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theme/theme4.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5.xml" ContentType="application/vnd.openxmlformats-officedocument.theme+xml"/>
  <Override PartName="/ppt/slideLayouts/slideLayout32.xml" ContentType="application/vnd.openxmlformats-officedocument.presentationml.slideLayout+xml"/>
  <Override PartName="/ppt/theme/theme6.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7.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8.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72" r:id="rId4"/>
    <p:sldMasterId id="2147483808" r:id="rId5"/>
    <p:sldMasterId id="2147483838" r:id="rId6"/>
    <p:sldMasterId id="2147483806" r:id="rId7"/>
    <p:sldMasterId id="2147483692" r:id="rId8"/>
    <p:sldMasterId id="2147483836" r:id="rId9"/>
    <p:sldMasterId id="2147483817" r:id="rId10"/>
    <p:sldMasterId id="2147483903" r:id="rId11"/>
    <p:sldMasterId id="2147483916" r:id="rId12"/>
  </p:sldMasterIdLst>
  <p:notesMasterIdLst>
    <p:notesMasterId r:id="rId31"/>
  </p:notesMasterIdLst>
  <p:handoutMasterIdLst>
    <p:handoutMasterId r:id="rId32"/>
  </p:handoutMasterIdLst>
  <p:sldIdLst>
    <p:sldId id="2147478137" r:id="rId13"/>
    <p:sldId id="2147478101" r:id="rId14"/>
    <p:sldId id="2147483609" r:id="rId15"/>
    <p:sldId id="2147483567" r:id="rId16"/>
    <p:sldId id="2147483596" r:id="rId17"/>
    <p:sldId id="2147483584" r:id="rId18"/>
    <p:sldId id="2147483598" r:id="rId19"/>
    <p:sldId id="2146846798" r:id="rId20"/>
    <p:sldId id="2147483594" r:id="rId21"/>
    <p:sldId id="2147483608" r:id="rId22"/>
    <p:sldId id="2147483600" r:id="rId23"/>
    <p:sldId id="2147483606" r:id="rId24"/>
    <p:sldId id="2147483607" r:id="rId25"/>
    <p:sldId id="2147483604" r:id="rId26"/>
    <p:sldId id="2147483603" r:id="rId27"/>
    <p:sldId id="2147483602" r:id="rId28"/>
    <p:sldId id="2147483605" r:id="rId29"/>
    <p:sldId id="2147483537" r:id="rId30"/>
  </p:sldIdLst>
  <p:sldSz cx="12192000" cy="6858000"/>
  <p:notesSz cx="7102475" cy="9388475"/>
  <p:embeddedFontLst>
    <p:embeddedFont>
      <p:font typeface="Tenorite" panose="00000500000000000000" pitchFamily="2" charset="0"/>
      <p:regular r:id="rId33"/>
      <p:bold r:id="rId34"/>
      <p:italic r:id="rId35"/>
      <p:boldItalic r:id="rId36"/>
    </p:embeddedFont>
    <p:embeddedFont>
      <p:font typeface="Tenorite Regular" panose="00000500000000000000" pitchFamily="2" charset="0"/>
      <p:regular r:id="rId37"/>
      <p:bold r:id="rId38"/>
    </p:embeddedFont>
  </p:embeddedFontLst>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9pPr>
  </p:defaultTextStyle>
  <p:extLst>
    <p:ext uri="{521415D9-36F7-43E2-AB2F-B90AF26B5E84}">
      <p14:sectionLst xmlns:p14="http://schemas.microsoft.com/office/powerpoint/2010/main">
        <p14:section name="CRS Overview" id="{C2588B30-F427-497C-AFB5-978A4A10EB6A}">
          <p14:sldIdLst>
            <p14:sldId id="2147478137"/>
            <p14:sldId id="2147478101"/>
            <p14:sldId id="2147483609"/>
            <p14:sldId id="2147483567"/>
            <p14:sldId id="2147483596"/>
            <p14:sldId id="2147483584"/>
            <p14:sldId id="2147483598"/>
            <p14:sldId id="2146846798"/>
            <p14:sldId id="2147483594"/>
          </p14:sldIdLst>
        </p14:section>
        <p14:section name="Practice Area Overview" id="{1709D6ED-216E-413E-A6AA-8F431ED531B5}">
          <p14:sldIdLst>
            <p14:sldId id="2147483608"/>
            <p14:sldId id="2147483600"/>
            <p14:sldId id="2147483606"/>
            <p14:sldId id="2147483607"/>
            <p14:sldId id="2147483604"/>
            <p14:sldId id="2147483603"/>
            <p14:sldId id="2147483602"/>
            <p14:sldId id="2147483605"/>
          </p14:sldIdLst>
        </p14:section>
        <p14:section name="Next steps" id="{6CC2B9D7-1195-40DE-AF5F-26971C6E5361}">
          <p14:sldIdLst>
            <p14:sldId id="2147483537"/>
          </p14:sldIdLst>
        </p14:section>
      </p14:sectionLst>
    </p:ext>
    <p:ext uri="{EFAFB233-063F-42B5-8137-9DF3F51BA10A}">
      <p15:sldGuideLst xmlns:p15="http://schemas.microsoft.com/office/powerpoint/2012/main">
        <p15:guide id="1" orient="horz" pos="1248"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25F5936-4500-03D3-70C3-6D71D5D19E9D}" name="Kristin Landgraff" initials="KL" userId="S::kr20470323@wipro.com::3580b35b-981d-4f9d-b187-27ac1d946c8e" providerId="AD"/>
  <p188:author id="{9DFAC87F-90E2-1882-4F12-F9BB4953F101}" name="Kate Reed" initials="KR" userId="S::KA20469088@wipro.com::56ff06bc-deb5-45a5-8c35-f9337df50b27" providerId="AD"/>
  <p188:author id="{78923B8C-6223-5966-C5CE-307F5CFC3A69}" name="Kristin Landgraff" initials="KL" userId="b8867cb1dd16d3e9" providerId="Windows Live"/>
  <p188:author id="{D09B9B8D-9F2C-4D75-8173-59FEA2391245}" name="Don Elledge" initials="DE" userId="S::DO20466892@wipro.com::8260618c-b42d-4b1a-8e7a-8a9551748f34" providerId="AD"/>
  <p188:author id="{B2B0BA95-F7ED-ADB2-96FD-4598EBFE94A6}" name="Alexander Elledge" initials="AE" userId="S::al20469828@wipro.com::d8c047a2-4641-487a-a090-84c18e155fff" providerId="AD"/>
  <p188:author id="{216D2E9C-FF89-B5B4-BAD1-8C24C90216AC}" name="Dorian Sweet" initials="DS" userId="S::er20448899@wipro.com::b7af9944-c34e-48d2-96dc-99f0d7186a13" providerId="AD"/>
  <p188:author id="{62169EB9-DE89-577A-B37A-D43706D06DD7}" name="Vicky Franco" initials="VF" userId="bea3999a321c815f" providerId="Windows Live"/>
  <p188:author id="{AF7FA1CE-A245-266D-6DEB-CC191FA4CD43}" name="Vicky Franco" initials="VF" userId="S::vi1246612t@wipro.com::c1c6d0e1-90d6-4c19-a83f-28024fb2d883" providerId="AD"/>
  <p188:author id="{7C1E53D9-27B9-FC0E-6E62-C32F44C5AB14}" name="Jerald Carter" initials="JC" userId="S::JE20469297@wipro.com::af80d036-63ce-49d4-bd80-275ecd0c843b" providerId="AD"/>
  <p188:author id="{53AB97E6-4B58-3ED6-816A-70250B6C8B8C}" name="mariano benedetti" initials="mb" userId="2531e4df294db86a" providerId="Windows Live"/>
  <p188:author id="{01BBBDF8-E1F6-2191-5578-45D4220D6A28}" name="Katherine Hatch" initials="KH" userId="S::ka1372491t@wipro.com::4bc91ce4-6d0f-4428-92d3-9d3d95f1502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E2ED"/>
    <a:srgbClr val="0095B7"/>
    <a:srgbClr val="045572"/>
    <a:srgbClr val="8986B4"/>
    <a:srgbClr val="9592BC"/>
    <a:srgbClr val="F5EBF9"/>
    <a:srgbClr val="8B88B6"/>
    <a:srgbClr val="A3A0C4"/>
    <a:srgbClr val="341854"/>
    <a:srgbClr val="01A98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
          <a:latin typeface="Tenorite Bold"/>
          <a:ea typeface="Tenorite Bold"/>
          <a:cs typeface="Tenorite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Tenorite Bold"/>
          <a:ea typeface="Tenorite Bold"/>
          <a:cs typeface="Tenorite Bol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Tenorite Bold"/>
          <a:ea typeface="Tenorite Bold"/>
          <a:cs typeface="Tenorite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
          <a:latin typeface="Tenorite Bold"/>
          <a:ea typeface="Tenorite Bold"/>
          <a:cs typeface="Tenorite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Tenorite Bold"/>
          <a:ea typeface="Tenorite Bold"/>
          <a:cs typeface="Tenorite Bol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Tenorite Bold"/>
          <a:ea typeface="Tenorite Bold"/>
          <a:cs typeface="Tenorite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
          <a:latin typeface="Tenorite Bold"/>
          <a:ea typeface="Tenorite Bold"/>
          <a:cs typeface="Tenorite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Tenorite Bold"/>
          <a:ea typeface="Tenorite Bold"/>
          <a:cs typeface="Tenorite Bol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Tenorite Bold"/>
          <a:ea typeface="Tenorite Bold"/>
          <a:cs typeface="Tenorite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Tenorite Bold"/>
          <a:ea typeface="Tenorite Bold"/>
          <a:cs typeface="Tenorite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Tenorite Bold"/>
          <a:ea typeface="Tenorite Bold"/>
          <a:cs typeface="Tenorite Bold"/>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Tenorite Bold"/>
          <a:ea typeface="Tenorite Bold"/>
          <a:cs typeface="Tenorite Bold"/>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Tenorite Bold"/>
          <a:ea typeface="Tenorite Bold"/>
          <a:cs typeface="Tenorite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Tenorite Bold"/>
          <a:ea typeface="Tenorite Bold"/>
          <a:cs typeface="Tenorite Bol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Tenorite Bold"/>
          <a:ea typeface="Tenorite Bold"/>
          <a:cs typeface="Tenorite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Tenorite Bold"/>
          <a:ea typeface="Tenorite Bold"/>
          <a:cs typeface="Tenorite Bold"/>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Tenorite Bold"/>
          <a:ea typeface="Tenorite Bold"/>
          <a:cs typeface="Tenorite Bold"/>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Tenorite Bold"/>
          <a:ea typeface="Tenorite Bold"/>
          <a:cs typeface="Tenorite Bold"/>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65"/>
    <p:restoredTop sz="94645"/>
  </p:normalViewPr>
  <p:slideViewPr>
    <p:cSldViewPr snapToGrid="0">
      <p:cViewPr varScale="1">
        <p:scale>
          <a:sx n="138" d="100"/>
          <a:sy n="138" d="100"/>
        </p:scale>
        <p:origin x="1176" y="352"/>
      </p:cViewPr>
      <p:guideLst>
        <p:guide orient="horz" pos="1248"/>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presProps" Target="presProps.xml"/><Relationship Id="rId21" Type="http://schemas.openxmlformats.org/officeDocument/2006/relationships/slide" Target="slides/slide9.xml"/><Relationship Id="rId34" Type="http://schemas.openxmlformats.org/officeDocument/2006/relationships/font" Target="fonts/font2.fntdata"/><Relationship Id="rId42"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handoutMaster" Target="handoutMasters/handoutMaster1.xml"/><Relationship Id="rId37" Type="http://schemas.openxmlformats.org/officeDocument/2006/relationships/font" Target="fonts/font5.fntdata"/><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font" Target="fonts/font4.fntdata"/><Relationship Id="rId10" Type="http://schemas.openxmlformats.org/officeDocument/2006/relationships/slideMaster" Target="slideMasters/slideMaster7.xml"/><Relationship Id="rId19" Type="http://schemas.openxmlformats.org/officeDocument/2006/relationships/slide" Target="slides/slide7.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font" Target="fonts/font3.fntdata"/><Relationship Id="rId43" Type="http://schemas.microsoft.com/office/2018/10/relationships/authors" Target="author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font" Target="fonts/font1.fntdata"/><Relationship Id="rId38" Type="http://schemas.openxmlformats.org/officeDocument/2006/relationships/font" Target="fonts/font6.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3C3F617B-F946-6FDB-7FB9-0C6CB59FFB31}"/>
              </a:ext>
            </a:extLst>
          </p:cNvPr>
          <p:cNvSpPr>
            <a:spLocks noGrp="1"/>
          </p:cNvSpPr>
          <p:nvPr>
            <p:ph type="hdr" sz="quarter"/>
          </p:nvPr>
        </p:nvSpPr>
        <p:spPr>
          <a:xfrm>
            <a:off x="0" y="0"/>
            <a:ext cx="3077739" cy="471054"/>
          </a:xfrm>
          <a:prstGeom prst="rect">
            <a:avLst/>
          </a:prstGeom>
        </p:spPr>
        <p:txBody>
          <a:bodyPr vert="horz" lIns="94225" tIns="47113" rIns="94225" bIns="47113" rtlCol="0"/>
          <a:lstStyle>
            <a:lvl1pPr algn="l">
              <a:defRPr sz="1300"/>
            </a:lvl1pPr>
          </a:lstStyle>
          <a:p>
            <a:endParaRPr lang="es-AR">
              <a:latin typeface="Tenorite" panose="00000500000000000000" pitchFamily="2" charset="0"/>
            </a:endParaRPr>
          </a:p>
        </p:txBody>
      </p:sp>
      <p:sp>
        <p:nvSpPr>
          <p:cNvPr id="3" name="Marcador de fecha 2">
            <a:extLst>
              <a:ext uri="{FF2B5EF4-FFF2-40B4-BE49-F238E27FC236}">
                <a16:creationId xmlns:a16="http://schemas.microsoft.com/office/drawing/2014/main" id="{9269A345-6580-F835-9D4B-646872B0B128}"/>
              </a:ext>
            </a:extLst>
          </p:cNvPr>
          <p:cNvSpPr>
            <a:spLocks noGrp="1"/>
          </p:cNvSpPr>
          <p:nvPr>
            <p:ph type="dt" sz="quarter" idx="1"/>
          </p:nvPr>
        </p:nvSpPr>
        <p:spPr>
          <a:xfrm>
            <a:off x="4023092" y="0"/>
            <a:ext cx="3077739" cy="471054"/>
          </a:xfrm>
          <a:prstGeom prst="rect">
            <a:avLst/>
          </a:prstGeom>
        </p:spPr>
        <p:txBody>
          <a:bodyPr vert="horz" lIns="94225" tIns="47113" rIns="94225" bIns="47113" rtlCol="0"/>
          <a:lstStyle>
            <a:lvl1pPr algn="r">
              <a:defRPr sz="1300"/>
            </a:lvl1pPr>
          </a:lstStyle>
          <a:p>
            <a:fld id="{EB3B7971-894C-6C46-97EF-5DF7F4CE2BF2}" type="datetimeFigureOut">
              <a:rPr lang="es-AR" smtClean="0">
                <a:latin typeface="Tenorite" panose="00000500000000000000" pitchFamily="2" charset="0"/>
              </a:rPr>
              <a:t>5/9/2024</a:t>
            </a:fld>
            <a:endParaRPr lang="es-AR">
              <a:latin typeface="Tenorite" panose="00000500000000000000" pitchFamily="2" charset="0"/>
            </a:endParaRPr>
          </a:p>
        </p:txBody>
      </p:sp>
      <p:sp>
        <p:nvSpPr>
          <p:cNvPr id="4" name="Marcador de pie de página 3">
            <a:extLst>
              <a:ext uri="{FF2B5EF4-FFF2-40B4-BE49-F238E27FC236}">
                <a16:creationId xmlns:a16="http://schemas.microsoft.com/office/drawing/2014/main" id="{3BB120BD-0BF8-6297-C8B2-F5A5B6E94583}"/>
              </a:ext>
            </a:extLst>
          </p:cNvPr>
          <p:cNvSpPr>
            <a:spLocks noGrp="1"/>
          </p:cNvSpPr>
          <p:nvPr>
            <p:ph type="ftr" sz="quarter" idx="2"/>
          </p:nvPr>
        </p:nvSpPr>
        <p:spPr>
          <a:xfrm>
            <a:off x="0" y="8917422"/>
            <a:ext cx="3077739" cy="471053"/>
          </a:xfrm>
          <a:prstGeom prst="rect">
            <a:avLst/>
          </a:prstGeom>
        </p:spPr>
        <p:txBody>
          <a:bodyPr vert="horz" lIns="94225" tIns="47113" rIns="94225" bIns="47113" rtlCol="0" anchor="b"/>
          <a:lstStyle>
            <a:lvl1pPr algn="l">
              <a:defRPr sz="1300"/>
            </a:lvl1pPr>
          </a:lstStyle>
          <a:p>
            <a:endParaRPr lang="es-AR">
              <a:latin typeface="Tenorite" panose="00000500000000000000" pitchFamily="2" charset="0"/>
            </a:endParaRPr>
          </a:p>
        </p:txBody>
      </p:sp>
      <p:sp>
        <p:nvSpPr>
          <p:cNvPr id="5" name="Marcador de número de diapositiva 4">
            <a:extLst>
              <a:ext uri="{FF2B5EF4-FFF2-40B4-BE49-F238E27FC236}">
                <a16:creationId xmlns:a16="http://schemas.microsoft.com/office/drawing/2014/main" id="{9B61FE4B-FA0F-66CC-7EAE-503223129DFF}"/>
              </a:ext>
            </a:extLst>
          </p:cNvPr>
          <p:cNvSpPr>
            <a:spLocks noGrp="1"/>
          </p:cNvSpPr>
          <p:nvPr>
            <p:ph type="sldNum" sz="quarter" idx="3"/>
          </p:nvPr>
        </p:nvSpPr>
        <p:spPr>
          <a:xfrm>
            <a:off x="4023092" y="8917422"/>
            <a:ext cx="3077739" cy="471053"/>
          </a:xfrm>
          <a:prstGeom prst="rect">
            <a:avLst/>
          </a:prstGeom>
        </p:spPr>
        <p:txBody>
          <a:bodyPr vert="horz" lIns="94225" tIns="47113" rIns="94225" bIns="47113" rtlCol="0" anchor="b"/>
          <a:lstStyle>
            <a:lvl1pPr algn="r">
              <a:defRPr sz="1300"/>
            </a:lvl1pPr>
          </a:lstStyle>
          <a:p>
            <a:fld id="{2F3325B2-0BDB-A649-A6CD-73F603A12023}" type="slidenum">
              <a:rPr lang="es-AR" smtClean="0">
                <a:latin typeface="Tenorite" panose="00000500000000000000" pitchFamily="2" charset="0"/>
              </a:rPr>
              <a:t>‹#›</a:t>
            </a:fld>
            <a:endParaRPr lang="es-AR">
              <a:latin typeface="Tenorite" panose="00000500000000000000" pitchFamily="2" charset="0"/>
            </a:endParaRPr>
          </a:p>
        </p:txBody>
      </p:sp>
    </p:spTree>
    <p:extLst>
      <p:ext uri="{BB962C8B-B14F-4D97-AF65-F5344CB8AC3E}">
        <p14:creationId xmlns:p14="http://schemas.microsoft.com/office/powerpoint/2010/main" val="14459890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422275" y="704850"/>
            <a:ext cx="6257925" cy="3521075"/>
          </a:xfrm>
          <a:prstGeom prst="rect">
            <a:avLst/>
          </a:prstGeom>
        </p:spPr>
        <p:txBody>
          <a:bodyPr lIns="94225" tIns="47113" rIns="94225" bIns="47113"/>
          <a:lstStyle/>
          <a:p>
            <a:endParaRPr/>
          </a:p>
        </p:txBody>
      </p:sp>
      <p:sp>
        <p:nvSpPr>
          <p:cNvPr id="149" name="Shape 149"/>
          <p:cNvSpPr>
            <a:spLocks noGrp="1"/>
          </p:cNvSpPr>
          <p:nvPr>
            <p:ph type="body" sz="quarter" idx="1"/>
          </p:nvPr>
        </p:nvSpPr>
        <p:spPr>
          <a:xfrm>
            <a:off x="946997" y="4459526"/>
            <a:ext cx="5208482" cy="4224814"/>
          </a:xfrm>
          <a:prstGeom prst="rect">
            <a:avLst/>
          </a:prstGeom>
        </p:spPr>
        <p:txBody>
          <a:bodyPr lIns="94225" tIns="47113" rIns="94225" bIns="47113"/>
          <a:lstStyle/>
          <a:p>
            <a:endParaRPr/>
          </a:p>
        </p:txBody>
      </p:sp>
    </p:spTree>
  </p:cSld>
  <p:clrMap bg1="lt1" tx1="dk1" bg2="lt2" tx2="dk2" accent1="accent1" accent2="accent2" accent3="accent3" accent4="accent4" accent5="accent5" accent6="accent6" hlink="hlink" folHlink="folHlink"/>
  <p:notesStyle>
    <a:lvl1pPr defTabSz="554491" latinLnBrk="0">
      <a:defRPr sz="700">
        <a:latin typeface="+mn-lt"/>
        <a:ea typeface="+mn-ea"/>
        <a:cs typeface="+mn-cs"/>
        <a:sym typeface="Tenorite Regular"/>
      </a:defRPr>
    </a:lvl1pPr>
    <a:lvl2pPr indent="228600" defTabSz="554491" latinLnBrk="0">
      <a:defRPr sz="700">
        <a:latin typeface="+mn-lt"/>
        <a:ea typeface="+mn-ea"/>
        <a:cs typeface="+mn-cs"/>
        <a:sym typeface="Tenorite Regular"/>
      </a:defRPr>
    </a:lvl2pPr>
    <a:lvl3pPr indent="457200" defTabSz="554491" latinLnBrk="0">
      <a:defRPr sz="700">
        <a:latin typeface="+mn-lt"/>
        <a:ea typeface="+mn-ea"/>
        <a:cs typeface="+mn-cs"/>
        <a:sym typeface="Tenorite Regular"/>
      </a:defRPr>
    </a:lvl3pPr>
    <a:lvl4pPr indent="685800" defTabSz="554491" latinLnBrk="0">
      <a:defRPr sz="700">
        <a:latin typeface="+mn-lt"/>
        <a:ea typeface="+mn-ea"/>
        <a:cs typeface="+mn-cs"/>
        <a:sym typeface="Tenorite Regular"/>
      </a:defRPr>
    </a:lvl4pPr>
    <a:lvl5pPr indent="914400" defTabSz="554491" latinLnBrk="0">
      <a:defRPr sz="700">
        <a:latin typeface="+mn-lt"/>
        <a:ea typeface="+mn-ea"/>
        <a:cs typeface="+mn-cs"/>
        <a:sym typeface="Tenorite Regular"/>
      </a:defRPr>
    </a:lvl5pPr>
    <a:lvl6pPr indent="1143000" defTabSz="554491" latinLnBrk="0">
      <a:defRPr sz="700">
        <a:latin typeface="+mn-lt"/>
        <a:ea typeface="+mn-ea"/>
        <a:cs typeface="+mn-cs"/>
        <a:sym typeface="Tenorite Regular"/>
      </a:defRPr>
    </a:lvl6pPr>
    <a:lvl7pPr indent="1371600" defTabSz="554491" latinLnBrk="0">
      <a:defRPr sz="700">
        <a:latin typeface="+mn-lt"/>
        <a:ea typeface="+mn-ea"/>
        <a:cs typeface="+mn-cs"/>
        <a:sym typeface="Tenorite Regular"/>
      </a:defRPr>
    </a:lvl7pPr>
    <a:lvl8pPr indent="1600200" defTabSz="554491" latinLnBrk="0">
      <a:defRPr sz="700">
        <a:latin typeface="+mn-lt"/>
        <a:ea typeface="+mn-ea"/>
        <a:cs typeface="+mn-cs"/>
        <a:sym typeface="Tenorite Regular"/>
      </a:defRPr>
    </a:lvl8pPr>
    <a:lvl9pPr indent="1828800" defTabSz="554491" latinLnBrk="0">
      <a:defRPr sz="700">
        <a:latin typeface="+mn-lt"/>
        <a:ea typeface="+mn-ea"/>
        <a:cs typeface="+mn-cs"/>
        <a:sym typeface="Tenorite Regular"/>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21075"/>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181114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21075"/>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6763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21075"/>
          </a:xfrm>
        </p:spPr>
      </p:sp>
      <p:sp>
        <p:nvSpPr>
          <p:cNvPr id="3" name="Notes Placeholder 2"/>
          <p:cNvSpPr>
            <a:spLocks noGrp="1"/>
          </p:cNvSpPr>
          <p:nvPr>
            <p:ph type="body" idx="1"/>
          </p:nvPr>
        </p:nvSpPr>
        <p:spPr/>
        <p:txBody>
          <a:bodyPr/>
          <a:lstStyle/>
          <a:p>
            <a:pPr rtl="0"/>
            <a:r>
              <a:rPr lang="en-US"/>
              <a:t>Cloud:</a:t>
            </a:r>
            <a:endParaRPr lang="en-US">
              <a:effectLst/>
              <a:latin typeface="Tenorite" panose="00000500000000000000" pitchFamily="2" charset="0"/>
            </a:endParaRPr>
          </a:p>
          <a:p>
            <a:pPr rtl="0"/>
            <a:r>
              <a:rPr lang="en-US">
                <a:effectLst/>
                <a:latin typeface="Tenorite" panose="00000500000000000000" pitchFamily="2" charset="0"/>
              </a:rPr>
              <a:t>Angshuman Chattopadhyay &lt;angshuman.chattopadhyay1@wipro.com&gt;</a:t>
            </a:r>
          </a:p>
          <a:p>
            <a:r>
              <a:rPr lang="en-US"/>
              <a:t>bhavesh Bhatt - cloud </a:t>
            </a:r>
          </a:p>
          <a:p>
            <a:endParaRPr lang="en-US"/>
          </a:p>
        </p:txBody>
      </p:sp>
    </p:spTree>
    <p:extLst>
      <p:ext uri="{BB962C8B-B14F-4D97-AF65-F5344CB8AC3E}">
        <p14:creationId xmlns:p14="http://schemas.microsoft.com/office/powerpoint/2010/main" val="14063799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21075"/>
          </a:xfrm>
        </p:spPr>
      </p:sp>
      <p:sp>
        <p:nvSpPr>
          <p:cNvPr id="3" name="Notes Placeholder 2"/>
          <p:cNvSpPr>
            <a:spLocks noGrp="1"/>
          </p:cNvSpPr>
          <p:nvPr>
            <p:ph type="body" idx="1"/>
          </p:nvPr>
        </p:nvSpPr>
        <p:spPr/>
        <p:txBody>
          <a:bodyPr/>
          <a:lstStyle/>
          <a:p>
            <a:pPr rtl="0"/>
            <a:r>
              <a:rPr lang="en-US"/>
              <a:t>Cloud:</a:t>
            </a:r>
            <a:endParaRPr lang="en-US">
              <a:effectLst/>
              <a:latin typeface="Tenorite" panose="00000500000000000000" pitchFamily="2" charset="0"/>
            </a:endParaRPr>
          </a:p>
          <a:p>
            <a:pPr rtl="0"/>
            <a:r>
              <a:rPr lang="en-US" err="1">
                <a:effectLst/>
                <a:latin typeface="Tenorite" panose="00000500000000000000" pitchFamily="2" charset="0"/>
              </a:rPr>
              <a:t>Angshuman</a:t>
            </a:r>
            <a:r>
              <a:rPr lang="en-US">
                <a:effectLst/>
                <a:latin typeface="Tenorite" panose="00000500000000000000" pitchFamily="2" charset="0"/>
              </a:rPr>
              <a:t> Chattopadhyay &lt;angshuman.chattopadhyay1@wipro.com&gt;</a:t>
            </a:r>
          </a:p>
          <a:p>
            <a:r>
              <a:rPr lang="en-US" err="1"/>
              <a:t>bhavesh</a:t>
            </a:r>
            <a:r>
              <a:rPr lang="en-US"/>
              <a:t> Bhatt - cloud </a:t>
            </a:r>
          </a:p>
          <a:p>
            <a:endParaRPr lang="en-US"/>
          </a:p>
        </p:txBody>
      </p:sp>
    </p:spTree>
    <p:extLst>
      <p:ext uri="{BB962C8B-B14F-4D97-AF65-F5344CB8AC3E}">
        <p14:creationId xmlns:p14="http://schemas.microsoft.com/office/powerpoint/2010/main" val="39754677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21075"/>
          </a:xfrm>
        </p:spPr>
      </p:sp>
      <p:sp>
        <p:nvSpPr>
          <p:cNvPr id="3" name="Notes Placeholder 2"/>
          <p:cNvSpPr>
            <a:spLocks noGrp="1"/>
          </p:cNvSpPr>
          <p:nvPr>
            <p:ph type="body" idx="1"/>
          </p:nvPr>
        </p:nvSpPr>
        <p:spPr/>
        <p:txBody>
          <a:bodyPr/>
          <a:lstStyle/>
          <a:p>
            <a:pPr rtl="0"/>
            <a:r>
              <a:rPr lang="en-US"/>
              <a:t>Cloud:</a:t>
            </a:r>
            <a:endParaRPr lang="en-US">
              <a:effectLst/>
              <a:latin typeface="Tenorite" panose="00000500000000000000" pitchFamily="2" charset="0"/>
            </a:endParaRPr>
          </a:p>
          <a:p>
            <a:pPr rtl="0"/>
            <a:r>
              <a:rPr lang="en-US" err="1">
                <a:effectLst/>
                <a:latin typeface="Tenorite" panose="00000500000000000000" pitchFamily="2" charset="0"/>
              </a:rPr>
              <a:t>Angshuman</a:t>
            </a:r>
            <a:r>
              <a:rPr lang="en-US">
                <a:effectLst/>
                <a:latin typeface="Tenorite" panose="00000500000000000000" pitchFamily="2" charset="0"/>
              </a:rPr>
              <a:t> Chattopadhyay &lt;angshuman.chattopadhyay1@wipro.com&gt;</a:t>
            </a:r>
          </a:p>
          <a:p>
            <a:r>
              <a:rPr lang="en-US" err="1"/>
              <a:t>bhavesh</a:t>
            </a:r>
            <a:r>
              <a:rPr lang="en-US"/>
              <a:t> Bhatt - cloud </a:t>
            </a:r>
          </a:p>
          <a:p>
            <a:endParaRPr lang="en-US"/>
          </a:p>
        </p:txBody>
      </p:sp>
    </p:spTree>
    <p:extLst>
      <p:ext uri="{BB962C8B-B14F-4D97-AF65-F5344CB8AC3E}">
        <p14:creationId xmlns:p14="http://schemas.microsoft.com/office/powerpoint/2010/main" val="8583262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21075"/>
          </a:xfrm>
        </p:spPr>
      </p:sp>
      <p:sp>
        <p:nvSpPr>
          <p:cNvPr id="3" name="Notes Placeholder 2"/>
          <p:cNvSpPr>
            <a:spLocks noGrp="1"/>
          </p:cNvSpPr>
          <p:nvPr>
            <p:ph type="body" idx="1"/>
          </p:nvPr>
        </p:nvSpPr>
        <p:spPr/>
        <p:txBody>
          <a:bodyPr/>
          <a:lstStyle/>
          <a:p>
            <a:pPr rtl="0"/>
            <a:r>
              <a:rPr lang="en-US"/>
              <a:t>Cloud:</a:t>
            </a:r>
            <a:endParaRPr lang="en-US">
              <a:effectLst/>
              <a:latin typeface="Tenorite" panose="00000500000000000000" pitchFamily="2" charset="0"/>
            </a:endParaRPr>
          </a:p>
          <a:p>
            <a:pPr rtl="0"/>
            <a:r>
              <a:rPr lang="en-US" err="1">
                <a:effectLst/>
                <a:latin typeface="Tenorite" panose="00000500000000000000" pitchFamily="2" charset="0"/>
              </a:rPr>
              <a:t>Angshuman</a:t>
            </a:r>
            <a:r>
              <a:rPr lang="en-US">
                <a:effectLst/>
                <a:latin typeface="Tenorite" panose="00000500000000000000" pitchFamily="2" charset="0"/>
              </a:rPr>
              <a:t> Chattopadhyay &lt;angshuman.chattopadhyay1@wipro.com&gt;</a:t>
            </a:r>
          </a:p>
          <a:p>
            <a:r>
              <a:rPr lang="en-US" err="1"/>
              <a:t>bhavesh</a:t>
            </a:r>
            <a:r>
              <a:rPr lang="en-US"/>
              <a:t> Bhatt - cloud </a:t>
            </a:r>
          </a:p>
          <a:p>
            <a:endParaRPr lang="en-US"/>
          </a:p>
        </p:txBody>
      </p:sp>
    </p:spTree>
    <p:extLst>
      <p:ext uri="{BB962C8B-B14F-4D97-AF65-F5344CB8AC3E}">
        <p14:creationId xmlns:p14="http://schemas.microsoft.com/office/powerpoint/2010/main" val="30154747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21075"/>
          </a:xfrm>
        </p:spPr>
      </p:sp>
      <p:sp>
        <p:nvSpPr>
          <p:cNvPr id="3" name="Notes Placeholder 2"/>
          <p:cNvSpPr>
            <a:spLocks noGrp="1"/>
          </p:cNvSpPr>
          <p:nvPr>
            <p:ph type="body" idx="1"/>
          </p:nvPr>
        </p:nvSpPr>
        <p:spPr/>
        <p:txBody>
          <a:bodyPr/>
          <a:lstStyle/>
          <a:p>
            <a:pPr rtl="0"/>
            <a:r>
              <a:rPr lang="en-US"/>
              <a:t>Cloud:</a:t>
            </a:r>
            <a:endParaRPr lang="en-US">
              <a:effectLst/>
              <a:latin typeface="Tenorite" panose="00000500000000000000" pitchFamily="2" charset="0"/>
            </a:endParaRPr>
          </a:p>
          <a:p>
            <a:pPr rtl="0"/>
            <a:r>
              <a:rPr lang="en-US" err="1">
                <a:effectLst/>
                <a:latin typeface="Tenorite" panose="00000500000000000000" pitchFamily="2" charset="0"/>
              </a:rPr>
              <a:t>Angshuman</a:t>
            </a:r>
            <a:r>
              <a:rPr lang="en-US">
                <a:effectLst/>
                <a:latin typeface="Tenorite" panose="00000500000000000000" pitchFamily="2" charset="0"/>
              </a:rPr>
              <a:t> Chattopadhyay &lt;angshuman.chattopadhyay1@wipro.com&gt;</a:t>
            </a:r>
          </a:p>
          <a:p>
            <a:r>
              <a:rPr lang="en-US" err="1"/>
              <a:t>bhavesh</a:t>
            </a:r>
            <a:r>
              <a:rPr lang="en-US"/>
              <a:t> Bhatt - cloud </a:t>
            </a:r>
          </a:p>
          <a:p>
            <a:endParaRPr lang="en-US"/>
          </a:p>
        </p:txBody>
      </p:sp>
    </p:spTree>
    <p:extLst>
      <p:ext uri="{BB962C8B-B14F-4D97-AF65-F5344CB8AC3E}">
        <p14:creationId xmlns:p14="http://schemas.microsoft.com/office/powerpoint/2010/main" val="37787978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21075"/>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1884942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21075"/>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099620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21075"/>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82087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21075"/>
          </a:xfrm>
        </p:spPr>
      </p:sp>
      <p:sp>
        <p:nvSpPr>
          <p:cNvPr id="3" name="Notes Placeholder 2"/>
          <p:cNvSpPr>
            <a:spLocks noGrp="1"/>
          </p:cNvSpPr>
          <p:nvPr>
            <p:ph type="body" idx="1"/>
          </p:nvPr>
        </p:nvSpPr>
        <p:spPr/>
        <p:txBody>
          <a:bodyPr/>
          <a:lstStyle/>
          <a:p>
            <a:pPr>
              <a:spcAft>
                <a:spcPts val="618"/>
              </a:spcAft>
            </a:pPr>
            <a:r>
              <a:rPr lang="en-US" b="1"/>
              <a:t>Key</a:t>
            </a:r>
            <a:r>
              <a:rPr lang="en-US" b="1" baseline="0"/>
              <a:t> Points of Presentation Today,</a:t>
            </a:r>
          </a:p>
          <a:p>
            <a:pPr>
              <a:spcAft>
                <a:spcPts val="618"/>
              </a:spcAft>
            </a:pPr>
            <a:endParaRPr lang="en-US" b="1" baseline="0"/>
          </a:p>
          <a:p>
            <a:pPr>
              <a:spcAft>
                <a:spcPts val="618"/>
              </a:spcAft>
            </a:pPr>
            <a:r>
              <a:rPr lang="en-US" b="1" baseline="0"/>
              <a:t>Full Suite of Security Capabilities</a:t>
            </a:r>
            <a:r>
              <a:rPr lang="en-US" baseline="0"/>
              <a:t>:   Wipro can support your security needs from the BOD to the Network.  Having a complete set of security capabilities, a very deep bench of experts and thought  leaders, and a diverse team capable of operating at all levels of the organization from policy, strategy, and risk issues down to hands-on expertise with intricate technical challenges. </a:t>
            </a:r>
          </a:p>
          <a:p>
            <a:pPr>
              <a:spcAft>
                <a:spcPts val="618"/>
              </a:spcAft>
            </a:pPr>
            <a:endParaRPr lang="en-US" b="1" baseline="0"/>
          </a:p>
          <a:p>
            <a:pPr>
              <a:spcAft>
                <a:spcPts val="618"/>
              </a:spcAft>
            </a:pPr>
            <a:r>
              <a:rPr lang="en-US" b="1" baseline="0"/>
              <a:t>Single Global Cyber Security Practice</a:t>
            </a:r>
            <a:r>
              <a:rPr lang="en-US" baseline="0"/>
              <a:t>:  Unlike the Big 4 and many of the other large consultancies that have a regional business structure and disjointed practices, Wipro has one global Security practice under a single leader.  This allows Wipro to bring the best and brightest from around the world to solve our clients' problems.  We naturally work  as a global team for our global customers.</a:t>
            </a:r>
          </a:p>
          <a:p>
            <a:pPr>
              <a:spcAft>
                <a:spcPts val="618"/>
              </a:spcAft>
            </a:pPr>
            <a:endParaRPr lang="en-US" b="1" baseline="0"/>
          </a:p>
          <a:p>
            <a:pPr>
              <a:spcAft>
                <a:spcPts val="618"/>
              </a:spcAft>
            </a:pPr>
            <a:r>
              <a:rPr lang="en-US" b="1" baseline="0"/>
              <a:t>Highly Flexible Onshore / Offshore model: </a:t>
            </a:r>
            <a:r>
              <a:rPr lang="en-US" b="0" baseline="0"/>
              <a:t>Wipro has resources situated globally around the world along coupled with expansive offshore capabilities allowing it to delivery our capabilities in the format this best fits our client’s needs.  </a:t>
            </a:r>
          </a:p>
          <a:p>
            <a:pPr>
              <a:spcAft>
                <a:spcPts val="618"/>
              </a:spcAft>
            </a:pPr>
            <a:endParaRPr lang="en-US" b="1" baseline="0"/>
          </a:p>
          <a:p>
            <a:pPr>
              <a:spcAft>
                <a:spcPts val="618"/>
              </a:spcAft>
            </a:pPr>
            <a:r>
              <a:rPr lang="en-US" b="1" baseline="0"/>
              <a:t>Strong Alignment with the Broadest Set of Security Products Firms:</a:t>
            </a:r>
            <a:r>
              <a:rPr lang="en-US" b="0" baseline="0"/>
              <a:t>  Wipro has partnerships with over 70 technology vendors, giving us deep knowledge of the technology landscape, their strategies, and the role they play in solving our customer problems.  These strong partnerships also allow us to price products highly competitive for our customers.</a:t>
            </a:r>
          </a:p>
          <a:p>
            <a:pPr>
              <a:spcAft>
                <a:spcPts val="618"/>
              </a:spcAft>
            </a:pPr>
            <a:endParaRPr lang="en-US" b="1" baseline="0"/>
          </a:p>
          <a:p>
            <a:pPr>
              <a:spcAft>
                <a:spcPts val="618"/>
              </a:spcAft>
            </a:pPr>
            <a:r>
              <a:rPr lang="en-US" b="1" baseline="0"/>
              <a:t>Scale to Meet our Customer’s Needs: </a:t>
            </a:r>
            <a:r>
              <a:rPr lang="en-US" b="0" baseline="0"/>
              <a:t>With over 8000 </a:t>
            </a:r>
            <a:r>
              <a:rPr lang="en-US" b="0" baseline="0" err="1"/>
              <a:t>CyberSecurest</a:t>
            </a:r>
            <a:r>
              <a:rPr lang="en-US" b="0" baseline="0"/>
              <a:t> globally, over 20 Delivery centers, and 8 Cyber defense centers, Wipro can meet the demands of the largest and most complex customers. </a:t>
            </a:r>
          </a:p>
          <a:p>
            <a:pPr>
              <a:spcAft>
                <a:spcPts val="618"/>
              </a:spcAft>
            </a:pPr>
            <a:endParaRPr lang="en-US" b="0" baseline="0"/>
          </a:p>
          <a:p>
            <a:r>
              <a:rPr lang="en-US" b="1"/>
              <a:t>Wipro Invests</a:t>
            </a:r>
            <a:r>
              <a:rPr lang="en-US" b="1" baseline="0"/>
              <a:t> in Critical IP, Robust Platforms, and Emerging Businesses:</a:t>
            </a:r>
            <a:r>
              <a:rPr lang="en-US" b="0" baseline="0"/>
              <a:t> Wipro does more then support our customers, we are constantly investing in solutions to problems our customers are facing.  We both partner with our customers to build solutions to real-world problems, we also invest in emerging technology companies that are addressing critical needs of the marketplace. </a:t>
            </a:r>
            <a:br>
              <a:rPr lang="en-US" b="0" baseline="0"/>
            </a:br>
            <a:br>
              <a:rPr lang="en-US" b="0" baseline="0"/>
            </a:br>
            <a:r>
              <a:rPr lang="en-US" b="0" baseline="0"/>
              <a:t>Wipro is uniquely positioned to support our customers is the rapidly changing and increasingly complex security and risk market. </a:t>
            </a:r>
            <a:endParaRPr lang="en-US" b="1"/>
          </a:p>
        </p:txBody>
      </p:sp>
    </p:spTree>
    <p:extLst>
      <p:ext uri="{BB962C8B-B14F-4D97-AF65-F5344CB8AC3E}">
        <p14:creationId xmlns:p14="http://schemas.microsoft.com/office/powerpoint/2010/main" val="42179941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21075"/>
          </a:xfrm>
        </p:spPr>
      </p:sp>
      <p:sp>
        <p:nvSpPr>
          <p:cNvPr id="3" name="Notes Placeholder 2"/>
          <p:cNvSpPr>
            <a:spLocks noGrp="1"/>
          </p:cNvSpPr>
          <p:nvPr>
            <p:ph type="body" idx="1"/>
          </p:nvPr>
        </p:nvSpPr>
        <p:spPr/>
        <p:txBody>
          <a:bodyPr/>
          <a:lstStyle/>
          <a:p>
            <a:r>
              <a:rPr lang="en-US" b="1"/>
              <a:t>Wipro</a:t>
            </a:r>
            <a:r>
              <a:rPr lang="en-US" b="1" baseline="0"/>
              <a:t> Understands the Increasing Burden on CISO:</a:t>
            </a:r>
          </a:p>
          <a:p>
            <a:endParaRPr lang="en-US" b="1" baseline="0"/>
          </a:p>
          <a:p>
            <a:r>
              <a:rPr lang="en-US" b="0" i="1" baseline="0"/>
              <a:t>Some datapoints below that can be used in the discussion. </a:t>
            </a:r>
          </a:p>
          <a:p>
            <a:endParaRPr lang="en-US" b="0" i="1" baseline="0"/>
          </a:p>
          <a:p>
            <a:r>
              <a:rPr lang="en-US" b="1" baseline="0"/>
              <a:t>Cyber Attacks:   </a:t>
            </a:r>
            <a:r>
              <a:rPr lang="en-US" b="1" i="1" baseline="0"/>
              <a:t>“</a:t>
            </a:r>
            <a:r>
              <a:rPr lang="en-US" i="1"/>
              <a:t>During the first quarter of 2024, organizations suffered 28% more cyberattacks on average compared to the previous quarter and 5% more compared to the same period last year.”  (</a:t>
            </a:r>
            <a:r>
              <a:rPr lang="en-US" i="1" err="1"/>
              <a:t>CyberNews</a:t>
            </a:r>
            <a:r>
              <a:rPr lang="en-US" i="1"/>
              <a:t> 2024)</a:t>
            </a:r>
          </a:p>
          <a:p>
            <a:endParaRPr lang="en-US" i="1"/>
          </a:p>
          <a:p>
            <a:r>
              <a:rPr lang="en-US" b="1"/>
              <a:t>Social Engineering: </a:t>
            </a:r>
            <a:r>
              <a:rPr lang="en-US"/>
              <a:t>Social Engineering Attacks saw a huge increase in 2023 and this trend is expected to increase.  The increasing volume of social engineering attacks is matched by a broadening set of tactics and empowered by AI.  (</a:t>
            </a:r>
            <a:r>
              <a:rPr lang="en-US" i="1"/>
              <a:t>Cyber Threat Intelligence Report. 2024)</a:t>
            </a:r>
          </a:p>
          <a:p>
            <a:endParaRPr lang="en-US" i="1"/>
          </a:p>
          <a:p>
            <a:r>
              <a:rPr lang="en-US" b="1"/>
              <a:t>Data Sprawl:</a:t>
            </a:r>
            <a:r>
              <a:rPr lang="en-US"/>
              <a:t> “</a:t>
            </a:r>
            <a:r>
              <a:rPr lang="en-US" i="1"/>
              <a:t>by 2025, it is projected that 45% of global data requiring protection will be unprotected”</a:t>
            </a:r>
            <a:r>
              <a:rPr lang="en-US"/>
              <a:t>  -  (2024 </a:t>
            </a:r>
            <a:r>
              <a:rPr lang="en-US" err="1"/>
              <a:t>Thalas</a:t>
            </a:r>
            <a:r>
              <a:rPr lang="en-US"/>
              <a:t> Global Data Threat Report)</a:t>
            </a:r>
          </a:p>
          <a:p>
            <a:endParaRPr lang="en-US"/>
          </a:p>
          <a:p>
            <a:r>
              <a:rPr lang="en-US" b="1"/>
              <a:t>Regulatory Complexity: </a:t>
            </a:r>
            <a:r>
              <a:rPr lang="en-US"/>
              <a:t> National interests are leading to diverse requirements over information sovereignty, supply chain security, transparency of cyber controls compliance, incident reporting, and privacy.  (2024 KPMG)</a:t>
            </a:r>
          </a:p>
          <a:p>
            <a:endParaRPr lang="en-US"/>
          </a:p>
          <a:p>
            <a:pPr defTabSz="571381">
              <a:defRPr/>
            </a:pPr>
            <a:r>
              <a:rPr lang="en-US" b="1"/>
              <a:t>Growing Costs: </a:t>
            </a:r>
            <a:r>
              <a:rPr lang="en-US"/>
              <a:t>Worldwide end-user spending on security and risk management is projected to total $215 billion in 2024, an increase of 14.3% from 2023. – (Forbes 2024 The Trends That Will Shape The Industry In The Coming Year)</a:t>
            </a:r>
          </a:p>
          <a:p>
            <a:endParaRPr lang="en-US" b="1"/>
          </a:p>
          <a:p>
            <a:r>
              <a:rPr lang="en-US" b="1"/>
              <a:t>Growth of AI: </a:t>
            </a:r>
            <a:r>
              <a:rPr lang="en-US"/>
              <a:t>The staggering growth of AI is significantly increasing the risks, empowering threat actors, and expanding compliance requirements while also offering opportunities enhancing cybersecurity capabilities,  Yet 34% of organizations do not have a Gen AI policy in place and 65% of respondents admit to not fully understanding the implications of Gen AI (State of Security 2024 report, Splunk)</a:t>
            </a:r>
            <a:endParaRPr lang="en-US" b="1" i="0"/>
          </a:p>
        </p:txBody>
      </p:sp>
    </p:spTree>
    <p:extLst>
      <p:ext uri="{BB962C8B-B14F-4D97-AF65-F5344CB8AC3E}">
        <p14:creationId xmlns:p14="http://schemas.microsoft.com/office/powerpoint/2010/main" val="10696032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21075"/>
          </a:xfrm>
        </p:spPr>
      </p:sp>
      <p:sp>
        <p:nvSpPr>
          <p:cNvPr id="3" name="Notes Placeholder 2"/>
          <p:cNvSpPr>
            <a:spLocks noGrp="1"/>
          </p:cNvSpPr>
          <p:nvPr>
            <p:ph type="body" idx="1"/>
          </p:nvPr>
        </p:nvSpPr>
        <p:spPr/>
        <p:txBody>
          <a:bodyPr/>
          <a:lstStyle/>
          <a:p>
            <a:r>
              <a:rPr lang="en-US"/>
              <a:t>Key Points.</a:t>
            </a:r>
          </a:p>
          <a:p>
            <a:endParaRPr lang="en-US"/>
          </a:p>
          <a:p>
            <a:r>
              <a:rPr lang="en-US"/>
              <a:t>Wipro provides Strategy and Planning, Transformation and Deployment, and Manage and Run services across a comprehensive set of security capabilities.   This allows Wipro to support our clients in addressing broad transformation challenges while also providing deep technical capabilities. </a:t>
            </a:r>
          </a:p>
          <a:p>
            <a:endParaRPr lang="en-US"/>
          </a:p>
          <a:p>
            <a:r>
              <a:rPr lang="en-US"/>
              <a:t>Wipro is a Long-Term strategic Partner to our Clients.  From Advice around emerging technologies such as AI to supporting the transition to a cloud infrastructure to managing our clients Incident response capability.  </a:t>
            </a:r>
          </a:p>
          <a:p>
            <a:endParaRPr lang="en-US"/>
          </a:p>
          <a:p>
            <a:r>
              <a:rPr lang="en-US"/>
              <a:t>Wipro’s Scale, Deep Expertise and Global Workforce can meet the needs of the Most Complex Global Customers.  Wipro has a Global team of over 8000 Security professionals </a:t>
            </a:r>
          </a:p>
          <a:p>
            <a:endParaRPr lang="en-US"/>
          </a:p>
          <a:p>
            <a:r>
              <a:rPr lang="en-US"/>
              <a:t>Wipro’s flexible onshore/offshore Delivery Model provides allows us to meet the dynamic needs of or our most demanding customers.</a:t>
            </a:r>
          </a:p>
          <a:p>
            <a:endParaRPr lang="en-US"/>
          </a:p>
          <a:p>
            <a:endParaRPr lang="en-US"/>
          </a:p>
        </p:txBody>
      </p:sp>
    </p:spTree>
    <p:extLst>
      <p:ext uri="{BB962C8B-B14F-4D97-AF65-F5344CB8AC3E}">
        <p14:creationId xmlns:p14="http://schemas.microsoft.com/office/powerpoint/2010/main" val="4996216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21075"/>
          </a:xfrm>
        </p:spPr>
      </p:sp>
      <p:sp>
        <p:nvSpPr>
          <p:cNvPr id="3" name="Notes Placeholder 2"/>
          <p:cNvSpPr>
            <a:spLocks noGrp="1"/>
          </p:cNvSpPr>
          <p:nvPr>
            <p:ph type="body" idx="1"/>
          </p:nvPr>
        </p:nvSpPr>
        <p:spPr/>
        <p:txBody>
          <a:bodyPr/>
          <a:lstStyle/>
          <a:p>
            <a:r>
              <a:rPr lang="en-US" b="1"/>
              <a:t>Wipro has the most comprehensive partner network in the market today:</a:t>
            </a:r>
            <a:r>
              <a:rPr lang="en-US" b="0"/>
              <a:t> This gives Wipro insight into helping clients choose the best solutions to meet their needs and provide the best support possible in their deployment and management .  </a:t>
            </a:r>
            <a:endParaRPr lang="en-US" b="1"/>
          </a:p>
          <a:p>
            <a:endParaRPr lang="en-US" b="1"/>
          </a:p>
          <a:p>
            <a:r>
              <a:rPr lang="en-US" b="1"/>
              <a:t>Strategic Partners:  </a:t>
            </a:r>
            <a:r>
              <a:rPr lang="en-US" b="0"/>
              <a:t>Our Strategic Partners are where we have the deepest relationships, we engage in their product roadmap understanding and even influencing direction of products.  These partnerships are backed up with the best internal thought leaders and skills.   </a:t>
            </a:r>
            <a:endParaRPr lang="en-US" b="1"/>
          </a:p>
          <a:p>
            <a:endParaRPr lang="en-US" b="1"/>
          </a:p>
          <a:p>
            <a:r>
              <a:rPr lang="en-US" b="1"/>
              <a:t>Strategic Platform Partners:</a:t>
            </a:r>
            <a:r>
              <a:rPr lang="en-US" b="0"/>
              <a:t> Our strategic platform partners provide a broad set of solutions across the multiple security realms. These platform solutions can help simplify your security environment through consolidation. </a:t>
            </a:r>
            <a:endParaRPr lang="en-US" b="1"/>
          </a:p>
          <a:p>
            <a:endParaRPr lang="en-US" b="1"/>
          </a:p>
          <a:p>
            <a:r>
              <a:rPr lang="en-US" b="1"/>
              <a:t>Emerging Partners: </a:t>
            </a:r>
            <a:r>
              <a:rPr lang="en-US" b="0"/>
              <a:t>Wipro is actively working to address emerging security challenges through identifying companies addressing these issues and investing in those organizations and provide other support to ensure these critical capabilities reach the market</a:t>
            </a:r>
            <a:endParaRPr lang="en-US" b="1"/>
          </a:p>
          <a:p>
            <a:endParaRPr lang="en-US" b="1"/>
          </a:p>
          <a:p>
            <a:r>
              <a:rPr lang="en-US" b="1"/>
              <a:t>Capability Partners:</a:t>
            </a:r>
            <a:r>
              <a:rPr lang="en-US" b="0"/>
              <a:t> Lastly Wipro has a number of partners where we maintain the highest level of capabilities.  Although these partners are not strategic, their capabilities are critical to our customers and we bring the best and brightest talent. </a:t>
            </a:r>
            <a:endParaRPr lang="en-US" b="1"/>
          </a:p>
        </p:txBody>
      </p:sp>
    </p:spTree>
    <p:extLst>
      <p:ext uri="{BB962C8B-B14F-4D97-AF65-F5344CB8AC3E}">
        <p14:creationId xmlns:p14="http://schemas.microsoft.com/office/powerpoint/2010/main" val="29944767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21075"/>
          </a:xfrm>
        </p:spPr>
      </p:sp>
      <p:sp>
        <p:nvSpPr>
          <p:cNvPr id="3" name="Notes Placeholder 2"/>
          <p:cNvSpPr>
            <a:spLocks noGrp="1"/>
          </p:cNvSpPr>
          <p:nvPr>
            <p:ph type="body" idx="1"/>
          </p:nvPr>
        </p:nvSpPr>
        <p:spPr/>
        <p:txBody>
          <a:bodyPr/>
          <a:lstStyle/>
          <a:p>
            <a:r>
              <a:rPr lang="en-US"/>
              <a:t>These awards and recognition recognizes our leadership position in the market. </a:t>
            </a:r>
          </a:p>
          <a:p>
            <a:endParaRPr lang="en-US"/>
          </a:p>
          <a:p>
            <a:r>
              <a:rPr lang="en-US" b="1"/>
              <a:t>Some Highlights</a:t>
            </a:r>
          </a:p>
          <a:p>
            <a:endParaRPr lang="en-US"/>
          </a:p>
          <a:p>
            <a:r>
              <a:rPr lang="en-US" b="1"/>
              <a:t>Microsoft,</a:t>
            </a:r>
            <a:r>
              <a:rPr lang="en-US"/>
              <a:t>  We have won or ben a finalist as the top security partner on multiple years.</a:t>
            </a:r>
          </a:p>
          <a:p>
            <a:br>
              <a:rPr lang="en-US"/>
            </a:br>
            <a:r>
              <a:rPr lang="en-US" b="1"/>
              <a:t>SailPoint</a:t>
            </a:r>
            <a:r>
              <a:rPr lang="en-US"/>
              <a:t>,  We have maintained our Global Admiral ranking as one of their top delivery partner for 8 years.</a:t>
            </a:r>
          </a:p>
          <a:p>
            <a:endParaRPr lang="en-US"/>
          </a:p>
          <a:p>
            <a:r>
              <a:rPr lang="en-US" b="1"/>
              <a:t>Everest Group:</a:t>
            </a:r>
            <a:r>
              <a:rPr lang="en-US" b="0"/>
              <a:t> Repeatedly ranked us a leader in Cloud security services</a:t>
            </a:r>
          </a:p>
          <a:p>
            <a:endParaRPr lang="en-US" b="0"/>
          </a:p>
          <a:p>
            <a:r>
              <a:rPr lang="en-US" b="1"/>
              <a:t>Gartner:</a:t>
            </a:r>
            <a:r>
              <a:rPr lang="en-US" b="0"/>
              <a:t> Ranked us as a leader in Managed network Services Worldwide</a:t>
            </a:r>
          </a:p>
          <a:p>
            <a:endParaRPr lang="en-US" b="0"/>
          </a:p>
          <a:p>
            <a:r>
              <a:rPr lang="en-US" b="1"/>
              <a:t>Cloud Computing:</a:t>
            </a:r>
            <a:r>
              <a:rPr lang="en-US" b="0"/>
              <a:t>  Cloud Computing Security Excellence Award. </a:t>
            </a:r>
            <a:endParaRPr lang="en-US" b="1"/>
          </a:p>
        </p:txBody>
      </p:sp>
    </p:spTree>
    <p:extLst>
      <p:ext uri="{BB962C8B-B14F-4D97-AF65-F5344CB8AC3E}">
        <p14:creationId xmlns:p14="http://schemas.microsoft.com/office/powerpoint/2010/main" val="14006184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21075"/>
          </a:xfrm>
        </p:spPr>
      </p:sp>
      <p:sp>
        <p:nvSpPr>
          <p:cNvPr id="3" name="Notes Placeholder 2"/>
          <p:cNvSpPr>
            <a:spLocks noGrp="1"/>
          </p:cNvSpPr>
          <p:nvPr>
            <p:ph type="body" idx="1"/>
          </p:nvPr>
        </p:nvSpPr>
        <p:spPr/>
        <p:txBody>
          <a:bodyPr/>
          <a:lstStyle/>
          <a:p>
            <a:r>
              <a:rPr lang="en-US" b="1"/>
              <a:t>Continuous Investment in Security and Risk Solutions:  </a:t>
            </a:r>
            <a:r>
              <a:rPr lang="en-US" b="0"/>
              <a:t>Wipro invests in with our partners and business partners is solutions that address critical needs in the marketplace.  This concept of continuous investment focuses on providing value to our customers.  Today, Wipro is making significant investments in areas like AI and Responsible AI.  </a:t>
            </a:r>
            <a:endParaRPr lang="en-US" b="1"/>
          </a:p>
          <a:p>
            <a:endParaRPr lang="en-US" b="1"/>
          </a:p>
          <a:p>
            <a:r>
              <a:rPr lang="en-US" b="1"/>
              <a:t>Wipro has 8 Cyber Defense Centers: </a:t>
            </a:r>
            <a:r>
              <a:rPr lang="en-US" b="0"/>
              <a:t>where it has critical resources working on solutions to critical problems.</a:t>
            </a:r>
          </a:p>
          <a:p>
            <a:endParaRPr lang="en-US" b="0"/>
          </a:p>
          <a:p>
            <a:r>
              <a:rPr lang="en-US" b="1"/>
              <a:t>Wipro also has 20 Global Delivery Centers: </a:t>
            </a:r>
            <a:r>
              <a:rPr lang="en-US" b="0"/>
              <a:t>where the world where we have deep talent and capabilities. </a:t>
            </a:r>
          </a:p>
          <a:p>
            <a:endParaRPr lang="en-US" b="0"/>
          </a:p>
          <a:p>
            <a:r>
              <a:rPr lang="en-US" b="1"/>
              <a:t>Security Research and intelligence team: </a:t>
            </a:r>
            <a:r>
              <a:rPr lang="en-US" b="0"/>
              <a:t>Constantly engaging with our customers, identifying critical ends, engaging in research and identifying critical problem and identifying solutions through partnerships, or development</a:t>
            </a:r>
          </a:p>
          <a:p>
            <a:endParaRPr lang="en-US" b="0"/>
          </a:p>
          <a:p>
            <a:r>
              <a:rPr lang="en-US" b="1"/>
              <a:t>Intellectual Capital and Solution:</a:t>
            </a:r>
            <a:r>
              <a:rPr lang="en-US" b="0"/>
              <a:t>  Over the years, Wipro has developed a wide range of solutions for our customers.   This is an example of the kinds of solutions we are bringing to our customers to support them on their security journey.  </a:t>
            </a:r>
          </a:p>
          <a:p>
            <a:endParaRPr lang="en-US" b="0"/>
          </a:p>
        </p:txBody>
      </p:sp>
    </p:spTree>
    <p:extLst>
      <p:ext uri="{BB962C8B-B14F-4D97-AF65-F5344CB8AC3E}">
        <p14:creationId xmlns:p14="http://schemas.microsoft.com/office/powerpoint/2010/main" val="5685189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21075"/>
          </a:xfrm>
        </p:spPr>
      </p:sp>
      <p:sp>
        <p:nvSpPr>
          <p:cNvPr id="3" name="Notes Placeholder 2"/>
          <p:cNvSpPr>
            <a:spLocks noGrp="1"/>
          </p:cNvSpPr>
          <p:nvPr>
            <p:ph type="body" idx="1"/>
          </p:nvPr>
        </p:nvSpPr>
        <p:spPr/>
        <p:txBody>
          <a:bodyPr/>
          <a:lstStyle/>
          <a:p>
            <a:r>
              <a:rPr lang="en-US" err="1"/>
              <a:t>ArC</a:t>
            </a:r>
            <a:r>
              <a:rPr lang="en-US"/>
              <a:t> is one piece of our IP that demonstrates significant capabilities for risk and compliance by </a:t>
            </a:r>
            <a:r>
              <a:rPr lang="en-US" b="1"/>
              <a:t>harmonizing over 850+ authoritative sources</a:t>
            </a:r>
            <a:r>
              <a:rPr lang="en-US"/>
              <a:t> (think NIST, HIPAA, PCI DSS, DORA, etc.).  </a:t>
            </a:r>
            <a:r>
              <a:rPr lang="en-US" err="1"/>
              <a:t>ArC</a:t>
            </a:r>
            <a:r>
              <a:rPr lang="en-US"/>
              <a:t> stands for </a:t>
            </a:r>
            <a:r>
              <a:rPr lang="en-US" b="1"/>
              <a:t>Automated Regulatory Compliance</a:t>
            </a:r>
            <a:r>
              <a:rPr lang="en-US"/>
              <a:t> and is</a:t>
            </a:r>
            <a:r>
              <a:rPr lang="en-US" b="1"/>
              <a:t> delivered on the ServiceNow Platform in the IRM module</a:t>
            </a:r>
            <a:r>
              <a:rPr lang="en-US"/>
              <a:t>.</a:t>
            </a:r>
          </a:p>
          <a:p>
            <a:endParaRPr lang="en-US"/>
          </a:p>
          <a:p>
            <a:r>
              <a:rPr lang="en-US"/>
              <a:t>Over</a:t>
            </a:r>
            <a:r>
              <a:rPr lang="en-US" b="1"/>
              <a:t> 850+ Authority Documents </a:t>
            </a:r>
            <a:r>
              <a:rPr lang="en-US"/>
              <a:t>representing regulatory agencies and standards bodies from </a:t>
            </a:r>
            <a:r>
              <a:rPr lang="en-US" b="1"/>
              <a:t>around the world</a:t>
            </a:r>
            <a:r>
              <a:rPr lang="en-US"/>
              <a:t> from HIPAA, NIST, FDIC, DORA, and the European Privacy Act.  </a:t>
            </a:r>
          </a:p>
          <a:p>
            <a:endParaRPr lang="en-US"/>
          </a:p>
          <a:p>
            <a:r>
              <a:rPr lang="en-US"/>
              <a:t>The authoritative sources are parsed into individual, line-item citations (80,000+) that are verbatim from the source and are </a:t>
            </a:r>
            <a:r>
              <a:rPr lang="en-US" b="1"/>
              <a:t>harmonized by our team to a very manageable 250 integrated requirements.</a:t>
            </a:r>
            <a:r>
              <a:rPr lang="en-US"/>
              <a:t> The 250 integrated requirements tie 1:1 to 250 controls and 250 risks that allow our customers utilizing to apply a</a:t>
            </a:r>
            <a:r>
              <a:rPr lang="en-US" b="1"/>
              <a:t> test/assess once, comply many approach.</a:t>
            </a:r>
            <a:br>
              <a:rPr lang="en-US" b="1">
                <a:cs typeface="+mn-lt"/>
              </a:rPr>
            </a:br>
            <a:br>
              <a:rPr lang="en-US">
                <a:cs typeface="+mn-lt"/>
              </a:rPr>
            </a:br>
            <a:r>
              <a:rPr lang="en-US" b="1"/>
              <a:t>On the ServiceNow Store</a:t>
            </a:r>
            <a:r>
              <a:rPr lang="en-US"/>
              <a:t>, the </a:t>
            </a:r>
            <a:r>
              <a:rPr lang="en-US" err="1"/>
              <a:t>ArC</a:t>
            </a:r>
            <a:r>
              <a:rPr lang="en-US"/>
              <a:t> application is </a:t>
            </a:r>
            <a:r>
              <a:rPr lang="en-US" b="1"/>
              <a:t>available for 20 industry specific packages</a:t>
            </a:r>
            <a:r>
              <a:rPr lang="en-US"/>
              <a:t> or the Risk and Compliance team can support source selection workshops to pick which of the 850+ the client would like to ingest. Wipro </a:t>
            </a:r>
            <a:r>
              <a:rPr lang="en-US" b="1"/>
              <a:t>updates </a:t>
            </a:r>
            <a:r>
              <a:rPr lang="en-US" b="1" err="1"/>
              <a:t>ArC</a:t>
            </a:r>
            <a:r>
              <a:rPr lang="en-US" b="1"/>
              <a:t> quarterly </a:t>
            </a:r>
            <a:r>
              <a:rPr lang="en-US"/>
              <a:t>and sends digests to subscribers, so our customers are always up to date on their compliance requirements. For example, NIST CSF 2.0 recently was released and the </a:t>
            </a:r>
            <a:r>
              <a:rPr lang="en-US" err="1"/>
              <a:t>ArC</a:t>
            </a:r>
            <a:r>
              <a:rPr lang="en-US"/>
              <a:t> content was updated to include.</a:t>
            </a:r>
          </a:p>
          <a:p>
            <a:endParaRPr lang="en-US"/>
          </a:p>
          <a:p>
            <a:r>
              <a:rPr lang="en-US" b="1" err="1"/>
              <a:t>ArC</a:t>
            </a:r>
            <a:r>
              <a:rPr lang="en-US" b="1"/>
              <a:t>-AI has been added to the content </a:t>
            </a:r>
            <a:r>
              <a:rPr lang="en-US"/>
              <a:t>as different regulatory and standards bodies release requirements and frameworks.</a:t>
            </a:r>
          </a:p>
          <a:p>
            <a:endParaRPr lang="en-US"/>
          </a:p>
          <a:p>
            <a:r>
              <a:rPr lang="en-US"/>
              <a:t>Additionally, you will see the </a:t>
            </a:r>
            <a:r>
              <a:rPr lang="en-US" b="1" err="1"/>
              <a:t>ArC</a:t>
            </a:r>
            <a:r>
              <a:rPr lang="en-US" b="1"/>
              <a:t> library being leveraged in a wide range of our consultative services</a:t>
            </a:r>
            <a:r>
              <a:rPr lang="en-US"/>
              <a:t>.  Such as, but not limited to:</a:t>
            </a:r>
          </a:p>
          <a:p>
            <a:pPr marL="176673" indent="-176673">
              <a:buFont typeface="Calibri"/>
              <a:buChar char="-"/>
            </a:pPr>
            <a:r>
              <a:rPr lang="en-US"/>
              <a:t>If Wipro designs an identity (or any other) solution for our customer, </a:t>
            </a:r>
            <a:r>
              <a:rPr lang="en-US" err="1"/>
              <a:t>ArC</a:t>
            </a:r>
            <a:r>
              <a:rPr lang="en-US"/>
              <a:t> will be leveraged to ensure the solution addresses the client's industry specific compliance requirements. For the identity example, </a:t>
            </a:r>
            <a:r>
              <a:rPr lang="en-US" err="1"/>
              <a:t>ArC</a:t>
            </a:r>
            <a:r>
              <a:rPr lang="en-US"/>
              <a:t> would have controls of the 250 related to access that tie back to the 850+ sources that are relevant to that customer. Drilling down further, </a:t>
            </a:r>
            <a:r>
              <a:rPr lang="en-US" err="1"/>
              <a:t>ArC</a:t>
            </a:r>
            <a:r>
              <a:rPr lang="en-US"/>
              <a:t> can help the customer see that PCI requires longer passwords than NIST when implementing a new solution.</a:t>
            </a:r>
          </a:p>
          <a:p>
            <a:pPr marL="176673" indent="-176673">
              <a:buFont typeface="Calibri"/>
              <a:buChar char="-"/>
            </a:pPr>
            <a:r>
              <a:rPr lang="en-US"/>
              <a:t>Consulting/current state assessments – for example, if a customer asks for a current state assessment of their XYZ program in alignment with NIST, we can utilize </a:t>
            </a:r>
            <a:r>
              <a:rPr lang="en-US" err="1"/>
              <a:t>ArC</a:t>
            </a:r>
            <a:r>
              <a:rPr lang="en-US"/>
              <a:t> to differentiate how we will accomplish the assessment</a:t>
            </a:r>
          </a:p>
          <a:p>
            <a:pPr marL="176673" indent="-176673">
              <a:buFont typeface="Calibri"/>
              <a:buChar char="-"/>
            </a:pPr>
            <a:r>
              <a:rPr lang="en-US"/>
              <a:t>ServiceNow IRM and beyond </a:t>
            </a:r>
          </a:p>
        </p:txBody>
      </p:sp>
      <p:sp>
        <p:nvSpPr>
          <p:cNvPr id="4" name="Slide Number Placeholder 3"/>
          <p:cNvSpPr>
            <a:spLocks noGrp="1"/>
          </p:cNvSpPr>
          <p:nvPr>
            <p:ph type="sldNum" sz="quarter" idx="4294967295"/>
          </p:nvPr>
        </p:nvSpPr>
        <p:spPr/>
        <p:txBody>
          <a:bodyPr lIns="94225" tIns="47113" rIns="94225" bIns="47113"/>
          <a:lstStyle/>
          <a:p>
            <a:fld id="{DADF1398-9E64-4FD2-845B-B05E4C7E86D7}" type="slidenum">
              <a:rPr lang="en-US" smtClean="0"/>
              <a:pPr/>
              <a:t>8</a:t>
            </a:fld>
            <a:endParaRPr lang="en-US"/>
          </a:p>
        </p:txBody>
      </p:sp>
    </p:spTree>
    <p:extLst>
      <p:ext uri="{BB962C8B-B14F-4D97-AF65-F5344CB8AC3E}">
        <p14:creationId xmlns:p14="http://schemas.microsoft.com/office/powerpoint/2010/main" val="35745365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21075"/>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819552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image" Target="../media/image11.jpeg"/><Relationship Id="rId1" Type="http://schemas.openxmlformats.org/officeDocument/2006/relationships/slideMaster" Target="../slideMasters/slideMaster2.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jpe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8.jpeg"/><Relationship Id="rId1" Type="http://schemas.openxmlformats.org/officeDocument/2006/relationships/slideMaster" Target="../slideMasters/slideMaster8.xml"/><Relationship Id="rId4" Type="http://schemas.openxmlformats.org/officeDocument/2006/relationships/image" Target="../media/image5.sv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Master" Target="../slideMasters/slideMaster8.xml"/><Relationship Id="rId4" Type="http://schemas.microsoft.com/office/2007/relationships/hdphoto" Target="../media/hdphoto1.wdp"/></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jpeg"/><Relationship Id="rId1" Type="http://schemas.openxmlformats.org/officeDocument/2006/relationships/slideMaster" Target="../slideMasters/slideMaster8.xml"/><Relationship Id="rId4" Type="http://schemas.openxmlformats.org/officeDocument/2006/relationships/image" Target="../media/image5.sv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0.jpeg"/><Relationship Id="rId1" Type="http://schemas.openxmlformats.org/officeDocument/2006/relationships/slideMaster" Target="../slideMasters/slideMaster8.xml"/><Relationship Id="rId4" Type="http://schemas.microsoft.com/office/2007/relationships/hdphoto" Target="../media/hdphoto2.wdp"/></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_WiproBlue">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FFEBDDD8-4ED1-DAB5-C1A1-9AD10264788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0519" cy="6857167"/>
          </a:xfrm>
          <a:prstGeom prst="rect">
            <a:avLst/>
          </a:prstGeom>
        </p:spPr>
      </p:pic>
      <p:pic>
        <p:nvPicPr>
          <p:cNvPr id="6" name="Picture 5">
            <a:extLst>
              <a:ext uri="{FF2B5EF4-FFF2-40B4-BE49-F238E27FC236}">
                <a16:creationId xmlns:a16="http://schemas.microsoft.com/office/drawing/2014/main" id="{5F80F6CE-7EF6-5B3B-9CEF-605201CD0EB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1864" y="756329"/>
            <a:ext cx="4247694" cy="849539"/>
          </a:xfrm>
          <a:prstGeom prst="rect">
            <a:avLst/>
          </a:prstGeom>
        </p:spPr>
      </p:pic>
      <p:sp>
        <p:nvSpPr>
          <p:cNvPr id="4" name="Title 1">
            <a:extLst>
              <a:ext uri="{FF2B5EF4-FFF2-40B4-BE49-F238E27FC236}">
                <a16:creationId xmlns:a16="http://schemas.microsoft.com/office/drawing/2014/main" id="{4F6D57C2-D34E-75B0-C6CD-E5E9A6183D99}"/>
              </a:ext>
            </a:extLst>
          </p:cNvPr>
          <p:cNvSpPr>
            <a:spLocks noGrp="1"/>
          </p:cNvSpPr>
          <p:nvPr>
            <p:ph type="title" hasCustomPrompt="1"/>
          </p:nvPr>
        </p:nvSpPr>
        <p:spPr>
          <a:xfrm>
            <a:off x="971550" y="2971801"/>
            <a:ext cx="4626610" cy="1926862"/>
          </a:xfrm>
          <a:prstGeom prst="rect">
            <a:avLst/>
          </a:prstGeom>
        </p:spPr>
        <p:txBody>
          <a:bodyPr/>
          <a:lstStyle>
            <a:lvl1pPr>
              <a:lnSpc>
                <a:spcPct val="80000"/>
              </a:lnSpc>
              <a:defRPr sz="7200" b="1">
                <a:solidFill>
                  <a:schemeClr val="bg1"/>
                </a:solidFill>
                <a:latin typeface="Tenorite" pitchFamily="2" charset="0"/>
              </a:defRPr>
            </a:lvl1pPr>
          </a:lstStyle>
          <a:p>
            <a:r>
              <a:rPr lang="en-US"/>
              <a:t>Click to add title</a:t>
            </a:r>
            <a:endParaRPr lang="en-AR"/>
          </a:p>
        </p:txBody>
      </p:sp>
      <p:sp>
        <p:nvSpPr>
          <p:cNvPr id="5" name="Text Placeholder 2">
            <a:extLst>
              <a:ext uri="{FF2B5EF4-FFF2-40B4-BE49-F238E27FC236}">
                <a16:creationId xmlns:a16="http://schemas.microsoft.com/office/drawing/2014/main" id="{5CCAEC27-23B5-BE25-DDD0-CCBF2863096A}"/>
              </a:ext>
            </a:extLst>
          </p:cNvPr>
          <p:cNvSpPr>
            <a:spLocks noGrp="1"/>
          </p:cNvSpPr>
          <p:nvPr>
            <p:ph type="body" idx="1" hasCustomPrompt="1"/>
          </p:nvPr>
        </p:nvSpPr>
        <p:spPr>
          <a:xfrm>
            <a:off x="971550" y="5200954"/>
            <a:ext cx="6603124" cy="367996"/>
          </a:xfrm>
          <a:prstGeom prst="rect">
            <a:avLst/>
          </a:prstGeom>
        </p:spPr>
        <p:txBody>
          <a:bodyPr/>
          <a:lstStyle>
            <a:lvl1pPr marL="0" indent="0">
              <a:buNone/>
              <a:defRPr sz="2400" b="1" i="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subtitle</a:t>
            </a:r>
          </a:p>
        </p:txBody>
      </p:sp>
      <p:sp>
        <p:nvSpPr>
          <p:cNvPr id="7" name="Text Placeholder 2">
            <a:extLst>
              <a:ext uri="{FF2B5EF4-FFF2-40B4-BE49-F238E27FC236}">
                <a16:creationId xmlns:a16="http://schemas.microsoft.com/office/drawing/2014/main" id="{7DFACF70-B989-D908-EB16-A60AE3510783}"/>
              </a:ext>
            </a:extLst>
          </p:cNvPr>
          <p:cNvSpPr>
            <a:spLocks noGrp="1"/>
          </p:cNvSpPr>
          <p:nvPr>
            <p:ph type="body" idx="10" hasCustomPrompt="1"/>
          </p:nvPr>
        </p:nvSpPr>
        <p:spPr>
          <a:xfrm>
            <a:off x="971550" y="5573972"/>
            <a:ext cx="6603124" cy="363278"/>
          </a:xfrm>
          <a:prstGeom prst="rect">
            <a:avLst/>
          </a:prstGeom>
        </p:spPr>
        <p:txBody>
          <a:bodyPr/>
          <a:lstStyle>
            <a:lvl1pPr marL="0" indent="0">
              <a:buNone/>
              <a:defRPr sz="180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date</a:t>
            </a:r>
          </a:p>
        </p:txBody>
      </p:sp>
    </p:spTree>
    <p:extLst>
      <p:ext uri="{BB962C8B-B14F-4D97-AF65-F5344CB8AC3E}">
        <p14:creationId xmlns:p14="http://schemas.microsoft.com/office/powerpoint/2010/main" val="32981522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_and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C4543-9C68-29C4-7E3C-EA5E8B22AEEB}"/>
              </a:ext>
            </a:extLst>
          </p:cNvPr>
          <p:cNvSpPr>
            <a:spLocks noGrp="1"/>
          </p:cNvSpPr>
          <p:nvPr>
            <p:ph type="title" hasCustomPrompt="1"/>
          </p:nvPr>
        </p:nvSpPr>
        <p:spPr>
          <a:xfrm>
            <a:off x="674741" y="365125"/>
            <a:ext cx="10842022" cy="685800"/>
          </a:xfrm>
        </p:spPr>
        <p:txBody>
          <a:bodyPr>
            <a:noAutofit/>
          </a:bodyPr>
          <a:lstStyle>
            <a:lvl1pPr algn="l" defTabSz="914400" rtl="0" eaLnBrk="1" latinLnBrk="0" hangingPunct="1">
              <a:lnSpc>
                <a:spcPct val="90000"/>
              </a:lnSpc>
              <a:spcBef>
                <a:spcPct val="0"/>
              </a:spcBef>
              <a:buNone/>
              <a:defRPr lang="en-US" sz="4000" b="1" kern="1200" dirty="0">
                <a:solidFill>
                  <a:schemeClr val="tx1"/>
                </a:solidFill>
                <a:latin typeface="Tenorite" pitchFamily="2" charset="0"/>
                <a:ea typeface="+mj-ea"/>
                <a:cs typeface="+mj-cs"/>
              </a:defRPr>
            </a:lvl1pPr>
          </a:lstStyle>
          <a:p>
            <a:r>
              <a:rPr lang="en-US"/>
              <a:t>Click to add title</a:t>
            </a:r>
          </a:p>
        </p:txBody>
      </p:sp>
      <p:sp>
        <p:nvSpPr>
          <p:cNvPr id="3" name="Content Placeholder 2">
            <a:extLst>
              <a:ext uri="{FF2B5EF4-FFF2-40B4-BE49-F238E27FC236}">
                <a16:creationId xmlns:a16="http://schemas.microsoft.com/office/drawing/2014/main" id="{493CB19E-8760-CFE5-5D8A-A996FC606AB1}"/>
              </a:ext>
            </a:extLst>
          </p:cNvPr>
          <p:cNvSpPr>
            <a:spLocks noGrp="1"/>
          </p:cNvSpPr>
          <p:nvPr>
            <p:ph idx="1" hasCustomPrompt="1"/>
          </p:nvPr>
        </p:nvSpPr>
        <p:spPr>
          <a:xfrm>
            <a:off x="674741" y="1342103"/>
            <a:ext cx="10842022" cy="4834860"/>
          </a:xfrm>
        </p:spPr>
        <p:txBody>
          <a:bodyPr>
            <a:noAutofit/>
          </a:bodyPr>
          <a:lstStyle/>
          <a:p>
            <a:pPr lvl="0"/>
            <a:r>
              <a:rPr lang="en-US"/>
              <a:t>Click to add description</a:t>
            </a:r>
          </a:p>
          <a:p>
            <a:pPr lvl="1"/>
            <a:r>
              <a:rPr lang="en-US"/>
              <a:t>Second level</a:t>
            </a:r>
          </a:p>
          <a:p>
            <a:pPr lvl="2"/>
            <a:r>
              <a:rPr lang="en-US"/>
              <a:t>Third level</a:t>
            </a:r>
          </a:p>
          <a:p>
            <a:pPr lvl="3"/>
            <a:r>
              <a:rPr lang="en-US"/>
              <a:t>Fourth level</a:t>
            </a:r>
          </a:p>
          <a:p>
            <a:pPr lvl="4"/>
            <a:r>
              <a:rPr lang="en-US"/>
              <a:t>Fifth level</a:t>
            </a:r>
          </a:p>
        </p:txBody>
      </p:sp>
      <p:sp>
        <p:nvSpPr>
          <p:cNvPr id="6" name="Número de diapositiva">
            <a:extLst>
              <a:ext uri="{FF2B5EF4-FFF2-40B4-BE49-F238E27FC236}">
                <a16:creationId xmlns:a16="http://schemas.microsoft.com/office/drawing/2014/main" id="{55B2731B-2350-166E-2958-F73E179F87E9}"/>
              </a:ext>
            </a:extLst>
          </p:cNvPr>
          <p:cNvSpPr txBox="1">
            <a:spLocks/>
          </p:cNvSpPr>
          <p:nvPr userDrawn="1"/>
        </p:nvSpPr>
        <p:spPr>
          <a:xfrm>
            <a:off x="11516762" y="6509914"/>
            <a:ext cx="548640" cy="91440"/>
          </a:xfrm>
          <a:prstGeom prst="rect">
            <a:avLst/>
          </a:prstGeom>
        </p:spPr>
        <p:txBody>
          <a:bodyPr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700" b="0" i="0" u="none" strike="noStrike" cap="none" spc="0" normalizeH="0" baseline="0">
                <a:ln>
                  <a:noFill/>
                </a:ln>
                <a:solidFill>
                  <a:srgbClr val="000000"/>
                </a:solidFill>
                <a:effectLst/>
                <a:uFillTx/>
                <a:latin typeface="Tenorite" pitchFamily="2" charset="0"/>
                <a:ea typeface="+mn-ea"/>
                <a:cs typeface="+mn-cs"/>
                <a:sym typeface="Tenorite Regular"/>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9pPr>
          </a:lstStyle>
          <a:p>
            <a:fld id="{86CB4B4D-7CA3-9044-876B-883B54F8677D}" type="slidenum">
              <a:rPr lang="en-US" sz="800" smtClean="0"/>
              <a:pPr/>
              <a:t>‹#›</a:t>
            </a:fld>
            <a:endParaRPr lang="en-US" sz="800"/>
          </a:p>
        </p:txBody>
      </p:sp>
      <p:sp>
        <p:nvSpPr>
          <p:cNvPr id="7" name="Freeform 5">
            <a:extLst>
              <a:ext uri="{FF2B5EF4-FFF2-40B4-BE49-F238E27FC236}">
                <a16:creationId xmlns:a16="http://schemas.microsoft.com/office/drawing/2014/main" id="{25FE5FE1-7384-BFF4-C357-F66A76B00D50}"/>
              </a:ext>
            </a:extLst>
          </p:cNvPr>
          <p:cNvSpPr>
            <a:spLocks noEditPoints="1"/>
          </p:cNvSpPr>
          <p:nvPr userDrawn="1"/>
        </p:nvSpPr>
        <p:spPr bwMode="auto">
          <a:xfrm>
            <a:off x="10784911" y="6479382"/>
            <a:ext cx="468874" cy="173633"/>
          </a:xfrm>
          <a:custGeom>
            <a:avLst/>
            <a:gdLst>
              <a:gd name="T0" fmla="*/ 698 w 1799"/>
              <a:gd name="T1" fmla="*/ 158 h 664"/>
              <a:gd name="T2" fmla="*/ 610 w 1799"/>
              <a:gd name="T3" fmla="*/ 496 h 664"/>
              <a:gd name="T4" fmla="*/ 664 w 1799"/>
              <a:gd name="T5" fmla="*/ 7 h 664"/>
              <a:gd name="T6" fmla="*/ 638 w 1799"/>
              <a:gd name="T7" fmla="*/ 105 h 664"/>
              <a:gd name="T8" fmla="*/ 664 w 1799"/>
              <a:gd name="T9" fmla="*/ 7 h 664"/>
              <a:gd name="T10" fmla="*/ 907 w 1799"/>
              <a:gd name="T11" fmla="*/ 491 h 664"/>
              <a:gd name="T12" fmla="*/ 863 w 1799"/>
              <a:gd name="T13" fmla="*/ 664 h 664"/>
              <a:gd name="T14" fmla="*/ 777 w 1799"/>
              <a:gd name="T15" fmla="*/ 158 h 664"/>
              <a:gd name="T16" fmla="*/ 862 w 1799"/>
              <a:gd name="T17" fmla="*/ 205 h 664"/>
              <a:gd name="T18" fmla="*/ 969 w 1799"/>
              <a:gd name="T19" fmla="*/ 151 h 664"/>
              <a:gd name="T20" fmla="*/ 1082 w 1799"/>
              <a:gd name="T21" fmla="*/ 199 h 664"/>
              <a:gd name="T22" fmla="*/ 1131 w 1799"/>
              <a:gd name="T23" fmla="*/ 327 h 664"/>
              <a:gd name="T24" fmla="*/ 1081 w 1799"/>
              <a:gd name="T25" fmla="*/ 455 h 664"/>
              <a:gd name="T26" fmla="*/ 969 w 1799"/>
              <a:gd name="T27" fmla="*/ 503 h 664"/>
              <a:gd name="T28" fmla="*/ 988 w 1799"/>
              <a:gd name="T29" fmla="*/ 414 h 664"/>
              <a:gd name="T30" fmla="*/ 1038 w 1799"/>
              <a:gd name="T31" fmla="*/ 364 h 664"/>
              <a:gd name="T32" fmla="*/ 1038 w 1799"/>
              <a:gd name="T33" fmla="*/ 289 h 664"/>
              <a:gd name="T34" fmla="*/ 988 w 1799"/>
              <a:gd name="T35" fmla="*/ 239 h 664"/>
              <a:gd name="T36" fmla="*/ 915 w 1799"/>
              <a:gd name="T37" fmla="*/ 239 h 664"/>
              <a:gd name="T38" fmla="*/ 865 w 1799"/>
              <a:gd name="T39" fmla="*/ 289 h 664"/>
              <a:gd name="T40" fmla="*/ 865 w 1799"/>
              <a:gd name="T41" fmla="*/ 364 h 664"/>
              <a:gd name="T42" fmla="*/ 915 w 1799"/>
              <a:gd name="T43" fmla="*/ 414 h 664"/>
              <a:gd name="T44" fmla="*/ 1194 w 1799"/>
              <a:gd name="T45" fmla="*/ 158 h 664"/>
              <a:gd name="T46" fmla="*/ 1279 w 1799"/>
              <a:gd name="T47" fmla="*/ 210 h 664"/>
              <a:gd name="T48" fmla="*/ 1372 w 1799"/>
              <a:gd name="T49" fmla="*/ 152 h 664"/>
              <a:gd name="T50" fmla="*/ 1429 w 1799"/>
              <a:gd name="T51" fmla="*/ 165 h 664"/>
              <a:gd name="T52" fmla="*/ 1379 w 1799"/>
              <a:gd name="T53" fmla="*/ 242 h 664"/>
              <a:gd name="T54" fmla="*/ 1299 w 1799"/>
              <a:gd name="T55" fmla="*/ 257 h 664"/>
              <a:gd name="T56" fmla="*/ 1279 w 1799"/>
              <a:gd name="T57" fmla="*/ 496 h 664"/>
              <a:gd name="T58" fmla="*/ 1194 w 1799"/>
              <a:gd name="T59" fmla="*/ 158 h 664"/>
              <a:gd name="T60" fmla="*/ 1549 w 1799"/>
              <a:gd name="T61" fmla="*/ 489 h 664"/>
              <a:gd name="T62" fmla="*/ 1455 w 1799"/>
              <a:gd name="T63" fmla="*/ 395 h 664"/>
              <a:gd name="T64" fmla="*/ 1455 w 1799"/>
              <a:gd name="T65" fmla="*/ 258 h 664"/>
              <a:gd name="T66" fmla="*/ 1549 w 1799"/>
              <a:gd name="T67" fmla="*/ 165 h 664"/>
              <a:gd name="T68" fmla="*/ 1690 w 1799"/>
              <a:gd name="T69" fmla="*/ 165 h 664"/>
              <a:gd name="T70" fmla="*/ 1785 w 1799"/>
              <a:gd name="T71" fmla="*/ 258 h 664"/>
              <a:gd name="T72" fmla="*/ 1785 w 1799"/>
              <a:gd name="T73" fmla="*/ 395 h 664"/>
              <a:gd name="T74" fmla="*/ 1691 w 1799"/>
              <a:gd name="T75" fmla="*/ 489 h 664"/>
              <a:gd name="T76" fmla="*/ 1620 w 1799"/>
              <a:gd name="T77" fmla="*/ 421 h 664"/>
              <a:gd name="T78" fmla="*/ 1686 w 1799"/>
              <a:gd name="T79" fmla="*/ 393 h 664"/>
              <a:gd name="T80" fmla="*/ 1713 w 1799"/>
              <a:gd name="T81" fmla="*/ 326 h 664"/>
              <a:gd name="T82" fmla="*/ 1686 w 1799"/>
              <a:gd name="T83" fmla="*/ 259 h 664"/>
              <a:gd name="T84" fmla="*/ 1620 w 1799"/>
              <a:gd name="T85" fmla="*/ 232 h 664"/>
              <a:gd name="T86" fmla="*/ 1555 w 1799"/>
              <a:gd name="T87" fmla="*/ 259 h 664"/>
              <a:gd name="T88" fmla="*/ 1528 w 1799"/>
              <a:gd name="T89" fmla="*/ 326 h 664"/>
              <a:gd name="T90" fmla="*/ 1555 w 1799"/>
              <a:gd name="T91" fmla="*/ 393 h 664"/>
              <a:gd name="T92" fmla="*/ 1620 w 1799"/>
              <a:gd name="T93" fmla="*/ 421 h 664"/>
              <a:gd name="T94" fmla="*/ 88 w 1799"/>
              <a:gd name="T95" fmla="*/ 158 h 664"/>
              <a:gd name="T96" fmla="*/ 236 w 1799"/>
              <a:gd name="T97" fmla="*/ 158 h 664"/>
              <a:gd name="T98" fmla="*/ 392 w 1799"/>
              <a:gd name="T99" fmla="*/ 373 h 664"/>
              <a:gd name="T100" fmla="*/ 550 w 1799"/>
              <a:gd name="T101" fmla="*/ 158 h 664"/>
              <a:gd name="T102" fmla="*/ 354 w 1799"/>
              <a:gd name="T103" fmla="*/ 495 h 664"/>
              <a:gd name="T104" fmla="*/ 192 w 1799"/>
              <a:gd name="T105" fmla="*/ 495 h 664"/>
              <a:gd name="T106" fmla="*/ 0 w 1799"/>
              <a:gd name="T107" fmla="*/ 158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99" h="664">
                <a:moveTo>
                  <a:pt x="610" y="158"/>
                </a:moveTo>
                <a:cubicBezTo>
                  <a:pt x="698" y="158"/>
                  <a:pt x="698" y="158"/>
                  <a:pt x="698" y="158"/>
                </a:cubicBezTo>
                <a:cubicBezTo>
                  <a:pt x="698" y="496"/>
                  <a:pt x="698" y="496"/>
                  <a:pt x="698" y="496"/>
                </a:cubicBezTo>
                <a:cubicBezTo>
                  <a:pt x="610" y="496"/>
                  <a:pt x="610" y="496"/>
                  <a:pt x="610" y="496"/>
                </a:cubicBezTo>
                <a:lnTo>
                  <a:pt x="610" y="158"/>
                </a:lnTo>
                <a:close/>
                <a:moveTo>
                  <a:pt x="664" y="7"/>
                </a:moveTo>
                <a:cubicBezTo>
                  <a:pt x="637" y="0"/>
                  <a:pt x="609" y="16"/>
                  <a:pt x="602" y="43"/>
                </a:cubicBezTo>
                <a:cubicBezTo>
                  <a:pt x="595" y="70"/>
                  <a:pt x="611" y="98"/>
                  <a:pt x="638" y="105"/>
                </a:cubicBezTo>
                <a:cubicBezTo>
                  <a:pt x="665" y="112"/>
                  <a:pt x="693" y="96"/>
                  <a:pt x="700" y="69"/>
                </a:cubicBezTo>
                <a:cubicBezTo>
                  <a:pt x="707" y="42"/>
                  <a:pt x="691" y="14"/>
                  <a:pt x="664" y="7"/>
                </a:cubicBezTo>
                <a:close/>
                <a:moveTo>
                  <a:pt x="969" y="503"/>
                </a:moveTo>
                <a:cubicBezTo>
                  <a:pt x="946" y="503"/>
                  <a:pt x="926" y="499"/>
                  <a:pt x="907" y="491"/>
                </a:cubicBezTo>
                <a:cubicBezTo>
                  <a:pt x="889" y="482"/>
                  <a:pt x="874" y="470"/>
                  <a:pt x="863" y="455"/>
                </a:cubicBezTo>
                <a:cubicBezTo>
                  <a:pt x="863" y="664"/>
                  <a:pt x="863" y="664"/>
                  <a:pt x="863" y="664"/>
                </a:cubicBezTo>
                <a:cubicBezTo>
                  <a:pt x="777" y="664"/>
                  <a:pt x="777" y="664"/>
                  <a:pt x="777" y="664"/>
                </a:cubicBezTo>
                <a:cubicBezTo>
                  <a:pt x="777" y="158"/>
                  <a:pt x="777" y="158"/>
                  <a:pt x="777" y="158"/>
                </a:cubicBezTo>
                <a:cubicBezTo>
                  <a:pt x="862" y="158"/>
                  <a:pt x="862" y="158"/>
                  <a:pt x="862" y="158"/>
                </a:cubicBezTo>
                <a:cubicBezTo>
                  <a:pt x="862" y="205"/>
                  <a:pt x="862" y="205"/>
                  <a:pt x="862" y="205"/>
                </a:cubicBezTo>
                <a:cubicBezTo>
                  <a:pt x="874" y="188"/>
                  <a:pt x="888" y="175"/>
                  <a:pt x="907" y="166"/>
                </a:cubicBezTo>
                <a:cubicBezTo>
                  <a:pt x="925" y="156"/>
                  <a:pt x="946" y="151"/>
                  <a:pt x="969" y="151"/>
                </a:cubicBezTo>
                <a:cubicBezTo>
                  <a:pt x="990" y="151"/>
                  <a:pt x="1010" y="155"/>
                  <a:pt x="1030" y="163"/>
                </a:cubicBezTo>
                <a:cubicBezTo>
                  <a:pt x="1050" y="172"/>
                  <a:pt x="1067" y="183"/>
                  <a:pt x="1082" y="199"/>
                </a:cubicBezTo>
                <a:cubicBezTo>
                  <a:pt x="1097" y="214"/>
                  <a:pt x="1109" y="233"/>
                  <a:pt x="1118" y="254"/>
                </a:cubicBezTo>
                <a:cubicBezTo>
                  <a:pt x="1127" y="276"/>
                  <a:pt x="1131" y="300"/>
                  <a:pt x="1131" y="327"/>
                </a:cubicBezTo>
                <a:cubicBezTo>
                  <a:pt x="1131" y="354"/>
                  <a:pt x="1127" y="378"/>
                  <a:pt x="1118" y="400"/>
                </a:cubicBezTo>
                <a:cubicBezTo>
                  <a:pt x="1108" y="421"/>
                  <a:pt x="1096" y="440"/>
                  <a:pt x="1081" y="455"/>
                </a:cubicBezTo>
                <a:cubicBezTo>
                  <a:pt x="1066" y="471"/>
                  <a:pt x="1049" y="482"/>
                  <a:pt x="1030" y="491"/>
                </a:cubicBezTo>
                <a:cubicBezTo>
                  <a:pt x="1010" y="499"/>
                  <a:pt x="990" y="503"/>
                  <a:pt x="969" y="503"/>
                </a:cubicBezTo>
                <a:close/>
                <a:moveTo>
                  <a:pt x="952" y="421"/>
                </a:moveTo>
                <a:cubicBezTo>
                  <a:pt x="965" y="421"/>
                  <a:pt x="977" y="419"/>
                  <a:pt x="988" y="414"/>
                </a:cubicBezTo>
                <a:cubicBezTo>
                  <a:pt x="999" y="409"/>
                  <a:pt x="1009" y="402"/>
                  <a:pt x="1018" y="394"/>
                </a:cubicBezTo>
                <a:cubicBezTo>
                  <a:pt x="1026" y="385"/>
                  <a:pt x="1033" y="375"/>
                  <a:pt x="1038" y="364"/>
                </a:cubicBezTo>
                <a:cubicBezTo>
                  <a:pt x="1043" y="352"/>
                  <a:pt x="1045" y="340"/>
                  <a:pt x="1045" y="326"/>
                </a:cubicBezTo>
                <a:cubicBezTo>
                  <a:pt x="1045" y="313"/>
                  <a:pt x="1043" y="301"/>
                  <a:pt x="1038" y="289"/>
                </a:cubicBezTo>
                <a:cubicBezTo>
                  <a:pt x="1033" y="278"/>
                  <a:pt x="1026" y="268"/>
                  <a:pt x="1018" y="259"/>
                </a:cubicBezTo>
                <a:cubicBezTo>
                  <a:pt x="1009" y="251"/>
                  <a:pt x="999" y="244"/>
                  <a:pt x="988" y="239"/>
                </a:cubicBezTo>
                <a:cubicBezTo>
                  <a:pt x="977" y="234"/>
                  <a:pt x="965" y="231"/>
                  <a:pt x="952" y="231"/>
                </a:cubicBezTo>
                <a:cubicBezTo>
                  <a:pt x="938" y="231"/>
                  <a:pt x="926" y="234"/>
                  <a:pt x="915" y="239"/>
                </a:cubicBezTo>
                <a:cubicBezTo>
                  <a:pt x="903" y="244"/>
                  <a:pt x="893" y="251"/>
                  <a:pt x="885" y="259"/>
                </a:cubicBezTo>
                <a:cubicBezTo>
                  <a:pt x="877" y="268"/>
                  <a:pt x="870" y="278"/>
                  <a:pt x="865" y="289"/>
                </a:cubicBezTo>
                <a:cubicBezTo>
                  <a:pt x="860" y="301"/>
                  <a:pt x="858" y="313"/>
                  <a:pt x="858" y="326"/>
                </a:cubicBezTo>
                <a:cubicBezTo>
                  <a:pt x="858" y="340"/>
                  <a:pt x="860" y="352"/>
                  <a:pt x="865" y="364"/>
                </a:cubicBezTo>
                <a:cubicBezTo>
                  <a:pt x="870" y="375"/>
                  <a:pt x="877" y="385"/>
                  <a:pt x="885" y="394"/>
                </a:cubicBezTo>
                <a:cubicBezTo>
                  <a:pt x="893" y="402"/>
                  <a:pt x="903" y="409"/>
                  <a:pt x="915" y="414"/>
                </a:cubicBezTo>
                <a:cubicBezTo>
                  <a:pt x="926" y="419"/>
                  <a:pt x="938" y="421"/>
                  <a:pt x="952" y="421"/>
                </a:cubicBezTo>
                <a:close/>
                <a:moveTo>
                  <a:pt x="1194" y="158"/>
                </a:moveTo>
                <a:cubicBezTo>
                  <a:pt x="1279" y="158"/>
                  <a:pt x="1279" y="158"/>
                  <a:pt x="1279" y="158"/>
                </a:cubicBezTo>
                <a:cubicBezTo>
                  <a:pt x="1279" y="210"/>
                  <a:pt x="1279" y="210"/>
                  <a:pt x="1279" y="210"/>
                </a:cubicBezTo>
                <a:cubicBezTo>
                  <a:pt x="1287" y="190"/>
                  <a:pt x="1299" y="175"/>
                  <a:pt x="1315" y="166"/>
                </a:cubicBezTo>
                <a:cubicBezTo>
                  <a:pt x="1331" y="157"/>
                  <a:pt x="1350" y="152"/>
                  <a:pt x="1372" y="152"/>
                </a:cubicBezTo>
                <a:cubicBezTo>
                  <a:pt x="1383" y="152"/>
                  <a:pt x="1394" y="153"/>
                  <a:pt x="1403" y="156"/>
                </a:cubicBezTo>
                <a:cubicBezTo>
                  <a:pt x="1413" y="158"/>
                  <a:pt x="1422" y="161"/>
                  <a:pt x="1429" y="165"/>
                </a:cubicBezTo>
                <a:cubicBezTo>
                  <a:pt x="1397" y="250"/>
                  <a:pt x="1397" y="250"/>
                  <a:pt x="1397" y="250"/>
                </a:cubicBezTo>
                <a:cubicBezTo>
                  <a:pt x="1393" y="247"/>
                  <a:pt x="1387" y="244"/>
                  <a:pt x="1379" y="242"/>
                </a:cubicBezTo>
                <a:cubicBezTo>
                  <a:pt x="1371" y="239"/>
                  <a:pt x="1362" y="238"/>
                  <a:pt x="1352" y="238"/>
                </a:cubicBezTo>
                <a:cubicBezTo>
                  <a:pt x="1330" y="238"/>
                  <a:pt x="1313" y="244"/>
                  <a:pt x="1299" y="257"/>
                </a:cubicBezTo>
                <a:cubicBezTo>
                  <a:pt x="1286" y="269"/>
                  <a:pt x="1279" y="289"/>
                  <a:pt x="1279" y="318"/>
                </a:cubicBezTo>
                <a:cubicBezTo>
                  <a:pt x="1279" y="496"/>
                  <a:pt x="1279" y="496"/>
                  <a:pt x="1279" y="496"/>
                </a:cubicBezTo>
                <a:cubicBezTo>
                  <a:pt x="1194" y="496"/>
                  <a:pt x="1194" y="496"/>
                  <a:pt x="1194" y="496"/>
                </a:cubicBezTo>
                <a:lnTo>
                  <a:pt x="1194" y="158"/>
                </a:lnTo>
                <a:close/>
                <a:moveTo>
                  <a:pt x="1620" y="503"/>
                </a:moveTo>
                <a:cubicBezTo>
                  <a:pt x="1594" y="503"/>
                  <a:pt x="1571" y="498"/>
                  <a:pt x="1549" y="489"/>
                </a:cubicBezTo>
                <a:cubicBezTo>
                  <a:pt x="1527" y="480"/>
                  <a:pt x="1508" y="467"/>
                  <a:pt x="1492" y="451"/>
                </a:cubicBezTo>
                <a:cubicBezTo>
                  <a:pt x="1476" y="435"/>
                  <a:pt x="1464" y="416"/>
                  <a:pt x="1455" y="395"/>
                </a:cubicBezTo>
                <a:cubicBezTo>
                  <a:pt x="1446" y="374"/>
                  <a:pt x="1441" y="351"/>
                  <a:pt x="1441" y="327"/>
                </a:cubicBezTo>
                <a:cubicBezTo>
                  <a:pt x="1441" y="303"/>
                  <a:pt x="1446" y="280"/>
                  <a:pt x="1455" y="258"/>
                </a:cubicBezTo>
                <a:cubicBezTo>
                  <a:pt x="1464" y="237"/>
                  <a:pt x="1476" y="218"/>
                  <a:pt x="1492" y="202"/>
                </a:cubicBezTo>
                <a:cubicBezTo>
                  <a:pt x="1508" y="187"/>
                  <a:pt x="1527" y="174"/>
                  <a:pt x="1549" y="165"/>
                </a:cubicBezTo>
                <a:cubicBezTo>
                  <a:pt x="1571" y="156"/>
                  <a:pt x="1594" y="151"/>
                  <a:pt x="1620" y="151"/>
                </a:cubicBezTo>
                <a:cubicBezTo>
                  <a:pt x="1645" y="151"/>
                  <a:pt x="1668" y="156"/>
                  <a:pt x="1690" y="165"/>
                </a:cubicBezTo>
                <a:cubicBezTo>
                  <a:pt x="1712" y="174"/>
                  <a:pt x="1731" y="187"/>
                  <a:pt x="1747" y="202"/>
                </a:cubicBezTo>
                <a:cubicBezTo>
                  <a:pt x="1763" y="218"/>
                  <a:pt x="1776" y="237"/>
                  <a:pt x="1785" y="258"/>
                </a:cubicBezTo>
                <a:cubicBezTo>
                  <a:pt x="1794" y="280"/>
                  <a:pt x="1799" y="303"/>
                  <a:pt x="1799" y="327"/>
                </a:cubicBezTo>
                <a:cubicBezTo>
                  <a:pt x="1799" y="351"/>
                  <a:pt x="1794" y="374"/>
                  <a:pt x="1785" y="395"/>
                </a:cubicBezTo>
                <a:cubicBezTo>
                  <a:pt x="1776" y="416"/>
                  <a:pt x="1763" y="435"/>
                  <a:pt x="1747" y="451"/>
                </a:cubicBezTo>
                <a:cubicBezTo>
                  <a:pt x="1731" y="467"/>
                  <a:pt x="1713" y="480"/>
                  <a:pt x="1691" y="489"/>
                </a:cubicBezTo>
                <a:cubicBezTo>
                  <a:pt x="1669" y="498"/>
                  <a:pt x="1645" y="503"/>
                  <a:pt x="1620" y="503"/>
                </a:cubicBezTo>
                <a:close/>
                <a:moveTo>
                  <a:pt x="1620" y="421"/>
                </a:moveTo>
                <a:cubicBezTo>
                  <a:pt x="1633" y="421"/>
                  <a:pt x="1645" y="418"/>
                  <a:pt x="1657" y="413"/>
                </a:cubicBezTo>
                <a:cubicBezTo>
                  <a:pt x="1668" y="408"/>
                  <a:pt x="1678" y="402"/>
                  <a:pt x="1686" y="393"/>
                </a:cubicBezTo>
                <a:cubicBezTo>
                  <a:pt x="1694" y="385"/>
                  <a:pt x="1701" y="375"/>
                  <a:pt x="1706" y="364"/>
                </a:cubicBezTo>
                <a:cubicBezTo>
                  <a:pt x="1711" y="352"/>
                  <a:pt x="1713" y="340"/>
                  <a:pt x="1713" y="326"/>
                </a:cubicBezTo>
                <a:cubicBezTo>
                  <a:pt x="1713" y="313"/>
                  <a:pt x="1711" y="301"/>
                  <a:pt x="1706" y="289"/>
                </a:cubicBezTo>
                <a:cubicBezTo>
                  <a:pt x="1701" y="278"/>
                  <a:pt x="1694" y="268"/>
                  <a:pt x="1686" y="259"/>
                </a:cubicBezTo>
                <a:cubicBezTo>
                  <a:pt x="1678" y="251"/>
                  <a:pt x="1668" y="244"/>
                  <a:pt x="1657" y="239"/>
                </a:cubicBezTo>
                <a:cubicBezTo>
                  <a:pt x="1645" y="234"/>
                  <a:pt x="1633" y="232"/>
                  <a:pt x="1620" y="232"/>
                </a:cubicBezTo>
                <a:cubicBezTo>
                  <a:pt x="1607" y="232"/>
                  <a:pt x="1595" y="234"/>
                  <a:pt x="1584" y="239"/>
                </a:cubicBezTo>
                <a:cubicBezTo>
                  <a:pt x="1573" y="244"/>
                  <a:pt x="1563" y="251"/>
                  <a:pt x="1555" y="259"/>
                </a:cubicBezTo>
                <a:cubicBezTo>
                  <a:pt x="1546" y="268"/>
                  <a:pt x="1540" y="278"/>
                  <a:pt x="1535" y="289"/>
                </a:cubicBezTo>
                <a:cubicBezTo>
                  <a:pt x="1530" y="301"/>
                  <a:pt x="1528" y="313"/>
                  <a:pt x="1528" y="326"/>
                </a:cubicBezTo>
                <a:cubicBezTo>
                  <a:pt x="1528" y="340"/>
                  <a:pt x="1530" y="352"/>
                  <a:pt x="1535" y="364"/>
                </a:cubicBezTo>
                <a:cubicBezTo>
                  <a:pt x="1540" y="375"/>
                  <a:pt x="1546" y="385"/>
                  <a:pt x="1555" y="393"/>
                </a:cubicBezTo>
                <a:cubicBezTo>
                  <a:pt x="1563" y="402"/>
                  <a:pt x="1573" y="408"/>
                  <a:pt x="1584" y="413"/>
                </a:cubicBezTo>
                <a:cubicBezTo>
                  <a:pt x="1595" y="418"/>
                  <a:pt x="1607" y="421"/>
                  <a:pt x="1620" y="421"/>
                </a:cubicBezTo>
                <a:close/>
                <a:moveTo>
                  <a:pt x="0" y="158"/>
                </a:moveTo>
                <a:cubicBezTo>
                  <a:pt x="88" y="158"/>
                  <a:pt x="88" y="158"/>
                  <a:pt x="88" y="158"/>
                </a:cubicBezTo>
                <a:cubicBezTo>
                  <a:pt x="156" y="373"/>
                  <a:pt x="156" y="373"/>
                  <a:pt x="156" y="373"/>
                </a:cubicBezTo>
                <a:cubicBezTo>
                  <a:pt x="236" y="158"/>
                  <a:pt x="236" y="158"/>
                  <a:pt x="236" y="158"/>
                </a:cubicBezTo>
                <a:cubicBezTo>
                  <a:pt x="313" y="158"/>
                  <a:pt x="313" y="158"/>
                  <a:pt x="313" y="158"/>
                </a:cubicBezTo>
                <a:cubicBezTo>
                  <a:pt x="392" y="373"/>
                  <a:pt x="392" y="373"/>
                  <a:pt x="392" y="373"/>
                </a:cubicBezTo>
                <a:cubicBezTo>
                  <a:pt x="462" y="158"/>
                  <a:pt x="462" y="158"/>
                  <a:pt x="462" y="158"/>
                </a:cubicBezTo>
                <a:cubicBezTo>
                  <a:pt x="550" y="158"/>
                  <a:pt x="550" y="158"/>
                  <a:pt x="550" y="158"/>
                </a:cubicBezTo>
                <a:cubicBezTo>
                  <a:pt x="435" y="495"/>
                  <a:pt x="435" y="495"/>
                  <a:pt x="435" y="495"/>
                </a:cubicBezTo>
                <a:cubicBezTo>
                  <a:pt x="354" y="495"/>
                  <a:pt x="354" y="495"/>
                  <a:pt x="354" y="495"/>
                </a:cubicBezTo>
                <a:cubicBezTo>
                  <a:pt x="274" y="275"/>
                  <a:pt x="274" y="275"/>
                  <a:pt x="274" y="275"/>
                </a:cubicBezTo>
                <a:cubicBezTo>
                  <a:pt x="192" y="495"/>
                  <a:pt x="192" y="495"/>
                  <a:pt x="192" y="495"/>
                </a:cubicBezTo>
                <a:cubicBezTo>
                  <a:pt x="110" y="495"/>
                  <a:pt x="110" y="495"/>
                  <a:pt x="110" y="495"/>
                </a:cubicBezTo>
                <a:lnTo>
                  <a:pt x="0" y="15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5721774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_Content">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66EE1CAB-7FF6-1F0C-9440-F30BFD5110E5}"/>
              </a:ext>
            </a:extLst>
          </p:cNvPr>
          <p:cNvSpPr>
            <a:spLocks noGrp="1"/>
          </p:cNvSpPr>
          <p:nvPr>
            <p:ph type="title" hasCustomPrompt="1"/>
          </p:nvPr>
        </p:nvSpPr>
        <p:spPr>
          <a:xfrm>
            <a:off x="674741" y="365760"/>
            <a:ext cx="10680647" cy="685800"/>
          </a:xfrm>
        </p:spPr>
        <p:txBody>
          <a:bodyPr>
            <a:noAutofit/>
          </a:bodyPr>
          <a:lstStyle>
            <a:lvl1pPr>
              <a:defRPr sz="4000"/>
            </a:lvl1pPr>
          </a:lstStyle>
          <a:p>
            <a:r>
              <a:rPr lang="en-US"/>
              <a:t>Click to add title</a:t>
            </a:r>
          </a:p>
        </p:txBody>
      </p:sp>
      <p:sp>
        <p:nvSpPr>
          <p:cNvPr id="16" name="Content Placeholder 3">
            <a:extLst>
              <a:ext uri="{FF2B5EF4-FFF2-40B4-BE49-F238E27FC236}">
                <a16:creationId xmlns:a16="http://schemas.microsoft.com/office/drawing/2014/main" id="{2C847E8B-E7BE-ECF9-563D-E98991A8690F}"/>
              </a:ext>
            </a:extLst>
          </p:cNvPr>
          <p:cNvSpPr>
            <a:spLocks noGrp="1"/>
          </p:cNvSpPr>
          <p:nvPr>
            <p:ph sz="half" idx="10" hasCustomPrompt="1"/>
          </p:nvPr>
        </p:nvSpPr>
        <p:spPr>
          <a:xfrm>
            <a:off x="674740" y="1356852"/>
            <a:ext cx="5256000" cy="4832811"/>
          </a:xfrm>
        </p:spPr>
        <p:txBody>
          <a:bodyPr>
            <a:noAutofit/>
          </a:bodyPr>
          <a:lstStyle/>
          <a:p>
            <a:pPr lvl="0"/>
            <a:r>
              <a:rPr lang="en-US"/>
              <a:t>Click to add description</a:t>
            </a:r>
          </a:p>
          <a:p>
            <a:pPr lvl="1"/>
            <a:r>
              <a:rPr lang="en-US"/>
              <a:t>Second level</a:t>
            </a:r>
          </a:p>
          <a:p>
            <a:pPr lvl="2"/>
            <a:r>
              <a:rPr lang="en-US"/>
              <a:t>Third level</a:t>
            </a:r>
          </a:p>
          <a:p>
            <a:pPr lvl="3"/>
            <a:r>
              <a:rPr lang="en-US"/>
              <a:t>Fourth level</a:t>
            </a:r>
          </a:p>
          <a:p>
            <a:pPr lvl="4"/>
            <a:r>
              <a:rPr lang="en-US"/>
              <a:t>Fifth level</a:t>
            </a:r>
          </a:p>
        </p:txBody>
      </p:sp>
      <p:sp>
        <p:nvSpPr>
          <p:cNvPr id="18" name="Content Placeholder 5">
            <a:extLst>
              <a:ext uri="{FF2B5EF4-FFF2-40B4-BE49-F238E27FC236}">
                <a16:creationId xmlns:a16="http://schemas.microsoft.com/office/drawing/2014/main" id="{0A314E8D-F9B1-AE95-2571-7D98B4DCF231}"/>
              </a:ext>
            </a:extLst>
          </p:cNvPr>
          <p:cNvSpPr>
            <a:spLocks noGrp="1"/>
          </p:cNvSpPr>
          <p:nvPr>
            <p:ph sz="quarter" idx="11" hasCustomPrompt="1"/>
          </p:nvPr>
        </p:nvSpPr>
        <p:spPr>
          <a:xfrm>
            <a:off x="6099388" y="1356852"/>
            <a:ext cx="5256000" cy="4832811"/>
          </a:xfrm>
        </p:spPr>
        <p:txBody>
          <a:bodyPr>
            <a:noAutofit/>
          </a:bodyPr>
          <a:lstStyle/>
          <a:p>
            <a:pPr lvl="0"/>
            <a:r>
              <a:rPr lang="en-US"/>
              <a:t>Click to add description</a:t>
            </a:r>
          </a:p>
          <a:p>
            <a:pPr lvl="1"/>
            <a:r>
              <a:rPr lang="en-US"/>
              <a:t>Second level</a:t>
            </a:r>
          </a:p>
          <a:p>
            <a:pPr lvl="2"/>
            <a:r>
              <a:rPr lang="en-US"/>
              <a:t>Third level</a:t>
            </a:r>
          </a:p>
          <a:p>
            <a:pPr lvl="3"/>
            <a:r>
              <a:rPr lang="en-US"/>
              <a:t>Fourth level</a:t>
            </a:r>
          </a:p>
          <a:p>
            <a:pPr lvl="4"/>
            <a:r>
              <a:rPr lang="en-US"/>
              <a:t>Fifth level</a:t>
            </a:r>
          </a:p>
        </p:txBody>
      </p:sp>
      <p:sp>
        <p:nvSpPr>
          <p:cNvPr id="4" name="Número de diapositiva">
            <a:extLst>
              <a:ext uri="{FF2B5EF4-FFF2-40B4-BE49-F238E27FC236}">
                <a16:creationId xmlns:a16="http://schemas.microsoft.com/office/drawing/2014/main" id="{A6C7FD00-D003-404A-7DB9-BFCAA7B7489F}"/>
              </a:ext>
            </a:extLst>
          </p:cNvPr>
          <p:cNvSpPr txBox="1">
            <a:spLocks/>
          </p:cNvSpPr>
          <p:nvPr userDrawn="1"/>
        </p:nvSpPr>
        <p:spPr>
          <a:xfrm>
            <a:off x="11516762" y="6509914"/>
            <a:ext cx="548640" cy="91440"/>
          </a:xfrm>
          <a:prstGeom prst="rect">
            <a:avLst/>
          </a:prstGeom>
        </p:spPr>
        <p:txBody>
          <a:bodyPr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700" b="0" i="0" u="none" strike="noStrike" cap="none" spc="0" normalizeH="0" baseline="0">
                <a:ln>
                  <a:noFill/>
                </a:ln>
                <a:solidFill>
                  <a:srgbClr val="000000"/>
                </a:solidFill>
                <a:effectLst/>
                <a:uFillTx/>
                <a:latin typeface="Tenorite" pitchFamily="2" charset="0"/>
                <a:ea typeface="+mn-ea"/>
                <a:cs typeface="+mn-cs"/>
                <a:sym typeface="Tenorite Regular"/>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9pPr>
          </a:lstStyle>
          <a:p>
            <a:fld id="{86CB4B4D-7CA3-9044-876B-883B54F8677D}" type="slidenum">
              <a:rPr lang="en-US" sz="800" smtClean="0"/>
              <a:pPr/>
              <a:t>‹#›</a:t>
            </a:fld>
            <a:endParaRPr lang="en-US" sz="800"/>
          </a:p>
        </p:txBody>
      </p:sp>
      <p:sp>
        <p:nvSpPr>
          <p:cNvPr id="5" name="Freeform 5">
            <a:extLst>
              <a:ext uri="{FF2B5EF4-FFF2-40B4-BE49-F238E27FC236}">
                <a16:creationId xmlns:a16="http://schemas.microsoft.com/office/drawing/2014/main" id="{4D861CAE-BFEF-F87D-6D54-4400372B447A}"/>
              </a:ext>
            </a:extLst>
          </p:cNvPr>
          <p:cNvSpPr>
            <a:spLocks noEditPoints="1"/>
          </p:cNvSpPr>
          <p:nvPr userDrawn="1"/>
        </p:nvSpPr>
        <p:spPr bwMode="auto">
          <a:xfrm>
            <a:off x="10784911" y="6479382"/>
            <a:ext cx="468874" cy="173633"/>
          </a:xfrm>
          <a:custGeom>
            <a:avLst/>
            <a:gdLst>
              <a:gd name="T0" fmla="*/ 698 w 1799"/>
              <a:gd name="T1" fmla="*/ 158 h 664"/>
              <a:gd name="T2" fmla="*/ 610 w 1799"/>
              <a:gd name="T3" fmla="*/ 496 h 664"/>
              <a:gd name="T4" fmla="*/ 664 w 1799"/>
              <a:gd name="T5" fmla="*/ 7 h 664"/>
              <a:gd name="T6" fmla="*/ 638 w 1799"/>
              <a:gd name="T7" fmla="*/ 105 h 664"/>
              <a:gd name="T8" fmla="*/ 664 w 1799"/>
              <a:gd name="T9" fmla="*/ 7 h 664"/>
              <a:gd name="T10" fmla="*/ 907 w 1799"/>
              <a:gd name="T11" fmla="*/ 491 h 664"/>
              <a:gd name="T12" fmla="*/ 863 w 1799"/>
              <a:gd name="T13" fmla="*/ 664 h 664"/>
              <a:gd name="T14" fmla="*/ 777 w 1799"/>
              <a:gd name="T15" fmla="*/ 158 h 664"/>
              <a:gd name="T16" fmla="*/ 862 w 1799"/>
              <a:gd name="T17" fmla="*/ 205 h 664"/>
              <a:gd name="T18" fmla="*/ 969 w 1799"/>
              <a:gd name="T19" fmla="*/ 151 h 664"/>
              <a:gd name="T20" fmla="*/ 1082 w 1799"/>
              <a:gd name="T21" fmla="*/ 199 h 664"/>
              <a:gd name="T22" fmla="*/ 1131 w 1799"/>
              <a:gd name="T23" fmla="*/ 327 h 664"/>
              <a:gd name="T24" fmla="*/ 1081 w 1799"/>
              <a:gd name="T25" fmla="*/ 455 h 664"/>
              <a:gd name="T26" fmla="*/ 969 w 1799"/>
              <a:gd name="T27" fmla="*/ 503 h 664"/>
              <a:gd name="T28" fmla="*/ 988 w 1799"/>
              <a:gd name="T29" fmla="*/ 414 h 664"/>
              <a:gd name="T30" fmla="*/ 1038 w 1799"/>
              <a:gd name="T31" fmla="*/ 364 h 664"/>
              <a:gd name="T32" fmla="*/ 1038 w 1799"/>
              <a:gd name="T33" fmla="*/ 289 h 664"/>
              <a:gd name="T34" fmla="*/ 988 w 1799"/>
              <a:gd name="T35" fmla="*/ 239 h 664"/>
              <a:gd name="T36" fmla="*/ 915 w 1799"/>
              <a:gd name="T37" fmla="*/ 239 h 664"/>
              <a:gd name="T38" fmla="*/ 865 w 1799"/>
              <a:gd name="T39" fmla="*/ 289 h 664"/>
              <a:gd name="T40" fmla="*/ 865 w 1799"/>
              <a:gd name="T41" fmla="*/ 364 h 664"/>
              <a:gd name="T42" fmla="*/ 915 w 1799"/>
              <a:gd name="T43" fmla="*/ 414 h 664"/>
              <a:gd name="T44" fmla="*/ 1194 w 1799"/>
              <a:gd name="T45" fmla="*/ 158 h 664"/>
              <a:gd name="T46" fmla="*/ 1279 w 1799"/>
              <a:gd name="T47" fmla="*/ 210 h 664"/>
              <a:gd name="T48" fmla="*/ 1372 w 1799"/>
              <a:gd name="T49" fmla="*/ 152 h 664"/>
              <a:gd name="T50" fmla="*/ 1429 w 1799"/>
              <a:gd name="T51" fmla="*/ 165 h 664"/>
              <a:gd name="T52" fmla="*/ 1379 w 1799"/>
              <a:gd name="T53" fmla="*/ 242 h 664"/>
              <a:gd name="T54" fmla="*/ 1299 w 1799"/>
              <a:gd name="T55" fmla="*/ 257 h 664"/>
              <a:gd name="T56" fmla="*/ 1279 w 1799"/>
              <a:gd name="T57" fmla="*/ 496 h 664"/>
              <a:gd name="T58" fmla="*/ 1194 w 1799"/>
              <a:gd name="T59" fmla="*/ 158 h 664"/>
              <a:gd name="T60" fmla="*/ 1549 w 1799"/>
              <a:gd name="T61" fmla="*/ 489 h 664"/>
              <a:gd name="T62" fmla="*/ 1455 w 1799"/>
              <a:gd name="T63" fmla="*/ 395 h 664"/>
              <a:gd name="T64" fmla="*/ 1455 w 1799"/>
              <a:gd name="T65" fmla="*/ 258 h 664"/>
              <a:gd name="T66" fmla="*/ 1549 w 1799"/>
              <a:gd name="T67" fmla="*/ 165 h 664"/>
              <a:gd name="T68" fmla="*/ 1690 w 1799"/>
              <a:gd name="T69" fmla="*/ 165 h 664"/>
              <a:gd name="T70" fmla="*/ 1785 w 1799"/>
              <a:gd name="T71" fmla="*/ 258 h 664"/>
              <a:gd name="T72" fmla="*/ 1785 w 1799"/>
              <a:gd name="T73" fmla="*/ 395 h 664"/>
              <a:gd name="T74" fmla="*/ 1691 w 1799"/>
              <a:gd name="T75" fmla="*/ 489 h 664"/>
              <a:gd name="T76" fmla="*/ 1620 w 1799"/>
              <a:gd name="T77" fmla="*/ 421 h 664"/>
              <a:gd name="T78" fmla="*/ 1686 w 1799"/>
              <a:gd name="T79" fmla="*/ 393 h 664"/>
              <a:gd name="T80" fmla="*/ 1713 w 1799"/>
              <a:gd name="T81" fmla="*/ 326 h 664"/>
              <a:gd name="T82" fmla="*/ 1686 w 1799"/>
              <a:gd name="T83" fmla="*/ 259 h 664"/>
              <a:gd name="T84" fmla="*/ 1620 w 1799"/>
              <a:gd name="T85" fmla="*/ 232 h 664"/>
              <a:gd name="T86" fmla="*/ 1555 w 1799"/>
              <a:gd name="T87" fmla="*/ 259 h 664"/>
              <a:gd name="T88" fmla="*/ 1528 w 1799"/>
              <a:gd name="T89" fmla="*/ 326 h 664"/>
              <a:gd name="T90" fmla="*/ 1555 w 1799"/>
              <a:gd name="T91" fmla="*/ 393 h 664"/>
              <a:gd name="T92" fmla="*/ 1620 w 1799"/>
              <a:gd name="T93" fmla="*/ 421 h 664"/>
              <a:gd name="T94" fmla="*/ 88 w 1799"/>
              <a:gd name="T95" fmla="*/ 158 h 664"/>
              <a:gd name="T96" fmla="*/ 236 w 1799"/>
              <a:gd name="T97" fmla="*/ 158 h 664"/>
              <a:gd name="T98" fmla="*/ 392 w 1799"/>
              <a:gd name="T99" fmla="*/ 373 h 664"/>
              <a:gd name="T100" fmla="*/ 550 w 1799"/>
              <a:gd name="T101" fmla="*/ 158 h 664"/>
              <a:gd name="T102" fmla="*/ 354 w 1799"/>
              <a:gd name="T103" fmla="*/ 495 h 664"/>
              <a:gd name="T104" fmla="*/ 192 w 1799"/>
              <a:gd name="T105" fmla="*/ 495 h 664"/>
              <a:gd name="T106" fmla="*/ 0 w 1799"/>
              <a:gd name="T107" fmla="*/ 158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99" h="664">
                <a:moveTo>
                  <a:pt x="610" y="158"/>
                </a:moveTo>
                <a:cubicBezTo>
                  <a:pt x="698" y="158"/>
                  <a:pt x="698" y="158"/>
                  <a:pt x="698" y="158"/>
                </a:cubicBezTo>
                <a:cubicBezTo>
                  <a:pt x="698" y="496"/>
                  <a:pt x="698" y="496"/>
                  <a:pt x="698" y="496"/>
                </a:cubicBezTo>
                <a:cubicBezTo>
                  <a:pt x="610" y="496"/>
                  <a:pt x="610" y="496"/>
                  <a:pt x="610" y="496"/>
                </a:cubicBezTo>
                <a:lnTo>
                  <a:pt x="610" y="158"/>
                </a:lnTo>
                <a:close/>
                <a:moveTo>
                  <a:pt x="664" y="7"/>
                </a:moveTo>
                <a:cubicBezTo>
                  <a:pt x="637" y="0"/>
                  <a:pt x="609" y="16"/>
                  <a:pt x="602" y="43"/>
                </a:cubicBezTo>
                <a:cubicBezTo>
                  <a:pt x="595" y="70"/>
                  <a:pt x="611" y="98"/>
                  <a:pt x="638" y="105"/>
                </a:cubicBezTo>
                <a:cubicBezTo>
                  <a:pt x="665" y="112"/>
                  <a:pt x="693" y="96"/>
                  <a:pt x="700" y="69"/>
                </a:cubicBezTo>
                <a:cubicBezTo>
                  <a:pt x="707" y="42"/>
                  <a:pt x="691" y="14"/>
                  <a:pt x="664" y="7"/>
                </a:cubicBezTo>
                <a:close/>
                <a:moveTo>
                  <a:pt x="969" y="503"/>
                </a:moveTo>
                <a:cubicBezTo>
                  <a:pt x="946" y="503"/>
                  <a:pt x="926" y="499"/>
                  <a:pt x="907" y="491"/>
                </a:cubicBezTo>
                <a:cubicBezTo>
                  <a:pt x="889" y="482"/>
                  <a:pt x="874" y="470"/>
                  <a:pt x="863" y="455"/>
                </a:cubicBezTo>
                <a:cubicBezTo>
                  <a:pt x="863" y="664"/>
                  <a:pt x="863" y="664"/>
                  <a:pt x="863" y="664"/>
                </a:cubicBezTo>
                <a:cubicBezTo>
                  <a:pt x="777" y="664"/>
                  <a:pt x="777" y="664"/>
                  <a:pt x="777" y="664"/>
                </a:cubicBezTo>
                <a:cubicBezTo>
                  <a:pt x="777" y="158"/>
                  <a:pt x="777" y="158"/>
                  <a:pt x="777" y="158"/>
                </a:cubicBezTo>
                <a:cubicBezTo>
                  <a:pt x="862" y="158"/>
                  <a:pt x="862" y="158"/>
                  <a:pt x="862" y="158"/>
                </a:cubicBezTo>
                <a:cubicBezTo>
                  <a:pt x="862" y="205"/>
                  <a:pt x="862" y="205"/>
                  <a:pt x="862" y="205"/>
                </a:cubicBezTo>
                <a:cubicBezTo>
                  <a:pt x="874" y="188"/>
                  <a:pt x="888" y="175"/>
                  <a:pt x="907" y="166"/>
                </a:cubicBezTo>
                <a:cubicBezTo>
                  <a:pt x="925" y="156"/>
                  <a:pt x="946" y="151"/>
                  <a:pt x="969" y="151"/>
                </a:cubicBezTo>
                <a:cubicBezTo>
                  <a:pt x="990" y="151"/>
                  <a:pt x="1010" y="155"/>
                  <a:pt x="1030" y="163"/>
                </a:cubicBezTo>
                <a:cubicBezTo>
                  <a:pt x="1050" y="172"/>
                  <a:pt x="1067" y="183"/>
                  <a:pt x="1082" y="199"/>
                </a:cubicBezTo>
                <a:cubicBezTo>
                  <a:pt x="1097" y="214"/>
                  <a:pt x="1109" y="233"/>
                  <a:pt x="1118" y="254"/>
                </a:cubicBezTo>
                <a:cubicBezTo>
                  <a:pt x="1127" y="276"/>
                  <a:pt x="1131" y="300"/>
                  <a:pt x="1131" y="327"/>
                </a:cubicBezTo>
                <a:cubicBezTo>
                  <a:pt x="1131" y="354"/>
                  <a:pt x="1127" y="378"/>
                  <a:pt x="1118" y="400"/>
                </a:cubicBezTo>
                <a:cubicBezTo>
                  <a:pt x="1108" y="421"/>
                  <a:pt x="1096" y="440"/>
                  <a:pt x="1081" y="455"/>
                </a:cubicBezTo>
                <a:cubicBezTo>
                  <a:pt x="1066" y="471"/>
                  <a:pt x="1049" y="482"/>
                  <a:pt x="1030" y="491"/>
                </a:cubicBezTo>
                <a:cubicBezTo>
                  <a:pt x="1010" y="499"/>
                  <a:pt x="990" y="503"/>
                  <a:pt x="969" y="503"/>
                </a:cubicBezTo>
                <a:close/>
                <a:moveTo>
                  <a:pt x="952" y="421"/>
                </a:moveTo>
                <a:cubicBezTo>
                  <a:pt x="965" y="421"/>
                  <a:pt x="977" y="419"/>
                  <a:pt x="988" y="414"/>
                </a:cubicBezTo>
                <a:cubicBezTo>
                  <a:pt x="999" y="409"/>
                  <a:pt x="1009" y="402"/>
                  <a:pt x="1018" y="394"/>
                </a:cubicBezTo>
                <a:cubicBezTo>
                  <a:pt x="1026" y="385"/>
                  <a:pt x="1033" y="375"/>
                  <a:pt x="1038" y="364"/>
                </a:cubicBezTo>
                <a:cubicBezTo>
                  <a:pt x="1043" y="352"/>
                  <a:pt x="1045" y="340"/>
                  <a:pt x="1045" y="326"/>
                </a:cubicBezTo>
                <a:cubicBezTo>
                  <a:pt x="1045" y="313"/>
                  <a:pt x="1043" y="301"/>
                  <a:pt x="1038" y="289"/>
                </a:cubicBezTo>
                <a:cubicBezTo>
                  <a:pt x="1033" y="278"/>
                  <a:pt x="1026" y="268"/>
                  <a:pt x="1018" y="259"/>
                </a:cubicBezTo>
                <a:cubicBezTo>
                  <a:pt x="1009" y="251"/>
                  <a:pt x="999" y="244"/>
                  <a:pt x="988" y="239"/>
                </a:cubicBezTo>
                <a:cubicBezTo>
                  <a:pt x="977" y="234"/>
                  <a:pt x="965" y="231"/>
                  <a:pt x="952" y="231"/>
                </a:cubicBezTo>
                <a:cubicBezTo>
                  <a:pt x="938" y="231"/>
                  <a:pt x="926" y="234"/>
                  <a:pt x="915" y="239"/>
                </a:cubicBezTo>
                <a:cubicBezTo>
                  <a:pt x="903" y="244"/>
                  <a:pt x="893" y="251"/>
                  <a:pt x="885" y="259"/>
                </a:cubicBezTo>
                <a:cubicBezTo>
                  <a:pt x="877" y="268"/>
                  <a:pt x="870" y="278"/>
                  <a:pt x="865" y="289"/>
                </a:cubicBezTo>
                <a:cubicBezTo>
                  <a:pt x="860" y="301"/>
                  <a:pt x="858" y="313"/>
                  <a:pt x="858" y="326"/>
                </a:cubicBezTo>
                <a:cubicBezTo>
                  <a:pt x="858" y="340"/>
                  <a:pt x="860" y="352"/>
                  <a:pt x="865" y="364"/>
                </a:cubicBezTo>
                <a:cubicBezTo>
                  <a:pt x="870" y="375"/>
                  <a:pt x="877" y="385"/>
                  <a:pt x="885" y="394"/>
                </a:cubicBezTo>
                <a:cubicBezTo>
                  <a:pt x="893" y="402"/>
                  <a:pt x="903" y="409"/>
                  <a:pt x="915" y="414"/>
                </a:cubicBezTo>
                <a:cubicBezTo>
                  <a:pt x="926" y="419"/>
                  <a:pt x="938" y="421"/>
                  <a:pt x="952" y="421"/>
                </a:cubicBezTo>
                <a:close/>
                <a:moveTo>
                  <a:pt x="1194" y="158"/>
                </a:moveTo>
                <a:cubicBezTo>
                  <a:pt x="1279" y="158"/>
                  <a:pt x="1279" y="158"/>
                  <a:pt x="1279" y="158"/>
                </a:cubicBezTo>
                <a:cubicBezTo>
                  <a:pt x="1279" y="210"/>
                  <a:pt x="1279" y="210"/>
                  <a:pt x="1279" y="210"/>
                </a:cubicBezTo>
                <a:cubicBezTo>
                  <a:pt x="1287" y="190"/>
                  <a:pt x="1299" y="175"/>
                  <a:pt x="1315" y="166"/>
                </a:cubicBezTo>
                <a:cubicBezTo>
                  <a:pt x="1331" y="157"/>
                  <a:pt x="1350" y="152"/>
                  <a:pt x="1372" y="152"/>
                </a:cubicBezTo>
                <a:cubicBezTo>
                  <a:pt x="1383" y="152"/>
                  <a:pt x="1394" y="153"/>
                  <a:pt x="1403" y="156"/>
                </a:cubicBezTo>
                <a:cubicBezTo>
                  <a:pt x="1413" y="158"/>
                  <a:pt x="1422" y="161"/>
                  <a:pt x="1429" y="165"/>
                </a:cubicBezTo>
                <a:cubicBezTo>
                  <a:pt x="1397" y="250"/>
                  <a:pt x="1397" y="250"/>
                  <a:pt x="1397" y="250"/>
                </a:cubicBezTo>
                <a:cubicBezTo>
                  <a:pt x="1393" y="247"/>
                  <a:pt x="1387" y="244"/>
                  <a:pt x="1379" y="242"/>
                </a:cubicBezTo>
                <a:cubicBezTo>
                  <a:pt x="1371" y="239"/>
                  <a:pt x="1362" y="238"/>
                  <a:pt x="1352" y="238"/>
                </a:cubicBezTo>
                <a:cubicBezTo>
                  <a:pt x="1330" y="238"/>
                  <a:pt x="1313" y="244"/>
                  <a:pt x="1299" y="257"/>
                </a:cubicBezTo>
                <a:cubicBezTo>
                  <a:pt x="1286" y="269"/>
                  <a:pt x="1279" y="289"/>
                  <a:pt x="1279" y="318"/>
                </a:cubicBezTo>
                <a:cubicBezTo>
                  <a:pt x="1279" y="496"/>
                  <a:pt x="1279" y="496"/>
                  <a:pt x="1279" y="496"/>
                </a:cubicBezTo>
                <a:cubicBezTo>
                  <a:pt x="1194" y="496"/>
                  <a:pt x="1194" y="496"/>
                  <a:pt x="1194" y="496"/>
                </a:cubicBezTo>
                <a:lnTo>
                  <a:pt x="1194" y="158"/>
                </a:lnTo>
                <a:close/>
                <a:moveTo>
                  <a:pt x="1620" y="503"/>
                </a:moveTo>
                <a:cubicBezTo>
                  <a:pt x="1594" y="503"/>
                  <a:pt x="1571" y="498"/>
                  <a:pt x="1549" y="489"/>
                </a:cubicBezTo>
                <a:cubicBezTo>
                  <a:pt x="1527" y="480"/>
                  <a:pt x="1508" y="467"/>
                  <a:pt x="1492" y="451"/>
                </a:cubicBezTo>
                <a:cubicBezTo>
                  <a:pt x="1476" y="435"/>
                  <a:pt x="1464" y="416"/>
                  <a:pt x="1455" y="395"/>
                </a:cubicBezTo>
                <a:cubicBezTo>
                  <a:pt x="1446" y="374"/>
                  <a:pt x="1441" y="351"/>
                  <a:pt x="1441" y="327"/>
                </a:cubicBezTo>
                <a:cubicBezTo>
                  <a:pt x="1441" y="303"/>
                  <a:pt x="1446" y="280"/>
                  <a:pt x="1455" y="258"/>
                </a:cubicBezTo>
                <a:cubicBezTo>
                  <a:pt x="1464" y="237"/>
                  <a:pt x="1476" y="218"/>
                  <a:pt x="1492" y="202"/>
                </a:cubicBezTo>
                <a:cubicBezTo>
                  <a:pt x="1508" y="187"/>
                  <a:pt x="1527" y="174"/>
                  <a:pt x="1549" y="165"/>
                </a:cubicBezTo>
                <a:cubicBezTo>
                  <a:pt x="1571" y="156"/>
                  <a:pt x="1594" y="151"/>
                  <a:pt x="1620" y="151"/>
                </a:cubicBezTo>
                <a:cubicBezTo>
                  <a:pt x="1645" y="151"/>
                  <a:pt x="1668" y="156"/>
                  <a:pt x="1690" y="165"/>
                </a:cubicBezTo>
                <a:cubicBezTo>
                  <a:pt x="1712" y="174"/>
                  <a:pt x="1731" y="187"/>
                  <a:pt x="1747" y="202"/>
                </a:cubicBezTo>
                <a:cubicBezTo>
                  <a:pt x="1763" y="218"/>
                  <a:pt x="1776" y="237"/>
                  <a:pt x="1785" y="258"/>
                </a:cubicBezTo>
                <a:cubicBezTo>
                  <a:pt x="1794" y="280"/>
                  <a:pt x="1799" y="303"/>
                  <a:pt x="1799" y="327"/>
                </a:cubicBezTo>
                <a:cubicBezTo>
                  <a:pt x="1799" y="351"/>
                  <a:pt x="1794" y="374"/>
                  <a:pt x="1785" y="395"/>
                </a:cubicBezTo>
                <a:cubicBezTo>
                  <a:pt x="1776" y="416"/>
                  <a:pt x="1763" y="435"/>
                  <a:pt x="1747" y="451"/>
                </a:cubicBezTo>
                <a:cubicBezTo>
                  <a:pt x="1731" y="467"/>
                  <a:pt x="1713" y="480"/>
                  <a:pt x="1691" y="489"/>
                </a:cubicBezTo>
                <a:cubicBezTo>
                  <a:pt x="1669" y="498"/>
                  <a:pt x="1645" y="503"/>
                  <a:pt x="1620" y="503"/>
                </a:cubicBezTo>
                <a:close/>
                <a:moveTo>
                  <a:pt x="1620" y="421"/>
                </a:moveTo>
                <a:cubicBezTo>
                  <a:pt x="1633" y="421"/>
                  <a:pt x="1645" y="418"/>
                  <a:pt x="1657" y="413"/>
                </a:cubicBezTo>
                <a:cubicBezTo>
                  <a:pt x="1668" y="408"/>
                  <a:pt x="1678" y="402"/>
                  <a:pt x="1686" y="393"/>
                </a:cubicBezTo>
                <a:cubicBezTo>
                  <a:pt x="1694" y="385"/>
                  <a:pt x="1701" y="375"/>
                  <a:pt x="1706" y="364"/>
                </a:cubicBezTo>
                <a:cubicBezTo>
                  <a:pt x="1711" y="352"/>
                  <a:pt x="1713" y="340"/>
                  <a:pt x="1713" y="326"/>
                </a:cubicBezTo>
                <a:cubicBezTo>
                  <a:pt x="1713" y="313"/>
                  <a:pt x="1711" y="301"/>
                  <a:pt x="1706" y="289"/>
                </a:cubicBezTo>
                <a:cubicBezTo>
                  <a:pt x="1701" y="278"/>
                  <a:pt x="1694" y="268"/>
                  <a:pt x="1686" y="259"/>
                </a:cubicBezTo>
                <a:cubicBezTo>
                  <a:pt x="1678" y="251"/>
                  <a:pt x="1668" y="244"/>
                  <a:pt x="1657" y="239"/>
                </a:cubicBezTo>
                <a:cubicBezTo>
                  <a:pt x="1645" y="234"/>
                  <a:pt x="1633" y="232"/>
                  <a:pt x="1620" y="232"/>
                </a:cubicBezTo>
                <a:cubicBezTo>
                  <a:pt x="1607" y="232"/>
                  <a:pt x="1595" y="234"/>
                  <a:pt x="1584" y="239"/>
                </a:cubicBezTo>
                <a:cubicBezTo>
                  <a:pt x="1573" y="244"/>
                  <a:pt x="1563" y="251"/>
                  <a:pt x="1555" y="259"/>
                </a:cubicBezTo>
                <a:cubicBezTo>
                  <a:pt x="1546" y="268"/>
                  <a:pt x="1540" y="278"/>
                  <a:pt x="1535" y="289"/>
                </a:cubicBezTo>
                <a:cubicBezTo>
                  <a:pt x="1530" y="301"/>
                  <a:pt x="1528" y="313"/>
                  <a:pt x="1528" y="326"/>
                </a:cubicBezTo>
                <a:cubicBezTo>
                  <a:pt x="1528" y="340"/>
                  <a:pt x="1530" y="352"/>
                  <a:pt x="1535" y="364"/>
                </a:cubicBezTo>
                <a:cubicBezTo>
                  <a:pt x="1540" y="375"/>
                  <a:pt x="1546" y="385"/>
                  <a:pt x="1555" y="393"/>
                </a:cubicBezTo>
                <a:cubicBezTo>
                  <a:pt x="1563" y="402"/>
                  <a:pt x="1573" y="408"/>
                  <a:pt x="1584" y="413"/>
                </a:cubicBezTo>
                <a:cubicBezTo>
                  <a:pt x="1595" y="418"/>
                  <a:pt x="1607" y="421"/>
                  <a:pt x="1620" y="421"/>
                </a:cubicBezTo>
                <a:close/>
                <a:moveTo>
                  <a:pt x="0" y="158"/>
                </a:moveTo>
                <a:cubicBezTo>
                  <a:pt x="88" y="158"/>
                  <a:pt x="88" y="158"/>
                  <a:pt x="88" y="158"/>
                </a:cubicBezTo>
                <a:cubicBezTo>
                  <a:pt x="156" y="373"/>
                  <a:pt x="156" y="373"/>
                  <a:pt x="156" y="373"/>
                </a:cubicBezTo>
                <a:cubicBezTo>
                  <a:pt x="236" y="158"/>
                  <a:pt x="236" y="158"/>
                  <a:pt x="236" y="158"/>
                </a:cubicBezTo>
                <a:cubicBezTo>
                  <a:pt x="313" y="158"/>
                  <a:pt x="313" y="158"/>
                  <a:pt x="313" y="158"/>
                </a:cubicBezTo>
                <a:cubicBezTo>
                  <a:pt x="392" y="373"/>
                  <a:pt x="392" y="373"/>
                  <a:pt x="392" y="373"/>
                </a:cubicBezTo>
                <a:cubicBezTo>
                  <a:pt x="462" y="158"/>
                  <a:pt x="462" y="158"/>
                  <a:pt x="462" y="158"/>
                </a:cubicBezTo>
                <a:cubicBezTo>
                  <a:pt x="550" y="158"/>
                  <a:pt x="550" y="158"/>
                  <a:pt x="550" y="158"/>
                </a:cubicBezTo>
                <a:cubicBezTo>
                  <a:pt x="435" y="495"/>
                  <a:pt x="435" y="495"/>
                  <a:pt x="435" y="495"/>
                </a:cubicBezTo>
                <a:cubicBezTo>
                  <a:pt x="354" y="495"/>
                  <a:pt x="354" y="495"/>
                  <a:pt x="354" y="495"/>
                </a:cubicBezTo>
                <a:cubicBezTo>
                  <a:pt x="274" y="275"/>
                  <a:pt x="274" y="275"/>
                  <a:pt x="274" y="275"/>
                </a:cubicBezTo>
                <a:cubicBezTo>
                  <a:pt x="192" y="495"/>
                  <a:pt x="192" y="495"/>
                  <a:pt x="192" y="495"/>
                </a:cubicBezTo>
                <a:cubicBezTo>
                  <a:pt x="110" y="495"/>
                  <a:pt x="110" y="495"/>
                  <a:pt x="110" y="495"/>
                </a:cubicBezTo>
                <a:lnTo>
                  <a:pt x="0" y="15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7192523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_BigandBo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AC039BE1-EB13-FA92-5D1C-AD65CCED24AA}"/>
              </a:ext>
            </a:extLst>
          </p:cNvPr>
          <p:cNvSpPr>
            <a:spLocks noGrp="1"/>
          </p:cNvSpPr>
          <p:nvPr>
            <p:ph type="title" hasCustomPrompt="1"/>
          </p:nvPr>
        </p:nvSpPr>
        <p:spPr>
          <a:xfrm>
            <a:off x="676656" y="365760"/>
            <a:ext cx="10842021" cy="685800"/>
          </a:xfrm>
          <a:prstGeom prst="rect">
            <a:avLst/>
          </a:prstGeom>
        </p:spPr>
        <p:txBody>
          <a:bodyPr>
            <a:noAutofit/>
          </a:bodyPr>
          <a:lstStyle>
            <a:lvl1pPr algn="l" defTabSz="914400" rtl="0" eaLnBrk="1" latinLnBrk="0" hangingPunct="1">
              <a:lnSpc>
                <a:spcPct val="90000"/>
              </a:lnSpc>
              <a:spcBef>
                <a:spcPct val="0"/>
              </a:spcBef>
              <a:buNone/>
              <a:defRPr lang="en-AR" sz="4000" b="1" kern="1200" dirty="0">
                <a:solidFill>
                  <a:schemeClr val="tx1"/>
                </a:solidFill>
                <a:latin typeface="Tenorite" pitchFamily="2" charset="0"/>
                <a:ea typeface="+mj-ea"/>
                <a:cs typeface="+mj-cs"/>
              </a:defRPr>
            </a:lvl1pPr>
          </a:lstStyle>
          <a:p>
            <a:r>
              <a:rPr lang="en-US"/>
              <a:t>Click to add title</a:t>
            </a:r>
            <a:endParaRPr lang="en-AR"/>
          </a:p>
        </p:txBody>
      </p:sp>
      <p:sp>
        <p:nvSpPr>
          <p:cNvPr id="12" name="Text Placeholder 2">
            <a:extLst>
              <a:ext uri="{FF2B5EF4-FFF2-40B4-BE49-F238E27FC236}">
                <a16:creationId xmlns:a16="http://schemas.microsoft.com/office/drawing/2014/main" id="{E42890B6-1A37-EB0F-3D80-C81AFC7AE896}"/>
              </a:ext>
            </a:extLst>
          </p:cNvPr>
          <p:cNvSpPr>
            <a:spLocks noGrp="1"/>
          </p:cNvSpPr>
          <p:nvPr>
            <p:ph type="body" idx="33" hasCustomPrompt="1"/>
          </p:nvPr>
        </p:nvSpPr>
        <p:spPr>
          <a:xfrm>
            <a:off x="6360540" y="1554279"/>
            <a:ext cx="5156222" cy="335253"/>
          </a:xfrm>
          <a:prstGeom prst="rect">
            <a:avLst/>
          </a:prstGeom>
        </p:spPr>
        <p:txBody>
          <a:bodyPr>
            <a:noAutofit/>
          </a:bodyPr>
          <a:lstStyle>
            <a:lvl1pPr marL="0" indent="0">
              <a:buNone/>
              <a:defRPr sz="1800" b="1">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subtitle</a:t>
            </a:r>
          </a:p>
        </p:txBody>
      </p:sp>
      <p:sp>
        <p:nvSpPr>
          <p:cNvPr id="14" name="Text Placeholder 2">
            <a:extLst>
              <a:ext uri="{FF2B5EF4-FFF2-40B4-BE49-F238E27FC236}">
                <a16:creationId xmlns:a16="http://schemas.microsoft.com/office/drawing/2014/main" id="{0F3EA043-7FF1-A1B6-1FC8-347F6993B595}"/>
              </a:ext>
            </a:extLst>
          </p:cNvPr>
          <p:cNvSpPr>
            <a:spLocks noGrp="1"/>
          </p:cNvSpPr>
          <p:nvPr>
            <p:ph type="body" idx="29" hasCustomPrompt="1"/>
          </p:nvPr>
        </p:nvSpPr>
        <p:spPr>
          <a:xfrm>
            <a:off x="674741" y="4307689"/>
            <a:ext cx="5156223" cy="1407078"/>
          </a:xfrm>
          <a:prstGeom prst="rect">
            <a:avLst/>
          </a:prstGeom>
        </p:spPr>
        <p:txBody>
          <a:bodyPr>
            <a:noAutofit/>
          </a:bodyPr>
          <a:lstStyle>
            <a:lvl1pPr marL="0" indent="0">
              <a:buNone/>
              <a:defRPr sz="2000" b="0" i="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16" name="Text Placeholder 2">
            <a:extLst>
              <a:ext uri="{FF2B5EF4-FFF2-40B4-BE49-F238E27FC236}">
                <a16:creationId xmlns:a16="http://schemas.microsoft.com/office/drawing/2014/main" id="{25CB7EFB-158E-0869-8160-F606EF1E8F67}"/>
              </a:ext>
            </a:extLst>
          </p:cNvPr>
          <p:cNvSpPr>
            <a:spLocks noGrp="1"/>
          </p:cNvSpPr>
          <p:nvPr>
            <p:ph type="body" idx="34" hasCustomPrompt="1"/>
          </p:nvPr>
        </p:nvSpPr>
        <p:spPr>
          <a:xfrm>
            <a:off x="6364341" y="1901044"/>
            <a:ext cx="5156223" cy="1424399"/>
          </a:xfrm>
          <a:prstGeom prst="rect">
            <a:avLst/>
          </a:prstGeom>
        </p:spPr>
        <p:txBody>
          <a:bodyPr>
            <a:noAutofit/>
          </a:bodyPr>
          <a:lstStyle>
            <a:lvl1pPr marL="0" indent="0">
              <a:buNone/>
              <a:defRPr sz="1400" b="0" i="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22" name="Text Placeholder 2">
            <a:extLst>
              <a:ext uri="{FF2B5EF4-FFF2-40B4-BE49-F238E27FC236}">
                <a16:creationId xmlns:a16="http://schemas.microsoft.com/office/drawing/2014/main" id="{07652D69-4894-AAF8-D74E-CD29AF456BE1}"/>
              </a:ext>
            </a:extLst>
          </p:cNvPr>
          <p:cNvSpPr>
            <a:spLocks noGrp="1"/>
          </p:cNvSpPr>
          <p:nvPr>
            <p:ph type="body" idx="35" hasCustomPrompt="1"/>
          </p:nvPr>
        </p:nvSpPr>
        <p:spPr>
          <a:xfrm>
            <a:off x="6360540" y="3846719"/>
            <a:ext cx="5156222" cy="335253"/>
          </a:xfrm>
          <a:prstGeom prst="rect">
            <a:avLst/>
          </a:prstGeom>
        </p:spPr>
        <p:txBody>
          <a:bodyPr>
            <a:noAutofit/>
          </a:bodyPr>
          <a:lstStyle>
            <a:lvl1pPr marL="0" indent="0">
              <a:buNone/>
              <a:defRPr sz="1800" b="1">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subtitle</a:t>
            </a:r>
          </a:p>
        </p:txBody>
      </p:sp>
      <p:sp>
        <p:nvSpPr>
          <p:cNvPr id="23" name="Text Placeholder 2">
            <a:extLst>
              <a:ext uri="{FF2B5EF4-FFF2-40B4-BE49-F238E27FC236}">
                <a16:creationId xmlns:a16="http://schemas.microsoft.com/office/drawing/2014/main" id="{7AE49A8C-D8A6-AC15-C45C-541C295F8E7E}"/>
              </a:ext>
            </a:extLst>
          </p:cNvPr>
          <p:cNvSpPr>
            <a:spLocks noGrp="1"/>
          </p:cNvSpPr>
          <p:nvPr>
            <p:ph type="body" idx="36" hasCustomPrompt="1"/>
          </p:nvPr>
        </p:nvSpPr>
        <p:spPr>
          <a:xfrm>
            <a:off x="6364341" y="4194621"/>
            <a:ext cx="5156223" cy="1520146"/>
          </a:xfrm>
          <a:prstGeom prst="rect">
            <a:avLst/>
          </a:prstGeom>
        </p:spPr>
        <p:txBody>
          <a:bodyPr>
            <a:noAutofit/>
          </a:bodyPr>
          <a:lstStyle>
            <a:lvl1pPr marL="0" indent="0">
              <a:buNone/>
              <a:defRPr sz="1400" b="0" i="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24" name="Text Placeholder 2">
            <a:extLst>
              <a:ext uri="{FF2B5EF4-FFF2-40B4-BE49-F238E27FC236}">
                <a16:creationId xmlns:a16="http://schemas.microsoft.com/office/drawing/2014/main" id="{E6BFC085-8D7A-21A9-0670-39674E64FA82}"/>
              </a:ext>
            </a:extLst>
          </p:cNvPr>
          <p:cNvSpPr>
            <a:spLocks noGrp="1"/>
          </p:cNvSpPr>
          <p:nvPr>
            <p:ph type="body" idx="37" hasCustomPrompt="1"/>
          </p:nvPr>
        </p:nvSpPr>
        <p:spPr>
          <a:xfrm>
            <a:off x="674741" y="1555063"/>
            <a:ext cx="5156223" cy="2752626"/>
          </a:xfrm>
          <a:prstGeom prst="rect">
            <a:avLst/>
          </a:prstGeom>
        </p:spPr>
        <p:txBody>
          <a:bodyPr>
            <a:noAutofit/>
          </a:bodyPr>
          <a:lstStyle>
            <a:lvl1pPr marL="0" indent="0">
              <a:buNone/>
              <a:defRPr sz="6000" b="1" i="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big and bold text</a:t>
            </a:r>
          </a:p>
        </p:txBody>
      </p:sp>
      <p:sp>
        <p:nvSpPr>
          <p:cNvPr id="2" name="Número de diapositiva">
            <a:extLst>
              <a:ext uri="{FF2B5EF4-FFF2-40B4-BE49-F238E27FC236}">
                <a16:creationId xmlns:a16="http://schemas.microsoft.com/office/drawing/2014/main" id="{1F9BE281-42B6-8006-558B-9935BE129AE1}"/>
              </a:ext>
            </a:extLst>
          </p:cNvPr>
          <p:cNvSpPr txBox="1">
            <a:spLocks/>
          </p:cNvSpPr>
          <p:nvPr userDrawn="1"/>
        </p:nvSpPr>
        <p:spPr>
          <a:xfrm>
            <a:off x="11516762" y="6509914"/>
            <a:ext cx="548640" cy="91440"/>
          </a:xfrm>
          <a:prstGeom prst="rect">
            <a:avLst/>
          </a:prstGeom>
        </p:spPr>
        <p:txBody>
          <a:bodyPr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700" b="0" i="0" u="none" strike="noStrike" cap="none" spc="0" normalizeH="0" baseline="0">
                <a:ln>
                  <a:noFill/>
                </a:ln>
                <a:solidFill>
                  <a:srgbClr val="000000"/>
                </a:solidFill>
                <a:effectLst/>
                <a:uFillTx/>
                <a:latin typeface="Tenorite" pitchFamily="2" charset="0"/>
                <a:ea typeface="+mn-ea"/>
                <a:cs typeface="+mn-cs"/>
                <a:sym typeface="Tenorite Regular"/>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9pPr>
          </a:lstStyle>
          <a:p>
            <a:fld id="{86CB4B4D-7CA3-9044-876B-883B54F8677D}" type="slidenum">
              <a:rPr lang="en-US" sz="800" smtClean="0"/>
              <a:pPr/>
              <a:t>‹#›</a:t>
            </a:fld>
            <a:endParaRPr lang="en-US" sz="800"/>
          </a:p>
        </p:txBody>
      </p:sp>
      <p:sp>
        <p:nvSpPr>
          <p:cNvPr id="5" name="Freeform 5">
            <a:extLst>
              <a:ext uri="{FF2B5EF4-FFF2-40B4-BE49-F238E27FC236}">
                <a16:creationId xmlns:a16="http://schemas.microsoft.com/office/drawing/2014/main" id="{F845F454-E6F1-FF45-CC82-6C8C17797F97}"/>
              </a:ext>
            </a:extLst>
          </p:cNvPr>
          <p:cNvSpPr>
            <a:spLocks noEditPoints="1"/>
          </p:cNvSpPr>
          <p:nvPr userDrawn="1"/>
        </p:nvSpPr>
        <p:spPr bwMode="auto">
          <a:xfrm>
            <a:off x="10784911" y="6479382"/>
            <a:ext cx="468874" cy="173633"/>
          </a:xfrm>
          <a:custGeom>
            <a:avLst/>
            <a:gdLst>
              <a:gd name="T0" fmla="*/ 698 w 1799"/>
              <a:gd name="T1" fmla="*/ 158 h 664"/>
              <a:gd name="T2" fmla="*/ 610 w 1799"/>
              <a:gd name="T3" fmla="*/ 496 h 664"/>
              <a:gd name="T4" fmla="*/ 664 w 1799"/>
              <a:gd name="T5" fmla="*/ 7 h 664"/>
              <a:gd name="T6" fmla="*/ 638 w 1799"/>
              <a:gd name="T7" fmla="*/ 105 h 664"/>
              <a:gd name="T8" fmla="*/ 664 w 1799"/>
              <a:gd name="T9" fmla="*/ 7 h 664"/>
              <a:gd name="T10" fmla="*/ 907 w 1799"/>
              <a:gd name="T11" fmla="*/ 491 h 664"/>
              <a:gd name="T12" fmla="*/ 863 w 1799"/>
              <a:gd name="T13" fmla="*/ 664 h 664"/>
              <a:gd name="T14" fmla="*/ 777 w 1799"/>
              <a:gd name="T15" fmla="*/ 158 h 664"/>
              <a:gd name="T16" fmla="*/ 862 w 1799"/>
              <a:gd name="T17" fmla="*/ 205 h 664"/>
              <a:gd name="T18" fmla="*/ 969 w 1799"/>
              <a:gd name="T19" fmla="*/ 151 h 664"/>
              <a:gd name="T20" fmla="*/ 1082 w 1799"/>
              <a:gd name="T21" fmla="*/ 199 h 664"/>
              <a:gd name="T22" fmla="*/ 1131 w 1799"/>
              <a:gd name="T23" fmla="*/ 327 h 664"/>
              <a:gd name="T24" fmla="*/ 1081 w 1799"/>
              <a:gd name="T25" fmla="*/ 455 h 664"/>
              <a:gd name="T26" fmla="*/ 969 w 1799"/>
              <a:gd name="T27" fmla="*/ 503 h 664"/>
              <a:gd name="T28" fmla="*/ 988 w 1799"/>
              <a:gd name="T29" fmla="*/ 414 h 664"/>
              <a:gd name="T30" fmla="*/ 1038 w 1799"/>
              <a:gd name="T31" fmla="*/ 364 h 664"/>
              <a:gd name="T32" fmla="*/ 1038 w 1799"/>
              <a:gd name="T33" fmla="*/ 289 h 664"/>
              <a:gd name="T34" fmla="*/ 988 w 1799"/>
              <a:gd name="T35" fmla="*/ 239 h 664"/>
              <a:gd name="T36" fmla="*/ 915 w 1799"/>
              <a:gd name="T37" fmla="*/ 239 h 664"/>
              <a:gd name="T38" fmla="*/ 865 w 1799"/>
              <a:gd name="T39" fmla="*/ 289 h 664"/>
              <a:gd name="T40" fmla="*/ 865 w 1799"/>
              <a:gd name="T41" fmla="*/ 364 h 664"/>
              <a:gd name="T42" fmla="*/ 915 w 1799"/>
              <a:gd name="T43" fmla="*/ 414 h 664"/>
              <a:gd name="T44" fmla="*/ 1194 w 1799"/>
              <a:gd name="T45" fmla="*/ 158 h 664"/>
              <a:gd name="T46" fmla="*/ 1279 w 1799"/>
              <a:gd name="T47" fmla="*/ 210 h 664"/>
              <a:gd name="T48" fmla="*/ 1372 w 1799"/>
              <a:gd name="T49" fmla="*/ 152 h 664"/>
              <a:gd name="T50" fmla="*/ 1429 w 1799"/>
              <a:gd name="T51" fmla="*/ 165 h 664"/>
              <a:gd name="T52" fmla="*/ 1379 w 1799"/>
              <a:gd name="T53" fmla="*/ 242 h 664"/>
              <a:gd name="T54" fmla="*/ 1299 w 1799"/>
              <a:gd name="T55" fmla="*/ 257 h 664"/>
              <a:gd name="T56" fmla="*/ 1279 w 1799"/>
              <a:gd name="T57" fmla="*/ 496 h 664"/>
              <a:gd name="T58" fmla="*/ 1194 w 1799"/>
              <a:gd name="T59" fmla="*/ 158 h 664"/>
              <a:gd name="T60" fmla="*/ 1549 w 1799"/>
              <a:gd name="T61" fmla="*/ 489 h 664"/>
              <a:gd name="T62" fmla="*/ 1455 w 1799"/>
              <a:gd name="T63" fmla="*/ 395 h 664"/>
              <a:gd name="T64" fmla="*/ 1455 w 1799"/>
              <a:gd name="T65" fmla="*/ 258 h 664"/>
              <a:gd name="T66" fmla="*/ 1549 w 1799"/>
              <a:gd name="T67" fmla="*/ 165 h 664"/>
              <a:gd name="T68" fmla="*/ 1690 w 1799"/>
              <a:gd name="T69" fmla="*/ 165 h 664"/>
              <a:gd name="T70" fmla="*/ 1785 w 1799"/>
              <a:gd name="T71" fmla="*/ 258 h 664"/>
              <a:gd name="T72" fmla="*/ 1785 w 1799"/>
              <a:gd name="T73" fmla="*/ 395 h 664"/>
              <a:gd name="T74" fmla="*/ 1691 w 1799"/>
              <a:gd name="T75" fmla="*/ 489 h 664"/>
              <a:gd name="T76" fmla="*/ 1620 w 1799"/>
              <a:gd name="T77" fmla="*/ 421 h 664"/>
              <a:gd name="T78" fmla="*/ 1686 w 1799"/>
              <a:gd name="T79" fmla="*/ 393 h 664"/>
              <a:gd name="T80" fmla="*/ 1713 w 1799"/>
              <a:gd name="T81" fmla="*/ 326 h 664"/>
              <a:gd name="T82" fmla="*/ 1686 w 1799"/>
              <a:gd name="T83" fmla="*/ 259 h 664"/>
              <a:gd name="T84" fmla="*/ 1620 w 1799"/>
              <a:gd name="T85" fmla="*/ 232 h 664"/>
              <a:gd name="T86" fmla="*/ 1555 w 1799"/>
              <a:gd name="T87" fmla="*/ 259 h 664"/>
              <a:gd name="T88" fmla="*/ 1528 w 1799"/>
              <a:gd name="T89" fmla="*/ 326 h 664"/>
              <a:gd name="T90" fmla="*/ 1555 w 1799"/>
              <a:gd name="T91" fmla="*/ 393 h 664"/>
              <a:gd name="T92" fmla="*/ 1620 w 1799"/>
              <a:gd name="T93" fmla="*/ 421 h 664"/>
              <a:gd name="T94" fmla="*/ 88 w 1799"/>
              <a:gd name="T95" fmla="*/ 158 h 664"/>
              <a:gd name="T96" fmla="*/ 236 w 1799"/>
              <a:gd name="T97" fmla="*/ 158 h 664"/>
              <a:gd name="T98" fmla="*/ 392 w 1799"/>
              <a:gd name="T99" fmla="*/ 373 h 664"/>
              <a:gd name="T100" fmla="*/ 550 w 1799"/>
              <a:gd name="T101" fmla="*/ 158 h 664"/>
              <a:gd name="T102" fmla="*/ 354 w 1799"/>
              <a:gd name="T103" fmla="*/ 495 h 664"/>
              <a:gd name="T104" fmla="*/ 192 w 1799"/>
              <a:gd name="T105" fmla="*/ 495 h 664"/>
              <a:gd name="T106" fmla="*/ 0 w 1799"/>
              <a:gd name="T107" fmla="*/ 158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99" h="664">
                <a:moveTo>
                  <a:pt x="610" y="158"/>
                </a:moveTo>
                <a:cubicBezTo>
                  <a:pt x="698" y="158"/>
                  <a:pt x="698" y="158"/>
                  <a:pt x="698" y="158"/>
                </a:cubicBezTo>
                <a:cubicBezTo>
                  <a:pt x="698" y="496"/>
                  <a:pt x="698" y="496"/>
                  <a:pt x="698" y="496"/>
                </a:cubicBezTo>
                <a:cubicBezTo>
                  <a:pt x="610" y="496"/>
                  <a:pt x="610" y="496"/>
                  <a:pt x="610" y="496"/>
                </a:cubicBezTo>
                <a:lnTo>
                  <a:pt x="610" y="158"/>
                </a:lnTo>
                <a:close/>
                <a:moveTo>
                  <a:pt x="664" y="7"/>
                </a:moveTo>
                <a:cubicBezTo>
                  <a:pt x="637" y="0"/>
                  <a:pt x="609" y="16"/>
                  <a:pt x="602" y="43"/>
                </a:cubicBezTo>
                <a:cubicBezTo>
                  <a:pt x="595" y="70"/>
                  <a:pt x="611" y="98"/>
                  <a:pt x="638" y="105"/>
                </a:cubicBezTo>
                <a:cubicBezTo>
                  <a:pt x="665" y="112"/>
                  <a:pt x="693" y="96"/>
                  <a:pt x="700" y="69"/>
                </a:cubicBezTo>
                <a:cubicBezTo>
                  <a:pt x="707" y="42"/>
                  <a:pt x="691" y="14"/>
                  <a:pt x="664" y="7"/>
                </a:cubicBezTo>
                <a:close/>
                <a:moveTo>
                  <a:pt x="969" y="503"/>
                </a:moveTo>
                <a:cubicBezTo>
                  <a:pt x="946" y="503"/>
                  <a:pt x="926" y="499"/>
                  <a:pt x="907" y="491"/>
                </a:cubicBezTo>
                <a:cubicBezTo>
                  <a:pt x="889" y="482"/>
                  <a:pt x="874" y="470"/>
                  <a:pt x="863" y="455"/>
                </a:cubicBezTo>
                <a:cubicBezTo>
                  <a:pt x="863" y="664"/>
                  <a:pt x="863" y="664"/>
                  <a:pt x="863" y="664"/>
                </a:cubicBezTo>
                <a:cubicBezTo>
                  <a:pt x="777" y="664"/>
                  <a:pt x="777" y="664"/>
                  <a:pt x="777" y="664"/>
                </a:cubicBezTo>
                <a:cubicBezTo>
                  <a:pt x="777" y="158"/>
                  <a:pt x="777" y="158"/>
                  <a:pt x="777" y="158"/>
                </a:cubicBezTo>
                <a:cubicBezTo>
                  <a:pt x="862" y="158"/>
                  <a:pt x="862" y="158"/>
                  <a:pt x="862" y="158"/>
                </a:cubicBezTo>
                <a:cubicBezTo>
                  <a:pt x="862" y="205"/>
                  <a:pt x="862" y="205"/>
                  <a:pt x="862" y="205"/>
                </a:cubicBezTo>
                <a:cubicBezTo>
                  <a:pt x="874" y="188"/>
                  <a:pt x="888" y="175"/>
                  <a:pt x="907" y="166"/>
                </a:cubicBezTo>
                <a:cubicBezTo>
                  <a:pt x="925" y="156"/>
                  <a:pt x="946" y="151"/>
                  <a:pt x="969" y="151"/>
                </a:cubicBezTo>
                <a:cubicBezTo>
                  <a:pt x="990" y="151"/>
                  <a:pt x="1010" y="155"/>
                  <a:pt x="1030" y="163"/>
                </a:cubicBezTo>
                <a:cubicBezTo>
                  <a:pt x="1050" y="172"/>
                  <a:pt x="1067" y="183"/>
                  <a:pt x="1082" y="199"/>
                </a:cubicBezTo>
                <a:cubicBezTo>
                  <a:pt x="1097" y="214"/>
                  <a:pt x="1109" y="233"/>
                  <a:pt x="1118" y="254"/>
                </a:cubicBezTo>
                <a:cubicBezTo>
                  <a:pt x="1127" y="276"/>
                  <a:pt x="1131" y="300"/>
                  <a:pt x="1131" y="327"/>
                </a:cubicBezTo>
                <a:cubicBezTo>
                  <a:pt x="1131" y="354"/>
                  <a:pt x="1127" y="378"/>
                  <a:pt x="1118" y="400"/>
                </a:cubicBezTo>
                <a:cubicBezTo>
                  <a:pt x="1108" y="421"/>
                  <a:pt x="1096" y="440"/>
                  <a:pt x="1081" y="455"/>
                </a:cubicBezTo>
                <a:cubicBezTo>
                  <a:pt x="1066" y="471"/>
                  <a:pt x="1049" y="482"/>
                  <a:pt x="1030" y="491"/>
                </a:cubicBezTo>
                <a:cubicBezTo>
                  <a:pt x="1010" y="499"/>
                  <a:pt x="990" y="503"/>
                  <a:pt x="969" y="503"/>
                </a:cubicBezTo>
                <a:close/>
                <a:moveTo>
                  <a:pt x="952" y="421"/>
                </a:moveTo>
                <a:cubicBezTo>
                  <a:pt x="965" y="421"/>
                  <a:pt x="977" y="419"/>
                  <a:pt x="988" y="414"/>
                </a:cubicBezTo>
                <a:cubicBezTo>
                  <a:pt x="999" y="409"/>
                  <a:pt x="1009" y="402"/>
                  <a:pt x="1018" y="394"/>
                </a:cubicBezTo>
                <a:cubicBezTo>
                  <a:pt x="1026" y="385"/>
                  <a:pt x="1033" y="375"/>
                  <a:pt x="1038" y="364"/>
                </a:cubicBezTo>
                <a:cubicBezTo>
                  <a:pt x="1043" y="352"/>
                  <a:pt x="1045" y="340"/>
                  <a:pt x="1045" y="326"/>
                </a:cubicBezTo>
                <a:cubicBezTo>
                  <a:pt x="1045" y="313"/>
                  <a:pt x="1043" y="301"/>
                  <a:pt x="1038" y="289"/>
                </a:cubicBezTo>
                <a:cubicBezTo>
                  <a:pt x="1033" y="278"/>
                  <a:pt x="1026" y="268"/>
                  <a:pt x="1018" y="259"/>
                </a:cubicBezTo>
                <a:cubicBezTo>
                  <a:pt x="1009" y="251"/>
                  <a:pt x="999" y="244"/>
                  <a:pt x="988" y="239"/>
                </a:cubicBezTo>
                <a:cubicBezTo>
                  <a:pt x="977" y="234"/>
                  <a:pt x="965" y="231"/>
                  <a:pt x="952" y="231"/>
                </a:cubicBezTo>
                <a:cubicBezTo>
                  <a:pt x="938" y="231"/>
                  <a:pt x="926" y="234"/>
                  <a:pt x="915" y="239"/>
                </a:cubicBezTo>
                <a:cubicBezTo>
                  <a:pt x="903" y="244"/>
                  <a:pt x="893" y="251"/>
                  <a:pt x="885" y="259"/>
                </a:cubicBezTo>
                <a:cubicBezTo>
                  <a:pt x="877" y="268"/>
                  <a:pt x="870" y="278"/>
                  <a:pt x="865" y="289"/>
                </a:cubicBezTo>
                <a:cubicBezTo>
                  <a:pt x="860" y="301"/>
                  <a:pt x="858" y="313"/>
                  <a:pt x="858" y="326"/>
                </a:cubicBezTo>
                <a:cubicBezTo>
                  <a:pt x="858" y="340"/>
                  <a:pt x="860" y="352"/>
                  <a:pt x="865" y="364"/>
                </a:cubicBezTo>
                <a:cubicBezTo>
                  <a:pt x="870" y="375"/>
                  <a:pt x="877" y="385"/>
                  <a:pt x="885" y="394"/>
                </a:cubicBezTo>
                <a:cubicBezTo>
                  <a:pt x="893" y="402"/>
                  <a:pt x="903" y="409"/>
                  <a:pt x="915" y="414"/>
                </a:cubicBezTo>
                <a:cubicBezTo>
                  <a:pt x="926" y="419"/>
                  <a:pt x="938" y="421"/>
                  <a:pt x="952" y="421"/>
                </a:cubicBezTo>
                <a:close/>
                <a:moveTo>
                  <a:pt x="1194" y="158"/>
                </a:moveTo>
                <a:cubicBezTo>
                  <a:pt x="1279" y="158"/>
                  <a:pt x="1279" y="158"/>
                  <a:pt x="1279" y="158"/>
                </a:cubicBezTo>
                <a:cubicBezTo>
                  <a:pt x="1279" y="210"/>
                  <a:pt x="1279" y="210"/>
                  <a:pt x="1279" y="210"/>
                </a:cubicBezTo>
                <a:cubicBezTo>
                  <a:pt x="1287" y="190"/>
                  <a:pt x="1299" y="175"/>
                  <a:pt x="1315" y="166"/>
                </a:cubicBezTo>
                <a:cubicBezTo>
                  <a:pt x="1331" y="157"/>
                  <a:pt x="1350" y="152"/>
                  <a:pt x="1372" y="152"/>
                </a:cubicBezTo>
                <a:cubicBezTo>
                  <a:pt x="1383" y="152"/>
                  <a:pt x="1394" y="153"/>
                  <a:pt x="1403" y="156"/>
                </a:cubicBezTo>
                <a:cubicBezTo>
                  <a:pt x="1413" y="158"/>
                  <a:pt x="1422" y="161"/>
                  <a:pt x="1429" y="165"/>
                </a:cubicBezTo>
                <a:cubicBezTo>
                  <a:pt x="1397" y="250"/>
                  <a:pt x="1397" y="250"/>
                  <a:pt x="1397" y="250"/>
                </a:cubicBezTo>
                <a:cubicBezTo>
                  <a:pt x="1393" y="247"/>
                  <a:pt x="1387" y="244"/>
                  <a:pt x="1379" y="242"/>
                </a:cubicBezTo>
                <a:cubicBezTo>
                  <a:pt x="1371" y="239"/>
                  <a:pt x="1362" y="238"/>
                  <a:pt x="1352" y="238"/>
                </a:cubicBezTo>
                <a:cubicBezTo>
                  <a:pt x="1330" y="238"/>
                  <a:pt x="1313" y="244"/>
                  <a:pt x="1299" y="257"/>
                </a:cubicBezTo>
                <a:cubicBezTo>
                  <a:pt x="1286" y="269"/>
                  <a:pt x="1279" y="289"/>
                  <a:pt x="1279" y="318"/>
                </a:cubicBezTo>
                <a:cubicBezTo>
                  <a:pt x="1279" y="496"/>
                  <a:pt x="1279" y="496"/>
                  <a:pt x="1279" y="496"/>
                </a:cubicBezTo>
                <a:cubicBezTo>
                  <a:pt x="1194" y="496"/>
                  <a:pt x="1194" y="496"/>
                  <a:pt x="1194" y="496"/>
                </a:cubicBezTo>
                <a:lnTo>
                  <a:pt x="1194" y="158"/>
                </a:lnTo>
                <a:close/>
                <a:moveTo>
                  <a:pt x="1620" y="503"/>
                </a:moveTo>
                <a:cubicBezTo>
                  <a:pt x="1594" y="503"/>
                  <a:pt x="1571" y="498"/>
                  <a:pt x="1549" y="489"/>
                </a:cubicBezTo>
                <a:cubicBezTo>
                  <a:pt x="1527" y="480"/>
                  <a:pt x="1508" y="467"/>
                  <a:pt x="1492" y="451"/>
                </a:cubicBezTo>
                <a:cubicBezTo>
                  <a:pt x="1476" y="435"/>
                  <a:pt x="1464" y="416"/>
                  <a:pt x="1455" y="395"/>
                </a:cubicBezTo>
                <a:cubicBezTo>
                  <a:pt x="1446" y="374"/>
                  <a:pt x="1441" y="351"/>
                  <a:pt x="1441" y="327"/>
                </a:cubicBezTo>
                <a:cubicBezTo>
                  <a:pt x="1441" y="303"/>
                  <a:pt x="1446" y="280"/>
                  <a:pt x="1455" y="258"/>
                </a:cubicBezTo>
                <a:cubicBezTo>
                  <a:pt x="1464" y="237"/>
                  <a:pt x="1476" y="218"/>
                  <a:pt x="1492" y="202"/>
                </a:cubicBezTo>
                <a:cubicBezTo>
                  <a:pt x="1508" y="187"/>
                  <a:pt x="1527" y="174"/>
                  <a:pt x="1549" y="165"/>
                </a:cubicBezTo>
                <a:cubicBezTo>
                  <a:pt x="1571" y="156"/>
                  <a:pt x="1594" y="151"/>
                  <a:pt x="1620" y="151"/>
                </a:cubicBezTo>
                <a:cubicBezTo>
                  <a:pt x="1645" y="151"/>
                  <a:pt x="1668" y="156"/>
                  <a:pt x="1690" y="165"/>
                </a:cubicBezTo>
                <a:cubicBezTo>
                  <a:pt x="1712" y="174"/>
                  <a:pt x="1731" y="187"/>
                  <a:pt x="1747" y="202"/>
                </a:cubicBezTo>
                <a:cubicBezTo>
                  <a:pt x="1763" y="218"/>
                  <a:pt x="1776" y="237"/>
                  <a:pt x="1785" y="258"/>
                </a:cubicBezTo>
                <a:cubicBezTo>
                  <a:pt x="1794" y="280"/>
                  <a:pt x="1799" y="303"/>
                  <a:pt x="1799" y="327"/>
                </a:cubicBezTo>
                <a:cubicBezTo>
                  <a:pt x="1799" y="351"/>
                  <a:pt x="1794" y="374"/>
                  <a:pt x="1785" y="395"/>
                </a:cubicBezTo>
                <a:cubicBezTo>
                  <a:pt x="1776" y="416"/>
                  <a:pt x="1763" y="435"/>
                  <a:pt x="1747" y="451"/>
                </a:cubicBezTo>
                <a:cubicBezTo>
                  <a:pt x="1731" y="467"/>
                  <a:pt x="1713" y="480"/>
                  <a:pt x="1691" y="489"/>
                </a:cubicBezTo>
                <a:cubicBezTo>
                  <a:pt x="1669" y="498"/>
                  <a:pt x="1645" y="503"/>
                  <a:pt x="1620" y="503"/>
                </a:cubicBezTo>
                <a:close/>
                <a:moveTo>
                  <a:pt x="1620" y="421"/>
                </a:moveTo>
                <a:cubicBezTo>
                  <a:pt x="1633" y="421"/>
                  <a:pt x="1645" y="418"/>
                  <a:pt x="1657" y="413"/>
                </a:cubicBezTo>
                <a:cubicBezTo>
                  <a:pt x="1668" y="408"/>
                  <a:pt x="1678" y="402"/>
                  <a:pt x="1686" y="393"/>
                </a:cubicBezTo>
                <a:cubicBezTo>
                  <a:pt x="1694" y="385"/>
                  <a:pt x="1701" y="375"/>
                  <a:pt x="1706" y="364"/>
                </a:cubicBezTo>
                <a:cubicBezTo>
                  <a:pt x="1711" y="352"/>
                  <a:pt x="1713" y="340"/>
                  <a:pt x="1713" y="326"/>
                </a:cubicBezTo>
                <a:cubicBezTo>
                  <a:pt x="1713" y="313"/>
                  <a:pt x="1711" y="301"/>
                  <a:pt x="1706" y="289"/>
                </a:cubicBezTo>
                <a:cubicBezTo>
                  <a:pt x="1701" y="278"/>
                  <a:pt x="1694" y="268"/>
                  <a:pt x="1686" y="259"/>
                </a:cubicBezTo>
                <a:cubicBezTo>
                  <a:pt x="1678" y="251"/>
                  <a:pt x="1668" y="244"/>
                  <a:pt x="1657" y="239"/>
                </a:cubicBezTo>
                <a:cubicBezTo>
                  <a:pt x="1645" y="234"/>
                  <a:pt x="1633" y="232"/>
                  <a:pt x="1620" y="232"/>
                </a:cubicBezTo>
                <a:cubicBezTo>
                  <a:pt x="1607" y="232"/>
                  <a:pt x="1595" y="234"/>
                  <a:pt x="1584" y="239"/>
                </a:cubicBezTo>
                <a:cubicBezTo>
                  <a:pt x="1573" y="244"/>
                  <a:pt x="1563" y="251"/>
                  <a:pt x="1555" y="259"/>
                </a:cubicBezTo>
                <a:cubicBezTo>
                  <a:pt x="1546" y="268"/>
                  <a:pt x="1540" y="278"/>
                  <a:pt x="1535" y="289"/>
                </a:cubicBezTo>
                <a:cubicBezTo>
                  <a:pt x="1530" y="301"/>
                  <a:pt x="1528" y="313"/>
                  <a:pt x="1528" y="326"/>
                </a:cubicBezTo>
                <a:cubicBezTo>
                  <a:pt x="1528" y="340"/>
                  <a:pt x="1530" y="352"/>
                  <a:pt x="1535" y="364"/>
                </a:cubicBezTo>
                <a:cubicBezTo>
                  <a:pt x="1540" y="375"/>
                  <a:pt x="1546" y="385"/>
                  <a:pt x="1555" y="393"/>
                </a:cubicBezTo>
                <a:cubicBezTo>
                  <a:pt x="1563" y="402"/>
                  <a:pt x="1573" y="408"/>
                  <a:pt x="1584" y="413"/>
                </a:cubicBezTo>
                <a:cubicBezTo>
                  <a:pt x="1595" y="418"/>
                  <a:pt x="1607" y="421"/>
                  <a:pt x="1620" y="421"/>
                </a:cubicBezTo>
                <a:close/>
                <a:moveTo>
                  <a:pt x="0" y="158"/>
                </a:moveTo>
                <a:cubicBezTo>
                  <a:pt x="88" y="158"/>
                  <a:pt x="88" y="158"/>
                  <a:pt x="88" y="158"/>
                </a:cubicBezTo>
                <a:cubicBezTo>
                  <a:pt x="156" y="373"/>
                  <a:pt x="156" y="373"/>
                  <a:pt x="156" y="373"/>
                </a:cubicBezTo>
                <a:cubicBezTo>
                  <a:pt x="236" y="158"/>
                  <a:pt x="236" y="158"/>
                  <a:pt x="236" y="158"/>
                </a:cubicBezTo>
                <a:cubicBezTo>
                  <a:pt x="313" y="158"/>
                  <a:pt x="313" y="158"/>
                  <a:pt x="313" y="158"/>
                </a:cubicBezTo>
                <a:cubicBezTo>
                  <a:pt x="392" y="373"/>
                  <a:pt x="392" y="373"/>
                  <a:pt x="392" y="373"/>
                </a:cubicBezTo>
                <a:cubicBezTo>
                  <a:pt x="462" y="158"/>
                  <a:pt x="462" y="158"/>
                  <a:pt x="462" y="158"/>
                </a:cubicBezTo>
                <a:cubicBezTo>
                  <a:pt x="550" y="158"/>
                  <a:pt x="550" y="158"/>
                  <a:pt x="550" y="158"/>
                </a:cubicBezTo>
                <a:cubicBezTo>
                  <a:pt x="435" y="495"/>
                  <a:pt x="435" y="495"/>
                  <a:pt x="435" y="495"/>
                </a:cubicBezTo>
                <a:cubicBezTo>
                  <a:pt x="354" y="495"/>
                  <a:pt x="354" y="495"/>
                  <a:pt x="354" y="495"/>
                </a:cubicBezTo>
                <a:cubicBezTo>
                  <a:pt x="274" y="275"/>
                  <a:pt x="274" y="275"/>
                  <a:pt x="274" y="275"/>
                </a:cubicBezTo>
                <a:cubicBezTo>
                  <a:pt x="192" y="495"/>
                  <a:pt x="192" y="495"/>
                  <a:pt x="192" y="495"/>
                </a:cubicBezTo>
                <a:cubicBezTo>
                  <a:pt x="110" y="495"/>
                  <a:pt x="110" y="495"/>
                  <a:pt x="110" y="495"/>
                </a:cubicBezTo>
                <a:lnTo>
                  <a:pt x="0" y="15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982630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Agenda_1">
    <p:spTree>
      <p:nvGrpSpPr>
        <p:cNvPr id="1" name=""/>
        <p:cNvGrpSpPr/>
        <p:nvPr/>
      </p:nvGrpSpPr>
      <p:grpSpPr>
        <a:xfrm>
          <a:off x="0" y="0"/>
          <a:ext cx="0" cy="0"/>
          <a:chOff x="0" y="0"/>
          <a:chExt cx="0" cy="0"/>
        </a:xfrm>
      </p:grpSpPr>
      <p:sp>
        <p:nvSpPr>
          <p:cNvPr id="31" name="Rectangle 30"/>
          <p:cNvSpPr/>
          <p:nvPr userDrawn="1"/>
        </p:nvSpPr>
        <p:spPr>
          <a:xfrm>
            <a:off x="11871327" y="6633418"/>
            <a:ext cx="304800" cy="1905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atin typeface="Tenorite" panose="00000500000000000000" pitchFamily="2" charset="0"/>
              <a:cs typeface="Arial" panose="020B0604020202020204" pitchFamily="34" charset="0"/>
            </a:endParaRPr>
          </a:p>
        </p:txBody>
      </p:sp>
      <p:sp>
        <p:nvSpPr>
          <p:cNvPr id="33" name="Footer Placeholder 4"/>
          <p:cNvSpPr txBox="1">
            <a:spLocks/>
          </p:cNvSpPr>
          <p:nvPr userDrawn="1"/>
        </p:nvSpPr>
        <p:spPr>
          <a:xfrm>
            <a:off x="10533001" y="6634232"/>
            <a:ext cx="110832" cy="148963"/>
          </a:xfrm>
          <a:prstGeom prst="rect">
            <a:avLst/>
          </a:prstGeom>
          <a:noFill/>
        </p:spPr>
        <p:txBody>
          <a:bodyPr vert="horz" lIns="0" tIns="60960" rIns="0" bIns="60960" rtlCol="0" anchor="ctr"/>
          <a:lstStyle>
            <a:defPPr>
              <a:defRPr lang="en-US"/>
            </a:defPPr>
            <a:lvl1pPr marL="0" algn="ctr" defTabSz="457200" rtl="0" eaLnBrk="1" latinLnBrk="0" hangingPunct="1">
              <a:defRPr sz="800" kern="1200">
                <a:solidFill>
                  <a:schemeClr val="tx1"/>
                </a:solidFill>
                <a:latin typeface="Arial" pitchFamily="34" charset="0"/>
                <a:ea typeface="+mn-ea"/>
                <a:cs typeface="Arial"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933" b="0" u="none">
                <a:solidFill>
                  <a:srgbClr val="000000"/>
                </a:solidFill>
                <a:latin typeface="Tenorite" panose="00000500000000000000" pitchFamily="2" charset="0"/>
                <a:cs typeface="Arial" panose="020B0604020202020204" pitchFamily="34" charset="0"/>
              </a:rPr>
              <a:t>©</a:t>
            </a:r>
          </a:p>
        </p:txBody>
      </p:sp>
      <p:sp>
        <p:nvSpPr>
          <p:cNvPr id="41" name="TextBox 40"/>
          <p:cNvSpPr txBox="1"/>
          <p:nvPr userDrawn="1"/>
        </p:nvSpPr>
        <p:spPr>
          <a:xfrm>
            <a:off x="11019559" y="6578026"/>
            <a:ext cx="818116" cy="215444"/>
          </a:xfrm>
          <a:prstGeom prst="rect">
            <a:avLst/>
          </a:prstGeom>
          <a:noFill/>
        </p:spPr>
        <p:txBody>
          <a:bodyPr wrap="square" rtlCol="0">
            <a:spAutoFit/>
          </a:bodyPr>
          <a:lstStyle/>
          <a:p>
            <a:pPr algn="ctr"/>
            <a:r>
              <a:rPr lang="en-US" sz="800">
                <a:solidFill>
                  <a:srgbClr val="000000"/>
                </a:solidFill>
                <a:latin typeface="Tenorite" panose="00000500000000000000" pitchFamily="2" charset="0"/>
                <a:cs typeface="Arial" panose="020B0604020202020204" pitchFamily="34" charset="0"/>
              </a:rPr>
              <a:t>confidential</a:t>
            </a:r>
          </a:p>
        </p:txBody>
      </p:sp>
      <p:sp>
        <p:nvSpPr>
          <p:cNvPr id="42" name="Shape 257"/>
          <p:cNvSpPr txBox="1">
            <a:spLocks/>
          </p:cNvSpPr>
          <p:nvPr userDrawn="1"/>
        </p:nvSpPr>
        <p:spPr>
          <a:xfrm>
            <a:off x="11826625" y="6574323"/>
            <a:ext cx="346283" cy="259900"/>
          </a:xfrm>
          <a:prstGeom prst="rect">
            <a:avLst/>
          </a:prstGeom>
          <a:noFill/>
          <a:extLst>
            <a:ext uri="{C572A759-6A51-4108-AA02-DFA0A04FC94B}">
              <ma14:wrappingTextBoxFlag xmlns:ma14="http://schemas.microsoft.com/office/mac/drawingml/2011/main" xmlns="" val="1"/>
            </a:ext>
          </a:extLst>
        </p:spPr>
        <p:txBody>
          <a:bodyPr vert="horz" lIns="0" tIns="60960" rIns="0" bIns="60960" rtlCol="0" anchor="ctr"/>
          <a:lstStyle>
            <a:defPPr>
              <a:defRPr lang="en-US"/>
            </a:defPPr>
            <a:lvl1pPr algn="ctr">
              <a:defRPr sz="600" b="0" u="none">
                <a:solidFill>
                  <a:schemeClr val="accent2"/>
                </a:solidFill>
                <a:latin typeface="Arial" pitchFamily="34" charset="0"/>
                <a:cs typeface="Arial" pitchFamily="34" charset="0"/>
              </a:defRPr>
            </a:lvl1pPr>
            <a:lvl2pPr marL="0" marR="0" indent="228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9pPr>
          </a:lstStyle>
          <a:p>
            <a:pPr lvl="0"/>
            <a:fld id="{86CB4B4D-7CA3-9044-876B-883B54F8677D}" type="slidenum">
              <a:rPr lang="en-GB" sz="800" noProof="0" smtClean="0">
                <a:solidFill>
                  <a:srgbClr val="000000"/>
                </a:solidFill>
                <a:latin typeface="Tenorite" panose="00000500000000000000" pitchFamily="2" charset="0"/>
                <a:cs typeface="Arial" panose="020B0604020202020204" pitchFamily="34" charset="0"/>
                <a:sym typeface="Arial"/>
              </a:rPr>
              <a:pPr lvl="0"/>
              <a:t>‹#›</a:t>
            </a:fld>
            <a:endParaRPr lang="en-GB" sz="800" noProof="0">
              <a:solidFill>
                <a:srgbClr val="000000"/>
              </a:solidFill>
              <a:latin typeface="Tenorite" panose="00000500000000000000" pitchFamily="2" charset="0"/>
              <a:cs typeface="Arial" panose="020B0604020202020204" pitchFamily="34" charset="0"/>
              <a:sym typeface="Arial"/>
            </a:endParaRPr>
          </a:p>
        </p:txBody>
      </p:sp>
      <p:grpSp>
        <p:nvGrpSpPr>
          <p:cNvPr id="23" name="Group 22"/>
          <p:cNvGrpSpPr/>
          <p:nvPr userDrawn="1"/>
        </p:nvGrpSpPr>
        <p:grpSpPr>
          <a:xfrm>
            <a:off x="95932" y="6638154"/>
            <a:ext cx="671717" cy="126295"/>
            <a:chOff x="6014087" y="4646472"/>
            <a:chExt cx="503788" cy="94721"/>
          </a:xfrm>
        </p:grpSpPr>
        <p:sp>
          <p:nvSpPr>
            <p:cNvPr id="24" name="Oval 23"/>
            <p:cNvSpPr>
              <a:spLocks noChangeArrowheads="1"/>
            </p:cNvSpPr>
            <p:nvPr/>
          </p:nvSpPr>
          <p:spPr bwMode="auto">
            <a:xfrm flipH="1">
              <a:off x="6423171" y="4646472"/>
              <a:ext cx="94704" cy="94721"/>
            </a:xfrm>
            <a:prstGeom prst="ellipse">
              <a:avLst/>
            </a:prstGeom>
            <a:solidFill>
              <a:srgbClr val="EF33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914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srgbClr val="000000"/>
                  </a:solidFill>
                  <a:effectLst/>
                  <a:uLnTx/>
                  <a:uFillTx/>
                  <a:latin typeface="Tenorite" panose="00000500000000000000" pitchFamily="2" charset="0"/>
                  <a:cs typeface="Arial" panose="020B0604020202020204" pitchFamily="34" charset="0"/>
                </a:rPr>
                <a:t> </a:t>
              </a:r>
            </a:p>
          </p:txBody>
        </p:sp>
        <p:sp>
          <p:nvSpPr>
            <p:cNvPr id="32" name="Oval 31"/>
            <p:cNvSpPr>
              <a:spLocks noChangeArrowheads="1"/>
            </p:cNvSpPr>
            <p:nvPr/>
          </p:nvSpPr>
          <p:spPr bwMode="auto">
            <a:xfrm flipH="1">
              <a:off x="6320900" y="4646472"/>
              <a:ext cx="94704" cy="94721"/>
            </a:xfrm>
            <a:prstGeom prst="ellipse">
              <a:avLst/>
            </a:prstGeom>
            <a:solidFill>
              <a:srgbClr val="0E3570"/>
            </a:solidFill>
            <a:ln>
              <a:noFill/>
            </a:ln>
          </p:spPr>
          <p:txBody>
            <a:bodyPr vert="horz" wrap="square" lIns="91440" tIns="45720" rIns="91440" bIns="45720" numCol="1" anchor="t" anchorCtr="0" compatLnSpc="1">
              <a:prstTxWarp prst="textNoShape">
                <a:avLst/>
              </a:prstTxWarp>
            </a:bodyPr>
            <a:lstStyle/>
            <a:p>
              <a:pPr marL="0" marR="0" lvl="0" indent="0" defTabSz="121914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Tenorite" panose="00000500000000000000" pitchFamily="2" charset="0"/>
                <a:cs typeface="Arial" panose="020B0604020202020204" pitchFamily="34" charset="0"/>
              </a:endParaRPr>
            </a:p>
          </p:txBody>
        </p:sp>
        <p:sp>
          <p:nvSpPr>
            <p:cNvPr id="34" name="Oval 33"/>
            <p:cNvSpPr>
              <a:spLocks noChangeArrowheads="1"/>
            </p:cNvSpPr>
            <p:nvPr/>
          </p:nvSpPr>
          <p:spPr bwMode="auto">
            <a:xfrm flipH="1">
              <a:off x="6218629" y="4646472"/>
              <a:ext cx="94704" cy="94721"/>
            </a:xfrm>
            <a:prstGeom prst="ellipse">
              <a:avLst/>
            </a:prstGeom>
            <a:solidFill>
              <a:srgbClr val="00A2E0"/>
            </a:solidFill>
            <a:ln>
              <a:noFill/>
            </a:ln>
          </p:spPr>
          <p:txBody>
            <a:bodyPr vert="horz" wrap="square" lIns="91440" tIns="45720" rIns="91440" bIns="45720" numCol="1" anchor="t" anchorCtr="0" compatLnSpc="1">
              <a:prstTxWarp prst="textNoShape">
                <a:avLst/>
              </a:prstTxWarp>
            </a:bodyPr>
            <a:lstStyle/>
            <a:p>
              <a:pPr marL="0" marR="0" lvl="0" indent="0" defTabSz="121914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Tenorite" panose="00000500000000000000" pitchFamily="2" charset="0"/>
                <a:cs typeface="Arial" panose="020B0604020202020204" pitchFamily="34" charset="0"/>
              </a:endParaRPr>
            </a:p>
          </p:txBody>
        </p:sp>
        <p:sp>
          <p:nvSpPr>
            <p:cNvPr id="35" name="Oval 34"/>
            <p:cNvSpPr>
              <a:spLocks noChangeArrowheads="1"/>
            </p:cNvSpPr>
            <p:nvPr/>
          </p:nvSpPr>
          <p:spPr bwMode="auto">
            <a:xfrm flipH="1">
              <a:off x="6116358" y="4646472"/>
              <a:ext cx="94704" cy="94721"/>
            </a:xfrm>
            <a:prstGeom prst="ellipse">
              <a:avLst/>
            </a:prstGeom>
            <a:solidFill>
              <a:srgbClr val="6DC24B"/>
            </a:solidFill>
            <a:ln>
              <a:noFill/>
            </a:ln>
          </p:spPr>
          <p:txBody>
            <a:bodyPr vert="horz" wrap="square" lIns="91440" tIns="45720" rIns="91440" bIns="45720" numCol="1" anchor="t" anchorCtr="0" compatLnSpc="1">
              <a:prstTxWarp prst="textNoShape">
                <a:avLst/>
              </a:prstTxWarp>
            </a:bodyPr>
            <a:lstStyle/>
            <a:p>
              <a:pPr marL="0" marR="0" lvl="0" indent="0" defTabSz="121914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Tenorite" panose="00000500000000000000" pitchFamily="2" charset="0"/>
                <a:cs typeface="Arial" panose="020B0604020202020204" pitchFamily="34" charset="0"/>
              </a:endParaRPr>
            </a:p>
          </p:txBody>
        </p:sp>
        <p:sp>
          <p:nvSpPr>
            <p:cNvPr id="36" name="Oval 35"/>
            <p:cNvSpPr>
              <a:spLocks noChangeArrowheads="1"/>
            </p:cNvSpPr>
            <p:nvPr/>
          </p:nvSpPr>
          <p:spPr bwMode="auto">
            <a:xfrm flipH="1">
              <a:off x="6014087" y="4646472"/>
              <a:ext cx="94704" cy="94721"/>
            </a:xfrm>
            <a:prstGeom prst="ellipse">
              <a:avLst/>
            </a:prstGeom>
            <a:solidFill>
              <a:srgbClr val="FFDA29"/>
            </a:solidFill>
            <a:ln>
              <a:noFill/>
            </a:ln>
          </p:spPr>
          <p:txBody>
            <a:bodyPr vert="horz" wrap="square" lIns="91440" tIns="45720" rIns="91440" bIns="45720" numCol="1" anchor="t" anchorCtr="0" compatLnSpc="1">
              <a:prstTxWarp prst="textNoShape">
                <a:avLst/>
              </a:prstTxWarp>
            </a:bodyPr>
            <a:lstStyle/>
            <a:p>
              <a:pPr marL="0" marR="0" lvl="0" indent="0" defTabSz="121914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Tenorite" panose="00000500000000000000" pitchFamily="2" charset="0"/>
                <a:cs typeface="Arial" panose="020B0604020202020204" pitchFamily="34" charset="0"/>
              </a:endParaRPr>
            </a:p>
          </p:txBody>
        </p:sp>
      </p:grpSp>
      <p:pic>
        <p:nvPicPr>
          <p:cNvPr id="16" name="Picture 15" descr="Logo&#10;&#10;Description automatically generated">
            <a:extLst>
              <a:ext uri="{FF2B5EF4-FFF2-40B4-BE49-F238E27FC236}">
                <a16:creationId xmlns:a16="http://schemas.microsoft.com/office/drawing/2014/main" id="{861339CA-8164-485B-BDF7-43B0F44FB77C}"/>
              </a:ext>
            </a:extLst>
          </p:cNvPr>
          <p:cNvPicPr>
            <a:picLocks noChangeAspect="1"/>
          </p:cNvPicPr>
          <p:nvPr userDrawn="1"/>
        </p:nvPicPr>
        <p:blipFill rotWithShape="1">
          <a:blip r:embed="rId2"/>
          <a:srcRect l="12424" t="22302" r="12183" b="21697"/>
          <a:stretch/>
        </p:blipFill>
        <p:spPr>
          <a:xfrm>
            <a:off x="10661502" y="6640590"/>
            <a:ext cx="386247" cy="143447"/>
          </a:xfrm>
          <a:prstGeom prst="rect">
            <a:avLst/>
          </a:prstGeom>
        </p:spPr>
      </p:pic>
    </p:spTree>
    <p:extLst>
      <p:ext uri="{BB962C8B-B14F-4D97-AF65-F5344CB8AC3E}">
        <p14:creationId xmlns:p14="http://schemas.microsoft.com/office/powerpoint/2010/main" val="694146894"/>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Content slide ">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5A15007-5480-4C7B-97C3-6752BEE3D06E}"/>
              </a:ext>
            </a:extLst>
          </p:cNvPr>
          <p:cNvSpPr/>
          <p:nvPr userDrawn="1"/>
        </p:nvSpPr>
        <p:spPr>
          <a:xfrm>
            <a:off x="0" y="6489291"/>
            <a:ext cx="1219200" cy="368709"/>
          </a:xfrm>
          <a:prstGeom prst="rect">
            <a:avLst/>
          </a:prstGeom>
          <a:solidFill>
            <a:schemeClr val="bg1"/>
          </a:solidFill>
          <a:ln w="3175">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IN" sz="1467">
              <a:solidFill>
                <a:schemeClr val="accent2"/>
              </a:solidFill>
              <a:latin typeface="Tenorite" panose="00000500000000000000" pitchFamily="2" charset="0"/>
              <a:cs typeface="Arial" panose="020B0604020202020204" pitchFamily="34" charset="0"/>
            </a:endParaRPr>
          </a:p>
        </p:txBody>
      </p:sp>
      <p:sp>
        <p:nvSpPr>
          <p:cNvPr id="16" name="Text Placeholder 2"/>
          <p:cNvSpPr>
            <a:spLocks noGrp="1"/>
          </p:cNvSpPr>
          <p:nvPr>
            <p:ph type="body" sz="quarter" idx="12" hasCustomPrompt="1"/>
          </p:nvPr>
        </p:nvSpPr>
        <p:spPr>
          <a:xfrm>
            <a:off x="350761" y="84667"/>
            <a:ext cx="1335617" cy="165059"/>
          </a:xfrm>
          <a:prstGeom prst="rect">
            <a:avLst/>
          </a:prstGeom>
        </p:spPr>
        <p:txBody>
          <a:bodyPr wrap="none" tIns="0" bIns="0" anchor="ctr" anchorCtr="0"/>
          <a:lstStyle>
            <a:lvl1pPr marL="0" indent="0" algn="l" defTabSz="2438339" rtl="0" eaLnBrk="1" latinLnBrk="0" hangingPunct="1">
              <a:lnSpc>
                <a:spcPct val="90000"/>
              </a:lnSpc>
              <a:spcBef>
                <a:spcPts val="2667"/>
              </a:spcBef>
              <a:buFont typeface="Arial" panose="020B0604020202020204" pitchFamily="34" charset="0"/>
              <a:buNone/>
              <a:defRPr lang="en-US" sz="1067" b="0" kern="1200" dirty="0" smtClean="0">
                <a:solidFill>
                  <a:schemeClr val="accent2"/>
                </a:solidFill>
                <a:latin typeface="Tenorite" panose="00000500000000000000" pitchFamily="2" charset="0"/>
                <a:ea typeface="+mn-ea"/>
                <a:cs typeface="Arial" panose="020B0604020202020204" pitchFamily="34" charset="0"/>
              </a:defRPr>
            </a:lvl1pPr>
            <a:lvl2pPr marL="0" indent="0" algn="l" defTabSz="2438339" rtl="0" eaLnBrk="1" latinLnBrk="0" hangingPunct="1">
              <a:lnSpc>
                <a:spcPct val="90000"/>
              </a:lnSpc>
              <a:spcBef>
                <a:spcPts val="2667"/>
              </a:spcBef>
              <a:buFont typeface="Arial" panose="020B0604020202020204" pitchFamily="34" charset="0"/>
              <a:buNone/>
              <a:defRPr lang="en-US" sz="2133" b="1" kern="1200" dirty="0" smtClean="0">
                <a:solidFill>
                  <a:schemeClr val="accent1"/>
                </a:solidFill>
                <a:latin typeface="+mn-lt"/>
                <a:ea typeface="+mn-ea"/>
                <a:cs typeface="+mn-cs"/>
              </a:defRPr>
            </a:lvl2pPr>
            <a:lvl3pPr marL="0" indent="0" algn="l" defTabSz="2438339" rtl="0" eaLnBrk="1" latinLnBrk="0" hangingPunct="1">
              <a:lnSpc>
                <a:spcPct val="90000"/>
              </a:lnSpc>
              <a:spcBef>
                <a:spcPts val="2667"/>
              </a:spcBef>
              <a:buFont typeface="Arial" panose="020B0604020202020204" pitchFamily="34" charset="0"/>
              <a:buNone/>
              <a:defRPr lang="en-US" sz="2133" b="1" kern="1200" dirty="0" smtClean="0">
                <a:solidFill>
                  <a:schemeClr val="accent1"/>
                </a:solidFill>
                <a:latin typeface="+mn-lt"/>
                <a:ea typeface="+mn-ea"/>
                <a:cs typeface="+mn-cs"/>
              </a:defRPr>
            </a:lvl3pPr>
            <a:lvl4pPr marL="0" indent="0" algn="l" defTabSz="2438339" rtl="0" eaLnBrk="1" latinLnBrk="0" hangingPunct="1">
              <a:lnSpc>
                <a:spcPct val="90000"/>
              </a:lnSpc>
              <a:spcBef>
                <a:spcPts val="2667"/>
              </a:spcBef>
              <a:buFont typeface="Arial" panose="020B0604020202020204" pitchFamily="34" charset="0"/>
              <a:buNone/>
              <a:defRPr lang="en-US" sz="2133" b="1" kern="1200" dirty="0" smtClean="0">
                <a:solidFill>
                  <a:schemeClr val="accent1"/>
                </a:solidFill>
                <a:latin typeface="+mn-lt"/>
                <a:ea typeface="+mn-ea"/>
                <a:cs typeface="+mn-cs"/>
              </a:defRPr>
            </a:lvl4pPr>
            <a:lvl5pPr marL="0" indent="0" algn="l" defTabSz="2438339" rtl="0" eaLnBrk="1" latinLnBrk="0" hangingPunct="1">
              <a:lnSpc>
                <a:spcPct val="90000"/>
              </a:lnSpc>
              <a:spcBef>
                <a:spcPts val="2667"/>
              </a:spcBef>
              <a:buFont typeface="Arial" panose="020B0604020202020204" pitchFamily="34" charset="0"/>
              <a:buNone/>
              <a:defRPr lang="en-US" sz="2133" b="1" kern="1200" dirty="0">
                <a:solidFill>
                  <a:schemeClr val="accent1"/>
                </a:solidFill>
                <a:latin typeface="+mn-lt"/>
                <a:ea typeface="+mn-ea"/>
                <a:cs typeface="+mn-cs"/>
              </a:defRPr>
            </a:lvl5pPr>
          </a:lstStyle>
          <a:p>
            <a:pPr lvl="0"/>
            <a:r>
              <a:rPr lang="en-US"/>
              <a:t>0.0 Section name</a:t>
            </a:r>
          </a:p>
        </p:txBody>
      </p:sp>
      <p:sp>
        <p:nvSpPr>
          <p:cNvPr id="11" name="Title 1"/>
          <p:cNvSpPr>
            <a:spLocks noGrp="1"/>
          </p:cNvSpPr>
          <p:nvPr>
            <p:ph type="ctrTitle" hasCustomPrompt="1"/>
          </p:nvPr>
        </p:nvSpPr>
        <p:spPr>
          <a:xfrm>
            <a:off x="350760" y="345077"/>
            <a:ext cx="6993467" cy="1212791"/>
          </a:xfrm>
          <a:prstGeom prst="rect">
            <a:avLst/>
          </a:prstGeom>
          <a:noFill/>
        </p:spPr>
        <p:txBody>
          <a:bodyPr wrap="square" lIns="0" rtlCol="0" anchor="t" anchorCtr="0">
            <a:noAutofit/>
          </a:bodyPr>
          <a:lstStyle>
            <a:lvl1pPr marL="0" algn="l">
              <a:lnSpc>
                <a:spcPct val="98000"/>
              </a:lnSpc>
              <a:tabLst>
                <a:tab pos="609585" algn="l"/>
              </a:tabLst>
              <a:defRPr lang="en-US" sz="3200" u="none" dirty="0">
                <a:solidFill>
                  <a:schemeClr val="tx2"/>
                </a:solidFill>
                <a:latin typeface="Tenorite" panose="00000500000000000000" pitchFamily="2" charset="0"/>
                <a:ea typeface="+mn-ea"/>
                <a:cs typeface="Arial" panose="020B0604020202020204" pitchFamily="34" charset="0"/>
              </a:defRPr>
            </a:lvl1pPr>
          </a:lstStyle>
          <a:p>
            <a:pPr marL="0" lvl="0" algn="l"/>
            <a:r>
              <a:rPr lang="en-US"/>
              <a:t>Click to add title</a:t>
            </a:r>
            <a:br>
              <a:rPr lang="en-US"/>
            </a:br>
            <a:endParaRPr lang="en-US"/>
          </a:p>
        </p:txBody>
      </p:sp>
      <p:sp>
        <p:nvSpPr>
          <p:cNvPr id="25" name="Rectangle 24"/>
          <p:cNvSpPr/>
          <p:nvPr userDrawn="1"/>
        </p:nvSpPr>
        <p:spPr>
          <a:xfrm>
            <a:off x="11871327" y="6633417"/>
            <a:ext cx="304800" cy="1905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atin typeface="Tenorite" panose="00000500000000000000" pitchFamily="2" charset="0"/>
              <a:cs typeface="Arial" panose="020B0604020202020204" pitchFamily="34" charset="0"/>
            </a:endParaRPr>
          </a:p>
        </p:txBody>
      </p:sp>
      <p:sp>
        <p:nvSpPr>
          <p:cNvPr id="27" name="Footer Placeholder 4"/>
          <p:cNvSpPr txBox="1">
            <a:spLocks/>
          </p:cNvSpPr>
          <p:nvPr userDrawn="1"/>
        </p:nvSpPr>
        <p:spPr>
          <a:xfrm>
            <a:off x="10533001" y="6634231"/>
            <a:ext cx="110832" cy="148963"/>
          </a:xfrm>
          <a:prstGeom prst="rect">
            <a:avLst/>
          </a:prstGeom>
          <a:noFill/>
        </p:spPr>
        <p:txBody>
          <a:bodyPr vert="horz" lIns="0" tIns="60960" rIns="0" bIns="60960" rtlCol="0" anchor="ctr"/>
          <a:lstStyle>
            <a:defPPr>
              <a:defRPr lang="en-US"/>
            </a:defPPr>
            <a:lvl1pPr marL="0" algn="ctr" defTabSz="457200" rtl="0" eaLnBrk="1" latinLnBrk="0" hangingPunct="1">
              <a:defRPr sz="800" kern="1200">
                <a:solidFill>
                  <a:schemeClr val="tx1"/>
                </a:solidFill>
                <a:latin typeface="Arial" pitchFamily="34" charset="0"/>
                <a:ea typeface="+mn-ea"/>
                <a:cs typeface="Arial"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933" b="0" u="none">
                <a:solidFill>
                  <a:schemeClr val="accent2"/>
                </a:solidFill>
                <a:latin typeface="Tenorite" panose="00000500000000000000" pitchFamily="2" charset="0"/>
                <a:cs typeface="Arial" panose="020B0604020202020204" pitchFamily="34" charset="0"/>
              </a:rPr>
              <a:t>©</a:t>
            </a:r>
          </a:p>
        </p:txBody>
      </p:sp>
      <p:sp>
        <p:nvSpPr>
          <p:cNvPr id="45" name="Freeform 5"/>
          <p:cNvSpPr>
            <a:spLocks noEditPoints="1"/>
          </p:cNvSpPr>
          <p:nvPr userDrawn="1"/>
        </p:nvSpPr>
        <p:spPr bwMode="auto">
          <a:xfrm>
            <a:off x="10669363" y="6637406"/>
            <a:ext cx="376775" cy="145943"/>
          </a:xfrm>
          <a:custGeom>
            <a:avLst/>
            <a:gdLst>
              <a:gd name="T0" fmla="*/ 910 w 1135"/>
              <a:gd name="T1" fmla="*/ 216 h 441"/>
              <a:gd name="T2" fmla="*/ 1135 w 1135"/>
              <a:gd name="T3" fmla="*/ 216 h 441"/>
              <a:gd name="T4" fmla="*/ 1022 w 1135"/>
              <a:gd name="T5" fmla="*/ 277 h 441"/>
              <a:gd name="T6" fmla="*/ 1022 w 1135"/>
              <a:gd name="T7" fmla="*/ 155 h 441"/>
              <a:gd name="T8" fmla="*/ 1022 w 1135"/>
              <a:gd name="T9" fmla="*/ 277 h 441"/>
              <a:gd name="T10" fmla="*/ 275 w 1135"/>
              <a:gd name="T11" fmla="*/ 107 h 441"/>
              <a:gd name="T12" fmla="*/ 232 w 1135"/>
              <a:gd name="T13" fmla="*/ 219 h 441"/>
              <a:gd name="T14" fmla="*/ 164 w 1135"/>
              <a:gd name="T15" fmla="*/ 101 h 441"/>
              <a:gd name="T16" fmla="*/ 151 w 1135"/>
              <a:gd name="T17" fmla="*/ 106 h 441"/>
              <a:gd name="T18" fmla="*/ 58 w 1135"/>
              <a:gd name="T19" fmla="*/ 113 h 441"/>
              <a:gd name="T20" fmla="*/ 8 w 1135"/>
              <a:gd name="T21" fmla="*/ 107 h 441"/>
              <a:gd name="T22" fmla="*/ 69 w 1135"/>
              <a:gd name="T23" fmla="*/ 326 h 441"/>
              <a:gd name="T24" fmla="*/ 83 w 1135"/>
              <a:gd name="T25" fmla="*/ 332 h 441"/>
              <a:gd name="T26" fmla="*/ 162 w 1135"/>
              <a:gd name="T27" fmla="*/ 193 h 441"/>
              <a:gd name="T28" fmla="*/ 241 w 1135"/>
              <a:gd name="T29" fmla="*/ 332 h 441"/>
              <a:gd name="T30" fmla="*/ 255 w 1135"/>
              <a:gd name="T31" fmla="*/ 326 h 441"/>
              <a:gd name="T32" fmla="*/ 316 w 1135"/>
              <a:gd name="T33" fmla="*/ 107 h 441"/>
              <a:gd name="T34" fmla="*/ 371 w 1135"/>
              <a:gd name="T35" fmla="*/ 107 h 441"/>
              <a:gd name="T36" fmla="*/ 362 w 1135"/>
              <a:gd name="T37" fmla="*/ 316 h 441"/>
              <a:gd name="T38" fmla="*/ 413 w 1135"/>
              <a:gd name="T39" fmla="*/ 326 h 441"/>
              <a:gd name="T40" fmla="*/ 423 w 1135"/>
              <a:gd name="T41" fmla="*/ 117 h 441"/>
              <a:gd name="T42" fmla="*/ 596 w 1135"/>
              <a:gd name="T43" fmla="*/ 101 h 441"/>
              <a:gd name="T44" fmla="*/ 522 w 1135"/>
              <a:gd name="T45" fmla="*/ 133 h 441"/>
              <a:gd name="T46" fmla="*/ 506 w 1135"/>
              <a:gd name="T47" fmla="*/ 107 h 441"/>
              <a:gd name="T48" fmla="*/ 477 w 1135"/>
              <a:gd name="T49" fmla="*/ 117 h 441"/>
              <a:gd name="T50" fmla="*/ 486 w 1135"/>
              <a:gd name="T51" fmla="*/ 441 h 441"/>
              <a:gd name="T52" fmla="*/ 538 w 1135"/>
              <a:gd name="T53" fmla="*/ 432 h 441"/>
              <a:gd name="T54" fmla="*/ 596 w 1135"/>
              <a:gd name="T55" fmla="*/ 332 h 441"/>
              <a:gd name="T56" fmla="*/ 596 w 1135"/>
              <a:gd name="T57" fmla="*/ 101 h 441"/>
              <a:gd name="T58" fmla="*/ 538 w 1135"/>
              <a:gd name="T59" fmla="*/ 265 h 441"/>
              <a:gd name="T60" fmla="*/ 584 w 1135"/>
              <a:gd name="T61" fmla="*/ 155 h 441"/>
              <a:gd name="T62" fmla="*/ 584 w 1135"/>
              <a:gd name="T63" fmla="*/ 277 h 441"/>
              <a:gd name="T64" fmla="*/ 792 w 1135"/>
              <a:gd name="T65" fmla="*/ 133 h 441"/>
              <a:gd name="T66" fmla="*/ 776 w 1135"/>
              <a:gd name="T67" fmla="*/ 107 h 441"/>
              <a:gd name="T68" fmla="*/ 747 w 1135"/>
              <a:gd name="T69" fmla="*/ 117 h 441"/>
              <a:gd name="T70" fmla="*/ 757 w 1135"/>
              <a:gd name="T71" fmla="*/ 326 h 441"/>
              <a:gd name="T72" fmla="*/ 808 w 1135"/>
              <a:gd name="T73" fmla="*/ 316 h 441"/>
              <a:gd name="T74" fmla="*/ 870 w 1135"/>
              <a:gd name="T75" fmla="*/ 159 h 441"/>
              <a:gd name="T76" fmla="*/ 897 w 1135"/>
              <a:gd name="T77" fmla="*/ 122 h 441"/>
              <a:gd name="T78" fmla="*/ 401 w 1135"/>
              <a:gd name="T79" fmla="*/ 4 h 441"/>
              <a:gd name="T80" fmla="*/ 383 w 1135"/>
              <a:gd name="T81" fmla="*/ 70 h 441"/>
              <a:gd name="T82" fmla="*/ 401 w 1135"/>
              <a:gd name="T83" fmla="*/ 4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35" h="441">
                <a:moveTo>
                  <a:pt x="1022" y="101"/>
                </a:moveTo>
                <a:cubicBezTo>
                  <a:pt x="960" y="101"/>
                  <a:pt x="910" y="152"/>
                  <a:pt x="910" y="216"/>
                </a:cubicBezTo>
                <a:cubicBezTo>
                  <a:pt x="910" y="280"/>
                  <a:pt x="960" y="332"/>
                  <a:pt x="1022" y="332"/>
                </a:cubicBezTo>
                <a:cubicBezTo>
                  <a:pt x="1084" y="332"/>
                  <a:pt x="1135" y="280"/>
                  <a:pt x="1135" y="216"/>
                </a:cubicBezTo>
                <a:cubicBezTo>
                  <a:pt x="1135" y="152"/>
                  <a:pt x="1084" y="101"/>
                  <a:pt x="1022" y="101"/>
                </a:cubicBezTo>
                <a:close/>
                <a:moveTo>
                  <a:pt x="1022" y="277"/>
                </a:moveTo>
                <a:cubicBezTo>
                  <a:pt x="990" y="277"/>
                  <a:pt x="964" y="250"/>
                  <a:pt x="964" y="216"/>
                </a:cubicBezTo>
                <a:cubicBezTo>
                  <a:pt x="964" y="183"/>
                  <a:pt x="990" y="155"/>
                  <a:pt x="1022" y="155"/>
                </a:cubicBezTo>
                <a:cubicBezTo>
                  <a:pt x="1054" y="155"/>
                  <a:pt x="1080" y="183"/>
                  <a:pt x="1080" y="216"/>
                </a:cubicBezTo>
                <a:cubicBezTo>
                  <a:pt x="1080" y="250"/>
                  <a:pt x="1054" y="277"/>
                  <a:pt x="1022" y="277"/>
                </a:cubicBezTo>
                <a:close/>
                <a:moveTo>
                  <a:pt x="316" y="107"/>
                </a:moveTo>
                <a:cubicBezTo>
                  <a:pt x="275" y="107"/>
                  <a:pt x="275" y="107"/>
                  <a:pt x="275" y="107"/>
                </a:cubicBezTo>
                <a:cubicBezTo>
                  <a:pt x="271" y="107"/>
                  <a:pt x="268" y="110"/>
                  <a:pt x="266" y="113"/>
                </a:cubicBezTo>
                <a:cubicBezTo>
                  <a:pt x="232" y="219"/>
                  <a:pt x="232" y="219"/>
                  <a:pt x="232" y="219"/>
                </a:cubicBezTo>
                <a:cubicBezTo>
                  <a:pt x="174" y="106"/>
                  <a:pt x="174" y="106"/>
                  <a:pt x="174" y="106"/>
                </a:cubicBezTo>
                <a:cubicBezTo>
                  <a:pt x="172" y="103"/>
                  <a:pt x="168" y="101"/>
                  <a:pt x="164" y="101"/>
                </a:cubicBezTo>
                <a:cubicBezTo>
                  <a:pt x="160" y="101"/>
                  <a:pt x="160" y="101"/>
                  <a:pt x="160" y="101"/>
                </a:cubicBezTo>
                <a:cubicBezTo>
                  <a:pt x="156" y="101"/>
                  <a:pt x="152" y="103"/>
                  <a:pt x="151" y="106"/>
                </a:cubicBezTo>
                <a:cubicBezTo>
                  <a:pt x="92" y="219"/>
                  <a:pt x="92" y="219"/>
                  <a:pt x="92" y="219"/>
                </a:cubicBezTo>
                <a:cubicBezTo>
                  <a:pt x="58" y="113"/>
                  <a:pt x="58" y="113"/>
                  <a:pt x="58" y="113"/>
                </a:cubicBezTo>
                <a:cubicBezTo>
                  <a:pt x="57" y="110"/>
                  <a:pt x="53" y="107"/>
                  <a:pt x="49" y="107"/>
                </a:cubicBezTo>
                <a:cubicBezTo>
                  <a:pt x="8" y="107"/>
                  <a:pt x="8" y="107"/>
                  <a:pt x="8" y="107"/>
                </a:cubicBezTo>
                <a:cubicBezTo>
                  <a:pt x="3" y="107"/>
                  <a:pt x="0" y="111"/>
                  <a:pt x="1" y="116"/>
                </a:cubicBezTo>
                <a:cubicBezTo>
                  <a:pt x="69" y="326"/>
                  <a:pt x="69" y="326"/>
                  <a:pt x="69" y="326"/>
                </a:cubicBezTo>
                <a:cubicBezTo>
                  <a:pt x="70" y="329"/>
                  <a:pt x="74" y="332"/>
                  <a:pt x="77" y="332"/>
                </a:cubicBezTo>
                <a:cubicBezTo>
                  <a:pt x="83" y="332"/>
                  <a:pt x="83" y="332"/>
                  <a:pt x="83" y="332"/>
                </a:cubicBezTo>
                <a:cubicBezTo>
                  <a:pt x="87" y="332"/>
                  <a:pt x="91" y="329"/>
                  <a:pt x="93" y="326"/>
                </a:cubicBezTo>
                <a:cubicBezTo>
                  <a:pt x="162" y="193"/>
                  <a:pt x="162" y="193"/>
                  <a:pt x="162" y="193"/>
                </a:cubicBezTo>
                <a:cubicBezTo>
                  <a:pt x="231" y="326"/>
                  <a:pt x="231" y="326"/>
                  <a:pt x="231" y="326"/>
                </a:cubicBezTo>
                <a:cubicBezTo>
                  <a:pt x="233" y="329"/>
                  <a:pt x="237" y="332"/>
                  <a:pt x="241" y="332"/>
                </a:cubicBezTo>
                <a:cubicBezTo>
                  <a:pt x="247" y="332"/>
                  <a:pt x="247" y="332"/>
                  <a:pt x="247" y="332"/>
                </a:cubicBezTo>
                <a:cubicBezTo>
                  <a:pt x="250" y="332"/>
                  <a:pt x="254" y="329"/>
                  <a:pt x="255" y="326"/>
                </a:cubicBezTo>
                <a:cubicBezTo>
                  <a:pt x="323" y="116"/>
                  <a:pt x="323" y="116"/>
                  <a:pt x="323" y="116"/>
                </a:cubicBezTo>
                <a:cubicBezTo>
                  <a:pt x="325" y="111"/>
                  <a:pt x="322" y="107"/>
                  <a:pt x="316" y="107"/>
                </a:cubicBezTo>
                <a:close/>
                <a:moveTo>
                  <a:pt x="413" y="107"/>
                </a:moveTo>
                <a:cubicBezTo>
                  <a:pt x="371" y="107"/>
                  <a:pt x="371" y="107"/>
                  <a:pt x="371" y="107"/>
                </a:cubicBezTo>
                <a:cubicBezTo>
                  <a:pt x="366" y="107"/>
                  <a:pt x="362" y="111"/>
                  <a:pt x="362" y="117"/>
                </a:cubicBezTo>
                <a:cubicBezTo>
                  <a:pt x="362" y="316"/>
                  <a:pt x="362" y="316"/>
                  <a:pt x="362" y="316"/>
                </a:cubicBezTo>
                <a:cubicBezTo>
                  <a:pt x="362" y="321"/>
                  <a:pt x="366" y="326"/>
                  <a:pt x="371" y="326"/>
                </a:cubicBezTo>
                <a:cubicBezTo>
                  <a:pt x="413" y="326"/>
                  <a:pt x="413" y="326"/>
                  <a:pt x="413" y="326"/>
                </a:cubicBezTo>
                <a:cubicBezTo>
                  <a:pt x="418" y="326"/>
                  <a:pt x="423" y="321"/>
                  <a:pt x="423" y="316"/>
                </a:cubicBezTo>
                <a:cubicBezTo>
                  <a:pt x="423" y="117"/>
                  <a:pt x="423" y="117"/>
                  <a:pt x="423" y="117"/>
                </a:cubicBezTo>
                <a:cubicBezTo>
                  <a:pt x="423" y="111"/>
                  <a:pt x="418" y="107"/>
                  <a:pt x="413" y="107"/>
                </a:cubicBezTo>
                <a:close/>
                <a:moveTo>
                  <a:pt x="596" y="101"/>
                </a:moveTo>
                <a:cubicBezTo>
                  <a:pt x="567" y="101"/>
                  <a:pt x="541" y="113"/>
                  <a:pt x="522" y="133"/>
                </a:cubicBezTo>
                <a:cubicBezTo>
                  <a:pt x="522" y="133"/>
                  <a:pt x="522" y="133"/>
                  <a:pt x="522" y="133"/>
                </a:cubicBezTo>
                <a:cubicBezTo>
                  <a:pt x="514" y="113"/>
                  <a:pt x="514" y="113"/>
                  <a:pt x="514" y="113"/>
                </a:cubicBezTo>
                <a:cubicBezTo>
                  <a:pt x="513" y="110"/>
                  <a:pt x="509" y="107"/>
                  <a:pt x="506" y="107"/>
                </a:cubicBezTo>
                <a:cubicBezTo>
                  <a:pt x="486" y="107"/>
                  <a:pt x="486" y="107"/>
                  <a:pt x="486" y="107"/>
                </a:cubicBezTo>
                <a:cubicBezTo>
                  <a:pt x="481" y="107"/>
                  <a:pt x="477" y="111"/>
                  <a:pt x="477" y="117"/>
                </a:cubicBezTo>
                <a:cubicBezTo>
                  <a:pt x="477" y="432"/>
                  <a:pt x="477" y="432"/>
                  <a:pt x="477" y="432"/>
                </a:cubicBezTo>
                <a:cubicBezTo>
                  <a:pt x="477" y="437"/>
                  <a:pt x="481" y="441"/>
                  <a:pt x="486" y="441"/>
                </a:cubicBezTo>
                <a:cubicBezTo>
                  <a:pt x="528" y="441"/>
                  <a:pt x="528" y="441"/>
                  <a:pt x="528" y="441"/>
                </a:cubicBezTo>
                <a:cubicBezTo>
                  <a:pt x="533" y="441"/>
                  <a:pt x="538" y="437"/>
                  <a:pt x="538" y="432"/>
                </a:cubicBezTo>
                <a:cubicBezTo>
                  <a:pt x="538" y="322"/>
                  <a:pt x="538" y="322"/>
                  <a:pt x="538" y="322"/>
                </a:cubicBezTo>
                <a:cubicBezTo>
                  <a:pt x="555" y="328"/>
                  <a:pt x="575" y="332"/>
                  <a:pt x="596" y="332"/>
                </a:cubicBezTo>
                <a:cubicBezTo>
                  <a:pt x="654" y="332"/>
                  <a:pt x="702" y="280"/>
                  <a:pt x="702" y="216"/>
                </a:cubicBezTo>
                <a:cubicBezTo>
                  <a:pt x="702" y="152"/>
                  <a:pt x="654" y="101"/>
                  <a:pt x="596" y="101"/>
                </a:cubicBezTo>
                <a:close/>
                <a:moveTo>
                  <a:pt x="584" y="277"/>
                </a:moveTo>
                <a:cubicBezTo>
                  <a:pt x="567" y="277"/>
                  <a:pt x="551" y="273"/>
                  <a:pt x="538" y="265"/>
                </a:cubicBezTo>
                <a:cubicBezTo>
                  <a:pt x="538" y="182"/>
                  <a:pt x="538" y="182"/>
                  <a:pt x="538" y="182"/>
                </a:cubicBezTo>
                <a:cubicBezTo>
                  <a:pt x="548" y="166"/>
                  <a:pt x="565" y="155"/>
                  <a:pt x="584" y="155"/>
                </a:cubicBezTo>
                <a:cubicBezTo>
                  <a:pt x="615" y="155"/>
                  <a:pt x="640" y="183"/>
                  <a:pt x="640" y="216"/>
                </a:cubicBezTo>
                <a:cubicBezTo>
                  <a:pt x="640" y="250"/>
                  <a:pt x="615" y="277"/>
                  <a:pt x="584" y="277"/>
                </a:cubicBezTo>
                <a:close/>
                <a:moveTo>
                  <a:pt x="856" y="101"/>
                </a:moveTo>
                <a:cubicBezTo>
                  <a:pt x="816" y="101"/>
                  <a:pt x="792" y="133"/>
                  <a:pt x="792" y="133"/>
                </a:cubicBezTo>
                <a:cubicBezTo>
                  <a:pt x="785" y="113"/>
                  <a:pt x="785" y="113"/>
                  <a:pt x="785" y="113"/>
                </a:cubicBezTo>
                <a:cubicBezTo>
                  <a:pt x="784" y="110"/>
                  <a:pt x="780" y="107"/>
                  <a:pt x="776" y="107"/>
                </a:cubicBezTo>
                <a:cubicBezTo>
                  <a:pt x="757" y="107"/>
                  <a:pt x="757" y="107"/>
                  <a:pt x="757" y="107"/>
                </a:cubicBezTo>
                <a:cubicBezTo>
                  <a:pt x="752" y="107"/>
                  <a:pt x="747" y="111"/>
                  <a:pt x="747" y="117"/>
                </a:cubicBezTo>
                <a:cubicBezTo>
                  <a:pt x="747" y="316"/>
                  <a:pt x="747" y="316"/>
                  <a:pt x="747" y="316"/>
                </a:cubicBezTo>
                <a:cubicBezTo>
                  <a:pt x="747" y="321"/>
                  <a:pt x="752" y="326"/>
                  <a:pt x="757" y="326"/>
                </a:cubicBezTo>
                <a:cubicBezTo>
                  <a:pt x="799" y="326"/>
                  <a:pt x="799" y="326"/>
                  <a:pt x="799" y="326"/>
                </a:cubicBezTo>
                <a:cubicBezTo>
                  <a:pt x="804" y="326"/>
                  <a:pt x="808" y="321"/>
                  <a:pt x="808" y="316"/>
                </a:cubicBezTo>
                <a:cubicBezTo>
                  <a:pt x="808" y="176"/>
                  <a:pt x="808" y="176"/>
                  <a:pt x="808" y="176"/>
                </a:cubicBezTo>
                <a:cubicBezTo>
                  <a:pt x="833" y="147"/>
                  <a:pt x="864" y="157"/>
                  <a:pt x="870" y="159"/>
                </a:cubicBezTo>
                <a:cubicBezTo>
                  <a:pt x="876" y="162"/>
                  <a:pt x="881" y="159"/>
                  <a:pt x="883" y="155"/>
                </a:cubicBezTo>
                <a:cubicBezTo>
                  <a:pt x="885" y="150"/>
                  <a:pt x="894" y="130"/>
                  <a:pt x="897" y="122"/>
                </a:cubicBezTo>
                <a:cubicBezTo>
                  <a:pt x="901" y="114"/>
                  <a:pt x="896" y="101"/>
                  <a:pt x="856" y="101"/>
                </a:cubicBezTo>
                <a:close/>
                <a:moveTo>
                  <a:pt x="401" y="4"/>
                </a:moveTo>
                <a:cubicBezTo>
                  <a:pt x="383" y="0"/>
                  <a:pt x="364" y="10"/>
                  <a:pt x="360" y="28"/>
                </a:cubicBezTo>
                <a:cubicBezTo>
                  <a:pt x="355" y="46"/>
                  <a:pt x="365" y="65"/>
                  <a:pt x="383" y="70"/>
                </a:cubicBezTo>
                <a:cubicBezTo>
                  <a:pt x="401" y="74"/>
                  <a:pt x="420" y="64"/>
                  <a:pt x="425" y="46"/>
                </a:cubicBezTo>
                <a:cubicBezTo>
                  <a:pt x="430" y="28"/>
                  <a:pt x="419" y="9"/>
                  <a:pt x="401" y="4"/>
                </a:cubicBezTo>
                <a:close/>
              </a:path>
            </a:pathLst>
          </a:custGeom>
          <a:solidFill>
            <a:srgbClr val="341957"/>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46" name="TextBox 45"/>
          <p:cNvSpPr txBox="1"/>
          <p:nvPr userDrawn="1"/>
        </p:nvSpPr>
        <p:spPr>
          <a:xfrm>
            <a:off x="11019559" y="6578026"/>
            <a:ext cx="818116" cy="215444"/>
          </a:xfrm>
          <a:prstGeom prst="rect">
            <a:avLst/>
          </a:prstGeom>
          <a:noFill/>
        </p:spPr>
        <p:txBody>
          <a:bodyPr wrap="square" rtlCol="0">
            <a:spAutoFit/>
          </a:bodyPr>
          <a:lstStyle/>
          <a:p>
            <a:pPr algn="ctr"/>
            <a:r>
              <a:rPr lang="en-US" sz="800">
                <a:solidFill>
                  <a:schemeClr val="accent2"/>
                </a:solidFill>
                <a:latin typeface="Tenorite" panose="00000500000000000000" pitchFamily="2" charset="0"/>
                <a:cs typeface="Arial" panose="020B0604020202020204" pitchFamily="34" charset="0"/>
              </a:rPr>
              <a:t>confidential</a:t>
            </a:r>
          </a:p>
        </p:txBody>
      </p:sp>
      <p:sp>
        <p:nvSpPr>
          <p:cNvPr id="47" name="Shape 257"/>
          <p:cNvSpPr txBox="1">
            <a:spLocks/>
          </p:cNvSpPr>
          <p:nvPr userDrawn="1"/>
        </p:nvSpPr>
        <p:spPr>
          <a:xfrm>
            <a:off x="11826625" y="6574323"/>
            <a:ext cx="346283" cy="259900"/>
          </a:xfrm>
          <a:prstGeom prst="rect">
            <a:avLst/>
          </a:prstGeom>
          <a:noFill/>
          <a:extLst>
            <a:ext uri="{C572A759-6A51-4108-AA02-DFA0A04FC94B}">
              <ma14:wrappingTextBoxFlag xmlns:ma14="http://schemas.microsoft.com/office/mac/drawingml/2011/main" xmlns="" val="1"/>
            </a:ext>
          </a:extLst>
        </p:spPr>
        <p:txBody>
          <a:bodyPr vert="horz" lIns="0" tIns="60960" rIns="0" bIns="60960" rtlCol="0" anchor="ctr"/>
          <a:lstStyle>
            <a:defPPr>
              <a:defRPr lang="en-US"/>
            </a:defPPr>
            <a:lvl1pPr algn="ctr">
              <a:defRPr sz="600" b="0" u="none">
                <a:solidFill>
                  <a:schemeClr val="accent2"/>
                </a:solidFill>
                <a:latin typeface="Arial" pitchFamily="34" charset="0"/>
                <a:cs typeface="Arial" pitchFamily="34" charset="0"/>
              </a:defRPr>
            </a:lvl1pPr>
            <a:lvl2pPr marL="0" marR="0" indent="228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9pPr>
          </a:lstStyle>
          <a:p>
            <a:pPr lvl="0"/>
            <a:fld id="{86CB4B4D-7CA3-9044-876B-883B54F8677D}" type="slidenum">
              <a:rPr lang="en-GB" sz="800" noProof="0" smtClean="0">
                <a:latin typeface="Tenorite" panose="00000500000000000000" pitchFamily="2" charset="0"/>
                <a:cs typeface="Arial" panose="020B0604020202020204" pitchFamily="34" charset="0"/>
                <a:sym typeface="Arial"/>
              </a:rPr>
              <a:pPr lvl="0"/>
              <a:t>‹#›</a:t>
            </a:fld>
            <a:endParaRPr lang="en-GB" sz="800" noProof="0">
              <a:latin typeface="Tenorite" panose="00000500000000000000" pitchFamily="2" charset="0"/>
              <a:cs typeface="Arial" panose="020B0604020202020204" pitchFamily="34" charset="0"/>
              <a:sym typeface="Arial"/>
            </a:endParaRPr>
          </a:p>
        </p:txBody>
      </p:sp>
      <p:grpSp>
        <p:nvGrpSpPr>
          <p:cNvPr id="15" name="Group 14"/>
          <p:cNvGrpSpPr/>
          <p:nvPr userDrawn="1"/>
        </p:nvGrpSpPr>
        <p:grpSpPr>
          <a:xfrm>
            <a:off x="95931" y="6638153"/>
            <a:ext cx="671717" cy="126295"/>
            <a:chOff x="6014087" y="4646472"/>
            <a:chExt cx="503788" cy="94721"/>
          </a:xfrm>
        </p:grpSpPr>
        <p:sp>
          <p:nvSpPr>
            <p:cNvPr id="17" name="Oval 16"/>
            <p:cNvSpPr>
              <a:spLocks noChangeArrowheads="1"/>
            </p:cNvSpPr>
            <p:nvPr/>
          </p:nvSpPr>
          <p:spPr bwMode="auto">
            <a:xfrm flipH="1">
              <a:off x="6423171" y="4646472"/>
              <a:ext cx="94704" cy="94721"/>
            </a:xfrm>
            <a:prstGeom prst="ellipse">
              <a:avLst/>
            </a:prstGeom>
            <a:solidFill>
              <a:srgbClr val="EF33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srgbClr val="000000"/>
                  </a:solidFill>
                  <a:effectLst/>
                  <a:uLnTx/>
                  <a:uFillTx/>
                </a:rPr>
                <a:t> </a:t>
              </a:r>
            </a:p>
          </p:txBody>
        </p:sp>
        <p:sp>
          <p:nvSpPr>
            <p:cNvPr id="18" name="Oval 17"/>
            <p:cNvSpPr>
              <a:spLocks noChangeArrowheads="1"/>
            </p:cNvSpPr>
            <p:nvPr/>
          </p:nvSpPr>
          <p:spPr bwMode="auto">
            <a:xfrm flipH="1">
              <a:off x="6320900" y="4646472"/>
              <a:ext cx="94704" cy="94721"/>
            </a:xfrm>
            <a:prstGeom prst="ellipse">
              <a:avLst/>
            </a:prstGeom>
            <a:solidFill>
              <a:srgbClr val="0E3570"/>
            </a:solidFill>
            <a:ln>
              <a:noFill/>
            </a:ln>
          </p:spPr>
          <p:txBody>
            <a:bodyPr vert="horz" wrap="square" lIns="91440" tIns="45720" rIns="91440" bIns="4572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endParaRPr>
            </a:p>
          </p:txBody>
        </p:sp>
        <p:sp>
          <p:nvSpPr>
            <p:cNvPr id="19" name="Oval 18"/>
            <p:cNvSpPr>
              <a:spLocks noChangeArrowheads="1"/>
            </p:cNvSpPr>
            <p:nvPr/>
          </p:nvSpPr>
          <p:spPr bwMode="auto">
            <a:xfrm flipH="1">
              <a:off x="6218629" y="4646472"/>
              <a:ext cx="94704" cy="94721"/>
            </a:xfrm>
            <a:prstGeom prst="ellipse">
              <a:avLst/>
            </a:prstGeom>
            <a:solidFill>
              <a:srgbClr val="00A2E0"/>
            </a:solidFill>
            <a:ln>
              <a:noFill/>
            </a:ln>
          </p:spPr>
          <p:txBody>
            <a:bodyPr vert="horz" wrap="square" lIns="91440" tIns="45720" rIns="91440" bIns="4572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endParaRPr>
            </a:p>
          </p:txBody>
        </p:sp>
        <p:sp>
          <p:nvSpPr>
            <p:cNvPr id="20" name="Oval 19"/>
            <p:cNvSpPr>
              <a:spLocks noChangeArrowheads="1"/>
            </p:cNvSpPr>
            <p:nvPr/>
          </p:nvSpPr>
          <p:spPr bwMode="auto">
            <a:xfrm flipH="1">
              <a:off x="6116358" y="4646472"/>
              <a:ext cx="94704" cy="94721"/>
            </a:xfrm>
            <a:prstGeom prst="ellipse">
              <a:avLst/>
            </a:prstGeom>
            <a:solidFill>
              <a:srgbClr val="6DC24B"/>
            </a:solidFill>
            <a:ln>
              <a:noFill/>
            </a:ln>
          </p:spPr>
          <p:txBody>
            <a:bodyPr vert="horz" wrap="square" lIns="91440" tIns="45720" rIns="91440" bIns="4572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endParaRPr>
            </a:p>
          </p:txBody>
        </p:sp>
        <p:sp>
          <p:nvSpPr>
            <p:cNvPr id="21" name="Oval 20"/>
            <p:cNvSpPr>
              <a:spLocks noChangeArrowheads="1"/>
            </p:cNvSpPr>
            <p:nvPr/>
          </p:nvSpPr>
          <p:spPr bwMode="auto">
            <a:xfrm flipH="1">
              <a:off x="6014087" y="4646472"/>
              <a:ext cx="94704" cy="94721"/>
            </a:xfrm>
            <a:prstGeom prst="ellipse">
              <a:avLst/>
            </a:prstGeom>
            <a:solidFill>
              <a:srgbClr val="FFDA29"/>
            </a:solidFill>
            <a:ln>
              <a:noFill/>
            </a:ln>
          </p:spPr>
          <p:txBody>
            <a:bodyPr vert="horz" wrap="square" lIns="91440" tIns="45720" rIns="91440" bIns="4572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endParaRPr>
            </a:p>
          </p:txBody>
        </p:sp>
      </p:grpSp>
    </p:spTree>
    <p:extLst>
      <p:ext uri="{BB962C8B-B14F-4D97-AF65-F5344CB8AC3E}">
        <p14:creationId xmlns:p14="http://schemas.microsoft.com/office/powerpoint/2010/main" val="728296930"/>
      </p:ext>
    </p:extLst>
  </p:cSld>
  <p:clrMapOvr>
    <a:masterClrMapping/>
  </p:clrMapOvr>
  <p:extLst>
    <p:ext uri="{DCECCB84-F9BA-43D5-87BE-67443E8EF086}">
      <p15:sldGuideLst xmlns:p15="http://schemas.microsoft.com/office/powerpoint/2012/main">
        <p15:guide id="1" orient="horz" pos="161">
          <p15:clr>
            <a:srgbClr val="FBAE40"/>
          </p15:clr>
        </p15:guide>
        <p15:guide id="2" pos="164">
          <p15:clr>
            <a:srgbClr val="FBAE40"/>
          </p15:clr>
        </p15:guide>
        <p15:guide id="3" orient="horz" pos="3078">
          <p15:clr>
            <a:srgbClr val="FBAE40"/>
          </p15:clr>
        </p15:guide>
        <p15:guide id="4" pos="5598">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Divider_WiproBlue">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756E21A4-C75D-6FC0-7B5E-648369BC2D9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40" y="833"/>
            <a:ext cx="12190519" cy="6857167"/>
          </a:xfrm>
          <a:prstGeom prst="rect">
            <a:avLst/>
          </a:prstGeom>
        </p:spPr>
      </p:pic>
      <p:cxnSp>
        <p:nvCxnSpPr>
          <p:cNvPr id="9" name="Straight Connector 9">
            <a:extLst>
              <a:ext uri="{FF2B5EF4-FFF2-40B4-BE49-F238E27FC236}">
                <a16:creationId xmlns:a16="http://schemas.microsoft.com/office/drawing/2014/main" id="{39FA42D9-0B88-3206-FB25-549542625696}"/>
              </a:ext>
            </a:extLst>
          </p:cNvPr>
          <p:cNvCxnSpPr>
            <a:cxnSpLocks/>
          </p:cNvCxnSpPr>
          <p:nvPr userDrawn="1"/>
        </p:nvCxnSpPr>
        <p:spPr>
          <a:xfrm>
            <a:off x="1011491" y="-7916"/>
            <a:ext cx="0" cy="239404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1AAA02A0-5A79-CBBB-B313-D8E584A43AA0}"/>
              </a:ext>
            </a:extLst>
          </p:cNvPr>
          <p:cNvSpPr>
            <a:spLocks noGrp="1"/>
          </p:cNvSpPr>
          <p:nvPr>
            <p:ph type="title" hasCustomPrompt="1"/>
          </p:nvPr>
        </p:nvSpPr>
        <p:spPr>
          <a:xfrm>
            <a:off x="1200150" y="1606551"/>
            <a:ext cx="3621232" cy="831849"/>
          </a:xfrm>
          <a:prstGeom prst="rect">
            <a:avLst/>
          </a:prstGeom>
        </p:spPr>
        <p:txBody>
          <a:bodyPr>
            <a:noAutofit/>
          </a:bodyPr>
          <a:lstStyle>
            <a:lvl1pPr>
              <a:lnSpc>
                <a:spcPct val="100000"/>
              </a:lnSpc>
              <a:defRPr sz="2800" b="1">
                <a:solidFill>
                  <a:schemeClr val="bg1"/>
                </a:solidFill>
                <a:latin typeface="Tenorite" pitchFamily="2" charset="0"/>
              </a:defRPr>
            </a:lvl1pPr>
          </a:lstStyle>
          <a:p>
            <a:r>
              <a:rPr lang="en-US"/>
              <a:t>Click to add </a:t>
            </a:r>
            <a:br>
              <a:rPr lang="en-US"/>
            </a:br>
            <a:r>
              <a:rPr lang="en-US"/>
              <a:t>section title</a:t>
            </a:r>
            <a:endParaRPr lang="en-AR"/>
          </a:p>
        </p:txBody>
      </p:sp>
      <p:sp>
        <p:nvSpPr>
          <p:cNvPr id="3" name="Text Placeholder 2">
            <a:extLst>
              <a:ext uri="{FF2B5EF4-FFF2-40B4-BE49-F238E27FC236}">
                <a16:creationId xmlns:a16="http://schemas.microsoft.com/office/drawing/2014/main" id="{F948A9DE-B176-50AA-1821-D29F5C4723D8}"/>
              </a:ext>
            </a:extLst>
          </p:cNvPr>
          <p:cNvSpPr>
            <a:spLocks noGrp="1"/>
          </p:cNvSpPr>
          <p:nvPr>
            <p:ph type="body" idx="51" hasCustomPrompt="1"/>
          </p:nvPr>
        </p:nvSpPr>
        <p:spPr>
          <a:xfrm rot="16200000">
            <a:off x="-287193" y="1287878"/>
            <a:ext cx="2085771" cy="332361"/>
          </a:xfrm>
          <a:prstGeom prst="rect">
            <a:avLst/>
          </a:prstGeom>
        </p:spPr>
        <p:txBody>
          <a:bodyPr>
            <a:noAutofit/>
          </a:bodyPr>
          <a:lstStyle>
            <a:lvl1pPr marL="0" indent="0">
              <a:buNone/>
              <a:defRPr sz="140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8" name="Text Placeholder 7">
            <a:extLst>
              <a:ext uri="{FF2B5EF4-FFF2-40B4-BE49-F238E27FC236}">
                <a16:creationId xmlns:a16="http://schemas.microsoft.com/office/drawing/2014/main" id="{62BA4163-843E-366A-2C42-B69ABBB77FE9}"/>
              </a:ext>
            </a:extLst>
          </p:cNvPr>
          <p:cNvSpPr>
            <a:spLocks noGrp="1"/>
          </p:cNvSpPr>
          <p:nvPr>
            <p:ph type="body" sz="quarter" idx="52" hasCustomPrompt="1"/>
          </p:nvPr>
        </p:nvSpPr>
        <p:spPr>
          <a:xfrm>
            <a:off x="5352585" y="1606551"/>
            <a:ext cx="8251903" cy="4094162"/>
          </a:xfrm>
          <a:prstGeom prst="rect">
            <a:avLst/>
          </a:prstGeom>
        </p:spPr>
        <p:txBody>
          <a:bodyPr>
            <a:noAutofit/>
          </a:bodyPr>
          <a:lstStyle>
            <a:lvl1pPr marL="0" indent="0">
              <a:buNone/>
              <a:defRPr sz="39500" b="0" spc="-300">
                <a:solidFill>
                  <a:schemeClr val="bg1"/>
                </a:solidFill>
                <a:latin typeface="Tenorite" pitchFamily="2" charset="0"/>
              </a:defRPr>
            </a:lvl1pPr>
          </a:lstStyle>
          <a:p>
            <a:pPr lvl="0"/>
            <a:r>
              <a:rPr lang="en-AR"/>
              <a:t>##.</a:t>
            </a:r>
          </a:p>
        </p:txBody>
      </p:sp>
      <p:sp>
        <p:nvSpPr>
          <p:cNvPr id="7" name="Freeform 5">
            <a:extLst>
              <a:ext uri="{FF2B5EF4-FFF2-40B4-BE49-F238E27FC236}">
                <a16:creationId xmlns:a16="http://schemas.microsoft.com/office/drawing/2014/main" id="{3D3B355E-CE62-6EE2-A76A-83D2AB0EC3A2}"/>
              </a:ext>
            </a:extLst>
          </p:cNvPr>
          <p:cNvSpPr>
            <a:spLocks noEditPoints="1"/>
          </p:cNvSpPr>
          <p:nvPr userDrawn="1"/>
        </p:nvSpPr>
        <p:spPr bwMode="auto">
          <a:xfrm>
            <a:off x="11074081" y="6320972"/>
            <a:ext cx="711519" cy="263490"/>
          </a:xfrm>
          <a:custGeom>
            <a:avLst/>
            <a:gdLst>
              <a:gd name="T0" fmla="*/ 698 w 1799"/>
              <a:gd name="T1" fmla="*/ 158 h 664"/>
              <a:gd name="T2" fmla="*/ 610 w 1799"/>
              <a:gd name="T3" fmla="*/ 496 h 664"/>
              <a:gd name="T4" fmla="*/ 664 w 1799"/>
              <a:gd name="T5" fmla="*/ 7 h 664"/>
              <a:gd name="T6" fmla="*/ 638 w 1799"/>
              <a:gd name="T7" fmla="*/ 105 h 664"/>
              <a:gd name="T8" fmla="*/ 664 w 1799"/>
              <a:gd name="T9" fmla="*/ 7 h 664"/>
              <a:gd name="T10" fmla="*/ 907 w 1799"/>
              <a:gd name="T11" fmla="*/ 491 h 664"/>
              <a:gd name="T12" fmla="*/ 863 w 1799"/>
              <a:gd name="T13" fmla="*/ 664 h 664"/>
              <a:gd name="T14" fmla="*/ 777 w 1799"/>
              <a:gd name="T15" fmla="*/ 158 h 664"/>
              <a:gd name="T16" fmla="*/ 862 w 1799"/>
              <a:gd name="T17" fmla="*/ 205 h 664"/>
              <a:gd name="T18" fmla="*/ 969 w 1799"/>
              <a:gd name="T19" fmla="*/ 151 h 664"/>
              <a:gd name="T20" fmla="*/ 1082 w 1799"/>
              <a:gd name="T21" fmla="*/ 199 h 664"/>
              <a:gd name="T22" fmla="*/ 1131 w 1799"/>
              <a:gd name="T23" fmla="*/ 327 h 664"/>
              <a:gd name="T24" fmla="*/ 1081 w 1799"/>
              <a:gd name="T25" fmla="*/ 455 h 664"/>
              <a:gd name="T26" fmla="*/ 969 w 1799"/>
              <a:gd name="T27" fmla="*/ 503 h 664"/>
              <a:gd name="T28" fmla="*/ 988 w 1799"/>
              <a:gd name="T29" fmla="*/ 414 h 664"/>
              <a:gd name="T30" fmla="*/ 1038 w 1799"/>
              <a:gd name="T31" fmla="*/ 364 h 664"/>
              <a:gd name="T32" fmla="*/ 1038 w 1799"/>
              <a:gd name="T33" fmla="*/ 289 h 664"/>
              <a:gd name="T34" fmla="*/ 988 w 1799"/>
              <a:gd name="T35" fmla="*/ 239 h 664"/>
              <a:gd name="T36" fmla="*/ 915 w 1799"/>
              <a:gd name="T37" fmla="*/ 239 h 664"/>
              <a:gd name="T38" fmla="*/ 865 w 1799"/>
              <a:gd name="T39" fmla="*/ 289 h 664"/>
              <a:gd name="T40" fmla="*/ 865 w 1799"/>
              <a:gd name="T41" fmla="*/ 364 h 664"/>
              <a:gd name="T42" fmla="*/ 915 w 1799"/>
              <a:gd name="T43" fmla="*/ 414 h 664"/>
              <a:gd name="T44" fmla="*/ 1194 w 1799"/>
              <a:gd name="T45" fmla="*/ 158 h 664"/>
              <a:gd name="T46" fmla="*/ 1279 w 1799"/>
              <a:gd name="T47" fmla="*/ 210 h 664"/>
              <a:gd name="T48" fmla="*/ 1372 w 1799"/>
              <a:gd name="T49" fmla="*/ 152 h 664"/>
              <a:gd name="T50" fmla="*/ 1429 w 1799"/>
              <a:gd name="T51" fmla="*/ 165 h 664"/>
              <a:gd name="T52" fmla="*/ 1379 w 1799"/>
              <a:gd name="T53" fmla="*/ 242 h 664"/>
              <a:gd name="T54" fmla="*/ 1299 w 1799"/>
              <a:gd name="T55" fmla="*/ 257 h 664"/>
              <a:gd name="T56" fmla="*/ 1279 w 1799"/>
              <a:gd name="T57" fmla="*/ 496 h 664"/>
              <a:gd name="T58" fmla="*/ 1194 w 1799"/>
              <a:gd name="T59" fmla="*/ 158 h 664"/>
              <a:gd name="T60" fmla="*/ 1549 w 1799"/>
              <a:gd name="T61" fmla="*/ 489 h 664"/>
              <a:gd name="T62" fmla="*/ 1455 w 1799"/>
              <a:gd name="T63" fmla="*/ 395 h 664"/>
              <a:gd name="T64" fmla="*/ 1455 w 1799"/>
              <a:gd name="T65" fmla="*/ 258 h 664"/>
              <a:gd name="T66" fmla="*/ 1549 w 1799"/>
              <a:gd name="T67" fmla="*/ 165 h 664"/>
              <a:gd name="T68" fmla="*/ 1690 w 1799"/>
              <a:gd name="T69" fmla="*/ 165 h 664"/>
              <a:gd name="T70" fmla="*/ 1785 w 1799"/>
              <a:gd name="T71" fmla="*/ 258 h 664"/>
              <a:gd name="T72" fmla="*/ 1785 w 1799"/>
              <a:gd name="T73" fmla="*/ 395 h 664"/>
              <a:gd name="T74" fmla="*/ 1691 w 1799"/>
              <a:gd name="T75" fmla="*/ 489 h 664"/>
              <a:gd name="T76" fmla="*/ 1620 w 1799"/>
              <a:gd name="T77" fmla="*/ 421 h 664"/>
              <a:gd name="T78" fmla="*/ 1686 w 1799"/>
              <a:gd name="T79" fmla="*/ 393 h 664"/>
              <a:gd name="T80" fmla="*/ 1713 w 1799"/>
              <a:gd name="T81" fmla="*/ 326 h 664"/>
              <a:gd name="T82" fmla="*/ 1686 w 1799"/>
              <a:gd name="T83" fmla="*/ 259 h 664"/>
              <a:gd name="T84" fmla="*/ 1620 w 1799"/>
              <a:gd name="T85" fmla="*/ 232 h 664"/>
              <a:gd name="T86" fmla="*/ 1555 w 1799"/>
              <a:gd name="T87" fmla="*/ 259 h 664"/>
              <a:gd name="T88" fmla="*/ 1528 w 1799"/>
              <a:gd name="T89" fmla="*/ 326 h 664"/>
              <a:gd name="T90" fmla="*/ 1555 w 1799"/>
              <a:gd name="T91" fmla="*/ 393 h 664"/>
              <a:gd name="T92" fmla="*/ 1620 w 1799"/>
              <a:gd name="T93" fmla="*/ 421 h 664"/>
              <a:gd name="T94" fmla="*/ 88 w 1799"/>
              <a:gd name="T95" fmla="*/ 158 h 664"/>
              <a:gd name="T96" fmla="*/ 236 w 1799"/>
              <a:gd name="T97" fmla="*/ 158 h 664"/>
              <a:gd name="T98" fmla="*/ 392 w 1799"/>
              <a:gd name="T99" fmla="*/ 373 h 664"/>
              <a:gd name="T100" fmla="*/ 550 w 1799"/>
              <a:gd name="T101" fmla="*/ 158 h 664"/>
              <a:gd name="T102" fmla="*/ 354 w 1799"/>
              <a:gd name="T103" fmla="*/ 495 h 664"/>
              <a:gd name="T104" fmla="*/ 192 w 1799"/>
              <a:gd name="T105" fmla="*/ 495 h 664"/>
              <a:gd name="T106" fmla="*/ 0 w 1799"/>
              <a:gd name="T107" fmla="*/ 158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99" h="664">
                <a:moveTo>
                  <a:pt x="610" y="158"/>
                </a:moveTo>
                <a:cubicBezTo>
                  <a:pt x="698" y="158"/>
                  <a:pt x="698" y="158"/>
                  <a:pt x="698" y="158"/>
                </a:cubicBezTo>
                <a:cubicBezTo>
                  <a:pt x="698" y="496"/>
                  <a:pt x="698" y="496"/>
                  <a:pt x="698" y="496"/>
                </a:cubicBezTo>
                <a:cubicBezTo>
                  <a:pt x="610" y="496"/>
                  <a:pt x="610" y="496"/>
                  <a:pt x="610" y="496"/>
                </a:cubicBezTo>
                <a:lnTo>
                  <a:pt x="610" y="158"/>
                </a:lnTo>
                <a:close/>
                <a:moveTo>
                  <a:pt x="664" y="7"/>
                </a:moveTo>
                <a:cubicBezTo>
                  <a:pt x="637" y="0"/>
                  <a:pt x="609" y="16"/>
                  <a:pt x="602" y="43"/>
                </a:cubicBezTo>
                <a:cubicBezTo>
                  <a:pt x="595" y="70"/>
                  <a:pt x="611" y="98"/>
                  <a:pt x="638" y="105"/>
                </a:cubicBezTo>
                <a:cubicBezTo>
                  <a:pt x="665" y="112"/>
                  <a:pt x="693" y="96"/>
                  <a:pt x="700" y="69"/>
                </a:cubicBezTo>
                <a:cubicBezTo>
                  <a:pt x="707" y="42"/>
                  <a:pt x="691" y="14"/>
                  <a:pt x="664" y="7"/>
                </a:cubicBezTo>
                <a:close/>
                <a:moveTo>
                  <a:pt x="969" y="503"/>
                </a:moveTo>
                <a:cubicBezTo>
                  <a:pt x="946" y="503"/>
                  <a:pt x="926" y="499"/>
                  <a:pt x="907" y="491"/>
                </a:cubicBezTo>
                <a:cubicBezTo>
                  <a:pt x="889" y="482"/>
                  <a:pt x="874" y="470"/>
                  <a:pt x="863" y="455"/>
                </a:cubicBezTo>
                <a:cubicBezTo>
                  <a:pt x="863" y="664"/>
                  <a:pt x="863" y="664"/>
                  <a:pt x="863" y="664"/>
                </a:cubicBezTo>
                <a:cubicBezTo>
                  <a:pt x="777" y="664"/>
                  <a:pt x="777" y="664"/>
                  <a:pt x="777" y="664"/>
                </a:cubicBezTo>
                <a:cubicBezTo>
                  <a:pt x="777" y="158"/>
                  <a:pt x="777" y="158"/>
                  <a:pt x="777" y="158"/>
                </a:cubicBezTo>
                <a:cubicBezTo>
                  <a:pt x="862" y="158"/>
                  <a:pt x="862" y="158"/>
                  <a:pt x="862" y="158"/>
                </a:cubicBezTo>
                <a:cubicBezTo>
                  <a:pt x="862" y="205"/>
                  <a:pt x="862" y="205"/>
                  <a:pt x="862" y="205"/>
                </a:cubicBezTo>
                <a:cubicBezTo>
                  <a:pt x="874" y="188"/>
                  <a:pt x="888" y="175"/>
                  <a:pt x="907" y="166"/>
                </a:cubicBezTo>
                <a:cubicBezTo>
                  <a:pt x="925" y="156"/>
                  <a:pt x="946" y="151"/>
                  <a:pt x="969" y="151"/>
                </a:cubicBezTo>
                <a:cubicBezTo>
                  <a:pt x="990" y="151"/>
                  <a:pt x="1010" y="155"/>
                  <a:pt x="1030" y="163"/>
                </a:cubicBezTo>
                <a:cubicBezTo>
                  <a:pt x="1050" y="172"/>
                  <a:pt x="1067" y="183"/>
                  <a:pt x="1082" y="199"/>
                </a:cubicBezTo>
                <a:cubicBezTo>
                  <a:pt x="1097" y="214"/>
                  <a:pt x="1109" y="233"/>
                  <a:pt x="1118" y="254"/>
                </a:cubicBezTo>
                <a:cubicBezTo>
                  <a:pt x="1127" y="276"/>
                  <a:pt x="1131" y="300"/>
                  <a:pt x="1131" y="327"/>
                </a:cubicBezTo>
                <a:cubicBezTo>
                  <a:pt x="1131" y="354"/>
                  <a:pt x="1127" y="378"/>
                  <a:pt x="1118" y="400"/>
                </a:cubicBezTo>
                <a:cubicBezTo>
                  <a:pt x="1108" y="421"/>
                  <a:pt x="1096" y="440"/>
                  <a:pt x="1081" y="455"/>
                </a:cubicBezTo>
                <a:cubicBezTo>
                  <a:pt x="1066" y="471"/>
                  <a:pt x="1049" y="482"/>
                  <a:pt x="1030" y="491"/>
                </a:cubicBezTo>
                <a:cubicBezTo>
                  <a:pt x="1010" y="499"/>
                  <a:pt x="990" y="503"/>
                  <a:pt x="969" y="503"/>
                </a:cubicBezTo>
                <a:close/>
                <a:moveTo>
                  <a:pt x="952" y="421"/>
                </a:moveTo>
                <a:cubicBezTo>
                  <a:pt x="965" y="421"/>
                  <a:pt x="977" y="419"/>
                  <a:pt x="988" y="414"/>
                </a:cubicBezTo>
                <a:cubicBezTo>
                  <a:pt x="999" y="409"/>
                  <a:pt x="1009" y="402"/>
                  <a:pt x="1018" y="394"/>
                </a:cubicBezTo>
                <a:cubicBezTo>
                  <a:pt x="1026" y="385"/>
                  <a:pt x="1033" y="375"/>
                  <a:pt x="1038" y="364"/>
                </a:cubicBezTo>
                <a:cubicBezTo>
                  <a:pt x="1043" y="352"/>
                  <a:pt x="1045" y="340"/>
                  <a:pt x="1045" y="326"/>
                </a:cubicBezTo>
                <a:cubicBezTo>
                  <a:pt x="1045" y="313"/>
                  <a:pt x="1043" y="301"/>
                  <a:pt x="1038" y="289"/>
                </a:cubicBezTo>
                <a:cubicBezTo>
                  <a:pt x="1033" y="278"/>
                  <a:pt x="1026" y="268"/>
                  <a:pt x="1018" y="259"/>
                </a:cubicBezTo>
                <a:cubicBezTo>
                  <a:pt x="1009" y="251"/>
                  <a:pt x="999" y="244"/>
                  <a:pt x="988" y="239"/>
                </a:cubicBezTo>
                <a:cubicBezTo>
                  <a:pt x="977" y="234"/>
                  <a:pt x="965" y="231"/>
                  <a:pt x="952" y="231"/>
                </a:cubicBezTo>
                <a:cubicBezTo>
                  <a:pt x="938" y="231"/>
                  <a:pt x="926" y="234"/>
                  <a:pt x="915" y="239"/>
                </a:cubicBezTo>
                <a:cubicBezTo>
                  <a:pt x="903" y="244"/>
                  <a:pt x="893" y="251"/>
                  <a:pt x="885" y="259"/>
                </a:cubicBezTo>
                <a:cubicBezTo>
                  <a:pt x="877" y="268"/>
                  <a:pt x="870" y="278"/>
                  <a:pt x="865" y="289"/>
                </a:cubicBezTo>
                <a:cubicBezTo>
                  <a:pt x="860" y="301"/>
                  <a:pt x="858" y="313"/>
                  <a:pt x="858" y="326"/>
                </a:cubicBezTo>
                <a:cubicBezTo>
                  <a:pt x="858" y="340"/>
                  <a:pt x="860" y="352"/>
                  <a:pt x="865" y="364"/>
                </a:cubicBezTo>
                <a:cubicBezTo>
                  <a:pt x="870" y="375"/>
                  <a:pt x="877" y="385"/>
                  <a:pt x="885" y="394"/>
                </a:cubicBezTo>
                <a:cubicBezTo>
                  <a:pt x="893" y="402"/>
                  <a:pt x="903" y="409"/>
                  <a:pt x="915" y="414"/>
                </a:cubicBezTo>
                <a:cubicBezTo>
                  <a:pt x="926" y="419"/>
                  <a:pt x="938" y="421"/>
                  <a:pt x="952" y="421"/>
                </a:cubicBezTo>
                <a:close/>
                <a:moveTo>
                  <a:pt x="1194" y="158"/>
                </a:moveTo>
                <a:cubicBezTo>
                  <a:pt x="1279" y="158"/>
                  <a:pt x="1279" y="158"/>
                  <a:pt x="1279" y="158"/>
                </a:cubicBezTo>
                <a:cubicBezTo>
                  <a:pt x="1279" y="210"/>
                  <a:pt x="1279" y="210"/>
                  <a:pt x="1279" y="210"/>
                </a:cubicBezTo>
                <a:cubicBezTo>
                  <a:pt x="1287" y="190"/>
                  <a:pt x="1299" y="175"/>
                  <a:pt x="1315" y="166"/>
                </a:cubicBezTo>
                <a:cubicBezTo>
                  <a:pt x="1331" y="157"/>
                  <a:pt x="1350" y="152"/>
                  <a:pt x="1372" y="152"/>
                </a:cubicBezTo>
                <a:cubicBezTo>
                  <a:pt x="1383" y="152"/>
                  <a:pt x="1394" y="153"/>
                  <a:pt x="1403" y="156"/>
                </a:cubicBezTo>
                <a:cubicBezTo>
                  <a:pt x="1413" y="158"/>
                  <a:pt x="1422" y="161"/>
                  <a:pt x="1429" y="165"/>
                </a:cubicBezTo>
                <a:cubicBezTo>
                  <a:pt x="1397" y="250"/>
                  <a:pt x="1397" y="250"/>
                  <a:pt x="1397" y="250"/>
                </a:cubicBezTo>
                <a:cubicBezTo>
                  <a:pt x="1393" y="247"/>
                  <a:pt x="1387" y="244"/>
                  <a:pt x="1379" y="242"/>
                </a:cubicBezTo>
                <a:cubicBezTo>
                  <a:pt x="1371" y="239"/>
                  <a:pt x="1362" y="238"/>
                  <a:pt x="1352" y="238"/>
                </a:cubicBezTo>
                <a:cubicBezTo>
                  <a:pt x="1330" y="238"/>
                  <a:pt x="1313" y="244"/>
                  <a:pt x="1299" y="257"/>
                </a:cubicBezTo>
                <a:cubicBezTo>
                  <a:pt x="1286" y="269"/>
                  <a:pt x="1279" y="289"/>
                  <a:pt x="1279" y="318"/>
                </a:cubicBezTo>
                <a:cubicBezTo>
                  <a:pt x="1279" y="496"/>
                  <a:pt x="1279" y="496"/>
                  <a:pt x="1279" y="496"/>
                </a:cubicBezTo>
                <a:cubicBezTo>
                  <a:pt x="1194" y="496"/>
                  <a:pt x="1194" y="496"/>
                  <a:pt x="1194" y="496"/>
                </a:cubicBezTo>
                <a:lnTo>
                  <a:pt x="1194" y="158"/>
                </a:lnTo>
                <a:close/>
                <a:moveTo>
                  <a:pt x="1620" y="503"/>
                </a:moveTo>
                <a:cubicBezTo>
                  <a:pt x="1594" y="503"/>
                  <a:pt x="1571" y="498"/>
                  <a:pt x="1549" y="489"/>
                </a:cubicBezTo>
                <a:cubicBezTo>
                  <a:pt x="1527" y="480"/>
                  <a:pt x="1508" y="467"/>
                  <a:pt x="1492" y="451"/>
                </a:cubicBezTo>
                <a:cubicBezTo>
                  <a:pt x="1476" y="435"/>
                  <a:pt x="1464" y="416"/>
                  <a:pt x="1455" y="395"/>
                </a:cubicBezTo>
                <a:cubicBezTo>
                  <a:pt x="1446" y="374"/>
                  <a:pt x="1441" y="351"/>
                  <a:pt x="1441" y="327"/>
                </a:cubicBezTo>
                <a:cubicBezTo>
                  <a:pt x="1441" y="303"/>
                  <a:pt x="1446" y="280"/>
                  <a:pt x="1455" y="258"/>
                </a:cubicBezTo>
                <a:cubicBezTo>
                  <a:pt x="1464" y="237"/>
                  <a:pt x="1476" y="218"/>
                  <a:pt x="1492" y="202"/>
                </a:cubicBezTo>
                <a:cubicBezTo>
                  <a:pt x="1508" y="187"/>
                  <a:pt x="1527" y="174"/>
                  <a:pt x="1549" y="165"/>
                </a:cubicBezTo>
                <a:cubicBezTo>
                  <a:pt x="1571" y="156"/>
                  <a:pt x="1594" y="151"/>
                  <a:pt x="1620" y="151"/>
                </a:cubicBezTo>
                <a:cubicBezTo>
                  <a:pt x="1645" y="151"/>
                  <a:pt x="1668" y="156"/>
                  <a:pt x="1690" y="165"/>
                </a:cubicBezTo>
                <a:cubicBezTo>
                  <a:pt x="1712" y="174"/>
                  <a:pt x="1731" y="187"/>
                  <a:pt x="1747" y="202"/>
                </a:cubicBezTo>
                <a:cubicBezTo>
                  <a:pt x="1763" y="218"/>
                  <a:pt x="1776" y="237"/>
                  <a:pt x="1785" y="258"/>
                </a:cubicBezTo>
                <a:cubicBezTo>
                  <a:pt x="1794" y="280"/>
                  <a:pt x="1799" y="303"/>
                  <a:pt x="1799" y="327"/>
                </a:cubicBezTo>
                <a:cubicBezTo>
                  <a:pt x="1799" y="351"/>
                  <a:pt x="1794" y="374"/>
                  <a:pt x="1785" y="395"/>
                </a:cubicBezTo>
                <a:cubicBezTo>
                  <a:pt x="1776" y="416"/>
                  <a:pt x="1763" y="435"/>
                  <a:pt x="1747" y="451"/>
                </a:cubicBezTo>
                <a:cubicBezTo>
                  <a:pt x="1731" y="467"/>
                  <a:pt x="1713" y="480"/>
                  <a:pt x="1691" y="489"/>
                </a:cubicBezTo>
                <a:cubicBezTo>
                  <a:pt x="1669" y="498"/>
                  <a:pt x="1645" y="503"/>
                  <a:pt x="1620" y="503"/>
                </a:cubicBezTo>
                <a:close/>
                <a:moveTo>
                  <a:pt x="1620" y="421"/>
                </a:moveTo>
                <a:cubicBezTo>
                  <a:pt x="1633" y="421"/>
                  <a:pt x="1645" y="418"/>
                  <a:pt x="1657" y="413"/>
                </a:cubicBezTo>
                <a:cubicBezTo>
                  <a:pt x="1668" y="408"/>
                  <a:pt x="1678" y="402"/>
                  <a:pt x="1686" y="393"/>
                </a:cubicBezTo>
                <a:cubicBezTo>
                  <a:pt x="1694" y="385"/>
                  <a:pt x="1701" y="375"/>
                  <a:pt x="1706" y="364"/>
                </a:cubicBezTo>
                <a:cubicBezTo>
                  <a:pt x="1711" y="352"/>
                  <a:pt x="1713" y="340"/>
                  <a:pt x="1713" y="326"/>
                </a:cubicBezTo>
                <a:cubicBezTo>
                  <a:pt x="1713" y="313"/>
                  <a:pt x="1711" y="301"/>
                  <a:pt x="1706" y="289"/>
                </a:cubicBezTo>
                <a:cubicBezTo>
                  <a:pt x="1701" y="278"/>
                  <a:pt x="1694" y="268"/>
                  <a:pt x="1686" y="259"/>
                </a:cubicBezTo>
                <a:cubicBezTo>
                  <a:pt x="1678" y="251"/>
                  <a:pt x="1668" y="244"/>
                  <a:pt x="1657" y="239"/>
                </a:cubicBezTo>
                <a:cubicBezTo>
                  <a:pt x="1645" y="234"/>
                  <a:pt x="1633" y="232"/>
                  <a:pt x="1620" y="232"/>
                </a:cubicBezTo>
                <a:cubicBezTo>
                  <a:pt x="1607" y="232"/>
                  <a:pt x="1595" y="234"/>
                  <a:pt x="1584" y="239"/>
                </a:cubicBezTo>
                <a:cubicBezTo>
                  <a:pt x="1573" y="244"/>
                  <a:pt x="1563" y="251"/>
                  <a:pt x="1555" y="259"/>
                </a:cubicBezTo>
                <a:cubicBezTo>
                  <a:pt x="1546" y="268"/>
                  <a:pt x="1540" y="278"/>
                  <a:pt x="1535" y="289"/>
                </a:cubicBezTo>
                <a:cubicBezTo>
                  <a:pt x="1530" y="301"/>
                  <a:pt x="1528" y="313"/>
                  <a:pt x="1528" y="326"/>
                </a:cubicBezTo>
                <a:cubicBezTo>
                  <a:pt x="1528" y="340"/>
                  <a:pt x="1530" y="352"/>
                  <a:pt x="1535" y="364"/>
                </a:cubicBezTo>
                <a:cubicBezTo>
                  <a:pt x="1540" y="375"/>
                  <a:pt x="1546" y="385"/>
                  <a:pt x="1555" y="393"/>
                </a:cubicBezTo>
                <a:cubicBezTo>
                  <a:pt x="1563" y="402"/>
                  <a:pt x="1573" y="408"/>
                  <a:pt x="1584" y="413"/>
                </a:cubicBezTo>
                <a:cubicBezTo>
                  <a:pt x="1595" y="418"/>
                  <a:pt x="1607" y="421"/>
                  <a:pt x="1620" y="421"/>
                </a:cubicBezTo>
                <a:close/>
                <a:moveTo>
                  <a:pt x="0" y="158"/>
                </a:moveTo>
                <a:cubicBezTo>
                  <a:pt x="88" y="158"/>
                  <a:pt x="88" y="158"/>
                  <a:pt x="88" y="158"/>
                </a:cubicBezTo>
                <a:cubicBezTo>
                  <a:pt x="156" y="373"/>
                  <a:pt x="156" y="373"/>
                  <a:pt x="156" y="373"/>
                </a:cubicBezTo>
                <a:cubicBezTo>
                  <a:pt x="236" y="158"/>
                  <a:pt x="236" y="158"/>
                  <a:pt x="236" y="158"/>
                </a:cubicBezTo>
                <a:cubicBezTo>
                  <a:pt x="313" y="158"/>
                  <a:pt x="313" y="158"/>
                  <a:pt x="313" y="158"/>
                </a:cubicBezTo>
                <a:cubicBezTo>
                  <a:pt x="392" y="373"/>
                  <a:pt x="392" y="373"/>
                  <a:pt x="392" y="373"/>
                </a:cubicBezTo>
                <a:cubicBezTo>
                  <a:pt x="462" y="158"/>
                  <a:pt x="462" y="158"/>
                  <a:pt x="462" y="158"/>
                </a:cubicBezTo>
                <a:cubicBezTo>
                  <a:pt x="550" y="158"/>
                  <a:pt x="550" y="158"/>
                  <a:pt x="550" y="158"/>
                </a:cubicBezTo>
                <a:cubicBezTo>
                  <a:pt x="435" y="495"/>
                  <a:pt x="435" y="495"/>
                  <a:pt x="435" y="495"/>
                </a:cubicBezTo>
                <a:cubicBezTo>
                  <a:pt x="354" y="495"/>
                  <a:pt x="354" y="495"/>
                  <a:pt x="354" y="495"/>
                </a:cubicBezTo>
                <a:cubicBezTo>
                  <a:pt x="274" y="275"/>
                  <a:pt x="274" y="275"/>
                  <a:pt x="274" y="275"/>
                </a:cubicBezTo>
                <a:cubicBezTo>
                  <a:pt x="192" y="495"/>
                  <a:pt x="192" y="495"/>
                  <a:pt x="192" y="495"/>
                </a:cubicBezTo>
                <a:cubicBezTo>
                  <a:pt x="110" y="495"/>
                  <a:pt x="110" y="495"/>
                  <a:pt x="110" y="495"/>
                </a:cubicBezTo>
                <a:lnTo>
                  <a:pt x="0" y="15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5740749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Bottom_Arc_6blocks">
    <p:spTree>
      <p:nvGrpSpPr>
        <p:cNvPr id="1" name=""/>
        <p:cNvGrpSpPr/>
        <p:nvPr/>
      </p:nvGrpSpPr>
      <p:grpSpPr>
        <a:xfrm>
          <a:off x="0" y="0"/>
          <a:ext cx="0" cy="0"/>
          <a:chOff x="0" y="0"/>
          <a:chExt cx="0" cy="0"/>
        </a:xfrm>
      </p:grpSpPr>
      <p:pic>
        <p:nvPicPr>
          <p:cNvPr id="28" name="Picture 27" descr="A group of people looking at computer screens&#10;&#10;Description automatically generated">
            <a:extLst>
              <a:ext uri="{FF2B5EF4-FFF2-40B4-BE49-F238E27FC236}">
                <a16:creationId xmlns:a16="http://schemas.microsoft.com/office/drawing/2014/main" id="{8A3E6FD9-7466-75BF-32A5-9B30C3EB243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7268"/>
          <a:stretch/>
        </p:blipFill>
        <p:spPr>
          <a:xfrm>
            <a:off x="7321182" y="4601336"/>
            <a:ext cx="4890469" cy="2267548"/>
          </a:xfrm>
          <a:prstGeom prst="rect">
            <a:avLst/>
          </a:prstGeom>
        </p:spPr>
      </p:pic>
      <p:sp>
        <p:nvSpPr>
          <p:cNvPr id="5" name="Rectangle 32">
            <a:extLst>
              <a:ext uri="{FF2B5EF4-FFF2-40B4-BE49-F238E27FC236}">
                <a16:creationId xmlns:a16="http://schemas.microsoft.com/office/drawing/2014/main" id="{7B80EF74-6B6E-90A4-AEA9-C58ACCF93D1B}"/>
              </a:ext>
            </a:extLst>
          </p:cNvPr>
          <p:cNvSpPr/>
          <p:nvPr userDrawn="1"/>
        </p:nvSpPr>
        <p:spPr>
          <a:xfrm>
            <a:off x="7321182" y="4601336"/>
            <a:ext cx="4870841" cy="2286712"/>
          </a:xfrm>
          <a:prstGeom prst="rect">
            <a:avLst/>
          </a:prstGeom>
          <a:solidFill>
            <a:schemeClr val="accent2">
              <a:lumMod val="75000"/>
              <a:alpha val="63000"/>
            </a:schemeClr>
          </a:solidFill>
          <a:ln w="12700">
            <a:miter lim="400000"/>
          </a:ln>
        </p:spPr>
        <p:txBody>
          <a:bodyPr lIns="45719" rIns="45719" anchor="ctr">
            <a:noAutofit/>
          </a:bodyPr>
          <a:lstStyle/>
          <a:p>
            <a:pPr algn="ctr">
              <a:defRPr sz="1000">
                <a:solidFill>
                  <a:srgbClr val="FFFFFF"/>
                </a:solidFill>
              </a:defRPr>
            </a:pPr>
            <a:endParaRPr/>
          </a:p>
        </p:txBody>
      </p:sp>
      <p:pic>
        <p:nvPicPr>
          <p:cNvPr id="26" name="Picture 25" descr="A group of people shaking hands&#10;&#10;Description automatically generated">
            <a:extLst>
              <a:ext uri="{FF2B5EF4-FFF2-40B4-BE49-F238E27FC236}">
                <a16:creationId xmlns:a16="http://schemas.microsoft.com/office/drawing/2014/main" id="{CC2A508B-1506-1F46-9D9B-5F5DCFAD561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9235" t="10618" r="26411" b="699"/>
          <a:stretch/>
        </p:blipFill>
        <p:spPr>
          <a:xfrm>
            <a:off x="10234668" y="2255952"/>
            <a:ext cx="1957332" cy="2259983"/>
          </a:xfrm>
          <a:prstGeom prst="rect">
            <a:avLst/>
          </a:prstGeom>
        </p:spPr>
      </p:pic>
      <p:pic>
        <p:nvPicPr>
          <p:cNvPr id="23" name="Picture 22" descr="A hand holding a sphere of colorful lines&#10;&#10;Description automatically generated">
            <a:extLst>
              <a:ext uri="{FF2B5EF4-FFF2-40B4-BE49-F238E27FC236}">
                <a16:creationId xmlns:a16="http://schemas.microsoft.com/office/drawing/2014/main" id="{2094AE43-F3DA-2724-ED30-2AA516602BE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23983" t="7951" r="62872" b="37466"/>
          <a:stretch/>
        </p:blipFill>
        <p:spPr>
          <a:xfrm>
            <a:off x="2556516" y="1967553"/>
            <a:ext cx="2103120" cy="4890447"/>
          </a:xfrm>
          <a:prstGeom prst="rect">
            <a:avLst/>
          </a:prstGeom>
        </p:spPr>
      </p:pic>
      <p:pic>
        <p:nvPicPr>
          <p:cNvPr id="2" name="Picture 11" descr="Picture 11">
            <a:extLst>
              <a:ext uri="{FF2B5EF4-FFF2-40B4-BE49-F238E27FC236}">
                <a16:creationId xmlns:a16="http://schemas.microsoft.com/office/drawing/2014/main" id="{83D3642A-C539-1A19-2543-17CDCD74CE16}"/>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l="3115" t="-508" r="37148" b="508"/>
          <a:stretch/>
        </p:blipFill>
        <p:spPr>
          <a:xfrm>
            <a:off x="-1653" y="2142589"/>
            <a:ext cx="2496312" cy="4720043"/>
          </a:xfrm>
          <a:prstGeom prst="rect">
            <a:avLst/>
          </a:prstGeom>
          <a:ln w="12700">
            <a:miter lim="400000"/>
          </a:ln>
        </p:spPr>
      </p:pic>
      <p:pic>
        <p:nvPicPr>
          <p:cNvPr id="3" name="javier-quesada-ZYb_fGvNndA-unsplash.jpg">
            <a:extLst>
              <a:ext uri="{FF2B5EF4-FFF2-40B4-BE49-F238E27FC236}">
                <a16:creationId xmlns:a16="http://schemas.microsoft.com/office/drawing/2014/main" id="{A4A22428-1118-DC75-952A-27F703087C0A}"/>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r="11144"/>
          <a:stretch/>
        </p:blipFill>
        <p:spPr>
          <a:xfrm>
            <a:off x="4731544" y="2037804"/>
            <a:ext cx="2505346" cy="4846320"/>
          </a:xfrm>
          <a:prstGeom prst="rect">
            <a:avLst/>
          </a:prstGeom>
          <a:ln w="12700">
            <a:miter lim="400000"/>
          </a:ln>
        </p:spPr>
      </p:pic>
      <p:sp>
        <p:nvSpPr>
          <p:cNvPr id="4" name="Rectangle 28">
            <a:extLst>
              <a:ext uri="{FF2B5EF4-FFF2-40B4-BE49-F238E27FC236}">
                <a16:creationId xmlns:a16="http://schemas.microsoft.com/office/drawing/2014/main" id="{2E3B05D4-D12D-EF8C-9D78-1B80F7EA9208}"/>
              </a:ext>
            </a:extLst>
          </p:cNvPr>
          <p:cNvSpPr/>
          <p:nvPr userDrawn="1"/>
        </p:nvSpPr>
        <p:spPr>
          <a:xfrm>
            <a:off x="10234668" y="2021315"/>
            <a:ext cx="1947731" cy="2494620"/>
          </a:xfrm>
          <a:prstGeom prst="rect">
            <a:avLst/>
          </a:prstGeom>
          <a:solidFill>
            <a:srgbClr val="045572">
              <a:alpha val="61961"/>
            </a:srgbClr>
          </a:solidFill>
          <a:ln w="12700">
            <a:miter lim="400000"/>
          </a:ln>
        </p:spPr>
        <p:txBody>
          <a:bodyPr lIns="45719" rIns="45719" anchor="ctr">
            <a:noAutofit/>
          </a:bodyPr>
          <a:lstStyle/>
          <a:p>
            <a:pPr algn="ctr">
              <a:defRPr sz="1000">
                <a:solidFill>
                  <a:srgbClr val="FFFFFF"/>
                </a:solidFill>
              </a:defRPr>
            </a:pPr>
            <a:endParaRPr/>
          </a:p>
        </p:txBody>
      </p:sp>
      <p:sp>
        <p:nvSpPr>
          <p:cNvPr id="7" name="Rectangle 36">
            <a:extLst>
              <a:ext uri="{FF2B5EF4-FFF2-40B4-BE49-F238E27FC236}">
                <a16:creationId xmlns:a16="http://schemas.microsoft.com/office/drawing/2014/main" id="{BF318A3E-5C72-11A7-AF22-3D4ED8E8D695}"/>
              </a:ext>
            </a:extLst>
          </p:cNvPr>
          <p:cNvSpPr/>
          <p:nvPr userDrawn="1"/>
        </p:nvSpPr>
        <p:spPr>
          <a:xfrm>
            <a:off x="4732130" y="1921108"/>
            <a:ext cx="2510186" cy="4932615"/>
          </a:xfrm>
          <a:prstGeom prst="rect">
            <a:avLst/>
          </a:prstGeom>
          <a:gradFill flip="none" rotWithShape="1">
            <a:gsLst>
              <a:gs pos="0">
                <a:schemeClr val="tx1">
                  <a:alpha val="89000"/>
                </a:schemeClr>
              </a:gs>
              <a:gs pos="100000">
                <a:schemeClr val="accent1">
                  <a:alpha val="24000"/>
                </a:schemeClr>
              </a:gs>
            </a:gsLst>
            <a:lin ang="16200000" scaled="1"/>
            <a:tileRect/>
          </a:gradFill>
          <a:ln w="12700">
            <a:miter lim="400000"/>
          </a:ln>
        </p:spPr>
        <p:txBody>
          <a:bodyPr lIns="45719" rIns="45719" anchor="ctr">
            <a:noAutofit/>
          </a:bodyPr>
          <a:lstStyle/>
          <a:p>
            <a:pPr algn="ctr">
              <a:defRPr sz="1000">
                <a:solidFill>
                  <a:srgbClr val="FFFFFF"/>
                </a:solidFill>
              </a:defRPr>
            </a:pPr>
            <a:endParaRPr/>
          </a:p>
        </p:txBody>
      </p:sp>
      <p:pic>
        <p:nvPicPr>
          <p:cNvPr id="8" name="anna-demianenko-CPWhnIkL4Lk-unsplash.jpg">
            <a:extLst>
              <a:ext uri="{FF2B5EF4-FFF2-40B4-BE49-F238E27FC236}">
                <a16:creationId xmlns:a16="http://schemas.microsoft.com/office/drawing/2014/main" id="{2C7DCF6F-32EF-142F-3CC0-27DEA54DF847}"/>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l="7534" r="16631"/>
          <a:stretch/>
        </p:blipFill>
        <p:spPr>
          <a:xfrm>
            <a:off x="7326607" y="2021336"/>
            <a:ext cx="2827141" cy="2495013"/>
          </a:xfrm>
          <a:prstGeom prst="rect">
            <a:avLst/>
          </a:prstGeom>
          <a:ln w="12700">
            <a:miter lim="400000"/>
          </a:ln>
        </p:spPr>
      </p:pic>
      <p:sp>
        <p:nvSpPr>
          <p:cNvPr id="12" name="Rectangle 26">
            <a:extLst>
              <a:ext uri="{FF2B5EF4-FFF2-40B4-BE49-F238E27FC236}">
                <a16:creationId xmlns:a16="http://schemas.microsoft.com/office/drawing/2014/main" id="{2E35B0CE-3749-140C-1958-E877B27112B1}"/>
              </a:ext>
            </a:extLst>
          </p:cNvPr>
          <p:cNvSpPr/>
          <p:nvPr userDrawn="1"/>
        </p:nvSpPr>
        <p:spPr>
          <a:xfrm>
            <a:off x="2556516" y="2040679"/>
            <a:ext cx="2106041" cy="4813043"/>
          </a:xfrm>
          <a:prstGeom prst="rect">
            <a:avLst/>
          </a:prstGeom>
          <a:gradFill>
            <a:gsLst>
              <a:gs pos="0">
                <a:schemeClr val="tx1">
                  <a:alpha val="0"/>
                </a:schemeClr>
              </a:gs>
              <a:gs pos="86000">
                <a:schemeClr val="accent1">
                  <a:alpha val="73000"/>
                </a:schemeClr>
              </a:gs>
            </a:gsLst>
            <a:lin ang="16200000" scaled="1"/>
          </a:gradFill>
          <a:ln w="12700">
            <a:miter lim="400000"/>
          </a:ln>
        </p:spPr>
        <p:txBody>
          <a:bodyPr lIns="45719" rIns="45719" anchor="ctr">
            <a:noAutofit/>
          </a:bodyPr>
          <a:lstStyle/>
          <a:p>
            <a:pPr algn="ctr">
              <a:defRPr sz="1000">
                <a:solidFill>
                  <a:srgbClr val="FFFFFF"/>
                </a:solidFill>
              </a:defRPr>
            </a:pPr>
            <a:endParaRPr/>
          </a:p>
        </p:txBody>
      </p:sp>
      <p:sp>
        <p:nvSpPr>
          <p:cNvPr id="18" name="Rectangle 36">
            <a:extLst>
              <a:ext uri="{FF2B5EF4-FFF2-40B4-BE49-F238E27FC236}">
                <a16:creationId xmlns:a16="http://schemas.microsoft.com/office/drawing/2014/main" id="{7397C69F-C6D8-DB64-863F-A70AF9D671A1}"/>
              </a:ext>
            </a:extLst>
          </p:cNvPr>
          <p:cNvSpPr/>
          <p:nvPr userDrawn="1"/>
        </p:nvSpPr>
        <p:spPr>
          <a:xfrm>
            <a:off x="2382" y="2036403"/>
            <a:ext cx="2492622" cy="4817320"/>
          </a:xfrm>
          <a:prstGeom prst="rect">
            <a:avLst/>
          </a:prstGeom>
          <a:solidFill>
            <a:srgbClr val="000000">
              <a:alpha val="39000"/>
            </a:srgbClr>
          </a:solidFill>
          <a:ln w="12700">
            <a:miter lim="400000"/>
          </a:ln>
        </p:spPr>
        <p:txBody>
          <a:bodyPr lIns="45719" rIns="45719" anchor="ctr">
            <a:noAutofit/>
          </a:bodyPr>
          <a:lstStyle/>
          <a:p>
            <a:pPr algn="ctr">
              <a:defRPr sz="1000">
                <a:solidFill>
                  <a:srgbClr val="FFFFFF"/>
                </a:solidFill>
              </a:defRPr>
            </a:pPr>
            <a:endParaRPr/>
          </a:p>
        </p:txBody>
      </p:sp>
      <p:sp>
        <p:nvSpPr>
          <p:cNvPr id="20" name="Rectangle 36">
            <a:extLst>
              <a:ext uri="{FF2B5EF4-FFF2-40B4-BE49-F238E27FC236}">
                <a16:creationId xmlns:a16="http://schemas.microsoft.com/office/drawing/2014/main" id="{F90C675E-3FD4-8098-DBE9-3ABC356CC0D7}"/>
              </a:ext>
            </a:extLst>
          </p:cNvPr>
          <p:cNvSpPr/>
          <p:nvPr userDrawn="1"/>
        </p:nvSpPr>
        <p:spPr>
          <a:xfrm>
            <a:off x="7326607" y="1950419"/>
            <a:ext cx="2827141" cy="2565516"/>
          </a:xfrm>
          <a:prstGeom prst="rect">
            <a:avLst/>
          </a:prstGeom>
          <a:solidFill>
            <a:srgbClr val="000000">
              <a:alpha val="36000"/>
            </a:srgbClr>
          </a:solidFill>
          <a:ln w="12700">
            <a:miter lim="400000"/>
          </a:ln>
        </p:spPr>
        <p:txBody>
          <a:bodyPr lIns="45719" rIns="45719" anchor="ctr">
            <a:noAutofit/>
          </a:bodyPr>
          <a:lstStyle/>
          <a:p>
            <a:pPr algn="ctr">
              <a:defRPr sz="1000">
                <a:solidFill>
                  <a:srgbClr val="FFFFFF"/>
                </a:solidFill>
              </a:defRPr>
            </a:pPr>
            <a:endParaRPr/>
          </a:p>
        </p:txBody>
      </p:sp>
      <p:sp>
        <p:nvSpPr>
          <p:cNvPr id="15" name="Número de diapositiva">
            <a:extLst>
              <a:ext uri="{FF2B5EF4-FFF2-40B4-BE49-F238E27FC236}">
                <a16:creationId xmlns:a16="http://schemas.microsoft.com/office/drawing/2014/main" id="{177E5B0D-D6C9-D42B-DE55-359E497A8968}"/>
              </a:ext>
            </a:extLst>
          </p:cNvPr>
          <p:cNvSpPr txBox="1">
            <a:spLocks/>
          </p:cNvSpPr>
          <p:nvPr userDrawn="1"/>
        </p:nvSpPr>
        <p:spPr>
          <a:xfrm>
            <a:off x="11516762" y="6543470"/>
            <a:ext cx="548640" cy="91440"/>
          </a:xfrm>
          <a:prstGeom prst="rect">
            <a:avLst/>
          </a:prstGeom>
        </p:spPr>
        <p:txBody>
          <a:bodyPr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700" b="0" i="0" u="none" strike="noStrike" cap="none" spc="0" normalizeH="0" baseline="0">
                <a:ln>
                  <a:noFill/>
                </a:ln>
                <a:solidFill>
                  <a:srgbClr val="000000"/>
                </a:solidFill>
                <a:effectLst/>
                <a:uFillTx/>
                <a:latin typeface="Tenorite" pitchFamily="2" charset="0"/>
                <a:ea typeface="+mn-ea"/>
                <a:cs typeface="+mn-cs"/>
                <a:sym typeface="Tenorite Regular"/>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9pPr>
          </a:lstStyle>
          <a:p>
            <a:fld id="{86CB4B4D-7CA3-9044-876B-883B54F8677D}" type="slidenum">
              <a:rPr lang="en-US" sz="800" smtClean="0">
                <a:solidFill>
                  <a:schemeClr val="bg1"/>
                </a:solidFill>
              </a:rPr>
              <a:pPr/>
              <a:t>‹#›</a:t>
            </a:fld>
            <a:endParaRPr lang="en-US" sz="800">
              <a:solidFill>
                <a:schemeClr val="bg1"/>
              </a:solidFill>
            </a:endParaRPr>
          </a:p>
        </p:txBody>
      </p:sp>
      <p:sp>
        <p:nvSpPr>
          <p:cNvPr id="22" name="Freeform 5">
            <a:extLst>
              <a:ext uri="{FF2B5EF4-FFF2-40B4-BE49-F238E27FC236}">
                <a16:creationId xmlns:a16="http://schemas.microsoft.com/office/drawing/2014/main" id="{541CD297-12C3-898B-0F7E-89481CB2BB4E}"/>
              </a:ext>
            </a:extLst>
          </p:cNvPr>
          <p:cNvSpPr>
            <a:spLocks noEditPoints="1"/>
          </p:cNvSpPr>
          <p:nvPr userDrawn="1"/>
        </p:nvSpPr>
        <p:spPr bwMode="auto">
          <a:xfrm>
            <a:off x="10928412" y="6502374"/>
            <a:ext cx="468874" cy="173633"/>
          </a:xfrm>
          <a:custGeom>
            <a:avLst/>
            <a:gdLst>
              <a:gd name="T0" fmla="*/ 698 w 1799"/>
              <a:gd name="T1" fmla="*/ 158 h 664"/>
              <a:gd name="T2" fmla="*/ 610 w 1799"/>
              <a:gd name="T3" fmla="*/ 496 h 664"/>
              <a:gd name="T4" fmla="*/ 664 w 1799"/>
              <a:gd name="T5" fmla="*/ 7 h 664"/>
              <a:gd name="T6" fmla="*/ 638 w 1799"/>
              <a:gd name="T7" fmla="*/ 105 h 664"/>
              <a:gd name="T8" fmla="*/ 664 w 1799"/>
              <a:gd name="T9" fmla="*/ 7 h 664"/>
              <a:gd name="T10" fmla="*/ 907 w 1799"/>
              <a:gd name="T11" fmla="*/ 491 h 664"/>
              <a:gd name="T12" fmla="*/ 863 w 1799"/>
              <a:gd name="T13" fmla="*/ 664 h 664"/>
              <a:gd name="T14" fmla="*/ 777 w 1799"/>
              <a:gd name="T15" fmla="*/ 158 h 664"/>
              <a:gd name="T16" fmla="*/ 862 w 1799"/>
              <a:gd name="T17" fmla="*/ 205 h 664"/>
              <a:gd name="T18" fmla="*/ 969 w 1799"/>
              <a:gd name="T19" fmla="*/ 151 h 664"/>
              <a:gd name="T20" fmla="*/ 1082 w 1799"/>
              <a:gd name="T21" fmla="*/ 199 h 664"/>
              <a:gd name="T22" fmla="*/ 1131 w 1799"/>
              <a:gd name="T23" fmla="*/ 327 h 664"/>
              <a:gd name="T24" fmla="*/ 1081 w 1799"/>
              <a:gd name="T25" fmla="*/ 455 h 664"/>
              <a:gd name="T26" fmla="*/ 969 w 1799"/>
              <a:gd name="T27" fmla="*/ 503 h 664"/>
              <a:gd name="T28" fmla="*/ 988 w 1799"/>
              <a:gd name="T29" fmla="*/ 414 h 664"/>
              <a:gd name="T30" fmla="*/ 1038 w 1799"/>
              <a:gd name="T31" fmla="*/ 364 h 664"/>
              <a:gd name="T32" fmla="*/ 1038 w 1799"/>
              <a:gd name="T33" fmla="*/ 289 h 664"/>
              <a:gd name="T34" fmla="*/ 988 w 1799"/>
              <a:gd name="T35" fmla="*/ 239 h 664"/>
              <a:gd name="T36" fmla="*/ 915 w 1799"/>
              <a:gd name="T37" fmla="*/ 239 h 664"/>
              <a:gd name="T38" fmla="*/ 865 w 1799"/>
              <a:gd name="T39" fmla="*/ 289 h 664"/>
              <a:gd name="T40" fmla="*/ 865 w 1799"/>
              <a:gd name="T41" fmla="*/ 364 h 664"/>
              <a:gd name="T42" fmla="*/ 915 w 1799"/>
              <a:gd name="T43" fmla="*/ 414 h 664"/>
              <a:gd name="T44" fmla="*/ 1194 w 1799"/>
              <a:gd name="T45" fmla="*/ 158 h 664"/>
              <a:gd name="T46" fmla="*/ 1279 w 1799"/>
              <a:gd name="T47" fmla="*/ 210 h 664"/>
              <a:gd name="T48" fmla="*/ 1372 w 1799"/>
              <a:gd name="T49" fmla="*/ 152 h 664"/>
              <a:gd name="T50" fmla="*/ 1429 w 1799"/>
              <a:gd name="T51" fmla="*/ 165 h 664"/>
              <a:gd name="T52" fmla="*/ 1379 w 1799"/>
              <a:gd name="T53" fmla="*/ 242 h 664"/>
              <a:gd name="T54" fmla="*/ 1299 w 1799"/>
              <a:gd name="T55" fmla="*/ 257 h 664"/>
              <a:gd name="T56" fmla="*/ 1279 w 1799"/>
              <a:gd name="T57" fmla="*/ 496 h 664"/>
              <a:gd name="T58" fmla="*/ 1194 w 1799"/>
              <a:gd name="T59" fmla="*/ 158 h 664"/>
              <a:gd name="T60" fmla="*/ 1549 w 1799"/>
              <a:gd name="T61" fmla="*/ 489 h 664"/>
              <a:gd name="T62" fmla="*/ 1455 w 1799"/>
              <a:gd name="T63" fmla="*/ 395 h 664"/>
              <a:gd name="T64" fmla="*/ 1455 w 1799"/>
              <a:gd name="T65" fmla="*/ 258 h 664"/>
              <a:gd name="T66" fmla="*/ 1549 w 1799"/>
              <a:gd name="T67" fmla="*/ 165 h 664"/>
              <a:gd name="T68" fmla="*/ 1690 w 1799"/>
              <a:gd name="T69" fmla="*/ 165 h 664"/>
              <a:gd name="T70" fmla="*/ 1785 w 1799"/>
              <a:gd name="T71" fmla="*/ 258 h 664"/>
              <a:gd name="T72" fmla="*/ 1785 w 1799"/>
              <a:gd name="T73" fmla="*/ 395 h 664"/>
              <a:gd name="T74" fmla="*/ 1691 w 1799"/>
              <a:gd name="T75" fmla="*/ 489 h 664"/>
              <a:gd name="T76" fmla="*/ 1620 w 1799"/>
              <a:gd name="T77" fmla="*/ 421 h 664"/>
              <a:gd name="T78" fmla="*/ 1686 w 1799"/>
              <a:gd name="T79" fmla="*/ 393 h 664"/>
              <a:gd name="T80" fmla="*/ 1713 w 1799"/>
              <a:gd name="T81" fmla="*/ 326 h 664"/>
              <a:gd name="T82" fmla="*/ 1686 w 1799"/>
              <a:gd name="T83" fmla="*/ 259 h 664"/>
              <a:gd name="T84" fmla="*/ 1620 w 1799"/>
              <a:gd name="T85" fmla="*/ 232 h 664"/>
              <a:gd name="T86" fmla="*/ 1555 w 1799"/>
              <a:gd name="T87" fmla="*/ 259 h 664"/>
              <a:gd name="T88" fmla="*/ 1528 w 1799"/>
              <a:gd name="T89" fmla="*/ 326 h 664"/>
              <a:gd name="T90" fmla="*/ 1555 w 1799"/>
              <a:gd name="T91" fmla="*/ 393 h 664"/>
              <a:gd name="T92" fmla="*/ 1620 w 1799"/>
              <a:gd name="T93" fmla="*/ 421 h 664"/>
              <a:gd name="T94" fmla="*/ 88 w 1799"/>
              <a:gd name="T95" fmla="*/ 158 h 664"/>
              <a:gd name="T96" fmla="*/ 236 w 1799"/>
              <a:gd name="T97" fmla="*/ 158 h 664"/>
              <a:gd name="T98" fmla="*/ 392 w 1799"/>
              <a:gd name="T99" fmla="*/ 373 h 664"/>
              <a:gd name="T100" fmla="*/ 550 w 1799"/>
              <a:gd name="T101" fmla="*/ 158 h 664"/>
              <a:gd name="T102" fmla="*/ 354 w 1799"/>
              <a:gd name="T103" fmla="*/ 495 h 664"/>
              <a:gd name="T104" fmla="*/ 192 w 1799"/>
              <a:gd name="T105" fmla="*/ 495 h 664"/>
              <a:gd name="T106" fmla="*/ 0 w 1799"/>
              <a:gd name="T107" fmla="*/ 158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99" h="664">
                <a:moveTo>
                  <a:pt x="610" y="158"/>
                </a:moveTo>
                <a:cubicBezTo>
                  <a:pt x="698" y="158"/>
                  <a:pt x="698" y="158"/>
                  <a:pt x="698" y="158"/>
                </a:cubicBezTo>
                <a:cubicBezTo>
                  <a:pt x="698" y="496"/>
                  <a:pt x="698" y="496"/>
                  <a:pt x="698" y="496"/>
                </a:cubicBezTo>
                <a:cubicBezTo>
                  <a:pt x="610" y="496"/>
                  <a:pt x="610" y="496"/>
                  <a:pt x="610" y="496"/>
                </a:cubicBezTo>
                <a:lnTo>
                  <a:pt x="610" y="158"/>
                </a:lnTo>
                <a:close/>
                <a:moveTo>
                  <a:pt x="664" y="7"/>
                </a:moveTo>
                <a:cubicBezTo>
                  <a:pt x="637" y="0"/>
                  <a:pt x="609" y="16"/>
                  <a:pt x="602" y="43"/>
                </a:cubicBezTo>
                <a:cubicBezTo>
                  <a:pt x="595" y="70"/>
                  <a:pt x="611" y="98"/>
                  <a:pt x="638" y="105"/>
                </a:cubicBezTo>
                <a:cubicBezTo>
                  <a:pt x="665" y="112"/>
                  <a:pt x="693" y="96"/>
                  <a:pt x="700" y="69"/>
                </a:cubicBezTo>
                <a:cubicBezTo>
                  <a:pt x="707" y="42"/>
                  <a:pt x="691" y="14"/>
                  <a:pt x="664" y="7"/>
                </a:cubicBezTo>
                <a:close/>
                <a:moveTo>
                  <a:pt x="969" y="503"/>
                </a:moveTo>
                <a:cubicBezTo>
                  <a:pt x="946" y="503"/>
                  <a:pt x="926" y="499"/>
                  <a:pt x="907" y="491"/>
                </a:cubicBezTo>
                <a:cubicBezTo>
                  <a:pt x="889" y="482"/>
                  <a:pt x="874" y="470"/>
                  <a:pt x="863" y="455"/>
                </a:cubicBezTo>
                <a:cubicBezTo>
                  <a:pt x="863" y="664"/>
                  <a:pt x="863" y="664"/>
                  <a:pt x="863" y="664"/>
                </a:cubicBezTo>
                <a:cubicBezTo>
                  <a:pt x="777" y="664"/>
                  <a:pt x="777" y="664"/>
                  <a:pt x="777" y="664"/>
                </a:cubicBezTo>
                <a:cubicBezTo>
                  <a:pt x="777" y="158"/>
                  <a:pt x="777" y="158"/>
                  <a:pt x="777" y="158"/>
                </a:cubicBezTo>
                <a:cubicBezTo>
                  <a:pt x="862" y="158"/>
                  <a:pt x="862" y="158"/>
                  <a:pt x="862" y="158"/>
                </a:cubicBezTo>
                <a:cubicBezTo>
                  <a:pt x="862" y="205"/>
                  <a:pt x="862" y="205"/>
                  <a:pt x="862" y="205"/>
                </a:cubicBezTo>
                <a:cubicBezTo>
                  <a:pt x="874" y="188"/>
                  <a:pt x="888" y="175"/>
                  <a:pt x="907" y="166"/>
                </a:cubicBezTo>
                <a:cubicBezTo>
                  <a:pt x="925" y="156"/>
                  <a:pt x="946" y="151"/>
                  <a:pt x="969" y="151"/>
                </a:cubicBezTo>
                <a:cubicBezTo>
                  <a:pt x="990" y="151"/>
                  <a:pt x="1010" y="155"/>
                  <a:pt x="1030" y="163"/>
                </a:cubicBezTo>
                <a:cubicBezTo>
                  <a:pt x="1050" y="172"/>
                  <a:pt x="1067" y="183"/>
                  <a:pt x="1082" y="199"/>
                </a:cubicBezTo>
                <a:cubicBezTo>
                  <a:pt x="1097" y="214"/>
                  <a:pt x="1109" y="233"/>
                  <a:pt x="1118" y="254"/>
                </a:cubicBezTo>
                <a:cubicBezTo>
                  <a:pt x="1127" y="276"/>
                  <a:pt x="1131" y="300"/>
                  <a:pt x="1131" y="327"/>
                </a:cubicBezTo>
                <a:cubicBezTo>
                  <a:pt x="1131" y="354"/>
                  <a:pt x="1127" y="378"/>
                  <a:pt x="1118" y="400"/>
                </a:cubicBezTo>
                <a:cubicBezTo>
                  <a:pt x="1108" y="421"/>
                  <a:pt x="1096" y="440"/>
                  <a:pt x="1081" y="455"/>
                </a:cubicBezTo>
                <a:cubicBezTo>
                  <a:pt x="1066" y="471"/>
                  <a:pt x="1049" y="482"/>
                  <a:pt x="1030" y="491"/>
                </a:cubicBezTo>
                <a:cubicBezTo>
                  <a:pt x="1010" y="499"/>
                  <a:pt x="990" y="503"/>
                  <a:pt x="969" y="503"/>
                </a:cubicBezTo>
                <a:close/>
                <a:moveTo>
                  <a:pt x="952" y="421"/>
                </a:moveTo>
                <a:cubicBezTo>
                  <a:pt x="965" y="421"/>
                  <a:pt x="977" y="419"/>
                  <a:pt x="988" y="414"/>
                </a:cubicBezTo>
                <a:cubicBezTo>
                  <a:pt x="999" y="409"/>
                  <a:pt x="1009" y="402"/>
                  <a:pt x="1018" y="394"/>
                </a:cubicBezTo>
                <a:cubicBezTo>
                  <a:pt x="1026" y="385"/>
                  <a:pt x="1033" y="375"/>
                  <a:pt x="1038" y="364"/>
                </a:cubicBezTo>
                <a:cubicBezTo>
                  <a:pt x="1043" y="352"/>
                  <a:pt x="1045" y="340"/>
                  <a:pt x="1045" y="326"/>
                </a:cubicBezTo>
                <a:cubicBezTo>
                  <a:pt x="1045" y="313"/>
                  <a:pt x="1043" y="301"/>
                  <a:pt x="1038" y="289"/>
                </a:cubicBezTo>
                <a:cubicBezTo>
                  <a:pt x="1033" y="278"/>
                  <a:pt x="1026" y="268"/>
                  <a:pt x="1018" y="259"/>
                </a:cubicBezTo>
                <a:cubicBezTo>
                  <a:pt x="1009" y="251"/>
                  <a:pt x="999" y="244"/>
                  <a:pt x="988" y="239"/>
                </a:cubicBezTo>
                <a:cubicBezTo>
                  <a:pt x="977" y="234"/>
                  <a:pt x="965" y="231"/>
                  <a:pt x="952" y="231"/>
                </a:cubicBezTo>
                <a:cubicBezTo>
                  <a:pt x="938" y="231"/>
                  <a:pt x="926" y="234"/>
                  <a:pt x="915" y="239"/>
                </a:cubicBezTo>
                <a:cubicBezTo>
                  <a:pt x="903" y="244"/>
                  <a:pt x="893" y="251"/>
                  <a:pt x="885" y="259"/>
                </a:cubicBezTo>
                <a:cubicBezTo>
                  <a:pt x="877" y="268"/>
                  <a:pt x="870" y="278"/>
                  <a:pt x="865" y="289"/>
                </a:cubicBezTo>
                <a:cubicBezTo>
                  <a:pt x="860" y="301"/>
                  <a:pt x="858" y="313"/>
                  <a:pt x="858" y="326"/>
                </a:cubicBezTo>
                <a:cubicBezTo>
                  <a:pt x="858" y="340"/>
                  <a:pt x="860" y="352"/>
                  <a:pt x="865" y="364"/>
                </a:cubicBezTo>
                <a:cubicBezTo>
                  <a:pt x="870" y="375"/>
                  <a:pt x="877" y="385"/>
                  <a:pt x="885" y="394"/>
                </a:cubicBezTo>
                <a:cubicBezTo>
                  <a:pt x="893" y="402"/>
                  <a:pt x="903" y="409"/>
                  <a:pt x="915" y="414"/>
                </a:cubicBezTo>
                <a:cubicBezTo>
                  <a:pt x="926" y="419"/>
                  <a:pt x="938" y="421"/>
                  <a:pt x="952" y="421"/>
                </a:cubicBezTo>
                <a:close/>
                <a:moveTo>
                  <a:pt x="1194" y="158"/>
                </a:moveTo>
                <a:cubicBezTo>
                  <a:pt x="1279" y="158"/>
                  <a:pt x="1279" y="158"/>
                  <a:pt x="1279" y="158"/>
                </a:cubicBezTo>
                <a:cubicBezTo>
                  <a:pt x="1279" y="210"/>
                  <a:pt x="1279" y="210"/>
                  <a:pt x="1279" y="210"/>
                </a:cubicBezTo>
                <a:cubicBezTo>
                  <a:pt x="1287" y="190"/>
                  <a:pt x="1299" y="175"/>
                  <a:pt x="1315" y="166"/>
                </a:cubicBezTo>
                <a:cubicBezTo>
                  <a:pt x="1331" y="157"/>
                  <a:pt x="1350" y="152"/>
                  <a:pt x="1372" y="152"/>
                </a:cubicBezTo>
                <a:cubicBezTo>
                  <a:pt x="1383" y="152"/>
                  <a:pt x="1394" y="153"/>
                  <a:pt x="1403" y="156"/>
                </a:cubicBezTo>
                <a:cubicBezTo>
                  <a:pt x="1413" y="158"/>
                  <a:pt x="1422" y="161"/>
                  <a:pt x="1429" y="165"/>
                </a:cubicBezTo>
                <a:cubicBezTo>
                  <a:pt x="1397" y="250"/>
                  <a:pt x="1397" y="250"/>
                  <a:pt x="1397" y="250"/>
                </a:cubicBezTo>
                <a:cubicBezTo>
                  <a:pt x="1393" y="247"/>
                  <a:pt x="1387" y="244"/>
                  <a:pt x="1379" y="242"/>
                </a:cubicBezTo>
                <a:cubicBezTo>
                  <a:pt x="1371" y="239"/>
                  <a:pt x="1362" y="238"/>
                  <a:pt x="1352" y="238"/>
                </a:cubicBezTo>
                <a:cubicBezTo>
                  <a:pt x="1330" y="238"/>
                  <a:pt x="1313" y="244"/>
                  <a:pt x="1299" y="257"/>
                </a:cubicBezTo>
                <a:cubicBezTo>
                  <a:pt x="1286" y="269"/>
                  <a:pt x="1279" y="289"/>
                  <a:pt x="1279" y="318"/>
                </a:cubicBezTo>
                <a:cubicBezTo>
                  <a:pt x="1279" y="496"/>
                  <a:pt x="1279" y="496"/>
                  <a:pt x="1279" y="496"/>
                </a:cubicBezTo>
                <a:cubicBezTo>
                  <a:pt x="1194" y="496"/>
                  <a:pt x="1194" y="496"/>
                  <a:pt x="1194" y="496"/>
                </a:cubicBezTo>
                <a:lnTo>
                  <a:pt x="1194" y="158"/>
                </a:lnTo>
                <a:close/>
                <a:moveTo>
                  <a:pt x="1620" y="503"/>
                </a:moveTo>
                <a:cubicBezTo>
                  <a:pt x="1594" y="503"/>
                  <a:pt x="1571" y="498"/>
                  <a:pt x="1549" y="489"/>
                </a:cubicBezTo>
                <a:cubicBezTo>
                  <a:pt x="1527" y="480"/>
                  <a:pt x="1508" y="467"/>
                  <a:pt x="1492" y="451"/>
                </a:cubicBezTo>
                <a:cubicBezTo>
                  <a:pt x="1476" y="435"/>
                  <a:pt x="1464" y="416"/>
                  <a:pt x="1455" y="395"/>
                </a:cubicBezTo>
                <a:cubicBezTo>
                  <a:pt x="1446" y="374"/>
                  <a:pt x="1441" y="351"/>
                  <a:pt x="1441" y="327"/>
                </a:cubicBezTo>
                <a:cubicBezTo>
                  <a:pt x="1441" y="303"/>
                  <a:pt x="1446" y="280"/>
                  <a:pt x="1455" y="258"/>
                </a:cubicBezTo>
                <a:cubicBezTo>
                  <a:pt x="1464" y="237"/>
                  <a:pt x="1476" y="218"/>
                  <a:pt x="1492" y="202"/>
                </a:cubicBezTo>
                <a:cubicBezTo>
                  <a:pt x="1508" y="187"/>
                  <a:pt x="1527" y="174"/>
                  <a:pt x="1549" y="165"/>
                </a:cubicBezTo>
                <a:cubicBezTo>
                  <a:pt x="1571" y="156"/>
                  <a:pt x="1594" y="151"/>
                  <a:pt x="1620" y="151"/>
                </a:cubicBezTo>
                <a:cubicBezTo>
                  <a:pt x="1645" y="151"/>
                  <a:pt x="1668" y="156"/>
                  <a:pt x="1690" y="165"/>
                </a:cubicBezTo>
                <a:cubicBezTo>
                  <a:pt x="1712" y="174"/>
                  <a:pt x="1731" y="187"/>
                  <a:pt x="1747" y="202"/>
                </a:cubicBezTo>
                <a:cubicBezTo>
                  <a:pt x="1763" y="218"/>
                  <a:pt x="1776" y="237"/>
                  <a:pt x="1785" y="258"/>
                </a:cubicBezTo>
                <a:cubicBezTo>
                  <a:pt x="1794" y="280"/>
                  <a:pt x="1799" y="303"/>
                  <a:pt x="1799" y="327"/>
                </a:cubicBezTo>
                <a:cubicBezTo>
                  <a:pt x="1799" y="351"/>
                  <a:pt x="1794" y="374"/>
                  <a:pt x="1785" y="395"/>
                </a:cubicBezTo>
                <a:cubicBezTo>
                  <a:pt x="1776" y="416"/>
                  <a:pt x="1763" y="435"/>
                  <a:pt x="1747" y="451"/>
                </a:cubicBezTo>
                <a:cubicBezTo>
                  <a:pt x="1731" y="467"/>
                  <a:pt x="1713" y="480"/>
                  <a:pt x="1691" y="489"/>
                </a:cubicBezTo>
                <a:cubicBezTo>
                  <a:pt x="1669" y="498"/>
                  <a:pt x="1645" y="503"/>
                  <a:pt x="1620" y="503"/>
                </a:cubicBezTo>
                <a:close/>
                <a:moveTo>
                  <a:pt x="1620" y="421"/>
                </a:moveTo>
                <a:cubicBezTo>
                  <a:pt x="1633" y="421"/>
                  <a:pt x="1645" y="418"/>
                  <a:pt x="1657" y="413"/>
                </a:cubicBezTo>
                <a:cubicBezTo>
                  <a:pt x="1668" y="408"/>
                  <a:pt x="1678" y="402"/>
                  <a:pt x="1686" y="393"/>
                </a:cubicBezTo>
                <a:cubicBezTo>
                  <a:pt x="1694" y="385"/>
                  <a:pt x="1701" y="375"/>
                  <a:pt x="1706" y="364"/>
                </a:cubicBezTo>
                <a:cubicBezTo>
                  <a:pt x="1711" y="352"/>
                  <a:pt x="1713" y="340"/>
                  <a:pt x="1713" y="326"/>
                </a:cubicBezTo>
                <a:cubicBezTo>
                  <a:pt x="1713" y="313"/>
                  <a:pt x="1711" y="301"/>
                  <a:pt x="1706" y="289"/>
                </a:cubicBezTo>
                <a:cubicBezTo>
                  <a:pt x="1701" y="278"/>
                  <a:pt x="1694" y="268"/>
                  <a:pt x="1686" y="259"/>
                </a:cubicBezTo>
                <a:cubicBezTo>
                  <a:pt x="1678" y="251"/>
                  <a:pt x="1668" y="244"/>
                  <a:pt x="1657" y="239"/>
                </a:cubicBezTo>
                <a:cubicBezTo>
                  <a:pt x="1645" y="234"/>
                  <a:pt x="1633" y="232"/>
                  <a:pt x="1620" y="232"/>
                </a:cubicBezTo>
                <a:cubicBezTo>
                  <a:pt x="1607" y="232"/>
                  <a:pt x="1595" y="234"/>
                  <a:pt x="1584" y="239"/>
                </a:cubicBezTo>
                <a:cubicBezTo>
                  <a:pt x="1573" y="244"/>
                  <a:pt x="1563" y="251"/>
                  <a:pt x="1555" y="259"/>
                </a:cubicBezTo>
                <a:cubicBezTo>
                  <a:pt x="1546" y="268"/>
                  <a:pt x="1540" y="278"/>
                  <a:pt x="1535" y="289"/>
                </a:cubicBezTo>
                <a:cubicBezTo>
                  <a:pt x="1530" y="301"/>
                  <a:pt x="1528" y="313"/>
                  <a:pt x="1528" y="326"/>
                </a:cubicBezTo>
                <a:cubicBezTo>
                  <a:pt x="1528" y="340"/>
                  <a:pt x="1530" y="352"/>
                  <a:pt x="1535" y="364"/>
                </a:cubicBezTo>
                <a:cubicBezTo>
                  <a:pt x="1540" y="375"/>
                  <a:pt x="1546" y="385"/>
                  <a:pt x="1555" y="393"/>
                </a:cubicBezTo>
                <a:cubicBezTo>
                  <a:pt x="1563" y="402"/>
                  <a:pt x="1573" y="408"/>
                  <a:pt x="1584" y="413"/>
                </a:cubicBezTo>
                <a:cubicBezTo>
                  <a:pt x="1595" y="418"/>
                  <a:pt x="1607" y="421"/>
                  <a:pt x="1620" y="421"/>
                </a:cubicBezTo>
                <a:close/>
                <a:moveTo>
                  <a:pt x="0" y="158"/>
                </a:moveTo>
                <a:cubicBezTo>
                  <a:pt x="88" y="158"/>
                  <a:pt x="88" y="158"/>
                  <a:pt x="88" y="158"/>
                </a:cubicBezTo>
                <a:cubicBezTo>
                  <a:pt x="156" y="373"/>
                  <a:pt x="156" y="373"/>
                  <a:pt x="156" y="373"/>
                </a:cubicBezTo>
                <a:cubicBezTo>
                  <a:pt x="236" y="158"/>
                  <a:pt x="236" y="158"/>
                  <a:pt x="236" y="158"/>
                </a:cubicBezTo>
                <a:cubicBezTo>
                  <a:pt x="313" y="158"/>
                  <a:pt x="313" y="158"/>
                  <a:pt x="313" y="158"/>
                </a:cubicBezTo>
                <a:cubicBezTo>
                  <a:pt x="392" y="373"/>
                  <a:pt x="392" y="373"/>
                  <a:pt x="392" y="373"/>
                </a:cubicBezTo>
                <a:cubicBezTo>
                  <a:pt x="462" y="158"/>
                  <a:pt x="462" y="158"/>
                  <a:pt x="462" y="158"/>
                </a:cubicBezTo>
                <a:cubicBezTo>
                  <a:pt x="550" y="158"/>
                  <a:pt x="550" y="158"/>
                  <a:pt x="550" y="158"/>
                </a:cubicBezTo>
                <a:cubicBezTo>
                  <a:pt x="435" y="495"/>
                  <a:pt x="435" y="495"/>
                  <a:pt x="435" y="495"/>
                </a:cubicBezTo>
                <a:cubicBezTo>
                  <a:pt x="354" y="495"/>
                  <a:pt x="354" y="495"/>
                  <a:pt x="354" y="495"/>
                </a:cubicBezTo>
                <a:cubicBezTo>
                  <a:pt x="274" y="275"/>
                  <a:pt x="274" y="275"/>
                  <a:pt x="274" y="275"/>
                </a:cubicBezTo>
                <a:cubicBezTo>
                  <a:pt x="192" y="495"/>
                  <a:pt x="192" y="495"/>
                  <a:pt x="192" y="495"/>
                </a:cubicBezTo>
                <a:cubicBezTo>
                  <a:pt x="110" y="495"/>
                  <a:pt x="110" y="495"/>
                  <a:pt x="110" y="495"/>
                </a:cubicBezTo>
                <a:lnTo>
                  <a:pt x="0" y="158"/>
                </a:ln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en-US">
              <a:solidFill>
                <a:schemeClr val="bg1"/>
              </a:solidFill>
            </a:endParaRPr>
          </a:p>
        </p:txBody>
      </p:sp>
      <p:sp>
        <p:nvSpPr>
          <p:cNvPr id="11" name="Freeform 5">
            <a:extLst>
              <a:ext uri="{FF2B5EF4-FFF2-40B4-BE49-F238E27FC236}">
                <a16:creationId xmlns:a16="http://schemas.microsoft.com/office/drawing/2014/main" id="{99F6C544-0725-BB65-0BDF-1105F49D42BE}"/>
              </a:ext>
            </a:extLst>
          </p:cNvPr>
          <p:cNvSpPr>
            <a:spLocks/>
          </p:cNvSpPr>
          <p:nvPr userDrawn="1"/>
        </p:nvSpPr>
        <p:spPr bwMode="auto">
          <a:xfrm>
            <a:off x="-3175" y="1014188"/>
            <a:ext cx="12192000" cy="1571625"/>
          </a:xfrm>
          <a:custGeom>
            <a:avLst/>
            <a:gdLst>
              <a:gd name="T0" fmla="*/ 1920 w 3840"/>
              <a:gd name="T1" fmla="*/ 322 h 492"/>
              <a:gd name="T2" fmla="*/ 3840 w 3840"/>
              <a:gd name="T3" fmla="*/ 492 h 492"/>
              <a:gd name="T4" fmla="*/ 3840 w 3840"/>
              <a:gd name="T5" fmla="*/ 0 h 492"/>
              <a:gd name="T6" fmla="*/ 0 w 3840"/>
              <a:gd name="T7" fmla="*/ 0 h 492"/>
              <a:gd name="T8" fmla="*/ 0 w 3840"/>
              <a:gd name="T9" fmla="*/ 492 h 492"/>
              <a:gd name="T10" fmla="*/ 1920 w 3840"/>
              <a:gd name="T11" fmla="*/ 322 h 492"/>
            </a:gdLst>
            <a:ahLst/>
            <a:cxnLst>
              <a:cxn ang="0">
                <a:pos x="T0" y="T1"/>
              </a:cxn>
              <a:cxn ang="0">
                <a:pos x="T2" y="T3"/>
              </a:cxn>
              <a:cxn ang="0">
                <a:pos x="T4" y="T5"/>
              </a:cxn>
              <a:cxn ang="0">
                <a:pos x="T6" y="T7"/>
              </a:cxn>
              <a:cxn ang="0">
                <a:pos x="T8" y="T9"/>
              </a:cxn>
              <a:cxn ang="0">
                <a:pos x="T10" y="T11"/>
              </a:cxn>
            </a:cxnLst>
            <a:rect l="0" t="0" r="r" b="b"/>
            <a:pathLst>
              <a:path w="3840" h="492">
                <a:moveTo>
                  <a:pt x="1920" y="322"/>
                </a:moveTo>
                <a:cubicBezTo>
                  <a:pt x="2627" y="322"/>
                  <a:pt x="3287" y="385"/>
                  <a:pt x="3840" y="492"/>
                </a:cubicBezTo>
                <a:cubicBezTo>
                  <a:pt x="3840" y="0"/>
                  <a:pt x="3840" y="0"/>
                  <a:pt x="3840" y="0"/>
                </a:cubicBezTo>
                <a:cubicBezTo>
                  <a:pt x="0" y="0"/>
                  <a:pt x="0" y="0"/>
                  <a:pt x="0" y="0"/>
                </a:cubicBezTo>
                <a:cubicBezTo>
                  <a:pt x="0" y="492"/>
                  <a:pt x="0" y="492"/>
                  <a:pt x="0" y="492"/>
                </a:cubicBezTo>
                <a:cubicBezTo>
                  <a:pt x="554" y="385"/>
                  <a:pt x="1213" y="322"/>
                  <a:pt x="1920" y="32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Title 1">
            <a:extLst>
              <a:ext uri="{FF2B5EF4-FFF2-40B4-BE49-F238E27FC236}">
                <a16:creationId xmlns:a16="http://schemas.microsoft.com/office/drawing/2014/main" id="{E2E3483B-D1DC-22E7-3E08-E117C73B8412}"/>
              </a:ext>
            </a:extLst>
          </p:cNvPr>
          <p:cNvSpPr>
            <a:spLocks noGrp="1"/>
          </p:cNvSpPr>
          <p:nvPr>
            <p:ph type="title" hasCustomPrompt="1"/>
          </p:nvPr>
        </p:nvSpPr>
        <p:spPr>
          <a:xfrm>
            <a:off x="676656" y="790120"/>
            <a:ext cx="5943600" cy="685800"/>
          </a:xfrm>
          <a:prstGeom prst="rect">
            <a:avLst/>
          </a:prstGeom>
        </p:spPr>
        <p:txBody>
          <a:bodyPr>
            <a:noAutofit/>
          </a:bodyPr>
          <a:lstStyle>
            <a:lvl1pPr algn="l" defTabSz="914400" rtl="0" eaLnBrk="1" latinLnBrk="0" hangingPunct="1">
              <a:lnSpc>
                <a:spcPct val="90000"/>
              </a:lnSpc>
              <a:spcBef>
                <a:spcPct val="0"/>
              </a:spcBef>
              <a:buNone/>
              <a:defRPr lang="en-AR" sz="4000" b="1" kern="1200" dirty="0">
                <a:solidFill>
                  <a:schemeClr val="tx1"/>
                </a:solidFill>
                <a:latin typeface="Tenorite" pitchFamily="2" charset="0"/>
                <a:ea typeface="+mj-ea"/>
                <a:cs typeface="+mj-cs"/>
              </a:defRPr>
            </a:lvl1pPr>
          </a:lstStyle>
          <a:p>
            <a:r>
              <a:rPr lang="en-US"/>
              <a:t>Click to add title</a:t>
            </a:r>
            <a:endParaRPr lang="en-AR"/>
          </a:p>
        </p:txBody>
      </p:sp>
    </p:spTree>
    <p:extLst>
      <p:ext uri="{BB962C8B-B14F-4D97-AF65-F5344CB8AC3E}">
        <p14:creationId xmlns:p14="http://schemas.microsoft.com/office/powerpoint/2010/main" val="593414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1_Text Content">
    <p:spTree>
      <p:nvGrpSpPr>
        <p:cNvPr id="1" name=""/>
        <p:cNvGrpSpPr/>
        <p:nvPr/>
      </p:nvGrpSpPr>
      <p:grpSpPr>
        <a:xfrm>
          <a:off x="0" y="0"/>
          <a:ext cx="0" cy="0"/>
          <a:chOff x="0" y="0"/>
          <a:chExt cx="0" cy="0"/>
        </a:xfrm>
      </p:grpSpPr>
      <p:sp>
        <p:nvSpPr>
          <p:cNvPr id="869" name="Rectangle 21"/>
          <p:cNvSpPr/>
          <p:nvPr/>
        </p:nvSpPr>
        <p:spPr>
          <a:xfrm>
            <a:off x="0" y="0"/>
            <a:ext cx="12192000" cy="6527800"/>
          </a:xfrm>
          <a:prstGeom prst="rect">
            <a:avLst/>
          </a:prstGeom>
          <a:solidFill>
            <a:srgbClr val="000000"/>
          </a:solidFill>
          <a:ln w="12700">
            <a:miter lim="400000"/>
          </a:ln>
        </p:spPr>
        <p:txBody>
          <a:bodyPr lIns="45719" rIns="45719" anchor="ctr"/>
          <a:lstStyle/>
          <a:p>
            <a:pPr algn="ctr">
              <a:defRPr sz="1100">
                <a:solidFill>
                  <a:schemeClr val="accent2"/>
                </a:solidFill>
              </a:defRPr>
            </a:pPr>
            <a:endParaRPr sz="1100"/>
          </a:p>
        </p:txBody>
      </p:sp>
      <p:sp>
        <p:nvSpPr>
          <p:cNvPr id="870" name="Body Level One…"/>
          <p:cNvSpPr txBox="1">
            <a:spLocks noGrp="1"/>
          </p:cNvSpPr>
          <p:nvPr>
            <p:ph type="body" sz="quarter" idx="1" hasCustomPrompt="1"/>
          </p:nvPr>
        </p:nvSpPr>
        <p:spPr>
          <a:xfrm>
            <a:off x="350761" y="84669"/>
            <a:ext cx="1335619" cy="165060"/>
          </a:xfrm>
          <a:prstGeom prst="rect">
            <a:avLst/>
          </a:prstGeom>
        </p:spPr>
        <p:txBody>
          <a:bodyPr lIns="0" tIns="0" rIns="0" bIns="0" anchor="ctr">
            <a:normAutofit/>
          </a:bodyPr>
          <a:lstStyle>
            <a:lvl1pPr defTabSz="2438216">
              <a:spcBef>
                <a:spcPts val="2600"/>
              </a:spcBef>
              <a:defRPr sz="800">
                <a:solidFill>
                  <a:srgbClr val="FFFFFF"/>
                </a:solidFill>
              </a:defRPr>
            </a:lvl1pPr>
            <a:lvl2pPr marL="121912" indent="-121912" defTabSz="2438216">
              <a:spcBef>
                <a:spcPts val="2600"/>
              </a:spcBef>
              <a:defRPr sz="800">
                <a:solidFill>
                  <a:srgbClr val="FFFFFF"/>
                </a:solidFill>
              </a:defRPr>
            </a:lvl2pPr>
            <a:lvl3pPr marL="393865" indent="-150044" defTabSz="2438216">
              <a:spcBef>
                <a:spcPts val="2600"/>
              </a:spcBef>
              <a:defRPr sz="800">
                <a:solidFill>
                  <a:srgbClr val="FFFFFF"/>
                </a:solidFill>
              </a:defRPr>
            </a:lvl3pPr>
            <a:lvl4pPr marL="637687" indent="-150044" defTabSz="2438216">
              <a:spcBef>
                <a:spcPts val="2600"/>
              </a:spcBef>
              <a:defRPr sz="800">
                <a:solidFill>
                  <a:srgbClr val="FFFFFF"/>
                </a:solidFill>
              </a:defRPr>
            </a:lvl4pPr>
            <a:lvl5pPr marL="881509" indent="-150044" defTabSz="2438216">
              <a:spcBef>
                <a:spcPts val="2600"/>
              </a:spcBef>
              <a:defRPr sz="800">
                <a:solidFill>
                  <a:srgbClr val="FFFFFF"/>
                </a:solidFill>
              </a:defRPr>
            </a:lvl5pPr>
          </a:lstStyle>
          <a:p>
            <a:r>
              <a:t>0.0 Section name</a:t>
            </a:r>
          </a:p>
          <a:p>
            <a:pPr lvl="1"/>
            <a:endParaRPr/>
          </a:p>
          <a:p>
            <a:pPr lvl="2"/>
            <a:endParaRPr/>
          </a:p>
          <a:p>
            <a:pPr lvl="3"/>
            <a:endParaRPr/>
          </a:p>
          <a:p>
            <a:pPr lvl="4"/>
            <a:endParaRPr/>
          </a:p>
        </p:txBody>
      </p:sp>
      <p:sp>
        <p:nvSpPr>
          <p:cNvPr id="871" name="Long content single column"/>
          <p:cNvSpPr txBox="1">
            <a:spLocks noGrp="1"/>
          </p:cNvSpPr>
          <p:nvPr>
            <p:ph type="title" hasCustomPrompt="1"/>
          </p:nvPr>
        </p:nvSpPr>
        <p:spPr>
          <a:xfrm>
            <a:off x="350760" y="345077"/>
            <a:ext cx="11509248" cy="760244"/>
          </a:xfrm>
          <a:prstGeom prst="rect">
            <a:avLst/>
          </a:prstGeom>
        </p:spPr>
        <p:txBody>
          <a:bodyPr>
            <a:normAutofit/>
          </a:bodyPr>
          <a:lstStyle>
            <a:lvl1pPr>
              <a:spcBef>
                <a:spcPts val="800"/>
              </a:spcBef>
              <a:defRPr>
                <a:solidFill>
                  <a:srgbClr val="FFFFFF"/>
                </a:solidFill>
              </a:defRPr>
            </a:lvl1pPr>
          </a:lstStyle>
          <a:p>
            <a:r>
              <a:t>Long content single column</a:t>
            </a:r>
          </a:p>
        </p:txBody>
      </p:sp>
      <p:sp>
        <p:nvSpPr>
          <p:cNvPr id="872" name="Footer Placeholder 4"/>
          <p:cNvSpPr txBox="1"/>
          <p:nvPr/>
        </p:nvSpPr>
        <p:spPr>
          <a:xfrm>
            <a:off x="10533001" y="6639467"/>
            <a:ext cx="110832" cy="1384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defTabSz="457200">
              <a:defRPr sz="900">
                <a:solidFill>
                  <a:srgbClr val="000000"/>
                </a:solidFill>
              </a:defRPr>
            </a:lvl1pPr>
          </a:lstStyle>
          <a:p>
            <a:r>
              <a:rPr sz="900"/>
              <a:t>©</a:t>
            </a:r>
          </a:p>
        </p:txBody>
      </p:sp>
      <p:sp>
        <p:nvSpPr>
          <p:cNvPr id="873" name="TextBox 45"/>
          <p:cNvSpPr txBox="1"/>
          <p:nvPr/>
        </p:nvSpPr>
        <p:spPr>
          <a:xfrm>
            <a:off x="11065279" y="6578026"/>
            <a:ext cx="726676" cy="2154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800">
                <a:solidFill>
                  <a:srgbClr val="000000"/>
                </a:solidFill>
              </a:defRPr>
            </a:lvl1pPr>
          </a:lstStyle>
          <a:p>
            <a:r>
              <a:rPr sz="800"/>
              <a:t>confidential</a:t>
            </a:r>
          </a:p>
        </p:txBody>
      </p:sp>
      <p:sp>
        <p:nvSpPr>
          <p:cNvPr id="874" name="Slide Number"/>
          <p:cNvSpPr txBox="1">
            <a:spLocks noGrp="1"/>
          </p:cNvSpPr>
          <p:nvPr>
            <p:ph type="sldNum" sz="quarter" idx="2"/>
          </p:nvPr>
        </p:nvSpPr>
        <p:spPr>
          <a:xfrm>
            <a:off x="11936268" y="6640773"/>
            <a:ext cx="127001" cy="127001"/>
          </a:xfrm>
          <a:prstGeom prst="rect">
            <a:avLst/>
          </a:prstGeom>
        </p:spPr>
        <p:txBody>
          <a:bodyPr/>
          <a:lstStyle/>
          <a:p>
            <a:fld id="{86CB4B4D-7CA3-9044-876B-883B54F8677D}" type="slidenum">
              <a:t>‹#›</a:t>
            </a:fld>
            <a:endParaRPr/>
          </a:p>
        </p:txBody>
      </p:sp>
      <p:grpSp>
        <p:nvGrpSpPr>
          <p:cNvPr id="882" name="Group 14"/>
          <p:cNvGrpSpPr/>
          <p:nvPr/>
        </p:nvGrpSpPr>
        <p:grpSpPr>
          <a:xfrm>
            <a:off x="95931" y="6638154"/>
            <a:ext cx="671720" cy="480158"/>
            <a:chOff x="0" y="0"/>
            <a:chExt cx="671719" cy="480152"/>
          </a:xfrm>
        </p:grpSpPr>
        <p:grpSp>
          <p:nvGrpSpPr>
            <p:cNvPr id="877" name="Oval 16"/>
            <p:cNvGrpSpPr/>
            <p:nvPr/>
          </p:nvGrpSpPr>
          <p:grpSpPr>
            <a:xfrm>
              <a:off x="545445" y="0"/>
              <a:ext cx="126274" cy="480152"/>
              <a:chOff x="0" y="0"/>
              <a:chExt cx="126273" cy="480148"/>
            </a:xfrm>
          </p:grpSpPr>
          <p:sp>
            <p:nvSpPr>
              <p:cNvPr id="875" name="Circle"/>
              <p:cNvSpPr/>
              <p:nvPr/>
            </p:nvSpPr>
            <p:spPr>
              <a:xfrm flipH="1">
                <a:off x="0" y="0"/>
                <a:ext cx="126273" cy="126296"/>
              </a:xfrm>
              <a:prstGeom prst="ellipse">
                <a:avLst/>
              </a:prstGeom>
              <a:solidFill>
                <a:srgbClr val="EF3341"/>
              </a:solidFill>
              <a:ln w="12700" cap="flat">
                <a:noFill/>
                <a:miter lim="400000"/>
              </a:ln>
              <a:effectLst/>
            </p:spPr>
            <p:txBody>
              <a:bodyPr wrap="square" lIns="45719" tIns="45719" rIns="45719" bIns="45719" numCol="1" anchor="t">
                <a:noAutofit/>
              </a:bodyPr>
              <a:lstStyle/>
              <a:p>
                <a:pPr defTabSz="1219110"/>
                <a:endParaRPr sz="1800"/>
              </a:p>
            </p:txBody>
          </p:sp>
          <p:sp>
            <p:nvSpPr>
              <p:cNvPr id="876" name="Text"/>
              <p:cNvSpPr txBox="1"/>
              <p:nvPr/>
            </p:nvSpPr>
            <p:spPr>
              <a:xfrm flipH="1">
                <a:off x="62061" y="18494"/>
                <a:ext cx="12701" cy="4616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defTabSz="1219140">
                  <a:defRPr sz="2400">
                    <a:solidFill>
                      <a:srgbClr val="000000"/>
                    </a:solidFill>
                  </a:defRPr>
                </a:lvl1pPr>
              </a:lstStyle>
              <a:p>
                <a:r>
                  <a:rPr sz="2400"/>
                  <a:t> </a:t>
                </a:r>
              </a:p>
            </p:txBody>
          </p:sp>
        </p:grpSp>
        <p:sp>
          <p:nvSpPr>
            <p:cNvPr id="878" name="Oval 17"/>
            <p:cNvSpPr/>
            <p:nvPr/>
          </p:nvSpPr>
          <p:spPr>
            <a:xfrm flipH="1">
              <a:off x="409083" y="0"/>
              <a:ext cx="126273" cy="126296"/>
            </a:xfrm>
            <a:prstGeom prst="ellipse">
              <a:avLst/>
            </a:prstGeom>
            <a:solidFill>
              <a:srgbClr val="0E3570"/>
            </a:solidFill>
            <a:ln w="12700" cap="flat">
              <a:noFill/>
              <a:miter lim="400000"/>
            </a:ln>
            <a:effectLst/>
          </p:spPr>
          <p:txBody>
            <a:bodyPr wrap="square" lIns="45719" tIns="45719" rIns="45719" bIns="45719" numCol="1" anchor="t">
              <a:noAutofit/>
            </a:bodyPr>
            <a:lstStyle/>
            <a:p>
              <a:pPr defTabSz="1219110">
                <a:defRPr sz="2400">
                  <a:solidFill>
                    <a:srgbClr val="000000"/>
                  </a:solidFill>
                </a:defRPr>
              </a:pPr>
              <a:endParaRPr sz="2400"/>
            </a:p>
          </p:txBody>
        </p:sp>
        <p:sp>
          <p:nvSpPr>
            <p:cNvPr id="879" name="Oval 18"/>
            <p:cNvSpPr/>
            <p:nvPr/>
          </p:nvSpPr>
          <p:spPr>
            <a:xfrm flipH="1">
              <a:off x="272722" y="0"/>
              <a:ext cx="126273" cy="126296"/>
            </a:xfrm>
            <a:prstGeom prst="ellipse">
              <a:avLst/>
            </a:prstGeom>
            <a:solidFill>
              <a:srgbClr val="00A2E0"/>
            </a:solidFill>
            <a:ln w="12700" cap="flat">
              <a:noFill/>
              <a:miter lim="400000"/>
            </a:ln>
            <a:effectLst/>
          </p:spPr>
          <p:txBody>
            <a:bodyPr wrap="square" lIns="45719" tIns="45719" rIns="45719" bIns="45719" numCol="1" anchor="t">
              <a:noAutofit/>
            </a:bodyPr>
            <a:lstStyle/>
            <a:p>
              <a:pPr defTabSz="1219110">
                <a:defRPr sz="2400">
                  <a:solidFill>
                    <a:srgbClr val="000000"/>
                  </a:solidFill>
                </a:defRPr>
              </a:pPr>
              <a:endParaRPr sz="2400"/>
            </a:p>
          </p:txBody>
        </p:sp>
        <p:sp>
          <p:nvSpPr>
            <p:cNvPr id="880" name="Oval 19"/>
            <p:cNvSpPr/>
            <p:nvPr/>
          </p:nvSpPr>
          <p:spPr>
            <a:xfrm flipH="1">
              <a:off x="136361" y="0"/>
              <a:ext cx="126273" cy="126296"/>
            </a:xfrm>
            <a:prstGeom prst="ellipse">
              <a:avLst/>
            </a:prstGeom>
            <a:solidFill>
              <a:schemeClr val="accent3"/>
            </a:solidFill>
            <a:ln w="12700" cap="flat">
              <a:noFill/>
              <a:miter lim="400000"/>
            </a:ln>
            <a:effectLst/>
          </p:spPr>
          <p:txBody>
            <a:bodyPr wrap="square" lIns="45719" tIns="45719" rIns="45719" bIns="45719" numCol="1" anchor="t">
              <a:noAutofit/>
            </a:bodyPr>
            <a:lstStyle/>
            <a:p>
              <a:pPr defTabSz="1219110">
                <a:defRPr sz="2400">
                  <a:solidFill>
                    <a:srgbClr val="000000"/>
                  </a:solidFill>
                </a:defRPr>
              </a:pPr>
              <a:endParaRPr sz="2400"/>
            </a:p>
          </p:txBody>
        </p:sp>
        <p:sp>
          <p:nvSpPr>
            <p:cNvPr id="881" name="Oval 20"/>
            <p:cNvSpPr/>
            <p:nvPr/>
          </p:nvSpPr>
          <p:spPr>
            <a:xfrm flipH="1">
              <a:off x="0" y="0"/>
              <a:ext cx="126273" cy="126296"/>
            </a:xfrm>
            <a:prstGeom prst="ellipse">
              <a:avLst/>
            </a:prstGeom>
            <a:solidFill>
              <a:srgbClr val="FFDA29"/>
            </a:solidFill>
            <a:ln w="12700" cap="flat">
              <a:noFill/>
              <a:miter lim="400000"/>
            </a:ln>
            <a:effectLst/>
          </p:spPr>
          <p:txBody>
            <a:bodyPr wrap="square" lIns="45719" tIns="45719" rIns="45719" bIns="45719" numCol="1" anchor="t">
              <a:noAutofit/>
            </a:bodyPr>
            <a:lstStyle/>
            <a:p>
              <a:pPr defTabSz="1219110">
                <a:defRPr sz="2400">
                  <a:solidFill>
                    <a:srgbClr val="000000"/>
                  </a:solidFill>
                </a:defRPr>
              </a:pPr>
              <a:endParaRPr sz="2400"/>
            </a:p>
          </p:txBody>
        </p:sp>
      </p:grpSp>
      <p:pic>
        <p:nvPicPr>
          <p:cNvPr id="883" name="Picture 23" descr="Picture 23"/>
          <p:cNvPicPr>
            <a:picLocks noChangeAspect="1"/>
          </p:cNvPicPr>
          <p:nvPr/>
        </p:nvPicPr>
        <p:blipFill>
          <a:blip r:embed="rId2"/>
          <a:stretch>
            <a:fillRect/>
          </a:stretch>
        </p:blipFill>
        <p:spPr>
          <a:xfrm>
            <a:off x="10661501" y="6640591"/>
            <a:ext cx="386248" cy="143448"/>
          </a:xfrm>
          <a:prstGeom prst="rect">
            <a:avLst/>
          </a:prstGeom>
          <a:ln w="12700">
            <a:miter lim="400000"/>
          </a:ln>
        </p:spPr>
      </p:pic>
    </p:spTree>
    <p:extLst>
      <p:ext uri="{BB962C8B-B14F-4D97-AF65-F5344CB8AC3E}">
        <p14:creationId xmlns:p14="http://schemas.microsoft.com/office/powerpoint/2010/main" val="1077979396"/>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_WithLogo_Whit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78919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Agenda_Dots">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0858B0C-1534-E413-162A-E4FD6D405821}"/>
              </a:ext>
            </a:extLst>
          </p:cNvPr>
          <p:cNvPicPr>
            <a:picLocks noChangeAspect="1"/>
          </p:cNvPicPr>
          <p:nvPr userDrawn="1"/>
        </p:nvPicPr>
        <p:blipFill rotWithShape="1">
          <a:blip r:embed="rId2" cstate="email">
            <a:alphaModFix amt="6000"/>
            <a:extLst>
              <a:ext uri="{28A0092B-C50C-407E-A947-70E740481C1C}">
                <a14:useLocalDpi xmlns:a14="http://schemas.microsoft.com/office/drawing/2010/main"/>
              </a:ext>
            </a:extLst>
          </a:blip>
          <a:srcRect l="1324" t="8119" b="7642"/>
          <a:stretch/>
        </p:blipFill>
        <p:spPr>
          <a:xfrm>
            <a:off x="0" y="0"/>
            <a:ext cx="12192000" cy="6858000"/>
          </a:xfrm>
          <a:prstGeom prst="rect">
            <a:avLst/>
          </a:prstGeom>
        </p:spPr>
      </p:pic>
      <p:cxnSp>
        <p:nvCxnSpPr>
          <p:cNvPr id="19" name="Straight Connector 9">
            <a:extLst>
              <a:ext uri="{FF2B5EF4-FFF2-40B4-BE49-F238E27FC236}">
                <a16:creationId xmlns:a16="http://schemas.microsoft.com/office/drawing/2014/main" id="{B31A0F15-6FC4-AE21-2189-0C16EE3012CF}"/>
              </a:ext>
            </a:extLst>
          </p:cNvPr>
          <p:cNvCxnSpPr>
            <a:cxnSpLocks/>
          </p:cNvCxnSpPr>
          <p:nvPr userDrawn="1"/>
        </p:nvCxnSpPr>
        <p:spPr>
          <a:xfrm>
            <a:off x="1011491" y="-7916"/>
            <a:ext cx="0" cy="2028817"/>
          </a:xfrm>
          <a:prstGeom prst="line">
            <a:avLst/>
          </a:prstGeom>
          <a:ln w="12700">
            <a:solidFill>
              <a:srgbClr val="341854"/>
            </a:solidFill>
          </a:ln>
        </p:spPr>
        <p:style>
          <a:lnRef idx="1">
            <a:schemeClr val="accent1"/>
          </a:lnRef>
          <a:fillRef idx="0">
            <a:schemeClr val="accent1"/>
          </a:fillRef>
          <a:effectRef idx="0">
            <a:schemeClr val="accent1"/>
          </a:effectRef>
          <a:fontRef idx="minor">
            <a:schemeClr val="tx1"/>
          </a:fontRef>
        </p:style>
      </p:cxnSp>
      <p:sp>
        <p:nvSpPr>
          <p:cNvPr id="20" name="Text Placeholder 2">
            <a:extLst>
              <a:ext uri="{FF2B5EF4-FFF2-40B4-BE49-F238E27FC236}">
                <a16:creationId xmlns:a16="http://schemas.microsoft.com/office/drawing/2014/main" id="{21CF6722-9A4C-1894-0836-0F61D5F510AA}"/>
              </a:ext>
            </a:extLst>
          </p:cNvPr>
          <p:cNvSpPr>
            <a:spLocks noGrp="1"/>
          </p:cNvSpPr>
          <p:nvPr>
            <p:ph type="body" idx="51" hasCustomPrompt="1"/>
          </p:nvPr>
        </p:nvSpPr>
        <p:spPr>
          <a:xfrm rot="16200000">
            <a:off x="-281056" y="876704"/>
            <a:ext cx="2085771" cy="332361"/>
          </a:xfrm>
          <a:prstGeom prst="rect">
            <a:avLst/>
          </a:prstGeom>
        </p:spPr>
        <p:txBody>
          <a:bodyPr>
            <a:noAutofit/>
          </a:bodyPr>
          <a:lstStyle>
            <a:lvl1pPr marL="0" indent="0">
              <a:buNone/>
              <a:defRPr sz="1400">
                <a:solidFill>
                  <a:srgbClr val="341854"/>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23" name="Title 1">
            <a:extLst>
              <a:ext uri="{FF2B5EF4-FFF2-40B4-BE49-F238E27FC236}">
                <a16:creationId xmlns:a16="http://schemas.microsoft.com/office/drawing/2014/main" id="{0882CBEE-0CBC-39AE-3A91-CCF365BF730C}"/>
              </a:ext>
            </a:extLst>
          </p:cNvPr>
          <p:cNvSpPr>
            <a:spLocks noGrp="1"/>
          </p:cNvSpPr>
          <p:nvPr>
            <p:ph type="title" hasCustomPrompt="1"/>
          </p:nvPr>
        </p:nvSpPr>
        <p:spPr>
          <a:xfrm>
            <a:off x="1200149" y="1508639"/>
            <a:ext cx="4808765" cy="577131"/>
          </a:xfrm>
          <a:prstGeom prst="rect">
            <a:avLst/>
          </a:prstGeom>
        </p:spPr>
        <p:txBody>
          <a:bodyPr>
            <a:noAutofit/>
          </a:bodyPr>
          <a:lstStyle>
            <a:lvl1pPr>
              <a:lnSpc>
                <a:spcPct val="100000"/>
              </a:lnSpc>
              <a:defRPr sz="3600" b="1">
                <a:solidFill>
                  <a:srgbClr val="5F2281"/>
                </a:solidFill>
                <a:latin typeface="Tenorite" pitchFamily="2" charset="0"/>
              </a:defRPr>
            </a:lvl1pPr>
          </a:lstStyle>
          <a:p>
            <a:r>
              <a:rPr lang="en-US"/>
              <a:t>Click to add title</a:t>
            </a:r>
            <a:endParaRPr lang="en-AR"/>
          </a:p>
        </p:txBody>
      </p:sp>
      <p:sp>
        <p:nvSpPr>
          <p:cNvPr id="30" name="Text Placeholder 2">
            <a:extLst>
              <a:ext uri="{FF2B5EF4-FFF2-40B4-BE49-F238E27FC236}">
                <a16:creationId xmlns:a16="http://schemas.microsoft.com/office/drawing/2014/main" id="{E8FAA43E-A0BE-1FDF-7ABC-5FBDB26E6889}"/>
              </a:ext>
            </a:extLst>
          </p:cNvPr>
          <p:cNvSpPr>
            <a:spLocks noGrp="1"/>
          </p:cNvSpPr>
          <p:nvPr>
            <p:ph type="body" idx="32" hasCustomPrompt="1"/>
          </p:nvPr>
        </p:nvSpPr>
        <p:spPr>
          <a:xfrm>
            <a:off x="2176603" y="2832081"/>
            <a:ext cx="3625483" cy="400051"/>
          </a:xfrm>
          <a:prstGeom prst="rect">
            <a:avLst/>
          </a:prstGeom>
        </p:spPr>
        <p:txBody>
          <a:bodyPr>
            <a:noAutofit/>
          </a:bodyPr>
          <a:lstStyle>
            <a:lvl1pPr marL="0" indent="0">
              <a:buNone/>
              <a:defRPr sz="200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section</a:t>
            </a:r>
          </a:p>
        </p:txBody>
      </p:sp>
      <p:sp>
        <p:nvSpPr>
          <p:cNvPr id="32" name="Text Placeholder 2">
            <a:extLst>
              <a:ext uri="{FF2B5EF4-FFF2-40B4-BE49-F238E27FC236}">
                <a16:creationId xmlns:a16="http://schemas.microsoft.com/office/drawing/2014/main" id="{6FAC8BEE-FA6A-F991-CC80-977D40CA8B9A}"/>
              </a:ext>
            </a:extLst>
          </p:cNvPr>
          <p:cNvSpPr>
            <a:spLocks noGrp="1"/>
          </p:cNvSpPr>
          <p:nvPr>
            <p:ph type="body" idx="52" hasCustomPrompt="1"/>
          </p:nvPr>
        </p:nvSpPr>
        <p:spPr>
          <a:xfrm>
            <a:off x="2176603" y="3637624"/>
            <a:ext cx="3625483" cy="400051"/>
          </a:xfrm>
          <a:prstGeom prst="rect">
            <a:avLst/>
          </a:prstGeom>
        </p:spPr>
        <p:txBody>
          <a:bodyPr>
            <a:noAutofit/>
          </a:bodyPr>
          <a:lstStyle>
            <a:lvl1pPr marL="0" indent="0">
              <a:buNone/>
              <a:defRPr sz="200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section</a:t>
            </a:r>
          </a:p>
        </p:txBody>
      </p:sp>
      <p:sp>
        <p:nvSpPr>
          <p:cNvPr id="33" name="Text Placeholder 2">
            <a:extLst>
              <a:ext uri="{FF2B5EF4-FFF2-40B4-BE49-F238E27FC236}">
                <a16:creationId xmlns:a16="http://schemas.microsoft.com/office/drawing/2014/main" id="{4DDC528F-1C69-6A9C-4451-74F1864190CE}"/>
              </a:ext>
            </a:extLst>
          </p:cNvPr>
          <p:cNvSpPr>
            <a:spLocks noGrp="1"/>
          </p:cNvSpPr>
          <p:nvPr>
            <p:ph type="body" idx="53" hasCustomPrompt="1"/>
          </p:nvPr>
        </p:nvSpPr>
        <p:spPr>
          <a:xfrm>
            <a:off x="2176603" y="4475823"/>
            <a:ext cx="3625483" cy="400051"/>
          </a:xfrm>
          <a:prstGeom prst="rect">
            <a:avLst/>
          </a:prstGeom>
        </p:spPr>
        <p:txBody>
          <a:bodyPr>
            <a:noAutofit/>
          </a:bodyPr>
          <a:lstStyle>
            <a:lvl1pPr marL="0" indent="0">
              <a:buNone/>
              <a:defRPr sz="200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section</a:t>
            </a:r>
          </a:p>
        </p:txBody>
      </p:sp>
      <p:sp>
        <p:nvSpPr>
          <p:cNvPr id="34" name="Text Placeholder 2">
            <a:extLst>
              <a:ext uri="{FF2B5EF4-FFF2-40B4-BE49-F238E27FC236}">
                <a16:creationId xmlns:a16="http://schemas.microsoft.com/office/drawing/2014/main" id="{A4107402-A846-23E5-89C1-A0E410197419}"/>
              </a:ext>
            </a:extLst>
          </p:cNvPr>
          <p:cNvSpPr>
            <a:spLocks noGrp="1"/>
          </p:cNvSpPr>
          <p:nvPr>
            <p:ph type="body" idx="54" hasCustomPrompt="1"/>
          </p:nvPr>
        </p:nvSpPr>
        <p:spPr>
          <a:xfrm>
            <a:off x="2176603" y="5270478"/>
            <a:ext cx="3625483" cy="400051"/>
          </a:xfrm>
          <a:prstGeom prst="rect">
            <a:avLst/>
          </a:prstGeom>
        </p:spPr>
        <p:txBody>
          <a:bodyPr>
            <a:noAutofit/>
          </a:bodyPr>
          <a:lstStyle>
            <a:lvl1pPr marL="0" indent="0">
              <a:buNone/>
              <a:defRPr sz="200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section</a:t>
            </a:r>
          </a:p>
        </p:txBody>
      </p:sp>
      <p:sp>
        <p:nvSpPr>
          <p:cNvPr id="39" name="Text Placeholder 2">
            <a:extLst>
              <a:ext uri="{FF2B5EF4-FFF2-40B4-BE49-F238E27FC236}">
                <a16:creationId xmlns:a16="http://schemas.microsoft.com/office/drawing/2014/main" id="{B5BA8875-659B-4F99-F337-D244A354CBB3}"/>
              </a:ext>
            </a:extLst>
          </p:cNvPr>
          <p:cNvSpPr>
            <a:spLocks noGrp="1"/>
          </p:cNvSpPr>
          <p:nvPr>
            <p:ph type="body" idx="58" hasCustomPrompt="1"/>
          </p:nvPr>
        </p:nvSpPr>
        <p:spPr>
          <a:xfrm>
            <a:off x="1055374" y="2558479"/>
            <a:ext cx="1107977" cy="577131"/>
          </a:xfrm>
          <a:prstGeom prst="rect">
            <a:avLst/>
          </a:prstGeom>
        </p:spPr>
        <p:txBody>
          <a:bodyPr>
            <a:noAutofit/>
          </a:bodyPr>
          <a:lstStyle>
            <a:lvl1pPr marL="0" indent="0">
              <a:buNone/>
              <a:defRPr sz="4800">
                <a:solidFill>
                  <a:srgbClr val="5F228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t>
            </a:r>
          </a:p>
        </p:txBody>
      </p:sp>
      <p:sp>
        <p:nvSpPr>
          <p:cNvPr id="40" name="Text Placeholder 2">
            <a:extLst>
              <a:ext uri="{FF2B5EF4-FFF2-40B4-BE49-F238E27FC236}">
                <a16:creationId xmlns:a16="http://schemas.microsoft.com/office/drawing/2014/main" id="{77330DCD-8A6B-0DE5-FC70-CF4C9D0DDC42}"/>
              </a:ext>
            </a:extLst>
          </p:cNvPr>
          <p:cNvSpPr>
            <a:spLocks noGrp="1"/>
          </p:cNvSpPr>
          <p:nvPr>
            <p:ph type="body" idx="59" hasCustomPrompt="1"/>
          </p:nvPr>
        </p:nvSpPr>
        <p:spPr>
          <a:xfrm>
            <a:off x="1055374" y="3371279"/>
            <a:ext cx="1107977" cy="577131"/>
          </a:xfrm>
          <a:prstGeom prst="rect">
            <a:avLst/>
          </a:prstGeom>
        </p:spPr>
        <p:txBody>
          <a:bodyPr>
            <a:noAutofit/>
          </a:bodyPr>
          <a:lstStyle>
            <a:lvl1pPr marL="0" indent="0">
              <a:buNone/>
              <a:defRPr sz="4800">
                <a:solidFill>
                  <a:srgbClr val="5F228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t>
            </a:r>
          </a:p>
        </p:txBody>
      </p:sp>
      <p:sp>
        <p:nvSpPr>
          <p:cNvPr id="41" name="Text Placeholder 2">
            <a:extLst>
              <a:ext uri="{FF2B5EF4-FFF2-40B4-BE49-F238E27FC236}">
                <a16:creationId xmlns:a16="http://schemas.microsoft.com/office/drawing/2014/main" id="{AF2E83A6-C514-FC03-750E-14FA397E2C0C}"/>
              </a:ext>
            </a:extLst>
          </p:cNvPr>
          <p:cNvSpPr>
            <a:spLocks noGrp="1"/>
          </p:cNvSpPr>
          <p:nvPr>
            <p:ph type="body" idx="60" hasCustomPrompt="1"/>
          </p:nvPr>
        </p:nvSpPr>
        <p:spPr>
          <a:xfrm>
            <a:off x="1055374" y="4184079"/>
            <a:ext cx="1107977" cy="577131"/>
          </a:xfrm>
          <a:prstGeom prst="rect">
            <a:avLst/>
          </a:prstGeom>
        </p:spPr>
        <p:txBody>
          <a:bodyPr>
            <a:noAutofit/>
          </a:bodyPr>
          <a:lstStyle>
            <a:lvl1pPr marL="0" indent="0">
              <a:buNone/>
              <a:defRPr sz="4800">
                <a:solidFill>
                  <a:srgbClr val="5F228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t>
            </a:r>
          </a:p>
        </p:txBody>
      </p:sp>
      <p:sp>
        <p:nvSpPr>
          <p:cNvPr id="42" name="Text Placeholder 2">
            <a:extLst>
              <a:ext uri="{FF2B5EF4-FFF2-40B4-BE49-F238E27FC236}">
                <a16:creationId xmlns:a16="http://schemas.microsoft.com/office/drawing/2014/main" id="{A044E8A6-4E08-5270-18FC-7FF80E04343B}"/>
              </a:ext>
            </a:extLst>
          </p:cNvPr>
          <p:cNvSpPr>
            <a:spLocks noGrp="1"/>
          </p:cNvSpPr>
          <p:nvPr>
            <p:ph type="body" idx="61" hasCustomPrompt="1"/>
          </p:nvPr>
        </p:nvSpPr>
        <p:spPr>
          <a:xfrm>
            <a:off x="1055374" y="4996880"/>
            <a:ext cx="1107977" cy="577131"/>
          </a:xfrm>
          <a:prstGeom prst="rect">
            <a:avLst/>
          </a:prstGeom>
        </p:spPr>
        <p:txBody>
          <a:bodyPr>
            <a:noAutofit/>
          </a:bodyPr>
          <a:lstStyle>
            <a:lvl1pPr marL="0" indent="0">
              <a:buNone/>
              <a:defRPr sz="4800">
                <a:solidFill>
                  <a:srgbClr val="5F228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t>
            </a:r>
          </a:p>
        </p:txBody>
      </p:sp>
      <p:sp>
        <p:nvSpPr>
          <p:cNvPr id="43" name="Text Placeholder 2">
            <a:extLst>
              <a:ext uri="{FF2B5EF4-FFF2-40B4-BE49-F238E27FC236}">
                <a16:creationId xmlns:a16="http://schemas.microsoft.com/office/drawing/2014/main" id="{9A48CE03-6178-7FBC-6A51-93D243D56DE0}"/>
              </a:ext>
            </a:extLst>
          </p:cNvPr>
          <p:cNvSpPr>
            <a:spLocks noGrp="1"/>
          </p:cNvSpPr>
          <p:nvPr>
            <p:ph type="body" idx="62" hasCustomPrompt="1"/>
          </p:nvPr>
        </p:nvSpPr>
        <p:spPr>
          <a:xfrm>
            <a:off x="7769020" y="2832081"/>
            <a:ext cx="3625483" cy="400051"/>
          </a:xfrm>
          <a:prstGeom prst="rect">
            <a:avLst/>
          </a:prstGeom>
        </p:spPr>
        <p:txBody>
          <a:bodyPr>
            <a:noAutofit/>
          </a:bodyPr>
          <a:lstStyle>
            <a:lvl1pPr marL="0" indent="0">
              <a:buNone/>
              <a:defRPr sz="200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section</a:t>
            </a:r>
          </a:p>
        </p:txBody>
      </p:sp>
      <p:sp>
        <p:nvSpPr>
          <p:cNvPr id="44" name="Text Placeholder 2">
            <a:extLst>
              <a:ext uri="{FF2B5EF4-FFF2-40B4-BE49-F238E27FC236}">
                <a16:creationId xmlns:a16="http://schemas.microsoft.com/office/drawing/2014/main" id="{6A8DD5CF-D3BB-42F6-4B8E-C9ECE6C88566}"/>
              </a:ext>
            </a:extLst>
          </p:cNvPr>
          <p:cNvSpPr>
            <a:spLocks noGrp="1"/>
          </p:cNvSpPr>
          <p:nvPr>
            <p:ph type="body" idx="63" hasCustomPrompt="1"/>
          </p:nvPr>
        </p:nvSpPr>
        <p:spPr>
          <a:xfrm>
            <a:off x="7769020" y="3637624"/>
            <a:ext cx="3625483" cy="400051"/>
          </a:xfrm>
          <a:prstGeom prst="rect">
            <a:avLst/>
          </a:prstGeom>
        </p:spPr>
        <p:txBody>
          <a:bodyPr>
            <a:noAutofit/>
          </a:bodyPr>
          <a:lstStyle>
            <a:lvl1pPr marL="0" indent="0">
              <a:buNone/>
              <a:defRPr sz="200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section</a:t>
            </a:r>
          </a:p>
        </p:txBody>
      </p:sp>
      <p:sp>
        <p:nvSpPr>
          <p:cNvPr id="45" name="Text Placeholder 2">
            <a:extLst>
              <a:ext uri="{FF2B5EF4-FFF2-40B4-BE49-F238E27FC236}">
                <a16:creationId xmlns:a16="http://schemas.microsoft.com/office/drawing/2014/main" id="{4F32DE18-9716-9E70-704E-619581396E09}"/>
              </a:ext>
            </a:extLst>
          </p:cNvPr>
          <p:cNvSpPr>
            <a:spLocks noGrp="1"/>
          </p:cNvSpPr>
          <p:nvPr>
            <p:ph type="body" idx="64" hasCustomPrompt="1"/>
          </p:nvPr>
        </p:nvSpPr>
        <p:spPr>
          <a:xfrm>
            <a:off x="7769020" y="4475823"/>
            <a:ext cx="3625483" cy="400051"/>
          </a:xfrm>
          <a:prstGeom prst="rect">
            <a:avLst/>
          </a:prstGeom>
        </p:spPr>
        <p:txBody>
          <a:bodyPr>
            <a:noAutofit/>
          </a:bodyPr>
          <a:lstStyle>
            <a:lvl1pPr marL="0" indent="0">
              <a:buNone/>
              <a:defRPr sz="200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section</a:t>
            </a:r>
          </a:p>
        </p:txBody>
      </p:sp>
      <p:sp>
        <p:nvSpPr>
          <p:cNvPr id="46" name="Text Placeholder 2">
            <a:extLst>
              <a:ext uri="{FF2B5EF4-FFF2-40B4-BE49-F238E27FC236}">
                <a16:creationId xmlns:a16="http://schemas.microsoft.com/office/drawing/2014/main" id="{1B3D45BF-EEEE-E26B-0310-3B3575A00406}"/>
              </a:ext>
            </a:extLst>
          </p:cNvPr>
          <p:cNvSpPr>
            <a:spLocks noGrp="1"/>
          </p:cNvSpPr>
          <p:nvPr>
            <p:ph type="body" idx="65" hasCustomPrompt="1"/>
          </p:nvPr>
        </p:nvSpPr>
        <p:spPr>
          <a:xfrm>
            <a:off x="6647791" y="2558479"/>
            <a:ext cx="1107977" cy="577131"/>
          </a:xfrm>
          <a:prstGeom prst="rect">
            <a:avLst/>
          </a:prstGeom>
        </p:spPr>
        <p:txBody>
          <a:bodyPr>
            <a:noAutofit/>
          </a:bodyPr>
          <a:lstStyle>
            <a:lvl1pPr marL="0" indent="0">
              <a:buNone/>
              <a:defRPr sz="4800">
                <a:solidFill>
                  <a:srgbClr val="5F228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t>
            </a:r>
          </a:p>
        </p:txBody>
      </p:sp>
      <p:sp>
        <p:nvSpPr>
          <p:cNvPr id="47" name="Text Placeholder 2">
            <a:extLst>
              <a:ext uri="{FF2B5EF4-FFF2-40B4-BE49-F238E27FC236}">
                <a16:creationId xmlns:a16="http://schemas.microsoft.com/office/drawing/2014/main" id="{F9BE3DBC-F8C8-B0BF-0537-1ECD2538814D}"/>
              </a:ext>
            </a:extLst>
          </p:cNvPr>
          <p:cNvSpPr>
            <a:spLocks noGrp="1"/>
          </p:cNvSpPr>
          <p:nvPr>
            <p:ph type="body" idx="66" hasCustomPrompt="1"/>
          </p:nvPr>
        </p:nvSpPr>
        <p:spPr>
          <a:xfrm>
            <a:off x="6647791" y="3371279"/>
            <a:ext cx="1107977" cy="577131"/>
          </a:xfrm>
          <a:prstGeom prst="rect">
            <a:avLst/>
          </a:prstGeom>
        </p:spPr>
        <p:txBody>
          <a:bodyPr>
            <a:noAutofit/>
          </a:bodyPr>
          <a:lstStyle>
            <a:lvl1pPr marL="0" indent="0">
              <a:buNone/>
              <a:defRPr sz="4800">
                <a:solidFill>
                  <a:srgbClr val="5F228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t>
            </a:r>
          </a:p>
        </p:txBody>
      </p:sp>
      <p:sp>
        <p:nvSpPr>
          <p:cNvPr id="48" name="Text Placeholder 2">
            <a:extLst>
              <a:ext uri="{FF2B5EF4-FFF2-40B4-BE49-F238E27FC236}">
                <a16:creationId xmlns:a16="http://schemas.microsoft.com/office/drawing/2014/main" id="{CBA5FE54-6AF8-924B-B88A-11DBE915F75B}"/>
              </a:ext>
            </a:extLst>
          </p:cNvPr>
          <p:cNvSpPr>
            <a:spLocks noGrp="1"/>
          </p:cNvSpPr>
          <p:nvPr>
            <p:ph type="body" idx="67" hasCustomPrompt="1"/>
          </p:nvPr>
        </p:nvSpPr>
        <p:spPr>
          <a:xfrm>
            <a:off x="6647791" y="4184079"/>
            <a:ext cx="1107977" cy="577131"/>
          </a:xfrm>
          <a:prstGeom prst="rect">
            <a:avLst/>
          </a:prstGeom>
        </p:spPr>
        <p:txBody>
          <a:bodyPr>
            <a:noAutofit/>
          </a:bodyPr>
          <a:lstStyle>
            <a:lvl1pPr marL="0" indent="0">
              <a:buNone/>
              <a:defRPr sz="4800">
                <a:solidFill>
                  <a:srgbClr val="5F228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t>
            </a:r>
          </a:p>
        </p:txBody>
      </p:sp>
      <p:sp>
        <p:nvSpPr>
          <p:cNvPr id="51" name="Text Placeholder 2">
            <a:extLst>
              <a:ext uri="{FF2B5EF4-FFF2-40B4-BE49-F238E27FC236}">
                <a16:creationId xmlns:a16="http://schemas.microsoft.com/office/drawing/2014/main" id="{71D68089-5670-5014-B91C-47A26F4C81EE}"/>
              </a:ext>
            </a:extLst>
          </p:cNvPr>
          <p:cNvSpPr>
            <a:spLocks noGrp="1"/>
          </p:cNvSpPr>
          <p:nvPr>
            <p:ph type="body" idx="68" hasCustomPrompt="1"/>
          </p:nvPr>
        </p:nvSpPr>
        <p:spPr>
          <a:xfrm>
            <a:off x="7755768" y="5270478"/>
            <a:ext cx="3625483" cy="400051"/>
          </a:xfrm>
          <a:prstGeom prst="rect">
            <a:avLst/>
          </a:prstGeom>
        </p:spPr>
        <p:txBody>
          <a:bodyPr>
            <a:noAutofit/>
          </a:bodyPr>
          <a:lstStyle>
            <a:lvl1pPr marL="0" indent="0">
              <a:buNone/>
              <a:defRPr sz="200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section</a:t>
            </a:r>
          </a:p>
        </p:txBody>
      </p:sp>
      <p:sp>
        <p:nvSpPr>
          <p:cNvPr id="52" name="Text Placeholder 2">
            <a:extLst>
              <a:ext uri="{FF2B5EF4-FFF2-40B4-BE49-F238E27FC236}">
                <a16:creationId xmlns:a16="http://schemas.microsoft.com/office/drawing/2014/main" id="{09912A8F-1CDF-0420-C1F8-67FA2BFDBCAE}"/>
              </a:ext>
            </a:extLst>
          </p:cNvPr>
          <p:cNvSpPr>
            <a:spLocks noGrp="1"/>
          </p:cNvSpPr>
          <p:nvPr>
            <p:ph type="body" idx="69" hasCustomPrompt="1"/>
          </p:nvPr>
        </p:nvSpPr>
        <p:spPr>
          <a:xfrm>
            <a:off x="6634539" y="4996880"/>
            <a:ext cx="1107977" cy="577131"/>
          </a:xfrm>
          <a:prstGeom prst="rect">
            <a:avLst/>
          </a:prstGeom>
        </p:spPr>
        <p:txBody>
          <a:bodyPr>
            <a:noAutofit/>
          </a:bodyPr>
          <a:lstStyle>
            <a:lvl1pPr marL="0" indent="0">
              <a:buNone/>
              <a:defRPr sz="4800">
                <a:solidFill>
                  <a:srgbClr val="5F228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t>
            </a:r>
          </a:p>
        </p:txBody>
      </p:sp>
      <p:sp>
        <p:nvSpPr>
          <p:cNvPr id="3" name="Número de diapositiva">
            <a:extLst>
              <a:ext uri="{FF2B5EF4-FFF2-40B4-BE49-F238E27FC236}">
                <a16:creationId xmlns:a16="http://schemas.microsoft.com/office/drawing/2014/main" id="{4006B0C0-229A-E5CB-943E-8A658EA103D3}"/>
              </a:ext>
            </a:extLst>
          </p:cNvPr>
          <p:cNvSpPr txBox="1">
            <a:spLocks/>
          </p:cNvSpPr>
          <p:nvPr userDrawn="1"/>
        </p:nvSpPr>
        <p:spPr>
          <a:xfrm>
            <a:off x="11516762" y="6509914"/>
            <a:ext cx="548640" cy="91440"/>
          </a:xfrm>
          <a:prstGeom prst="rect">
            <a:avLst/>
          </a:prstGeom>
        </p:spPr>
        <p:txBody>
          <a:bodyPr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700" b="0" i="0" u="none" strike="noStrike" cap="none" spc="0" normalizeH="0" baseline="0">
                <a:ln>
                  <a:noFill/>
                </a:ln>
                <a:solidFill>
                  <a:srgbClr val="000000"/>
                </a:solidFill>
                <a:effectLst/>
                <a:uFillTx/>
                <a:latin typeface="Tenorite" pitchFamily="2" charset="0"/>
                <a:ea typeface="+mn-ea"/>
                <a:cs typeface="+mn-cs"/>
                <a:sym typeface="Tenorite Regular"/>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9pPr>
          </a:lstStyle>
          <a:p>
            <a:fld id="{86CB4B4D-7CA3-9044-876B-883B54F8677D}" type="slidenum">
              <a:rPr lang="en-US" sz="800" smtClean="0"/>
              <a:pPr/>
              <a:t>‹#›</a:t>
            </a:fld>
            <a:endParaRPr lang="en-US" sz="800"/>
          </a:p>
        </p:txBody>
      </p:sp>
      <p:sp>
        <p:nvSpPr>
          <p:cNvPr id="6" name="Freeform 5">
            <a:extLst>
              <a:ext uri="{FF2B5EF4-FFF2-40B4-BE49-F238E27FC236}">
                <a16:creationId xmlns:a16="http://schemas.microsoft.com/office/drawing/2014/main" id="{CDBA891D-2427-A626-B1F4-BBCDAD613B08}"/>
              </a:ext>
            </a:extLst>
          </p:cNvPr>
          <p:cNvSpPr>
            <a:spLocks noEditPoints="1"/>
          </p:cNvSpPr>
          <p:nvPr userDrawn="1"/>
        </p:nvSpPr>
        <p:spPr bwMode="auto">
          <a:xfrm>
            <a:off x="10784911" y="6479382"/>
            <a:ext cx="468874" cy="173633"/>
          </a:xfrm>
          <a:custGeom>
            <a:avLst/>
            <a:gdLst>
              <a:gd name="T0" fmla="*/ 698 w 1799"/>
              <a:gd name="T1" fmla="*/ 158 h 664"/>
              <a:gd name="T2" fmla="*/ 610 w 1799"/>
              <a:gd name="T3" fmla="*/ 496 h 664"/>
              <a:gd name="T4" fmla="*/ 664 w 1799"/>
              <a:gd name="T5" fmla="*/ 7 h 664"/>
              <a:gd name="T6" fmla="*/ 638 w 1799"/>
              <a:gd name="T7" fmla="*/ 105 h 664"/>
              <a:gd name="T8" fmla="*/ 664 w 1799"/>
              <a:gd name="T9" fmla="*/ 7 h 664"/>
              <a:gd name="T10" fmla="*/ 907 w 1799"/>
              <a:gd name="T11" fmla="*/ 491 h 664"/>
              <a:gd name="T12" fmla="*/ 863 w 1799"/>
              <a:gd name="T13" fmla="*/ 664 h 664"/>
              <a:gd name="T14" fmla="*/ 777 w 1799"/>
              <a:gd name="T15" fmla="*/ 158 h 664"/>
              <a:gd name="T16" fmla="*/ 862 w 1799"/>
              <a:gd name="T17" fmla="*/ 205 h 664"/>
              <a:gd name="T18" fmla="*/ 969 w 1799"/>
              <a:gd name="T19" fmla="*/ 151 h 664"/>
              <a:gd name="T20" fmla="*/ 1082 w 1799"/>
              <a:gd name="T21" fmla="*/ 199 h 664"/>
              <a:gd name="T22" fmla="*/ 1131 w 1799"/>
              <a:gd name="T23" fmla="*/ 327 h 664"/>
              <a:gd name="T24" fmla="*/ 1081 w 1799"/>
              <a:gd name="T25" fmla="*/ 455 h 664"/>
              <a:gd name="T26" fmla="*/ 969 w 1799"/>
              <a:gd name="T27" fmla="*/ 503 h 664"/>
              <a:gd name="T28" fmla="*/ 988 w 1799"/>
              <a:gd name="T29" fmla="*/ 414 h 664"/>
              <a:gd name="T30" fmla="*/ 1038 w 1799"/>
              <a:gd name="T31" fmla="*/ 364 h 664"/>
              <a:gd name="T32" fmla="*/ 1038 w 1799"/>
              <a:gd name="T33" fmla="*/ 289 h 664"/>
              <a:gd name="T34" fmla="*/ 988 w 1799"/>
              <a:gd name="T35" fmla="*/ 239 h 664"/>
              <a:gd name="T36" fmla="*/ 915 w 1799"/>
              <a:gd name="T37" fmla="*/ 239 h 664"/>
              <a:gd name="T38" fmla="*/ 865 w 1799"/>
              <a:gd name="T39" fmla="*/ 289 h 664"/>
              <a:gd name="T40" fmla="*/ 865 w 1799"/>
              <a:gd name="T41" fmla="*/ 364 h 664"/>
              <a:gd name="T42" fmla="*/ 915 w 1799"/>
              <a:gd name="T43" fmla="*/ 414 h 664"/>
              <a:gd name="T44" fmla="*/ 1194 w 1799"/>
              <a:gd name="T45" fmla="*/ 158 h 664"/>
              <a:gd name="T46" fmla="*/ 1279 w 1799"/>
              <a:gd name="T47" fmla="*/ 210 h 664"/>
              <a:gd name="T48" fmla="*/ 1372 w 1799"/>
              <a:gd name="T49" fmla="*/ 152 h 664"/>
              <a:gd name="T50" fmla="*/ 1429 w 1799"/>
              <a:gd name="T51" fmla="*/ 165 h 664"/>
              <a:gd name="T52" fmla="*/ 1379 w 1799"/>
              <a:gd name="T53" fmla="*/ 242 h 664"/>
              <a:gd name="T54" fmla="*/ 1299 w 1799"/>
              <a:gd name="T55" fmla="*/ 257 h 664"/>
              <a:gd name="T56" fmla="*/ 1279 w 1799"/>
              <a:gd name="T57" fmla="*/ 496 h 664"/>
              <a:gd name="T58" fmla="*/ 1194 w 1799"/>
              <a:gd name="T59" fmla="*/ 158 h 664"/>
              <a:gd name="T60" fmla="*/ 1549 w 1799"/>
              <a:gd name="T61" fmla="*/ 489 h 664"/>
              <a:gd name="T62" fmla="*/ 1455 w 1799"/>
              <a:gd name="T63" fmla="*/ 395 h 664"/>
              <a:gd name="T64" fmla="*/ 1455 w 1799"/>
              <a:gd name="T65" fmla="*/ 258 h 664"/>
              <a:gd name="T66" fmla="*/ 1549 w 1799"/>
              <a:gd name="T67" fmla="*/ 165 h 664"/>
              <a:gd name="T68" fmla="*/ 1690 w 1799"/>
              <a:gd name="T69" fmla="*/ 165 h 664"/>
              <a:gd name="T70" fmla="*/ 1785 w 1799"/>
              <a:gd name="T71" fmla="*/ 258 h 664"/>
              <a:gd name="T72" fmla="*/ 1785 w 1799"/>
              <a:gd name="T73" fmla="*/ 395 h 664"/>
              <a:gd name="T74" fmla="*/ 1691 w 1799"/>
              <a:gd name="T75" fmla="*/ 489 h 664"/>
              <a:gd name="T76" fmla="*/ 1620 w 1799"/>
              <a:gd name="T77" fmla="*/ 421 h 664"/>
              <a:gd name="T78" fmla="*/ 1686 w 1799"/>
              <a:gd name="T79" fmla="*/ 393 h 664"/>
              <a:gd name="T80" fmla="*/ 1713 w 1799"/>
              <a:gd name="T81" fmla="*/ 326 h 664"/>
              <a:gd name="T82" fmla="*/ 1686 w 1799"/>
              <a:gd name="T83" fmla="*/ 259 h 664"/>
              <a:gd name="T84" fmla="*/ 1620 w 1799"/>
              <a:gd name="T85" fmla="*/ 232 h 664"/>
              <a:gd name="T86" fmla="*/ 1555 w 1799"/>
              <a:gd name="T87" fmla="*/ 259 h 664"/>
              <a:gd name="T88" fmla="*/ 1528 w 1799"/>
              <a:gd name="T89" fmla="*/ 326 h 664"/>
              <a:gd name="T90" fmla="*/ 1555 w 1799"/>
              <a:gd name="T91" fmla="*/ 393 h 664"/>
              <a:gd name="T92" fmla="*/ 1620 w 1799"/>
              <a:gd name="T93" fmla="*/ 421 h 664"/>
              <a:gd name="T94" fmla="*/ 88 w 1799"/>
              <a:gd name="T95" fmla="*/ 158 h 664"/>
              <a:gd name="T96" fmla="*/ 236 w 1799"/>
              <a:gd name="T97" fmla="*/ 158 h 664"/>
              <a:gd name="T98" fmla="*/ 392 w 1799"/>
              <a:gd name="T99" fmla="*/ 373 h 664"/>
              <a:gd name="T100" fmla="*/ 550 w 1799"/>
              <a:gd name="T101" fmla="*/ 158 h 664"/>
              <a:gd name="T102" fmla="*/ 354 w 1799"/>
              <a:gd name="T103" fmla="*/ 495 h 664"/>
              <a:gd name="T104" fmla="*/ 192 w 1799"/>
              <a:gd name="T105" fmla="*/ 495 h 664"/>
              <a:gd name="T106" fmla="*/ 0 w 1799"/>
              <a:gd name="T107" fmla="*/ 158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99" h="664">
                <a:moveTo>
                  <a:pt x="610" y="158"/>
                </a:moveTo>
                <a:cubicBezTo>
                  <a:pt x="698" y="158"/>
                  <a:pt x="698" y="158"/>
                  <a:pt x="698" y="158"/>
                </a:cubicBezTo>
                <a:cubicBezTo>
                  <a:pt x="698" y="496"/>
                  <a:pt x="698" y="496"/>
                  <a:pt x="698" y="496"/>
                </a:cubicBezTo>
                <a:cubicBezTo>
                  <a:pt x="610" y="496"/>
                  <a:pt x="610" y="496"/>
                  <a:pt x="610" y="496"/>
                </a:cubicBezTo>
                <a:lnTo>
                  <a:pt x="610" y="158"/>
                </a:lnTo>
                <a:close/>
                <a:moveTo>
                  <a:pt x="664" y="7"/>
                </a:moveTo>
                <a:cubicBezTo>
                  <a:pt x="637" y="0"/>
                  <a:pt x="609" y="16"/>
                  <a:pt x="602" y="43"/>
                </a:cubicBezTo>
                <a:cubicBezTo>
                  <a:pt x="595" y="70"/>
                  <a:pt x="611" y="98"/>
                  <a:pt x="638" y="105"/>
                </a:cubicBezTo>
                <a:cubicBezTo>
                  <a:pt x="665" y="112"/>
                  <a:pt x="693" y="96"/>
                  <a:pt x="700" y="69"/>
                </a:cubicBezTo>
                <a:cubicBezTo>
                  <a:pt x="707" y="42"/>
                  <a:pt x="691" y="14"/>
                  <a:pt x="664" y="7"/>
                </a:cubicBezTo>
                <a:close/>
                <a:moveTo>
                  <a:pt x="969" y="503"/>
                </a:moveTo>
                <a:cubicBezTo>
                  <a:pt x="946" y="503"/>
                  <a:pt x="926" y="499"/>
                  <a:pt x="907" y="491"/>
                </a:cubicBezTo>
                <a:cubicBezTo>
                  <a:pt x="889" y="482"/>
                  <a:pt x="874" y="470"/>
                  <a:pt x="863" y="455"/>
                </a:cubicBezTo>
                <a:cubicBezTo>
                  <a:pt x="863" y="664"/>
                  <a:pt x="863" y="664"/>
                  <a:pt x="863" y="664"/>
                </a:cubicBezTo>
                <a:cubicBezTo>
                  <a:pt x="777" y="664"/>
                  <a:pt x="777" y="664"/>
                  <a:pt x="777" y="664"/>
                </a:cubicBezTo>
                <a:cubicBezTo>
                  <a:pt x="777" y="158"/>
                  <a:pt x="777" y="158"/>
                  <a:pt x="777" y="158"/>
                </a:cubicBezTo>
                <a:cubicBezTo>
                  <a:pt x="862" y="158"/>
                  <a:pt x="862" y="158"/>
                  <a:pt x="862" y="158"/>
                </a:cubicBezTo>
                <a:cubicBezTo>
                  <a:pt x="862" y="205"/>
                  <a:pt x="862" y="205"/>
                  <a:pt x="862" y="205"/>
                </a:cubicBezTo>
                <a:cubicBezTo>
                  <a:pt x="874" y="188"/>
                  <a:pt x="888" y="175"/>
                  <a:pt x="907" y="166"/>
                </a:cubicBezTo>
                <a:cubicBezTo>
                  <a:pt x="925" y="156"/>
                  <a:pt x="946" y="151"/>
                  <a:pt x="969" y="151"/>
                </a:cubicBezTo>
                <a:cubicBezTo>
                  <a:pt x="990" y="151"/>
                  <a:pt x="1010" y="155"/>
                  <a:pt x="1030" y="163"/>
                </a:cubicBezTo>
                <a:cubicBezTo>
                  <a:pt x="1050" y="172"/>
                  <a:pt x="1067" y="183"/>
                  <a:pt x="1082" y="199"/>
                </a:cubicBezTo>
                <a:cubicBezTo>
                  <a:pt x="1097" y="214"/>
                  <a:pt x="1109" y="233"/>
                  <a:pt x="1118" y="254"/>
                </a:cubicBezTo>
                <a:cubicBezTo>
                  <a:pt x="1127" y="276"/>
                  <a:pt x="1131" y="300"/>
                  <a:pt x="1131" y="327"/>
                </a:cubicBezTo>
                <a:cubicBezTo>
                  <a:pt x="1131" y="354"/>
                  <a:pt x="1127" y="378"/>
                  <a:pt x="1118" y="400"/>
                </a:cubicBezTo>
                <a:cubicBezTo>
                  <a:pt x="1108" y="421"/>
                  <a:pt x="1096" y="440"/>
                  <a:pt x="1081" y="455"/>
                </a:cubicBezTo>
                <a:cubicBezTo>
                  <a:pt x="1066" y="471"/>
                  <a:pt x="1049" y="482"/>
                  <a:pt x="1030" y="491"/>
                </a:cubicBezTo>
                <a:cubicBezTo>
                  <a:pt x="1010" y="499"/>
                  <a:pt x="990" y="503"/>
                  <a:pt x="969" y="503"/>
                </a:cubicBezTo>
                <a:close/>
                <a:moveTo>
                  <a:pt x="952" y="421"/>
                </a:moveTo>
                <a:cubicBezTo>
                  <a:pt x="965" y="421"/>
                  <a:pt x="977" y="419"/>
                  <a:pt x="988" y="414"/>
                </a:cubicBezTo>
                <a:cubicBezTo>
                  <a:pt x="999" y="409"/>
                  <a:pt x="1009" y="402"/>
                  <a:pt x="1018" y="394"/>
                </a:cubicBezTo>
                <a:cubicBezTo>
                  <a:pt x="1026" y="385"/>
                  <a:pt x="1033" y="375"/>
                  <a:pt x="1038" y="364"/>
                </a:cubicBezTo>
                <a:cubicBezTo>
                  <a:pt x="1043" y="352"/>
                  <a:pt x="1045" y="340"/>
                  <a:pt x="1045" y="326"/>
                </a:cubicBezTo>
                <a:cubicBezTo>
                  <a:pt x="1045" y="313"/>
                  <a:pt x="1043" y="301"/>
                  <a:pt x="1038" y="289"/>
                </a:cubicBezTo>
                <a:cubicBezTo>
                  <a:pt x="1033" y="278"/>
                  <a:pt x="1026" y="268"/>
                  <a:pt x="1018" y="259"/>
                </a:cubicBezTo>
                <a:cubicBezTo>
                  <a:pt x="1009" y="251"/>
                  <a:pt x="999" y="244"/>
                  <a:pt x="988" y="239"/>
                </a:cubicBezTo>
                <a:cubicBezTo>
                  <a:pt x="977" y="234"/>
                  <a:pt x="965" y="231"/>
                  <a:pt x="952" y="231"/>
                </a:cubicBezTo>
                <a:cubicBezTo>
                  <a:pt x="938" y="231"/>
                  <a:pt x="926" y="234"/>
                  <a:pt x="915" y="239"/>
                </a:cubicBezTo>
                <a:cubicBezTo>
                  <a:pt x="903" y="244"/>
                  <a:pt x="893" y="251"/>
                  <a:pt x="885" y="259"/>
                </a:cubicBezTo>
                <a:cubicBezTo>
                  <a:pt x="877" y="268"/>
                  <a:pt x="870" y="278"/>
                  <a:pt x="865" y="289"/>
                </a:cubicBezTo>
                <a:cubicBezTo>
                  <a:pt x="860" y="301"/>
                  <a:pt x="858" y="313"/>
                  <a:pt x="858" y="326"/>
                </a:cubicBezTo>
                <a:cubicBezTo>
                  <a:pt x="858" y="340"/>
                  <a:pt x="860" y="352"/>
                  <a:pt x="865" y="364"/>
                </a:cubicBezTo>
                <a:cubicBezTo>
                  <a:pt x="870" y="375"/>
                  <a:pt x="877" y="385"/>
                  <a:pt x="885" y="394"/>
                </a:cubicBezTo>
                <a:cubicBezTo>
                  <a:pt x="893" y="402"/>
                  <a:pt x="903" y="409"/>
                  <a:pt x="915" y="414"/>
                </a:cubicBezTo>
                <a:cubicBezTo>
                  <a:pt x="926" y="419"/>
                  <a:pt x="938" y="421"/>
                  <a:pt x="952" y="421"/>
                </a:cubicBezTo>
                <a:close/>
                <a:moveTo>
                  <a:pt x="1194" y="158"/>
                </a:moveTo>
                <a:cubicBezTo>
                  <a:pt x="1279" y="158"/>
                  <a:pt x="1279" y="158"/>
                  <a:pt x="1279" y="158"/>
                </a:cubicBezTo>
                <a:cubicBezTo>
                  <a:pt x="1279" y="210"/>
                  <a:pt x="1279" y="210"/>
                  <a:pt x="1279" y="210"/>
                </a:cubicBezTo>
                <a:cubicBezTo>
                  <a:pt x="1287" y="190"/>
                  <a:pt x="1299" y="175"/>
                  <a:pt x="1315" y="166"/>
                </a:cubicBezTo>
                <a:cubicBezTo>
                  <a:pt x="1331" y="157"/>
                  <a:pt x="1350" y="152"/>
                  <a:pt x="1372" y="152"/>
                </a:cubicBezTo>
                <a:cubicBezTo>
                  <a:pt x="1383" y="152"/>
                  <a:pt x="1394" y="153"/>
                  <a:pt x="1403" y="156"/>
                </a:cubicBezTo>
                <a:cubicBezTo>
                  <a:pt x="1413" y="158"/>
                  <a:pt x="1422" y="161"/>
                  <a:pt x="1429" y="165"/>
                </a:cubicBezTo>
                <a:cubicBezTo>
                  <a:pt x="1397" y="250"/>
                  <a:pt x="1397" y="250"/>
                  <a:pt x="1397" y="250"/>
                </a:cubicBezTo>
                <a:cubicBezTo>
                  <a:pt x="1393" y="247"/>
                  <a:pt x="1387" y="244"/>
                  <a:pt x="1379" y="242"/>
                </a:cubicBezTo>
                <a:cubicBezTo>
                  <a:pt x="1371" y="239"/>
                  <a:pt x="1362" y="238"/>
                  <a:pt x="1352" y="238"/>
                </a:cubicBezTo>
                <a:cubicBezTo>
                  <a:pt x="1330" y="238"/>
                  <a:pt x="1313" y="244"/>
                  <a:pt x="1299" y="257"/>
                </a:cubicBezTo>
                <a:cubicBezTo>
                  <a:pt x="1286" y="269"/>
                  <a:pt x="1279" y="289"/>
                  <a:pt x="1279" y="318"/>
                </a:cubicBezTo>
                <a:cubicBezTo>
                  <a:pt x="1279" y="496"/>
                  <a:pt x="1279" y="496"/>
                  <a:pt x="1279" y="496"/>
                </a:cubicBezTo>
                <a:cubicBezTo>
                  <a:pt x="1194" y="496"/>
                  <a:pt x="1194" y="496"/>
                  <a:pt x="1194" y="496"/>
                </a:cubicBezTo>
                <a:lnTo>
                  <a:pt x="1194" y="158"/>
                </a:lnTo>
                <a:close/>
                <a:moveTo>
                  <a:pt x="1620" y="503"/>
                </a:moveTo>
                <a:cubicBezTo>
                  <a:pt x="1594" y="503"/>
                  <a:pt x="1571" y="498"/>
                  <a:pt x="1549" y="489"/>
                </a:cubicBezTo>
                <a:cubicBezTo>
                  <a:pt x="1527" y="480"/>
                  <a:pt x="1508" y="467"/>
                  <a:pt x="1492" y="451"/>
                </a:cubicBezTo>
                <a:cubicBezTo>
                  <a:pt x="1476" y="435"/>
                  <a:pt x="1464" y="416"/>
                  <a:pt x="1455" y="395"/>
                </a:cubicBezTo>
                <a:cubicBezTo>
                  <a:pt x="1446" y="374"/>
                  <a:pt x="1441" y="351"/>
                  <a:pt x="1441" y="327"/>
                </a:cubicBezTo>
                <a:cubicBezTo>
                  <a:pt x="1441" y="303"/>
                  <a:pt x="1446" y="280"/>
                  <a:pt x="1455" y="258"/>
                </a:cubicBezTo>
                <a:cubicBezTo>
                  <a:pt x="1464" y="237"/>
                  <a:pt x="1476" y="218"/>
                  <a:pt x="1492" y="202"/>
                </a:cubicBezTo>
                <a:cubicBezTo>
                  <a:pt x="1508" y="187"/>
                  <a:pt x="1527" y="174"/>
                  <a:pt x="1549" y="165"/>
                </a:cubicBezTo>
                <a:cubicBezTo>
                  <a:pt x="1571" y="156"/>
                  <a:pt x="1594" y="151"/>
                  <a:pt x="1620" y="151"/>
                </a:cubicBezTo>
                <a:cubicBezTo>
                  <a:pt x="1645" y="151"/>
                  <a:pt x="1668" y="156"/>
                  <a:pt x="1690" y="165"/>
                </a:cubicBezTo>
                <a:cubicBezTo>
                  <a:pt x="1712" y="174"/>
                  <a:pt x="1731" y="187"/>
                  <a:pt x="1747" y="202"/>
                </a:cubicBezTo>
                <a:cubicBezTo>
                  <a:pt x="1763" y="218"/>
                  <a:pt x="1776" y="237"/>
                  <a:pt x="1785" y="258"/>
                </a:cubicBezTo>
                <a:cubicBezTo>
                  <a:pt x="1794" y="280"/>
                  <a:pt x="1799" y="303"/>
                  <a:pt x="1799" y="327"/>
                </a:cubicBezTo>
                <a:cubicBezTo>
                  <a:pt x="1799" y="351"/>
                  <a:pt x="1794" y="374"/>
                  <a:pt x="1785" y="395"/>
                </a:cubicBezTo>
                <a:cubicBezTo>
                  <a:pt x="1776" y="416"/>
                  <a:pt x="1763" y="435"/>
                  <a:pt x="1747" y="451"/>
                </a:cubicBezTo>
                <a:cubicBezTo>
                  <a:pt x="1731" y="467"/>
                  <a:pt x="1713" y="480"/>
                  <a:pt x="1691" y="489"/>
                </a:cubicBezTo>
                <a:cubicBezTo>
                  <a:pt x="1669" y="498"/>
                  <a:pt x="1645" y="503"/>
                  <a:pt x="1620" y="503"/>
                </a:cubicBezTo>
                <a:close/>
                <a:moveTo>
                  <a:pt x="1620" y="421"/>
                </a:moveTo>
                <a:cubicBezTo>
                  <a:pt x="1633" y="421"/>
                  <a:pt x="1645" y="418"/>
                  <a:pt x="1657" y="413"/>
                </a:cubicBezTo>
                <a:cubicBezTo>
                  <a:pt x="1668" y="408"/>
                  <a:pt x="1678" y="402"/>
                  <a:pt x="1686" y="393"/>
                </a:cubicBezTo>
                <a:cubicBezTo>
                  <a:pt x="1694" y="385"/>
                  <a:pt x="1701" y="375"/>
                  <a:pt x="1706" y="364"/>
                </a:cubicBezTo>
                <a:cubicBezTo>
                  <a:pt x="1711" y="352"/>
                  <a:pt x="1713" y="340"/>
                  <a:pt x="1713" y="326"/>
                </a:cubicBezTo>
                <a:cubicBezTo>
                  <a:pt x="1713" y="313"/>
                  <a:pt x="1711" y="301"/>
                  <a:pt x="1706" y="289"/>
                </a:cubicBezTo>
                <a:cubicBezTo>
                  <a:pt x="1701" y="278"/>
                  <a:pt x="1694" y="268"/>
                  <a:pt x="1686" y="259"/>
                </a:cubicBezTo>
                <a:cubicBezTo>
                  <a:pt x="1678" y="251"/>
                  <a:pt x="1668" y="244"/>
                  <a:pt x="1657" y="239"/>
                </a:cubicBezTo>
                <a:cubicBezTo>
                  <a:pt x="1645" y="234"/>
                  <a:pt x="1633" y="232"/>
                  <a:pt x="1620" y="232"/>
                </a:cubicBezTo>
                <a:cubicBezTo>
                  <a:pt x="1607" y="232"/>
                  <a:pt x="1595" y="234"/>
                  <a:pt x="1584" y="239"/>
                </a:cubicBezTo>
                <a:cubicBezTo>
                  <a:pt x="1573" y="244"/>
                  <a:pt x="1563" y="251"/>
                  <a:pt x="1555" y="259"/>
                </a:cubicBezTo>
                <a:cubicBezTo>
                  <a:pt x="1546" y="268"/>
                  <a:pt x="1540" y="278"/>
                  <a:pt x="1535" y="289"/>
                </a:cubicBezTo>
                <a:cubicBezTo>
                  <a:pt x="1530" y="301"/>
                  <a:pt x="1528" y="313"/>
                  <a:pt x="1528" y="326"/>
                </a:cubicBezTo>
                <a:cubicBezTo>
                  <a:pt x="1528" y="340"/>
                  <a:pt x="1530" y="352"/>
                  <a:pt x="1535" y="364"/>
                </a:cubicBezTo>
                <a:cubicBezTo>
                  <a:pt x="1540" y="375"/>
                  <a:pt x="1546" y="385"/>
                  <a:pt x="1555" y="393"/>
                </a:cubicBezTo>
                <a:cubicBezTo>
                  <a:pt x="1563" y="402"/>
                  <a:pt x="1573" y="408"/>
                  <a:pt x="1584" y="413"/>
                </a:cubicBezTo>
                <a:cubicBezTo>
                  <a:pt x="1595" y="418"/>
                  <a:pt x="1607" y="421"/>
                  <a:pt x="1620" y="421"/>
                </a:cubicBezTo>
                <a:close/>
                <a:moveTo>
                  <a:pt x="0" y="158"/>
                </a:moveTo>
                <a:cubicBezTo>
                  <a:pt x="88" y="158"/>
                  <a:pt x="88" y="158"/>
                  <a:pt x="88" y="158"/>
                </a:cubicBezTo>
                <a:cubicBezTo>
                  <a:pt x="156" y="373"/>
                  <a:pt x="156" y="373"/>
                  <a:pt x="156" y="373"/>
                </a:cubicBezTo>
                <a:cubicBezTo>
                  <a:pt x="236" y="158"/>
                  <a:pt x="236" y="158"/>
                  <a:pt x="236" y="158"/>
                </a:cubicBezTo>
                <a:cubicBezTo>
                  <a:pt x="313" y="158"/>
                  <a:pt x="313" y="158"/>
                  <a:pt x="313" y="158"/>
                </a:cubicBezTo>
                <a:cubicBezTo>
                  <a:pt x="392" y="373"/>
                  <a:pt x="392" y="373"/>
                  <a:pt x="392" y="373"/>
                </a:cubicBezTo>
                <a:cubicBezTo>
                  <a:pt x="462" y="158"/>
                  <a:pt x="462" y="158"/>
                  <a:pt x="462" y="158"/>
                </a:cubicBezTo>
                <a:cubicBezTo>
                  <a:pt x="550" y="158"/>
                  <a:pt x="550" y="158"/>
                  <a:pt x="550" y="158"/>
                </a:cubicBezTo>
                <a:cubicBezTo>
                  <a:pt x="435" y="495"/>
                  <a:pt x="435" y="495"/>
                  <a:pt x="435" y="495"/>
                </a:cubicBezTo>
                <a:cubicBezTo>
                  <a:pt x="354" y="495"/>
                  <a:pt x="354" y="495"/>
                  <a:pt x="354" y="495"/>
                </a:cubicBezTo>
                <a:cubicBezTo>
                  <a:pt x="274" y="275"/>
                  <a:pt x="274" y="275"/>
                  <a:pt x="274" y="275"/>
                </a:cubicBezTo>
                <a:cubicBezTo>
                  <a:pt x="192" y="495"/>
                  <a:pt x="192" y="495"/>
                  <a:pt x="192" y="495"/>
                </a:cubicBezTo>
                <a:cubicBezTo>
                  <a:pt x="110" y="495"/>
                  <a:pt x="110" y="495"/>
                  <a:pt x="110" y="495"/>
                </a:cubicBezTo>
                <a:lnTo>
                  <a:pt x="0" y="15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5090146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_Purple">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99A9DD08-7D95-BFCD-1B71-8A754F88218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41" y="447"/>
            <a:ext cx="12190519" cy="6857166"/>
          </a:xfrm>
          <a:prstGeom prst="rect">
            <a:avLst/>
          </a:prstGeom>
        </p:spPr>
      </p:pic>
      <p:pic>
        <p:nvPicPr>
          <p:cNvPr id="3" name="Graphic 10">
            <a:extLst>
              <a:ext uri="{FF2B5EF4-FFF2-40B4-BE49-F238E27FC236}">
                <a16:creationId xmlns:a16="http://schemas.microsoft.com/office/drawing/2014/main" id="{7748C615-8B7C-FAE6-F865-5DAF1E70458A}"/>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50157" y="641020"/>
            <a:ext cx="1237810" cy="1237810"/>
          </a:xfrm>
          <a:prstGeom prst="rect">
            <a:avLst/>
          </a:prstGeom>
        </p:spPr>
      </p:pic>
      <p:sp>
        <p:nvSpPr>
          <p:cNvPr id="2" name="Title 1">
            <a:extLst>
              <a:ext uri="{FF2B5EF4-FFF2-40B4-BE49-F238E27FC236}">
                <a16:creationId xmlns:a16="http://schemas.microsoft.com/office/drawing/2014/main" id="{81DB6D1F-820B-6A2C-1527-EA299898758F}"/>
              </a:ext>
            </a:extLst>
          </p:cNvPr>
          <p:cNvSpPr>
            <a:spLocks noGrp="1"/>
          </p:cNvSpPr>
          <p:nvPr>
            <p:ph type="title" hasCustomPrompt="1"/>
          </p:nvPr>
        </p:nvSpPr>
        <p:spPr>
          <a:xfrm>
            <a:off x="971550" y="2971801"/>
            <a:ext cx="4626610" cy="1926862"/>
          </a:xfrm>
          <a:prstGeom prst="rect">
            <a:avLst/>
          </a:prstGeom>
        </p:spPr>
        <p:txBody>
          <a:bodyPr/>
          <a:lstStyle>
            <a:lvl1pPr>
              <a:lnSpc>
                <a:spcPct val="80000"/>
              </a:lnSpc>
              <a:defRPr sz="7200" b="1">
                <a:solidFill>
                  <a:schemeClr val="bg1"/>
                </a:solidFill>
                <a:latin typeface="Tenorite" pitchFamily="2" charset="0"/>
              </a:defRPr>
            </a:lvl1pPr>
          </a:lstStyle>
          <a:p>
            <a:r>
              <a:rPr lang="en-US"/>
              <a:t>Click to add title</a:t>
            </a:r>
            <a:endParaRPr lang="en-AR"/>
          </a:p>
        </p:txBody>
      </p:sp>
      <p:sp>
        <p:nvSpPr>
          <p:cNvPr id="8" name="Text Placeholder 2">
            <a:extLst>
              <a:ext uri="{FF2B5EF4-FFF2-40B4-BE49-F238E27FC236}">
                <a16:creationId xmlns:a16="http://schemas.microsoft.com/office/drawing/2014/main" id="{F18C4FDC-89E9-0B7C-4E6E-D490C32D651A}"/>
              </a:ext>
            </a:extLst>
          </p:cNvPr>
          <p:cNvSpPr>
            <a:spLocks noGrp="1"/>
          </p:cNvSpPr>
          <p:nvPr>
            <p:ph type="body" idx="10" hasCustomPrompt="1"/>
          </p:nvPr>
        </p:nvSpPr>
        <p:spPr>
          <a:xfrm>
            <a:off x="971550" y="5573972"/>
            <a:ext cx="6603124" cy="363278"/>
          </a:xfrm>
          <a:prstGeom prst="rect">
            <a:avLst/>
          </a:prstGeom>
        </p:spPr>
        <p:txBody>
          <a:bodyPr/>
          <a:lstStyle>
            <a:lvl1pPr marL="0" indent="0">
              <a:buNone/>
              <a:defRPr sz="180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date</a:t>
            </a:r>
          </a:p>
        </p:txBody>
      </p:sp>
      <p:sp>
        <p:nvSpPr>
          <p:cNvPr id="10" name="Text Placeholder 2">
            <a:extLst>
              <a:ext uri="{FF2B5EF4-FFF2-40B4-BE49-F238E27FC236}">
                <a16:creationId xmlns:a16="http://schemas.microsoft.com/office/drawing/2014/main" id="{380BF2DC-C7BF-E08C-1182-575416DFE6D1}"/>
              </a:ext>
            </a:extLst>
          </p:cNvPr>
          <p:cNvSpPr>
            <a:spLocks noGrp="1"/>
          </p:cNvSpPr>
          <p:nvPr>
            <p:ph type="body" idx="1" hasCustomPrompt="1"/>
          </p:nvPr>
        </p:nvSpPr>
        <p:spPr>
          <a:xfrm>
            <a:off x="971550" y="5200954"/>
            <a:ext cx="6603124" cy="367996"/>
          </a:xfrm>
          <a:prstGeom prst="rect">
            <a:avLst/>
          </a:prstGeom>
        </p:spPr>
        <p:txBody>
          <a:bodyPr/>
          <a:lstStyle>
            <a:lvl1pPr marL="0" indent="0">
              <a:buNone/>
              <a:defRPr sz="2400" b="1" i="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subtitle</a:t>
            </a:r>
          </a:p>
        </p:txBody>
      </p:sp>
    </p:spTree>
    <p:extLst>
      <p:ext uri="{BB962C8B-B14F-4D97-AF65-F5344CB8AC3E}">
        <p14:creationId xmlns:p14="http://schemas.microsoft.com/office/powerpoint/2010/main" val="97513725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vider_WiproBlue">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756E21A4-C75D-6FC0-7B5E-648369BC2D9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40" y="833"/>
            <a:ext cx="12190519" cy="6857167"/>
          </a:xfrm>
          <a:prstGeom prst="rect">
            <a:avLst/>
          </a:prstGeom>
        </p:spPr>
      </p:pic>
      <p:cxnSp>
        <p:nvCxnSpPr>
          <p:cNvPr id="9" name="Straight Connector 9">
            <a:extLst>
              <a:ext uri="{FF2B5EF4-FFF2-40B4-BE49-F238E27FC236}">
                <a16:creationId xmlns:a16="http://schemas.microsoft.com/office/drawing/2014/main" id="{39FA42D9-0B88-3206-FB25-549542625696}"/>
              </a:ext>
            </a:extLst>
          </p:cNvPr>
          <p:cNvCxnSpPr>
            <a:cxnSpLocks/>
          </p:cNvCxnSpPr>
          <p:nvPr userDrawn="1"/>
        </p:nvCxnSpPr>
        <p:spPr>
          <a:xfrm>
            <a:off x="1011491" y="-7916"/>
            <a:ext cx="0" cy="239404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1AAA02A0-5A79-CBBB-B313-D8E584A43AA0}"/>
              </a:ext>
            </a:extLst>
          </p:cNvPr>
          <p:cNvSpPr>
            <a:spLocks noGrp="1"/>
          </p:cNvSpPr>
          <p:nvPr>
            <p:ph type="title" hasCustomPrompt="1"/>
          </p:nvPr>
        </p:nvSpPr>
        <p:spPr>
          <a:xfrm>
            <a:off x="1200150" y="1606551"/>
            <a:ext cx="3621232" cy="831849"/>
          </a:xfrm>
          <a:prstGeom prst="rect">
            <a:avLst/>
          </a:prstGeom>
        </p:spPr>
        <p:txBody>
          <a:bodyPr>
            <a:noAutofit/>
          </a:bodyPr>
          <a:lstStyle>
            <a:lvl1pPr>
              <a:lnSpc>
                <a:spcPct val="100000"/>
              </a:lnSpc>
              <a:defRPr sz="2800" b="1">
                <a:solidFill>
                  <a:schemeClr val="bg1"/>
                </a:solidFill>
                <a:latin typeface="Tenorite" pitchFamily="2" charset="0"/>
              </a:defRPr>
            </a:lvl1pPr>
          </a:lstStyle>
          <a:p>
            <a:r>
              <a:rPr lang="en-US"/>
              <a:t>Click to add </a:t>
            </a:r>
            <a:br>
              <a:rPr lang="en-US"/>
            </a:br>
            <a:r>
              <a:rPr lang="en-US"/>
              <a:t>section title</a:t>
            </a:r>
            <a:endParaRPr lang="en-AR"/>
          </a:p>
        </p:txBody>
      </p:sp>
      <p:sp>
        <p:nvSpPr>
          <p:cNvPr id="3" name="Text Placeholder 2">
            <a:extLst>
              <a:ext uri="{FF2B5EF4-FFF2-40B4-BE49-F238E27FC236}">
                <a16:creationId xmlns:a16="http://schemas.microsoft.com/office/drawing/2014/main" id="{F948A9DE-B176-50AA-1821-D29F5C4723D8}"/>
              </a:ext>
            </a:extLst>
          </p:cNvPr>
          <p:cNvSpPr>
            <a:spLocks noGrp="1"/>
          </p:cNvSpPr>
          <p:nvPr>
            <p:ph type="body" idx="51" hasCustomPrompt="1"/>
          </p:nvPr>
        </p:nvSpPr>
        <p:spPr>
          <a:xfrm rot="16200000">
            <a:off x="-287193" y="1287878"/>
            <a:ext cx="2085771" cy="332361"/>
          </a:xfrm>
          <a:prstGeom prst="rect">
            <a:avLst/>
          </a:prstGeom>
        </p:spPr>
        <p:txBody>
          <a:bodyPr>
            <a:noAutofit/>
          </a:bodyPr>
          <a:lstStyle>
            <a:lvl1pPr marL="0" indent="0">
              <a:buNone/>
              <a:defRPr sz="140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8" name="Text Placeholder 7">
            <a:extLst>
              <a:ext uri="{FF2B5EF4-FFF2-40B4-BE49-F238E27FC236}">
                <a16:creationId xmlns:a16="http://schemas.microsoft.com/office/drawing/2014/main" id="{62BA4163-843E-366A-2C42-B69ABBB77FE9}"/>
              </a:ext>
            </a:extLst>
          </p:cNvPr>
          <p:cNvSpPr>
            <a:spLocks noGrp="1"/>
          </p:cNvSpPr>
          <p:nvPr>
            <p:ph type="body" sz="quarter" idx="52" hasCustomPrompt="1"/>
          </p:nvPr>
        </p:nvSpPr>
        <p:spPr>
          <a:xfrm>
            <a:off x="5352585" y="1606551"/>
            <a:ext cx="8251903" cy="4094162"/>
          </a:xfrm>
          <a:prstGeom prst="rect">
            <a:avLst/>
          </a:prstGeom>
        </p:spPr>
        <p:txBody>
          <a:bodyPr>
            <a:noAutofit/>
          </a:bodyPr>
          <a:lstStyle>
            <a:lvl1pPr marL="0" indent="0">
              <a:buNone/>
              <a:defRPr sz="39500" b="0" spc="-300">
                <a:solidFill>
                  <a:schemeClr val="bg1"/>
                </a:solidFill>
                <a:latin typeface="Tenorite" pitchFamily="2" charset="0"/>
              </a:defRPr>
            </a:lvl1pPr>
          </a:lstStyle>
          <a:p>
            <a:pPr lvl="0"/>
            <a:r>
              <a:rPr lang="en-AR"/>
              <a:t>##.</a:t>
            </a:r>
          </a:p>
        </p:txBody>
      </p:sp>
      <p:sp>
        <p:nvSpPr>
          <p:cNvPr id="7" name="Freeform 5">
            <a:extLst>
              <a:ext uri="{FF2B5EF4-FFF2-40B4-BE49-F238E27FC236}">
                <a16:creationId xmlns:a16="http://schemas.microsoft.com/office/drawing/2014/main" id="{3D3B355E-CE62-6EE2-A76A-83D2AB0EC3A2}"/>
              </a:ext>
            </a:extLst>
          </p:cNvPr>
          <p:cNvSpPr>
            <a:spLocks noEditPoints="1"/>
          </p:cNvSpPr>
          <p:nvPr userDrawn="1"/>
        </p:nvSpPr>
        <p:spPr bwMode="auto">
          <a:xfrm>
            <a:off x="11074081" y="6320972"/>
            <a:ext cx="711519" cy="263490"/>
          </a:xfrm>
          <a:custGeom>
            <a:avLst/>
            <a:gdLst>
              <a:gd name="T0" fmla="*/ 698 w 1799"/>
              <a:gd name="T1" fmla="*/ 158 h 664"/>
              <a:gd name="T2" fmla="*/ 610 w 1799"/>
              <a:gd name="T3" fmla="*/ 496 h 664"/>
              <a:gd name="T4" fmla="*/ 664 w 1799"/>
              <a:gd name="T5" fmla="*/ 7 h 664"/>
              <a:gd name="T6" fmla="*/ 638 w 1799"/>
              <a:gd name="T7" fmla="*/ 105 h 664"/>
              <a:gd name="T8" fmla="*/ 664 w 1799"/>
              <a:gd name="T9" fmla="*/ 7 h 664"/>
              <a:gd name="T10" fmla="*/ 907 w 1799"/>
              <a:gd name="T11" fmla="*/ 491 h 664"/>
              <a:gd name="T12" fmla="*/ 863 w 1799"/>
              <a:gd name="T13" fmla="*/ 664 h 664"/>
              <a:gd name="T14" fmla="*/ 777 w 1799"/>
              <a:gd name="T15" fmla="*/ 158 h 664"/>
              <a:gd name="T16" fmla="*/ 862 w 1799"/>
              <a:gd name="T17" fmla="*/ 205 h 664"/>
              <a:gd name="T18" fmla="*/ 969 w 1799"/>
              <a:gd name="T19" fmla="*/ 151 h 664"/>
              <a:gd name="T20" fmla="*/ 1082 w 1799"/>
              <a:gd name="T21" fmla="*/ 199 h 664"/>
              <a:gd name="T22" fmla="*/ 1131 w 1799"/>
              <a:gd name="T23" fmla="*/ 327 h 664"/>
              <a:gd name="T24" fmla="*/ 1081 w 1799"/>
              <a:gd name="T25" fmla="*/ 455 h 664"/>
              <a:gd name="T26" fmla="*/ 969 w 1799"/>
              <a:gd name="T27" fmla="*/ 503 h 664"/>
              <a:gd name="T28" fmla="*/ 988 w 1799"/>
              <a:gd name="T29" fmla="*/ 414 h 664"/>
              <a:gd name="T30" fmla="*/ 1038 w 1799"/>
              <a:gd name="T31" fmla="*/ 364 h 664"/>
              <a:gd name="T32" fmla="*/ 1038 w 1799"/>
              <a:gd name="T33" fmla="*/ 289 h 664"/>
              <a:gd name="T34" fmla="*/ 988 w 1799"/>
              <a:gd name="T35" fmla="*/ 239 h 664"/>
              <a:gd name="T36" fmla="*/ 915 w 1799"/>
              <a:gd name="T37" fmla="*/ 239 h 664"/>
              <a:gd name="T38" fmla="*/ 865 w 1799"/>
              <a:gd name="T39" fmla="*/ 289 h 664"/>
              <a:gd name="T40" fmla="*/ 865 w 1799"/>
              <a:gd name="T41" fmla="*/ 364 h 664"/>
              <a:gd name="T42" fmla="*/ 915 w 1799"/>
              <a:gd name="T43" fmla="*/ 414 h 664"/>
              <a:gd name="T44" fmla="*/ 1194 w 1799"/>
              <a:gd name="T45" fmla="*/ 158 h 664"/>
              <a:gd name="T46" fmla="*/ 1279 w 1799"/>
              <a:gd name="T47" fmla="*/ 210 h 664"/>
              <a:gd name="T48" fmla="*/ 1372 w 1799"/>
              <a:gd name="T49" fmla="*/ 152 h 664"/>
              <a:gd name="T50" fmla="*/ 1429 w 1799"/>
              <a:gd name="T51" fmla="*/ 165 h 664"/>
              <a:gd name="T52" fmla="*/ 1379 w 1799"/>
              <a:gd name="T53" fmla="*/ 242 h 664"/>
              <a:gd name="T54" fmla="*/ 1299 w 1799"/>
              <a:gd name="T55" fmla="*/ 257 h 664"/>
              <a:gd name="T56" fmla="*/ 1279 w 1799"/>
              <a:gd name="T57" fmla="*/ 496 h 664"/>
              <a:gd name="T58" fmla="*/ 1194 w 1799"/>
              <a:gd name="T59" fmla="*/ 158 h 664"/>
              <a:gd name="T60" fmla="*/ 1549 w 1799"/>
              <a:gd name="T61" fmla="*/ 489 h 664"/>
              <a:gd name="T62" fmla="*/ 1455 w 1799"/>
              <a:gd name="T63" fmla="*/ 395 h 664"/>
              <a:gd name="T64" fmla="*/ 1455 w 1799"/>
              <a:gd name="T65" fmla="*/ 258 h 664"/>
              <a:gd name="T66" fmla="*/ 1549 w 1799"/>
              <a:gd name="T67" fmla="*/ 165 h 664"/>
              <a:gd name="T68" fmla="*/ 1690 w 1799"/>
              <a:gd name="T69" fmla="*/ 165 h 664"/>
              <a:gd name="T70" fmla="*/ 1785 w 1799"/>
              <a:gd name="T71" fmla="*/ 258 h 664"/>
              <a:gd name="T72" fmla="*/ 1785 w 1799"/>
              <a:gd name="T73" fmla="*/ 395 h 664"/>
              <a:gd name="T74" fmla="*/ 1691 w 1799"/>
              <a:gd name="T75" fmla="*/ 489 h 664"/>
              <a:gd name="T76" fmla="*/ 1620 w 1799"/>
              <a:gd name="T77" fmla="*/ 421 h 664"/>
              <a:gd name="T78" fmla="*/ 1686 w 1799"/>
              <a:gd name="T79" fmla="*/ 393 h 664"/>
              <a:gd name="T80" fmla="*/ 1713 w 1799"/>
              <a:gd name="T81" fmla="*/ 326 h 664"/>
              <a:gd name="T82" fmla="*/ 1686 w 1799"/>
              <a:gd name="T83" fmla="*/ 259 h 664"/>
              <a:gd name="T84" fmla="*/ 1620 w 1799"/>
              <a:gd name="T85" fmla="*/ 232 h 664"/>
              <a:gd name="T86" fmla="*/ 1555 w 1799"/>
              <a:gd name="T87" fmla="*/ 259 h 664"/>
              <a:gd name="T88" fmla="*/ 1528 w 1799"/>
              <a:gd name="T89" fmla="*/ 326 h 664"/>
              <a:gd name="T90" fmla="*/ 1555 w 1799"/>
              <a:gd name="T91" fmla="*/ 393 h 664"/>
              <a:gd name="T92" fmla="*/ 1620 w 1799"/>
              <a:gd name="T93" fmla="*/ 421 h 664"/>
              <a:gd name="T94" fmla="*/ 88 w 1799"/>
              <a:gd name="T95" fmla="*/ 158 h 664"/>
              <a:gd name="T96" fmla="*/ 236 w 1799"/>
              <a:gd name="T97" fmla="*/ 158 h 664"/>
              <a:gd name="T98" fmla="*/ 392 w 1799"/>
              <a:gd name="T99" fmla="*/ 373 h 664"/>
              <a:gd name="T100" fmla="*/ 550 w 1799"/>
              <a:gd name="T101" fmla="*/ 158 h 664"/>
              <a:gd name="T102" fmla="*/ 354 w 1799"/>
              <a:gd name="T103" fmla="*/ 495 h 664"/>
              <a:gd name="T104" fmla="*/ 192 w 1799"/>
              <a:gd name="T105" fmla="*/ 495 h 664"/>
              <a:gd name="T106" fmla="*/ 0 w 1799"/>
              <a:gd name="T107" fmla="*/ 158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99" h="664">
                <a:moveTo>
                  <a:pt x="610" y="158"/>
                </a:moveTo>
                <a:cubicBezTo>
                  <a:pt x="698" y="158"/>
                  <a:pt x="698" y="158"/>
                  <a:pt x="698" y="158"/>
                </a:cubicBezTo>
                <a:cubicBezTo>
                  <a:pt x="698" y="496"/>
                  <a:pt x="698" y="496"/>
                  <a:pt x="698" y="496"/>
                </a:cubicBezTo>
                <a:cubicBezTo>
                  <a:pt x="610" y="496"/>
                  <a:pt x="610" y="496"/>
                  <a:pt x="610" y="496"/>
                </a:cubicBezTo>
                <a:lnTo>
                  <a:pt x="610" y="158"/>
                </a:lnTo>
                <a:close/>
                <a:moveTo>
                  <a:pt x="664" y="7"/>
                </a:moveTo>
                <a:cubicBezTo>
                  <a:pt x="637" y="0"/>
                  <a:pt x="609" y="16"/>
                  <a:pt x="602" y="43"/>
                </a:cubicBezTo>
                <a:cubicBezTo>
                  <a:pt x="595" y="70"/>
                  <a:pt x="611" y="98"/>
                  <a:pt x="638" y="105"/>
                </a:cubicBezTo>
                <a:cubicBezTo>
                  <a:pt x="665" y="112"/>
                  <a:pt x="693" y="96"/>
                  <a:pt x="700" y="69"/>
                </a:cubicBezTo>
                <a:cubicBezTo>
                  <a:pt x="707" y="42"/>
                  <a:pt x="691" y="14"/>
                  <a:pt x="664" y="7"/>
                </a:cubicBezTo>
                <a:close/>
                <a:moveTo>
                  <a:pt x="969" y="503"/>
                </a:moveTo>
                <a:cubicBezTo>
                  <a:pt x="946" y="503"/>
                  <a:pt x="926" y="499"/>
                  <a:pt x="907" y="491"/>
                </a:cubicBezTo>
                <a:cubicBezTo>
                  <a:pt x="889" y="482"/>
                  <a:pt x="874" y="470"/>
                  <a:pt x="863" y="455"/>
                </a:cubicBezTo>
                <a:cubicBezTo>
                  <a:pt x="863" y="664"/>
                  <a:pt x="863" y="664"/>
                  <a:pt x="863" y="664"/>
                </a:cubicBezTo>
                <a:cubicBezTo>
                  <a:pt x="777" y="664"/>
                  <a:pt x="777" y="664"/>
                  <a:pt x="777" y="664"/>
                </a:cubicBezTo>
                <a:cubicBezTo>
                  <a:pt x="777" y="158"/>
                  <a:pt x="777" y="158"/>
                  <a:pt x="777" y="158"/>
                </a:cubicBezTo>
                <a:cubicBezTo>
                  <a:pt x="862" y="158"/>
                  <a:pt x="862" y="158"/>
                  <a:pt x="862" y="158"/>
                </a:cubicBezTo>
                <a:cubicBezTo>
                  <a:pt x="862" y="205"/>
                  <a:pt x="862" y="205"/>
                  <a:pt x="862" y="205"/>
                </a:cubicBezTo>
                <a:cubicBezTo>
                  <a:pt x="874" y="188"/>
                  <a:pt x="888" y="175"/>
                  <a:pt x="907" y="166"/>
                </a:cubicBezTo>
                <a:cubicBezTo>
                  <a:pt x="925" y="156"/>
                  <a:pt x="946" y="151"/>
                  <a:pt x="969" y="151"/>
                </a:cubicBezTo>
                <a:cubicBezTo>
                  <a:pt x="990" y="151"/>
                  <a:pt x="1010" y="155"/>
                  <a:pt x="1030" y="163"/>
                </a:cubicBezTo>
                <a:cubicBezTo>
                  <a:pt x="1050" y="172"/>
                  <a:pt x="1067" y="183"/>
                  <a:pt x="1082" y="199"/>
                </a:cubicBezTo>
                <a:cubicBezTo>
                  <a:pt x="1097" y="214"/>
                  <a:pt x="1109" y="233"/>
                  <a:pt x="1118" y="254"/>
                </a:cubicBezTo>
                <a:cubicBezTo>
                  <a:pt x="1127" y="276"/>
                  <a:pt x="1131" y="300"/>
                  <a:pt x="1131" y="327"/>
                </a:cubicBezTo>
                <a:cubicBezTo>
                  <a:pt x="1131" y="354"/>
                  <a:pt x="1127" y="378"/>
                  <a:pt x="1118" y="400"/>
                </a:cubicBezTo>
                <a:cubicBezTo>
                  <a:pt x="1108" y="421"/>
                  <a:pt x="1096" y="440"/>
                  <a:pt x="1081" y="455"/>
                </a:cubicBezTo>
                <a:cubicBezTo>
                  <a:pt x="1066" y="471"/>
                  <a:pt x="1049" y="482"/>
                  <a:pt x="1030" y="491"/>
                </a:cubicBezTo>
                <a:cubicBezTo>
                  <a:pt x="1010" y="499"/>
                  <a:pt x="990" y="503"/>
                  <a:pt x="969" y="503"/>
                </a:cubicBezTo>
                <a:close/>
                <a:moveTo>
                  <a:pt x="952" y="421"/>
                </a:moveTo>
                <a:cubicBezTo>
                  <a:pt x="965" y="421"/>
                  <a:pt x="977" y="419"/>
                  <a:pt x="988" y="414"/>
                </a:cubicBezTo>
                <a:cubicBezTo>
                  <a:pt x="999" y="409"/>
                  <a:pt x="1009" y="402"/>
                  <a:pt x="1018" y="394"/>
                </a:cubicBezTo>
                <a:cubicBezTo>
                  <a:pt x="1026" y="385"/>
                  <a:pt x="1033" y="375"/>
                  <a:pt x="1038" y="364"/>
                </a:cubicBezTo>
                <a:cubicBezTo>
                  <a:pt x="1043" y="352"/>
                  <a:pt x="1045" y="340"/>
                  <a:pt x="1045" y="326"/>
                </a:cubicBezTo>
                <a:cubicBezTo>
                  <a:pt x="1045" y="313"/>
                  <a:pt x="1043" y="301"/>
                  <a:pt x="1038" y="289"/>
                </a:cubicBezTo>
                <a:cubicBezTo>
                  <a:pt x="1033" y="278"/>
                  <a:pt x="1026" y="268"/>
                  <a:pt x="1018" y="259"/>
                </a:cubicBezTo>
                <a:cubicBezTo>
                  <a:pt x="1009" y="251"/>
                  <a:pt x="999" y="244"/>
                  <a:pt x="988" y="239"/>
                </a:cubicBezTo>
                <a:cubicBezTo>
                  <a:pt x="977" y="234"/>
                  <a:pt x="965" y="231"/>
                  <a:pt x="952" y="231"/>
                </a:cubicBezTo>
                <a:cubicBezTo>
                  <a:pt x="938" y="231"/>
                  <a:pt x="926" y="234"/>
                  <a:pt x="915" y="239"/>
                </a:cubicBezTo>
                <a:cubicBezTo>
                  <a:pt x="903" y="244"/>
                  <a:pt x="893" y="251"/>
                  <a:pt x="885" y="259"/>
                </a:cubicBezTo>
                <a:cubicBezTo>
                  <a:pt x="877" y="268"/>
                  <a:pt x="870" y="278"/>
                  <a:pt x="865" y="289"/>
                </a:cubicBezTo>
                <a:cubicBezTo>
                  <a:pt x="860" y="301"/>
                  <a:pt x="858" y="313"/>
                  <a:pt x="858" y="326"/>
                </a:cubicBezTo>
                <a:cubicBezTo>
                  <a:pt x="858" y="340"/>
                  <a:pt x="860" y="352"/>
                  <a:pt x="865" y="364"/>
                </a:cubicBezTo>
                <a:cubicBezTo>
                  <a:pt x="870" y="375"/>
                  <a:pt x="877" y="385"/>
                  <a:pt x="885" y="394"/>
                </a:cubicBezTo>
                <a:cubicBezTo>
                  <a:pt x="893" y="402"/>
                  <a:pt x="903" y="409"/>
                  <a:pt x="915" y="414"/>
                </a:cubicBezTo>
                <a:cubicBezTo>
                  <a:pt x="926" y="419"/>
                  <a:pt x="938" y="421"/>
                  <a:pt x="952" y="421"/>
                </a:cubicBezTo>
                <a:close/>
                <a:moveTo>
                  <a:pt x="1194" y="158"/>
                </a:moveTo>
                <a:cubicBezTo>
                  <a:pt x="1279" y="158"/>
                  <a:pt x="1279" y="158"/>
                  <a:pt x="1279" y="158"/>
                </a:cubicBezTo>
                <a:cubicBezTo>
                  <a:pt x="1279" y="210"/>
                  <a:pt x="1279" y="210"/>
                  <a:pt x="1279" y="210"/>
                </a:cubicBezTo>
                <a:cubicBezTo>
                  <a:pt x="1287" y="190"/>
                  <a:pt x="1299" y="175"/>
                  <a:pt x="1315" y="166"/>
                </a:cubicBezTo>
                <a:cubicBezTo>
                  <a:pt x="1331" y="157"/>
                  <a:pt x="1350" y="152"/>
                  <a:pt x="1372" y="152"/>
                </a:cubicBezTo>
                <a:cubicBezTo>
                  <a:pt x="1383" y="152"/>
                  <a:pt x="1394" y="153"/>
                  <a:pt x="1403" y="156"/>
                </a:cubicBezTo>
                <a:cubicBezTo>
                  <a:pt x="1413" y="158"/>
                  <a:pt x="1422" y="161"/>
                  <a:pt x="1429" y="165"/>
                </a:cubicBezTo>
                <a:cubicBezTo>
                  <a:pt x="1397" y="250"/>
                  <a:pt x="1397" y="250"/>
                  <a:pt x="1397" y="250"/>
                </a:cubicBezTo>
                <a:cubicBezTo>
                  <a:pt x="1393" y="247"/>
                  <a:pt x="1387" y="244"/>
                  <a:pt x="1379" y="242"/>
                </a:cubicBezTo>
                <a:cubicBezTo>
                  <a:pt x="1371" y="239"/>
                  <a:pt x="1362" y="238"/>
                  <a:pt x="1352" y="238"/>
                </a:cubicBezTo>
                <a:cubicBezTo>
                  <a:pt x="1330" y="238"/>
                  <a:pt x="1313" y="244"/>
                  <a:pt x="1299" y="257"/>
                </a:cubicBezTo>
                <a:cubicBezTo>
                  <a:pt x="1286" y="269"/>
                  <a:pt x="1279" y="289"/>
                  <a:pt x="1279" y="318"/>
                </a:cubicBezTo>
                <a:cubicBezTo>
                  <a:pt x="1279" y="496"/>
                  <a:pt x="1279" y="496"/>
                  <a:pt x="1279" y="496"/>
                </a:cubicBezTo>
                <a:cubicBezTo>
                  <a:pt x="1194" y="496"/>
                  <a:pt x="1194" y="496"/>
                  <a:pt x="1194" y="496"/>
                </a:cubicBezTo>
                <a:lnTo>
                  <a:pt x="1194" y="158"/>
                </a:lnTo>
                <a:close/>
                <a:moveTo>
                  <a:pt x="1620" y="503"/>
                </a:moveTo>
                <a:cubicBezTo>
                  <a:pt x="1594" y="503"/>
                  <a:pt x="1571" y="498"/>
                  <a:pt x="1549" y="489"/>
                </a:cubicBezTo>
                <a:cubicBezTo>
                  <a:pt x="1527" y="480"/>
                  <a:pt x="1508" y="467"/>
                  <a:pt x="1492" y="451"/>
                </a:cubicBezTo>
                <a:cubicBezTo>
                  <a:pt x="1476" y="435"/>
                  <a:pt x="1464" y="416"/>
                  <a:pt x="1455" y="395"/>
                </a:cubicBezTo>
                <a:cubicBezTo>
                  <a:pt x="1446" y="374"/>
                  <a:pt x="1441" y="351"/>
                  <a:pt x="1441" y="327"/>
                </a:cubicBezTo>
                <a:cubicBezTo>
                  <a:pt x="1441" y="303"/>
                  <a:pt x="1446" y="280"/>
                  <a:pt x="1455" y="258"/>
                </a:cubicBezTo>
                <a:cubicBezTo>
                  <a:pt x="1464" y="237"/>
                  <a:pt x="1476" y="218"/>
                  <a:pt x="1492" y="202"/>
                </a:cubicBezTo>
                <a:cubicBezTo>
                  <a:pt x="1508" y="187"/>
                  <a:pt x="1527" y="174"/>
                  <a:pt x="1549" y="165"/>
                </a:cubicBezTo>
                <a:cubicBezTo>
                  <a:pt x="1571" y="156"/>
                  <a:pt x="1594" y="151"/>
                  <a:pt x="1620" y="151"/>
                </a:cubicBezTo>
                <a:cubicBezTo>
                  <a:pt x="1645" y="151"/>
                  <a:pt x="1668" y="156"/>
                  <a:pt x="1690" y="165"/>
                </a:cubicBezTo>
                <a:cubicBezTo>
                  <a:pt x="1712" y="174"/>
                  <a:pt x="1731" y="187"/>
                  <a:pt x="1747" y="202"/>
                </a:cubicBezTo>
                <a:cubicBezTo>
                  <a:pt x="1763" y="218"/>
                  <a:pt x="1776" y="237"/>
                  <a:pt x="1785" y="258"/>
                </a:cubicBezTo>
                <a:cubicBezTo>
                  <a:pt x="1794" y="280"/>
                  <a:pt x="1799" y="303"/>
                  <a:pt x="1799" y="327"/>
                </a:cubicBezTo>
                <a:cubicBezTo>
                  <a:pt x="1799" y="351"/>
                  <a:pt x="1794" y="374"/>
                  <a:pt x="1785" y="395"/>
                </a:cubicBezTo>
                <a:cubicBezTo>
                  <a:pt x="1776" y="416"/>
                  <a:pt x="1763" y="435"/>
                  <a:pt x="1747" y="451"/>
                </a:cubicBezTo>
                <a:cubicBezTo>
                  <a:pt x="1731" y="467"/>
                  <a:pt x="1713" y="480"/>
                  <a:pt x="1691" y="489"/>
                </a:cubicBezTo>
                <a:cubicBezTo>
                  <a:pt x="1669" y="498"/>
                  <a:pt x="1645" y="503"/>
                  <a:pt x="1620" y="503"/>
                </a:cubicBezTo>
                <a:close/>
                <a:moveTo>
                  <a:pt x="1620" y="421"/>
                </a:moveTo>
                <a:cubicBezTo>
                  <a:pt x="1633" y="421"/>
                  <a:pt x="1645" y="418"/>
                  <a:pt x="1657" y="413"/>
                </a:cubicBezTo>
                <a:cubicBezTo>
                  <a:pt x="1668" y="408"/>
                  <a:pt x="1678" y="402"/>
                  <a:pt x="1686" y="393"/>
                </a:cubicBezTo>
                <a:cubicBezTo>
                  <a:pt x="1694" y="385"/>
                  <a:pt x="1701" y="375"/>
                  <a:pt x="1706" y="364"/>
                </a:cubicBezTo>
                <a:cubicBezTo>
                  <a:pt x="1711" y="352"/>
                  <a:pt x="1713" y="340"/>
                  <a:pt x="1713" y="326"/>
                </a:cubicBezTo>
                <a:cubicBezTo>
                  <a:pt x="1713" y="313"/>
                  <a:pt x="1711" y="301"/>
                  <a:pt x="1706" y="289"/>
                </a:cubicBezTo>
                <a:cubicBezTo>
                  <a:pt x="1701" y="278"/>
                  <a:pt x="1694" y="268"/>
                  <a:pt x="1686" y="259"/>
                </a:cubicBezTo>
                <a:cubicBezTo>
                  <a:pt x="1678" y="251"/>
                  <a:pt x="1668" y="244"/>
                  <a:pt x="1657" y="239"/>
                </a:cubicBezTo>
                <a:cubicBezTo>
                  <a:pt x="1645" y="234"/>
                  <a:pt x="1633" y="232"/>
                  <a:pt x="1620" y="232"/>
                </a:cubicBezTo>
                <a:cubicBezTo>
                  <a:pt x="1607" y="232"/>
                  <a:pt x="1595" y="234"/>
                  <a:pt x="1584" y="239"/>
                </a:cubicBezTo>
                <a:cubicBezTo>
                  <a:pt x="1573" y="244"/>
                  <a:pt x="1563" y="251"/>
                  <a:pt x="1555" y="259"/>
                </a:cubicBezTo>
                <a:cubicBezTo>
                  <a:pt x="1546" y="268"/>
                  <a:pt x="1540" y="278"/>
                  <a:pt x="1535" y="289"/>
                </a:cubicBezTo>
                <a:cubicBezTo>
                  <a:pt x="1530" y="301"/>
                  <a:pt x="1528" y="313"/>
                  <a:pt x="1528" y="326"/>
                </a:cubicBezTo>
                <a:cubicBezTo>
                  <a:pt x="1528" y="340"/>
                  <a:pt x="1530" y="352"/>
                  <a:pt x="1535" y="364"/>
                </a:cubicBezTo>
                <a:cubicBezTo>
                  <a:pt x="1540" y="375"/>
                  <a:pt x="1546" y="385"/>
                  <a:pt x="1555" y="393"/>
                </a:cubicBezTo>
                <a:cubicBezTo>
                  <a:pt x="1563" y="402"/>
                  <a:pt x="1573" y="408"/>
                  <a:pt x="1584" y="413"/>
                </a:cubicBezTo>
                <a:cubicBezTo>
                  <a:pt x="1595" y="418"/>
                  <a:pt x="1607" y="421"/>
                  <a:pt x="1620" y="421"/>
                </a:cubicBezTo>
                <a:close/>
                <a:moveTo>
                  <a:pt x="0" y="158"/>
                </a:moveTo>
                <a:cubicBezTo>
                  <a:pt x="88" y="158"/>
                  <a:pt x="88" y="158"/>
                  <a:pt x="88" y="158"/>
                </a:cubicBezTo>
                <a:cubicBezTo>
                  <a:pt x="156" y="373"/>
                  <a:pt x="156" y="373"/>
                  <a:pt x="156" y="373"/>
                </a:cubicBezTo>
                <a:cubicBezTo>
                  <a:pt x="236" y="158"/>
                  <a:pt x="236" y="158"/>
                  <a:pt x="236" y="158"/>
                </a:cubicBezTo>
                <a:cubicBezTo>
                  <a:pt x="313" y="158"/>
                  <a:pt x="313" y="158"/>
                  <a:pt x="313" y="158"/>
                </a:cubicBezTo>
                <a:cubicBezTo>
                  <a:pt x="392" y="373"/>
                  <a:pt x="392" y="373"/>
                  <a:pt x="392" y="373"/>
                </a:cubicBezTo>
                <a:cubicBezTo>
                  <a:pt x="462" y="158"/>
                  <a:pt x="462" y="158"/>
                  <a:pt x="462" y="158"/>
                </a:cubicBezTo>
                <a:cubicBezTo>
                  <a:pt x="550" y="158"/>
                  <a:pt x="550" y="158"/>
                  <a:pt x="550" y="158"/>
                </a:cubicBezTo>
                <a:cubicBezTo>
                  <a:pt x="435" y="495"/>
                  <a:pt x="435" y="495"/>
                  <a:pt x="435" y="495"/>
                </a:cubicBezTo>
                <a:cubicBezTo>
                  <a:pt x="354" y="495"/>
                  <a:pt x="354" y="495"/>
                  <a:pt x="354" y="495"/>
                </a:cubicBezTo>
                <a:cubicBezTo>
                  <a:pt x="274" y="275"/>
                  <a:pt x="274" y="275"/>
                  <a:pt x="274" y="275"/>
                </a:cubicBezTo>
                <a:cubicBezTo>
                  <a:pt x="192" y="495"/>
                  <a:pt x="192" y="495"/>
                  <a:pt x="192" y="495"/>
                </a:cubicBezTo>
                <a:cubicBezTo>
                  <a:pt x="110" y="495"/>
                  <a:pt x="110" y="495"/>
                  <a:pt x="110" y="495"/>
                </a:cubicBezTo>
                <a:lnTo>
                  <a:pt x="0" y="15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94408790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ivider_Purple">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CA004CF2-C8C1-6570-CF53-D0578BBBE1F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41" y="447"/>
            <a:ext cx="12190519" cy="6857166"/>
          </a:xfrm>
          <a:prstGeom prst="rect">
            <a:avLst/>
          </a:prstGeom>
          <a:noFill/>
          <a:ln>
            <a:noFill/>
          </a:ln>
        </p:spPr>
      </p:pic>
      <p:cxnSp>
        <p:nvCxnSpPr>
          <p:cNvPr id="9" name="Straight Connector 9">
            <a:extLst>
              <a:ext uri="{FF2B5EF4-FFF2-40B4-BE49-F238E27FC236}">
                <a16:creationId xmlns:a16="http://schemas.microsoft.com/office/drawing/2014/main" id="{39FA42D9-0B88-3206-FB25-549542625696}"/>
              </a:ext>
            </a:extLst>
          </p:cNvPr>
          <p:cNvCxnSpPr>
            <a:cxnSpLocks/>
          </p:cNvCxnSpPr>
          <p:nvPr userDrawn="1"/>
        </p:nvCxnSpPr>
        <p:spPr>
          <a:xfrm>
            <a:off x="1011491" y="-7916"/>
            <a:ext cx="0" cy="239404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E1DDFECE-EB81-3B5A-4CAC-7CEC28A8A392}"/>
              </a:ext>
            </a:extLst>
          </p:cNvPr>
          <p:cNvSpPr>
            <a:spLocks noGrp="1"/>
          </p:cNvSpPr>
          <p:nvPr>
            <p:ph type="body" idx="51" hasCustomPrompt="1"/>
          </p:nvPr>
        </p:nvSpPr>
        <p:spPr>
          <a:xfrm rot="16200000">
            <a:off x="-287193" y="1287878"/>
            <a:ext cx="2085771" cy="332361"/>
          </a:xfrm>
          <a:prstGeom prst="rect">
            <a:avLst/>
          </a:prstGeom>
        </p:spPr>
        <p:txBody>
          <a:bodyPr>
            <a:noAutofit/>
          </a:bodyPr>
          <a:lstStyle>
            <a:lvl1pPr marL="0" indent="0">
              <a:buNone/>
              <a:defRPr sz="140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4" name="Title 1">
            <a:extLst>
              <a:ext uri="{FF2B5EF4-FFF2-40B4-BE49-F238E27FC236}">
                <a16:creationId xmlns:a16="http://schemas.microsoft.com/office/drawing/2014/main" id="{222F2F07-F0FE-A71A-C834-7A08463AA57C}"/>
              </a:ext>
            </a:extLst>
          </p:cNvPr>
          <p:cNvSpPr>
            <a:spLocks noGrp="1"/>
          </p:cNvSpPr>
          <p:nvPr>
            <p:ph type="title" hasCustomPrompt="1"/>
          </p:nvPr>
        </p:nvSpPr>
        <p:spPr>
          <a:xfrm>
            <a:off x="1200150" y="1606551"/>
            <a:ext cx="3621232" cy="831849"/>
          </a:xfrm>
          <a:prstGeom prst="rect">
            <a:avLst/>
          </a:prstGeom>
        </p:spPr>
        <p:txBody>
          <a:bodyPr>
            <a:noAutofit/>
          </a:bodyPr>
          <a:lstStyle>
            <a:lvl1pPr>
              <a:lnSpc>
                <a:spcPct val="100000"/>
              </a:lnSpc>
              <a:defRPr sz="2800" b="1">
                <a:solidFill>
                  <a:schemeClr val="bg1"/>
                </a:solidFill>
                <a:latin typeface="Tenorite" pitchFamily="2" charset="0"/>
              </a:defRPr>
            </a:lvl1pPr>
          </a:lstStyle>
          <a:p>
            <a:r>
              <a:rPr lang="en-US"/>
              <a:t>Click to add </a:t>
            </a:r>
            <a:br>
              <a:rPr lang="en-US"/>
            </a:br>
            <a:r>
              <a:rPr lang="en-US"/>
              <a:t>section title</a:t>
            </a:r>
            <a:endParaRPr lang="en-AR"/>
          </a:p>
        </p:txBody>
      </p:sp>
      <p:sp>
        <p:nvSpPr>
          <p:cNvPr id="6" name="Text Placeholder 7">
            <a:extLst>
              <a:ext uri="{FF2B5EF4-FFF2-40B4-BE49-F238E27FC236}">
                <a16:creationId xmlns:a16="http://schemas.microsoft.com/office/drawing/2014/main" id="{C93DF7A7-1DEB-25BF-02F2-270B951D2169}"/>
              </a:ext>
            </a:extLst>
          </p:cNvPr>
          <p:cNvSpPr>
            <a:spLocks noGrp="1"/>
          </p:cNvSpPr>
          <p:nvPr>
            <p:ph type="body" sz="quarter" idx="52" hasCustomPrompt="1"/>
          </p:nvPr>
        </p:nvSpPr>
        <p:spPr>
          <a:xfrm>
            <a:off x="5352585" y="1606551"/>
            <a:ext cx="8251903" cy="4094162"/>
          </a:xfrm>
          <a:prstGeom prst="rect">
            <a:avLst/>
          </a:prstGeom>
        </p:spPr>
        <p:txBody>
          <a:bodyPr>
            <a:noAutofit/>
          </a:bodyPr>
          <a:lstStyle>
            <a:lvl1pPr marL="0" indent="0">
              <a:buNone/>
              <a:defRPr sz="39500" b="0" spc="-300">
                <a:solidFill>
                  <a:schemeClr val="bg1"/>
                </a:solidFill>
                <a:latin typeface="Tenorite" pitchFamily="2" charset="0"/>
              </a:defRPr>
            </a:lvl1pPr>
          </a:lstStyle>
          <a:p>
            <a:pPr lvl="0"/>
            <a:r>
              <a:rPr lang="en-AR"/>
              <a:t>##.</a:t>
            </a:r>
          </a:p>
        </p:txBody>
      </p:sp>
      <p:sp>
        <p:nvSpPr>
          <p:cNvPr id="7" name="Freeform 5">
            <a:extLst>
              <a:ext uri="{FF2B5EF4-FFF2-40B4-BE49-F238E27FC236}">
                <a16:creationId xmlns:a16="http://schemas.microsoft.com/office/drawing/2014/main" id="{102F7E27-B677-1070-BB51-CD42E302DAA6}"/>
              </a:ext>
            </a:extLst>
          </p:cNvPr>
          <p:cNvSpPr>
            <a:spLocks noEditPoints="1"/>
          </p:cNvSpPr>
          <p:nvPr userDrawn="1"/>
        </p:nvSpPr>
        <p:spPr bwMode="auto">
          <a:xfrm>
            <a:off x="11074081" y="6320972"/>
            <a:ext cx="711519" cy="263490"/>
          </a:xfrm>
          <a:custGeom>
            <a:avLst/>
            <a:gdLst>
              <a:gd name="T0" fmla="*/ 698 w 1799"/>
              <a:gd name="T1" fmla="*/ 158 h 664"/>
              <a:gd name="T2" fmla="*/ 610 w 1799"/>
              <a:gd name="T3" fmla="*/ 496 h 664"/>
              <a:gd name="T4" fmla="*/ 664 w 1799"/>
              <a:gd name="T5" fmla="*/ 7 h 664"/>
              <a:gd name="T6" fmla="*/ 638 w 1799"/>
              <a:gd name="T7" fmla="*/ 105 h 664"/>
              <a:gd name="T8" fmla="*/ 664 w 1799"/>
              <a:gd name="T9" fmla="*/ 7 h 664"/>
              <a:gd name="T10" fmla="*/ 907 w 1799"/>
              <a:gd name="T11" fmla="*/ 491 h 664"/>
              <a:gd name="T12" fmla="*/ 863 w 1799"/>
              <a:gd name="T13" fmla="*/ 664 h 664"/>
              <a:gd name="T14" fmla="*/ 777 w 1799"/>
              <a:gd name="T15" fmla="*/ 158 h 664"/>
              <a:gd name="T16" fmla="*/ 862 w 1799"/>
              <a:gd name="T17" fmla="*/ 205 h 664"/>
              <a:gd name="T18" fmla="*/ 969 w 1799"/>
              <a:gd name="T19" fmla="*/ 151 h 664"/>
              <a:gd name="T20" fmla="*/ 1082 w 1799"/>
              <a:gd name="T21" fmla="*/ 199 h 664"/>
              <a:gd name="T22" fmla="*/ 1131 w 1799"/>
              <a:gd name="T23" fmla="*/ 327 h 664"/>
              <a:gd name="T24" fmla="*/ 1081 w 1799"/>
              <a:gd name="T25" fmla="*/ 455 h 664"/>
              <a:gd name="T26" fmla="*/ 969 w 1799"/>
              <a:gd name="T27" fmla="*/ 503 h 664"/>
              <a:gd name="T28" fmla="*/ 988 w 1799"/>
              <a:gd name="T29" fmla="*/ 414 h 664"/>
              <a:gd name="T30" fmla="*/ 1038 w 1799"/>
              <a:gd name="T31" fmla="*/ 364 h 664"/>
              <a:gd name="T32" fmla="*/ 1038 w 1799"/>
              <a:gd name="T33" fmla="*/ 289 h 664"/>
              <a:gd name="T34" fmla="*/ 988 w 1799"/>
              <a:gd name="T35" fmla="*/ 239 h 664"/>
              <a:gd name="T36" fmla="*/ 915 w 1799"/>
              <a:gd name="T37" fmla="*/ 239 h 664"/>
              <a:gd name="T38" fmla="*/ 865 w 1799"/>
              <a:gd name="T39" fmla="*/ 289 h 664"/>
              <a:gd name="T40" fmla="*/ 865 w 1799"/>
              <a:gd name="T41" fmla="*/ 364 h 664"/>
              <a:gd name="T42" fmla="*/ 915 w 1799"/>
              <a:gd name="T43" fmla="*/ 414 h 664"/>
              <a:gd name="T44" fmla="*/ 1194 w 1799"/>
              <a:gd name="T45" fmla="*/ 158 h 664"/>
              <a:gd name="T46" fmla="*/ 1279 w 1799"/>
              <a:gd name="T47" fmla="*/ 210 h 664"/>
              <a:gd name="T48" fmla="*/ 1372 w 1799"/>
              <a:gd name="T49" fmla="*/ 152 h 664"/>
              <a:gd name="T50" fmla="*/ 1429 w 1799"/>
              <a:gd name="T51" fmla="*/ 165 h 664"/>
              <a:gd name="T52" fmla="*/ 1379 w 1799"/>
              <a:gd name="T53" fmla="*/ 242 h 664"/>
              <a:gd name="T54" fmla="*/ 1299 w 1799"/>
              <a:gd name="T55" fmla="*/ 257 h 664"/>
              <a:gd name="T56" fmla="*/ 1279 w 1799"/>
              <a:gd name="T57" fmla="*/ 496 h 664"/>
              <a:gd name="T58" fmla="*/ 1194 w 1799"/>
              <a:gd name="T59" fmla="*/ 158 h 664"/>
              <a:gd name="T60" fmla="*/ 1549 w 1799"/>
              <a:gd name="T61" fmla="*/ 489 h 664"/>
              <a:gd name="T62" fmla="*/ 1455 w 1799"/>
              <a:gd name="T63" fmla="*/ 395 h 664"/>
              <a:gd name="T64" fmla="*/ 1455 w 1799"/>
              <a:gd name="T65" fmla="*/ 258 h 664"/>
              <a:gd name="T66" fmla="*/ 1549 w 1799"/>
              <a:gd name="T67" fmla="*/ 165 h 664"/>
              <a:gd name="T68" fmla="*/ 1690 w 1799"/>
              <a:gd name="T69" fmla="*/ 165 h 664"/>
              <a:gd name="T70" fmla="*/ 1785 w 1799"/>
              <a:gd name="T71" fmla="*/ 258 h 664"/>
              <a:gd name="T72" fmla="*/ 1785 w 1799"/>
              <a:gd name="T73" fmla="*/ 395 h 664"/>
              <a:gd name="T74" fmla="*/ 1691 w 1799"/>
              <a:gd name="T75" fmla="*/ 489 h 664"/>
              <a:gd name="T76" fmla="*/ 1620 w 1799"/>
              <a:gd name="T77" fmla="*/ 421 h 664"/>
              <a:gd name="T78" fmla="*/ 1686 w 1799"/>
              <a:gd name="T79" fmla="*/ 393 h 664"/>
              <a:gd name="T80" fmla="*/ 1713 w 1799"/>
              <a:gd name="T81" fmla="*/ 326 h 664"/>
              <a:gd name="T82" fmla="*/ 1686 w 1799"/>
              <a:gd name="T83" fmla="*/ 259 h 664"/>
              <a:gd name="T84" fmla="*/ 1620 w 1799"/>
              <a:gd name="T85" fmla="*/ 232 h 664"/>
              <a:gd name="T86" fmla="*/ 1555 w 1799"/>
              <a:gd name="T87" fmla="*/ 259 h 664"/>
              <a:gd name="T88" fmla="*/ 1528 w 1799"/>
              <a:gd name="T89" fmla="*/ 326 h 664"/>
              <a:gd name="T90" fmla="*/ 1555 w 1799"/>
              <a:gd name="T91" fmla="*/ 393 h 664"/>
              <a:gd name="T92" fmla="*/ 1620 w 1799"/>
              <a:gd name="T93" fmla="*/ 421 h 664"/>
              <a:gd name="T94" fmla="*/ 88 w 1799"/>
              <a:gd name="T95" fmla="*/ 158 h 664"/>
              <a:gd name="T96" fmla="*/ 236 w 1799"/>
              <a:gd name="T97" fmla="*/ 158 h 664"/>
              <a:gd name="T98" fmla="*/ 392 w 1799"/>
              <a:gd name="T99" fmla="*/ 373 h 664"/>
              <a:gd name="T100" fmla="*/ 550 w 1799"/>
              <a:gd name="T101" fmla="*/ 158 h 664"/>
              <a:gd name="T102" fmla="*/ 354 w 1799"/>
              <a:gd name="T103" fmla="*/ 495 h 664"/>
              <a:gd name="T104" fmla="*/ 192 w 1799"/>
              <a:gd name="T105" fmla="*/ 495 h 664"/>
              <a:gd name="T106" fmla="*/ 0 w 1799"/>
              <a:gd name="T107" fmla="*/ 158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99" h="664">
                <a:moveTo>
                  <a:pt x="610" y="158"/>
                </a:moveTo>
                <a:cubicBezTo>
                  <a:pt x="698" y="158"/>
                  <a:pt x="698" y="158"/>
                  <a:pt x="698" y="158"/>
                </a:cubicBezTo>
                <a:cubicBezTo>
                  <a:pt x="698" y="496"/>
                  <a:pt x="698" y="496"/>
                  <a:pt x="698" y="496"/>
                </a:cubicBezTo>
                <a:cubicBezTo>
                  <a:pt x="610" y="496"/>
                  <a:pt x="610" y="496"/>
                  <a:pt x="610" y="496"/>
                </a:cubicBezTo>
                <a:lnTo>
                  <a:pt x="610" y="158"/>
                </a:lnTo>
                <a:close/>
                <a:moveTo>
                  <a:pt x="664" y="7"/>
                </a:moveTo>
                <a:cubicBezTo>
                  <a:pt x="637" y="0"/>
                  <a:pt x="609" y="16"/>
                  <a:pt x="602" y="43"/>
                </a:cubicBezTo>
                <a:cubicBezTo>
                  <a:pt x="595" y="70"/>
                  <a:pt x="611" y="98"/>
                  <a:pt x="638" y="105"/>
                </a:cubicBezTo>
                <a:cubicBezTo>
                  <a:pt x="665" y="112"/>
                  <a:pt x="693" y="96"/>
                  <a:pt x="700" y="69"/>
                </a:cubicBezTo>
                <a:cubicBezTo>
                  <a:pt x="707" y="42"/>
                  <a:pt x="691" y="14"/>
                  <a:pt x="664" y="7"/>
                </a:cubicBezTo>
                <a:close/>
                <a:moveTo>
                  <a:pt x="969" y="503"/>
                </a:moveTo>
                <a:cubicBezTo>
                  <a:pt x="946" y="503"/>
                  <a:pt x="926" y="499"/>
                  <a:pt x="907" y="491"/>
                </a:cubicBezTo>
                <a:cubicBezTo>
                  <a:pt x="889" y="482"/>
                  <a:pt x="874" y="470"/>
                  <a:pt x="863" y="455"/>
                </a:cubicBezTo>
                <a:cubicBezTo>
                  <a:pt x="863" y="664"/>
                  <a:pt x="863" y="664"/>
                  <a:pt x="863" y="664"/>
                </a:cubicBezTo>
                <a:cubicBezTo>
                  <a:pt x="777" y="664"/>
                  <a:pt x="777" y="664"/>
                  <a:pt x="777" y="664"/>
                </a:cubicBezTo>
                <a:cubicBezTo>
                  <a:pt x="777" y="158"/>
                  <a:pt x="777" y="158"/>
                  <a:pt x="777" y="158"/>
                </a:cubicBezTo>
                <a:cubicBezTo>
                  <a:pt x="862" y="158"/>
                  <a:pt x="862" y="158"/>
                  <a:pt x="862" y="158"/>
                </a:cubicBezTo>
                <a:cubicBezTo>
                  <a:pt x="862" y="205"/>
                  <a:pt x="862" y="205"/>
                  <a:pt x="862" y="205"/>
                </a:cubicBezTo>
                <a:cubicBezTo>
                  <a:pt x="874" y="188"/>
                  <a:pt x="888" y="175"/>
                  <a:pt x="907" y="166"/>
                </a:cubicBezTo>
                <a:cubicBezTo>
                  <a:pt x="925" y="156"/>
                  <a:pt x="946" y="151"/>
                  <a:pt x="969" y="151"/>
                </a:cubicBezTo>
                <a:cubicBezTo>
                  <a:pt x="990" y="151"/>
                  <a:pt x="1010" y="155"/>
                  <a:pt x="1030" y="163"/>
                </a:cubicBezTo>
                <a:cubicBezTo>
                  <a:pt x="1050" y="172"/>
                  <a:pt x="1067" y="183"/>
                  <a:pt x="1082" y="199"/>
                </a:cubicBezTo>
                <a:cubicBezTo>
                  <a:pt x="1097" y="214"/>
                  <a:pt x="1109" y="233"/>
                  <a:pt x="1118" y="254"/>
                </a:cubicBezTo>
                <a:cubicBezTo>
                  <a:pt x="1127" y="276"/>
                  <a:pt x="1131" y="300"/>
                  <a:pt x="1131" y="327"/>
                </a:cubicBezTo>
                <a:cubicBezTo>
                  <a:pt x="1131" y="354"/>
                  <a:pt x="1127" y="378"/>
                  <a:pt x="1118" y="400"/>
                </a:cubicBezTo>
                <a:cubicBezTo>
                  <a:pt x="1108" y="421"/>
                  <a:pt x="1096" y="440"/>
                  <a:pt x="1081" y="455"/>
                </a:cubicBezTo>
                <a:cubicBezTo>
                  <a:pt x="1066" y="471"/>
                  <a:pt x="1049" y="482"/>
                  <a:pt x="1030" y="491"/>
                </a:cubicBezTo>
                <a:cubicBezTo>
                  <a:pt x="1010" y="499"/>
                  <a:pt x="990" y="503"/>
                  <a:pt x="969" y="503"/>
                </a:cubicBezTo>
                <a:close/>
                <a:moveTo>
                  <a:pt x="952" y="421"/>
                </a:moveTo>
                <a:cubicBezTo>
                  <a:pt x="965" y="421"/>
                  <a:pt x="977" y="419"/>
                  <a:pt x="988" y="414"/>
                </a:cubicBezTo>
                <a:cubicBezTo>
                  <a:pt x="999" y="409"/>
                  <a:pt x="1009" y="402"/>
                  <a:pt x="1018" y="394"/>
                </a:cubicBezTo>
                <a:cubicBezTo>
                  <a:pt x="1026" y="385"/>
                  <a:pt x="1033" y="375"/>
                  <a:pt x="1038" y="364"/>
                </a:cubicBezTo>
                <a:cubicBezTo>
                  <a:pt x="1043" y="352"/>
                  <a:pt x="1045" y="340"/>
                  <a:pt x="1045" y="326"/>
                </a:cubicBezTo>
                <a:cubicBezTo>
                  <a:pt x="1045" y="313"/>
                  <a:pt x="1043" y="301"/>
                  <a:pt x="1038" y="289"/>
                </a:cubicBezTo>
                <a:cubicBezTo>
                  <a:pt x="1033" y="278"/>
                  <a:pt x="1026" y="268"/>
                  <a:pt x="1018" y="259"/>
                </a:cubicBezTo>
                <a:cubicBezTo>
                  <a:pt x="1009" y="251"/>
                  <a:pt x="999" y="244"/>
                  <a:pt x="988" y="239"/>
                </a:cubicBezTo>
                <a:cubicBezTo>
                  <a:pt x="977" y="234"/>
                  <a:pt x="965" y="231"/>
                  <a:pt x="952" y="231"/>
                </a:cubicBezTo>
                <a:cubicBezTo>
                  <a:pt x="938" y="231"/>
                  <a:pt x="926" y="234"/>
                  <a:pt x="915" y="239"/>
                </a:cubicBezTo>
                <a:cubicBezTo>
                  <a:pt x="903" y="244"/>
                  <a:pt x="893" y="251"/>
                  <a:pt x="885" y="259"/>
                </a:cubicBezTo>
                <a:cubicBezTo>
                  <a:pt x="877" y="268"/>
                  <a:pt x="870" y="278"/>
                  <a:pt x="865" y="289"/>
                </a:cubicBezTo>
                <a:cubicBezTo>
                  <a:pt x="860" y="301"/>
                  <a:pt x="858" y="313"/>
                  <a:pt x="858" y="326"/>
                </a:cubicBezTo>
                <a:cubicBezTo>
                  <a:pt x="858" y="340"/>
                  <a:pt x="860" y="352"/>
                  <a:pt x="865" y="364"/>
                </a:cubicBezTo>
                <a:cubicBezTo>
                  <a:pt x="870" y="375"/>
                  <a:pt x="877" y="385"/>
                  <a:pt x="885" y="394"/>
                </a:cubicBezTo>
                <a:cubicBezTo>
                  <a:pt x="893" y="402"/>
                  <a:pt x="903" y="409"/>
                  <a:pt x="915" y="414"/>
                </a:cubicBezTo>
                <a:cubicBezTo>
                  <a:pt x="926" y="419"/>
                  <a:pt x="938" y="421"/>
                  <a:pt x="952" y="421"/>
                </a:cubicBezTo>
                <a:close/>
                <a:moveTo>
                  <a:pt x="1194" y="158"/>
                </a:moveTo>
                <a:cubicBezTo>
                  <a:pt x="1279" y="158"/>
                  <a:pt x="1279" y="158"/>
                  <a:pt x="1279" y="158"/>
                </a:cubicBezTo>
                <a:cubicBezTo>
                  <a:pt x="1279" y="210"/>
                  <a:pt x="1279" y="210"/>
                  <a:pt x="1279" y="210"/>
                </a:cubicBezTo>
                <a:cubicBezTo>
                  <a:pt x="1287" y="190"/>
                  <a:pt x="1299" y="175"/>
                  <a:pt x="1315" y="166"/>
                </a:cubicBezTo>
                <a:cubicBezTo>
                  <a:pt x="1331" y="157"/>
                  <a:pt x="1350" y="152"/>
                  <a:pt x="1372" y="152"/>
                </a:cubicBezTo>
                <a:cubicBezTo>
                  <a:pt x="1383" y="152"/>
                  <a:pt x="1394" y="153"/>
                  <a:pt x="1403" y="156"/>
                </a:cubicBezTo>
                <a:cubicBezTo>
                  <a:pt x="1413" y="158"/>
                  <a:pt x="1422" y="161"/>
                  <a:pt x="1429" y="165"/>
                </a:cubicBezTo>
                <a:cubicBezTo>
                  <a:pt x="1397" y="250"/>
                  <a:pt x="1397" y="250"/>
                  <a:pt x="1397" y="250"/>
                </a:cubicBezTo>
                <a:cubicBezTo>
                  <a:pt x="1393" y="247"/>
                  <a:pt x="1387" y="244"/>
                  <a:pt x="1379" y="242"/>
                </a:cubicBezTo>
                <a:cubicBezTo>
                  <a:pt x="1371" y="239"/>
                  <a:pt x="1362" y="238"/>
                  <a:pt x="1352" y="238"/>
                </a:cubicBezTo>
                <a:cubicBezTo>
                  <a:pt x="1330" y="238"/>
                  <a:pt x="1313" y="244"/>
                  <a:pt x="1299" y="257"/>
                </a:cubicBezTo>
                <a:cubicBezTo>
                  <a:pt x="1286" y="269"/>
                  <a:pt x="1279" y="289"/>
                  <a:pt x="1279" y="318"/>
                </a:cubicBezTo>
                <a:cubicBezTo>
                  <a:pt x="1279" y="496"/>
                  <a:pt x="1279" y="496"/>
                  <a:pt x="1279" y="496"/>
                </a:cubicBezTo>
                <a:cubicBezTo>
                  <a:pt x="1194" y="496"/>
                  <a:pt x="1194" y="496"/>
                  <a:pt x="1194" y="496"/>
                </a:cubicBezTo>
                <a:lnTo>
                  <a:pt x="1194" y="158"/>
                </a:lnTo>
                <a:close/>
                <a:moveTo>
                  <a:pt x="1620" y="503"/>
                </a:moveTo>
                <a:cubicBezTo>
                  <a:pt x="1594" y="503"/>
                  <a:pt x="1571" y="498"/>
                  <a:pt x="1549" y="489"/>
                </a:cubicBezTo>
                <a:cubicBezTo>
                  <a:pt x="1527" y="480"/>
                  <a:pt x="1508" y="467"/>
                  <a:pt x="1492" y="451"/>
                </a:cubicBezTo>
                <a:cubicBezTo>
                  <a:pt x="1476" y="435"/>
                  <a:pt x="1464" y="416"/>
                  <a:pt x="1455" y="395"/>
                </a:cubicBezTo>
                <a:cubicBezTo>
                  <a:pt x="1446" y="374"/>
                  <a:pt x="1441" y="351"/>
                  <a:pt x="1441" y="327"/>
                </a:cubicBezTo>
                <a:cubicBezTo>
                  <a:pt x="1441" y="303"/>
                  <a:pt x="1446" y="280"/>
                  <a:pt x="1455" y="258"/>
                </a:cubicBezTo>
                <a:cubicBezTo>
                  <a:pt x="1464" y="237"/>
                  <a:pt x="1476" y="218"/>
                  <a:pt x="1492" y="202"/>
                </a:cubicBezTo>
                <a:cubicBezTo>
                  <a:pt x="1508" y="187"/>
                  <a:pt x="1527" y="174"/>
                  <a:pt x="1549" y="165"/>
                </a:cubicBezTo>
                <a:cubicBezTo>
                  <a:pt x="1571" y="156"/>
                  <a:pt x="1594" y="151"/>
                  <a:pt x="1620" y="151"/>
                </a:cubicBezTo>
                <a:cubicBezTo>
                  <a:pt x="1645" y="151"/>
                  <a:pt x="1668" y="156"/>
                  <a:pt x="1690" y="165"/>
                </a:cubicBezTo>
                <a:cubicBezTo>
                  <a:pt x="1712" y="174"/>
                  <a:pt x="1731" y="187"/>
                  <a:pt x="1747" y="202"/>
                </a:cubicBezTo>
                <a:cubicBezTo>
                  <a:pt x="1763" y="218"/>
                  <a:pt x="1776" y="237"/>
                  <a:pt x="1785" y="258"/>
                </a:cubicBezTo>
                <a:cubicBezTo>
                  <a:pt x="1794" y="280"/>
                  <a:pt x="1799" y="303"/>
                  <a:pt x="1799" y="327"/>
                </a:cubicBezTo>
                <a:cubicBezTo>
                  <a:pt x="1799" y="351"/>
                  <a:pt x="1794" y="374"/>
                  <a:pt x="1785" y="395"/>
                </a:cubicBezTo>
                <a:cubicBezTo>
                  <a:pt x="1776" y="416"/>
                  <a:pt x="1763" y="435"/>
                  <a:pt x="1747" y="451"/>
                </a:cubicBezTo>
                <a:cubicBezTo>
                  <a:pt x="1731" y="467"/>
                  <a:pt x="1713" y="480"/>
                  <a:pt x="1691" y="489"/>
                </a:cubicBezTo>
                <a:cubicBezTo>
                  <a:pt x="1669" y="498"/>
                  <a:pt x="1645" y="503"/>
                  <a:pt x="1620" y="503"/>
                </a:cubicBezTo>
                <a:close/>
                <a:moveTo>
                  <a:pt x="1620" y="421"/>
                </a:moveTo>
                <a:cubicBezTo>
                  <a:pt x="1633" y="421"/>
                  <a:pt x="1645" y="418"/>
                  <a:pt x="1657" y="413"/>
                </a:cubicBezTo>
                <a:cubicBezTo>
                  <a:pt x="1668" y="408"/>
                  <a:pt x="1678" y="402"/>
                  <a:pt x="1686" y="393"/>
                </a:cubicBezTo>
                <a:cubicBezTo>
                  <a:pt x="1694" y="385"/>
                  <a:pt x="1701" y="375"/>
                  <a:pt x="1706" y="364"/>
                </a:cubicBezTo>
                <a:cubicBezTo>
                  <a:pt x="1711" y="352"/>
                  <a:pt x="1713" y="340"/>
                  <a:pt x="1713" y="326"/>
                </a:cubicBezTo>
                <a:cubicBezTo>
                  <a:pt x="1713" y="313"/>
                  <a:pt x="1711" y="301"/>
                  <a:pt x="1706" y="289"/>
                </a:cubicBezTo>
                <a:cubicBezTo>
                  <a:pt x="1701" y="278"/>
                  <a:pt x="1694" y="268"/>
                  <a:pt x="1686" y="259"/>
                </a:cubicBezTo>
                <a:cubicBezTo>
                  <a:pt x="1678" y="251"/>
                  <a:pt x="1668" y="244"/>
                  <a:pt x="1657" y="239"/>
                </a:cubicBezTo>
                <a:cubicBezTo>
                  <a:pt x="1645" y="234"/>
                  <a:pt x="1633" y="232"/>
                  <a:pt x="1620" y="232"/>
                </a:cubicBezTo>
                <a:cubicBezTo>
                  <a:pt x="1607" y="232"/>
                  <a:pt x="1595" y="234"/>
                  <a:pt x="1584" y="239"/>
                </a:cubicBezTo>
                <a:cubicBezTo>
                  <a:pt x="1573" y="244"/>
                  <a:pt x="1563" y="251"/>
                  <a:pt x="1555" y="259"/>
                </a:cubicBezTo>
                <a:cubicBezTo>
                  <a:pt x="1546" y="268"/>
                  <a:pt x="1540" y="278"/>
                  <a:pt x="1535" y="289"/>
                </a:cubicBezTo>
                <a:cubicBezTo>
                  <a:pt x="1530" y="301"/>
                  <a:pt x="1528" y="313"/>
                  <a:pt x="1528" y="326"/>
                </a:cubicBezTo>
                <a:cubicBezTo>
                  <a:pt x="1528" y="340"/>
                  <a:pt x="1530" y="352"/>
                  <a:pt x="1535" y="364"/>
                </a:cubicBezTo>
                <a:cubicBezTo>
                  <a:pt x="1540" y="375"/>
                  <a:pt x="1546" y="385"/>
                  <a:pt x="1555" y="393"/>
                </a:cubicBezTo>
                <a:cubicBezTo>
                  <a:pt x="1563" y="402"/>
                  <a:pt x="1573" y="408"/>
                  <a:pt x="1584" y="413"/>
                </a:cubicBezTo>
                <a:cubicBezTo>
                  <a:pt x="1595" y="418"/>
                  <a:pt x="1607" y="421"/>
                  <a:pt x="1620" y="421"/>
                </a:cubicBezTo>
                <a:close/>
                <a:moveTo>
                  <a:pt x="0" y="158"/>
                </a:moveTo>
                <a:cubicBezTo>
                  <a:pt x="88" y="158"/>
                  <a:pt x="88" y="158"/>
                  <a:pt x="88" y="158"/>
                </a:cubicBezTo>
                <a:cubicBezTo>
                  <a:pt x="156" y="373"/>
                  <a:pt x="156" y="373"/>
                  <a:pt x="156" y="373"/>
                </a:cubicBezTo>
                <a:cubicBezTo>
                  <a:pt x="236" y="158"/>
                  <a:pt x="236" y="158"/>
                  <a:pt x="236" y="158"/>
                </a:cubicBezTo>
                <a:cubicBezTo>
                  <a:pt x="313" y="158"/>
                  <a:pt x="313" y="158"/>
                  <a:pt x="313" y="158"/>
                </a:cubicBezTo>
                <a:cubicBezTo>
                  <a:pt x="392" y="373"/>
                  <a:pt x="392" y="373"/>
                  <a:pt x="392" y="373"/>
                </a:cubicBezTo>
                <a:cubicBezTo>
                  <a:pt x="462" y="158"/>
                  <a:pt x="462" y="158"/>
                  <a:pt x="462" y="158"/>
                </a:cubicBezTo>
                <a:cubicBezTo>
                  <a:pt x="550" y="158"/>
                  <a:pt x="550" y="158"/>
                  <a:pt x="550" y="158"/>
                </a:cubicBezTo>
                <a:cubicBezTo>
                  <a:pt x="435" y="495"/>
                  <a:pt x="435" y="495"/>
                  <a:pt x="435" y="495"/>
                </a:cubicBezTo>
                <a:cubicBezTo>
                  <a:pt x="354" y="495"/>
                  <a:pt x="354" y="495"/>
                  <a:pt x="354" y="495"/>
                </a:cubicBezTo>
                <a:cubicBezTo>
                  <a:pt x="274" y="275"/>
                  <a:pt x="274" y="275"/>
                  <a:pt x="274" y="275"/>
                </a:cubicBezTo>
                <a:cubicBezTo>
                  <a:pt x="192" y="495"/>
                  <a:pt x="192" y="495"/>
                  <a:pt x="192" y="495"/>
                </a:cubicBezTo>
                <a:cubicBezTo>
                  <a:pt x="110" y="495"/>
                  <a:pt x="110" y="495"/>
                  <a:pt x="110" y="495"/>
                </a:cubicBezTo>
                <a:lnTo>
                  <a:pt x="0" y="15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344914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ivider_Violet">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EC7DD508-FEE8-424E-9D6D-D19698E6C22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41" y="447"/>
            <a:ext cx="12190519" cy="6857166"/>
          </a:xfrm>
          <a:prstGeom prst="rect">
            <a:avLst/>
          </a:prstGeom>
        </p:spPr>
      </p:pic>
      <p:cxnSp>
        <p:nvCxnSpPr>
          <p:cNvPr id="9" name="Straight Connector 9">
            <a:extLst>
              <a:ext uri="{FF2B5EF4-FFF2-40B4-BE49-F238E27FC236}">
                <a16:creationId xmlns:a16="http://schemas.microsoft.com/office/drawing/2014/main" id="{39FA42D9-0B88-3206-FB25-549542625696}"/>
              </a:ext>
            </a:extLst>
          </p:cNvPr>
          <p:cNvCxnSpPr>
            <a:cxnSpLocks/>
          </p:cNvCxnSpPr>
          <p:nvPr userDrawn="1"/>
        </p:nvCxnSpPr>
        <p:spPr>
          <a:xfrm>
            <a:off x="1011491" y="-7916"/>
            <a:ext cx="0" cy="239404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2">
            <a:extLst>
              <a:ext uri="{FF2B5EF4-FFF2-40B4-BE49-F238E27FC236}">
                <a16:creationId xmlns:a16="http://schemas.microsoft.com/office/drawing/2014/main" id="{E03EEBE7-5038-3B81-61D1-2A7B9FCB90CB}"/>
              </a:ext>
            </a:extLst>
          </p:cNvPr>
          <p:cNvSpPr>
            <a:spLocks noGrp="1"/>
          </p:cNvSpPr>
          <p:nvPr>
            <p:ph type="body" idx="51" hasCustomPrompt="1"/>
          </p:nvPr>
        </p:nvSpPr>
        <p:spPr>
          <a:xfrm rot="16200000">
            <a:off x="-287193" y="1287878"/>
            <a:ext cx="2085771" cy="332361"/>
          </a:xfrm>
          <a:prstGeom prst="rect">
            <a:avLst/>
          </a:prstGeom>
        </p:spPr>
        <p:txBody>
          <a:bodyPr>
            <a:noAutofit/>
          </a:bodyPr>
          <a:lstStyle>
            <a:lvl1pPr marL="0" indent="0">
              <a:buNone/>
              <a:defRPr sz="140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5" name="Title 1">
            <a:extLst>
              <a:ext uri="{FF2B5EF4-FFF2-40B4-BE49-F238E27FC236}">
                <a16:creationId xmlns:a16="http://schemas.microsoft.com/office/drawing/2014/main" id="{2A11DB4E-04F0-3C50-2FE5-C2075D9AD6FB}"/>
              </a:ext>
            </a:extLst>
          </p:cNvPr>
          <p:cNvSpPr>
            <a:spLocks noGrp="1"/>
          </p:cNvSpPr>
          <p:nvPr>
            <p:ph type="title" hasCustomPrompt="1"/>
          </p:nvPr>
        </p:nvSpPr>
        <p:spPr>
          <a:xfrm>
            <a:off x="1200150" y="1606551"/>
            <a:ext cx="3621232" cy="831849"/>
          </a:xfrm>
          <a:prstGeom prst="rect">
            <a:avLst/>
          </a:prstGeom>
        </p:spPr>
        <p:txBody>
          <a:bodyPr>
            <a:noAutofit/>
          </a:bodyPr>
          <a:lstStyle>
            <a:lvl1pPr>
              <a:lnSpc>
                <a:spcPct val="100000"/>
              </a:lnSpc>
              <a:defRPr sz="2800" b="1">
                <a:solidFill>
                  <a:schemeClr val="bg1"/>
                </a:solidFill>
                <a:latin typeface="Tenorite" pitchFamily="2" charset="0"/>
              </a:defRPr>
            </a:lvl1pPr>
          </a:lstStyle>
          <a:p>
            <a:r>
              <a:rPr lang="en-US"/>
              <a:t>Click to add </a:t>
            </a:r>
            <a:br>
              <a:rPr lang="en-US"/>
            </a:br>
            <a:r>
              <a:rPr lang="en-US"/>
              <a:t>section title</a:t>
            </a:r>
            <a:endParaRPr lang="en-AR"/>
          </a:p>
        </p:txBody>
      </p:sp>
      <p:sp>
        <p:nvSpPr>
          <p:cNvPr id="6" name="Text Placeholder 7">
            <a:extLst>
              <a:ext uri="{FF2B5EF4-FFF2-40B4-BE49-F238E27FC236}">
                <a16:creationId xmlns:a16="http://schemas.microsoft.com/office/drawing/2014/main" id="{6354E729-0F91-AFA7-50A8-8020A034F45E}"/>
              </a:ext>
            </a:extLst>
          </p:cNvPr>
          <p:cNvSpPr>
            <a:spLocks noGrp="1"/>
          </p:cNvSpPr>
          <p:nvPr>
            <p:ph type="body" sz="quarter" idx="52" hasCustomPrompt="1"/>
          </p:nvPr>
        </p:nvSpPr>
        <p:spPr>
          <a:xfrm>
            <a:off x="5352585" y="1606551"/>
            <a:ext cx="8251903" cy="4094162"/>
          </a:xfrm>
          <a:prstGeom prst="rect">
            <a:avLst/>
          </a:prstGeom>
        </p:spPr>
        <p:txBody>
          <a:bodyPr>
            <a:noAutofit/>
          </a:bodyPr>
          <a:lstStyle>
            <a:lvl1pPr marL="0" indent="0">
              <a:buNone/>
              <a:defRPr sz="39500" b="0" spc="-300">
                <a:solidFill>
                  <a:schemeClr val="bg1"/>
                </a:solidFill>
                <a:latin typeface="Tenorite" pitchFamily="2" charset="0"/>
              </a:defRPr>
            </a:lvl1pPr>
          </a:lstStyle>
          <a:p>
            <a:pPr lvl="0"/>
            <a:r>
              <a:rPr lang="en-AR"/>
              <a:t>##.</a:t>
            </a:r>
          </a:p>
        </p:txBody>
      </p:sp>
      <p:sp>
        <p:nvSpPr>
          <p:cNvPr id="7" name="Freeform 5">
            <a:extLst>
              <a:ext uri="{FF2B5EF4-FFF2-40B4-BE49-F238E27FC236}">
                <a16:creationId xmlns:a16="http://schemas.microsoft.com/office/drawing/2014/main" id="{387C2BDF-586D-FFBC-213F-97071DD7C47A}"/>
              </a:ext>
            </a:extLst>
          </p:cNvPr>
          <p:cNvSpPr>
            <a:spLocks noEditPoints="1"/>
          </p:cNvSpPr>
          <p:nvPr userDrawn="1"/>
        </p:nvSpPr>
        <p:spPr bwMode="auto">
          <a:xfrm>
            <a:off x="11074081" y="6320972"/>
            <a:ext cx="711519" cy="263490"/>
          </a:xfrm>
          <a:custGeom>
            <a:avLst/>
            <a:gdLst>
              <a:gd name="T0" fmla="*/ 698 w 1799"/>
              <a:gd name="T1" fmla="*/ 158 h 664"/>
              <a:gd name="T2" fmla="*/ 610 w 1799"/>
              <a:gd name="T3" fmla="*/ 496 h 664"/>
              <a:gd name="T4" fmla="*/ 664 w 1799"/>
              <a:gd name="T5" fmla="*/ 7 h 664"/>
              <a:gd name="T6" fmla="*/ 638 w 1799"/>
              <a:gd name="T7" fmla="*/ 105 h 664"/>
              <a:gd name="T8" fmla="*/ 664 w 1799"/>
              <a:gd name="T9" fmla="*/ 7 h 664"/>
              <a:gd name="T10" fmla="*/ 907 w 1799"/>
              <a:gd name="T11" fmla="*/ 491 h 664"/>
              <a:gd name="T12" fmla="*/ 863 w 1799"/>
              <a:gd name="T13" fmla="*/ 664 h 664"/>
              <a:gd name="T14" fmla="*/ 777 w 1799"/>
              <a:gd name="T15" fmla="*/ 158 h 664"/>
              <a:gd name="T16" fmla="*/ 862 w 1799"/>
              <a:gd name="T17" fmla="*/ 205 h 664"/>
              <a:gd name="T18" fmla="*/ 969 w 1799"/>
              <a:gd name="T19" fmla="*/ 151 h 664"/>
              <a:gd name="T20" fmla="*/ 1082 w 1799"/>
              <a:gd name="T21" fmla="*/ 199 h 664"/>
              <a:gd name="T22" fmla="*/ 1131 w 1799"/>
              <a:gd name="T23" fmla="*/ 327 h 664"/>
              <a:gd name="T24" fmla="*/ 1081 w 1799"/>
              <a:gd name="T25" fmla="*/ 455 h 664"/>
              <a:gd name="T26" fmla="*/ 969 w 1799"/>
              <a:gd name="T27" fmla="*/ 503 h 664"/>
              <a:gd name="T28" fmla="*/ 988 w 1799"/>
              <a:gd name="T29" fmla="*/ 414 h 664"/>
              <a:gd name="T30" fmla="*/ 1038 w 1799"/>
              <a:gd name="T31" fmla="*/ 364 h 664"/>
              <a:gd name="T32" fmla="*/ 1038 w 1799"/>
              <a:gd name="T33" fmla="*/ 289 h 664"/>
              <a:gd name="T34" fmla="*/ 988 w 1799"/>
              <a:gd name="T35" fmla="*/ 239 h 664"/>
              <a:gd name="T36" fmla="*/ 915 w 1799"/>
              <a:gd name="T37" fmla="*/ 239 h 664"/>
              <a:gd name="T38" fmla="*/ 865 w 1799"/>
              <a:gd name="T39" fmla="*/ 289 h 664"/>
              <a:gd name="T40" fmla="*/ 865 w 1799"/>
              <a:gd name="T41" fmla="*/ 364 h 664"/>
              <a:gd name="T42" fmla="*/ 915 w 1799"/>
              <a:gd name="T43" fmla="*/ 414 h 664"/>
              <a:gd name="T44" fmla="*/ 1194 w 1799"/>
              <a:gd name="T45" fmla="*/ 158 h 664"/>
              <a:gd name="T46" fmla="*/ 1279 w 1799"/>
              <a:gd name="T47" fmla="*/ 210 h 664"/>
              <a:gd name="T48" fmla="*/ 1372 w 1799"/>
              <a:gd name="T49" fmla="*/ 152 h 664"/>
              <a:gd name="T50" fmla="*/ 1429 w 1799"/>
              <a:gd name="T51" fmla="*/ 165 h 664"/>
              <a:gd name="T52" fmla="*/ 1379 w 1799"/>
              <a:gd name="T53" fmla="*/ 242 h 664"/>
              <a:gd name="T54" fmla="*/ 1299 w 1799"/>
              <a:gd name="T55" fmla="*/ 257 h 664"/>
              <a:gd name="T56" fmla="*/ 1279 w 1799"/>
              <a:gd name="T57" fmla="*/ 496 h 664"/>
              <a:gd name="T58" fmla="*/ 1194 w 1799"/>
              <a:gd name="T59" fmla="*/ 158 h 664"/>
              <a:gd name="T60" fmla="*/ 1549 w 1799"/>
              <a:gd name="T61" fmla="*/ 489 h 664"/>
              <a:gd name="T62" fmla="*/ 1455 w 1799"/>
              <a:gd name="T63" fmla="*/ 395 h 664"/>
              <a:gd name="T64" fmla="*/ 1455 w 1799"/>
              <a:gd name="T65" fmla="*/ 258 h 664"/>
              <a:gd name="T66" fmla="*/ 1549 w 1799"/>
              <a:gd name="T67" fmla="*/ 165 h 664"/>
              <a:gd name="T68" fmla="*/ 1690 w 1799"/>
              <a:gd name="T69" fmla="*/ 165 h 664"/>
              <a:gd name="T70" fmla="*/ 1785 w 1799"/>
              <a:gd name="T71" fmla="*/ 258 h 664"/>
              <a:gd name="T72" fmla="*/ 1785 w 1799"/>
              <a:gd name="T73" fmla="*/ 395 h 664"/>
              <a:gd name="T74" fmla="*/ 1691 w 1799"/>
              <a:gd name="T75" fmla="*/ 489 h 664"/>
              <a:gd name="T76" fmla="*/ 1620 w 1799"/>
              <a:gd name="T77" fmla="*/ 421 h 664"/>
              <a:gd name="T78" fmla="*/ 1686 w 1799"/>
              <a:gd name="T79" fmla="*/ 393 h 664"/>
              <a:gd name="T80" fmla="*/ 1713 w 1799"/>
              <a:gd name="T81" fmla="*/ 326 h 664"/>
              <a:gd name="T82" fmla="*/ 1686 w 1799"/>
              <a:gd name="T83" fmla="*/ 259 h 664"/>
              <a:gd name="T84" fmla="*/ 1620 w 1799"/>
              <a:gd name="T85" fmla="*/ 232 h 664"/>
              <a:gd name="T86" fmla="*/ 1555 w 1799"/>
              <a:gd name="T87" fmla="*/ 259 h 664"/>
              <a:gd name="T88" fmla="*/ 1528 w 1799"/>
              <a:gd name="T89" fmla="*/ 326 h 664"/>
              <a:gd name="T90" fmla="*/ 1555 w 1799"/>
              <a:gd name="T91" fmla="*/ 393 h 664"/>
              <a:gd name="T92" fmla="*/ 1620 w 1799"/>
              <a:gd name="T93" fmla="*/ 421 h 664"/>
              <a:gd name="T94" fmla="*/ 88 w 1799"/>
              <a:gd name="T95" fmla="*/ 158 h 664"/>
              <a:gd name="T96" fmla="*/ 236 w 1799"/>
              <a:gd name="T97" fmla="*/ 158 h 664"/>
              <a:gd name="T98" fmla="*/ 392 w 1799"/>
              <a:gd name="T99" fmla="*/ 373 h 664"/>
              <a:gd name="T100" fmla="*/ 550 w 1799"/>
              <a:gd name="T101" fmla="*/ 158 h 664"/>
              <a:gd name="T102" fmla="*/ 354 w 1799"/>
              <a:gd name="T103" fmla="*/ 495 h 664"/>
              <a:gd name="T104" fmla="*/ 192 w 1799"/>
              <a:gd name="T105" fmla="*/ 495 h 664"/>
              <a:gd name="T106" fmla="*/ 0 w 1799"/>
              <a:gd name="T107" fmla="*/ 158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99" h="664">
                <a:moveTo>
                  <a:pt x="610" y="158"/>
                </a:moveTo>
                <a:cubicBezTo>
                  <a:pt x="698" y="158"/>
                  <a:pt x="698" y="158"/>
                  <a:pt x="698" y="158"/>
                </a:cubicBezTo>
                <a:cubicBezTo>
                  <a:pt x="698" y="496"/>
                  <a:pt x="698" y="496"/>
                  <a:pt x="698" y="496"/>
                </a:cubicBezTo>
                <a:cubicBezTo>
                  <a:pt x="610" y="496"/>
                  <a:pt x="610" y="496"/>
                  <a:pt x="610" y="496"/>
                </a:cubicBezTo>
                <a:lnTo>
                  <a:pt x="610" y="158"/>
                </a:lnTo>
                <a:close/>
                <a:moveTo>
                  <a:pt x="664" y="7"/>
                </a:moveTo>
                <a:cubicBezTo>
                  <a:pt x="637" y="0"/>
                  <a:pt x="609" y="16"/>
                  <a:pt x="602" y="43"/>
                </a:cubicBezTo>
                <a:cubicBezTo>
                  <a:pt x="595" y="70"/>
                  <a:pt x="611" y="98"/>
                  <a:pt x="638" y="105"/>
                </a:cubicBezTo>
                <a:cubicBezTo>
                  <a:pt x="665" y="112"/>
                  <a:pt x="693" y="96"/>
                  <a:pt x="700" y="69"/>
                </a:cubicBezTo>
                <a:cubicBezTo>
                  <a:pt x="707" y="42"/>
                  <a:pt x="691" y="14"/>
                  <a:pt x="664" y="7"/>
                </a:cubicBezTo>
                <a:close/>
                <a:moveTo>
                  <a:pt x="969" y="503"/>
                </a:moveTo>
                <a:cubicBezTo>
                  <a:pt x="946" y="503"/>
                  <a:pt x="926" y="499"/>
                  <a:pt x="907" y="491"/>
                </a:cubicBezTo>
                <a:cubicBezTo>
                  <a:pt x="889" y="482"/>
                  <a:pt x="874" y="470"/>
                  <a:pt x="863" y="455"/>
                </a:cubicBezTo>
                <a:cubicBezTo>
                  <a:pt x="863" y="664"/>
                  <a:pt x="863" y="664"/>
                  <a:pt x="863" y="664"/>
                </a:cubicBezTo>
                <a:cubicBezTo>
                  <a:pt x="777" y="664"/>
                  <a:pt x="777" y="664"/>
                  <a:pt x="777" y="664"/>
                </a:cubicBezTo>
                <a:cubicBezTo>
                  <a:pt x="777" y="158"/>
                  <a:pt x="777" y="158"/>
                  <a:pt x="777" y="158"/>
                </a:cubicBezTo>
                <a:cubicBezTo>
                  <a:pt x="862" y="158"/>
                  <a:pt x="862" y="158"/>
                  <a:pt x="862" y="158"/>
                </a:cubicBezTo>
                <a:cubicBezTo>
                  <a:pt x="862" y="205"/>
                  <a:pt x="862" y="205"/>
                  <a:pt x="862" y="205"/>
                </a:cubicBezTo>
                <a:cubicBezTo>
                  <a:pt x="874" y="188"/>
                  <a:pt x="888" y="175"/>
                  <a:pt x="907" y="166"/>
                </a:cubicBezTo>
                <a:cubicBezTo>
                  <a:pt x="925" y="156"/>
                  <a:pt x="946" y="151"/>
                  <a:pt x="969" y="151"/>
                </a:cubicBezTo>
                <a:cubicBezTo>
                  <a:pt x="990" y="151"/>
                  <a:pt x="1010" y="155"/>
                  <a:pt x="1030" y="163"/>
                </a:cubicBezTo>
                <a:cubicBezTo>
                  <a:pt x="1050" y="172"/>
                  <a:pt x="1067" y="183"/>
                  <a:pt x="1082" y="199"/>
                </a:cubicBezTo>
                <a:cubicBezTo>
                  <a:pt x="1097" y="214"/>
                  <a:pt x="1109" y="233"/>
                  <a:pt x="1118" y="254"/>
                </a:cubicBezTo>
                <a:cubicBezTo>
                  <a:pt x="1127" y="276"/>
                  <a:pt x="1131" y="300"/>
                  <a:pt x="1131" y="327"/>
                </a:cubicBezTo>
                <a:cubicBezTo>
                  <a:pt x="1131" y="354"/>
                  <a:pt x="1127" y="378"/>
                  <a:pt x="1118" y="400"/>
                </a:cubicBezTo>
                <a:cubicBezTo>
                  <a:pt x="1108" y="421"/>
                  <a:pt x="1096" y="440"/>
                  <a:pt x="1081" y="455"/>
                </a:cubicBezTo>
                <a:cubicBezTo>
                  <a:pt x="1066" y="471"/>
                  <a:pt x="1049" y="482"/>
                  <a:pt x="1030" y="491"/>
                </a:cubicBezTo>
                <a:cubicBezTo>
                  <a:pt x="1010" y="499"/>
                  <a:pt x="990" y="503"/>
                  <a:pt x="969" y="503"/>
                </a:cubicBezTo>
                <a:close/>
                <a:moveTo>
                  <a:pt x="952" y="421"/>
                </a:moveTo>
                <a:cubicBezTo>
                  <a:pt x="965" y="421"/>
                  <a:pt x="977" y="419"/>
                  <a:pt x="988" y="414"/>
                </a:cubicBezTo>
                <a:cubicBezTo>
                  <a:pt x="999" y="409"/>
                  <a:pt x="1009" y="402"/>
                  <a:pt x="1018" y="394"/>
                </a:cubicBezTo>
                <a:cubicBezTo>
                  <a:pt x="1026" y="385"/>
                  <a:pt x="1033" y="375"/>
                  <a:pt x="1038" y="364"/>
                </a:cubicBezTo>
                <a:cubicBezTo>
                  <a:pt x="1043" y="352"/>
                  <a:pt x="1045" y="340"/>
                  <a:pt x="1045" y="326"/>
                </a:cubicBezTo>
                <a:cubicBezTo>
                  <a:pt x="1045" y="313"/>
                  <a:pt x="1043" y="301"/>
                  <a:pt x="1038" y="289"/>
                </a:cubicBezTo>
                <a:cubicBezTo>
                  <a:pt x="1033" y="278"/>
                  <a:pt x="1026" y="268"/>
                  <a:pt x="1018" y="259"/>
                </a:cubicBezTo>
                <a:cubicBezTo>
                  <a:pt x="1009" y="251"/>
                  <a:pt x="999" y="244"/>
                  <a:pt x="988" y="239"/>
                </a:cubicBezTo>
                <a:cubicBezTo>
                  <a:pt x="977" y="234"/>
                  <a:pt x="965" y="231"/>
                  <a:pt x="952" y="231"/>
                </a:cubicBezTo>
                <a:cubicBezTo>
                  <a:pt x="938" y="231"/>
                  <a:pt x="926" y="234"/>
                  <a:pt x="915" y="239"/>
                </a:cubicBezTo>
                <a:cubicBezTo>
                  <a:pt x="903" y="244"/>
                  <a:pt x="893" y="251"/>
                  <a:pt x="885" y="259"/>
                </a:cubicBezTo>
                <a:cubicBezTo>
                  <a:pt x="877" y="268"/>
                  <a:pt x="870" y="278"/>
                  <a:pt x="865" y="289"/>
                </a:cubicBezTo>
                <a:cubicBezTo>
                  <a:pt x="860" y="301"/>
                  <a:pt x="858" y="313"/>
                  <a:pt x="858" y="326"/>
                </a:cubicBezTo>
                <a:cubicBezTo>
                  <a:pt x="858" y="340"/>
                  <a:pt x="860" y="352"/>
                  <a:pt x="865" y="364"/>
                </a:cubicBezTo>
                <a:cubicBezTo>
                  <a:pt x="870" y="375"/>
                  <a:pt x="877" y="385"/>
                  <a:pt x="885" y="394"/>
                </a:cubicBezTo>
                <a:cubicBezTo>
                  <a:pt x="893" y="402"/>
                  <a:pt x="903" y="409"/>
                  <a:pt x="915" y="414"/>
                </a:cubicBezTo>
                <a:cubicBezTo>
                  <a:pt x="926" y="419"/>
                  <a:pt x="938" y="421"/>
                  <a:pt x="952" y="421"/>
                </a:cubicBezTo>
                <a:close/>
                <a:moveTo>
                  <a:pt x="1194" y="158"/>
                </a:moveTo>
                <a:cubicBezTo>
                  <a:pt x="1279" y="158"/>
                  <a:pt x="1279" y="158"/>
                  <a:pt x="1279" y="158"/>
                </a:cubicBezTo>
                <a:cubicBezTo>
                  <a:pt x="1279" y="210"/>
                  <a:pt x="1279" y="210"/>
                  <a:pt x="1279" y="210"/>
                </a:cubicBezTo>
                <a:cubicBezTo>
                  <a:pt x="1287" y="190"/>
                  <a:pt x="1299" y="175"/>
                  <a:pt x="1315" y="166"/>
                </a:cubicBezTo>
                <a:cubicBezTo>
                  <a:pt x="1331" y="157"/>
                  <a:pt x="1350" y="152"/>
                  <a:pt x="1372" y="152"/>
                </a:cubicBezTo>
                <a:cubicBezTo>
                  <a:pt x="1383" y="152"/>
                  <a:pt x="1394" y="153"/>
                  <a:pt x="1403" y="156"/>
                </a:cubicBezTo>
                <a:cubicBezTo>
                  <a:pt x="1413" y="158"/>
                  <a:pt x="1422" y="161"/>
                  <a:pt x="1429" y="165"/>
                </a:cubicBezTo>
                <a:cubicBezTo>
                  <a:pt x="1397" y="250"/>
                  <a:pt x="1397" y="250"/>
                  <a:pt x="1397" y="250"/>
                </a:cubicBezTo>
                <a:cubicBezTo>
                  <a:pt x="1393" y="247"/>
                  <a:pt x="1387" y="244"/>
                  <a:pt x="1379" y="242"/>
                </a:cubicBezTo>
                <a:cubicBezTo>
                  <a:pt x="1371" y="239"/>
                  <a:pt x="1362" y="238"/>
                  <a:pt x="1352" y="238"/>
                </a:cubicBezTo>
                <a:cubicBezTo>
                  <a:pt x="1330" y="238"/>
                  <a:pt x="1313" y="244"/>
                  <a:pt x="1299" y="257"/>
                </a:cubicBezTo>
                <a:cubicBezTo>
                  <a:pt x="1286" y="269"/>
                  <a:pt x="1279" y="289"/>
                  <a:pt x="1279" y="318"/>
                </a:cubicBezTo>
                <a:cubicBezTo>
                  <a:pt x="1279" y="496"/>
                  <a:pt x="1279" y="496"/>
                  <a:pt x="1279" y="496"/>
                </a:cubicBezTo>
                <a:cubicBezTo>
                  <a:pt x="1194" y="496"/>
                  <a:pt x="1194" y="496"/>
                  <a:pt x="1194" y="496"/>
                </a:cubicBezTo>
                <a:lnTo>
                  <a:pt x="1194" y="158"/>
                </a:lnTo>
                <a:close/>
                <a:moveTo>
                  <a:pt x="1620" y="503"/>
                </a:moveTo>
                <a:cubicBezTo>
                  <a:pt x="1594" y="503"/>
                  <a:pt x="1571" y="498"/>
                  <a:pt x="1549" y="489"/>
                </a:cubicBezTo>
                <a:cubicBezTo>
                  <a:pt x="1527" y="480"/>
                  <a:pt x="1508" y="467"/>
                  <a:pt x="1492" y="451"/>
                </a:cubicBezTo>
                <a:cubicBezTo>
                  <a:pt x="1476" y="435"/>
                  <a:pt x="1464" y="416"/>
                  <a:pt x="1455" y="395"/>
                </a:cubicBezTo>
                <a:cubicBezTo>
                  <a:pt x="1446" y="374"/>
                  <a:pt x="1441" y="351"/>
                  <a:pt x="1441" y="327"/>
                </a:cubicBezTo>
                <a:cubicBezTo>
                  <a:pt x="1441" y="303"/>
                  <a:pt x="1446" y="280"/>
                  <a:pt x="1455" y="258"/>
                </a:cubicBezTo>
                <a:cubicBezTo>
                  <a:pt x="1464" y="237"/>
                  <a:pt x="1476" y="218"/>
                  <a:pt x="1492" y="202"/>
                </a:cubicBezTo>
                <a:cubicBezTo>
                  <a:pt x="1508" y="187"/>
                  <a:pt x="1527" y="174"/>
                  <a:pt x="1549" y="165"/>
                </a:cubicBezTo>
                <a:cubicBezTo>
                  <a:pt x="1571" y="156"/>
                  <a:pt x="1594" y="151"/>
                  <a:pt x="1620" y="151"/>
                </a:cubicBezTo>
                <a:cubicBezTo>
                  <a:pt x="1645" y="151"/>
                  <a:pt x="1668" y="156"/>
                  <a:pt x="1690" y="165"/>
                </a:cubicBezTo>
                <a:cubicBezTo>
                  <a:pt x="1712" y="174"/>
                  <a:pt x="1731" y="187"/>
                  <a:pt x="1747" y="202"/>
                </a:cubicBezTo>
                <a:cubicBezTo>
                  <a:pt x="1763" y="218"/>
                  <a:pt x="1776" y="237"/>
                  <a:pt x="1785" y="258"/>
                </a:cubicBezTo>
                <a:cubicBezTo>
                  <a:pt x="1794" y="280"/>
                  <a:pt x="1799" y="303"/>
                  <a:pt x="1799" y="327"/>
                </a:cubicBezTo>
                <a:cubicBezTo>
                  <a:pt x="1799" y="351"/>
                  <a:pt x="1794" y="374"/>
                  <a:pt x="1785" y="395"/>
                </a:cubicBezTo>
                <a:cubicBezTo>
                  <a:pt x="1776" y="416"/>
                  <a:pt x="1763" y="435"/>
                  <a:pt x="1747" y="451"/>
                </a:cubicBezTo>
                <a:cubicBezTo>
                  <a:pt x="1731" y="467"/>
                  <a:pt x="1713" y="480"/>
                  <a:pt x="1691" y="489"/>
                </a:cubicBezTo>
                <a:cubicBezTo>
                  <a:pt x="1669" y="498"/>
                  <a:pt x="1645" y="503"/>
                  <a:pt x="1620" y="503"/>
                </a:cubicBezTo>
                <a:close/>
                <a:moveTo>
                  <a:pt x="1620" y="421"/>
                </a:moveTo>
                <a:cubicBezTo>
                  <a:pt x="1633" y="421"/>
                  <a:pt x="1645" y="418"/>
                  <a:pt x="1657" y="413"/>
                </a:cubicBezTo>
                <a:cubicBezTo>
                  <a:pt x="1668" y="408"/>
                  <a:pt x="1678" y="402"/>
                  <a:pt x="1686" y="393"/>
                </a:cubicBezTo>
                <a:cubicBezTo>
                  <a:pt x="1694" y="385"/>
                  <a:pt x="1701" y="375"/>
                  <a:pt x="1706" y="364"/>
                </a:cubicBezTo>
                <a:cubicBezTo>
                  <a:pt x="1711" y="352"/>
                  <a:pt x="1713" y="340"/>
                  <a:pt x="1713" y="326"/>
                </a:cubicBezTo>
                <a:cubicBezTo>
                  <a:pt x="1713" y="313"/>
                  <a:pt x="1711" y="301"/>
                  <a:pt x="1706" y="289"/>
                </a:cubicBezTo>
                <a:cubicBezTo>
                  <a:pt x="1701" y="278"/>
                  <a:pt x="1694" y="268"/>
                  <a:pt x="1686" y="259"/>
                </a:cubicBezTo>
                <a:cubicBezTo>
                  <a:pt x="1678" y="251"/>
                  <a:pt x="1668" y="244"/>
                  <a:pt x="1657" y="239"/>
                </a:cubicBezTo>
                <a:cubicBezTo>
                  <a:pt x="1645" y="234"/>
                  <a:pt x="1633" y="232"/>
                  <a:pt x="1620" y="232"/>
                </a:cubicBezTo>
                <a:cubicBezTo>
                  <a:pt x="1607" y="232"/>
                  <a:pt x="1595" y="234"/>
                  <a:pt x="1584" y="239"/>
                </a:cubicBezTo>
                <a:cubicBezTo>
                  <a:pt x="1573" y="244"/>
                  <a:pt x="1563" y="251"/>
                  <a:pt x="1555" y="259"/>
                </a:cubicBezTo>
                <a:cubicBezTo>
                  <a:pt x="1546" y="268"/>
                  <a:pt x="1540" y="278"/>
                  <a:pt x="1535" y="289"/>
                </a:cubicBezTo>
                <a:cubicBezTo>
                  <a:pt x="1530" y="301"/>
                  <a:pt x="1528" y="313"/>
                  <a:pt x="1528" y="326"/>
                </a:cubicBezTo>
                <a:cubicBezTo>
                  <a:pt x="1528" y="340"/>
                  <a:pt x="1530" y="352"/>
                  <a:pt x="1535" y="364"/>
                </a:cubicBezTo>
                <a:cubicBezTo>
                  <a:pt x="1540" y="375"/>
                  <a:pt x="1546" y="385"/>
                  <a:pt x="1555" y="393"/>
                </a:cubicBezTo>
                <a:cubicBezTo>
                  <a:pt x="1563" y="402"/>
                  <a:pt x="1573" y="408"/>
                  <a:pt x="1584" y="413"/>
                </a:cubicBezTo>
                <a:cubicBezTo>
                  <a:pt x="1595" y="418"/>
                  <a:pt x="1607" y="421"/>
                  <a:pt x="1620" y="421"/>
                </a:cubicBezTo>
                <a:close/>
                <a:moveTo>
                  <a:pt x="0" y="158"/>
                </a:moveTo>
                <a:cubicBezTo>
                  <a:pt x="88" y="158"/>
                  <a:pt x="88" y="158"/>
                  <a:pt x="88" y="158"/>
                </a:cubicBezTo>
                <a:cubicBezTo>
                  <a:pt x="156" y="373"/>
                  <a:pt x="156" y="373"/>
                  <a:pt x="156" y="373"/>
                </a:cubicBezTo>
                <a:cubicBezTo>
                  <a:pt x="236" y="158"/>
                  <a:pt x="236" y="158"/>
                  <a:pt x="236" y="158"/>
                </a:cubicBezTo>
                <a:cubicBezTo>
                  <a:pt x="313" y="158"/>
                  <a:pt x="313" y="158"/>
                  <a:pt x="313" y="158"/>
                </a:cubicBezTo>
                <a:cubicBezTo>
                  <a:pt x="392" y="373"/>
                  <a:pt x="392" y="373"/>
                  <a:pt x="392" y="373"/>
                </a:cubicBezTo>
                <a:cubicBezTo>
                  <a:pt x="462" y="158"/>
                  <a:pt x="462" y="158"/>
                  <a:pt x="462" y="158"/>
                </a:cubicBezTo>
                <a:cubicBezTo>
                  <a:pt x="550" y="158"/>
                  <a:pt x="550" y="158"/>
                  <a:pt x="550" y="158"/>
                </a:cubicBezTo>
                <a:cubicBezTo>
                  <a:pt x="435" y="495"/>
                  <a:pt x="435" y="495"/>
                  <a:pt x="435" y="495"/>
                </a:cubicBezTo>
                <a:cubicBezTo>
                  <a:pt x="354" y="495"/>
                  <a:pt x="354" y="495"/>
                  <a:pt x="354" y="495"/>
                </a:cubicBezTo>
                <a:cubicBezTo>
                  <a:pt x="274" y="275"/>
                  <a:pt x="274" y="275"/>
                  <a:pt x="274" y="275"/>
                </a:cubicBezTo>
                <a:cubicBezTo>
                  <a:pt x="192" y="495"/>
                  <a:pt x="192" y="495"/>
                  <a:pt x="192" y="495"/>
                </a:cubicBezTo>
                <a:cubicBezTo>
                  <a:pt x="110" y="495"/>
                  <a:pt x="110" y="495"/>
                  <a:pt x="110" y="495"/>
                </a:cubicBezTo>
                <a:lnTo>
                  <a:pt x="0" y="15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9601160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vider_Pink">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EC7DD508-FEE8-424E-9D6D-D19698E6C22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41" y="447"/>
            <a:ext cx="12190519" cy="6857167"/>
          </a:xfrm>
          <a:prstGeom prst="rect">
            <a:avLst/>
          </a:prstGeom>
        </p:spPr>
      </p:pic>
      <p:cxnSp>
        <p:nvCxnSpPr>
          <p:cNvPr id="9" name="Straight Connector 9">
            <a:extLst>
              <a:ext uri="{FF2B5EF4-FFF2-40B4-BE49-F238E27FC236}">
                <a16:creationId xmlns:a16="http://schemas.microsoft.com/office/drawing/2014/main" id="{39FA42D9-0B88-3206-FB25-549542625696}"/>
              </a:ext>
            </a:extLst>
          </p:cNvPr>
          <p:cNvCxnSpPr>
            <a:cxnSpLocks/>
          </p:cNvCxnSpPr>
          <p:nvPr userDrawn="1"/>
        </p:nvCxnSpPr>
        <p:spPr>
          <a:xfrm>
            <a:off x="1011491" y="-7916"/>
            <a:ext cx="0" cy="239404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2">
            <a:extLst>
              <a:ext uri="{FF2B5EF4-FFF2-40B4-BE49-F238E27FC236}">
                <a16:creationId xmlns:a16="http://schemas.microsoft.com/office/drawing/2014/main" id="{E03EEBE7-5038-3B81-61D1-2A7B9FCB90CB}"/>
              </a:ext>
            </a:extLst>
          </p:cNvPr>
          <p:cNvSpPr>
            <a:spLocks noGrp="1"/>
          </p:cNvSpPr>
          <p:nvPr>
            <p:ph type="body" idx="51" hasCustomPrompt="1"/>
          </p:nvPr>
        </p:nvSpPr>
        <p:spPr>
          <a:xfrm rot="16200000">
            <a:off x="-287193" y="1287878"/>
            <a:ext cx="2085771" cy="332361"/>
          </a:xfrm>
          <a:prstGeom prst="rect">
            <a:avLst/>
          </a:prstGeom>
        </p:spPr>
        <p:txBody>
          <a:bodyPr>
            <a:noAutofit/>
          </a:bodyPr>
          <a:lstStyle>
            <a:lvl1pPr marL="0" indent="0">
              <a:buNone/>
              <a:defRPr sz="140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5" name="Title 1">
            <a:extLst>
              <a:ext uri="{FF2B5EF4-FFF2-40B4-BE49-F238E27FC236}">
                <a16:creationId xmlns:a16="http://schemas.microsoft.com/office/drawing/2014/main" id="{2A11DB4E-04F0-3C50-2FE5-C2075D9AD6FB}"/>
              </a:ext>
            </a:extLst>
          </p:cNvPr>
          <p:cNvSpPr>
            <a:spLocks noGrp="1"/>
          </p:cNvSpPr>
          <p:nvPr>
            <p:ph type="title" hasCustomPrompt="1"/>
          </p:nvPr>
        </p:nvSpPr>
        <p:spPr>
          <a:xfrm>
            <a:off x="1200150" y="1606551"/>
            <a:ext cx="3621232" cy="831849"/>
          </a:xfrm>
          <a:prstGeom prst="rect">
            <a:avLst/>
          </a:prstGeom>
        </p:spPr>
        <p:txBody>
          <a:bodyPr>
            <a:noAutofit/>
          </a:bodyPr>
          <a:lstStyle>
            <a:lvl1pPr>
              <a:lnSpc>
                <a:spcPct val="100000"/>
              </a:lnSpc>
              <a:defRPr sz="2800" b="1">
                <a:solidFill>
                  <a:schemeClr val="bg1"/>
                </a:solidFill>
                <a:latin typeface="Tenorite" pitchFamily="2" charset="0"/>
              </a:defRPr>
            </a:lvl1pPr>
          </a:lstStyle>
          <a:p>
            <a:r>
              <a:rPr lang="en-US"/>
              <a:t>Click to add </a:t>
            </a:r>
            <a:br>
              <a:rPr lang="en-US"/>
            </a:br>
            <a:r>
              <a:rPr lang="en-US"/>
              <a:t>section title</a:t>
            </a:r>
            <a:endParaRPr lang="en-AR"/>
          </a:p>
        </p:txBody>
      </p:sp>
      <p:sp>
        <p:nvSpPr>
          <p:cNvPr id="6" name="Text Placeholder 7">
            <a:extLst>
              <a:ext uri="{FF2B5EF4-FFF2-40B4-BE49-F238E27FC236}">
                <a16:creationId xmlns:a16="http://schemas.microsoft.com/office/drawing/2014/main" id="{7092F578-1D3C-033E-D112-51B43E21F5C2}"/>
              </a:ext>
            </a:extLst>
          </p:cNvPr>
          <p:cNvSpPr>
            <a:spLocks noGrp="1"/>
          </p:cNvSpPr>
          <p:nvPr>
            <p:ph type="body" sz="quarter" idx="52" hasCustomPrompt="1"/>
          </p:nvPr>
        </p:nvSpPr>
        <p:spPr>
          <a:xfrm>
            <a:off x="5352585" y="1606551"/>
            <a:ext cx="8251903" cy="4094162"/>
          </a:xfrm>
          <a:prstGeom prst="rect">
            <a:avLst/>
          </a:prstGeom>
        </p:spPr>
        <p:txBody>
          <a:bodyPr>
            <a:noAutofit/>
          </a:bodyPr>
          <a:lstStyle>
            <a:lvl1pPr marL="0" indent="0">
              <a:buNone/>
              <a:defRPr sz="39500" b="0" spc="-300">
                <a:solidFill>
                  <a:schemeClr val="bg1"/>
                </a:solidFill>
                <a:latin typeface="Tenorite" pitchFamily="2" charset="0"/>
              </a:defRPr>
            </a:lvl1pPr>
          </a:lstStyle>
          <a:p>
            <a:pPr lvl="0"/>
            <a:r>
              <a:rPr lang="en-AR"/>
              <a:t>##.</a:t>
            </a:r>
          </a:p>
        </p:txBody>
      </p:sp>
      <p:sp>
        <p:nvSpPr>
          <p:cNvPr id="7" name="Freeform 5">
            <a:extLst>
              <a:ext uri="{FF2B5EF4-FFF2-40B4-BE49-F238E27FC236}">
                <a16:creationId xmlns:a16="http://schemas.microsoft.com/office/drawing/2014/main" id="{0F7587C7-1AD1-C9D6-DC19-5C9DC6801B61}"/>
              </a:ext>
            </a:extLst>
          </p:cNvPr>
          <p:cNvSpPr>
            <a:spLocks noEditPoints="1"/>
          </p:cNvSpPr>
          <p:nvPr userDrawn="1"/>
        </p:nvSpPr>
        <p:spPr bwMode="auto">
          <a:xfrm>
            <a:off x="11074081" y="6320972"/>
            <a:ext cx="711519" cy="263490"/>
          </a:xfrm>
          <a:custGeom>
            <a:avLst/>
            <a:gdLst>
              <a:gd name="T0" fmla="*/ 698 w 1799"/>
              <a:gd name="T1" fmla="*/ 158 h 664"/>
              <a:gd name="T2" fmla="*/ 610 w 1799"/>
              <a:gd name="T3" fmla="*/ 496 h 664"/>
              <a:gd name="T4" fmla="*/ 664 w 1799"/>
              <a:gd name="T5" fmla="*/ 7 h 664"/>
              <a:gd name="T6" fmla="*/ 638 w 1799"/>
              <a:gd name="T7" fmla="*/ 105 h 664"/>
              <a:gd name="T8" fmla="*/ 664 w 1799"/>
              <a:gd name="T9" fmla="*/ 7 h 664"/>
              <a:gd name="T10" fmla="*/ 907 w 1799"/>
              <a:gd name="T11" fmla="*/ 491 h 664"/>
              <a:gd name="T12" fmla="*/ 863 w 1799"/>
              <a:gd name="T13" fmla="*/ 664 h 664"/>
              <a:gd name="T14" fmla="*/ 777 w 1799"/>
              <a:gd name="T15" fmla="*/ 158 h 664"/>
              <a:gd name="T16" fmla="*/ 862 w 1799"/>
              <a:gd name="T17" fmla="*/ 205 h 664"/>
              <a:gd name="T18" fmla="*/ 969 w 1799"/>
              <a:gd name="T19" fmla="*/ 151 h 664"/>
              <a:gd name="T20" fmla="*/ 1082 w 1799"/>
              <a:gd name="T21" fmla="*/ 199 h 664"/>
              <a:gd name="T22" fmla="*/ 1131 w 1799"/>
              <a:gd name="T23" fmla="*/ 327 h 664"/>
              <a:gd name="T24" fmla="*/ 1081 w 1799"/>
              <a:gd name="T25" fmla="*/ 455 h 664"/>
              <a:gd name="T26" fmla="*/ 969 w 1799"/>
              <a:gd name="T27" fmla="*/ 503 h 664"/>
              <a:gd name="T28" fmla="*/ 988 w 1799"/>
              <a:gd name="T29" fmla="*/ 414 h 664"/>
              <a:gd name="T30" fmla="*/ 1038 w 1799"/>
              <a:gd name="T31" fmla="*/ 364 h 664"/>
              <a:gd name="T32" fmla="*/ 1038 w 1799"/>
              <a:gd name="T33" fmla="*/ 289 h 664"/>
              <a:gd name="T34" fmla="*/ 988 w 1799"/>
              <a:gd name="T35" fmla="*/ 239 h 664"/>
              <a:gd name="T36" fmla="*/ 915 w 1799"/>
              <a:gd name="T37" fmla="*/ 239 h 664"/>
              <a:gd name="T38" fmla="*/ 865 w 1799"/>
              <a:gd name="T39" fmla="*/ 289 h 664"/>
              <a:gd name="T40" fmla="*/ 865 w 1799"/>
              <a:gd name="T41" fmla="*/ 364 h 664"/>
              <a:gd name="T42" fmla="*/ 915 w 1799"/>
              <a:gd name="T43" fmla="*/ 414 h 664"/>
              <a:gd name="T44" fmla="*/ 1194 w 1799"/>
              <a:gd name="T45" fmla="*/ 158 h 664"/>
              <a:gd name="T46" fmla="*/ 1279 w 1799"/>
              <a:gd name="T47" fmla="*/ 210 h 664"/>
              <a:gd name="T48" fmla="*/ 1372 w 1799"/>
              <a:gd name="T49" fmla="*/ 152 h 664"/>
              <a:gd name="T50" fmla="*/ 1429 w 1799"/>
              <a:gd name="T51" fmla="*/ 165 h 664"/>
              <a:gd name="T52" fmla="*/ 1379 w 1799"/>
              <a:gd name="T53" fmla="*/ 242 h 664"/>
              <a:gd name="T54" fmla="*/ 1299 w 1799"/>
              <a:gd name="T55" fmla="*/ 257 h 664"/>
              <a:gd name="T56" fmla="*/ 1279 w 1799"/>
              <a:gd name="T57" fmla="*/ 496 h 664"/>
              <a:gd name="T58" fmla="*/ 1194 w 1799"/>
              <a:gd name="T59" fmla="*/ 158 h 664"/>
              <a:gd name="T60" fmla="*/ 1549 w 1799"/>
              <a:gd name="T61" fmla="*/ 489 h 664"/>
              <a:gd name="T62" fmla="*/ 1455 w 1799"/>
              <a:gd name="T63" fmla="*/ 395 h 664"/>
              <a:gd name="T64" fmla="*/ 1455 w 1799"/>
              <a:gd name="T65" fmla="*/ 258 h 664"/>
              <a:gd name="T66" fmla="*/ 1549 w 1799"/>
              <a:gd name="T67" fmla="*/ 165 h 664"/>
              <a:gd name="T68" fmla="*/ 1690 w 1799"/>
              <a:gd name="T69" fmla="*/ 165 h 664"/>
              <a:gd name="T70" fmla="*/ 1785 w 1799"/>
              <a:gd name="T71" fmla="*/ 258 h 664"/>
              <a:gd name="T72" fmla="*/ 1785 w 1799"/>
              <a:gd name="T73" fmla="*/ 395 h 664"/>
              <a:gd name="T74" fmla="*/ 1691 w 1799"/>
              <a:gd name="T75" fmla="*/ 489 h 664"/>
              <a:gd name="T76" fmla="*/ 1620 w 1799"/>
              <a:gd name="T77" fmla="*/ 421 h 664"/>
              <a:gd name="T78" fmla="*/ 1686 w 1799"/>
              <a:gd name="T79" fmla="*/ 393 h 664"/>
              <a:gd name="T80" fmla="*/ 1713 w 1799"/>
              <a:gd name="T81" fmla="*/ 326 h 664"/>
              <a:gd name="T82" fmla="*/ 1686 w 1799"/>
              <a:gd name="T83" fmla="*/ 259 h 664"/>
              <a:gd name="T84" fmla="*/ 1620 w 1799"/>
              <a:gd name="T85" fmla="*/ 232 h 664"/>
              <a:gd name="T86" fmla="*/ 1555 w 1799"/>
              <a:gd name="T87" fmla="*/ 259 h 664"/>
              <a:gd name="T88" fmla="*/ 1528 w 1799"/>
              <a:gd name="T89" fmla="*/ 326 h 664"/>
              <a:gd name="T90" fmla="*/ 1555 w 1799"/>
              <a:gd name="T91" fmla="*/ 393 h 664"/>
              <a:gd name="T92" fmla="*/ 1620 w 1799"/>
              <a:gd name="T93" fmla="*/ 421 h 664"/>
              <a:gd name="T94" fmla="*/ 88 w 1799"/>
              <a:gd name="T95" fmla="*/ 158 h 664"/>
              <a:gd name="T96" fmla="*/ 236 w 1799"/>
              <a:gd name="T97" fmla="*/ 158 h 664"/>
              <a:gd name="T98" fmla="*/ 392 w 1799"/>
              <a:gd name="T99" fmla="*/ 373 h 664"/>
              <a:gd name="T100" fmla="*/ 550 w 1799"/>
              <a:gd name="T101" fmla="*/ 158 h 664"/>
              <a:gd name="T102" fmla="*/ 354 w 1799"/>
              <a:gd name="T103" fmla="*/ 495 h 664"/>
              <a:gd name="T104" fmla="*/ 192 w 1799"/>
              <a:gd name="T105" fmla="*/ 495 h 664"/>
              <a:gd name="T106" fmla="*/ 0 w 1799"/>
              <a:gd name="T107" fmla="*/ 158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99" h="664">
                <a:moveTo>
                  <a:pt x="610" y="158"/>
                </a:moveTo>
                <a:cubicBezTo>
                  <a:pt x="698" y="158"/>
                  <a:pt x="698" y="158"/>
                  <a:pt x="698" y="158"/>
                </a:cubicBezTo>
                <a:cubicBezTo>
                  <a:pt x="698" y="496"/>
                  <a:pt x="698" y="496"/>
                  <a:pt x="698" y="496"/>
                </a:cubicBezTo>
                <a:cubicBezTo>
                  <a:pt x="610" y="496"/>
                  <a:pt x="610" y="496"/>
                  <a:pt x="610" y="496"/>
                </a:cubicBezTo>
                <a:lnTo>
                  <a:pt x="610" y="158"/>
                </a:lnTo>
                <a:close/>
                <a:moveTo>
                  <a:pt x="664" y="7"/>
                </a:moveTo>
                <a:cubicBezTo>
                  <a:pt x="637" y="0"/>
                  <a:pt x="609" y="16"/>
                  <a:pt x="602" y="43"/>
                </a:cubicBezTo>
                <a:cubicBezTo>
                  <a:pt x="595" y="70"/>
                  <a:pt x="611" y="98"/>
                  <a:pt x="638" y="105"/>
                </a:cubicBezTo>
                <a:cubicBezTo>
                  <a:pt x="665" y="112"/>
                  <a:pt x="693" y="96"/>
                  <a:pt x="700" y="69"/>
                </a:cubicBezTo>
                <a:cubicBezTo>
                  <a:pt x="707" y="42"/>
                  <a:pt x="691" y="14"/>
                  <a:pt x="664" y="7"/>
                </a:cubicBezTo>
                <a:close/>
                <a:moveTo>
                  <a:pt x="969" y="503"/>
                </a:moveTo>
                <a:cubicBezTo>
                  <a:pt x="946" y="503"/>
                  <a:pt x="926" y="499"/>
                  <a:pt x="907" y="491"/>
                </a:cubicBezTo>
                <a:cubicBezTo>
                  <a:pt x="889" y="482"/>
                  <a:pt x="874" y="470"/>
                  <a:pt x="863" y="455"/>
                </a:cubicBezTo>
                <a:cubicBezTo>
                  <a:pt x="863" y="664"/>
                  <a:pt x="863" y="664"/>
                  <a:pt x="863" y="664"/>
                </a:cubicBezTo>
                <a:cubicBezTo>
                  <a:pt x="777" y="664"/>
                  <a:pt x="777" y="664"/>
                  <a:pt x="777" y="664"/>
                </a:cubicBezTo>
                <a:cubicBezTo>
                  <a:pt x="777" y="158"/>
                  <a:pt x="777" y="158"/>
                  <a:pt x="777" y="158"/>
                </a:cubicBezTo>
                <a:cubicBezTo>
                  <a:pt x="862" y="158"/>
                  <a:pt x="862" y="158"/>
                  <a:pt x="862" y="158"/>
                </a:cubicBezTo>
                <a:cubicBezTo>
                  <a:pt x="862" y="205"/>
                  <a:pt x="862" y="205"/>
                  <a:pt x="862" y="205"/>
                </a:cubicBezTo>
                <a:cubicBezTo>
                  <a:pt x="874" y="188"/>
                  <a:pt x="888" y="175"/>
                  <a:pt x="907" y="166"/>
                </a:cubicBezTo>
                <a:cubicBezTo>
                  <a:pt x="925" y="156"/>
                  <a:pt x="946" y="151"/>
                  <a:pt x="969" y="151"/>
                </a:cubicBezTo>
                <a:cubicBezTo>
                  <a:pt x="990" y="151"/>
                  <a:pt x="1010" y="155"/>
                  <a:pt x="1030" y="163"/>
                </a:cubicBezTo>
                <a:cubicBezTo>
                  <a:pt x="1050" y="172"/>
                  <a:pt x="1067" y="183"/>
                  <a:pt x="1082" y="199"/>
                </a:cubicBezTo>
                <a:cubicBezTo>
                  <a:pt x="1097" y="214"/>
                  <a:pt x="1109" y="233"/>
                  <a:pt x="1118" y="254"/>
                </a:cubicBezTo>
                <a:cubicBezTo>
                  <a:pt x="1127" y="276"/>
                  <a:pt x="1131" y="300"/>
                  <a:pt x="1131" y="327"/>
                </a:cubicBezTo>
                <a:cubicBezTo>
                  <a:pt x="1131" y="354"/>
                  <a:pt x="1127" y="378"/>
                  <a:pt x="1118" y="400"/>
                </a:cubicBezTo>
                <a:cubicBezTo>
                  <a:pt x="1108" y="421"/>
                  <a:pt x="1096" y="440"/>
                  <a:pt x="1081" y="455"/>
                </a:cubicBezTo>
                <a:cubicBezTo>
                  <a:pt x="1066" y="471"/>
                  <a:pt x="1049" y="482"/>
                  <a:pt x="1030" y="491"/>
                </a:cubicBezTo>
                <a:cubicBezTo>
                  <a:pt x="1010" y="499"/>
                  <a:pt x="990" y="503"/>
                  <a:pt x="969" y="503"/>
                </a:cubicBezTo>
                <a:close/>
                <a:moveTo>
                  <a:pt x="952" y="421"/>
                </a:moveTo>
                <a:cubicBezTo>
                  <a:pt x="965" y="421"/>
                  <a:pt x="977" y="419"/>
                  <a:pt x="988" y="414"/>
                </a:cubicBezTo>
                <a:cubicBezTo>
                  <a:pt x="999" y="409"/>
                  <a:pt x="1009" y="402"/>
                  <a:pt x="1018" y="394"/>
                </a:cubicBezTo>
                <a:cubicBezTo>
                  <a:pt x="1026" y="385"/>
                  <a:pt x="1033" y="375"/>
                  <a:pt x="1038" y="364"/>
                </a:cubicBezTo>
                <a:cubicBezTo>
                  <a:pt x="1043" y="352"/>
                  <a:pt x="1045" y="340"/>
                  <a:pt x="1045" y="326"/>
                </a:cubicBezTo>
                <a:cubicBezTo>
                  <a:pt x="1045" y="313"/>
                  <a:pt x="1043" y="301"/>
                  <a:pt x="1038" y="289"/>
                </a:cubicBezTo>
                <a:cubicBezTo>
                  <a:pt x="1033" y="278"/>
                  <a:pt x="1026" y="268"/>
                  <a:pt x="1018" y="259"/>
                </a:cubicBezTo>
                <a:cubicBezTo>
                  <a:pt x="1009" y="251"/>
                  <a:pt x="999" y="244"/>
                  <a:pt x="988" y="239"/>
                </a:cubicBezTo>
                <a:cubicBezTo>
                  <a:pt x="977" y="234"/>
                  <a:pt x="965" y="231"/>
                  <a:pt x="952" y="231"/>
                </a:cubicBezTo>
                <a:cubicBezTo>
                  <a:pt x="938" y="231"/>
                  <a:pt x="926" y="234"/>
                  <a:pt x="915" y="239"/>
                </a:cubicBezTo>
                <a:cubicBezTo>
                  <a:pt x="903" y="244"/>
                  <a:pt x="893" y="251"/>
                  <a:pt x="885" y="259"/>
                </a:cubicBezTo>
                <a:cubicBezTo>
                  <a:pt x="877" y="268"/>
                  <a:pt x="870" y="278"/>
                  <a:pt x="865" y="289"/>
                </a:cubicBezTo>
                <a:cubicBezTo>
                  <a:pt x="860" y="301"/>
                  <a:pt x="858" y="313"/>
                  <a:pt x="858" y="326"/>
                </a:cubicBezTo>
                <a:cubicBezTo>
                  <a:pt x="858" y="340"/>
                  <a:pt x="860" y="352"/>
                  <a:pt x="865" y="364"/>
                </a:cubicBezTo>
                <a:cubicBezTo>
                  <a:pt x="870" y="375"/>
                  <a:pt x="877" y="385"/>
                  <a:pt x="885" y="394"/>
                </a:cubicBezTo>
                <a:cubicBezTo>
                  <a:pt x="893" y="402"/>
                  <a:pt x="903" y="409"/>
                  <a:pt x="915" y="414"/>
                </a:cubicBezTo>
                <a:cubicBezTo>
                  <a:pt x="926" y="419"/>
                  <a:pt x="938" y="421"/>
                  <a:pt x="952" y="421"/>
                </a:cubicBezTo>
                <a:close/>
                <a:moveTo>
                  <a:pt x="1194" y="158"/>
                </a:moveTo>
                <a:cubicBezTo>
                  <a:pt x="1279" y="158"/>
                  <a:pt x="1279" y="158"/>
                  <a:pt x="1279" y="158"/>
                </a:cubicBezTo>
                <a:cubicBezTo>
                  <a:pt x="1279" y="210"/>
                  <a:pt x="1279" y="210"/>
                  <a:pt x="1279" y="210"/>
                </a:cubicBezTo>
                <a:cubicBezTo>
                  <a:pt x="1287" y="190"/>
                  <a:pt x="1299" y="175"/>
                  <a:pt x="1315" y="166"/>
                </a:cubicBezTo>
                <a:cubicBezTo>
                  <a:pt x="1331" y="157"/>
                  <a:pt x="1350" y="152"/>
                  <a:pt x="1372" y="152"/>
                </a:cubicBezTo>
                <a:cubicBezTo>
                  <a:pt x="1383" y="152"/>
                  <a:pt x="1394" y="153"/>
                  <a:pt x="1403" y="156"/>
                </a:cubicBezTo>
                <a:cubicBezTo>
                  <a:pt x="1413" y="158"/>
                  <a:pt x="1422" y="161"/>
                  <a:pt x="1429" y="165"/>
                </a:cubicBezTo>
                <a:cubicBezTo>
                  <a:pt x="1397" y="250"/>
                  <a:pt x="1397" y="250"/>
                  <a:pt x="1397" y="250"/>
                </a:cubicBezTo>
                <a:cubicBezTo>
                  <a:pt x="1393" y="247"/>
                  <a:pt x="1387" y="244"/>
                  <a:pt x="1379" y="242"/>
                </a:cubicBezTo>
                <a:cubicBezTo>
                  <a:pt x="1371" y="239"/>
                  <a:pt x="1362" y="238"/>
                  <a:pt x="1352" y="238"/>
                </a:cubicBezTo>
                <a:cubicBezTo>
                  <a:pt x="1330" y="238"/>
                  <a:pt x="1313" y="244"/>
                  <a:pt x="1299" y="257"/>
                </a:cubicBezTo>
                <a:cubicBezTo>
                  <a:pt x="1286" y="269"/>
                  <a:pt x="1279" y="289"/>
                  <a:pt x="1279" y="318"/>
                </a:cubicBezTo>
                <a:cubicBezTo>
                  <a:pt x="1279" y="496"/>
                  <a:pt x="1279" y="496"/>
                  <a:pt x="1279" y="496"/>
                </a:cubicBezTo>
                <a:cubicBezTo>
                  <a:pt x="1194" y="496"/>
                  <a:pt x="1194" y="496"/>
                  <a:pt x="1194" y="496"/>
                </a:cubicBezTo>
                <a:lnTo>
                  <a:pt x="1194" y="158"/>
                </a:lnTo>
                <a:close/>
                <a:moveTo>
                  <a:pt x="1620" y="503"/>
                </a:moveTo>
                <a:cubicBezTo>
                  <a:pt x="1594" y="503"/>
                  <a:pt x="1571" y="498"/>
                  <a:pt x="1549" y="489"/>
                </a:cubicBezTo>
                <a:cubicBezTo>
                  <a:pt x="1527" y="480"/>
                  <a:pt x="1508" y="467"/>
                  <a:pt x="1492" y="451"/>
                </a:cubicBezTo>
                <a:cubicBezTo>
                  <a:pt x="1476" y="435"/>
                  <a:pt x="1464" y="416"/>
                  <a:pt x="1455" y="395"/>
                </a:cubicBezTo>
                <a:cubicBezTo>
                  <a:pt x="1446" y="374"/>
                  <a:pt x="1441" y="351"/>
                  <a:pt x="1441" y="327"/>
                </a:cubicBezTo>
                <a:cubicBezTo>
                  <a:pt x="1441" y="303"/>
                  <a:pt x="1446" y="280"/>
                  <a:pt x="1455" y="258"/>
                </a:cubicBezTo>
                <a:cubicBezTo>
                  <a:pt x="1464" y="237"/>
                  <a:pt x="1476" y="218"/>
                  <a:pt x="1492" y="202"/>
                </a:cubicBezTo>
                <a:cubicBezTo>
                  <a:pt x="1508" y="187"/>
                  <a:pt x="1527" y="174"/>
                  <a:pt x="1549" y="165"/>
                </a:cubicBezTo>
                <a:cubicBezTo>
                  <a:pt x="1571" y="156"/>
                  <a:pt x="1594" y="151"/>
                  <a:pt x="1620" y="151"/>
                </a:cubicBezTo>
                <a:cubicBezTo>
                  <a:pt x="1645" y="151"/>
                  <a:pt x="1668" y="156"/>
                  <a:pt x="1690" y="165"/>
                </a:cubicBezTo>
                <a:cubicBezTo>
                  <a:pt x="1712" y="174"/>
                  <a:pt x="1731" y="187"/>
                  <a:pt x="1747" y="202"/>
                </a:cubicBezTo>
                <a:cubicBezTo>
                  <a:pt x="1763" y="218"/>
                  <a:pt x="1776" y="237"/>
                  <a:pt x="1785" y="258"/>
                </a:cubicBezTo>
                <a:cubicBezTo>
                  <a:pt x="1794" y="280"/>
                  <a:pt x="1799" y="303"/>
                  <a:pt x="1799" y="327"/>
                </a:cubicBezTo>
                <a:cubicBezTo>
                  <a:pt x="1799" y="351"/>
                  <a:pt x="1794" y="374"/>
                  <a:pt x="1785" y="395"/>
                </a:cubicBezTo>
                <a:cubicBezTo>
                  <a:pt x="1776" y="416"/>
                  <a:pt x="1763" y="435"/>
                  <a:pt x="1747" y="451"/>
                </a:cubicBezTo>
                <a:cubicBezTo>
                  <a:pt x="1731" y="467"/>
                  <a:pt x="1713" y="480"/>
                  <a:pt x="1691" y="489"/>
                </a:cubicBezTo>
                <a:cubicBezTo>
                  <a:pt x="1669" y="498"/>
                  <a:pt x="1645" y="503"/>
                  <a:pt x="1620" y="503"/>
                </a:cubicBezTo>
                <a:close/>
                <a:moveTo>
                  <a:pt x="1620" y="421"/>
                </a:moveTo>
                <a:cubicBezTo>
                  <a:pt x="1633" y="421"/>
                  <a:pt x="1645" y="418"/>
                  <a:pt x="1657" y="413"/>
                </a:cubicBezTo>
                <a:cubicBezTo>
                  <a:pt x="1668" y="408"/>
                  <a:pt x="1678" y="402"/>
                  <a:pt x="1686" y="393"/>
                </a:cubicBezTo>
                <a:cubicBezTo>
                  <a:pt x="1694" y="385"/>
                  <a:pt x="1701" y="375"/>
                  <a:pt x="1706" y="364"/>
                </a:cubicBezTo>
                <a:cubicBezTo>
                  <a:pt x="1711" y="352"/>
                  <a:pt x="1713" y="340"/>
                  <a:pt x="1713" y="326"/>
                </a:cubicBezTo>
                <a:cubicBezTo>
                  <a:pt x="1713" y="313"/>
                  <a:pt x="1711" y="301"/>
                  <a:pt x="1706" y="289"/>
                </a:cubicBezTo>
                <a:cubicBezTo>
                  <a:pt x="1701" y="278"/>
                  <a:pt x="1694" y="268"/>
                  <a:pt x="1686" y="259"/>
                </a:cubicBezTo>
                <a:cubicBezTo>
                  <a:pt x="1678" y="251"/>
                  <a:pt x="1668" y="244"/>
                  <a:pt x="1657" y="239"/>
                </a:cubicBezTo>
                <a:cubicBezTo>
                  <a:pt x="1645" y="234"/>
                  <a:pt x="1633" y="232"/>
                  <a:pt x="1620" y="232"/>
                </a:cubicBezTo>
                <a:cubicBezTo>
                  <a:pt x="1607" y="232"/>
                  <a:pt x="1595" y="234"/>
                  <a:pt x="1584" y="239"/>
                </a:cubicBezTo>
                <a:cubicBezTo>
                  <a:pt x="1573" y="244"/>
                  <a:pt x="1563" y="251"/>
                  <a:pt x="1555" y="259"/>
                </a:cubicBezTo>
                <a:cubicBezTo>
                  <a:pt x="1546" y="268"/>
                  <a:pt x="1540" y="278"/>
                  <a:pt x="1535" y="289"/>
                </a:cubicBezTo>
                <a:cubicBezTo>
                  <a:pt x="1530" y="301"/>
                  <a:pt x="1528" y="313"/>
                  <a:pt x="1528" y="326"/>
                </a:cubicBezTo>
                <a:cubicBezTo>
                  <a:pt x="1528" y="340"/>
                  <a:pt x="1530" y="352"/>
                  <a:pt x="1535" y="364"/>
                </a:cubicBezTo>
                <a:cubicBezTo>
                  <a:pt x="1540" y="375"/>
                  <a:pt x="1546" y="385"/>
                  <a:pt x="1555" y="393"/>
                </a:cubicBezTo>
                <a:cubicBezTo>
                  <a:pt x="1563" y="402"/>
                  <a:pt x="1573" y="408"/>
                  <a:pt x="1584" y="413"/>
                </a:cubicBezTo>
                <a:cubicBezTo>
                  <a:pt x="1595" y="418"/>
                  <a:pt x="1607" y="421"/>
                  <a:pt x="1620" y="421"/>
                </a:cubicBezTo>
                <a:close/>
                <a:moveTo>
                  <a:pt x="0" y="158"/>
                </a:moveTo>
                <a:cubicBezTo>
                  <a:pt x="88" y="158"/>
                  <a:pt x="88" y="158"/>
                  <a:pt x="88" y="158"/>
                </a:cubicBezTo>
                <a:cubicBezTo>
                  <a:pt x="156" y="373"/>
                  <a:pt x="156" y="373"/>
                  <a:pt x="156" y="373"/>
                </a:cubicBezTo>
                <a:cubicBezTo>
                  <a:pt x="236" y="158"/>
                  <a:pt x="236" y="158"/>
                  <a:pt x="236" y="158"/>
                </a:cubicBezTo>
                <a:cubicBezTo>
                  <a:pt x="313" y="158"/>
                  <a:pt x="313" y="158"/>
                  <a:pt x="313" y="158"/>
                </a:cubicBezTo>
                <a:cubicBezTo>
                  <a:pt x="392" y="373"/>
                  <a:pt x="392" y="373"/>
                  <a:pt x="392" y="373"/>
                </a:cubicBezTo>
                <a:cubicBezTo>
                  <a:pt x="462" y="158"/>
                  <a:pt x="462" y="158"/>
                  <a:pt x="462" y="158"/>
                </a:cubicBezTo>
                <a:cubicBezTo>
                  <a:pt x="550" y="158"/>
                  <a:pt x="550" y="158"/>
                  <a:pt x="550" y="158"/>
                </a:cubicBezTo>
                <a:cubicBezTo>
                  <a:pt x="435" y="495"/>
                  <a:pt x="435" y="495"/>
                  <a:pt x="435" y="495"/>
                </a:cubicBezTo>
                <a:cubicBezTo>
                  <a:pt x="354" y="495"/>
                  <a:pt x="354" y="495"/>
                  <a:pt x="354" y="495"/>
                </a:cubicBezTo>
                <a:cubicBezTo>
                  <a:pt x="274" y="275"/>
                  <a:pt x="274" y="275"/>
                  <a:pt x="274" y="275"/>
                </a:cubicBezTo>
                <a:cubicBezTo>
                  <a:pt x="192" y="495"/>
                  <a:pt x="192" y="495"/>
                  <a:pt x="192" y="495"/>
                </a:cubicBezTo>
                <a:cubicBezTo>
                  <a:pt x="110" y="495"/>
                  <a:pt x="110" y="495"/>
                  <a:pt x="110" y="495"/>
                </a:cubicBezTo>
                <a:lnTo>
                  <a:pt x="0" y="15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6430238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vider_BrickRe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FAAA7B11-373B-0AD6-D0C2-6758F7A4F24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94" y="447"/>
            <a:ext cx="12190412" cy="6857106"/>
          </a:xfrm>
          <a:prstGeom prst="rect">
            <a:avLst/>
          </a:prstGeom>
        </p:spPr>
      </p:pic>
      <p:cxnSp>
        <p:nvCxnSpPr>
          <p:cNvPr id="9" name="Straight Connector 9">
            <a:extLst>
              <a:ext uri="{FF2B5EF4-FFF2-40B4-BE49-F238E27FC236}">
                <a16:creationId xmlns:a16="http://schemas.microsoft.com/office/drawing/2014/main" id="{39FA42D9-0B88-3206-FB25-549542625696}"/>
              </a:ext>
            </a:extLst>
          </p:cNvPr>
          <p:cNvCxnSpPr>
            <a:cxnSpLocks/>
          </p:cNvCxnSpPr>
          <p:nvPr userDrawn="1"/>
        </p:nvCxnSpPr>
        <p:spPr>
          <a:xfrm>
            <a:off x="1011491" y="-7916"/>
            <a:ext cx="0" cy="239404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2">
            <a:extLst>
              <a:ext uri="{FF2B5EF4-FFF2-40B4-BE49-F238E27FC236}">
                <a16:creationId xmlns:a16="http://schemas.microsoft.com/office/drawing/2014/main" id="{2D1AAB97-4EC2-CAE0-3E80-5208BF714C7F}"/>
              </a:ext>
            </a:extLst>
          </p:cNvPr>
          <p:cNvSpPr>
            <a:spLocks noGrp="1"/>
          </p:cNvSpPr>
          <p:nvPr>
            <p:ph type="body" idx="51" hasCustomPrompt="1"/>
          </p:nvPr>
        </p:nvSpPr>
        <p:spPr>
          <a:xfrm rot="16200000">
            <a:off x="-287193" y="1287878"/>
            <a:ext cx="2085771" cy="332361"/>
          </a:xfrm>
          <a:prstGeom prst="rect">
            <a:avLst/>
          </a:prstGeom>
        </p:spPr>
        <p:txBody>
          <a:bodyPr>
            <a:noAutofit/>
          </a:bodyPr>
          <a:lstStyle>
            <a:lvl1pPr marL="0" indent="0">
              <a:buNone/>
              <a:defRPr sz="140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5" name="Title 1">
            <a:extLst>
              <a:ext uri="{FF2B5EF4-FFF2-40B4-BE49-F238E27FC236}">
                <a16:creationId xmlns:a16="http://schemas.microsoft.com/office/drawing/2014/main" id="{26D3D441-C974-3A38-8EF7-D7F3947398DD}"/>
              </a:ext>
            </a:extLst>
          </p:cNvPr>
          <p:cNvSpPr>
            <a:spLocks noGrp="1"/>
          </p:cNvSpPr>
          <p:nvPr>
            <p:ph type="title" hasCustomPrompt="1"/>
          </p:nvPr>
        </p:nvSpPr>
        <p:spPr>
          <a:xfrm>
            <a:off x="1200150" y="1606551"/>
            <a:ext cx="3621232" cy="831849"/>
          </a:xfrm>
          <a:prstGeom prst="rect">
            <a:avLst/>
          </a:prstGeom>
        </p:spPr>
        <p:txBody>
          <a:bodyPr>
            <a:noAutofit/>
          </a:bodyPr>
          <a:lstStyle>
            <a:lvl1pPr>
              <a:lnSpc>
                <a:spcPct val="100000"/>
              </a:lnSpc>
              <a:defRPr sz="2800" b="1">
                <a:solidFill>
                  <a:schemeClr val="bg1"/>
                </a:solidFill>
                <a:latin typeface="Tenorite" pitchFamily="2" charset="0"/>
              </a:defRPr>
            </a:lvl1pPr>
          </a:lstStyle>
          <a:p>
            <a:r>
              <a:rPr lang="en-US"/>
              <a:t>Click to add </a:t>
            </a:r>
            <a:br>
              <a:rPr lang="en-US"/>
            </a:br>
            <a:r>
              <a:rPr lang="en-US"/>
              <a:t>section title</a:t>
            </a:r>
            <a:endParaRPr lang="en-AR"/>
          </a:p>
        </p:txBody>
      </p:sp>
      <p:sp>
        <p:nvSpPr>
          <p:cNvPr id="6" name="Text Placeholder 7">
            <a:extLst>
              <a:ext uri="{FF2B5EF4-FFF2-40B4-BE49-F238E27FC236}">
                <a16:creationId xmlns:a16="http://schemas.microsoft.com/office/drawing/2014/main" id="{EE0CC424-63D4-B261-BF68-5F4553975387}"/>
              </a:ext>
            </a:extLst>
          </p:cNvPr>
          <p:cNvSpPr>
            <a:spLocks noGrp="1"/>
          </p:cNvSpPr>
          <p:nvPr>
            <p:ph type="body" sz="quarter" idx="52" hasCustomPrompt="1"/>
          </p:nvPr>
        </p:nvSpPr>
        <p:spPr>
          <a:xfrm>
            <a:off x="5352585" y="1606551"/>
            <a:ext cx="8251903" cy="4094162"/>
          </a:xfrm>
          <a:prstGeom prst="rect">
            <a:avLst/>
          </a:prstGeom>
        </p:spPr>
        <p:txBody>
          <a:bodyPr>
            <a:noAutofit/>
          </a:bodyPr>
          <a:lstStyle>
            <a:lvl1pPr marL="0" indent="0">
              <a:buNone/>
              <a:defRPr sz="39500" b="0" spc="-300">
                <a:solidFill>
                  <a:schemeClr val="bg1"/>
                </a:solidFill>
                <a:latin typeface="Tenorite" pitchFamily="2" charset="0"/>
              </a:defRPr>
            </a:lvl1pPr>
          </a:lstStyle>
          <a:p>
            <a:pPr lvl="0"/>
            <a:r>
              <a:rPr lang="en-AR"/>
              <a:t>##.</a:t>
            </a:r>
          </a:p>
        </p:txBody>
      </p:sp>
      <p:sp>
        <p:nvSpPr>
          <p:cNvPr id="7" name="Freeform 5">
            <a:extLst>
              <a:ext uri="{FF2B5EF4-FFF2-40B4-BE49-F238E27FC236}">
                <a16:creationId xmlns:a16="http://schemas.microsoft.com/office/drawing/2014/main" id="{7166264A-4308-F952-CB81-9A7BBBDD8A2A}"/>
              </a:ext>
            </a:extLst>
          </p:cNvPr>
          <p:cNvSpPr>
            <a:spLocks noEditPoints="1"/>
          </p:cNvSpPr>
          <p:nvPr userDrawn="1"/>
        </p:nvSpPr>
        <p:spPr bwMode="auto">
          <a:xfrm>
            <a:off x="11074081" y="6320972"/>
            <a:ext cx="711519" cy="263490"/>
          </a:xfrm>
          <a:custGeom>
            <a:avLst/>
            <a:gdLst>
              <a:gd name="T0" fmla="*/ 698 w 1799"/>
              <a:gd name="T1" fmla="*/ 158 h 664"/>
              <a:gd name="T2" fmla="*/ 610 w 1799"/>
              <a:gd name="T3" fmla="*/ 496 h 664"/>
              <a:gd name="T4" fmla="*/ 664 w 1799"/>
              <a:gd name="T5" fmla="*/ 7 h 664"/>
              <a:gd name="T6" fmla="*/ 638 w 1799"/>
              <a:gd name="T7" fmla="*/ 105 h 664"/>
              <a:gd name="T8" fmla="*/ 664 w 1799"/>
              <a:gd name="T9" fmla="*/ 7 h 664"/>
              <a:gd name="T10" fmla="*/ 907 w 1799"/>
              <a:gd name="T11" fmla="*/ 491 h 664"/>
              <a:gd name="T12" fmla="*/ 863 w 1799"/>
              <a:gd name="T13" fmla="*/ 664 h 664"/>
              <a:gd name="T14" fmla="*/ 777 w 1799"/>
              <a:gd name="T15" fmla="*/ 158 h 664"/>
              <a:gd name="T16" fmla="*/ 862 w 1799"/>
              <a:gd name="T17" fmla="*/ 205 h 664"/>
              <a:gd name="T18" fmla="*/ 969 w 1799"/>
              <a:gd name="T19" fmla="*/ 151 h 664"/>
              <a:gd name="T20" fmla="*/ 1082 w 1799"/>
              <a:gd name="T21" fmla="*/ 199 h 664"/>
              <a:gd name="T22" fmla="*/ 1131 w 1799"/>
              <a:gd name="T23" fmla="*/ 327 h 664"/>
              <a:gd name="T24" fmla="*/ 1081 w 1799"/>
              <a:gd name="T25" fmla="*/ 455 h 664"/>
              <a:gd name="T26" fmla="*/ 969 w 1799"/>
              <a:gd name="T27" fmla="*/ 503 h 664"/>
              <a:gd name="T28" fmla="*/ 988 w 1799"/>
              <a:gd name="T29" fmla="*/ 414 h 664"/>
              <a:gd name="T30" fmla="*/ 1038 w 1799"/>
              <a:gd name="T31" fmla="*/ 364 h 664"/>
              <a:gd name="T32" fmla="*/ 1038 w 1799"/>
              <a:gd name="T33" fmla="*/ 289 h 664"/>
              <a:gd name="T34" fmla="*/ 988 w 1799"/>
              <a:gd name="T35" fmla="*/ 239 h 664"/>
              <a:gd name="T36" fmla="*/ 915 w 1799"/>
              <a:gd name="T37" fmla="*/ 239 h 664"/>
              <a:gd name="T38" fmla="*/ 865 w 1799"/>
              <a:gd name="T39" fmla="*/ 289 h 664"/>
              <a:gd name="T40" fmla="*/ 865 w 1799"/>
              <a:gd name="T41" fmla="*/ 364 h 664"/>
              <a:gd name="T42" fmla="*/ 915 w 1799"/>
              <a:gd name="T43" fmla="*/ 414 h 664"/>
              <a:gd name="T44" fmla="*/ 1194 w 1799"/>
              <a:gd name="T45" fmla="*/ 158 h 664"/>
              <a:gd name="T46" fmla="*/ 1279 w 1799"/>
              <a:gd name="T47" fmla="*/ 210 h 664"/>
              <a:gd name="T48" fmla="*/ 1372 w 1799"/>
              <a:gd name="T49" fmla="*/ 152 h 664"/>
              <a:gd name="T50" fmla="*/ 1429 w 1799"/>
              <a:gd name="T51" fmla="*/ 165 h 664"/>
              <a:gd name="T52" fmla="*/ 1379 w 1799"/>
              <a:gd name="T53" fmla="*/ 242 h 664"/>
              <a:gd name="T54" fmla="*/ 1299 w 1799"/>
              <a:gd name="T55" fmla="*/ 257 h 664"/>
              <a:gd name="T56" fmla="*/ 1279 w 1799"/>
              <a:gd name="T57" fmla="*/ 496 h 664"/>
              <a:gd name="T58" fmla="*/ 1194 w 1799"/>
              <a:gd name="T59" fmla="*/ 158 h 664"/>
              <a:gd name="T60" fmla="*/ 1549 w 1799"/>
              <a:gd name="T61" fmla="*/ 489 h 664"/>
              <a:gd name="T62" fmla="*/ 1455 w 1799"/>
              <a:gd name="T63" fmla="*/ 395 h 664"/>
              <a:gd name="T64" fmla="*/ 1455 w 1799"/>
              <a:gd name="T65" fmla="*/ 258 h 664"/>
              <a:gd name="T66" fmla="*/ 1549 w 1799"/>
              <a:gd name="T67" fmla="*/ 165 h 664"/>
              <a:gd name="T68" fmla="*/ 1690 w 1799"/>
              <a:gd name="T69" fmla="*/ 165 h 664"/>
              <a:gd name="T70" fmla="*/ 1785 w 1799"/>
              <a:gd name="T71" fmla="*/ 258 h 664"/>
              <a:gd name="T72" fmla="*/ 1785 w 1799"/>
              <a:gd name="T73" fmla="*/ 395 h 664"/>
              <a:gd name="T74" fmla="*/ 1691 w 1799"/>
              <a:gd name="T75" fmla="*/ 489 h 664"/>
              <a:gd name="T76" fmla="*/ 1620 w 1799"/>
              <a:gd name="T77" fmla="*/ 421 h 664"/>
              <a:gd name="T78" fmla="*/ 1686 w 1799"/>
              <a:gd name="T79" fmla="*/ 393 h 664"/>
              <a:gd name="T80" fmla="*/ 1713 w 1799"/>
              <a:gd name="T81" fmla="*/ 326 h 664"/>
              <a:gd name="T82" fmla="*/ 1686 w 1799"/>
              <a:gd name="T83" fmla="*/ 259 h 664"/>
              <a:gd name="T84" fmla="*/ 1620 w 1799"/>
              <a:gd name="T85" fmla="*/ 232 h 664"/>
              <a:gd name="T86" fmla="*/ 1555 w 1799"/>
              <a:gd name="T87" fmla="*/ 259 h 664"/>
              <a:gd name="T88" fmla="*/ 1528 w 1799"/>
              <a:gd name="T89" fmla="*/ 326 h 664"/>
              <a:gd name="T90" fmla="*/ 1555 w 1799"/>
              <a:gd name="T91" fmla="*/ 393 h 664"/>
              <a:gd name="T92" fmla="*/ 1620 w 1799"/>
              <a:gd name="T93" fmla="*/ 421 h 664"/>
              <a:gd name="T94" fmla="*/ 88 w 1799"/>
              <a:gd name="T95" fmla="*/ 158 h 664"/>
              <a:gd name="T96" fmla="*/ 236 w 1799"/>
              <a:gd name="T97" fmla="*/ 158 h 664"/>
              <a:gd name="T98" fmla="*/ 392 w 1799"/>
              <a:gd name="T99" fmla="*/ 373 h 664"/>
              <a:gd name="T100" fmla="*/ 550 w 1799"/>
              <a:gd name="T101" fmla="*/ 158 h 664"/>
              <a:gd name="T102" fmla="*/ 354 w 1799"/>
              <a:gd name="T103" fmla="*/ 495 h 664"/>
              <a:gd name="T104" fmla="*/ 192 w 1799"/>
              <a:gd name="T105" fmla="*/ 495 h 664"/>
              <a:gd name="T106" fmla="*/ 0 w 1799"/>
              <a:gd name="T107" fmla="*/ 158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99" h="664">
                <a:moveTo>
                  <a:pt x="610" y="158"/>
                </a:moveTo>
                <a:cubicBezTo>
                  <a:pt x="698" y="158"/>
                  <a:pt x="698" y="158"/>
                  <a:pt x="698" y="158"/>
                </a:cubicBezTo>
                <a:cubicBezTo>
                  <a:pt x="698" y="496"/>
                  <a:pt x="698" y="496"/>
                  <a:pt x="698" y="496"/>
                </a:cubicBezTo>
                <a:cubicBezTo>
                  <a:pt x="610" y="496"/>
                  <a:pt x="610" y="496"/>
                  <a:pt x="610" y="496"/>
                </a:cubicBezTo>
                <a:lnTo>
                  <a:pt x="610" y="158"/>
                </a:lnTo>
                <a:close/>
                <a:moveTo>
                  <a:pt x="664" y="7"/>
                </a:moveTo>
                <a:cubicBezTo>
                  <a:pt x="637" y="0"/>
                  <a:pt x="609" y="16"/>
                  <a:pt x="602" y="43"/>
                </a:cubicBezTo>
                <a:cubicBezTo>
                  <a:pt x="595" y="70"/>
                  <a:pt x="611" y="98"/>
                  <a:pt x="638" y="105"/>
                </a:cubicBezTo>
                <a:cubicBezTo>
                  <a:pt x="665" y="112"/>
                  <a:pt x="693" y="96"/>
                  <a:pt x="700" y="69"/>
                </a:cubicBezTo>
                <a:cubicBezTo>
                  <a:pt x="707" y="42"/>
                  <a:pt x="691" y="14"/>
                  <a:pt x="664" y="7"/>
                </a:cubicBezTo>
                <a:close/>
                <a:moveTo>
                  <a:pt x="969" y="503"/>
                </a:moveTo>
                <a:cubicBezTo>
                  <a:pt x="946" y="503"/>
                  <a:pt x="926" y="499"/>
                  <a:pt x="907" y="491"/>
                </a:cubicBezTo>
                <a:cubicBezTo>
                  <a:pt x="889" y="482"/>
                  <a:pt x="874" y="470"/>
                  <a:pt x="863" y="455"/>
                </a:cubicBezTo>
                <a:cubicBezTo>
                  <a:pt x="863" y="664"/>
                  <a:pt x="863" y="664"/>
                  <a:pt x="863" y="664"/>
                </a:cubicBezTo>
                <a:cubicBezTo>
                  <a:pt x="777" y="664"/>
                  <a:pt x="777" y="664"/>
                  <a:pt x="777" y="664"/>
                </a:cubicBezTo>
                <a:cubicBezTo>
                  <a:pt x="777" y="158"/>
                  <a:pt x="777" y="158"/>
                  <a:pt x="777" y="158"/>
                </a:cubicBezTo>
                <a:cubicBezTo>
                  <a:pt x="862" y="158"/>
                  <a:pt x="862" y="158"/>
                  <a:pt x="862" y="158"/>
                </a:cubicBezTo>
                <a:cubicBezTo>
                  <a:pt x="862" y="205"/>
                  <a:pt x="862" y="205"/>
                  <a:pt x="862" y="205"/>
                </a:cubicBezTo>
                <a:cubicBezTo>
                  <a:pt x="874" y="188"/>
                  <a:pt x="888" y="175"/>
                  <a:pt x="907" y="166"/>
                </a:cubicBezTo>
                <a:cubicBezTo>
                  <a:pt x="925" y="156"/>
                  <a:pt x="946" y="151"/>
                  <a:pt x="969" y="151"/>
                </a:cubicBezTo>
                <a:cubicBezTo>
                  <a:pt x="990" y="151"/>
                  <a:pt x="1010" y="155"/>
                  <a:pt x="1030" y="163"/>
                </a:cubicBezTo>
                <a:cubicBezTo>
                  <a:pt x="1050" y="172"/>
                  <a:pt x="1067" y="183"/>
                  <a:pt x="1082" y="199"/>
                </a:cubicBezTo>
                <a:cubicBezTo>
                  <a:pt x="1097" y="214"/>
                  <a:pt x="1109" y="233"/>
                  <a:pt x="1118" y="254"/>
                </a:cubicBezTo>
                <a:cubicBezTo>
                  <a:pt x="1127" y="276"/>
                  <a:pt x="1131" y="300"/>
                  <a:pt x="1131" y="327"/>
                </a:cubicBezTo>
                <a:cubicBezTo>
                  <a:pt x="1131" y="354"/>
                  <a:pt x="1127" y="378"/>
                  <a:pt x="1118" y="400"/>
                </a:cubicBezTo>
                <a:cubicBezTo>
                  <a:pt x="1108" y="421"/>
                  <a:pt x="1096" y="440"/>
                  <a:pt x="1081" y="455"/>
                </a:cubicBezTo>
                <a:cubicBezTo>
                  <a:pt x="1066" y="471"/>
                  <a:pt x="1049" y="482"/>
                  <a:pt x="1030" y="491"/>
                </a:cubicBezTo>
                <a:cubicBezTo>
                  <a:pt x="1010" y="499"/>
                  <a:pt x="990" y="503"/>
                  <a:pt x="969" y="503"/>
                </a:cubicBezTo>
                <a:close/>
                <a:moveTo>
                  <a:pt x="952" y="421"/>
                </a:moveTo>
                <a:cubicBezTo>
                  <a:pt x="965" y="421"/>
                  <a:pt x="977" y="419"/>
                  <a:pt x="988" y="414"/>
                </a:cubicBezTo>
                <a:cubicBezTo>
                  <a:pt x="999" y="409"/>
                  <a:pt x="1009" y="402"/>
                  <a:pt x="1018" y="394"/>
                </a:cubicBezTo>
                <a:cubicBezTo>
                  <a:pt x="1026" y="385"/>
                  <a:pt x="1033" y="375"/>
                  <a:pt x="1038" y="364"/>
                </a:cubicBezTo>
                <a:cubicBezTo>
                  <a:pt x="1043" y="352"/>
                  <a:pt x="1045" y="340"/>
                  <a:pt x="1045" y="326"/>
                </a:cubicBezTo>
                <a:cubicBezTo>
                  <a:pt x="1045" y="313"/>
                  <a:pt x="1043" y="301"/>
                  <a:pt x="1038" y="289"/>
                </a:cubicBezTo>
                <a:cubicBezTo>
                  <a:pt x="1033" y="278"/>
                  <a:pt x="1026" y="268"/>
                  <a:pt x="1018" y="259"/>
                </a:cubicBezTo>
                <a:cubicBezTo>
                  <a:pt x="1009" y="251"/>
                  <a:pt x="999" y="244"/>
                  <a:pt x="988" y="239"/>
                </a:cubicBezTo>
                <a:cubicBezTo>
                  <a:pt x="977" y="234"/>
                  <a:pt x="965" y="231"/>
                  <a:pt x="952" y="231"/>
                </a:cubicBezTo>
                <a:cubicBezTo>
                  <a:pt x="938" y="231"/>
                  <a:pt x="926" y="234"/>
                  <a:pt x="915" y="239"/>
                </a:cubicBezTo>
                <a:cubicBezTo>
                  <a:pt x="903" y="244"/>
                  <a:pt x="893" y="251"/>
                  <a:pt x="885" y="259"/>
                </a:cubicBezTo>
                <a:cubicBezTo>
                  <a:pt x="877" y="268"/>
                  <a:pt x="870" y="278"/>
                  <a:pt x="865" y="289"/>
                </a:cubicBezTo>
                <a:cubicBezTo>
                  <a:pt x="860" y="301"/>
                  <a:pt x="858" y="313"/>
                  <a:pt x="858" y="326"/>
                </a:cubicBezTo>
                <a:cubicBezTo>
                  <a:pt x="858" y="340"/>
                  <a:pt x="860" y="352"/>
                  <a:pt x="865" y="364"/>
                </a:cubicBezTo>
                <a:cubicBezTo>
                  <a:pt x="870" y="375"/>
                  <a:pt x="877" y="385"/>
                  <a:pt x="885" y="394"/>
                </a:cubicBezTo>
                <a:cubicBezTo>
                  <a:pt x="893" y="402"/>
                  <a:pt x="903" y="409"/>
                  <a:pt x="915" y="414"/>
                </a:cubicBezTo>
                <a:cubicBezTo>
                  <a:pt x="926" y="419"/>
                  <a:pt x="938" y="421"/>
                  <a:pt x="952" y="421"/>
                </a:cubicBezTo>
                <a:close/>
                <a:moveTo>
                  <a:pt x="1194" y="158"/>
                </a:moveTo>
                <a:cubicBezTo>
                  <a:pt x="1279" y="158"/>
                  <a:pt x="1279" y="158"/>
                  <a:pt x="1279" y="158"/>
                </a:cubicBezTo>
                <a:cubicBezTo>
                  <a:pt x="1279" y="210"/>
                  <a:pt x="1279" y="210"/>
                  <a:pt x="1279" y="210"/>
                </a:cubicBezTo>
                <a:cubicBezTo>
                  <a:pt x="1287" y="190"/>
                  <a:pt x="1299" y="175"/>
                  <a:pt x="1315" y="166"/>
                </a:cubicBezTo>
                <a:cubicBezTo>
                  <a:pt x="1331" y="157"/>
                  <a:pt x="1350" y="152"/>
                  <a:pt x="1372" y="152"/>
                </a:cubicBezTo>
                <a:cubicBezTo>
                  <a:pt x="1383" y="152"/>
                  <a:pt x="1394" y="153"/>
                  <a:pt x="1403" y="156"/>
                </a:cubicBezTo>
                <a:cubicBezTo>
                  <a:pt x="1413" y="158"/>
                  <a:pt x="1422" y="161"/>
                  <a:pt x="1429" y="165"/>
                </a:cubicBezTo>
                <a:cubicBezTo>
                  <a:pt x="1397" y="250"/>
                  <a:pt x="1397" y="250"/>
                  <a:pt x="1397" y="250"/>
                </a:cubicBezTo>
                <a:cubicBezTo>
                  <a:pt x="1393" y="247"/>
                  <a:pt x="1387" y="244"/>
                  <a:pt x="1379" y="242"/>
                </a:cubicBezTo>
                <a:cubicBezTo>
                  <a:pt x="1371" y="239"/>
                  <a:pt x="1362" y="238"/>
                  <a:pt x="1352" y="238"/>
                </a:cubicBezTo>
                <a:cubicBezTo>
                  <a:pt x="1330" y="238"/>
                  <a:pt x="1313" y="244"/>
                  <a:pt x="1299" y="257"/>
                </a:cubicBezTo>
                <a:cubicBezTo>
                  <a:pt x="1286" y="269"/>
                  <a:pt x="1279" y="289"/>
                  <a:pt x="1279" y="318"/>
                </a:cubicBezTo>
                <a:cubicBezTo>
                  <a:pt x="1279" y="496"/>
                  <a:pt x="1279" y="496"/>
                  <a:pt x="1279" y="496"/>
                </a:cubicBezTo>
                <a:cubicBezTo>
                  <a:pt x="1194" y="496"/>
                  <a:pt x="1194" y="496"/>
                  <a:pt x="1194" y="496"/>
                </a:cubicBezTo>
                <a:lnTo>
                  <a:pt x="1194" y="158"/>
                </a:lnTo>
                <a:close/>
                <a:moveTo>
                  <a:pt x="1620" y="503"/>
                </a:moveTo>
                <a:cubicBezTo>
                  <a:pt x="1594" y="503"/>
                  <a:pt x="1571" y="498"/>
                  <a:pt x="1549" y="489"/>
                </a:cubicBezTo>
                <a:cubicBezTo>
                  <a:pt x="1527" y="480"/>
                  <a:pt x="1508" y="467"/>
                  <a:pt x="1492" y="451"/>
                </a:cubicBezTo>
                <a:cubicBezTo>
                  <a:pt x="1476" y="435"/>
                  <a:pt x="1464" y="416"/>
                  <a:pt x="1455" y="395"/>
                </a:cubicBezTo>
                <a:cubicBezTo>
                  <a:pt x="1446" y="374"/>
                  <a:pt x="1441" y="351"/>
                  <a:pt x="1441" y="327"/>
                </a:cubicBezTo>
                <a:cubicBezTo>
                  <a:pt x="1441" y="303"/>
                  <a:pt x="1446" y="280"/>
                  <a:pt x="1455" y="258"/>
                </a:cubicBezTo>
                <a:cubicBezTo>
                  <a:pt x="1464" y="237"/>
                  <a:pt x="1476" y="218"/>
                  <a:pt x="1492" y="202"/>
                </a:cubicBezTo>
                <a:cubicBezTo>
                  <a:pt x="1508" y="187"/>
                  <a:pt x="1527" y="174"/>
                  <a:pt x="1549" y="165"/>
                </a:cubicBezTo>
                <a:cubicBezTo>
                  <a:pt x="1571" y="156"/>
                  <a:pt x="1594" y="151"/>
                  <a:pt x="1620" y="151"/>
                </a:cubicBezTo>
                <a:cubicBezTo>
                  <a:pt x="1645" y="151"/>
                  <a:pt x="1668" y="156"/>
                  <a:pt x="1690" y="165"/>
                </a:cubicBezTo>
                <a:cubicBezTo>
                  <a:pt x="1712" y="174"/>
                  <a:pt x="1731" y="187"/>
                  <a:pt x="1747" y="202"/>
                </a:cubicBezTo>
                <a:cubicBezTo>
                  <a:pt x="1763" y="218"/>
                  <a:pt x="1776" y="237"/>
                  <a:pt x="1785" y="258"/>
                </a:cubicBezTo>
                <a:cubicBezTo>
                  <a:pt x="1794" y="280"/>
                  <a:pt x="1799" y="303"/>
                  <a:pt x="1799" y="327"/>
                </a:cubicBezTo>
                <a:cubicBezTo>
                  <a:pt x="1799" y="351"/>
                  <a:pt x="1794" y="374"/>
                  <a:pt x="1785" y="395"/>
                </a:cubicBezTo>
                <a:cubicBezTo>
                  <a:pt x="1776" y="416"/>
                  <a:pt x="1763" y="435"/>
                  <a:pt x="1747" y="451"/>
                </a:cubicBezTo>
                <a:cubicBezTo>
                  <a:pt x="1731" y="467"/>
                  <a:pt x="1713" y="480"/>
                  <a:pt x="1691" y="489"/>
                </a:cubicBezTo>
                <a:cubicBezTo>
                  <a:pt x="1669" y="498"/>
                  <a:pt x="1645" y="503"/>
                  <a:pt x="1620" y="503"/>
                </a:cubicBezTo>
                <a:close/>
                <a:moveTo>
                  <a:pt x="1620" y="421"/>
                </a:moveTo>
                <a:cubicBezTo>
                  <a:pt x="1633" y="421"/>
                  <a:pt x="1645" y="418"/>
                  <a:pt x="1657" y="413"/>
                </a:cubicBezTo>
                <a:cubicBezTo>
                  <a:pt x="1668" y="408"/>
                  <a:pt x="1678" y="402"/>
                  <a:pt x="1686" y="393"/>
                </a:cubicBezTo>
                <a:cubicBezTo>
                  <a:pt x="1694" y="385"/>
                  <a:pt x="1701" y="375"/>
                  <a:pt x="1706" y="364"/>
                </a:cubicBezTo>
                <a:cubicBezTo>
                  <a:pt x="1711" y="352"/>
                  <a:pt x="1713" y="340"/>
                  <a:pt x="1713" y="326"/>
                </a:cubicBezTo>
                <a:cubicBezTo>
                  <a:pt x="1713" y="313"/>
                  <a:pt x="1711" y="301"/>
                  <a:pt x="1706" y="289"/>
                </a:cubicBezTo>
                <a:cubicBezTo>
                  <a:pt x="1701" y="278"/>
                  <a:pt x="1694" y="268"/>
                  <a:pt x="1686" y="259"/>
                </a:cubicBezTo>
                <a:cubicBezTo>
                  <a:pt x="1678" y="251"/>
                  <a:pt x="1668" y="244"/>
                  <a:pt x="1657" y="239"/>
                </a:cubicBezTo>
                <a:cubicBezTo>
                  <a:pt x="1645" y="234"/>
                  <a:pt x="1633" y="232"/>
                  <a:pt x="1620" y="232"/>
                </a:cubicBezTo>
                <a:cubicBezTo>
                  <a:pt x="1607" y="232"/>
                  <a:pt x="1595" y="234"/>
                  <a:pt x="1584" y="239"/>
                </a:cubicBezTo>
                <a:cubicBezTo>
                  <a:pt x="1573" y="244"/>
                  <a:pt x="1563" y="251"/>
                  <a:pt x="1555" y="259"/>
                </a:cubicBezTo>
                <a:cubicBezTo>
                  <a:pt x="1546" y="268"/>
                  <a:pt x="1540" y="278"/>
                  <a:pt x="1535" y="289"/>
                </a:cubicBezTo>
                <a:cubicBezTo>
                  <a:pt x="1530" y="301"/>
                  <a:pt x="1528" y="313"/>
                  <a:pt x="1528" y="326"/>
                </a:cubicBezTo>
                <a:cubicBezTo>
                  <a:pt x="1528" y="340"/>
                  <a:pt x="1530" y="352"/>
                  <a:pt x="1535" y="364"/>
                </a:cubicBezTo>
                <a:cubicBezTo>
                  <a:pt x="1540" y="375"/>
                  <a:pt x="1546" y="385"/>
                  <a:pt x="1555" y="393"/>
                </a:cubicBezTo>
                <a:cubicBezTo>
                  <a:pt x="1563" y="402"/>
                  <a:pt x="1573" y="408"/>
                  <a:pt x="1584" y="413"/>
                </a:cubicBezTo>
                <a:cubicBezTo>
                  <a:pt x="1595" y="418"/>
                  <a:pt x="1607" y="421"/>
                  <a:pt x="1620" y="421"/>
                </a:cubicBezTo>
                <a:close/>
                <a:moveTo>
                  <a:pt x="0" y="158"/>
                </a:moveTo>
                <a:cubicBezTo>
                  <a:pt x="88" y="158"/>
                  <a:pt x="88" y="158"/>
                  <a:pt x="88" y="158"/>
                </a:cubicBezTo>
                <a:cubicBezTo>
                  <a:pt x="156" y="373"/>
                  <a:pt x="156" y="373"/>
                  <a:pt x="156" y="373"/>
                </a:cubicBezTo>
                <a:cubicBezTo>
                  <a:pt x="236" y="158"/>
                  <a:pt x="236" y="158"/>
                  <a:pt x="236" y="158"/>
                </a:cubicBezTo>
                <a:cubicBezTo>
                  <a:pt x="313" y="158"/>
                  <a:pt x="313" y="158"/>
                  <a:pt x="313" y="158"/>
                </a:cubicBezTo>
                <a:cubicBezTo>
                  <a:pt x="392" y="373"/>
                  <a:pt x="392" y="373"/>
                  <a:pt x="392" y="373"/>
                </a:cubicBezTo>
                <a:cubicBezTo>
                  <a:pt x="462" y="158"/>
                  <a:pt x="462" y="158"/>
                  <a:pt x="462" y="158"/>
                </a:cubicBezTo>
                <a:cubicBezTo>
                  <a:pt x="550" y="158"/>
                  <a:pt x="550" y="158"/>
                  <a:pt x="550" y="158"/>
                </a:cubicBezTo>
                <a:cubicBezTo>
                  <a:pt x="435" y="495"/>
                  <a:pt x="435" y="495"/>
                  <a:pt x="435" y="495"/>
                </a:cubicBezTo>
                <a:cubicBezTo>
                  <a:pt x="354" y="495"/>
                  <a:pt x="354" y="495"/>
                  <a:pt x="354" y="495"/>
                </a:cubicBezTo>
                <a:cubicBezTo>
                  <a:pt x="274" y="275"/>
                  <a:pt x="274" y="275"/>
                  <a:pt x="274" y="275"/>
                </a:cubicBezTo>
                <a:cubicBezTo>
                  <a:pt x="192" y="495"/>
                  <a:pt x="192" y="495"/>
                  <a:pt x="192" y="495"/>
                </a:cubicBezTo>
                <a:cubicBezTo>
                  <a:pt x="110" y="495"/>
                  <a:pt x="110" y="495"/>
                  <a:pt x="110" y="495"/>
                </a:cubicBezTo>
                <a:lnTo>
                  <a:pt x="0" y="15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9370802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ivider_Orange">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B38B60E7-9D74-CB2A-E41A-78198155FED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42" y="447"/>
            <a:ext cx="12190517" cy="6857166"/>
          </a:xfrm>
          <a:prstGeom prst="rect">
            <a:avLst/>
          </a:prstGeom>
          <a:noFill/>
          <a:ln>
            <a:noFill/>
          </a:ln>
        </p:spPr>
      </p:pic>
      <p:cxnSp>
        <p:nvCxnSpPr>
          <p:cNvPr id="9" name="Straight Connector 9">
            <a:extLst>
              <a:ext uri="{FF2B5EF4-FFF2-40B4-BE49-F238E27FC236}">
                <a16:creationId xmlns:a16="http://schemas.microsoft.com/office/drawing/2014/main" id="{39FA42D9-0B88-3206-FB25-549542625696}"/>
              </a:ext>
            </a:extLst>
          </p:cNvPr>
          <p:cNvCxnSpPr>
            <a:cxnSpLocks/>
          </p:cNvCxnSpPr>
          <p:nvPr userDrawn="1"/>
        </p:nvCxnSpPr>
        <p:spPr>
          <a:xfrm>
            <a:off x="1011491" y="-7916"/>
            <a:ext cx="0" cy="239404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2">
            <a:extLst>
              <a:ext uri="{FF2B5EF4-FFF2-40B4-BE49-F238E27FC236}">
                <a16:creationId xmlns:a16="http://schemas.microsoft.com/office/drawing/2014/main" id="{2D1AAB97-4EC2-CAE0-3E80-5208BF714C7F}"/>
              </a:ext>
            </a:extLst>
          </p:cNvPr>
          <p:cNvSpPr>
            <a:spLocks noGrp="1"/>
          </p:cNvSpPr>
          <p:nvPr>
            <p:ph type="body" idx="51" hasCustomPrompt="1"/>
          </p:nvPr>
        </p:nvSpPr>
        <p:spPr>
          <a:xfrm rot="16200000">
            <a:off x="-287193" y="1287878"/>
            <a:ext cx="2085771" cy="332361"/>
          </a:xfrm>
          <a:prstGeom prst="rect">
            <a:avLst/>
          </a:prstGeom>
        </p:spPr>
        <p:txBody>
          <a:bodyPr>
            <a:noAutofit/>
          </a:bodyPr>
          <a:lstStyle>
            <a:lvl1pPr marL="0" indent="0">
              <a:buNone/>
              <a:defRPr sz="140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5" name="Title 1">
            <a:extLst>
              <a:ext uri="{FF2B5EF4-FFF2-40B4-BE49-F238E27FC236}">
                <a16:creationId xmlns:a16="http://schemas.microsoft.com/office/drawing/2014/main" id="{26D3D441-C974-3A38-8EF7-D7F3947398DD}"/>
              </a:ext>
            </a:extLst>
          </p:cNvPr>
          <p:cNvSpPr>
            <a:spLocks noGrp="1"/>
          </p:cNvSpPr>
          <p:nvPr>
            <p:ph type="title" hasCustomPrompt="1"/>
          </p:nvPr>
        </p:nvSpPr>
        <p:spPr>
          <a:xfrm>
            <a:off x="1200150" y="1606551"/>
            <a:ext cx="3621232" cy="831849"/>
          </a:xfrm>
          <a:prstGeom prst="rect">
            <a:avLst/>
          </a:prstGeom>
        </p:spPr>
        <p:txBody>
          <a:bodyPr>
            <a:noAutofit/>
          </a:bodyPr>
          <a:lstStyle>
            <a:lvl1pPr>
              <a:lnSpc>
                <a:spcPct val="100000"/>
              </a:lnSpc>
              <a:defRPr sz="2800" b="1">
                <a:solidFill>
                  <a:schemeClr val="bg1"/>
                </a:solidFill>
                <a:latin typeface="Tenorite" pitchFamily="2" charset="0"/>
              </a:defRPr>
            </a:lvl1pPr>
          </a:lstStyle>
          <a:p>
            <a:r>
              <a:rPr lang="en-US"/>
              <a:t>Click to add </a:t>
            </a:r>
            <a:br>
              <a:rPr lang="en-US"/>
            </a:br>
            <a:r>
              <a:rPr lang="en-US"/>
              <a:t>section title</a:t>
            </a:r>
            <a:endParaRPr lang="en-AR"/>
          </a:p>
        </p:txBody>
      </p:sp>
      <p:sp>
        <p:nvSpPr>
          <p:cNvPr id="6" name="Text Placeholder 7">
            <a:extLst>
              <a:ext uri="{FF2B5EF4-FFF2-40B4-BE49-F238E27FC236}">
                <a16:creationId xmlns:a16="http://schemas.microsoft.com/office/drawing/2014/main" id="{EE0CC424-63D4-B261-BF68-5F4553975387}"/>
              </a:ext>
            </a:extLst>
          </p:cNvPr>
          <p:cNvSpPr>
            <a:spLocks noGrp="1"/>
          </p:cNvSpPr>
          <p:nvPr>
            <p:ph type="body" sz="quarter" idx="52" hasCustomPrompt="1"/>
          </p:nvPr>
        </p:nvSpPr>
        <p:spPr>
          <a:xfrm>
            <a:off x="5352585" y="1606551"/>
            <a:ext cx="8251903" cy="4094162"/>
          </a:xfrm>
          <a:prstGeom prst="rect">
            <a:avLst/>
          </a:prstGeom>
        </p:spPr>
        <p:txBody>
          <a:bodyPr>
            <a:noAutofit/>
          </a:bodyPr>
          <a:lstStyle>
            <a:lvl1pPr marL="0" indent="0">
              <a:buNone/>
              <a:defRPr sz="39500" b="0" spc="-300">
                <a:solidFill>
                  <a:schemeClr val="bg1"/>
                </a:solidFill>
                <a:latin typeface="Tenorite" pitchFamily="2" charset="0"/>
              </a:defRPr>
            </a:lvl1pPr>
          </a:lstStyle>
          <a:p>
            <a:pPr lvl="0"/>
            <a:r>
              <a:rPr lang="en-AR"/>
              <a:t>##.</a:t>
            </a:r>
          </a:p>
        </p:txBody>
      </p:sp>
      <p:sp>
        <p:nvSpPr>
          <p:cNvPr id="2" name="Freeform 5">
            <a:extLst>
              <a:ext uri="{FF2B5EF4-FFF2-40B4-BE49-F238E27FC236}">
                <a16:creationId xmlns:a16="http://schemas.microsoft.com/office/drawing/2014/main" id="{6F522DE8-AB7D-4A6D-1C5D-C12D7C0B19E5}"/>
              </a:ext>
            </a:extLst>
          </p:cNvPr>
          <p:cNvSpPr>
            <a:spLocks noEditPoints="1"/>
          </p:cNvSpPr>
          <p:nvPr userDrawn="1"/>
        </p:nvSpPr>
        <p:spPr bwMode="auto">
          <a:xfrm>
            <a:off x="11074081" y="6320972"/>
            <a:ext cx="711519" cy="263490"/>
          </a:xfrm>
          <a:custGeom>
            <a:avLst/>
            <a:gdLst>
              <a:gd name="T0" fmla="*/ 698 w 1799"/>
              <a:gd name="T1" fmla="*/ 158 h 664"/>
              <a:gd name="T2" fmla="*/ 610 w 1799"/>
              <a:gd name="T3" fmla="*/ 496 h 664"/>
              <a:gd name="T4" fmla="*/ 664 w 1799"/>
              <a:gd name="T5" fmla="*/ 7 h 664"/>
              <a:gd name="T6" fmla="*/ 638 w 1799"/>
              <a:gd name="T7" fmla="*/ 105 h 664"/>
              <a:gd name="T8" fmla="*/ 664 w 1799"/>
              <a:gd name="T9" fmla="*/ 7 h 664"/>
              <a:gd name="T10" fmla="*/ 907 w 1799"/>
              <a:gd name="T11" fmla="*/ 491 h 664"/>
              <a:gd name="T12" fmla="*/ 863 w 1799"/>
              <a:gd name="T13" fmla="*/ 664 h 664"/>
              <a:gd name="T14" fmla="*/ 777 w 1799"/>
              <a:gd name="T15" fmla="*/ 158 h 664"/>
              <a:gd name="T16" fmla="*/ 862 w 1799"/>
              <a:gd name="T17" fmla="*/ 205 h 664"/>
              <a:gd name="T18" fmla="*/ 969 w 1799"/>
              <a:gd name="T19" fmla="*/ 151 h 664"/>
              <a:gd name="T20" fmla="*/ 1082 w 1799"/>
              <a:gd name="T21" fmla="*/ 199 h 664"/>
              <a:gd name="T22" fmla="*/ 1131 w 1799"/>
              <a:gd name="T23" fmla="*/ 327 h 664"/>
              <a:gd name="T24" fmla="*/ 1081 w 1799"/>
              <a:gd name="T25" fmla="*/ 455 h 664"/>
              <a:gd name="T26" fmla="*/ 969 w 1799"/>
              <a:gd name="T27" fmla="*/ 503 h 664"/>
              <a:gd name="T28" fmla="*/ 988 w 1799"/>
              <a:gd name="T29" fmla="*/ 414 h 664"/>
              <a:gd name="T30" fmla="*/ 1038 w 1799"/>
              <a:gd name="T31" fmla="*/ 364 h 664"/>
              <a:gd name="T32" fmla="*/ 1038 w 1799"/>
              <a:gd name="T33" fmla="*/ 289 h 664"/>
              <a:gd name="T34" fmla="*/ 988 w 1799"/>
              <a:gd name="T35" fmla="*/ 239 h 664"/>
              <a:gd name="T36" fmla="*/ 915 w 1799"/>
              <a:gd name="T37" fmla="*/ 239 h 664"/>
              <a:gd name="T38" fmla="*/ 865 w 1799"/>
              <a:gd name="T39" fmla="*/ 289 h 664"/>
              <a:gd name="T40" fmla="*/ 865 w 1799"/>
              <a:gd name="T41" fmla="*/ 364 h 664"/>
              <a:gd name="T42" fmla="*/ 915 w 1799"/>
              <a:gd name="T43" fmla="*/ 414 h 664"/>
              <a:gd name="T44" fmla="*/ 1194 w 1799"/>
              <a:gd name="T45" fmla="*/ 158 h 664"/>
              <a:gd name="T46" fmla="*/ 1279 w 1799"/>
              <a:gd name="T47" fmla="*/ 210 h 664"/>
              <a:gd name="T48" fmla="*/ 1372 w 1799"/>
              <a:gd name="T49" fmla="*/ 152 h 664"/>
              <a:gd name="T50" fmla="*/ 1429 w 1799"/>
              <a:gd name="T51" fmla="*/ 165 h 664"/>
              <a:gd name="T52" fmla="*/ 1379 w 1799"/>
              <a:gd name="T53" fmla="*/ 242 h 664"/>
              <a:gd name="T54" fmla="*/ 1299 w 1799"/>
              <a:gd name="T55" fmla="*/ 257 h 664"/>
              <a:gd name="T56" fmla="*/ 1279 w 1799"/>
              <a:gd name="T57" fmla="*/ 496 h 664"/>
              <a:gd name="T58" fmla="*/ 1194 w 1799"/>
              <a:gd name="T59" fmla="*/ 158 h 664"/>
              <a:gd name="T60" fmla="*/ 1549 w 1799"/>
              <a:gd name="T61" fmla="*/ 489 h 664"/>
              <a:gd name="T62" fmla="*/ 1455 w 1799"/>
              <a:gd name="T63" fmla="*/ 395 h 664"/>
              <a:gd name="T64" fmla="*/ 1455 w 1799"/>
              <a:gd name="T65" fmla="*/ 258 h 664"/>
              <a:gd name="T66" fmla="*/ 1549 w 1799"/>
              <a:gd name="T67" fmla="*/ 165 h 664"/>
              <a:gd name="T68" fmla="*/ 1690 w 1799"/>
              <a:gd name="T69" fmla="*/ 165 h 664"/>
              <a:gd name="T70" fmla="*/ 1785 w 1799"/>
              <a:gd name="T71" fmla="*/ 258 h 664"/>
              <a:gd name="T72" fmla="*/ 1785 w 1799"/>
              <a:gd name="T73" fmla="*/ 395 h 664"/>
              <a:gd name="T74" fmla="*/ 1691 w 1799"/>
              <a:gd name="T75" fmla="*/ 489 h 664"/>
              <a:gd name="T76" fmla="*/ 1620 w 1799"/>
              <a:gd name="T77" fmla="*/ 421 h 664"/>
              <a:gd name="T78" fmla="*/ 1686 w 1799"/>
              <a:gd name="T79" fmla="*/ 393 h 664"/>
              <a:gd name="T80" fmla="*/ 1713 w 1799"/>
              <a:gd name="T81" fmla="*/ 326 h 664"/>
              <a:gd name="T82" fmla="*/ 1686 w 1799"/>
              <a:gd name="T83" fmla="*/ 259 h 664"/>
              <a:gd name="T84" fmla="*/ 1620 w 1799"/>
              <a:gd name="T85" fmla="*/ 232 h 664"/>
              <a:gd name="T86" fmla="*/ 1555 w 1799"/>
              <a:gd name="T87" fmla="*/ 259 h 664"/>
              <a:gd name="T88" fmla="*/ 1528 w 1799"/>
              <a:gd name="T89" fmla="*/ 326 h 664"/>
              <a:gd name="T90" fmla="*/ 1555 w 1799"/>
              <a:gd name="T91" fmla="*/ 393 h 664"/>
              <a:gd name="T92" fmla="*/ 1620 w 1799"/>
              <a:gd name="T93" fmla="*/ 421 h 664"/>
              <a:gd name="T94" fmla="*/ 88 w 1799"/>
              <a:gd name="T95" fmla="*/ 158 h 664"/>
              <a:gd name="T96" fmla="*/ 236 w 1799"/>
              <a:gd name="T97" fmla="*/ 158 h 664"/>
              <a:gd name="T98" fmla="*/ 392 w 1799"/>
              <a:gd name="T99" fmla="*/ 373 h 664"/>
              <a:gd name="T100" fmla="*/ 550 w 1799"/>
              <a:gd name="T101" fmla="*/ 158 h 664"/>
              <a:gd name="T102" fmla="*/ 354 w 1799"/>
              <a:gd name="T103" fmla="*/ 495 h 664"/>
              <a:gd name="T104" fmla="*/ 192 w 1799"/>
              <a:gd name="T105" fmla="*/ 495 h 664"/>
              <a:gd name="T106" fmla="*/ 0 w 1799"/>
              <a:gd name="T107" fmla="*/ 158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99" h="664">
                <a:moveTo>
                  <a:pt x="610" y="158"/>
                </a:moveTo>
                <a:cubicBezTo>
                  <a:pt x="698" y="158"/>
                  <a:pt x="698" y="158"/>
                  <a:pt x="698" y="158"/>
                </a:cubicBezTo>
                <a:cubicBezTo>
                  <a:pt x="698" y="496"/>
                  <a:pt x="698" y="496"/>
                  <a:pt x="698" y="496"/>
                </a:cubicBezTo>
                <a:cubicBezTo>
                  <a:pt x="610" y="496"/>
                  <a:pt x="610" y="496"/>
                  <a:pt x="610" y="496"/>
                </a:cubicBezTo>
                <a:lnTo>
                  <a:pt x="610" y="158"/>
                </a:lnTo>
                <a:close/>
                <a:moveTo>
                  <a:pt x="664" y="7"/>
                </a:moveTo>
                <a:cubicBezTo>
                  <a:pt x="637" y="0"/>
                  <a:pt x="609" y="16"/>
                  <a:pt x="602" y="43"/>
                </a:cubicBezTo>
                <a:cubicBezTo>
                  <a:pt x="595" y="70"/>
                  <a:pt x="611" y="98"/>
                  <a:pt x="638" y="105"/>
                </a:cubicBezTo>
                <a:cubicBezTo>
                  <a:pt x="665" y="112"/>
                  <a:pt x="693" y="96"/>
                  <a:pt x="700" y="69"/>
                </a:cubicBezTo>
                <a:cubicBezTo>
                  <a:pt x="707" y="42"/>
                  <a:pt x="691" y="14"/>
                  <a:pt x="664" y="7"/>
                </a:cubicBezTo>
                <a:close/>
                <a:moveTo>
                  <a:pt x="969" y="503"/>
                </a:moveTo>
                <a:cubicBezTo>
                  <a:pt x="946" y="503"/>
                  <a:pt x="926" y="499"/>
                  <a:pt x="907" y="491"/>
                </a:cubicBezTo>
                <a:cubicBezTo>
                  <a:pt x="889" y="482"/>
                  <a:pt x="874" y="470"/>
                  <a:pt x="863" y="455"/>
                </a:cubicBezTo>
                <a:cubicBezTo>
                  <a:pt x="863" y="664"/>
                  <a:pt x="863" y="664"/>
                  <a:pt x="863" y="664"/>
                </a:cubicBezTo>
                <a:cubicBezTo>
                  <a:pt x="777" y="664"/>
                  <a:pt x="777" y="664"/>
                  <a:pt x="777" y="664"/>
                </a:cubicBezTo>
                <a:cubicBezTo>
                  <a:pt x="777" y="158"/>
                  <a:pt x="777" y="158"/>
                  <a:pt x="777" y="158"/>
                </a:cubicBezTo>
                <a:cubicBezTo>
                  <a:pt x="862" y="158"/>
                  <a:pt x="862" y="158"/>
                  <a:pt x="862" y="158"/>
                </a:cubicBezTo>
                <a:cubicBezTo>
                  <a:pt x="862" y="205"/>
                  <a:pt x="862" y="205"/>
                  <a:pt x="862" y="205"/>
                </a:cubicBezTo>
                <a:cubicBezTo>
                  <a:pt x="874" y="188"/>
                  <a:pt x="888" y="175"/>
                  <a:pt x="907" y="166"/>
                </a:cubicBezTo>
                <a:cubicBezTo>
                  <a:pt x="925" y="156"/>
                  <a:pt x="946" y="151"/>
                  <a:pt x="969" y="151"/>
                </a:cubicBezTo>
                <a:cubicBezTo>
                  <a:pt x="990" y="151"/>
                  <a:pt x="1010" y="155"/>
                  <a:pt x="1030" y="163"/>
                </a:cubicBezTo>
                <a:cubicBezTo>
                  <a:pt x="1050" y="172"/>
                  <a:pt x="1067" y="183"/>
                  <a:pt x="1082" y="199"/>
                </a:cubicBezTo>
                <a:cubicBezTo>
                  <a:pt x="1097" y="214"/>
                  <a:pt x="1109" y="233"/>
                  <a:pt x="1118" y="254"/>
                </a:cubicBezTo>
                <a:cubicBezTo>
                  <a:pt x="1127" y="276"/>
                  <a:pt x="1131" y="300"/>
                  <a:pt x="1131" y="327"/>
                </a:cubicBezTo>
                <a:cubicBezTo>
                  <a:pt x="1131" y="354"/>
                  <a:pt x="1127" y="378"/>
                  <a:pt x="1118" y="400"/>
                </a:cubicBezTo>
                <a:cubicBezTo>
                  <a:pt x="1108" y="421"/>
                  <a:pt x="1096" y="440"/>
                  <a:pt x="1081" y="455"/>
                </a:cubicBezTo>
                <a:cubicBezTo>
                  <a:pt x="1066" y="471"/>
                  <a:pt x="1049" y="482"/>
                  <a:pt x="1030" y="491"/>
                </a:cubicBezTo>
                <a:cubicBezTo>
                  <a:pt x="1010" y="499"/>
                  <a:pt x="990" y="503"/>
                  <a:pt x="969" y="503"/>
                </a:cubicBezTo>
                <a:close/>
                <a:moveTo>
                  <a:pt x="952" y="421"/>
                </a:moveTo>
                <a:cubicBezTo>
                  <a:pt x="965" y="421"/>
                  <a:pt x="977" y="419"/>
                  <a:pt x="988" y="414"/>
                </a:cubicBezTo>
                <a:cubicBezTo>
                  <a:pt x="999" y="409"/>
                  <a:pt x="1009" y="402"/>
                  <a:pt x="1018" y="394"/>
                </a:cubicBezTo>
                <a:cubicBezTo>
                  <a:pt x="1026" y="385"/>
                  <a:pt x="1033" y="375"/>
                  <a:pt x="1038" y="364"/>
                </a:cubicBezTo>
                <a:cubicBezTo>
                  <a:pt x="1043" y="352"/>
                  <a:pt x="1045" y="340"/>
                  <a:pt x="1045" y="326"/>
                </a:cubicBezTo>
                <a:cubicBezTo>
                  <a:pt x="1045" y="313"/>
                  <a:pt x="1043" y="301"/>
                  <a:pt x="1038" y="289"/>
                </a:cubicBezTo>
                <a:cubicBezTo>
                  <a:pt x="1033" y="278"/>
                  <a:pt x="1026" y="268"/>
                  <a:pt x="1018" y="259"/>
                </a:cubicBezTo>
                <a:cubicBezTo>
                  <a:pt x="1009" y="251"/>
                  <a:pt x="999" y="244"/>
                  <a:pt x="988" y="239"/>
                </a:cubicBezTo>
                <a:cubicBezTo>
                  <a:pt x="977" y="234"/>
                  <a:pt x="965" y="231"/>
                  <a:pt x="952" y="231"/>
                </a:cubicBezTo>
                <a:cubicBezTo>
                  <a:pt x="938" y="231"/>
                  <a:pt x="926" y="234"/>
                  <a:pt x="915" y="239"/>
                </a:cubicBezTo>
                <a:cubicBezTo>
                  <a:pt x="903" y="244"/>
                  <a:pt x="893" y="251"/>
                  <a:pt x="885" y="259"/>
                </a:cubicBezTo>
                <a:cubicBezTo>
                  <a:pt x="877" y="268"/>
                  <a:pt x="870" y="278"/>
                  <a:pt x="865" y="289"/>
                </a:cubicBezTo>
                <a:cubicBezTo>
                  <a:pt x="860" y="301"/>
                  <a:pt x="858" y="313"/>
                  <a:pt x="858" y="326"/>
                </a:cubicBezTo>
                <a:cubicBezTo>
                  <a:pt x="858" y="340"/>
                  <a:pt x="860" y="352"/>
                  <a:pt x="865" y="364"/>
                </a:cubicBezTo>
                <a:cubicBezTo>
                  <a:pt x="870" y="375"/>
                  <a:pt x="877" y="385"/>
                  <a:pt x="885" y="394"/>
                </a:cubicBezTo>
                <a:cubicBezTo>
                  <a:pt x="893" y="402"/>
                  <a:pt x="903" y="409"/>
                  <a:pt x="915" y="414"/>
                </a:cubicBezTo>
                <a:cubicBezTo>
                  <a:pt x="926" y="419"/>
                  <a:pt x="938" y="421"/>
                  <a:pt x="952" y="421"/>
                </a:cubicBezTo>
                <a:close/>
                <a:moveTo>
                  <a:pt x="1194" y="158"/>
                </a:moveTo>
                <a:cubicBezTo>
                  <a:pt x="1279" y="158"/>
                  <a:pt x="1279" y="158"/>
                  <a:pt x="1279" y="158"/>
                </a:cubicBezTo>
                <a:cubicBezTo>
                  <a:pt x="1279" y="210"/>
                  <a:pt x="1279" y="210"/>
                  <a:pt x="1279" y="210"/>
                </a:cubicBezTo>
                <a:cubicBezTo>
                  <a:pt x="1287" y="190"/>
                  <a:pt x="1299" y="175"/>
                  <a:pt x="1315" y="166"/>
                </a:cubicBezTo>
                <a:cubicBezTo>
                  <a:pt x="1331" y="157"/>
                  <a:pt x="1350" y="152"/>
                  <a:pt x="1372" y="152"/>
                </a:cubicBezTo>
                <a:cubicBezTo>
                  <a:pt x="1383" y="152"/>
                  <a:pt x="1394" y="153"/>
                  <a:pt x="1403" y="156"/>
                </a:cubicBezTo>
                <a:cubicBezTo>
                  <a:pt x="1413" y="158"/>
                  <a:pt x="1422" y="161"/>
                  <a:pt x="1429" y="165"/>
                </a:cubicBezTo>
                <a:cubicBezTo>
                  <a:pt x="1397" y="250"/>
                  <a:pt x="1397" y="250"/>
                  <a:pt x="1397" y="250"/>
                </a:cubicBezTo>
                <a:cubicBezTo>
                  <a:pt x="1393" y="247"/>
                  <a:pt x="1387" y="244"/>
                  <a:pt x="1379" y="242"/>
                </a:cubicBezTo>
                <a:cubicBezTo>
                  <a:pt x="1371" y="239"/>
                  <a:pt x="1362" y="238"/>
                  <a:pt x="1352" y="238"/>
                </a:cubicBezTo>
                <a:cubicBezTo>
                  <a:pt x="1330" y="238"/>
                  <a:pt x="1313" y="244"/>
                  <a:pt x="1299" y="257"/>
                </a:cubicBezTo>
                <a:cubicBezTo>
                  <a:pt x="1286" y="269"/>
                  <a:pt x="1279" y="289"/>
                  <a:pt x="1279" y="318"/>
                </a:cubicBezTo>
                <a:cubicBezTo>
                  <a:pt x="1279" y="496"/>
                  <a:pt x="1279" y="496"/>
                  <a:pt x="1279" y="496"/>
                </a:cubicBezTo>
                <a:cubicBezTo>
                  <a:pt x="1194" y="496"/>
                  <a:pt x="1194" y="496"/>
                  <a:pt x="1194" y="496"/>
                </a:cubicBezTo>
                <a:lnTo>
                  <a:pt x="1194" y="158"/>
                </a:lnTo>
                <a:close/>
                <a:moveTo>
                  <a:pt x="1620" y="503"/>
                </a:moveTo>
                <a:cubicBezTo>
                  <a:pt x="1594" y="503"/>
                  <a:pt x="1571" y="498"/>
                  <a:pt x="1549" y="489"/>
                </a:cubicBezTo>
                <a:cubicBezTo>
                  <a:pt x="1527" y="480"/>
                  <a:pt x="1508" y="467"/>
                  <a:pt x="1492" y="451"/>
                </a:cubicBezTo>
                <a:cubicBezTo>
                  <a:pt x="1476" y="435"/>
                  <a:pt x="1464" y="416"/>
                  <a:pt x="1455" y="395"/>
                </a:cubicBezTo>
                <a:cubicBezTo>
                  <a:pt x="1446" y="374"/>
                  <a:pt x="1441" y="351"/>
                  <a:pt x="1441" y="327"/>
                </a:cubicBezTo>
                <a:cubicBezTo>
                  <a:pt x="1441" y="303"/>
                  <a:pt x="1446" y="280"/>
                  <a:pt x="1455" y="258"/>
                </a:cubicBezTo>
                <a:cubicBezTo>
                  <a:pt x="1464" y="237"/>
                  <a:pt x="1476" y="218"/>
                  <a:pt x="1492" y="202"/>
                </a:cubicBezTo>
                <a:cubicBezTo>
                  <a:pt x="1508" y="187"/>
                  <a:pt x="1527" y="174"/>
                  <a:pt x="1549" y="165"/>
                </a:cubicBezTo>
                <a:cubicBezTo>
                  <a:pt x="1571" y="156"/>
                  <a:pt x="1594" y="151"/>
                  <a:pt x="1620" y="151"/>
                </a:cubicBezTo>
                <a:cubicBezTo>
                  <a:pt x="1645" y="151"/>
                  <a:pt x="1668" y="156"/>
                  <a:pt x="1690" y="165"/>
                </a:cubicBezTo>
                <a:cubicBezTo>
                  <a:pt x="1712" y="174"/>
                  <a:pt x="1731" y="187"/>
                  <a:pt x="1747" y="202"/>
                </a:cubicBezTo>
                <a:cubicBezTo>
                  <a:pt x="1763" y="218"/>
                  <a:pt x="1776" y="237"/>
                  <a:pt x="1785" y="258"/>
                </a:cubicBezTo>
                <a:cubicBezTo>
                  <a:pt x="1794" y="280"/>
                  <a:pt x="1799" y="303"/>
                  <a:pt x="1799" y="327"/>
                </a:cubicBezTo>
                <a:cubicBezTo>
                  <a:pt x="1799" y="351"/>
                  <a:pt x="1794" y="374"/>
                  <a:pt x="1785" y="395"/>
                </a:cubicBezTo>
                <a:cubicBezTo>
                  <a:pt x="1776" y="416"/>
                  <a:pt x="1763" y="435"/>
                  <a:pt x="1747" y="451"/>
                </a:cubicBezTo>
                <a:cubicBezTo>
                  <a:pt x="1731" y="467"/>
                  <a:pt x="1713" y="480"/>
                  <a:pt x="1691" y="489"/>
                </a:cubicBezTo>
                <a:cubicBezTo>
                  <a:pt x="1669" y="498"/>
                  <a:pt x="1645" y="503"/>
                  <a:pt x="1620" y="503"/>
                </a:cubicBezTo>
                <a:close/>
                <a:moveTo>
                  <a:pt x="1620" y="421"/>
                </a:moveTo>
                <a:cubicBezTo>
                  <a:pt x="1633" y="421"/>
                  <a:pt x="1645" y="418"/>
                  <a:pt x="1657" y="413"/>
                </a:cubicBezTo>
                <a:cubicBezTo>
                  <a:pt x="1668" y="408"/>
                  <a:pt x="1678" y="402"/>
                  <a:pt x="1686" y="393"/>
                </a:cubicBezTo>
                <a:cubicBezTo>
                  <a:pt x="1694" y="385"/>
                  <a:pt x="1701" y="375"/>
                  <a:pt x="1706" y="364"/>
                </a:cubicBezTo>
                <a:cubicBezTo>
                  <a:pt x="1711" y="352"/>
                  <a:pt x="1713" y="340"/>
                  <a:pt x="1713" y="326"/>
                </a:cubicBezTo>
                <a:cubicBezTo>
                  <a:pt x="1713" y="313"/>
                  <a:pt x="1711" y="301"/>
                  <a:pt x="1706" y="289"/>
                </a:cubicBezTo>
                <a:cubicBezTo>
                  <a:pt x="1701" y="278"/>
                  <a:pt x="1694" y="268"/>
                  <a:pt x="1686" y="259"/>
                </a:cubicBezTo>
                <a:cubicBezTo>
                  <a:pt x="1678" y="251"/>
                  <a:pt x="1668" y="244"/>
                  <a:pt x="1657" y="239"/>
                </a:cubicBezTo>
                <a:cubicBezTo>
                  <a:pt x="1645" y="234"/>
                  <a:pt x="1633" y="232"/>
                  <a:pt x="1620" y="232"/>
                </a:cubicBezTo>
                <a:cubicBezTo>
                  <a:pt x="1607" y="232"/>
                  <a:pt x="1595" y="234"/>
                  <a:pt x="1584" y="239"/>
                </a:cubicBezTo>
                <a:cubicBezTo>
                  <a:pt x="1573" y="244"/>
                  <a:pt x="1563" y="251"/>
                  <a:pt x="1555" y="259"/>
                </a:cubicBezTo>
                <a:cubicBezTo>
                  <a:pt x="1546" y="268"/>
                  <a:pt x="1540" y="278"/>
                  <a:pt x="1535" y="289"/>
                </a:cubicBezTo>
                <a:cubicBezTo>
                  <a:pt x="1530" y="301"/>
                  <a:pt x="1528" y="313"/>
                  <a:pt x="1528" y="326"/>
                </a:cubicBezTo>
                <a:cubicBezTo>
                  <a:pt x="1528" y="340"/>
                  <a:pt x="1530" y="352"/>
                  <a:pt x="1535" y="364"/>
                </a:cubicBezTo>
                <a:cubicBezTo>
                  <a:pt x="1540" y="375"/>
                  <a:pt x="1546" y="385"/>
                  <a:pt x="1555" y="393"/>
                </a:cubicBezTo>
                <a:cubicBezTo>
                  <a:pt x="1563" y="402"/>
                  <a:pt x="1573" y="408"/>
                  <a:pt x="1584" y="413"/>
                </a:cubicBezTo>
                <a:cubicBezTo>
                  <a:pt x="1595" y="418"/>
                  <a:pt x="1607" y="421"/>
                  <a:pt x="1620" y="421"/>
                </a:cubicBezTo>
                <a:close/>
                <a:moveTo>
                  <a:pt x="0" y="158"/>
                </a:moveTo>
                <a:cubicBezTo>
                  <a:pt x="88" y="158"/>
                  <a:pt x="88" y="158"/>
                  <a:pt x="88" y="158"/>
                </a:cubicBezTo>
                <a:cubicBezTo>
                  <a:pt x="156" y="373"/>
                  <a:pt x="156" y="373"/>
                  <a:pt x="156" y="373"/>
                </a:cubicBezTo>
                <a:cubicBezTo>
                  <a:pt x="236" y="158"/>
                  <a:pt x="236" y="158"/>
                  <a:pt x="236" y="158"/>
                </a:cubicBezTo>
                <a:cubicBezTo>
                  <a:pt x="313" y="158"/>
                  <a:pt x="313" y="158"/>
                  <a:pt x="313" y="158"/>
                </a:cubicBezTo>
                <a:cubicBezTo>
                  <a:pt x="392" y="373"/>
                  <a:pt x="392" y="373"/>
                  <a:pt x="392" y="373"/>
                </a:cubicBezTo>
                <a:cubicBezTo>
                  <a:pt x="462" y="158"/>
                  <a:pt x="462" y="158"/>
                  <a:pt x="462" y="158"/>
                </a:cubicBezTo>
                <a:cubicBezTo>
                  <a:pt x="550" y="158"/>
                  <a:pt x="550" y="158"/>
                  <a:pt x="550" y="158"/>
                </a:cubicBezTo>
                <a:cubicBezTo>
                  <a:pt x="435" y="495"/>
                  <a:pt x="435" y="495"/>
                  <a:pt x="435" y="495"/>
                </a:cubicBezTo>
                <a:cubicBezTo>
                  <a:pt x="354" y="495"/>
                  <a:pt x="354" y="495"/>
                  <a:pt x="354" y="495"/>
                </a:cubicBezTo>
                <a:cubicBezTo>
                  <a:pt x="274" y="275"/>
                  <a:pt x="274" y="275"/>
                  <a:pt x="274" y="275"/>
                </a:cubicBezTo>
                <a:cubicBezTo>
                  <a:pt x="192" y="495"/>
                  <a:pt x="192" y="495"/>
                  <a:pt x="192" y="495"/>
                </a:cubicBezTo>
                <a:cubicBezTo>
                  <a:pt x="110" y="495"/>
                  <a:pt x="110" y="495"/>
                  <a:pt x="110" y="495"/>
                </a:cubicBezTo>
                <a:lnTo>
                  <a:pt x="0" y="15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5409575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ivider_Lime">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EC7DD508-FEE8-424E-9D6D-D19698E6C22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482" y="-7916"/>
            <a:ext cx="12204590" cy="6865082"/>
          </a:xfrm>
          <a:prstGeom prst="rect">
            <a:avLst/>
          </a:prstGeom>
          <a:noFill/>
        </p:spPr>
      </p:pic>
      <p:cxnSp>
        <p:nvCxnSpPr>
          <p:cNvPr id="9" name="Straight Connector 9">
            <a:extLst>
              <a:ext uri="{FF2B5EF4-FFF2-40B4-BE49-F238E27FC236}">
                <a16:creationId xmlns:a16="http://schemas.microsoft.com/office/drawing/2014/main" id="{39FA42D9-0B88-3206-FB25-549542625696}"/>
              </a:ext>
            </a:extLst>
          </p:cNvPr>
          <p:cNvCxnSpPr>
            <a:cxnSpLocks/>
          </p:cNvCxnSpPr>
          <p:nvPr userDrawn="1"/>
        </p:nvCxnSpPr>
        <p:spPr>
          <a:xfrm>
            <a:off x="1011491" y="-7916"/>
            <a:ext cx="0" cy="239404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2">
            <a:extLst>
              <a:ext uri="{FF2B5EF4-FFF2-40B4-BE49-F238E27FC236}">
                <a16:creationId xmlns:a16="http://schemas.microsoft.com/office/drawing/2014/main" id="{E03EEBE7-5038-3B81-61D1-2A7B9FCB90CB}"/>
              </a:ext>
            </a:extLst>
          </p:cNvPr>
          <p:cNvSpPr>
            <a:spLocks noGrp="1"/>
          </p:cNvSpPr>
          <p:nvPr>
            <p:ph type="body" idx="51" hasCustomPrompt="1"/>
          </p:nvPr>
        </p:nvSpPr>
        <p:spPr>
          <a:xfrm rot="16200000">
            <a:off x="-287193" y="1287878"/>
            <a:ext cx="2085771" cy="332361"/>
          </a:xfrm>
          <a:prstGeom prst="rect">
            <a:avLst/>
          </a:prstGeom>
        </p:spPr>
        <p:txBody>
          <a:bodyPr>
            <a:noAutofit/>
          </a:bodyPr>
          <a:lstStyle>
            <a:lvl1pPr marL="0" indent="0">
              <a:buNone/>
              <a:defRPr sz="140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5" name="Title 1">
            <a:extLst>
              <a:ext uri="{FF2B5EF4-FFF2-40B4-BE49-F238E27FC236}">
                <a16:creationId xmlns:a16="http://schemas.microsoft.com/office/drawing/2014/main" id="{2A11DB4E-04F0-3C50-2FE5-C2075D9AD6FB}"/>
              </a:ext>
            </a:extLst>
          </p:cNvPr>
          <p:cNvSpPr>
            <a:spLocks noGrp="1"/>
          </p:cNvSpPr>
          <p:nvPr>
            <p:ph type="title" hasCustomPrompt="1"/>
          </p:nvPr>
        </p:nvSpPr>
        <p:spPr>
          <a:xfrm>
            <a:off x="1200150" y="1606551"/>
            <a:ext cx="3621232" cy="831849"/>
          </a:xfrm>
          <a:prstGeom prst="rect">
            <a:avLst/>
          </a:prstGeom>
        </p:spPr>
        <p:txBody>
          <a:bodyPr>
            <a:noAutofit/>
          </a:bodyPr>
          <a:lstStyle>
            <a:lvl1pPr>
              <a:lnSpc>
                <a:spcPct val="100000"/>
              </a:lnSpc>
              <a:defRPr sz="2800" b="1">
                <a:solidFill>
                  <a:schemeClr val="bg1"/>
                </a:solidFill>
                <a:latin typeface="Tenorite" pitchFamily="2" charset="0"/>
              </a:defRPr>
            </a:lvl1pPr>
          </a:lstStyle>
          <a:p>
            <a:r>
              <a:rPr lang="en-US"/>
              <a:t>Click to add </a:t>
            </a:r>
            <a:br>
              <a:rPr lang="en-US"/>
            </a:br>
            <a:r>
              <a:rPr lang="en-US"/>
              <a:t>section title</a:t>
            </a:r>
            <a:endParaRPr lang="en-AR"/>
          </a:p>
        </p:txBody>
      </p:sp>
      <p:sp>
        <p:nvSpPr>
          <p:cNvPr id="6" name="Text Placeholder 7">
            <a:extLst>
              <a:ext uri="{FF2B5EF4-FFF2-40B4-BE49-F238E27FC236}">
                <a16:creationId xmlns:a16="http://schemas.microsoft.com/office/drawing/2014/main" id="{A200D12E-3479-3C22-3F02-96997EEDDE2D}"/>
              </a:ext>
            </a:extLst>
          </p:cNvPr>
          <p:cNvSpPr>
            <a:spLocks noGrp="1"/>
          </p:cNvSpPr>
          <p:nvPr>
            <p:ph type="body" sz="quarter" idx="52" hasCustomPrompt="1"/>
          </p:nvPr>
        </p:nvSpPr>
        <p:spPr>
          <a:xfrm>
            <a:off x="5352585" y="1606551"/>
            <a:ext cx="8251903" cy="4094162"/>
          </a:xfrm>
          <a:prstGeom prst="rect">
            <a:avLst/>
          </a:prstGeom>
        </p:spPr>
        <p:txBody>
          <a:bodyPr>
            <a:noAutofit/>
          </a:bodyPr>
          <a:lstStyle>
            <a:lvl1pPr marL="0" indent="0">
              <a:buNone/>
              <a:defRPr sz="39500" b="0" spc="-300">
                <a:solidFill>
                  <a:schemeClr val="bg1"/>
                </a:solidFill>
                <a:latin typeface="Tenorite" pitchFamily="2" charset="0"/>
              </a:defRPr>
            </a:lvl1pPr>
          </a:lstStyle>
          <a:p>
            <a:pPr lvl="0"/>
            <a:r>
              <a:rPr lang="en-AR"/>
              <a:t>##.</a:t>
            </a:r>
          </a:p>
        </p:txBody>
      </p:sp>
      <p:sp>
        <p:nvSpPr>
          <p:cNvPr id="7" name="Freeform 5">
            <a:extLst>
              <a:ext uri="{FF2B5EF4-FFF2-40B4-BE49-F238E27FC236}">
                <a16:creationId xmlns:a16="http://schemas.microsoft.com/office/drawing/2014/main" id="{50121DF5-D3F0-6EB2-60D3-C5F8ED24A4B5}"/>
              </a:ext>
            </a:extLst>
          </p:cNvPr>
          <p:cNvSpPr>
            <a:spLocks noEditPoints="1"/>
          </p:cNvSpPr>
          <p:nvPr userDrawn="1"/>
        </p:nvSpPr>
        <p:spPr bwMode="auto">
          <a:xfrm>
            <a:off x="11074081" y="6320972"/>
            <a:ext cx="711519" cy="263490"/>
          </a:xfrm>
          <a:custGeom>
            <a:avLst/>
            <a:gdLst>
              <a:gd name="T0" fmla="*/ 698 w 1799"/>
              <a:gd name="T1" fmla="*/ 158 h 664"/>
              <a:gd name="T2" fmla="*/ 610 w 1799"/>
              <a:gd name="T3" fmla="*/ 496 h 664"/>
              <a:gd name="T4" fmla="*/ 664 w 1799"/>
              <a:gd name="T5" fmla="*/ 7 h 664"/>
              <a:gd name="T6" fmla="*/ 638 w 1799"/>
              <a:gd name="T7" fmla="*/ 105 h 664"/>
              <a:gd name="T8" fmla="*/ 664 w 1799"/>
              <a:gd name="T9" fmla="*/ 7 h 664"/>
              <a:gd name="T10" fmla="*/ 907 w 1799"/>
              <a:gd name="T11" fmla="*/ 491 h 664"/>
              <a:gd name="T12" fmla="*/ 863 w 1799"/>
              <a:gd name="T13" fmla="*/ 664 h 664"/>
              <a:gd name="T14" fmla="*/ 777 w 1799"/>
              <a:gd name="T15" fmla="*/ 158 h 664"/>
              <a:gd name="T16" fmla="*/ 862 w 1799"/>
              <a:gd name="T17" fmla="*/ 205 h 664"/>
              <a:gd name="T18" fmla="*/ 969 w 1799"/>
              <a:gd name="T19" fmla="*/ 151 h 664"/>
              <a:gd name="T20" fmla="*/ 1082 w 1799"/>
              <a:gd name="T21" fmla="*/ 199 h 664"/>
              <a:gd name="T22" fmla="*/ 1131 w 1799"/>
              <a:gd name="T23" fmla="*/ 327 h 664"/>
              <a:gd name="T24" fmla="*/ 1081 w 1799"/>
              <a:gd name="T25" fmla="*/ 455 h 664"/>
              <a:gd name="T26" fmla="*/ 969 w 1799"/>
              <a:gd name="T27" fmla="*/ 503 h 664"/>
              <a:gd name="T28" fmla="*/ 988 w 1799"/>
              <a:gd name="T29" fmla="*/ 414 h 664"/>
              <a:gd name="T30" fmla="*/ 1038 w 1799"/>
              <a:gd name="T31" fmla="*/ 364 h 664"/>
              <a:gd name="T32" fmla="*/ 1038 w 1799"/>
              <a:gd name="T33" fmla="*/ 289 h 664"/>
              <a:gd name="T34" fmla="*/ 988 w 1799"/>
              <a:gd name="T35" fmla="*/ 239 h 664"/>
              <a:gd name="T36" fmla="*/ 915 w 1799"/>
              <a:gd name="T37" fmla="*/ 239 h 664"/>
              <a:gd name="T38" fmla="*/ 865 w 1799"/>
              <a:gd name="T39" fmla="*/ 289 h 664"/>
              <a:gd name="T40" fmla="*/ 865 w 1799"/>
              <a:gd name="T41" fmla="*/ 364 h 664"/>
              <a:gd name="T42" fmla="*/ 915 w 1799"/>
              <a:gd name="T43" fmla="*/ 414 h 664"/>
              <a:gd name="T44" fmla="*/ 1194 w 1799"/>
              <a:gd name="T45" fmla="*/ 158 h 664"/>
              <a:gd name="T46" fmla="*/ 1279 w 1799"/>
              <a:gd name="T47" fmla="*/ 210 h 664"/>
              <a:gd name="T48" fmla="*/ 1372 w 1799"/>
              <a:gd name="T49" fmla="*/ 152 h 664"/>
              <a:gd name="T50" fmla="*/ 1429 w 1799"/>
              <a:gd name="T51" fmla="*/ 165 h 664"/>
              <a:gd name="T52" fmla="*/ 1379 w 1799"/>
              <a:gd name="T53" fmla="*/ 242 h 664"/>
              <a:gd name="T54" fmla="*/ 1299 w 1799"/>
              <a:gd name="T55" fmla="*/ 257 h 664"/>
              <a:gd name="T56" fmla="*/ 1279 w 1799"/>
              <a:gd name="T57" fmla="*/ 496 h 664"/>
              <a:gd name="T58" fmla="*/ 1194 w 1799"/>
              <a:gd name="T59" fmla="*/ 158 h 664"/>
              <a:gd name="T60" fmla="*/ 1549 w 1799"/>
              <a:gd name="T61" fmla="*/ 489 h 664"/>
              <a:gd name="T62" fmla="*/ 1455 w 1799"/>
              <a:gd name="T63" fmla="*/ 395 h 664"/>
              <a:gd name="T64" fmla="*/ 1455 w 1799"/>
              <a:gd name="T65" fmla="*/ 258 h 664"/>
              <a:gd name="T66" fmla="*/ 1549 w 1799"/>
              <a:gd name="T67" fmla="*/ 165 h 664"/>
              <a:gd name="T68" fmla="*/ 1690 w 1799"/>
              <a:gd name="T69" fmla="*/ 165 h 664"/>
              <a:gd name="T70" fmla="*/ 1785 w 1799"/>
              <a:gd name="T71" fmla="*/ 258 h 664"/>
              <a:gd name="T72" fmla="*/ 1785 w 1799"/>
              <a:gd name="T73" fmla="*/ 395 h 664"/>
              <a:gd name="T74" fmla="*/ 1691 w 1799"/>
              <a:gd name="T75" fmla="*/ 489 h 664"/>
              <a:gd name="T76" fmla="*/ 1620 w 1799"/>
              <a:gd name="T77" fmla="*/ 421 h 664"/>
              <a:gd name="T78" fmla="*/ 1686 w 1799"/>
              <a:gd name="T79" fmla="*/ 393 h 664"/>
              <a:gd name="T80" fmla="*/ 1713 w 1799"/>
              <a:gd name="T81" fmla="*/ 326 h 664"/>
              <a:gd name="T82" fmla="*/ 1686 w 1799"/>
              <a:gd name="T83" fmla="*/ 259 h 664"/>
              <a:gd name="T84" fmla="*/ 1620 w 1799"/>
              <a:gd name="T85" fmla="*/ 232 h 664"/>
              <a:gd name="T86" fmla="*/ 1555 w 1799"/>
              <a:gd name="T87" fmla="*/ 259 h 664"/>
              <a:gd name="T88" fmla="*/ 1528 w 1799"/>
              <a:gd name="T89" fmla="*/ 326 h 664"/>
              <a:gd name="T90" fmla="*/ 1555 w 1799"/>
              <a:gd name="T91" fmla="*/ 393 h 664"/>
              <a:gd name="T92" fmla="*/ 1620 w 1799"/>
              <a:gd name="T93" fmla="*/ 421 h 664"/>
              <a:gd name="T94" fmla="*/ 88 w 1799"/>
              <a:gd name="T95" fmla="*/ 158 h 664"/>
              <a:gd name="T96" fmla="*/ 236 w 1799"/>
              <a:gd name="T97" fmla="*/ 158 h 664"/>
              <a:gd name="T98" fmla="*/ 392 w 1799"/>
              <a:gd name="T99" fmla="*/ 373 h 664"/>
              <a:gd name="T100" fmla="*/ 550 w 1799"/>
              <a:gd name="T101" fmla="*/ 158 h 664"/>
              <a:gd name="T102" fmla="*/ 354 w 1799"/>
              <a:gd name="T103" fmla="*/ 495 h 664"/>
              <a:gd name="T104" fmla="*/ 192 w 1799"/>
              <a:gd name="T105" fmla="*/ 495 h 664"/>
              <a:gd name="T106" fmla="*/ 0 w 1799"/>
              <a:gd name="T107" fmla="*/ 158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99" h="664">
                <a:moveTo>
                  <a:pt x="610" y="158"/>
                </a:moveTo>
                <a:cubicBezTo>
                  <a:pt x="698" y="158"/>
                  <a:pt x="698" y="158"/>
                  <a:pt x="698" y="158"/>
                </a:cubicBezTo>
                <a:cubicBezTo>
                  <a:pt x="698" y="496"/>
                  <a:pt x="698" y="496"/>
                  <a:pt x="698" y="496"/>
                </a:cubicBezTo>
                <a:cubicBezTo>
                  <a:pt x="610" y="496"/>
                  <a:pt x="610" y="496"/>
                  <a:pt x="610" y="496"/>
                </a:cubicBezTo>
                <a:lnTo>
                  <a:pt x="610" y="158"/>
                </a:lnTo>
                <a:close/>
                <a:moveTo>
                  <a:pt x="664" y="7"/>
                </a:moveTo>
                <a:cubicBezTo>
                  <a:pt x="637" y="0"/>
                  <a:pt x="609" y="16"/>
                  <a:pt x="602" y="43"/>
                </a:cubicBezTo>
                <a:cubicBezTo>
                  <a:pt x="595" y="70"/>
                  <a:pt x="611" y="98"/>
                  <a:pt x="638" y="105"/>
                </a:cubicBezTo>
                <a:cubicBezTo>
                  <a:pt x="665" y="112"/>
                  <a:pt x="693" y="96"/>
                  <a:pt x="700" y="69"/>
                </a:cubicBezTo>
                <a:cubicBezTo>
                  <a:pt x="707" y="42"/>
                  <a:pt x="691" y="14"/>
                  <a:pt x="664" y="7"/>
                </a:cubicBezTo>
                <a:close/>
                <a:moveTo>
                  <a:pt x="969" y="503"/>
                </a:moveTo>
                <a:cubicBezTo>
                  <a:pt x="946" y="503"/>
                  <a:pt x="926" y="499"/>
                  <a:pt x="907" y="491"/>
                </a:cubicBezTo>
                <a:cubicBezTo>
                  <a:pt x="889" y="482"/>
                  <a:pt x="874" y="470"/>
                  <a:pt x="863" y="455"/>
                </a:cubicBezTo>
                <a:cubicBezTo>
                  <a:pt x="863" y="664"/>
                  <a:pt x="863" y="664"/>
                  <a:pt x="863" y="664"/>
                </a:cubicBezTo>
                <a:cubicBezTo>
                  <a:pt x="777" y="664"/>
                  <a:pt x="777" y="664"/>
                  <a:pt x="777" y="664"/>
                </a:cubicBezTo>
                <a:cubicBezTo>
                  <a:pt x="777" y="158"/>
                  <a:pt x="777" y="158"/>
                  <a:pt x="777" y="158"/>
                </a:cubicBezTo>
                <a:cubicBezTo>
                  <a:pt x="862" y="158"/>
                  <a:pt x="862" y="158"/>
                  <a:pt x="862" y="158"/>
                </a:cubicBezTo>
                <a:cubicBezTo>
                  <a:pt x="862" y="205"/>
                  <a:pt x="862" y="205"/>
                  <a:pt x="862" y="205"/>
                </a:cubicBezTo>
                <a:cubicBezTo>
                  <a:pt x="874" y="188"/>
                  <a:pt x="888" y="175"/>
                  <a:pt x="907" y="166"/>
                </a:cubicBezTo>
                <a:cubicBezTo>
                  <a:pt x="925" y="156"/>
                  <a:pt x="946" y="151"/>
                  <a:pt x="969" y="151"/>
                </a:cubicBezTo>
                <a:cubicBezTo>
                  <a:pt x="990" y="151"/>
                  <a:pt x="1010" y="155"/>
                  <a:pt x="1030" y="163"/>
                </a:cubicBezTo>
                <a:cubicBezTo>
                  <a:pt x="1050" y="172"/>
                  <a:pt x="1067" y="183"/>
                  <a:pt x="1082" y="199"/>
                </a:cubicBezTo>
                <a:cubicBezTo>
                  <a:pt x="1097" y="214"/>
                  <a:pt x="1109" y="233"/>
                  <a:pt x="1118" y="254"/>
                </a:cubicBezTo>
                <a:cubicBezTo>
                  <a:pt x="1127" y="276"/>
                  <a:pt x="1131" y="300"/>
                  <a:pt x="1131" y="327"/>
                </a:cubicBezTo>
                <a:cubicBezTo>
                  <a:pt x="1131" y="354"/>
                  <a:pt x="1127" y="378"/>
                  <a:pt x="1118" y="400"/>
                </a:cubicBezTo>
                <a:cubicBezTo>
                  <a:pt x="1108" y="421"/>
                  <a:pt x="1096" y="440"/>
                  <a:pt x="1081" y="455"/>
                </a:cubicBezTo>
                <a:cubicBezTo>
                  <a:pt x="1066" y="471"/>
                  <a:pt x="1049" y="482"/>
                  <a:pt x="1030" y="491"/>
                </a:cubicBezTo>
                <a:cubicBezTo>
                  <a:pt x="1010" y="499"/>
                  <a:pt x="990" y="503"/>
                  <a:pt x="969" y="503"/>
                </a:cubicBezTo>
                <a:close/>
                <a:moveTo>
                  <a:pt x="952" y="421"/>
                </a:moveTo>
                <a:cubicBezTo>
                  <a:pt x="965" y="421"/>
                  <a:pt x="977" y="419"/>
                  <a:pt x="988" y="414"/>
                </a:cubicBezTo>
                <a:cubicBezTo>
                  <a:pt x="999" y="409"/>
                  <a:pt x="1009" y="402"/>
                  <a:pt x="1018" y="394"/>
                </a:cubicBezTo>
                <a:cubicBezTo>
                  <a:pt x="1026" y="385"/>
                  <a:pt x="1033" y="375"/>
                  <a:pt x="1038" y="364"/>
                </a:cubicBezTo>
                <a:cubicBezTo>
                  <a:pt x="1043" y="352"/>
                  <a:pt x="1045" y="340"/>
                  <a:pt x="1045" y="326"/>
                </a:cubicBezTo>
                <a:cubicBezTo>
                  <a:pt x="1045" y="313"/>
                  <a:pt x="1043" y="301"/>
                  <a:pt x="1038" y="289"/>
                </a:cubicBezTo>
                <a:cubicBezTo>
                  <a:pt x="1033" y="278"/>
                  <a:pt x="1026" y="268"/>
                  <a:pt x="1018" y="259"/>
                </a:cubicBezTo>
                <a:cubicBezTo>
                  <a:pt x="1009" y="251"/>
                  <a:pt x="999" y="244"/>
                  <a:pt x="988" y="239"/>
                </a:cubicBezTo>
                <a:cubicBezTo>
                  <a:pt x="977" y="234"/>
                  <a:pt x="965" y="231"/>
                  <a:pt x="952" y="231"/>
                </a:cubicBezTo>
                <a:cubicBezTo>
                  <a:pt x="938" y="231"/>
                  <a:pt x="926" y="234"/>
                  <a:pt x="915" y="239"/>
                </a:cubicBezTo>
                <a:cubicBezTo>
                  <a:pt x="903" y="244"/>
                  <a:pt x="893" y="251"/>
                  <a:pt x="885" y="259"/>
                </a:cubicBezTo>
                <a:cubicBezTo>
                  <a:pt x="877" y="268"/>
                  <a:pt x="870" y="278"/>
                  <a:pt x="865" y="289"/>
                </a:cubicBezTo>
                <a:cubicBezTo>
                  <a:pt x="860" y="301"/>
                  <a:pt x="858" y="313"/>
                  <a:pt x="858" y="326"/>
                </a:cubicBezTo>
                <a:cubicBezTo>
                  <a:pt x="858" y="340"/>
                  <a:pt x="860" y="352"/>
                  <a:pt x="865" y="364"/>
                </a:cubicBezTo>
                <a:cubicBezTo>
                  <a:pt x="870" y="375"/>
                  <a:pt x="877" y="385"/>
                  <a:pt x="885" y="394"/>
                </a:cubicBezTo>
                <a:cubicBezTo>
                  <a:pt x="893" y="402"/>
                  <a:pt x="903" y="409"/>
                  <a:pt x="915" y="414"/>
                </a:cubicBezTo>
                <a:cubicBezTo>
                  <a:pt x="926" y="419"/>
                  <a:pt x="938" y="421"/>
                  <a:pt x="952" y="421"/>
                </a:cubicBezTo>
                <a:close/>
                <a:moveTo>
                  <a:pt x="1194" y="158"/>
                </a:moveTo>
                <a:cubicBezTo>
                  <a:pt x="1279" y="158"/>
                  <a:pt x="1279" y="158"/>
                  <a:pt x="1279" y="158"/>
                </a:cubicBezTo>
                <a:cubicBezTo>
                  <a:pt x="1279" y="210"/>
                  <a:pt x="1279" y="210"/>
                  <a:pt x="1279" y="210"/>
                </a:cubicBezTo>
                <a:cubicBezTo>
                  <a:pt x="1287" y="190"/>
                  <a:pt x="1299" y="175"/>
                  <a:pt x="1315" y="166"/>
                </a:cubicBezTo>
                <a:cubicBezTo>
                  <a:pt x="1331" y="157"/>
                  <a:pt x="1350" y="152"/>
                  <a:pt x="1372" y="152"/>
                </a:cubicBezTo>
                <a:cubicBezTo>
                  <a:pt x="1383" y="152"/>
                  <a:pt x="1394" y="153"/>
                  <a:pt x="1403" y="156"/>
                </a:cubicBezTo>
                <a:cubicBezTo>
                  <a:pt x="1413" y="158"/>
                  <a:pt x="1422" y="161"/>
                  <a:pt x="1429" y="165"/>
                </a:cubicBezTo>
                <a:cubicBezTo>
                  <a:pt x="1397" y="250"/>
                  <a:pt x="1397" y="250"/>
                  <a:pt x="1397" y="250"/>
                </a:cubicBezTo>
                <a:cubicBezTo>
                  <a:pt x="1393" y="247"/>
                  <a:pt x="1387" y="244"/>
                  <a:pt x="1379" y="242"/>
                </a:cubicBezTo>
                <a:cubicBezTo>
                  <a:pt x="1371" y="239"/>
                  <a:pt x="1362" y="238"/>
                  <a:pt x="1352" y="238"/>
                </a:cubicBezTo>
                <a:cubicBezTo>
                  <a:pt x="1330" y="238"/>
                  <a:pt x="1313" y="244"/>
                  <a:pt x="1299" y="257"/>
                </a:cubicBezTo>
                <a:cubicBezTo>
                  <a:pt x="1286" y="269"/>
                  <a:pt x="1279" y="289"/>
                  <a:pt x="1279" y="318"/>
                </a:cubicBezTo>
                <a:cubicBezTo>
                  <a:pt x="1279" y="496"/>
                  <a:pt x="1279" y="496"/>
                  <a:pt x="1279" y="496"/>
                </a:cubicBezTo>
                <a:cubicBezTo>
                  <a:pt x="1194" y="496"/>
                  <a:pt x="1194" y="496"/>
                  <a:pt x="1194" y="496"/>
                </a:cubicBezTo>
                <a:lnTo>
                  <a:pt x="1194" y="158"/>
                </a:lnTo>
                <a:close/>
                <a:moveTo>
                  <a:pt x="1620" y="503"/>
                </a:moveTo>
                <a:cubicBezTo>
                  <a:pt x="1594" y="503"/>
                  <a:pt x="1571" y="498"/>
                  <a:pt x="1549" y="489"/>
                </a:cubicBezTo>
                <a:cubicBezTo>
                  <a:pt x="1527" y="480"/>
                  <a:pt x="1508" y="467"/>
                  <a:pt x="1492" y="451"/>
                </a:cubicBezTo>
                <a:cubicBezTo>
                  <a:pt x="1476" y="435"/>
                  <a:pt x="1464" y="416"/>
                  <a:pt x="1455" y="395"/>
                </a:cubicBezTo>
                <a:cubicBezTo>
                  <a:pt x="1446" y="374"/>
                  <a:pt x="1441" y="351"/>
                  <a:pt x="1441" y="327"/>
                </a:cubicBezTo>
                <a:cubicBezTo>
                  <a:pt x="1441" y="303"/>
                  <a:pt x="1446" y="280"/>
                  <a:pt x="1455" y="258"/>
                </a:cubicBezTo>
                <a:cubicBezTo>
                  <a:pt x="1464" y="237"/>
                  <a:pt x="1476" y="218"/>
                  <a:pt x="1492" y="202"/>
                </a:cubicBezTo>
                <a:cubicBezTo>
                  <a:pt x="1508" y="187"/>
                  <a:pt x="1527" y="174"/>
                  <a:pt x="1549" y="165"/>
                </a:cubicBezTo>
                <a:cubicBezTo>
                  <a:pt x="1571" y="156"/>
                  <a:pt x="1594" y="151"/>
                  <a:pt x="1620" y="151"/>
                </a:cubicBezTo>
                <a:cubicBezTo>
                  <a:pt x="1645" y="151"/>
                  <a:pt x="1668" y="156"/>
                  <a:pt x="1690" y="165"/>
                </a:cubicBezTo>
                <a:cubicBezTo>
                  <a:pt x="1712" y="174"/>
                  <a:pt x="1731" y="187"/>
                  <a:pt x="1747" y="202"/>
                </a:cubicBezTo>
                <a:cubicBezTo>
                  <a:pt x="1763" y="218"/>
                  <a:pt x="1776" y="237"/>
                  <a:pt x="1785" y="258"/>
                </a:cubicBezTo>
                <a:cubicBezTo>
                  <a:pt x="1794" y="280"/>
                  <a:pt x="1799" y="303"/>
                  <a:pt x="1799" y="327"/>
                </a:cubicBezTo>
                <a:cubicBezTo>
                  <a:pt x="1799" y="351"/>
                  <a:pt x="1794" y="374"/>
                  <a:pt x="1785" y="395"/>
                </a:cubicBezTo>
                <a:cubicBezTo>
                  <a:pt x="1776" y="416"/>
                  <a:pt x="1763" y="435"/>
                  <a:pt x="1747" y="451"/>
                </a:cubicBezTo>
                <a:cubicBezTo>
                  <a:pt x="1731" y="467"/>
                  <a:pt x="1713" y="480"/>
                  <a:pt x="1691" y="489"/>
                </a:cubicBezTo>
                <a:cubicBezTo>
                  <a:pt x="1669" y="498"/>
                  <a:pt x="1645" y="503"/>
                  <a:pt x="1620" y="503"/>
                </a:cubicBezTo>
                <a:close/>
                <a:moveTo>
                  <a:pt x="1620" y="421"/>
                </a:moveTo>
                <a:cubicBezTo>
                  <a:pt x="1633" y="421"/>
                  <a:pt x="1645" y="418"/>
                  <a:pt x="1657" y="413"/>
                </a:cubicBezTo>
                <a:cubicBezTo>
                  <a:pt x="1668" y="408"/>
                  <a:pt x="1678" y="402"/>
                  <a:pt x="1686" y="393"/>
                </a:cubicBezTo>
                <a:cubicBezTo>
                  <a:pt x="1694" y="385"/>
                  <a:pt x="1701" y="375"/>
                  <a:pt x="1706" y="364"/>
                </a:cubicBezTo>
                <a:cubicBezTo>
                  <a:pt x="1711" y="352"/>
                  <a:pt x="1713" y="340"/>
                  <a:pt x="1713" y="326"/>
                </a:cubicBezTo>
                <a:cubicBezTo>
                  <a:pt x="1713" y="313"/>
                  <a:pt x="1711" y="301"/>
                  <a:pt x="1706" y="289"/>
                </a:cubicBezTo>
                <a:cubicBezTo>
                  <a:pt x="1701" y="278"/>
                  <a:pt x="1694" y="268"/>
                  <a:pt x="1686" y="259"/>
                </a:cubicBezTo>
                <a:cubicBezTo>
                  <a:pt x="1678" y="251"/>
                  <a:pt x="1668" y="244"/>
                  <a:pt x="1657" y="239"/>
                </a:cubicBezTo>
                <a:cubicBezTo>
                  <a:pt x="1645" y="234"/>
                  <a:pt x="1633" y="232"/>
                  <a:pt x="1620" y="232"/>
                </a:cubicBezTo>
                <a:cubicBezTo>
                  <a:pt x="1607" y="232"/>
                  <a:pt x="1595" y="234"/>
                  <a:pt x="1584" y="239"/>
                </a:cubicBezTo>
                <a:cubicBezTo>
                  <a:pt x="1573" y="244"/>
                  <a:pt x="1563" y="251"/>
                  <a:pt x="1555" y="259"/>
                </a:cubicBezTo>
                <a:cubicBezTo>
                  <a:pt x="1546" y="268"/>
                  <a:pt x="1540" y="278"/>
                  <a:pt x="1535" y="289"/>
                </a:cubicBezTo>
                <a:cubicBezTo>
                  <a:pt x="1530" y="301"/>
                  <a:pt x="1528" y="313"/>
                  <a:pt x="1528" y="326"/>
                </a:cubicBezTo>
                <a:cubicBezTo>
                  <a:pt x="1528" y="340"/>
                  <a:pt x="1530" y="352"/>
                  <a:pt x="1535" y="364"/>
                </a:cubicBezTo>
                <a:cubicBezTo>
                  <a:pt x="1540" y="375"/>
                  <a:pt x="1546" y="385"/>
                  <a:pt x="1555" y="393"/>
                </a:cubicBezTo>
                <a:cubicBezTo>
                  <a:pt x="1563" y="402"/>
                  <a:pt x="1573" y="408"/>
                  <a:pt x="1584" y="413"/>
                </a:cubicBezTo>
                <a:cubicBezTo>
                  <a:pt x="1595" y="418"/>
                  <a:pt x="1607" y="421"/>
                  <a:pt x="1620" y="421"/>
                </a:cubicBezTo>
                <a:close/>
                <a:moveTo>
                  <a:pt x="0" y="158"/>
                </a:moveTo>
                <a:cubicBezTo>
                  <a:pt x="88" y="158"/>
                  <a:pt x="88" y="158"/>
                  <a:pt x="88" y="158"/>
                </a:cubicBezTo>
                <a:cubicBezTo>
                  <a:pt x="156" y="373"/>
                  <a:pt x="156" y="373"/>
                  <a:pt x="156" y="373"/>
                </a:cubicBezTo>
                <a:cubicBezTo>
                  <a:pt x="236" y="158"/>
                  <a:pt x="236" y="158"/>
                  <a:pt x="236" y="158"/>
                </a:cubicBezTo>
                <a:cubicBezTo>
                  <a:pt x="313" y="158"/>
                  <a:pt x="313" y="158"/>
                  <a:pt x="313" y="158"/>
                </a:cubicBezTo>
                <a:cubicBezTo>
                  <a:pt x="392" y="373"/>
                  <a:pt x="392" y="373"/>
                  <a:pt x="392" y="373"/>
                </a:cubicBezTo>
                <a:cubicBezTo>
                  <a:pt x="462" y="158"/>
                  <a:pt x="462" y="158"/>
                  <a:pt x="462" y="158"/>
                </a:cubicBezTo>
                <a:cubicBezTo>
                  <a:pt x="550" y="158"/>
                  <a:pt x="550" y="158"/>
                  <a:pt x="550" y="158"/>
                </a:cubicBezTo>
                <a:cubicBezTo>
                  <a:pt x="435" y="495"/>
                  <a:pt x="435" y="495"/>
                  <a:pt x="435" y="495"/>
                </a:cubicBezTo>
                <a:cubicBezTo>
                  <a:pt x="354" y="495"/>
                  <a:pt x="354" y="495"/>
                  <a:pt x="354" y="495"/>
                </a:cubicBezTo>
                <a:cubicBezTo>
                  <a:pt x="274" y="275"/>
                  <a:pt x="274" y="275"/>
                  <a:pt x="274" y="275"/>
                </a:cubicBezTo>
                <a:cubicBezTo>
                  <a:pt x="192" y="495"/>
                  <a:pt x="192" y="495"/>
                  <a:pt x="192" y="495"/>
                </a:cubicBezTo>
                <a:cubicBezTo>
                  <a:pt x="110" y="495"/>
                  <a:pt x="110" y="495"/>
                  <a:pt x="110" y="495"/>
                </a:cubicBezTo>
                <a:lnTo>
                  <a:pt x="0" y="15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048936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ivider_Teal">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98D52BE4-1A49-103D-6A7C-265E60BF758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40" y="447"/>
            <a:ext cx="12190412" cy="6857106"/>
          </a:xfrm>
          <a:prstGeom prst="rect">
            <a:avLst/>
          </a:prstGeom>
        </p:spPr>
      </p:pic>
      <p:cxnSp>
        <p:nvCxnSpPr>
          <p:cNvPr id="9" name="Straight Connector 9">
            <a:extLst>
              <a:ext uri="{FF2B5EF4-FFF2-40B4-BE49-F238E27FC236}">
                <a16:creationId xmlns:a16="http://schemas.microsoft.com/office/drawing/2014/main" id="{39FA42D9-0B88-3206-FB25-549542625696}"/>
              </a:ext>
            </a:extLst>
          </p:cNvPr>
          <p:cNvCxnSpPr>
            <a:cxnSpLocks/>
          </p:cNvCxnSpPr>
          <p:nvPr userDrawn="1"/>
        </p:nvCxnSpPr>
        <p:spPr>
          <a:xfrm>
            <a:off x="1011491" y="-7916"/>
            <a:ext cx="0" cy="239404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2">
            <a:extLst>
              <a:ext uri="{FF2B5EF4-FFF2-40B4-BE49-F238E27FC236}">
                <a16:creationId xmlns:a16="http://schemas.microsoft.com/office/drawing/2014/main" id="{D99146EC-E0D3-56FE-404F-640B767FA295}"/>
              </a:ext>
            </a:extLst>
          </p:cNvPr>
          <p:cNvSpPr>
            <a:spLocks noGrp="1"/>
          </p:cNvSpPr>
          <p:nvPr>
            <p:ph type="body" idx="51" hasCustomPrompt="1"/>
          </p:nvPr>
        </p:nvSpPr>
        <p:spPr>
          <a:xfrm rot="16200000">
            <a:off x="-287193" y="1287878"/>
            <a:ext cx="2085771" cy="332361"/>
          </a:xfrm>
          <a:prstGeom prst="rect">
            <a:avLst/>
          </a:prstGeom>
        </p:spPr>
        <p:txBody>
          <a:bodyPr>
            <a:noAutofit/>
          </a:bodyPr>
          <a:lstStyle>
            <a:lvl1pPr marL="0" indent="0">
              <a:buNone/>
              <a:defRPr sz="140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5" name="Title 1">
            <a:extLst>
              <a:ext uri="{FF2B5EF4-FFF2-40B4-BE49-F238E27FC236}">
                <a16:creationId xmlns:a16="http://schemas.microsoft.com/office/drawing/2014/main" id="{2AC20E89-375D-3F70-8880-8AA8C476447C}"/>
              </a:ext>
            </a:extLst>
          </p:cNvPr>
          <p:cNvSpPr>
            <a:spLocks noGrp="1"/>
          </p:cNvSpPr>
          <p:nvPr>
            <p:ph type="title" hasCustomPrompt="1"/>
          </p:nvPr>
        </p:nvSpPr>
        <p:spPr>
          <a:xfrm>
            <a:off x="1200150" y="1606551"/>
            <a:ext cx="3621232" cy="831849"/>
          </a:xfrm>
          <a:prstGeom prst="rect">
            <a:avLst/>
          </a:prstGeom>
        </p:spPr>
        <p:txBody>
          <a:bodyPr>
            <a:noAutofit/>
          </a:bodyPr>
          <a:lstStyle>
            <a:lvl1pPr>
              <a:lnSpc>
                <a:spcPct val="100000"/>
              </a:lnSpc>
              <a:defRPr sz="2800" b="1">
                <a:solidFill>
                  <a:schemeClr val="bg1"/>
                </a:solidFill>
                <a:latin typeface="Tenorite" pitchFamily="2" charset="0"/>
              </a:defRPr>
            </a:lvl1pPr>
          </a:lstStyle>
          <a:p>
            <a:r>
              <a:rPr lang="en-US"/>
              <a:t>Click to add </a:t>
            </a:r>
            <a:br>
              <a:rPr lang="en-US"/>
            </a:br>
            <a:r>
              <a:rPr lang="en-US"/>
              <a:t>section title</a:t>
            </a:r>
            <a:endParaRPr lang="en-AR"/>
          </a:p>
        </p:txBody>
      </p:sp>
      <p:sp>
        <p:nvSpPr>
          <p:cNvPr id="6" name="Text Placeholder 7">
            <a:extLst>
              <a:ext uri="{FF2B5EF4-FFF2-40B4-BE49-F238E27FC236}">
                <a16:creationId xmlns:a16="http://schemas.microsoft.com/office/drawing/2014/main" id="{7259D763-BB12-CD97-A533-ADEF3F936053}"/>
              </a:ext>
            </a:extLst>
          </p:cNvPr>
          <p:cNvSpPr>
            <a:spLocks noGrp="1"/>
          </p:cNvSpPr>
          <p:nvPr>
            <p:ph type="body" sz="quarter" idx="52" hasCustomPrompt="1"/>
          </p:nvPr>
        </p:nvSpPr>
        <p:spPr>
          <a:xfrm>
            <a:off x="5352585" y="1606551"/>
            <a:ext cx="8251903" cy="4094162"/>
          </a:xfrm>
          <a:prstGeom prst="rect">
            <a:avLst/>
          </a:prstGeom>
        </p:spPr>
        <p:txBody>
          <a:bodyPr>
            <a:noAutofit/>
          </a:bodyPr>
          <a:lstStyle>
            <a:lvl1pPr marL="0" indent="0">
              <a:buNone/>
              <a:defRPr sz="39500" b="0" spc="-300">
                <a:solidFill>
                  <a:schemeClr val="bg1"/>
                </a:solidFill>
                <a:latin typeface="Tenorite" pitchFamily="2" charset="0"/>
              </a:defRPr>
            </a:lvl1pPr>
          </a:lstStyle>
          <a:p>
            <a:pPr lvl="0"/>
            <a:r>
              <a:rPr lang="en-AR"/>
              <a:t>##.</a:t>
            </a:r>
          </a:p>
        </p:txBody>
      </p:sp>
      <p:sp>
        <p:nvSpPr>
          <p:cNvPr id="7" name="Freeform 5">
            <a:extLst>
              <a:ext uri="{FF2B5EF4-FFF2-40B4-BE49-F238E27FC236}">
                <a16:creationId xmlns:a16="http://schemas.microsoft.com/office/drawing/2014/main" id="{443E65D5-32E6-C854-0503-21F5AE5E31FD}"/>
              </a:ext>
            </a:extLst>
          </p:cNvPr>
          <p:cNvSpPr>
            <a:spLocks noEditPoints="1"/>
          </p:cNvSpPr>
          <p:nvPr userDrawn="1"/>
        </p:nvSpPr>
        <p:spPr bwMode="auto">
          <a:xfrm>
            <a:off x="11074081" y="6320972"/>
            <a:ext cx="711519" cy="263490"/>
          </a:xfrm>
          <a:custGeom>
            <a:avLst/>
            <a:gdLst>
              <a:gd name="T0" fmla="*/ 698 w 1799"/>
              <a:gd name="T1" fmla="*/ 158 h 664"/>
              <a:gd name="T2" fmla="*/ 610 w 1799"/>
              <a:gd name="T3" fmla="*/ 496 h 664"/>
              <a:gd name="T4" fmla="*/ 664 w 1799"/>
              <a:gd name="T5" fmla="*/ 7 h 664"/>
              <a:gd name="T6" fmla="*/ 638 w 1799"/>
              <a:gd name="T7" fmla="*/ 105 h 664"/>
              <a:gd name="T8" fmla="*/ 664 w 1799"/>
              <a:gd name="T9" fmla="*/ 7 h 664"/>
              <a:gd name="T10" fmla="*/ 907 w 1799"/>
              <a:gd name="T11" fmla="*/ 491 h 664"/>
              <a:gd name="T12" fmla="*/ 863 w 1799"/>
              <a:gd name="T13" fmla="*/ 664 h 664"/>
              <a:gd name="T14" fmla="*/ 777 w 1799"/>
              <a:gd name="T15" fmla="*/ 158 h 664"/>
              <a:gd name="T16" fmla="*/ 862 w 1799"/>
              <a:gd name="T17" fmla="*/ 205 h 664"/>
              <a:gd name="T18" fmla="*/ 969 w 1799"/>
              <a:gd name="T19" fmla="*/ 151 h 664"/>
              <a:gd name="T20" fmla="*/ 1082 w 1799"/>
              <a:gd name="T21" fmla="*/ 199 h 664"/>
              <a:gd name="T22" fmla="*/ 1131 w 1799"/>
              <a:gd name="T23" fmla="*/ 327 h 664"/>
              <a:gd name="T24" fmla="*/ 1081 w 1799"/>
              <a:gd name="T25" fmla="*/ 455 h 664"/>
              <a:gd name="T26" fmla="*/ 969 w 1799"/>
              <a:gd name="T27" fmla="*/ 503 h 664"/>
              <a:gd name="T28" fmla="*/ 988 w 1799"/>
              <a:gd name="T29" fmla="*/ 414 h 664"/>
              <a:gd name="T30" fmla="*/ 1038 w 1799"/>
              <a:gd name="T31" fmla="*/ 364 h 664"/>
              <a:gd name="T32" fmla="*/ 1038 w 1799"/>
              <a:gd name="T33" fmla="*/ 289 h 664"/>
              <a:gd name="T34" fmla="*/ 988 w 1799"/>
              <a:gd name="T35" fmla="*/ 239 h 664"/>
              <a:gd name="T36" fmla="*/ 915 w 1799"/>
              <a:gd name="T37" fmla="*/ 239 h 664"/>
              <a:gd name="T38" fmla="*/ 865 w 1799"/>
              <a:gd name="T39" fmla="*/ 289 h 664"/>
              <a:gd name="T40" fmla="*/ 865 w 1799"/>
              <a:gd name="T41" fmla="*/ 364 h 664"/>
              <a:gd name="T42" fmla="*/ 915 w 1799"/>
              <a:gd name="T43" fmla="*/ 414 h 664"/>
              <a:gd name="T44" fmla="*/ 1194 w 1799"/>
              <a:gd name="T45" fmla="*/ 158 h 664"/>
              <a:gd name="T46" fmla="*/ 1279 w 1799"/>
              <a:gd name="T47" fmla="*/ 210 h 664"/>
              <a:gd name="T48" fmla="*/ 1372 w 1799"/>
              <a:gd name="T49" fmla="*/ 152 h 664"/>
              <a:gd name="T50" fmla="*/ 1429 w 1799"/>
              <a:gd name="T51" fmla="*/ 165 h 664"/>
              <a:gd name="T52" fmla="*/ 1379 w 1799"/>
              <a:gd name="T53" fmla="*/ 242 h 664"/>
              <a:gd name="T54" fmla="*/ 1299 w 1799"/>
              <a:gd name="T55" fmla="*/ 257 h 664"/>
              <a:gd name="T56" fmla="*/ 1279 w 1799"/>
              <a:gd name="T57" fmla="*/ 496 h 664"/>
              <a:gd name="T58" fmla="*/ 1194 w 1799"/>
              <a:gd name="T59" fmla="*/ 158 h 664"/>
              <a:gd name="T60" fmla="*/ 1549 w 1799"/>
              <a:gd name="T61" fmla="*/ 489 h 664"/>
              <a:gd name="T62" fmla="*/ 1455 w 1799"/>
              <a:gd name="T63" fmla="*/ 395 h 664"/>
              <a:gd name="T64" fmla="*/ 1455 w 1799"/>
              <a:gd name="T65" fmla="*/ 258 h 664"/>
              <a:gd name="T66" fmla="*/ 1549 w 1799"/>
              <a:gd name="T67" fmla="*/ 165 h 664"/>
              <a:gd name="T68" fmla="*/ 1690 w 1799"/>
              <a:gd name="T69" fmla="*/ 165 h 664"/>
              <a:gd name="T70" fmla="*/ 1785 w 1799"/>
              <a:gd name="T71" fmla="*/ 258 h 664"/>
              <a:gd name="T72" fmla="*/ 1785 w 1799"/>
              <a:gd name="T73" fmla="*/ 395 h 664"/>
              <a:gd name="T74" fmla="*/ 1691 w 1799"/>
              <a:gd name="T75" fmla="*/ 489 h 664"/>
              <a:gd name="T76" fmla="*/ 1620 w 1799"/>
              <a:gd name="T77" fmla="*/ 421 h 664"/>
              <a:gd name="T78" fmla="*/ 1686 w 1799"/>
              <a:gd name="T79" fmla="*/ 393 h 664"/>
              <a:gd name="T80" fmla="*/ 1713 w 1799"/>
              <a:gd name="T81" fmla="*/ 326 h 664"/>
              <a:gd name="T82" fmla="*/ 1686 w 1799"/>
              <a:gd name="T83" fmla="*/ 259 h 664"/>
              <a:gd name="T84" fmla="*/ 1620 w 1799"/>
              <a:gd name="T85" fmla="*/ 232 h 664"/>
              <a:gd name="T86" fmla="*/ 1555 w 1799"/>
              <a:gd name="T87" fmla="*/ 259 h 664"/>
              <a:gd name="T88" fmla="*/ 1528 w 1799"/>
              <a:gd name="T89" fmla="*/ 326 h 664"/>
              <a:gd name="T90" fmla="*/ 1555 w 1799"/>
              <a:gd name="T91" fmla="*/ 393 h 664"/>
              <a:gd name="T92" fmla="*/ 1620 w 1799"/>
              <a:gd name="T93" fmla="*/ 421 h 664"/>
              <a:gd name="T94" fmla="*/ 88 w 1799"/>
              <a:gd name="T95" fmla="*/ 158 h 664"/>
              <a:gd name="T96" fmla="*/ 236 w 1799"/>
              <a:gd name="T97" fmla="*/ 158 h 664"/>
              <a:gd name="T98" fmla="*/ 392 w 1799"/>
              <a:gd name="T99" fmla="*/ 373 h 664"/>
              <a:gd name="T100" fmla="*/ 550 w 1799"/>
              <a:gd name="T101" fmla="*/ 158 h 664"/>
              <a:gd name="T102" fmla="*/ 354 w 1799"/>
              <a:gd name="T103" fmla="*/ 495 h 664"/>
              <a:gd name="T104" fmla="*/ 192 w 1799"/>
              <a:gd name="T105" fmla="*/ 495 h 664"/>
              <a:gd name="T106" fmla="*/ 0 w 1799"/>
              <a:gd name="T107" fmla="*/ 158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99" h="664">
                <a:moveTo>
                  <a:pt x="610" y="158"/>
                </a:moveTo>
                <a:cubicBezTo>
                  <a:pt x="698" y="158"/>
                  <a:pt x="698" y="158"/>
                  <a:pt x="698" y="158"/>
                </a:cubicBezTo>
                <a:cubicBezTo>
                  <a:pt x="698" y="496"/>
                  <a:pt x="698" y="496"/>
                  <a:pt x="698" y="496"/>
                </a:cubicBezTo>
                <a:cubicBezTo>
                  <a:pt x="610" y="496"/>
                  <a:pt x="610" y="496"/>
                  <a:pt x="610" y="496"/>
                </a:cubicBezTo>
                <a:lnTo>
                  <a:pt x="610" y="158"/>
                </a:lnTo>
                <a:close/>
                <a:moveTo>
                  <a:pt x="664" y="7"/>
                </a:moveTo>
                <a:cubicBezTo>
                  <a:pt x="637" y="0"/>
                  <a:pt x="609" y="16"/>
                  <a:pt x="602" y="43"/>
                </a:cubicBezTo>
                <a:cubicBezTo>
                  <a:pt x="595" y="70"/>
                  <a:pt x="611" y="98"/>
                  <a:pt x="638" y="105"/>
                </a:cubicBezTo>
                <a:cubicBezTo>
                  <a:pt x="665" y="112"/>
                  <a:pt x="693" y="96"/>
                  <a:pt x="700" y="69"/>
                </a:cubicBezTo>
                <a:cubicBezTo>
                  <a:pt x="707" y="42"/>
                  <a:pt x="691" y="14"/>
                  <a:pt x="664" y="7"/>
                </a:cubicBezTo>
                <a:close/>
                <a:moveTo>
                  <a:pt x="969" y="503"/>
                </a:moveTo>
                <a:cubicBezTo>
                  <a:pt x="946" y="503"/>
                  <a:pt x="926" y="499"/>
                  <a:pt x="907" y="491"/>
                </a:cubicBezTo>
                <a:cubicBezTo>
                  <a:pt x="889" y="482"/>
                  <a:pt x="874" y="470"/>
                  <a:pt x="863" y="455"/>
                </a:cubicBezTo>
                <a:cubicBezTo>
                  <a:pt x="863" y="664"/>
                  <a:pt x="863" y="664"/>
                  <a:pt x="863" y="664"/>
                </a:cubicBezTo>
                <a:cubicBezTo>
                  <a:pt x="777" y="664"/>
                  <a:pt x="777" y="664"/>
                  <a:pt x="777" y="664"/>
                </a:cubicBezTo>
                <a:cubicBezTo>
                  <a:pt x="777" y="158"/>
                  <a:pt x="777" y="158"/>
                  <a:pt x="777" y="158"/>
                </a:cubicBezTo>
                <a:cubicBezTo>
                  <a:pt x="862" y="158"/>
                  <a:pt x="862" y="158"/>
                  <a:pt x="862" y="158"/>
                </a:cubicBezTo>
                <a:cubicBezTo>
                  <a:pt x="862" y="205"/>
                  <a:pt x="862" y="205"/>
                  <a:pt x="862" y="205"/>
                </a:cubicBezTo>
                <a:cubicBezTo>
                  <a:pt x="874" y="188"/>
                  <a:pt x="888" y="175"/>
                  <a:pt x="907" y="166"/>
                </a:cubicBezTo>
                <a:cubicBezTo>
                  <a:pt x="925" y="156"/>
                  <a:pt x="946" y="151"/>
                  <a:pt x="969" y="151"/>
                </a:cubicBezTo>
                <a:cubicBezTo>
                  <a:pt x="990" y="151"/>
                  <a:pt x="1010" y="155"/>
                  <a:pt x="1030" y="163"/>
                </a:cubicBezTo>
                <a:cubicBezTo>
                  <a:pt x="1050" y="172"/>
                  <a:pt x="1067" y="183"/>
                  <a:pt x="1082" y="199"/>
                </a:cubicBezTo>
                <a:cubicBezTo>
                  <a:pt x="1097" y="214"/>
                  <a:pt x="1109" y="233"/>
                  <a:pt x="1118" y="254"/>
                </a:cubicBezTo>
                <a:cubicBezTo>
                  <a:pt x="1127" y="276"/>
                  <a:pt x="1131" y="300"/>
                  <a:pt x="1131" y="327"/>
                </a:cubicBezTo>
                <a:cubicBezTo>
                  <a:pt x="1131" y="354"/>
                  <a:pt x="1127" y="378"/>
                  <a:pt x="1118" y="400"/>
                </a:cubicBezTo>
                <a:cubicBezTo>
                  <a:pt x="1108" y="421"/>
                  <a:pt x="1096" y="440"/>
                  <a:pt x="1081" y="455"/>
                </a:cubicBezTo>
                <a:cubicBezTo>
                  <a:pt x="1066" y="471"/>
                  <a:pt x="1049" y="482"/>
                  <a:pt x="1030" y="491"/>
                </a:cubicBezTo>
                <a:cubicBezTo>
                  <a:pt x="1010" y="499"/>
                  <a:pt x="990" y="503"/>
                  <a:pt x="969" y="503"/>
                </a:cubicBezTo>
                <a:close/>
                <a:moveTo>
                  <a:pt x="952" y="421"/>
                </a:moveTo>
                <a:cubicBezTo>
                  <a:pt x="965" y="421"/>
                  <a:pt x="977" y="419"/>
                  <a:pt x="988" y="414"/>
                </a:cubicBezTo>
                <a:cubicBezTo>
                  <a:pt x="999" y="409"/>
                  <a:pt x="1009" y="402"/>
                  <a:pt x="1018" y="394"/>
                </a:cubicBezTo>
                <a:cubicBezTo>
                  <a:pt x="1026" y="385"/>
                  <a:pt x="1033" y="375"/>
                  <a:pt x="1038" y="364"/>
                </a:cubicBezTo>
                <a:cubicBezTo>
                  <a:pt x="1043" y="352"/>
                  <a:pt x="1045" y="340"/>
                  <a:pt x="1045" y="326"/>
                </a:cubicBezTo>
                <a:cubicBezTo>
                  <a:pt x="1045" y="313"/>
                  <a:pt x="1043" y="301"/>
                  <a:pt x="1038" y="289"/>
                </a:cubicBezTo>
                <a:cubicBezTo>
                  <a:pt x="1033" y="278"/>
                  <a:pt x="1026" y="268"/>
                  <a:pt x="1018" y="259"/>
                </a:cubicBezTo>
                <a:cubicBezTo>
                  <a:pt x="1009" y="251"/>
                  <a:pt x="999" y="244"/>
                  <a:pt x="988" y="239"/>
                </a:cubicBezTo>
                <a:cubicBezTo>
                  <a:pt x="977" y="234"/>
                  <a:pt x="965" y="231"/>
                  <a:pt x="952" y="231"/>
                </a:cubicBezTo>
                <a:cubicBezTo>
                  <a:pt x="938" y="231"/>
                  <a:pt x="926" y="234"/>
                  <a:pt x="915" y="239"/>
                </a:cubicBezTo>
                <a:cubicBezTo>
                  <a:pt x="903" y="244"/>
                  <a:pt x="893" y="251"/>
                  <a:pt x="885" y="259"/>
                </a:cubicBezTo>
                <a:cubicBezTo>
                  <a:pt x="877" y="268"/>
                  <a:pt x="870" y="278"/>
                  <a:pt x="865" y="289"/>
                </a:cubicBezTo>
                <a:cubicBezTo>
                  <a:pt x="860" y="301"/>
                  <a:pt x="858" y="313"/>
                  <a:pt x="858" y="326"/>
                </a:cubicBezTo>
                <a:cubicBezTo>
                  <a:pt x="858" y="340"/>
                  <a:pt x="860" y="352"/>
                  <a:pt x="865" y="364"/>
                </a:cubicBezTo>
                <a:cubicBezTo>
                  <a:pt x="870" y="375"/>
                  <a:pt x="877" y="385"/>
                  <a:pt x="885" y="394"/>
                </a:cubicBezTo>
                <a:cubicBezTo>
                  <a:pt x="893" y="402"/>
                  <a:pt x="903" y="409"/>
                  <a:pt x="915" y="414"/>
                </a:cubicBezTo>
                <a:cubicBezTo>
                  <a:pt x="926" y="419"/>
                  <a:pt x="938" y="421"/>
                  <a:pt x="952" y="421"/>
                </a:cubicBezTo>
                <a:close/>
                <a:moveTo>
                  <a:pt x="1194" y="158"/>
                </a:moveTo>
                <a:cubicBezTo>
                  <a:pt x="1279" y="158"/>
                  <a:pt x="1279" y="158"/>
                  <a:pt x="1279" y="158"/>
                </a:cubicBezTo>
                <a:cubicBezTo>
                  <a:pt x="1279" y="210"/>
                  <a:pt x="1279" y="210"/>
                  <a:pt x="1279" y="210"/>
                </a:cubicBezTo>
                <a:cubicBezTo>
                  <a:pt x="1287" y="190"/>
                  <a:pt x="1299" y="175"/>
                  <a:pt x="1315" y="166"/>
                </a:cubicBezTo>
                <a:cubicBezTo>
                  <a:pt x="1331" y="157"/>
                  <a:pt x="1350" y="152"/>
                  <a:pt x="1372" y="152"/>
                </a:cubicBezTo>
                <a:cubicBezTo>
                  <a:pt x="1383" y="152"/>
                  <a:pt x="1394" y="153"/>
                  <a:pt x="1403" y="156"/>
                </a:cubicBezTo>
                <a:cubicBezTo>
                  <a:pt x="1413" y="158"/>
                  <a:pt x="1422" y="161"/>
                  <a:pt x="1429" y="165"/>
                </a:cubicBezTo>
                <a:cubicBezTo>
                  <a:pt x="1397" y="250"/>
                  <a:pt x="1397" y="250"/>
                  <a:pt x="1397" y="250"/>
                </a:cubicBezTo>
                <a:cubicBezTo>
                  <a:pt x="1393" y="247"/>
                  <a:pt x="1387" y="244"/>
                  <a:pt x="1379" y="242"/>
                </a:cubicBezTo>
                <a:cubicBezTo>
                  <a:pt x="1371" y="239"/>
                  <a:pt x="1362" y="238"/>
                  <a:pt x="1352" y="238"/>
                </a:cubicBezTo>
                <a:cubicBezTo>
                  <a:pt x="1330" y="238"/>
                  <a:pt x="1313" y="244"/>
                  <a:pt x="1299" y="257"/>
                </a:cubicBezTo>
                <a:cubicBezTo>
                  <a:pt x="1286" y="269"/>
                  <a:pt x="1279" y="289"/>
                  <a:pt x="1279" y="318"/>
                </a:cubicBezTo>
                <a:cubicBezTo>
                  <a:pt x="1279" y="496"/>
                  <a:pt x="1279" y="496"/>
                  <a:pt x="1279" y="496"/>
                </a:cubicBezTo>
                <a:cubicBezTo>
                  <a:pt x="1194" y="496"/>
                  <a:pt x="1194" y="496"/>
                  <a:pt x="1194" y="496"/>
                </a:cubicBezTo>
                <a:lnTo>
                  <a:pt x="1194" y="158"/>
                </a:lnTo>
                <a:close/>
                <a:moveTo>
                  <a:pt x="1620" y="503"/>
                </a:moveTo>
                <a:cubicBezTo>
                  <a:pt x="1594" y="503"/>
                  <a:pt x="1571" y="498"/>
                  <a:pt x="1549" y="489"/>
                </a:cubicBezTo>
                <a:cubicBezTo>
                  <a:pt x="1527" y="480"/>
                  <a:pt x="1508" y="467"/>
                  <a:pt x="1492" y="451"/>
                </a:cubicBezTo>
                <a:cubicBezTo>
                  <a:pt x="1476" y="435"/>
                  <a:pt x="1464" y="416"/>
                  <a:pt x="1455" y="395"/>
                </a:cubicBezTo>
                <a:cubicBezTo>
                  <a:pt x="1446" y="374"/>
                  <a:pt x="1441" y="351"/>
                  <a:pt x="1441" y="327"/>
                </a:cubicBezTo>
                <a:cubicBezTo>
                  <a:pt x="1441" y="303"/>
                  <a:pt x="1446" y="280"/>
                  <a:pt x="1455" y="258"/>
                </a:cubicBezTo>
                <a:cubicBezTo>
                  <a:pt x="1464" y="237"/>
                  <a:pt x="1476" y="218"/>
                  <a:pt x="1492" y="202"/>
                </a:cubicBezTo>
                <a:cubicBezTo>
                  <a:pt x="1508" y="187"/>
                  <a:pt x="1527" y="174"/>
                  <a:pt x="1549" y="165"/>
                </a:cubicBezTo>
                <a:cubicBezTo>
                  <a:pt x="1571" y="156"/>
                  <a:pt x="1594" y="151"/>
                  <a:pt x="1620" y="151"/>
                </a:cubicBezTo>
                <a:cubicBezTo>
                  <a:pt x="1645" y="151"/>
                  <a:pt x="1668" y="156"/>
                  <a:pt x="1690" y="165"/>
                </a:cubicBezTo>
                <a:cubicBezTo>
                  <a:pt x="1712" y="174"/>
                  <a:pt x="1731" y="187"/>
                  <a:pt x="1747" y="202"/>
                </a:cubicBezTo>
                <a:cubicBezTo>
                  <a:pt x="1763" y="218"/>
                  <a:pt x="1776" y="237"/>
                  <a:pt x="1785" y="258"/>
                </a:cubicBezTo>
                <a:cubicBezTo>
                  <a:pt x="1794" y="280"/>
                  <a:pt x="1799" y="303"/>
                  <a:pt x="1799" y="327"/>
                </a:cubicBezTo>
                <a:cubicBezTo>
                  <a:pt x="1799" y="351"/>
                  <a:pt x="1794" y="374"/>
                  <a:pt x="1785" y="395"/>
                </a:cubicBezTo>
                <a:cubicBezTo>
                  <a:pt x="1776" y="416"/>
                  <a:pt x="1763" y="435"/>
                  <a:pt x="1747" y="451"/>
                </a:cubicBezTo>
                <a:cubicBezTo>
                  <a:pt x="1731" y="467"/>
                  <a:pt x="1713" y="480"/>
                  <a:pt x="1691" y="489"/>
                </a:cubicBezTo>
                <a:cubicBezTo>
                  <a:pt x="1669" y="498"/>
                  <a:pt x="1645" y="503"/>
                  <a:pt x="1620" y="503"/>
                </a:cubicBezTo>
                <a:close/>
                <a:moveTo>
                  <a:pt x="1620" y="421"/>
                </a:moveTo>
                <a:cubicBezTo>
                  <a:pt x="1633" y="421"/>
                  <a:pt x="1645" y="418"/>
                  <a:pt x="1657" y="413"/>
                </a:cubicBezTo>
                <a:cubicBezTo>
                  <a:pt x="1668" y="408"/>
                  <a:pt x="1678" y="402"/>
                  <a:pt x="1686" y="393"/>
                </a:cubicBezTo>
                <a:cubicBezTo>
                  <a:pt x="1694" y="385"/>
                  <a:pt x="1701" y="375"/>
                  <a:pt x="1706" y="364"/>
                </a:cubicBezTo>
                <a:cubicBezTo>
                  <a:pt x="1711" y="352"/>
                  <a:pt x="1713" y="340"/>
                  <a:pt x="1713" y="326"/>
                </a:cubicBezTo>
                <a:cubicBezTo>
                  <a:pt x="1713" y="313"/>
                  <a:pt x="1711" y="301"/>
                  <a:pt x="1706" y="289"/>
                </a:cubicBezTo>
                <a:cubicBezTo>
                  <a:pt x="1701" y="278"/>
                  <a:pt x="1694" y="268"/>
                  <a:pt x="1686" y="259"/>
                </a:cubicBezTo>
                <a:cubicBezTo>
                  <a:pt x="1678" y="251"/>
                  <a:pt x="1668" y="244"/>
                  <a:pt x="1657" y="239"/>
                </a:cubicBezTo>
                <a:cubicBezTo>
                  <a:pt x="1645" y="234"/>
                  <a:pt x="1633" y="232"/>
                  <a:pt x="1620" y="232"/>
                </a:cubicBezTo>
                <a:cubicBezTo>
                  <a:pt x="1607" y="232"/>
                  <a:pt x="1595" y="234"/>
                  <a:pt x="1584" y="239"/>
                </a:cubicBezTo>
                <a:cubicBezTo>
                  <a:pt x="1573" y="244"/>
                  <a:pt x="1563" y="251"/>
                  <a:pt x="1555" y="259"/>
                </a:cubicBezTo>
                <a:cubicBezTo>
                  <a:pt x="1546" y="268"/>
                  <a:pt x="1540" y="278"/>
                  <a:pt x="1535" y="289"/>
                </a:cubicBezTo>
                <a:cubicBezTo>
                  <a:pt x="1530" y="301"/>
                  <a:pt x="1528" y="313"/>
                  <a:pt x="1528" y="326"/>
                </a:cubicBezTo>
                <a:cubicBezTo>
                  <a:pt x="1528" y="340"/>
                  <a:pt x="1530" y="352"/>
                  <a:pt x="1535" y="364"/>
                </a:cubicBezTo>
                <a:cubicBezTo>
                  <a:pt x="1540" y="375"/>
                  <a:pt x="1546" y="385"/>
                  <a:pt x="1555" y="393"/>
                </a:cubicBezTo>
                <a:cubicBezTo>
                  <a:pt x="1563" y="402"/>
                  <a:pt x="1573" y="408"/>
                  <a:pt x="1584" y="413"/>
                </a:cubicBezTo>
                <a:cubicBezTo>
                  <a:pt x="1595" y="418"/>
                  <a:pt x="1607" y="421"/>
                  <a:pt x="1620" y="421"/>
                </a:cubicBezTo>
                <a:close/>
                <a:moveTo>
                  <a:pt x="0" y="158"/>
                </a:moveTo>
                <a:cubicBezTo>
                  <a:pt x="88" y="158"/>
                  <a:pt x="88" y="158"/>
                  <a:pt x="88" y="158"/>
                </a:cubicBezTo>
                <a:cubicBezTo>
                  <a:pt x="156" y="373"/>
                  <a:pt x="156" y="373"/>
                  <a:pt x="156" y="373"/>
                </a:cubicBezTo>
                <a:cubicBezTo>
                  <a:pt x="236" y="158"/>
                  <a:pt x="236" y="158"/>
                  <a:pt x="236" y="158"/>
                </a:cubicBezTo>
                <a:cubicBezTo>
                  <a:pt x="313" y="158"/>
                  <a:pt x="313" y="158"/>
                  <a:pt x="313" y="158"/>
                </a:cubicBezTo>
                <a:cubicBezTo>
                  <a:pt x="392" y="373"/>
                  <a:pt x="392" y="373"/>
                  <a:pt x="392" y="373"/>
                </a:cubicBezTo>
                <a:cubicBezTo>
                  <a:pt x="462" y="158"/>
                  <a:pt x="462" y="158"/>
                  <a:pt x="462" y="158"/>
                </a:cubicBezTo>
                <a:cubicBezTo>
                  <a:pt x="550" y="158"/>
                  <a:pt x="550" y="158"/>
                  <a:pt x="550" y="158"/>
                </a:cubicBezTo>
                <a:cubicBezTo>
                  <a:pt x="435" y="495"/>
                  <a:pt x="435" y="495"/>
                  <a:pt x="435" y="495"/>
                </a:cubicBezTo>
                <a:cubicBezTo>
                  <a:pt x="354" y="495"/>
                  <a:pt x="354" y="495"/>
                  <a:pt x="354" y="495"/>
                </a:cubicBezTo>
                <a:cubicBezTo>
                  <a:pt x="274" y="275"/>
                  <a:pt x="274" y="275"/>
                  <a:pt x="274" y="275"/>
                </a:cubicBezTo>
                <a:cubicBezTo>
                  <a:pt x="192" y="495"/>
                  <a:pt x="192" y="495"/>
                  <a:pt x="192" y="495"/>
                </a:cubicBezTo>
                <a:cubicBezTo>
                  <a:pt x="110" y="495"/>
                  <a:pt x="110" y="495"/>
                  <a:pt x="110" y="495"/>
                </a:cubicBezTo>
                <a:lnTo>
                  <a:pt x="0" y="15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6739422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ivider_Turquoise">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7F72B693-3FFF-8954-E0D8-FC3014B340E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41" y="447"/>
            <a:ext cx="12190519" cy="6857166"/>
          </a:xfrm>
          <a:prstGeom prst="rect">
            <a:avLst/>
          </a:prstGeom>
          <a:ln>
            <a:noFill/>
          </a:ln>
        </p:spPr>
      </p:pic>
      <p:cxnSp>
        <p:nvCxnSpPr>
          <p:cNvPr id="9" name="Straight Connector 9">
            <a:extLst>
              <a:ext uri="{FF2B5EF4-FFF2-40B4-BE49-F238E27FC236}">
                <a16:creationId xmlns:a16="http://schemas.microsoft.com/office/drawing/2014/main" id="{39FA42D9-0B88-3206-FB25-549542625696}"/>
              </a:ext>
            </a:extLst>
          </p:cNvPr>
          <p:cNvCxnSpPr>
            <a:cxnSpLocks/>
          </p:cNvCxnSpPr>
          <p:nvPr userDrawn="1"/>
        </p:nvCxnSpPr>
        <p:spPr>
          <a:xfrm>
            <a:off x="1011491" y="-7916"/>
            <a:ext cx="0" cy="239404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2">
            <a:extLst>
              <a:ext uri="{FF2B5EF4-FFF2-40B4-BE49-F238E27FC236}">
                <a16:creationId xmlns:a16="http://schemas.microsoft.com/office/drawing/2014/main" id="{986F54E1-3E3F-BD9E-96CC-1E0EEE385DB2}"/>
              </a:ext>
            </a:extLst>
          </p:cNvPr>
          <p:cNvSpPr>
            <a:spLocks noGrp="1"/>
          </p:cNvSpPr>
          <p:nvPr>
            <p:ph type="body" idx="51" hasCustomPrompt="1"/>
          </p:nvPr>
        </p:nvSpPr>
        <p:spPr>
          <a:xfrm rot="16200000">
            <a:off x="-287193" y="1287878"/>
            <a:ext cx="2085771" cy="332361"/>
          </a:xfrm>
          <a:prstGeom prst="rect">
            <a:avLst/>
          </a:prstGeom>
        </p:spPr>
        <p:txBody>
          <a:bodyPr>
            <a:noAutofit/>
          </a:bodyPr>
          <a:lstStyle>
            <a:lvl1pPr marL="0" indent="0">
              <a:buNone/>
              <a:defRPr sz="140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5" name="Title 1">
            <a:extLst>
              <a:ext uri="{FF2B5EF4-FFF2-40B4-BE49-F238E27FC236}">
                <a16:creationId xmlns:a16="http://schemas.microsoft.com/office/drawing/2014/main" id="{DAF2C84B-795F-1C1A-1CA2-B452783899A5}"/>
              </a:ext>
            </a:extLst>
          </p:cNvPr>
          <p:cNvSpPr>
            <a:spLocks noGrp="1"/>
          </p:cNvSpPr>
          <p:nvPr>
            <p:ph type="title" hasCustomPrompt="1"/>
          </p:nvPr>
        </p:nvSpPr>
        <p:spPr>
          <a:xfrm>
            <a:off x="1200150" y="1606551"/>
            <a:ext cx="3621232" cy="831849"/>
          </a:xfrm>
          <a:prstGeom prst="rect">
            <a:avLst/>
          </a:prstGeom>
        </p:spPr>
        <p:txBody>
          <a:bodyPr>
            <a:noAutofit/>
          </a:bodyPr>
          <a:lstStyle>
            <a:lvl1pPr>
              <a:lnSpc>
                <a:spcPct val="100000"/>
              </a:lnSpc>
              <a:defRPr sz="2800" b="1">
                <a:solidFill>
                  <a:schemeClr val="bg1"/>
                </a:solidFill>
                <a:latin typeface="Tenorite" pitchFamily="2" charset="0"/>
              </a:defRPr>
            </a:lvl1pPr>
          </a:lstStyle>
          <a:p>
            <a:r>
              <a:rPr lang="en-US"/>
              <a:t>Click to add </a:t>
            </a:r>
            <a:br>
              <a:rPr lang="en-US"/>
            </a:br>
            <a:r>
              <a:rPr lang="en-US"/>
              <a:t>section title</a:t>
            </a:r>
            <a:endParaRPr lang="en-AR"/>
          </a:p>
        </p:txBody>
      </p:sp>
      <p:sp>
        <p:nvSpPr>
          <p:cNvPr id="6" name="Text Placeholder 7">
            <a:extLst>
              <a:ext uri="{FF2B5EF4-FFF2-40B4-BE49-F238E27FC236}">
                <a16:creationId xmlns:a16="http://schemas.microsoft.com/office/drawing/2014/main" id="{13570BD5-F16C-1019-731F-D3161F6B5F1D}"/>
              </a:ext>
            </a:extLst>
          </p:cNvPr>
          <p:cNvSpPr>
            <a:spLocks noGrp="1"/>
          </p:cNvSpPr>
          <p:nvPr>
            <p:ph type="body" sz="quarter" idx="52" hasCustomPrompt="1"/>
          </p:nvPr>
        </p:nvSpPr>
        <p:spPr>
          <a:xfrm>
            <a:off x="5352585" y="1606551"/>
            <a:ext cx="8251903" cy="4094162"/>
          </a:xfrm>
          <a:prstGeom prst="rect">
            <a:avLst/>
          </a:prstGeom>
        </p:spPr>
        <p:txBody>
          <a:bodyPr>
            <a:noAutofit/>
          </a:bodyPr>
          <a:lstStyle>
            <a:lvl1pPr marL="0" indent="0">
              <a:buNone/>
              <a:defRPr sz="39500" b="0" spc="-300">
                <a:solidFill>
                  <a:schemeClr val="bg1"/>
                </a:solidFill>
                <a:latin typeface="Tenorite" pitchFamily="2" charset="0"/>
              </a:defRPr>
            </a:lvl1pPr>
          </a:lstStyle>
          <a:p>
            <a:pPr lvl="0"/>
            <a:r>
              <a:rPr lang="en-AR"/>
              <a:t>##.</a:t>
            </a:r>
          </a:p>
        </p:txBody>
      </p:sp>
      <p:sp>
        <p:nvSpPr>
          <p:cNvPr id="7" name="Freeform 5">
            <a:extLst>
              <a:ext uri="{FF2B5EF4-FFF2-40B4-BE49-F238E27FC236}">
                <a16:creationId xmlns:a16="http://schemas.microsoft.com/office/drawing/2014/main" id="{AD42FDAB-E5E5-4809-D51E-D880131416DB}"/>
              </a:ext>
            </a:extLst>
          </p:cNvPr>
          <p:cNvSpPr>
            <a:spLocks noEditPoints="1"/>
          </p:cNvSpPr>
          <p:nvPr userDrawn="1"/>
        </p:nvSpPr>
        <p:spPr bwMode="auto">
          <a:xfrm>
            <a:off x="11074081" y="6320972"/>
            <a:ext cx="711519" cy="263490"/>
          </a:xfrm>
          <a:custGeom>
            <a:avLst/>
            <a:gdLst>
              <a:gd name="T0" fmla="*/ 698 w 1799"/>
              <a:gd name="T1" fmla="*/ 158 h 664"/>
              <a:gd name="T2" fmla="*/ 610 w 1799"/>
              <a:gd name="T3" fmla="*/ 496 h 664"/>
              <a:gd name="T4" fmla="*/ 664 w 1799"/>
              <a:gd name="T5" fmla="*/ 7 h 664"/>
              <a:gd name="T6" fmla="*/ 638 w 1799"/>
              <a:gd name="T7" fmla="*/ 105 h 664"/>
              <a:gd name="T8" fmla="*/ 664 w 1799"/>
              <a:gd name="T9" fmla="*/ 7 h 664"/>
              <a:gd name="T10" fmla="*/ 907 w 1799"/>
              <a:gd name="T11" fmla="*/ 491 h 664"/>
              <a:gd name="T12" fmla="*/ 863 w 1799"/>
              <a:gd name="T13" fmla="*/ 664 h 664"/>
              <a:gd name="T14" fmla="*/ 777 w 1799"/>
              <a:gd name="T15" fmla="*/ 158 h 664"/>
              <a:gd name="T16" fmla="*/ 862 w 1799"/>
              <a:gd name="T17" fmla="*/ 205 h 664"/>
              <a:gd name="T18" fmla="*/ 969 w 1799"/>
              <a:gd name="T19" fmla="*/ 151 h 664"/>
              <a:gd name="T20" fmla="*/ 1082 w 1799"/>
              <a:gd name="T21" fmla="*/ 199 h 664"/>
              <a:gd name="T22" fmla="*/ 1131 w 1799"/>
              <a:gd name="T23" fmla="*/ 327 h 664"/>
              <a:gd name="T24" fmla="*/ 1081 w 1799"/>
              <a:gd name="T25" fmla="*/ 455 h 664"/>
              <a:gd name="T26" fmla="*/ 969 w 1799"/>
              <a:gd name="T27" fmla="*/ 503 h 664"/>
              <a:gd name="T28" fmla="*/ 988 w 1799"/>
              <a:gd name="T29" fmla="*/ 414 h 664"/>
              <a:gd name="T30" fmla="*/ 1038 w 1799"/>
              <a:gd name="T31" fmla="*/ 364 h 664"/>
              <a:gd name="T32" fmla="*/ 1038 w 1799"/>
              <a:gd name="T33" fmla="*/ 289 h 664"/>
              <a:gd name="T34" fmla="*/ 988 w 1799"/>
              <a:gd name="T35" fmla="*/ 239 h 664"/>
              <a:gd name="T36" fmla="*/ 915 w 1799"/>
              <a:gd name="T37" fmla="*/ 239 h 664"/>
              <a:gd name="T38" fmla="*/ 865 w 1799"/>
              <a:gd name="T39" fmla="*/ 289 h 664"/>
              <a:gd name="T40" fmla="*/ 865 w 1799"/>
              <a:gd name="T41" fmla="*/ 364 h 664"/>
              <a:gd name="T42" fmla="*/ 915 w 1799"/>
              <a:gd name="T43" fmla="*/ 414 h 664"/>
              <a:gd name="T44" fmla="*/ 1194 w 1799"/>
              <a:gd name="T45" fmla="*/ 158 h 664"/>
              <a:gd name="T46" fmla="*/ 1279 w 1799"/>
              <a:gd name="T47" fmla="*/ 210 h 664"/>
              <a:gd name="T48" fmla="*/ 1372 w 1799"/>
              <a:gd name="T49" fmla="*/ 152 h 664"/>
              <a:gd name="T50" fmla="*/ 1429 w 1799"/>
              <a:gd name="T51" fmla="*/ 165 h 664"/>
              <a:gd name="T52" fmla="*/ 1379 w 1799"/>
              <a:gd name="T53" fmla="*/ 242 h 664"/>
              <a:gd name="T54" fmla="*/ 1299 w 1799"/>
              <a:gd name="T55" fmla="*/ 257 h 664"/>
              <a:gd name="T56" fmla="*/ 1279 w 1799"/>
              <a:gd name="T57" fmla="*/ 496 h 664"/>
              <a:gd name="T58" fmla="*/ 1194 w 1799"/>
              <a:gd name="T59" fmla="*/ 158 h 664"/>
              <a:gd name="T60" fmla="*/ 1549 w 1799"/>
              <a:gd name="T61" fmla="*/ 489 h 664"/>
              <a:gd name="T62" fmla="*/ 1455 w 1799"/>
              <a:gd name="T63" fmla="*/ 395 h 664"/>
              <a:gd name="T64" fmla="*/ 1455 w 1799"/>
              <a:gd name="T65" fmla="*/ 258 h 664"/>
              <a:gd name="T66" fmla="*/ 1549 w 1799"/>
              <a:gd name="T67" fmla="*/ 165 h 664"/>
              <a:gd name="T68" fmla="*/ 1690 w 1799"/>
              <a:gd name="T69" fmla="*/ 165 h 664"/>
              <a:gd name="T70" fmla="*/ 1785 w 1799"/>
              <a:gd name="T71" fmla="*/ 258 h 664"/>
              <a:gd name="T72" fmla="*/ 1785 w 1799"/>
              <a:gd name="T73" fmla="*/ 395 h 664"/>
              <a:gd name="T74" fmla="*/ 1691 w 1799"/>
              <a:gd name="T75" fmla="*/ 489 h 664"/>
              <a:gd name="T76" fmla="*/ 1620 w 1799"/>
              <a:gd name="T77" fmla="*/ 421 h 664"/>
              <a:gd name="T78" fmla="*/ 1686 w 1799"/>
              <a:gd name="T79" fmla="*/ 393 h 664"/>
              <a:gd name="T80" fmla="*/ 1713 w 1799"/>
              <a:gd name="T81" fmla="*/ 326 h 664"/>
              <a:gd name="T82" fmla="*/ 1686 w 1799"/>
              <a:gd name="T83" fmla="*/ 259 h 664"/>
              <a:gd name="T84" fmla="*/ 1620 w 1799"/>
              <a:gd name="T85" fmla="*/ 232 h 664"/>
              <a:gd name="T86" fmla="*/ 1555 w 1799"/>
              <a:gd name="T87" fmla="*/ 259 h 664"/>
              <a:gd name="T88" fmla="*/ 1528 w 1799"/>
              <a:gd name="T89" fmla="*/ 326 h 664"/>
              <a:gd name="T90" fmla="*/ 1555 w 1799"/>
              <a:gd name="T91" fmla="*/ 393 h 664"/>
              <a:gd name="T92" fmla="*/ 1620 w 1799"/>
              <a:gd name="T93" fmla="*/ 421 h 664"/>
              <a:gd name="T94" fmla="*/ 88 w 1799"/>
              <a:gd name="T95" fmla="*/ 158 h 664"/>
              <a:gd name="T96" fmla="*/ 236 w 1799"/>
              <a:gd name="T97" fmla="*/ 158 h 664"/>
              <a:gd name="T98" fmla="*/ 392 w 1799"/>
              <a:gd name="T99" fmla="*/ 373 h 664"/>
              <a:gd name="T100" fmla="*/ 550 w 1799"/>
              <a:gd name="T101" fmla="*/ 158 h 664"/>
              <a:gd name="T102" fmla="*/ 354 w 1799"/>
              <a:gd name="T103" fmla="*/ 495 h 664"/>
              <a:gd name="T104" fmla="*/ 192 w 1799"/>
              <a:gd name="T105" fmla="*/ 495 h 664"/>
              <a:gd name="T106" fmla="*/ 0 w 1799"/>
              <a:gd name="T107" fmla="*/ 158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99" h="664">
                <a:moveTo>
                  <a:pt x="610" y="158"/>
                </a:moveTo>
                <a:cubicBezTo>
                  <a:pt x="698" y="158"/>
                  <a:pt x="698" y="158"/>
                  <a:pt x="698" y="158"/>
                </a:cubicBezTo>
                <a:cubicBezTo>
                  <a:pt x="698" y="496"/>
                  <a:pt x="698" y="496"/>
                  <a:pt x="698" y="496"/>
                </a:cubicBezTo>
                <a:cubicBezTo>
                  <a:pt x="610" y="496"/>
                  <a:pt x="610" y="496"/>
                  <a:pt x="610" y="496"/>
                </a:cubicBezTo>
                <a:lnTo>
                  <a:pt x="610" y="158"/>
                </a:lnTo>
                <a:close/>
                <a:moveTo>
                  <a:pt x="664" y="7"/>
                </a:moveTo>
                <a:cubicBezTo>
                  <a:pt x="637" y="0"/>
                  <a:pt x="609" y="16"/>
                  <a:pt x="602" y="43"/>
                </a:cubicBezTo>
                <a:cubicBezTo>
                  <a:pt x="595" y="70"/>
                  <a:pt x="611" y="98"/>
                  <a:pt x="638" y="105"/>
                </a:cubicBezTo>
                <a:cubicBezTo>
                  <a:pt x="665" y="112"/>
                  <a:pt x="693" y="96"/>
                  <a:pt x="700" y="69"/>
                </a:cubicBezTo>
                <a:cubicBezTo>
                  <a:pt x="707" y="42"/>
                  <a:pt x="691" y="14"/>
                  <a:pt x="664" y="7"/>
                </a:cubicBezTo>
                <a:close/>
                <a:moveTo>
                  <a:pt x="969" y="503"/>
                </a:moveTo>
                <a:cubicBezTo>
                  <a:pt x="946" y="503"/>
                  <a:pt x="926" y="499"/>
                  <a:pt x="907" y="491"/>
                </a:cubicBezTo>
                <a:cubicBezTo>
                  <a:pt x="889" y="482"/>
                  <a:pt x="874" y="470"/>
                  <a:pt x="863" y="455"/>
                </a:cubicBezTo>
                <a:cubicBezTo>
                  <a:pt x="863" y="664"/>
                  <a:pt x="863" y="664"/>
                  <a:pt x="863" y="664"/>
                </a:cubicBezTo>
                <a:cubicBezTo>
                  <a:pt x="777" y="664"/>
                  <a:pt x="777" y="664"/>
                  <a:pt x="777" y="664"/>
                </a:cubicBezTo>
                <a:cubicBezTo>
                  <a:pt x="777" y="158"/>
                  <a:pt x="777" y="158"/>
                  <a:pt x="777" y="158"/>
                </a:cubicBezTo>
                <a:cubicBezTo>
                  <a:pt x="862" y="158"/>
                  <a:pt x="862" y="158"/>
                  <a:pt x="862" y="158"/>
                </a:cubicBezTo>
                <a:cubicBezTo>
                  <a:pt x="862" y="205"/>
                  <a:pt x="862" y="205"/>
                  <a:pt x="862" y="205"/>
                </a:cubicBezTo>
                <a:cubicBezTo>
                  <a:pt x="874" y="188"/>
                  <a:pt x="888" y="175"/>
                  <a:pt x="907" y="166"/>
                </a:cubicBezTo>
                <a:cubicBezTo>
                  <a:pt x="925" y="156"/>
                  <a:pt x="946" y="151"/>
                  <a:pt x="969" y="151"/>
                </a:cubicBezTo>
                <a:cubicBezTo>
                  <a:pt x="990" y="151"/>
                  <a:pt x="1010" y="155"/>
                  <a:pt x="1030" y="163"/>
                </a:cubicBezTo>
                <a:cubicBezTo>
                  <a:pt x="1050" y="172"/>
                  <a:pt x="1067" y="183"/>
                  <a:pt x="1082" y="199"/>
                </a:cubicBezTo>
                <a:cubicBezTo>
                  <a:pt x="1097" y="214"/>
                  <a:pt x="1109" y="233"/>
                  <a:pt x="1118" y="254"/>
                </a:cubicBezTo>
                <a:cubicBezTo>
                  <a:pt x="1127" y="276"/>
                  <a:pt x="1131" y="300"/>
                  <a:pt x="1131" y="327"/>
                </a:cubicBezTo>
                <a:cubicBezTo>
                  <a:pt x="1131" y="354"/>
                  <a:pt x="1127" y="378"/>
                  <a:pt x="1118" y="400"/>
                </a:cubicBezTo>
                <a:cubicBezTo>
                  <a:pt x="1108" y="421"/>
                  <a:pt x="1096" y="440"/>
                  <a:pt x="1081" y="455"/>
                </a:cubicBezTo>
                <a:cubicBezTo>
                  <a:pt x="1066" y="471"/>
                  <a:pt x="1049" y="482"/>
                  <a:pt x="1030" y="491"/>
                </a:cubicBezTo>
                <a:cubicBezTo>
                  <a:pt x="1010" y="499"/>
                  <a:pt x="990" y="503"/>
                  <a:pt x="969" y="503"/>
                </a:cubicBezTo>
                <a:close/>
                <a:moveTo>
                  <a:pt x="952" y="421"/>
                </a:moveTo>
                <a:cubicBezTo>
                  <a:pt x="965" y="421"/>
                  <a:pt x="977" y="419"/>
                  <a:pt x="988" y="414"/>
                </a:cubicBezTo>
                <a:cubicBezTo>
                  <a:pt x="999" y="409"/>
                  <a:pt x="1009" y="402"/>
                  <a:pt x="1018" y="394"/>
                </a:cubicBezTo>
                <a:cubicBezTo>
                  <a:pt x="1026" y="385"/>
                  <a:pt x="1033" y="375"/>
                  <a:pt x="1038" y="364"/>
                </a:cubicBezTo>
                <a:cubicBezTo>
                  <a:pt x="1043" y="352"/>
                  <a:pt x="1045" y="340"/>
                  <a:pt x="1045" y="326"/>
                </a:cubicBezTo>
                <a:cubicBezTo>
                  <a:pt x="1045" y="313"/>
                  <a:pt x="1043" y="301"/>
                  <a:pt x="1038" y="289"/>
                </a:cubicBezTo>
                <a:cubicBezTo>
                  <a:pt x="1033" y="278"/>
                  <a:pt x="1026" y="268"/>
                  <a:pt x="1018" y="259"/>
                </a:cubicBezTo>
                <a:cubicBezTo>
                  <a:pt x="1009" y="251"/>
                  <a:pt x="999" y="244"/>
                  <a:pt x="988" y="239"/>
                </a:cubicBezTo>
                <a:cubicBezTo>
                  <a:pt x="977" y="234"/>
                  <a:pt x="965" y="231"/>
                  <a:pt x="952" y="231"/>
                </a:cubicBezTo>
                <a:cubicBezTo>
                  <a:pt x="938" y="231"/>
                  <a:pt x="926" y="234"/>
                  <a:pt x="915" y="239"/>
                </a:cubicBezTo>
                <a:cubicBezTo>
                  <a:pt x="903" y="244"/>
                  <a:pt x="893" y="251"/>
                  <a:pt x="885" y="259"/>
                </a:cubicBezTo>
                <a:cubicBezTo>
                  <a:pt x="877" y="268"/>
                  <a:pt x="870" y="278"/>
                  <a:pt x="865" y="289"/>
                </a:cubicBezTo>
                <a:cubicBezTo>
                  <a:pt x="860" y="301"/>
                  <a:pt x="858" y="313"/>
                  <a:pt x="858" y="326"/>
                </a:cubicBezTo>
                <a:cubicBezTo>
                  <a:pt x="858" y="340"/>
                  <a:pt x="860" y="352"/>
                  <a:pt x="865" y="364"/>
                </a:cubicBezTo>
                <a:cubicBezTo>
                  <a:pt x="870" y="375"/>
                  <a:pt x="877" y="385"/>
                  <a:pt x="885" y="394"/>
                </a:cubicBezTo>
                <a:cubicBezTo>
                  <a:pt x="893" y="402"/>
                  <a:pt x="903" y="409"/>
                  <a:pt x="915" y="414"/>
                </a:cubicBezTo>
                <a:cubicBezTo>
                  <a:pt x="926" y="419"/>
                  <a:pt x="938" y="421"/>
                  <a:pt x="952" y="421"/>
                </a:cubicBezTo>
                <a:close/>
                <a:moveTo>
                  <a:pt x="1194" y="158"/>
                </a:moveTo>
                <a:cubicBezTo>
                  <a:pt x="1279" y="158"/>
                  <a:pt x="1279" y="158"/>
                  <a:pt x="1279" y="158"/>
                </a:cubicBezTo>
                <a:cubicBezTo>
                  <a:pt x="1279" y="210"/>
                  <a:pt x="1279" y="210"/>
                  <a:pt x="1279" y="210"/>
                </a:cubicBezTo>
                <a:cubicBezTo>
                  <a:pt x="1287" y="190"/>
                  <a:pt x="1299" y="175"/>
                  <a:pt x="1315" y="166"/>
                </a:cubicBezTo>
                <a:cubicBezTo>
                  <a:pt x="1331" y="157"/>
                  <a:pt x="1350" y="152"/>
                  <a:pt x="1372" y="152"/>
                </a:cubicBezTo>
                <a:cubicBezTo>
                  <a:pt x="1383" y="152"/>
                  <a:pt x="1394" y="153"/>
                  <a:pt x="1403" y="156"/>
                </a:cubicBezTo>
                <a:cubicBezTo>
                  <a:pt x="1413" y="158"/>
                  <a:pt x="1422" y="161"/>
                  <a:pt x="1429" y="165"/>
                </a:cubicBezTo>
                <a:cubicBezTo>
                  <a:pt x="1397" y="250"/>
                  <a:pt x="1397" y="250"/>
                  <a:pt x="1397" y="250"/>
                </a:cubicBezTo>
                <a:cubicBezTo>
                  <a:pt x="1393" y="247"/>
                  <a:pt x="1387" y="244"/>
                  <a:pt x="1379" y="242"/>
                </a:cubicBezTo>
                <a:cubicBezTo>
                  <a:pt x="1371" y="239"/>
                  <a:pt x="1362" y="238"/>
                  <a:pt x="1352" y="238"/>
                </a:cubicBezTo>
                <a:cubicBezTo>
                  <a:pt x="1330" y="238"/>
                  <a:pt x="1313" y="244"/>
                  <a:pt x="1299" y="257"/>
                </a:cubicBezTo>
                <a:cubicBezTo>
                  <a:pt x="1286" y="269"/>
                  <a:pt x="1279" y="289"/>
                  <a:pt x="1279" y="318"/>
                </a:cubicBezTo>
                <a:cubicBezTo>
                  <a:pt x="1279" y="496"/>
                  <a:pt x="1279" y="496"/>
                  <a:pt x="1279" y="496"/>
                </a:cubicBezTo>
                <a:cubicBezTo>
                  <a:pt x="1194" y="496"/>
                  <a:pt x="1194" y="496"/>
                  <a:pt x="1194" y="496"/>
                </a:cubicBezTo>
                <a:lnTo>
                  <a:pt x="1194" y="158"/>
                </a:lnTo>
                <a:close/>
                <a:moveTo>
                  <a:pt x="1620" y="503"/>
                </a:moveTo>
                <a:cubicBezTo>
                  <a:pt x="1594" y="503"/>
                  <a:pt x="1571" y="498"/>
                  <a:pt x="1549" y="489"/>
                </a:cubicBezTo>
                <a:cubicBezTo>
                  <a:pt x="1527" y="480"/>
                  <a:pt x="1508" y="467"/>
                  <a:pt x="1492" y="451"/>
                </a:cubicBezTo>
                <a:cubicBezTo>
                  <a:pt x="1476" y="435"/>
                  <a:pt x="1464" y="416"/>
                  <a:pt x="1455" y="395"/>
                </a:cubicBezTo>
                <a:cubicBezTo>
                  <a:pt x="1446" y="374"/>
                  <a:pt x="1441" y="351"/>
                  <a:pt x="1441" y="327"/>
                </a:cubicBezTo>
                <a:cubicBezTo>
                  <a:pt x="1441" y="303"/>
                  <a:pt x="1446" y="280"/>
                  <a:pt x="1455" y="258"/>
                </a:cubicBezTo>
                <a:cubicBezTo>
                  <a:pt x="1464" y="237"/>
                  <a:pt x="1476" y="218"/>
                  <a:pt x="1492" y="202"/>
                </a:cubicBezTo>
                <a:cubicBezTo>
                  <a:pt x="1508" y="187"/>
                  <a:pt x="1527" y="174"/>
                  <a:pt x="1549" y="165"/>
                </a:cubicBezTo>
                <a:cubicBezTo>
                  <a:pt x="1571" y="156"/>
                  <a:pt x="1594" y="151"/>
                  <a:pt x="1620" y="151"/>
                </a:cubicBezTo>
                <a:cubicBezTo>
                  <a:pt x="1645" y="151"/>
                  <a:pt x="1668" y="156"/>
                  <a:pt x="1690" y="165"/>
                </a:cubicBezTo>
                <a:cubicBezTo>
                  <a:pt x="1712" y="174"/>
                  <a:pt x="1731" y="187"/>
                  <a:pt x="1747" y="202"/>
                </a:cubicBezTo>
                <a:cubicBezTo>
                  <a:pt x="1763" y="218"/>
                  <a:pt x="1776" y="237"/>
                  <a:pt x="1785" y="258"/>
                </a:cubicBezTo>
                <a:cubicBezTo>
                  <a:pt x="1794" y="280"/>
                  <a:pt x="1799" y="303"/>
                  <a:pt x="1799" y="327"/>
                </a:cubicBezTo>
                <a:cubicBezTo>
                  <a:pt x="1799" y="351"/>
                  <a:pt x="1794" y="374"/>
                  <a:pt x="1785" y="395"/>
                </a:cubicBezTo>
                <a:cubicBezTo>
                  <a:pt x="1776" y="416"/>
                  <a:pt x="1763" y="435"/>
                  <a:pt x="1747" y="451"/>
                </a:cubicBezTo>
                <a:cubicBezTo>
                  <a:pt x="1731" y="467"/>
                  <a:pt x="1713" y="480"/>
                  <a:pt x="1691" y="489"/>
                </a:cubicBezTo>
                <a:cubicBezTo>
                  <a:pt x="1669" y="498"/>
                  <a:pt x="1645" y="503"/>
                  <a:pt x="1620" y="503"/>
                </a:cubicBezTo>
                <a:close/>
                <a:moveTo>
                  <a:pt x="1620" y="421"/>
                </a:moveTo>
                <a:cubicBezTo>
                  <a:pt x="1633" y="421"/>
                  <a:pt x="1645" y="418"/>
                  <a:pt x="1657" y="413"/>
                </a:cubicBezTo>
                <a:cubicBezTo>
                  <a:pt x="1668" y="408"/>
                  <a:pt x="1678" y="402"/>
                  <a:pt x="1686" y="393"/>
                </a:cubicBezTo>
                <a:cubicBezTo>
                  <a:pt x="1694" y="385"/>
                  <a:pt x="1701" y="375"/>
                  <a:pt x="1706" y="364"/>
                </a:cubicBezTo>
                <a:cubicBezTo>
                  <a:pt x="1711" y="352"/>
                  <a:pt x="1713" y="340"/>
                  <a:pt x="1713" y="326"/>
                </a:cubicBezTo>
                <a:cubicBezTo>
                  <a:pt x="1713" y="313"/>
                  <a:pt x="1711" y="301"/>
                  <a:pt x="1706" y="289"/>
                </a:cubicBezTo>
                <a:cubicBezTo>
                  <a:pt x="1701" y="278"/>
                  <a:pt x="1694" y="268"/>
                  <a:pt x="1686" y="259"/>
                </a:cubicBezTo>
                <a:cubicBezTo>
                  <a:pt x="1678" y="251"/>
                  <a:pt x="1668" y="244"/>
                  <a:pt x="1657" y="239"/>
                </a:cubicBezTo>
                <a:cubicBezTo>
                  <a:pt x="1645" y="234"/>
                  <a:pt x="1633" y="232"/>
                  <a:pt x="1620" y="232"/>
                </a:cubicBezTo>
                <a:cubicBezTo>
                  <a:pt x="1607" y="232"/>
                  <a:pt x="1595" y="234"/>
                  <a:pt x="1584" y="239"/>
                </a:cubicBezTo>
                <a:cubicBezTo>
                  <a:pt x="1573" y="244"/>
                  <a:pt x="1563" y="251"/>
                  <a:pt x="1555" y="259"/>
                </a:cubicBezTo>
                <a:cubicBezTo>
                  <a:pt x="1546" y="268"/>
                  <a:pt x="1540" y="278"/>
                  <a:pt x="1535" y="289"/>
                </a:cubicBezTo>
                <a:cubicBezTo>
                  <a:pt x="1530" y="301"/>
                  <a:pt x="1528" y="313"/>
                  <a:pt x="1528" y="326"/>
                </a:cubicBezTo>
                <a:cubicBezTo>
                  <a:pt x="1528" y="340"/>
                  <a:pt x="1530" y="352"/>
                  <a:pt x="1535" y="364"/>
                </a:cubicBezTo>
                <a:cubicBezTo>
                  <a:pt x="1540" y="375"/>
                  <a:pt x="1546" y="385"/>
                  <a:pt x="1555" y="393"/>
                </a:cubicBezTo>
                <a:cubicBezTo>
                  <a:pt x="1563" y="402"/>
                  <a:pt x="1573" y="408"/>
                  <a:pt x="1584" y="413"/>
                </a:cubicBezTo>
                <a:cubicBezTo>
                  <a:pt x="1595" y="418"/>
                  <a:pt x="1607" y="421"/>
                  <a:pt x="1620" y="421"/>
                </a:cubicBezTo>
                <a:close/>
                <a:moveTo>
                  <a:pt x="0" y="158"/>
                </a:moveTo>
                <a:cubicBezTo>
                  <a:pt x="88" y="158"/>
                  <a:pt x="88" y="158"/>
                  <a:pt x="88" y="158"/>
                </a:cubicBezTo>
                <a:cubicBezTo>
                  <a:pt x="156" y="373"/>
                  <a:pt x="156" y="373"/>
                  <a:pt x="156" y="373"/>
                </a:cubicBezTo>
                <a:cubicBezTo>
                  <a:pt x="236" y="158"/>
                  <a:pt x="236" y="158"/>
                  <a:pt x="236" y="158"/>
                </a:cubicBezTo>
                <a:cubicBezTo>
                  <a:pt x="313" y="158"/>
                  <a:pt x="313" y="158"/>
                  <a:pt x="313" y="158"/>
                </a:cubicBezTo>
                <a:cubicBezTo>
                  <a:pt x="392" y="373"/>
                  <a:pt x="392" y="373"/>
                  <a:pt x="392" y="373"/>
                </a:cubicBezTo>
                <a:cubicBezTo>
                  <a:pt x="462" y="158"/>
                  <a:pt x="462" y="158"/>
                  <a:pt x="462" y="158"/>
                </a:cubicBezTo>
                <a:cubicBezTo>
                  <a:pt x="550" y="158"/>
                  <a:pt x="550" y="158"/>
                  <a:pt x="550" y="158"/>
                </a:cubicBezTo>
                <a:cubicBezTo>
                  <a:pt x="435" y="495"/>
                  <a:pt x="435" y="495"/>
                  <a:pt x="435" y="495"/>
                </a:cubicBezTo>
                <a:cubicBezTo>
                  <a:pt x="354" y="495"/>
                  <a:pt x="354" y="495"/>
                  <a:pt x="354" y="495"/>
                </a:cubicBezTo>
                <a:cubicBezTo>
                  <a:pt x="274" y="275"/>
                  <a:pt x="274" y="275"/>
                  <a:pt x="274" y="275"/>
                </a:cubicBezTo>
                <a:cubicBezTo>
                  <a:pt x="192" y="495"/>
                  <a:pt x="192" y="495"/>
                  <a:pt x="192" y="495"/>
                </a:cubicBezTo>
                <a:cubicBezTo>
                  <a:pt x="110" y="495"/>
                  <a:pt x="110" y="495"/>
                  <a:pt x="110" y="495"/>
                </a:cubicBezTo>
                <a:lnTo>
                  <a:pt x="0" y="15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7140540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ivider_SurferPhoto">
    <p:spTree>
      <p:nvGrpSpPr>
        <p:cNvPr id="1" name=""/>
        <p:cNvGrpSpPr/>
        <p:nvPr/>
      </p:nvGrpSpPr>
      <p:grpSpPr>
        <a:xfrm>
          <a:off x="0" y="0"/>
          <a:ext cx="0" cy="0"/>
          <a:chOff x="0" y="0"/>
          <a:chExt cx="0" cy="0"/>
        </a:xfrm>
      </p:grpSpPr>
      <p:pic>
        <p:nvPicPr>
          <p:cNvPr id="14" name="Imagen 2" descr="Imagen 2">
            <a:extLst>
              <a:ext uri="{FF2B5EF4-FFF2-40B4-BE49-F238E27FC236}">
                <a16:creationId xmlns:a16="http://schemas.microsoft.com/office/drawing/2014/main" id="{44802AE9-FFCA-57B0-5138-2C33EA3C4C36}"/>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0" y="-2"/>
            <a:ext cx="12193589" cy="6858002"/>
          </a:xfrm>
          <a:prstGeom prst="rect">
            <a:avLst/>
          </a:prstGeom>
          <a:ln w="12700">
            <a:miter lim="400000"/>
          </a:ln>
        </p:spPr>
      </p:pic>
      <p:sp>
        <p:nvSpPr>
          <p:cNvPr id="15" name="Rectángulo 7">
            <a:extLst>
              <a:ext uri="{FF2B5EF4-FFF2-40B4-BE49-F238E27FC236}">
                <a16:creationId xmlns:a16="http://schemas.microsoft.com/office/drawing/2014/main" id="{392F044B-9998-D92F-37E3-643E8C51B269}"/>
              </a:ext>
            </a:extLst>
          </p:cNvPr>
          <p:cNvSpPr/>
          <p:nvPr userDrawn="1"/>
        </p:nvSpPr>
        <p:spPr>
          <a:xfrm>
            <a:off x="-1" y="0"/>
            <a:ext cx="12193590" cy="6858000"/>
          </a:xfrm>
          <a:prstGeom prst="rect">
            <a:avLst/>
          </a:prstGeom>
          <a:gradFill>
            <a:gsLst>
              <a:gs pos="0">
                <a:srgbClr val="000000">
                  <a:alpha val="21000"/>
                </a:srgbClr>
              </a:gs>
              <a:gs pos="100000">
                <a:srgbClr val="000000">
                  <a:alpha val="40146"/>
                </a:srgbClr>
              </a:gs>
            </a:gsLst>
            <a:lin ang="10800000"/>
          </a:gradFill>
          <a:ln w="12700">
            <a:noFill/>
            <a:miter/>
          </a:ln>
        </p:spPr>
        <p:txBody>
          <a:bodyPr lIns="45719" rIns="45719" anchor="ctr"/>
          <a:lstStyle/>
          <a:p>
            <a:pPr algn="ctr">
              <a:defRPr>
                <a:solidFill>
                  <a:srgbClr val="FFFFFF"/>
                </a:solidFill>
              </a:defRPr>
            </a:pPr>
            <a:endParaRPr/>
          </a:p>
        </p:txBody>
      </p:sp>
      <p:cxnSp>
        <p:nvCxnSpPr>
          <p:cNvPr id="9" name="Straight Connector 9">
            <a:extLst>
              <a:ext uri="{FF2B5EF4-FFF2-40B4-BE49-F238E27FC236}">
                <a16:creationId xmlns:a16="http://schemas.microsoft.com/office/drawing/2014/main" id="{39FA42D9-0B88-3206-FB25-549542625696}"/>
              </a:ext>
            </a:extLst>
          </p:cNvPr>
          <p:cNvCxnSpPr>
            <a:cxnSpLocks/>
          </p:cNvCxnSpPr>
          <p:nvPr userDrawn="1"/>
        </p:nvCxnSpPr>
        <p:spPr>
          <a:xfrm>
            <a:off x="1011491" y="-7916"/>
            <a:ext cx="0" cy="239404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D7595866-0002-788A-8283-675213289BF9}"/>
              </a:ext>
            </a:extLst>
          </p:cNvPr>
          <p:cNvSpPr>
            <a:spLocks noGrp="1"/>
          </p:cNvSpPr>
          <p:nvPr>
            <p:ph type="body" idx="51" hasCustomPrompt="1"/>
          </p:nvPr>
        </p:nvSpPr>
        <p:spPr>
          <a:xfrm rot="16200000">
            <a:off x="-287193" y="1287878"/>
            <a:ext cx="2085771" cy="332361"/>
          </a:xfrm>
          <a:prstGeom prst="rect">
            <a:avLst/>
          </a:prstGeom>
        </p:spPr>
        <p:txBody>
          <a:bodyPr>
            <a:noAutofit/>
          </a:bodyPr>
          <a:lstStyle>
            <a:lvl1pPr marL="0" indent="0">
              <a:buNone/>
              <a:defRPr sz="140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4" name="Title 1">
            <a:extLst>
              <a:ext uri="{FF2B5EF4-FFF2-40B4-BE49-F238E27FC236}">
                <a16:creationId xmlns:a16="http://schemas.microsoft.com/office/drawing/2014/main" id="{A3B4991B-C56E-E2E3-E821-70BCD55448F3}"/>
              </a:ext>
            </a:extLst>
          </p:cNvPr>
          <p:cNvSpPr>
            <a:spLocks noGrp="1"/>
          </p:cNvSpPr>
          <p:nvPr>
            <p:ph type="title" hasCustomPrompt="1"/>
          </p:nvPr>
        </p:nvSpPr>
        <p:spPr>
          <a:xfrm>
            <a:off x="1200150" y="1606551"/>
            <a:ext cx="3621232" cy="831849"/>
          </a:xfrm>
          <a:prstGeom prst="rect">
            <a:avLst/>
          </a:prstGeom>
        </p:spPr>
        <p:txBody>
          <a:bodyPr>
            <a:noAutofit/>
          </a:bodyPr>
          <a:lstStyle>
            <a:lvl1pPr>
              <a:lnSpc>
                <a:spcPct val="100000"/>
              </a:lnSpc>
              <a:defRPr sz="2800" b="1">
                <a:solidFill>
                  <a:schemeClr val="bg1"/>
                </a:solidFill>
                <a:latin typeface="Tenorite" pitchFamily="2" charset="0"/>
              </a:defRPr>
            </a:lvl1pPr>
          </a:lstStyle>
          <a:p>
            <a:r>
              <a:rPr lang="en-US"/>
              <a:t>Click to add </a:t>
            </a:r>
            <a:br>
              <a:rPr lang="en-US"/>
            </a:br>
            <a:r>
              <a:rPr lang="en-US"/>
              <a:t>section title</a:t>
            </a:r>
            <a:endParaRPr lang="en-AR"/>
          </a:p>
        </p:txBody>
      </p:sp>
      <p:sp>
        <p:nvSpPr>
          <p:cNvPr id="5" name="Text Placeholder 7">
            <a:extLst>
              <a:ext uri="{FF2B5EF4-FFF2-40B4-BE49-F238E27FC236}">
                <a16:creationId xmlns:a16="http://schemas.microsoft.com/office/drawing/2014/main" id="{C66344D3-ABDA-6AF8-4AA4-9CB9A4C25FA6}"/>
              </a:ext>
            </a:extLst>
          </p:cNvPr>
          <p:cNvSpPr>
            <a:spLocks noGrp="1"/>
          </p:cNvSpPr>
          <p:nvPr>
            <p:ph type="body" sz="quarter" idx="52" hasCustomPrompt="1"/>
          </p:nvPr>
        </p:nvSpPr>
        <p:spPr>
          <a:xfrm>
            <a:off x="5352585" y="1606551"/>
            <a:ext cx="8251903" cy="4094162"/>
          </a:xfrm>
          <a:prstGeom prst="rect">
            <a:avLst/>
          </a:prstGeom>
        </p:spPr>
        <p:txBody>
          <a:bodyPr>
            <a:noAutofit/>
          </a:bodyPr>
          <a:lstStyle>
            <a:lvl1pPr marL="0" indent="0">
              <a:buNone/>
              <a:defRPr sz="39500" b="0" spc="-300">
                <a:solidFill>
                  <a:schemeClr val="bg1"/>
                </a:solidFill>
                <a:latin typeface="Tenorite" pitchFamily="2" charset="0"/>
              </a:defRPr>
            </a:lvl1pPr>
          </a:lstStyle>
          <a:p>
            <a:pPr lvl="0"/>
            <a:r>
              <a:rPr lang="en-AR"/>
              <a:t>##.</a:t>
            </a:r>
          </a:p>
        </p:txBody>
      </p:sp>
      <p:sp>
        <p:nvSpPr>
          <p:cNvPr id="6" name="Freeform 5">
            <a:extLst>
              <a:ext uri="{FF2B5EF4-FFF2-40B4-BE49-F238E27FC236}">
                <a16:creationId xmlns:a16="http://schemas.microsoft.com/office/drawing/2014/main" id="{18C03CF6-D0BC-0649-55CC-13C0FCB8FA82}"/>
              </a:ext>
            </a:extLst>
          </p:cNvPr>
          <p:cNvSpPr>
            <a:spLocks noEditPoints="1"/>
          </p:cNvSpPr>
          <p:nvPr userDrawn="1"/>
        </p:nvSpPr>
        <p:spPr bwMode="auto">
          <a:xfrm>
            <a:off x="11074081" y="6320972"/>
            <a:ext cx="711519" cy="263490"/>
          </a:xfrm>
          <a:custGeom>
            <a:avLst/>
            <a:gdLst>
              <a:gd name="T0" fmla="*/ 698 w 1799"/>
              <a:gd name="T1" fmla="*/ 158 h 664"/>
              <a:gd name="T2" fmla="*/ 610 w 1799"/>
              <a:gd name="T3" fmla="*/ 496 h 664"/>
              <a:gd name="T4" fmla="*/ 664 w 1799"/>
              <a:gd name="T5" fmla="*/ 7 h 664"/>
              <a:gd name="T6" fmla="*/ 638 w 1799"/>
              <a:gd name="T7" fmla="*/ 105 h 664"/>
              <a:gd name="T8" fmla="*/ 664 w 1799"/>
              <a:gd name="T9" fmla="*/ 7 h 664"/>
              <a:gd name="T10" fmla="*/ 907 w 1799"/>
              <a:gd name="T11" fmla="*/ 491 h 664"/>
              <a:gd name="T12" fmla="*/ 863 w 1799"/>
              <a:gd name="T13" fmla="*/ 664 h 664"/>
              <a:gd name="T14" fmla="*/ 777 w 1799"/>
              <a:gd name="T15" fmla="*/ 158 h 664"/>
              <a:gd name="T16" fmla="*/ 862 w 1799"/>
              <a:gd name="T17" fmla="*/ 205 h 664"/>
              <a:gd name="T18" fmla="*/ 969 w 1799"/>
              <a:gd name="T19" fmla="*/ 151 h 664"/>
              <a:gd name="T20" fmla="*/ 1082 w 1799"/>
              <a:gd name="T21" fmla="*/ 199 h 664"/>
              <a:gd name="T22" fmla="*/ 1131 w 1799"/>
              <a:gd name="T23" fmla="*/ 327 h 664"/>
              <a:gd name="T24" fmla="*/ 1081 w 1799"/>
              <a:gd name="T25" fmla="*/ 455 h 664"/>
              <a:gd name="T26" fmla="*/ 969 w 1799"/>
              <a:gd name="T27" fmla="*/ 503 h 664"/>
              <a:gd name="T28" fmla="*/ 988 w 1799"/>
              <a:gd name="T29" fmla="*/ 414 h 664"/>
              <a:gd name="T30" fmla="*/ 1038 w 1799"/>
              <a:gd name="T31" fmla="*/ 364 h 664"/>
              <a:gd name="T32" fmla="*/ 1038 w 1799"/>
              <a:gd name="T33" fmla="*/ 289 h 664"/>
              <a:gd name="T34" fmla="*/ 988 w 1799"/>
              <a:gd name="T35" fmla="*/ 239 h 664"/>
              <a:gd name="T36" fmla="*/ 915 w 1799"/>
              <a:gd name="T37" fmla="*/ 239 h 664"/>
              <a:gd name="T38" fmla="*/ 865 w 1799"/>
              <a:gd name="T39" fmla="*/ 289 h 664"/>
              <a:gd name="T40" fmla="*/ 865 w 1799"/>
              <a:gd name="T41" fmla="*/ 364 h 664"/>
              <a:gd name="T42" fmla="*/ 915 w 1799"/>
              <a:gd name="T43" fmla="*/ 414 h 664"/>
              <a:gd name="T44" fmla="*/ 1194 w 1799"/>
              <a:gd name="T45" fmla="*/ 158 h 664"/>
              <a:gd name="T46" fmla="*/ 1279 w 1799"/>
              <a:gd name="T47" fmla="*/ 210 h 664"/>
              <a:gd name="T48" fmla="*/ 1372 w 1799"/>
              <a:gd name="T49" fmla="*/ 152 h 664"/>
              <a:gd name="T50" fmla="*/ 1429 w 1799"/>
              <a:gd name="T51" fmla="*/ 165 h 664"/>
              <a:gd name="T52" fmla="*/ 1379 w 1799"/>
              <a:gd name="T53" fmla="*/ 242 h 664"/>
              <a:gd name="T54" fmla="*/ 1299 w 1799"/>
              <a:gd name="T55" fmla="*/ 257 h 664"/>
              <a:gd name="T56" fmla="*/ 1279 w 1799"/>
              <a:gd name="T57" fmla="*/ 496 h 664"/>
              <a:gd name="T58" fmla="*/ 1194 w 1799"/>
              <a:gd name="T59" fmla="*/ 158 h 664"/>
              <a:gd name="T60" fmla="*/ 1549 w 1799"/>
              <a:gd name="T61" fmla="*/ 489 h 664"/>
              <a:gd name="T62" fmla="*/ 1455 w 1799"/>
              <a:gd name="T63" fmla="*/ 395 h 664"/>
              <a:gd name="T64" fmla="*/ 1455 w 1799"/>
              <a:gd name="T65" fmla="*/ 258 h 664"/>
              <a:gd name="T66" fmla="*/ 1549 w 1799"/>
              <a:gd name="T67" fmla="*/ 165 h 664"/>
              <a:gd name="T68" fmla="*/ 1690 w 1799"/>
              <a:gd name="T69" fmla="*/ 165 h 664"/>
              <a:gd name="T70" fmla="*/ 1785 w 1799"/>
              <a:gd name="T71" fmla="*/ 258 h 664"/>
              <a:gd name="T72" fmla="*/ 1785 w 1799"/>
              <a:gd name="T73" fmla="*/ 395 h 664"/>
              <a:gd name="T74" fmla="*/ 1691 w 1799"/>
              <a:gd name="T75" fmla="*/ 489 h 664"/>
              <a:gd name="T76" fmla="*/ 1620 w 1799"/>
              <a:gd name="T77" fmla="*/ 421 h 664"/>
              <a:gd name="T78" fmla="*/ 1686 w 1799"/>
              <a:gd name="T79" fmla="*/ 393 h 664"/>
              <a:gd name="T80" fmla="*/ 1713 w 1799"/>
              <a:gd name="T81" fmla="*/ 326 h 664"/>
              <a:gd name="T82" fmla="*/ 1686 w 1799"/>
              <a:gd name="T83" fmla="*/ 259 h 664"/>
              <a:gd name="T84" fmla="*/ 1620 w 1799"/>
              <a:gd name="T85" fmla="*/ 232 h 664"/>
              <a:gd name="T86" fmla="*/ 1555 w 1799"/>
              <a:gd name="T87" fmla="*/ 259 h 664"/>
              <a:gd name="T88" fmla="*/ 1528 w 1799"/>
              <a:gd name="T89" fmla="*/ 326 h 664"/>
              <a:gd name="T90" fmla="*/ 1555 w 1799"/>
              <a:gd name="T91" fmla="*/ 393 h 664"/>
              <a:gd name="T92" fmla="*/ 1620 w 1799"/>
              <a:gd name="T93" fmla="*/ 421 h 664"/>
              <a:gd name="T94" fmla="*/ 88 w 1799"/>
              <a:gd name="T95" fmla="*/ 158 h 664"/>
              <a:gd name="T96" fmla="*/ 236 w 1799"/>
              <a:gd name="T97" fmla="*/ 158 h 664"/>
              <a:gd name="T98" fmla="*/ 392 w 1799"/>
              <a:gd name="T99" fmla="*/ 373 h 664"/>
              <a:gd name="T100" fmla="*/ 550 w 1799"/>
              <a:gd name="T101" fmla="*/ 158 h 664"/>
              <a:gd name="T102" fmla="*/ 354 w 1799"/>
              <a:gd name="T103" fmla="*/ 495 h 664"/>
              <a:gd name="T104" fmla="*/ 192 w 1799"/>
              <a:gd name="T105" fmla="*/ 495 h 664"/>
              <a:gd name="T106" fmla="*/ 0 w 1799"/>
              <a:gd name="T107" fmla="*/ 158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99" h="664">
                <a:moveTo>
                  <a:pt x="610" y="158"/>
                </a:moveTo>
                <a:cubicBezTo>
                  <a:pt x="698" y="158"/>
                  <a:pt x="698" y="158"/>
                  <a:pt x="698" y="158"/>
                </a:cubicBezTo>
                <a:cubicBezTo>
                  <a:pt x="698" y="496"/>
                  <a:pt x="698" y="496"/>
                  <a:pt x="698" y="496"/>
                </a:cubicBezTo>
                <a:cubicBezTo>
                  <a:pt x="610" y="496"/>
                  <a:pt x="610" y="496"/>
                  <a:pt x="610" y="496"/>
                </a:cubicBezTo>
                <a:lnTo>
                  <a:pt x="610" y="158"/>
                </a:lnTo>
                <a:close/>
                <a:moveTo>
                  <a:pt x="664" y="7"/>
                </a:moveTo>
                <a:cubicBezTo>
                  <a:pt x="637" y="0"/>
                  <a:pt x="609" y="16"/>
                  <a:pt x="602" y="43"/>
                </a:cubicBezTo>
                <a:cubicBezTo>
                  <a:pt x="595" y="70"/>
                  <a:pt x="611" y="98"/>
                  <a:pt x="638" y="105"/>
                </a:cubicBezTo>
                <a:cubicBezTo>
                  <a:pt x="665" y="112"/>
                  <a:pt x="693" y="96"/>
                  <a:pt x="700" y="69"/>
                </a:cubicBezTo>
                <a:cubicBezTo>
                  <a:pt x="707" y="42"/>
                  <a:pt x="691" y="14"/>
                  <a:pt x="664" y="7"/>
                </a:cubicBezTo>
                <a:close/>
                <a:moveTo>
                  <a:pt x="969" y="503"/>
                </a:moveTo>
                <a:cubicBezTo>
                  <a:pt x="946" y="503"/>
                  <a:pt x="926" y="499"/>
                  <a:pt x="907" y="491"/>
                </a:cubicBezTo>
                <a:cubicBezTo>
                  <a:pt x="889" y="482"/>
                  <a:pt x="874" y="470"/>
                  <a:pt x="863" y="455"/>
                </a:cubicBezTo>
                <a:cubicBezTo>
                  <a:pt x="863" y="664"/>
                  <a:pt x="863" y="664"/>
                  <a:pt x="863" y="664"/>
                </a:cubicBezTo>
                <a:cubicBezTo>
                  <a:pt x="777" y="664"/>
                  <a:pt x="777" y="664"/>
                  <a:pt x="777" y="664"/>
                </a:cubicBezTo>
                <a:cubicBezTo>
                  <a:pt x="777" y="158"/>
                  <a:pt x="777" y="158"/>
                  <a:pt x="777" y="158"/>
                </a:cubicBezTo>
                <a:cubicBezTo>
                  <a:pt x="862" y="158"/>
                  <a:pt x="862" y="158"/>
                  <a:pt x="862" y="158"/>
                </a:cubicBezTo>
                <a:cubicBezTo>
                  <a:pt x="862" y="205"/>
                  <a:pt x="862" y="205"/>
                  <a:pt x="862" y="205"/>
                </a:cubicBezTo>
                <a:cubicBezTo>
                  <a:pt x="874" y="188"/>
                  <a:pt x="888" y="175"/>
                  <a:pt x="907" y="166"/>
                </a:cubicBezTo>
                <a:cubicBezTo>
                  <a:pt x="925" y="156"/>
                  <a:pt x="946" y="151"/>
                  <a:pt x="969" y="151"/>
                </a:cubicBezTo>
                <a:cubicBezTo>
                  <a:pt x="990" y="151"/>
                  <a:pt x="1010" y="155"/>
                  <a:pt x="1030" y="163"/>
                </a:cubicBezTo>
                <a:cubicBezTo>
                  <a:pt x="1050" y="172"/>
                  <a:pt x="1067" y="183"/>
                  <a:pt x="1082" y="199"/>
                </a:cubicBezTo>
                <a:cubicBezTo>
                  <a:pt x="1097" y="214"/>
                  <a:pt x="1109" y="233"/>
                  <a:pt x="1118" y="254"/>
                </a:cubicBezTo>
                <a:cubicBezTo>
                  <a:pt x="1127" y="276"/>
                  <a:pt x="1131" y="300"/>
                  <a:pt x="1131" y="327"/>
                </a:cubicBezTo>
                <a:cubicBezTo>
                  <a:pt x="1131" y="354"/>
                  <a:pt x="1127" y="378"/>
                  <a:pt x="1118" y="400"/>
                </a:cubicBezTo>
                <a:cubicBezTo>
                  <a:pt x="1108" y="421"/>
                  <a:pt x="1096" y="440"/>
                  <a:pt x="1081" y="455"/>
                </a:cubicBezTo>
                <a:cubicBezTo>
                  <a:pt x="1066" y="471"/>
                  <a:pt x="1049" y="482"/>
                  <a:pt x="1030" y="491"/>
                </a:cubicBezTo>
                <a:cubicBezTo>
                  <a:pt x="1010" y="499"/>
                  <a:pt x="990" y="503"/>
                  <a:pt x="969" y="503"/>
                </a:cubicBezTo>
                <a:close/>
                <a:moveTo>
                  <a:pt x="952" y="421"/>
                </a:moveTo>
                <a:cubicBezTo>
                  <a:pt x="965" y="421"/>
                  <a:pt x="977" y="419"/>
                  <a:pt x="988" y="414"/>
                </a:cubicBezTo>
                <a:cubicBezTo>
                  <a:pt x="999" y="409"/>
                  <a:pt x="1009" y="402"/>
                  <a:pt x="1018" y="394"/>
                </a:cubicBezTo>
                <a:cubicBezTo>
                  <a:pt x="1026" y="385"/>
                  <a:pt x="1033" y="375"/>
                  <a:pt x="1038" y="364"/>
                </a:cubicBezTo>
                <a:cubicBezTo>
                  <a:pt x="1043" y="352"/>
                  <a:pt x="1045" y="340"/>
                  <a:pt x="1045" y="326"/>
                </a:cubicBezTo>
                <a:cubicBezTo>
                  <a:pt x="1045" y="313"/>
                  <a:pt x="1043" y="301"/>
                  <a:pt x="1038" y="289"/>
                </a:cubicBezTo>
                <a:cubicBezTo>
                  <a:pt x="1033" y="278"/>
                  <a:pt x="1026" y="268"/>
                  <a:pt x="1018" y="259"/>
                </a:cubicBezTo>
                <a:cubicBezTo>
                  <a:pt x="1009" y="251"/>
                  <a:pt x="999" y="244"/>
                  <a:pt x="988" y="239"/>
                </a:cubicBezTo>
                <a:cubicBezTo>
                  <a:pt x="977" y="234"/>
                  <a:pt x="965" y="231"/>
                  <a:pt x="952" y="231"/>
                </a:cubicBezTo>
                <a:cubicBezTo>
                  <a:pt x="938" y="231"/>
                  <a:pt x="926" y="234"/>
                  <a:pt x="915" y="239"/>
                </a:cubicBezTo>
                <a:cubicBezTo>
                  <a:pt x="903" y="244"/>
                  <a:pt x="893" y="251"/>
                  <a:pt x="885" y="259"/>
                </a:cubicBezTo>
                <a:cubicBezTo>
                  <a:pt x="877" y="268"/>
                  <a:pt x="870" y="278"/>
                  <a:pt x="865" y="289"/>
                </a:cubicBezTo>
                <a:cubicBezTo>
                  <a:pt x="860" y="301"/>
                  <a:pt x="858" y="313"/>
                  <a:pt x="858" y="326"/>
                </a:cubicBezTo>
                <a:cubicBezTo>
                  <a:pt x="858" y="340"/>
                  <a:pt x="860" y="352"/>
                  <a:pt x="865" y="364"/>
                </a:cubicBezTo>
                <a:cubicBezTo>
                  <a:pt x="870" y="375"/>
                  <a:pt x="877" y="385"/>
                  <a:pt x="885" y="394"/>
                </a:cubicBezTo>
                <a:cubicBezTo>
                  <a:pt x="893" y="402"/>
                  <a:pt x="903" y="409"/>
                  <a:pt x="915" y="414"/>
                </a:cubicBezTo>
                <a:cubicBezTo>
                  <a:pt x="926" y="419"/>
                  <a:pt x="938" y="421"/>
                  <a:pt x="952" y="421"/>
                </a:cubicBezTo>
                <a:close/>
                <a:moveTo>
                  <a:pt x="1194" y="158"/>
                </a:moveTo>
                <a:cubicBezTo>
                  <a:pt x="1279" y="158"/>
                  <a:pt x="1279" y="158"/>
                  <a:pt x="1279" y="158"/>
                </a:cubicBezTo>
                <a:cubicBezTo>
                  <a:pt x="1279" y="210"/>
                  <a:pt x="1279" y="210"/>
                  <a:pt x="1279" y="210"/>
                </a:cubicBezTo>
                <a:cubicBezTo>
                  <a:pt x="1287" y="190"/>
                  <a:pt x="1299" y="175"/>
                  <a:pt x="1315" y="166"/>
                </a:cubicBezTo>
                <a:cubicBezTo>
                  <a:pt x="1331" y="157"/>
                  <a:pt x="1350" y="152"/>
                  <a:pt x="1372" y="152"/>
                </a:cubicBezTo>
                <a:cubicBezTo>
                  <a:pt x="1383" y="152"/>
                  <a:pt x="1394" y="153"/>
                  <a:pt x="1403" y="156"/>
                </a:cubicBezTo>
                <a:cubicBezTo>
                  <a:pt x="1413" y="158"/>
                  <a:pt x="1422" y="161"/>
                  <a:pt x="1429" y="165"/>
                </a:cubicBezTo>
                <a:cubicBezTo>
                  <a:pt x="1397" y="250"/>
                  <a:pt x="1397" y="250"/>
                  <a:pt x="1397" y="250"/>
                </a:cubicBezTo>
                <a:cubicBezTo>
                  <a:pt x="1393" y="247"/>
                  <a:pt x="1387" y="244"/>
                  <a:pt x="1379" y="242"/>
                </a:cubicBezTo>
                <a:cubicBezTo>
                  <a:pt x="1371" y="239"/>
                  <a:pt x="1362" y="238"/>
                  <a:pt x="1352" y="238"/>
                </a:cubicBezTo>
                <a:cubicBezTo>
                  <a:pt x="1330" y="238"/>
                  <a:pt x="1313" y="244"/>
                  <a:pt x="1299" y="257"/>
                </a:cubicBezTo>
                <a:cubicBezTo>
                  <a:pt x="1286" y="269"/>
                  <a:pt x="1279" y="289"/>
                  <a:pt x="1279" y="318"/>
                </a:cubicBezTo>
                <a:cubicBezTo>
                  <a:pt x="1279" y="496"/>
                  <a:pt x="1279" y="496"/>
                  <a:pt x="1279" y="496"/>
                </a:cubicBezTo>
                <a:cubicBezTo>
                  <a:pt x="1194" y="496"/>
                  <a:pt x="1194" y="496"/>
                  <a:pt x="1194" y="496"/>
                </a:cubicBezTo>
                <a:lnTo>
                  <a:pt x="1194" y="158"/>
                </a:lnTo>
                <a:close/>
                <a:moveTo>
                  <a:pt x="1620" y="503"/>
                </a:moveTo>
                <a:cubicBezTo>
                  <a:pt x="1594" y="503"/>
                  <a:pt x="1571" y="498"/>
                  <a:pt x="1549" y="489"/>
                </a:cubicBezTo>
                <a:cubicBezTo>
                  <a:pt x="1527" y="480"/>
                  <a:pt x="1508" y="467"/>
                  <a:pt x="1492" y="451"/>
                </a:cubicBezTo>
                <a:cubicBezTo>
                  <a:pt x="1476" y="435"/>
                  <a:pt x="1464" y="416"/>
                  <a:pt x="1455" y="395"/>
                </a:cubicBezTo>
                <a:cubicBezTo>
                  <a:pt x="1446" y="374"/>
                  <a:pt x="1441" y="351"/>
                  <a:pt x="1441" y="327"/>
                </a:cubicBezTo>
                <a:cubicBezTo>
                  <a:pt x="1441" y="303"/>
                  <a:pt x="1446" y="280"/>
                  <a:pt x="1455" y="258"/>
                </a:cubicBezTo>
                <a:cubicBezTo>
                  <a:pt x="1464" y="237"/>
                  <a:pt x="1476" y="218"/>
                  <a:pt x="1492" y="202"/>
                </a:cubicBezTo>
                <a:cubicBezTo>
                  <a:pt x="1508" y="187"/>
                  <a:pt x="1527" y="174"/>
                  <a:pt x="1549" y="165"/>
                </a:cubicBezTo>
                <a:cubicBezTo>
                  <a:pt x="1571" y="156"/>
                  <a:pt x="1594" y="151"/>
                  <a:pt x="1620" y="151"/>
                </a:cubicBezTo>
                <a:cubicBezTo>
                  <a:pt x="1645" y="151"/>
                  <a:pt x="1668" y="156"/>
                  <a:pt x="1690" y="165"/>
                </a:cubicBezTo>
                <a:cubicBezTo>
                  <a:pt x="1712" y="174"/>
                  <a:pt x="1731" y="187"/>
                  <a:pt x="1747" y="202"/>
                </a:cubicBezTo>
                <a:cubicBezTo>
                  <a:pt x="1763" y="218"/>
                  <a:pt x="1776" y="237"/>
                  <a:pt x="1785" y="258"/>
                </a:cubicBezTo>
                <a:cubicBezTo>
                  <a:pt x="1794" y="280"/>
                  <a:pt x="1799" y="303"/>
                  <a:pt x="1799" y="327"/>
                </a:cubicBezTo>
                <a:cubicBezTo>
                  <a:pt x="1799" y="351"/>
                  <a:pt x="1794" y="374"/>
                  <a:pt x="1785" y="395"/>
                </a:cubicBezTo>
                <a:cubicBezTo>
                  <a:pt x="1776" y="416"/>
                  <a:pt x="1763" y="435"/>
                  <a:pt x="1747" y="451"/>
                </a:cubicBezTo>
                <a:cubicBezTo>
                  <a:pt x="1731" y="467"/>
                  <a:pt x="1713" y="480"/>
                  <a:pt x="1691" y="489"/>
                </a:cubicBezTo>
                <a:cubicBezTo>
                  <a:pt x="1669" y="498"/>
                  <a:pt x="1645" y="503"/>
                  <a:pt x="1620" y="503"/>
                </a:cubicBezTo>
                <a:close/>
                <a:moveTo>
                  <a:pt x="1620" y="421"/>
                </a:moveTo>
                <a:cubicBezTo>
                  <a:pt x="1633" y="421"/>
                  <a:pt x="1645" y="418"/>
                  <a:pt x="1657" y="413"/>
                </a:cubicBezTo>
                <a:cubicBezTo>
                  <a:pt x="1668" y="408"/>
                  <a:pt x="1678" y="402"/>
                  <a:pt x="1686" y="393"/>
                </a:cubicBezTo>
                <a:cubicBezTo>
                  <a:pt x="1694" y="385"/>
                  <a:pt x="1701" y="375"/>
                  <a:pt x="1706" y="364"/>
                </a:cubicBezTo>
                <a:cubicBezTo>
                  <a:pt x="1711" y="352"/>
                  <a:pt x="1713" y="340"/>
                  <a:pt x="1713" y="326"/>
                </a:cubicBezTo>
                <a:cubicBezTo>
                  <a:pt x="1713" y="313"/>
                  <a:pt x="1711" y="301"/>
                  <a:pt x="1706" y="289"/>
                </a:cubicBezTo>
                <a:cubicBezTo>
                  <a:pt x="1701" y="278"/>
                  <a:pt x="1694" y="268"/>
                  <a:pt x="1686" y="259"/>
                </a:cubicBezTo>
                <a:cubicBezTo>
                  <a:pt x="1678" y="251"/>
                  <a:pt x="1668" y="244"/>
                  <a:pt x="1657" y="239"/>
                </a:cubicBezTo>
                <a:cubicBezTo>
                  <a:pt x="1645" y="234"/>
                  <a:pt x="1633" y="232"/>
                  <a:pt x="1620" y="232"/>
                </a:cubicBezTo>
                <a:cubicBezTo>
                  <a:pt x="1607" y="232"/>
                  <a:pt x="1595" y="234"/>
                  <a:pt x="1584" y="239"/>
                </a:cubicBezTo>
                <a:cubicBezTo>
                  <a:pt x="1573" y="244"/>
                  <a:pt x="1563" y="251"/>
                  <a:pt x="1555" y="259"/>
                </a:cubicBezTo>
                <a:cubicBezTo>
                  <a:pt x="1546" y="268"/>
                  <a:pt x="1540" y="278"/>
                  <a:pt x="1535" y="289"/>
                </a:cubicBezTo>
                <a:cubicBezTo>
                  <a:pt x="1530" y="301"/>
                  <a:pt x="1528" y="313"/>
                  <a:pt x="1528" y="326"/>
                </a:cubicBezTo>
                <a:cubicBezTo>
                  <a:pt x="1528" y="340"/>
                  <a:pt x="1530" y="352"/>
                  <a:pt x="1535" y="364"/>
                </a:cubicBezTo>
                <a:cubicBezTo>
                  <a:pt x="1540" y="375"/>
                  <a:pt x="1546" y="385"/>
                  <a:pt x="1555" y="393"/>
                </a:cubicBezTo>
                <a:cubicBezTo>
                  <a:pt x="1563" y="402"/>
                  <a:pt x="1573" y="408"/>
                  <a:pt x="1584" y="413"/>
                </a:cubicBezTo>
                <a:cubicBezTo>
                  <a:pt x="1595" y="418"/>
                  <a:pt x="1607" y="421"/>
                  <a:pt x="1620" y="421"/>
                </a:cubicBezTo>
                <a:close/>
                <a:moveTo>
                  <a:pt x="0" y="158"/>
                </a:moveTo>
                <a:cubicBezTo>
                  <a:pt x="88" y="158"/>
                  <a:pt x="88" y="158"/>
                  <a:pt x="88" y="158"/>
                </a:cubicBezTo>
                <a:cubicBezTo>
                  <a:pt x="156" y="373"/>
                  <a:pt x="156" y="373"/>
                  <a:pt x="156" y="373"/>
                </a:cubicBezTo>
                <a:cubicBezTo>
                  <a:pt x="236" y="158"/>
                  <a:pt x="236" y="158"/>
                  <a:pt x="236" y="158"/>
                </a:cubicBezTo>
                <a:cubicBezTo>
                  <a:pt x="313" y="158"/>
                  <a:pt x="313" y="158"/>
                  <a:pt x="313" y="158"/>
                </a:cubicBezTo>
                <a:cubicBezTo>
                  <a:pt x="392" y="373"/>
                  <a:pt x="392" y="373"/>
                  <a:pt x="392" y="373"/>
                </a:cubicBezTo>
                <a:cubicBezTo>
                  <a:pt x="462" y="158"/>
                  <a:pt x="462" y="158"/>
                  <a:pt x="462" y="158"/>
                </a:cubicBezTo>
                <a:cubicBezTo>
                  <a:pt x="550" y="158"/>
                  <a:pt x="550" y="158"/>
                  <a:pt x="550" y="158"/>
                </a:cubicBezTo>
                <a:cubicBezTo>
                  <a:pt x="435" y="495"/>
                  <a:pt x="435" y="495"/>
                  <a:pt x="435" y="495"/>
                </a:cubicBezTo>
                <a:cubicBezTo>
                  <a:pt x="354" y="495"/>
                  <a:pt x="354" y="495"/>
                  <a:pt x="354" y="495"/>
                </a:cubicBezTo>
                <a:cubicBezTo>
                  <a:pt x="274" y="275"/>
                  <a:pt x="274" y="275"/>
                  <a:pt x="274" y="275"/>
                </a:cubicBezTo>
                <a:cubicBezTo>
                  <a:pt x="192" y="495"/>
                  <a:pt x="192" y="495"/>
                  <a:pt x="192" y="495"/>
                </a:cubicBezTo>
                <a:cubicBezTo>
                  <a:pt x="110" y="495"/>
                  <a:pt x="110" y="495"/>
                  <a:pt x="110" y="495"/>
                </a:cubicBezTo>
                <a:lnTo>
                  <a:pt x="0" y="15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110382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_Turquoise">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2D24F5BD-EEF3-4DCC-6E2E-FB2D3BD615A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41" y="447"/>
            <a:ext cx="12190519" cy="6857166"/>
          </a:xfrm>
          <a:prstGeom prst="rect">
            <a:avLst/>
          </a:prstGeom>
        </p:spPr>
      </p:pic>
      <p:pic>
        <p:nvPicPr>
          <p:cNvPr id="3" name="Graphic 10">
            <a:extLst>
              <a:ext uri="{FF2B5EF4-FFF2-40B4-BE49-F238E27FC236}">
                <a16:creationId xmlns:a16="http://schemas.microsoft.com/office/drawing/2014/main" id="{7748C615-8B7C-FAE6-F865-5DAF1E70458A}"/>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50157" y="641020"/>
            <a:ext cx="1237810" cy="1237810"/>
          </a:xfrm>
          <a:prstGeom prst="rect">
            <a:avLst/>
          </a:prstGeom>
        </p:spPr>
      </p:pic>
      <p:sp>
        <p:nvSpPr>
          <p:cNvPr id="5" name="Title 1">
            <a:extLst>
              <a:ext uri="{FF2B5EF4-FFF2-40B4-BE49-F238E27FC236}">
                <a16:creationId xmlns:a16="http://schemas.microsoft.com/office/drawing/2014/main" id="{3D5806FB-6111-AAD1-D85C-A763CAEA9D18}"/>
              </a:ext>
            </a:extLst>
          </p:cNvPr>
          <p:cNvSpPr>
            <a:spLocks noGrp="1"/>
          </p:cNvSpPr>
          <p:nvPr>
            <p:ph type="title" hasCustomPrompt="1"/>
          </p:nvPr>
        </p:nvSpPr>
        <p:spPr>
          <a:xfrm>
            <a:off x="971550" y="2971801"/>
            <a:ext cx="4626610" cy="1926862"/>
          </a:xfrm>
          <a:prstGeom prst="rect">
            <a:avLst/>
          </a:prstGeom>
        </p:spPr>
        <p:txBody>
          <a:bodyPr/>
          <a:lstStyle>
            <a:lvl1pPr>
              <a:lnSpc>
                <a:spcPct val="80000"/>
              </a:lnSpc>
              <a:defRPr sz="7200" b="1">
                <a:solidFill>
                  <a:schemeClr val="bg1"/>
                </a:solidFill>
                <a:latin typeface="Tenorite" pitchFamily="2" charset="0"/>
              </a:defRPr>
            </a:lvl1pPr>
          </a:lstStyle>
          <a:p>
            <a:r>
              <a:rPr lang="en-US"/>
              <a:t>Click to add title</a:t>
            </a:r>
            <a:endParaRPr lang="en-AR"/>
          </a:p>
        </p:txBody>
      </p:sp>
      <p:sp>
        <p:nvSpPr>
          <p:cNvPr id="9" name="Text Placeholder 2">
            <a:extLst>
              <a:ext uri="{FF2B5EF4-FFF2-40B4-BE49-F238E27FC236}">
                <a16:creationId xmlns:a16="http://schemas.microsoft.com/office/drawing/2014/main" id="{B81257EB-8AE4-DD0B-36FA-D1683FC0BB06}"/>
              </a:ext>
            </a:extLst>
          </p:cNvPr>
          <p:cNvSpPr>
            <a:spLocks noGrp="1"/>
          </p:cNvSpPr>
          <p:nvPr>
            <p:ph type="body" idx="10" hasCustomPrompt="1"/>
          </p:nvPr>
        </p:nvSpPr>
        <p:spPr>
          <a:xfrm>
            <a:off x="971550" y="5573972"/>
            <a:ext cx="6603124" cy="363278"/>
          </a:xfrm>
          <a:prstGeom prst="rect">
            <a:avLst/>
          </a:prstGeom>
        </p:spPr>
        <p:txBody>
          <a:bodyPr/>
          <a:lstStyle>
            <a:lvl1pPr marL="0" indent="0">
              <a:buNone/>
              <a:defRPr sz="180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date</a:t>
            </a:r>
          </a:p>
        </p:txBody>
      </p:sp>
      <p:sp>
        <p:nvSpPr>
          <p:cNvPr id="10" name="Text Placeholder 2">
            <a:extLst>
              <a:ext uri="{FF2B5EF4-FFF2-40B4-BE49-F238E27FC236}">
                <a16:creationId xmlns:a16="http://schemas.microsoft.com/office/drawing/2014/main" id="{99BFE672-4E62-A737-4DF1-D4E48C0BBD63}"/>
              </a:ext>
            </a:extLst>
          </p:cNvPr>
          <p:cNvSpPr>
            <a:spLocks noGrp="1"/>
          </p:cNvSpPr>
          <p:nvPr>
            <p:ph type="body" idx="1" hasCustomPrompt="1"/>
          </p:nvPr>
        </p:nvSpPr>
        <p:spPr>
          <a:xfrm>
            <a:off x="971550" y="5200954"/>
            <a:ext cx="6603124" cy="367996"/>
          </a:xfrm>
          <a:prstGeom prst="rect">
            <a:avLst/>
          </a:prstGeom>
        </p:spPr>
        <p:txBody>
          <a:bodyPr/>
          <a:lstStyle>
            <a:lvl1pPr marL="0" indent="0">
              <a:buNone/>
              <a:defRPr sz="2400" b="1" i="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subtitle</a:t>
            </a:r>
          </a:p>
        </p:txBody>
      </p:sp>
    </p:spTree>
    <p:extLst>
      <p:ext uri="{BB962C8B-B14F-4D97-AF65-F5344CB8AC3E}">
        <p14:creationId xmlns:p14="http://schemas.microsoft.com/office/powerpoint/2010/main" val="25563872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ivider_BikerPhoto">
    <p:spTree>
      <p:nvGrpSpPr>
        <p:cNvPr id="1" name=""/>
        <p:cNvGrpSpPr/>
        <p:nvPr/>
      </p:nvGrpSpPr>
      <p:grpSpPr>
        <a:xfrm>
          <a:off x="0" y="0"/>
          <a:ext cx="0" cy="0"/>
          <a:chOff x="0" y="0"/>
          <a:chExt cx="0" cy="0"/>
        </a:xfrm>
      </p:grpSpPr>
      <p:pic>
        <p:nvPicPr>
          <p:cNvPr id="2" name="Imagen 2" descr="Imagen 2">
            <a:extLst>
              <a:ext uri="{FF2B5EF4-FFF2-40B4-BE49-F238E27FC236}">
                <a16:creationId xmlns:a16="http://schemas.microsoft.com/office/drawing/2014/main" id="{DE6D9F74-D137-EFA7-14C8-CE2479BC525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3589" cy="6858000"/>
          </a:xfrm>
          <a:prstGeom prst="rect">
            <a:avLst/>
          </a:prstGeom>
          <a:ln w="12700">
            <a:miter lim="400000"/>
          </a:ln>
        </p:spPr>
      </p:pic>
      <p:sp>
        <p:nvSpPr>
          <p:cNvPr id="3" name="Rectángulo 7">
            <a:extLst>
              <a:ext uri="{FF2B5EF4-FFF2-40B4-BE49-F238E27FC236}">
                <a16:creationId xmlns:a16="http://schemas.microsoft.com/office/drawing/2014/main" id="{7D893797-3F65-8CF2-0189-2E147AAE7537}"/>
              </a:ext>
            </a:extLst>
          </p:cNvPr>
          <p:cNvSpPr/>
          <p:nvPr userDrawn="1"/>
        </p:nvSpPr>
        <p:spPr>
          <a:xfrm>
            <a:off x="1" y="0"/>
            <a:ext cx="12192000" cy="6858000"/>
          </a:xfrm>
          <a:prstGeom prst="rect">
            <a:avLst/>
          </a:prstGeom>
          <a:gradFill>
            <a:gsLst>
              <a:gs pos="0">
                <a:srgbClr val="000000">
                  <a:alpha val="21000"/>
                </a:srgbClr>
              </a:gs>
              <a:gs pos="100000">
                <a:srgbClr val="000000">
                  <a:alpha val="40146"/>
                </a:srgbClr>
              </a:gs>
            </a:gsLst>
            <a:lin ang="10800000"/>
          </a:gradFill>
          <a:ln w="12700">
            <a:noFill/>
            <a:miter/>
          </a:ln>
        </p:spPr>
        <p:txBody>
          <a:bodyPr lIns="45719" rIns="45719" anchor="ctr"/>
          <a:lstStyle/>
          <a:p>
            <a:pPr algn="ctr">
              <a:defRPr>
                <a:solidFill>
                  <a:srgbClr val="FFFFFF"/>
                </a:solidFill>
              </a:defRPr>
            </a:pPr>
            <a:endParaRPr/>
          </a:p>
        </p:txBody>
      </p:sp>
      <p:cxnSp>
        <p:nvCxnSpPr>
          <p:cNvPr id="9" name="Straight Connector 9">
            <a:extLst>
              <a:ext uri="{FF2B5EF4-FFF2-40B4-BE49-F238E27FC236}">
                <a16:creationId xmlns:a16="http://schemas.microsoft.com/office/drawing/2014/main" id="{39FA42D9-0B88-3206-FB25-549542625696}"/>
              </a:ext>
            </a:extLst>
          </p:cNvPr>
          <p:cNvCxnSpPr>
            <a:cxnSpLocks/>
          </p:cNvCxnSpPr>
          <p:nvPr userDrawn="1"/>
        </p:nvCxnSpPr>
        <p:spPr>
          <a:xfrm>
            <a:off x="1011491" y="-7916"/>
            <a:ext cx="0" cy="239404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2">
            <a:extLst>
              <a:ext uri="{FF2B5EF4-FFF2-40B4-BE49-F238E27FC236}">
                <a16:creationId xmlns:a16="http://schemas.microsoft.com/office/drawing/2014/main" id="{D8BC5C7A-8A4B-FF22-2A0C-91D374E91267}"/>
              </a:ext>
            </a:extLst>
          </p:cNvPr>
          <p:cNvSpPr>
            <a:spLocks noGrp="1"/>
          </p:cNvSpPr>
          <p:nvPr>
            <p:ph type="body" idx="51" hasCustomPrompt="1"/>
          </p:nvPr>
        </p:nvSpPr>
        <p:spPr>
          <a:xfrm rot="16200000">
            <a:off x="-287193" y="1287878"/>
            <a:ext cx="2085771" cy="332361"/>
          </a:xfrm>
          <a:prstGeom prst="rect">
            <a:avLst/>
          </a:prstGeom>
        </p:spPr>
        <p:txBody>
          <a:bodyPr>
            <a:noAutofit/>
          </a:bodyPr>
          <a:lstStyle>
            <a:lvl1pPr marL="0" indent="0">
              <a:buNone/>
              <a:defRPr sz="140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7" name="Title 1">
            <a:extLst>
              <a:ext uri="{FF2B5EF4-FFF2-40B4-BE49-F238E27FC236}">
                <a16:creationId xmlns:a16="http://schemas.microsoft.com/office/drawing/2014/main" id="{5989FAB6-6BB1-5A74-A36A-723A31D0531F}"/>
              </a:ext>
            </a:extLst>
          </p:cNvPr>
          <p:cNvSpPr>
            <a:spLocks noGrp="1"/>
          </p:cNvSpPr>
          <p:nvPr>
            <p:ph type="title" hasCustomPrompt="1"/>
          </p:nvPr>
        </p:nvSpPr>
        <p:spPr>
          <a:xfrm>
            <a:off x="1200150" y="1606551"/>
            <a:ext cx="3621232" cy="831849"/>
          </a:xfrm>
          <a:prstGeom prst="rect">
            <a:avLst/>
          </a:prstGeom>
        </p:spPr>
        <p:txBody>
          <a:bodyPr>
            <a:noAutofit/>
          </a:bodyPr>
          <a:lstStyle>
            <a:lvl1pPr>
              <a:lnSpc>
                <a:spcPct val="100000"/>
              </a:lnSpc>
              <a:defRPr sz="2800" b="1">
                <a:solidFill>
                  <a:schemeClr val="bg1"/>
                </a:solidFill>
                <a:latin typeface="Tenorite" pitchFamily="2" charset="0"/>
              </a:defRPr>
            </a:lvl1pPr>
          </a:lstStyle>
          <a:p>
            <a:r>
              <a:rPr lang="en-US"/>
              <a:t>Click to add </a:t>
            </a:r>
            <a:br>
              <a:rPr lang="en-US"/>
            </a:br>
            <a:r>
              <a:rPr lang="en-US"/>
              <a:t>section title</a:t>
            </a:r>
            <a:endParaRPr lang="en-AR"/>
          </a:p>
        </p:txBody>
      </p:sp>
      <p:sp>
        <p:nvSpPr>
          <p:cNvPr id="6" name="Text Placeholder 7">
            <a:extLst>
              <a:ext uri="{FF2B5EF4-FFF2-40B4-BE49-F238E27FC236}">
                <a16:creationId xmlns:a16="http://schemas.microsoft.com/office/drawing/2014/main" id="{719CB5B1-6E76-DEE1-E779-2DCB203D278C}"/>
              </a:ext>
            </a:extLst>
          </p:cNvPr>
          <p:cNvSpPr>
            <a:spLocks noGrp="1"/>
          </p:cNvSpPr>
          <p:nvPr>
            <p:ph type="body" sz="quarter" idx="52" hasCustomPrompt="1"/>
          </p:nvPr>
        </p:nvSpPr>
        <p:spPr>
          <a:xfrm>
            <a:off x="5352585" y="1606551"/>
            <a:ext cx="8251903" cy="4094162"/>
          </a:xfrm>
          <a:prstGeom prst="rect">
            <a:avLst/>
          </a:prstGeom>
        </p:spPr>
        <p:txBody>
          <a:bodyPr>
            <a:noAutofit/>
          </a:bodyPr>
          <a:lstStyle>
            <a:lvl1pPr marL="0" indent="0">
              <a:buNone/>
              <a:defRPr sz="39500" b="0" spc="-300">
                <a:solidFill>
                  <a:schemeClr val="bg1"/>
                </a:solidFill>
                <a:latin typeface="Tenorite" pitchFamily="2" charset="0"/>
              </a:defRPr>
            </a:lvl1pPr>
          </a:lstStyle>
          <a:p>
            <a:pPr lvl="0"/>
            <a:r>
              <a:rPr lang="en-AR"/>
              <a:t>##.</a:t>
            </a:r>
          </a:p>
        </p:txBody>
      </p:sp>
      <p:sp>
        <p:nvSpPr>
          <p:cNvPr id="8" name="Freeform 5">
            <a:extLst>
              <a:ext uri="{FF2B5EF4-FFF2-40B4-BE49-F238E27FC236}">
                <a16:creationId xmlns:a16="http://schemas.microsoft.com/office/drawing/2014/main" id="{EA235D8C-2B43-1B2E-736B-D3C39D56B3CF}"/>
              </a:ext>
            </a:extLst>
          </p:cNvPr>
          <p:cNvSpPr>
            <a:spLocks noEditPoints="1"/>
          </p:cNvSpPr>
          <p:nvPr userDrawn="1"/>
        </p:nvSpPr>
        <p:spPr bwMode="auto">
          <a:xfrm>
            <a:off x="11074081" y="6320972"/>
            <a:ext cx="711519" cy="263490"/>
          </a:xfrm>
          <a:custGeom>
            <a:avLst/>
            <a:gdLst>
              <a:gd name="T0" fmla="*/ 698 w 1799"/>
              <a:gd name="T1" fmla="*/ 158 h 664"/>
              <a:gd name="T2" fmla="*/ 610 w 1799"/>
              <a:gd name="T3" fmla="*/ 496 h 664"/>
              <a:gd name="T4" fmla="*/ 664 w 1799"/>
              <a:gd name="T5" fmla="*/ 7 h 664"/>
              <a:gd name="T6" fmla="*/ 638 w 1799"/>
              <a:gd name="T7" fmla="*/ 105 h 664"/>
              <a:gd name="T8" fmla="*/ 664 w 1799"/>
              <a:gd name="T9" fmla="*/ 7 h 664"/>
              <a:gd name="T10" fmla="*/ 907 w 1799"/>
              <a:gd name="T11" fmla="*/ 491 h 664"/>
              <a:gd name="T12" fmla="*/ 863 w 1799"/>
              <a:gd name="T13" fmla="*/ 664 h 664"/>
              <a:gd name="T14" fmla="*/ 777 w 1799"/>
              <a:gd name="T15" fmla="*/ 158 h 664"/>
              <a:gd name="T16" fmla="*/ 862 w 1799"/>
              <a:gd name="T17" fmla="*/ 205 h 664"/>
              <a:gd name="T18" fmla="*/ 969 w 1799"/>
              <a:gd name="T19" fmla="*/ 151 h 664"/>
              <a:gd name="T20" fmla="*/ 1082 w 1799"/>
              <a:gd name="T21" fmla="*/ 199 h 664"/>
              <a:gd name="T22" fmla="*/ 1131 w 1799"/>
              <a:gd name="T23" fmla="*/ 327 h 664"/>
              <a:gd name="T24" fmla="*/ 1081 w 1799"/>
              <a:gd name="T25" fmla="*/ 455 h 664"/>
              <a:gd name="T26" fmla="*/ 969 w 1799"/>
              <a:gd name="T27" fmla="*/ 503 h 664"/>
              <a:gd name="T28" fmla="*/ 988 w 1799"/>
              <a:gd name="T29" fmla="*/ 414 h 664"/>
              <a:gd name="T30" fmla="*/ 1038 w 1799"/>
              <a:gd name="T31" fmla="*/ 364 h 664"/>
              <a:gd name="T32" fmla="*/ 1038 w 1799"/>
              <a:gd name="T33" fmla="*/ 289 h 664"/>
              <a:gd name="T34" fmla="*/ 988 w 1799"/>
              <a:gd name="T35" fmla="*/ 239 h 664"/>
              <a:gd name="T36" fmla="*/ 915 w 1799"/>
              <a:gd name="T37" fmla="*/ 239 h 664"/>
              <a:gd name="T38" fmla="*/ 865 w 1799"/>
              <a:gd name="T39" fmla="*/ 289 h 664"/>
              <a:gd name="T40" fmla="*/ 865 w 1799"/>
              <a:gd name="T41" fmla="*/ 364 h 664"/>
              <a:gd name="T42" fmla="*/ 915 w 1799"/>
              <a:gd name="T43" fmla="*/ 414 h 664"/>
              <a:gd name="T44" fmla="*/ 1194 w 1799"/>
              <a:gd name="T45" fmla="*/ 158 h 664"/>
              <a:gd name="T46" fmla="*/ 1279 w 1799"/>
              <a:gd name="T47" fmla="*/ 210 h 664"/>
              <a:gd name="T48" fmla="*/ 1372 w 1799"/>
              <a:gd name="T49" fmla="*/ 152 h 664"/>
              <a:gd name="T50" fmla="*/ 1429 w 1799"/>
              <a:gd name="T51" fmla="*/ 165 h 664"/>
              <a:gd name="T52" fmla="*/ 1379 w 1799"/>
              <a:gd name="T53" fmla="*/ 242 h 664"/>
              <a:gd name="T54" fmla="*/ 1299 w 1799"/>
              <a:gd name="T55" fmla="*/ 257 h 664"/>
              <a:gd name="T56" fmla="*/ 1279 w 1799"/>
              <a:gd name="T57" fmla="*/ 496 h 664"/>
              <a:gd name="T58" fmla="*/ 1194 w 1799"/>
              <a:gd name="T59" fmla="*/ 158 h 664"/>
              <a:gd name="T60" fmla="*/ 1549 w 1799"/>
              <a:gd name="T61" fmla="*/ 489 h 664"/>
              <a:gd name="T62" fmla="*/ 1455 w 1799"/>
              <a:gd name="T63" fmla="*/ 395 h 664"/>
              <a:gd name="T64" fmla="*/ 1455 w 1799"/>
              <a:gd name="T65" fmla="*/ 258 h 664"/>
              <a:gd name="T66" fmla="*/ 1549 w 1799"/>
              <a:gd name="T67" fmla="*/ 165 h 664"/>
              <a:gd name="T68" fmla="*/ 1690 w 1799"/>
              <a:gd name="T69" fmla="*/ 165 h 664"/>
              <a:gd name="T70" fmla="*/ 1785 w 1799"/>
              <a:gd name="T71" fmla="*/ 258 h 664"/>
              <a:gd name="T72" fmla="*/ 1785 w 1799"/>
              <a:gd name="T73" fmla="*/ 395 h 664"/>
              <a:gd name="T74" fmla="*/ 1691 w 1799"/>
              <a:gd name="T75" fmla="*/ 489 h 664"/>
              <a:gd name="T76" fmla="*/ 1620 w 1799"/>
              <a:gd name="T77" fmla="*/ 421 h 664"/>
              <a:gd name="T78" fmla="*/ 1686 w 1799"/>
              <a:gd name="T79" fmla="*/ 393 h 664"/>
              <a:gd name="T80" fmla="*/ 1713 w 1799"/>
              <a:gd name="T81" fmla="*/ 326 h 664"/>
              <a:gd name="T82" fmla="*/ 1686 w 1799"/>
              <a:gd name="T83" fmla="*/ 259 h 664"/>
              <a:gd name="T84" fmla="*/ 1620 w 1799"/>
              <a:gd name="T85" fmla="*/ 232 h 664"/>
              <a:gd name="T86" fmla="*/ 1555 w 1799"/>
              <a:gd name="T87" fmla="*/ 259 h 664"/>
              <a:gd name="T88" fmla="*/ 1528 w 1799"/>
              <a:gd name="T89" fmla="*/ 326 h 664"/>
              <a:gd name="T90" fmla="*/ 1555 w 1799"/>
              <a:gd name="T91" fmla="*/ 393 h 664"/>
              <a:gd name="T92" fmla="*/ 1620 w 1799"/>
              <a:gd name="T93" fmla="*/ 421 h 664"/>
              <a:gd name="T94" fmla="*/ 88 w 1799"/>
              <a:gd name="T95" fmla="*/ 158 h 664"/>
              <a:gd name="T96" fmla="*/ 236 w 1799"/>
              <a:gd name="T97" fmla="*/ 158 h 664"/>
              <a:gd name="T98" fmla="*/ 392 w 1799"/>
              <a:gd name="T99" fmla="*/ 373 h 664"/>
              <a:gd name="T100" fmla="*/ 550 w 1799"/>
              <a:gd name="T101" fmla="*/ 158 h 664"/>
              <a:gd name="T102" fmla="*/ 354 w 1799"/>
              <a:gd name="T103" fmla="*/ 495 h 664"/>
              <a:gd name="T104" fmla="*/ 192 w 1799"/>
              <a:gd name="T105" fmla="*/ 495 h 664"/>
              <a:gd name="T106" fmla="*/ 0 w 1799"/>
              <a:gd name="T107" fmla="*/ 158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99" h="664">
                <a:moveTo>
                  <a:pt x="610" y="158"/>
                </a:moveTo>
                <a:cubicBezTo>
                  <a:pt x="698" y="158"/>
                  <a:pt x="698" y="158"/>
                  <a:pt x="698" y="158"/>
                </a:cubicBezTo>
                <a:cubicBezTo>
                  <a:pt x="698" y="496"/>
                  <a:pt x="698" y="496"/>
                  <a:pt x="698" y="496"/>
                </a:cubicBezTo>
                <a:cubicBezTo>
                  <a:pt x="610" y="496"/>
                  <a:pt x="610" y="496"/>
                  <a:pt x="610" y="496"/>
                </a:cubicBezTo>
                <a:lnTo>
                  <a:pt x="610" y="158"/>
                </a:lnTo>
                <a:close/>
                <a:moveTo>
                  <a:pt x="664" y="7"/>
                </a:moveTo>
                <a:cubicBezTo>
                  <a:pt x="637" y="0"/>
                  <a:pt x="609" y="16"/>
                  <a:pt x="602" y="43"/>
                </a:cubicBezTo>
                <a:cubicBezTo>
                  <a:pt x="595" y="70"/>
                  <a:pt x="611" y="98"/>
                  <a:pt x="638" y="105"/>
                </a:cubicBezTo>
                <a:cubicBezTo>
                  <a:pt x="665" y="112"/>
                  <a:pt x="693" y="96"/>
                  <a:pt x="700" y="69"/>
                </a:cubicBezTo>
                <a:cubicBezTo>
                  <a:pt x="707" y="42"/>
                  <a:pt x="691" y="14"/>
                  <a:pt x="664" y="7"/>
                </a:cubicBezTo>
                <a:close/>
                <a:moveTo>
                  <a:pt x="969" y="503"/>
                </a:moveTo>
                <a:cubicBezTo>
                  <a:pt x="946" y="503"/>
                  <a:pt x="926" y="499"/>
                  <a:pt x="907" y="491"/>
                </a:cubicBezTo>
                <a:cubicBezTo>
                  <a:pt x="889" y="482"/>
                  <a:pt x="874" y="470"/>
                  <a:pt x="863" y="455"/>
                </a:cubicBezTo>
                <a:cubicBezTo>
                  <a:pt x="863" y="664"/>
                  <a:pt x="863" y="664"/>
                  <a:pt x="863" y="664"/>
                </a:cubicBezTo>
                <a:cubicBezTo>
                  <a:pt x="777" y="664"/>
                  <a:pt x="777" y="664"/>
                  <a:pt x="777" y="664"/>
                </a:cubicBezTo>
                <a:cubicBezTo>
                  <a:pt x="777" y="158"/>
                  <a:pt x="777" y="158"/>
                  <a:pt x="777" y="158"/>
                </a:cubicBezTo>
                <a:cubicBezTo>
                  <a:pt x="862" y="158"/>
                  <a:pt x="862" y="158"/>
                  <a:pt x="862" y="158"/>
                </a:cubicBezTo>
                <a:cubicBezTo>
                  <a:pt x="862" y="205"/>
                  <a:pt x="862" y="205"/>
                  <a:pt x="862" y="205"/>
                </a:cubicBezTo>
                <a:cubicBezTo>
                  <a:pt x="874" y="188"/>
                  <a:pt x="888" y="175"/>
                  <a:pt x="907" y="166"/>
                </a:cubicBezTo>
                <a:cubicBezTo>
                  <a:pt x="925" y="156"/>
                  <a:pt x="946" y="151"/>
                  <a:pt x="969" y="151"/>
                </a:cubicBezTo>
                <a:cubicBezTo>
                  <a:pt x="990" y="151"/>
                  <a:pt x="1010" y="155"/>
                  <a:pt x="1030" y="163"/>
                </a:cubicBezTo>
                <a:cubicBezTo>
                  <a:pt x="1050" y="172"/>
                  <a:pt x="1067" y="183"/>
                  <a:pt x="1082" y="199"/>
                </a:cubicBezTo>
                <a:cubicBezTo>
                  <a:pt x="1097" y="214"/>
                  <a:pt x="1109" y="233"/>
                  <a:pt x="1118" y="254"/>
                </a:cubicBezTo>
                <a:cubicBezTo>
                  <a:pt x="1127" y="276"/>
                  <a:pt x="1131" y="300"/>
                  <a:pt x="1131" y="327"/>
                </a:cubicBezTo>
                <a:cubicBezTo>
                  <a:pt x="1131" y="354"/>
                  <a:pt x="1127" y="378"/>
                  <a:pt x="1118" y="400"/>
                </a:cubicBezTo>
                <a:cubicBezTo>
                  <a:pt x="1108" y="421"/>
                  <a:pt x="1096" y="440"/>
                  <a:pt x="1081" y="455"/>
                </a:cubicBezTo>
                <a:cubicBezTo>
                  <a:pt x="1066" y="471"/>
                  <a:pt x="1049" y="482"/>
                  <a:pt x="1030" y="491"/>
                </a:cubicBezTo>
                <a:cubicBezTo>
                  <a:pt x="1010" y="499"/>
                  <a:pt x="990" y="503"/>
                  <a:pt x="969" y="503"/>
                </a:cubicBezTo>
                <a:close/>
                <a:moveTo>
                  <a:pt x="952" y="421"/>
                </a:moveTo>
                <a:cubicBezTo>
                  <a:pt x="965" y="421"/>
                  <a:pt x="977" y="419"/>
                  <a:pt x="988" y="414"/>
                </a:cubicBezTo>
                <a:cubicBezTo>
                  <a:pt x="999" y="409"/>
                  <a:pt x="1009" y="402"/>
                  <a:pt x="1018" y="394"/>
                </a:cubicBezTo>
                <a:cubicBezTo>
                  <a:pt x="1026" y="385"/>
                  <a:pt x="1033" y="375"/>
                  <a:pt x="1038" y="364"/>
                </a:cubicBezTo>
                <a:cubicBezTo>
                  <a:pt x="1043" y="352"/>
                  <a:pt x="1045" y="340"/>
                  <a:pt x="1045" y="326"/>
                </a:cubicBezTo>
                <a:cubicBezTo>
                  <a:pt x="1045" y="313"/>
                  <a:pt x="1043" y="301"/>
                  <a:pt x="1038" y="289"/>
                </a:cubicBezTo>
                <a:cubicBezTo>
                  <a:pt x="1033" y="278"/>
                  <a:pt x="1026" y="268"/>
                  <a:pt x="1018" y="259"/>
                </a:cubicBezTo>
                <a:cubicBezTo>
                  <a:pt x="1009" y="251"/>
                  <a:pt x="999" y="244"/>
                  <a:pt x="988" y="239"/>
                </a:cubicBezTo>
                <a:cubicBezTo>
                  <a:pt x="977" y="234"/>
                  <a:pt x="965" y="231"/>
                  <a:pt x="952" y="231"/>
                </a:cubicBezTo>
                <a:cubicBezTo>
                  <a:pt x="938" y="231"/>
                  <a:pt x="926" y="234"/>
                  <a:pt x="915" y="239"/>
                </a:cubicBezTo>
                <a:cubicBezTo>
                  <a:pt x="903" y="244"/>
                  <a:pt x="893" y="251"/>
                  <a:pt x="885" y="259"/>
                </a:cubicBezTo>
                <a:cubicBezTo>
                  <a:pt x="877" y="268"/>
                  <a:pt x="870" y="278"/>
                  <a:pt x="865" y="289"/>
                </a:cubicBezTo>
                <a:cubicBezTo>
                  <a:pt x="860" y="301"/>
                  <a:pt x="858" y="313"/>
                  <a:pt x="858" y="326"/>
                </a:cubicBezTo>
                <a:cubicBezTo>
                  <a:pt x="858" y="340"/>
                  <a:pt x="860" y="352"/>
                  <a:pt x="865" y="364"/>
                </a:cubicBezTo>
                <a:cubicBezTo>
                  <a:pt x="870" y="375"/>
                  <a:pt x="877" y="385"/>
                  <a:pt x="885" y="394"/>
                </a:cubicBezTo>
                <a:cubicBezTo>
                  <a:pt x="893" y="402"/>
                  <a:pt x="903" y="409"/>
                  <a:pt x="915" y="414"/>
                </a:cubicBezTo>
                <a:cubicBezTo>
                  <a:pt x="926" y="419"/>
                  <a:pt x="938" y="421"/>
                  <a:pt x="952" y="421"/>
                </a:cubicBezTo>
                <a:close/>
                <a:moveTo>
                  <a:pt x="1194" y="158"/>
                </a:moveTo>
                <a:cubicBezTo>
                  <a:pt x="1279" y="158"/>
                  <a:pt x="1279" y="158"/>
                  <a:pt x="1279" y="158"/>
                </a:cubicBezTo>
                <a:cubicBezTo>
                  <a:pt x="1279" y="210"/>
                  <a:pt x="1279" y="210"/>
                  <a:pt x="1279" y="210"/>
                </a:cubicBezTo>
                <a:cubicBezTo>
                  <a:pt x="1287" y="190"/>
                  <a:pt x="1299" y="175"/>
                  <a:pt x="1315" y="166"/>
                </a:cubicBezTo>
                <a:cubicBezTo>
                  <a:pt x="1331" y="157"/>
                  <a:pt x="1350" y="152"/>
                  <a:pt x="1372" y="152"/>
                </a:cubicBezTo>
                <a:cubicBezTo>
                  <a:pt x="1383" y="152"/>
                  <a:pt x="1394" y="153"/>
                  <a:pt x="1403" y="156"/>
                </a:cubicBezTo>
                <a:cubicBezTo>
                  <a:pt x="1413" y="158"/>
                  <a:pt x="1422" y="161"/>
                  <a:pt x="1429" y="165"/>
                </a:cubicBezTo>
                <a:cubicBezTo>
                  <a:pt x="1397" y="250"/>
                  <a:pt x="1397" y="250"/>
                  <a:pt x="1397" y="250"/>
                </a:cubicBezTo>
                <a:cubicBezTo>
                  <a:pt x="1393" y="247"/>
                  <a:pt x="1387" y="244"/>
                  <a:pt x="1379" y="242"/>
                </a:cubicBezTo>
                <a:cubicBezTo>
                  <a:pt x="1371" y="239"/>
                  <a:pt x="1362" y="238"/>
                  <a:pt x="1352" y="238"/>
                </a:cubicBezTo>
                <a:cubicBezTo>
                  <a:pt x="1330" y="238"/>
                  <a:pt x="1313" y="244"/>
                  <a:pt x="1299" y="257"/>
                </a:cubicBezTo>
                <a:cubicBezTo>
                  <a:pt x="1286" y="269"/>
                  <a:pt x="1279" y="289"/>
                  <a:pt x="1279" y="318"/>
                </a:cubicBezTo>
                <a:cubicBezTo>
                  <a:pt x="1279" y="496"/>
                  <a:pt x="1279" y="496"/>
                  <a:pt x="1279" y="496"/>
                </a:cubicBezTo>
                <a:cubicBezTo>
                  <a:pt x="1194" y="496"/>
                  <a:pt x="1194" y="496"/>
                  <a:pt x="1194" y="496"/>
                </a:cubicBezTo>
                <a:lnTo>
                  <a:pt x="1194" y="158"/>
                </a:lnTo>
                <a:close/>
                <a:moveTo>
                  <a:pt x="1620" y="503"/>
                </a:moveTo>
                <a:cubicBezTo>
                  <a:pt x="1594" y="503"/>
                  <a:pt x="1571" y="498"/>
                  <a:pt x="1549" y="489"/>
                </a:cubicBezTo>
                <a:cubicBezTo>
                  <a:pt x="1527" y="480"/>
                  <a:pt x="1508" y="467"/>
                  <a:pt x="1492" y="451"/>
                </a:cubicBezTo>
                <a:cubicBezTo>
                  <a:pt x="1476" y="435"/>
                  <a:pt x="1464" y="416"/>
                  <a:pt x="1455" y="395"/>
                </a:cubicBezTo>
                <a:cubicBezTo>
                  <a:pt x="1446" y="374"/>
                  <a:pt x="1441" y="351"/>
                  <a:pt x="1441" y="327"/>
                </a:cubicBezTo>
                <a:cubicBezTo>
                  <a:pt x="1441" y="303"/>
                  <a:pt x="1446" y="280"/>
                  <a:pt x="1455" y="258"/>
                </a:cubicBezTo>
                <a:cubicBezTo>
                  <a:pt x="1464" y="237"/>
                  <a:pt x="1476" y="218"/>
                  <a:pt x="1492" y="202"/>
                </a:cubicBezTo>
                <a:cubicBezTo>
                  <a:pt x="1508" y="187"/>
                  <a:pt x="1527" y="174"/>
                  <a:pt x="1549" y="165"/>
                </a:cubicBezTo>
                <a:cubicBezTo>
                  <a:pt x="1571" y="156"/>
                  <a:pt x="1594" y="151"/>
                  <a:pt x="1620" y="151"/>
                </a:cubicBezTo>
                <a:cubicBezTo>
                  <a:pt x="1645" y="151"/>
                  <a:pt x="1668" y="156"/>
                  <a:pt x="1690" y="165"/>
                </a:cubicBezTo>
                <a:cubicBezTo>
                  <a:pt x="1712" y="174"/>
                  <a:pt x="1731" y="187"/>
                  <a:pt x="1747" y="202"/>
                </a:cubicBezTo>
                <a:cubicBezTo>
                  <a:pt x="1763" y="218"/>
                  <a:pt x="1776" y="237"/>
                  <a:pt x="1785" y="258"/>
                </a:cubicBezTo>
                <a:cubicBezTo>
                  <a:pt x="1794" y="280"/>
                  <a:pt x="1799" y="303"/>
                  <a:pt x="1799" y="327"/>
                </a:cubicBezTo>
                <a:cubicBezTo>
                  <a:pt x="1799" y="351"/>
                  <a:pt x="1794" y="374"/>
                  <a:pt x="1785" y="395"/>
                </a:cubicBezTo>
                <a:cubicBezTo>
                  <a:pt x="1776" y="416"/>
                  <a:pt x="1763" y="435"/>
                  <a:pt x="1747" y="451"/>
                </a:cubicBezTo>
                <a:cubicBezTo>
                  <a:pt x="1731" y="467"/>
                  <a:pt x="1713" y="480"/>
                  <a:pt x="1691" y="489"/>
                </a:cubicBezTo>
                <a:cubicBezTo>
                  <a:pt x="1669" y="498"/>
                  <a:pt x="1645" y="503"/>
                  <a:pt x="1620" y="503"/>
                </a:cubicBezTo>
                <a:close/>
                <a:moveTo>
                  <a:pt x="1620" y="421"/>
                </a:moveTo>
                <a:cubicBezTo>
                  <a:pt x="1633" y="421"/>
                  <a:pt x="1645" y="418"/>
                  <a:pt x="1657" y="413"/>
                </a:cubicBezTo>
                <a:cubicBezTo>
                  <a:pt x="1668" y="408"/>
                  <a:pt x="1678" y="402"/>
                  <a:pt x="1686" y="393"/>
                </a:cubicBezTo>
                <a:cubicBezTo>
                  <a:pt x="1694" y="385"/>
                  <a:pt x="1701" y="375"/>
                  <a:pt x="1706" y="364"/>
                </a:cubicBezTo>
                <a:cubicBezTo>
                  <a:pt x="1711" y="352"/>
                  <a:pt x="1713" y="340"/>
                  <a:pt x="1713" y="326"/>
                </a:cubicBezTo>
                <a:cubicBezTo>
                  <a:pt x="1713" y="313"/>
                  <a:pt x="1711" y="301"/>
                  <a:pt x="1706" y="289"/>
                </a:cubicBezTo>
                <a:cubicBezTo>
                  <a:pt x="1701" y="278"/>
                  <a:pt x="1694" y="268"/>
                  <a:pt x="1686" y="259"/>
                </a:cubicBezTo>
                <a:cubicBezTo>
                  <a:pt x="1678" y="251"/>
                  <a:pt x="1668" y="244"/>
                  <a:pt x="1657" y="239"/>
                </a:cubicBezTo>
                <a:cubicBezTo>
                  <a:pt x="1645" y="234"/>
                  <a:pt x="1633" y="232"/>
                  <a:pt x="1620" y="232"/>
                </a:cubicBezTo>
                <a:cubicBezTo>
                  <a:pt x="1607" y="232"/>
                  <a:pt x="1595" y="234"/>
                  <a:pt x="1584" y="239"/>
                </a:cubicBezTo>
                <a:cubicBezTo>
                  <a:pt x="1573" y="244"/>
                  <a:pt x="1563" y="251"/>
                  <a:pt x="1555" y="259"/>
                </a:cubicBezTo>
                <a:cubicBezTo>
                  <a:pt x="1546" y="268"/>
                  <a:pt x="1540" y="278"/>
                  <a:pt x="1535" y="289"/>
                </a:cubicBezTo>
                <a:cubicBezTo>
                  <a:pt x="1530" y="301"/>
                  <a:pt x="1528" y="313"/>
                  <a:pt x="1528" y="326"/>
                </a:cubicBezTo>
                <a:cubicBezTo>
                  <a:pt x="1528" y="340"/>
                  <a:pt x="1530" y="352"/>
                  <a:pt x="1535" y="364"/>
                </a:cubicBezTo>
                <a:cubicBezTo>
                  <a:pt x="1540" y="375"/>
                  <a:pt x="1546" y="385"/>
                  <a:pt x="1555" y="393"/>
                </a:cubicBezTo>
                <a:cubicBezTo>
                  <a:pt x="1563" y="402"/>
                  <a:pt x="1573" y="408"/>
                  <a:pt x="1584" y="413"/>
                </a:cubicBezTo>
                <a:cubicBezTo>
                  <a:pt x="1595" y="418"/>
                  <a:pt x="1607" y="421"/>
                  <a:pt x="1620" y="421"/>
                </a:cubicBezTo>
                <a:close/>
                <a:moveTo>
                  <a:pt x="0" y="158"/>
                </a:moveTo>
                <a:cubicBezTo>
                  <a:pt x="88" y="158"/>
                  <a:pt x="88" y="158"/>
                  <a:pt x="88" y="158"/>
                </a:cubicBezTo>
                <a:cubicBezTo>
                  <a:pt x="156" y="373"/>
                  <a:pt x="156" y="373"/>
                  <a:pt x="156" y="373"/>
                </a:cubicBezTo>
                <a:cubicBezTo>
                  <a:pt x="236" y="158"/>
                  <a:pt x="236" y="158"/>
                  <a:pt x="236" y="158"/>
                </a:cubicBezTo>
                <a:cubicBezTo>
                  <a:pt x="313" y="158"/>
                  <a:pt x="313" y="158"/>
                  <a:pt x="313" y="158"/>
                </a:cubicBezTo>
                <a:cubicBezTo>
                  <a:pt x="392" y="373"/>
                  <a:pt x="392" y="373"/>
                  <a:pt x="392" y="373"/>
                </a:cubicBezTo>
                <a:cubicBezTo>
                  <a:pt x="462" y="158"/>
                  <a:pt x="462" y="158"/>
                  <a:pt x="462" y="158"/>
                </a:cubicBezTo>
                <a:cubicBezTo>
                  <a:pt x="550" y="158"/>
                  <a:pt x="550" y="158"/>
                  <a:pt x="550" y="158"/>
                </a:cubicBezTo>
                <a:cubicBezTo>
                  <a:pt x="435" y="495"/>
                  <a:pt x="435" y="495"/>
                  <a:pt x="435" y="495"/>
                </a:cubicBezTo>
                <a:cubicBezTo>
                  <a:pt x="354" y="495"/>
                  <a:pt x="354" y="495"/>
                  <a:pt x="354" y="495"/>
                </a:cubicBezTo>
                <a:cubicBezTo>
                  <a:pt x="274" y="275"/>
                  <a:pt x="274" y="275"/>
                  <a:pt x="274" y="275"/>
                </a:cubicBezTo>
                <a:cubicBezTo>
                  <a:pt x="192" y="495"/>
                  <a:pt x="192" y="495"/>
                  <a:pt x="192" y="495"/>
                </a:cubicBezTo>
                <a:cubicBezTo>
                  <a:pt x="110" y="495"/>
                  <a:pt x="110" y="495"/>
                  <a:pt x="110" y="495"/>
                </a:cubicBezTo>
                <a:lnTo>
                  <a:pt x="0" y="15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808147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ivider_SnowboarderPhoto">
    <p:spTree>
      <p:nvGrpSpPr>
        <p:cNvPr id="1" name=""/>
        <p:cNvGrpSpPr/>
        <p:nvPr/>
      </p:nvGrpSpPr>
      <p:grpSpPr>
        <a:xfrm>
          <a:off x="0" y="0"/>
          <a:ext cx="0" cy="0"/>
          <a:chOff x="0" y="0"/>
          <a:chExt cx="0" cy="0"/>
        </a:xfrm>
      </p:grpSpPr>
      <p:pic>
        <p:nvPicPr>
          <p:cNvPr id="4" name="Imagen 2" descr="Imagen 2">
            <a:extLst>
              <a:ext uri="{FF2B5EF4-FFF2-40B4-BE49-F238E27FC236}">
                <a16:creationId xmlns:a16="http://schemas.microsoft.com/office/drawing/2014/main" id="{715CA2DC-957B-4ABF-4996-E2C6809A7E6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flipH="1">
            <a:off x="-1596" y="-2"/>
            <a:ext cx="12193591" cy="6858002"/>
          </a:xfrm>
          <a:prstGeom prst="rect">
            <a:avLst/>
          </a:prstGeom>
          <a:ln w="12700">
            <a:miter lim="400000"/>
          </a:ln>
        </p:spPr>
      </p:pic>
      <p:sp>
        <p:nvSpPr>
          <p:cNvPr id="5" name="Rectángulo 7">
            <a:extLst>
              <a:ext uri="{FF2B5EF4-FFF2-40B4-BE49-F238E27FC236}">
                <a16:creationId xmlns:a16="http://schemas.microsoft.com/office/drawing/2014/main" id="{DBF5B281-A304-91A0-1B48-BAD11BA4E8C9}"/>
              </a:ext>
            </a:extLst>
          </p:cNvPr>
          <p:cNvSpPr/>
          <p:nvPr userDrawn="1"/>
        </p:nvSpPr>
        <p:spPr>
          <a:xfrm>
            <a:off x="-1596" y="0"/>
            <a:ext cx="12193590" cy="6858000"/>
          </a:xfrm>
          <a:prstGeom prst="rect">
            <a:avLst/>
          </a:prstGeom>
          <a:gradFill>
            <a:gsLst>
              <a:gs pos="0">
                <a:srgbClr val="000000">
                  <a:alpha val="21000"/>
                </a:srgbClr>
              </a:gs>
              <a:gs pos="100000">
                <a:srgbClr val="000000">
                  <a:alpha val="40146"/>
                </a:srgbClr>
              </a:gs>
            </a:gsLst>
            <a:lin ang="10800000"/>
          </a:gradFill>
          <a:ln w="12700">
            <a:noFill/>
            <a:miter/>
          </a:ln>
        </p:spPr>
        <p:txBody>
          <a:bodyPr lIns="45719" rIns="45719" anchor="ctr"/>
          <a:lstStyle/>
          <a:p>
            <a:pPr algn="ctr">
              <a:defRPr>
                <a:solidFill>
                  <a:srgbClr val="FFFFFF"/>
                </a:solidFill>
              </a:defRPr>
            </a:pPr>
            <a:endParaRPr/>
          </a:p>
        </p:txBody>
      </p:sp>
      <p:cxnSp>
        <p:nvCxnSpPr>
          <p:cNvPr id="9" name="Straight Connector 9">
            <a:extLst>
              <a:ext uri="{FF2B5EF4-FFF2-40B4-BE49-F238E27FC236}">
                <a16:creationId xmlns:a16="http://schemas.microsoft.com/office/drawing/2014/main" id="{39FA42D9-0B88-3206-FB25-549542625696}"/>
              </a:ext>
            </a:extLst>
          </p:cNvPr>
          <p:cNvCxnSpPr>
            <a:cxnSpLocks/>
          </p:cNvCxnSpPr>
          <p:nvPr userDrawn="1"/>
        </p:nvCxnSpPr>
        <p:spPr>
          <a:xfrm>
            <a:off x="1011491" y="-7916"/>
            <a:ext cx="0" cy="239404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A4FDB059-C632-1B9B-3AC0-F6E465CA7F63}"/>
              </a:ext>
            </a:extLst>
          </p:cNvPr>
          <p:cNvSpPr>
            <a:spLocks noGrp="1"/>
          </p:cNvSpPr>
          <p:nvPr>
            <p:ph type="body" idx="51" hasCustomPrompt="1"/>
          </p:nvPr>
        </p:nvSpPr>
        <p:spPr>
          <a:xfrm rot="16200000">
            <a:off x="-287193" y="1287878"/>
            <a:ext cx="2085771" cy="332361"/>
          </a:xfrm>
          <a:prstGeom prst="rect">
            <a:avLst/>
          </a:prstGeom>
        </p:spPr>
        <p:txBody>
          <a:bodyPr>
            <a:noAutofit/>
          </a:bodyPr>
          <a:lstStyle>
            <a:lvl1pPr marL="0" indent="0">
              <a:buNone/>
              <a:defRPr sz="140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7" name="Title 1">
            <a:extLst>
              <a:ext uri="{FF2B5EF4-FFF2-40B4-BE49-F238E27FC236}">
                <a16:creationId xmlns:a16="http://schemas.microsoft.com/office/drawing/2014/main" id="{224F6414-9B23-4389-240D-3E7042225F5F}"/>
              </a:ext>
            </a:extLst>
          </p:cNvPr>
          <p:cNvSpPr>
            <a:spLocks noGrp="1"/>
          </p:cNvSpPr>
          <p:nvPr>
            <p:ph type="title" hasCustomPrompt="1"/>
          </p:nvPr>
        </p:nvSpPr>
        <p:spPr>
          <a:xfrm>
            <a:off x="1200150" y="1606551"/>
            <a:ext cx="3621232" cy="831849"/>
          </a:xfrm>
          <a:prstGeom prst="rect">
            <a:avLst/>
          </a:prstGeom>
        </p:spPr>
        <p:txBody>
          <a:bodyPr>
            <a:noAutofit/>
          </a:bodyPr>
          <a:lstStyle>
            <a:lvl1pPr>
              <a:lnSpc>
                <a:spcPct val="100000"/>
              </a:lnSpc>
              <a:defRPr sz="2800" b="1">
                <a:solidFill>
                  <a:schemeClr val="bg1"/>
                </a:solidFill>
                <a:latin typeface="Tenorite" pitchFamily="2" charset="0"/>
              </a:defRPr>
            </a:lvl1pPr>
          </a:lstStyle>
          <a:p>
            <a:r>
              <a:rPr lang="en-US"/>
              <a:t>Click to add </a:t>
            </a:r>
            <a:br>
              <a:rPr lang="en-US"/>
            </a:br>
            <a:r>
              <a:rPr lang="en-US"/>
              <a:t>section title</a:t>
            </a:r>
            <a:endParaRPr lang="en-AR"/>
          </a:p>
        </p:txBody>
      </p:sp>
      <p:sp>
        <p:nvSpPr>
          <p:cNvPr id="2" name="Text Placeholder 7">
            <a:extLst>
              <a:ext uri="{FF2B5EF4-FFF2-40B4-BE49-F238E27FC236}">
                <a16:creationId xmlns:a16="http://schemas.microsoft.com/office/drawing/2014/main" id="{306AB036-A197-BB79-AB2C-D837C2790057}"/>
              </a:ext>
            </a:extLst>
          </p:cNvPr>
          <p:cNvSpPr>
            <a:spLocks noGrp="1"/>
          </p:cNvSpPr>
          <p:nvPr>
            <p:ph type="body" sz="quarter" idx="52" hasCustomPrompt="1"/>
          </p:nvPr>
        </p:nvSpPr>
        <p:spPr>
          <a:xfrm>
            <a:off x="5352585" y="1606551"/>
            <a:ext cx="8251903" cy="4094162"/>
          </a:xfrm>
          <a:prstGeom prst="rect">
            <a:avLst/>
          </a:prstGeom>
        </p:spPr>
        <p:txBody>
          <a:bodyPr>
            <a:noAutofit/>
          </a:bodyPr>
          <a:lstStyle>
            <a:lvl1pPr marL="0" indent="0">
              <a:buNone/>
              <a:defRPr sz="39500" b="0" spc="-300">
                <a:solidFill>
                  <a:schemeClr val="bg1"/>
                </a:solidFill>
                <a:latin typeface="Tenorite" pitchFamily="2" charset="0"/>
              </a:defRPr>
            </a:lvl1pPr>
          </a:lstStyle>
          <a:p>
            <a:pPr lvl="0"/>
            <a:r>
              <a:rPr lang="en-AR"/>
              <a:t>##.</a:t>
            </a:r>
          </a:p>
        </p:txBody>
      </p:sp>
      <p:sp>
        <p:nvSpPr>
          <p:cNvPr id="6" name="Freeform 5">
            <a:extLst>
              <a:ext uri="{FF2B5EF4-FFF2-40B4-BE49-F238E27FC236}">
                <a16:creationId xmlns:a16="http://schemas.microsoft.com/office/drawing/2014/main" id="{B8FB5EE0-EAE6-A654-F84B-CD735CCD3638}"/>
              </a:ext>
            </a:extLst>
          </p:cNvPr>
          <p:cNvSpPr>
            <a:spLocks noEditPoints="1"/>
          </p:cNvSpPr>
          <p:nvPr userDrawn="1"/>
        </p:nvSpPr>
        <p:spPr bwMode="auto">
          <a:xfrm>
            <a:off x="11074081" y="6320972"/>
            <a:ext cx="711519" cy="263490"/>
          </a:xfrm>
          <a:custGeom>
            <a:avLst/>
            <a:gdLst>
              <a:gd name="T0" fmla="*/ 698 w 1799"/>
              <a:gd name="T1" fmla="*/ 158 h 664"/>
              <a:gd name="T2" fmla="*/ 610 w 1799"/>
              <a:gd name="T3" fmla="*/ 496 h 664"/>
              <a:gd name="T4" fmla="*/ 664 w 1799"/>
              <a:gd name="T5" fmla="*/ 7 h 664"/>
              <a:gd name="T6" fmla="*/ 638 w 1799"/>
              <a:gd name="T7" fmla="*/ 105 h 664"/>
              <a:gd name="T8" fmla="*/ 664 w 1799"/>
              <a:gd name="T9" fmla="*/ 7 h 664"/>
              <a:gd name="T10" fmla="*/ 907 w 1799"/>
              <a:gd name="T11" fmla="*/ 491 h 664"/>
              <a:gd name="T12" fmla="*/ 863 w 1799"/>
              <a:gd name="T13" fmla="*/ 664 h 664"/>
              <a:gd name="T14" fmla="*/ 777 w 1799"/>
              <a:gd name="T15" fmla="*/ 158 h 664"/>
              <a:gd name="T16" fmla="*/ 862 w 1799"/>
              <a:gd name="T17" fmla="*/ 205 h 664"/>
              <a:gd name="T18" fmla="*/ 969 w 1799"/>
              <a:gd name="T19" fmla="*/ 151 h 664"/>
              <a:gd name="T20" fmla="*/ 1082 w 1799"/>
              <a:gd name="T21" fmla="*/ 199 h 664"/>
              <a:gd name="T22" fmla="*/ 1131 w 1799"/>
              <a:gd name="T23" fmla="*/ 327 h 664"/>
              <a:gd name="T24" fmla="*/ 1081 w 1799"/>
              <a:gd name="T25" fmla="*/ 455 h 664"/>
              <a:gd name="T26" fmla="*/ 969 w 1799"/>
              <a:gd name="T27" fmla="*/ 503 h 664"/>
              <a:gd name="T28" fmla="*/ 988 w 1799"/>
              <a:gd name="T29" fmla="*/ 414 h 664"/>
              <a:gd name="T30" fmla="*/ 1038 w 1799"/>
              <a:gd name="T31" fmla="*/ 364 h 664"/>
              <a:gd name="T32" fmla="*/ 1038 w 1799"/>
              <a:gd name="T33" fmla="*/ 289 h 664"/>
              <a:gd name="T34" fmla="*/ 988 w 1799"/>
              <a:gd name="T35" fmla="*/ 239 h 664"/>
              <a:gd name="T36" fmla="*/ 915 w 1799"/>
              <a:gd name="T37" fmla="*/ 239 h 664"/>
              <a:gd name="T38" fmla="*/ 865 w 1799"/>
              <a:gd name="T39" fmla="*/ 289 h 664"/>
              <a:gd name="T40" fmla="*/ 865 w 1799"/>
              <a:gd name="T41" fmla="*/ 364 h 664"/>
              <a:gd name="T42" fmla="*/ 915 w 1799"/>
              <a:gd name="T43" fmla="*/ 414 h 664"/>
              <a:gd name="T44" fmla="*/ 1194 w 1799"/>
              <a:gd name="T45" fmla="*/ 158 h 664"/>
              <a:gd name="T46" fmla="*/ 1279 w 1799"/>
              <a:gd name="T47" fmla="*/ 210 h 664"/>
              <a:gd name="T48" fmla="*/ 1372 w 1799"/>
              <a:gd name="T49" fmla="*/ 152 h 664"/>
              <a:gd name="T50" fmla="*/ 1429 w 1799"/>
              <a:gd name="T51" fmla="*/ 165 h 664"/>
              <a:gd name="T52" fmla="*/ 1379 w 1799"/>
              <a:gd name="T53" fmla="*/ 242 h 664"/>
              <a:gd name="T54" fmla="*/ 1299 w 1799"/>
              <a:gd name="T55" fmla="*/ 257 h 664"/>
              <a:gd name="T56" fmla="*/ 1279 w 1799"/>
              <a:gd name="T57" fmla="*/ 496 h 664"/>
              <a:gd name="T58" fmla="*/ 1194 w 1799"/>
              <a:gd name="T59" fmla="*/ 158 h 664"/>
              <a:gd name="T60" fmla="*/ 1549 w 1799"/>
              <a:gd name="T61" fmla="*/ 489 h 664"/>
              <a:gd name="T62" fmla="*/ 1455 w 1799"/>
              <a:gd name="T63" fmla="*/ 395 h 664"/>
              <a:gd name="T64" fmla="*/ 1455 w 1799"/>
              <a:gd name="T65" fmla="*/ 258 h 664"/>
              <a:gd name="T66" fmla="*/ 1549 w 1799"/>
              <a:gd name="T67" fmla="*/ 165 h 664"/>
              <a:gd name="T68" fmla="*/ 1690 w 1799"/>
              <a:gd name="T69" fmla="*/ 165 h 664"/>
              <a:gd name="T70" fmla="*/ 1785 w 1799"/>
              <a:gd name="T71" fmla="*/ 258 h 664"/>
              <a:gd name="T72" fmla="*/ 1785 w 1799"/>
              <a:gd name="T73" fmla="*/ 395 h 664"/>
              <a:gd name="T74" fmla="*/ 1691 w 1799"/>
              <a:gd name="T75" fmla="*/ 489 h 664"/>
              <a:gd name="T76" fmla="*/ 1620 w 1799"/>
              <a:gd name="T77" fmla="*/ 421 h 664"/>
              <a:gd name="T78" fmla="*/ 1686 w 1799"/>
              <a:gd name="T79" fmla="*/ 393 h 664"/>
              <a:gd name="T80" fmla="*/ 1713 w 1799"/>
              <a:gd name="T81" fmla="*/ 326 h 664"/>
              <a:gd name="T82" fmla="*/ 1686 w 1799"/>
              <a:gd name="T83" fmla="*/ 259 h 664"/>
              <a:gd name="T84" fmla="*/ 1620 w 1799"/>
              <a:gd name="T85" fmla="*/ 232 h 664"/>
              <a:gd name="T86" fmla="*/ 1555 w 1799"/>
              <a:gd name="T87" fmla="*/ 259 h 664"/>
              <a:gd name="T88" fmla="*/ 1528 w 1799"/>
              <a:gd name="T89" fmla="*/ 326 h 664"/>
              <a:gd name="T90" fmla="*/ 1555 w 1799"/>
              <a:gd name="T91" fmla="*/ 393 h 664"/>
              <a:gd name="T92" fmla="*/ 1620 w 1799"/>
              <a:gd name="T93" fmla="*/ 421 h 664"/>
              <a:gd name="T94" fmla="*/ 88 w 1799"/>
              <a:gd name="T95" fmla="*/ 158 h 664"/>
              <a:gd name="T96" fmla="*/ 236 w 1799"/>
              <a:gd name="T97" fmla="*/ 158 h 664"/>
              <a:gd name="T98" fmla="*/ 392 w 1799"/>
              <a:gd name="T99" fmla="*/ 373 h 664"/>
              <a:gd name="T100" fmla="*/ 550 w 1799"/>
              <a:gd name="T101" fmla="*/ 158 h 664"/>
              <a:gd name="T102" fmla="*/ 354 w 1799"/>
              <a:gd name="T103" fmla="*/ 495 h 664"/>
              <a:gd name="T104" fmla="*/ 192 w 1799"/>
              <a:gd name="T105" fmla="*/ 495 h 664"/>
              <a:gd name="T106" fmla="*/ 0 w 1799"/>
              <a:gd name="T107" fmla="*/ 158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99" h="664">
                <a:moveTo>
                  <a:pt x="610" y="158"/>
                </a:moveTo>
                <a:cubicBezTo>
                  <a:pt x="698" y="158"/>
                  <a:pt x="698" y="158"/>
                  <a:pt x="698" y="158"/>
                </a:cubicBezTo>
                <a:cubicBezTo>
                  <a:pt x="698" y="496"/>
                  <a:pt x="698" y="496"/>
                  <a:pt x="698" y="496"/>
                </a:cubicBezTo>
                <a:cubicBezTo>
                  <a:pt x="610" y="496"/>
                  <a:pt x="610" y="496"/>
                  <a:pt x="610" y="496"/>
                </a:cubicBezTo>
                <a:lnTo>
                  <a:pt x="610" y="158"/>
                </a:lnTo>
                <a:close/>
                <a:moveTo>
                  <a:pt x="664" y="7"/>
                </a:moveTo>
                <a:cubicBezTo>
                  <a:pt x="637" y="0"/>
                  <a:pt x="609" y="16"/>
                  <a:pt x="602" y="43"/>
                </a:cubicBezTo>
                <a:cubicBezTo>
                  <a:pt x="595" y="70"/>
                  <a:pt x="611" y="98"/>
                  <a:pt x="638" y="105"/>
                </a:cubicBezTo>
                <a:cubicBezTo>
                  <a:pt x="665" y="112"/>
                  <a:pt x="693" y="96"/>
                  <a:pt x="700" y="69"/>
                </a:cubicBezTo>
                <a:cubicBezTo>
                  <a:pt x="707" y="42"/>
                  <a:pt x="691" y="14"/>
                  <a:pt x="664" y="7"/>
                </a:cubicBezTo>
                <a:close/>
                <a:moveTo>
                  <a:pt x="969" y="503"/>
                </a:moveTo>
                <a:cubicBezTo>
                  <a:pt x="946" y="503"/>
                  <a:pt x="926" y="499"/>
                  <a:pt x="907" y="491"/>
                </a:cubicBezTo>
                <a:cubicBezTo>
                  <a:pt x="889" y="482"/>
                  <a:pt x="874" y="470"/>
                  <a:pt x="863" y="455"/>
                </a:cubicBezTo>
                <a:cubicBezTo>
                  <a:pt x="863" y="664"/>
                  <a:pt x="863" y="664"/>
                  <a:pt x="863" y="664"/>
                </a:cubicBezTo>
                <a:cubicBezTo>
                  <a:pt x="777" y="664"/>
                  <a:pt x="777" y="664"/>
                  <a:pt x="777" y="664"/>
                </a:cubicBezTo>
                <a:cubicBezTo>
                  <a:pt x="777" y="158"/>
                  <a:pt x="777" y="158"/>
                  <a:pt x="777" y="158"/>
                </a:cubicBezTo>
                <a:cubicBezTo>
                  <a:pt x="862" y="158"/>
                  <a:pt x="862" y="158"/>
                  <a:pt x="862" y="158"/>
                </a:cubicBezTo>
                <a:cubicBezTo>
                  <a:pt x="862" y="205"/>
                  <a:pt x="862" y="205"/>
                  <a:pt x="862" y="205"/>
                </a:cubicBezTo>
                <a:cubicBezTo>
                  <a:pt x="874" y="188"/>
                  <a:pt x="888" y="175"/>
                  <a:pt x="907" y="166"/>
                </a:cubicBezTo>
                <a:cubicBezTo>
                  <a:pt x="925" y="156"/>
                  <a:pt x="946" y="151"/>
                  <a:pt x="969" y="151"/>
                </a:cubicBezTo>
                <a:cubicBezTo>
                  <a:pt x="990" y="151"/>
                  <a:pt x="1010" y="155"/>
                  <a:pt x="1030" y="163"/>
                </a:cubicBezTo>
                <a:cubicBezTo>
                  <a:pt x="1050" y="172"/>
                  <a:pt x="1067" y="183"/>
                  <a:pt x="1082" y="199"/>
                </a:cubicBezTo>
                <a:cubicBezTo>
                  <a:pt x="1097" y="214"/>
                  <a:pt x="1109" y="233"/>
                  <a:pt x="1118" y="254"/>
                </a:cubicBezTo>
                <a:cubicBezTo>
                  <a:pt x="1127" y="276"/>
                  <a:pt x="1131" y="300"/>
                  <a:pt x="1131" y="327"/>
                </a:cubicBezTo>
                <a:cubicBezTo>
                  <a:pt x="1131" y="354"/>
                  <a:pt x="1127" y="378"/>
                  <a:pt x="1118" y="400"/>
                </a:cubicBezTo>
                <a:cubicBezTo>
                  <a:pt x="1108" y="421"/>
                  <a:pt x="1096" y="440"/>
                  <a:pt x="1081" y="455"/>
                </a:cubicBezTo>
                <a:cubicBezTo>
                  <a:pt x="1066" y="471"/>
                  <a:pt x="1049" y="482"/>
                  <a:pt x="1030" y="491"/>
                </a:cubicBezTo>
                <a:cubicBezTo>
                  <a:pt x="1010" y="499"/>
                  <a:pt x="990" y="503"/>
                  <a:pt x="969" y="503"/>
                </a:cubicBezTo>
                <a:close/>
                <a:moveTo>
                  <a:pt x="952" y="421"/>
                </a:moveTo>
                <a:cubicBezTo>
                  <a:pt x="965" y="421"/>
                  <a:pt x="977" y="419"/>
                  <a:pt x="988" y="414"/>
                </a:cubicBezTo>
                <a:cubicBezTo>
                  <a:pt x="999" y="409"/>
                  <a:pt x="1009" y="402"/>
                  <a:pt x="1018" y="394"/>
                </a:cubicBezTo>
                <a:cubicBezTo>
                  <a:pt x="1026" y="385"/>
                  <a:pt x="1033" y="375"/>
                  <a:pt x="1038" y="364"/>
                </a:cubicBezTo>
                <a:cubicBezTo>
                  <a:pt x="1043" y="352"/>
                  <a:pt x="1045" y="340"/>
                  <a:pt x="1045" y="326"/>
                </a:cubicBezTo>
                <a:cubicBezTo>
                  <a:pt x="1045" y="313"/>
                  <a:pt x="1043" y="301"/>
                  <a:pt x="1038" y="289"/>
                </a:cubicBezTo>
                <a:cubicBezTo>
                  <a:pt x="1033" y="278"/>
                  <a:pt x="1026" y="268"/>
                  <a:pt x="1018" y="259"/>
                </a:cubicBezTo>
                <a:cubicBezTo>
                  <a:pt x="1009" y="251"/>
                  <a:pt x="999" y="244"/>
                  <a:pt x="988" y="239"/>
                </a:cubicBezTo>
                <a:cubicBezTo>
                  <a:pt x="977" y="234"/>
                  <a:pt x="965" y="231"/>
                  <a:pt x="952" y="231"/>
                </a:cubicBezTo>
                <a:cubicBezTo>
                  <a:pt x="938" y="231"/>
                  <a:pt x="926" y="234"/>
                  <a:pt x="915" y="239"/>
                </a:cubicBezTo>
                <a:cubicBezTo>
                  <a:pt x="903" y="244"/>
                  <a:pt x="893" y="251"/>
                  <a:pt x="885" y="259"/>
                </a:cubicBezTo>
                <a:cubicBezTo>
                  <a:pt x="877" y="268"/>
                  <a:pt x="870" y="278"/>
                  <a:pt x="865" y="289"/>
                </a:cubicBezTo>
                <a:cubicBezTo>
                  <a:pt x="860" y="301"/>
                  <a:pt x="858" y="313"/>
                  <a:pt x="858" y="326"/>
                </a:cubicBezTo>
                <a:cubicBezTo>
                  <a:pt x="858" y="340"/>
                  <a:pt x="860" y="352"/>
                  <a:pt x="865" y="364"/>
                </a:cubicBezTo>
                <a:cubicBezTo>
                  <a:pt x="870" y="375"/>
                  <a:pt x="877" y="385"/>
                  <a:pt x="885" y="394"/>
                </a:cubicBezTo>
                <a:cubicBezTo>
                  <a:pt x="893" y="402"/>
                  <a:pt x="903" y="409"/>
                  <a:pt x="915" y="414"/>
                </a:cubicBezTo>
                <a:cubicBezTo>
                  <a:pt x="926" y="419"/>
                  <a:pt x="938" y="421"/>
                  <a:pt x="952" y="421"/>
                </a:cubicBezTo>
                <a:close/>
                <a:moveTo>
                  <a:pt x="1194" y="158"/>
                </a:moveTo>
                <a:cubicBezTo>
                  <a:pt x="1279" y="158"/>
                  <a:pt x="1279" y="158"/>
                  <a:pt x="1279" y="158"/>
                </a:cubicBezTo>
                <a:cubicBezTo>
                  <a:pt x="1279" y="210"/>
                  <a:pt x="1279" y="210"/>
                  <a:pt x="1279" y="210"/>
                </a:cubicBezTo>
                <a:cubicBezTo>
                  <a:pt x="1287" y="190"/>
                  <a:pt x="1299" y="175"/>
                  <a:pt x="1315" y="166"/>
                </a:cubicBezTo>
                <a:cubicBezTo>
                  <a:pt x="1331" y="157"/>
                  <a:pt x="1350" y="152"/>
                  <a:pt x="1372" y="152"/>
                </a:cubicBezTo>
                <a:cubicBezTo>
                  <a:pt x="1383" y="152"/>
                  <a:pt x="1394" y="153"/>
                  <a:pt x="1403" y="156"/>
                </a:cubicBezTo>
                <a:cubicBezTo>
                  <a:pt x="1413" y="158"/>
                  <a:pt x="1422" y="161"/>
                  <a:pt x="1429" y="165"/>
                </a:cubicBezTo>
                <a:cubicBezTo>
                  <a:pt x="1397" y="250"/>
                  <a:pt x="1397" y="250"/>
                  <a:pt x="1397" y="250"/>
                </a:cubicBezTo>
                <a:cubicBezTo>
                  <a:pt x="1393" y="247"/>
                  <a:pt x="1387" y="244"/>
                  <a:pt x="1379" y="242"/>
                </a:cubicBezTo>
                <a:cubicBezTo>
                  <a:pt x="1371" y="239"/>
                  <a:pt x="1362" y="238"/>
                  <a:pt x="1352" y="238"/>
                </a:cubicBezTo>
                <a:cubicBezTo>
                  <a:pt x="1330" y="238"/>
                  <a:pt x="1313" y="244"/>
                  <a:pt x="1299" y="257"/>
                </a:cubicBezTo>
                <a:cubicBezTo>
                  <a:pt x="1286" y="269"/>
                  <a:pt x="1279" y="289"/>
                  <a:pt x="1279" y="318"/>
                </a:cubicBezTo>
                <a:cubicBezTo>
                  <a:pt x="1279" y="496"/>
                  <a:pt x="1279" y="496"/>
                  <a:pt x="1279" y="496"/>
                </a:cubicBezTo>
                <a:cubicBezTo>
                  <a:pt x="1194" y="496"/>
                  <a:pt x="1194" y="496"/>
                  <a:pt x="1194" y="496"/>
                </a:cubicBezTo>
                <a:lnTo>
                  <a:pt x="1194" y="158"/>
                </a:lnTo>
                <a:close/>
                <a:moveTo>
                  <a:pt x="1620" y="503"/>
                </a:moveTo>
                <a:cubicBezTo>
                  <a:pt x="1594" y="503"/>
                  <a:pt x="1571" y="498"/>
                  <a:pt x="1549" y="489"/>
                </a:cubicBezTo>
                <a:cubicBezTo>
                  <a:pt x="1527" y="480"/>
                  <a:pt x="1508" y="467"/>
                  <a:pt x="1492" y="451"/>
                </a:cubicBezTo>
                <a:cubicBezTo>
                  <a:pt x="1476" y="435"/>
                  <a:pt x="1464" y="416"/>
                  <a:pt x="1455" y="395"/>
                </a:cubicBezTo>
                <a:cubicBezTo>
                  <a:pt x="1446" y="374"/>
                  <a:pt x="1441" y="351"/>
                  <a:pt x="1441" y="327"/>
                </a:cubicBezTo>
                <a:cubicBezTo>
                  <a:pt x="1441" y="303"/>
                  <a:pt x="1446" y="280"/>
                  <a:pt x="1455" y="258"/>
                </a:cubicBezTo>
                <a:cubicBezTo>
                  <a:pt x="1464" y="237"/>
                  <a:pt x="1476" y="218"/>
                  <a:pt x="1492" y="202"/>
                </a:cubicBezTo>
                <a:cubicBezTo>
                  <a:pt x="1508" y="187"/>
                  <a:pt x="1527" y="174"/>
                  <a:pt x="1549" y="165"/>
                </a:cubicBezTo>
                <a:cubicBezTo>
                  <a:pt x="1571" y="156"/>
                  <a:pt x="1594" y="151"/>
                  <a:pt x="1620" y="151"/>
                </a:cubicBezTo>
                <a:cubicBezTo>
                  <a:pt x="1645" y="151"/>
                  <a:pt x="1668" y="156"/>
                  <a:pt x="1690" y="165"/>
                </a:cubicBezTo>
                <a:cubicBezTo>
                  <a:pt x="1712" y="174"/>
                  <a:pt x="1731" y="187"/>
                  <a:pt x="1747" y="202"/>
                </a:cubicBezTo>
                <a:cubicBezTo>
                  <a:pt x="1763" y="218"/>
                  <a:pt x="1776" y="237"/>
                  <a:pt x="1785" y="258"/>
                </a:cubicBezTo>
                <a:cubicBezTo>
                  <a:pt x="1794" y="280"/>
                  <a:pt x="1799" y="303"/>
                  <a:pt x="1799" y="327"/>
                </a:cubicBezTo>
                <a:cubicBezTo>
                  <a:pt x="1799" y="351"/>
                  <a:pt x="1794" y="374"/>
                  <a:pt x="1785" y="395"/>
                </a:cubicBezTo>
                <a:cubicBezTo>
                  <a:pt x="1776" y="416"/>
                  <a:pt x="1763" y="435"/>
                  <a:pt x="1747" y="451"/>
                </a:cubicBezTo>
                <a:cubicBezTo>
                  <a:pt x="1731" y="467"/>
                  <a:pt x="1713" y="480"/>
                  <a:pt x="1691" y="489"/>
                </a:cubicBezTo>
                <a:cubicBezTo>
                  <a:pt x="1669" y="498"/>
                  <a:pt x="1645" y="503"/>
                  <a:pt x="1620" y="503"/>
                </a:cubicBezTo>
                <a:close/>
                <a:moveTo>
                  <a:pt x="1620" y="421"/>
                </a:moveTo>
                <a:cubicBezTo>
                  <a:pt x="1633" y="421"/>
                  <a:pt x="1645" y="418"/>
                  <a:pt x="1657" y="413"/>
                </a:cubicBezTo>
                <a:cubicBezTo>
                  <a:pt x="1668" y="408"/>
                  <a:pt x="1678" y="402"/>
                  <a:pt x="1686" y="393"/>
                </a:cubicBezTo>
                <a:cubicBezTo>
                  <a:pt x="1694" y="385"/>
                  <a:pt x="1701" y="375"/>
                  <a:pt x="1706" y="364"/>
                </a:cubicBezTo>
                <a:cubicBezTo>
                  <a:pt x="1711" y="352"/>
                  <a:pt x="1713" y="340"/>
                  <a:pt x="1713" y="326"/>
                </a:cubicBezTo>
                <a:cubicBezTo>
                  <a:pt x="1713" y="313"/>
                  <a:pt x="1711" y="301"/>
                  <a:pt x="1706" y="289"/>
                </a:cubicBezTo>
                <a:cubicBezTo>
                  <a:pt x="1701" y="278"/>
                  <a:pt x="1694" y="268"/>
                  <a:pt x="1686" y="259"/>
                </a:cubicBezTo>
                <a:cubicBezTo>
                  <a:pt x="1678" y="251"/>
                  <a:pt x="1668" y="244"/>
                  <a:pt x="1657" y="239"/>
                </a:cubicBezTo>
                <a:cubicBezTo>
                  <a:pt x="1645" y="234"/>
                  <a:pt x="1633" y="232"/>
                  <a:pt x="1620" y="232"/>
                </a:cubicBezTo>
                <a:cubicBezTo>
                  <a:pt x="1607" y="232"/>
                  <a:pt x="1595" y="234"/>
                  <a:pt x="1584" y="239"/>
                </a:cubicBezTo>
                <a:cubicBezTo>
                  <a:pt x="1573" y="244"/>
                  <a:pt x="1563" y="251"/>
                  <a:pt x="1555" y="259"/>
                </a:cubicBezTo>
                <a:cubicBezTo>
                  <a:pt x="1546" y="268"/>
                  <a:pt x="1540" y="278"/>
                  <a:pt x="1535" y="289"/>
                </a:cubicBezTo>
                <a:cubicBezTo>
                  <a:pt x="1530" y="301"/>
                  <a:pt x="1528" y="313"/>
                  <a:pt x="1528" y="326"/>
                </a:cubicBezTo>
                <a:cubicBezTo>
                  <a:pt x="1528" y="340"/>
                  <a:pt x="1530" y="352"/>
                  <a:pt x="1535" y="364"/>
                </a:cubicBezTo>
                <a:cubicBezTo>
                  <a:pt x="1540" y="375"/>
                  <a:pt x="1546" y="385"/>
                  <a:pt x="1555" y="393"/>
                </a:cubicBezTo>
                <a:cubicBezTo>
                  <a:pt x="1563" y="402"/>
                  <a:pt x="1573" y="408"/>
                  <a:pt x="1584" y="413"/>
                </a:cubicBezTo>
                <a:cubicBezTo>
                  <a:pt x="1595" y="418"/>
                  <a:pt x="1607" y="421"/>
                  <a:pt x="1620" y="421"/>
                </a:cubicBezTo>
                <a:close/>
                <a:moveTo>
                  <a:pt x="0" y="158"/>
                </a:moveTo>
                <a:cubicBezTo>
                  <a:pt x="88" y="158"/>
                  <a:pt x="88" y="158"/>
                  <a:pt x="88" y="158"/>
                </a:cubicBezTo>
                <a:cubicBezTo>
                  <a:pt x="156" y="373"/>
                  <a:pt x="156" y="373"/>
                  <a:pt x="156" y="373"/>
                </a:cubicBezTo>
                <a:cubicBezTo>
                  <a:pt x="236" y="158"/>
                  <a:pt x="236" y="158"/>
                  <a:pt x="236" y="158"/>
                </a:cubicBezTo>
                <a:cubicBezTo>
                  <a:pt x="313" y="158"/>
                  <a:pt x="313" y="158"/>
                  <a:pt x="313" y="158"/>
                </a:cubicBezTo>
                <a:cubicBezTo>
                  <a:pt x="392" y="373"/>
                  <a:pt x="392" y="373"/>
                  <a:pt x="392" y="373"/>
                </a:cubicBezTo>
                <a:cubicBezTo>
                  <a:pt x="462" y="158"/>
                  <a:pt x="462" y="158"/>
                  <a:pt x="462" y="158"/>
                </a:cubicBezTo>
                <a:cubicBezTo>
                  <a:pt x="550" y="158"/>
                  <a:pt x="550" y="158"/>
                  <a:pt x="550" y="158"/>
                </a:cubicBezTo>
                <a:cubicBezTo>
                  <a:pt x="435" y="495"/>
                  <a:pt x="435" y="495"/>
                  <a:pt x="435" y="495"/>
                </a:cubicBezTo>
                <a:cubicBezTo>
                  <a:pt x="354" y="495"/>
                  <a:pt x="354" y="495"/>
                  <a:pt x="354" y="495"/>
                </a:cubicBezTo>
                <a:cubicBezTo>
                  <a:pt x="274" y="275"/>
                  <a:pt x="274" y="275"/>
                  <a:pt x="274" y="275"/>
                </a:cubicBezTo>
                <a:cubicBezTo>
                  <a:pt x="192" y="495"/>
                  <a:pt x="192" y="495"/>
                  <a:pt x="192" y="495"/>
                </a:cubicBezTo>
                <a:cubicBezTo>
                  <a:pt x="110" y="495"/>
                  <a:pt x="110" y="495"/>
                  <a:pt x="110" y="495"/>
                </a:cubicBezTo>
                <a:lnTo>
                  <a:pt x="0" y="15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5604710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rocess_Slide">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5BDF5880-25BB-4375-DFC3-E6B2A30F7CF6}"/>
              </a:ext>
            </a:extLst>
          </p:cNvPr>
          <p:cNvSpPr>
            <a:spLocks noGrp="1"/>
          </p:cNvSpPr>
          <p:nvPr>
            <p:ph type="body" idx="51" hasCustomPrompt="1"/>
          </p:nvPr>
        </p:nvSpPr>
        <p:spPr>
          <a:xfrm>
            <a:off x="530378" y="3869715"/>
            <a:ext cx="1661761" cy="548499"/>
          </a:xfrm>
          <a:prstGeom prst="rect">
            <a:avLst/>
          </a:prstGeom>
        </p:spPr>
        <p:txBody>
          <a:bodyPr>
            <a:noAutofit/>
          </a:bodyPr>
          <a:lstStyle>
            <a:lvl1pPr marL="0" indent="0">
              <a:buNone/>
              <a:defRPr sz="120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8" name="Text Placeholder 2">
            <a:extLst>
              <a:ext uri="{FF2B5EF4-FFF2-40B4-BE49-F238E27FC236}">
                <a16:creationId xmlns:a16="http://schemas.microsoft.com/office/drawing/2014/main" id="{959A8219-33C7-DAE3-AD48-C8C673551BE0}"/>
              </a:ext>
            </a:extLst>
          </p:cNvPr>
          <p:cNvSpPr>
            <a:spLocks noGrp="1"/>
          </p:cNvSpPr>
          <p:nvPr>
            <p:ph type="body" idx="52" hasCustomPrompt="1"/>
          </p:nvPr>
        </p:nvSpPr>
        <p:spPr>
          <a:xfrm>
            <a:off x="2461701" y="4063679"/>
            <a:ext cx="1661761" cy="548499"/>
          </a:xfrm>
          <a:prstGeom prst="rect">
            <a:avLst/>
          </a:prstGeom>
        </p:spPr>
        <p:txBody>
          <a:bodyPr>
            <a:noAutofit/>
          </a:bodyPr>
          <a:lstStyle>
            <a:lvl1pPr marL="0" indent="0">
              <a:buNone/>
              <a:defRPr sz="120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9" name="Text Placeholder 2">
            <a:extLst>
              <a:ext uri="{FF2B5EF4-FFF2-40B4-BE49-F238E27FC236}">
                <a16:creationId xmlns:a16="http://schemas.microsoft.com/office/drawing/2014/main" id="{6D809F5C-6949-D2FA-313F-003B8973130E}"/>
              </a:ext>
            </a:extLst>
          </p:cNvPr>
          <p:cNvSpPr>
            <a:spLocks noGrp="1"/>
          </p:cNvSpPr>
          <p:nvPr>
            <p:ph type="body" idx="53" hasCustomPrompt="1"/>
          </p:nvPr>
        </p:nvSpPr>
        <p:spPr>
          <a:xfrm>
            <a:off x="8414074" y="4063679"/>
            <a:ext cx="1661761" cy="548499"/>
          </a:xfrm>
          <a:prstGeom prst="rect">
            <a:avLst/>
          </a:prstGeom>
        </p:spPr>
        <p:txBody>
          <a:bodyPr>
            <a:noAutofit/>
          </a:bodyPr>
          <a:lstStyle>
            <a:lvl1pPr marL="0" indent="0">
              <a:buNone/>
              <a:defRPr sz="120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10" name="Text Placeholder 2">
            <a:extLst>
              <a:ext uri="{FF2B5EF4-FFF2-40B4-BE49-F238E27FC236}">
                <a16:creationId xmlns:a16="http://schemas.microsoft.com/office/drawing/2014/main" id="{DD2A816A-8409-5D12-9F9E-6659BA5CFB07}"/>
              </a:ext>
            </a:extLst>
          </p:cNvPr>
          <p:cNvSpPr>
            <a:spLocks noGrp="1"/>
          </p:cNvSpPr>
          <p:nvPr>
            <p:ph type="body" idx="54" hasCustomPrompt="1"/>
          </p:nvPr>
        </p:nvSpPr>
        <p:spPr>
          <a:xfrm>
            <a:off x="10399854" y="3869715"/>
            <a:ext cx="1661761" cy="548499"/>
          </a:xfrm>
          <a:prstGeom prst="rect">
            <a:avLst/>
          </a:prstGeom>
        </p:spPr>
        <p:txBody>
          <a:bodyPr>
            <a:noAutofit/>
          </a:bodyPr>
          <a:lstStyle>
            <a:lvl1pPr marL="0" indent="0">
              <a:buNone/>
              <a:defRPr sz="120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11" name="Text Placeholder 2">
            <a:extLst>
              <a:ext uri="{FF2B5EF4-FFF2-40B4-BE49-F238E27FC236}">
                <a16:creationId xmlns:a16="http://schemas.microsoft.com/office/drawing/2014/main" id="{57161607-4358-7713-349C-FC8FBF8EDDBB}"/>
              </a:ext>
            </a:extLst>
          </p:cNvPr>
          <p:cNvSpPr>
            <a:spLocks noGrp="1"/>
          </p:cNvSpPr>
          <p:nvPr>
            <p:ph type="body" idx="55" hasCustomPrompt="1"/>
          </p:nvPr>
        </p:nvSpPr>
        <p:spPr>
          <a:xfrm>
            <a:off x="4423190" y="4149080"/>
            <a:ext cx="1661761" cy="548499"/>
          </a:xfrm>
          <a:prstGeom prst="rect">
            <a:avLst/>
          </a:prstGeom>
        </p:spPr>
        <p:txBody>
          <a:bodyPr>
            <a:noAutofit/>
          </a:bodyPr>
          <a:lstStyle>
            <a:lvl1pPr marL="0" indent="0">
              <a:buNone/>
              <a:defRPr sz="120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14" name="Text Placeholder 2">
            <a:extLst>
              <a:ext uri="{FF2B5EF4-FFF2-40B4-BE49-F238E27FC236}">
                <a16:creationId xmlns:a16="http://schemas.microsoft.com/office/drawing/2014/main" id="{665505D3-E253-B07E-6C7C-12EDA3DACCF7}"/>
              </a:ext>
            </a:extLst>
          </p:cNvPr>
          <p:cNvSpPr>
            <a:spLocks noGrp="1"/>
          </p:cNvSpPr>
          <p:nvPr>
            <p:ph type="body" idx="56" hasCustomPrompt="1"/>
          </p:nvPr>
        </p:nvSpPr>
        <p:spPr>
          <a:xfrm>
            <a:off x="6397850" y="4149080"/>
            <a:ext cx="1661761" cy="548499"/>
          </a:xfrm>
          <a:prstGeom prst="rect">
            <a:avLst/>
          </a:prstGeom>
        </p:spPr>
        <p:txBody>
          <a:bodyPr>
            <a:noAutofit/>
          </a:bodyPr>
          <a:lstStyle>
            <a:lvl1pPr marL="0" indent="0">
              <a:buNone/>
              <a:defRPr sz="120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23" name="Text Placeholder 2">
            <a:extLst>
              <a:ext uri="{FF2B5EF4-FFF2-40B4-BE49-F238E27FC236}">
                <a16:creationId xmlns:a16="http://schemas.microsoft.com/office/drawing/2014/main" id="{6FB27FE0-64AD-29EE-1E20-B34370D63613}"/>
              </a:ext>
            </a:extLst>
          </p:cNvPr>
          <p:cNvSpPr>
            <a:spLocks noGrp="1"/>
          </p:cNvSpPr>
          <p:nvPr>
            <p:ph type="body" idx="61" hasCustomPrompt="1"/>
          </p:nvPr>
        </p:nvSpPr>
        <p:spPr>
          <a:xfrm>
            <a:off x="4535018" y="2996952"/>
            <a:ext cx="1129997" cy="194708"/>
          </a:xfrm>
          <a:prstGeom prst="rect">
            <a:avLst/>
          </a:prstGeom>
        </p:spPr>
        <p:txBody>
          <a:bodyPr>
            <a:noAutofit/>
          </a:bodyPr>
          <a:lstStyle>
            <a:lvl1pPr marL="0" indent="0" algn="ctr">
              <a:buNone/>
              <a:defRPr sz="100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2" name="Text Placeholder 2">
            <a:extLst>
              <a:ext uri="{FF2B5EF4-FFF2-40B4-BE49-F238E27FC236}">
                <a16:creationId xmlns:a16="http://schemas.microsoft.com/office/drawing/2014/main" id="{64162809-7666-60AF-83B6-351B706E9954}"/>
              </a:ext>
            </a:extLst>
          </p:cNvPr>
          <p:cNvSpPr>
            <a:spLocks noGrp="1"/>
          </p:cNvSpPr>
          <p:nvPr>
            <p:ph type="body" idx="62" hasCustomPrompt="1"/>
          </p:nvPr>
        </p:nvSpPr>
        <p:spPr>
          <a:xfrm>
            <a:off x="2519249" y="2852936"/>
            <a:ext cx="1129997" cy="194708"/>
          </a:xfrm>
          <a:prstGeom prst="rect">
            <a:avLst/>
          </a:prstGeom>
        </p:spPr>
        <p:txBody>
          <a:bodyPr>
            <a:noAutofit/>
          </a:bodyPr>
          <a:lstStyle>
            <a:lvl1pPr marL="0" indent="0" algn="ctr">
              <a:buNone/>
              <a:defRPr sz="100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3" name="Text Placeholder 2">
            <a:extLst>
              <a:ext uri="{FF2B5EF4-FFF2-40B4-BE49-F238E27FC236}">
                <a16:creationId xmlns:a16="http://schemas.microsoft.com/office/drawing/2014/main" id="{EAD955F9-E36B-7317-8100-1A46CAE26177}"/>
              </a:ext>
            </a:extLst>
          </p:cNvPr>
          <p:cNvSpPr>
            <a:spLocks noGrp="1"/>
          </p:cNvSpPr>
          <p:nvPr>
            <p:ph type="body" idx="63" hasCustomPrompt="1"/>
          </p:nvPr>
        </p:nvSpPr>
        <p:spPr>
          <a:xfrm>
            <a:off x="527735" y="2636912"/>
            <a:ext cx="1129997" cy="194708"/>
          </a:xfrm>
          <a:prstGeom prst="rect">
            <a:avLst/>
          </a:prstGeom>
        </p:spPr>
        <p:txBody>
          <a:bodyPr>
            <a:noAutofit/>
          </a:bodyPr>
          <a:lstStyle>
            <a:lvl1pPr marL="0" indent="0" algn="ctr">
              <a:buNone/>
              <a:defRPr sz="100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4" name="Text Placeholder 2">
            <a:extLst>
              <a:ext uri="{FF2B5EF4-FFF2-40B4-BE49-F238E27FC236}">
                <a16:creationId xmlns:a16="http://schemas.microsoft.com/office/drawing/2014/main" id="{47310383-EC19-EF0F-1DB2-9DC03FE15373}"/>
              </a:ext>
            </a:extLst>
          </p:cNvPr>
          <p:cNvSpPr>
            <a:spLocks noGrp="1"/>
          </p:cNvSpPr>
          <p:nvPr>
            <p:ph type="body" idx="64" hasCustomPrompt="1"/>
          </p:nvPr>
        </p:nvSpPr>
        <p:spPr>
          <a:xfrm>
            <a:off x="6528048" y="2996952"/>
            <a:ext cx="1129997" cy="194708"/>
          </a:xfrm>
          <a:prstGeom prst="rect">
            <a:avLst/>
          </a:prstGeom>
        </p:spPr>
        <p:txBody>
          <a:bodyPr>
            <a:noAutofit/>
          </a:bodyPr>
          <a:lstStyle>
            <a:lvl1pPr marL="0" indent="0" algn="ctr">
              <a:buNone/>
              <a:defRPr sz="100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6" name="Text Placeholder 2">
            <a:extLst>
              <a:ext uri="{FF2B5EF4-FFF2-40B4-BE49-F238E27FC236}">
                <a16:creationId xmlns:a16="http://schemas.microsoft.com/office/drawing/2014/main" id="{1825A24A-B1B5-564C-D482-EB161CE4B5AA}"/>
              </a:ext>
            </a:extLst>
          </p:cNvPr>
          <p:cNvSpPr>
            <a:spLocks noGrp="1"/>
          </p:cNvSpPr>
          <p:nvPr>
            <p:ph type="body" idx="65" hasCustomPrompt="1"/>
          </p:nvPr>
        </p:nvSpPr>
        <p:spPr>
          <a:xfrm>
            <a:off x="8527445" y="2852936"/>
            <a:ext cx="1129997" cy="194708"/>
          </a:xfrm>
          <a:prstGeom prst="rect">
            <a:avLst/>
          </a:prstGeom>
        </p:spPr>
        <p:txBody>
          <a:bodyPr>
            <a:noAutofit/>
          </a:bodyPr>
          <a:lstStyle>
            <a:lvl1pPr marL="0" indent="0" algn="ctr">
              <a:buNone/>
              <a:defRPr sz="100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22" name="Text Placeholder 2">
            <a:extLst>
              <a:ext uri="{FF2B5EF4-FFF2-40B4-BE49-F238E27FC236}">
                <a16:creationId xmlns:a16="http://schemas.microsoft.com/office/drawing/2014/main" id="{1E8109D6-3695-A157-223A-B85617BAA5F3}"/>
              </a:ext>
            </a:extLst>
          </p:cNvPr>
          <p:cNvSpPr>
            <a:spLocks noGrp="1"/>
          </p:cNvSpPr>
          <p:nvPr>
            <p:ph type="body" idx="66" hasCustomPrompt="1"/>
          </p:nvPr>
        </p:nvSpPr>
        <p:spPr>
          <a:xfrm>
            <a:off x="10536847" y="2668444"/>
            <a:ext cx="1129997" cy="194708"/>
          </a:xfrm>
          <a:prstGeom prst="rect">
            <a:avLst/>
          </a:prstGeom>
        </p:spPr>
        <p:txBody>
          <a:bodyPr>
            <a:noAutofit/>
          </a:bodyPr>
          <a:lstStyle>
            <a:lvl1pPr marL="0" indent="0" algn="ctr">
              <a:buNone/>
              <a:defRPr sz="100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12" name="Número de diapositiva">
            <a:extLst>
              <a:ext uri="{FF2B5EF4-FFF2-40B4-BE49-F238E27FC236}">
                <a16:creationId xmlns:a16="http://schemas.microsoft.com/office/drawing/2014/main" id="{C0621898-1725-B6DB-D8DF-D075C089425A}"/>
              </a:ext>
            </a:extLst>
          </p:cNvPr>
          <p:cNvSpPr txBox="1">
            <a:spLocks/>
          </p:cNvSpPr>
          <p:nvPr userDrawn="1"/>
        </p:nvSpPr>
        <p:spPr>
          <a:xfrm>
            <a:off x="11516762" y="6509914"/>
            <a:ext cx="548640" cy="91440"/>
          </a:xfrm>
          <a:prstGeom prst="rect">
            <a:avLst/>
          </a:prstGeom>
        </p:spPr>
        <p:txBody>
          <a:bodyPr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700" b="0" i="0" u="none" strike="noStrike" cap="none" spc="0" normalizeH="0" baseline="0">
                <a:ln>
                  <a:noFill/>
                </a:ln>
                <a:solidFill>
                  <a:srgbClr val="000000"/>
                </a:solidFill>
                <a:effectLst/>
                <a:uFillTx/>
                <a:latin typeface="Tenorite" pitchFamily="2" charset="0"/>
                <a:ea typeface="+mn-ea"/>
                <a:cs typeface="+mn-cs"/>
                <a:sym typeface="Tenorite Regular"/>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9pPr>
          </a:lstStyle>
          <a:p>
            <a:fld id="{86CB4B4D-7CA3-9044-876B-883B54F8677D}" type="slidenum">
              <a:rPr lang="en-US" sz="800" smtClean="0"/>
              <a:pPr/>
              <a:t>‹#›</a:t>
            </a:fld>
            <a:endParaRPr lang="en-US" sz="800"/>
          </a:p>
        </p:txBody>
      </p:sp>
      <p:sp>
        <p:nvSpPr>
          <p:cNvPr id="16" name="Freeform 5">
            <a:extLst>
              <a:ext uri="{FF2B5EF4-FFF2-40B4-BE49-F238E27FC236}">
                <a16:creationId xmlns:a16="http://schemas.microsoft.com/office/drawing/2014/main" id="{3F74C370-8D35-009B-D1D4-50D0896228CE}"/>
              </a:ext>
            </a:extLst>
          </p:cNvPr>
          <p:cNvSpPr>
            <a:spLocks noEditPoints="1"/>
          </p:cNvSpPr>
          <p:nvPr userDrawn="1"/>
        </p:nvSpPr>
        <p:spPr bwMode="auto">
          <a:xfrm>
            <a:off x="10784911" y="6479382"/>
            <a:ext cx="468874" cy="173633"/>
          </a:xfrm>
          <a:custGeom>
            <a:avLst/>
            <a:gdLst>
              <a:gd name="T0" fmla="*/ 698 w 1799"/>
              <a:gd name="T1" fmla="*/ 158 h 664"/>
              <a:gd name="T2" fmla="*/ 610 w 1799"/>
              <a:gd name="T3" fmla="*/ 496 h 664"/>
              <a:gd name="T4" fmla="*/ 664 w 1799"/>
              <a:gd name="T5" fmla="*/ 7 h 664"/>
              <a:gd name="T6" fmla="*/ 638 w 1799"/>
              <a:gd name="T7" fmla="*/ 105 h 664"/>
              <a:gd name="T8" fmla="*/ 664 w 1799"/>
              <a:gd name="T9" fmla="*/ 7 h 664"/>
              <a:gd name="T10" fmla="*/ 907 w 1799"/>
              <a:gd name="T11" fmla="*/ 491 h 664"/>
              <a:gd name="T12" fmla="*/ 863 w 1799"/>
              <a:gd name="T13" fmla="*/ 664 h 664"/>
              <a:gd name="T14" fmla="*/ 777 w 1799"/>
              <a:gd name="T15" fmla="*/ 158 h 664"/>
              <a:gd name="T16" fmla="*/ 862 w 1799"/>
              <a:gd name="T17" fmla="*/ 205 h 664"/>
              <a:gd name="T18" fmla="*/ 969 w 1799"/>
              <a:gd name="T19" fmla="*/ 151 h 664"/>
              <a:gd name="T20" fmla="*/ 1082 w 1799"/>
              <a:gd name="T21" fmla="*/ 199 h 664"/>
              <a:gd name="T22" fmla="*/ 1131 w 1799"/>
              <a:gd name="T23" fmla="*/ 327 h 664"/>
              <a:gd name="T24" fmla="*/ 1081 w 1799"/>
              <a:gd name="T25" fmla="*/ 455 h 664"/>
              <a:gd name="T26" fmla="*/ 969 w 1799"/>
              <a:gd name="T27" fmla="*/ 503 h 664"/>
              <a:gd name="T28" fmla="*/ 988 w 1799"/>
              <a:gd name="T29" fmla="*/ 414 h 664"/>
              <a:gd name="T30" fmla="*/ 1038 w 1799"/>
              <a:gd name="T31" fmla="*/ 364 h 664"/>
              <a:gd name="T32" fmla="*/ 1038 w 1799"/>
              <a:gd name="T33" fmla="*/ 289 h 664"/>
              <a:gd name="T34" fmla="*/ 988 w 1799"/>
              <a:gd name="T35" fmla="*/ 239 h 664"/>
              <a:gd name="T36" fmla="*/ 915 w 1799"/>
              <a:gd name="T37" fmla="*/ 239 h 664"/>
              <a:gd name="T38" fmla="*/ 865 w 1799"/>
              <a:gd name="T39" fmla="*/ 289 h 664"/>
              <a:gd name="T40" fmla="*/ 865 w 1799"/>
              <a:gd name="T41" fmla="*/ 364 h 664"/>
              <a:gd name="T42" fmla="*/ 915 w 1799"/>
              <a:gd name="T43" fmla="*/ 414 h 664"/>
              <a:gd name="T44" fmla="*/ 1194 w 1799"/>
              <a:gd name="T45" fmla="*/ 158 h 664"/>
              <a:gd name="T46" fmla="*/ 1279 w 1799"/>
              <a:gd name="T47" fmla="*/ 210 h 664"/>
              <a:gd name="T48" fmla="*/ 1372 w 1799"/>
              <a:gd name="T49" fmla="*/ 152 h 664"/>
              <a:gd name="T50" fmla="*/ 1429 w 1799"/>
              <a:gd name="T51" fmla="*/ 165 h 664"/>
              <a:gd name="T52" fmla="*/ 1379 w 1799"/>
              <a:gd name="T53" fmla="*/ 242 h 664"/>
              <a:gd name="T54" fmla="*/ 1299 w 1799"/>
              <a:gd name="T55" fmla="*/ 257 h 664"/>
              <a:gd name="T56" fmla="*/ 1279 w 1799"/>
              <a:gd name="T57" fmla="*/ 496 h 664"/>
              <a:gd name="T58" fmla="*/ 1194 w 1799"/>
              <a:gd name="T59" fmla="*/ 158 h 664"/>
              <a:gd name="T60" fmla="*/ 1549 w 1799"/>
              <a:gd name="T61" fmla="*/ 489 h 664"/>
              <a:gd name="T62" fmla="*/ 1455 w 1799"/>
              <a:gd name="T63" fmla="*/ 395 h 664"/>
              <a:gd name="T64" fmla="*/ 1455 w 1799"/>
              <a:gd name="T65" fmla="*/ 258 h 664"/>
              <a:gd name="T66" fmla="*/ 1549 w 1799"/>
              <a:gd name="T67" fmla="*/ 165 h 664"/>
              <a:gd name="T68" fmla="*/ 1690 w 1799"/>
              <a:gd name="T69" fmla="*/ 165 h 664"/>
              <a:gd name="T70" fmla="*/ 1785 w 1799"/>
              <a:gd name="T71" fmla="*/ 258 h 664"/>
              <a:gd name="T72" fmla="*/ 1785 w 1799"/>
              <a:gd name="T73" fmla="*/ 395 h 664"/>
              <a:gd name="T74" fmla="*/ 1691 w 1799"/>
              <a:gd name="T75" fmla="*/ 489 h 664"/>
              <a:gd name="T76" fmla="*/ 1620 w 1799"/>
              <a:gd name="T77" fmla="*/ 421 h 664"/>
              <a:gd name="T78" fmla="*/ 1686 w 1799"/>
              <a:gd name="T79" fmla="*/ 393 h 664"/>
              <a:gd name="T80" fmla="*/ 1713 w 1799"/>
              <a:gd name="T81" fmla="*/ 326 h 664"/>
              <a:gd name="T82" fmla="*/ 1686 w 1799"/>
              <a:gd name="T83" fmla="*/ 259 h 664"/>
              <a:gd name="T84" fmla="*/ 1620 w 1799"/>
              <a:gd name="T85" fmla="*/ 232 h 664"/>
              <a:gd name="T86" fmla="*/ 1555 w 1799"/>
              <a:gd name="T87" fmla="*/ 259 h 664"/>
              <a:gd name="T88" fmla="*/ 1528 w 1799"/>
              <a:gd name="T89" fmla="*/ 326 h 664"/>
              <a:gd name="T90" fmla="*/ 1555 w 1799"/>
              <a:gd name="T91" fmla="*/ 393 h 664"/>
              <a:gd name="T92" fmla="*/ 1620 w 1799"/>
              <a:gd name="T93" fmla="*/ 421 h 664"/>
              <a:gd name="T94" fmla="*/ 88 w 1799"/>
              <a:gd name="T95" fmla="*/ 158 h 664"/>
              <a:gd name="T96" fmla="*/ 236 w 1799"/>
              <a:gd name="T97" fmla="*/ 158 h 664"/>
              <a:gd name="T98" fmla="*/ 392 w 1799"/>
              <a:gd name="T99" fmla="*/ 373 h 664"/>
              <a:gd name="T100" fmla="*/ 550 w 1799"/>
              <a:gd name="T101" fmla="*/ 158 h 664"/>
              <a:gd name="T102" fmla="*/ 354 w 1799"/>
              <a:gd name="T103" fmla="*/ 495 h 664"/>
              <a:gd name="T104" fmla="*/ 192 w 1799"/>
              <a:gd name="T105" fmla="*/ 495 h 664"/>
              <a:gd name="T106" fmla="*/ 0 w 1799"/>
              <a:gd name="T107" fmla="*/ 158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99" h="664">
                <a:moveTo>
                  <a:pt x="610" y="158"/>
                </a:moveTo>
                <a:cubicBezTo>
                  <a:pt x="698" y="158"/>
                  <a:pt x="698" y="158"/>
                  <a:pt x="698" y="158"/>
                </a:cubicBezTo>
                <a:cubicBezTo>
                  <a:pt x="698" y="496"/>
                  <a:pt x="698" y="496"/>
                  <a:pt x="698" y="496"/>
                </a:cubicBezTo>
                <a:cubicBezTo>
                  <a:pt x="610" y="496"/>
                  <a:pt x="610" y="496"/>
                  <a:pt x="610" y="496"/>
                </a:cubicBezTo>
                <a:lnTo>
                  <a:pt x="610" y="158"/>
                </a:lnTo>
                <a:close/>
                <a:moveTo>
                  <a:pt x="664" y="7"/>
                </a:moveTo>
                <a:cubicBezTo>
                  <a:pt x="637" y="0"/>
                  <a:pt x="609" y="16"/>
                  <a:pt x="602" y="43"/>
                </a:cubicBezTo>
                <a:cubicBezTo>
                  <a:pt x="595" y="70"/>
                  <a:pt x="611" y="98"/>
                  <a:pt x="638" y="105"/>
                </a:cubicBezTo>
                <a:cubicBezTo>
                  <a:pt x="665" y="112"/>
                  <a:pt x="693" y="96"/>
                  <a:pt x="700" y="69"/>
                </a:cubicBezTo>
                <a:cubicBezTo>
                  <a:pt x="707" y="42"/>
                  <a:pt x="691" y="14"/>
                  <a:pt x="664" y="7"/>
                </a:cubicBezTo>
                <a:close/>
                <a:moveTo>
                  <a:pt x="969" y="503"/>
                </a:moveTo>
                <a:cubicBezTo>
                  <a:pt x="946" y="503"/>
                  <a:pt x="926" y="499"/>
                  <a:pt x="907" y="491"/>
                </a:cubicBezTo>
                <a:cubicBezTo>
                  <a:pt x="889" y="482"/>
                  <a:pt x="874" y="470"/>
                  <a:pt x="863" y="455"/>
                </a:cubicBezTo>
                <a:cubicBezTo>
                  <a:pt x="863" y="664"/>
                  <a:pt x="863" y="664"/>
                  <a:pt x="863" y="664"/>
                </a:cubicBezTo>
                <a:cubicBezTo>
                  <a:pt x="777" y="664"/>
                  <a:pt x="777" y="664"/>
                  <a:pt x="777" y="664"/>
                </a:cubicBezTo>
                <a:cubicBezTo>
                  <a:pt x="777" y="158"/>
                  <a:pt x="777" y="158"/>
                  <a:pt x="777" y="158"/>
                </a:cubicBezTo>
                <a:cubicBezTo>
                  <a:pt x="862" y="158"/>
                  <a:pt x="862" y="158"/>
                  <a:pt x="862" y="158"/>
                </a:cubicBezTo>
                <a:cubicBezTo>
                  <a:pt x="862" y="205"/>
                  <a:pt x="862" y="205"/>
                  <a:pt x="862" y="205"/>
                </a:cubicBezTo>
                <a:cubicBezTo>
                  <a:pt x="874" y="188"/>
                  <a:pt x="888" y="175"/>
                  <a:pt x="907" y="166"/>
                </a:cubicBezTo>
                <a:cubicBezTo>
                  <a:pt x="925" y="156"/>
                  <a:pt x="946" y="151"/>
                  <a:pt x="969" y="151"/>
                </a:cubicBezTo>
                <a:cubicBezTo>
                  <a:pt x="990" y="151"/>
                  <a:pt x="1010" y="155"/>
                  <a:pt x="1030" y="163"/>
                </a:cubicBezTo>
                <a:cubicBezTo>
                  <a:pt x="1050" y="172"/>
                  <a:pt x="1067" y="183"/>
                  <a:pt x="1082" y="199"/>
                </a:cubicBezTo>
                <a:cubicBezTo>
                  <a:pt x="1097" y="214"/>
                  <a:pt x="1109" y="233"/>
                  <a:pt x="1118" y="254"/>
                </a:cubicBezTo>
                <a:cubicBezTo>
                  <a:pt x="1127" y="276"/>
                  <a:pt x="1131" y="300"/>
                  <a:pt x="1131" y="327"/>
                </a:cubicBezTo>
                <a:cubicBezTo>
                  <a:pt x="1131" y="354"/>
                  <a:pt x="1127" y="378"/>
                  <a:pt x="1118" y="400"/>
                </a:cubicBezTo>
                <a:cubicBezTo>
                  <a:pt x="1108" y="421"/>
                  <a:pt x="1096" y="440"/>
                  <a:pt x="1081" y="455"/>
                </a:cubicBezTo>
                <a:cubicBezTo>
                  <a:pt x="1066" y="471"/>
                  <a:pt x="1049" y="482"/>
                  <a:pt x="1030" y="491"/>
                </a:cubicBezTo>
                <a:cubicBezTo>
                  <a:pt x="1010" y="499"/>
                  <a:pt x="990" y="503"/>
                  <a:pt x="969" y="503"/>
                </a:cubicBezTo>
                <a:close/>
                <a:moveTo>
                  <a:pt x="952" y="421"/>
                </a:moveTo>
                <a:cubicBezTo>
                  <a:pt x="965" y="421"/>
                  <a:pt x="977" y="419"/>
                  <a:pt x="988" y="414"/>
                </a:cubicBezTo>
                <a:cubicBezTo>
                  <a:pt x="999" y="409"/>
                  <a:pt x="1009" y="402"/>
                  <a:pt x="1018" y="394"/>
                </a:cubicBezTo>
                <a:cubicBezTo>
                  <a:pt x="1026" y="385"/>
                  <a:pt x="1033" y="375"/>
                  <a:pt x="1038" y="364"/>
                </a:cubicBezTo>
                <a:cubicBezTo>
                  <a:pt x="1043" y="352"/>
                  <a:pt x="1045" y="340"/>
                  <a:pt x="1045" y="326"/>
                </a:cubicBezTo>
                <a:cubicBezTo>
                  <a:pt x="1045" y="313"/>
                  <a:pt x="1043" y="301"/>
                  <a:pt x="1038" y="289"/>
                </a:cubicBezTo>
                <a:cubicBezTo>
                  <a:pt x="1033" y="278"/>
                  <a:pt x="1026" y="268"/>
                  <a:pt x="1018" y="259"/>
                </a:cubicBezTo>
                <a:cubicBezTo>
                  <a:pt x="1009" y="251"/>
                  <a:pt x="999" y="244"/>
                  <a:pt x="988" y="239"/>
                </a:cubicBezTo>
                <a:cubicBezTo>
                  <a:pt x="977" y="234"/>
                  <a:pt x="965" y="231"/>
                  <a:pt x="952" y="231"/>
                </a:cubicBezTo>
                <a:cubicBezTo>
                  <a:pt x="938" y="231"/>
                  <a:pt x="926" y="234"/>
                  <a:pt x="915" y="239"/>
                </a:cubicBezTo>
                <a:cubicBezTo>
                  <a:pt x="903" y="244"/>
                  <a:pt x="893" y="251"/>
                  <a:pt x="885" y="259"/>
                </a:cubicBezTo>
                <a:cubicBezTo>
                  <a:pt x="877" y="268"/>
                  <a:pt x="870" y="278"/>
                  <a:pt x="865" y="289"/>
                </a:cubicBezTo>
                <a:cubicBezTo>
                  <a:pt x="860" y="301"/>
                  <a:pt x="858" y="313"/>
                  <a:pt x="858" y="326"/>
                </a:cubicBezTo>
                <a:cubicBezTo>
                  <a:pt x="858" y="340"/>
                  <a:pt x="860" y="352"/>
                  <a:pt x="865" y="364"/>
                </a:cubicBezTo>
                <a:cubicBezTo>
                  <a:pt x="870" y="375"/>
                  <a:pt x="877" y="385"/>
                  <a:pt x="885" y="394"/>
                </a:cubicBezTo>
                <a:cubicBezTo>
                  <a:pt x="893" y="402"/>
                  <a:pt x="903" y="409"/>
                  <a:pt x="915" y="414"/>
                </a:cubicBezTo>
                <a:cubicBezTo>
                  <a:pt x="926" y="419"/>
                  <a:pt x="938" y="421"/>
                  <a:pt x="952" y="421"/>
                </a:cubicBezTo>
                <a:close/>
                <a:moveTo>
                  <a:pt x="1194" y="158"/>
                </a:moveTo>
                <a:cubicBezTo>
                  <a:pt x="1279" y="158"/>
                  <a:pt x="1279" y="158"/>
                  <a:pt x="1279" y="158"/>
                </a:cubicBezTo>
                <a:cubicBezTo>
                  <a:pt x="1279" y="210"/>
                  <a:pt x="1279" y="210"/>
                  <a:pt x="1279" y="210"/>
                </a:cubicBezTo>
                <a:cubicBezTo>
                  <a:pt x="1287" y="190"/>
                  <a:pt x="1299" y="175"/>
                  <a:pt x="1315" y="166"/>
                </a:cubicBezTo>
                <a:cubicBezTo>
                  <a:pt x="1331" y="157"/>
                  <a:pt x="1350" y="152"/>
                  <a:pt x="1372" y="152"/>
                </a:cubicBezTo>
                <a:cubicBezTo>
                  <a:pt x="1383" y="152"/>
                  <a:pt x="1394" y="153"/>
                  <a:pt x="1403" y="156"/>
                </a:cubicBezTo>
                <a:cubicBezTo>
                  <a:pt x="1413" y="158"/>
                  <a:pt x="1422" y="161"/>
                  <a:pt x="1429" y="165"/>
                </a:cubicBezTo>
                <a:cubicBezTo>
                  <a:pt x="1397" y="250"/>
                  <a:pt x="1397" y="250"/>
                  <a:pt x="1397" y="250"/>
                </a:cubicBezTo>
                <a:cubicBezTo>
                  <a:pt x="1393" y="247"/>
                  <a:pt x="1387" y="244"/>
                  <a:pt x="1379" y="242"/>
                </a:cubicBezTo>
                <a:cubicBezTo>
                  <a:pt x="1371" y="239"/>
                  <a:pt x="1362" y="238"/>
                  <a:pt x="1352" y="238"/>
                </a:cubicBezTo>
                <a:cubicBezTo>
                  <a:pt x="1330" y="238"/>
                  <a:pt x="1313" y="244"/>
                  <a:pt x="1299" y="257"/>
                </a:cubicBezTo>
                <a:cubicBezTo>
                  <a:pt x="1286" y="269"/>
                  <a:pt x="1279" y="289"/>
                  <a:pt x="1279" y="318"/>
                </a:cubicBezTo>
                <a:cubicBezTo>
                  <a:pt x="1279" y="496"/>
                  <a:pt x="1279" y="496"/>
                  <a:pt x="1279" y="496"/>
                </a:cubicBezTo>
                <a:cubicBezTo>
                  <a:pt x="1194" y="496"/>
                  <a:pt x="1194" y="496"/>
                  <a:pt x="1194" y="496"/>
                </a:cubicBezTo>
                <a:lnTo>
                  <a:pt x="1194" y="158"/>
                </a:lnTo>
                <a:close/>
                <a:moveTo>
                  <a:pt x="1620" y="503"/>
                </a:moveTo>
                <a:cubicBezTo>
                  <a:pt x="1594" y="503"/>
                  <a:pt x="1571" y="498"/>
                  <a:pt x="1549" y="489"/>
                </a:cubicBezTo>
                <a:cubicBezTo>
                  <a:pt x="1527" y="480"/>
                  <a:pt x="1508" y="467"/>
                  <a:pt x="1492" y="451"/>
                </a:cubicBezTo>
                <a:cubicBezTo>
                  <a:pt x="1476" y="435"/>
                  <a:pt x="1464" y="416"/>
                  <a:pt x="1455" y="395"/>
                </a:cubicBezTo>
                <a:cubicBezTo>
                  <a:pt x="1446" y="374"/>
                  <a:pt x="1441" y="351"/>
                  <a:pt x="1441" y="327"/>
                </a:cubicBezTo>
                <a:cubicBezTo>
                  <a:pt x="1441" y="303"/>
                  <a:pt x="1446" y="280"/>
                  <a:pt x="1455" y="258"/>
                </a:cubicBezTo>
                <a:cubicBezTo>
                  <a:pt x="1464" y="237"/>
                  <a:pt x="1476" y="218"/>
                  <a:pt x="1492" y="202"/>
                </a:cubicBezTo>
                <a:cubicBezTo>
                  <a:pt x="1508" y="187"/>
                  <a:pt x="1527" y="174"/>
                  <a:pt x="1549" y="165"/>
                </a:cubicBezTo>
                <a:cubicBezTo>
                  <a:pt x="1571" y="156"/>
                  <a:pt x="1594" y="151"/>
                  <a:pt x="1620" y="151"/>
                </a:cubicBezTo>
                <a:cubicBezTo>
                  <a:pt x="1645" y="151"/>
                  <a:pt x="1668" y="156"/>
                  <a:pt x="1690" y="165"/>
                </a:cubicBezTo>
                <a:cubicBezTo>
                  <a:pt x="1712" y="174"/>
                  <a:pt x="1731" y="187"/>
                  <a:pt x="1747" y="202"/>
                </a:cubicBezTo>
                <a:cubicBezTo>
                  <a:pt x="1763" y="218"/>
                  <a:pt x="1776" y="237"/>
                  <a:pt x="1785" y="258"/>
                </a:cubicBezTo>
                <a:cubicBezTo>
                  <a:pt x="1794" y="280"/>
                  <a:pt x="1799" y="303"/>
                  <a:pt x="1799" y="327"/>
                </a:cubicBezTo>
                <a:cubicBezTo>
                  <a:pt x="1799" y="351"/>
                  <a:pt x="1794" y="374"/>
                  <a:pt x="1785" y="395"/>
                </a:cubicBezTo>
                <a:cubicBezTo>
                  <a:pt x="1776" y="416"/>
                  <a:pt x="1763" y="435"/>
                  <a:pt x="1747" y="451"/>
                </a:cubicBezTo>
                <a:cubicBezTo>
                  <a:pt x="1731" y="467"/>
                  <a:pt x="1713" y="480"/>
                  <a:pt x="1691" y="489"/>
                </a:cubicBezTo>
                <a:cubicBezTo>
                  <a:pt x="1669" y="498"/>
                  <a:pt x="1645" y="503"/>
                  <a:pt x="1620" y="503"/>
                </a:cubicBezTo>
                <a:close/>
                <a:moveTo>
                  <a:pt x="1620" y="421"/>
                </a:moveTo>
                <a:cubicBezTo>
                  <a:pt x="1633" y="421"/>
                  <a:pt x="1645" y="418"/>
                  <a:pt x="1657" y="413"/>
                </a:cubicBezTo>
                <a:cubicBezTo>
                  <a:pt x="1668" y="408"/>
                  <a:pt x="1678" y="402"/>
                  <a:pt x="1686" y="393"/>
                </a:cubicBezTo>
                <a:cubicBezTo>
                  <a:pt x="1694" y="385"/>
                  <a:pt x="1701" y="375"/>
                  <a:pt x="1706" y="364"/>
                </a:cubicBezTo>
                <a:cubicBezTo>
                  <a:pt x="1711" y="352"/>
                  <a:pt x="1713" y="340"/>
                  <a:pt x="1713" y="326"/>
                </a:cubicBezTo>
                <a:cubicBezTo>
                  <a:pt x="1713" y="313"/>
                  <a:pt x="1711" y="301"/>
                  <a:pt x="1706" y="289"/>
                </a:cubicBezTo>
                <a:cubicBezTo>
                  <a:pt x="1701" y="278"/>
                  <a:pt x="1694" y="268"/>
                  <a:pt x="1686" y="259"/>
                </a:cubicBezTo>
                <a:cubicBezTo>
                  <a:pt x="1678" y="251"/>
                  <a:pt x="1668" y="244"/>
                  <a:pt x="1657" y="239"/>
                </a:cubicBezTo>
                <a:cubicBezTo>
                  <a:pt x="1645" y="234"/>
                  <a:pt x="1633" y="232"/>
                  <a:pt x="1620" y="232"/>
                </a:cubicBezTo>
                <a:cubicBezTo>
                  <a:pt x="1607" y="232"/>
                  <a:pt x="1595" y="234"/>
                  <a:pt x="1584" y="239"/>
                </a:cubicBezTo>
                <a:cubicBezTo>
                  <a:pt x="1573" y="244"/>
                  <a:pt x="1563" y="251"/>
                  <a:pt x="1555" y="259"/>
                </a:cubicBezTo>
                <a:cubicBezTo>
                  <a:pt x="1546" y="268"/>
                  <a:pt x="1540" y="278"/>
                  <a:pt x="1535" y="289"/>
                </a:cubicBezTo>
                <a:cubicBezTo>
                  <a:pt x="1530" y="301"/>
                  <a:pt x="1528" y="313"/>
                  <a:pt x="1528" y="326"/>
                </a:cubicBezTo>
                <a:cubicBezTo>
                  <a:pt x="1528" y="340"/>
                  <a:pt x="1530" y="352"/>
                  <a:pt x="1535" y="364"/>
                </a:cubicBezTo>
                <a:cubicBezTo>
                  <a:pt x="1540" y="375"/>
                  <a:pt x="1546" y="385"/>
                  <a:pt x="1555" y="393"/>
                </a:cubicBezTo>
                <a:cubicBezTo>
                  <a:pt x="1563" y="402"/>
                  <a:pt x="1573" y="408"/>
                  <a:pt x="1584" y="413"/>
                </a:cubicBezTo>
                <a:cubicBezTo>
                  <a:pt x="1595" y="418"/>
                  <a:pt x="1607" y="421"/>
                  <a:pt x="1620" y="421"/>
                </a:cubicBezTo>
                <a:close/>
                <a:moveTo>
                  <a:pt x="0" y="158"/>
                </a:moveTo>
                <a:cubicBezTo>
                  <a:pt x="88" y="158"/>
                  <a:pt x="88" y="158"/>
                  <a:pt x="88" y="158"/>
                </a:cubicBezTo>
                <a:cubicBezTo>
                  <a:pt x="156" y="373"/>
                  <a:pt x="156" y="373"/>
                  <a:pt x="156" y="373"/>
                </a:cubicBezTo>
                <a:cubicBezTo>
                  <a:pt x="236" y="158"/>
                  <a:pt x="236" y="158"/>
                  <a:pt x="236" y="158"/>
                </a:cubicBezTo>
                <a:cubicBezTo>
                  <a:pt x="313" y="158"/>
                  <a:pt x="313" y="158"/>
                  <a:pt x="313" y="158"/>
                </a:cubicBezTo>
                <a:cubicBezTo>
                  <a:pt x="392" y="373"/>
                  <a:pt x="392" y="373"/>
                  <a:pt x="392" y="373"/>
                </a:cubicBezTo>
                <a:cubicBezTo>
                  <a:pt x="462" y="158"/>
                  <a:pt x="462" y="158"/>
                  <a:pt x="462" y="158"/>
                </a:cubicBezTo>
                <a:cubicBezTo>
                  <a:pt x="550" y="158"/>
                  <a:pt x="550" y="158"/>
                  <a:pt x="550" y="158"/>
                </a:cubicBezTo>
                <a:cubicBezTo>
                  <a:pt x="435" y="495"/>
                  <a:pt x="435" y="495"/>
                  <a:pt x="435" y="495"/>
                </a:cubicBezTo>
                <a:cubicBezTo>
                  <a:pt x="354" y="495"/>
                  <a:pt x="354" y="495"/>
                  <a:pt x="354" y="495"/>
                </a:cubicBezTo>
                <a:cubicBezTo>
                  <a:pt x="274" y="275"/>
                  <a:pt x="274" y="275"/>
                  <a:pt x="274" y="275"/>
                </a:cubicBezTo>
                <a:cubicBezTo>
                  <a:pt x="192" y="495"/>
                  <a:pt x="192" y="495"/>
                  <a:pt x="192" y="495"/>
                </a:cubicBezTo>
                <a:cubicBezTo>
                  <a:pt x="110" y="495"/>
                  <a:pt x="110" y="495"/>
                  <a:pt x="110" y="495"/>
                </a:cubicBezTo>
                <a:lnTo>
                  <a:pt x="0" y="158"/>
                </a:lnTo>
                <a:close/>
              </a:path>
            </a:pathLst>
          </a:custGeom>
          <a:solidFill>
            <a:schemeClr val="tx1"/>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7" name="Title 1">
            <a:extLst>
              <a:ext uri="{FF2B5EF4-FFF2-40B4-BE49-F238E27FC236}">
                <a16:creationId xmlns:a16="http://schemas.microsoft.com/office/drawing/2014/main" id="{28A0F013-749B-E75D-7D00-5A1BDBAD344E}"/>
              </a:ext>
            </a:extLst>
          </p:cNvPr>
          <p:cNvSpPr>
            <a:spLocks noGrp="1"/>
          </p:cNvSpPr>
          <p:nvPr>
            <p:ph type="title" hasCustomPrompt="1"/>
          </p:nvPr>
        </p:nvSpPr>
        <p:spPr>
          <a:xfrm>
            <a:off x="674741" y="365760"/>
            <a:ext cx="10842021" cy="685800"/>
          </a:xfrm>
          <a:prstGeom prst="rect">
            <a:avLst/>
          </a:prstGeom>
        </p:spPr>
        <p:txBody>
          <a:bodyPr>
            <a:noAutofit/>
          </a:bodyPr>
          <a:lstStyle>
            <a:lvl1pPr algn="l" defTabSz="914400" rtl="0" eaLnBrk="1" latinLnBrk="0" hangingPunct="1">
              <a:lnSpc>
                <a:spcPct val="90000"/>
              </a:lnSpc>
              <a:spcBef>
                <a:spcPct val="0"/>
              </a:spcBef>
              <a:buNone/>
              <a:defRPr lang="en-AR" sz="4000" b="1" kern="1200" dirty="0">
                <a:solidFill>
                  <a:schemeClr val="tx1"/>
                </a:solidFill>
                <a:latin typeface="Tenorite" pitchFamily="2" charset="0"/>
                <a:ea typeface="+mj-ea"/>
                <a:cs typeface="+mj-cs"/>
              </a:defRPr>
            </a:lvl1pPr>
          </a:lstStyle>
          <a:p>
            <a:r>
              <a:rPr lang="en-US"/>
              <a:t>Click to add title</a:t>
            </a:r>
            <a:endParaRPr lang="en-AR"/>
          </a:p>
        </p:txBody>
      </p:sp>
      <p:sp>
        <p:nvSpPr>
          <p:cNvPr id="18" name="Text Placeholder 2">
            <a:extLst>
              <a:ext uri="{FF2B5EF4-FFF2-40B4-BE49-F238E27FC236}">
                <a16:creationId xmlns:a16="http://schemas.microsoft.com/office/drawing/2014/main" id="{2468E43F-8D9F-4E88-56A0-23645D191CBC}"/>
              </a:ext>
            </a:extLst>
          </p:cNvPr>
          <p:cNvSpPr>
            <a:spLocks noGrp="1"/>
          </p:cNvSpPr>
          <p:nvPr>
            <p:ph type="body" idx="28" hasCustomPrompt="1"/>
          </p:nvPr>
        </p:nvSpPr>
        <p:spPr>
          <a:xfrm>
            <a:off x="674741" y="1188720"/>
            <a:ext cx="10842022" cy="365760"/>
          </a:xfrm>
          <a:prstGeom prst="rect">
            <a:avLst/>
          </a:prstGeom>
        </p:spPr>
        <p:txBody>
          <a:bodyPr>
            <a:noAutofit/>
          </a:bodyPr>
          <a:lstStyle>
            <a:lvl1pPr marL="0" indent="0">
              <a:buNone/>
              <a:defRPr sz="180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subhead</a:t>
            </a:r>
          </a:p>
        </p:txBody>
      </p:sp>
    </p:spTree>
    <p:extLst>
      <p:ext uri="{BB962C8B-B14F-4D97-AF65-F5344CB8AC3E}">
        <p14:creationId xmlns:p14="http://schemas.microsoft.com/office/powerpoint/2010/main" val="27172799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Big_LeftArc_WiproBlue">
    <p:spTree>
      <p:nvGrpSpPr>
        <p:cNvPr id="1" name=""/>
        <p:cNvGrpSpPr/>
        <p:nvPr/>
      </p:nvGrpSpPr>
      <p:grpSpPr>
        <a:xfrm>
          <a:off x="0" y="0"/>
          <a:ext cx="0" cy="0"/>
          <a:chOff x="0" y="0"/>
          <a:chExt cx="0" cy="0"/>
        </a:xfrm>
      </p:grpSpPr>
      <p:sp>
        <p:nvSpPr>
          <p:cNvPr id="7" name="Graphic 1">
            <a:extLst>
              <a:ext uri="{FF2B5EF4-FFF2-40B4-BE49-F238E27FC236}">
                <a16:creationId xmlns:a16="http://schemas.microsoft.com/office/drawing/2014/main" id="{9886665F-2676-64F5-B52A-8EEA7D78373B}"/>
              </a:ext>
            </a:extLst>
          </p:cNvPr>
          <p:cNvSpPr/>
          <p:nvPr/>
        </p:nvSpPr>
        <p:spPr>
          <a:xfrm>
            <a:off x="-4146" y="0"/>
            <a:ext cx="6878649" cy="6857744"/>
          </a:xfrm>
          <a:custGeom>
            <a:avLst/>
            <a:gdLst>
              <a:gd name="connsiteX0" fmla="*/ 0 w 6878649"/>
              <a:gd name="connsiteY0" fmla="*/ 0 h 6857744"/>
              <a:gd name="connsiteX1" fmla="*/ 0 w 6878649"/>
              <a:gd name="connsiteY1" fmla="*/ 6857744 h 6857744"/>
              <a:gd name="connsiteX2" fmla="*/ 6332932 w 6878649"/>
              <a:gd name="connsiteY2" fmla="*/ 6857744 h 6857744"/>
              <a:gd name="connsiteX3" fmla="*/ 6878649 w 6878649"/>
              <a:gd name="connsiteY3" fmla="*/ 3428872 h 6857744"/>
              <a:gd name="connsiteX4" fmla="*/ 6332932 w 6878649"/>
              <a:gd name="connsiteY4" fmla="*/ 0 h 6857744"/>
              <a:gd name="connsiteX5" fmla="*/ 0 w 6878649"/>
              <a:gd name="connsiteY5" fmla="*/ 0 h 6857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78649" h="6857744">
                <a:moveTo>
                  <a:pt x="0" y="0"/>
                </a:moveTo>
                <a:lnTo>
                  <a:pt x="0" y="6857744"/>
                </a:lnTo>
                <a:lnTo>
                  <a:pt x="6332932" y="6857744"/>
                </a:lnTo>
                <a:cubicBezTo>
                  <a:pt x="6689571" y="5758600"/>
                  <a:pt x="6878649" y="4610309"/>
                  <a:pt x="6878649" y="3428872"/>
                </a:cubicBezTo>
                <a:cubicBezTo>
                  <a:pt x="6878649" y="2247435"/>
                  <a:pt x="6689571" y="1099144"/>
                  <a:pt x="6332932" y="0"/>
                </a:cubicBezTo>
                <a:lnTo>
                  <a:pt x="0" y="0"/>
                </a:lnTo>
                <a:close/>
              </a:path>
            </a:pathLst>
          </a:custGeom>
          <a:solidFill>
            <a:srgbClr val="341954"/>
          </a:solidFill>
          <a:ln w="16939" cap="flat">
            <a:noFill/>
            <a:prstDash val="solid"/>
            <a:miter/>
          </a:ln>
        </p:spPr>
        <p:txBody>
          <a:bodyPr rtlCol="0" anchor="ctr"/>
          <a:lstStyle/>
          <a:p>
            <a:endParaRPr lang="en-US"/>
          </a:p>
        </p:txBody>
      </p:sp>
      <p:sp>
        <p:nvSpPr>
          <p:cNvPr id="3" name="Title 1">
            <a:extLst>
              <a:ext uri="{FF2B5EF4-FFF2-40B4-BE49-F238E27FC236}">
                <a16:creationId xmlns:a16="http://schemas.microsoft.com/office/drawing/2014/main" id="{712D5597-BF84-B53F-EEFC-FA108EE74E2F}"/>
              </a:ext>
            </a:extLst>
          </p:cNvPr>
          <p:cNvSpPr>
            <a:spLocks noGrp="1"/>
          </p:cNvSpPr>
          <p:nvPr>
            <p:ph type="title" hasCustomPrompt="1"/>
          </p:nvPr>
        </p:nvSpPr>
        <p:spPr>
          <a:xfrm>
            <a:off x="674742" y="882963"/>
            <a:ext cx="3938822" cy="2253919"/>
          </a:xfrm>
          <a:prstGeom prst="rect">
            <a:avLst/>
          </a:prstGeom>
        </p:spPr>
        <p:txBody>
          <a:bodyPr>
            <a:noAutofit/>
          </a:bodyPr>
          <a:lstStyle>
            <a:lvl1pPr>
              <a:lnSpc>
                <a:spcPct val="100000"/>
              </a:lnSpc>
              <a:defRPr sz="6000" b="1">
                <a:solidFill>
                  <a:schemeClr val="bg1"/>
                </a:solidFill>
                <a:latin typeface="Tenorite" pitchFamily="2" charset="0"/>
              </a:defRPr>
            </a:lvl1pPr>
          </a:lstStyle>
          <a:p>
            <a:r>
              <a:rPr lang="en-US"/>
              <a:t>Click to add a title</a:t>
            </a:r>
            <a:endParaRPr lang="en-AR"/>
          </a:p>
        </p:txBody>
      </p:sp>
      <p:sp>
        <p:nvSpPr>
          <p:cNvPr id="4" name="Text Placeholder 2">
            <a:extLst>
              <a:ext uri="{FF2B5EF4-FFF2-40B4-BE49-F238E27FC236}">
                <a16:creationId xmlns:a16="http://schemas.microsoft.com/office/drawing/2014/main" id="{A6E7BDA4-E969-D1D1-3575-0F4609FA816B}"/>
              </a:ext>
            </a:extLst>
          </p:cNvPr>
          <p:cNvSpPr>
            <a:spLocks noGrp="1"/>
          </p:cNvSpPr>
          <p:nvPr>
            <p:ph type="body" idx="30" hasCustomPrompt="1"/>
          </p:nvPr>
        </p:nvSpPr>
        <p:spPr>
          <a:xfrm>
            <a:off x="8603668" y="715315"/>
            <a:ext cx="2546928" cy="358293"/>
          </a:xfrm>
          <a:prstGeom prst="rect">
            <a:avLst/>
          </a:prstGeom>
        </p:spPr>
        <p:txBody>
          <a:bodyPr>
            <a:noAutofit/>
          </a:bodyPr>
          <a:lstStyle>
            <a:lvl1pPr marL="0" indent="0">
              <a:buNone/>
              <a:defRPr sz="1800" b="1">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5" name="Text Placeholder 2">
            <a:extLst>
              <a:ext uri="{FF2B5EF4-FFF2-40B4-BE49-F238E27FC236}">
                <a16:creationId xmlns:a16="http://schemas.microsoft.com/office/drawing/2014/main" id="{235DBA95-A2D7-42DC-DA28-D1AA58955B1E}"/>
              </a:ext>
            </a:extLst>
          </p:cNvPr>
          <p:cNvSpPr>
            <a:spLocks noGrp="1"/>
          </p:cNvSpPr>
          <p:nvPr>
            <p:ph type="body" idx="31" hasCustomPrompt="1"/>
          </p:nvPr>
        </p:nvSpPr>
        <p:spPr>
          <a:xfrm>
            <a:off x="8603668" y="1184543"/>
            <a:ext cx="2546928" cy="564530"/>
          </a:xfrm>
          <a:prstGeom prst="rect">
            <a:avLst/>
          </a:prstGeom>
        </p:spPr>
        <p:txBody>
          <a:bodyPr>
            <a:noAutofit/>
          </a:bodyPr>
          <a:lstStyle>
            <a:lvl1pPr marL="0" indent="0">
              <a:buNone/>
              <a:defRPr sz="1400" b="0" i="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18" name="Text Placeholder 2">
            <a:extLst>
              <a:ext uri="{FF2B5EF4-FFF2-40B4-BE49-F238E27FC236}">
                <a16:creationId xmlns:a16="http://schemas.microsoft.com/office/drawing/2014/main" id="{3C6E70ED-8650-E0F4-D53C-790A5C3077B2}"/>
              </a:ext>
            </a:extLst>
          </p:cNvPr>
          <p:cNvSpPr>
            <a:spLocks noGrp="1"/>
          </p:cNvSpPr>
          <p:nvPr>
            <p:ph type="body" idx="32" hasCustomPrompt="1"/>
          </p:nvPr>
        </p:nvSpPr>
        <p:spPr>
          <a:xfrm>
            <a:off x="8603668" y="2682660"/>
            <a:ext cx="2546928" cy="358293"/>
          </a:xfrm>
          <a:prstGeom prst="rect">
            <a:avLst/>
          </a:prstGeom>
        </p:spPr>
        <p:txBody>
          <a:bodyPr>
            <a:noAutofit/>
          </a:bodyPr>
          <a:lstStyle>
            <a:lvl1pPr marL="0" indent="0">
              <a:buNone/>
              <a:defRPr sz="1800" b="1">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19" name="Text Placeholder 2">
            <a:extLst>
              <a:ext uri="{FF2B5EF4-FFF2-40B4-BE49-F238E27FC236}">
                <a16:creationId xmlns:a16="http://schemas.microsoft.com/office/drawing/2014/main" id="{3DFED9FA-5212-DA46-7E74-1BA581BD5BF3}"/>
              </a:ext>
            </a:extLst>
          </p:cNvPr>
          <p:cNvSpPr>
            <a:spLocks noGrp="1"/>
          </p:cNvSpPr>
          <p:nvPr>
            <p:ph type="body" idx="33" hasCustomPrompt="1"/>
          </p:nvPr>
        </p:nvSpPr>
        <p:spPr>
          <a:xfrm>
            <a:off x="8603668" y="3151888"/>
            <a:ext cx="2546928" cy="564530"/>
          </a:xfrm>
          <a:prstGeom prst="rect">
            <a:avLst/>
          </a:prstGeom>
        </p:spPr>
        <p:txBody>
          <a:bodyPr>
            <a:noAutofit/>
          </a:bodyPr>
          <a:lstStyle>
            <a:lvl1pPr marL="0" indent="0">
              <a:buNone/>
              <a:defRPr sz="1400" b="0" i="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20" name="Text Placeholder 2">
            <a:extLst>
              <a:ext uri="{FF2B5EF4-FFF2-40B4-BE49-F238E27FC236}">
                <a16:creationId xmlns:a16="http://schemas.microsoft.com/office/drawing/2014/main" id="{CDCED961-255A-6F28-9B91-803B246F85FF}"/>
              </a:ext>
            </a:extLst>
          </p:cNvPr>
          <p:cNvSpPr>
            <a:spLocks noGrp="1"/>
          </p:cNvSpPr>
          <p:nvPr>
            <p:ph type="body" idx="34" hasCustomPrompt="1"/>
          </p:nvPr>
        </p:nvSpPr>
        <p:spPr>
          <a:xfrm>
            <a:off x="8603668" y="4705423"/>
            <a:ext cx="2546928" cy="358293"/>
          </a:xfrm>
          <a:prstGeom prst="rect">
            <a:avLst/>
          </a:prstGeom>
        </p:spPr>
        <p:txBody>
          <a:bodyPr>
            <a:noAutofit/>
          </a:bodyPr>
          <a:lstStyle>
            <a:lvl1pPr marL="0" indent="0">
              <a:buNone/>
              <a:defRPr sz="1800" b="1">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21" name="Text Placeholder 2">
            <a:extLst>
              <a:ext uri="{FF2B5EF4-FFF2-40B4-BE49-F238E27FC236}">
                <a16:creationId xmlns:a16="http://schemas.microsoft.com/office/drawing/2014/main" id="{471BA5B0-4139-6465-9AA7-7644C0EDE8EC}"/>
              </a:ext>
            </a:extLst>
          </p:cNvPr>
          <p:cNvSpPr>
            <a:spLocks noGrp="1"/>
          </p:cNvSpPr>
          <p:nvPr>
            <p:ph type="body" idx="35" hasCustomPrompt="1"/>
          </p:nvPr>
        </p:nvSpPr>
        <p:spPr>
          <a:xfrm>
            <a:off x="8603668" y="5174651"/>
            <a:ext cx="2546928" cy="564530"/>
          </a:xfrm>
          <a:prstGeom prst="rect">
            <a:avLst/>
          </a:prstGeom>
        </p:spPr>
        <p:txBody>
          <a:bodyPr>
            <a:noAutofit/>
          </a:bodyPr>
          <a:lstStyle>
            <a:lvl1pPr marL="0" indent="0">
              <a:buNone/>
              <a:defRPr sz="1400" b="0" i="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6" name="Número de diapositiva">
            <a:extLst>
              <a:ext uri="{FF2B5EF4-FFF2-40B4-BE49-F238E27FC236}">
                <a16:creationId xmlns:a16="http://schemas.microsoft.com/office/drawing/2014/main" id="{B7F6E187-2DA4-F251-EF36-8AAA097855CE}"/>
              </a:ext>
            </a:extLst>
          </p:cNvPr>
          <p:cNvSpPr txBox="1">
            <a:spLocks/>
          </p:cNvSpPr>
          <p:nvPr userDrawn="1"/>
        </p:nvSpPr>
        <p:spPr>
          <a:xfrm>
            <a:off x="11516762" y="6509914"/>
            <a:ext cx="548640" cy="91440"/>
          </a:xfrm>
          <a:prstGeom prst="rect">
            <a:avLst/>
          </a:prstGeom>
        </p:spPr>
        <p:txBody>
          <a:bodyPr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700" b="0" i="0" u="none" strike="noStrike" cap="none" spc="0" normalizeH="0" baseline="0">
                <a:ln>
                  <a:noFill/>
                </a:ln>
                <a:solidFill>
                  <a:srgbClr val="000000"/>
                </a:solidFill>
                <a:effectLst/>
                <a:uFillTx/>
                <a:latin typeface="Tenorite" pitchFamily="2" charset="0"/>
                <a:ea typeface="+mn-ea"/>
                <a:cs typeface="+mn-cs"/>
                <a:sym typeface="Tenorite Regular"/>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9pPr>
          </a:lstStyle>
          <a:p>
            <a:fld id="{86CB4B4D-7CA3-9044-876B-883B54F8677D}" type="slidenum">
              <a:rPr lang="en-US" sz="800" smtClean="0"/>
              <a:pPr/>
              <a:t>‹#›</a:t>
            </a:fld>
            <a:endParaRPr lang="en-US" sz="800"/>
          </a:p>
        </p:txBody>
      </p:sp>
      <p:sp>
        <p:nvSpPr>
          <p:cNvPr id="9" name="Freeform 5">
            <a:extLst>
              <a:ext uri="{FF2B5EF4-FFF2-40B4-BE49-F238E27FC236}">
                <a16:creationId xmlns:a16="http://schemas.microsoft.com/office/drawing/2014/main" id="{8C46CD15-DE50-2A22-DD93-0E245CBD662E}"/>
              </a:ext>
            </a:extLst>
          </p:cNvPr>
          <p:cNvSpPr>
            <a:spLocks noEditPoints="1"/>
          </p:cNvSpPr>
          <p:nvPr userDrawn="1"/>
        </p:nvSpPr>
        <p:spPr bwMode="auto">
          <a:xfrm>
            <a:off x="10784911" y="6479382"/>
            <a:ext cx="468874" cy="173633"/>
          </a:xfrm>
          <a:custGeom>
            <a:avLst/>
            <a:gdLst>
              <a:gd name="T0" fmla="*/ 698 w 1799"/>
              <a:gd name="T1" fmla="*/ 158 h 664"/>
              <a:gd name="T2" fmla="*/ 610 w 1799"/>
              <a:gd name="T3" fmla="*/ 496 h 664"/>
              <a:gd name="T4" fmla="*/ 664 w 1799"/>
              <a:gd name="T5" fmla="*/ 7 h 664"/>
              <a:gd name="T6" fmla="*/ 638 w 1799"/>
              <a:gd name="T7" fmla="*/ 105 h 664"/>
              <a:gd name="T8" fmla="*/ 664 w 1799"/>
              <a:gd name="T9" fmla="*/ 7 h 664"/>
              <a:gd name="T10" fmla="*/ 907 w 1799"/>
              <a:gd name="T11" fmla="*/ 491 h 664"/>
              <a:gd name="T12" fmla="*/ 863 w 1799"/>
              <a:gd name="T13" fmla="*/ 664 h 664"/>
              <a:gd name="T14" fmla="*/ 777 w 1799"/>
              <a:gd name="T15" fmla="*/ 158 h 664"/>
              <a:gd name="T16" fmla="*/ 862 w 1799"/>
              <a:gd name="T17" fmla="*/ 205 h 664"/>
              <a:gd name="T18" fmla="*/ 969 w 1799"/>
              <a:gd name="T19" fmla="*/ 151 h 664"/>
              <a:gd name="T20" fmla="*/ 1082 w 1799"/>
              <a:gd name="T21" fmla="*/ 199 h 664"/>
              <a:gd name="T22" fmla="*/ 1131 w 1799"/>
              <a:gd name="T23" fmla="*/ 327 h 664"/>
              <a:gd name="T24" fmla="*/ 1081 w 1799"/>
              <a:gd name="T25" fmla="*/ 455 h 664"/>
              <a:gd name="T26" fmla="*/ 969 w 1799"/>
              <a:gd name="T27" fmla="*/ 503 h 664"/>
              <a:gd name="T28" fmla="*/ 988 w 1799"/>
              <a:gd name="T29" fmla="*/ 414 h 664"/>
              <a:gd name="T30" fmla="*/ 1038 w 1799"/>
              <a:gd name="T31" fmla="*/ 364 h 664"/>
              <a:gd name="T32" fmla="*/ 1038 w 1799"/>
              <a:gd name="T33" fmla="*/ 289 h 664"/>
              <a:gd name="T34" fmla="*/ 988 w 1799"/>
              <a:gd name="T35" fmla="*/ 239 h 664"/>
              <a:gd name="T36" fmla="*/ 915 w 1799"/>
              <a:gd name="T37" fmla="*/ 239 h 664"/>
              <a:gd name="T38" fmla="*/ 865 w 1799"/>
              <a:gd name="T39" fmla="*/ 289 h 664"/>
              <a:gd name="T40" fmla="*/ 865 w 1799"/>
              <a:gd name="T41" fmla="*/ 364 h 664"/>
              <a:gd name="T42" fmla="*/ 915 w 1799"/>
              <a:gd name="T43" fmla="*/ 414 h 664"/>
              <a:gd name="T44" fmla="*/ 1194 w 1799"/>
              <a:gd name="T45" fmla="*/ 158 h 664"/>
              <a:gd name="T46" fmla="*/ 1279 w 1799"/>
              <a:gd name="T47" fmla="*/ 210 h 664"/>
              <a:gd name="T48" fmla="*/ 1372 w 1799"/>
              <a:gd name="T49" fmla="*/ 152 h 664"/>
              <a:gd name="T50" fmla="*/ 1429 w 1799"/>
              <a:gd name="T51" fmla="*/ 165 h 664"/>
              <a:gd name="T52" fmla="*/ 1379 w 1799"/>
              <a:gd name="T53" fmla="*/ 242 h 664"/>
              <a:gd name="T54" fmla="*/ 1299 w 1799"/>
              <a:gd name="T55" fmla="*/ 257 h 664"/>
              <a:gd name="T56" fmla="*/ 1279 w 1799"/>
              <a:gd name="T57" fmla="*/ 496 h 664"/>
              <a:gd name="T58" fmla="*/ 1194 w 1799"/>
              <a:gd name="T59" fmla="*/ 158 h 664"/>
              <a:gd name="T60" fmla="*/ 1549 w 1799"/>
              <a:gd name="T61" fmla="*/ 489 h 664"/>
              <a:gd name="T62" fmla="*/ 1455 w 1799"/>
              <a:gd name="T63" fmla="*/ 395 h 664"/>
              <a:gd name="T64" fmla="*/ 1455 w 1799"/>
              <a:gd name="T65" fmla="*/ 258 h 664"/>
              <a:gd name="T66" fmla="*/ 1549 w 1799"/>
              <a:gd name="T67" fmla="*/ 165 h 664"/>
              <a:gd name="T68" fmla="*/ 1690 w 1799"/>
              <a:gd name="T69" fmla="*/ 165 h 664"/>
              <a:gd name="T70" fmla="*/ 1785 w 1799"/>
              <a:gd name="T71" fmla="*/ 258 h 664"/>
              <a:gd name="T72" fmla="*/ 1785 w 1799"/>
              <a:gd name="T73" fmla="*/ 395 h 664"/>
              <a:gd name="T74" fmla="*/ 1691 w 1799"/>
              <a:gd name="T75" fmla="*/ 489 h 664"/>
              <a:gd name="T76" fmla="*/ 1620 w 1799"/>
              <a:gd name="T77" fmla="*/ 421 h 664"/>
              <a:gd name="T78" fmla="*/ 1686 w 1799"/>
              <a:gd name="T79" fmla="*/ 393 h 664"/>
              <a:gd name="T80" fmla="*/ 1713 w 1799"/>
              <a:gd name="T81" fmla="*/ 326 h 664"/>
              <a:gd name="T82" fmla="*/ 1686 w 1799"/>
              <a:gd name="T83" fmla="*/ 259 h 664"/>
              <a:gd name="T84" fmla="*/ 1620 w 1799"/>
              <a:gd name="T85" fmla="*/ 232 h 664"/>
              <a:gd name="T86" fmla="*/ 1555 w 1799"/>
              <a:gd name="T87" fmla="*/ 259 h 664"/>
              <a:gd name="T88" fmla="*/ 1528 w 1799"/>
              <a:gd name="T89" fmla="*/ 326 h 664"/>
              <a:gd name="T90" fmla="*/ 1555 w 1799"/>
              <a:gd name="T91" fmla="*/ 393 h 664"/>
              <a:gd name="T92" fmla="*/ 1620 w 1799"/>
              <a:gd name="T93" fmla="*/ 421 h 664"/>
              <a:gd name="T94" fmla="*/ 88 w 1799"/>
              <a:gd name="T95" fmla="*/ 158 h 664"/>
              <a:gd name="T96" fmla="*/ 236 w 1799"/>
              <a:gd name="T97" fmla="*/ 158 h 664"/>
              <a:gd name="T98" fmla="*/ 392 w 1799"/>
              <a:gd name="T99" fmla="*/ 373 h 664"/>
              <a:gd name="T100" fmla="*/ 550 w 1799"/>
              <a:gd name="T101" fmla="*/ 158 h 664"/>
              <a:gd name="T102" fmla="*/ 354 w 1799"/>
              <a:gd name="T103" fmla="*/ 495 h 664"/>
              <a:gd name="T104" fmla="*/ 192 w 1799"/>
              <a:gd name="T105" fmla="*/ 495 h 664"/>
              <a:gd name="T106" fmla="*/ 0 w 1799"/>
              <a:gd name="T107" fmla="*/ 158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99" h="664">
                <a:moveTo>
                  <a:pt x="610" y="158"/>
                </a:moveTo>
                <a:cubicBezTo>
                  <a:pt x="698" y="158"/>
                  <a:pt x="698" y="158"/>
                  <a:pt x="698" y="158"/>
                </a:cubicBezTo>
                <a:cubicBezTo>
                  <a:pt x="698" y="496"/>
                  <a:pt x="698" y="496"/>
                  <a:pt x="698" y="496"/>
                </a:cubicBezTo>
                <a:cubicBezTo>
                  <a:pt x="610" y="496"/>
                  <a:pt x="610" y="496"/>
                  <a:pt x="610" y="496"/>
                </a:cubicBezTo>
                <a:lnTo>
                  <a:pt x="610" y="158"/>
                </a:lnTo>
                <a:close/>
                <a:moveTo>
                  <a:pt x="664" y="7"/>
                </a:moveTo>
                <a:cubicBezTo>
                  <a:pt x="637" y="0"/>
                  <a:pt x="609" y="16"/>
                  <a:pt x="602" y="43"/>
                </a:cubicBezTo>
                <a:cubicBezTo>
                  <a:pt x="595" y="70"/>
                  <a:pt x="611" y="98"/>
                  <a:pt x="638" y="105"/>
                </a:cubicBezTo>
                <a:cubicBezTo>
                  <a:pt x="665" y="112"/>
                  <a:pt x="693" y="96"/>
                  <a:pt x="700" y="69"/>
                </a:cubicBezTo>
                <a:cubicBezTo>
                  <a:pt x="707" y="42"/>
                  <a:pt x="691" y="14"/>
                  <a:pt x="664" y="7"/>
                </a:cubicBezTo>
                <a:close/>
                <a:moveTo>
                  <a:pt x="969" y="503"/>
                </a:moveTo>
                <a:cubicBezTo>
                  <a:pt x="946" y="503"/>
                  <a:pt x="926" y="499"/>
                  <a:pt x="907" y="491"/>
                </a:cubicBezTo>
                <a:cubicBezTo>
                  <a:pt x="889" y="482"/>
                  <a:pt x="874" y="470"/>
                  <a:pt x="863" y="455"/>
                </a:cubicBezTo>
                <a:cubicBezTo>
                  <a:pt x="863" y="664"/>
                  <a:pt x="863" y="664"/>
                  <a:pt x="863" y="664"/>
                </a:cubicBezTo>
                <a:cubicBezTo>
                  <a:pt x="777" y="664"/>
                  <a:pt x="777" y="664"/>
                  <a:pt x="777" y="664"/>
                </a:cubicBezTo>
                <a:cubicBezTo>
                  <a:pt x="777" y="158"/>
                  <a:pt x="777" y="158"/>
                  <a:pt x="777" y="158"/>
                </a:cubicBezTo>
                <a:cubicBezTo>
                  <a:pt x="862" y="158"/>
                  <a:pt x="862" y="158"/>
                  <a:pt x="862" y="158"/>
                </a:cubicBezTo>
                <a:cubicBezTo>
                  <a:pt x="862" y="205"/>
                  <a:pt x="862" y="205"/>
                  <a:pt x="862" y="205"/>
                </a:cubicBezTo>
                <a:cubicBezTo>
                  <a:pt x="874" y="188"/>
                  <a:pt x="888" y="175"/>
                  <a:pt x="907" y="166"/>
                </a:cubicBezTo>
                <a:cubicBezTo>
                  <a:pt x="925" y="156"/>
                  <a:pt x="946" y="151"/>
                  <a:pt x="969" y="151"/>
                </a:cubicBezTo>
                <a:cubicBezTo>
                  <a:pt x="990" y="151"/>
                  <a:pt x="1010" y="155"/>
                  <a:pt x="1030" y="163"/>
                </a:cubicBezTo>
                <a:cubicBezTo>
                  <a:pt x="1050" y="172"/>
                  <a:pt x="1067" y="183"/>
                  <a:pt x="1082" y="199"/>
                </a:cubicBezTo>
                <a:cubicBezTo>
                  <a:pt x="1097" y="214"/>
                  <a:pt x="1109" y="233"/>
                  <a:pt x="1118" y="254"/>
                </a:cubicBezTo>
                <a:cubicBezTo>
                  <a:pt x="1127" y="276"/>
                  <a:pt x="1131" y="300"/>
                  <a:pt x="1131" y="327"/>
                </a:cubicBezTo>
                <a:cubicBezTo>
                  <a:pt x="1131" y="354"/>
                  <a:pt x="1127" y="378"/>
                  <a:pt x="1118" y="400"/>
                </a:cubicBezTo>
                <a:cubicBezTo>
                  <a:pt x="1108" y="421"/>
                  <a:pt x="1096" y="440"/>
                  <a:pt x="1081" y="455"/>
                </a:cubicBezTo>
                <a:cubicBezTo>
                  <a:pt x="1066" y="471"/>
                  <a:pt x="1049" y="482"/>
                  <a:pt x="1030" y="491"/>
                </a:cubicBezTo>
                <a:cubicBezTo>
                  <a:pt x="1010" y="499"/>
                  <a:pt x="990" y="503"/>
                  <a:pt x="969" y="503"/>
                </a:cubicBezTo>
                <a:close/>
                <a:moveTo>
                  <a:pt x="952" y="421"/>
                </a:moveTo>
                <a:cubicBezTo>
                  <a:pt x="965" y="421"/>
                  <a:pt x="977" y="419"/>
                  <a:pt x="988" y="414"/>
                </a:cubicBezTo>
                <a:cubicBezTo>
                  <a:pt x="999" y="409"/>
                  <a:pt x="1009" y="402"/>
                  <a:pt x="1018" y="394"/>
                </a:cubicBezTo>
                <a:cubicBezTo>
                  <a:pt x="1026" y="385"/>
                  <a:pt x="1033" y="375"/>
                  <a:pt x="1038" y="364"/>
                </a:cubicBezTo>
                <a:cubicBezTo>
                  <a:pt x="1043" y="352"/>
                  <a:pt x="1045" y="340"/>
                  <a:pt x="1045" y="326"/>
                </a:cubicBezTo>
                <a:cubicBezTo>
                  <a:pt x="1045" y="313"/>
                  <a:pt x="1043" y="301"/>
                  <a:pt x="1038" y="289"/>
                </a:cubicBezTo>
                <a:cubicBezTo>
                  <a:pt x="1033" y="278"/>
                  <a:pt x="1026" y="268"/>
                  <a:pt x="1018" y="259"/>
                </a:cubicBezTo>
                <a:cubicBezTo>
                  <a:pt x="1009" y="251"/>
                  <a:pt x="999" y="244"/>
                  <a:pt x="988" y="239"/>
                </a:cubicBezTo>
                <a:cubicBezTo>
                  <a:pt x="977" y="234"/>
                  <a:pt x="965" y="231"/>
                  <a:pt x="952" y="231"/>
                </a:cubicBezTo>
                <a:cubicBezTo>
                  <a:pt x="938" y="231"/>
                  <a:pt x="926" y="234"/>
                  <a:pt x="915" y="239"/>
                </a:cubicBezTo>
                <a:cubicBezTo>
                  <a:pt x="903" y="244"/>
                  <a:pt x="893" y="251"/>
                  <a:pt x="885" y="259"/>
                </a:cubicBezTo>
                <a:cubicBezTo>
                  <a:pt x="877" y="268"/>
                  <a:pt x="870" y="278"/>
                  <a:pt x="865" y="289"/>
                </a:cubicBezTo>
                <a:cubicBezTo>
                  <a:pt x="860" y="301"/>
                  <a:pt x="858" y="313"/>
                  <a:pt x="858" y="326"/>
                </a:cubicBezTo>
                <a:cubicBezTo>
                  <a:pt x="858" y="340"/>
                  <a:pt x="860" y="352"/>
                  <a:pt x="865" y="364"/>
                </a:cubicBezTo>
                <a:cubicBezTo>
                  <a:pt x="870" y="375"/>
                  <a:pt x="877" y="385"/>
                  <a:pt x="885" y="394"/>
                </a:cubicBezTo>
                <a:cubicBezTo>
                  <a:pt x="893" y="402"/>
                  <a:pt x="903" y="409"/>
                  <a:pt x="915" y="414"/>
                </a:cubicBezTo>
                <a:cubicBezTo>
                  <a:pt x="926" y="419"/>
                  <a:pt x="938" y="421"/>
                  <a:pt x="952" y="421"/>
                </a:cubicBezTo>
                <a:close/>
                <a:moveTo>
                  <a:pt x="1194" y="158"/>
                </a:moveTo>
                <a:cubicBezTo>
                  <a:pt x="1279" y="158"/>
                  <a:pt x="1279" y="158"/>
                  <a:pt x="1279" y="158"/>
                </a:cubicBezTo>
                <a:cubicBezTo>
                  <a:pt x="1279" y="210"/>
                  <a:pt x="1279" y="210"/>
                  <a:pt x="1279" y="210"/>
                </a:cubicBezTo>
                <a:cubicBezTo>
                  <a:pt x="1287" y="190"/>
                  <a:pt x="1299" y="175"/>
                  <a:pt x="1315" y="166"/>
                </a:cubicBezTo>
                <a:cubicBezTo>
                  <a:pt x="1331" y="157"/>
                  <a:pt x="1350" y="152"/>
                  <a:pt x="1372" y="152"/>
                </a:cubicBezTo>
                <a:cubicBezTo>
                  <a:pt x="1383" y="152"/>
                  <a:pt x="1394" y="153"/>
                  <a:pt x="1403" y="156"/>
                </a:cubicBezTo>
                <a:cubicBezTo>
                  <a:pt x="1413" y="158"/>
                  <a:pt x="1422" y="161"/>
                  <a:pt x="1429" y="165"/>
                </a:cubicBezTo>
                <a:cubicBezTo>
                  <a:pt x="1397" y="250"/>
                  <a:pt x="1397" y="250"/>
                  <a:pt x="1397" y="250"/>
                </a:cubicBezTo>
                <a:cubicBezTo>
                  <a:pt x="1393" y="247"/>
                  <a:pt x="1387" y="244"/>
                  <a:pt x="1379" y="242"/>
                </a:cubicBezTo>
                <a:cubicBezTo>
                  <a:pt x="1371" y="239"/>
                  <a:pt x="1362" y="238"/>
                  <a:pt x="1352" y="238"/>
                </a:cubicBezTo>
                <a:cubicBezTo>
                  <a:pt x="1330" y="238"/>
                  <a:pt x="1313" y="244"/>
                  <a:pt x="1299" y="257"/>
                </a:cubicBezTo>
                <a:cubicBezTo>
                  <a:pt x="1286" y="269"/>
                  <a:pt x="1279" y="289"/>
                  <a:pt x="1279" y="318"/>
                </a:cubicBezTo>
                <a:cubicBezTo>
                  <a:pt x="1279" y="496"/>
                  <a:pt x="1279" y="496"/>
                  <a:pt x="1279" y="496"/>
                </a:cubicBezTo>
                <a:cubicBezTo>
                  <a:pt x="1194" y="496"/>
                  <a:pt x="1194" y="496"/>
                  <a:pt x="1194" y="496"/>
                </a:cubicBezTo>
                <a:lnTo>
                  <a:pt x="1194" y="158"/>
                </a:lnTo>
                <a:close/>
                <a:moveTo>
                  <a:pt x="1620" y="503"/>
                </a:moveTo>
                <a:cubicBezTo>
                  <a:pt x="1594" y="503"/>
                  <a:pt x="1571" y="498"/>
                  <a:pt x="1549" y="489"/>
                </a:cubicBezTo>
                <a:cubicBezTo>
                  <a:pt x="1527" y="480"/>
                  <a:pt x="1508" y="467"/>
                  <a:pt x="1492" y="451"/>
                </a:cubicBezTo>
                <a:cubicBezTo>
                  <a:pt x="1476" y="435"/>
                  <a:pt x="1464" y="416"/>
                  <a:pt x="1455" y="395"/>
                </a:cubicBezTo>
                <a:cubicBezTo>
                  <a:pt x="1446" y="374"/>
                  <a:pt x="1441" y="351"/>
                  <a:pt x="1441" y="327"/>
                </a:cubicBezTo>
                <a:cubicBezTo>
                  <a:pt x="1441" y="303"/>
                  <a:pt x="1446" y="280"/>
                  <a:pt x="1455" y="258"/>
                </a:cubicBezTo>
                <a:cubicBezTo>
                  <a:pt x="1464" y="237"/>
                  <a:pt x="1476" y="218"/>
                  <a:pt x="1492" y="202"/>
                </a:cubicBezTo>
                <a:cubicBezTo>
                  <a:pt x="1508" y="187"/>
                  <a:pt x="1527" y="174"/>
                  <a:pt x="1549" y="165"/>
                </a:cubicBezTo>
                <a:cubicBezTo>
                  <a:pt x="1571" y="156"/>
                  <a:pt x="1594" y="151"/>
                  <a:pt x="1620" y="151"/>
                </a:cubicBezTo>
                <a:cubicBezTo>
                  <a:pt x="1645" y="151"/>
                  <a:pt x="1668" y="156"/>
                  <a:pt x="1690" y="165"/>
                </a:cubicBezTo>
                <a:cubicBezTo>
                  <a:pt x="1712" y="174"/>
                  <a:pt x="1731" y="187"/>
                  <a:pt x="1747" y="202"/>
                </a:cubicBezTo>
                <a:cubicBezTo>
                  <a:pt x="1763" y="218"/>
                  <a:pt x="1776" y="237"/>
                  <a:pt x="1785" y="258"/>
                </a:cubicBezTo>
                <a:cubicBezTo>
                  <a:pt x="1794" y="280"/>
                  <a:pt x="1799" y="303"/>
                  <a:pt x="1799" y="327"/>
                </a:cubicBezTo>
                <a:cubicBezTo>
                  <a:pt x="1799" y="351"/>
                  <a:pt x="1794" y="374"/>
                  <a:pt x="1785" y="395"/>
                </a:cubicBezTo>
                <a:cubicBezTo>
                  <a:pt x="1776" y="416"/>
                  <a:pt x="1763" y="435"/>
                  <a:pt x="1747" y="451"/>
                </a:cubicBezTo>
                <a:cubicBezTo>
                  <a:pt x="1731" y="467"/>
                  <a:pt x="1713" y="480"/>
                  <a:pt x="1691" y="489"/>
                </a:cubicBezTo>
                <a:cubicBezTo>
                  <a:pt x="1669" y="498"/>
                  <a:pt x="1645" y="503"/>
                  <a:pt x="1620" y="503"/>
                </a:cubicBezTo>
                <a:close/>
                <a:moveTo>
                  <a:pt x="1620" y="421"/>
                </a:moveTo>
                <a:cubicBezTo>
                  <a:pt x="1633" y="421"/>
                  <a:pt x="1645" y="418"/>
                  <a:pt x="1657" y="413"/>
                </a:cubicBezTo>
                <a:cubicBezTo>
                  <a:pt x="1668" y="408"/>
                  <a:pt x="1678" y="402"/>
                  <a:pt x="1686" y="393"/>
                </a:cubicBezTo>
                <a:cubicBezTo>
                  <a:pt x="1694" y="385"/>
                  <a:pt x="1701" y="375"/>
                  <a:pt x="1706" y="364"/>
                </a:cubicBezTo>
                <a:cubicBezTo>
                  <a:pt x="1711" y="352"/>
                  <a:pt x="1713" y="340"/>
                  <a:pt x="1713" y="326"/>
                </a:cubicBezTo>
                <a:cubicBezTo>
                  <a:pt x="1713" y="313"/>
                  <a:pt x="1711" y="301"/>
                  <a:pt x="1706" y="289"/>
                </a:cubicBezTo>
                <a:cubicBezTo>
                  <a:pt x="1701" y="278"/>
                  <a:pt x="1694" y="268"/>
                  <a:pt x="1686" y="259"/>
                </a:cubicBezTo>
                <a:cubicBezTo>
                  <a:pt x="1678" y="251"/>
                  <a:pt x="1668" y="244"/>
                  <a:pt x="1657" y="239"/>
                </a:cubicBezTo>
                <a:cubicBezTo>
                  <a:pt x="1645" y="234"/>
                  <a:pt x="1633" y="232"/>
                  <a:pt x="1620" y="232"/>
                </a:cubicBezTo>
                <a:cubicBezTo>
                  <a:pt x="1607" y="232"/>
                  <a:pt x="1595" y="234"/>
                  <a:pt x="1584" y="239"/>
                </a:cubicBezTo>
                <a:cubicBezTo>
                  <a:pt x="1573" y="244"/>
                  <a:pt x="1563" y="251"/>
                  <a:pt x="1555" y="259"/>
                </a:cubicBezTo>
                <a:cubicBezTo>
                  <a:pt x="1546" y="268"/>
                  <a:pt x="1540" y="278"/>
                  <a:pt x="1535" y="289"/>
                </a:cubicBezTo>
                <a:cubicBezTo>
                  <a:pt x="1530" y="301"/>
                  <a:pt x="1528" y="313"/>
                  <a:pt x="1528" y="326"/>
                </a:cubicBezTo>
                <a:cubicBezTo>
                  <a:pt x="1528" y="340"/>
                  <a:pt x="1530" y="352"/>
                  <a:pt x="1535" y="364"/>
                </a:cubicBezTo>
                <a:cubicBezTo>
                  <a:pt x="1540" y="375"/>
                  <a:pt x="1546" y="385"/>
                  <a:pt x="1555" y="393"/>
                </a:cubicBezTo>
                <a:cubicBezTo>
                  <a:pt x="1563" y="402"/>
                  <a:pt x="1573" y="408"/>
                  <a:pt x="1584" y="413"/>
                </a:cubicBezTo>
                <a:cubicBezTo>
                  <a:pt x="1595" y="418"/>
                  <a:pt x="1607" y="421"/>
                  <a:pt x="1620" y="421"/>
                </a:cubicBezTo>
                <a:close/>
                <a:moveTo>
                  <a:pt x="0" y="158"/>
                </a:moveTo>
                <a:cubicBezTo>
                  <a:pt x="88" y="158"/>
                  <a:pt x="88" y="158"/>
                  <a:pt x="88" y="158"/>
                </a:cubicBezTo>
                <a:cubicBezTo>
                  <a:pt x="156" y="373"/>
                  <a:pt x="156" y="373"/>
                  <a:pt x="156" y="373"/>
                </a:cubicBezTo>
                <a:cubicBezTo>
                  <a:pt x="236" y="158"/>
                  <a:pt x="236" y="158"/>
                  <a:pt x="236" y="158"/>
                </a:cubicBezTo>
                <a:cubicBezTo>
                  <a:pt x="313" y="158"/>
                  <a:pt x="313" y="158"/>
                  <a:pt x="313" y="158"/>
                </a:cubicBezTo>
                <a:cubicBezTo>
                  <a:pt x="392" y="373"/>
                  <a:pt x="392" y="373"/>
                  <a:pt x="392" y="373"/>
                </a:cubicBezTo>
                <a:cubicBezTo>
                  <a:pt x="462" y="158"/>
                  <a:pt x="462" y="158"/>
                  <a:pt x="462" y="158"/>
                </a:cubicBezTo>
                <a:cubicBezTo>
                  <a:pt x="550" y="158"/>
                  <a:pt x="550" y="158"/>
                  <a:pt x="550" y="158"/>
                </a:cubicBezTo>
                <a:cubicBezTo>
                  <a:pt x="435" y="495"/>
                  <a:pt x="435" y="495"/>
                  <a:pt x="435" y="495"/>
                </a:cubicBezTo>
                <a:cubicBezTo>
                  <a:pt x="354" y="495"/>
                  <a:pt x="354" y="495"/>
                  <a:pt x="354" y="495"/>
                </a:cubicBezTo>
                <a:cubicBezTo>
                  <a:pt x="274" y="275"/>
                  <a:pt x="274" y="275"/>
                  <a:pt x="274" y="275"/>
                </a:cubicBezTo>
                <a:cubicBezTo>
                  <a:pt x="192" y="495"/>
                  <a:pt x="192" y="495"/>
                  <a:pt x="192" y="495"/>
                </a:cubicBezTo>
                <a:cubicBezTo>
                  <a:pt x="110" y="495"/>
                  <a:pt x="110" y="495"/>
                  <a:pt x="110" y="495"/>
                </a:cubicBezTo>
                <a:lnTo>
                  <a:pt x="0" y="158"/>
                </a:lnTo>
                <a:close/>
              </a:path>
            </a:pathLst>
          </a:custGeom>
          <a:solidFill>
            <a:schemeClr val="tx1"/>
          </a:solidFill>
          <a:ln>
            <a:noFill/>
          </a:ln>
        </p:spPr>
        <p:txBody>
          <a:bodyPr vert="horz" wrap="square" lIns="91440" tIns="45720" rIns="91440" bIns="45720" numCol="1" anchor="t" anchorCtr="0" compatLnSpc="1">
            <a:prstTxWarp prst="textNoShape">
              <a:avLst/>
            </a:prstTxWarp>
            <a:noAutofit/>
          </a:bodyPr>
          <a:lstStyle/>
          <a:p>
            <a:endParaRPr lang="en-US"/>
          </a:p>
        </p:txBody>
      </p:sp>
    </p:spTree>
    <p:extLst>
      <p:ext uri="{BB962C8B-B14F-4D97-AF65-F5344CB8AC3E}">
        <p14:creationId xmlns:p14="http://schemas.microsoft.com/office/powerpoint/2010/main" val="1881321433"/>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Big_LeftArc_Purple">
    <p:spTree>
      <p:nvGrpSpPr>
        <p:cNvPr id="1" name=""/>
        <p:cNvGrpSpPr/>
        <p:nvPr/>
      </p:nvGrpSpPr>
      <p:grpSpPr>
        <a:xfrm>
          <a:off x="0" y="0"/>
          <a:ext cx="0" cy="0"/>
          <a:chOff x="0" y="0"/>
          <a:chExt cx="0" cy="0"/>
        </a:xfrm>
      </p:grpSpPr>
      <p:sp>
        <p:nvSpPr>
          <p:cNvPr id="4" name="Graphic 1">
            <a:extLst>
              <a:ext uri="{FF2B5EF4-FFF2-40B4-BE49-F238E27FC236}">
                <a16:creationId xmlns:a16="http://schemas.microsoft.com/office/drawing/2014/main" id="{9886665F-2676-64F5-B52A-8EEA7D78373B}"/>
              </a:ext>
            </a:extLst>
          </p:cNvPr>
          <p:cNvSpPr/>
          <p:nvPr/>
        </p:nvSpPr>
        <p:spPr>
          <a:xfrm>
            <a:off x="-4146" y="0"/>
            <a:ext cx="6878649" cy="6857744"/>
          </a:xfrm>
          <a:custGeom>
            <a:avLst/>
            <a:gdLst>
              <a:gd name="connsiteX0" fmla="*/ 0 w 6878649"/>
              <a:gd name="connsiteY0" fmla="*/ 0 h 6857744"/>
              <a:gd name="connsiteX1" fmla="*/ 0 w 6878649"/>
              <a:gd name="connsiteY1" fmla="*/ 6857744 h 6857744"/>
              <a:gd name="connsiteX2" fmla="*/ 6332932 w 6878649"/>
              <a:gd name="connsiteY2" fmla="*/ 6857744 h 6857744"/>
              <a:gd name="connsiteX3" fmla="*/ 6878649 w 6878649"/>
              <a:gd name="connsiteY3" fmla="*/ 3428872 h 6857744"/>
              <a:gd name="connsiteX4" fmla="*/ 6332932 w 6878649"/>
              <a:gd name="connsiteY4" fmla="*/ 0 h 6857744"/>
              <a:gd name="connsiteX5" fmla="*/ 0 w 6878649"/>
              <a:gd name="connsiteY5" fmla="*/ 0 h 6857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78649" h="6857744">
                <a:moveTo>
                  <a:pt x="0" y="0"/>
                </a:moveTo>
                <a:lnTo>
                  <a:pt x="0" y="6857744"/>
                </a:lnTo>
                <a:lnTo>
                  <a:pt x="6332932" y="6857744"/>
                </a:lnTo>
                <a:cubicBezTo>
                  <a:pt x="6689571" y="5758600"/>
                  <a:pt x="6878649" y="4610309"/>
                  <a:pt x="6878649" y="3428872"/>
                </a:cubicBezTo>
                <a:cubicBezTo>
                  <a:pt x="6878649" y="2247435"/>
                  <a:pt x="6689571" y="1099144"/>
                  <a:pt x="6332932" y="0"/>
                </a:cubicBezTo>
                <a:lnTo>
                  <a:pt x="0" y="0"/>
                </a:lnTo>
                <a:close/>
              </a:path>
            </a:pathLst>
          </a:custGeom>
          <a:solidFill>
            <a:srgbClr val="8D39B0"/>
          </a:solidFill>
          <a:ln w="16939" cap="flat">
            <a:noFill/>
            <a:prstDash val="solid"/>
            <a:miter/>
          </a:ln>
        </p:spPr>
        <p:txBody>
          <a:bodyPr rtlCol="0" anchor="ctr"/>
          <a:lstStyle/>
          <a:p>
            <a:endParaRPr lang="en-US"/>
          </a:p>
        </p:txBody>
      </p:sp>
      <p:sp>
        <p:nvSpPr>
          <p:cNvPr id="3" name="Title 1">
            <a:extLst>
              <a:ext uri="{FF2B5EF4-FFF2-40B4-BE49-F238E27FC236}">
                <a16:creationId xmlns:a16="http://schemas.microsoft.com/office/drawing/2014/main" id="{712D5597-BF84-B53F-EEFC-FA108EE74E2F}"/>
              </a:ext>
            </a:extLst>
          </p:cNvPr>
          <p:cNvSpPr>
            <a:spLocks noGrp="1"/>
          </p:cNvSpPr>
          <p:nvPr>
            <p:ph type="title" hasCustomPrompt="1"/>
          </p:nvPr>
        </p:nvSpPr>
        <p:spPr>
          <a:xfrm>
            <a:off x="674742" y="882963"/>
            <a:ext cx="3938822" cy="2253919"/>
          </a:xfrm>
          <a:prstGeom prst="rect">
            <a:avLst/>
          </a:prstGeom>
        </p:spPr>
        <p:txBody>
          <a:bodyPr>
            <a:noAutofit/>
          </a:bodyPr>
          <a:lstStyle>
            <a:lvl1pPr>
              <a:lnSpc>
                <a:spcPct val="100000"/>
              </a:lnSpc>
              <a:defRPr sz="6000" b="1">
                <a:solidFill>
                  <a:schemeClr val="bg1"/>
                </a:solidFill>
                <a:latin typeface="Tenorite" pitchFamily="2" charset="0"/>
              </a:defRPr>
            </a:lvl1pPr>
          </a:lstStyle>
          <a:p>
            <a:r>
              <a:rPr lang="en-US"/>
              <a:t>Click to add a title</a:t>
            </a:r>
            <a:endParaRPr lang="en-AR"/>
          </a:p>
        </p:txBody>
      </p:sp>
      <p:sp>
        <p:nvSpPr>
          <p:cNvPr id="7" name="Text Placeholder 2">
            <a:extLst>
              <a:ext uri="{FF2B5EF4-FFF2-40B4-BE49-F238E27FC236}">
                <a16:creationId xmlns:a16="http://schemas.microsoft.com/office/drawing/2014/main" id="{9D6B284A-A3C4-0037-D88B-BBC0B4D0A6E3}"/>
              </a:ext>
            </a:extLst>
          </p:cNvPr>
          <p:cNvSpPr>
            <a:spLocks noGrp="1"/>
          </p:cNvSpPr>
          <p:nvPr>
            <p:ph type="body" idx="30" hasCustomPrompt="1"/>
          </p:nvPr>
        </p:nvSpPr>
        <p:spPr>
          <a:xfrm>
            <a:off x="8603668" y="715315"/>
            <a:ext cx="2546928" cy="358293"/>
          </a:xfrm>
          <a:prstGeom prst="rect">
            <a:avLst/>
          </a:prstGeom>
        </p:spPr>
        <p:txBody>
          <a:bodyPr>
            <a:noAutofit/>
          </a:bodyPr>
          <a:lstStyle>
            <a:lvl1pPr marL="0" indent="0">
              <a:buNone/>
              <a:defRPr sz="1800" b="1">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8" name="Text Placeholder 2">
            <a:extLst>
              <a:ext uri="{FF2B5EF4-FFF2-40B4-BE49-F238E27FC236}">
                <a16:creationId xmlns:a16="http://schemas.microsoft.com/office/drawing/2014/main" id="{EBC0039B-0DD2-81F2-0DD1-51FCA32AE055}"/>
              </a:ext>
            </a:extLst>
          </p:cNvPr>
          <p:cNvSpPr>
            <a:spLocks noGrp="1"/>
          </p:cNvSpPr>
          <p:nvPr>
            <p:ph type="body" idx="31" hasCustomPrompt="1"/>
          </p:nvPr>
        </p:nvSpPr>
        <p:spPr>
          <a:xfrm>
            <a:off x="8603668" y="1184543"/>
            <a:ext cx="2546928" cy="564530"/>
          </a:xfrm>
          <a:prstGeom prst="rect">
            <a:avLst/>
          </a:prstGeom>
        </p:spPr>
        <p:txBody>
          <a:bodyPr>
            <a:noAutofit/>
          </a:bodyPr>
          <a:lstStyle>
            <a:lvl1pPr marL="0" indent="0">
              <a:buNone/>
              <a:defRPr sz="1400" b="0" i="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9" name="Text Placeholder 2">
            <a:extLst>
              <a:ext uri="{FF2B5EF4-FFF2-40B4-BE49-F238E27FC236}">
                <a16:creationId xmlns:a16="http://schemas.microsoft.com/office/drawing/2014/main" id="{49A0E0B9-4CDF-2A87-8114-8DD03146A5A7}"/>
              </a:ext>
            </a:extLst>
          </p:cNvPr>
          <p:cNvSpPr>
            <a:spLocks noGrp="1"/>
          </p:cNvSpPr>
          <p:nvPr>
            <p:ph type="body" idx="32" hasCustomPrompt="1"/>
          </p:nvPr>
        </p:nvSpPr>
        <p:spPr>
          <a:xfrm>
            <a:off x="8603668" y="2682660"/>
            <a:ext cx="2546928" cy="358293"/>
          </a:xfrm>
          <a:prstGeom prst="rect">
            <a:avLst/>
          </a:prstGeom>
        </p:spPr>
        <p:txBody>
          <a:bodyPr>
            <a:noAutofit/>
          </a:bodyPr>
          <a:lstStyle>
            <a:lvl1pPr marL="0" indent="0">
              <a:buNone/>
              <a:defRPr sz="1800" b="1">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10" name="Text Placeholder 2">
            <a:extLst>
              <a:ext uri="{FF2B5EF4-FFF2-40B4-BE49-F238E27FC236}">
                <a16:creationId xmlns:a16="http://schemas.microsoft.com/office/drawing/2014/main" id="{FE2D5B10-0C1B-DFF4-C01B-0D4FC8BA8ABC}"/>
              </a:ext>
            </a:extLst>
          </p:cNvPr>
          <p:cNvSpPr>
            <a:spLocks noGrp="1"/>
          </p:cNvSpPr>
          <p:nvPr>
            <p:ph type="body" idx="33" hasCustomPrompt="1"/>
          </p:nvPr>
        </p:nvSpPr>
        <p:spPr>
          <a:xfrm>
            <a:off x="8603668" y="3151888"/>
            <a:ext cx="2546928" cy="564530"/>
          </a:xfrm>
          <a:prstGeom prst="rect">
            <a:avLst/>
          </a:prstGeom>
        </p:spPr>
        <p:txBody>
          <a:bodyPr>
            <a:noAutofit/>
          </a:bodyPr>
          <a:lstStyle>
            <a:lvl1pPr marL="0" indent="0">
              <a:buNone/>
              <a:defRPr sz="1400" b="0" i="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11" name="Text Placeholder 2">
            <a:extLst>
              <a:ext uri="{FF2B5EF4-FFF2-40B4-BE49-F238E27FC236}">
                <a16:creationId xmlns:a16="http://schemas.microsoft.com/office/drawing/2014/main" id="{0C53D5C7-A0CA-F2CD-596A-5E407CD705B7}"/>
              </a:ext>
            </a:extLst>
          </p:cNvPr>
          <p:cNvSpPr>
            <a:spLocks noGrp="1"/>
          </p:cNvSpPr>
          <p:nvPr>
            <p:ph type="body" idx="34" hasCustomPrompt="1"/>
          </p:nvPr>
        </p:nvSpPr>
        <p:spPr>
          <a:xfrm>
            <a:off x="8603668" y="4705423"/>
            <a:ext cx="2546928" cy="358293"/>
          </a:xfrm>
          <a:prstGeom prst="rect">
            <a:avLst/>
          </a:prstGeom>
        </p:spPr>
        <p:txBody>
          <a:bodyPr>
            <a:noAutofit/>
          </a:bodyPr>
          <a:lstStyle>
            <a:lvl1pPr marL="0" indent="0">
              <a:buNone/>
              <a:defRPr sz="1800" b="1">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12" name="Text Placeholder 2">
            <a:extLst>
              <a:ext uri="{FF2B5EF4-FFF2-40B4-BE49-F238E27FC236}">
                <a16:creationId xmlns:a16="http://schemas.microsoft.com/office/drawing/2014/main" id="{15F710BF-D8C3-300E-0524-9CE58710E4C0}"/>
              </a:ext>
            </a:extLst>
          </p:cNvPr>
          <p:cNvSpPr>
            <a:spLocks noGrp="1"/>
          </p:cNvSpPr>
          <p:nvPr>
            <p:ph type="body" idx="35" hasCustomPrompt="1"/>
          </p:nvPr>
        </p:nvSpPr>
        <p:spPr>
          <a:xfrm>
            <a:off x="8603668" y="5174651"/>
            <a:ext cx="2546928" cy="564530"/>
          </a:xfrm>
          <a:prstGeom prst="rect">
            <a:avLst/>
          </a:prstGeom>
        </p:spPr>
        <p:txBody>
          <a:bodyPr>
            <a:noAutofit/>
          </a:bodyPr>
          <a:lstStyle>
            <a:lvl1pPr marL="0" indent="0">
              <a:buNone/>
              <a:defRPr sz="1400" b="0" i="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6" name="Número de diapositiva">
            <a:extLst>
              <a:ext uri="{FF2B5EF4-FFF2-40B4-BE49-F238E27FC236}">
                <a16:creationId xmlns:a16="http://schemas.microsoft.com/office/drawing/2014/main" id="{D295FC81-171E-F107-EF2F-13FA57D52169}"/>
              </a:ext>
            </a:extLst>
          </p:cNvPr>
          <p:cNvSpPr txBox="1">
            <a:spLocks/>
          </p:cNvSpPr>
          <p:nvPr userDrawn="1"/>
        </p:nvSpPr>
        <p:spPr>
          <a:xfrm>
            <a:off x="11516762" y="6509914"/>
            <a:ext cx="548640" cy="91440"/>
          </a:xfrm>
          <a:prstGeom prst="rect">
            <a:avLst/>
          </a:prstGeom>
        </p:spPr>
        <p:txBody>
          <a:bodyPr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700" b="0" i="0" u="none" strike="noStrike" cap="none" spc="0" normalizeH="0" baseline="0">
                <a:ln>
                  <a:noFill/>
                </a:ln>
                <a:solidFill>
                  <a:srgbClr val="000000"/>
                </a:solidFill>
                <a:effectLst/>
                <a:uFillTx/>
                <a:latin typeface="Tenorite" pitchFamily="2" charset="0"/>
                <a:ea typeface="+mn-ea"/>
                <a:cs typeface="+mn-cs"/>
                <a:sym typeface="Tenorite Regular"/>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9pPr>
          </a:lstStyle>
          <a:p>
            <a:fld id="{86CB4B4D-7CA3-9044-876B-883B54F8677D}" type="slidenum">
              <a:rPr lang="en-US" sz="800" smtClean="0"/>
              <a:pPr/>
              <a:t>‹#›</a:t>
            </a:fld>
            <a:endParaRPr lang="en-US" sz="800"/>
          </a:p>
        </p:txBody>
      </p:sp>
      <p:sp>
        <p:nvSpPr>
          <p:cNvPr id="13" name="Freeform 5">
            <a:extLst>
              <a:ext uri="{FF2B5EF4-FFF2-40B4-BE49-F238E27FC236}">
                <a16:creationId xmlns:a16="http://schemas.microsoft.com/office/drawing/2014/main" id="{BBA9C23D-252C-363E-1EA2-9B2A8BE4B0A8}"/>
              </a:ext>
            </a:extLst>
          </p:cNvPr>
          <p:cNvSpPr>
            <a:spLocks noEditPoints="1"/>
          </p:cNvSpPr>
          <p:nvPr userDrawn="1"/>
        </p:nvSpPr>
        <p:spPr bwMode="auto">
          <a:xfrm>
            <a:off x="10784911" y="6479382"/>
            <a:ext cx="468874" cy="173633"/>
          </a:xfrm>
          <a:custGeom>
            <a:avLst/>
            <a:gdLst>
              <a:gd name="T0" fmla="*/ 698 w 1799"/>
              <a:gd name="T1" fmla="*/ 158 h 664"/>
              <a:gd name="T2" fmla="*/ 610 w 1799"/>
              <a:gd name="T3" fmla="*/ 496 h 664"/>
              <a:gd name="T4" fmla="*/ 664 w 1799"/>
              <a:gd name="T5" fmla="*/ 7 h 664"/>
              <a:gd name="T6" fmla="*/ 638 w 1799"/>
              <a:gd name="T7" fmla="*/ 105 h 664"/>
              <a:gd name="T8" fmla="*/ 664 w 1799"/>
              <a:gd name="T9" fmla="*/ 7 h 664"/>
              <a:gd name="T10" fmla="*/ 907 w 1799"/>
              <a:gd name="T11" fmla="*/ 491 h 664"/>
              <a:gd name="T12" fmla="*/ 863 w 1799"/>
              <a:gd name="T13" fmla="*/ 664 h 664"/>
              <a:gd name="T14" fmla="*/ 777 w 1799"/>
              <a:gd name="T15" fmla="*/ 158 h 664"/>
              <a:gd name="T16" fmla="*/ 862 w 1799"/>
              <a:gd name="T17" fmla="*/ 205 h 664"/>
              <a:gd name="T18" fmla="*/ 969 w 1799"/>
              <a:gd name="T19" fmla="*/ 151 h 664"/>
              <a:gd name="T20" fmla="*/ 1082 w 1799"/>
              <a:gd name="T21" fmla="*/ 199 h 664"/>
              <a:gd name="T22" fmla="*/ 1131 w 1799"/>
              <a:gd name="T23" fmla="*/ 327 h 664"/>
              <a:gd name="T24" fmla="*/ 1081 w 1799"/>
              <a:gd name="T25" fmla="*/ 455 h 664"/>
              <a:gd name="T26" fmla="*/ 969 w 1799"/>
              <a:gd name="T27" fmla="*/ 503 h 664"/>
              <a:gd name="T28" fmla="*/ 988 w 1799"/>
              <a:gd name="T29" fmla="*/ 414 h 664"/>
              <a:gd name="T30" fmla="*/ 1038 w 1799"/>
              <a:gd name="T31" fmla="*/ 364 h 664"/>
              <a:gd name="T32" fmla="*/ 1038 w 1799"/>
              <a:gd name="T33" fmla="*/ 289 h 664"/>
              <a:gd name="T34" fmla="*/ 988 w 1799"/>
              <a:gd name="T35" fmla="*/ 239 h 664"/>
              <a:gd name="T36" fmla="*/ 915 w 1799"/>
              <a:gd name="T37" fmla="*/ 239 h 664"/>
              <a:gd name="T38" fmla="*/ 865 w 1799"/>
              <a:gd name="T39" fmla="*/ 289 h 664"/>
              <a:gd name="T40" fmla="*/ 865 w 1799"/>
              <a:gd name="T41" fmla="*/ 364 h 664"/>
              <a:gd name="T42" fmla="*/ 915 w 1799"/>
              <a:gd name="T43" fmla="*/ 414 h 664"/>
              <a:gd name="T44" fmla="*/ 1194 w 1799"/>
              <a:gd name="T45" fmla="*/ 158 h 664"/>
              <a:gd name="T46" fmla="*/ 1279 w 1799"/>
              <a:gd name="T47" fmla="*/ 210 h 664"/>
              <a:gd name="T48" fmla="*/ 1372 w 1799"/>
              <a:gd name="T49" fmla="*/ 152 h 664"/>
              <a:gd name="T50" fmla="*/ 1429 w 1799"/>
              <a:gd name="T51" fmla="*/ 165 h 664"/>
              <a:gd name="T52" fmla="*/ 1379 w 1799"/>
              <a:gd name="T53" fmla="*/ 242 h 664"/>
              <a:gd name="T54" fmla="*/ 1299 w 1799"/>
              <a:gd name="T55" fmla="*/ 257 h 664"/>
              <a:gd name="T56" fmla="*/ 1279 w 1799"/>
              <a:gd name="T57" fmla="*/ 496 h 664"/>
              <a:gd name="T58" fmla="*/ 1194 w 1799"/>
              <a:gd name="T59" fmla="*/ 158 h 664"/>
              <a:gd name="T60" fmla="*/ 1549 w 1799"/>
              <a:gd name="T61" fmla="*/ 489 h 664"/>
              <a:gd name="T62" fmla="*/ 1455 w 1799"/>
              <a:gd name="T63" fmla="*/ 395 h 664"/>
              <a:gd name="T64" fmla="*/ 1455 w 1799"/>
              <a:gd name="T65" fmla="*/ 258 h 664"/>
              <a:gd name="T66" fmla="*/ 1549 w 1799"/>
              <a:gd name="T67" fmla="*/ 165 h 664"/>
              <a:gd name="T68" fmla="*/ 1690 w 1799"/>
              <a:gd name="T69" fmla="*/ 165 h 664"/>
              <a:gd name="T70" fmla="*/ 1785 w 1799"/>
              <a:gd name="T71" fmla="*/ 258 h 664"/>
              <a:gd name="T72" fmla="*/ 1785 w 1799"/>
              <a:gd name="T73" fmla="*/ 395 h 664"/>
              <a:gd name="T74" fmla="*/ 1691 w 1799"/>
              <a:gd name="T75" fmla="*/ 489 h 664"/>
              <a:gd name="T76" fmla="*/ 1620 w 1799"/>
              <a:gd name="T77" fmla="*/ 421 h 664"/>
              <a:gd name="T78" fmla="*/ 1686 w 1799"/>
              <a:gd name="T79" fmla="*/ 393 h 664"/>
              <a:gd name="T80" fmla="*/ 1713 w 1799"/>
              <a:gd name="T81" fmla="*/ 326 h 664"/>
              <a:gd name="T82" fmla="*/ 1686 w 1799"/>
              <a:gd name="T83" fmla="*/ 259 h 664"/>
              <a:gd name="T84" fmla="*/ 1620 w 1799"/>
              <a:gd name="T85" fmla="*/ 232 h 664"/>
              <a:gd name="T86" fmla="*/ 1555 w 1799"/>
              <a:gd name="T87" fmla="*/ 259 h 664"/>
              <a:gd name="T88" fmla="*/ 1528 w 1799"/>
              <a:gd name="T89" fmla="*/ 326 h 664"/>
              <a:gd name="T90" fmla="*/ 1555 w 1799"/>
              <a:gd name="T91" fmla="*/ 393 h 664"/>
              <a:gd name="T92" fmla="*/ 1620 w 1799"/>
              <a:gd name="T93" fmla="*/ 421 h 664"/>
              <a:gd name="T94" fmla="*/ 88 w 1799"/>
              <a:gd name="T95" fmla="*/ 158 h 664"/>
              <a:gd name="T96" fmla="*/ 236 w 1799"/>
              <a:gd name="T97" fmla="*/ 158 h 664"/>
              <a:gd name="T98" fmla="*/ 392 w 1799"/>
              <a:gd name="T99" fmla="*/ 373 h 664"/>
              <a:gd name="T100" fmla="*/ 550 w 1799"/>
              <a:gd name="T101" fmla="*/ 158 h 664"/>
              <a:gd name="T102" fmla="*/ 354 w 1799"/>
              <a:gd name="T103" fmla="*/ 495 h 664"/>
              <a:gd name="T104" fmla="*/ 192 w 1799"/>
              <a:gd name="T105" fmla="*/ 495 h 664"/>
              <a:gd name="T106" fmla="*/ 0 w 1799"/>
              <a:gd name="T107" fmla="*/ 158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99" h="664">
                <a:moveTo>
                  <a:pt x="610" y="158"/>
                </a:moveTo>
                <a:cubicBezTo>
                  <a:pt x="698" y="158"/>
                  <a:pt x="698" y="158"/>
                  <a:pt x="698" y="158"/>
                </a:cubicBezTo>
                <a:cubicBezTo>
                  <a:pt x="698" y="496"/>
                  <a:pt x="698" y="496"/>
                  <a:pt x="698" y="496"/>
                </a:cubicBezTo>
                <a:cubicBezTo>
                  <a:pt x="610" y="496"/>
                  <a:pt x="610" y="496"/>
                  <a:pt x="610" y="496"/>
                </a:cubicBezTo>
                <a:lnTo>
                  <a:pt x="610" y="158"/>
                </a:lnTo>
                <a:close/>
                <a:moveTo>
                  <a:pt x="664" y="7"/>
                </a:moveTo>
                <a:cubicBezTo>
                  <a:pt x="637" y="0"/>
                  <a:pt x="609" y="16"/>
                  <a:pt x="602" y="43"/>
                </a:cubicBezTo>
                <a:cubicBezTo>
                  <a:pt x="595" y="70"/>
                  <a:pt x="611" y="98"/>
                  <a:pt x="638" y="105"/>
                </a:cubicBezTo>
                <a:cubicBezTo>
                  <a:pt x="665" y="112"/>
                  <a:pt x="693" y="96"/>
                  <a:pt x="700" y="69"/>
                </a:cubicBezTo>
                <a:cubicBezTo>
                  <a:pt x="707" y="42"/>
                  <a:pt x="691" y="14"/>
                  <a:pt x="664" y="7"/>
                </a:cubicBezTo>
                <a:close/>
                <a:moveTo>
                  <a:pt x="969" y="503"/>
                </a:moveTo>
                <a:cubicBezTo>
                  <a:pt x="946" y="503"/>
                  <a:pt x="926" y="499"/>
                  <a:pt x="907" y="491"/>
                </a:cubicBezTo>
                <a:cubicBezTo>
                  <a:pt x="889" y="482"/>
                  <a:pt x="874" y="470"/>
                  <a:pt x="863" y="455"/>
                </a:cubicBezTo>
                <a:cubicBezTo>
                  <a:pt x="863" y="664"/>
                  <a:pt x="863" y="664"/>
                  <a:pt x="863" y="664"/>
                </a:cubicBezTo>
                <a:cubicBezTo>
                  <a:pt x="777" y="664"/>
                  <a:pt x="777" y="664"/>
                  <a:pt x="777" y="664"/>
                </a:cubicBezTo>
                <a:cubicBezTo>
                  <a:pt x="777" y="158"/>
                  <a:pt x="777" y="158"/>
                  <a:pt x="777" y="158"/>
                </a:cubicBezTo>
                <a:cubicBezTo>
                  <a:pt x="862" y="158"/>
                  <a:pt x="862" y="158"/>
                  <a:pt x="862" y="158"/>
                </a:cubicBezTo>
                <a:cubicBezTo>
                  <a:pt x="862" y="205"/>
                  <a:pt x="862" y="205"/>
                  <a:pt x="862" y="205"/>
                </a:cubicBezTo>
                <a:cubicBezTo>
                  <a:pt x="874" y="188"/>
                  <a:pt x="888" y="175"/>
                  <a:pt x="907" y="166"/>
                </a:cubicBezTo>
                <a:cubicBezTo>
                  <a:pt x="925" y="156"/>
                  <a:pt x="946" y="151"/>
                  <a:pt x="969" y="151"/>
                </a:cubicBezTo>
                <a:cubicBezTo>
                  <a:pt x="990" y="151"/>
                  <a:pt x="1010" y="155"/>
                  <a:pt x="1030" y="163"/>
                </a:cubicBezTo>
                <a:cubicBezTo>
                  <a:pt x="1050" y="172"/>
                  <a:pt x="1067" y="183"/>
                  <a:pt x="1082" y="199"/>
                </a:cubicBezTo>
                <a:cubicBezTo>
                  <a:pt x="1097" y="214"/>
                  <a:pt x="1109" y="233"/>
                  <a:pt x="1118" y="254"/>
                </a:cubicBezTo>
                <a:cubicBezTo>
                  <a:pt x="1127" y="276"/>
                  <a:pt x="1131" y="300"/>
                  <a:pt x="1131" y="327"/>
                </a:cubicBezTo>
                <a:cubicBezTo>
                  <a:pt x="1131" y="354"/>
                  <a:pt x="1127" y="378"/>
                  <a:pt x="1118" y="400"/>
                </a:cubicBezTo>
                <a:cubicBezTo>
                  <a:pt x="1108" y="421"/>
                  <a:pt x="1096" y="440"/>
                  <a:pt x="1081" y="455"/>
                </a:cubicBezTo>
                <a:cubicBezTo>
                  <a:pt x="1066" y="471"/>
                  <a:pt x="1049" y="482"/>
                  <a:pt x="1030" y="491"/>
                </a:cubicBezTo>
                <a:cubicBezTo>
                  <a:pt x="1010" y="499"/>
                  <a:pt x="990" y="503"/>
                  <a:pt x="969" y="503"/>
                </a:cubicBezTo>
                <a:close/>
                <a:moveTo>
                  <a:pt x="952" y="421"/>
                </a:moveTo>
                <a:cubicBezTo>
                  <a:pt x="965" y="421"/>
                  <a:pt x="977" y="419"/>
                  <a:pt x="988" y="414"/>
                </a:cubicBezTo>
                <a:cubicBezTo>
                  <a:pt x="999" y="409"/>
                  <a:pt x="1009" y="402"/>
                  <a:pt x="1018" y="394"/>
                </a:cubicBezTo>
                <a:cubicBezTo>
                  <a:pt x="1026" y="385"/>
                  <a:pt x="1033" y="375"/>
                  <a:pt x="1038" y="364"/>
                </a:cubicBezTo>
                <a:cubicBezTo>
                  <a:pt x="1043" y="352"/>
                  <a:pt x="1045" y="340"/>
                  <a:pt x="1045" y="326"/>
                </a:cubicBezTo>
                <a:cubicBezTo>
                  <a:pt x="1045" y="313"/>
                  <a:pt x="1043" y="301"/>
                  <a:pt x="1038" y="289"/>
                </a:cubicBezTo>
                <a:cubicBezTo>
                  <a:pt x="1033" y="278"/>
                  <a:pt x="1026" y="268"/>
                  <a:pt x="1018" y="259"/>
                </a:cubicBezTo>
                <a:cubicBezTo>
                  <a:pt x="1009" y="251"/>
                  <a:pt x="999" y="244"/>
                  <a:pt x="988" y="239"/>
                </a:cubicBezTo>
                <a:cubicBezTo>
                  <a:pt x="977" y="234"/>
                  <a:pt x="965" y="231"/>
                  <a:pt x="952" y="231"/>
                </a:cubicBezTo>
                <a:cubicBezTo>
                  <a:pt x="938" y="231"/>
                  <a:pt x="926" y="234"/>
                  <a:pt x="915" y="239"/>
                </a:cubicBezTo>
                <a:cubicBezTo>
                  <a:pt x="903" y="244"/>
                  <a:pt x="893" y="251"/>
                  <a:pt x="885" y="259"/>
                </a:cubicBezTo>
                <a:cubicBezTo>
                  <a:pt x="877" y="268"/>
                  <a:pt x="870" y="278"/>
                  <a:pt x="865" y="289"/>
                </a:cubicBezTo>
                <a:cubicBezTo>
                  <a:pt x="860" y="301"/>
                  <a:pt x="858" y="313"/>
                  <a:pt x="858" y="326"/>
                </a:cubicBezTo>
                <a:cubicBezTo>
                  <a:pt x="858" y="340"/>
                  <a:pt x="860" y="352"/>
                  <a:pt x="865" y="364"/>
                </a:cubicBezTo>
                <a:cubicBezTo>
                  <a:pt x="870" y="375"/>
                  <a:pt x="877" y="385"/>
                  <a:pt x="885" y="394"/>
                </a:cubicBezTo>
                <a:cubicBezTo>
                  <a:pt x="893" y="402"/>
                  <a:pt x="903" y="409"/>
                  <a:pt x="915" y="414"/>
                </a:cubicBezTo>
                <a:cubicBezTo>
                  <a:pt x="926" y="419"/>
                  <a:pt x="938" y="421"/>
                  <a:pt x="952" y="421"/>
                </a:cubicBezTo>
                <a:close/>
                <a:moveTo>
                  <a:pt x="1194" y="158"/>
                </a:moveTo>
                <a:cubicBezTo>
                  <a:pt x="1279" y="158"/>
                  <a:pt x="1279" y="158"/>
                  <a:pt x="1279" y="158"/>
                </a:cubicBezTo>
                <a:cubicBezTo>
                  <a:pt x="1279" y="210"/>
                  <a:pt x="1279" y="210"/>
                  <a:pt x="1279" y="210"/>
                </a:cubicBezTo>
                <a:cubicBezTo>
                  <a:pt x="1287" y="190"/>
                  <a:pt x="1299" y="175"/>
                  <a:pt x="1315" y="166"/>
                </a:cubicBezTo>
                <a:cubicBezTo>
                  <a:pt x="1331" y="157"/>
                  <a:pt x="1350" y="152"/>
                  <a:pt x="1372" y="152"/>
                </a:cubicBezTo>
                <a:cubicBezTo>
                  <a:pt x="1383" y="152"/>
                  <a:pt x="1394" y="153"/>
                  <a:pt x="1403" y="156"/>
                </a:cubicBezTo>
                <a:cubicBezTo>
                  <a:pt x="1413" y="158"/>
                  <a:pt x="1422" y="161"/>
                  <a:pt x="1429" y="165"/>
                </a:cubicBezTo>
                <a:cubicBezTo>
                  <a:pt x="1397" y="250"/>
                  <a:pt x="1397" y="250"/>
                  <a:pt x="1397" y="250"/>
                </a:cubicBezTo>
                <a:cubicBezTo>
                  <a:pt x="1393" y="247"/>
                  <a:pt x="1387" y="244"/>
                  <a:pt x="1379" y="242"/>
                </a:cubicBezTo>
                <a:cubicBezTo>
                  <a:pt x="1371" y="239"/>
                  <a:pt x="1362" y="238"/>
                  <a:pt x="1352" y="238"/>
                </a:cubicBezTo>
                <a:cubicBezTo>
                  <a:pt x="1330" y="238"/>
                  <a:pt x="1313" y="244"/>
                  <a:pt x="1299" y="257"/>
                </a:cubicBezTo>
                <a:cubicBezTo>
                  <a:pt x="1286" y="269"/>
                  <a:pt x="1279" y="289"/>
                  <a:pt x="1279" y="318"/>
                </a:cubicBezTo>
                <a:cubicBezTo>
                  <a:pt x="1279" y="496"/>
                  <a:pt x="1279" y="496"/>
                  <a:pt x="1279" y="496"/>
                </a:cubicBezTo>
                <a:cubicBezTo>
                  <a:pt x="1194" y="496"/>
                  <a:pt x="1194" y="496"/>
                  <a:pt x="1194" y="496"/>
                </a:cubicBezTo>
                <a:lnTo>
                  <a:pt x="1194" y="158"/>
                </a:lnTo>
                <a:close/>
                <a:moveTo>
                  <a:pt x="1620" y="503"/>
                </a:moveTo>
                <a:cubicBezTo>
                  <a:pt x="1594" y="503"/>
                  <a:pt x="1571" y="498"/>
                  <a:pt x="1549" y="489"/>
                </a:cubicBezTo>
                <a:cubicBezTo>
                  <a:pt x="1527" y="480"/>
                  <a:pt x="1508" y="467"/>
                  <a:pt x="1492" y="451"/>
                </a:cubicBezTo>
                <a:cubicBezTo>
                  <a:pt x="1476" y="435"/>
                  <a:pt x="1464" y="416"/>
                  <a:pt x="1455" y="395"/>
                </a:cubicBezTo>
                <a:cubicBezTo>
                  <a:pt x="1446" y="374"/>
                  <a:pt x="1441" y="351"/>
                  <a:pt x="1441" y="327"/>
                </a:cubicBezTo>
                <a:cubicBezTo>
                  <a:pt x="1441" y="303"/>
                  <a:pt x="1446" y="280"/>
                  <a:pt x="1455" y="258"/>
                </a:cubicBezTo>
                <a:cubicBezTo>
                  <a:pt x="1464" y="237"/>
                  <a:pt x="1476" y="218"/>
                  <a:pt x="1492" y="202"/>
                </a:cubicBezTo>
                <a:cubicBezTo>
                  <a:pt x="1508" y="187"/>
                  <a:pt x="1527" y="174"/>
                  <a:pt x="1549" y="165"/>
                </a:cubicBezTo>
                <a:cubicBezTo>
                  <a:pt x="1571" y="156"/>
                  <a:pt x="1594" y="151"/>
                  <a:pt x="1620" y="151"/>
                </a:cubicBezTo>
                <a:cubicBezTo>
                  <a:pt x="1645" y="151"/>
                  <a:pt x="1668" y="156"/>
                  <a:pt x="1690" y="165"/>
                </a:cubicBezTo>
                <a:cubicBezTo>
                  <a:pt x="1712" y="174"/>
                  <a:pt x="1731" y="187"/>
                  <a:pt x="1747" y="202"/>
                </a:cubicBezTo>
                <a:cubicBezTo>
                  <a:pt x="1763" y="218"/>
                  <a:pt x="1776" y="237"/>
                  <a:pt x="1785" y="258"/>
                </a:cubicBezTo>
                <a:cubicBezTo>
                  <a:pt x="1794" y="280"/>
                  <a:pt x="1799" y="303"/>
                  <a:pt x="1799" y="327"/>
                </a:cubicBezTo>
                <a:cubicBezTo>
                  <a:pt x="1799" y="351"/>
                  <a:pt x="1794" y="374"/>
                  <a:pt x="1785" y="395"/>
                </a:cubicBezTo>
                <a:cubicBezTo>
                  <a:pt x="1776" y="416"/>
                  <a:pt x="1763" y="435"/>
                  <a:pt x="1747" y="451"/>
                </a:cubicBezTo>
                <a:cubicBezTo>
                  <a:pt x="1731" y="467"/>
                  <a:pt x="1713" y="480"/>
                  <a:pt x="1691" y="489"/>
                </a:cubicBezTo>
                <a:cubicBezTo>
                  <a:pt x="1669" y="498"/>
                  <a:pt x="1645" y="503"/>
                  <a:pt x="1620" y="503"/>
                </a:cubicBezTo>
                <a:close/>
                <a:moveTo>
                  <a:pt x="1620" y="421"/>
                </a:moveTo>
                <a:cubicBezTo>
                  <a:pt x="1633" y="421"/>
                  <a:pt x="1645" y="418"/>
                  <a:pt x="1657" y="413"/>
                </a:cubicBezTo>
                <a:cubicBezTo>
                  <a:pt x="1668" y="408"/>
                  <a:pt x="1678" y="402"/>
                  <a:pt x="1686" y="393"/>
                </a:cubicBezTo>
                <a:cubicBezTo>
                  <a:pt x="1694" y="385"/>
                  <a:pt x="1701" y="375"/>
                  <a:pt x="1706" y="364"/>
                </a:cubicBezTo>
                <a:cubicBezTo>
                  <a:pt x="1711" y="352"/>
                  <a:pt x="1713" y="340"/>
                  <a:pt x="1713" y="326"/>
                </a:cubicBezTo>
                <a:cubicBezTo>
                  <a:pt x="1713" y="313"/>
                  <a:pt x="1711" y="301"/>
                  <a:pt x="1706" y="289"/>
                </a:cubicBezTo>
                <a:cubicBezTo>
                  <a:pt x="1701" y="278"/>
                  <a:pt x="1694" y="268"/>
                  <a:pt x="1686" y="259"/>
                </a:cubicBezTo>
                <a:cubicBezTo>
                  <a:pt x="1678" y="251"/>
                  <a:pt x="1668" y="244"/>
                  <a:pt x="1657" y="239"/>
                </a:cubicBezTo>
                <a:cubicBezTo>
                  <a:pt x="1645" y="234"/>
                  <a:pt x="1633" y="232"/>
                  <a:pt x="1620" y="232"/>
                </a:cubicBezTo>
                <a:cubicBezTo>
                  <a:pt x="1607" y="232"/>
                  <a:pt x="1595" y="234"/>
                  <a:pt x="1584" y="239"/>
                </a:cubicBezTo>
                <a:cubicBezTo>
                  <a:pt x="1573" y="244"/>
                  <a:pt x="1563" y="251"/>
                  <a:pt x="1555" y="259"/>
                </a:cubicBezTo>
                <a:cubicBezTo>
                  <a:pt x="1546" y="268"/>
                  <a:pt x="1540" y="278"/>
                  <a:pt x="1535" y="289"/>
                </a:cubicBezTo>
                <a:cubicBezTo>
                  <a:pt x="1530" y="301"/>
                  <a:pt x="1528" y="313"/>
                  <a:pt x="1528" y="326"/>
                </a:cubicBezTo>
                <a:cubicBezTo>
                  <a:pt x="1528" y="340"/>
                  <a:pt x="1530" y="352"/>
                  <a:pt x="1535" y="364"/>
                </a:cubicBezTo>
                <a:cubicBezTo>
                  <a:pt x="1540" y="375"/>
                  <a:pt x="1546" y="385"/>
                  <a:pt x="1555" y="393"/>
                </a:cubicBezTo>
                <a:cubicBezTo>
                  <a:pt x="1563" y="402"/>
                  <a:pt x="1573" y="408"/>
                  <a:pt x="1584" y="413"/>
                </a:cubicBezTo>
                <a:cubicBezTo>
                  <a:pt x="1595" y="418"/>
                  <a:pt x="1607" y="421"/>
                  <a:pt x="1620" y="421"/>
                </a:cubicBezTo>
                <a:close/>
                <a:moveTo>
                  <a:pt x="0" y="158"/>
                </a:moveTo>
                <a:cubicBezTo>
                  <a:pt x="88" y="158"/>
                  <a:pt x="88" y="158"/>
                  <a:pt x="88" y="158"/>
                </a:cubicBezTo>
                <a:cubicBezTo>
                  <a:pt x="156" y="373"/>
                  <a:pt x="156" y="373"/>
                  <a:pt x="156" y="373"/>
                </a:cubicBezTo>
                <a:cubicBezTo>
                  <a:pt x="236" y="158"/>
                  <a:pt x="236" y="158"/>
                  <a:pt x="236" y="158"/>
                </a:cubicBezTo>
                <a:cubicBezTo>
                  <a:pt x="313" y="158"/>
                  <a:pt x="313" y="158"/>
                  <a:pt x="313" y="158"/>
                </a:cubicBezTo>
                <a:cubicBezTo>
                  <a:pt x="392" y="373"/>
                  <a:pt x="392" y="373"/>
                  <a:pt x="392" y="373"/>
                </a:cubicBezTo>
                <a:cubicBezTo>
                  <a:pt x="462" y="158"/>
                  <a:pt x="462" y="158"/>
                  <a:pt x="462" y="158"/>
                </a:cubicBezTo>
                <a:cubicBezTo>
                  <a:pt x="550" y="158"/>
                  <a:pt x="550" y="158"/>
                  <a:pt x="550" y="158"/>
                </a:cubicBezTo>
                <a:cubicBezTo>
                  <a:pt x="435" y="495"/>
                  <a:pt x="435" y="495"/>
                  <a:pt x="435" y="495"/>
                </a:cubicBezTo>
                <a:cubicBezTo>
                  <a:pt x="354" y="495"/>
                  <a:pt x="354" y="495"/>
                  <a:pt x="354" y="495"/>
                </a:cubicBezTo>
                <a:cubicBezTo>
                  <a:pt x="274" y="275"/>
                  <a:pt x="274" y="275"/>
                  <a:pt x="274" y="275"/>
                </a:cubicBezTo>
                <a:cubicBezTo>
                  <a:pt x="192" y="495"/>
                  <a:pt x="192" y="495"/>
                  <a:pt x="192" y="495"/>
                </a:cubicBezTo>
                <a:cubicBezTo>
                  <a:pt x="110" y="495"/>
                  <a:pt x="110" y="495"/>
                  <a:pt x="110" y="495"/>
                </a:cubicBezTo>
                <a:lnTo>
                  <a:pt x="0" y="158"/>
                </a:lnTo>
                <a:close/>
              </a:path>
            </a:pathLst>
          </a:custGeom>
          <a:solidFill>
            <a:schemeClr val="tx1"/>
          </a:solidFill>
          <a:ln>
            <a:noFill/>
          </a:ln>
        </p:spPr>
        <p:txBody>
          <a:bodyPr vert="horz" wrap="square" lIns="91440" tIns="45720" rIns="91440" bIns="45720" numCol="1" anchor="t" anchorCtr="0" compatLnSpc="1">
            <a:prstTxWarp prst="textNoShape">
              <a:avLst/>
            </a:prstTxWarp>
            <a:noAutofit/>
          </a:bodyPr>
          <a:lstStyle/>
          <a:p>
            <a:endParaRPr lang="en-US"/>
          </a:p>
        </p:txBody>
      </p:sp>
    </p:spTree>
    <p:extLst>
      <p:ext uri="{BB962C8B-B14F-4D97-AF65-F5344CB8AC3E}">
        <p14:creationId xmlns:p14="http://schemas.microsoft.com/office/powerpoint/2010/main" val="3431299584"/>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Big_LeftArc_Turquoise">
    <p:spTree>
      <p:nvGrpSpPr>
        <p:cNvPr id="1" name=""/>
        <p:cNvGrpSpPr/>
        <p:nvPr/>
      </p:nvGrpSpPr>
      <p:grpSpPr>
        <a:xfrm>
          <a:off x="0" y="0"/>
          <a:ext cx="0" cy="0"/>
          <a:chOff x="0" y="0"/>
          <a:chExt cx="0" cy="0"/>
        </a:xfrm>
      </p:grpSpPr>
      <p:sp>
        <p:nvSpPr>
          <p:cNvPr id="4" name="Graphic 1">
            <a:extLst>
              <a:ext uri="{FF2B5EF4-FFF2-40B4-BE49-F238E27FC236}">
                <a16:creationId xmlns:a16="http://schemas.microsoft.com/office/drawing/2014/main" id="{9886665F-2676-64F5-B52A-8EEA7D78373B}"/>
              </a:ext>
            </a:extLst>
          </p:cNvPr>
          <p:cNvSpPr/>
          <p:nvPr/>
        </p:nvSpPr>
        <p:spPr>
          <a:xfrm>
            <a:off x="-4146" y="0"/>
            <a:ext cx="6878649" cy="6857744"/>
          </a:xfrm>
          <a:custGeom>
            <a:avLst/>
            <a:gdLst>
              <a:gd name="connsiteX0" fmla="*/ 0 w 6878649"/>
              <a:gd name="connsiteY0" fmla="*/ 0 h 6857744"/>
              <a:gd name="connsiteX1" fmla="*/ 0 w 6878649"/>
              <a:gd name="connsiteY1" fmla="*/ 6857744 h 6857744"/>
              <a:gd name="connsiteX2" fmla="*/ 6332932 w 6878649"/>
              <a:gd name="connsiteY2" fmla="*/ 6857744 h 6857744"/>
              <a:gd name="connsiteX3" fmla="*/ 6878649 w 6878649"/>
              <a:gd name="connsiteY3" fmla="*/ 3428872 h 6857744"/>
              <a:gd name="connsiteX4" fmla="*/ 6332932 w 6878649"/>
              <a:gd name="connsiteY4" fmla="*/ 0 h 6857744"/>
              <a:gd name="connsiteX5" fmla="*/ 0 w 6878649"/>
              <a:gd name="connsiteY5" fmla="*/ 0 h 6857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78649" h="6857744">
                <a:moveTo>
                  <a:pt x="0" y="0"/>
                </a:moveTo>
                <a:lnTo>
                  <a:pt x="0" y="6857744"/>
                </a:lnTo>
                <a:lnTo>
                  <a:pt x="6332932" y="6857744"/>
                </a:lnTo>
                <a:cubicBezTo>
                  <a:pt x="6689571" y="5758600"/>
                  <a:pt x="6878649" y="4610309"/>
                  <a:pt x="6878649" y="3428872"/>
                </a:cubicBezTo>
                <a:cubicBezTo>
                  <a:pt x="6878649" y="2247435"/>
                  <a:pt x="6689571" y="1099144"/>
                  <a:pt x="6332932" y="0"/>
                </a:cubicBezTo>
                <a:lnTo>
                  <a:pt x="0" y="0"/>
                </a:lnTo>
                <a:close/>
              </a:path>
            </a:pathLst>
          </a:custGeom>
          <a:solidFill>
            <a:srgbClr val="0095B7"/>
          </a:solidFill>
          <a:ln w="16939" cap="flat">
            <a:noFill/>
            <a:prstDash val="solid"/>
            <a:miter/>
          </a:ln>
        </p:spPr>
        <p:txBody>
          <a:bodyPr rtlCol="0" anchor="ctr"/>
          <a:lstStyle/>
          <a:p>
            <a:endParaRPr lang="en-US"/>
          </a:p>
        </p:txBody>
      </p:sp>
      <p:sp>
        <p:nvSpPr>
          <p:cNvPr id="3" name="Title 1">
            <a:extLst>
              <a:ext uri="{FF2B5EF4-FFF2-40B4-BE49-F238E27FC236}">
                <a16:creationId xmlns:a16="http://schemas.microsoft.com/office/drawing/2014/main" id="{712D5597-BF84-B53F-EEFC-FA108EE74E2F}"/>
              </a:ext>
            </a:extLst>
          </p:cNvPr>
          <p:cNvSpPr>
            <a:spLocks noGrp="1"/>
          </p:cNvSpPr>
          <p:nvPr>
            <p:ph type="title" hasCustomPrompt="1"/>
          </p:nvPr>
        </p:nvSpPr>
        <p:spPr>
          <a:xfrm>
            <a:off x="674742" y="882963"/>
            <a:ext cx="3938822" cy="2253919"/>
          </a:xfrm>
          <a:prstGeom prst="rect">
            <a:avLst/>
          </a:prstGeom>
        </p:spPr>
        <p:txBody>
          <a:bodyPr>
            <a:noAutofit/>
          </a:bodyPr>
          <a:lstStyle>
            <a:lvl1pPr>
              <a:lnSpc>
                <a:spcPct val="100000"/>
              </a:lnSpc>
              <a:defRPr sz="6000" b="1">
                <a:solidFill>
                  <a:schemeClr val="bg1"/>
                </a:solidFill>
                <a:latin typeface="Tenorite" pitchFamily="2" charset="0"/>
              </a:defRPr>
            </a:lvl1pPr>
          </a:lstStyle>
          <a:p>
            <a:r>
              <a:rPr lang="en-US"/>
              <a:t>Click to add a title</a:t>
            </a:r>
            <a:endParaRPr lang="en-AR"/>
          </a:p>
        </p:txBody>
      </p:sp>
      <p:sp>
        <p:nvSpPr>
          <p:cNvPr id="7" name="Text Placeholder 2">
            <a:extLst>
              <a:ext uri="{FF2B5EF4-FFF2-40B4-BE49-F238E27FC236}">
                <a16:creationId xmlns:a16="http://schemas.microsoft.com/office/drawing/2014/main" id="{03843D04-4712-C6DE-D686-27A3CE7729D6}"/>
              </a:ext>
            </a:extLst>
          </p:cNvPr>
          <p:cNvSpPr>
            <a:spLocks noGrp="1"/>
          </p:cNvSpPr>
          <p:nvPr>
            <p:ph type="body" idx="30" hasCustomPrompt="1"/>
          </p:nvPr>
        </p:nvSpPr>
        <p:spPr>
          <a:xfrm>
            <a:off x="8603668" y="715315"/>
            <a:ext cx="2546928" cy="358293"/>
          </a:xfrm>
          <a:prstGeom prst="rect">
            <a:avLst/>
          </a:prstGeom>
        </p:spPr>
        <p:txBody>
          <a:bodyPr>
            <a:noAutofit/>
          </a:bodyPr>
          <a:lstStyle>
            <a:lvl1pPr marL="0" indent="0">
              <a:buNone/>
              <a:defRPr sz="1800" b="1">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8" name="Text Placeholder 2">
            <a:extLst>
              <a:ext uri="{FF2B5EF4-FFF2-40B4-BE49-F238E27FC236}">
                <a16:creationId xmlns:a16="http://schemas.microsoft.com/office/drawing/2014/main" id="{A9D79FD6-E3C2-80C2-3BEC-6107D3FC4C01}"/>
              </a:ext>
            </a:extLst>
          </p:cNvPr>
          <p:cNvSpPr>
            <a:spLocks noGrp="1"/>
          </p:cNvSpPr>
          <p:nvPr>
            <p:ph type="body" idx="31" hasCustomPrompt="1"/>
          </p:nvPr>
        </p:nvSpPr>
        <p:spPr>
          <a:xfrm>
            <a:off x="8603668" y="1184543"/>
            <a:ext cx="2546928" cy="564530"/>
          </a:xfrm>
          <a:prstGeom prst="rect">
            <a:avLst/>
          </a:prstGeom>
        </p:spPr>
        <p:txBody>
          <a:bodyPr>
            <a:noAutofit/>
          </a:bodyPr>
          <a:lstStyle>
            <a:lvl1pPr marL="0" indent="0">
              <a:buNone/>
              <a:defRPr sz="1400" b="0" i="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9" name="Text Placeholder 2">
            <a:extLst>
              <a:ext uri="{FF2B5EF4-FFF2-40B4-BE49-F238E27FC236}">
                <a16:creationId xmlns:a16="http://schemas.microsoft.com/office/drawing/2014/main" id="{A7CA15D3-4A1F-CEAB-0D0B-4C80C632392E}"/>
              </a:ext>
            </a:extLst>
          </p:cNvPr>
          <p:cNvSpPr>
            <a:spLocks noGrp="1"/>
          </p:cNvSpPr>
          <p:nvPr>
            <p:ph type="body" idx="32" hasCustomPrompt="1"/>
          </p:nvPr>
        </p:nvSpPr>
        <p:spPr>
          <a:xfrm>
            <a:off x="8603668" y="2682660"/>
            <a:ext cx="2546928" cy="358293"/>
          </a:xfrm>
          <a:prstGeom prst="rect">
            <a:avLst/>
          </a:prstGeom>
        </p:spPr>
        <p:txBody>
          <a:bodyPr>
            <a:noAutofit/>
          </a:bodyPr>
          <a:lstStyle>
            <a:lvl1pPr marL="0" indent="0">
              <a:buNone/>
              <a:defRPr sz="1800" b="1">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10" name="Text Placeholder 2">
            <a:extLst>
              <a:ext uri="{FF2B5EF4-FFF2-40B4-BE49-F238E27FC236}">
                <a16:creationId xmlns:a16="http://schemas.microsoft.com/office/drawing/2014/main" id="{DE042FFA-40CF-C795-4F37-CDBF31A67D04}"/>
              </a:ext>
            </a:extLst>
          </p:cNvPr>
          <p:cNvSpPr>
            <a:spLocks noGrp="1"/>
          </p:cNvSpPr>
          <p:nvPr>
            <p:ph type="body" idx="33" hasCustomPrompt="1"/>
          </p:nvPr>
        </p:nvSpPr>
        <p:spPr>
          <a:xfrm>
            <a:off x="8603668" y="3151888"/>
            <a:ext cx="2546928" cy="564530"/>
          </a:xfrm>
          <a:prstGeom prst="rect">
            <a:avLst/>
          </a:prstGeom>
        </p:spPr>
        <p:txBody>
          <a:bodyPr>
            <a:noAutofit/>
          </a:bodyPr>
          <a:lstStyle>
            <a:lvl1pPr marL="0" indent="0">
              <a:buNone/>
              <a:defRPr sz="1400" b="0" i="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11" name="Text Placeholder 2">
            <a:extLst>
              <a:ext uri="{FF2B5EF4-FFF2-40B4-BE49-F238E27FC236}">
                <a16:creationId xmlns:a16="http://schemas.microsoft.com/office/drawing/2014/main" id="{85F9AB55-E2A1-33B2-0D50-F1E40205C972}"/>
              </a:ext>
            </a:extLst>
          </p:cNvPr>
          <p:cNvSpPr>
            <a:spLocks noGrp="1"/>
          </p:cNvSpPr>
          <p:nvPr>
            <p:ph type="body" idx="34" hasCustomPrompt="1"/>
          </p:nvPr>
        </p:nvSpPr>
        <p:spPr>
          <a:xfrm>
            <a:off x="8603668" y="4705423"/>
            <a:ext cx="2546928" cy="358293"/>
          </a:xfrm>
          <a:prstGeom prst="rect">
            <a:avLst/>
          </a:prstGeom>
        </p:spPr>
        <p:txBody>
          <a:bodyPr>
            <a:noAutofit/>
          </a:bodyPr>
          <a:lstStyle>
            <a:lvl1pPr marL="0" indent="0">
              <a:buNone/>
              <a:defRPr sz="1800" b="1">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12" name="Text Placeholder 2">
            <a:extLst>
              <a:ext uri="{FF2B5EF4-FFF2-40B4-BE49-F238E27FC236}">
                <a16:creationId xmlns:a16="http://schemas.microsoft.com/office/drawing/2014/main" id="{D99C6AA5-CA79-71E2-B6E7-149286CD560D}"/>
              </a:ext>
            </a:extLst>
          </p:cNvPr>
          <p:cNvSpPr>
            <a:spLocks noGrp="1"/>
          </p:cNvSpPr>
          <p:nvPr>
            <p:ph type="body" idx="35" hasCustomPrompt="1"/>
          </p:nvPr>
        </p:nvSpPr>
        <p:spPr>
          <a:xfrm>
            <a:off x="8603668" y="5174651"/>
            <a:ext cx="2546928" cy="564530"/>
          </a:xfrm>
          <a:prstGeom prst="rect">
            <a:avLst/>
          </a:prstGeom>
        </p:spPr>
        <p:txBody>
          <a:bodyPr>
            <a:noAutofit/>
          </a:bodyPr>
          <a:lstStyle>
            <a:lvl1pPr marL="0" indent="0">
              <a:buNone/>
              <a:defRPr sz="1400" b="0" i="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6" name="Número de diapositiva">
            <a:extLst>
              <a:ext uri="{FF2B5EF4-FFF2-40B4-BE49-F238E27FC236}">
                <a16:creationId xmlns:a16="http://schemas.microsoft.com/office/drawing/2014/main" id="{C77D8979-5E1A-10E5-E8D9-8CF75B7407F3}"/>
              </a:ext>
            </a:extLst>
          </p:cNvPr>
          <p:cNvSpPr txBox="1">
            <a:spLocks/>
          </p:cNvSpPr>
          <p:nvPr userDrawn="1"/>
        </p:nvSpPr>
        <p:spPr>
          <a:xfrm>
            <a:off x="11516762" y="6509914"/>
            <a:ext cx="548640" cy="91440"/>
          </a:xfrm>
          <a:prstGeom prst="rect">
            <a:avLst/>
          </a:prstGeom>
        </p:spPr>
        <p:txBody>
          <a:bodyPr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700" b="0" i="0" u="none" strike="noStrike" cap="none" spc="0" normalizeH="0" baseline="0">
                <a:ln>
                  <a:noFill/>
                </a:ln>
                <a:solidFill>
                  <a:srgbClr val="000000"/>
                </a:solidFill>
                <a:effectLst/>
                <a:uFillTx/>
                <a:latin typeface="Tenorite" pitchFamily="2" charset="0"/>
                <a:ea typeface="+mn-ea"/>
                <a:cs typeface="+mn-cs"/>
                <a:sym typeface="Tenorite Regular"/>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9pPr>
          </a:lstStyle>
          <a:p>
            <a:fld id="{86CB4B4D-7CA3-9044-876B-883B54F8677D}" type="slidenum">
              <a:rPr lang="en-US" sz="800" smtClean="0"/>
              <a:pPr/>
              <a:t>‹#›</a:t>
            </a:fld>
            <a:endParaRPr lang="en-US" sz="800"/>
          </a:p>
        </p:txBody>
      </p:sp>
      <p:sp>
        <p:nvSpPr>
          <p:cNvPr id="13" name="Freeform 5">
            <a:extLst>
              <a:ext uri="{FF2B5EF4-FFF2-40B4-BE49-F238E27FC236}">
                <a16:creationId xmlns:a16="http://schemas.microsoft.com/office/drawing/2014/main" id="{7873ED54-2515-7E13-E189-E8B441315E46}"/>
              </a:ext>
            </a:extLst>
          </p:cNvPr>
          <p:cNvSpPr>
            <a:spLocks noEditPoints="1"/>
          </p:cNvSpPr>
          <p:nvPr userDrawn="1"/>
        </p:nvSpPr>
        <p:spPr bwMode="auto">
          <a:xfrm>
            <a:off x="10784911" y="6479382"/>
            <a:ext cx="468874" cy="173633"/>
          </a:xfrm>
          <a:custGeom>
            <a:avLst/>
            <a:gdLst>
              <a:gd name="T0" fmla="*/ 698 w 1799"/>
              <a:gd name="T1" fmla="*/ 158 h 664"/>
              <a:gd name="T2" fmla="*/ 610 w 1799"/>
              <a:gd name="T3" fmla="*/ 496 h 664"/>
              <a:gd name="T4" fmla="*/ 664 w 1799"/>
              <a:gd name="T5" fmla="*/ 7 h 664"/>
              <a:gd name="T6" fmla="*/ 638 w 1799"/>
              <a:gd name="T7" fmla="*/ 105 h 664"/>
              <a:gd name="T8" fmla="*/ 664 w 1799"/>
              <a:gd name="T9" fmla="*/ 7 h 664"/>
              <a:gd name="T10" fmla="*/ 907 w 1799"/>
              <a:gd name="T11" fmla="*/ 491 h 664"/>
              <a:gd name="T12" fmla="*/ 863 w 1799"/>
              <a:gd name="T13" fmla="*/ 664 h 664"/>
              <a:gd name="T14" fmla="*/ 777 w 1799"/>
              <a:gd name="T15" fmla="*/ 158 h 664"/>
              <a:gd name="T16" fmla="*/ 862 w 1799"/>
              <a:gd name="T17" fmla="*/ 205 h 664"/>
              <a:gd name="T18" fmla="*/ 969 w 1799"/>
              <a:gd name="T19" fmla="*/ 151 h 664"/>
              <a:gd name="T20" fmla="*/ 1082 w 1799"/>
              <a:gd name="T21" fmla="*/ 199 h 664"/>
              <a:gd name="T22" fmla="*/ 1131 w 1799"/>
              <a:gd name="T23" fmla="*/ 327 h 664"/>
              <a:gd name="T24" fmla="*/ 1081 w 1799"/>
              <a:gd name="T25" fmla="*/ 455 h 664"/>
              <a:gd name="T26" fmla="*/ 969 w 1799"/>
              <a:gd name="T27" fmla="*/ 503 h 664"/>
              <a:gd name="T28" fmla="*/ 988 w 1799"/>
              <a:gd name="T29" fmla="*/ 414 h 664"/>
              <a:gd name="T30" fmla="*/ 1038 w 1799"/>
              <a:gd name="T31" fmla="*/ 364 h 664"/>
              <a:gd name="T32" fmla="*/ 1038 w 1799"/>
              <a:gd name="T33" fmla="*/ 289 h 664"/>
              <a:gd name="T34" fmla="*/ 988 w 1799"/>
              <a:gd name="T35" fmla="*/ 239 h 664"/>
              <a:gd name="T36" fmla="*/ 915 w 1799"/>
              <a:gd name="T37" fmla="*/ 239 h 664"/>
              <a:gd name="T38" fmla="*/ 865 w 1799"/>
              <a:gd name="T39" fmla="*/ 289 h 664"/>
              <a:gd name="T40" fmla="*/ 865 w 1799"/>
              <a:gd name="T41" fmla="*/ 364 h 664"/>
              <a:gd name="T42" fmla="*/ 915 w 1799"/>
              <a:gd name="T43" fmla="*/ 414 h 664"/>
              <a:gd name="T44" fmla="*/ 1194 w 1799"/>
              <a:gd name="T45" fmla="*/ 158 h 664"/>
              <a:gd name="T46" fmla="*/ 1279 w 1799"/>
              <a:gd name="T47" fmla="*/ 210 h 664"/>
              <a:gd name="T48" fmla="*/ 1372 w 1799"/>
              <a:gd name="T49" fmla="*/ 152 h 664"/>
              <a:gd name="T50" fmla="*/ 1429 w 1799"/>
              <a:gd name="T51" fmla="*/ 165 h 664"/>
              <a:gd name="T52" fmla="*/ 1379 w 1799"/>
              <a:gd name="T53" fmla="*/ 242 h 664"/>
              <a:gd name="T54" fmla="*/ 1299 w 1799"/>
              <a:gd name="T55" fmla="*/ 257 h 664"/>
              <a:gd name="T56" fmla="*/ 1279 w 1799"/>
              <a:gd name="T57" fmla="*/ 496 h 664"/>
              <a:gd name="T58" fmla="*/ 1194 w 1799"/>
              <a:gd name="T59" fmla="*/ 158 h 664"/>
              <a:gd name="T60" fmla="*/ 1549 w 1799"/>
              <a:gd name="T61" fmla="*/ 489 h 664"/>
              <a:gd name="T62" fmla="*/ 1455 w 1799"/>
              <a:gd name="T63" fmla="*/ 395 h 664"/>
              <a:gd name="T64" fmla="*/ 1455 w 1799"/>
              <a:gd name="T65" fmla="*/ 258 h 664"/>
              <a:gd name="T66" fmla="*/ 1549 w 1799"/>
              <a:gd name="T67" fmla="*/ 165 h 664"/>
              <a:gd name="T68" fmla="*/ 1690 w 1799"/>
              <a:gd name="T69" fmla="*/ 165 h 664"/>
              <a:gd name="T70" fmla="*/ 1785 w 1799"/>
              <a:gd name="T71" fmla="*/ 258 h 664"/>
              <a:gd name="T72" fmla="*/ 1785 w 1799"/>
              <a:gd name="T73" fmla="*/ 395 h 664"/>
              <a:gd name="T74" fmla="*/ 1691 w 1799"/>
              <a:gd name="T75" fmla="*/ 489 h 664"/>
              <a:gd name="T76" fmla="*/ 1620 w 1799"/>
              <a:gd name="T77" fmla="*/ 421 h 664"/>
              <a:gd name="T78" fmla="*/ 1686 w 1799"/>
              <a:gd name="T79" fmla="*/ 393 h 664"/>
              <a:gd name="T80" fmla="*/ 1713 w 1799"/>
              <a:gd name="T81" fmla="*/ 326 h 664"/>
              <a:gd name="T82" fmla="*/ 1686 w 1799"/>
              <a:gd name="T83" fmla="*/ 259 h 664"/>
              <a:gd name="T84" fmla="*/ 1620 w 1799"/>
              <a:gd name="T85" fmla="*/ 232 h 664"/>
              <a:gd name="T86" fmla="*/ 1555 w 1799"/>
              <a:gd name="T87" fmla="*/ 259 h 664"/>
              <a:gd name="T88" fmla="*/ 1528 w 1799"/>
              <a:gd name="T89" fmla="*/ 326 h 664"/>
              <a:gd name="T90" fmla="*/ 1555 w 1799"/>
              <a:gd name="T91" fmla="*/ 393 h 664"/>
              <a:gd name="T92" fmla="*/ 1620 w 1799"/>
              <a:gd name="T93" fmla="*/ 421 h 664"/>
              <a:gd name="T94" fmla="*/ 88 w 1799"/>
              <a:gd name="T95" fmla="*/ 158 h 664"/>
              <a:gd name="T96" fmla="*/ 236 w 1799"/>
              <a:gd name="T97" fmla="*/ 158 h 664"/>
              <a:gd name="T98" fmla="*/ 392 w 1799"/>
              <a:gd name="T99" fmla="*/ 373 h 664"/>
              <a:gd name="T100" fmla="*/ 550 w 1799"/>
              <a:gd name="T101" fmla="*/ 158 h 664"/>
              <a:gd name="T102" fmla="*/ 354 w 1799"/>
              <a:gd name="T103" fmla="*/ 495 h 664"/>
              <a:gd name="T104" fmla="*/ 192 w 1799"/>
              <a:gd name="T105" fmla="*/ 495 h 664"/>
              <a:gd name="T106" fmla="*/ 0 w 1799"/>
              <a:gd name="T107" fmla="*/ 158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99" h="664">
                <a:moveTo>
                  <a:pt x="610" y="158"/>
                </a:moveTo>
                <a:cubicBezTo>
                  <a:pt x="698" y="158"/>
                  <a:pt x="698" y="158"/>
                  <a:pt x="698" y="158"/>
                </a:cubicBezTo>
                <a:cubicBezTo>
                  <a:pt x="698" y="496"/>
                  <a:pt x="698" y="496"/>
                  <a:pt x="698" y="496"/>
                </a:cubicBezTo>
                <a:cubicBezTo>
                  <a:pt x="610" y="496"/>
                  <a:pt x="610" y="496"/>
                  <a:pt x="610" y="496"/>
                </a:cubicBezTo>
                <a:lnTo>
                  <a:pt x="610" y="158"/>
                </a:lnTo>
                <a:close/>
                <a:moveTo>
                  <a:pt x="664" y="7"/>
                </a:moveTo>
                <a:cubicBezTo>
                  <a:pt x="637" y="0"/>
                  <a:pt x="609" y="16"/>
                  <a:pt x="602" y="43"/>
                </a:cubicBezTo>
                <a:cubicBezTo>
                  <a:pt x="595" y="70"/>
                  <a:pt x="611" y="98"/>
                  <a:pt x="638" y="105"/>
                </a:cubicBezTo>
                <a:cubicBezTo>
                  <a:pt x="665" y="112"/>
                  <a:pt x="693" y="96"/>
                  <a:pt x="700" y="69"/>
                </a:cubicBezTo>
                <a:cubicBezTo>
                  <a:pt x="707" y="42"/>
                  <a:pt x="691" y="14"/>
                  <a:pt x="664" y="7"/>
                </a:cubicBezTo>
                <a:close/>
                <a:moveTo>
                  <a:pt x="969" y="503"/>
                </a:moveTo>
                <a:cubicBezTo>
                  <a:pt x="946" y="503"/>
                  <a:pt x="926" y="499"/>
                  <a:pt x="907" y="491"/>
                </a:cubicBezTo>
                <a:cubicBezTo>
                  <a:pt x="889" y="482"/>
                  <a:pt x="874" y="470"/>
                  <a:pt x="863" y="455"/>
                </a:cubicBezTo>
                <a:cubicBezTo>
                  <a:pt x="863" y="664"/>
                  <a:pt x="863" y="664"/>
                  <a:pt x="863" y="664"/>
                </a:cubicBezTo>
                <a:cubicBezTo>
                  <a:pt x="777" y="664"/>
                  <a:pt x="777" y="664"/>
                  <a:pt x="777" y="664"/>
                </a:cubicBezTo>
                <a:cubicBezTo>
                  <a:pt x="777" y="158"/>
                  <a:pt x="777" y="158"/>
                  <a:pt x="777" y="158"/>
                </a:cubicBezTo>
                <a:cubicBezTo>
                  <a:pt x="862" y="158"/>
                  <a:pt x="862" y="158"/>
                  <a:pt x="862" y="158"/>
                </a:cubicBezTo>
                <a:cubicBezTo>
                  <a:pt x="862" y="205"/>
                  <a:pt x="862" y="205"/>
                  <a:pt x="862" y="205"/>
                </a:cubicBezTo>
                <a:cubicBezTo>
                  <a:pt x="874" y="188"/>
                  <a:pt x="888" y="175"/>
                  <a:pt x="907" y="166"/>
                </a:cubicBezTo>
                <a:cubicBezTo>
                  <a:pt x="925" y="156"/>
                  <a:pt x="946" y="151"/>
                  <a:pt x="969" y="151"/>
                </a:cubicBezTo>
                <a:cubicBezTo>
                  <a:pt x="990" y="151"/>
                  <a:pt x="1010" y="155"/>
                  <a:pt x="1030" y="163"/>
                </a:cubicBezTo>
                <a:cubicBezTo>
                  <a:pt x="1050" y="172"/>
                  <a:pt x="1067" y="183"/>
                  <a:pt x="1082" y="199"/>
                </a:cubicBezTo>
                <a:cubicBezTo>
                  <a:pt x="1097" y="214"/>
                  <a:pt x="1109" y="233"/>
                  <a:pt x="1118" y="254"/>
                </a:cubicBezTo>
                <a:cubicBezTo>
                  <a:pt x="1127" y="276"/>
                  <a:pt x="1131" y="300"/>
                  <a:pt x="1131" y="327"/>
                </a:cubicBezTo>
                <a:cubicBezTo>
                  <a:pt x="1131" y="354"/>
                  <a:pt x="1127" y="378"/>
                  <a:pt x="1118" y="400"/>
                </a:cubicBezTo>
                <a:cubicBezTo>
                  <a:pt x="1108" y="421"/>
                  <a:pt x="1096" y="440"/>
                  <a:pt x="1081" y="455"/>
                </a:cubicBezTo>
                <a:cubicBezTo>
                  <a:pt x="1066" y="471"/>
                  <a:pt x="1049" y="482"/>
                  <a:pt x="1030" y="491"/>
                </a:cubicBezTo>
                <a:cubicBezTo>
                  <a:pt x="1010" y="499"/>
                  <a:pt x="990" y="503"/>
                  <a:pt x="969" y="503"/>
                </a:cubicBezTo>
                <a:close/>
                <a:moveTo>
                  <a:pt x="952" y="421"/>
                </a:moveTo>
                <a:cubicBezTo>
                  <a:pt x="965" y="421"/>
                  <a:pt x="977" y="419"/>
                  <a:pt x="988" y="414"/>
                </a:cubicBezTo>
                <a:cubicBezTo>
                  <a:pt x="999" y="409"/>
                  <a:pt x="1009" y="402"/>
                  <a:pt x="1018" y="394"/>
                </a:cubicBezTo>
                <a:cubicBezTo>
                  <a:pt x="1026" y="385"/>
                  <a:pt x="1033" y="375"/>
                  <a:pt x="1038" y="364"/>
                </a:cubicBezTo>
                <a:cubicBezTo>
                  <a:pt x="1043" y="352"/>
                  <a:pt x="1045" y="340"/>
                  <a:pt x="1045" y="326"/>
                </a:cubicBezTo>
                <a:cubicBezTo>
                  <a:pt x="1045" y="313"/>
                  <a:pt x="1043" y="301"/>
                  <a:pt x="1038" y="289"/>
                </a:cubicBezTo>
                <a:cubicBezTo>
                  <a:pt x="1033" y="278"/>
                  <a:pt x="1026" y="268"/>
                  <a:pt x="1018" y="259"/>
                </a:cubicBezTo>
                <a:cubicBezTo>
                  <a:pt x="1009" y="251"/>
                  <a:pt x="999" y="244"/>
                  <a:pt x="988" y="239"/>
                </a:cubicBezTo>
                <a:cubicBezTo>
                  <a:pt x="977" y="234"/>
                  <a:pt x="965" y="231"/>
                  <a:pt x="952" y="231"/>
                </a:cubicBezTo>
                <a:cubicBezTo>
                  <a:pt x="938" y="231"/>
                  <a:pt x="926" y="234"/>
                  <a:pt x="915" y="239"/>
                </a:cubicBezTo>
                <a:cubicBezTo>
                  <a:pt x="903" y="244"/>
                  <a:pt x="893" y="251"/>
                  <a:pt x="885" y="259"/>
                </a:cubicBezTo>
                <a:cubicBezTo>
                  <a:pt x="877" y="268"/>
                  <a:pt x="870" y="278"/>
                  <a:pt x="865" y="289"/>
                </a:cubicBezTo>
                <a:cubicBezTo>
                  <a:pt x="860" y="301"/>
                  <a:pt x="858" y="313"/>
                  <a:pt x="858" y="326"/>
                </a:cubicBezTo>
                <a:cubicBezTo>
                  <a:pt x="858" y="340"/>
                  <a:pt x="860" y="352"/>
                  <a:pt x="865" y="364"/>
                </a:cubicBezTo>
                <a:cubicBezTo>
                  <a:pt x="870" y="375"/>
                  <a:pt x="877" y="385"/>
                  <a:pt x="885" y="394"/>
                </a:cubicBezTo>
                <a:cubicBezTo>
                  <a:pt x="893" y="402"/>
                  <a:pt x="903" y="409"/>
                  <a:pt x="915" y="414"/>
                </a:cubicBezTo>
                <a:cubicBezTo>
                  <a:pt x="926" y="419"/>
                  <a:pt x="938" y="421"/>
                  <a:pt x="952" y="421"/>
                </a:cubicBezTo>
                <a:close/>
                <a:moveTo>
                  <a:pt x="1194" y="158"/>
                </a:moveTo>
                <a:cubicBezTo>
                  <a:pt x="1279" y="158"/>
                  <a:pt x="1279" y="158"/>
                  <a:pt x="1279" y="158"/>
                </a:cubicBezTo>
                <a:cubicBezTo>
                  <a:pt x="1279" y="210"/>
                  <a:pt x="1279" y="210"/>
                  <a:pt x="1279" y="210"/>
                </a:cubicBezTo>
                <a:cubicBezTo>
                  <a:pt x="1287" y="190"/>
                  <a:pt x="1299" y="175"/>
                  <a:pt x="1315" y="166"/>
                </a:cubicBezTo>
                <a:cubicBezTo>
                  <a:pt x="1331" y="157"/>
                  <a:pt x="1350" y="152"/>
                  <a:pt x="1372" y="152"/>
                </a:cubicBezTo>
                <a:cubicBezTo>
                  <a:pt x="1383" y="152"/>
                  <a:pt x="1394" y="153"/>
                  <a:pt x="1403" y="156"/>
                </a:cubicBezTo>
                <a:cubicBezTo>
                  <a:pt x="1413" y="158"/>
                  <a:pt x="1422" y="161"/>
                  <a:pt x="1429" y="165"/>
                </a:cubicBezTo>
                <a:cubicBezTo>
                  <a:pt x="1397" y="250"/>
                  <a:pt x="1397" y="250"/>
                  <a:pt x="1397" y="250"/>
                </a:cubicBezTo>
                <a:cubicBezTo>
                  <a:pt x="1393" y="247"/>
                  <a:pt x="1387" y="244"/>
                  <a:pt x="1379" y="242"/>
                </a:cubicBezTo>
                <a:cubicBezTo>
                  <a:pt x="1371" y="239"/>
                  <a:pt x="1362" y="238"/>
                  <a:pt x="1352" y="238"/>
                </a:cubicBezTo>
                <a:cubicBezTo>
                  <a:pt x="1330" y="238"/>
                  <a:pt x="1313" y="244"/>
                  <a:pt x="1299" y="257"/>
                </a:cubicBezTo>
                <a:cubicBezTo>
                  <a:pt x="1286" y="269"/>
                  <a:pt x="1279" y="289"/>
                  <a:pt x="1279" y="318"/>
                </a:cubicBezTo>
                <a:cubicBezTo>
                  <a:pt x="1279" y="496"/>
                  <a:pt x="1279" y="496"/>
                  <a:pt x="1279" y="496"/>
                </a:cubicBezTo>
                <a:cubicBezTo>
                  <a:pt x="1194" y="496"/>
                  <a:pt x="1194" y="496"/>
                  <a:pt x="1194" y="496"/>
                </a:cubicBezTo>
                <a:lnTo>
                  <a:pt x="1194" y="158"/>
                </a:lnTo>
                <a:close/>
                <a:moveTo>
                  <a:pt x="1620" y="503"/>
                </a:moveTo>
                <a:cubicBezTo>
                  <a:pt x="1594" y="503"/>
                  <a:pt x="1571" y="498"/>
                  <a:pt x="1549" y="489"/>
                </a:cubicBezTo>
                <a:cubicBezTo>
                  <a:pt x="1527" y="480"/>
                  <a:pt x="1508" y="467"/>
                  <a:pt x="1492" y="451"/>
                </a:cubicBezTo>
                <a:cubicBezTo>
                  <a:pt x="1476" y="435"/>
                  <a:pt x="1464" y="416"/>
                  <a:pt x="1455" y="395"/>
                </a:cubicBezTo>
                <a:cubicBezTo>
                  <a:pt x="1446" y="374"/>
                  <a:pt x="1441" y="351"/>
                  <a:pt x="1441" y="327"/>
                </a:cubicBezTo>
                <a:cubicBezTo>
                  <a:pt x="1441" y="303"/>
                  <a:pt x="1446" y="280"/>
                  <a:pt x="1455" y="258"/>
                </a:cubicBezTo>
                <a:cubicBezTo>
                  <a:pt x="1464" y="237"/>
                  <a:pt x="1476" y="218"/>
                  <a:pt x="1492" y="202"/>
                </a:cubicBezTo>
                <a:cubicBezTo>
                  <a:pt x="1508" y="187"/>
                  <a:pt x="1527" y="174"/>
                  <a:pt x="1549" y="165"/>
                </a:cubicBezTo>
                <a:cubicBezTo>
                  <a:pt x="1571" y="156"/>
                  <a:pt x="1594" y="151"/>
                  <a:pt x="1620" y="151"/>
                </a:cubicBezTo>
                <a:cubicBezTo>
                  <a:pt x="1645" y="151"/>
                  <a:pt x="1668" y="156"/>
                  <a:pt x="1690" y="165"/>
                </a:cubicBezTo>
                <a:cubicBezTo>
                  <a:pt x="1712" y="174"/>
                  <a:pt x="1731" y="187"/>
                  <a:pt x="1747" y="202"/>
                </a:cubicBezTo>
                <a:cubicBezTo>
                  <a:pt x="1763" y="218"/>
                  <a:pt x="1776" y="237"/>
                  <a:pt x="1785" y="258"/>
                </a:cubicBezTo>
                <a:cubicBezTo>
                  <a:pt x="1794" y="280"/>
                  <a:pt x="1799" y="303"/>
                  <a:pt x="1799" y="327"/>
                </a:cubicBezTo>
                <a:cubicBezTo>
                  <a:pt x="1799" y="351"/>
                  <a:pt x="1794" y="374"/>
                  <a:pt x="1785" y="395"/>
                </a:cubicBezTo>
                <a:cubicBezTo>
                  <a:pt x="1776" y="416"/>
                  <a:pt x="1763" y="435"/>
                  <a:pt x="1747" y="451"/>
                </a:cubicBezTo>
                <a:cubicBezTo>
                  <a:pt x="1731" y="467"/>
                  <a:pt x="1713" y="480"/>
                  <a:pt x="1691" y="489"/>
                </a:cubicBezTo>
                <a:cubicBezTo>
                  <a:pt x="1669" y="498"/>
                  <a:pt x="1645" y="503"/>
                  <a:pt x="1620" y="503"/>
                </a:cubicBezTo>
                <a:close/>
                <a:moveTo>
                  <a:pt x="1620" y="421"/>
                </a:moveTo>
                <a:cubicBezTo>
                  <a:pt x="1633" y="421"/>
                  <a:pt x="1645" y="418"/>
                  <a:pt x="1657" y="413"/>
                </a:cubicBezTo>
                <a:cubicBezTo>
                  <a:pt x="1668" y="408"/>
                  <a:pt x="1678" y="402"/>
                  <a:pt x="1686" y="393"/>
                </a:cubicBezTo>
                <a:cubicBezTo>
                  <a:pt x="1694" y="385"/>
                  <a:pt x="1701" y="375"/>
                  <a:pt x="1706" y="364"/>
                </a:cubicBezTo>
                <a:cubicBezTo>
                  <a:pt x="1711" y="352"/>
                  <a:pt x="1713" y="340"/>
                  <a:pt x="1713" y="326"/>
                </a:cubicBezTo>
                <a:cubicBezTo>
                  <a:pt x="1713" y="313"/>
                  <a:pt x="1711" y="301"/>
                  <a:pt x="1706" y="289"/>
                </a:cubicBezTo>
                <a:cubicBezTo>
                  <a:pt x="1701" y="278"/>
                  <a:pt x="1694" y="268"/>
                  <a:pt x="1686" y="259"/>
                </a:cubicBezTo>
                <a:cubicBezTo>
                  <a:pt x="1678" y="251"/>
                  <a:pt x="1668" y="244"/>
                  <a:pt x="1657" y="239"/>
                </a:cubicBezTo>
                <a:cubicBezTo>
                  <a:pt x="1645" y="234"/>
                  <a:pt x="1633" y="232"/>
                  <a:pt x="1620" y="232"/>
                </a:cubicBezTo>
                <a:cubicBezTo>
                  <a:pt x="1607" y="232"/>
                  <a:pt x="1595" y="234"/>
                  <a:pt x="1584" y="239"/>
                </a:cubicBezTo>
                <a:cubicBezTo>
                  <a:pt x="1573" y="244"/>
                  <a:pt x="1563" y="251"/>
                  <a:pt x="1555" y="259"/>
                </a:cubicBezTo>
                <a:cubicBezTo>
                  <a:pt x="1546" y="268"/>
                  <a:pt x="1540" y="278"/>
                  <a:pt x="1535" y="289"/>
                </a:cubicBezTo>
                <a:cubicBezTo>
                  <a:pt x="1530" y="301"/>
                  <a:pt x="1528" y="313"/>
                  <a:pt x="1528" y="326"/>
                </a:cubicBezTo>
                <a:cubicBezTo>
                  <a:pt x="1528" y="340"/>
                  <a:pt x="1530" y="352"/>
                  <a:pt x="1535" y="364"/>
                </a:cubicBezTo>
                <a:cubicBezTo>
                  <a:pt x="1540" y="375"/>
                  <a:pt x="1546" y="385"/>
                  <a:pt x="1555" y="393"/>
                </a:cubicBezTo>
                <a:cubicBezTo>
                  <a:pt x="1563" y="402"/>
                  <a:pt x="1573" y="408"/>
                  <a:pt x="1584" y="413"/>
                </a:cubicBezTo>
                <a:cubicBezTo>
                  <a:pt x="1595" y="418"/>
                  <a:pt x="1607" y="421"/>
                  <a:pt x="1620" y="421"/>
                </a:cubicBezTo>
                <a:close/>
                <a:moveTo>
                  <a:pt x="0" y="158"/>
                </a:moveTo>
                <a:cubicBezTo>
                  <a:pt x="88" y="158"/>
                  <a:pt x="88" y="158"/>
                  <a:pt x="88" y="158"/>
                </a:cubicBezTo>
                <a:cubicBezTo>
                  <a:pt x="156" y="373"/>
                  <a:pt x="156" y="373"/>
                  <a:pt x="156" y="373"/>
                </a:cubicBezTo>
                <a:cubicBezTo>
                  <a:pt x="236" y="158"/>
                  <a:pt x="236" y="158"/>
                  <a:pt x="236" y="158"/>
                </a:cubicBezTo>
                <a:cubicBezTo>
                  <a:pt x="313" y="158"/>
                  <a:pt x="313" y="158"/>
                  <a:pt x="313" y="158"/>
                </a:cubicBezTo>
                <a:cubicBezTo>
                  <a:pt x="392" y="373"/>
                  <a:pt x="392" y="373"/>
                  <a:pt x="392" y="373"/>
                </a:cubicBezTo>
                <a:cubicBezTo>
                  <a:pt x="462" y="158"/>
                  <a:pt x="462" y="158"/>
                  <a:pt x="462" y="158"/>
                </a:cubicBezTo>
                <a:cubicBezTo>
                  <a:pt x="550" y="158"/>
                  <a:pt x="550" y="158"/>
                  <a:pt x="550" y="158"/>
                </a:cubicBezTo>
                <a:cubicBezTo>
                  <a:pt x="435" y="495"/>
                  <a:pt x="435" y="495"/>
                  <a:pt x="435" y="495"/>
                </a:cubicBezTo>
                <a:cubicBezTo>
                  <a:pt x="354" y="495"/>
                  <a:pt x="354" y="495"/>
                  <a:pt x="354" y="495"/>
                </a:cubicBezTo>
                <a:cubicBezTo>
                  <a:pt x="274" y="275"/>
                  <a:pt x="274" y="275"/>
                  <a:pt x="274" y="275"/>
                </a:cubicBezTo>
                <a:cubicBezTo>
                  <a:pt x="192" y="495"/>
                  <a:pt x="192" y="495"/>
                  <a:pt x="192" y="495"/>
                </a:cubicBezTo>
                <a:cubicBezTo>
                  <a:pt x="110" y="495"/>
                  <a:pt x="110" y="495"/>
                  <a:pt x="110" y="495"/>
                </a:cubicBezTo>
                <a:lnTo>
                  <a:pt x="0" y="158"/>
                </a:lnTo>
                <a:close/>
              </a:path>
            </a:pathLst>
          </a:custGeom>
          <a:solidFill>
            <a:schemeClr val="tx1"/>
          </a:solidFill>
          <a:ln>
            <a:noFill/>
          </a:ln>
        </p:spPr>
        <p:txBody>
          <a:bodyPr vert="horz" wrap="square" lIns="91440" tIns="45720" rIns="91440" bIns="45720" numCol="1" anchor="t" anchorCtr="0" compatLnSpc="1">
            <a:prstTxWarp prst="textNoShape">
              <a:avLst/>
            </a:prstTxWarp>
            <a:noAutofit/>
          </a:bodyPr>
          <a:lstStyle/>
          <a:p>
            <a:endParaRPr lang="en-US"/>
          </a:p>
        </p:txBody>
      </p:sp>
    </p:spTree>
    <p:extLst>
      <p:ext uri="{BB962C8B-B14F-4D97-AF65-F5344CB8AC3E}">
        <p14:creationId xmlns:p14="http://schemas.microsoft.com/office/powerpoint/2010/main" val="3121141854"/>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ig_RightArc_WiproBlue">
    <p:spTree>
      <p:nvGrpSpPr>
        <p:cNvPr id="1" name=""/>
        <p:cNvGrpSpPr/>
        <p:nvPr/>
      </p:nvGrpSpPr>
      <p:grpSpPr>
        <a:xfrm>
          <a:off x="0" y="0"/>
          <a:ext cx="0" cy="0"/>
          <a:chOff x="0" y="0"/>
          <a:chExt cx="0" cy="0"/>
        </a:xfrm>
      </p:grpSpPr>
      <p:sp>
        <p:nvSpPr>
          <p:cNvPr id="4" name="Graphic 11">
            <a:extLst>
              <a:ext uri="{FF2B5EF4-FFF2-40B4-BE49-F238E27FC236}">
                <a16:creationId xmlns:a16="http://schemas.microsoft.com/office/drawing/2014/main" id="{41F36B23-6D5D-D5A9-2DC8-9DF86ABB3AAE}"/>
              </a:ext>
            </a:extLst>
          </p:cNvPr>
          <p:cNvSpPr/>
          <p:nvPr/>
        </p:nvSpPr>
        <p:spPr>
          <a:xfrm rot="10800000">
            <a:off x="5313351" y="0"/>
            <a:ext cx="6878649" cy="6857744"/>
          </a:xfrm>
          <a:custGeom>
            <a:avLst/>
            <a:gdLst>
              <a:gd name="connsiteX0" fmla="*/ 0 w 6878649"/>
              <a:gd name="connsiteY0" fmla="*/ 0 h 6857744"/>
              <a:gd name="connsiteX1" fmla="*/ 0 w 6878649"/>
              <a:gd name="connsiteY1" fmla="*/ 6857744 h 6857744"/>
              <a:gd name="connsiteX2" fmla="*/ 6332932 w 6878649"/>
              <a:gd name="connsiteY2" fmla="*/ 6857744 h 6857744"/>
              <a:gd name="connsiteX3" fmla="*/ 6878649 w 6878649"/>
              <a:gd name="connsiteY3" fmla="*/ 3428872 h 6857744"/>
              <a:gd name="connsiteX4" fmla="*/ 6332932 w 6878649"/>
              <a:gd name="connsiteY4" fmla="*/ 0 h 6857744"/>
              <a:gd name="connsiteX5" fmla="*/ 0 w 6878649"/>
              <a:gd name="connsiteY5" fmla="*/ 0 h 6857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78649" h="6857744">
                <a:moveTo>
                  <a:pt x="0" y="0"/>
                </a:moveTo>
                <a:lnTo>
                  <a:pt x="0" y="6857744"/>
                </a:lnTo>
                <a:lnTo>
                  <a:pt x="6332932" y="6857744"/>
                </a:lnTo>
                <a:cubicBezTo>
                  <a:pt x="6689571" y="5758600"/>
                  <a:pt x="6878649" y="4610309"/>
                  <a:pt x="6878649" y="3428872"/>
                </a:cubicBezTo>
                <a:cubicBezTo>
                  <a:pt x="6878649" y="2247435"/>
                  <a:pt x="6689571" y="1099144"/>
                  <a:pt x="6332932" y="0"/>
                </a:cubicBezTo>
                <a:lnTo>
                  <a:pt x="0" y="0"/>
                </a:lnTo>
                <a:close/>
              </a:path>
            </a:pathLst>
          </a:custGeom>
          <a:solidFill>
            <a:srgbClr val="341954"/>
          </a:solidFill>
          <a:ln w="16939" cap="flat">
            <a:noFill/>
            <a:prstDash val="solid"/>
            <a:miter/>
          </a:ln>
        </p:spPr>
        <p:txBody>
          <a:bodyPr rtlCol="0" anchor="ctr"/>
          <a:lstStyle/>
          <a:p>
            <a:endParaRPr lang="en-US"/>
          </a:p>
        </p:txBody>
      </p:sp>
      <p:sp>
        <p:nvSpPr>
          <p:cNvPr id="5" name="Text Placeholder 2">
            <a:extLst>
              <a:ext uri="{FF2B5EF4-FFF2-40B4-BE49-F238E27FC236}">
                <a16:creationId xmlns:a16="http://schemas.microsoft.com/office/drawing/2014/main" id="{971321D0-DB84-8920-5143-81818370CB2F}"/>
              </a:ext>
            </a:extLst>
          </p:cNvPr>
          <p:cNvSpPr>
            <a:spLocks noGrp="1"/>
          </p:cNvSpPr>
          <p:nvPr>
            <p:ph type="body" idx="30" hasCustomPrompt="1"/>
          </p:nvPr>
        </p:nvSpPr>
        <p:spPr>
          <a:xfrm>
            <a:off x="7156174" y="715315"/>
            <a:ext cx="3994422" cy="358293"/>
          </a:xfrm>
          <a:prstGeom prst="rect">
            <a:avLst/>
          </a:prstGeom>
        </p:spPr>
        <p:txBody>
          <a:bodyPr>
            <a:noAutofit/>
          </a:bodyPr>
          <a:lstStyle>
            <a:lvl1pPr marL="0" indent="0">
              <a:buNone/>
              <a:defRPr sz="1800" b="1">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6" name="Text Placeholder 2">
            <a:extLst>
              <a:ext uri="{FF2B5EF4-FFF2-40B4-BE49-F238E27FC236}">
                <a16:creationId xmlns:a16="http://schemas.microsoft.com/office/drawing/2014/main" id="{08A1FEE3-1576-50EC-2C75-6699019476BF}"/>
              </a:ext>
            </a:extLst>
          </p:cNvPr>
          <p:cNvSpPr>
            <a:spLocks noGrp="1"/>
          </p:cNvSpPr>
          <p:nvPr>
            <p:ph type="body" idx="32" hasCustomPrompt="1"/>
          </p:nvPr>
        </p:nvSpPr>
        <p:spPr>
          <a:xfrm>
            <a:off x="7156174" y="1184543"/>
            <a:ext cx="3994422" cy="564530"/>
          </a:xfrm>
          <a:prstGeom prst="rect">
            <a:avLst/>
          </a:prstGeom>
        </p:spPr>
        <p:txBody>
          <a:bodyPr>
            <a:noAutofit/>
          </a:bodyPr>
          <a:lstStyle>
            <a:lvl1pPr marL="0" indent="0">
              <a:buNone/>
              <a:defRPr sz="1400" b="0" i="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7" name="Text Placeholder 2">
            <a:extLst>
              <a:ext uri="{FF2B5EF4-FFF2-40B4-BE49-F238E27FC236}">
                <a16:creationId xmlns:a16="http://schemas.microsoft.com/office/drawing/2014/main" id="{8A2530CB-4339-E412-6EA9-592DD28E8F10}"/>
              </a:ext>
            </a:extLst>
          </p:cNvPr>
          <p:cNvSpPr>
            <a:spLocks noGrp="1"/>
          </p:cNvSpPr>
          <p:nvPr>
            <p:ph type="body" idx="33" hasCustomPrompt="1"/>
          </p:nvPr>
        </p:nvSpPr>
        <p:spPr>
          <a:xfrm>
            <a:off x="7156174" y="2682660"/>
            <a:ext cx="3994422" cy="358293"/>
          </a:xfrm>
          <a:prstGeom prst="rect">
            <a:avLst/>
          </a:prstGeom>
        </p:spPr>
        <p:txBody>
          <a:bodyPr>
            <a:noAutofit/>
          </a:bodyPr>
          <a:lstStyle>
            <a:lvl1pPr marL="0" indent="0">
              <a:buNone/>
              <a:defRPr sz="1800" b="1">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8" name="Text Placeholder 2">
            <a:extLst>
              <a:ext uri="{FF2B5EF4-FFF2-40B4-BE49-F238E27FC236}">
                <a16:creationId xmlns:a16="http://schemas.microsoft.com/office/drawing/2014/main" id="{4F495C8A-7C27-4FF8-75C0-5A4FDEB32292}"/>
              </a:ext>
            </a:extLst>
          </p:cNvPr>
          <p:cNvSpPr>
            <a:spLocks noGrp="1"/>
          </p:cNvSpPr>
          <p:nvPr>
            <p:ph type="body" idx="34" hasCustomPrompt="1"/>
          </p:nvPr>
        </p:nvSpPr>
        <p:spPr>
          <a:xfrm>
            <a:off x="7156174" y="3151888"/>
            <a:ext cx="3994422" cy="564530"/>
          </a:xfrm>
          <a:prstGeom prst="rect">
            <a:avLst/>
          </a:prstGeom>
        </p:spPr>
        <p:txBody>
          <a:bodyPr>
            <a:noAutofit/>
          </a:bodyPr>
          <a:lstStyle>
            <a:lvl1pPr marL="0" indent="0">
              <a:buNone/>
              <a:defRPr sz="1400" b="0" i="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9" name="Text Placeholder 2">
            <a:extLst>
              <a:ext uri="{FF2B5EF4-FFF2-40B4-BE49-F238E27FC236}">
                <a16:creationId xmlns:a16="http://schemas.microsoft.com/office/drawing/2014/main" id="{65C4F49E-5BBF-B8BE-2F4B-7BE51ED738A7}"/>
              </a:ext>
            </a:extLst>
          </p:cNvPr>
          <p:cNvSpPr>
            <a:spLocks noGrp="1"/>
          </p:cNvSpPr>
          <p:nvPr>
            <p:ph type="body" idx="35" hasCustomPrompt="1"/>
          </p:nvPr>
        </p:nvSpPr>
        <p:spPr>
          <a:xfrm>
            <a:off x="7156174" y="4705423"/>
            <a:ext cx="3994422" cy="358293"/>
          </a:xfrm>
          <a:prstGeom prst="rect">
            <a:avLst/>
          </a:prstGeom>
        </p:spPr>
        <p:txBody>
          <a:bodyPr>
            <a:noAutofit/>
          </a:bodyPr>
          <a:lstStyle>
            <a:lvl1pPr marL="0" indent="0">
              <a:buNone/>
              <a:defRPr sz="1800" b="1">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10" name="Text Placeholder 2">
            <a:extLst>
              <a:ext uri="{FF2B5EF4-FFF2-40B4-BE49-F238E27FC236}">
                <a16:creationId xmlns:a16="http://schemas.microsoft.com/office/drawing/2014/main" id="{6DFA2CC1-F12C-D83C-B7B3-401C50D91671}"/>
              </a:ext>
            </a:extLst>
          </p:cNvPr>
          <p:cNvSpPr>
            <a:spLocks noGrp="1"/>
          </p:cNvSpPr>
          <p:nvPr>
            <p:ph type="body" idx="36" hasCustomPrompt="1"/>
          </p:nvPr>
        </p:nvSpPr>
        <p:spPr>
          <a:xfrm>
            <a:off x="7156174" y="5174651"/>
            <a:ext cx="3994422" cy="564530"/>
          </a:xfrm>
          <a:prstGeom prst="rect">
            <a:avLst/>
          </a:prstGeom>
        </p:spPr>
        <p:txBody>
          <a:bodyPr>
            <a:noAutofit/>
          </a:bodyPr>
          <a:lstStyle>
            <a:lvl1pPr marL="0" indent="0">
              <a:buNone/>
              <a:defRPr sz="1400" b="0" i="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2" name="Número de diapositiva">
            <a:extLst>
              <a:ext uri="{FF2B5EF4-FFF2-40B4-BE49-F238E27FC236}">
                <a16:creationId xmlns:a16="http://schemas.microsoft.com/office/drawing/2014/main" id="{79BD3A25-6345-7C00-28C6-D5C3ACE81CEB}"/>
              </a:ext>
            </a:extLst>
          </p:cNvPr>
          <p:cNvSpPr txBox="1">
            <a:spLocks/>
          </p:cNvSpPr>
          <p:nvPr userDrawn="1"/>
        </p:nvSpPr>
        <p:spPr>
          <a:xfrm>
            <a:off x="11516762" y="6509914"/>
            <a:ext cx="548640" cy="91440"/>
          </a:xfrm>
          <a:prstGeom prst="rect">
            <a:avLst/>
          </a:prstGeom>
        </p:spPr>
        <p:txBody>
          <a:bodyPr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700" b="0" i="0" u="none" strike="noStrike" cap="none" spc="0" normalizeH="0" baseline="0">
                <a:ln>
                  <a:noFill/>
                </a:ln>
                <a:solidFill>
                  <a:srgbClr val="000000"/>
                </a:solidFill>
                <a:effectLst/>
                <a:uFillTx/>
                <a:latin typeface="Tenorite" pitchFamily="2" charset="0"/>
                <a:ea typeface="+mn-ea"/>
                <a:cs typeface="+mn-cs"/>
                <a:sym typeface="Tenorite Regular"/>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9pPr>
          </a:lstStyle>
          <a:p>
            <a:fld id="{86CB4B4D-7CA3-9044-876B-883B54F8677D}" type="slidenum">
              <a:rPr lang="en-US" sz="800" smtClean="0">
                <a:solidFill>
                  <a:schemeClr val="bg1"/>
                </a:solidFill>
              </a:rPr>
              <a:pPr/>
              <a:t>‹#›</a:t>
            </a:fld>
            <a:endParaRPr lang="en-US" sz="800">
              <a:solidFill>
                <a:schemeClr val="bg1"/>
              </a:solidFill>
            </a:endParaRPr>
          </a:p>
        </p:txBody>
      </p:sp>
      <p:sp>
        <p:nvSpPr>
          <p:cNvPr id="3" name="Freeform 5">
            <a:extLst>
              <a:ext uri="{FF2B5EF4-FFF2-40B4-BE49-F238E27FC236}">
                <a16:creationId xmlns:a16="http://schemas.microsoft.com/office/drawing/2014/main" id="{C529C434-8301-7137-65DC-9235D38A58B3}"/>
              </a:ext>
            </a:extLst>
          </p:cNvPr>
          <p:cNvSpPr>
            <a:spLocks noEditPoints="1"/>
          </p:cNvSpPr>
          <p:nvPr userDrawn="1"/>
        </p:nvSpPr>
        <p:spPr bwMode="auto">
          <a:xfrm>
            <a:off x="10784911" y="6479382"/>
            <a:ext cx="468874" cy="173633"/>
          </a:xfrm>
          <a:custGeom>
            <a:avLst/>
            <a:gdLst>
              <a:gd name="T0" fmla="*/ 698 w 1799"/>
              <a:gd name="T1" fmla="*/ 158 h 664"/>
              <a:gd name="T2" fmla="*/ 610 w 1799"/>
              <a:gd name="T3" fmla="*/ 496 h 664"/>
              <a:gd name="T4" fmla="*/ 664 w 1799"/>
              <a:gd name="T5" fmla="*/ 7 h 664"/>
              <a:gd name="T6" fmla="*/ 638 w 1799"/>
              <a:gd name="T7" fmla="*/ 105 h 664"/>
              <a:gd name="T8" fmla="*/ 664 w 1799"/>
              <a:gd name="T9" fmla="*/ 7 h 664"/>
              <a:gd name="T10" fmla="*/ 907 w 1799"/>
              <a:gd name="T11" fmla="*/ 491 h 664"/>
              <a:gd name="T12" fmla="*/ 863 w 1799"/>
              <a:gd name="T13" fmla="*/ 664 h 664"/>
              <a:gd name="T14" fmla="*/ 777 w 1799"/>
              <a:gd name="T15" fmla="*/ 158 h 664"/>
              <a:gd name="T16" fmla="*/ 862 w 1799"/>
              <a:gd name="T17" fmla="*/ 205 h 664"/>
              <a:gd name="T18" fmla="*/ 969 w 1799"/>
              <a:gd name="T19" fmla="*/ 151 h 664"/>
              <a:gd name="T20" fmla="*/ 1082 w 1799"/>
              <a:gd name="T21" fmla="*/ 199 h 664"/>
              <a:gd name="T22" fmla="*/ 1131 w 1799"/>
              <a:gd name="T23" fmla="*/ 327 h 664"/>
              <a:gd name="T24" fmla="*/ 1081 w 1799"/>
              <a:gd name="T25" fmla="*/ 455 h 664"/>
              <a:gd name="T26" fmla="*/ 969 w 1799"/>
              <a:gd name="T27" fmla="*/ 503 h 664"/>
              <a:gd name="T28" fmla="*/ 988 w 1799"/>
              <a:gd name="T29" fmla="*/ 414 h 664"/>
              <a:gd name="T30" fmla="*/ 1038 w 1799"/>
              <a:gd name="T31" fmla="*/ 364 h 664"/>
              <a:gd name="T32" fmla="*/ 1038 w 1799"/>
              <a:gd name="T33" fmla="*/ 289 h 664"/>
              <a:gd name="T34" fmla="*/ 988 w 1799"/>
              <a:gd name="T35" fmla="*/ 239 h 664"/>
              <a:gd name="T36" fmla="*/ 915 w 1799"/>
              <a:gd name="T37" fmla="*/ 239 h 664"/>
              <a:gd name="T38" fmla="*/ 865 w 1799"/>
              <a:gd name="T39" fmla="*/ 289 h 664"/>
              <a:gd name="T40" fmla="*/ 865 w 1799"/>
              <a:gd name="T41" fmla="*/ 364 h 664"/>
              <a:gd name="T42" fmla="*/ 915 w 1799"/>
              <a:gd name="T43" fmla="*/ 414 h 664"/>
              <a:gd name="T44" fmla="*/ 1194 w 1799"/>
              <a:gd name="T45" fmla="*/ 158 h 664"/>
              <a:gd name="T46" fmla="*/ 1279 w 1799"/>
              <a:gd name="T47" fmla="*/ 210 h 664"/>
              <a:gd name="T48" fmla="*/ 1372 w 1799"/>
              <a:gd name="T49" fmla="*/ 152 h 664"/>
              <a:gd name="T50" fmla="*/ 1429 w 1799"/>
              <a:gd name="T51" fmla="*/ 165 h 664"/>
              <a:gd name="T52" fmla="*/ 1379 w 1799"/>
              <a:gd name="T53" fmla="*/ 242 h 664"/>
              <a:gd name="T54" fmla="*/ 1299 w 1799"/>
              <a:gd name="T55" fmla="*/ 257 h 664"/>
              <a:gd name="T56" fmla="*/ 1279 w 1799"/>
              <a:gd name="T57" fmla="*/ 496 h 664"/>
              <a:gd name="T58" fmla="*/ 1194 w 1799"/>
              <a:gd name="T59" fmla="*/ 158 h 664"/>
              <a:gd name="T60" fmla="*/ 1549 w 1799"/>
              <a:gd name="T61" fmla="*/ 489 h 664"/>
              <a:gd name="T62" fmla="*/ 1455 w 1799"/>
              <a:gd name="T63" fmla="*/ 395 h 664"/>
              <a:gd name="T64" fmla="*/ 1455 w 1799"/>
              <a:gd name="T65" fmla="*/ 258 h 664"/>
              <a:gd name="T66" fmla="*/ 1549 w 1799"/>
              <a:gd name="T67" fmla="*/ 165 h 664"/>
              <a:gd name="T68" fmla="*/ 1690 w 1799"/>
              <a:gd name="T69" fmla="*/ 165 h 664"/>
              <a:gd name="T70" fmla="*/ 1785 w 1799"/>
              <a:gd name="T71" fmla="*/ 258 h 664"/>
              <a:gd name="T72" fmla="*/ 1785 w 1799"/>
              <a:gd name="T73" fmla="*/ 395 h 664"/>
              <a:gd name="T74" fmla="*/ 1691 w 1799"/>
              <a:gd name="T75" fmla="*/ 489 h 664"/>
              <a:gd name="T76" fmla="*/ 1620 w 1799"/>
              <a:gd name="T77" fmla="*/ 421 h 664"/>
              <a:gd name="T78" fmla="*/ 1686 w 1799"/>
              <a:gd name="T79" fmla="*/ 393 h 664"/>
              <a:gd name="T80" fmla="*/ 1713 w 1799"/>
              <a:gd name="T81" fmla="*/ 326 h 664"/>
              <a:gd name="T82" fmla="*/ 1686 w 1799"/>
              <a:gd name="T83" fmla="*/ 259 h 664"/>
              <a:gd name="T84" fmla="*/ 1620 w 1799"/>
              <a:gd name="T85" fmla="*/ 232 h 664"/>
              <a:gd name="T86" fmla="*/ 1555 w 1799"/>
              <a:gd name="T87" fmla="*/ 259 h 664"/>
              <a:gd name="T88" fmla="*/ 1528 w 1799"/>
              <a:gd name="T89" fmla="*/ 326 h 664"/>
              <a:gd name="T90" fmla="*/ 1555 w 1799"/>
              <a:gd name="T91" fmla="*/ 393 h 664"/>
              <a:gd name="T92" fmla="*/ 1620 w 1799"/>
              <a:gd name="T93" fmla="*/ 421 h 664"/>
              <a:gd name="T94" fmla="*/ 88 w 1799"/>
              <a:gd name="T95" fmla="*/ 158 h 664"/>
              <a:gd name="T96" fmla="*/ 236 w 1799"/>
              <a:gd name="T97" fmla="*/ 158 h 664"/>
              <a:gd name="T98" fmla="*/ 392 w 1799"/>
              <a:gd name="T99" fmla="*/ 373 h 664"/>
              <a:gd name="T100" fmla="*/ 550 w 1799"/>
              <a:gd name="T101" fmla="*/ 158 h 664"/>
              <a:gd name="T102" fmla="*/ 354 w 1799"/>
              <a:gd name="T103" fmla="*/ 495 h 664"/>
              <a:gd name="T104" fmla="*/ 192 w 1799"/>
              <a:gd name="T105" fmla="*/ 495 h 664"/>
              <a:gd name="T106" fmla="*/ 0 w 1799"/>
              <a:gd name="T107" fmla="*/ 158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99" h="664">
                <a:moveTo>
                  <a:pt x="610" y="158"/>
                </a:moveTo>
                <a:cubicBezTo>
                  <a:pt x="698" y="158"/>
                  <a:pt x="698" y="158"/>
                  <a:pt x="698" y="158"/>
                </a:cubicBezTo>
                <a:cubicBezTo>
                  <a:pt x="698" y="496"/>
                  <a:pt x="698" y="496"/>
                  <a:pt x="698" y="496"/>
                </a:cubicBezTo>
                <a:cubicBezTo>
                  <a:pt x="610" y="496"/>
                  <a:pt x="610" y="496"/>
                  <a:pt x="610" y="496"/>
                </a:cubicBezTo>
                <a:lnTo>
                  <a:pt x="610" y="158"/>
                </a:lnTo>
                <a:close/>
                <a:moveTo>
                  <a:pt x="664" y="7"/>
                </a:moveTo>
                <a:cubicBezTo>
                  <a:pt x="637" y="0"/>
                  <a:pt x="609" y="16"/>
                  <a:pt x="602" y="43"/>
                </a:cubicBezTo>
                <a:cubicBezTo>
                  <a:pt x="595" y="70"/>
                  <a:pt x="611" y="98"/>
                  <a:pt x="638" y="105"/>
                </a:cubicBezTo>
                <a:cubicBezTo>
                  <a:pt x="665" y="112"/>
                  <a:pt x="693" y="96"/>
                  <a:pt x="700" y="69"/>
                </a:cubicBezTo>
                <a:cubicBezTo>
                  <a:pt x="707" y="42"/>
                  <a:pt x="691" y="14"/>
                  <a:pt x="664" y="7"/>
                </a:cubicBezTo>
                <a:close/>
                <a:moveTo>
                  <a:pt x="969" y="503"/>
                </a:moveTo>
                <a:cubicBezTo>
                  <a:pt x="946" y="503"/>
                  <a:pt x="926" y="499"/>
                  <a:pt x="907" y="491"/>
                </a:cubicBezTo>
                <a:cubicBezTo>
                  <a:pt x="889" y="482"/>
                  <a:pt x="874" y="470"/>
                  <a:pt x="863" y="455"/>
                </a:cubicBezTo>
                <a:cubicBezTo>
                  <a:pt x="863" y="664"/>
                  <a:pt x="863" y="664"/>
                  <a:pt x="863" y="664"/>
                </a:cubicBezTo>
                <a:cubicBezTo>
                  <a:pt x="777" y="664"/>
                  <a:pt x="777" y="664"/>
                  <a:pt x="777" y="664"/>
                </a:cubicBezTo>
                <a:cubicBezTo>
                  <a:pt x="777" y="158"/>
                  <a:pt x="777" y="158"/>
                  <a:pt x="777" y="158"/>
                </a:cubicBezTo>
                <a:cubicBezTo>
                  <a:pt x="862" y="158"/>
                  <a:pt x="862" y="158"/>
                  <a:pt x="862" y="158"/>
                </a:cubicBezTo>
                <a:cubicBezTo>
                  <a:pt x="862" y="205"/>
                  <a:pt x="862" y="205"/>
                  <a:pt x="862" y="205"/>
                </a:cubicBezTo>
                <a:cubicBezTo>
                  <a:pt x="874" y="188"/>
                  <a:pt x="888" y="175"/>
                  <a:pt x="907" y="166"/>
                </a:cubicBezTo>
                <a:cubicBezTo>
                  <a:pt x="925" y="156"/>
                  <a:pt x="946" y="151"/>
                  <a:pt x="969" y="151"/>
                </a:cubicBezTo>
                <a:cubicBezTo>
                  <a:pt x="990" y="151"/>
                  <a:pt x="1010" y="155"/>
                  <a:pt x="1030" y="163"/>
                </a:cubicBezTo>
                <a:cubicBezTo>
                  <a:pt x="1050" y="172"/>
                  <a:pt x="1067" y="183"/>
                  <a:pt x="1082" y="199"/>
                </a:cubicBezTo>
                <a:cubicBezTo>
                  <a:pt x="1097" y="214"/>
                  <a:pt x="1109" y="233"/>
                  <a:pt x="1118" y="254"/>
                </a:cubicBezTo>
                <a:cubicBezTo>
                  <a:pt x="1127" y="276"/>
                  <a:pt x="1131" y="300"/>
                  <a:pt x="1131" y="327"/>
                </a:cubicBezTo>
                <a:cubicBezTo>
                  <a:pt x="1131" y="354"/>
                  <a:pt x="1127" y="378"/>
                  <a:pt x="1118" y="400"/>
                </a:cubicBezTo>
                <a:cubicBezTo>
                  <a:pt x="1108" y="421"/>
                  <a:pt x="1096" y="440"/>
                  <a:pt x="1081" y="455"/>
                </a:cubicBezTo>
                <a:cubicBezTo>
                  <a:pt x="1066" y="471"/>
                  <a:pt x="1049" y="482"/>
                  <a:pt x="1030" y="491"/>
                </a:cubicBezTo>
                <a:cubicBezTo>
                  <a:pt x="1010" y="499"/>
                  <a:pt x="990" y="503"/>
                  <a:pt x="969" y="503"/>
                </a:cubicBezTo>
                <a:close/>
                <a:moveTo>
                  <a:pt x="952" y="421"/>
                </a:moveTo>
                <a:cubicBezTo>
                  <a:pt x="965" y="421"/>
                  <a:pt x="977" y="419"/>
                  <a:pt x="988" y="414"/>
                </a:cubicBezTo>
                <a:cubicBezTo>
                  <a:pt x="999" y="409"/>
                  <a:pt x="1009" y="402"/>
                  <a:pt x="1018" y="394"/>
                </a:cubicBezTo>
                <a:cubicBezTo>
                  <a:pt x="1026" y="385"/>
                  <a:pt x="1033" y="375"/>
                  <a:pt x="1038" y="364"/>
                </a:cubicBezTo>
                <a:cubicBezTo>
                  <a:pt x="1043" y="352"/>
                  <a:pt x="1045" y="340"/>
                  <a:pt x="1045" y="326"/>
                </a:cubicBezTo>
                <a:cubicBezTo>
                  <a:pt x="1045" y="313"/>
                  <a:pt x="1043" y="301"/>
                  <a:pt x="1038" y="289"/>
                </a:cubicBezTo>
                <a:cubicBezTo>
                  <a:pt x="1033" y="278"/>
                  <a:pt x="1026" y="268"/>
                  <a:pt x="1018" y="259"/>
                </a:cubicBezTo>
                <a:cubicBezTo>
                  <a:pt x="1009" y="251"/>
                  <a:pt x="999" y="244"/>
                  <a:pt x="988" y="239"/>
                </a:cubicBezTo>
                <a:cubicBezTo>
                  <a:pt x="977" y="234"/>
                  <a:pt x="965" y="231"/>
                  <a:pt x="952" y="231"/>
                </a:cubicBezTo>
                <a:cubicBezTo>
                  <a:pt x="938" y="231"/>
                  <a:pt x="926" y="234"/>
                  <a:pt x="915" y="239"/>
                </a:cubicBezTo>
                <a:cubicBezTo>
                  <a:pt x="903" y="244"/>
                  <a:pt x="893" y="251"/>
                  <a:pt x="885" y="259"/>
                </a:cubicBezTo>
                <a:cubicBezTo>
                  <a:pt x="877" y="268"/>
                  <a:pt x="870" y="278"/>
                  <a:pt x="865" y="289"/>
                </a:cubicBezTo>
                <a:cubicBezTo>
                  <a:pt x="860" y="301"/>
                  <a:pt x="858" y="313"/>
                  <a:pt x="858" y="326"/>
                </a:cubicBezTo>
                <a:cubicBezTo>
                  <a:pt x="858" y="340"/>
                  <a:pt x="860" y="352"/>
                  <a:pt x="865" y="364"/>
                </a:cubicBezTo>
                <a:cubicBezTo>
                  <a:pt x="870" y="375"/>
                  <a:pt x="877" y="385"/>
                  <a:pt x="885" y="394"/>
                </a:cubicBezTo>
                <a:cubicBezTo>
                  <a:pt x="893" y="402"/>
                  <a:pt x="903" y="409"/>
                  <a:pt x="915" y="414"/>
                </a:cubicBezTo>
                <a:cubicBezTo>
                  <a:pt x="926" y="419"/>
                  <a:pt x="938" y="421"/>
                  <a:pt x="952" y="421"/>
                </a:cubicBezTo>
                <a:close/>
                <a:moveTo>
                  <a:pt x="1194" y="158"/>
                </a:moveTo>
                <a:cubicBezTo>
                  <a:pt x="1279" y="158"/>
                  <a:pt x="1279" y="158"/>
                  <a:pt x="1279" y="158"/>
                </a:cubicBezTo>
                <a:cubicBezTo>
                  <a:pt x="1279" y="210"/>
                  <a:pt x="1279" y="210"/>
                  <a:pt x="1279" y="210"/>
                </a:cubicBezTo>
                <a:cubicBezTo>
                  <a:pt x="1287" y="190"/>
                  <a:pt x="1299" y="175"/>
                  <a:pt x="1315" y="166"/>
                </a:cubicBezTo>
                <a:cubicBezTo>
                  <a:pt x="1331" y="157"/>
                  <a:pt x="1350" y="152"/>
                  <a:pt x="1372" y="152"/>
                </a:cubicBezTo>
                <a:cubicBezTo>
                  <a:pt x="1383" y="152"/>
                  <a:pt x="1394" y="153"/>
                  <a:pt x="1403" y="156"/>
                </a:cubicBezTo>
                <a:cubicBezTo>
                  <a:pt x="1413" y="158"/>
                  <a:pt x="1422" y="161"/>
                  <a:pt x="1429" y="165"/>
                </a:cubicBezTo>
                <a:cubicBezTo>
                  <a:pt x="1397" y="250"/>
                  <a:pt x="1397" y="250"/>
                  <a:pt x="1397" y="250"/>
                </a:cubicBezTo>
                <a:cubicBezTo>
                  <a:pt x="1393" y="247"/>
                  <a:pt x="1387" y="244"/>
                  <a:pt x="1379" y="242"/>
                </a:cubicBezTo>
                <a:cubicBezTo>
                  <a:pt x="1371" y="239"/>
                  <a:pt x="1362" y="238"/>
                  <a:pt x="1352" y="238"/>
                </a:cubicBezTo>
                <a:cubicBezTo>
                  <a:pt x="1330" y="238"/>
                  <a:pt x="1313" y="244"/>
                  <a:pt x="1299" y="257"/>
                </a:cubicBezTo>
                <a:cubicBezTo>
                  <a:pt x="1286" y="269"/>
                  <a:pt x="1279" y="289"/>
                  <a:pt x="1279" y="318"/>
                </a:cubicBezTo>
                <a:cubicBezTo>
                  <a:pt x="1279" y="496"/>
                  <a:pt x="1279" y="496"/>
                  <a:pt x="1279" y="496"/>
                </a:cubicBezTo>
                <a:cubicBezTo>
                  <a:pt x="1194" y="496"/>
                  <a:pt x="1194" y="496"/>
                  <a:pt x="1194" y="496"/>
                </a:cubicBezTo>
                <a:lnTo>
                  <a:pt x="1194" y="158"/>
                </a:lnTo>
                <a:close/>
                <a:moveTo>
                  <a:pt x="1620" y="503"/>
                </a:moveTo>
                <a:cubicBezTo>
                  <a:pt x="1594" y="503"/>
                  <a:pt x="1571" y="498"/>
                  <a:pt x="1549" y="489"/>
                </a:cubicBezTo>
                <a:cubicBezTo>
                  <a:pt x="1527" y="480"/>
                  <a:pt x="1508" y="467"/>
                  <a:pt x="1492" y="451"/>
                </a:cubicBezTo>
                <a:cubicBezTo>
                  <a:pt x="1476" y="435"/>
                  <a:pt x="1464" y="416"/>
                  <a:pt x="1455" y="395"/>
                </a:cubicBezTo>
                <a:cubicBezTo>
                  <a:pt x="1446" y="374"/>
                  <a:pt x="1441" y="351"/>
                  <a:pt x="1441" y="327"/>
                </a:cubicBezTo>
                <a:cubicBezTo>
                  <a:pt x="1441" y="303"/>
                  <a:pt x="1446" y="280"/>
                  <a:pt x="1455" y="258"/>
                </a:cubicBezTo>
                <a:cubicBezTo>
                  <a:pt x="1464" y="237"/>
                  <a:pt x="1476" y="218"/>
                  <a:pt x="1492" y="202"/>
                </a:cubicBezTo>
                <a:cubicBezTo>
                  <a:pt x="1508" y="187"/>
                  <a:pt x="1527" y="174"/>
                  <a:pt x="1549" y="165"/>
                </a:cubicBezTo>
                <a:cubicBezTo>
                  <a:pt x="1571" y="156"/>
                  <a:pt x="1594" y="151"/>
                  <a:pt x="1620" y="151"/>
                </a:cubicBezTo>
                <a:cubicBezTo>
                  <a:pt x="1645" y="151"/>
                  <a:pt x="1668" y="156"/>
                  <a:pt x="1690" y="165"/>
                </a:cubicBezTo>
                <a:cubicBezTo>
                  <a:pt x="1712" y="174"/>
                  <a:pt x="1731" y="187"/>
                  <a:pt x="1747" y="202"/>
                </a:cubicBezTo>
                <a:cubicBezTo>
                  <a:pt x="1763" y="218"/>
                  <a:pt x="1776" y="237"/>
                  <a:pt x="1785" y="258"/>
                </a:cubicBezTo>
                <a:cubicBezTo>
                  <a:pt x="1794" y="280"/>
                  <a:pt x="1799" y="303"/>
                  <a:pt x="1799" y="327"/>
                </a:cubicBezTo>
                <a:cubicBezTo>
                  <a:pt x="1799" y="351"/>
                  <a:pt x="1794" y="374"/>
                  <a:pt x="1785" y="395"/>
                </a:cubicBezTo>
                <a:cubicBezTo>
                  <a:pt x="1776" y="416"/>
                  <a:pt x="1763" y="435"/>
                  <a:pt x="1747" y="451"/>
                </a:cubicBezTo>
                <a:cubicBezTo>
                  <a:pt x="1731" y="467"/>
                  <a:pt x="1713" y="480"/>
                  <a:pt x="1691" y="489"/>
                </a:cubicBezTo>
                <a:cubicBezTo>
                  <a:pt x="1669" y="498"/>
                  <a:pt x="1645" y="503"/>
                  <a:pt x="1620" y="503"/>
                </a:cubicBezTo>
                <a:close/>
                <a:moveTo>
                  <a:pt x="1620" y="421"/>
                </a:moveTo>
                <a:cubicBezTo>
                  <a:pt x="1633" y="421"/>
                  <a:pt x="1645" y="418"/>
                  <a:pt x="1657" y="413"/>
                </a:cubicBezTo>
                <a:cubicBezTo>
                  <a:pt x="1668" y="408"/>
                  <a:pt x="1678" y="402"/>
                  <a:pt x="1686" y="393"/>
                </a:cubicBezTo>
                <a:cubicBezTo>
                  <a:pt x="1694" y="385"/>
                  <a:pt x="1701" y="375"/>
                  <a:pt x="1706" y="364"/>
                </a:cubicBezTo>
                <a:cubicBezTo>
                  <a:pt x="1711" y="352"/>
                  <a:pt x="1713" y="340"/>
                  <a:pt x="1713" y="326"/>
                </a:cubicBezTo>
                <a:cubicBezTo>
                  <a:pt x="1713" y="313"/>
                  <a:pt x="1711" y="301"/>
                  <a:pt x="1706" y="289"/>
                </a:cubicBezTo>
                <a:cubicBezTo>
                  <a:pt x="1701" y="278"/>
                  <a:pt x="1694" y="268"/>
                  <a:pt x="1686" y="259"/>
                </a:cubicBezTo>
                <a:cubicBezTo>
                  <a:pt x="1678" y="251"/>
                  <a:pt x="1668" y="244"/>
                  <a:pt x="1657" y="239"/>
                </a:cubicBezTo>
                <a:cubicBezTo>
                  <a:pt x="1645" y="234"/>
                  <a:pt x="1633" y="232"/>
                  <a:pt x="1620" y="232"/>
                </a:cubicBezTo>
                <a:cubicBezTo>
                  <a:pt x="1607" y="232"/>
                  <a:pt x="1595" y="234"/>
                  <a:pt x="1584" y="239"/>
                </a:cubicBezTo>
                <a:cubicBezTo>
                  <a:pt x="1573" y="244"/>
                  <a:pt x="1563" y="251"/>
                  <a:pt x="1555" y="259"/>
                </a:cubicBezTo>
                <a:cubicBezTo>
                  <a:pt x="1546" y="268"/>
                  <a:pt x="1540" y="278"/>
                  <a:pt x="1535" y="289"/>
                </a:cubicBezTo>
                <a:cubicBezTo>
                  <a:pt x="1530" y="301"/>
                  <a:pt x="1528" y="313"/>
                  <a:pt x="1528" y="326"/>
                </a:cubicBezTo>
                <a:cubicBezTo>
                  <a:pt x="1528" y="340"/>
                  <a:pt x="1530" y="352"/>
                  <a:pt x="1535" y="364"/>
                </a:cubicBezTo>
                <a:cubicBezTo>
                  <a:pt x="1540" y="375"/>
                  <a:pt x="1546" y="385"/>
                  <a:pt x="1555" y="393"/>
                </a:cubicBezTo>
                <a:cubicBezTo>
                  <a:pt x="1563" y="402"/>
                  <a:pt x="1573" y="408"/>
                  <a:pt x="1584" y="413"/>
                </a:cubicBezTo>
                <a:cubicBezTo>
                  <a:pt x="1595" y="418"/>
                  <a:pt x="1607" y="421"/>
                  <a:pt x="1620" y="421"/>
                </a:cubicBezTo>
                <a:close/>
                <a:moveTo>
                  <a:pt x="0" y="158"/>
                </a:moveTo>
                <a:cubicBezTo>
                  <a:pt x="88" y="158"/>
                  <a:pt x="88" y="158"/>
                  <a:pt x="88" y="158"/>
                </a:cubicBezTo>
                <a:cubicBezTo>
                  <a:pt x="156" y="373"/>
                  <a:pt x="156" y="373"/>
                  <a:pt x="156" y="373"/>
                </a:cubicBezTo>
                <a:cubicBezTo>
                  <a:pt x="236" y="158"/>
                  <a:pt x="236" y="158"/>
                  <a:pt x="236" y="158"/>
                </a:cubicBezTo>
                <a:cubicBezTo>
                  <a:pt x="313" y="158"/>
                  <a:pt x="313" y="158"/>
                  <a:pt x="313" y="158"/>
                </a:cubicBezTo>
                <a:cubicBezTo>
                  <a:pt x="392" y="373"/>
                  <a:pt x="392" y="373"/>
                  <a:pt x="392" y="373"/>
                </a:cubicBezTo>
                <a:cubicBezTo>
                  <a:pt x="462" y="158"/>
                  <a:pt x="462" y="158"/>
                  <a:pt x="462" y="158"/>
                </a:cubicBezTo>
                <a:cubicBezTo>
                  <a:pt x="550" y="158"/>
                  <a:pt x="550" y="158"/>
                  <a:pt x="550" y="158"/>
                </a:cubicBezTo>
                <a:cubicBezTo>
                  <a:pt x="435" y="495"/>
                  <a:pt x="435" y="495"/>
                  <a:pt x="435" y="495"/>
                </a:cubicBezTo>
                <a:cubicBezTo>
                  <a:pt x="354" y="495"/>
                  <a:pt x="354" y="495"/>
                  <a:pt x="354" y="495"/>
                </a:cubicBezTo>
                <a:cubicBezTo>
                  <a:pt x="274" y="275"/>
                  <a:pt x="274" y="275"/>
                  <a:pt x="274" y="275"/>
                </a:cubicBezTo>
                <a:cubicBezTo>
                  <a:pt x="192" y="495"/>
                  <a:pt x="192" y="495"/>
                  <a:pt x="192" y="495"/>
                </a:cubicBezTo>
                <a:cubicBezTo>
                  <a:pt x="110" y="495"/>
                  <a:pt x="110" y="495"/>
                  <a:pt x="110" y="495"/>
                </a:cubicBezTo>
                <a:lnTo>
                  <a:pt x="0" y="158"/>
                </a:ln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en-US">
              <a:solidFill>
                <a:schemeClr val="bg1"/>
              </a:solidFill>
            </a:endParaRPr>
          </a:p>
        </p:txBody>
      </p:sp>
      <p:sp>
        <p:nvSpPr>
          <p:cNvPr id="15" name="Title 1">
            <a:extLst>
              <a:ext uri="{FF2B5EF4-FFF2-40B4-BE49-F238E27FC236}">
                <a16:creationId xmlns:a16="http://schemas.microsoft.com/office/drawing/2014/main" id="{D617F37F-2E7B-C6AE-D273-73CE91B0C36B}"/>
              </a:ext>
            </a:extLst>
          </p:cNvPr>
          <p:cNvSpPr>
            <a:spLocks noGrp="1"/>
          </p:cNvSpPr>
          <p:nvPr>
            <p:ph type="title" hasCustomPrompt="1"/>
          </p:nvPr>
        </p:nvSpPr>
        <p:spPr>
          <a:xfrm>
            <a:off x="674742" y="882963"/>
            <a:ext cx="3938822" cy="2253919"/>
          </a:xfrm>
          <a:prstGeom prst="rect">
            <a:avLst/>
          </a:prstGeom>
        </p:spPr>
        <p:txBody>
          <a:bodyPr>
            <a:noAutofit/>
          </a:bodyPr>
          <a:lstStyle>
            <a:lvl1pPr>
              <a:lnSpc>
                <a:spcPct val="100000"/>
              </a:lnSpc>
              <a:defRPr sz="6000" b="1">
                <a:solidFill>
                  <a:schemeClr val="tx1"/>
                </a:solidFill>
                <a:latin typeface="Tenorite" pitchFamily="2" charset="0"/>
              </a:defRPr>
            </a:lvl1pPr>
          </a:lstStyle>
          <a:p>
            <a:r>
              <a:rPr lang="en-US"/>
              <a:t>Click to add a title</a:t>
            </a:r>
            <a:endParaRPr lang="en-AR"/>
          </a:p>
        </p:txBody>
      </p:sp>
    </p:spTree>
    <p:extLst>
      <p:ext uri="{BB962C8B-B14F-4D97-AF65-F5344CB8AC3E}">
        <p14:creationId xmlns:p14="http://schemas.microsoft.com/office/powerpoint/2010/main" val="32535028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ig_RightArc_Purple">
    <p:spTree>
      <p:nvGrpSpPr>
        <p:cNvPr id="1" name=""/>
        <p:cNvGrpSpPr/>
        <p:nvPr/>
      </p:nvGrpSpPr>
      <p:grpSpPr>
        <a:xfrm>
          <a:off x="0" y="0"/>
          <a:ext cx="0" cy="0"/>
          <a:chOff x="0" y="0"/>
          <a:chExt cx="0" cy="0"/>
        </a:xfrm>
      </p:grpSpPr>
      <p:sp>
        <p:nvSpPr>
          <p:cNvPr id="4" name="Graphic 11">
            <a:extLst>
              <a:ext uri="{FF2B5EF4-FFF2-40B4-BE49-F238E27FC236}">
                <a16:creationId xmlns:a16="http://schemas.microsoft.com/office/drawing/2014/main" id="{41F36B23-6D5D-D5A9-2DC8-9DF86ABB3AAE}"/>
              </a:ext>
            </a:extLst>
          </p:cNvPr>
          <p:cNvSpPr/>
          <p:nvPr/>
        </p:nvSpPr>
        <p:spPr>
          <a:xfrm rot="10800000">
            <a:off x="5313351" y="0"/>
            <a:ext cx="6878649" cy="6857744"/>
          </a:xfrm>
          <a:custGeom>
            <a:avLst/>
            <a:gdLst>
              <a:gd name="connsiteX0" fmla="*/ 0 w 6878649"/>
              <a:gd name="connsiteY0" fmla="*/ 0 h 6857744"/>
              <a:gd name="connsiteX1" fmla="*/ 0 w 6878649"/>
              <a:gd name="connsiteY1" fmla="*/ 6857744 h 6857744"/>
              <a:gd name="connsiteX2" fmla="*/ 6332932 w 6878649"/>
              <a:gd name="connsiteY2" fmla="*/ 6857744 h 6857744"/>
              <a:gd name="connsiteX3" fmla="*/ 6878649 w 6878649"/>
              <a:gd name="connsiteY3" fmla="*/ 3428872 h 6857744"/>
              <a:gd name="connsiteX4" fmla="*/ 6332932 w 6878649"/>
              <a:gd name="connsiteY4" fmla="*/ 0 h 6857744"/>
              <a:gd name="connsiteX5" fmla="*/ 0 w 6878649"/>
              <a:gd name="connsiteY5" fmla="*/ 0 h 6857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78649" h="6857744">
                <a:moveTo>
                  <a:pt x="0" y="0"/>
                </a:moveTo>
                <a:lnTo>
                  <a:pt x="0" y="6857744"/>
                </a:lnTo>
                <a:lnTo>
                  <a:pt x="6332932" y="6857744"/>
                </a:lnTo>
                <a:cubicBezTo>
                  <a:pt x="6689571" y="5758600"/>
                  <a:pt x="6878649" y="4610309"/>
                  <a:pt x="6878649" y="3428872"/>
                </a:cubicBezTo>
                <a:cubicBezTo>
                  <a:pt x="6878649" y="2247435"/>
                  <a:pt x="6689571" y="1099144"/>
                  <a:pt x="6332932" y="0"/>
                </a:cubicBezTo>
                <a:lnTo>
                  <a:pt x="0" y="0"/>
                </a:lnTo>
                <a:close/>
              </a:path>
            </a:pathLst>
          </a:custGeom>
          <a:solidFill>
            <a:srgbClr val="8D39B0"/>
          </a:solidFill>
          <a:ln w="16939" cap="flat">
            <a:noFill/>
            <a:prstDash val="solid"/>
            <a:miter/>
          </a:ln>
        </p:spPr>
        <p:txBody>
          <a:bodyPr rtlCol="0" anchor="ctr"/>
          <a:lstStyle/>
          <a:p>
            <a:endParaRPr lang="en-US"/>
          </a:p>
        </p:txBody>
      </p:sp>
      <p:sp>
        <p:nvSpPr>
          <p:cNvPr id="19" name="Text Placeholder 2">
            <a:extLst>
              <a:ext uri="{FF2B5EF4-FFF2-40B4-BE49-F238E27FC236}">
                <a16:creationId xmlns:a16="http://schemas.microsoft.com/office/drawing/2014/main" id="{36035C01-2CF2-F524-B90B-0460512BD336}"/>
              </a:ext>
            </a:extLst>
          </p:cNvPr>
          <p:cNvSpPr>
            <a:spLocks noGrp="1"/>
          </p:cNvSpPr>
          <p:nvPr>
            <p:ph type="body" idx="30" hasCustomPrompt="1"/>
          </p:nvPr>
        </p:nvSpPr>
        <p:spPr>
          <a:xfrm>
            <a:off x="7156174" y="715315"/>
            <a:ext cx="3994422" cy="358293"/>
          </a:xfrm>
          <a:prstGeom prst="rect">
            <a:avLst/>
          </a:prstGeom>
        </p:spPr>
        <p:txBody>
          <a:bodyPr>
            <a:noAutofit/>
          </a:bodyPr>
          <a:lstStyle>
            <a:lvl1pPr marL="0" indent="0">
              <a:buNone/>
              <a:defRPr sz="1800" b="1">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20" name="Text Placeholder 2">
            <a:extLst>
              <a:ext uri="{FF2B5EF4-FFF2-40B4-BE49-F238E27FC236}">
                <a16:creationId xmlns:a16="http://schemas.microsoft.com/office/drawing/2014/main" id="{AE3690FF-087C-F019-8CD3-C890CBDA0152}"/>
              </a:ext>
            </a:extLst>
          </p:cNvPr>
          <p:cNvSpPr>
            <a:spLocks noGrp="1"/>
          </p:cNvSpPr>
          <p:nvPr>
            <p:ph type="body" idx="32" hasCustomPrompt="1"/>
          </p:nvPr>
        </p:nvSpPr>
        <p:spPr>
          <a:xfrm>
            <a:off x="7156174" y="1184543"/>
            <a:ext cx="3994422" cy="564530"/>
          </a:xfrm>
          <a:prstGeom prst="rect">
            <a:avLst/>
          </a:prstGeom>
        </p:spPr>
        <p:txBody>
          <a:bodyPr>
            <a:noAutofit/>
          </a:bodyPr>
          <a:lstStyle>
            <a:lvl1pPr marL="0" indent="0">
              <a:buNone/>
              <a:defRPr sz="1400" b="0" i="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21" name="Text Placeholder 2">
            <a:extLst>
              <a:ext uri="{FF2B5EF4-FFF2-40B4-BE49-F238E27FC236}">
                <a16:creationId xmlns:a16="http://schemas.microsoft.com/office/drawing/2014/main" id="{BCEB19F0-5B60-57FD-56CF-6086ADC451A9}"/>
              </a:ext>
            </a:extLst>
          </p:cNvPr>
          <p:cNvSpPr>
            <a:spLocks noGrp="1"/>
          </p:cNvSpPr>
          <p:nvPr>
            <p:ph type="body" idx="33" hasCustomPrompt="1"/>
          </p:nvPr>
        </p:nvSpPr>
        <p:spPr>
          <a:xfrm>
            <a:off x="7156174" y="2682660"/>
            <a:ext cx="3994422" cy="358293"/>
          </a:xfrm>
          <a:prstGeom prst="rect">
            <a:avLst/>
          </a:prstGeom>
        </p:spPr>
        <p:txBody>
          <a:bodyPr>
            <a:noAutofit/>
          </a:bodyPr>
          <a:lstStyle>
            <a:lvl1pPr marL="0" indent="0">
              <a:buNone/>
              <a:defRPr sz="1800" b="1">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22" name="Text Placeholder 2">
            <a:extLst>
              <a:ext uri="{FF2B5EF4-FFF2-40B4-BE49-F238E27FC236}">
                <a16:creationId xmlns:a16="http://schemas.microsoft.com/office/drawing/2014/main" id="{B60CF208-F8B6-4378-5921-3D58D85DB1E9}"/>
              </a:ext>
            </a:extLst>
          </p:cNvPr>
          <p:cNvSpPr>
            <a:spLocks noGrp="1"/>
          </p:cNvSpPr>
          <p:nvPr>
            <p:ph type="body" idx="34" hasCustomPrompt="1"/>
          </p:nvPr>
        </p:nvSpPr>
        <p:spPr>
          <a:xfrm>
            <a:off x="7156174" y="3151888"/>
            <a:ext cx="3994422" cy="564530"/>
          </a:xfrm>
          <a:prstGeom prst="rect">
            <a:avLst/>
          </a:prstGeom>
        </p:spPr>
        <p:txBody>
          <a:bodyPr>
            <a:noAutofit/>
          </a:bodyPr>
          <a:lstStyle>
            <a:lvl1pPr marL="0" indent="0">
              <a:buNone/>
              <a:defRPr sz="1400" b="0" i="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23" name="Text Placeholder 2">
            <a:extLst>
              <a:ext uri="{FF2B5EF4-FFF2-40B4-BE49-F238E27FC236}">
                <a16:creationId xmlns:a16="http://schemas.microsoft.com/office/drawing/2014/main" id="{AF4E9107-79C5-5882-6FA7-DCA2F9DCAF8E}"/>
              </a:ext>
            </a:extLst>
          </p:cNvPr>
          <p:cNvSpPr>
            <a:spLocks noGrp="1"/>
          </p:cNvSpPr>
          <p:nvPr>
            <p:ph type="body" idx="35" hasCustomPrompt="1"/>
          </p:nvPr>
        </p:nvSpPr>
        <p:spPr>
          <a:xfrm>
            <a:off x="7156174" y="4705423"/>
            <a:ext cx="3994422" cy="358293"/>
          </a:xfrm>
          <a:prstGeom prst="rect">
            <a:avLst/>
          </a:prstGeom>
        </p:spPr>
        <p:txBody>
          <a:bodyPr>
            <a:noAutofit/>
          </a:bodyPr>
          <a:lstStyle>
            <a:lvl1pPr marL="0" indent="0">
              <a:buNone/>
              <a:defRPr sz="1800" b="1">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24" name="Text Placeholder 2">
            <a:extLst>
              <a:ext uri="{FF2B5EF4-FFF2-40B4-BE49-F238E27FC236}">
                <a16:creationId xmlns:a16="http://schemas.microsoft.com/office/drawing/2014/main" id="{C39638BE-A5CA-11C8-EF38-08F124E65664}"/>
              </a:ext>
            </a:extLst>
          </p:cNvPr>
          <p:cNvSpPr>
            <a:spLocks noGrp="1"/>
          </p:cNvSpPr>
          <p:nvPr>
            <p:ph type="body" idx="36" hasCustomPrompt="1"/>
          </p:nvPr>
        </p:nvSpPr>
        <p:spPr>
          <a:xfrm>
            <a:off x="7156174" y="5174651"/>
            <a:ext cx="3994422" cy="564530"/>
          </a:xfrm>
          <a:prstGeom prst="rect">
            <a:avLst/>
          </a:prstGeom>
        </p:spPr>
        <p:txBody>
          <a:bodyPr>
            <a:noAutofit/>
          </a:bodyPr>
          <a:lstStyle>
            <a:lvl1pPr marL="0" indent="0">
              <a:buNone/>
              <a:defRPr sz="1400" b="0" i="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2" name="Número de diapositiva">
            <a:extLst>
              <a:ext uri="{FF2B5EF4-FFF2-40B4-BE49-F238E27FC236}">
                <a16:creationId xmlns:a16="http://schemas.microsoft.com/office/drawing/2014/main" id="{2BAE4ABC-042C-8585-A788-828EFF88AC92}"/>
              </a:ext>
            </a:extLst>
          </p:cNvPr>
          <p:cNvSpPr txBox="1">
            <a:spLocks/>
          </p:cNvSpPr>
          <p:nvPr userDrawn="1"/>
        </p:nvSpPr>
        <p:spPr>
          <a:xfrm>
            <a:off x="11516762" y="6509914"/>
            <a:ext cx="548640" cy="91440"/>
          </a:xfrm>
          <a:prstGeom prst="rect">
            <a:avLst/>
          </a:prstGeom>
        </p:spPr>
        <p:txBody>
          <a:bodyPr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700" b="0" i="0" u="none" strike="noStrike" cap="none" spc="0" normalizeH="0" baseline="0">
                <a:ln>
                  <a:noFill/>
                </a:ln>
                <a:solidFill>
                  <a:srgbClr val="000000"/>
                </a:solidFill>
                <a:effectLst/>
                <a:uFillTx/>
                <a:latin typeface="Tenorite" pitchFamily="2" charset="0"/>
                <a:ea typeface="+mn-ea"/>
                <a:cs typeface="+mn-cs"/>
                <a:sym typeface="Tenorite Regular"/>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9pPr>
          </a:lstStyle>
          <a:p>
            <a:fld id="{86CB4B4D-7CA3-9044-876B-883B54F8677D}" type="slidenum">
              <a:rPr lang="en-US" sz="800" smtClean="0">
                <a:solidFill>
                  <a:schemeClr val="bg1"/>
                </a:solidFill>
              </a:rPr>
              <a:pPr/>
              <a:t>‹#›</a:t>
            </a:fld>
            <a:endParaRPr lang="en-US" sz="800">
              <a:solidFill>
                <a:schemeClr val="bg1"/>
              </a:solidFill>
            </a:endParaRPr>
          </a:p>
        </p:txBody>
      </p:sp>
      <p:sp>
        <p:nvSpPr>
          <p:cNvPr id="3" name="Freeform 5">
            <a:extLst>
              <a:ext uri="{FF2B5EF4-FFF2-40B4-BE49-F238E27FC236}">
                <a16:creationId xmlns:a16="http://schemas.microsoft.com/office/drawing/2014/main" id="{0165A2F1-52A9-1B2A-B9ED-69BCF0311052}"/>
              </a:ext>
            </a:extLst>
          </p:cNvPr>
          <p:cNvSpPr>
            <a:spLocks noEditPoints="1"/>
          </p:cNvSpPr>
          <p:nvPr userDrawn="1"/>
        </p:nvSpPr>
        <p:spPr bwMode="auto">
          <a:xfrm>
            <a:off x="10784911" y="6479382"/>
            <a:ext cx="468874" cy="173633"/>
          </a:xfrm>
          <a:custGeom>
            <a:avLst/>
            <a:gdLst>
              <a:gd name="T0" fmla="*/ 698 w 1799"/>
              <a:gd name="T1" fmla="*/ 158 h 664"/>
              <a:gd name="T2" fmla="*/ 610 w 1799"/>
              <a:gd name="T3" fmla="*/ 496 h 664"/>
              <a:gd name="T4" fmla="*/ 664 w 1799"/>
              <a:gd name="T5" fmla="*/ 7 h 664"/>
              <a:gd name="T6" fmla="*/ 638 w 1799"/>
              <a:gd name="T7" fmla="*/ 105 h 664"/>
              <a:gd name="T8" fmla="*/ 664 w 1799"/>
              <a:gd name="T9" fmla="*/ 7 h 664"/>
              <a:gd name="T10" fmla="*/ 907 w 1799"/>
              <a:gd name="T11" fmla="*/ 491 h 664"/>
              <a:gd name="T12" fmla="*/ 863 w 1799"/>
              <a:gd name="T13" fmla="*/ 664 h 664"/>
              <a:gd name="T14" fmla="*/ 777 w 1799"/>
              <a:gd name="T15" fmla="*/ 158 h 664"/>
              <a:gd name="T16" fmla="*/ 862 w 1799"/>
              <a:gd name="T17" fmla="*/ 205 h 664"/>
              <a:gd name="T18" fmla="*/ 969 w 1799"/>
              <a:gd name="T19" fmla="*/ 151 h 664"/>
              <a:gd name="T20" fmla="*/ 1082 w 1799"/>
              <a:gd name="T21" fmla="*/ 199 h 664"/>
              <a:gd name="T22" fmla="*/ 1131 w 1799"/>
              <a:gd name="T23" fmla="*/ 327 h 664"/>
              <a:gd name="T24" fmla="*/ 1081 w 1799"/>
              <a:gd name="T25" fmla="*/ 455 h 664"/>
              <a:gd name="T26" fmla="*/ 969 w 1799"/>
              <a:gd name="T27" fmla="*/ 503 h 664"/>
              <a:gd name="T28" fmla="*/ 988 w 1799"/>
              <a:gd name="T29" fmla="*/ 414 h 664"/>
              <a:gd name="T30" fmla="*/ 1038 w 1799"/>
              <a:gd name="T31" fmla="*/ 364 h 664"/>
              <a:gd name="T32" fmla="*/ 1038 w 1799"/>
              <a:gd name="T33" fmla="*/ 289 h 664"/>
              <a:gd name="T34" fmla="*/ 988 w 1799"/>
              <a:gd name="T35" fmla="*/ 239 h 664"/>
              <a:gd name="T36" fmla="*/ 915 w 1799"/>
              <a:gd name="T37" fmla="*/ 239 h 664"/>
              <a:gd name="T38" fmla="*/ 865 w 1799"/>
              <a:gd name="T39" fmla="*/ 289 h 664"/>
              <a:gd name="T40" fmla="*/ 865 w 1799"/>
              <a:gd name="T41" fmla="*/ 364 h 664"/>
              <a:gd name="T42" fmla="*/ 915 w 1799"/>
              <a:gd name="T43" fmla="*/ 414 h 664"/>
              <a:gd name="T44" fmla="*/ 1194 w 1799"/>
              <a:gd name="T45" fmla="*/ 158 h 664"/>
              <a:gd name="T46" fmla="*/ 1279 w 1799"/>
              <a:gd name="T47" fmla="*/ 210 h 664"/>
              <a:gd name="T48" fmla="*/ 1372 w 1799"/>
              <a:gd name="T49" fmla="*/ 152 h 664"/>
              <a:gd name="T50" fmla="*/ 1429 w 1799"/>
              <a:gd name="T51" fmla="*/ 165 h 664"/>
              <a:gd name="T52" fmla="*/ 1379 w 1799"/>
              <a:gd name="T53" fmla="*/ 242 h 664"/>
              <a:gd name="T54" fmla="*/ 1299 w 1799"/>
              <a:gd name="T55" fmla="*/ 257 h 664"/>
              <a:gd name="T56" fmla="*/ 1279 w 1799"/>
              <a:gd name="T57" fmla="*/ 496 h 664"/>
              <a:gd name="T58" fmla="*/ 1194 w 1799"/>
              <a:gd name="T59" fmla="*/ 158 h 664"/>
              <a:gd name="T60" fmla="*/ 1549 w 1799"/>
              <a:gd name="T61" fmla="*/ 489 h 664"/>
              <a:gd name="T62" fmla="*/ 1455 w 1799"/>
              <a:gd name="T63" fmla="*/ 395 h 664"/>
              <a:gd name="T64" fmla="*/ 1455 w 1799"/>
              <a:gd name="T65" fmla="*/ 258 h 664"/>
              <a:gd name="T66" fmla="*/ 1549 w 1799"/>
              <a:gd name="T67" fmla="*/ 165 h 664"/>
              <a:gd name="T68" fmla="*/ 1690 w 1799"/>
              <a:gd name="T69" fmla="*/ 165 h 664"/>
              <a:gd name="T70" fmla="*/ 1785 w 1799"/>
              <a:gd name="T71" fmla="*/ 258 h 664"/>
              <a:gd name="T72" fmla="*/ 1785 w 1799"/>
              <a:gd name="T73" fmla="*/ 395 h 664"/>
              <a:gd name="T74" fmla="*/ 1691 w 1799"/>
              <a:gd name="T75" fmla="*/ 489 h 664"/>
              <a:gd name="T76" fmla="*/ 1620 w 1799"/>
              <a:gd name="T77" fmla="*/ 421 h 664"/>
              <a:gd name="T78" fmla="*/ 1686 w 1799"/>
              <a:gd name="T79" fmla="*/ 393 h 664"/>
              <a:gd name="T80" fmla="*/ 1713 w 1799"/>
              <a:gd name="T81" fmla="*/ 326 h 664"/>
              <a:gd name="T82" fmla="*/ 1686 w 1799"/>
              <a:gd name="T83" fmla="*/ 259 h 664"/>
              <a:gd name="T84" fmla="*/ 1620 w 1799"/>
              <a:gd name="T85" fmla="*/ 232 h 664"/>
              <a:gd name="T86" fmla="*/ 1555 w 1799"/>
              <a:gd name="T87" fmla="*/ 259 h 664"/>
              <a:gd name="T88" fmla="*/ 1528 w 1799"/>
              <a:gd name="T89" fmla="*/ 326 h 664"/>
              <a:gd name="T90" fmla="*/ 1555 w 1799"/>
              <a:gd name="T91" fmla="*/ 393 h 664"/>
              <a:gd name="T92" fmla="*/ 1620 w 1799"/>
              <a:gd name="T93" fmla="*/ 421 h 664"/>
              <a:gd name="T94" fmla="*/ 88 w 1799"/>
              <a:gd name="T95" fmla="*/ 158 h 664"/>
              <a:gd name="T96" fmla="*/ 236 w 1799"/>
              <a:gd name="T97" fmla="*/ 158 h 664"/>
              <a:gd name="T98" fmla="*/ 392 w 1799"/>
              <a:gd name="T99" fmla="*/ 373 h 664"/>
              <a:gd name="T100" fmla="*/ 550 w 1799"/>
              <a:gd name="T101" fmla="*/ 158 h 664"/>
              <a:gd name="T102" fmla="*/ 354 w 1799"/>
              <a:gd name="T103" fmla="*/ 495 h 664"/>
              <a:gd name="T104" fmla="*/ 192 w 1799"/>
              <a:gd name="T105" fmla="*/ 495 h 664"/>
              <a:gd name="T106" fmla="*/ 0 w 1799"/>
              <a:gd name="T107" fmla="*/ 158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99" h="664">
                <a:moveTo>
                  <a:pt x="610" y="158"/>
                </a:moveTo>
                <a:cubicBezTo>
                  <a:pt x="698" y="158"/>
                  <a:pt x="698" y="158"/>
                  <a:pt x="698" y="158"/>
                </a:cubicBezTo>
                <a:cubicBezTo>
                  <a:pt x="698" y="496"/>
                  <a:pt x="698" y="496"/>
                  <a:pt x="698" y="496"/>
                </a:cubicBezTo>
                <a:cubicBezTo>
                  <a:pt x="610" y="496"/>
                  <a:pt x="610" y="496"/>
                  <a:pt x="610" y="496"/>
                </a:cubicBezTo>
                <a:lnTo>
                  <a:pt x="610" y="158"/>
                </a:lnTo>
                <a:close/>
                <a:moveTo>
                  <a:pt x="664" y="7"/>
                </a:moveTo>
                <a:cubicBezTo>
                  <a:pt x="637" y="0"/>
                  <a:pt x="609" y="16"/>
                  <a:pt x="602" y="43"/>
                </a:cubicBezTo>
                <a:cubicBezTo>
                  <a:pt x="595" y="70"/>
                  <a:pt x="611" y="98"/>
                  <a:pt x="638" y="105"/>
                </a:cubicBezTo>
                <a:cubicBezTo>
                  <a:pt x="665" y="112"/>
                  <a:pt x="693" y="96"/>
                  <a:pt x="700" y="69"/>
                </a:cubicBezTo>
                <a:cubicBezTo>
                  <a:pt x="707" y="42"/>
                  <a:pt x="691" y="14"/>
                  <a:pt x="664" y="7"/>
                </a:cubicBezTo>
                <a:close/>
                <a:moveTo>
                  <a:pt x="969" y="503"/>
                </a:moveTo>
                <a:cubicBezTo>
                  <a:pt x="946" y="503"/>
                  <a:pt x="926" y="499"/>
                  <a:pt x="907" y="491"/>
                </a:cubicBezTo>
                <a:cubicBezTo>
                  <a:pt x="889" y="482"/>
                  <a:pt x="874" y="470"/>
                  <a:pt x="863" y="455"/>
                </a:cubicBezTo>
                <a:cubicBezTo>
                  <a:pt x="863" y="664"/>
                  <a:pt x="863" y="664"/>
                  <a:pt x="863" y="664"/>
                </a:cubicBezTo>
                <a:cubicBezTo>
                  <a:pt x="777" y="664"/>
                  <a:pt x="777" y="664"/>
                  <a:pt x="777" y="664"/>
                </a:cubicBezTo>
                <a:cubicBezTo>
                  <a:pt x="777" y="158"/>
                  <a:pt x="777" y="158"/>
                  <a:pt x="777" y="158"/>
                </a:cubicBezTo>
                <a:cubicBezTo>
                  <a:pt x="862" y="158"/>
                  <a:pt x="862" y="158"/>
                  <a:pt x="862" y="158"/>
                </a:cubicBezTo>
                <a:cubicBezTo>
                  <a:pt x="862" y="205"/>
                  <a:pt x="862" y="205"/>
                  <a:pt x="862" y="205"/>
                </a:cubicBezTo>
                <a:cubicBezTo>
                  <a:pt x="874" y="188"/>
                  <a:pt x="888" y="175"/>
                  <a:pt x="907" y="166"/>
                </a:cubicBezTo>
                <a:cubicBezTo>
                  <a:pt x="925" y="156"/>
                  <a:pt x="946" y="151"/>
                  <a:pt x="969" y="151"/>
                </a:cubicBezTo>
                <a:cubicBezTo>
                  <a:pt x="990" y="151"/>
                  <a:pt x="1010" y="155"/>
                  <a:pt x="1030" y="163"/>
                </a:cubicBezTo>
                <a:cubicBezTo>
                  <a:pt x="1050" y="172"/>
                  <a:pt x="1067" y="183"/>
                  <a:pt x="1082" y="199"/>
                </a:cubicBezTo>
                <a:cubicBezTo>
                  <a:pt x="1097" y="214"/>
                  <a:pt x="1109" y="233"/>
                  <a:pt x="1118" y="254"/>
                </a:cubicBezTo>
                <a:cubicBezTo>
                  <a:pt x="1127" y="276"/>
                  <a:pt x="1131" y="300"/>
                  <a:pt x="1131" y="327"/>
                </a:cubicBezTo>
                <a:cubicBezTo>
                  <a:pt x="1131" y="354"/>
                  <a:pt x="1127" y="378"/>
                  <a:pt x="1118" y="400"/>
                </a:cubicBezTo>
                <a:cubicBezTo>
                  <a:pt x="1108" y="421"/>
                  <a:pt x="1096" y="440"/>
                  <a:pt x="1081" y="455"/>
                </a:cubicBezTo>
                <a:cubicBezTo>
                  <a:pt x="1066" y="471"/>
                  <a:pt x="1049" y="482"/>
                  <a:pt x="1030" y="491"/>
                </a:cubicBezTo>
                <a:cubicBezTo>
                  <a:pt x="1010" y="499"/>
                  <a:pt x="990" y="503"/>
                  <a:pt x="969" y="503"/>
                </a:cubicBezTo>
                <a:close/>
                <a:moveTo>
                  <a:pt x="952" y="421"/>
                </a:moveTo>
                <a:cubicBezTo>
                  <a:pt x="965" y="421"/>
                  <a:pt x="977" y="419"/>
                  <a:pt x="988" y="414"/>
                </a:cubicBezTo>
                <a:cubicBezTo>
                  <a:pt x="999" y="409"/>
                  <a:pt x="1009" y="402"/>
                  <a:pt x="1018" y="394"/>
                </a:cubicBezTo>
                <a:cubicBezTo>
                  <a:pt x="1026" y="385"/>
                  <a:pt x="1033" y="375"/>
                  <a:pt x="1038" y="364"/>
                </a:cubicBezTo>
                <a:cubicBezTo>
                  <a:pt x="1043" y="352"/>
                  <a:pt x="1045" y="340"/>
                  <a:pt x="1045" y="326"/>
                </a:cubicBezTo>
                <a:cubicBezTo>
                  <a:pt x="1045" y="313"/>
                  <a:pt x="1043" y="301"/>
                  <a:pt x="1038" y="289"/>
                </a:cubicBezTo>
                <a:cubicBezTo>
                  <a:pt x="1033" y="278"/>
                  <a:pt x="1026" y="268"/>
                  <a:pt x="1018" y="259"/>
                </a:cubicBezTo>
                <a:cubicBezTo>
                  <a:pt x="1009" y="251"/>
                  <a:pt x="999" y="244"/>
                  <a:pt x="988" y="239"/>
                </a:cubicBezTo>
                <a:cubicBezTo>
                  <a:pt x="977" y="234"/>
                  <a:pt x="965" y="231"/>
                  <a:pt x="952" y="231"/>
                </a:cubicBezTo>
                <a:cubicBezTo>
                  <a:pt x="938" y="231"/>
                  <a:pt x="926" y="234"/>
                  <a:pt x="915" y="239"/>
                </a:cubicBezTo>
                <a:cubicBezTo>
                  <a:pt x="903" y="244"/>
                  <a:pt x="893" y="251"/>
                  <a:pt x="885" y="259"/>
                </a:cubicBezTo>
                <a:cubicBezTo>
                  <a:pt x="877" y="268"/>
                  <a:pt x="870" y="278"/>
                  <a:pt x="865" y="289"/>
                </a:cubicBezTo>
                <a:cubicBezTo>
                  <a:pt x="860" y="301"/>
                  <a:pt x="858" y="313"/>
                  <a:pt x="858" y="326"/>
                </a:cubicBezTo>
                <a:cubicBezTo>
                  <a:pt x="858" y="340"/>
                  <a:pt x="860" y="352"/>
                  <a:pt x="865" y="364"/>
                </a:cubicBezTo>
                <a:cubicBezTo>
                  <a:pt x="870" y="375"/>
                  <a:pt x="877" y="385"/>
                  <a:pt x="885" y="394"/>
                </a:cubicBezTo>
                <a:cubicBezTo>
                  <a:pt x="893" y="402"/>
                  <a:pt x="903" y="409"/>
                  <a:pt x="915" y="414"/>
                </a:cubicBezTo>
                <a:cubicBezTo>
                  <a:pt x="926" y="419"/>
                  <a:pt x="938" y="421"/>
                  <a:pt x="952" y="421"/>
                </a:cubicBezTo>
                <a:close/>
                <a:moveTo>
                  <a:pt x="1194" y="158"/>
                </a:moveTo>
                <a:cubicBezTo>
                  <a:pt x="1279" y="158"/>
                  <a:pt x="1279" y="158"/>
                  <a:pt x="1279" y="158"/>
                </a:cubicBezTo>
                <a:cubicBezTo>
                  <a:pt x="1279" y="210"/>
                  <a:pt x="1279" y="210"/>
                  <a:pt x="1279" y="210"/>
                </a:cubicBezTo>
                <a:cubicBezTo>
                  <a:pt x="1287" y="190"/>
                  <a:pt x="1299" y="175"/>
                  <a:pt x="1315" y="166"/>
                </a:cubicBezTo>
                <a:cubicBezTo>
                  <a:pt x="1331" y="157"/>
                  <a:pt x="1350" y="152"/>
                  <a:pt x="1372" y="152"/>
                </a:cubicBezTo>
                <a:cubicBezTo>
                  <a:pt x="1383" y="152"/>
                  <a:pt x="1394" y="153"/>
                  <a:pt x="1403" y="156"/>
                </a:cubicBezTo>
                <a:cubicBezTo>
                  <a:pt x="1413" y="158"/>
                  <a:pt x="1422" y="161"/>
                  <a:pt x="1429" y="165"/>
                </a:cubicBezTo>
                <a:cubicBezTo>
                  <a:pt x="1397" y="250"/>
                  <a:pt x="1397" y="250"/>
                  <a:pt x="1397" y="250"/>
                </a:cubicBezTo>
                <a:cubicBezTo>
                  <a:pt x="1393" y="247"/>
                  <a:pt x="1387" y="244"/>
                  <a:pt x="1379" y="242"/>
                </a:cubicBezTo>
                <a:cubicBezTo>
                  <a:pt x="1371" y="239"/>
                  <a:pt x="1362" y="238"/>
                  <a:pt x="1352" y="238"/>
                </a:cubicBezTo>
                <a:cubicBezTo>
                  <a:pt x="1330" y="238"/>
                  <a:pt x="1313" y="244"/>
                  <a:pt x="1299" y="257"/>
                </a:cubicBezTo>
                <a:cubicBezTo>
                  <a:pt x="1286" y="269"/>
                  <a:pt x="1279" y="289"/>
                  <a:pt x="1279" y="318"/>
                </a:cubicBezTo>
                <a:cubicBezTo>
                  <a:pt x="1279" y="496"/>
                  <a:pt x="1279" y="496"/>
                  <a:pt x="1279" y="496"/>
                </a:cubicBezTo>
                <a:cubicBezTo>
                  <a:pt x="1194" y="496"/>
                  <a:pt x="1194" y="496"/>
                  <a:pt x="1194" y="496"/>
                </a:cubicBezTo>
                <a:lnTo>
                  <a:pt x="1194" y="158"/>
                </a:lnTo>
                <a:close/>
                <a:moveTo>
                  <a:pt x="1620" y="503"/>
                </a:moveTo>
                <a:cubicBezTo>
                  <a:pt x="1594" y="503"/>
                  <a:pt x="1571" y="498"/>
                  <a:pt x="1549" y="489"/>
                </a:cubicBezTo>
                <a:cubicBezTo>
                  <a:pt x="1527" y="480"/>
                  <a:pt x="1508" y="467"/>
                  <a:pt x="1492" y="451"/>
                </a:cubicBezTo>
                <a:cubicBezTo>
                  <a:pt x="1476" y="435"/>
                  <a:pt x="1464" y="416"/>
                  <a:pt x="1455" y="395"/>
                </a:cubicBezTo>
                <a:cubicBezTo>
                  <a:pt x="1446" y="374"/>
                  <a:pt x="1441" y="351"/>
                  <a:pt x="1441" y="327"/>
                </a:cubicBezTo>
                <a:cubicBezTo>
                  <a:pt x="1441" y="303"/>
                  <a:pt x="1446" y="280"/>
                  <a:pt x="1455" y="258"/>
                </a:cubicBezTo>
                <a:cubicBezTo>
                  <a:pt x="1464" y="237"/>
                  <a:pt x="1476" y="218"/>
                  <a:pt x="1492" y="202"/>
                </a:cubicBezTo>
                <a:cubicBezTo>
                  <a:pt x="1508" y="187"/>
                  <a:pt x="1527" y="174"/>
                  <a:pt x="1549" y="165"/>
                </a:cubicBezTo>
                <a:cubicBezTo>
                  <a:pt x="1571" y="156"/>
                  <a:pt x="1594" y="151"/>
                  <a:pt x="1620" y="151"/>
                </a:cubicBezTo>
                <a:cubicBezTo>
                  <a:pt x="1645" y="151"/>
                  <a:pt x="1668" y="156"/>
                  <a:pt x="1690" y="165"/>
                </a:cubicBezTo>
                <a:cubicBezTo>
                  <a:pt x="1712" y="174"/>
                  <a:pt x="1731" y="187"/>
                  <a:pt x="1747" y="202"/>
                </a:cubicBezTo>
                <a:cubicBezTo>
                  <a:pt x="1763" y="218"/>
                  <a:pt x="1776" y="237"/>
                  <a:pt x="1785" y="258"/>
                </a:cubicBezTo>
                <a:cubicBezTo>
                  <a:pt x="1794" y="280"/>
                  <a:pt x="1799" y="303"/>
                  <a:pt x="1799" y="327"/>
                </a:cubicBezTo>
                <a:cubicBezTo>
                  <a:pt x="1799" y="351"/>
                  <a:pt x="1794" y="374"/>
                  <a:pt x="1785" y="395"/>
                </a:cubicBezTo>
                <a:cubicBezTo>
                  <a:pt x="1776" y="416"/>
                  <a:pt x="1763" y="435"/>
                  <a:pt x="1747" y="451"/>
                </a:cubicBezTo>
                <a:cubicBezTo>
                  <a:pt x="1731" y="467"/>
                  <a:pt x="1713" y="480"/>
                  <a:pt x="1691" y="489"/>
                </a:cubicBezTo>
                <a:cubicBezTo>
                  <a:pt x="1669" y="498"/>
                  <a:pt x="1645" y="503"/>
                  <a:pt x="1620" y="503"/>
                </a:cubicBezTo>
                <a:close/>
                <a:moveTo>
                  <a:pt x="1620" y="421"/>
                </a:moveTo>
                <a:cubicBezTo>
                  <a:pt x="1633" y="421"/>
                  <a:pt x="1645" y="418"/>
                  <a:pt x="1657" y="413"/>
                </a:cubicBezTo>
                <a:cubicBezTo>
                  <a:pt x="1668" y="408"/>
                  <a:pt x="1678" y="402"/>
                  <a:pt x="1686" y="393"/>
                </a:cubicBezTo>
                <a:cubicBezTo>
                  <a:pt x="1694" y="385"/>
                  <a:pt x="1701" y="375"/>
                  <a:pt x="1706" y="364"/>
                </a:cubicBezTo>
                <a:cubicBezTo>
                  <a:pt x="1711" y="352"/>
                  <a:pt x="1713" y="340"/>
                  <a:pt x="1713" y="326"/>
                </a:cubicBezTo>
                <a:cubicBezTo>
                  <a:pt x="1713" y="313"/>
                  <a:pt x="1711" y="301"/>
                  <a:pt x="1706" y="289"/>
                </a:cubicBezTo>
                <a:cubicBezTo>
                  <a:pt x="1701" y="278"/>
                  <a:pt x="1694" y="268"/>
                  <a:pt x="1686" y="259"/>
                </a:cubicBezTo>
                <a:cubicBezTo>
                  <a:pt x="1678" y="251"/>
                  <a:pt x="1668" y="244"/>
                  <a:pt x="1657" y="239"/>
                </a:cubicBezTo>
                <a:cubicBezTo>
                  <a:pt x="1645" y="234"/>
                  <a:pt x="1633" y="232"/>
                  <a:pt x="1620" y="232"/>
                </a:cubicBezTo>
                <a:cubicBezTo>
                  <a:pt x="1607" y="232"/>
                  <a:pt x="1595" y="234"/>
                  <a:pt x="1584" y="239"/>
                </a:cubicBezTo>
                <a:cubicBezTo>
                  <a:pt x="1573" y="244"/>
                  <a:pt x="1563" y="251"/>
                  <a:pt x="1555" y="259"/>
                </a:cubicBezTo>
                <a:cubicBezTo>
                  <a:pt x="1546" y="268"/>
                  <a:pt x="1540" y="278"/>
                  <a:pt x="1535" y="289"/>
                </a:cubicBezTo>
                <a:cubicBezTo>
                  <a:pt x="1530" y="301"/>
                  <a:pt x="1528" y="313"/>
                  <a:pt x="1528" y="326"/>
                </a:cubicBezTo>
                <a:cubicBezTo>
                  <a:pt x="1528" y="340"/>
                  <a:pt x="1530" y="352"/>
                  <a:pt x="1535" y="364"/>
                </a:cubicBezTo>
                <a:cubicBezTo>
                  <a:pt x="1540" y="375"/>
                  <a:pt x="1546" y="385"/>
                  <a:pt x="1555" y="393"/>
                </a:cubicBezTo>
                <a:cubicBezTo>
                  <a:pt x="1563" y="402"/>
                  <a:pt x="1573" y="408"/>
                  <a:pt x="1584" y="413"/>
                </a:cubicBezTo>
                <a:cubicBezTo>
                  <a:pt x="1595" y="418"/>
                  <a:pt x="1607" y="421"/>
                  <a:pt x="1620" y="421"/>
                </a:cubicBezTo>
                <a:close/>
                <a:moveTo>
                  <a:pt x="0" y="158"/>
                </a:moveTo>
                <a:cubicBezTo>
                  <a:pt x="88" y="158"/>
                  <a:pt x="88" y="158"/>
                  <a:pt x="88" y="158"/>
                </a:cubicBezTo>
                <a:cubicBezTo>
                  <a:pt x="156" y="373"/>
                  <a:pt x="156" y="373"/>
                  <a:pt x="156" y="373"/>
                </a:cubicBezTo>
                <a:cubicBezTo>
                  <a:pt x="236" y="158"/>
                  <a:pt x="236" y="158"/>
                  <a:pt x="236" y="158"/>
                </a:cubicBezTo>
                <a:cubicBezTo>
                  <a:pt x="313" y="158"/>
                  <a:pt x="313" y="158"/>
                  <a:pt x="313" y="158"/>
                </a:cubicBezTo>
                <a:cubicBezTo>
                  <a:pt x="392" y="373"/>
                  <a:pt x="392" y="373"/>
                  <a:pt x="392" y="373"/>
                </a:cubicBezTo>
                <a:cubicBezTo>
                  <a:pt x="462" y="158"/>
                  <a:pt x="462" y="158"/>
                  <a:pt x="462" y="158"/>
                </a:cubicBezTo>
                <a:cubicBezTo>
                  <a:pt x="550" y="158"/>
                  <a:pt x="550" y="158"/>
                  <a:pt x="550" y="158"/>
                </a:cubicBezTo>
                <a:cubicBezTo>
                  <a:pt x="435" y="495"/>
                  <a:pt x="435" y="495"/>
                  <a:pt x="435" y="495"/>
                </a:cubicBezTo>
                <a:cubicBezTo>
                  <a:pt x="354" y="495"/>
                  <a:pt x="354" y="495"/>
                  <a:pt x="354" y="495"/>
                </a:cubicBezTo>
                <a:cubicBezTo>
                  <a:pt x="274" y="275"/>
                  <a:pt x="274" y="275"/>
                  <a:pt x="274" y="275"/>
                </a:cubicBezTo>
                <a:cubicBezTo>
                  <a:pt x="192" y="495"/>
                  <a:pt x="192" y="495"/>
                  <a:pt x="192" y="495"/>
                </a:cubicBezTo>
                <a:cubicBezTo>
                  <a:pt x="110" y="495"/>
                  <a:pt x="110" y="495"/>
                  <a:pt x="110" y="495"/>
                </a:cubicBezTo>
                <a:lnTo>
                  <a:pt x="0" y="158"/>
                </a:ln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en-US">
              <a:solidFill>
                <a:schemeClr val="bg1"/>
              </a:solidFill>
            </a:endParaRPr>
          </a:p>
        </p:txBody>
      </p:sp>
      <p:sp>
        <p:nvSpPr>
          <p:cNvPr id="8" name="Title 1">
            <a:extLst>
              <a:ext uri="{FF2B5EF4-FFF2-40B4-BE49-F238E27FC236}">
                <a16:creationId xmlns:a16="http://schemas.microsoft.com/office/drawing/2014/main" id="{FE4595F7-BD79-F825-BCC9-C388F2CD6704}"/>
              </a:ext>
            </a:extLst>
          </p:cNvPr>
          <p:cNvSpPr>
            <a:spLocks noGrp="1"/>
          </p:cNvSpPr>
          <p:nvPr>
            <p:ph type="title" hasCustomPrompt="1"/>
          </p:nvPr>
        </p:nvSpPr>
        <p:spPr>
          <a:xfrm>
            <a:off x="674742" y="882963"/>
            <a:ext cx="3938822" cy="2253919"/>
          </a:xfrm>
          <a:prstGeom prst="rect">
            <a:avLst/>
          </a:prstGeom>
        </p:spPr>
        <p:txBody>
          <a:bodyPr>
            <a:noAutofit/>
          </a:bodyPr>
          <a:lstStyle>
            <a:lvl1pPr>
              <a:lnSpc>
                <a:spcPct val="100000"/>
              </a:lnSpc>
              <a:defRPr sz="6000" b="1">
                <a:solidFill>
                  <a:schemeClr val="tx1"/>
                </a:solidFill>
                <a:latin typeface="Tenorite" pitchFamily="2" charset="0"/>
              </a:defRPr>
            </a:lvl1pPr>
          </a:lstStyle>
          <a:p>
            <a:r>
              <a:rPr lang="en-US"/>
              <a:t>Click to add a title</a:t>
            </a:r>
            <a:endParaRPr lang="en-AR"/>
          </a:p>
        </p:txBody>
      </p:sp>
    </p:spTree>
    <p:extLst>
      <p:ext uri="{BB962C8B-B14F-4D97-AF65-F5344CB8AC3E}">
        <p14:creationId xmlns:p14="http://schemas.microsoft.com/office/powerpoint/2010/main" val="2830957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ig_RightArc_Turquoise">
    <p:spTree>
      <p:nvGrpSpPr>
        <p:cNvPr id="1" name=""/>
        <p:cNvGrpSpPr/>
        <p:nvPr/>
      </p:nvGrpSpPr>
      <p:grpSpPr>
        <a:xfrm>
          <a:off x="0" y="0"/>
          <a:ext cx="0" cy="0"/>
          <a:chOff x="0" y="0"/>
          <a:chExt cx="0" cy="0"/>
        </a:xfrm>
      </p:grpSpPr>
      <p:sp>
        <p:nvSpPr>
          <p:cNvPr id="2" name="Graphic 11">
            <a:extLst>
              <a:ext uri="{FF2B5EF4-FFF2-40B4-BE49-F238E27FC236}">
                <a16:creationId xmlns:a16="http://schemas.microsoft.com/office/drawing/2014/main" id="{41F36B23-6D5D-D5A9-2DC8-9DF86ABB3AAE}"/>
              </a:ext>
            </a:extLst>
          </p:cNvPr>
          <p:cNvSpPr/>
          <p:nvPr/>
        </p:nvSpPr>
        <p:spPr>
          <a:xfrm rot="10800000">
            <a:off x="5313351" y="0"/>
            <a:ext cx="6878649" cy="6857744"/>
          </a:xfrm>
          <a:custGeom>
            <a:avLst/>
            <a:gdLst>
              <a:gd name="connsiteX0" fmla="*/ 0 w 6878649"/>
              <a:gd name="connsiteY0" fmla="*/ 0 h 6857744"/>
              <a:gd name="connsiteX1" fmla="*/ 0 w 6878649"/>
              <a:gd name="connsiteY1" fmla="*/ 6857744 h 6857744"/>
              <a:gd name="connsiteX2" fmla="*/ 6332932 w 6878649"/>
              <a:gd name="connsiteY2" fmla="*/ 6857744 h 6857744"/>
              <a:gd name="connsiteX3" fmla="*/ 6878649 w 6878649"/>
              <a:gd name="connsiteY3" fmla="*/ 3428872 h 6857744"/>
              <a:gd name="connsiteX4" fmla="*/ 6332932 w 6878649"/>
              <a:gd name="connsiteY4" fmla="*/ 0 h 6857744"/>
              <a:gd name="connsiteX5" fmla="*/ 0 w 6878649"/>
              <a:gd name="connsiteY5" fmla="*/ 0 h 6857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78649" h="6857744">
                <a:moveTo>
                  <a:pt x="0" y="0"/>
                </a:moveTo>
                <a:lnTo>
                  <a:pt x="0" y="6857744"/>
                </a:lnTo>
                <a:lnTo>
                  <a:pt x="6332932" y="6857744"/>
                </a:lnTo>
                <a:cubicBezTo>
                  <a:pt x="6689571" y="5758600"/>
                  <a:pt x="6878649" y="4610309"/>
                  <a:pt x="6878649" y="3428872"/>
                </a:cubicBezTo>
                <a:cubicBezTo>
                  <a:pt x="6878649" y="2247435"/>
                  <a:pt x="6689571" y="1099144"/>
                  <a:pt x="6332932" y="0"/>
                </a:cubicBezTo>
                <a:lnTo>
                  <a:pt x="0" y="0"/>
                </a:lnTo>
                <a:close/>
              </a:path>
            </a:pathLst>
          </a:custGeom>
          <a:solidFill>
            <a:srgbClr val="0095B7"/>
          </a:solidFill>
          <a:ln w="16939" cap="flat">
            <a:noFill/>
            <a:prstDash val="solid"/>
            <a:miter/>
          </a:ln>
        </p:spPr>
        <p:txBody>
          <a:bodyPr rtlCol="0" anchor="ctr"/>
          <a:lstStyle/>
          <a:p>
            <a:endParaRPr lang="en-US"/>
          </a:p>
        </p:txBody>
      </p:sp>
      <p:sp>
        <p:nvSpPr>
          <p:cNvPr id="19" name="Text Placeholder 2">
            <a:extLst>
              <a:ext uri="{FF2B5EF4-FFF2-40B4-BE49-F238E27FC236}">
                <a16:creationId xmlns:a16="http://schemas.microsoft.com/office/drawing/2014/main" id="{33B5C418-2789-E58D-8FDD-C3DAB1475C95}"/>
              </a:ext>
            </a:extLst>
          </p:cNvPr>
          <p:cNvSpPr>
            <a:spLocks noGrp="1"/>
          </p:cNvSpPr>
          <p:nvPr>
            <p:ph type="body" idx="30" hasCustomPrompt="1"/>
          </p:nvPr>
        </p:nvSpPr>
        <p:spPr>
          <a:xfrm>
            <a:off x="7156174" y="715315"/>
            <a:ext cx="3994422" cy="358293"/>
          </a:xfrm>
          <a:prstGeom prst="rect">
            <a:avLst/>
          </a:prstGeom>
        </p:spPr>
        <p:txBody>
          <a:bodyPr>
            <a:noAutofit/>
          </a:bodyPr>
          <a:lstStyle>
            <a:lvl1pPr marL="0" indent="0">
              <a:buNone/>
              <a:defRPr sz="1800" b="1">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20" name="Text Placeholder 2">
            <a:extLst>
              <a:ext uri="{FF2B5EF4-FFF2-40B4-BE49-F238E27FC236}">
                <a16:creationId xmlns:a16="http://schemas.microsoft.com/office/drawing/2014/main" id="{F44EEEFB-BFA0-6BB0-17A9-F81711CC4AD2}"/>
              </a:ext>
            </a:extLst>
          </p:cNvPr>
          <p:cNvSpPr>
            <a:spLocks noGrp="1"/>
          </p:cNvSpPr>
          <p:nvPr>
            <p:ph type="body" idx="32" hasCustomPrompt="1"/>
          </p:nvPr>
        </p:nvSpPr>
        <p:spPr>
          <a:xfrm>
            <a:off x="7156174" y="1184543"/>
            <a:ext cx="3994422" cy="564530"/>
          </a:xfrm>
          <a:prstGeom prst="rect">
            <a:avLst/>
          </a:prstGeom>
        </p:spPr>
        <p:txBody>
          <a:bodyPr>
            <a:noAutofit/>
          </a:bodyPr>
          <a:lstStyle>
            <a:lvl1pPr marL="0" indent="0">
              <a:buNone/>
              <a:defRPr sz="1400" b="0" i="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21" name="Text Placeholder 2">
            <a:extLst>
              <a:ext uri="{FF2B5EF4-FFF2-40B4-BE49-F238E27FC236}">
                <a16:creationId xmlns:a16="http://schemas.microsoft.com/office/drawing/2014/main" id="{463BDDF0-01B2-DA1F-369C-26CD804CF009}"/>
              </a:ext>
            </a:extLst>
          </p:cNvPr>
          <p:cNvSpPr>
            <a:spLocks noGrp="1"/>
          </p:cNvSpPr>
          <p:nvPr>
            <p:ph type="body" idx="33" hasCustomPrompt="1"/>
          </p:nvPr>
        </p:nvSpPr>
        <p:spPr>
          <a:xfrm>
            <a:off x="7156174" y="2682660"/>
            <a:ext cx="3994422" cy="358293"/>
          </a:xfrm>
          <a:prstGeom prst="rect">
            <a:avLst/>
          </a:prstGeom>
        </p:spPr>
        <p:txBody>
          <a:bodyPr>
            <a:noAutofit/>
          </a:bodyPr>
          <a:lstStyle>
            <a:lvl1pPr marL="0" indent="0">
              <a:buNone/>
              <a:defRPr sz="1800" b="1">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22" name="Text Placeholder 2">
            <a:extLst>
              <a:ext uri="{FF2B5EF4-FFF2-40B4-BE49-F238E27FC236}">
                <a16:creationId xmlns:a16="http://schemas.microsoft.com/office/drawing/2014/main" id="{9581D7C2-DCE8-879B-0BEB-C586B531A151}"/>
              </a:ext>
            </a:extLst>
          </p:cNvPr>
          <p:cNvSpPr>
            <a:spLocks noGrp="1"/>
          </p:cNvSpPr>
          <p:nvPr>
            <p:ph type="body" idx="34" hasCustomPrompt="1"/>
          </p:nvPr>
        </p:nvSpPr>
        <p:spPr>
          <a:xfrm>
            <a:off x="7156174" y="3151888"/>
            <a:ext cx="3994422" cy="564530"/>
          </a:xfrm>
          <a:prstGeom prst="rect">
            <a:avLst/>
          </a:prstGeom>
        </p:spPr>
        <p:txBody>
          <a:bodyPr>
            <a:noAutofit/>
          </a:bodyPr>
          <a:lstStyle>
            <a:lvl1pPr marL="0" indent="0">
              <a:buNone/>
              <a:defRPr sz="1400" b="0" i="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23" name="Text Placeholder 2">
            <a:extLst>
              <a:ext uri="{FF2B5EF4-FFF2-40B4-BE49-F238E27FC236}">
                <a16:creationId xmlns:a16="http://schemas.microsoft.com/office/drawing/2014/main" id="{A45BAB2D-5F0E-5F63-D806-BD6A5E61B0DF}"/>
              </a:ext>
            </a:extLst>
          </p:cNvPr>
          <p:cNvSpPr>
            <a:spLocks noGrp="1"/>
          </p:cNvSpPr>
          <p:nvPr>
            <p:ph type="body" idx="35" hasCustomPrompt="1"/>
          </p:nvPr>
        </p:nvSpPr>
        <p:spPr>
          <a:xfrm>
            <a:off x="7156174" y="4705423"/>
            <a:ext cx="3994422" cy="358293"/>
          </a:xfrm>
          <a:prstGeom prst="rect">
            <a:avLst/>
          </a:prstGeom>
        </p:spPr>
        <p:txBody>
          <a:bodyPr>
            <a:noAutofit/>
          </a:bodyPr>
          <a:lstStyle>
            <a:lvl1pPr marL="0" indent="0">
              <a:buNone/>
              <a:defRPr sz="1800" b="1">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24" name="Text Placeholder 2">
            <a:extLst>
              <a:ext uri="{FF2B5EF4-FFF2-40B4-BE49-F238E27FC236}">
                <a16:creationId xmlns:a16="http://schemas.microsoft.com/office/drawing/2014/main" id="{4433E3FC-39D4-B40F-7DC2-ACAE830EF467}"/>
              </a:ext>
            </a:extLst>
          </p:cNvPr>
          <p:cNvSpPr>
            <a:spLocks noGrp="1"/>
          </p:cNvSpPr>
          <p:nvPr>
            <p:ph type="body" idx="36" hasCustomPrompt="1"/>
          </p:nvPr>
        </p:nvSpPr>
        <p:spPr>
          <a:xfrm>
            <a:off x="7156174" y="5174651"/>
            <a:ext cx="3994422" cy="564530"/>
          </a:xfrm>
          <a:prstGeom prst="rect">
            <a:avLst/>
          </a:prstGeom>
        </p:spPr>
        <p:txBody>
          <a:bodyPr>
            <a:noAutofit/>
          </a:bodyPr>
          <a:lstStyle>
            <a:lvl1pPr marL="0" indent="0">
              <a:buNone/>
              <a:defRPr sz="1400" b="0" i="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8" name="Número de diapositiva">
            <a:extLst>
              <a:ext uri="{FF2B5EF4-FFF2-40B4-BE49-F238E27FC236}">
                <a16:creationId xmlns:a16="http://schemas.microsoft.com/office/drawing/2014/main" id="{23BADF9B-26A9-86C0-ED25-978183362FA8}"/>
              </a:ext>
            </a:extLst>
          </p:cNvPr>
          <p:cNvSpPr txBox="1">
            <a:spLocks/>
          </p:cNvSpPr>
          <p:nvPr userDrawn="1"/>
        </p:nvSpPr>
        <p:spPr>
          <a:xfrm>
            <a:off x="11516762" y="6509914"/>
            <a:ext cx="548640" cy="91440"/>
          </a:xfrm>
          <a:prstGeom prst="rect">
            <a:avLst/>
          </a:prstGeom>
        </p:spPr>
        <p:txBody>
          <a:bodyPr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700" b="0" i="0" u="none" strike="noStrike" cap="none" spc="0" normalizeH="0" baseline="0">
                <a:ln>
                  <a:noFill/>
                </a:ln>
                <a:solidFill>
                  <a:srgbClr val="000000"/>
                </a:solidFill>
                <a:effectLst/>
                <a:uFillTx/>
                <a:latin typeface="Tenorite" pitchFamily="2" charset="0"/>
                <a:ea typeface="+mn-ea"/>
                <a:cs typeface="+mn-cs"/>
                <a:sym typeface="Tenorite Regular"/>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9pPr>
          </a:lstStyle>
          <a:p>
            <a:fld id="{86CB4B4D-7CA3-9044-876B-883B54F8677D}" type="slidenum">
              <a:rPr lang="en-US" sz="800" smtClean="0">
                <a:solidFill>
                  <a:schemeClr val="bg1"/>
                </a:solidFill>
              </a:rPr>
              <a:pPr/>
              <a:t>‹#›</a:t>
            </a:fld>
            <a:endParaRPr lang="en-US" sz="800">
              <a:solidFill>
                <a:schemeClr val="bg1"/>
              </a:solidFill>
            </a:endParaRPr>
          </a:p>
        </p:txBody>
      </p:sp>
      <p:sp>
        <p:nvSpPr>
          <p:cNvPr id="9" name="Freeform 5">
            <a:extLst>
              <a:ext uri="{FF2B5EF4-FFF2-40B4-BE49-F238E27FC236}">
                <a16:creationId xmlns:a16="http://schemas.microsoft.com/office/drawing/2014/main" id="{0E182835-2F5C-2367-A70E-37D44FAAF006}"/>
              </a:ext>
            </a:extLst>
          </p:cNvPr>
          <p:cNvSpPr>
            <a:spLocks noEditPoints="1"/>
          </p:cNvSpPr>
          <p:nvPr userDrawn="1"/>
        </p:nvSpPr>
        <p:spPr bwMode="auto">
          <a:xfrm>
            <a:off x="10784911" y="6479382"/>
            <a:ext cx="468874" cy="173633"/>
          </a:xfrm>
          <a:custGeom>
            <a:avLst/>
            <a:gdLst>
              <a:gd name="T0" fmla="*/ 698 w 1799"/>
              <a:gd name="T1" fmla="*/ 158 h 664"/>
              <a:gd name="T2" fmla="*/ 610 w 1799"/>
              <a:gd name="T3" fmla="*/ 496 h 664"/>
              <a:gd name="T4" fmla="*/ 664 w 1799"/>
              <a:gd name="T5" fmla="*/ 7 h 664"/>
              <a:gd name="T6" fmla="*/ 638 w 1799"/>
              <a:gd name="T7" fmla="*/ 105 h 664"/>
              <a:gd name="T8" fmla="*/ 664 w 1799"/>
              <a:gd name="T9" fmla="*/ 7 h 664"/>
              <a:gd name="T10" fmla="*/ 907 w 1799"/>
              <a:gd name="T11" fmla="*/ 491 h 664"/>
              <a:gd name="T12" fmla="*/ 863 w 1799"/>
              <a:gd name="T13" fmla="*/ 664 h 664"/>
              <a:gd name="T14" fmla="*/ 777 w 1799"/>
              <a:gd name="T15" fmla="*/ 158 h 664"/>
              <a:gd name="T16" fmla="*/ 862 w 1799"/>
              <a:gd name="T17" fmla="*/ 205 h 664"/>
              <a:gd name="T18" fmla="*/ 969 w 1799"/>
              <a:gd name="T19" fmla="*/ 151 h 664"/>
              <a:gd name="T20" fmla="*/ 1082 w 1799"/>
              <a:gd name="T21" fmla="*/ 199 h 664"/>
              <a:gd name="T22" fmla="*/ 1131 w 1799"/>
              <a:gd name="T23" fmla="*/ 327 h 664"/>
              <a:gd name="T24" fmla="*/ 1081 w 1799"/>
              <a:gd name="T25" fmla="*/ 455 h 664"/>
              <a:gd name="T26" fmla="*/ 969 w 1799"/>
              <a:gd name="T27" fmla="*/ 503 h 664"/>
              <a:gd name="T28" fmla="*/ 988 w 1799"/>
              <a:gd name="T29" fmla="*/ 414 h 664"/>
              <a:gd name="T30" fmla="*/ 1038 w 1799"/>
              <a:gd name="T31" fmla="*/ 364 h 664"/>
              <a:gd name="T32" fmla="*/ 1038 w 1799"/>
              <a:gd name="T33" fmla="*/ 289 h 664"/>
              <a:gd name="T34" fmla="*/ 988 w 1799"/>
              <a:gd name="T35" fmla="*/ 239 h 664"/>
              <a:gd name="T36" fmla="*/ 915 w 1799"/>
              <a:gd name="T37" fmla="*/ 239 h 664"/>
              <a:gd name="T38" fmla="*/ 865 w 1799"/>
              <a:gd name="T39" fmla="*/ 289 h 664"/>
              <a:gd name="T40" fmla="*/ 865 w 1799"/>
              <a:gd name="T41" fmla="*/ 364 h 664"/>
              <a:gd name="T42" fmla="*/ 915 w 1799"/>
              <a:gd name="T43" fmla="*/ 414 h 664"/>
              <a:gd name="T44" fmla="*/ 1194 w 1799"/>
              <a:gd name="T45" fmla="*/ 158 h 664"/>
              <a:gd name="T46" fmla="*/ 1279 w 1799"/>
              <a:gd name="T47" fmla="*/ 210 h 664"/>
              <a:gd name="T48" fmla="*/ 1372 w 1799"/>
              <a:gd name="T49" fmla="*/ 152 h 664"/>
              <a:gd name="T50" fmla="*/ 1429 w 1799"/>
              <a:gd name="T51" fmla="*/ 165 h 664"/>
              <a:gd name="T52" fmla="*/ 1379 w 1799"/>
              <a:gd name="T53" fmla="*/ 242 h 664"/>
              <a:gd name="T54" fmla="*/ 1299 w 1799"/>
              <a:gd name="T55" fmla="*/ 257 h 664"/>
              <a:gd name="T56" fmla="*/ 1279 w 1799"/>
              <a:gd name="T57" fmla="*/ 496 h 664"/>
              <a:gd name="T58" fmla="*/ 1194 w 1799"/>
              <a:gd name="T59" fmla="*/ 158 h 664"/>
              <a:gd name="T60" fmla="*/ 1549 w 1799"/>
              <a:gd name="T61" fmla="*/ 489 h 664"/>
              <a:gd name="T62" fmla="*/ 1455 w 1799"/>
              <a:gd name="T63" fmla="*/ 395 h 664"/>
              <a:gd name="T64" fmla="*/ 1455 w 1799"/>
              <a:gd name="T65" fmla="*/ 258 h 664"/>
              <a:gd name="T66" fmla="*/ 1549 w 1799"/>
              <a:gd name="T67" fmla="*/ 165 h 664"/>
              <a:gd name="T68" fmla="*/ 1690 w 1799"/>
              <a:gd name="T69" fmla="*/ 165 h 664"/>
              <a:gd name="T70" fmla="*/ 1785 w 1799"/>
              <a:gd name="T71" fmla="*/ 258 h 664"/>
              <a:gd name="T72" fmla="*/ 1785 w 1799"/>
              <a:gd name="T73" fmla="*/ 395 h 664"/>
              <a:gd name="T74" fmla="*/ 1691 w 1799"/>
              <a:gd name="T75" fmla="*/ 489 h 664"/>
              <a:gd name="T76" fmla="*/ 1620 w 1799"/>
              <a:gd name="T77" fmla="*/ 421 h 664"/>
              <a:gd name="T78" fmla="*/ 1686 w 1799"/>
              <a:gd name="T79" fmla="*/ 393 h 664"/>
              <a:gd name="T80" fmla="*/ 1713 w 1799"/>
              <a:gd name="T81" fmla="*/ 326 h 664"/>
              <a:gd name="T82" fmla="*/ 1686 w 1799"/>
              <a:gd name="T83" fmla="*/ 259 h 664"/>
              <a:gd name="T84" fmla="*/ 1620 w 1799"/>
              <a:gd name="T85" fmla="*/ 232 h 664"/>
              <a:gd name="T86" fmla="*/ 1555 w 1799"/>
              <a:gd name="T87" fmla="*/ 259 h 664"/>
              <a:gd name="T88" fmla="*/ 1528 w 1799"/>
              <a:gd name="T89" fmla="*/ 326 h 664"/>
              <a:gd name="T90" fmla="*/ 1555 w 1799"/>
              <a:gd name="T91" fmla="*/ 393 h 664"/>
              <a:gd name="T92" fmla="*/ 1620 w 1799"/>
              <a:gd name="T93" fmla="*/ 421 h 664"/>
              <a:gd name="T94" fmla="*/ 88 w 1799"/>
              <a:gd name="T95" fmla="*/ 158 h 664"/>
              <a:gd name="T96" fmla="*/ 236 w 1799"/>
              <a:gd name="T97" fmla="*/ 158 h 664"/>
              <a:gd name="T98" fmla="*/ 392 w 1799"/>
              <a:gd name="T99" fmla="*/ 373 h 664"/>
              <a:gd name="T100" fmla="*/ 550 w 1799"/>
              <a:gd name="T101" fmla="*/ 158 h 664"/>
              <a:gd name="T102" fmla="*/ 354 w 1799"/>
              <a:gd name="T103" fmla="*/ 495 h 664"/>
              <a:gd name="T104" fmla="*/ 192 w 1799"/>
              <a:gd name="T105" fmla="*/ 495 h 664"/>
              <a:gd name="T106" fmla="*/ 0 w 1799"/>
              <a:gd name="T107" fmla="*/ 158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99" h="664">
                <a:moveTo>
                  <a:pt x="610" y="158"/>
                </a:moveTo>
                <a:cubicBezTo>
                  <a:pt x="698" y="158"/>
                  <a:pt x="698" y="158"/>
                  <a:pt x="698" y="158"/>
                </a:cubicBezTo>
                <a:cubicBezTo>
                  <a:pt x="698" y="496"/>
                  <a:pt x="698" y="496"/>
                  <a:pt x="698" y="496"/>
                </a:cubicBezTo>
                <a:cubicBezTo>
                  <a:pt x="610" y="496"/>
                  <a:pt x="610" y="496"/>
                  <a:pt x="610" y="496"/>
                </a:cubicBezTo>
                <a:lnTo>
                  <a:pt x="610" y="158"/>
                </a:lnTo>
                <a:close/>
                <a:moveTo>
                  <a:pt x="664" y="7"/>
                </a:moveTo>
                <a:cubicBezTo>
                  <a:pt x="637" y="0"/>
                  <a:pt x="609" y="16"/>
                  <a:pt x="602" y="43"/>
                </a:cubicBezTo>
                <a:cubicBezTo>
                  <a:pt x="595" y="70"/>
                  <a:pt x="611" y="98"/>
                  <a:pt x="638" y="105"/>
                </a:cubicBezTo>
                <a:cubicBezTo>
                  <a:pt x="665" y="112"/>
                  <a:pt x="693" y="96"/>
                  <a:pt x="700" y="69"/>
                </a:cubicBezTo>
                <a:cubicBezTo>
                  <a:pt x="707" y="42"/>
                  <a:pt x="691" y="14"/>
                  <a:pt x="664" y="7"/>
                </a:cubicBezTo>
                <a:close/>
                <a:moveTo>
                  <a:pt x="969" y="503"/>
                </a:moveTo>
                <a:cubicBezTo>
                  <a:pt x="946" y="503"/>
                  <a:pt x="926" y="499"/>
                  <a:pt x="907" y="491"/>
                </a:cubicBezTo>
                <a:cubicBezTo>
                  <a:pt x="889" y="482"/>
                  <a:pt x="874" y="470"/>
                  <a:pt x="863" y="455"/>
                </a:cubicBezTo>
                <a:cubicBezTo>
                  <a:pt x="863" y="664"/>
                  <a:pt x="863" y="664"/>
                  <a:pt x="863" y="664"/>
                </a:cubicBezTo>
                <a:cubicBezTo>
                  <a:pt x="777" y="664"/>
                  <a:pt x="777" y="664"/>
                  <a:pt x="777" y="664"/>
                </a:cubicBezTo>
                <a:cubicBezTo>
                  <a:pt x="777" y="158"/>
                  <a:pt x="777" y="158"/>
                  <a:pt x="777" y="158"/>
                </a:cubicBezTo>
                <a:cubicBezTo>
                  <a:pt x="862" y="158"/>
                  <a:pt x="862" y="158"/>
                  <a:pt x="862" y="158"/>
                </a:cubicBezTo>
                <a:cubicBezTo>
                  <a:pt x="862" y="205"/>
                  <a:pt x="862" y="205"/>
                  <a:pt x="862" y="205"/>
                </a:cubicBezTo>
                <a:cubicBezTo>
                  <a:pt x="874" y="188"/>
                  <a:pt x="888" y="175"/>
                  <a:pt x="907" y="166"/>
                </a:cubicBezTo>
                <a:cubicBezTo>
                  <a:pt x="925" y="156"/>
                  <a:pt x="946" y="151"/>
                  <a:pt x="969" y="151"/>
                </a:cubicBezTo>
                <a:cubicBezTo>
                  <a:pt x="990" y="151"/>
                  <a:pt x="1010" y="155"/>
                  <a:pt x="1030" y="163"/>
                </a:cubicBezTo>
                <a:cubicBezTo>
                  <a:pt x="1050" y="172"/>
                  <a:pt x="1067" y="183"/>
                  <a:pt x="1082" y="199"/>
                </a:cubicBezTo>
                <a:cubicBezTo>
                  <a:pt x="1097" y="214"/>
                  <a:pt x="1109" y="233"/>
                  <a:pt x="1118" y="254"/>
                </a:cubicBezTo>
                <a:cubicBezTo>
                  <a:pt x="1127" y="276"/>
                  <a:pt x="1131" y="300"/>
                  <a:pt x="1131" y="327"/>
                </a:cubicBezTo>
                <a:cubicBezTo>
                  <a:pt x="1131" y="354"/>
                  <a:pt x="1127" y="378"/>
                  <a:pt x="1118" y="400"/>
                </a:cubicBezTo>
                <a:cubicBezTo>
                  <a:pt x="1108" y="421"/>
                  <a:pt x="1096" y="440"/>
                  <a:pt x="1081" y="455"/>
                </a:cubicBezTo>
                <a:cubicBezTo>
                  <a:pt x="1066" y="471"/>
                  <a:pt x="1049" y="482"/>
                  <a:pt x="1030" y="491"/>
                </a:cubicBezTo>
                <a:cubicBezTo>
                  <a:pt x="1010" y="499"/>
                  <a:pt x="990" y="503"/>
                  <a:pt x="969" y="503"/>
                </a:cubicBezTo>
                <a:close/>
                <a:moveTo>
                  <a:pt x="952" y="421"/>
                </a:moveTo>
                <a:cubicBezTo>
                  <a:pt x="965" y="421"/>
                  <a:pt x="977" y="419"/>
                  <a:pt x="988" y="414"/>
                </a:cubicBezTo>
                <a:cubicBezTo>
                  <a:pt x="999" y="409"/>
                  <a:pt x="1009" y="402"/>
                  <a:pt x="1018" y="394"/>
                </a:cubicBezTo>
                <a:cubicBezTo>
                  <a:pt x="1026" y="385"/>
                  <a:pt x="1033" y="375"/>
                  <a:pt x="1038" y="364"/>
                </a:cubicBezTo>
                <a:cubicBezTo>
                  <a:pt x="1043" y="352"/>
                  <a:pt x="1045" y="340"/>
                  <a:pt x="1045" y="326"/>
                </a:cubicBezTo>
                <a:cubicBezTo>
                  <a:pt x="1045" y="313"/>
                  <a:pt x="1043" y="301"/>
                  <a:pt x="1038" y="289"/>
                </a:cubicBezTo>
                <a:cubicBezTo>
                  <a:pt x="1033" y="278"/>
                  <a:pt x="1026" y="268"/>
                  <a:pt x="1018" y="259"/>
                </a:cubicBezTo>
                <a:cubicBezTo>
                  <a:pt x="1009" y="251"/>
                  <a:pt x="999" y="244"/>
                  <a:pt x="988" y="239"/>
                </a:cubicBezTo>
                <a:cubicBezTo>
                  <a:pt x="977" y="234"/>
                  <a:pt x="965" y="231"/>
                  <a:pt x="952" y="231"/>
                </a:cubicBezTo>
                <a:cubicBezTo>
                  <a:pt x="938" y="231"/>
                  <a:pt x="926" y="234"/>
                  <a:pt x="915" y="239"/>
                </a:cubicBezTo>
                <a:cubicBezTo>
                  <a:pt x="903" y="244"/>
                  <a:pt x="893" y="251"/>
                  <a:pt x="885" y="259"/>
                </a:cubicBezTo>
                <a:cubicBezTo>
                  <a:pt x="877" y="268"/>
                  <a:pt x="870" y="278"/>
                  <a:pt x="865" y="289"/>
                </a:cubicBezTo>
                <a:cubicBezTo>
                  <a:pt x="860" y="301"/>
                  <a:pt x="858" y="313"/>
                  <a:pt x="858" y="326"/>
                </a:cubicBezTo>
                <a:cubicBezTo>
                  <a:pt x="858" y="340"/>
                  <a:pt x="860" y="352"/>
                  <a:pt x="865" y="364"/>
                </a:cubicBezTo>
                <a:cubicBezTo>
                  <a:pt x="870" y="375"/>
                  <a:pt x="877" y="385"/>
                  <a:pt x="885" y="394"/>
                </a:cubicBezTo>
                <a:cubicBezTo>
                  <a:pt x="893" y="402"/>
                  <a:pt x="903" y="409"/>
                  <a:pt x="915" y="414"/>
                </a:cubicBezTo>
                <a:cubicBezTo>
                  <a:pt x="926" y="419"/>
                  <a:pt x="938" y="421"/>
                  <a:pt x="952" y="421"/>
                </a:cubicBezTo>
                <a:close/>
                <a:moveTo>
                  <a:pt x="1194" y="158"/>
                </a:moveTo>
                <a:cubicBezTo>
                  <a:pt x="1279" y="158"/>
                  <a:pt x="1279" y="158"/>
                  <a:pt x="1279" y="158"/>
                </a:cubicBezTo>
                <a:cubicBezTo>
                  <a:pt x="1279" y="210"/>
                  <a:pt x="1279" y="210"/>
                  <a:pt x="1279" y="210"/>
                </a:cubicBezTo>
                <a:cubicBezTo>
                  <a:pt x="1287" y="190"/>
                  <a:pt x="1299" y="175"/>
                  <a:pt x="1315" y="166"/>
                </a:cubicBezTo>
                <a:cubicBezTo>
                  <a:pt x="1331" y="157"/>
                  <a:pt x="1350" y="152"/>
                  <a:pt x="1372" y="152"/>
                </a:cubicBezTo>
                <a:cubicBezTo>
                  <a:pt x="1383" y="152"/>
                  <a:pt x="1394" y="153"/>
                  <a:pt x="1403" y="156"/>
                </a:cubicBezTo>
                <a:cubicBezTo>
                  <a:pt x="1413" y="158"/>
                  <a:pt x="1422" y="161"/>
                  <a:pt x="1429" y="165"/>
                </a:cubicBezTo>
                <a:cubicBezTo>
                  <a:pt x="1397" y="250"/>
                  <a:pt x="1397" y="250"/>
                  <a:pt x="1397" y="250"/>
                </a:cubicBezTo>
                <a:cubicBezTo>
                  <a:pt x="1393" y="247"/>
                  <a:pt x="1387" y="244"/>
                  <a:pt x="1379" y="242"/>
                </a:cubicBezTo>
                <a:cubicBezTo>
                  <a:pt x="1371" y="239"/>
                  <a:pt x="1362" y="238"/>
                  <a:pt x="1352" y="238"/>
                </a:cubicBezTo>
                <a:cubicBezTo>
                  <a:pt x="1330" y="238"/>
                  <a:pt x="1313" y="244"/>
                  <a:pt x="1299" y="257"/>
                </a:cubicBezTo>
                <a:cubicBezTo>
                  <a:pt x="1286" y="269"/>
                  <a:pt x="1279" y="289"/>
                  <a:pt x="1279" y="318"/>
                </a:cubicBezTo>
                <a:cubicBezTo>
                  <a:pt x="1279" y="496"/>
                  <a:pt x="1279" y="496"/>
                  <a:pt x="1279" y="496"/>
                </a:cubicBezTo>
                <a:cubicBezTo>
                  <a:pt x="1194" y="496"/>
                  <a:pt x="1194" y="496"/>
                  <a:pt x="1194" y="496"/>
                </a:cubicBezTo>
                <a:lnTo>
                  <a:pt x="1194" y="158"/>
                </a:lnTo>
                <a:close/>
                <a:moveTo>
                  <a:pt x="1620" y="503"/>
                </a:moveTo>
                <a:cubicBezTo>
                  <a:pt x="1594" y="503"/>
                  <a:pt x="1571" y="498"/>
                  <a:pt x="1549" y="489"/>
                </a:cubicBezTo>
                <a:cubicBezTo>
                  <a:pt x="1527" y="480"/>
                  <a:pt x="1508" y="467"/>
                  <a:pt x="1492" y="451"/>
                </a:cubicBezTo>
                <a:cubicBezTo>
                  <a:pt x="1476" y="435"/>
                  <a:pt x="1464" y="416"/>
                  <a:pt x="1455" y="395"/>
                </a:cubicBezTo>
                <a:cubicBezTo>
                  <a:pt x="1446" y="374"/>
                  <a:pt x="1441" y="351"/>
                  <a:pt x="1441" y="327"/>
                </a:cubicBezTo>
                <a:cubicBezTo>
                  <a:pt x="1441" y="303"/>
                  <a:pt x="1446" y="280"/>
                  <a:pt x="1455" y="258"/>
                </a:cubicBezTo>
                <a:cubicBezTo>
                  <a:pt x="1464" y="237"/>
                  <a:pt x="1476" y="218"/>
                  <a:pt x="1492" y="202"/>
                </a:cubicBezTo>
                <a:cubicBezTo>
                  <a:pt x="1508" y="187"/>
                  <a:pt x="1527" y="174"/>
                  <a:pt x="1549" y="165"/>
                </a:cubicBezTo>
                <a:cubicBezTo>
                  <a:pt x="1571" y="156"/>
                  <a:pt x="1594" y="151"/>
                  <a:pt x="1620" y="151"/>
                </a:cubicBezTo>
                <a:cubicBezTo>
                  <a:pt x="1645" y="151"/>
                  <a:pt x="1668" y="156"/>
                  <a:pt x="1690" y="165"/>
                </a:cubicBezTo>
                <a:cubicBezTo>
                  <a:pt x="1712" y="174"/>
                  <a:pt x="1731" y="187"/>
                  <a:pt x="1747" y="202"/>
                </a:cubicBezTo>
                <a:cubicBezTo>
                  <a:pt x="1763" y="218"/>
                  <a:pt x="1776" y="237"/>
                  <a:pt x="1785" y="258"/>
                </a:cubicBezTo>
                <a:cubicBezTo>
                  <a:pt x="1794" y="280"/>
                  <a:pt x="1799" y="303"/>
                  <a:pt x="1799" y="327"/>
                </a:cubicBezTo>
                <a:cubicBezTo>
                  <a:pt x="1799" y="351"/>
                  <a:pt x="1794" y="374"/>
                  <a:pt x="1785" y="395"/>
                </a:cubicBezTo>
                <a:cubicBezTo>
                  <a:pt x="1776" y="416"/>
                  <a:pt x="1763" y="435"/>
                  <a:pt x="1747" y="451"/>
                </a:cubicBezTo>
                <a:cubicBezTo>
                  <a:pt x="1731" y="467"/>
                  <a:pt x="1713" y="480"/>
                  <a:pt x="1691" y="489"/>
                </a:cubicBezTo>
                <a:cubicBezTo>
                  <a:pt x="1669" y="498"/>
                  <a:pt x="1645" y="503"/>
                  <a:pt x="1620" y="503"/>
                </a:cubicBezTo>
                <a:close/>
                <a:moveTo>
                  <a:pt x="1620" y="421"/>
                </a:moveTo>
                <a:cubicBezTo>
                  <a:pt x="1633" y="421"/>
                  <a:pt x="1645" y="418"/>
                  <a:pt x="1657" y="413"/>
                </a:cubicBezTo>
                <a:cubicBezTo>
                  <a:pt x="1668" y="408"/>
                  <a:pt x="1678" y="402"/>
                  <a:pt x="1686" y="393"/>
                </a:cubicBezTo>
                <a:cubicBezTo>
                  <a:pt x="1694" y="385"/>
                  <a:pt x="1701" y="375"/>
                  <a:pt x="1706" y="364"/>
                </a:cubicBezTo>
                <a:cubicBezTo>
                  <a:pt x="1711" y="352"/>
                  <a:pt x="1713" y="340"/>
                  <a:pt x="1713" y="326"/>
                </a:cubicBezTo>
                <a:cubicBezTo>
                  <a:pt x="1713" y="313"/>
                  <a:pt x="1711" y="301"/>
                  <a:pt x="1706" y="289"/>
                </a:cubicBezTo>
                <a:cubicBezTo>
                  <a:pt x="1701" y="278"/>
                  <a:pt x="1694" y="268"/>
                  <a:pt x="1686" y="259"/>
                </a:cubicBezTo>
                <a:cubicBezTo>
                  <a:pt x="1678" y="251"/>
                  <a:pt x="1668" y="244"/>
                  <a:pt x="1657" y="239"/>
                </a:cubicBezTo>
                <a:cubicBezTo>
                  <a:pt x="1645" y="234"/>
                  <a:pt x="1633" y="232"/>
                  <a:pt x="1620" y="232"/>
                </a:cubicBezTo>
                <a:cubicBezTo>
                  <a:pt x="1607" y="232"/>
                  <a:pt x="1595" y="234"/>
                  <a:pt x="1584" y="239"/>
                </a:cubicBezTo>
                <a:cubicBezTo>
                  <a:pt x="1573" y="244"/>
                  <a:pt x="1563" y="251"/>
                  <a:pt x="1555" y="259"/>
                </a:cubicBezTo>
                <a:cubicBezTo>
                  <a:pt x="1546" y="268"/>
                  <a:pt x="1540" y="278"/>
                  <a:pt x="1535" y="289"/>
                </a:cubicBezTo>
                <a:cubicBezTo>
                  <a:pt x="1530" y="301"/>
                  <a:pt x="1528" y="313"/>
                  <a:pt x="1528" y="326"/>
                </a:cubicBezTo>
                <a:cubicBezTo>
                  <a:pt x="1528" y="340"/>
                  <a:pt x="1530" y="352"/>
                  <a:pt x="1535" y="364"/>
                </a:cubicBezTo>
                <a:cubicBezTo>
                  <a:pt x="1540" y="375"/>
                  <a:pt x="1546" y="385"/>
                  <a:pt x="1555" y="393"/>
                </a:cubicBezTo>
                <a:cubicBezTo>
                  <a:pt x="1563" y="402"/>
                  <a:pt x="1573" y="408"/>
                  <a:pt x="1584" y="413"/>
                </a:cubicBezTo>
                <a:cubicBezTo>
                  <a:pt x="1595" y="418"/>
                  <a:pt x="1607" y="421"/>
                  <a:pt x="1620" y="421"/>
                </a:cubicBezTo>
                <a:close/>
                <a:moveTo>
                  <a:pt x="0" y="158"/>
                </a:moveTo>
                <a:cubicBezTo>
                  <a:pt x="88" y="158"/>
                  <a:pt x="88" y="158"/>
                  <a:pt x="88" y="158"/>
                </a:cubicBezTo>
                <a:cubicBezTo>
                  <a:pt x="156" y="373"/>
                  <a:pt x="156" y="373"/>
                  <a:pt x="156" y="373"/>
                </a:cubicBezTo>
                <a:cubicBezTo>
                  <a:pt x="236" y="158"/>
                  <a:pt x="236" y="158"/>
                  <a:pt x="236" y="158"/>
                </a:cubicBezTo>
                <a:cubicBezTo>
                  <a:pt x="313" y="158"/>
                  <a:pt x="313" y="158"/>
                  <a:pt x="313" y="158"/>
                </a:cubicBezTo>
                <a:cubicBezTo>
                  <a:pt x="392" y="373"/>
                  <a:pt x="392" y="373"/>
                  <a:pt x="392" y="373"/>
                </a:cubicBezTo>
                <a:cubicBezTo>
                  <a:pt x="462" y="158"/>
                  <a:pt x="462" y="158"/>
                  <a:pt x="462" y="158"/>
                </a:cubicBezTo>
                <a:cubicBezTo>
                  <a:pt x="550" y="158"/>
                  <a:pt x="550" y="158"/>
                  <a:pt x="550" y="158"/>
                </a:cubicBezTo>
                <a:cubicBezTo>
                  <a:pt x="435" y="495"/>
                  <a:pt x="435" y="495"/>
                  <a:pt x="435" y="495"/>
                </a:cubicBezTo>
                <a:cubicBezTo>
                  <a:pt x="354" y="495"/>
                  <a:pt x="354" y="495"/>
                  <a:pt x="354" y="495"/>
                </a:cubicBezTo>
                <a:cubicBezTo>
                  <a:pt x="274" y="275"/>
                  <a:pt x="274" y="275"/>
                  <a:pt x="274" y="275"/>
                </a:cubicBezTo>
                <a:cubicBezTo>
                  <a:pt x="192" y="495"/>
                  <a:pt x="192" y="495"/>
                  <a:pt x="192" y="495"/>
                </a:cubicBezTo>
                <a:cubicBezTo>
                  <a:pt x="110" y="495"/>
                  <a:pt x="110" y="495"/>
                  <a:pt x="110" y="495"/>
                </a:cubicBezTo>
                <a:lnTo>
                  <a:pt x="0" y="158"/>
                </a:ln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en-US">
              <a:solidFill>
                <a:schemeClr val="bg1"/>
              </a:solidFill>
            </a:endParaRPr>
          </a:p>
        </p:txBody>
      </p:sp>
      <p:sp>
        <p:nvSpPr>
          <p:cNvPr id="10" name="Title 1">
            <a:extLst>
              <a:ext uri="{FF2B5EF4-FFF2-40B4-BE49-F238E27FC236}">
                <a16:creationId xmlns:a16="http://schemas.microsoft.com/office/drawing/2014/main" id="{766C4444-2559-3302-5D0D-0A7931DCD2BE}"/>
              </a:ext>
            </a:extLst>
          </p:cNvPr>
          <p:cNvSpPr>
            <a:spLocks noGrp="1"/>
          </p:cNvSpPr>
          <p:nvPr>
            <p:ph type="title" hasCustomPrompt="1"/>
          </p:nvPr>
        </p:nvSpPr>
        <p:spPr>
          <a:xfrm>
            <a:off x="674742" y="882963"/>
            <a:ext cx="3938822" cy="2253919"/>
          </a:xfrm>
          <a:prstGeom prst="rect">
            <a:avLst/>
          </a:prstGeom>
        </p:spPr>
        <p:txBody>
          <a:bodyPr>
            <a:noAutofit/>
          </a:bodyPr>
          <a:lstStyle>
            <a:lvl1pPr>
              <a:lnSpc>
                <a:spcPct val="100000"/>
              </a:lnSpc>
              <a:defRPr sz="6000" b="1">
                <a:solidFill>
                  <a:schemeClr val="tx1"/>
                </a:solidFill>
                <a:latin typeface="Tenorite" pitchFamily="2" charset="0"/>
              </a:defRPr>
            </a:lvl1pPr>
          </a:lstStyle>
          <a:p>
            <a:r>
              <a:rPr lang="en-US"/>
              <a:t>Click to add a title</a:t>
            </a:r>
            <a:endParaRPr lang="en-AR"/>
          </a:p>
        </p:txBody>
      </p:sp>
    </p:spTree>
    <p:extLst>
      <p:ext uri="{BB962C8B-B14F-4D97-AF65-F5344CB8AC3E}">
        <p14:creationId xmlns:p14="http://schemas.microsoft.com/office/powerpoint/2010/main" val="42196318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Medium_Left_Arc_WiproBlue">
    <p:spTree>
      <p:nvGrpSpPr>
        <p:cNvPr id="1" name=""/>
        <p:cNvGrpSpPr/>
        <p:nvPr/>
      </p:nvGrpSpPr>
      <p:grpSpPr>
        <a:xfrm>
          <a:off x="0" y="0"/>
          <a:ext cx="0" cy="0"/>
          <a:chOff x="0" y="0"/>
          <a:chExt cx="0" cy="0"/>
        </a:xfrm>
      </p:grpSpPr>
      <p:sp>
        <p:nvSpPr>
          <p:cNvPr id="2" name="Graphic 3">
            <a:extLst>
              <a:ext uri="{FF2B5EF4-FFF2-40B4-BE49-F238E27FC236}">
                <a16:creationId xmlns:a16="http://schemas.microsoft.com/office/drawing/2014/main" id="{5EEDC17C-8811-ACF6-EA3C-E7CD6A59EDD3}"/>
              </a:ext>
            </a:extLst>
          </p:cNvPr>
          <p:cNvSpPr/>
          <p:nvPr/>
        </p:nvSpPr>
        <p:spPr>
          <a:xfrm>
            <a:off x="0" y="-1"/>
            <a:ext cx="5148211" cy="6858637"/>
          </a:xfrm>
          <a:custGeom>
            <a:avLst/>
            <a:gdLst>
              <a:gd name="connsiteX0" fmla="*/ 0 w 5148211"/>
              <a:gd name="connsiteY0" fmla="*/ 0 h 6858637"/>
              <a:gd name="connsiteX1" fmla="*/ 0 w 5148211"/>
              <a:gd name="connsiteY1" fmla="*/ 6858637 h 6858637"/>
              <a:gd name="connsiteX2" fmla="*/ 4739778 w 5148211"/>
              <a:gd name="connsiteY2" fmla="*/ 6858637 h 6858637"/>
              <a:gd name="connsiteX3" fmla="*/ 5148211 w 5148211"/>
              <a:gd name="connsiteY3" fmla="*/ 3429319 h 6858637"/>
              <a:gd name="connsiteX4" fmla="*/ 4739778 w 5148211"/>
              <a:gd name="connsiteY4" fmla="*/ 0 h 6858637"/>
              <a:gd name="connsiteX5" fmla="*/ 0 w 5148211"/>
              <a:gd name="connsiteY5" fmla="*/ 0 h 6858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48211" h="6858637">
                <a:moveTo>
                  <a:pt x="0" y="0"/>
                </a:moveTo>
                <a:lnTo>
                  <a:pt x="0" y="6858637"/>
                </a:lnTo>
                <a:lnTo>
                  <a:pt x="4739778" y="6858637"/>
                </a:lnTo>
                <a:cubicBezTo>
                  <a:pt x="5006699" y="5759350"/>
                  <a:pt x="5148211" y="4610909"/>
                  <a:pt x="5148211" y="3429319"/>
                </a:cubicBezTo>
                <a:cubicBezTo>
                  <a:pt x="5148211" y="2247728"/>
                  <a:pt x="5006699" y="1099287"/>
                  <a:pt x="4739778" y="0"/>
                </a:cubicBezTo>
                <a:lnTo>
                  <a:pt x="0" y="0"/>
                </a:lnTo>
                <a:close/>
              </a:path>
            </a:pathLst>
          </a:custGeom>
          <a:solidFill>
            <a:schemeClr val="accent1"/>
          </a:solidFill>
          <a:ln w="12669" cap="flat">
            <a:noFill/>
            <a:prstDash val="solid"/>
            <a:miter/>
          </a:ln>
        </p:spPr>
        <p:txBody>
          <a:bodyPr rtlCol="0" anchor="ctr"/>
          <a:lstStyle/>
          <a:p>
            <a:endParaRPr lang="en-US"/>
          </a:p>
        </p:txBody>
      </p:sp>
      <p:sp>
        <p:nvSpPr>
          <p:cNvPr id="26" name="Text Placeholder 2">
            <a:extLst>
              <a:ext uri="{FF2B5EF4-FFF2-40B4-BE49-F238E27FC236}">
                <a16:creationId xmlns:a16="http://schemas.microsoft.com/office/drawing/2014/main" id="{B79055F0-2845-3462-555E-86AD69A4DB28}"/>
              </a:ext>
            </a:extLst>
          </p:cNvPr>
          <p:cNvSpPr>
            <a:spLocks noGrp="1"/>
          </p:cNvSpPr>
          <p:nvPr>
            <p:ph type="body" idx="10" hasCustomPrompt="1"/>
          </p:nvPr>
        </p:nvSpPr>
        <p:spPr>
          <a:xfrm>
            <a:off x="5569507" y="911808"/>
            <a:ext cx="1920240" cy="426338"/>
          </a:xfrm>
          <a:prstGeom prst="rect">
            <a:avLst/>
          </a:prstGeom>
        </p:spPr>
        <p:txBody>
          <a:bodyPr>
            <a:noAutofit/>
          </a:bodyPr>
          <a:lstStyle>
            <a:lvl1pPr marL="0" indent="0">
              <a:buNone/>
              <a:defRPr sz="1400">
                <a:solidFill>
                  <a:srgbClr val="9A4CB9"/>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27" name="Text Placeholder 2">
            <a:extLst>
              <a:ext uri="{FF2B5EF4-FFF2-40B4-BE49-F238E27FC236}">
                <a16:creationId xmlns:a16="http://schemas.microsoft.com/office/drawing/2014/main" id="{8EA09560-A1D7-1E4B-FA24-3B5F888DEF25}"/>
              </a:ext>
            </a:extLst>
          </p:cNvPr>
          <p:cNvSpPr>
            <a:spLocks noGrp="1"/>
          </p:cNvSpPr>
          <p:nvPr>
            <p:ph type="body" idx="69" hasCustomPrompt="1"/>
          </p:nvPr>
        </p:nvSpPr>
        <p:spPr>
          <a:xfrm>
            <a:off x="5570305" y="655117"/>
            <a:ext cx="1920240" cy="218247"/>
          </a:xfrm>
          <a:prstGeom prst="rect">
            <a:avLst/>
          </a:prstGeom>
        </p:spPr>
        <p:txBody>
          <a:bodyPr>
            <a:noAutofit/>
          </a:bodyPr>
          <a:lstStyle>
            <a:lvl1pPr marL="0" indent="0">
              <a:buNone/>
              <a:defRPr sz="1400" b="1">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28" name="Text Placeholder 2">
            <a:extLst>
              <a:ext uri="{FF2B5EF4-FFF2-40B4-BE49-F238E27FC236}">
                <a16:creationId xmlns:a16="http://schemas.microsoft.com/office/drawing/2014/main" id="{DB0D3437-17C1-A2D9-061F-F7E84B4F64FD}"/>
              </a:ext>
            </a:extLst>
          </p:cNvPr>
          <p:cNvSpPr>
            <a:spLocks noGrp="1"/>
          </p:cNvSpPr>
          <p:nvPr>
            <p:ph type="body" idx="70" hasCustomPrompt="1"/>
          </p:nvPr>
        </p:nvSpPr>
        <p:spPr>
          <a:xfrm>
            <a:off x="7787648" y="911808"/>
            <a:ext cx="1920240" cy="426338"/>
          </a:xfrm>
          <a:prstGeom prst="rect">
            <a:avLst/>
          </a:prstGeom>
        </p:spPr>
        <p:txBody>
          <a:bodyPr>
            <a:noAutofit/>
          </a:bodyPr>
          <a:lstStyle>
            <a:lvl1pPr marL="0" indent="0">
              <a:buNone/>
              <a:defRPr sz="1400">
                <a:solidFill>
                  <a:srgbClr val="9A4CB9"/>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29" name="Text Placeholder 2">
            <a:extLst>
              <a:ext uri="{FF2B5EF4-FFF2-40B4-BE49-F238E27FC236}">
                <a16:creationId xmlns:a16="http://schemas.microsoft.com/office/drawing/2014/main" id="{F4689A51-50C0-3AC0-39DD-A0C9B1549C93}"/>
              </a:ext>
            </a:extLst>
          </p:cNvPr>
          <p:cNvSpPr>
            <a:spLocks noGrp="1"/>
          </p:cNvSpPr>
          <p:nvPr>
            <p:ph type="body" idx="71" hasCustomPrompt="1"/>
          </p:nvPr>
        </p:nvSpPr>
        <p:spPr>
          <a:xfrm>
            <a:off x="7788445" y="655117"/>
            <a:ext cx="1920240" cy="218247"/>
          </a:xfrm>
          <a:prstGeom prst="rect">
            <a:avLst/>
          </a:prstGeom>
        </p:spPr>
        <p:txBody>
          <a:bodyPr>
            <a:noAutofit/>
          </a:bodyPr>
          <a:lstStyle>
            <a:lvl1pPr marL="0" indent="0">
              <a:buNone/>
              <a:defRPr sz="1400" b="1">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30" name="Text Placeholder 2">
            <a:extLst>
              <a:ext uri="{FF2B5EF4-FFF2-40B4-BE49-F238E27FC236}">
                <a16:creationId xmlns:a16="http://schemas.microsoft.com/office/drawing/2014/main" id="{7E5109A6-5C9E-8F2C-05AE-A1BC91A04E76}"/>
              </a:ext>
            </a:extLst>
          </p:cNvPr>
          <p:cNvSpPr>
            <a:spLocks noGrp="1"/>
          </p:cNvSpPr>
          <p:nvPr>
            <p:ph type="body" idx="72" hasCustomPrompt="1"/>
          </p:nvPr>
        </p:nvSpPr>
        <p:spPr>
          <a:xfrm>
            <a:off x="10006547" y="911808"/>
            <a:ext cx="1920240" cy="426338"/>
          </a:xfrm>
          <a:prstGeom prst="rect">
            <a:avLst/>
          </a:prstGeom>
        </p:spPr>
        <p:txBody>
          <a:bodyPr>
            <a:noAutofit/>
          </a:bodyPr>
          <a:lstStyle>
            <a:lvl1pPr marL="0" indent="0">
              <a:buNone/>
              <a:defRPr sz="1400">
                <a:solidFill>
                  <a:srgbClr val="9A4CB9"/>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31" name="Text Placeholder 2">
            <a:extLst>
              <a:ext uri="{FF2B5EF4-FFF2-40B4-BE49-F238E27FC236}">
                <a16:creationId xmlns:a16="http://schemas.microsoft.com/office/drawing/2014/main" id="{8C723871-729F-D0F7-1AA0-1E7145847118}"/>
              </a:ext>
            </a:extLst>
          </p:cNvPr>
          <p:cNvSpPr>
            <a:spLocks noGrp="1"/>
          </p:cNvSpPr>
          <p:nvPr>
            <p:ph type="body" idx="73" hasCustomPrompt="1"/>
          </p:nvPr>
        </p:nvSpPr>
        <p:spPr>
          <a:xfrm>
            <a:off x="10007344" y="655117"/>
            <a:ext cx="1920240" cy="218247"/>
          </a:xfrm>
          <a:prstGeom prst="rect">
            <a:avLst/>
          </a:prstGeom>
        </p:spPr>
        <p:txBody>
          <a:bodyPr>
            <a:noAutofit/>
          </a:bodyPr>
          <a:lstStyle>
            <a:lvl1pPr marL="0" indent="0">
              <a:buNone/>
              <a:defRPr sz="1400" b="1">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32" name="Text Placeholder 2">
            <a:extLst>
              <a:ext uri="{FF2B5EF4-FFF2-40B4-BE49-F238E27FC236}">
                <a16:creationId xmlns:a16="http://schemas.microsoft.com/office/drawing/2014/main" id="{29BEB235-AB4E-6BD3-9975-27A59C881FF1}"/>
              </a:ext>
            </a:extLst>
          </p:cNvPr>
          <p:cNvSpPr>
            <a:spLocks noGrp="1"/>
          </p:cNvSpPr>
          <p:nvPr>
            <p:ph type="body" idx="74" hasCustomPrompt="1"/>
          </p:nvPr>
        </p:nvSpPr>
        <p:spPr>
          <a:xfrm>
            <a:off x="5569507" y="2804210"/>
            <a:ext cx="1920240" cy="426338"/>
          </a:xfrm>
          <a:prstGeom prst="rect">
            <a:avLst/>
          </a:prstGeom>
        </p:spPr>
        <p:txBody>
          <a:bodyPr>
            <a:noAutofit/>
          </a:bodyPr>
          <a:lstStyle>
            <a:lvl1pPr marL="0" indent="0">
              <a:buNone/>
              <a:defRPr sz="1400">
                <a:solidFill>
                  <a:srgbClr val="9A4CB9"/>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33" name="Text Placeholder 2">
            <a:extLst>
              <a:ext uri="{FF2B5EF4-FFF2-40B4-BE49-F238E27FC236}">
                <a16:creationId xmlns:a16="http://schemas.microsoft.com/office/drawing/2014/main" id="{92894939-2EBE-3CC5-9F7A-34CF8828CC33}"/>
              </a:ext>
            </a:extLst>
          </p:cNvPr>
          <p:cNvSpPr>
            <a:spLocks noGrp="1"/>
          </p:cNvSpPr>
          <p:nvPr>
            <p:ph type="body" idx="75" hasCustomPrompt="1"/>
          </p:nvPr>
        </p:nvSpPr>
        <p:spPr>
          <a:xfrm>
            <a:off x="5570305" y="2547519"/>
            <a:ext cx="1920240" cy="218247"/>
          </a:xfrm>
          <a:prstGeom prst="rect">
            <a:avLst/>
          </a:prstGeom>
        </p:spPr>
        <p:txBody>
          <a:bodyPr>
            <a:noAutofit/>
          </a:bodyPr>
          <a:lstStyle>
            <a:lvl1pPr marL="0" indent="0">
              <a:buNone/>
              <a:defRPr sz="1400" b="1">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34" name="Text Placeholder 2">
            <a:extLst>
              <a:ext uri="{FF2B5EF4-FFF2-40B4-BE49-F238E27FC236}">
                <a16:creationId xmlns:a16="http://schemas.microsoft.com/office/drawing/2014/main" id="{D1E20EDA-CDCD-2320-5BD5-8DC6411BCB4D}"/>
              </a:ext>
            </a:extLst>
          </p:cNvPr>
          <p:cNvSpPr>
            <a:spLocks noGrp="1"/>
          </p:cNvSpPr>
          <p:nvPr>
            <p:ph type="body" idx="76" hasCustomPrompt="1"/>
          </p:nvPr>
        </p:nvSpPr>
        <p:spPr>
          <a:xfrm>
            <a:off x="7787647" y="2804210"/>
            <a:ext cx="1920240" cy="426338"/>
          </a:xfrm>
          <a:prstGeom prst="rect">
            <a:avLst/>
          </a:prstGeom>
        </p:spPr>
        <p:txBody>
          <a:bodyPr>
            <a:noAutofit/>
          </a:bodyPr>
          <a:lstStyle>
            <a:lvl1pPr marL="0" indent="0">
              <a:buNone/>
              <a:defRPr sz="1400">
                <a:solidFill>
                  <a:srgbClr val="9A4CB9"/>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35" name="Text Placeholder 2">
            <a:extLst>
              <a:ext uri="{FF2B5EF4-FFF2-40B4-BE49-F238E27FC236}">
                <a16:creationId xmlns:a16="http://schemas.microsoft.com/office/drawing/2014/main" id="{8CB64485-7E32-9F10-9239-A777418FCF3B}"/>
              </a:ext>
            </a:extLst>
          </p:cNvPr>
          <p:cNvSpPr>
            <a:spLocks noGrp="1"/>
          </p:cNvSpPr>
          <p:nvPr>
            <p:ph type="body" idx="77" hasCustomPrompt="1"/>
          </p:nvPr>
        </p:nvSpPr>
        <p:spPr>
          <a:xfrm>
            <a:off x="7788445" y="2547519"/>
            <a:ext cx="1920240" cy="218247"/>
          </a:xfrm>
          <a:prstGeom prst="rect">
            <a:avLst/>
          </a:prstGeom>
        </p:spPr>
        <p:txBody>
          <a:bodyPr>
            <a:noAutofit/>
          </a:bodyPr>
          <a:lstStyle>
            <a:lvl1pPr marL="0" indent="0">
              <a:buNone/>
              <a:defRPr sz="1400" b="1">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36" name="Text Placeholder 2">
            <a:extLst>
              <a:ext uri="{FF2B5EF4-FFF2-40B4-BE49-F238E27FC236}">
                <a16:creationId xmlns:a16="http://schemas.microsoft.com/office/drawing/2014/main" id="{CBE27B01-3C7D-971D-9D0F-8F1AFB89C931}"/>
              </a:ext>
            </a:extLst>
          </p:cNvPr>
          <p:cNvSpPr>
            <a:spLocks noGrp="1"/>
          </p:cNvSpPr>
          <p:nvPr>
            <p:ph type="body" idx="78" hasCustomPrompt="1"/>
          </p:nvPr>
        </p:nvSpPr>
        <p:spPr>
          <a:xfrm>
            <a:off x="10006546" y="2804210"/>
            <a:ext cx="1920240" cy="426338"/>
          </a:xfrm>
          <a:prstGeom prst="rect">
            <a:avLst/>
          </a:prstGeom>
        </p:spPr>
        <p:txBody>
          <a:bodyPr>
            <a:noAutofit/>
          </a:bodyPr>
          <a:lstStyle>
            <a:lvl1pPr marL="0" indent="0">
              <a:buNone/>
              <a:defRPr sz="1400">
                <a:solidFill>
                  <a:srgbClr val="9A4CB9"/>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37" name="Text Placeholder 2">
            <a:extLst>
              <a:ext uri="{FF2B5EF4-FFF2-40B4-BE49-F238E27FC236}">
                <a16:creationId xmlns:a16="http://schemas.microsoft.com/office/drawing/2014/main" id="{1ACD0E57-90B6-4104-85F4-004873CB04AC}"/>
              </a:ext>
            </a:extLst>
          </p:cNvPr>
          <p:cNvSpPr>
            <a:spLocks noGrp="1"/>
          </p:cNvSpPr>
          <p:nvPr>
            <p:ph type="body" idx="79" hasCustomPrompt="1"/>
          </p:nvPr>
        </p:nvSpPr>
        <p:spPr>
          <a:xfrm>
            <a:off x="10007344" y="2547519"/>
            <a:ext cx="1920240" cy="218247"/>
          </a:xfrm>
          <a:prstGeom prst="rect">
            <a:avLst/>
          </a:prstGeom>
        </p:spPr>
        <p:txBody>
          <a:bodyPr>
            <a:noAutofit/>
          </a:bodyPr>
          <a:lstStyle>
            <a:lvl1pPr marL="0" indent="0">
              <a:buNone/>
              <a:defRPr sz="1400" b="1">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38" name="Text Placeholder 2">
            <a:extLst>
              <a:ext uri="{FF2B5EF4-FFF2-40B4-BE49-F238E27FC236}">
                <a16:creationId xmlns:a16="http://schemas.microsoft.com/office/drawing/2014/main" id="{5A13599F-5BFC-F918-4BA4-2BEE0ECD98F1}"/>
              </a:ext>
            </a:extLst>
          </p:cNvPr>
          <p:cNvSpPr>
            <a:spLocks noGrp="1"/>
          </p:cNvSpPr>
          <p:nvPr>
            <p:ph type="body" idx="80" hasCustomPrompt="1"/>
          </p:nvPr>
        </p:nvSpPr>
        <p:spPr>
          <a:xfrm>
            <a:off x="5569507" y="4707759"/>
            <a:ext cx="1920240" cy="426338"/>
          </a:xfrm>
          <a:prstGeom prst="rect">
            <a:avLst/>
          </a:prstGeom>
        </p:spPr>
        <p:txBody>
          <a:bodyPr>
            <a:noAutofit/>
          </a:bodyPr>
          <a:lstStyle>
            <a:lvl1pPr marL="0" indent="0">
              <a:buNone/>
              <a:defRPr sz="1400">
                <a:solidFill>
                  <a:srgbClr val="9A4CB9"/>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39" name="Text Placeholder 2">
            <a:extLst>
              <a:ext uri="{FF2B5EF4-FFF2-40B4-BE49-F238E27FC236}">
                <a16:creationId xmlns:a16="http://schemas.microsoft.com/office/drawing/2014/main" id="{AC61924E-1DC5-F96C-D178-75B0686E2202}"/>
              </a:ext>
            </a:extLst>
          </p:cNvPr>
          <p:cNvSpPr>
            <a:spLocks noGrp="1"/>
          </p:cNvSpPr>
          <p:nvPr>
            <p:ph type="body" idx="81" hasCustomPrompt="1"/>
          </p:nvPr>
        </p:nvSpPr>
        <p:spPr>
          <a:xfrm>
            <a:off x="5570305" y="4451068"/>
            <a:ext cx="1920240" cy="218247"/>
          </a:xfrm>
          <a:prstGeom prst="rect">
            <a:avLst/>
          </a:prstGeom>
        </p:spPr>
        <p:txBody>
          <a:bodyPr>
            <a:noAutofit/>
          </a:bodyPr>
          <a:lstStyle>
            <a:lvl1pPr marL="0" indent="0">
              <a:buNone/>
              <a:defRPr sz="1400" b="1">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40" name="Text Placeholder 2">
            <a:extLst>
              <a:ext uri="{FF2B5EF4-FFF2-40B4-BE49-F238E27FC236}">
                <a16:creationId xmlns:a16="http://schemas.microsoft.com/office/drawing/2014/main" id="{A178BC55-668D-5C86-2005-F051DA42A1FB}"/>
              </a:ext>
            </a:extLst>
          </p:cNvPr>
          <p:cNvSpPr>
            <a:spLocks noGrp="1"/>
          </p:cNvSpPr>
          <p:nvPr>
            <p:ph type="body" idx="82" hasCustomPrompt="1"/>
          </p:nvPr>
        </p:nvSpPr>
        <p:spPr>
          <a:xfrm>
            <a:off x="7787647" y="4707759"/>
            <a:ext cx="1920240" cy="426338"/>
          </a:xfrm>
          <a:prstGeom prst="rect">
            <a:avLst/>
          </a:prstGeom>
        </p:spPr>
        <p:txBody>
          <a:bodyPr>
            <a:noAutofit/>
          </a:bodyPr>
          <a:lstStyle>
            <a:lvl1pPr marL="0" indent="0">
              <a:buNone/>
              <a:defRPr sz="1400">
                <a:solidFill>
                  <a:srgbClr val="9A4CB9"/>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41" name="Text Placeholder 2">
            <a:extLst>
              <a:ext uri="{FF2B5EF4-FFF2-40B4-BE49-F238E27FC236}">
                <a16:creationId xmlns:a16="http://schemas.microsoft.com/office/drawing/2014/main" id="{F48EDAC9-538A-DA7D-D791-43D9219DEFBB}"/>
              </a:ext>
            </a:extLst>
          </p:cNvPr>
          <p:cNvSpPr>
            <a:spLocks noGrp="1"/>
          </p:cNvSpPr>
          <p:nvPr>
            <p:ph type="body" idx="83" hasCustomPrompt="1"/>
          </p:nvPr>
        </p:nvSpPr>
        <p:spPr>
          <a:xfrm>
            <a:off x="7788445" y="4451068"/>
            <a:ext cx="1920240" cy="218247"/>
          </a:xfrm>
          <a:prstGeom prst="rect">
            <a:avLst/>
          </a:prstGeom>
        </p:spPr>
        <p:txBody>
          <a:bodyPr>
            <a:noAutofit/>
          </a:bodyPr>
          <a:lstStyle>
            <a:lvl1pPr marL="0" indent="0">
              <a:buNone/>
              <a:defRPr sz="1400" b="1">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42" name="Text Placeholder 2">
            <a:extLst>
              <a:ext uri="{FF2B5EF4-FFF2-40B4-BE49-F238E27FC236}">
                <a16:creationId xmlns:a16="http://schemas.microsoft.com/office/drawing/2014/main" id="{E127DBF6-98A3-1AC5-8029-49C9894F4C16}"/>
              </a:ext>
            </a:extLst>
          </p:cNvPr>
          <p:cNvSpPr>
            <a:spLocks noGrp="1"/>
          </p:cNvSpPr>
          <p:nvPr>
            <p:ph type="body" idx="84" hasCustomPrompt="1"/>
          </p:nvPr>
        </p:nvSpPr>
        <p:spPr>
          <a:xfrm>
            <a:off x="10006546" y="4707759"/>
            <a:ext cx="1920240" cy="426338"/>
          </a:xfrm>
          <a:prstGeom prst="rect">
            <a:avLst/>
          </a:prstGeom>
        </p:spPr>
        <p:txBody>
          <a:bodyPr>
            <a:noAutofit/>
          </a:bodyPr>
          <a:lstStyle>
            <a:lvl1pPr marL="0" indent="0">
              <a:buNone/>
              <a:defRPr sz="1400">
                <a:solidFill>
                  <a:srgbClr val="9A4CB9"/>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43" name="Text Placeholder 2">
            <a:extLst>
              <a:ext uri="{FF2B5EF4-FFF2-40B4-BE49-F238E27FC236}">
                <a16:creationId xmlns:a16="http://schemas.microsoft.com/office/drawing/2014/main" id="{7C33C191-2C0E-3D65-6434-95FB11BFC8FC}"/>
              </a:ext>
            </a:extLst>
          </p:cNvPr>
          <p:cNvSpPr>
            <a:spLocks noGrp="1"/>
          </p:cNvSpPr>
          <p:nvPr>
            <p:ph type="body" idx="85" hasCustomPrompt="1"/>
          </p:nvPr>
        </p:nvSpPr>
        <p:spPr>
          <a:xfrm>
            <a:off x="10007344" y="4451068"/>
            <a:ext cx="1920240" cy="218247"/>
          </a:xfrm>
          <a:prstGeom prst="rect">
            <a:avLst/>
          </a:prstGeom>
        </p:spPr>
        <p:txBody>
          <a:bodyPr>
            <a:noAutofit/>
          </a:bodyPr>
          <a:lstStyle>
            <a:lvl1pPr marL="0" indent="0">
              <a:buNone/>
              <a:defRPr sz="1400" b="1">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10" name="Número de diapositiva">
            <a:extLst>
              <a:ext uri="{FF2B5EF4-FFF2-40B4-BE49-F238E27FC236}">
                <a16:creationId xmlns:a16="http://schemas.microsoft.com/office/drawing/2014/main" id="{69B845F1-1EF2-915C-4A72-FD6B463A0CFD}"/>
              </a:ext>
            </a:extLst>
          </p:cNvPr>
          <p:cNvSpPr txBox="1">
            <a:spLocks/>
          </p:cNvSpPr>
          <p:nvPr userDrawn="1"/>
        </p:nvSpPr>
        <p:spPr>
          <a:xfrm>
            <a:off x="11516762" y="6509914"/>
            <a:ext cx="548640" cy="91440"/>
          </a:xfrm>
          <a:prstGeom prst="rect">
            <a:avLst/>
          </a:prstGeom>
        </p:spPr>
        <p:txBody>
          <a:bodyPr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700" b="0" i="0" u="none" strike="noStrike" cap="none" spc="0" normalizeH="0" baseline="0">
                <a:ln>
                  <a:noFill/>
                </a:ln>
                <a:solidFill>
                  <a:srgbClr val="000000"/>
                </a:solidFill>
                <a:effectLst/>
                <a:uFillTx/>
                <a:latin typeface="Tenorite" pitchFamily="2" charset="0"/>
                <a:ea typeface="+mn-ea"/>
                <a:cs typeface="+mn-cs"/>
                <a:sym typeface="Tenorite Regular"/>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9pPr>
          </a:lstStyle>
          <a:p>
            <a:fld id="{86CB4B4D-7CA3-9044-876B-883B54F8677D}" type="slidenum">
              <a:rPr lang="en-US" sz="800" smtClean="0"/>
              <a:pPr/>
              <a:t>‹#›</a:t>
            </a:fld>
            <a:endParaRPr lang="en-US" sz="800"/>
          </a:p>
        </p:txBody>
      </p:sp>
      <p:sp>
        <p:nvSpPr>
          <p:cNvPr id="11" name="Freeform 5">
            <a:extLst>
              <a:ext uri="{FF2B5EF4-FFF2-40B4-BE49-F238E27FC236}">
                <a16:creationId xmlns:a16="http://schemas.microsoft.com/office/drawing/2014/main" id="{BCF29ACF-5119-7EA4-EAFF-9ABC82BB77CA}"/>
              </a:ext>
            </a:extLst>
          </p:cNvPr>
          <p:cNvSpPr>
            <a:spLocks noEditPoints="1"/>
          </p:cNvSpPr>
          <p:nvPr userDrawn="1"/>
        </p:nvSpPr>
        <p:spPr bwMode="auto">
          <a:xfrm>
            <a:off x="10784911" y="6479382"/>
            <a:ext cx="468874" cy="173633"/>
          </a:xfrm>
          <a:custGeom>
            <a:avLst/>
            <a:gdLst>
              <a:gd name="T0" fmla="*/ 698 w 1799"/>
              <a:gd name="T1" fmla="*/ 158 h 664"/>
              <a:gd name="T2" fmla="*/ 610 w 1799"/>
              <a:gd name="T3" fmla="*/ 496 h 664"/>
              <a:gd name="T4" fmla="*/ 664 w 1799"/>
              <a:gd name="T5" fmla="*/ 7 h 664"/>
              <a:gd name="T6" fmla="*/ 638 w 1799"/>
              <a:gd name="T7" fmla="*/ 105 h 664"/>
              <a:gd name="T8" fmla="*/ 664 w 1799"/>
              <a:gd name="T9" fmla="*/ 7 h 664"/>
              <a:gd name="T10" fmla="*/ 907 w 1799"/>
              <a:gd name="T11" fmla="*/ 491 h 664"/>
              <a:gd name="T12" fmla="*/ 863 w 1799"/>
              <a:gd name="T13" fmla="*/ 664 h 664"/>
              <a:gd name="T14" fmla="*/ 777 w 1799"/>
              <a:gd name="T15" fmla="*/ 158 h 664"/>
              <a:gd name="T16" fmla="*/ 862 w 1799"/>
              <a:gd name="T17" fmla="*/ 205 h 664"/>
              <a:gd name="T18" fmla="*/ 969 w 1799"/>
              <a:gd name="T19" fmla="*/ 151 h 664"/>
              <a:gd name="T20" fmla="*/ 1082 w 1799"/>
              <a:gd name="T21" fmla="*/ 199 h 664"/>
              <a:gd name="T22" fmla="*/ 1131 w 1799"/>
              <a:gd name="T23" fmla="*/ 327 h 664"/>
              <a:gd name="T24" fmla="*/ 1081 w 1799"/>
              <a:gd name="T25" fmla="*/ 455 h 664"/>
              <a:gd name="T26" fmla="*/ 969 w 1799"/>
              <a:gd name="T27" fmla="*/ 503 h 664"/>
              <a:gd name="T28" fmla="*/ 988 w 1799"/>
              <a:gd name="T29" fmla="*/ 414 h 664"/>
              <a:gd name="T30" fmla="*/ 1038 w 1799"/>
              <a:gd name="T31" fmla="*/ 364 h 664"/>
              <a:gd name="T32" fmla="*/ 1038 w 1799"/>
              <a:gd name="T33" fmla="*/ 289 h 664"/>
              <a:gd name="T34" fmla="*/ 988 w 1799"/>
              <a:gd name="T35" fmla="*/ 239 h 664"/>
              <a:gd name="T36" fmla="*/ 915 w 1799"/>
              <a:gd name="T37" fmla="*/ 239 h 664"/>
              <a:gd name="T38" fmla="*/ 865 w 1799"/>
              <a:gd name="T39" fmla="*/ 289 h 664"/>
              <a:gd name="T40" fmla="*/ 865 w 1799"/>
              <a:gd name="T41" fmla="*/ 364 h 664"/>
              <a:gd name="T42" fmla="*/ 915 w 1799"/>
              <a:gd name="T43" fmla="*/ 414 h 664"/>
              <a:gd name="T44" fmla="*/ 1194 w 1799"/>
              <a:gd name="T45" fmla="*/ 158 h 664"/>
              <a:gd name="T46" fmla="*/ 1279 w 1799"/>
              <a:gd name="T47" fmla="*/ 210 h 664"/>
              <a:gd name="T48" fmla="*/ 1372 w 1799"/>
              <a:gd name="T49" fmla="*/ 152 h 664"/>
              <a:gd name="T50" fmla="*/ 1429 w 1799"/>
              <a:gd name="T51" fmla="*/ 165 h 664"/>
              <a:gd name="T52" fmla="*/ 1379 w 1799"/>
              <a:gd name="T53" fmla="*/ 242 h 664"/>
              <a:gd name="T54" fmla="*/ 1299 w 1799"/>
              <a:gd name="T55" fmla="*/ 257 h 664"/>
              <a:gd name="T56" fmla="*/ 1279 w 1799"/>
              <a:gd name="T57" fmla="*/ 496 h 664"/>
              <a:gd name="T58" fmla="*/ 1194 w 1799"/>
              <a:gd name="T59" fmla="*/ 158 h 664"/>
              <a:gd name="T60" fmla="*/ 1549 w 1799"/>
              <a:gd name="T61" fmla="*/ 489 h 664"/>
              <a:gd name="T62" fmla="*/ 1455 w 1799"/>
              <a:gd name="T63" fmla="*/ 395 h 664"/>
              <a:gd name="T64" fmla="*/ 1455 w 1799"/>
              <a:gd name="T65" fmla="*/ 258 h 664"/>
              <a:gd name="T66" fmla="*/ 1549 w 1799"/>
              <a:gd name="T67" fmla="*/ 165 h 664"/>
              <a:gd name="T68" fmla="*/ 1690 w 1799"/>
              <a:gd name="T69" fmla="*/ 165 h 664"/>
              <a:gd name="T70" fmla="*/ 1785 w 1799"/>
              <a:gd name="T71" fmla="*/ 258 h 664"/>
              <a:gd name="T72" fmla="*/ 1785 w 1799"/>
              <a:gd name="T73" fmla="*/ 395 h 664"/>
              <a:gd name="T74" fmla="*/ 1691 w 1799"/>
              <a:gd name="T75" fmla="*/ 489 h 664"/>
              <a:gd name="T76" fmla="*/ 1620 w 1799"/>
              <a:gd name="T77" fmla="*/ 421 h 664"/>
              <a:gd name="T78" fmla="*/ 1686 w 1799"/>
              <a:gd name="T79" fmla="*/ 393 h 664"/>
              <a:gd name="T80" fmla="*/ 1713 w 1799"/>
              <a:gd name="T81" fmla="*/ 326 h 664"/>
              <a:gd name="T82" fmla="*/ 1686 w 1799"/>
              <a:gd name="T83" fmla="*/ 259 h 664"/>
              <a:gd name="T84" fmla="*/ 1620 w 1799"/>
              <a:gd name="T85" fmla="*/ 232 h 664"/>
              <a:gd name="T86" fmla="*/ 1555 w 1799"/>
              <a:gd name="T87" fmla="*/ 259 h 664"/>
              <a:gd name="T88" fmla="*/ 1528 w 1799"/>
              <a:gd name="T89" fmla="*/ 326 h 664"/>
              <a:gd name="T90" fmla="*/ 1555 w 1799"/>
              <a:gd name="T91" fmla="*/ 393 h 664"/>
              <a:gd name="T92" fmla="*/ 1620 w 1799"/>
              <a:gd name="T93" fmla="*/ 421 h 664"/>
              <a:gd name="T94" fmla="*/ 88 w 1799"/>
              <a:gd name="T95" fmla="*/ 158 h 664"/>
              <a:gd name="T96" fmla="*/ 236 w 1799"/>
              <a:gd name="T97" fmla="*/ 158 h 664"/>
              <a:gd name="T98" fmla="*/ 392 w 1799"/>
              <a:gd name="T99" fmla="*/ 373 h 664"/>
              <a:gd name="T100" fmla="*/ 550 w 1799"/>
              <a:gd name="T101" fmla="*/ 158 h 664"/>
              <a:gd name="T102" fmla="*/ 354 w 1799"/>
              <a:gd name="T103" fmla="*/ 495 h 664"/>
              <a:gd name="T104" fmla="*/ 192 w 1799"/>
              <a:gd name="T105" fmla="*/ 495 h 664"/>
              <a:gd name="T106" fmla="*/ 0 w 1799"/>
              <a:gd name="T107" fmla="*/ 158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99" h="664">
                <a:moveTo>
                  <a:pt x="610" y="158"/>
                </a:moveTo>
                <a:cubicBezTo>
                  <a:pt x="698" y="158"/>
                  <a:pt x="698" y="158"/>
                  <a:pt x="698" y="158"/>
                </a:cubicBezTo>
                <a:cubicBezTo>
                  <a:pt x="698" y="496"/>
                  <a:pt x="698" y="496"/>
                  <a:pt x="698" y="496"/>
                </a:cubicBezTo>
                <a:cubicBezTo>
                  <a:pt x="610" y="496"/>
                  <a:pt x="610" y="496"/>
                  <a:pt x="610" y="496"/>
                </a:cubicBezTo>
                <a:lnTo>
                  <a:pt x="610" y="158"/>
                </a:lnTo>
                <a:close/>
                <a:moveTo>
                  <a:pt x="664" y="7"/>
                </a:moveTo>
                <a:cubicBezTo>
                  <a:pt x="637" y="0"/>
                  <a:pt x="609" y="16"/>
                  <a:pt x="602" y="43"/>
                </a:cubicBezTo>
                <a:cubicBezTo>
                  <a:pt x="595" y="70"/>
                  <a:pt x="611" y="98"/>
                  <a:pt x="638" y="105"/>
                </a:cubicBezTo>
                <a:cubicBezTo>
                  <a:pt x="665" y="112"/>
                  <a:pt x="693" y="96"/>
                  <a:pt x="700" y="69"/>
                </a:cubicBezTo>
                <a:cubicBezTo>
                  <a:pt x="707" y="42"/>
                  <a:pt x="691" y="14"/>
                  <a:pt x="664" y="7"/>
                </a:cubicBezTo>
                <a:close/>
                <a:moveTo>
                  <a:pt x="969" y="503"/>
                </a:moveTo>
                <a:cubicBezTo>
                  <a:pt x="946" y="503"/>
                  <a:pt x="926" y="499"/>
                  <a:pt x="907" y="491"/>
                </a:cubicBezTo>
                <a:cubicBezTo>
                  <a:pt x="889" y="482"/>
                  <a:pt x="874" y="470"/>
                  <a:pt x="863" y="455"/>
                </a:cubicBezTo>
                <a:cubicBezTo>
                  <a:pt x="863" y="664"/>
                  <a:pt x="863" y="664"/>
                  <a:pt x="863" y="664"/>
                </a:cubicBezTo>
                <a:cubicBezTo>
                  <a:pt x="777" y="664"/>
                  <a:pt x="777" y="664"/>
                  <a:pt x="777" y="664"/>
                </a:cubicBezTo>
                <a:cubicBezTo>
                  <a:pt x="777" y="158"/>
                  <a:pt x="777" y="158"/>
                  <a:pt x="777" y="158"/>
                </a:cubicBezTo>
                <a:cubicBezTo>
                  <a:pt x="862" y="158"/>
                  <a:pt x="862" y="158"/>
                  <a:pt x="862" y="158"/>
                </a:cubicBezTo>
                <a:cubicBezTo>
                  <a:pt x="862" y="205"/>
                  <a:pt x="862" y="205"/>
                  <a:pt x="862" y="205"/>
                </a:cubicBezTo>
                <a:cubicBezTo>
                  <a:pt x="874" y="188"/>
                  <a:pt x="888" y="175"/>
                  <a:pt x="907" y="166"/>
                </a:cubicBezTo>
                <a:cubicBezTo>
                  <a:pt x="925" y="156"/>
                  <a:pt x="946" y="151"/>
                  <a:pt x="969" y="151"/>
                </a:cubicBezTo>
                <a:cubicBezTo>
                  <a:pt x="990" y="151"/>
                  <a:pt x="1010" y="155"/>
                  <a:pt x="1030" y="163"/>
                </a:cubicBezTo>
                <a:cubicBezTo>
                  <a:pt x="1050" y="172"/>
                  <a:pt x="1067" y="183"/>
                  <a:pt x="1082" y="199"/>
                </a:cubicBezTo>
                <a:cubicBezTo>
                  <a:pt x="1097" y="214"/>
                  <a:pt x="1109" y="233"/>
                  <a:pt x="1118" y="254"/>
                </a:cubicBezTo>
                <a:cubicBezTo>
                  <a:pt x="1127" y="276"/>
                  <a:pt x="1131" y="300"/>
                  <a:pt x="1131" y="327"/>
                </a:cubicBezTo>
                <a:cubicBezTo>
                  <a:pt x="1131" y="354"/>
                  <a:pt x="1127" y="378"/>
                  <a:pt x="1118" y="400"/>
                </a:cubicBezTo>
                <a:cubicBezTo>
                  <a:pt x="1108" y="421"/>
                  <a:pt x="1096" y="440"/>
                  <a:pt x="1081" y="455"/>
                </a:cubicBezTo>
                <a:cubicBezTo>
                  <a:pt x="1066" y="471"/>
                  <a:pt x="1049" y="482"/>
                  <a:pt x="1030" y="491"/>
                </a:cubicBezTo>
                <a:cubicBezTo>
                  <a:pt x="1010" y="499"/>
                  <a:pt x="990" y="503"/>
                  <a:pt x="969" y="503"/>
                </a:cubicBezTo>
                <a:close/>
                <a:moveTo>
                  <a:pt x="952" y="421"/>
                </a:moveTo>
                <a:cubicBezTo>
                  <a:pt x="965" y="421"/>
                  <a:pt x="977" y="419"/>
                  <a:pt x="988" y="414"/>
                </a:cubicBezTo>
                <a:cubicBezTo>
                  <a:pt x="999" y="409"/>
                  <a:pt x="1009" y="402"/>
                  <a:pt x="1018" y="394"/>
                </a:cubicBezTo>
                <a:cubicBezTo>
                  <a:pt x="1026" y="385"/>
                  <a:pt x="1033" y="375"/>
                  <a:pt x="1038" y="364"/>
                </a:cubicBezTo>
                <a:cubicBezTo>
                  <a:pt x="1043" y="352"/>
                  <a:pt x="1045" y="340"/>
                  <a:pt x="1045" y="326"/>
                </a:cubicBezTo>
                <a:cubicBezTo>
                  <a:pt x="1045" y="313"/>
                  <a:pt x="1043" y="301"/>
                  <a:pt x="1038" y="289"/>
                </a:cubicBezTo>
                <a:cubicBezTo>
                  <a:pt x="1033" y="278"/>
                  <a:pt x="1026" y="268"/>
                  <a:pt x="1018" y="259"/>
                </a:cubicBezTo>
                <a:cubicBezTo>
                  <a:pt x="1009" y="251"/>
                  <a:pt x="999" y="244"/>
                  <a:pt x="988" y="239"/>
                </a:cubicBezTo>
                <a:cubicBezTo>
                  <a:pt x="977" y="234"/>
                  <a:pt x="965" y="231"/>
                  <a:pt x="952" y="231"/>
                </a:cubicBezTo>
                <a:cubicBezTo>
                  <a:pt x="938" y="231"/>
                  <a:pt x="926" y="234"/>
                  <a:pt x="915" y="239"/>
                </a:cubicBezTo>
                <a:cubicBezTo>
                  <a:pt x="903" y="244"/>
                  <a:pt x="893" y="251"/>
                  <a:pt x="885" y="259"/>
                </a:cubicBezTo>
                <a:cubicBezTo>
                  <a:pt x="877" y="268"/>
                  <a:pt x="870" y="278"/>
                  <a:pt x="865" y="289"/>
                </a:cubicBezTo>
                <a:cubicBezTo>
                  <a:pt x="860" y="301"/>
                  <a:pt x="858" y="313"/>
                  <a:pt x="858" y="326"/>
                </a:cubicBezTo>
                <a:cubicBezTo>
                  <a:pt x="858" y="340"/>
                  <a:pt x="860" y="352"/>
                  <a:pt x="865" y="364"/>
                </a:cubicBezTo>
                <a:cubicBezTo>
                  <a:pt x="870" y="375"/>
                  <a:pt x="877" y="385"/>
                  <a:pt x="885" y="394"/>
                </a:cubicBezTo>
                <a:cubicBezTo>
                  <a:pt x="893" y="402"/>
                  <a:pt x="903" y="409"/>
                  <a:pt x="915" y="414"/>
                </a:cubicBezTo>
                <a:cubicBezTo>
                  <a:pt x="926" y="419"/>
                  <a:pt x="938" y="421"/>
                  <a:pt x="952" y="421"/>
                </a:cubicBezTo>
                <a:close/>
                <a:moveTo>
                  <a:pt x="1194" y="158"/>
                </a:moveTo>
                <a:cubicBezTo>
                  <a:pt x="1279" y="158"/>
                  <a:pt x="1279" y="158"/>
                  <a:pt x="1279" y="158"/>
                </a:cubicBezTo>
                <a:cubicBezTo>
                  <a:pt x="1279" y="210"/>
                  <a:pt x="1279" y="210"/>
                  <a:pt x="1279" y="210"/>
                </a:cubicBezTo>
                <a:cubicBezTo>
                  <a:pt x="1287" y="190"/>
                  <a:pt x="1299" y="175"/>
                  <a:pt x="1315" y="166"/>
                </a:cubicBezTo>
                <a:cubicBezTo>
                  <a:pt x="1331" y="157"/>
                  <a:pt x="1350" y="152"/>
                  <a:pt x="1372" y="152"/>
                </a:cubicBezTo>
                <a:cubicBezTo>
                  <a:pt x="1383" y="152"/>
                  <a:pt x="1394" y="153"/>
                  <a:pt x="1403" y="156"/>
                </a:cubicBezTo>
                <a:cubicBezTo>
                  <a:pt x="1413" y="158"/>
                  <a:pt x="1422" y="161"/>
                  <a:pt x="1429" y="165"/>
                </a:cubicBezTo>
                <a:cubicBezTo>
                  <a:pt x="1397" y="250"/>
                  <a:pt x="1397" y="250"/>
                  <a:pt x="1397" y="250"/>
                </a:cubicBezTo>
                <a:cubicBezTo>
                  <a:pt x="1393" y="247"/>
                  <a:pt x="1387" y="244"/>
                  <a:pt x="1379" y="242"/>
                </a:cubicBezTo>
                <a:cubicBezTo>
                  <a:pt x="1371" y="239"/>
                  <a:pt x="1362" y="238"/>
                  <a:pt x="1352" y="238"/>
                </a:cubicBezTo>
                <a:cubicBezTo>
                  <a:pt x="1330" y="238"/>
                  <a:pt x="1313" y="244"/>
                  <a:pt x="1299" y="257"/>
                </a:cubicBezTo>
                <a:cubicBezTo>
                  <a:pt x="1286" y="269"/>
                  <a:pt x="1279" y="289"/>
                  <a:pt x="1279" y="318"/>
                </a:cubicBezTo>
                <a:cubicBezTo>
                  <a:pt x="1279" y="496"/>
                  <a:pt x="1279" y="496"/>
                  <a:pt x="1279" y="496"/>
                </a:cubicBezTo>
                <a:cubicBezTo>
                  <a:pt x="1194" y="496"/>
                  <a:pt x="1194" y="496"/>
                  <a:pt x="1194" y="496"/>
                </a:cubicBezTo>
                <a:lnTo>
                  <a:pt x="1194" y="158"/>
                </a:lnTo>
                <a:close/>
                <a:moveTo>
                  <a:pt x="1620" y="503"/>
                </a:moveTo>
                <a:cubicBezTo>
                  <a:pt x="1594" y="503"/>
                  <a:pt x="1571" y="498"/>
                  <a:pt x="1549" y="489"/>
                </a:cubicBezTo>
                <a:cubicBezTo>
                  <a:pt x="1527" y="480"/>
                  <a:pt x="1508" y="467"/>
                  <a:pt x="1492" y="451"/>
                </a:cubicBezTo>
                <a:cubicBezTo>
                  <a:pt x="1476" y="435"/>
                  <a:pt x="1464" y="416"/>
                  <a:pt x="1455" y="395"/>
                </a:cubicBezTo>
                <a:cubicBezTo>
                  <a:pt x="1446" y="374"/>
                  <a:pt x="1441" y="351"/>
                  <a:pt x="1441" y="327"/>
                </a:cubicBezTo>
                <a:cubicBezTo>
                  <a:pt x="1441" y="303"/>
                  <a:pt x="1446" y="280"/>
                  <a:pt x="1455" y="258"/>
                </a:cubicBezTo>
                <a:cubicBezTo>
                  <a:pt x="1464" y="237"/>
                  <a:pt x="1476" y="218"/>
                  <a:pt x="1492" y="202"/>
                </a:cubicBezTo>
                <a:cubicBezTo>
                  <a:pt x="1508" y="187"/>
                  <a:pt x="1527" y="174"/>
                  <a:pt x="1549" y="165"/>
                </a:cubicBezTo>
                <a:cubicBezTo>
                  <a:pt x="1571" y="156"/>
                  <a:pt x="1594" y="151"/>
                  <a:pt x="1620" y="151"/>
                </a:cubicBezTo>
                <a:cubicBezTo>
                  <a:pt x="1645" y="151"/>
                  <a:pt x="1668" y="156"/>
                  <a:pt x="1690" y="165"/>
                </a:cubicBezTo>
                <a:cubicBezTo>
                  <a:pt x="1712" y="174"/>
                  <a:pt x="1731" y="187"/>
                  <a:pt x="1747" y="202"/>
                </a:cubicBezTo>
                <a:cubicBezTo>
                  <a:pt x="1763" y="218"/>
                  <a:pt x="1776" y="237"/>
                  <a:pt x="1785" y="258"/>
                </a:cubicBezTo>
                <a:cubicBezTo>
                  <a:pt x="1794" y="280"/>
                  <a:pt x="1799" y="303"/>
                  <a:pt x="1799" y="327"/>
                </a:cubicBezTo>
                <a:cubicBezTo>
                  <a:pt x="1799" y="351"/>
                  <a:pt x="1794" y="374"/>
                  <a:pt x="1785" y="395"/>
                </a:cubicBezTo>
                <a:cubicBezTo>
                  <a:pt x="1776" y="416"/>
                  <a:pt x="1763" y="435"/>
                  <a:pt x="1747" y="451"/>
                </a:cubicBezTo>
                <a:cubicBezTo>
                  <a:pt x="1731" y="467"/>
                  <a:pt x="1713" y="480"/>
                  <a:pt x="1691" y="489"/>
                </a:cubicBezTo>
                <a:cubicBezTo>
                  <a:pt x="1669" y="498"/>
                  <a:pt x="1645" y="503"/>
                  <a:pt x="1620" y="503"/>
                </a:cubicBezTo>
                <a:close/>
                <a:moveTo>
                  <a:pt x="1620" y="421"/>
                </a:moveTo>
                <a:cubicBezTo>
                  <a:pt x="1633" y="421"/>
                  <a:pt x="1645" y="418"/>
                  <a:pt x="1657" y="413"/>
                </a:cubicBezTo>
                <a:cubicBezTo>
                  <a:pt x="1668" y="408"/>
                  <a:pt x="1678" y="402"/>
                  <a:pt x="1686" y="393"/>
                </a:cubicBezTo>
                <a:cubicBezTo>
                  <a:pt x="1694" y="385"/>
                  <a:pt x="1701" y="375"/>
                  <a:pt x="1706" y="364"/>
                </a:cubicBezTo>
                <a:cubicBezTo>
                  <a:pt x="1711" y="352"/>
                  <a:pt x="1713" y="340"/>
                  <a:pt x="1713" y="326"/>
                </a:cubicBezTo>
                <a:cubicBezTo>
                  <a:pt x="1713" y="313"/>
                  <a:pt x="1711" y="301"/>
                  <a:pt x="1706" y="289"/>
                </a:cubicBezTo>
                <a:cubicBezTo>
                  <a:pt x="1701" y="278"/>
                  <a:pt x="1694" y="268"/>
                  <a:pt x="1686" y="259"/>
                </a:cubicBezTo>
                <a:cubicBezTo>
                  <a:pt x="1678" y="251"/>
                  <a:pt x="1668" y="244"/>
                  <a:pt x="1657" y="239"/>
                </a:cubicBezTo>
                <a:cubicBezTo>
                  <a:pt x="1645" y="234"/>
                  <a:pt x="1633" y="232"/>
                  <a:pt x="1620" y="232"/>
                </a:cubicBezTo>
                <a:cubicBezTo>
                  <a:pt x="1607" y="232"/>
                  <a:pt x="1595" y="234"/>
                  <a:pt x="1584" y="239"/>
                </a:cubicBezTo>
                <a:cubicBezTo>
                  <a:pt x="1573" y="244"/>
                  <a:pt x="1563" y="251"/>
                  <a:pt x="1555" y="259"/>
                </a:cubicBezTo>
                <a:cubicBezTo>
                  <a:pt x="1546" y="268"/>
                  <a:pt x="1540" y="278"/>
                  <a:pt x="1535" y="289"/>
                </a:cubicBezTo>
                <a:cubicBezTo>
                  <a:pt x="1530" y="301"/>
                  <a:pt x="1528" y="313"/>
                  <a:pt x="1528" y="326"/>
                </a:cubicBezTo>
                <a:cubicBezTo>
                  <a:pt x="1528" y="340"/>
                  <a:pt x="1530" y="352"/>
                  <a:pt x="1535" y="364"/>
                </a:cubicBezTo>
                <a:cubicBezTo>
                  <a:pt x="1540" y="375"/>
                  <a:pt x="1546" y="385"/>
                  <a:pt x="1555" y="393"/>
                </a:cubicBezTo>
                <a:cubicBezTo>
                  <a:pt x="1563" y="402"/>
                  <a:pt x="1573" y="408"/>
                  <a:pt x="1584" y="413"/>
                </a:cubicBezTo>
                <a:cubicBezTo>
                  <a:pt x="1595" y="418"/>
                  <a:pt x="1607" y="421"/>
                  <a:pt x="1620" y="421"/>
                </a:cubicBezTo>
                <a:close/>
                <a:moveTo>
                  <a:pt x="0" y="158"/>
                </a:moveTo>
                <a:cubicBezTo>
                  <a:pt x="88" y="158"/>
                  <a:pt x="88" y="158"/>
                  <a:pt x="88" y="158"/>
                </a:cubicBezTo>
                <a:cubicBezTo>
                  <a:pt x="156" y="373"/>
                  <a:pt x="156" y="373"/>
                  <a:pt x="156" y="373"/>
                </a:cubicBezTo>
                <a:cubicBezTo>
                  <a:pt x="236" y="158"/>
                  <a:pt x="236" y="158"/>
                  <a:pt x="236" y="158"/>
                </a:cubicBezTo>
                <a:cubicBezTo>
                  <a:pt x="313" y="158"/>
                  <a:pt x="313" y="158"/>
                  <a:pt x="313" y="158"/>
                </a:cubicBezTo>
                <a:cubicBezTo>
                  <a:pt x="392" y="373"/>
                  <a:pt x="392" y="373"/>
                  <a:pt x="392" y="373"/>
                </a:cubicBezTo>
                <a:cubicBezTo>
                  <a:pt x="462" y="158"/>
                  <a:pt x="462" y="158"/>
                  <a:pt x="462" y="158"/>
                </a:cubicBezTo>
                <a:cubicBezTo>
                  <a:pt x="550" y="158"/>
                  <a:pt x="550" y="158"/>
                  <a:pt x="550" y="158"/>
                </a:cubicBezTo>
                <a:cubicBezTo>
                  <a:pt x="435" y="495"/>
                  <a:pt x="435" y="495"/>
                  <a:pt x="435" y="495"/>
                </a:cubicBezTo>
                <a:cubicBezTo>
                  <a:pt x="354" y="495"/>
                  <a:pt x="354" y="495"/>
                  <a:pt x="354" y="495"/>
                </a:cubicBezTo>
                <a:cubicBezTo>
                  <a:pt x="274" y="275"/>
                  <a:pt x="274" y="275"/>
                  <a:pt x="274" y="275"/>
                </a:cubicBezTo>
                <a:cubicBezTo>
                  <a:pt x="192" y="495"/>
                  <a:pt x="192" y="495"/>
                  <a:pt x="192" y="495"/>
                </a:cubicBezTo>
                <a:cubicBezTo>
                  <a:pt x="110" y="495"/>
                  <a:pt x="110" y="495"/>
                  <a:pt x="110" y="495"/>
                </a:cubicBezTo>
                <a:lnTo>
                  <a:pt x="0" y="158"/>
                </a:lnTo>
                <a:close/>
              </a:path>
            </a:pathLst>
          </a:custGeom>
          <a:solidFill>
            <a:schemeClr val="tx1"/>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2" name="Title 1">
            <a:extLst>
              <a:ext uri="{FF2B5EF4-FFF2-40B4-BE49-F238E27FC236}">
                <a16:creationId xmlns:a16="http://schemas.microsoft.com/office/drawing/2014/main" id="{ADDEDFC1-08CD-D72B-F3CA-0B8574770552}"/>
              </a:ext>
            </a:extLst>
          </p:cNvPr>
          <p:cNvSpPr>
            <a:spLocks noGrp="1"/>
          </p:cNvSpPr>
          <p:nvPr>
            <p:ph type="title" hasCustomPrompt="1"/>
          </p:nvPr>
        </p:nvSpPr>
        <p:spPr>
          <a:xfrm>
            <a:off x="674742" y="572408"/>
            <a:ext cx="3430402" cy="1369364"/>
          </a:xfrm>
          <a:prstGeom prst="rect">
            <a:avLst/>
          </a:prstGeom>
        </p:spPr>
        <p:txBody>
          <a:bodyPr>
            <a:noAutofit/>
          </a:bodyPr>
          <a:lstStyle>
            <a:lvl1pPr>
              <a:lnSpc>
                <a:spcPct val="100000"/>
              </a:lnSpc>
              <a:defRPr sz="4000" b="1">
                <a:solidFill>
                  <a:schemeClr val="bg1"/>
                </a:solidFill>
                <a:latin typeface="Tenorite" pitchFamily="2" charset="0"/>
              </a:defRPr>
            </a:lvl1pPr>
          </a:lstStyle>
          <a:p>
            <a:r>
              <a:rPr lang="en-US"/>
              <a:t>Click to add title</a:t>
            </a:r>
            <a:endParaRPr lang="en-AR"/>
          </a:p>
        </p:txBody>
      </p:sp>
      <p:sp>
        <p:nvSpPr>
          <p:cNvPr id="13" name="Text Placeholder 2">
            <a:extLst>
              <a:ext uri="{FF2B5EF4-FFF2-40B4-BE49-F238E27FC236}">
                <a16:creationId xmlns:a16="http://schemas.microsoft.com/office/drawing/2014/main" id="{1DEE50C3-0146-C936-FB06-0810D86BC181}"/>
              </a:ext>
            </a:extLst>
          </p:cNvPr>
          <p:cNvSpPr>
            <a:spLocks noGrp="1"/>
          </p:cNvSpPr>
          <p:nvPr>
            <p:ph type="body" idx="28" hasCustomPrompt="1"/>
          </p:nvPr>
        </p:nvSpPr>
        <p:spPr>
          <a:xfrm>
            <a:off x="674741" y="2538213"/>
            <a:ext cx="3430402" cy="2006077"/>
          </a:xfrm>
          <a:prstGeom prst="rect">
            <a:avLst/>
          </a:prstGeom>
        </p:spPr>
        <p:txBody>
          <a:bodyPr>
            <a:noAutofit/>
          </a:bodyPr>
          <a:lstStyle>
            <a:lvl1pPr marL="0" indent="0">
              <a:buNone/>
              <a:defRPr sz="180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description</a:t>
            </a:r>
          </a:p>
        </p:txBody>
      </p:sp>
    </p:spTree>
    <p:extLst>
      <p:ext uri="{BB962C8B-B14F-4D97-AF65-F5344CB8AC3E}">
        <p14:creationId xmlns:p14="http://schemas.microsoft.com/office/powerpoint/2010/main" val="20846410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ver_HikerandMountain">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0AFFB4-8C2D-883D-46BD-B0233BEC6DC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3" name="Rectangle 9">
            <a:extLst>
              <a:ext uri="{FF2B5EF4-FFF2-40B4-BE49-F238E27FC236}">
                <a16:creationId xmlns:a16="http://schemas.microsoft.com/office/drawing/2014/main" id="{5C821F81-FD08-9D6C-135D-4DF9B6095236}"/>
              </a:ext>
            </a:extLst>
          </p:cNvPr>
          <p:cNvSpPr/>
          <p:nvPr userDrawn="1"/>
        </p:nvSpPr>
        <p:spPr>
          <a:xfrm rot="5400000">
            <a:off x="0" y="0"/>
            <a:ext cx="6858000" cy="6858000"/>
          </a:xfrm>
          <a:prstGeom prst="rect">
            <a:avLst/>
          </a:prstGeom>
          <a:gradFill>
            <a:gsLst>
              <a:gs pos="0">
                <a:schemeClr val="tx1">
                  <a:alpha val="0"/>
                </a:schemeClr>
              </a:gs>
              <a:gs pos="100000">
                <a:schemeClr val="tx1">
                  <a:alpha val="55401"/>
                </a:schemeClr>
              </a:gs>
            </a:gsLst>
            <a:lin ang="5400000" scaled="1"/>
          </a:gra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AR" sz="1800" b="0" i="0" u="none" strike="noStrike" cap="none" spc="0" normalizeH="0" baseline="0">
              <a:ln>
                <a:noFill/>
              </a:ln>
              <a:solidFill>
                <a:srgbClr val="000000"/>
              </a:solidFill>
              <a:effectLst/>
              <a:uFillTx/>
              <a:latin typeface="+mn-lt"/>
              <a:ea typeface="+mn-ea"/>
              <a:cs typeface="+mn-cs"/>
              <a:sym typeface="Tenorite Regular"/>
            </a:endParaRPr>
          </a:p>
        </p:txBody>
      </p:sp>
      <p:pic>
        <p:nvPicPr>
          <p:cNvPr id="8" name="Graphic 10">
            <a:extLst>
              <a:ext uri="{FF2B5EF4-FFF2-40B4-BE49-F238E27FC236}">
                <a16:creationId xmlns:a16="http://schemas.microsoft.com/office/drawing/2014/main" id="{4738F30B-B285-6429-CFC3-6DDCD82D28CE}"/>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50157" y="641020"/>
            <a:ext cx="1237810" cy="1237810"/>
          </a:xfrm>
          <a:prstGeom prst="rect">
            <a:avLst/>
          </a:prstGeom>
        </p:spPr>
      </p:pic>
      <p:sp>
        <p:nvSpPr>
          <p:cNvPr id="10" name="Title 1">
            <a:extLst>
              <a:ext uri="{FF2B5EF4-FFF2-40B4-BE49-F238E27FC236}">
                <a16:creationId xmlns:a16="http://schemas.microsoft.com/office/drawing/2014/main" id="{7BA73D1A-05BF-D638-F8C8-4553E6F21631}"/>
              </a:ext>
            </a:extLst>
          </p:cNvPr>
          <p:cNvSpPr>
            <a:spLocks noGrp="1"/>
          </p:cNvSpPr>
          <p:nvPr>
            <p:ph type="title" hasCustomPrompt="1"/>
          </p:nvPr>
        </p:nvSpPr>
        <p:spPr>
          <a:xfrm>
            <a:off x="971550" y="2971801"/>
            <a:ext cx="4626610" cy="1926862"/>
          </a:xfrm>
          <a:prstGeom prst="rect">
            <a:avLst/>
          </a:prstGeom>
        </p:spPr>
        <p:txBody>
          <a:bodyPr/>
          <a:lstStyle>
            <a:lvl1pPr>
              <a:lnSpc>
                <a:spcPct val="80000"/>
              </a:lnSpc>
              <a:defRPr sz="7200" b="1">
                <a:solidFill>
                  <a:schemeClr val="bg1"/>
                </a:solidFill>
                <a:latin typeface="Tenorite" pitchFamily="2" charset="0"/>
              </a:defRPr>
            </a:lvl1pPr>
          </a:lstStyle>
          <a:p>
            <a:r>
              <a:rPr lang="en-US"/>
              <a:t>Click to add title</a:t>
            </a:r>
            <a:endParaRPr lang="en-AR"/>
          </a:p>
        </p:txBody>
      </p:sp>
      <p:sp>
        <p:nvSpPr>
          <p:cNvPr id="11" name="Text Placeholder 2">
            <a:extLst>
              <a:ext uri="{FF2B5EF4-FFF2-40B4-BE49-F238E27FC236}">
                <a16:creationId xmlns:a16="http://schemas.microsoft.com/office/drawing/2014/main" id="{58E5AA09-0AD2-0E04-82D0-4CEB638B1265}"/>
              </a:ext>
            </a:extLst>
          </p:cNvPr>
          <p:cNvSpPr>
            <a:spLocks noGrp="1"/>
          </p:cNvSpPr>
          <p:nvPr>
            <p:ph type="body" idx="10" hasCustomPrompt="1"/>
          </p:nvPr>
        </p:nvSpPr>
        <p:spPr>
          <a:xfrm>
            <a:off x="971550" y="5573972"/>
            <a:ext cx="6603124" cy="363278"/>
          </a:xfrm>
          <a:prstGeom prst="rect">
            <a:avLst/>
          </a:prstGeom>
        </p:spPr>
        <p:txBody>
          <a:bodyPr/>
          <a:lstStyle>
            <a:lvl1pPr marL="0" indent="0">
              <a:buNone/>
              <a:defRPr sz="180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date</a:t>
            </a:r>
          </a:p>
        </p:txBody>
      </p:sp>
      <p:sp>
        <p:nvSpPr>
          <p:cNvPr id="12" name="Text Placeholder 2">
            <a:extLst>
              <a:ext uri="{FF2B5EF4-FFF2-40B4-BE49-F238E27FC236}">
                <a16:creationId xmlns:a16="http://schemas.microsoft.com/office/drawing/2014/main" id="{821E5BF7-0FEF-32D1-201F-3C428D527104}"/>
              </a:ext>
            </a:extLst>
          </p:cNvPr>
          <p:cNvSpPr>
            <a:spLocks noGrp="1"/>
          </p:cNvSpPr>
          <p:nvPr>
            <p:ph type="body" idx="1" hasCustomPrompt="1"/>
          </p:nvPr>
        </p:nvSpPr>
        <p:spPr>
          <a:xfrm>
            <a:off x="971550" y="5200954"/>
            <a:ext cx="6603124" cy="367996"/>
          </a:xfrm>
          <a:prstGeom prst="rect">
            <a:avLst/>
          </a:prstGeom>
        </p:spPr>
        <p:txBody>
          <a:bodyPr/>
          <a:lstStyle>
            <a:lvl1pPr marL="0" indent="0">
              <a:buNone/>
              <a:defRPr sz="2400" b="1" i="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subtitle</a:t>
            </a:r>
          </a:p>
        </p:txBody>
      </p:sp>
    </p:spTree>
    <p:extLst>
      <p:ext uri="{BB962C8B-B14F-4D97-AF65-F5344CB8AC3E}">
        <p14:creationId xmlns:p14="http://schemas.microsoft.com/office/powerpoint/2010/main" val="139440843"/>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Arc_withtext_Purple">
    <p:spTree>
      <p:nvGrpSpPr>
        <p:cNvPr id="1" name=""/>
        <p:cNvGrpSpPr/>
        <p:nvPr/>
      </p:nvGrpSpPr>
      <p:grpSpPr>
        <a:xfrm>
          <a:off x="0" y="0"/>
          <a:ext cx="0" cy="0"/>
          <a:chOff x="0" y="0"/>
          <a:chExt cx="0" cy="0"/>
        </a:xfrm>
      </p:grpSpPr>
      <p:sp>
        <p:nvSpPr>
          <p:cNvPr id="4" name="Graphic 3">
            <a:extLst>
              <a:ext uri="{FF2B5EF4-FFF2-40B4-BE49-F238E27FC236}">
                <a16:creationId xmlns:a16="http://schemas.microsoft.com/office/drawing/2014/main" id="{2529E793-AFEB-3378-1195-C18B6D81683C}"/>
              </a:ext>
            </a:extLst>
          </p:cNvPr>
          <p:cNvSpPr/>
          <p:nvPr/>
        </p:nvSpPr>
        <p:spPr>
          <a:xfrm>
            <a:off x="0" y="-1"/>
            <a:ext cx="5148211" cy="6858637"/>
          </a:xfrm>
          <a:custGeom>
            <a:avLst/>
            <a:gdLst>
              <a:gd name="connsiteX0" fmla="*/ 0 w 5148211"/>
              <a:gd name="connsiteY0" fmla="*/ 0 h 6858637"/>
              <a:gd name="connsiteX1" fmla="*/ 0 w 5148211"/>
              <a:gd name="connsiteY1" fmla="*/ 6858637 h 6858637"/>
              <a:gd name="connsiteX2" fmla="*/ 4739778 w 5148211"/>
              <a:gd name="connsiteY2" fmla="*/ 6858637 h 6858637"/>
              <a:gd name="connsiteX3" fmla="*/ 5148211 w 5148211"/>
              <a:gd name="connsiteY3" fmla="*/ 3429319 h 6858637"/>
              <a:gd name="connsiteX4" fmla="*/ 4739778 w 5148211"/>
              <a:gd name="connsiteY4" fmla="*/ 0 h 6858637"/>
              <a:gd name="connsiteX5" fmla="*/ 0 w 5148211"/>
              <a:gd name="connsiteY5" fmla="*/ 0 h 6858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48211" h="6858637">
                <a:moveTo>
                  <a:pt x="0" y="0"/>
                </a:moveTo>
                <a:lnTo>
                  <a:pt x="0" y="6858637"/>
                </a:lnTo>
                <a:lnTo>
                  <a:pt x="4739778" y="6858637"/>
                </a:lnTo>
                <a:cubicBezTo>
                  <a:pt x="5006699" y="5759350"/>
                  <a:pt x="5148211" y="4610909"/>
                  <a:pt x="5148211" y="3429319"/>
                </a:cubicBezTo>
                <a:cubicBezTo>
                  <a:pt x="5148211" y="2247728"/>
                  <a:pt x="5006699" y="1099287"/>
                  <a:pt x="4739778" y="0"/>
                </a:cubicBezTo>
                <a:lnTo>
                  <a:pt x="0" y="0"/>
                </a:lnTo>
                <a:close/>
              </a:path>
            </a:pathLst>
          </a:custGeom>
          <a:solidFill>
            <a:srgbClr val="8D39B0"/>
          </a:solidFill>
          <a:ln w="12669"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36AD2702-CABF-3E3E-5BD4-AEBB60CC8503}"/>
              </a:ext>
            </a:extLst>
          </p:cNvPr>
          <p:cNvSpPr>
            <a:spLocks noGrp="1"/>
          </p:cNvSpPr>
          <p:nvPr>
            <p:ph type="title" hasCustomPrompt="1"/>
          </p:nvPr>
        </p:nvSpPr>
        <p:spPr>
          <a:xfrm>
            <a:off x="674742" y="572408"/>
            <a:ext cx="3430402" cy="1369364"/>
          </a:xfrm>
          <a:prstGeom prst="rect">
            <a:avLst/>
          </a:prstGeom>
        </p:spPr>
        <p:txBody>
          <a:bodyPr>
            <a:noAutofit/>
          </a:bodyPr>
          <a:lstStyle>
            <a:lvl1pPr>
              <a:lnSpc>
                <a:spcPct val="100000"/>
              </a:lnSpc>
              <a:defRPr sz="4000" b="1">
                <a:solidFill>
                  <a:schemeClr val="bg1"/>
                </a:solidFill>
                <a:latin typeface="Tenorite" pitchFamily="2" charset="0"/>
              </a:defRPr>
            </a:lvl1pPr>
          </a:lstStyle>
          <a:p>
            <a:r>
              <a:rPr lang="en-US"/>
              <a:t>Click to add title</a:t>
            </a:r>
            <a:endParaRPr lang="en-AR"/>
          </a:p>
        </p:txBody>
      </p:sp>
      <p:sp>
        <p:nvSpPr>
          <p:cNvPr id="42" name="Text Placeholder 2">
            <a:extLst>
              <a:ext uri="{FF2B5EF4-FFF2-40B4-BE49-F238E27FC236}">
                <a16:creationId xmlns:a16="http://schemas.microsoft.com/office/drawing/2014/main" id="{6C64D332-3052-2EA8-E796-D122AA10ED73}"/>
              </a:ext>
            </a:extLst>
          </p:cNvPr>
          <p:cNvSpPr>
            <a:spLocks noGrp="1"/>
          </p:cNvSpPr>
          <p:nvPr>
            <p:ph type="body" idx="28" hasCustomPrompt="1"/>
          </p:nvPr>
        </p:nvSpPr>
        <p:spPr>
          <a:xfrm>
            <a:off x="674741" y="2538213"/>
            <a:ext cx="3430402" cy="2006077"/>
          </a:xfrm>
          <a:prstGeom prst="rect">
            <a:avLst/>
          </a:prstGeom>
        </p:spPr>
        <p:txBody>
          <a:bodyPr>
            <a:noAutofit/>
          </a:bodyPr>
          <a:lstStyle>
            <a:lvl1pPr marL="0" indent="0">
              <a:buNone/>
              <a:defRPr sz="180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description</a:t>
            </a:r>
          </a:p>
        </p:txBody>
      </p:sp>
      <p:sp>
        <p:nvSpPr>
          <p:cNvPr id="11" name="Text Placeholder 2">
            <a:extLst>
              <a:ext uri="{FF2B5EF4-FFF2-40B4-BE49-F238E27FC236}">
                <a16:creationId xmlns:a16="http://schemas.microsoft.com/office/drawing/2014/main" id="{9AF017FC-9510-B303-63CB-FE5928304F2B}"/>
              </a:ext>
            </a:extLst>
          </p:cNvPr>
          <p:cNvSpPr>
            <a:spLocks noGrp="1"/>
          </p:cNvSpPr>
          <p:nvPr>
            <p:ph type="body" idx="10" hasCustomPrompt="1"/>
          </p:nvPr>
        </p:nvSpPr>
        <p:spPr>
          <a:xfrm>
            <a:off x="5569507" y="911808"/>
            <a:ext cx="1920240" cy="426338"/>
          </a:xfrm>
          <a:prstGeom prst="rect">
            <a:avLst/>
          </a:prstGeom>
        </p:spPr>
        <p:txBody>
          <a:bodyPr>
            <a:noAutofit/>
          </a:bodyPr>
          <a:lstStyle>
            <a:lvl1pPr marL="0" indent="0">
              <a:buNone/>
              <a:defRPr sz="1400">
                <a:solidFill>
                  <a:srgbClr val="9A4CB9"/>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12" name="Text Placeholder 2">
            <a:extLst>
              <a:ext uri="{FF2B5EF4-FFF2-40B4-BE49-F238E27FC236}">
                <a16:creationId xmlns:a16="http://schemas.microsoft.com/office/drawing/2014/main" id="{A8838CB1-0779-EF75-8AD5-415215F00A7F}"/>
              </a:ext>
            </a:extLst>
          </p:cNvPr>
          <p:cNvSpPr>
            <a:spLocks noGrp="1"/>
          </p:cNvSpPr>
          <p:nvPr>
            <p:ph type="body" idx="69" hasCustomPrompt="1"/>
          </p:nvPr>
        </p:nvSpPr>
        <p:spPr>
          <a:xfrm>
            <a:off x="5570304" y="655117"/>
            <a:ext cx="1920240" cy="218247"/>
          </a:xfrm>
          <a:prstGeom prst="rect">
            <a:avLst/>
          </a:prstGeom>
        </p:spPr>
        <p:txBody>
          <a:bodyPr>
            <a:noAutofit/>
          </a:bodyPr>
          <a:lstStyle>
            <a:lvl1pPr marL="0" indent="0">
              <a:buNone/>
              <a:defRPr sz="1400" b="1">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13" name="Text Placeholder 2">
            <a:extLst>
              <a:ext uri="{FF2B5EF4-FFF2-40B4-BE49-F238E27FC236}">
                <a16:creationId xmlns:a16="http://schemas.microsoft.com/office/drawing/2014/main" id="{34D8DE2A-9A16-B4EE-5E45-5EE8B21B9CAE}"/>
              </a:ext>
            </a:extLst>
          </p:cNvPr>
          <p:cNvSpPr>
            <a:spLocks noGrp="1"/>
          </p:cNvSpPr>
          <p:nvPr>
            <p:ph type="body" idx="70" hasCustomPrompt="1"/>
          </p:nvPr>
        </p:nvSpPr>
        <p:spPr>
          <a:xfrm>
            <a:off x="7787648" y="911808"/>
            <a:ext cx="1920240" cy="426338"/>
          </a:xfrm>
          <a:prstGeom prst="rect">
            <a:avLst/>
          </a:prstGeom>
        </p:spPr>
        <p:txBody>
          <a:bodyPr>
            <a:noAutofit/>
          </a:bodyPr>
          <a:lstStyle>
            <a:lvl1pPr marL="0" indent="0">
              <a:buNone/>
              <a:defRPr sz="1400">
                <a:solidFill>
                  <a:srgbClr val="9A4CB9"/>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14" name="Text Placeholder 2">
            <a:extLst>
              <a:ext uri="{FF2B5EF4-FFF2-40B4-BE49-F238E27FC236}">
                <a16:creationId xmlns:a16="http://schemas.microsoft.com/office/drawing/2014/main" id="{F3AB9511-7DE3-E379-3C73-C07EC7439D97}"/>
              </a:ext>
            </a:extLst>
          </p:cNvPr>
          <p:cNvSpPr>
            <a:spLocks noGrp="1"/>
          </p:cNvSpPr>
          <p:nvPr>
            <p:ph type="body" idx="71" hasCustomPrompt="1"/>
          </p:nvPr>
        </p:nvSpPr>
        <p:spPr>
          <a:xfrm>
            <a:off x="7788444" y="655117"/>
            <a:ext cx="1920240" cy="218247"/>
          </a:xfrm>
          <a:prstGeom prst="rect">
            <a:avLst/>
          </a:prstGeom>
        </p:spPr>
        <p:txBody>
          <a:bodyPr>
            <a:noAutofit/>
          </a:bodyPr>
          <a:lstStyle>
            <a:lvl1pPr marL="0" indent="0">
              <a:buNone/>
              <a:defRPr sz="1400" b="1">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15" name="Text Placeholder 2">
            <a:extLst>
              <a:ext uri="{FF2B5EF4-FFF2-40B4-BE49-F238E27FC236}">
                <a16:creationId xmlns:a16="http://schemas.microsoft.com/office/drawing/2014/main" id="{79928CB3-4E0A-6BF7-8C4B-7DD8C84D6D12}"/>
              </a:ext>
            </a:extLst>
          </p:cNvPr>
          <p:cNvSpPr>
            <a:spLocks noGrp="1"/>
          </p:cNvSpPr>
          <p:nvPr>
            <p:ph type="body" idx="72" hasCustomPrompt="1"/>
          </p:nvPr>
        </p:nvSpPr>
        <p:spPr>
          <a:xfrm>
            <a:off x="10006547" y="911808"/>
            <a:ext cx="1920240" cy="426338"/>
          </a:xfrm>
          <a:prstGeom prst="rect">
            <a:avLst/>
          </a:prstGeom>
        </p:spPr>
        <p:txBody>
          <a:bodyPr>
            <a:noAutofit/>
          </a:bodyPr>
          <a:lstStyle>
            <a:lvl1pPr marL="0" indent="0">
              <a:buNone/>
              <a:defRPr sz="1400">
                <a:solidFill>
                  <a:srgbClr val="9A4CB9"/>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17" name="Text Placeholder 2">
            <a:extLst>
              <a:ext uri="{FF2B5EF4-FFF2-40B4-BE49-F238E27FC236}">
                <a16:creationId xmlns:a16="http://schemas.microsoft.com/office/drawing/2014/main" id="{29E569B3-2C45-447B-0CEF-5175378C4815}"/>
              </a:ext>
            </a:extLst>
          </p:cNvPr>
          <p:cNvSpPr>
            <a:spLocks noGrp="1"/>
          </p:cNvSpPr>
          <p:nvPr>
            <p:ph type="body" idx="73" hasCustomPrompt="1"/>
          </p:nvPr>
        </p:nvSpPr>
        <p:spPr>
          <a:xfrm>
            <a:off x="10007343" y="655117"/>
            <a:ext cx="1920240" cy="218247"/>
          </a:xfrm>
          <a:prstGeom prst="rect">
            <a:avLst/>
          </a:prstGeom>
        </p:spPr>
        <p:txBody>
          <a:bodyPr>
            <a:noAutofit/>
          </a:bodyPr>
          <a:lstStyle>
            <a:lvl1pPr marL="0" indent="0">
              <a:buNone/>
              <a:defRPr sz="1400" b="1">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30" name="Text Placeholder 2">
            <a:extLst>
              <a:ext uri="{FF2B5EF4-FFF2-40B4-BE49-F238E27FC236}">
                <a16:creationId xmlns:a16="http://schemas.microsoft.com/office/drawing/2014/main" id="{0740AD66-B1DE-65DB-537B-B4D7C2A6EC1F}"/>
              </a:ext>
            </a:extLst>
          </p:cNvPr>
          <p:cNvSpPr>
            <a:spLocks noGrp="1"/>
          </p:cNvSpPr>
          <p:nvPr>
            <p:ph type="body" idx="74" hasCustomPrompt="1"/>
          </p:nvPr>
        </p:nvSpPr>
        <p:spPr>
          <a:xfrm>
            <a:off x="5569507" y="2804210"/>
            <a:ext cx="1920240" cy="426338"/>
          </a:xfrm>
          <a:prstGeom prst="rect">
            <a:avLst/>
          </a:prstGeom>
        </p:spPr>
        <p:txBody>
          <a:bodyPr>
            <a:noAutofit/>
          </a:bodyPr>
          <a:lstStyle>
            <a:lvl1pPr marL="0" indent="0">
              <a:buNone/>
              <a:defRPr sz="1400">
                <a:solidFill>
                  <a:srgbClr val="9A4CB9"/>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31" name="Text Placeholder 2">
            <a:extLst>
              <a:ext uri="{FF2B5EF4-FFF2-40B4-BE49-F238E27FC236}">
                <a16:creationId xmlns:a16="http://schemas.microsoft.com/office/drawing/2014/main" id="{D893897C-3D41-B496-3F5A-1E6EA17C33F8}"/>
              </a:ext>
            </a:extLst>
          </p:cNvPr>
          <p:cNvSpPr>
            <a:spLocks noGrp="1"/>
          </p:cNvSpPr>
          <p:nvPr>
            <p:ph type="body" idx="75" hasCustomPrompt="1"/>
          </p:nvPr>
        </p:nvSpPr>
        <p:spPr>
          <a:xfrm>
            <a:off x="5570304" y="2547519"/>
            <a:ext cx="1920240" cy="218247"/>
          </a:xfrm>
          <a:prstGeom prst="rect">
            <a:avLst/>
          </a:prstGeom>
        </p:spPr>
        <p:txBody>
          <a:bodyPr>
            <a:noAutofit/>
          </a:bodyPr>
          <a:lstStyle>
            <a:lvl1pPr marL="0" indent="0">
              <a:buNone/>
              <a:defRPr sz="1400" b="1">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32" name="Text Placeholder 2">
            <a:extLst>
              <a:ext uri="{FF2B5EF4-FFF2-40B4-BE49-F238E27FC236}">
                <a16:creationId xmlns:a16="http://schemas.microsoft.com/office/drawing/2014/main" id="{7DEA7F89-992A-A7A3-692E-DEBE8D7B377B}"/>
              </a:ext>
            </a:extLst>
          </p:cNvPr>
          <p:cNvSpPr>
            <a:spLocks noGrp="1"/>
          </p:cNvSpPr>
          <p:nvPr>
            <p:ph type="body" idx="76" hasCustomPrompt="1"/>
          </p:nvPr>
        </p:nvSpPr>
        <p:spPr>
          <a:xfrm>
            <a:off x="7787647" y="2804210"/>
            <a:ext cx="1920240" cy="426338"/>
          </a:xfrm>
          <a:prstGeom prst="rect">
            <a:avLst/>
          </a:prstGeom>
        </p:spPr>
        <p:txBody>
          <a:bodyPr>
            <a:noAutofit/>
          </a:bodyPr>
          <a:lstStyle>
            <a:lvl1pPr marL="0" indent="0">
              <a:buNone/>
              <a:defRPr sz="1400">
                <a:solidFill>
                  <a:srgbClr val="9A4CB9"/>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33" name="Text Placeholder 2">
            <a:extLst>
              <a:ext uri="{FF2B5EF4-FFF2-40B4-BE49-F238E27FC236}">
                <a16:creationId xmlns:a16="http://schemas.microsoft.com/office/drawing/2014/main" id="{7F991DCE-3F27-BFDA-8869-7A78B60F491B}"/>
              </a:ext>
            </a:extLst>
          </p:cNvPr>
          <p:cNvSpPr>
            <a:spLocks noGrp="1"/>
          </p:cNvSpPr>
          <p:nvPr>
            <p:ph type="body" idx="77" hasCustomPrompt="1"/>
          </p:nvPr>
        </p:nvSpPr>
        <p:spPr>
          <a:xfrm>
            <a:off x="7788444" y="2547519"/>
            <a:ext cx="1920240" cy="218247"/>
          </a:xfrm>
          <a:prstGeom prst="rect">
            <a:avLst/>
          </a:prstGeom>
        </p:spPr>
        <p:txBody>
          <a:bodyPr>
            <a:noAutofit/>
          </a:bodyPr>
          <a:lstStyle>
            <a:lvl1pPr marL="0" indent="0">
              <a:buNone/>
              <a:defRPr sz="1400" b="1">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34" name="Text Placeholder 2">
            <a:extLst>
              <a:ext uri="{FF2B5EF4-FFF2-40B4-BE49-F238E27FC236}">
                <a16:creationId xmlns:a16="http://schemas.microsoft.com/office/drawing/2014/main" id="{B628A545-65DA-F39F-9F62-04A2FAEB81A6}"/>
              </a:ext>
            </a:extLst>
          </p:cNvPr>
          <p:cNvSpPr>
            <a:spLocks noGrp="1"/>
          </p:cNvSpPr>
          <p:nvPr>
            <p:ph type="body" idx="78" hasCustomPrompt="1"/>
          </p:nvPr>
        </p:nvSpPr>
        <p:spPr>
          <a:xfrm>
            <a:off x="10006546" y="2804210"/>
            <a:ext cx="1920240" cy="426338"/>
          </a:xfrm>
          <a:prstGeom prst="rect">
            <a:avLst/>
          </a:prstGeom>
        </p:spPr>
        <p:txBody>
          <a:bodyPr>
            <a:noAutofit/>
          </a:bodyPr>
          <a:lstStyle>
            <a:lvl1pPr marL="0" indent="0">
              <a:buNone/>
              <a:defRPr sz="1400">
                <a:solidFill>
                  <a:srgbClr val="9A4CB9"/>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35" name="Text Placeholder 2">
            <a:extLst>
              <a:ext uri="{FF2B5EF4-FFF2-40B4-BE49-F238E27FC236}">
                <a16:creationId xmlns:a16="http://schemas.microsoft.com/office/drawing/2014/main" id="{1248EA05-7F9F-E655-DCDE-4BA974449FB2}"/>
              </a:ext>
            </a:extLst>
          </p:cNvPr>
          <p:cNvSpPr>
            <a:spLocks noGrp="1"/>
          </p:cNvSpPr>
          <p:nvPr>
            <p:ph type="body" idx="79" hasCustomPrompt="1"/>
          </p:nvPr>
        </p:nvSpPr>
        <p:spPr>
          <a:xfrm>
            <a:off x="10007343" y="2547519"/>
            <a:ext cx="1920240" cy="218247"/>
          </a:xfrm>
          <a:prstGeom prst="rect">
            <a:avLst/>
          </a:prstGeom>
        </p:spPr>
        <p:txBody>
          <a:bodyPr>
            <a:noAutofit/>
          </a:bodyPr>
          <a:lstStyle>
            <a:lvl1pPr marL="0" indent="0">
              <a:buNone/>
              <a:defRPr sz="1400" b="1">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36" name="Text Placeholder 2">
            <a:extLst>
              <a:ext uri="{FF2B5EF4-FFF2-40B4-BE49-F238E27FC236}">
                <a16:creationId xmlns:a16="http://schemas.microsoft.com/office/drawing/2014/main" id="{D5594E72-4A19-954E-697F-A869B2064FED}"/>
              </a:ext>
            </a:extLst>
          </p:cNvPr>
          <p:cNvSpPr>
            <a:spLocks noGrp="1"/>
          </p:cNvSpPr>
          <p:nvPr>
            <p:ph type="body" idx="80" hasCustomPrompt="1"/>
          </p:nvPr>
        </p:nvSpPr>
        <p:spPr>
          <a:xfrm>
            <a:off x="5569507" y="4707759"/>
            <a:ext cx="1920240" cy="426338"/>
          </a:xfrm>
          <a:prstGeom prst="rect">
            <a:avLst/>
          </a:prstGeom>
        </p:spPr>
        <p:txBody>
          <a:bodyPr>
            <a:noAutofit/>
          </a:bodyPr>
          <a:lstStyle>
            <a:lvl1pPr marL="0" indent="0">
              <a:buNone/>
              <a:defRPr sz="1400">
                <a:solidFill>
                  <a:srgbClr val="9A4CB9"/>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37" name="Text Placeholder 2">
            <a:extLst>
              <a:ext uri="{FF2B5EF4-FFF2-40B4-BE49-F238E27FC236}">
                <a16:creationId xmlns:a16="http://schemas.microsoft.com/office/drawing/2014/main" id="{17404769-C80B-297C-3131-AB8DDA7702A1}"/>
              </a:ext>
            </a:extLst>
          </p:cNvPr>
          <p:cNvSpPr>
            <a:spLocks noGrp="1"/>
          </p:cNvSpPr>
          <p:nvPr>
            <p:ph type="body" idx="81" hasCustomPrompt="1"/>
          </p:nvPr>
        </p:nvSpPr>
        <p:spPr>
          <a:xfrm>
            <a:off x="5570304" y="4451068"/>
            <a:ext cx="1920240" cy="218247"/>
          </a:xfrm>
          <a:prstGeom prst="rect">
            <a:avLst/>
          </a:prstGeom>
        </p:spPr>
        <p:txBody>
          <a:bodyPr>
            <a:noAutofit/>
          </a:bodyPr>
          <a:lstStyle>
            <a:lvl1pPr marL="0" indent="0">
              <a:buNone/>
              <a:defRPr sz="1400" b="1">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38" name="Text Placeholder 2">
            <a:extLst>
              <a:ext uri="{FF2B5EF4-FFF2-40B4-BE49-F238E27FC236}">
                <a16:creationId xmlns:a16="http://schemas.microsoft.com/office/drawing/2014/main" id="{3AFBCE18-7166-B191-40B2-5BE4C3621548}"/>
              </a:ext>
            </a:extLst>
          </p:cNvPr>
          <p:cNvSpPr>
            <a:spLocks noGrp="1"/>
          </p:cNvSpPr>
          <p:nvPr>
            <p:ph type="body" idx="82" hasCustomPrompt="1"/>
          </p:nvPr>
        </p:nvSpPr>
        <p:spPr>
          <a:xfrm>
            <a:off x="7787647" y="4707759"/>
            <a:ext cx="1920240" cy="426338"/>
          </a:xfrm>
          <a:prstGeom prst="rect">
            <a:avLst/>
          </a:prstGeom>
        </p:spPr>
        <p:txBody>
          <a:bodyPr>
            <a:noAutofit/>
          </a:bodyPr>
          <a:lstStyle>
            <a:lvl1pPr marL="0" indent="0">
              <a:buNone/>
              <a:defRPr sz="1400">
                <a:solidFill>
                  <a:srgbClr val="9A4CB9"/>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39" name="Text Placeholder 2">
            <a:extLst>
              <a:ext uri="{FF2B5EF4-FFF2-40B4-BE49-F238E27FC236}">
                <a16:creationId xmlns:a16="http://schemas.microsoft.com/office/drawing/2014/main" id="{4F9DE130-5823-B8BD-8C24-55515E251EB4}"/>
              </a:ext>
            </a:extLst>
          </p:cNvPr>
          <p:cNvSpPr>
            <a:spLocks noGrp="1"/>
          </p:cNvSpPr>
          <p:nvPr>
            <p:ph type="body" idx="83" hasCustomPrompt="1"/>
          </p:nvPr>
        </p:nvSpPr>
        <p:spPr>
          <a:xfrm>
            <a:off x="7788444" y="4451068"/>
            <a:ext cx="1920240" cy="218247"/>
          </a:xfrm>
          <a:prstGeom prst="rect">
            <a:avLst/>
          </a:prstGeom>
        </p:spPr>
        <p:txBody>
          <a:bodyPr>
            <a:noAutofit/>
          </a:bodyPr>
          <a:lstStyle>
            <a:lvl1pPr marL="0" indent="0">
              <a:buNone/>
              <a:defRPr sz="1400" b="1">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40" name="Text Placeholder 2">
            <a:extLst>
              <a:ext uri="{FF2B5EF4-FFF2-40B4-BE49-F238E27FC236}">
                <a16:creationId xmlns:a16="http://schemas.microsoft.com/office/drawing/2014/main" id="{53A11E6F-6F61-34BA-56EC-D02FE9EA1489}"/>
              </a:ext>
            </a:extLst>
          </p:cNvPr>
          <p:cNvSpPr>
            <a:spLocks noGrp="1"/>
          </p:cNvSpPr>
          <p:nvPr>
            <p:ph type="body" idx="84" hasCustomPrompt="1"/>
          </p:nvPr>
        </p:nvSpPr>
        <p:spPr>
          <a:xfrm>
            <a:off x="10006546" y="4707759"/>
            <a:ext cx="1920240" cy="426338"/>
          </a:xfrm>
          <a:prstGeom prst="rect">
            <a:avLst/>
          </a:prstGeom>
        </p:spPr>
        <p:txBody>
          <a:bodyPr>
            <a:noAutofit/>
          </a:bodyPr>
          <a:lstStyle>
            <a:lvl1pPr marL="0" indent="0">
              <a:buNone/>
              <a:defRPr sz="1400">
                <a:solidFill>
                  <a:srgbClr val="9A4CB9"/>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41" name="Text Placeholder 2">
            <a:extLst>
              <a:ext uri="{FF2B5EF4-FFF2-40B4-BE49-F238E27FC236}">
                <a16:creationId xmlns:a16="http://schemas.microsoft.com/office/drawing/2014/main" id="{6B3ADE76-A2A8-FE24-9F30-2348BB090379}"/>
              </a:ext>
            </a:extLst>
          </p:cNvPr>
          <p:cNvSpPr>
            <a:spLocks noGrp="1"/>
          </p:cNvSpPr>
          <p:nvPr>
            <p:ph type="body" idx="85" hasCustomPrompt="1"/>
          </p:nvPr>
        </p:nvSpPr>
        <p:spPr>
          <a:xfrm>
            <a:off x="10007343" y="4451068"/>
            <a:ext cx="1920240" cy="218247"/>
          </a:xfrm>
          <a:prstGeom prst="rect">
            <a:avLst/>
          </a:prstGeom>
        </p:spPr>
        <p:txBody>
          <a:bodyPr>
            <a:noAutofit/>
          </a:bodyPr>
          <a:lstStyle>
            <a:lvl1pPr marL="0" indent="0">
              <a:buNone/>
              <a:defRPr sz="1400" b="1">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8" name="Número de diapositiva">
            <a:extLst>
              <a:ext uri="{FF2B5EF4-FFF2-40B4-BE49-F238E27FC236}">
                <a16:creationId xmlns:a16="http://schemas.microsoft.com/office/drawing/2014/main" id="{2E4753BE-2510-CDED-3F78-EE046125CB19}"/>
              </a:ext>
            </a:extLst>
          </p:cNvPr>
          <p:cNvSpPr txBox="1">
            <a:spLocks/>
          </p:cNvSpPr>
          <p:nvPr userDrawn="1"/>
        </p:nvSpPr>
        <p:spPr>
          <a:xfrm>
            <a:off x="11516762" y="6509914"/>
            <a:ext cx="548640" cy="91440"/>
          </a:xfrm>
          <a:prstGeom prst="rect">
            <a:avLst/>
          </a:prstGeom>
        </p:spPr>
        <p:txBody>
          <a:bodyPr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700" b="0" i="0" u="none" strike="noStrike" cap="none" spc="0" normalizeH="0" baseline="0">
                <a:ln>
                  <a:noFill/>
                </a:ln>
                <a:solidFill>
                  <a:srgbClr val="000000"/>
                </a:solidFill>
                <a:effectLst/>
                <a:uFillTx/>
                <a:latin typeface="Tenorite" pitchFamily="2" charset="0"/>
                <a:ea typeface="+mn-ea"/>
                <a:cs typeface="+mn-cs"/>
                <a:sym typeface="Tenorite Regular"/>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9pPr>
          </a:lstStyle>
          <a:p>
            <a:fld id="{86CB4B4D-7CA3-9044-876B-883B54F8677D}" type="slidenum">
              <a:rPr lang="en-US" sz="800" smtClean="0"/>
              <a:pPr/>
              <a:t>‹#›</a:t>
            </a:fld>
            <a:endParaRPr lang="en-US" sz="800"/>
          </a:p>
        </p:txBody>
      </p:sp>
      <p:sp>
        <p:nvSpPr>
          <p:cNvPr id="9" name="Freeform 5">
            <a:extLst>
              <a:ext uri="{FF2B5EF4-FFF2-40B4-BE49-F238E27FC236}">
                <a16:creationId xmlns:a16="http://schemas.microsoft.com/office/drawing/2014/main" id="{604F38DE-0DB5-6208-1883-4724A43B4DF2}"/>
              </a:ext>
            </a:extLst>
          </p:cNvPr>
          <p:cNvSpPr>
            <a:spLocks noEditPoints="1"/>
          </p:cNvSpPr>
          <p:nvPr userDrawn="1"/>
        </p:nvSpPr>
        <p:spPr bwMode="auto">
          <a:xfrm>
            <a:off x="10784911" y="6479382"/>
            <a:ext cx="468874" cy="173633"/>
          </a:xfrm>
          <a:custGeom>
            <a:avLst/>
            <a:gdLst>
              <a:gd name="T0" fmla="*/ 698 w 1799"/>
              <a:gd name="T1" fmla="*/ 158 h 664"/>
              <a:gd name="T2" fmla="*/ 610 w 1799"/>
              <a:gd name="T3" fmla="*/ 496 h 664"/>
              <a:gd name="T4" fmla="*/ 664 w 1799"/>
              <a:gd name="T5" fmla="*/ 7 h 664"/>
              <a:gd name="T6" fmla="*/ 638 w 1799"/>
              <a:gd name="T7" fmla="*/ 105 h 664"/>
              <a:gd name="T8" fmla="*/ 664 w 1799"/>
              <a:gd name="T9" fmla="*/ 7 h 664"/>
              <a:gd name="T10" fmla="*/ 907 w 1799"/>
              <a:gd name="T11" fmla="*/ 491 h 664"/>
              <a:gd name="T12" fmla="*/ 863 w 1799"/>
              <a:gd name="T13" fmla="*/ 664 h 664"/>
              <a:gd name="T14" fmla="*/ 777 w 1799"/>
              <a:gd name="T15" fmla="*/ 158 h 664"/>
              <a:gd name="T16" fmla="*/ 862 w 1799"/>
              <a:gd name="T17" fmla="*/ 205 h 664"/>
              <a:gd name="T18" fmla="*/ 969 w 1799"/>
              <a:gd name="T19" fmla="*/ 151 h 664"/>
              <a:gd name="T20" fmla="*/ 1082 w 1799"/>
              <a:gd name="T21" fmla="*/ 199 h 664"/>
              <a:gd name="T22" fmla="*/ 1131 w 1799"/>
              <a:gd name="T23" fmla="*/ 327 h 664"/>
              <a:gd name="T24" fmla="*/ 1081 w 1799"/>
              <a:gd name="T25" fmla="*/ 455 h 664"/>
              <a:gd name="T26" fmla="*/ 969 w 1799"/>
              <a:gd name="T27" fmla="*/ 503 h 664"/>
              <a:gd name="T28" fmla="*/ 988 w 1799"/>
              <a:gd name="T29" fmla="*/ 414 h 664"/>
              <a:gd name="T30" fmla="*/ 1038 w 1799"/>
              <a:gd name="T31" fmla="*/ 364 h 664"/>
              <a:gd name="T32" fmla="*/ 1038 w 1799"/>
              <a:gd name="T33" fmla="*/ 289 h 664"/>
              <a:gd name="T34" fmla="*/ 988 w 1799"/>
              <a:gd name="T35" fmla="*/ 239 h 664"/>
              <a:gd name="T36" fmla="*/ 915 w 1799"/>
              <a:gd name="T37" fmla="*/ 239 h 664"/>
              <a:gd name="T38" fmla="*/ 865 w 1799"/>
              <a:gd name="T39" fmla="*/ 289 h 664"/>
              <a:gd name="T40" fmla="*/ 865 w 1799"/>
              <a:gd name="T41" fmla="*/ 364 h 664"/>
              <a:gd name="T42" fmla="*/ 915 w 1799"/>
              <a:gd name="T43" fmla="*/ 414 h 664"/>
              <a:gd name="T44" fmla="*/ 1194 w 1799"/>
              <a:gd name="T45" fmla="*/ 158 h 664"/>
              <a:gd name="T46" fmla="*/ 1279 w 1799"/>
              <a:gd name="T47" fmla="*/ 210 h 664"/>
              <a:gd name="T48" fmla="*/ 1372 w 1799"/>
              <a:gd name="T49" fmla="*/ 152 h 664"/>
              <a:gd name="T50" fmla="*/ 1429 w 1799"/>
              <a:gd name="T51" fmla="*/ 165 h 664"/>
              <a:gd name="T52" fmla="*/ 1379 w 1799"/>
              <a:gd name="T53" fmla="*/ 242 h 664"/>
              <a:gd name="T54" fmla="*/ 1299 w 1799"/>
              <a:gd name="T55" fmla="*/ 257 h 664"/>
              <a:gd name="T56" fmla="*/ 1279 w 1799"/>
              <a:gd name="T57" fmla="*/ 496 h 664"/>
              <a:gd name="T58" fmla="*/ 1194 w 1799"/>
              <a:gd name="T59" fmla="*/ 158 h 664"/>
              <a:gd name="T60" fmla="*/ 1549 w 1799"/>
              <a:gd name="T61" fmla="*/ 489 h 664"/>
              <a:gd name="T62" fmla="*/ 1455 w 1799"/>
              <a:gd name="T63" fmla="*/ 395 h 664"/>
              <a:gd name="T64" fmla="*/ 1455 w 1799"/>
              <a:gd name="T65" fmla="*/ 258 h 664"/>
              <a:gd name="T66" fmla="*/ 1549 w 1799"/>
              <a:gd name="T67" fmla="*/ 165 h 664"/>
              <a:gd name="T68" fmla="*/ 1690 w 1799"/>
              <a:gd name="T69" fmla="*/ 165 h 664"/>
              <a:gd name="T70" fmla="*/ 1785 w 1799"/>
              <a:gd name="T71" fmla="*/ 258 h 664"/>
              <a:gd name="T72" fmla="*/ 1785 w 1799"/>
              <a:gd name="T73" fmla="*/ 395 h 664"/>
              <a:gd name="T74" fmla="*/ 1691 w 1799"/>
              <a:gd name="T75" fmla="*/ 489 h 664"/>
              <a:gd name="T76" fmla="*/ 1620 w 1799"/>
              <a:gd name="T77" fmla="*/ 421 h 664"/>
              <a:gd name="T78" fmla="*/ 1686 w 1799"/>
              <a:gd name="T79" fmla="*/ 393 h 664"/>
              <a:gd name="T80" fmla="*/ 1713 w 1799"/>
              <a:gd name="T81" fmla="*/ 326 h 664"/>
              <a:gd name="T82" fmla="*/ 1686 w 1799"/>
              <a:gd name="T83" fmla="*/ 259 h 664"/>
              <a:gd name="T84" fmla="*/ 1620 w 1799"/>
              <a:gd name="T85" fmla="*/ 232 h 664"/>
              <a:gd name="T86" fmla="*/ 1555 w 1799"/>
              <a:gd name="T87" fmla="*/ 259 h 664"/>
              <a:gd name="T88" fmla="*/ 1528 w 1799"/>
              <a:gd name="T89" fmla="*/ 326 h 664"/>
              <a:gd name="T90" fmla="*/ 1555 w 1799"/>
              <a:gd name="T91" fmla="*/ 393 h 664"/>
              <a:gd name="T92" fmla="*/ 1620 w 1799"/>
              <a:gd name="T93" fmla="*/ 421 h 664"/>
              <a:gd name="T94" fmla="*/ 88 w 1799"/>
              <a:gd name="T95" fmla="*/ 158 h 664"/>
              <a:gd name="T96" fmla="*/ 236 w 1799"/>
              <a:gd name="T97" fmla="*/ 158 h 664"/>
              <a:gd name="T98" fmla="*/ 392 w 1799"/>
              <a:gd name="T99" fmla="*/ 373 h 664"/>
              <a:gd name="T100" fmla="*/ 550 w 1799"/>
              <a:gd name="T101" fmla="*/ 158 h 664"/>
              <a:gd name="T102" fmla="*/ 354 w 1799"/>
              <a:gd name="T103" fmla="*/ 495 h 664"/>
              <a:gd name="T104" fmla="*/ 192 w 1799"/>
              <a:gd name="T105" fmla="*/ 495 h 664"/>
              <a:gd name="T106" fmla="*/ 0 w 1799"/>
              <a:gd name="T107" fmla="*/ 158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99" h="664">
                <a:moveTo>
                  <a:pt x="610" y="158"/>
                </a:moveTo>
                <a:cubicBezTo>
                  <a:pt x="698" y="158"/>
                  <a:pt x="698" y="158"/>
                  <a:pt x="698" y="158"/>
                </a:cubicBezTo>
                <a:cubicBezTo>
                  <a:pt x="698" y="496"/>
                  <a:pt x="698" y="496"/>
                  <a:pt x="698" y="496"/>
                </a:cubicBezTo>
                <a:cubicBezTo>
                  <a:pt x="610" y="496"/>
                  <a:pt x="610" y="496"/>
                  <a:pt x="610" y="496"/>
                </a:cubicBezTo>
                <a:lnTo>
                  <a:pt x="610" y="158"/>
                </a:lnTo>
                <a:close/>
                <a:moveTo>
                  <a:pt x="664" y="7"/>
                </a:moveTo>
                <a:cubicBezTo>
                  <a:pt x="637" y="0"/>
                  <a:pt x="609" y="16"/>
                  <a:pt x="602" y="43"/>
                </a:cubicBezTo>
                <a:cubicBezTo>
                  <a:pt x="595" y="70"/>
                  <a:pt x="611" y="98"/>
                  <a:pt x="638" y="105"/>
                </a:cubicBezTo>
                <a:cubicBezTo>
                  <a:pt x="665" y="112"/>
                  <a:pt x="693" y="96"/>
                  <a:pt x="700" y="69"/>
                </a:cubicBezTo>
                <a:cubicBezTo>
                  <a:pt x="707" y="42"/>
                  <a:pt x="691" y="14"/>
                  <a:pt x="664" y="7"/>
                </a:cubicBezTo>
                <a:close/>
                <a:moveTo>
                  <a:pt x="969" y="503"/>
                </a:moveTo>
                <a:cubicBezTo>
                  <a:pt x="946" y="503"/>
                  <a:pt x="926" y="499"/>
                  <a:pt x="907" y="491"/>
                </a:cubicBezTo>
                <a:cubicBezTo>
                  <a:pt x="889" y="482"/>
                  <a:pt x="874" y="470"/>
                  <a:pt x="863" y="455"/>
                </a:cubicBezTo>
                <a:cubicBezTo>
                  <a:pt x="863" y="664"/>
                  <a:pt x="863" y="664"/>
                  <a:pt x="863" y="664"/>
                </a:cubicBezTo>
                <a:cubicBezTo>
                  <a:pt x="777" y="664"/>
                  <a:pt x="777" y="664"/>
                  <a:pt x="777" y="664"/>
                </a:cubicBezTo>
                <a:cubicBezTo>
                  <a:pt x="777" y="158"/>
                  <a:pt x="777" y="158"/>
                  <a:pt x="777" y="158"/>
                </a:cubicBezTo>
                <a:cubicBezTo>
                  <a:pt x="862" y="158"/>
                  <a:pt x="862" y="158"/>
                  <a:pt x="862" y="158"/>
                </a:cubicBezTo>
                <a:cubicBezTo>
                  <a:pt x="862" y="205"/>
                  <a:pt x="862" y="205"/>
                  <a:pt x="862" y="205"/>
                </a:cubicBezTo>
                <a:cubicBezTo>
                  <a:pt x="874" y="188"/>
                  <a:pt x="888" y="175"/>
                  <a:pt x="907" y="166"/>
                </a:cubicBezTo>
                <a:cubicBezTo>
                  <a:pt x="925" y="156"/>
                  <a:pt x="946" y="151"/>
                  <a:pt x="969" y="151"/>
                </a:cubicBezTo>
                <a:cubicBezTo>
                  <a:pt x="990" y="151"/>
                  <a:pt x="1010" y="155"/>
                  <a:pt x="1030" y="163"/>
                </a:cubicBezTo>
                <a:cubicBezTo>
                  <a:pt x="1050" y="172"/>
                  <a:pt x="1067" y="183"/>
                  <a:pt x="1082" y="199"/>
                </a:cubicBezTo>
                <a:cubicBezTo>
                  <a:pt x="1097" y="214"/>
                  <a:pt x="1109" y="233"/>
                  <a:pt x="1118" y="254"/>
                </a:cubicBezTo>
                <a:cubicBezTo>
                  <a:pt x="1127" y="276"/>
                  <a:pt x="1131" y="300"/>
                  <a:pt x="1131" y="327"/>
                </a:cubicBezTo>
                <a:cubicBezTo>
                  <a:pt x="1131" y="354"/>
                  <a:pt x="1127" y="378"/>
                  <a:pt x="1118" y="400"/>
                </a:cubicBezTo>
                <a:cubicBezTo>
                  <a:pt x="1108" y="421"/>
                  <a:pt x="1096" y="440"/>
                  <a:pt x="1081" y="455"/>
                </a:cubicBezTo>
                <a:cubicBezTo>
                  <a:pt x="1066" y="471"/>
                  <a:pt x="1049" y="482"/>
                  <a:pt x="1030" y="491"/>
                </a:cubicBezTo>
                <a:cubicBezTo>
                  <a:pt x="1010" y="499"/>
                  <a:pt x="990" y="503"/>
                  <a:pt x="969" y="503"/>
                </a:cubicBezTo>
                <a:close/>
                <a:moveTo>
                  <a:pt x="952" y="421"/>
                </a:moveTo>
                <a:cubicBezTo>
                  <a:pt x="965" y="421"/>
                  <a:pt x="977" y="419"/>
                  <a:pt x="988" y="414"/>
                </a:cubicBezTo>
                <a:cubicBezTo>
                  <a:pt x="999" y="409"/>
                  <a:pt x="1009" y="402"/>
                  <a:pt x="1018" y="394"/>
                </a:cubicBezTo>
                <a:cubicBezTo>
                  <a:pt x="1026" y="385"/>
                  <a:pt x="1033" y="375"/>
                  <a:pt x="1038" y="364"/>
                </a:cubicBezTo>
                <a:cubicBezTo>
                  <a:pt x="1043" y="352"/>
                  <a:pt x="1045" y="340"/>
                  <a:pt x="1045" y="326"/>
                </a:cubicBezTo>
                <a:cubicBezTo>
                  <a:pt x="1045" y="313"/>
                  <a:pt x="1043" y="301"/>
                  <a:pt x="1038" y="289"/>
                </a:cubicBezTo>
                <a:cubicBezTo>
                  <a:pt x="1033" y="278"/>
                  <a:pt x="1026" y="268"/>
                  <a:pt x="1018" y="259"/>
                </a:cubicBezTo>
                <a:cubicBezTo>
                  <a:pt x="1009" y="251"/>
                  <a:pt x="999" y="244"/>
                  <a:pt x="988" y="239"/>
                </a:cubicBezTo>
                <a:cubicBezTo>
                  <a:pt x="977" y="234"/>
                  <a:pt x="965" y="231"/>
                  <a:pt x="952" y="231"/>
                </a:cubicBezTo>
                <a:cubicBezTo>
                  <a:pt x="938" y="231"/>
                  <a:pt x="926" y="234"/>
                  <a:pt x="915" y="239"/>
                </a:cubicBezTo>
                <a:cubicBezTo>
                  <a:pt x="903" y="244"/>
                  <a:pt x="893" y="251"/>
                  <a:pt x="885" y="259"/>
                </a:cubicBezTo>
                <a:cubicBezTo>
                  <a:pt x="877" y="268"/>
                  <a:pt x="870" y="278"/>
                  <a:pt x="865" y="289"/>
                </a:cubicBezTo>
                <a:cubicBezTo>
                  <a:pt x="860" y="301"/>
                  <a:pt x="858" y="313"/>
                  <a:pt x="858" y="326"/>
                </a:cubicBezTo>
                <a:cubicBezTo>
                  <a:pt x="858" y="340"/>
                  <a:pt x="860" y="352"/>
                  <a:pt x="865" y="364"/>
                </a:cubicBezTo>
                <a:cubicBezTo>
                  <a:pt x="870" y="375"/>
                  <a:pt x="877" y="385"/>
                  <a:pt x="885" y="394"/>
                </a:cubicBezTo>
                <a:cubicBezTo>
                  <a:pt x="893" y="402"/>
                  <a:pt x="903" y="409"/>
                  <a:pt x="915" y="414"/>
                </a:cubicBezTo>
                <a:cubicBezTo>
                  <a:pt x="926" y="419"/>
                  <a:pt x="938" y="421"/>
                  <a:pt x="952" y="421"/>
                </a:cubicBezTo>
                <a:close/>
                <a:moveTo>
                  <a:pt x="1194" y="158"/>
                </a:moveTo>
                <a:cubicBezTo>
                  <a:pt x="1279" y="158"/>
                  <a:pt x="1279" y="158"/>
                  <a:pt x="1279" y="158"/>
                </a:cubicBezTo>
                <a:cubicBezTo>
                  <a:pt x="1279" y="210"/>
                  <a:pt x="1279" y="210"/>
                  <a:pt x="1279" y="210"/>
                </a:cubicBezTo>
                <a:cubicBezTo>
                  <a:pt x="1287" y="190"/>
                  <a:pt x="1299" y="175"/>
                  <a:pt x="1315" y="166"/>
                </a:cubicBezTo>
                <a:cubicBezTo>
                  <a:pt x="1331" y="157"/>
                  <a:pt x="1350" y="152"/>
                  <a:pt x="1372" y="152"/>
                </a:cubicBezTo>
                <a:cubicBezTo>
                  <a:pt x="1383" y="152"/>
                  <a:pt x="1394" y="153"/>
                  <a:pt x="1403" y="156"/>
                </a:cubicBezTo>
                <a:cubicBezTo>
                  <a:pt x="1413" y="158"/>
                  <a:pt x="1422" y="161"/>
                  <a:pt x="1429" y="165"/>
                </a:cubicBezTo>
                <a:cubicBezTo>
                  <a:pt x="1397" y="250"/>
                  <a:pt x="1397" y="250"/>
                  <a:pt x="1397" y="250"/>
                </a:cubicBezTo>
                <a:cubicBezTo>
                  <a:pt x="1393" y="247"/>
                  <a:pt x="1387" y="244"/>
                  <a:pt x="1379" y="242"/>
                </a:cubicBezTo>
                <a:cubicBezTo>
                  <a:pt x="1371" y="239"/>
                  <a:pt x="1362" y="238"/>
                  <a:pt x="1352" y="238"/>
                </a:cubicBezTo>
                <a:cubicBezTo>
                  <a:pt x="1330" y="238"/>
                  <a:pt x="1313" y="244"/>
                  <a:pt x="1299" y="257"/>
                </a:cubicBezTo>
                <a:cubicBezTo>
                  <a:pt x="1286" y="269"/>
                  <a:pt x="1279" y="289"/>
                  <a:pt x="1279" y="318"/>
                </a:cubicBezTo>
                <a:cubicBezTo>
                  <a:pt x="1279" y="496"/>
                  <a:pt x="1279" y="496"/>
                  <a:pt x="1279" y="496"/>
                </a:cubicBezTo>
                <a:cubicBezTo>
                  <a:pt x="1194" y="496"/>
                  <a:pt x="1194" y="496"/>
                  <a:pt x="1194" y="496"/>
                </a:cubicBezTo>
                <a:lnTo>
                  <a:pt x="1194" y="158"/>
                </a:lnTo>
                <a:close/>
                <a:moveTo>
                  <a:pt x="1620" y="503"/>
                </a:moveTo>
                <a:cubicBezTo>
                  <a:pt x="1594" y="503"/>
                  <a:pt x="1571" y="498"/>
                  <a:pt x="1549" y="489"/>
                </a:cubicBezTo>
                <a:cubicBezTo>
                  <a:pt x="1527" y="480"/>
                  <a:pt x="1508" y="467"/>
                  <a:pt x="1492" y="451"/>
                </a:cubicBezTo>
                <a:cubicBezTo>
                  <a:pt x="1476" y="435"/>
                  <a:pt x="1464" y="416"/>
                  <a:pt x="1455" y="395"/>
                </a:cubicBezTo>
                <a:cubicBezTo>
                  <a:pt x="1446" y="374"/>
                  <a:pt x="1441" y="351"/>
                  <a:pt x="1441" y="327"/>
                </a:cubicBezTo>
                <a:cubicBezTo>
                  <a:pt x="1441" y="303"/>
                  <a:pt x="1446" y="280"/>
                  <a:pt x="1455" y="258"/>
                </a:cubicBezTo>
                <a:cubicBezTo>
                  <a:pt x="1464" y="237"/>
                  <a:pt x="1476" y="218"/>
                  <a:pt x="1492" y="202"/>
                </a:cubicBezTo>
                <a:cubicBezTo>
                  <a:pt x="1508" y="187"/>
                  <a:pt x="1527" y="174"/>
                  <a:pt x="1549" y="165"/>
                </a:cubicBezTo>
                <a:cubicBezTo>
                  <a:pt x="1571" y="156"/>
                  <a:pt x="1594" y="151"/>
                  <a:pt x="1620" y="151"/>
                </a:cubicBezTo>
                <a:cubicBezTo>
                  <a:pt x="1645" y="151"/>
                  <a:pt x="1668" y="156"/>
                  <a:pt x="1690" y="165"/>
                </a:cubicBezTo>
                <a:cubicBezTo>
                  <a:pt x="1712" y="174"/>
                  <a:pt x="1731" y="187"/>
                  <a:pt x="1747" y="202"/>
                </a:cubicBezTo>
                <a:cubicBezTo>
                  <a:pt x="1763" y="218"/>
                  <a:pt x="1776" y="237"/>
                  <a:pt x="1785" y="258"/>
                </a:cubicBezTo>
                <a:cubicBezTo>
                  <a:pt x="1794" y="280"/>
                  <a:pt x="1799" y="303"/>
                  <a:pt x="1799" y="327"/>
                </a:cubicBezTo>
                <a:cubicBezTo>
                  <a:pt x="1799" y="351"/>
                  <a:pt x="1794" y="374"/>
                  <a:pt x="1785" y="395"/>
                </a:cubicBezTo>
                <a:cubicBezTo>
                  <a:pt x="1776" y="416"/>
                  <a:pt x="1763" y="435"/>
                  <a:pt x="1747" y="451"/>
                </a:cubicBezTo>
                <a:cubicBezTo>
                  <a:pt x="1731" y="467"/>
                  <a:pt x="1713" y="480"/>
                  <a:pt x="1691" y="489"/>
                </a:cubicBezTo>
                <a:cubicBezTo>
                  <a:pt x="1669" y="498"/>
                  <a:pt x="1645" y="503"/>
                  <a:pt x="1620" y="503"/>
                </a:cubicBezTo>
                <a:close/>
                <a:moveTo>
                  <a:pt x="1620" y="421"/>
                </a:moveTo>
                <a:cubicBezTo>
                  <a:pt x="1633" y="421"/>
                  <a:pt x="1645" y="418"/>
                  <a:pt x="1657" y="413"/>
                </a:cubicBezTo>
                <a:cubicBezTo>
                  <a:pt x="1668" y="408"/>
                  <a:pt x="1678" y="402"/>
                  <a:pt x="1686" y="393"/>
                </a:cubicBezTo>
                <a:cubicBezTo>
                  <a:pt x="1694" y="385"/>
                  <a:pt x="1701" y="375"/>
                  <a:pt x="1706" y="364"/>
                </a:cubicBezTo>
                <a:cubicBezTo>
                  <a:pt x="1711" y="352"/>
                  <a:pt x="1713" y="340"/>
                  <a:pt x="1713" y="326"/>
                </a:cubicBezTo>
                <a:cubicBezTo>
                  <a:pt x="1713" y="313"/>
                  <a:pt x="1711" y="301"/>
                  <a:pt x="1706" y="289"/>
                </a:cubicBezTo>
                <a:cubicBezTo>
                  <a:pt x="1701" y="278"/>
                  <a:pt x="1694" y="268"/>
                  <a:pt x="1686" y="259"/>
                </a:cubicBezTo>
                <a:cubicBezTo>
                  <a:pt x="1678" y="251"/>
                  <a:pt x="1668" y="244"/>
                  <a:pt x="1657" y="239"/>
                </a:cubicBezTo>
                <a:cubicBezTo>
                  <a:pt x="1645" y="234"/>
                  <a:pt x="1633" y="232"/>
                  <a:pt x="1620" y="232"/>
                </a:cubicBezTo>
                <a:cubicBezTo>
                  <a:pt x="1607" y="232"/>
                  <a:pt x="1595" y="234"/>
                  <a:pt x="1584" y="239"/>
                </a:cubicBezTo>
                <a:cubicBezTo>
                  <a:pt x="1573" y="244"/>
                  <a:pt x="1563" y="251"/>
                  <a:pt x="1555" y="259"/>
                </a:cubicBezTo>
                <a:cubicBezTo>
                  <a:pt x="1546" y="268"/>
                  <a:pt x="1540" y="278"/>
                  <a:pt x="1535" y="289"/>
                </a:cubicBezTo>
                <a:cubicBezTo>
                  <a:pt x="1530" y="301"/>
                  <a:pt x="1528" y="313"/>
                  <a:pt x="1528" y="326"/>
                </a:cubicBezTo>
                <a:cubicBezTo>
                  <a:pt x="1528" y="340"/>
                  <a:pt x="1530" y="352"/>
                  <a:pt x="1535" y="364"/>
                </a:cubicBezTo>
                <a:cubicBezTo>
                  <a:pt x="1540" y="375"/>
                  <a:pt x="1546" y="385"/>
                  <a:pt x="1555" y="393"/>
                </a:cubicBezTo>
                <a:cubicBezTo>
                  <a:pt x="1563" y="402"/>
                  <a:pt x="1573" y="408"/>
                  <a:pt x="1584" y="413"/>
                </a:cubicBezTo>
                <a:cubicBezTo>
                  <a:pt x="1595" y="418"/>
                  <a:pt x="1607" y="421"/>
                  <a:pt x="1620" y="421"/>
                </a:cubicBezTo>
                <a:close/>
                <a:moveTo>
                  <a:pt x="0" y="158"/>
                </a:moveTo>
                <a:cubicBezTo>
                  <a:pt x="88" y="158"/>
                  <a:pt x="88" y="158"/>
                  <a:pt x="88" y="158"/>
                </a:cubicBezTo>
                <a:cubicBezTo>
                  <a:pt x="156" y="373"/>
                  <a:pt x="156" y="373"/>
                  <a:pt x="156" y="373"/>
                </a:cubicBezTo>
                <a:cubicBezTo>
                  <a:pt x="236" y="158"/>
                  <a:pt x="236" y="158"/>
                  <a:pt x="236" y="158"/>
                </a:cubicBezTo>
                <a:cubicBezTo>
                  <a:pt x="313" y="158"/>
                  <a:pt x="313" y="158"/>
                  <a:pt x="313" y="158"/>
                </a:cubicBezTo>
                <a:cubicBezTo>
                  <a:pt x="392" y="373"/>
                  <a:pt x="392" y="373"/>
                  <a:pt x="392" y="373"/>
                </a:cubicBezTo>
                <a:cubicBezTo>
                  <a:pt x="462" y="158"/>
                  <a:pt x="462" y="158"/>
                  <a:pt x="462" y="158"/>
                </a:cubicBezTo>
                <a:cubicBezTo>
                  <a:pt x="550" y="158"/>
                  <a:pt x="550" y="158"/>
                  <a:pt x="550" y="158"/>
                </a:cubicBezTo>
                <a:cubicBezTo>
                  <a:pt x="435" y="495"/>
                  <a:pt x="435" y="495"/>
                  <a:pt x="435" y="495"/>
                </a:cubicBezTo>
                <a:cubicBezTo>
                  <a:pt x="354" y="495"/>
                  <a:pt x="354" y="495"/>
                  <a:pt x="354" y="495"/>
                </a:cubicBezTo>
                <a:cubicBezTo>
                  <a:pt x="274" y="275"/>
                  <a:pt x="274" y="275"/>
                  <a:pt x="274" y="275"/>
                </a:cubicBezTo>
                <a:cubicBezTo>
                  <a:pt x="192" y="495"/>
                  <a:pt x="192" y="495"/>
                  <a:pt x="192" y="495"/>
                </a:cubicBezTo>
                <a:cubicBezTo>
                  <a:pt x="110" y="495"/>
                  <a:pt x="110" y="495"/>
                  <a:pt x="110" y="495"/>
                </a:cubicBezTo>
                <a:lnTo>
                  <a:pt x="0" y="158"/>
                </a:lnTo>
                <a:close/>
              </a:path>
            </a:pathLst>
          </a:custGeom>
          <a:solidFill>
            <a:schemeClr val="tx1"/>
          </a:solidFill>
          <a:ln>
            <a:noFill/>
          </a:ln>
        </p:spPr>
        <p:txBody>
          <a:bodyPr vert="horz" wrap="square" lIns="91440" tIns="45720" rIns="91440" bIns="45720" numCol="1" anchor="t" anchorCtr="0" compatLnSpc="1">
            <a:prstTxWarp prst="textNoShape">
              <a:avLst/>
            </a:prstTxWarp>
            <a:noAutofit/>
          </a:bodyPr>
          <a:lstStyle/>
          <a:p>
            <a:endParaRPr lang="en-US"/>
          </a:p>
        </p:txBody>
      </p:sp>
    </p:spTree>
    <p:extLst>
      <p:ext uri="{BB962C8B-B14F-4D97-AF65-F5344CB8AC3E}">
        <p14:creationId xmlns:p14="http://schemas.microsoft.com/office/powerpoint/2010/main" val="14374628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Arc_withtext_Turquoise">
    <p:spTree>
      <p:nvGrpSpPr>
        <p:cNvPr id="1" name=""/>
        <p:cNvGrpSpPr/>
        <p:nvPr/>
      </p:nvGrpSpPr>
      <p:grpSpPr>
        <a:xfrm>
          <a:off x="0" y="0"/>
          <a:ext cx="0" cy="0"/>
          <a:chOff x="0" y="0"/>
          <a:chExt cx="0" cy="0"/>
        </a:xfrm>
      </p:grpSpPr>
      <p:sp>
        <p:nvSpPr>
          <p:cNvPr id="4" name="Graphic 3">
            <a:extLst>
              <a:ext uri="{FF2B5EF4-FFF2-40B4-BE49-F238E27FC236}">
                <a16:creationId xmlns:a16="http://schemas.microsoft.com/office/drawing/2014/main" id="{2529E793-AFEB-3378-1195-C18B6D81683C}"/>
              </a:ext>
            </a:extLst>
          </p:cNvPr>
          <p:cNvSpPr/>
          <p:nvPr/>
        </p:nvSpPr>
        <p:spPr>
          <a:xfrm>
            <a:off x="0" y="-1"/>
            <a:ext cx="5149849" cy="6860819"/>
          </a:xfrm>
          <a:custGeom>
            <a:avLst/>
            <a:gdLst>
              <a:gd name="connsiteX0" fmla="*/ 0 w 5149849"/>
              <a:gd name="connsiteY0" fmla="*/ 0 h 6860819"/>
              <a:gd name="connsiteX1" fmla="*/ 0 w 5149849"/>
              <a:gd name="connsiteY1" fmla="*/ 6860819 h 6860819"/>
              <a:gd name="connsiteX2" fmla="*/ 4741286 w 5149849"/>
              <a:gd name="connsiteY2" fmla="*/ 6860819 h 6860819"/>
              <a:gd name="connsiteX3" fmla="*/ 5149849 w 5149849"/>
              <a:gd name="connsiteY3" fmla="*/ 3430410 h 6860819"/>
              <a:gd name="connsiteX4" fmla="*/ 4741286 w 5149849"/>
              <a:gd name="connsiteY4" fmla="*/ 0 h 6860819"/>
              <a:gd name="connsiteX5" fmla="*/ 0 w 5149849"/>
              <a:gd name="connsiteY5" fmla="*/ 0 h 6860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49849" h="6860819">
                <a:moveTo>
                  <a:pt x="0" y="0"/>
                </a:moveTo>
                <a:lnTo>
                  <a:pt x="0" y="6860819"/>
                </a:lnTo>
                <a:lnTo>
                  <a:pt x="4741286" y="6860819"/>
                </a:lnTo>
                <a:cubicBezTo>
                  <a:pt x="5008292" y="5761183"/>
                  <a:pt x="5149849" y="4612376"/>
                  <a:pt x="5149849" y="3430410"/>
                </a:cubicBezTo>
                <a:cubicBezTo>
                  <a:pt x="5149849" y="2248443"/>
                  <a:pt x="5008292" y="1099637"/>
                  <a:pt x="4741286" y="0"/>
                </a:cubicBezTo>
                <a:lnTo>
                  <a:pt x="0" y="0"/>
                </a:lnTo>
                <a:close/>
              </a:path>
            </a:pathLst>
          </a:custGeom>
          <a:solidFill>
            <a:srgbClr val="0095B7"/>
          </a:solidFill>
          <a:ln w="12669"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36AD2702-CABF-3E3E-5BD4-AEBB60CC8503}"/>
              </a:ext>
            </a:extLst>
          </p:cNvPr>
          <p:cNvSpPr>
            <a:spLocks noGrp="1"/>
          </p:cNvSpPr>
          <p:nvPr>
            <p:ph type="title" hasCustomPrompt="1"/>
          </p:nvPr>
        </p:nvSpPr>
        <p:spPr>
          <a:xfrm>
            <a:off x="674742" y="572408"/>
            <a:ext cx="3430402" cy="1369364"/>
          </a:xfrm>
          <a:prstGeom prst="rect">
            <a:avLst/>
          </a:prstGeom>
        </p:spPr>
        <p:txBody>
          <a:bodyPr>
            <a:noAutofit/>
          </a:bodyPr>
          <a:lstStyle>
            <a:lvl1pPr>
              <a:lnSpc>
                <a:spcPct val="100000"/>
              </a:lnSpc>
              <a:defRPr sz="4000" b="1">
                <a:solidFill>
                  <a:schemeClr val="bg1"/>
                </a:solidFill>
                <a:latin typeface="Tenorite" pitchFamily="2" charset="0"/>
              </a:defRPr>
            </a:lvl1pPr>
          </a:lstStyle>
          <a:p>
            <a:r>
              <a:rPr lang="en-US"/>
              <a:t>Click to add title</a:t>
            </a:r>
            <a:endParaRPr lang="en-AR"/>
          </a:p>
        </p:txBody>
      </p:sp>
      <p:sp>
        <p:nvSpPr>
          <p:cNvPr id="42" name="Text Placeholder 2">
            <a:extLst>
              <a:ext uri="{FF2B5EF4-FFF2-40B4-BE49-F238E27FC236}">
                <a16:creationId xmlns:a16="http://schemas.microsoft.com/office/drawing/2014/main" id="{6C64D332-3052-2EA8-E796-D122AA10ED73}"/>
              </a:ext>
            </a:extLst>
          </p:cNvPr>
          <p:cNvSpPr>
            <a:spLocks noGrp="1"/>
          </p:cNvSpPr>
          <p:nvPr>
            <p:ph type="body" idx="28" hasCustomPrompt="1"/>
          </p:nvPr>
        </p:nvSpPr>
        <p:spPr>
          <a:xfrm>
            <a:off x="674741" y="2538213"/>
            <a:ext cx="3430402" cy="2006077"/>
          </a:xfrm>
          <a:prstGeom prst="rect">
            <a:avLst/>
          </a:prstGeom>
        </p:spPr>
        <p:txBody>
          <a:bodyPr>
            <a:noAutofit/>
          </a:bodyPr>
          <a:lstStyle>
            <a:lvl1pPr marL="0" indent="0">
              <a:buNone/>
              <a:defRPr sz="180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description</a:t>
            </a:r>
          </a:p>
        </p:txBody>
      </p:sp>
      <p:sp>
        <p:nvSpPr>
          <p:cNvPr id="11" name="Text Placeholder 2">
            <a:extLst>
              <a:ext uri="{FF2B5EF4-FFF2-40B4-BE49-F238E27FC236}">
                <a16:creationId xmlns:a16="http://schemas.microsoft.com/office/drawing/2014/main" id="{4F4FD93D-781E-CF26-786A-8CC0CB3E45AF}"/>
              </a:ext>
            </a:extLst>
          </p:cNvPr>
          <p:cNvSpPr>
            <a:spLocks noGrp="1"/>
          </p:cNvSpPr>
          <p:nvPr>
            <p:ph type="body" idx="10" hasCustomPrompt="1"/>
          </p:nvPr>
        </p:nvSpPr>
        <p:spPr>
          <a:xfrm>
            <a:off x="5569507" y="911808"/>
            <a:ext cx="1920240" cy="426338"/>
          </a:xfrm>
          <a:prstGeom prst="rect">
            <a:avLst/>
          </a:prstGeom>
        </p:spPr>
        <p:txBody>
          <a:bodyPr>
            <a:noAutofit/>
          </a:bodyPr>
          <a:lstStyle>
            <a:lvl1pPr marL="0" indent="0">
              <a:buNone/>
              <a:defRPr sz="1400">
                <a:solidFill>
                  <a:srgbClr val="9A4CB9"/>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12" name="Text Placeholder 2">
            <a:extLst>
              <a:ext uri="{FF2B5EF4-FFF2-40B4-BE49-F238E27FC236}">
                <a16:creationId xmlns:a16="http://schemas.microsoft.com/office/drawing/2014/main" id="{FB60347B-B984-137C-A3E4-AEDAB5A18699}"/>
              </a:ext>
            </a:extLst>
          </p:cNvPr>
          <p:cNvSpPr>
            <a:spLocks noGrp="1"/>
          </p:cNvSpPr>
          <p:nvPr>
            <p:ph type="body" idx="69" hasCustomPrompt="1"/>
          </p:nvPr>
        </p:nvSpPr>
        <p:spPr>
          <a:xfrm>
            <a:off x="5570304" y="655117"/>
            <a:ext cx="1920240" cy="218247"/>
          </a:xfrm>
          <a:prstGeom prst="rect">
            <a:avLst/>
          </a:prstGeom>
        </p:spPr>
        <p:txBody>
          <a:bodyPr>
            <a:noAutofit/>
          </a:bodyPr>
          <a:lstStyle>
            <a:lvl1pPr marL="0" indent="0">
              <a:buNone/>
              <a:defRPr sz="1400" b="1">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13" name="Text Placeholder 2">
            <a:extLst>
              <a:ext uri="{FF2B5EF4-FFF2-40B4-BE49-F238E27FC236}">
                <a16:creationId xmlns:a16="http://schemas.microsoft.com/office/drawing/2014/main" id="{D55E329F-A8B2-A8E1-3D83-3C70F8F344E1}"/>
              </a:ext>
            </a:extLst>
          </p:cNvPr>
          <p:cNvSpPr>
            <a:spLocks noGrp="1"/>
          </p:cNvSpPr>
          <p:nvPr>
            <p:ph type="body" idx="70" hasCustomPrompt="1"/>
          </p:nvPr>
        </p:nvSpPr>
        <p:spPr>
          <a:xfrm>
            <a:off x="7787648" y="911808"/>
            <a:ext cx="1920240" cy="426338"/>
          </a:xfrm>
          <a:prstGeom prst="rect">
            <a:avLst/>
          </a:prstGeom>
        </p:spPr>
        <p:txBody>
          <a:bodyPr>
            <a:noAutofit/>
          </a:bodyPr>
          <a:lstStyle>
            <a:lvl1pPr marL="0" indent="0">
              <a:buNone/>
              <a:defRPr sz="1400">
                <a:solidFill>
                  <a:srgbClr val="9A4CB9"/>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14" name="Text Placeholder 2">
            <a:extLst>
              <a:ext uri="{FF2B5EF4-FFF2-40B4-BE49-F238E27FC236}">
                <a16:creationId xmlns:a16="http://schemas.microsoft.com/office/drawing/2014/main" id="{DD07D3EF-427A-5C23-589C-367031FB1E79}"/>
              </a:ext>
            </a:extLst>
          </p:cNvPr>
          <p:cNvSpPr>
            <a:spLocks noGrp="1"/>
          </p:cNvSpPr>
          <p:nvPr>
            <p:ph type="body" idx="71" hasCustomPrompt="1"/>
          </p:nvPr>
        </p:nvSpPr>
        <p:spPr>
          <a:xfrm>
            <a:off x="7788444" y="655117"/>
            <a:ext cx="1920240" cy="218247"/>
          </a:xfrm>
          <a:prstGeom prst="rect">
            <a:avLst/>
          </a:prstGeom>
        </p:spPr>
        <p:txBody>
          <a:bodyPr>
            <a:noAutofit/>
          </a:bodyPr>
          <a:lstStyle>
            <a:lvl1pPr marL="0" indent="0">
              <a:buNone/>
              <a:defRPr sz="1400" b="1">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15" name="Text Placeholder 2">
            <a:extLst>
              <a:ext uri="{FF2B5EF4-FFF2-40B4-BE49-F238E27FC236}">
                <a16:creationId xmlns:a16="http://schemas.microsoft.com/office/drawing/2014/main" id="{2C3388BF-456E-71C7-EAF6-C0EEF0D7AA5D}"/>
              </a:ext>
            </a:extLst>
          </p:cNvPr>
          <p:cNvSpPr>
            <a:spLocks noGrp="1"/>
          </p:cNvSpPr>
          <p:nvPr>
            <p:ph type="body" idx="72" hasCustomPrompt="1"/>
          </p:nvPr>
        </p:nvSpPr>
        <p:spPr>
          <a:xfrm>
            <a:off x="10006547" y="911808"/>
            <a:ext cx="1920240" cy="426338"/>
          </a:xfrm>
          <a:prstGeom prst="rect">
            <a:avLst/>
          </a:prstGeom>
        </p:spPr>
        <p:txBody>
          <a:bodyPr>
            <a:noAutofit/>
          </a:bodyPr>
          <a:lstStyle>
            <a:lvl1pPr marL="0" indent="0">
              <a:buNone/>
              <a:defRPr sz="1400">
                <a:solidFill>
                  <a:srgbClr val="9A4CB9"/>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17" name="Text Placeholder 2">
            <a:extLst>
              <a:ext uri="{FF2B5EF4-FFF2-40B4-BE49-F238E27FC236}">
                <a16:creationId xmlns:a16="http://schemas.microsoft.com/office/drawing/2014/main" id="{00F6734B-6CFE-70B3-1CEA-64D56096AFCE}"/>
              </a:ext>
            </a:extLst>
          </p:cNvPr>
          <p:cNvSpPr>
            <a:spLocks noGrp="1"/>
          </p:cNvSpPr>
          <p:nvPr>
            <p:ph type="body" idx="73" hasCustomPrompt="1"/>
          </p:nvPr>
        </p:nvSpPr>
        <p:spPr>
          <a:xfrm>
            <a:off x="10007343" y="655117"/>
            <a:ext cx="1920240" cy="218247"/>
          </a:xfrm>
          <a:prstGeom prst="rect">
            <a:avLst/>
          </a:prstGeom>
        </p:spPr>
        <p:txBody>
          <a:bodyPr>
            <a:noAutofit/>
          </a:bodyPr>
          <a:lstStyle>
            <a:lvl1pPr marL="0" indent="0">
              <a:buNone/>
              <a:defRPr sz="1400" b="1">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30" name="Text Placeholder 2">
            <a:extLst>
              <a:ext uri="{FF2B5EF4-FFF2-40B4-BE49-F238E27FC236}">
                <a16:creationId xmlns:a16="http://schemas.microsoft.com/office/drawing/2014/main" id="{98689349-4BAA-B994-858C-91C0F8D58343}"/>
              </a:ext>
            </a:extLst>
          </p:cNvPr>
          <p:cNvSpPr>
            <a:spLocks noGrp="1"/>
          </p:cNvSpPr>
          <p:nvPr>
            <p:ph type="body" idx="74" hasCustomPrompt="1"/>
          </p:nvPr>
        </p:nvSpPr>
        <p:spPr>
          <a:xfrm>
            <a:off x="5569507" y="2804210"/>
            <a:ext cx="1920240" cy="426338"/>
          </a:xfrm>
          <a:prstGeom prst="rect">
            <a:avLst/>
          </a:prstGeom>
        </p:spPr>
        <p:txBody>
          <a:bodyPr>
            <a:noAutofit/>
          </a:bodyPr>
          <a:lstStyle>
            <a:lvl1pPr marL="0" indent="0">
              <a:buNone/>
              <a:defRPr sz="1400">
                <a:solidFill>
                  <a:srgbClr val="9A4CB9"/>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31" name="Text Placeholder 2">
            <a:extLst>
              <a:ext uri="{FF2B5EF4-FFF2-40B4-BE49-F238E27FC236}">
                <a16:creationId xmlns:a16="http://schemas.microsoft.com/office/drawing/2014/main" id="{B3FE7496-5859-FC49-0BEC-483B4E3DA384}"/>
              </a:ext>
            </a:extLst>
          </p:cNvPr>
          <p:cNvSpPr>
            <a:spLocks noGrp="1"/>
          </p:cNvSpPr>
          <p:nvPr>
            <p:ph type="body" idx="75" hasCustomPrompt="1"/>
          </p:nvPr>
        </p:nvSpPr>
        <p:spPr>
          <a:xfrm>
            <a:off x="5570304" y="2547519"/>
            <a:ext cx="1920240" cy="218247"/>
          </a:xfrm>
          <a:prstGeom prst="rect">
            <a:avLst/>
          </a:prstGeom>
        </p:spPr>
        <p:txBody>
          <a:bodyPr>
            <a:noAutofit/>
          </a:bodyPr>
          <a:lstStyle>
            <a:lvl1pPr marL="0" indent="0">
              <a:buNone/>
              <a:defRPr sz="1400" b="1">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32" name="Text Placeholder 2">
            <a:extLst>
              <a:ext uri="{FF2B5EF4-FFF2-40B4-BE49-F238E27FC236}">
                <a16:creationId xmlns:a16="http://schemas.microsoft.com/office/drawing/2014/main" id="{22D4F0DC-D206-FB16-6614-8A1F119C54F1}"/>
              </a:ext>
            </a:extLst>
          </p:cNvPr>
          <p:cNvSpPr>
            <a:spLocks noGrp="1"/>
          </p:cNvSpPr>
          <p:nvPr>
            <p:ph type="body" idx="76" hasCustomPrompt="1"/>
          </p:nvPr>
        </p:nvSpPr>
        <p:spPr>
          <a:xfrm>
            <a:off x="7787647" y="2804210"/>
            <a:ext cx="1920240" cy="426338"/>
          </a:xfrm>
          <a:prstGeom prst="rect">
            <a:avLst/>
          </a:prstGeom>
        </p:spPr>
        <p:txBody>
          <a:bodyPr>
            <a:noAutofit/>
          </a:bodyPr>
          <a:lstStyle>
            <a:lvl1pPr marL="0" indent="0">
              <a:buNone/>
              <a:defRPr sz="1400">
                <a:solidFill>
                  <a:srgbClr val="9A4CB9"/>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33" name="Text Placeholder 2">
            <a:extLst>
              <a:ext uri="{FF2B5EF4-FFF2-40B4-BE49-F238E27FC236}">
                <a16:creationId xmlns:a16="http://schemas.microsoft.com/office/drawing/2014/main" id="{EB48E6DC-6235-5A57-B0AA-6561890C33EE}"/>
              </a:ext>
            </a:extLst>
          </p:cNvPr>
          <p:cNvSpPr>
            <a:spLocks noGrp="1"/>
          </p:cNvSpPr>
          <p:nvPr>
            <p:ph type="body" idx="77" hasCustomPrompt="1"/>
          </p:nvPr>
        </p:nvSpPr>
        <p:spPr>
          <a:xfrm>
            <a:off x="7788444" y="2547519"/>
            <a:ext cx="1920240" cy="218247"/>
          </a:xfrm>
          <a:prstGeom prst="rect">
            <a:avLst/>
          </a:prstGeom>
        </p:spPr>
        <p:txBody>
          <a:bodyPr>
            <a:noAutofit/>
          </a:bodyPr>
          <a:lstStyle>
            <a:lvl1pPr marL="0" indent="0">
              <a:buNone/>
              <a:defRPr sz="1400" b="1">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34" name="Text Placeholder 2">
            <a:extLst>
              <a:ext uri="{FF2B5EF4-FFF2-40B4-BE49-F238E27FC236}">
                <a16:creationId xmlns:a16="http://schemas.microsoft.com/office/drawing/2014/main" id="{AA7C4267-679A-F7AA-5DA0-A399148F8E1F}"/>
              </a:ext>
            </a:extLst>
          </p:cNvPr>
          <p:cNvSpPr>
            <a:spLocks noGrp="1"/>
          </p:cNvSpPr>
          <p:nvPr>
            <p:ph type="body" idx="78" hasCustomPrompt="1"/>
          </p:nvPr>
        </p:nvSpPr>
        <p:spPr>
          <a:xfrm>
            <a:off x="10006546" y="2804210"/>
            <a:ext cx="1920240" cy="426338"/>
          </a:xfrm>
          <a:prstGeom prst="rect">
            <a:avLst/>
          </a:prstGeom>
        </p:spPr>
        <p:txBody>
          <a:bodyPr>
            <a:noAutofit/>
          </a:bodyPr>
          <a:lstStyle>
            <a:lvl1pPr marL="0" indent="0">
              <a:buNone/>
              <a:defRPr sz="1400">
                <a:solidFill>
                  <a:srgbClr val="9A4CB9"/>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35" name="Text Placeholder 2">
            <a:extLst>
              <a:ext uri="{FF2B5EF4-FFF2-40B4-BE49-F238E27FC236}">
                <a16:creationId xmlns:a16="http://schemas.microsoft.com/office/drawing/2014/main" id="{22F10505-55AE-AA9E-AEF7-45FAD8D2A788}"/>
              </a:ext>
            </a:extLst>
          </p:cNvPr>
          <p:cNvSpPr>
            <a:spLocks noGrp="1"/>
          </p:cNvSpPr>
          <p:nvPr>
            <p:ph type="body" idx="79" hasCustomPrompt="1"/>
          </p:nvPr>
        </p:nvSpPr>
        <p:spPr>
          <a:xfrm>
            <a:off x="10007343" y="2547519"/>
            <a:ext cx="1920240" cy="218247"/>
          </a:xfrm>
          <a:prstGeom prst="rect">
            <a:avLst/>
          </a:prstGeom>
        </p:spPr>
        <p:txBody>
          <a:bodyPr>
            <a:noAutofit/>
          </a:bodyPr>
          <a:lstStyle>
            <a:lvl1pPr marL="0" indent="0">
              <a:buNone/>
              <a:defRPr sz="1400" b="1">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36" name="Text Placeholder 2">
            <a:extLst>
              <a:ext uri="{FF2B5EF4-FFF2-40B4-BE49-F238E27FC236}">
                <a16:creationId xmlns:a16="http://schemas.microsoft.com/office/drawing/2014/main" id="{79765D94-ECA6-E574-B4BE-3858DD9644D6}"/>
              </a:ext>
            </a:extLst>
          </p:cNvPr>
          <p:cNvSpPr>
            <a:spLocks noGrp="1"/>
          </p:cNvSpPr>
          <p:nvPr>
            <p:ph type="body" idx="80" hasCustomPrompt="1"/>
          </p:nvPr>
        </p:nvSpPr>
        <p:spPr>
          <a:xfrm>
            <a:off x="5569507" y="4707759"/>
            <a:ext cx="1920240" cy="426338"/>
          </a:xfrm>
          <a:prstGeom prst="rect">
            <a:avLst/>
          </a:prstGeom>
        </p:spPr>
        <p:txBody>
          <a:bodyPr>
            <a:noAutofit/>
          </a:bodyPr>
          <a:lstStyle>
            <a:lvl1pPr marL="0" indent="0">
              <a:buNone/>
              <a:defRPr sz="1400">
                <a:solidFill>
                  <a:srgbClr val="9A4CB9"/>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37" name="Text Placeholder 2">
            <a:extLst>
              <a:ext uri="{FF2B5EF4-FFF2-40B4-BE49-F238E27FC236}">
                <a16:creationId xmlns:a16="http://schemas.microsoft.com/office/drawing/2014/main" id="{1B013CAE-2F14-60FC-91F6-6F82984D66D2}"/>
              </a:ext>
            </a:extLst>
          </p:cNvPr>
          <p:cNvSpPr>
            <a:spLocks noGrp="1"/>
          </p:cNvSpPr>
          <p:nvPr>
            <p:ph type="body" idx="81" hasCustomPrompt="1"/>
          </p:nvPr>
        </p:nvSpPr>
        <p:spPr>
          <a:xfrm>
            <a:off x="5570304" y="4451068"/>
            <a:ext cx="1920240" cy="218247"/>
          </a:xfrm>
          <a:prstGeom prst="rect">
            <a:avLst/>
          </a:prstGeom>
        </p:spPr>
        <p:txBody>
          <a:bodyPr>
            <a:noAutofit/>
          </a:bodyPr>
          <a:lstStyle>
            <a:lvl1pPr marL="0" indent="0">
              <a:buNone/>
              <a:defRPr sz="1400" b="1">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38" name="Text Placeholder 2">
            <a:extLst>
              <a:ext uri="{FF2B5EF4-FFF2-40B4-BE49-F238E27FC236}">
                <a16:creationId xmlns:a16="http://schemas.microsoft.com/office/drawing/2014/main" id="{FA002CA9-AC81-EC9F-34EE-CBA58BE98B20}"/>
              </a:ext>
            </a:extLst>
          </p:cNvPr>
          <p:cNvSpPr>
            <a:spLocks noGrp="1"/>
          </p:cNvSpPr>
          <p:nvPr>
            <p:ph type="body" idx="82" hasCustomPrompt="1"/>
          </p:nvPr>
        </p:nvSpPr>
        <p:spPr>
          <a:xfrm>
            <a:off x="7787647" y="4707759"/>
            <a:ext cx="1920240" cy="426338"/>
          </a:xfrm>
          <a:prstGeom prst="rect">
            <a:avLst/>
          </a:prstGeom>
        </p:spPr>
        <p:txBody>
          <a:bodyPr>
            <a:noAutofit/>
          </a:bodyPr>
          <a:lstStyle>
            <a:lvl1pPr marL="0" indent="0">
              <a:buNone/>
              <a:defRPr sz="1400">
                <a:solidFill>
                  <a:srgbClr val="9A4CB9"/>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39" name="Text Placeholder 2">
            <a:extLst>
              <a:ext uri="{FF2B5EF4-FFF2-40B4-BE49-F238E27FC236}">
                <a16:creationId xmlns:a16="http://schemas.microsoft.com/office/drawing/2014/main" id="{CA9592E6-0243-548A-311A-55A72FD57624}"/>
              </a:ext>
            </a:extLst>
          </p:cNvPr>
          <p:cNvSpPr>
            <a:spLocks noGrp="1"/>
          </p:cNvSpPr>
          <p:nvPr>
            <p:ph type="body" idx="83" hasCustomPrompt="1"/>
          </p:nvPr>
        </p:nvSpPr>
        <p:spPr>
          <a:xfrm>
            <a:off x="7788444" y="4451068"/>
            <a:ext cx="1920240" cy="218247"/>
          </a:xfrm>
          <a:prstGeom prst="rect">
            <a:avLst/>
          </a:prstGeom>
        </p:spPr>
        <p:txBody>
          <a:bodyPr>
            <a:noAutofit/>
          </a:bodyPr>
          <a:lstStyle>
            <a:lvl1pPr marL="0" indent="0">
              <a:buNone/>
              <a:defRPr sz="1400" b="1">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40" name="Text Placeholder 2">
            <a:extLst>
              <a:ext uri="{FF2B5EF4-FFF2-40B4-BE49-F238E27FC236}">
                <a16:creationId xmlns:a16="http://schemas.microsoft.com/office/drawing/2014/main" id="{27AAFD58-EC55-0295-6AD4-3D3FDD7C7E97}"/>
              </a:ext>
            </a:extLst>
          </p:cNvPr>
          <p:cNvSpPr>
            <a:spLocks noGrp="1"/>
          </p:cNvSpPr>
          <p:nvPr>
            <p:ph type="body" idx="84" hasCustomPrompt="1"/>
          </p:nvPr>
        </p:nvSpPr>
        <p:spPr>
          <a:xfrm>
            <a:off x="10006546" y="4707759"/>
            <a:ext cx="1920240" cy="426338"/>
          </a:xfrm>
          <a:prstGeom prst="rect">
            <a:avLst/>
          </a:prstGeom>
        </p:spPr>
        <p:txBody>
          <a:bodyPr>
            <a:noAutofit/>
          </a:bodyPr>
          <a:lstStyle>
            <a:lvl1pPr marL="0" indent="0">
              <a:buNone/>
              <a:defRPr sz="1400">
                <a:solidFill>
                  <a:srgbClr val="9A4CB9"/>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41" name="Text Placeholder 2">
            <a:extLst>
              <a:ext uri="{FF2B5EF4-FFF2-40B4-BE49-F238E27FC236}">
                <a16:creationId xmlns:a16="http://schemas.microsoft.com/office/drawing/2014/main" id="{12F76B08-1C80-608C-A4B0-AD2DF87E9D57}"/>
              </a:ext>
            </a:extLst>
          </p:cNvPr>
          <p:cNvSpPr>
            <a:spLocks noGrp="1"/>
          </p:cNvSpPr>
          <p:nvPr>
            <p:ph type="body" idx="85" hasCustomPrompt="1"/>
          </p:nvPr>
        </p:nvSpPr>
        <p:spPr>
          <a:xfrm>
            <a:off x="10007343" y="4451068"/>
            <a:ext cx="1920240" cy="218247"/>
          </a:xfrm>
          <a:prstGeom prst="rect">
            <a:avLst/>
          </a:prstGeom>
        </p:spPr>
        <p:txBody>
          <a:bodyPr>
            <a:noAutofit/>
          </a:bodyPr>
          <a:lstStyle>
            <a:lvl1pPr marL="0" indent="0">
              <a:buNone/>
              <a:defRPr sz="1400" b="1">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8" name="Número de diapositiva">
            <a:extLst>
              <a:ext uri="{FF2B5EF4-FFF2-40B4-BE49-F238E27FC236}">
                <a16:creationId xmlns:a16="http://schemas.microsoft.com/office/drawing/2014/main" id="{0D6365A1-5A69-4475-EDD2-C19757501002}"/>
              </a:ext>
            </a:extLst>
          </p:cNvPr>
          <p:cNvSpPr txBox="1">
            <a:spLocks/>
          </p:cNvSpPr>
          <p:nvPr userDrawn="1"/>
        </p:nvSpPr>
        <p:spPr>
          <a:xfrm>
            <a:off x="11516762" y="6509914"/>
            <a:ext cx="548640" cy="91440"/>
          </a:xfrm>
          <a:prstGeom prst="rect">
            <a:avLst/>
          </a:prstGeom>
        </p:spPr>
        <p:txBody>
          <a:bodyPr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700" b="0" i="0" u="none" strike="noStrike" cap="none" spc="0" normalizeH="0" baseline="0">
                <a:ln>
                  <a:noFill/>
                </a:ln>
                <a:solidFill>
                  <a:srgbClr val="000000"/>
                </a:solidFill>
                <a:effectLst/>
                <a:uFillTx/>
                <a:latin typeface="Tenorite" pitchFamily="2" charset="0"/>
                <a:ea typeface="+mn-ea"/>
                <a:cs typeface="+mn-cs"/>
                <a:sym typeface="Tenorite Regular"/>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9pPr>
          </a:lstStyle>
          <a:p>
            <a:fld id="{86CB4B4D-7CA3-9044-876B-883B54F8677D}" type="slidenum">
              <a:rPr lang="en-US" sz="800" smtClean="0"/>
              <a:pPr/>
              <a:t>‹#›</a:t>
            </a:fld>
            <a:endParaRPr lang="en-US" sz="800"/>
          </a:p>
        </p:txBody>
      </p:sp>
      <p:sp>
        <p:nvSpPr>
          <p:cNvPr id="9" name="Freeform 5">
            <a:extLst>
              <a:ext uri="{FF2B5EF4-FFF2-40B4-BE49-F238E27FC236}">
                <a16:creationId xmlns:a16="http://schemas.microsoft.com/office/drawing/2014/main" id="{C57B2D3B-CB37-5724-E052-980D52B70E9C}"/>
              </a:ext>
            </a:extLst>
          </p:cNvPr>
          <p:cNvSpPr>
            <a:spLocks noEditPoints="1"/>
          </p:cNvSpPr>
          <p:nvPr userDrawn="1"/>
        </p:nvSpPr>
        <p:spPr bwMode="auto">
          <a:xfrm>
            <a:off x="10784911" y="6479382"/>
            <a:ext cx="468874" cy="173633"/>
          </a:xfrm>
          <a:custGeom>
            <a:avLst/>
            <a:gdLst>
              <a:gd name="T0" fmla="*/ 698 w 1799"/>
              <a:gd name="T1" fmla="*/ 158 h 664"/>
              <a:gd name="T2" fmla="*/ 610 w 1799"/>
              <a:gd name="T3" fmla="*/ 496 h 664"/>
              <a:gd name="T4" fmla="*/ 664 w 1799"/>
              <a:gd name="T5" fmla="*/ 7 h 664"/>
              <a:gd name="T6" fmla="*/ 638 w 1799"/>
              <a:gd name="T7" fmla="*/ 105 h 664"/>
              <a:gd name="T8" fmla="*/ 664 w 1799"/>
              <a:gd name="T9" fmla="*/ 7 h 664"/>
              <a:gd name="T10" fmla="*/ 907 w 1799"/>
              <a:gd name="T11" fmla="*/ 491 h 664"/>
              <a:gd name="T12" fmla="*/ 863 w 1799"/>
              <a:gd name="T13" fmla="*/ 664 h 664"/>
              <a:gd name="T14" fmla="*/ 777 w 1799"/>
              <a:gd name="T15" fmla="*/ 158 h 664"/>
              <a:gd name="T16" fmla="*/ 862 w 1799"/>
              <a:gd name="T17" fmla="*/ 205 h 664"/>
              <a:gd name="T18" fmla="*/ 969 w 1799"/>
              <a:gd name="T19" fmla="*/ 151 h 664"/>
              <a:gd name="T20" fmla="*/ 1082 w 1799"/>
              <a:gd name="T21" fmla="*/ 199 h 664"/>
              <a:gd name="T22" fmla="*/ 1131 w 1799"/>
              <a:gd name="T23" fmla="*/ 327 h 664"/>
              <a:gd name="T24" fmla="*/ 1081 w 1799"/>
              <a:gd name="T25" fmla="*/ 455 h 664"/>
              <a:gd name="T26" fmla="*/ 969 w 1799"/>
              <a:gd name="T27" fmla="*/ 503 h 664"/>
              <a:gd name="T28" fmla="*/ 988 w 1799"/>
              <a:gd name="T29" fmla="*/ 414 h 664"/>
              <a:gd name="T30" fmla="*/ 1038 w 1799"/>
              <a:gd name="T31" fmla="*/ 364 h 664"/>
              <a:gd name="T32" fmla="*/ 1038 w 1799"/>
              <a:gd name="T33" fmla="*/ 289 h 664"/>
              <a:gd name="T34" fmla="*/ 988 w 1799"/>
              <a:gd name="T35" fmla="*/ 239 h 664"/>
              <a:gd name="T36" fmla="*/ 915 w 1799"/>
              <a:gd name="T37" fmla="*/ 239 h 664"/>
              <a:gd name="T38" fmla="*/ 865 w 1799"/>
              <a:gd name="T39" fmla="*/ 289 h 664"/>
              <a:gd name="T40" fmla="*/ 865 w 1799"/>
              <a:gd name="T41" fmla="*/ 364 h 664"/>
              <a:gd name="T42" fmla="*/ 915 w 1799"/>
              <a:gd name="T43" fmla="*/ 414 h 664"/>
              <a:gd name="T44" fmla="*/ 1194 w 1799"/>
              <a:gd name="T45" fmla="*/ 158 h 664"/>
              <a:gd name="T46" fmla="*/ 1279 w 1799"/>
              <a:gd name="T47" fmla="*/ 210 h 664"/>
              <a:gd name="T48" fmla="*/ 1372 w 1799"/>
              <a:gd name="T49" fmla="*/ 152 h 664"/>
              <a:gd name="T50" fmla="*/ 1429 w 1799"/>
              <a:gd name="T51" fmla="*/ 165 h 664"/>
              <a:gd name="T52" fmla="*/ 1379 w 1799"/>
              <a:gd name="T53" fmla="*/ 242 h 664"/>
              <a:gd name="T54" fmla="*/ 1299 w 1799"/>
              <a:gd name="T55" fmla="*/ 257 h 664"/>
              <a:gd name="T56" fmla="*/ 1279 w 1799"/>
              <a:gd name="T57" fmla="*/ 496 h 664"/>
              <a:gd name="T58" fmla="*/ 1194 w 1799"/>
              <a:gd name="T59" fmla="*/ 158 h 664"/>
              <a:gd name="T60" fmla="*/ 1549 w 1799"/>
              <a:gd name="T61" fmla="*/ 489 h 664"/>
              <a:gd name="T62" fmla="*/ 1455 w 1799"/>
              <a:gd name="T63" fmla="*/ 395 h 664"/>
              <a:gd name="T64" fmla="*/ 1455 w 1799"/>
              <a:gd name="T65" fmla="*/ 258 h 664"/>
              <a:gd name="T66" fmla="*/ 1549 w 1799"/>
              <a:gd name="T67" fmla="*/ 165 h 664"/>
              <a:gd name="T68" fmla="*/ 1690 w 1799"/>
              <a:gd name="T69" fmla="*/ 165 h 664"/>
              <a:gd name="T70" fmla="*/ 1785 w 1799"/>
              <a:gd name="T71" fmla="*/ 258 h 664"/>
              <a:gd name="T72" fmla="*/ 1785 w 1799"/>
              <a:gd name="T73" fmla="*/ 395 h 664"/>
              <a:gd name="T74" fmla="*/ 1691 w 1799"/>
              <a:gd name="T75" fmla="*/ 489 h 664"/>
              <a:gd name="T76" fmla="*/ 1620 w 1799"/>
              <a:gd name="T77" fmla="*/ 421 h 664"/>
              <a:gd name="T78" fmla="*/ 1686 w 1799"/>
              <a:gd name="T79" fmla="*/ 393 h 664"/>
              <a:gd name="T80" fmla="*/ 1713 w 1799"/>
              <a:gd name="T81" fmla="*/ 326 h 664"/>
              <a:gd name="T82" fmla="*/ 1686 w 1799"/>
              <a:gd name="T83" fmla="*/ 259 h 664"/>
              <a:gd name="T84" fmla="*/ 1620 w 1799"/>
              <a:gd name="T85" fmla="*/ 232 h 664"/>
              <a:gd name="T86" fmla="*/ 1555 w 1799"/>
              <a:gd name="T87" fmla="*/ 259 h 664"/>
              <a:gd name="T88" fmla="*/ 1528 w 1799"/>
              <a:gd name="T89" fmla="*/ 326 h 664"/>
              <a:gd name="T90" fmla="*/ 1555 w 1799"/>
              <a:gd name="T91" fmla="*/ 393 h 664"/>
              <a:gd name="T92" fmla="*/ 1620 w 1799"/>
              <a:gd name="T93" fmla="*/ 421 h 664"/>
              <a:gd name="T94" fmla="*/ 88 w 1799"/>
              <a:gd name="T95" fmla="*/ 158 h 664"/>
              <a:gd name="T96" fmla="*/ 236 w 1799"/>
              <a:gd name="T97" fmla="*/ 158 h 664"/>
              <a:gd name="T98" fmla="*/ 392 w 1799"/>
              <a:gd name="T99" fmla="*/ 373 h 664"/>
              <a:gd name="T100" fmla="*/ 550 w 1799"/>
              <a:gd name="T101" fmla="*/ 158 h 664"/>
              <a:gd name="T102" fmla="*/ 354 w 1799"/>
              <a:gd name="T103" fmla="*/ 495 h 664"/>
              <a:gd name="T104" fmla="*/ 192 w 1799"/>
              <a:gd name="T105" fmla="*/ 495 h 664"/>
              <a:gd name="T106" fmla="*/ 0 w 1799"/>
              <a:gd name="T107" fmla="*/ 158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99" h="664">
                <a:moveTo>
                  <a:pt x="610" y="158"/>
                </a:moveTo>
                <a:cubicBezTo>
                  <a:pt x="698" y="158"/>
                  <a:pt x="698" y="158"/>
                  <a:pt x="698" y="158"/>
                </a:cubicBezTo>
                <a:cubicBezTo>
                  <a:pt x="698" y="496"/>
                  <a:pt x="698" y="496"/>
                  <a:pt x="698" y="496"/>
                </a:cubicBezTo>
                <a:cubicBezTo>
                  <a:pt x="610" y="496"/>
                  <a:pt x="610" y="496"/>
                  <a:pt x="610" y="496"/>
                </a:cubicBezTo>
                <a:lnTo>
                  <a:pt x="610" y="158"/>
                </a:lnTo>
                <a:close/>
                <a:moveTo>
                  <a:pt x="664" y="7"/>
                </a:moveTo>
                <a:cubicBezTo>
                  <a:pt x="637" y="0"/>
                  <a:pt x="609" y="16"/>
                  <a:pt x="602" y="43"/>
                </a:cubicBezTo>
                <a:cubicBezTo>
                  <a:pt x="595" y="70"/>
                  <a:pt x="611" y="98"/>
                  <a:pt x="638" y="105"/>
                </a:cubicBezTo>
                <a:cubicBezTo>
                  <a:pt x="665" y="112"/>
                  <a:pt x="693" y="96"/>
                  <a:pt x="700" y="69"/>
                </a:cubicBezTo>
                <a:cubicBezTo>
                  <a:pt x="707" y="42"/>
                  <a:pt x="691" y="14"/>
                  <a:pt x="664" y="7"/>
                </a:cubicBezTo>
                <a:close/>
                <a:moveTo>
                  <a:pt x="969" y="503"/>
                </a:moveTo>
                <a:cubicBezTo>
                  <a:pt x="946" y="503"/>
                  <a:pt x="926" y="499"/>
                  <a:pt x="907" y="491"/>
                </a:cubicBezTo>
                <a:cubicBezTo>
                  <a:pt x="889" y="482"/>
                  <a:pt x="874" y="470"/>
                  <a:pt x="863" y="455"/>
                </a:cubicBezTo>
                <a:cubicBezTo>
                  <a:pt x="863" y="664"/>
                  <a:pt x="863" y="664"/>
                  <a:pt x="863" y="664"/>
                </a:cubicBezTo>
                <a:cubicBezTo>
                  <a:pt x="777" y="664"/>
                  <a:pt x="777" y="664"/>
                  <a:pt x="777" y="664"/>
                </a:cubicBezTo>
                <a:cubicBezTo>
                  <a:pt x="777" y="158"/>
                  <a:pt x="777" y="158"/>
                  <a:pt x="777" y="158"/>
                </a:cubicBezTo>
                <a:cubicBezTo>
                  <a:pt x="862" y="158"/>
                  <a:pt x="862" y="158"/>
                  <a:pt x="862" y="158"/>
                </a:cubicBezTo>
                <a:cubicBezTo>
                  <a:pt x="862" y="205"/>
                  <a:pt x="862" y="205"/>
                  <a:pt x="862" y="205"/>
                </a:cubicBezTo>
                <a:cubicBezTo>
                  <a:pt x="874" y="188"/>
                  <a:pt x="888" y="175"/>
                  <a:pt x="907" y="166"/>
                </a:cubicBezTo>
                <a:cubicBezTo>
                  <a:pt x="925" y="156"/>
                  <a:pt x="946" y="151"/>
                  <a:pt x="969" y="151"/>
                </a:cubicBezTo>
                <a:cubicBezTo>
                  <a:pt x="990" y="151"/>
                  <a:pt x="1010" y="155"/>
                  <a:pt x="1030" y="163"/>
                </a:cubicBezTo>
                <a:cubicBezTo>
                  <a:pt x="1050" y="172"/>
                  <a:pt x="1067" y="183"/>
                  <a:pt x="1082" y="199"/>
                </a:cubicBezTo>
                <a:cubicBezTo>
                  <a:pt x="1097" y="214"/>
                  <a:pt x="1109" y="233"/>
                  <a:pt x="1118" y="254"/>
                </a:cubicBezTo>
                <a:cubicBezTo>
                  <a:pt x="1127" y="276"/>
                  <a:pt x="1131" y="300"/>
                  <a:pt x="1131" y="327"/>
                </a:cubicBezTo>
                <a:cubicBezTo>
                  <a:pt x="1131" y="354"/>
                  <a:pt x="1127" y="378"/>
                  <a:pt x="1118" y="400"/>
                </a:cubicBezTo>
                <a:cubicBezTo>
                  <a:pt x="1108" y="421"/>
                  <a:pt x="1096" y="440"/>
                  <a:pt x="1081" y="455"/>
                </a:cubicBezTo>
                <a:cubicBezTo>
                  <a:pt x="1066" y="471"/>
                  <a:pt x="1049" y="482"/>
                  <a:pt x="1030" y="491"/>
                </a:cubicBezTo>
                <a:cubicBezTo>
                  <a:pt x="1010" y="499"/>
                  <a:pt x="990" y="503"/>
                  <a:pt x="969" y="503"/>
                </a:cubicBezTo>
                <a:close/>
                <a:moveTo>
                  <a:pt x="952" y="421"/>
                </a:moveTo>
                <a:cubicBezTo>
                  <a:pt x="965" y="421"/>
                  <a:pt x="977" y="419"/>
                  <a:pt x="988" y="414"/>
                </a:cubicBezTo>
                <a:cubicBezTo>
                  <a:pt x="999" y="409"/>
                  <a:pt x="1009" y="402"/>
                  <a:pt x="1018" y="394"/>
                </a:cubicBezTo>
                <a:cubicBezTo>
                  <a:pt x="1026" y="385"/>
                  <a:pt x="1033" y="375"/>
                  <a:pt x="1038" y="364"/>
                </a:cubicBezTo>
                <a:cubicBezTo>
                  <a:pt x="1043" y="352"/>
                  <a:pt x="1045" y="340"/>
                  <a:pt x="1045" y="326"/>
                </a:cubicBezTo>
                <a:cubicBezTo>
                  <a:pt x="1045" y="313"/>
                  <a:pt x="1043" y="301"/>
                  <a:pt x="1038" y="289"/>
                </a:cubicBezTo>
                <a:cubicBezTo>
                  <a:pt x="1033" y="278"/>
                  <a:pt x="1026" y="268"/>
                  <a:pt x="1018" y="259"/>
                </a:cubicBezTo>
                <a:cubicBezTo>
                  <a:pt x="1009" y="251"/>
                  <a:pt x="999" y="244"/>
                  <a:pt x="988" y="239"/>
                </a:cubicBezTo>
                <a:cubicBezTo>
                  <a:pt x="977" y="234"/>
                  <a:pt x="965" y="231"/>
                  <a:pt x="952" y="231"/>
                </a:cubicBezTo>
                <a:cubicBezTo>
                  <a:pt x="938" y="231"/>
                  <a:pt x="926" y="234"/>
                  <a:pt x="915" y="239"/>
                </a:cubicBezTo>
                <a:cubicBezTo>
                  <a:pt x="903" y="244"/>
                  <a:pt x="893" y="251"/>
                  <a:pt x="885" y="259"/>
                </a:cubicBezTo>
                <a:cubicBezTo>
                  <a:pt x="877" y="268"/>
                  <a:pt x="870" y="278"/>
                  <a:pt x="865" y="289"/>
                </a:cubicBezTo>
                <a:cubicBezTo>
                  <a:pt x="860" y="301"/>
                  <a:pt x="858" y="313"/>
                  <a:pt x="858" y="326"/>
                </a:cubicBezTo>
                <a:cubicBezTo>
                  <a:pt x="858" y="340"/>
                  <a:pt x="860" y="352"/>
                  <a:pt x="865" y="364"/>
                </a:cubicBezTo>
                <a:cubicBezTo>
                  <a:pt x="870" y="375"/>
                  <a:pt x="877" y="385"/>
                  <a:pt x="885" y="394"/>
                </a:cubicBezTo>
                <a:cubicBezTo>
                  <a:pt x="893" y="402"/>
                  <a:pt x="903" y="409"/>
                  <a:pt x="915" y="414"/>
                </a:cubicBezTo>
                <a:cubicBezTo>
                  <a:pt x="926" y="419"/>
                  <a:pt x="938" y="421"/>
                  <a:pt x="952" y="421"/>
                </a:cubicBezTo>
                <a:close/>
                <a:moveTo>
                  <a:pt x="1194" y="158"/>
                </a:moveTo>
                <a:cubicBezTo>
                  <a:pt x="1279" y="158"/>
                  <a:pt x="1279" y="158"/>
                  <a:pt x="1279" y="158"/>
                </a:cubicBezTo>
                <a:cubicBezTo>
                  <a:pt x="1279" y="210"/>
                  <a:pt x="1279" y="210"/>
                  <a:pt x="1279" y="210"/>
                </a:cubicBezTo>
                <a:cubicBezTo>
                  <a:pt x="1287" y="190"/>
                  <a:pt x="1299" y="175"/>
                  <a:pt x="1315" y="166"/>
                </a:cubicBezTo>
                <a:cubicBezTo>
                  <a:pt x="1331" y="157"/>
                  <a:pt x="1350" y="152"/>
                  <a:pt x="1372" y="152"/>
                </a:cubicBezTo>
                <a:cubicBezTo>
                  <a:pt x="1383" y="152"/>
                  <a:pt x="1394" y="153"/>
                  <a:pt x="1403" y="156"/>
                </a:cubicBezTo>
                <a:cubicBezTo>
                  <a:pt x="1413" y="158"/>
                  <a:pt x="1422" y="161"/>
                  <a:pt x="1429" y="165"/>
                </a:cubicBezTo>
                <a:cubicBezTo>
                  <a:pt x="1397" y="250"/>
                  <a:pt x="1397" y="250"/>
                  <a:pt x="1397" y="250"/>
                </a:cubicBezTo>
                <a:cubicBezTo>
                  <a:pt x="1393" y="247"/>
                  <a:pt x="1387" y="244"/>
                  <a:pt x="1379" y="242"/>
                </a:cubicBezTo>
                <a:cubicBezTo>
                  <a:pt x="1371" y="239"/>
                  <a:pt x="1362" y="238"/>
                  <a:pt x="1352" y="238"/>
                </a:cubicBezTo>
                <a:cubicBezTo>
                  <a:pt x="1330" y="238"/>
                  <a:pt x="1313" y="244"/>
                  <a:pt x="1299" y="257"/>
                </a:cubicBezTo>
                <a:cubicBezTo>
                  <a:pt x="1286" y="269"/>
                  <a:pt x="1279" y="289"/>
                  <a:pt x="1279" y="318"/>
                </a:cubicBezTo>
                <a:cubicBezTo>
                  <a:pt x="1279" y="496"/>
                  <a:pt x="1279" y="496"/>
                  <a:pt x="1279" y="496"/>
                </a:cubicBezTo>
                <a:cubicBezTo>
                  <a:pt x="1194" y="496"/>
                  <a:pt x="1194" y="496"/>
                  <a:pt x="1194" y="496"/>
                </a:cubicBezTo>
                <a:lnTo>
                  <a:pt x="1194" y="158"/>
                </a:lnTo>
                <a:close/>
                <a:moveTo>
                  <a:pt x="1620" y="503"/>
                </a:moveTo>
                <a:cubicBezTo>
                  <a:pt x="1594" y="503"/>
                  <a:pt x="1571" y="498"/>
                  <a:pt x="1549" y="489"/>
                </a:cubicBezTo>
                <a:cubicBezTo>
                  <a:pt x="1527" y="480"/>
                  <a:pt x="1508" y="467"/>
                  <a:pt x="1492" y="451"/>
                </a:cubicBezTo>
                <a:cubicBezTo>
                  <a:pt x="1476" y="435"/>
                  <a:pt x="1464" y="416"/>
                  <a:pt x="1455" y="395"/>
                </a:cubicBezTo>
                <a:cubicBezTo>
                  <a:pt x="1446" y="374"/>
                  <a:pt x="1441" y="351"/>
                  <a:pt x="1441" y="327"/>
                </a:cubicBezTo>
                <a:cubicBezTo>
                  <a:pt x="1441" y="303"/>
                  <a:pt x="1446" y="280"/>
                  <a:pt x="1455" y="258"/>
                </a:cubicBezTo>
                <a:cubicBezTo>
                  <a:pt x="1464" y="237"/>
                  <a:pt x="1476" y="218"/>
                  <a:pt x="1492" y="202"/>
                </a:cubicBezTo>
                <a:cubicBezTo>
                  <a:pt x="1508" y="187"/>
                  <a:pt x="1527" y="174"/>
                  <a:pt x="1549" y="165"/>
                </a:cubicBezTo>
                <a:cubicBezTo>
                  <a:pt x="1571" y="156"/>
                  <a:pt x="1594" y="151"/>
                  <a:pt x="1620" y="151"/>
                </a:cubicBezTo>
                <a:cubicBezTo>
                  <a:pt x="1645" y="151"/>
                  <a:pt x="1668" y="156"/>
                  <a:pt x="1690" y="165"/>
                </a:cubicBezTo>
                <a:cubicBezTo>
                  <a:pt x="1712" y="174"/>
                  <a:pt x="1731" y="187"/>
                  <a:pt x="1747" y="202"/>
                </a:cubicBezTo>
                <a:cubicBezTo>
                  <a:pt x="1763" y="218"/>
                  <a:pt x="1776" y="237"/>
                  <a:pt x="1785" y="258"/>
                </a:cubicBezTo>
                <a:cubicBezTo>
                  <a:pt x="1794" y="280"/>
                  <a:pt x="1799" y="303"/>
                  <a:pt x="1799" y="327"/>
                </a:cubicBezTo>
                <a:cubicBezTo>
                  <a:pt x="1799" y="351"/>
                  <a:pt x="1794" y="374"/>
                  <a:pt x="1785" y="395"/>
                </a:cubicBezTo>
                <a:cubicBezTo>
                  <a:pt x="1776" y="416"/>
                  <a:pt x="1763" y="435"/>
                  <a:pt x="1747" y="451"/>
                </a:cubicBezTo>
                <a:cubicBezTo>
                  <a:pt x="1731" y="467"/>
                  <a:pt x="1713" y="480"/>
                  <a:pt x="1691" y="489"/>
                </a:cubicBezTo>
                <a:cubicBezTo>
                  <a:pt x="1669" y="498"/>
                  <a:pt x="1645" y="503"/>
                  <a:pt x="1620" y="503"/>
                </a:cubicBezTo>
                <a:close/>
                <a:moveTo>
                  <a:pt x="1620" y="421"/>
                </a:moveTo>
                <a:cubicBezTo>
                  <a:pt x="1633" y="421"/>
                  <a:pt x="1645" y="418"/>
                  <a:pt x="1657" y="413"/>
                </a:cubicBezTo>
                <a:cubicBezTo>
                  <a:pt x="1668" y="408"/>
                  <a:pt x="1678" y="402"/>
                  <a:pt x="1686" y="393"/>
                </a:cubicBezTo>
                <a:cubicBezTo>
                  <a:pt x="1694" y="385"/>
                  <a:pt x="1701" y="375"/>
                  <a:pt x="1706" y="364"/>
                </a:cubicBezTo>
                <a:cubicBezTo>
                  <a:pt x="1711" y="352"/>
                  <a:pt x="1713" y="340"/>
                  <a:pt x="1713" y="326"/>
                </a:cubicBezTo>
                <a:cubicBezTo>
                  <a:pt x="1713" y="313"/>
                  <a:pt x="1711" y="301"/>
                  <a:pt x="1706" y="289"/>
                </a:cubicBezTo>
                <a:cubicBezTo>
                  <a:pt x="1701" y="278"/>
                  <a:pt x="1694" y="268"/>
                  <a:pt x="1686" y="259"/>
                </a:cubicBezTo>
                <a:cubicBezTo>
                  <a:pt x="1678" y="251"/>
                  <a:pt x="1668" y="244"/>
                  <a:pt x="1657" y="239"/>
                </a:cubicBezTo>
                <a:cubicBezTo>
                  <a:pt x="1645" y="234"/>
                  <a:pt x="1633" y="232"/>
                  <a:pt x="1620" y="232"/>
                </a:cubicBezTo>
                <a:cubicBezTo>
                  <a:pt x="1607" y="232"/>
                  <a:pt x="1595" y="234"/>
                  <a:pt x="1584" y="239"/>
                </a:cubicBezTo>
                <a:cubicBezTo>
                  <a:pt x="1573" y="244"/>
                  <a:pt x="1563" y="251"/>
                  <a:pt x="1555" y="259"/>
                </a:cubicBezTo>
                <a:cubicBezTo>
                  <a:pt x="1546" y="268"/>
                  <a:pt x="1540" y="278"/>
                  <a:pt x="1535" y="289"/>
                </a:cubicBezTo>
                <a:cubicBezTo>
                  <a:pt x="1530" y="301"/>
                  <a:pt x="1528" y="313"/>
                  <a:pt x="1528" y="326"/>
                </a:cubicBezTo>
                <a:cubicBezTo>
                  <a:pt x="1528" y="340"/>
                  <a:pt x="1530" y="352"/>
                  <a:pt x="1535" y="364"/>
                </a:cubicBezTo>
                <a:cubicBezTo>
                  <a:pt x="1540" y="375"/>
                  <a:pt x="1546" y="385"/>
                  <a:pt x="1555" y="393"/>
                </a:cubicBezTo>
                <a:cubicBezTo>
                  <a:pt x="1563" y="402"/>
                  <a:pt x="1573" y="408"/>
                  <a:pt x="1584" y="413"/>
                </a:cubicBezTo>
                <a:cubicBezTo>
                  <a:pt x="1595" y="418"/>
                  <a:pt x="1607" y="421"/>
                  <a:pt x="1620" y="421"/>
                </a:cubicBezTo>
                <a:close/>
                <a:moveTo>
                  <a:pt x="0" y="158"/>
                </a:moveTo>
                <a:cubicBezTo>
                  <a:pt x="88" y="158"/>
                  <a:pt x="88" y="158"/>
                  <a:pt x="88" y="158"/>
                </a:cubicBezTo>
                <a:cubicBezTo>
                  <a:pt x="156" y="373"/>
                  <a:pt x="156" y="373"/>
                  <a:pt x="156" y="373"/>
                </a:cubicBezTo>
                <a:cubicBezTo>
                  <a:pt x="236" y="158"/>
                  <a:pt x="236" y="158"/>
                  <a:pt x="236" y="158"/>
                </a:cubicBezTo>
                <a:cubicBezTo>
                  <a:pt x="313" y="158"/>
                  <a:pt x="313" y="158"/>
                  <a:pt x="313" y="158"/>
                </a:cubicBezTo>
                <a:cubicBezTo>
                  <a:pt x="392" y="373"/>
                  <a:pt x="392" y="373"/>
                  <a:pt x="392" y="373"/>
                </a:cubicBezTo>
                <a:cubicBezTo>
                  <a:pt x="462" y="158"/>
                  <a:pt x="462" y="158"/>
                  <a:pt x="462" y="158"/>
                </a:cubicBezTo>
                <a:cubicBezTo>
                  <a:pt x="550" y="158"/>
                  <a:pt x="550" y="158"/>
                  <a:pt x="550" y="158"/>
                </a:cubicBezTo>
                <a:cubicBezTo>
                  <a:pt x="435" y="495"/>
                  <a:pt x="435" y="495"/>
                  <a:pt x="435" y="495"/>
                </a:cubicBezTo>
                <a:cubicBezTo>
                  <a:pt x="354" y="495"/>
                  <a:pt x="354" y="495"/>
                  <a:pt x="354" y="495"/>
                </a:cubicBezTo>
                <a:cubicBezTo>
                  <a:pt x="274" y="275"/>
                  <a:pt x="274" y="275"/>
                  <a:pt x="274" y="275"/>
                </a:cubicBezTo>
                <a:cubicBezTo>
                  <a:pt x="192" y="495"/>
                  <a:pt x="192" y="495"/>
                  <a:pt x="192" y="495"/>
                </a:cubicBezTo>
                <a:cubicBezTo>
                  <a:pt x="110" y="495"/>
                  <a:pt x="110" y="495"/>
                  <a:pt x="110" y="495"/>
                </a:cubicBezTo>
                <a:lnTo>
                  <a:pt x="0" y="158"/>
                </a:lnTo>
                <a:close/>
              </a:path>
            </a:pathLst>
          </a:custGeom>
          <a:solidFill>
            <a:schemeClr val="tx1"/>
          </a:solidFill>
          <a:ln>
            <a:noFill/>
          </a:ln>
        </p:spPr>
        <p:txBody>
          <a:bodyPr vert="horz" wrap="square" lIns="91440" tIns="45720" rIns="91440" bIns="45720" numCol="1" anchor="t" anchorCtr="0" compatLnSpc="1">
            <a:prstTxWarp prst="textNoShape">
              <a:avLst/>
            </a:prstTxWarp>
            <a:noAutofit/>
          </a:bodyPr>
          <a:lstStyle/>
          <a:p>
            <a:endParaRPr lang="en-US"/>
          </a:p>
        </p:txBody>
      </p:sp>
    </p:spTree>
    <p:extLst>
      <p:ext uri="{BB962C8B-B14F-4D97-AF65-F5344CB8AC3E}">
        <p14:creationId xmlns:p14="http://schemas.microsoft.com/office/powerpoint/2010/main" val="40365880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mall_Left_Arc_Purple">
    <p:spTree>
      <p:nvGrpSpPr>
        <p:cNvPr id="1" name=""/>
        <p:cNvGrpSpPr/>
        <p:nvPr/>
      </p:nvGrpSpPr>
      <p:grpSpPr>
        <a:xfrm>
          <a:off x="0" y="0"/>
          <a:ext cx="0" cy="0"/>
          <a:chOff x="0" y="0"/>
          <a:chExt cx="0" cy="0"/>
        </a:xfrm>
      </p:grpSpPr>
      <p:sp>
        <p:nvSpPr>
          <p:cNvPr id="2" name="Graphic 3">
            <a:extLst>
              <a:ext uri="{FF2B5EF4-FFF2-40B4-BE49-F238E27FC236}">
                <a16:creationId xmlns:a16="http://schemas.microsoft.com/office/drawing/2014/main" id="{06CE7152-ED32-EB8B-EBB2-02AFE5980292}"/>
              </a:ext>
            </a:extLst>
          </p:cNvPr>
          <p:cNvSpPr/>
          <p:nvPr userDrawn="1"/>
        </p:nvSpPr>
        <p:spPr>
          <a:xfrm>
            <a:off x="0" y="-1"/>
            <a:ext cx="3906078" cy="6860819"/>
          </a:xfrm>
          <a:custGeom>
            <a:avLst/>
            <a:gdLst>
              <a:gd name="connsiteX0" fmla="*/ 0 w 5149849"/>
              <a:gd name="connsiteY0" fmla="*/ 0 h 6860819"/>
              <a:gd name="connsiteX1" fmla="*/ 0 w 5149849"/>
              <a:gd name="connsiteY1" fmla="*/ 6860819 h 6860819"/>
              <a:gd name="connsiteX2" fmla="*/ 4741286 w 5149849"/>
              <a:gd name="connsiteY2" fmla="*/ 6860819 h 6860819"/>
              <a:gd name="connsiteX3" fmla="*/ 5149849 w 5149849"/>
              <a:gd name="connsiteY3" fmla="*/ 3430410 h 6860819"/>
              <a:gd name="connsiteX4" fmla="*/ 4741286 w 5149849"/>
              <a:gd name="connsiteY4" fmla="*/ 0 h 6860819"/>
              <a:gd name="connsiteX5" fmla="*/ 0 w 5149849"/>
              <a:gd name="connsiteY5" fmla="*/ 0 h 6860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49849" h="6860819">
                <a:moveTo>
                  <a:pt x="0" y="0"/>
                </a:moveTo>
                <a:lnTo>
                  <a:pt x="0" y="6860819"/>
                </a:lnTo>
                <a:lnTo>
                  <a:pt x="4741286" y="6860819"/>
                </a:lnTo>
                <a:cubicBezTo>
                  <a:pt x="5008292" y="5761183"/>
                  <a:pt x="5149849" y="4612376"/>
                  <a:pt x="5149849" y="3430410"/>
                </a:cubicBezTo>
                <a:cubicBezTo>
                  <a:pt x="5149849" y="2248443"/>
                  <a:pt x="5008292" y="1099637"/>
                  <a:pt x="4741286" y="0"/>
                </a:cubicBezTo>
                <a:lnTo>
                  <a:pt x="0" y="0"/>
                </a:lnTo>
                <a:close/>
              </a:path>
            </a:pathLst>
          </a:custGeom>
          <a:solidFill>
            <a:schemeClr val="accent2"/>
          </a:solidFill>
          <a:ln w="12669" cap="flat">
            <a:noFill/>
            <a:prstDash val="solid"/>
            <a:miter/>
          </a:ln>
        </p:spPr>
        <p:txBody>
          <a:bodyPr rtlCol="0" anchor="ctr"/>
          <a:lstStyle/>
          <a:p>
            <a:endParaRPr lang="en-US"/>
          </a:p>
        </p:txBody>
      </p:sp>
      <p:sp>
        <p:nvSpPr>
          <p:cNvPr id="38" name="Text Placeholder 2">
            <a:extLst>
              <a:ext uri="{FF2B5EF4-FFF2-40B4-BE49-F238E27FC236}">
                <a16:creationId xmlns:a16="http://schemas.microsoft.com/office/drawing/2014/main" id="{078DF32A-8B78-A20D-F7F7-99AFD4570BFF}"/>
              </a:ext>
            </a:extLst>
          </p:cNvPr>
          <p:cNvSpPr>
            <a:spLocks noGrp="1"/>
          </p:cNvSpPr>
          <p:nvPr>
            <p:ph type="body" idx="31" hasCustomPrompt="1"/>
          </p:nvPr>
        </p:nvSpPr>
        <p:spPr>
          <a:xfrm>
            <a:off x="541738" y="2164140"/>
            <a:ext cx="2849855" cy="4136907"/>
          </a:xfrm>
          <a:prstGeom prst="rect">
            <a:avLst/>
          </a:prstGeom>
        </p:spPr>
        <p:txBody>
          <a:bodyPr>
            <a:noAutofit/>
          </a:bodyPr>
          <a:lstStyle>
            <a:lvl1pPr marL="0" indent="0">
              <a:buNone/>
              <a:defRPr sz="140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51" name="Text Placeholder 2">
            <a:extLst>
              <a:ext uri="{FF2B5EF4-FFF2-40B4-BE49-F238E27FC236}">
                <a16:creationId xmlns:a16="http://schemas.microsoft.com/office/drawing/2014/main" id="{9EE73AA8-2AE3-F4CF-2B19-CBFDD0E8E593}"/>
              </a:ext>
            </a:extLst>
          </p:cNvPr>
          <p:cNvSpPr>
            <a:spLocks noGrp="1"/>
          </p:cNvSpPr>
          <p:nvPr>
            <p:ph type="body" idx="32" hasCustomPrompt="1"/>
          </p:nvPr>
        </p:nvSpPr>
        <p:spPr>
          <a:xfrm>
            <a:off x="559269" y="617882"/>
            <a:ext cx="2849855" cy="462774"/>
          </a:xfrm>
          <a:prstGeom prst="rect">
            <a:avLst/>
          </a:prstGeom>
        </p:spPr>
        <p:txBody>
          <a:bodyPr>
            <a:noAutofit/>
          </a:bodyPr>
          <a:lstStyle>
            <a:lvl1pPr marL="0" indent="0">
              <a:buNone/>
              <a:defRPr sz="2800" b="1">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52" name="Text Placeholder 2">
            <a:extLst>
              <a:ext uri="{FF2B5EF4-FFF2-40B4-BE49-F238E27FC236}">
                <a16:creationId xmlns:a16="http://schemas.microsoft.com/office/drawing/2014/main" id="{E04B46F7-7475-8424-C2B4-90FAF352CC7B}"/>
              </a:ext>
            </a:extLst>
          </p:cNvPr>
          <p:cNvSpPr>
            <a:spLocks noGrp="1"/>
          </p:cNvSpPr>
          <p:nvPr>
            <p:ph type="body" idx="33"/>
          </p:nvPr>
        </p:nvSpPr>
        <p:spPr>
          <a:xfrm>
            <a:off x="4323437" y="617882"/>
            <a:ext cx="2276869" cy="501743"/>
          </a:xfrm>
          <a:prstGeom prst="rect">
            <a:avLst/>
          </a:prstGeom>
        </p:spPr>
        <p:txBody>
          <a:bodyPr>
            <a:noAutofit/>
          </a:bodyPr>
          <a:lstStyle>
            <a:lvl1pPr marL="0" indent="0">
              <a:buNone/>
              <a:defRPr sz="3600">
                <a:solidFill>
                  <a:srgbClr val="341854"/>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a:t>
            </a:r>
          </a:p>
        </p:txBody>
      </p:sp>
      <p:sp>
        <p:nvSpPr>
          <p:cNvPr id="53" name="Text Placeholder 2">
            <a:extLst>
              <a:ext uri="{FF2B5EF4-FFF2-40B4-BE49-F238E27FC236}">
                <a16:creationId xmlns:a16="http://schemas.microsoft.com/office/drawing/2014/main" id="{EA33A8B9-6580-908D-6116-94EDA157C9C5}"/>
              </a:ext>
            </a:extLst>
          </p:cNvPr>
          <p:cNvSpPr>
            <a:spLocks noGrp="1"/>
          </p:cNvSpPr>
          <p:nvPr>
            <p:ph type="body" idx="34" hasCustomPrompt="1"/>
          </p:nvPr>
        </p:nvSpPr>
        <p:spPr>
          <a:xfrm>
            <a:off x="4314306" y="1235509"/>
            <a:ext cx="2286000" cy="299753"/>
          </a:xfrm>
          <a:prstGeom prst="rect">
            <a:avLst/>
          </a:prstGeom>
        </p:spPr>
        <p:txBody>
          <a:bodyPr>
            <a:noAutofit/>
          </a:bodyPr>
          <a:lstStyle>
            <a:lvl1pPr marL="0" indent="0">
              <a:buNone/>
              <a:defRPr sz="140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56" name="Text Placeholder 2">
            <a:extLst>
              <a:ext uri="{FF2B5EF4-FFF2-40B4-BE49-F238E27FC236}">
                <a16:creationId xmlns:a16="http://schemas.microsoft.com/office/drawing/2014/main" id="{8D009108-7602-9B2B-E6B6-15C28F25DC3F}"/>
              </a:ext>
            </a:extLst>
          </p:cNvPr>
          <p:cNvSpPr>
            <a:spLocks noGrp="1"/>
          </p:cNvSpPr>
          <p:nvPr>
            <p:ph type="body" idx="54" hasCustomPrompt="1"/>
          </p:nvPr>
        </p:nvSpPr>
        <p:spPr>
          <a:xfrm>
            <a:off x="7256441" y="3404061"/>
            <a:ext cx="4114800" cy="727364"/>
          </a:xfrm>
          <a:prstGeom prst="rect">
            <a:avLst/>
          </a:prstGeom>
        </p:spPr>
        <p:txBody>
          <a:bodyPr>
            <a:noAutofit/>
          </a:bodyPr>
          <a:lstStyle>
            <a:lvl1pPr marL="0" indent="0">
              <a:buNone/>
              <a:defRPr sz="120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57" name="Text Placeholder 2">
            <a:extLst>
              <a:ext uri="{FF2B5EF4-FFF2-40B4-BE49-F238E27FC236}">
                <a16:creationId xmlns:a16="http://schemas.microsoft.com/office/drawing/2014/main" id="{D3E538E8-AFD2-08F1-0FBF-B17269972B7A}"/>
              </a:ext>
            </a:extLst>
          </p:cNvPr>
          <p:cNvSpPr>
            <a:spLocks noGrp="1"/>
          </p:cNvSpPr>
          <p:nvPr>
            <p:ph type="body" idx="55" hasCustomPrompt="1"/>
          </p:nvPr>
        </p:nvSpPr>
        <p:spPr>
          <a:xfrm>
            <a:off x="7256441" y="4437112"/>
            <a:ext cx="4114800" cy="212469"/>
          </a:xfrm>
          <a:prstGeom prst="rect">
            <a:avLst/>
          </a:prstGeom>
        </p:spPr>
        <p:txBody>
          <a:bodyPr>
            <a:noAutofit/>
          </a:bodyPr>
          <a:lstStyle>
            <a:lvl1pPr marL="0" indent="0">
              <a:buNone/>
              <a:defRPr sz="1200">
                <a:solidFill>
                  <a:srgbClr val="341854"/>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58" name="Text Placeholder 2">
            <a:extLst>
              <a:ext uri="{FF2B5EF4-FFF2-40B4-BE49-F238E27FC236}">
                <a16:creationId xmlns:a16="http://schemas.microsoft.com/office/drawing/2014/main" id="{A07DCDB3-09F5-CDAD-A741-47DC7C4943D7}"/>
              </a:ext>
            </a:extLst>
          </p:cNvPr>
          <p:cNvSpPr>
            <a:spLocks noGrp="1"/>
          </p:cNvSpPr>
          <p:nvPr>
            <p:ph type="body" idx="56" hasCustomPrompt="1"/>
          </p:nvPr>
        </p:nvSpPr>
        <p:spPr>
          <a:xfrm>
            <a:off x="7256441" y="4711926"/>
            <a:ext cx="4114800" cy="475216"/>
          </a:xfrm>
          <a:prstGeom prst="rect">
            <a:avLst/>
          </a:prstGeom>
        </p:spPr>
        <p:txBody>
          <a:bodyPr>
            <a:noAutofit/>
          </a:bodyPr>
          <a:lstStyle>
            <a:lvl1pPr marL="0" indent="0">
              <a:buNone/>
              <a:defRPr sz="120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59" name="Text Placeholder 2">
            <a:extLst>
              <a:ext uri="{FF2B5EF4-FFF2-40B4-BE49-F238E27FC236}">
                <a16:creationId xmlns:a16="http://schemas.microsoft.com/office/drawing/2014/main" id="{DD8D7B17-4072-8F7B-AE3B-5C694F0EBB2D}"/>
              </a:ext>
            </a:extLst>
          </p:cNvPr>
          <p:cNvSpPr>
            <a:spLocks noGrp="1"/>
          </p:cNvSpPr>
          <p:nvPr>
            <p:ph type="body" idx="57" hasCustomPrompt="1"/>
          </p:nvPr>
        </p:nvSpPr>
        <p:spPr>
          <a:xfrm>
            <a:off x="7256441" y="5373216"/>
            <a:ext cx="4114800" cy="212469"/>
          </a:xfrm>
          <a:prstGeom prst="rect">
            <a:avLst/>
          </a:prstGeom>
        </p:spPr>
        <p:txBody>
          <a:bodyPr>
            <a:noAutofit/>
          </a:bodyPr>
          <a:lstStyle>
            <a:lvl1pPr marL="0" indent="0">
              <a:buNone/>
              <a:defRPr sz="1200">
                <a:solidFill>
                  <a:srgbClr val="341854"/>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60" name="Text Placeholder 2">
            <a:extLst>
              <a:ext uri="{FF2B5EF4-FFF2-40B4-BE49-F238E27FC236}">
                <a16:creationId xmlns:a16="http://schemas.microsoft.com/office/drawing/2014/main" id="{83D40A79-8F17-9CDC-9FD1-6ED6A506A44A}"/>
              </a:ext>
            </a:extLst>
          </p:cNvPr>
          <p:cNvSpPr>
            <a:spLocks noGrp="1"/>
          </p:cNvSpPr>
          <p:nvPr>
            <p:ph type="body" idx="58" hasCustomPrompt="1"/>
          </p:nvPr>
        </p:nvSpPr>
        <p:spPr>
          <a:xfrm>
            <a:off x="7256441" y="5648030"/>
            <a:ext cx="4114800" cy="727364"/>
          </a:xfrm>
          <a:prstGeom prst="rect">
            <a:avLst/>
          </a:prstGeom>
        </p:spPr>
        <p:txBody>
          <a:bodyPr>
            <a:noAutofit/>
          </a:bodyPr>
          <a:lstStyle>
            <a:lvl1pPr marL="0" indent="0">
              <a:buNone/>
              <a:defRPr sz="120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61" name="Text Placeholder 2">
            <a:extLst>
              <a:ext uri="{FF2B5EF4-FFF2-40B4-BE49-F238E27FC236}">
                <a16:creationId xmlns:a16="http://schemas.microsoft.com/office/drawing/2014/main" id="{772D3320-4D24-4861-AC2C-7C8D6702E50B}"/>
              </a:ext>
            </a:extLst>
          </p:cNvPr>
          <p:cNvSpPr>
            <a:spLocks noGrp="1"/>
          </p:cNvSpPr>
          <p:nvPr>
            <p:ph type="body" idx="59" hasCustomPrompt="1"/>
          </p:nvPr>
        </p:nvSpPr>
        <p:spPr>
          <a:xfrm>
            <a:off x="7256441" y="3140968"/>
            <a:ext cx="4114800" cy="212469"/>
          </a:xfrm>
          <a:prstGeom prst="rect">
            <a:avLst/>
          </a:prstGeom>
        </p:spPr>
        <p:txBody>
          <a:bodyPr>
            <a:noAutofit/>
          </a:bodyPr>
          <a:lstStyle>
            <a:lvl1pPr marL="0" indent="0">
              <a:buNone/>
              <a:defRPr sz="1200">
                <a:solidFill>
                  <a:srgbClr val="341854"/>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63" name="Text Placeholder 2">
            <a:extLst>
              <a:ext uri="{FF2B5EF4-FFF2-40B4-BE49-F238E27FC236}">
                <a16:creationId xmlns:a16="http://schemas.microsoft.com/office/drawing/2014/main" id="{A66BD1DA-AAA5-522D-6B5E-A212C7635A07}"/>
              </a:ext>
            </a:extLst>
          </p:cNvPr>
          <p:cNvSpPr>
            <a:spLocks noGrp="1"/>
          </p:cNvSpPr>
          <p:nvPr>
            <p:ph type="body" idx="60" hasCustomPrompt="1"/>
          </p:nvPr>
        </p:nvSpPr>
        <p:spPr>
          <a:xfrm>
            <a:off x="541738" y="1196753"/>
            <a:ext cx="2849855" cy="307852"/>
          </a:xfrm>
          <a:prstGeom prst="rect">
            <a:avLst/>
          </a:prstGeom>
        </p:spPr>
        <p:txBody>
          <a:bodyPr>
            <a:noAutofit/>
          </a:bodyPr>
          <a:lstStyle>
            <a:lvl1pPr marL="0" indent="0">
              <a:buNone/>
              <a:defRPr sz="140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subtitle</a:t>
            </a:r>
          </a:p>
        </p:txBody>
      </p:sp>
      <p:sp>
        <p:nvSpPr>
          <p:cNvPr id="7" name="Número de diapositiva">
            <a:extLst>
              <a:ext uri="{FF2B5EF4-FFF2-40B4-BE49-F238E27FC236}">
                <a16:creationId xmlns:a16="http://schemas.microsoft.com/office/drawing/2014/main" id="{54BECC22-B498-2B83-970C-317E86D4ABB7}"/>
              </a:ext>
            </a:extLst>
          </p:cNvPr>
          <p:cNvSpPr txBox="1">
            <a:spLocks/>
          </p:cNvSpPr>
          <p:nvPr userDrawn="1"/>
        </p:nvSpPr>
        <p:spPr>
          <a:xfrm>
            <a:off x="11516762" y="6509914"/>
            <a:ext cx="548640" cy="91440"/>
          </a:xfrm>
          <a:prstGeom prst="rect">
            <a:avLst/>
          </a:prstGeom>
        </p:spPr>
        <p:txBody>
          <a:bodyPr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700" b="0" i="0" u="none" strike="noStrike" cap="none" spc="0" normalizeH="0" baseline="0">
                <a:ln>
                  <a:noFill/>
                </a:ln>
                <a:solidFill>
                  <a:srgbClr val="000000"/>
                </a:solidFill>
                <a:effectLst/>
                <a:uFillTx/>
                <a:latin typeface="Tenorite" pitchFamily="2" charset="0"/>
                <a:ea typeface="+mn-ea"/>
                <a:cs typeface="+mn-cs"/>
                <a:sym typeface="Tenorite Regular"/>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9pPr>
          </a:lstStyle>
          <a:p>
            <a:fld id="{86CB4B4D-7CA3-9044-876B-883B54F8677D}" type="slidenum">
              <a:rPr lang="en-US" sz="800" smtClean="0"/>
              <a:pPr/>
              <a:t>‹#›</a:t>
            </a:fld>
            <a:endParaRPr lang="en-US" sz="800"/>
          </a:p>
        </p:txBody>
      </p:sp>
      <p:sp>
        <p:nvSpPr>
          <p:cNvPr id="8" name="Freeform 5">
            <a:extLst>
              <a:ext uri="{FF2B5EF4-FFF2-40B4-BE49-F238E27FC236}">
                <a16:creationId xmlns:a16="http://schemas.microsoft.com/office/drawing/2014/main" id="{E66742BA-C083-6AB8-C97E-6DE46221C15B}"/>
              </a:ext>
            </a:extLst>
          </p:cNvPr>
          <p:cNvSpPr>
            <a:spLocks noEditPoints="1"/>
          </p:cNvSpPr>
          <p:nvPr userDrawn="1"/>
        </p:nvSpPr>
        <p:spPr bwMode="auto">
          <a:xfrm>
            <a:off x="10784911" y="6479382"/>
            <a:ext cx="468874" cy="173633"/>
          </a:xfrm>
          <a:custGeom>
            <a:avLst/>
            <a:gdLst>
              <a:gd name="T0" fmla="*/ 698 w 1799"/>
              <a:gd name="T1" fmla="*/ 158 h 664"/>
              <a:gd name="T2" fmla="*/ 610 w 1799"/>
              <a:gd name="T3" fmla="*/ 496 h 664"/>
              <a:gd name="T4" fmla="*/ 664 w 1799"/>
              <a:gd name="T5" fmla="*/ 7 h 664"/>
              <a:gd name="T6" fmla="*/ 638 w 1799"/>
              <a:gd name="T7" fmla="*/ 105 h 664"/>
              <a:gd name="T8" fmla="*/ 664 w 1799"/>
              <a:gd name="T9" fmla="*/ 7 h 664"/>
              <a:gd name="T10" fmla="*/ 907 w 1799"/>
              <a:gd name="T11" fmla="*/ 491 h 664"/>
              <a:gd name="T12" fmla="*/ 863 w 1799"/>
              <a:gd name="T13" fmla="*/ 664 h 664"/>
              <a:gd name="T14" fmla="*/ 777 w 1799"/>
              <a:gd name="T15" fmla="*/ 158 h 664"/>
              <a:gd name="T16" fmla="*/ 862 w 1799"/>
              <a:gd name="T17" fmla="*/ 205 h 664"/>
              <a:gd name="T18" fmla="*/ 969 w 1799"/>
              <a:gd name="T19" fmla="*/ 151 h 664"/>
              <a:gd name="T20" fmla="*/ 1082 w 1799"/>
              <a:gd name="T21" fmla="*/ 199 h 664"/>
              <a:gd name="T22" fmla="*/ 1131 w 1799"/>
              <a:gd name="T23" fmla="*/ 327 h 664"/>
              <a:gd name="T24" fmla="*/ 1081 w 1799"/>
              <a:gd name="T25" fmla="*/ 455 h 664"/>
              <a:gd name="T26" fmla="*/ 969 w 1799"/>
              <a:gd name="T27" fmla="*/ 503 h 664"/>
              <a:gd name="T28" fmla="*/ 988 w 1799"/>
              <a:gd name="T29" fmla="*/ 414 h 664"/>
              <a:gd name="T30" fmla="*/ 1038 w 1799"/>
              <a:gd name="T31" fmla="*/ 364 h 664"/>
              <a:gd name="T32" fmla="*/ 1038 w 1799"/>
              <a:gd name="T33" fmla="*/ 289 h 664"/>
              <a:gd name="T34" fmla="*/ 988 w 1799"/>
              <a:gd name="T35" fmla="*/ 239 h 664"/>
              <a:gd name="T36" fmla="*/ 915 w 1799"/>
              <a:gd name="T37" fmla="*/ 239 h 664"/>
              <a:gd name="T38" fmla="*/ 865 w 1799"/>
              <a:gd name="T39" fmla="*/ 289 h 664"/>
              <a:gd name="T40" fmla="*/ 865 w 1799"/>
              <a:gd name="T41" fmla="*/ 364 h 664"/>
              <a:gd name="T42" fmla="*/ 915 w 1799"/>
              <a:gd name="T43" fmla="*/ 414 h 664"/>
              <a:gd name="T44" fmla="*/ 1194 w 1799"/>
              <a:gd name="T45" fmla="*/ 158 h 664"/>
              <a:gd name="T46" fmla="*/ 1279 w 1799"/>
              <a:gd name="T47" fmla="*/ 210 h 664"/>
              <a:gd name="T48" fmla="*/ 1372 w 1799"/>
              <a:gd name="T49" fmla="*/ 152 h 664"/>
              <a:gd name="T50" fmla="*/ 1429 w 1799"/>
              <a:gd name="T51" fmla="*/ 165 h 664"/>
              <a:gd name="T52" fmla="*/ 1379 w 1799"/>
              <a:gd name="T53" fmla="*/ 242 h 664"/>
              <a:gd name="T54" fmla="*/ 1299 w 1799"/>
              <a:gd name="T55" fmla="*/ 257 h 664"/>
              <a:gd name="T56" fmla="*/ 1279 w 1799"/>
              <a:gd name="T57" fmla="*/ 496 h 664"/>
              <a:gd name="T58" fmla="*/ 1194 w 1799"/>
              <a:gd name="T59" fmla="*/ 158 h 664"/>
              <a:gd name="T60" fmla="*/ 1549 w 1799"/>
              <a:gd name="T61" fmla="*/ 489 h 664"/>
              <a:gd name="T62" fmla="*/ 1455 w 1799"/>
              <a:gd name="T63" fmla="*/ 395 h 664"/>
              <a:gd name="T64" fmla="*/ 1455 w 1799"/>
              <a:gd name="T65" fmla="*/ 258 h 664"/>
              <a:gd name="T66" fmla="*/ 1549 w 1799"/>
              <a:gd name="T67" fmla="*/ 165 h 664"/>
              <a:gd name="T68" fmla="*/ 1690 w 1799"/>
              <a:gd name="T69" fmla="*/ 165 h 664"/>
              <a:gd name="T70" fmla="*/ 1785 w 1799"/>
              <a:gd name="T71" fmla="*/ 258 h 664"/>
              <a:gd name="T72" fmla="*/ 1785 w 1799"/>
              <a:gd name="T73" fmla="*/ 395 h 664"/>
              <a:gd name="T74" fmla="*/ 1691 w 1799"/>
              <a:gd name="T75" fmla="*/ 489 h 664"/>
              <a:gd name="T76" fmla="*/ 1620 w 1799"/>
              <a:gd name="T77" fmla="*/ 421 h 664"/>
              <a:gd name="T78" fmla="*/ 1686 w 1799"/>
              <a:gd name="T79" fmla="*/ 393 h 664"/>
              <a:gd name="T80" fmla="*/ 1713 w 1799"/>
              <a:gd name="T81" fmla="*/ 326 h 664"/>
              <a:gd name="T82" fmla="*/ 1686 w 1799"/>
              <a:gd name="T83" fmla="*/ 259 h 664"/>
              <a:gd name="T84" fmla="*/ 1620 w 1799"/>
              <a:gd name="T85" fmla="*/ 232 h 664"/>
              <a:gd name="T86" fmla="*/ 1555 w 1799"/>
              <a:gd name="T87" fmla="*/ 259 h 664"/>
              <a:gd name="T88" fmla="*/ 1528 w 1799"/>
              <a:gd name="T89" fmla="*/ 326 h 664"/>
              <a:gd name="T90" fmla="*/ 1555 w 1799"/>
              <a:gd name="T91" fmla="*/ 393 h 664"/>
              <a:gd name="T92" fmla="*/ 1620 w 1799"/>
              <a:gd name="T93" fmla="*/ 421 h 664"/>
              <a:gd name="T94" fmla="*/ 88 w 1799"/>
              <a:gd name="T95" fmla="*/ 158 h 664"/>
              <a:gd name="T96" fmla="*/ 236 w 1799"/>
              <a:gd name="T97" fmla="*/ 158 h 664"/>
              <a:gd name="T98" fmla="*/ 392 w 1799"/>
              <a:gd name="T99" fmla="*/ 373 h 664"/>
              <a:gd name="T100" fmla="*/ 550 w 1799"/>
              <a:gd name="T101" fmla="*/ 158 h 664"/>
              <a:gd name="T102" fmla="*/ 354 w 1799"/>
              <a:gd name="T103" fmla="*/ 495 h 664"/>
              <a:gd name="T104" fmla="*/ 192 w 1799"/>
              <a:gd name="T105" fmla="*/ 495 h 664"/>
              <a:gd name="T106" fmla="*/ 0 w 1799"/>
              <a:gd name="T107" fmla="*/ 158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99" h="664">
                <a:moveTo>
                  <a:pt x="610" y="158"/>
                </a:moveTo>
                <a:cubicBezTo>
                  <a:pt x="698" y="158"/>
                  <a:pt x="698" y="158"/>
                  <a:pt x="698" y="158"/>
                </a:cubicBezTo>
                <a:cubicBezTo>
                  <a:pt x="698" y="496"/>
                  <a:pt x="698" y="496"/>
                  <a:pt x="698" y="496"/>
                </a:cubicBezTo>
                <a:cubicBezTo>
                  <a:pt x="610" y="496"/>
                  <a:pt x="610" y="496"/>
                  <a:pt x="610" y="496"/>
                </a:cubicBezTo>
                <a:lnTo>
                  <a:pt x="610" y="158"/>
                </a:lnTo>
                <a:close/>
                <a:moveTo>
                  <a:pt x="664" y="7"/>
                </a:moveTo>
                <a:cubicBezTo>
                  <a:pt x="637" y="0"/>
                  <a:pt x="609" y="16"/>
                  <a:pt x="602" y="43"/>
                </a:cubicBezTo>
                <a:cubicBezTo>
                  <a:pt x="595" y="70"/>
                  <a:pt x="611" y="98"/>
                  <a:pt x="638" y="105"/>
                </a:cubicBezTo>
                <a:cubicBezTo>
                  <a:pt x="665" y="112"/>
                  <a:pt x="693" y="96"/>
                  <a:pt x="700" y="69"/>
                </a:cubicBezTo>
                <a:cubicBezTo>
                  <a:pt x="707" y="42"/>
                  <a:pt x="691" y="14"/>
                  <a:pt x="664" y="7"/>
                </a:cubicBezTo>
                <a:close/>
                <a:moveTo>
                  <a:pt x="969" y="503"/>
                </a:moveTo>
                <a:cubicBezTo>
                  <a:pt x="946" y="503"/>
                  <a:pt x="926" y="499"/>
                  <a:pt x="907" y="491"/>
                </a:cubicBezTo>
                <a:cubicBezTo>
                  <a:pt x="889" y="482"/>
                  <a:pt x="874" y="470"/>
                  <a:pt x="863" y="455"/>
                </a:cubicBezTo>
                <a:cubicBezTo>
                  <a:pt x="863" y="664"/>
                  <a:pt x="863" y="664"/>
                  <a:pt x="863" y="664"/>
                </a:cubicBezTo>
                <a:cubicBezTo>
                  <a:pt x="777" y="664"/>
                  <a:pt x="777" y="664"/>
                  <a:pt x="777" y="664"/>
                </a:cubicBezTo>
                <a:cubicBezTo>
                  <a:pt x="777" y="158"/>
                  <a:pt x="777" y="158"/>
                  <a:pt x="777" y="158"/>
                </a:cubicBezTo>
                <a:cubicBezTo>
                  <a:pt x="862" y="158"/>
                  <a:pt x="862" y="158"/>
                  <a:pt x="862" y="158"/>
                </a:cubicBezTo>
                <a:cubicBezTo>
                  <a:pt x="862" y="205"/>
                  <a:pt x="862" y="205"/>
                  <a:pt x="862" y="205"/>
                </a:cubicBezTo>
                <a:cubicBezTo>
                  <a:pt x="874" y="188"/>
                  <a:pt x="888" y="175"/>
                  <a:pt x="907" y="166"/>
                </a:cubicBezTo>
                <a:cubicBezTo>
                  <a:pt x="925" y="156"/>
                  <a:pt x="946" y="151"/>
                  <a:pt x="969" y="151"/>
                </a:cubicBezTo>
                <a:cubicBezTo>
                  <a:pt x="990" y="151"/>
                  <a:pt x="1010" y="155"/>
                  <a:pt x="1030" y="163"/>
                </a:cubicBezTo>
                <a:cubicBezTo>
                  <a:pt x="1050" y="172"/>
                  <a:pt x="1067" y="183"/>
                  <a:pt x="1082" y="199"/>
                </a:cubicBezTo>
                <a:cubicBezTo>
                  <a:pt x="1097" y="214"/>
                  <a:pt x="1109" y="233"/>
                  <a:pt x="1118" y="254"/>
                </a:cubicBezTo>
                <a:cubicBezTo>
                  <a:pt x="1127" y="276"/>
                  <a:pt x="1131" y="300"/>
                  <a:pt x="1131" y="327"/>
                </a:cubicBezTo>
                <a:cubicBezTo>
                  <a:pt x="1131" y="354"/>
                  <a:pt x="1127" y="378"/>
                  <a:pt x="1118" y="400"/>
                </a:cubicBezTo>
                <a:cubicBezTo>
                  <a:pt x="1108" y="421"/>
                  <a:pt x="1096" y="440"/>
                  <a:pt x="1081" y="455"/>
                </a:cubicBezTo>
                <a:cubicBezTo>
                  <a:pt x="1066" y="471"/>
                  <a:pt x="1049" y="482"/>
                  <a:pt x="1030" y="491"/>
                </a:cubicBezTo>
                <a:cubicBezTo>
                  <a:pt x="1010" y="499"/>
                  <a:pt x="990" y="503"/>
                  <a:pt x="969" y="503"/>
                </a:cubicBezTo>
                <a:close/>
                <a:moveTo>
                  <a:pt x="952" y="421"/>
                </a:moveTo>
                <a:cubicBezTo>
                  <a:pt x="965" y="421"/>
                  <a:pt x="977" y="419"/>
                  <a:pt x="988" y="414"/>
                </a:cubicBezTo>
                <a:cubicBezTo>
                  <a:pt x="999" y="409"/>
                  <a:pt x="1009" y="402"/>
                  <a:pt x="1018" y="394"/>
                </a:cubicBezTo>
                <a:cubicBezTo>
                  <a:pt x="1026" y="385"/>
                  <a:pt x="1033" y="375"/>
                  <a:pt x="1038" y="364"/>
                </a:cubicBezTo>
                <a:cubicBezTo>
                  <a:pt x="1043" y="352"/>
                  <a:pt x="1045" y="340"/>
                  <a:pt x="1045" y="326"/>
                </a:cubicBezTo>
                <a:cubicBezTo>
                  <a:pt x="1045" y="313"/>
                  <a:pt x="1043" y="301"/>
                  <a:pt x="1038" y="289"/>
                </a:cubicBezTo>
                <a:cubicBezTo>
                  <a:pt x="1033" y="278"/>
                  <a:pt x="1026" y="268"/>
                  <a:pt x="1018" y="259"/>
                </a:cubicBezTo>
                <a:cubicBezTo>
                  <a:pt x="1009" y="251"/>
                  <a:pt x="999" y="244"/>
                  <a:pt x="988" y="239"/>
                </a:cubicBezTo>
                <a:cubicBezTo>
                  <a:pt x="977" y="234"/>
                  <a:pt x="965" y="231"/>
                  <a:pt x="952" y="231"/>
                </a:cubicBezTo>
                <a:cubicBezTo>
                  <a:pt x="938" y="231"/>
                  <a:pt x="926" y="234"/>
                  <a:pt x="915" y="239"/>
                </a:cubicBezTo>
                <a:cubicBezTo>
                  <a:pt x="903" y="244"/>
                  <a:pt x="893" y="251"/>
                  <a:pt x="885" y="259"/>
                </a:cubicBezTo>
                <a:cubicBezTo>
                  <a:pt x="877" y="268"/>
                  <a:pt x="870" y="278"/>
                  <a:pt x="865" y="289"/>
                </a:cubicBezTo>
                <a:cubicBezTo>
                  <a:pt x="860" y="301"/>
                  <a:pt x="858" y="313"/>
                  <a:pt x="858" y="326"/>
                </a:cubicBezTo>
                <a:cubicBezTo>
                  <a:pt x="858" y="340"/>
                  <a:pt x="860" y="352"/>
                  <a:pt x="865" y="364"/>
                </a:cubicBezTo>
                <a:cubicBezTo>
                  <a:pt x="870" y="375"/>
                  <a:pt x="877" y="385"/>
                  <a:pt x="885" y="394"/>
                </a:cubicBezTo>
                <a:cubicBezTo>
                  <a:pt x="893" y="402"/>
                  <a:pt x="903" y="409"/>
                  <a:pt x="915" y="414"/>
                </a:cubicBezTo>
                <a:cubicBezTo>
                  <a:pt x="926" y="419"/>
                  <a:pt x="938" y="421"/>
                  <a:pt x="952" y="421"/>
                </a:cubicBezTo>
                <a:close/>
                <a:moveTo>
                  <a:pt x="1194" y="158"/>
                </a:moveTo>
                <a:cubicBezTo>
                  <a:pt x="1279" y="158"/>
                  <a:pt x="1279" y="158"/>
                  <a:pt x="1279" y="158"/>
                </a:cubicBezTo>
                <a:cubicBezTo>
                  <a:pt x="1279" y="210"/>
                  <a:pt x="1279" y="210"/>
                  <a:pt x="1279" y="210"/>
                </a:cubicBezTo>
                <a:cubicBezTo>
                  <a:pt x="1287" y="190"/>
                  <a:pt x="1299" y="175"/>
                  <a:pt x="1315" y="166"/>
                </a:cubicBezTo>
                <a:cubicBezTo>
                  <a:pt x="1331" y="157"/>
                  <a:pt x="1350" y="152"/>
                  <a:pt x="1372" y="152"/>
                </a:cubicBezTo>
                <a:cubicBezTo>
                  <a:pt x="1383" y="152"/>
                  <a:pt x="1394" y="153"/>
                  <a:pt x="1403" y="156"/>
                </a:cubicBezTo>
                <a:cubicBezTo>
                  <a:pt x="1413" y="158"/>
                  <a:pt x="1422" y="161"/>
                  <a:pt x="1429" y="165"/>
                </a:cubicBezTo>
                <a:cubicBezTo>
                  <a:pt x="1397" y="250"/>
                  <a:pt x="1397" y="250"/>
                  <a:pt x="1397" y="250"/>
                </a:cubicBezTo>
                <a:cubicBezTo>
                  <a:pt x="1393" y="247"/>
                  <a:pt x="1387" y="244"/>
                  <a:pt x="1379" y="242"/>
                </a:cubicBezTo>
                <a:cubicBezTo>
                  <a:pt x="1371" y="239"/>
                  <a:pt x="1362" y="238"/>
                  <a:pt x="1352" y="238"/>
                </a:cubicBezTo>
                <a:cubicBezTo>
                  <a:pt x="1330" y="238"/>
                  <a:pt x="1313" y="244"/>
                  <a:pt x="1299" y="257"/>
                </a:cubicBezTo>
                <a:cubicBezTo>
                  <a:pt x="1286" y="269"/>
                  <a:pt x="1279" y="289"/>
                  <a:pt x="1279" y="318"/>
                </a:cubicBezTo>
                <a:cubicBezTo>
                  <a:pt x="1279" y="496"/>
                  <a:pt x="1279" y="496"/>
                  <a:pt x="1279" y="496"/>
                </a:cubicBezTo>
                <a:cubicBezTo>
                  <a:pt x="1194" y="496"/>
                  <a:pt x="1194" y="496"/>
                  <a:pt x="1194" y="496"/>
                </a:cubicBezTo>
                <a:lnTo>
                  <a:pt x="1194" y="158"/>
                </a:lnTo>
                <a:close/>
                <a:moveTo>
                  <a:pt x="1620" y="503"/>
                </a:moveTo>
                <a:cubicBezTo>
                  <a:pt x="1594" y="503"/>
                  <a:pt x="1571" y="498"/>
                  <a:pt x="1549" y="489"/>
                </a:cubicBezTo>
                <a:cubicBezTo>
                  <a:pt x="1527" y="480"/>
                  <a:pt x="1508" y="467"/>
                  <a:pt x="1492" y="451"/>
                </a:cubicBezTo>
                <a:cubicBezTo>
                  <a:pt x="1476" y="435"/>
                  <a:pt x="1464" y="416"/>
                  <a:pt x="1455" y="395"/>
                </a:cubicBezTo>
                <a:cubicBezTo>
                  <a:pt x="1446" y="374"/>
                  <a:pt x="1441" y="351"/>
                  <a:pt x="1441" y="327"/>
                </a:cubicBezTo>
                <a:cubicBezTo>
                  <a:pt x="1441" y="303"/>
                  <a:pt x="1446" y="280"/>
                  <a:pt x="1455" y="258"/>
                </a:cubicBezTo>
                <a:cubicBezTo>
                  <a:pt x="1464" y="237"/>
                  <a:pt x="1476" y="218"/>
                  <a:pt x="1492" y="202"/>
                </a:cubicBezTo>
                <a:cubicBezTo>
                  <a:pt x="1508" y="187"/>
                  <a:pt x="1527" y="174"/>
                  <a:pt x="1549" y="165"/>
                </a:cubicBezTo>
                <a:cubicBezTo>
                  <a:pt x="1571" y="156"/>
                  <a:pt x="1594" y="151"/>
                  <a:pt x="1620" y="151"/>
                </a:cubicBezTo>
                <a:cubicBezTo>
                  <a:pt x="1645" y="151"/>
                  <a:pt x="1668" y="156"/>
                  <a:pt x="1690" y="165"/>
                </a:cubicBezTo>
                <a:cubicBezTo>
                  <a:pt x="1712" y="174"/>
                  <a:pt x="1731" y="187"/>
                  <a:pt x="1747" y="202"/>
                </a:cubicBezTo>
                <a:cubicBezTo>
                  <a:pt x="1763" y="218"/>
                  <a:pt x="1776" y="237"/>
                  <a:pt x="1785" y="258"/>
                </a:cubicBezTo>
                <a:cubicBezTo>
                  <a:pt x="1794" y="280"/>
                  <a:pt x="1799" y="303"/>
                  <a:pt x="1799" y="327"/>
                </a:cubicBezTo>
                <a:cubicBezTo>
                  <a:pt x="1799" y="351"/>
                  <a:pt x="1794" y="374"/>
                  <a:pt x="1785" y="395"/>
                </a:cubicBezTo>
                <a:cubicBezTo>
                  <a:pt x="1776" y="416"/>
                  <a:pt x="1763" y="435"/>
                  <a:pt x="1747" y="451"/>
                </a:cubicBezTo>
                <a:cubicBezTo>
                  <a:pt x="1731" y="467"/>
                  <a:pt x="1713" y="480"/>
                  <a:pt x="1691" y="489"/>
                </a:cubicBezTo>
                <a:cubicBezTo>
                  <a:pt x="1669" y="498"/>
                  <a:pt x="1645" y="503"/>
                  <a:pt x="1620" y="503"/>
                </a:cubicBezTo>
                <a:close/>
                <a:moveTo>
                  <a:pt x="1620" y="421"/>
                </a:moveTo>
                <a:cubicBezTo>
                  <a:pt x="1633" y="421"/>
                  <a:pt x="1645" y="418"/>
                  <a:pt x="1657" y="413"/>
                </a:cubicBezTo>
                <a:cubicBezTo>
                  <a:pt x="1668" y="408"/>
                  <a:pt x="1678" y="402"/>
                  <a:pt x="1686" y="393"/>
                </a:cubicBezTo>
                <a:cubicBezTo>
                  <a:pt x="1694" y="385"/>
                  <a:pt x="1701" y="375"/>
                  <a:pt x="1706" y="364"/>
                </a:cubicBezTo>
                <a:cubicBezTo>
                  <a:pt x="1711" y="352"/>
                  <a:pt x="1713" y="340"/>
                  <a:pt x="1713" y="326"/>
                </a:cubicBezTo>
                <a:cubicBezTo>
                  <a:pt x="1713" y="313"/>
                  <a:pt x="1711" y="301"/>
                  <a:pt x="1706" y="289"/>
                </a:cubicBezTo>
                <a:cubicBezTo>
                  <a:pt x="1701" y="278"/>
                  <a:pt x="1694" y="268"/>
                  <a:pt x="1686" y="259"/>
                </a:cubicBezTo>
                <a:cubicBezTo>
                  <a:pt x="1678" y="251"/>
                  <a:pt x="1668" y="244"/>
                  <a:pt x="1657" y="239"/>
                </a:cubicBezTo>
                <a:cubicBezTo>
                  <a:pt x="1645" y="234"/>
                  <a:pt x="1633" y="232"/>
                  <a:pt x="1620" y="232"/>
                </a:cubicBezTo>
                <a:cubicBezTo>
                  <a:pt x="1607" y="232"/>
                  <a:pt x="1595" y="234"/>
                  <a:pt x="1584" y="239"/>
                </a:cubicBezTo>
                <a:cubicBezTo>
                  <a:pt x="1573" y="244"/>
                  <a:pt x="1563" y="251"/>
                  <a:pt x="1555" y="259"/>
                </a:cubicBezTo>
                <a:cubicBezTo>
                  <a:pt x="1546" y="268"/>
                  <a:pt x="1540" y="278"/>
                  <a:pt x="1535" y="289"/>
                </a:cubicBezTo>
                <a:cubicBezTo>
                  <a:pt x="1530" y="301"/>
                  <a:pt x="1528" y="313"/>
                  <a:pt x="1528" y="326"/>
                </a:cubicBezTo>
                <a:cubicBezTo>
                  <a:pt x="1528" y="340"/>
                  <a:pt x="1530" y="352"/>
                  <a:pt x="1535" y="364"/>
                </a:cubicBezTo>
                <a:cubicBezTo>
                  <a:pt x="1540" y="375"/>
                  <a:pt x="1546" y="385"/>
                  <a:pt x="1555" y="393"/>
                </a:cubicBezTo>
                <a:cubicBezTo>
                  <a:pt x="1563" y="402"/>
                  <a:pt x="1573" y="408"/>
                  <a:pt x="1584" y="413"/>
                </a:cubicBezTo>
                <a:cubicBezTo>
                  <a:pt x="1595" y="418"/>
                  <a:pt x="1607" y="421"/>
                  <a:pt x="1620" y="421"/>
                </a:cubicBezTo>
                <a:close/>
                <a:moveTo>
                  <a:pt x="0" y="158"/>
                </a:moveTo>
                <a:cubicBezTo>
                  <a:pt x="88" y="158"/>
                  <a:pt x="88" y="158"/>
                  <a:pt x="88" y="158"/>
                </a:cubicBezTo>
                <a:cubicBezTo>
                  <a:pt x="156" y="373"/>
                  <a:pt x="156" y="373"/>
                  <a:pt x="156" y="373"/>
                </a:cubicBezTo>
                <a:cubicBezTo>
                  <a:pt x="236" y="158"/>
                  <a:pt x="236" y="158"/>
                  <a:pt x="236" y="158"/>
                </a:cubicBezTo>
                <a:cubicBezTo>
                  <a:pt x="313" y="158"/>
                  <a:pt x="313" y="158"/>
                  <a:pt x="313" y="158"/>
                </a:cubicBezTo>
                <a:cubicBezTo>
                  <a:pt x="392" y="373"/>
                  <a:pt x="392" y="373"/>
                  <a:pt x="392" y="373"/>
                </a:cubicBezTo>
                <a:cubicBezTo>
                  <a:pt x="462" y="158"/>
                  <a:pt x="462" y="158"/>
                  <a:pt x="462" y="158"/>
                </a:cubicBezTo>
                <a:cubicBezTo>
                  <a:pt x="550" y="158"/>
                  <a:pt x="550" y="158"/>
                  <a:pt x="550" y="158"/>
                </a:cubicBezTo>
                <a:cubicBezTo>
                  <a:pt x="435" y="495"/>
                  <a:pt x="435" y="495"/>
                  <a:pt x="435" y="495"/>
                </a:cubicBezTo>
                <a:cubicBezTo>
                  <a:pt x="354" y="495"/>
                  <a:pt x="354" y="495"/>
                  <a:pt x="354" y="495"/>
                </a:cubicBezTo>
                <a:cubicBezTo>
                  <a:pt x="274" y="275"/>
                  <a:pt x="274" y="275"/>
                  <a:pt x="274" y="275"/>
                </a:cubicBezTo>
                <a:cubicBezTo>
                  <a:pt x="192" y="495"/>
                  <a:pt x="192" y="495"/>
                  <a:pt x="192" y="495"/>
                </a:cubicBezTo>
                <a:cubicBezTo>
                  <a:pt x="110" y="495"/>
                  <a:pt x="110" y="495"/>
                  <a:pt x="110" y="495"/>
                </a:cubicBezTo>
                <a:lnTo>
                  <a:pt x="0" y="158"/>
                </a:lnTo>
                <a:close/>
              </a:path>
            </a:pathLst>
          </a:custGeom>
          <a:solidFill>
            <a:schemeClr val="tx1"/>
          </a:solidFill>
          <a:ln>
            <a:noFill/>
          </a:ln>
        </p:spPr>
        <p:txBody>
          <a:bodyPr vert="horz" wrap="square" lIns="91440" tIns="45720" rIns="91440" bIns="45720" numCol="1" anchor="t" anchorCtr="0" compatLnSpc="1">
            <a:prstTxWarp prst="textNoShape">
              <a:avLst/>
            </a:prstTxWarp>
            <a:noAutofit/>
          </a:bodyPr>
          <a:lstStyle/>
          <a:p>
            <a:endParaRPr lang="en-US"/>
          </a:p>
        </p:txBody>
      </p:sp>
    </p:spTree>
    <p:extLst>
      <p:ext uri="{BB962C8B-B14F-4D97-AF65-F5344CB8AC3E}">
        <p14:creationId xmlns:p14="http://schemas.microsoft.com/office/powerpoint/2010/main" val="4305722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mall_Left_Arc_Turquoise">
    <p:spTree>
      <p:nvGrpSpPr>
        <p:cNvPr id="1" name=""/>
        <p:cNvGrpSpPr/>
        <p:nvPr/>
      </p:nvGrpSpPr>
      <p:grpSpPr>
        <a:xfrm>
          <a:off x="0" y="0"/>
          <a:ext cx="0" cy="0"/>
          <a:chOff x="0" y="0"/>
          <a:chExt cx="0" cy="0"/>
        </a:xfrm>
      </p:grpSpPr>
      <p:sp>
        <p:nvSpPr>
          <p:cNvPr id="4" name="Graphic 3">
            <a:extLst>
              <a:ext uri="{FF2B5EF4-FFF2-40B4-BE49-F238E27FC236}">
                <a16:creationId xmlns:a16="http://schemas.microsoft.com/office/drawing/2014/main" id="{E4D7C2EC-8D42-430F-2F3B-7B44CC37FC91}"/>
              </a:ext>
            </a:extLst>
          </p:cNvPr>
          <p:cNvSpPr/>
          <p:nvPr userDrawn="1"/>
        </p:nvSpPr>
        <p:spPr>
          <a:xfrm>
            <a:off x="0" y="-1"/>
            <a:ext cx="3906078" cy="6860819"/>
          </a:xfrm>
          <a:custGeom>
            <a:avLst/>
            <a:gdLst>
              <a:gd name="connsiteX0" fmla="*/ 0 w 5149849"/>
              <a:gd name="connsiteY0" fmla="*/ 0 h 6860819"/>
              <a:gd name="connsiteX1" fmla="*/ 0 w 5149849"/>
              <a:gd name="connsiteY1" fmla="*/ 6860819 h 6860819"/>
              <a:gd name="connsiteX2" fmla="*/ 4741286 w 5149849"/>
              <a:gd name="connsiteY2" fmla="*/ 6860819 h 6860819"/>
              <a:gd name="connsiteX3" fmla="*/ 5149849 w 5149849"/>
              <a:gd name="connsiteY3" fmla="*/ 3430410 h 6860819"/>
              <a:gd name="connsiteX4" fmla="*/ 4741286 w 5149849"/>
              <a:gd name="connsiteY4" fmla="*/ 0 h 6860819"/>
              <a:gd name="connsiteX5" fmla="*/ 0 w 5149849"/>
              <a:gd name="connsiteY5" fmla="*/ 0 h 6860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49849" h="6860819">
                <a:moveTo>
                  <a:pt x="0" y="0"/>
                </a:moveTo>
                <a:lnTo>
                  <a:pt x="0" y="6860819"/>
                </a:lnTo>
                <a:lnTo>
                  <a:pt x="4741286" y="6860819"/>
                </a:lnTo>
                <a:cubicBezTo>
                  <a:pt x="5008292" y="5761183"/>
                  <a:pt x="5149849" y="4612376"/>
                  <a:pt x="5149849" y="3430410"/>
                </a:cubicBezTo>
                <a:cubicBezTo>
                  <a:pt x="5149849" y="2248443"/>
                  <a:pt x="5008292" y="1099637"/>
                  <a:pt x="4741286" y="0"/>
                </a:cubicBezTo>
                <a:lnTo>
                  <a:pt x="0" y="0"/>
                </a:lnTo>
                <a:close/>
              </a:path>
            </a:pathLst>
          </a:custGeom>
          <a:solidFill>
            <a:srgbClr val="0095B7"/>
          </a:solidFill>
          <a:ln w="12669" cap="flat">
            <a:noFill/>
            <a:prstDash val="solid"/>
            <a:miter/>
          </a:ln>
        </p:spPr>
        <p:txBody>
          <a:bodyPr rtlCol="0" anchor="ctr"/>
          <a:lstStyle/>
          <a:p>
            <a:endParaRPr lang="en-US"/>
          </a:p>
        </p:txBody>
      </p:sp>
      <p:sp>
        <p:nvSpPr>
          <p:cNvPr id="38" name="Text Placeholder 2">
            <a:extLst>
              <a:ext uri="{FF2B5EF4-FFF2-40B4-BE49-F238E27FC236}">
                <a16:creationId xmlns:a16="http://schemas.microsoft.com/office/drawing/2014/main" id="{078DF32A-8B78-A20D-F7F7-99AFD4570BFF}"/>
              </a:ext>
            </a:extLst>
          </p:cNvPr>
          <p:cNvSpPr>
            <a:spLocks noGrp="1"/>
          </p:cNvSpPr>
          <p:nvPr>
            <p:ph type="body" idx="31" hasCustomPrompt="1"/>
          </p:nvPr>
        </p:nvSpPr>
        <p:spPr>
          <a:xfrm>
            <a:off x="541738" y="2164140"/>
            <a:ext cx="2849855" cy="4136907"/>
          </a:xfrm>
          <a:prstGeom prst="rect">
            <a:avLst/>
          </a:prstGeom>
        </p:spPr>
        <p:txBody>
          <a:bodyPr>
            <a:noAutofit/>
          </a:bodyPr>
          <a:lstStyle>
            <a:lvl1pPr marL="0" indent="0">
              <a:buNone/>
              <a:defRPr sz="140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51" name="Text Placeholder 2">
            <a:extLst>
              <a:ext uri="{FF2B5EF4-FFF2-40B4-BE49-F238E27FC236}">
                <a16:creationId xmlns:a16="http://schemas.microsoft.com/office/drawing/2014/main" id="{9EE73AA8-2AE3-F4CF-2B19-CBFDD0E8E593}"/>
              </a:ext>
            </a:extLst>
          </p:cNvPr>
          <p:cNvSpPr>
            <a:spLocks noGrp="1"/>
          </p:cNvSpPr>
          <p:nvPr>
            <p:ph type="body" idx="32" hasCustomPrompt="1"/>
          </p:nvPr>
        </p:nvSpPr>
        <p:spPr>
          <a:xfrm>
            <a:off x="559269" y="617882"/>
            <a:ext cx="2849855" cy="462774"/>
          </a:xfrm>
          <a:prstGeom prst="rect">
            <a:avLst/>
          </a:prstGeom>
        </p:spPr>
        <p:txBody>
          <a:bodyPr>
            <a:noAutofit/>
          </a:bodyPr>
          <a:lstStyle>
            <a:lvl1pPr marL="0" indent="0">
              <a:buNone/>
              <a:defRPr sz="2800" b="1">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52" name="Text Placeholder 2">
            <a:extLst>
              <a:ext uri="{FF2B5EF4-FFF2-40B4-BE49-F238E27FC236}">
                <a16:creationId xmlns:a16="http://schemas.microsoft.com/office/drawing/2014/main" id="{E04B46F7-7475-8424-C2B4-90FAF352CC7B}"/>
              </a:ext>
            </a:extLst>
          </p:cNvPr>
          <p:cNvSpPr>
            <a:spLocks noGrp="1"/>
          </p:cNvSpPr>
          <p:nvPr>
            <p:ph type="body" idx="33"/>
          </p:nvPr>
        </p:nvSpPr>
        <p:spPr>
          <a:xfrm>
            <a:off x="4323437" y="617882"/>
            <a:ext cx="2276869" cy="501743"/>
          </a:xfrm>
          <a:prstGeom prst="rect">
            <a:avLst/>
          </a:prstGeom>
        </p:spPr>
        <p:txBody>
          <a:bodyPr>
            <a:noAutofit/>
          </a:bodyPr>
          <a:lstStyle>
            <a:lvl1pPr marL="0" indent="0">
              <a:buNone/>
              <a:defRPr sz="3600">
                <a:solidFill>
                  <a:srgbClr val="341854"/>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a:t>
            </a:r>
          </a:p>
        </p:txBody>
      </p:sp>
      <p:sp>
        <p:nvSpPr>
          <p:cNvPr id="53" name="Text Placeholder 2">
            <a:extLst>
              <a:ext uri="{FF2B5EF4-FFF2-40B4-BE49-F238E27FC236}">
                <a16:creationId xmlns:a16="http://schemas.microsoft.com/office/drawing/2014/main" id="{EA33A8B9-6580-908D-6116-94EDA157C9C5}"/>
              </a:ext>
            </a:extLst>
          </p:cNvPr>
          <p:cNvSpPr>
            <a:spLocks noGrp="1"/>
          </p:cNvSpPr>
          <p:nvPr>
            <p:ph type="body" idx="34" hasCustomPrompt="1"/>
          </p:nvPr>
        </p:nvSpPr>
        <p:spPr>
          <a:xfrm>
            <a:off x="4314306" y="1235509"/>
            <a:ext cx="2286000" cy="299753"/>
          </a:xfrm>
          <a:prstGeom prst="rect">
            <a:avLst/>
          </a:prstGeom>
        </p:spPr>
        <p:txBody>
          <a:bodyPr>
            <a:noAutofit/>
          </a:bodyPr>
          <a:lstStyle>
            <a:lvl1pPr marL="0" indent="0">
              <a:buNone/>
              <a:defRPr sz="140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56" name="Text Placeholder 2">
            <a:extLst>
              <a:ext uri="{FF2B5EF4-FFF2-40B4-BE49-F238E27FC236}">
                <a16:creationId xmlns:a16="http://schemas.microsoft.com/office/drawing/2014/main" id="{8D009108-7602-9B2B-E6B6-15C28F25DC3F}"/>
              </a:ext>
            </a:extLst>
          </p:cNvPr>
          <p:cNvSpPr>
            <a:spLocks noGrp="1"/>
          </p:cNvSpPr>
          <p:nvPr>
            <p:ph type="body" idx="54" hasCustomPrompt="1"/>
          </p:nvPr>
        </p:nvSpPr>
        <p:spPr>
          <a:xfrm>
            <a:off x="7256441" y="3404061"/>
            <a:ext cx="4114800" cy="727364"/>
          </a:xfrm>
          <a:prstGeom prst="rect">
            <a:avLst/>
          </a:prstGeom>
        </p:spPr>
        <p:txBody>
          <a:bodyPr>
            <a:noAutofit/>
          </a:bodyPr>
          <a:lstStyle>
            <a:lvl1pPr marL="0" indent="0">
              <a:buNone/>
              <a:defRPr sz="120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57" name="Text Placeholder 2">
            <a:extLst>
              <a:ext uri="{FF2B5EF4-FFF2-40B4-BE49-F238E27FC236}">
                <a16:creationId xmlns:a16="http://schemas.microsoft.com/office/drawing/2014/main" id="{D3E538E8-AFD2-08F1-0FBF-B17269972B7A}"/>
              </a:ext>
            </a:extLst>
          </p:cNvPr>
          <p:cNvSpPr>
            <a:spLocks noGrp="1"/>
          </p:cNvSpPr>
          <p:nvPr>
            <p:ph type="body" idx="55" hasCustomPrompt="1"/>
          </p:nvPr>
        </p:nvSpPr>
        <p:spPr>
          <a:xfrm>
            <a:off x="7256441" y="4437112"/>
            <a:ext cx="4114800" cy="212469"/>
          </a:xfrm>
          <a:prstGeom prst="rect">
            <a:avLst/>
          </a:prstGeom>
        </p:spPr>
        <p:txBody>
          <a:bodyPr>
            <a:noAutofit/>
          </a:bodyPr>
          <a:lstStyle>
            <a:lvl1pPr marL="0" indent="0">
              <a:buNone/>
              <a:defRPr sz="1200">
                <a:solidFill>
                  <a:srgbClr val="341854"/>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58" name="Text Placeholder 2">
            <a:extLst>
              <a:ext uri="{FF2B5EF4-FFF2-40B4-BE49-F238E27FC236}">
                <a16:creationId xmlns:a16="http://schemas.microsoft.com/office/drawing/2014/main" id="{A07DCDB3-09F5-CDAD-A741-47DC7C4943D7}"/>
              </a:ext>
            </a:extLst>
          </p:cNvPr>
          <p:cNvSpPr>
            <a:spLocks noGrp="1"/>
          </p:cNvSpPr>
          <p:nvPr>
            <p:ph type="body" idx="56" hasCustomPrompt="1"/>
          </p:nvPr>
        </p:nvSpPr>
        <p:spPr>
          <a:xfrm>
            <a:off x="7256441" y="4711926"/>
            <a:ext cx="4114800" cy="475216"/>
          </a:xfrm>
          <a:prstGeom prst="rect">
            <a:avLst/>
          </a:prstGeom>
        </p:spPr>
        <p:txBody>
          <a:bodyPr>
            <a:noAutofit/>
          </a:bodyPr>
          <a:lstStyle>
            <a:lvl1pPr marL="0" indent="0">
              <a:buNone/>
              <a:defRPr sz="120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59" name="Text Placeholder 2">
            <a:extLst>
              <a:ext uri="{FF2B5EF4-FFF2-40B4-BE49-F238E27FC236}">
                <a16:creationId xmlns:a16="http://schemas.microsoft.com/office/drawing/2014/main" id="{DD8D7B17-4072-8F7B-AE3B-5C694F0EBB2D}"/>
              </a:ext>
            </a:extLst>
          </p:cNvPr>
          <p:cNvSpPr>
            <a:spLocks noGrp="1"/>
          </p:cNvSpPr>
          <p:nvPr>
            <p:ph type="body" idx="57" hasCustomPrompt="1"/>
          </p:nvPr>
        </p:nvSpPr>
        <p:spPr>
          <a:xfrm>
            <a:off x="7256441" y="5373216"/>
            <a:ext cx="4114800" cy="212469"/>
          </a:xfrm>
          <a:prstGeom prst="rect">
            <a:avLst/>
          </a:prstGeom>
        </p:spPr>
        <p:txBody>
          <a:bodyPr>
            <a:noAutofit/>
          </a:bodyPr>
          <a:lstStyle>
            <a:lvl1pPr marL="0" indent="0">
              <a:buNone/>
              <a:defRPr sz="1200">
                <a:solidFill>
                  <a:srgbClr val="341854"/>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60" name="Text Placeholder 2">
            <a:extLst>
              <a:ext uri="{FF2B5EF4-FFF2-40B4-BE49-F238E27FC236}">
                <a16:creationId xmlns:a16="http://schemas.microsoft.com/office/drawing/2014/main" id="{83D40A79-8F17-9CDC-9FD1-6ED6A506A44A}"/>
              </a:ext>
            </a:extLst>
          </p:cNvPr>
          <p:cNvSpPr>
            <a:spLocks noGrp="1"/>
          </p:cNvSpPr>
          <p:nvPr>
            <p:ph type="body" idx="58" hasCustomPrompt="1"/>
          </p:nvPr>
        </p:nvSpPr>
        <p:spPr>
          <a:xfrm>
            <a:off x="7256441" y="5648030"/>
            <a:ext cx="4114800" cy="727364"/>
          </a:xfrm>
          <a:prstGeom prst="rect">
            <a:avLst/>
          </a:prstGeom>
        </p:spPr>
        <p:txBody>
          <a:bodyPr>
            <a:noAutofit/>
          </a:bodyPr>
          <a:lstStyle>
            <a:lvl1pPr marL="0" indent="0">
              <a:buNone/>
              <a:defRPr sz="120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61" name="Text Placeholder 2">
            <a:extLst>
              <a:ext uri="{FF2B5EF4-FFF2-40B4-BE49-F238E27FC236}">
                <a16:creationId xmlns:a16="http://schemas.microsoft.com/office/drawing/2014/main" id="{772D3320-4D24-4861-AC2C-7C8D6702E50B}"/>
              </a:ext>
            </a:extLst>
          </p:cNvPr>
          <p:cNvSpPr>
            <a:spLocks noGrp="1"/>
          </p:cNvSpPr>
          <p:nvPr>
            <p:ph type="body" idx="59" hasCustomPrompt="1"/>
          </p:nvPr>
        </p:nvSpPr>
        <p:spPr>
          <a:xfrm>
            <a:off x="7256441" y="3140968"/>
            <a:ext cx="4114800" cy="212469"/>
          </a:xfrm>
          <a:prstGeom prst="rect">
            <a:avLst/>
          </a:prstGeom>
        </p:spPr>
        <p:txBody>
          <a:bodyPr>
            <a:noAutofit/>
          </a:bodyPr>
          <a:lstStyle>
            <a:lvl1pPr marL="0" indent="0">
              <a:buNone/>
              <a:defRPr sz="1200">
                <a:solidFill>
                  <a:srgbClr val="341854"/>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63" name="Text Placeholder 2">
            <a:extLst>
              <a:ext uri="{FF2B5EF4-FFF2-40B4-BE49-F238E27FC236}">
                <a16:creationId xmlns:a16="http://schemas.microsoft.com/office/drawing/2014/main" id="{A66BD1DA-AAA5-522D-6B5E-A212C7635A07}"/>
              </a:ext>
            </a:extLst>
          </p:cNvPr>
          <p:cNvSpPr>
            <a:spLocks noGrp="1"/>
          </p:cNvSpPr>
          <p:nvPr>
            <p:ph type="body" idx="60" hasCustomPrompt="1"/>
          </p:nvPr>
        </p:nvSpPr>
        <p:spPr>
          <a:xfrm>
            <a:off x="541738" y="1196753"/>
            <a:ext cx="2849855" cy="307852"/>
          </a:xfrm>
          <a:prstGeom prst="rect">
            <a:avLst/>
          </a:prstGeom>
        </p:spPr>
        <p:txBody>
          <a:bodyPr>
            <a:noAutofit/>
          </a:bodyPr>
          <a:lstStyle>
            <a:lvl1pPr marL="0" indent="0">
              <a:buNone/>
              <a:defRPr sz="140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subtitle</a:t>
            </a:r>
          </a:p>
        </p:txBody>
      </p:sp>
      <p:sp>
        <p:nvSpPr>
          <p:cNvPr id="7" name="Número de diapositiva">
            <a:extLst>
              <a:ext uri="{FF2B5EF4-FFF2-40B4-BE49-F238E27FC236}">
                <a16:creationId xmlns:a16="http://schemas.microsoft.com/office/drawing/2014/main" id="{11FA943E-B195-81CB-75D2-0BAC95E3E58B}"/>
              </a:ext>
            </a:extLst>
          </p:cNvPr>
          <p:cNvSpPr txBox="1">
            <a:spLocks/>
          </p:cNvSpPr>
          <p:nvPr userDrawn="1"/>
        </p:nvSpPr>
        <p:spPr>
          <a:xfrm>
            <a:off x="11516762" y="6509914"/>
            <a:ext cx="548640" cy="91440"/>
          </a:xfrm>
          <a:prstGeom prst="rect">
            <a:avLst/>
          </a:prstGeom>
        </p:spPr>
        <p:txBody>
          <a:bodyPr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700" b="0" i="0" u="none" strike="noStrike" cap="none" spc="0" normalizeH="0" baseline="0">
                <a:ln>
                  <a:noFill/>
                </a:ln>
                <a:solidFill>
                  <a:srgbClr val="000000"/>
                </a:solidFill>
                <a:effectLst/>
                <a:uFillTx/>
                <a:latin typeface="Tenorite" pitchFamily="2" charset="0"/>
                <a:ea typeface="+mn-ea"/>
                <a:cs typeface="+mn-cs"/>
                <a:sym typeface="Tenorite Regular"/>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9pPr>
          </a:lstStyle>
          <a:p>
            <a:fld id="{86CB4B4D-7CA3-9044-876B-883B54F8677D}" type="slidenum">
              <a:rPr lang="en-US" sz="800" smtClean="0"/>
              <a:pPr/>
              <a:t>‹#›</a:t>
            </a:fld>
            <a:endParaRPr lang="en-US" sz="800"/>
          </a:p>
        </p:txBody>
      </p:sp>
      <p:sp>
        <p:nvSpPr>
          <p:cNvPr id="8" name="Freeform 5">
            <a:extLst>
              <a:ext uri="{FF2B5EF4-FFF2-40B4-BE49-F238E27FC236}">
                <a16:creationId xmlns:a16="http://schemas.microsoft.com/office/drawing/2014/main" id="{5C7E0508-949D-6A83-6375-EED33B42045A}"/>
              </a:ext>
            </a:extLst>
          </p:cNvPr>
          <p:cNvSpPr>
            <a:spLocks noEditPoints="1"/>
          </p:cNvSpPr>
          <p:nvPr userDrawn="1"/>
        </p:nvSpPr>
        <p:spPr bwMode="auto">
          <a:xfrm>
            <a:off x="10784911" y="6479382"/>
            <a:ext cx="468874" cy="173633"/>
          </a:xfrm>
          <a:custGeom>
            <a:avLst/>
            <a:gdLst>
              <a:gd name="T0" fmla="*/ 698 w 1799"/>
              <a:gd name="T1" fmla="*/ 158 h 664"/>
              <a:gd name="T2" fmla="*/ 610 w 1799"/>
              <a:gd name="T3" fmla="*/ 496 h 664"/>
              <a:gd name="T4" fmla="*/ 664 w 1799"/>
              <a:gd name="T5" fmla="*/ 7 h 664"/>
              <a:gd name="T6" fmla="*/ 638 w 1799"/>
              <a:gd name="T7" fmla="*/ 105 h 664"/>
              <a:gd name="T8" fmla="*/ 664 w 1799"/>
              <a:gd name="T9" fmla="*/ 7 h 664"/>
              <a:gd name="T10" fmla="*/ 907 w 1799"/>
              <a:gd name="T11" fmla="*/ 491 h 664"/>
              <a:gd name="T12" fmla="*/ 863 w 1799"/>
              <a:gd name="T13" fmla="*/ 664 h 664"/>
              <a:gd name="T14" fmla="*/ 777 w 1799"/>
              <a:gd name="T15" fmla="*/ 158 h 664"/>
              <a:gd name="T16" fmla="*/ 862 w 1799"/>
              <a:gd name="T17" fmla="*/ 205 h 664"/>
              <a:gd name="T18" fmla="*/ 969 w 1799"/>
              <a:gd name="T19" fmla="*/ 151 h 664"/>
              <a:gd name="T20" fmla="*/ 1082 w 1799"/>
              <a:gd name="T21" fmla="*/ 199 h 664"/>
              <a:gd name="T22" fmla="*/ 1131 w 1799"/>
              <a:gd name="T23" fmla="*/ 327 h 664"/>
              <a:gd name="T24" fmla="*/ 1081 w 1799"/>
              <a:gd name="T25" fmla="*/ 455 h 664"/>
              <a:gd name="T26" fmla="*/ 969 w 1799"/>
              <a:gd name="T27" fmla="*/ 503 h 664"/>
              <a:gd name="T28" fmla="*/ 988 w 1799"/>
              <a:gd name="T29" fmla="*/ 414 h 664"/>
              <a:gd name="T30" fmla="*/ 1038 w 1799"/>
              <a:gd name="T31" fmla="*/ 364 h 664"/>
              <a:gd name="T32" fmla="*/ 1038 w 1799"/>
              <a:gd name="T33" fmla="*/ 289 h 664"/>
              <a:gd name="T34" fmla="*/ 988 w 1799"/>
              <a:gd name="T35" fmla="*/ 239 h 664"/>
              <a:gd name="T36" fmla="*/ 915 w 1799"/>
              <a:gd name="T37" fmla="*/ 239 h 664"/>
              <a:gd name="T38" fmla="*/ 865 w 1799"/>
              <a:gd name="T39" fmla="*/ 289 h 664"/>
              <a:gd name="T40" fmla="*/ 865 w 1799"/>
              <a:gd name="T41" fmla="*/ 364 h 664"/>
              <a:gd name="T42" fmla="*/ 915 w 1799"/>
              <a:gd name="T43" fmla="*/ 414 h 664"/>
              <a:gd name="T44" fmla="*/ 1194 w 1799"/>
              <a:gd name="T45" fmla="*/ 158 h 664"/>
              <a:gd name="T46" fmla="*/ 1279 w 1799"/>
              <a:gd name="T47" fmla="*/ 210 h 664"/>
              <a:gd name="T48" fmla="*/ 1372 w 1799"/>
              <a:gd name="T49" fmla="*/ 152 h 664"/>
              <a:gd name="T50" fmla="*/ 1429 w 1799"/>
              <a:gd name="T51" fmla="*/ 165 h 664"/>
              <a:gd name="T52" fmla="*/ 1379 w 1799"/>
              <a:gd name="T53" fmla="*/ 242 h 664"/>
              <a:gd name="T54" fmla="*/ 1299 w 1799"/>
              <a:gd name="T55" fmla="*/ 257 h 664"/>
              <a:gd name="T56" fmla="*/ 1279 w 1799"/>
              <a:gd name="T57" fmla="*/ 496 h 664"/>
              <a:gd name="T58" fmla="*/ 1194 w 1799"/>
              <a:gd name="T59" fmla="*/ 158 h 664"/>
              <a:gd name="T60" fmla="*/ 1549 w 1799"/>
              <a:gd name="T61" fmla="*/ 489 h 664"/>
              <a:gd name="T62" fmla="*/ 1455 w 1799"/>
              <a:gd name="T63" fmla="*/ 395 h 664"/>
              <a:gd name="T64" fmla="*/ 1455 w 1799"/>
              <a:gd name="T65" fmla="*/ 258 h 664"/>
              <a:gd name="T66" fmla="*/ 1549 w 1799"/>
              <a:gd name="T67" fmla="*/ 165 h 664"/>
              <a:gd name="T68" fmla="*/ 1690 w 1799"/>
              <a:gd name="T69" fmla="*/ 165 h 664"/>
              <a:gd name="T70" fmla="*/ 1785 w 1799"/>
              <a:gd name="T71" fmla="*/ 258 h 664"/>
              <a:gd name="T72" fmla="*/ 1785 w 1799"/>
              <a:gd name="T73" fmla="*/ 395 h 664"/>
              <a:gd name="T74" fmla="*/ 1691 w 1799"/>
              <a:gd name="T75" fmla="*/ 489 h 664"/>
              <a:gd name="T76" fmla="*/ 1620 w 1799"/>
              <a:gd name="T77" fmla="*/ 421 h 664"/>
              <a:gd name="T78" fmla="*/ 1686 w 1799"/>
              <a:gd name="T79" fmla="*/ 393 h 664"/>
              <a:gd name="T80" fmla="*/ 1713 w 1799"/>
              <a:gd name="T81" fmla="*/ 326 h 664"/>
              <a:gd name="T82" fmla="*/ 1686 w 1799"/>
              <a:gd name="T83" fmla="*/ 259 h 664"/>
              <a:gd name="T84" fmla="*/ 1620 w 1799"/>
              <a:gd name="T85" fmla="*/ 232 h 664"/>
              <a:gd name="T86" fmla="*/ 1555 w 1799"/>
              <a:gd name="T87" fmla="*/ 259 h 664"/>
              <a:gd name="T88" fmla="*/ 1528 w 1799"/>
              <a:gd name="T89" fmla="*/ 326 h 664"/>
              <a:gd name="T90" fmla="*/ 1555 w 1799"/>
              <a:gd name="T91" fmla="*/ 393 h 664"/>
              <a:gd name="T92" fmla="*/ 1620 w 1799"/>
              <a:gd name="T93" fmla="*/ 421 h 664"/>
              <a:gd name="T94" fmla="*/ 88 w 1799"/>
              <a:gd name="T95" fmla="*/ 158 h 664"/>
              <a:gd name="T96" fmla="*/ 236 w 1799"/>
              <a:gd name="T97" fmla="*/ 158 h 664"/>
              <a:gd name="T98" fmla="*/ 392 w 1799"/>
              <a:gd name="T99" fmla="*/ 373 h 664"/>
              <a:gd name="T100" fmla="*/ 550 w 1799"/>
              <a:gd name="T101" fmla="*/ 158 h 664"/>
              <a:gd name="T102" fmla="*/ 354 w 1799"/>
              <a:gd name="T103" fmla="*/ 495 h 664"/>
              <a:gd name="T104" fmla="*/ 192 w 1799"/>
              <a:gd name="T105" fmla="*/ 495 h 664"/>
              <a:gd name="T106" fmla="*/ 0 w 1799"/>
              <a:gd name="T107" fmla="*/ 158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99" h="664">
                <a:moveTo>
                  <a:pt x="610" y="158"/>
                </a:moveTo>
                <a:cubicBezTo>
                  <a:pt x="698" y="158"/>
                  <a:pt x="698" y="158"/>
                  <a:pt x="698" y="158"/>
                </a:cubicBezTo>
                <a:cubicBezTo>
                  <a:pt x="698" y="496"/>
                  <a:pt x="698" y="496"/>
                  <a:pt x="698" y="496"/>
                </a:cubicBezTo>
                <a:cubicBezTo>
                  <a:pt x="610" y="496"/>
                  <a:pt x="610" y="496"/>
                  <a:pt x="610" y="496"/>
                </a:cubicBezTo>
                <a:lnTo>
                  <a:pt x="610" y="158"/>
                </a:lnTo>
                <a:close/>
                <a:moveTo>
                  <a:pt x="664" y="7"/>
                </a:moveTo>
                <a:cubicBezTo>
                  <a:pt x="637" y="0"/>
                  <a:pt x="609" y="16"/>
                  <a:pt x="602" y="43"/>
                </a:cubicBezTo>
                <a:cubicBezTo>
                  <a:pt x="595" y="70"/>
                  <a:pt x="611" y="98"/>
                  <a:pt x="638" y="105"/>
                </a:cubicBezTo>
                <a:cubicBezTo>
                  <a:pt x="665" y="112"/>
                  <a:pt x="693" y="96"/>
                  <a:pt x="700" y="69"/>
                </a:cubicBezTo>
                <a:cubicBezTo>
                  <a:pt x="707" y="42"/>
                  <a:pt x="691" y="14"/>
                  <a:pt x="664" y="7"/>
                </a:cubicBezTo>
                <a:close/>
                <a:moveTo>
                  <a:pt x="969" y="503"/>
                </a:moveTo>
                <a:cubicBezTo>
                  <a:pt x="946" y="503"/>
                  <a:pt x="926" y="499"/>
                  <a:pt x="907" y="491"/>
                </a:cubicBezTo>
                <a:cubicBezTo>
                  <a:pt x="889" y="482"/>
                  <a:pt x="874" y="470"/>
                  <a:pt x="863" y="455"/>
                </a:cubicBezTo>
                <a:cubicBezTo>
                  <a:pt x="863" y="664"/>
                  <a:pt x="863" y="664"/>
                  <a:pt x="863" y="664"/>
                </a:cubicBezTo>
                <a:cubicBezTo>
                  <a:pt x="777" y="664"/>
                  <a:pt x="777" y="664"/>
                  <a:pt x="777" y="664"/>
                </a:cubicBezTo>
                <a:cubicBezTo>
                  <a:pt x="777" y="158"/>
                  <a:pt x="777" y="158"/>
                  <a:pt x="777" y="158"/>
                </a:cubicBezTo>
                <a:cubicBezTo>
                  <a:pt x="862" y="158"/>
                  <a:pt x="862" y="158"/>
                  <a:pt x="862" y="158"/>
                </a:cubicBezTo>
                <a:cubicBezTo>
                  <a:pt x="862" y="205"/>
                  <a:pt x="862" y="205"/>
                  <a:pt x="862" y="205"/>
                </a:cubicBezTo>
                <a:cubicBezTo>
                  <a:pt x="874" y="188"/>
                  <a:pt x="888" y="175"/>
                  <a:pt x="907" y="166"/>
                </a:cubicBezTo>
                <a:cubicBezTo>
                  <a:pt x="925" y="156"/>
                  <a:pt x="946" y="151"/>
                  <a:pt x="969" y="151"/>
                </a:cubicBezTo>
                <a:cubicBezTo>
                  <a:pt x="990" y="151"/>
                  <a:pt x="1010" y="155"/>
                  <a:pt x="1030" y="163"/>
                </a:cubicBezTo>
                <a:cubicBezTo>
                  <a:pt x="1050" y="172"/>
                  <a:pt x="1067" y="183"/>
                  <a:pt x="1082" y="199"/>
                </a:cubicBezTo>
                <a:cubicBezTo>
                  <a:pt x="1097" y="214"/>
                  <a:pt x="1109" y="233"/>
                  <a:pt x="1118" y="254"/>
                </a:cubicBezTo>
                <a:cubicBezTo>
                  <a:pt x="1127" y="276"/>
                  <a:pt x="1131" y="300"/>
                  <a:pt x="1131" y="327"/>
                </a:cubicBezTo>
                <a:cubicBezTo>
                  <a:pt x="1131" y="354"/>
                  <a:pt x="1127" y="378"/>
                  <a:pt x="1118" y="400"/>
                </a:cubicBezTo>
                <a:cubicBezTo>
                  <a:pt x="1108" y="421"/>
                  <a:pt x="1096" y="440"/>
                  <a:pt x="1081" y="455"/>
                </a:cubicBezTo>
                <a:cubicBezTo>
                  <a:pt x="1066" y="471"/>
                  <a:pt x="1049" y="482"/>
                  <a:pt x="1030" y="491"/>
                </a:cubicBezTo>
                <a:cubicBezTo>
                  <a:pt x="1010" y="499"/>
                  <a:pt x="990" y="503"/>
                  <a:pt x="969" y="503"/>
                </a:cubicBezTo>
                <a:close/>
                <a:moveTo>
                  <a:pt x="952" y="421"/>
                </a:moveTo>
                <a:cubicBezTo>
                  <a:pt x="965" y="421"/>
                  <a:pt x="977" y="419"/>
                  <a:pt x="988" y="414"/>
                </a:cubicBezTo>
                <a:cubicBezTo>
                  <a:pt x="999" y="409"/>
                  <a:pt x="1009" y="402"/>
                  <a:pt x="1018" y="394"/>
                </a:cubicBezTo>
                <a:cubicBezTo>
                  <a:pt x="1026" y="385"/>
                  <a:pt x="1033" y="375"/>
                  <a:pt x="1038" y="364"/>
                </a:cubicBezTo>
                <a:cubicBezTo>
                  <a:pt x="1043" y="352"/>
                  <a:pt x="1045" y="340"/>
                  <a:pt x="1045" y="326"/>
                </a:cubicBezTo>
                <a:cubicBezTo>
                  <a:pt x="1045" y="313"/>
                  <a:pt x="1043" y="301"/>
                  <a:pt x="1038" y="289"/>
                </a:cubicBezTo>
                <a:cubicBezTo>
                  <a:pt x="1033" y="278"/>
                  <a:pt x="1026" y="268"/>
                  <a:pt x="1018" y="259"/>
                </a:cubicBezTo>
                <a:cubicBezTo>
                  <a:pt x="1009" y="251"/>
                  <a:pt x="999" y="244"/>
                  <a:pt x="988" y="239"/>
                </a:cubicBezTo>
                <a:cubicBezTo>
                  <a:pt x="977" y="234"/>
                  <a:pt x="965" y="231"/>
                  <a:pt x="952" y="231"/>
                </a:cubicBezTo>
                <a:cubicBezTo>
                  <a:pt x="938" y="231"/>
                  <a:pt x="926" y="234"/>
                  <a:pt x="915" y="239"/>
                </a:cubicBezTo>
                <a:cubicBezTo>
                  <a:pt x="903" y="244"/>
                  <a:pt x="893" y="251"/>
                  <a:pt x="885" y="259"/>
                </a:cubicBezTo>
                <a:cubicBezTo>
                  <a:pt x="877" y="268"/>
                  <a:pt x="870" y="278"/>
                  <a:pt x="865" y="289"/>
                </a:cubicBezTo>
                <a:cubicBezTo>
                  <a:pt x="860" y="301"/>
                  <a:pt x="858" y="313"/>
                  <a:pt x="858" y="326"/>
                </a:cubicBezTo>
                <a:cubicBezTo>
                  <a:pt x="858" y="340"/>
                  <a:pt x="860" y="352"/>
                  <a:pt x="865" y="364"/>
                </a:cubicBezTo>
                <a:cubicBezTo>
                  <a:pt x="870" y="375"/>
                  <a:pt x="877" y="385"/>
                  <a:pt x="885" y="394"/>
                </a:cubicBezTo>
                <a:cubicBezTo>
                  <a:pt x="893" y="402"/>
                  <a:pt x="903" y="409"/>
                  <a:pt x="915" y="414"/>
                </a:cubicBezTo>
                <a:cubicBezTo>
                  <a:pt x="926" y="419"/>
                  <a:pt x="938" y="421"/>
                  <a:pt x="952" y="421"/>
                </a:cubicBezTo>
                <a:close/>
                <a:moveTo>
                  <a:pt x="1194" y="158"/>
                </a:moveTo>
                <a:cubicBezTo>
                  <a:pt x="1279" y="158"/>
                  <a:pt x="1279" y="158"/>
                  <a:pt x="1279" y="158"/>
                </a:cubicBezTo>
                <a:cubicBezTo>
                  <a:pt x="1279" y="210"/>
                  <a:pt x="1279" y="210"/>
                  <a:pt x="1279" y="210"/>
                </a:cubicBezTo>
                <a:cubicBezTo>
                  <a:pt x="1287" y="190"/>
                  <a:pt x="1299" y="175"/>
                  <a:pt x="1315" y="166"/>
                </a:cubicBezTo>
                <a:cubicBezTo>
                  <a:pt x="1331" y="157"/>
                  <a:pt x="1350" y="152"/>
                  <a:pt x="1372" y="152"/>
                </a:cubicBezTo>
                <a:cubicBezTo>
                  <a:pt x="1383" y="152"/>
                  <a:pt x="1394" y="153"/>
                  <a:pt x="1403" y="156"/>
                </a:cubicBezTo>
                <a:cubicBezTo>
                  <a:pt x="1413" y="158"/>
                  <a:pt x="1422" y="161"/>
                  <a:pt x="1429" y="165"/>
                </a:cubicBezTo>
                <a:cubicBezTo>
                  <a:pt x="1397" y="250"/>
                  <a:pt x="1397" y="250"/>
                  <a:pt x="1397" y="250"/>
                </a:cubicBezTo>
                <a:cubicBezTo>
                  <a:pt x="1393" y="247"/>
                  <a:pt x="1387" y="244"/>
                  <a:pt x="1379" y="242"/>
                </a:cubicBezTo>
                <a:cubicBezTo>
                  <a:pt x="1371" y="239"/>
                  <a:pt x="1362" y="238"/>
                  <a:pt x="1352" y="238"/>
                </a:cubicBezTo>
                <a:cubicBezTo>
                  <a:pt x="1330" y="238"/>
                  <a:pt x="1313" y="244"/>
                  <a:pt x="1299" y="257"/>
                </a:cubicBezTo>
                <a:cubicBezTo>
                  <a:pt x="1286" y="269"/>
                  <a:pt x="1279" y="289"/>
                  <a:pt x="1279" y="318"/>
                </a:cubicBezTo>
                <a:cubicBezTo>
                  <a:pt x="1279" y="496"/>
                  <a:pt x="1279" y="496"/>
                  <a:pt x="1279" y="496"/>
                </a:cubicBezTo>
                <a:cubicBezTo>
                  <a:pt x="1194" y="496"/>
                  <a:pt x="1194" y="496"/>
                  <a:pt x="1194" y="496"/>
                </a:cubicBezTo>
                <a:lnTo>
                  <a:pt x="1194" y="158"/>
                </a:lnTo>
                <a:close/>
                <a:moveTo>
                  <a:pt x="1620" y="503"/>
                </a:moveTo>
                <a:cubicBezTo>
                  <a:pt x="1594" y="503"/>
                  <a:pt x="1571" y="498"/>
                  <a:pt x="1549" y="489"/>
                </a:cubicBezTo>
                <a:cubicBezTo>
                  <a:pt x="1527" y="480"/>
                  <a:pt x="1508" y="467"/>
                  <a:pt x="1492" y="451"/>
                </a:cubicBezTo>
                <a:cubicBezTo>
                  <a:pt x="1476" y="435"/>
                  <a:pt x="1464" y="416"/>
                  <a:pt x="1455" y="395"/>
                </a:cubicBezTo>
                <a:cubicBezTo>
                  <a:pt x="1446" y="374"/>
                  <a:pt x="1441" y="351"/>
                  <a:pt x="1441" y="327"/>
                </a:cubicBezTo>
                <a:cubicBezTo>
                  <a:pt x="1441" y="303"/>
                  <a:pt x="1446" y="280"/>
                  <a:pt x="1455" y="258"/>
                </a:cubicBezTo>
                <a:cubicBezTo>
                  <a:pt x="1464" y="237"/>
                  <a:pt x="1476" y="218"/>
                  <a:pt x="1492" y="202"/>
                </a:cubicBezTo>
                <a:cubicBezTo>
                  <a:pt x="1508" y="187"/>
                  <a:pt x="1527" y="174"/>
                  <a:pt x="1549" y="165"/>
                </a:cubicBezTo>
                <a:cubicBezTo>
                  <a:pt x="1571" y="156"/>
                  <a:pt x="1594" y="151"/>
                  <a:pt x="1620" y="151"/>
                </a:cubicBezTo>
                <a:cubicBezTo>
                  <a:pt x="1645" y="151"/>
                  <a:pt x="1668" y="156"/>
                  <a:pt x="1690" y="165"/>
                </a:cubicBezTo>
                <a:cubicBezTo>
                  <a:pt x="1712" y="174"/>
                  <a:pt x="1731" y="187"/>
                  <a:pt x="1747" y="202"/>
                </a:cubicBezTo>
                <a:cubicBezTo>
                  <a:pt x="1763" y="218"/>
                  <a:pt x="1776" y="237"/>
                  <a:pt x="1785" y="258"/>
                </a:cubicBezTo>
                <a:cubicBezTo>
                  <a:pt x="1794" y="280"/>
                  <a:pt x="1799" y="303"/>
                  <a:pt x="1799" y="327"/>
                </a:cubicBezTo>
                <a:cubicBezTo>
                  <a:pt x="1799" y="351"/>
                  <a:pt x="1794" y="374"/>
                  <a:pt x="1785" y="395"/>
                </a:cubicBezTo>
                <a:cubicBezTo>
                  <a:pt x="1776" y="416"/>
                  <a:pt x="1763" y="435"/>
                  <a:pt x="1747" y="451"/>
                </a:cubicBezTo>
                <a:cubicBezTo>
                  <a:pt x="1731" y="467"/>
                  <a:pt x="1713" y="480"/>
                  <a:pt x="1691" y="489"/>
                </a:cubicBezTo>
                <a:cubicBezTo>
                  <a:pt x="1669" y="498"/>
                  <a:pt x="1645" y="503"/>
                  <a:pt x="1620" y="503"/>
                </a:cubicBezTo>
                <a:close/>
                <a:moveTo>
                  <a:pt x="1620" y="421"/>
                </a:moveTo>
                <a:cubicBezTo>
                  <a:pt x="1633" y="421"/>
                  <a:pt x="1645" y="418"/>
                  <a:pt x="1657" y="413"/>
                </a:cubicBezTo>
                <a:cubicBezTo>
                  <a:pt x="1668" y="408"/>
                  <a:pt x="1678" y="402"/>
                  <a:pt x="1686" y="393"/>
                </a:cubicBezTo>
                <a:cubicBezTo>
                  <a:pt x="1694" y="385"/>
                  <a:pt x="1701" y="375"/>
                  <a:pt x="1706" y="364"/>
                </a:cubicBezTo>
                <a:cubicBezTo>
                  <a:pt x="1711" y="352"/>
                  <a:pt x="1713" y="340"/>
                  <a:pt x="1713" y="326"/>
                </a:cubicBezTo>
                <a:cubicBezTo>
                  <a:pt x="1713" y="313"/>
                  <a:pt x="1711" y="301"/>
                  <a:pt x="1706" y="289"/>
                </a:cubicBezTo>
                <a:cubicBezTo>
                  <a:pt x="1701" y="278"/>
                  <a:pt x="1694" y="268"/>
                  <a:pt x="1686" y="259"/>
                </a:cubicBezTo>
                <a:cubicBezTo>
                  <a:pt x="1678" y="251"/>
                  <a:pt x="1668" y="244"/>
                  <a:pt x="1657" y="239"/>
                </a:cubicBezTo>
                <a:cubicBezTo>
                  <a:pt x="1645" y="234"/>
                  <a:pt x="1633" y="232"/>
                  <a:pt x="1620" y="232"/>
                </a:cubicBezTo>
                <a:cubicBezTo>
                  <a:pt x="1607" y="232"/>
                  <a:pt x="1595" y="234"/>
                  <a:pt x="1584" y="239"/>
                </a:cubicBezTo>
                <a:cubicBezTo>
                  <a:pt x="1573" y="244"/>
                  <a:pt x="1563" y="251"/>
                  <a:pt x="1555" y="259"/>
                </a:cubicBezTo>
                <a:cubicBezTo>
                  <a:pt x="1546" y="268"/>
                  <a:pt x="1540" y="278"/>
                  <a:pt x="1535" y="289"/>
                </a:cubicBezTo>
                <a:cubicBezTo>
                  <a:pt x="1530" y="301"/>
                  <a:pt x="1528" y="313"/>
                  <a:pt x="1528" y="326"/>
                </a:cubicBezTo>
                <a:cubicBezTo>
                  <a:pt x="1528" y="340"/>
                  <a:pt x="1530" y="352"/>
                  <a:pt x="1535" y="364"/>
                </a:cubicBezTo>
                <a:cubicBezTo>
                  <a:pt x="1540" y="375"/>
                  <a:pt x="1546" y="385"/>
                  <a:pt x="1555" y="393"/>
                </a:cubicBezTo>
                <a:cubicBezTo>
                  <a:pt x="1563" y="402"/>
                  <a:pt x="1573" y="408"/>
                  <a:pt x="1584" y="413"/>
                </a:cubicBezTo>
                <a:cubicBezTo>
                  <a:pt x="1595" y="418"/>
                  <a:pt x="1607" y="421"/>
                  <a:pt x="1620" y="421"/>
                </a:cubicBezTo>
                <a:close/>
                <a:moveTo>
                  <a:pt x="0" y="158"/>
                </a:moveTo>
                <a:cubicBezTo>
                  <a:pt x="88" y="158"/>
                  <a:pt x="88" y="158"/>
                  <a:pt x="88" y="158"/>
                </a:cubicBezTo>
                <a:cubicBezTo>
                  <a:pt x="156" y="373"/>
                  <a:pt x="156" y="373"/>
                  <a:pt x="156" y="373"/>
                </a:cubicBezTo>
                <a:cubicBezTo>
                  <a:pt x="236" y="158"/>
                  <a:pt x="236" y="158"/>
                  <a:pt x="236" y="158"/>
                </a:cubicBezTo>
                <a:cubicBezTo>
                  <a:pt x="313" y="158"/>
                  <a:pt x="313" y="158"/>
                  <a:pt x="313" y="158"/>
                </a:cubicBezTo>
                <a:cubicBezTo>
                  <a:pt x="392" y="373"/>
                  <a:pt x="392" y="373"/>
                  <a:pt x="392" y="373"/>
                </a:cubicBezTo>
                <a:cubicBezTo>
                  <a:pt x="462" y="158"/>
                  <a:pt x="462" y="158"/>
                  <a:pt x="462" y="158"/>
                </a:cubicBezTo>
                <a:cubicBezTo>
                  <a:pt x="550" y="158"/>
                  <a:pt x="550" y="158"/>
                  <a:pt x="550" y="158"/>
                </a:cubicBezTo>
                <a:cubicBezTo>
                  <a:pt x="435" y="495"/>
                  <a:pt x="435" y="495"/>
                  <a:pt x="435" y="495"/>
                </a:cubicBezTo>
                <a:cubicBezTo>
                  <a:pt x="354" y="495"/>
                  <a:pt x="354" y="495"/>
                  <a:pt x="354" y="495"/>
                </a:cubicBezTo>
                <a:cubicBezTo>
                  <a:pt x="274" y="275"/>
                  <a:pt x="274" y="275"/>
                  <a:pt x="274" y="275"/>
                </a:cubicBezTo>
                <a:cubicBezTo>
                  <a:pt x="192" y="495"/>
                  <a:pt x="192" y="495"/>
                  <a:pt x="192" y="495"/>
                </a:cubicBezTo>
                <a:cubicBezTo>
                  <a:pt x="110" y="495"/>
                  <a:pt x="110" y="495"/>
                  <a:pt x="110" y="495"/>
                </a:cubicBezTo>
                <a:lnTo>
                  <a:pt x="0" y="158"/>
                </a:lnTo>
                <a:close/>
              </a:path>
            </a:pathLst>
          </a:custGeom>
          <a:solidFill>
            <a:schemeClr val="tx1"/>
          </a:solidFill>
          <a:ln>
            <a:noFill/>
          </a:ln>
        </p:spPr>
        <p:txBody>
          <a:bodyPr vert="horz" wrap="square" lIns="91440" tIns="45720" rIns="91440" bIns="45720" numCol="1" anchor="t" anchorCtr="0" compatLnSpc="1">
            <a:prstTxWarp prst="textNoShape">
              <a:avLst/>
            </a:prstTxWarp>
            <a:noAutofit/>
          </a:bodyPr>
          <a:lstStyle/>
          <a:p>
            <a:endParaRPr lang="en-US"/>
          </a:p>
        </p:txBody>
      </p:sp>
    </p:spTree>
    <p:extLst>
      <p:ext uri="{BB962C8B-B14F-4D97-AF65-F5344CB8AC3E}">
        <p14:creationId xmlns:p14="http://schemas.microsoft.com/office/powerpoint/2010/main" val="17397039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mall_Left_Arc_WiproBlue">
    <p:spTree>
      <p:nvGrpSpPr>
        <p:cNvPr id="1" name=""/>
        <p:cNvGrpSpPr/>
        <p:nvPr/>
      </p:nvGrpSpPr>
      <p:grpSpPr>
        <a:xfrm>
          <a:off x="0" y="0"/>
          <a:ext cx="0" cy="0"/>
          <a:chOff x="0" y="0"/>
          <a:chExt cx="0" cy="0"/>
        </a:xfrm>
      </p:grpSpPr>
      <p:sp>
        <p:nvSpPr>
          <p:cNvPr id="5" name="Graphic 3">
            <a:extLst>
              <a:ext uri="{FF2B5EF4-FFF2-40B4-BE49-F238E27FC236}">
                <a16:creationId xmlns:a16="http://schemas.microsoft.com/office/drawing/2014/main" id="{54E5C287-537E-004D-446B-90BC0E57BC36}"/>
              </a:ext>
            </a:extLst>
          </p:cNvPr>
          <p:cNvSpPr/>
          <p:nvPr userDrawn="1"/>
        </p:nvSpPr>
        <p:spPr>
          <a:xfrm>
            <a:off x="0" y="-1"/>
            <a:ext cx="3906078" cy="6860819"/>
          </a:xfrm>
          <a:custGeom>
            <a:avLst/>
            <a:gdLst>
              <a:gd name="connsiteX0" fmla="*/ 0 w 5149849"/>
              <a:gd name="connsiteY0" fmla="*/ 0 h 6860819"/>
              <a:gd name="connsiteX1" fmla="*/ 0 w 5149849"/>
              <a:gd name="connsiteY1" fmla="*/ 6860819 h 6860819"/>
              <a:gd name="connsiteX2" fmla="*/ 4741286 w 5149849"/>
              <a:gd name="connsiteY2" fmla="*/ 6860819 h 6860819"/>
              <a:gd name="connsiteX3" fmla="*/ 5149849 w 5149849"/>
              <a:gd name="connsiteY3" fmla="*/ 3430410 h 6860819"/>
              <a:gd name="connsiteX4" fmla="*/ 4741286 w 5149849"/>
              <a:gd name="connsiteY4" fmla="*/ 0 h 6860819"/>
              <a:gd name="connsiteX5" fmla="*/ 0 w 5149849"/>
              <a:gd name="connsiteY5" fmla="*/ 0 h 6860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49849" h="6860819">
                <a:moveTo>
                  <a:pt x="0" y="0"/>
                </a:moveTo>
                <a:lnTo>
                  <a:pt x="0" y="6860819"/>
                </a:lnTo>
                <a:lnTo>
                  <a:pt x="4741286" y="6860819"/>
                </a:lnTo>
                <a:cubicBezTo>
                  <a:pt x="5008292" y="5761183"/>
                  <a:pt x="5149849" y="4612376"/>
                  <a:pt x="5149849" y="3430410"/>
                </a:cubicBezTo>
                <a:cubicBezTo>
                  <a:pt x="5149849" y="2248443"/>
                  <a:pt x="5008292" y="1099637"/>
                  <a:pt x="4741286" y="0"/>
                </a:cubicBezTo>
                <a:lnTo>
                  <a:pt x="0" y="0"/>
                </a:lnTo>
                <a:close/>
              </a:path>
            </a:pathLst>
          </a:custGeom>
          <a:solidFill>
            <a:schemeClr val="accent1"/>
          </a:solidFill>
          <a:ln w="12669" cap="flat">
            <a:noFill/>
            <a:prstDash val="solid"/>
            <a:miter/>
          </a:ln>
        </p:spPr>
        <p:txBody>
          <a:bodyPr rtlCol="0" anchor="ctr"/>
          <a:lstStyle/>
          <a:p>
            <a:endParaRPr lang="en-US"/>
          </a:p>
        </p:txBody>
      </p:sp>
      <p:sp>
        <p:nvSpPr>
          <p:cNvPr id="2" name="Text Placeholder 2">
            <a:extLst>
              <a:ext uri="{FF2B5EF4-FFF2-40B4-BE49-F238E27FC236}">
                <a16:creationId xmlns:a16="http://schemas.microsoft.com/office/drawing/2014/main" id="{374914CC-9103-C811-FCE8-666C09BE85D1}"/>
              </a:ext>
            </a:extLst>
          </p:cNvPr>
          <p:cNvSpPr>
            <a:spLocks noGrp="1"/>
          </p:cNvSpPr>
          <p:nvPr>
            <p:ph type="body" idx="32" hasCustomPrompt="1"/>
          </p:nvPr>
        </p:nvSpPr>
        <p:spPr>
          <a:xfrm>
            <a:off x="559269" y="617882"/>
            <a:ext cx="2832323" cy="1081964"/>
          </a:xfrm>
          <a:prstGeom prst="rect">
            <a:avLst/>
          </a:prstGeom>
        </p:spPr>
        <p:txBody>
          <a:bodyPr>
            <a:noAutofit/>
          </a:bodyPr>
          <a:lstStyle>
            <a:lvl1pPr marL="0" indent="0">
              <a:buNone/>
              <a:defRPr sz="3600" b="1">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4" name="Text Placeholder 2">
            <a:extLst>
              <a:ext uri="{FF2B5EF4-FFF2-40B4-BE49-F238E27FC236}">
                <a16:creationId xmlns:a16="http://schemas.microsoft.com/office/drawing/2014/main" id="{685EF214-3D74-A02E-2DA4-7EADC40CCAED}"/>
              </a:ext>
            </a:extLst>
          </p:cNvPr>
          <p:cNvSpPr>
            <a:spLocks noGrp="1"/>
          </p:cNvSpPr>
          <p:nvPr>
            <p:ph type="body" idx="60" hasCustomPrompt="1"/>
          </p:nvPr>
        </p:nvSpPr>
        <p:spPr>
          <a:xfrm>
            <a:off x="541738" y="1841522"/>
            <a:ext cx="2849855" cy="307852"/>
          </a:xfrm>
          <a:prstGeom prst="rect">
            <a:avLst/>
          </a:prstGeom>
        </p:spPr>
        <p:txBody>
          <a:bodyPr>
            <a:noAutofit/>
          </a:bodyPr>
          <a:lstStyle>
            <a:lvl1pPr marL="0" indent="0">
              <a:buNone/>
              <a:defRPr sz="140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subtitle</a:t>
            </a:r>
          </a:p>
        </p:txBody>
      </p:sp>
      <p:sp>
        <p:nvSpPr>
          <p:cNvPr id="9" name="Número de diapositiva">
            <a:extLst>
              <a:ext uri="{FF2B5EF4-FFF2-40B4-BE49-F238E27FC236}">
                <a16:creationId xmlns:a16="http://schemas.microsoft.com/office/drawing/2014/main" id="{4B0A70A2-85FF-1636-D082-51E9C735C4C9}"/>
              </a:ext>
            </a:extLst>
          </p:cNvPr>
          <p:cNvSpPr txBox="1">
            <a:spLocks/>
          </p:cNvSpPr>
          <p:nvPr userDrawn="1"/>
        </p:nvSpPr>
        <p:spPr>
          <a:xfrm>
            <a:off x="11516762" y="6509914"/>
            <a:ext cx="548640" cy="91440"/>
          </a:xfrm>
          <a:prstGeom prst="rect">
            <a:avLst/>
          </a:prstGeom>
        </p:spPr>
        <p:txBody>
          <a:bodyPr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700" b="0" i="0" u="none" strike="noStrike" cap="none" spc="0" normalizeH="0" baseline="0">
                <a:ln>
                  <a:noFill/>
                </a:ln>
                <a:solidFill>
                  <a:srgbClr val="000000"/>
                </a:solidFill>
                <a:effectLst/>
                <a:uFillTx/>
                <a:latin typeface="Tenorite" pitchFamily="2" charset="0"/>
                <a:ea typeface="+mn-ea"/>
                <a:cs typeface="+mn-cs"/>
                <a:sym typeface="Tenorite Regular"/>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9pPr>
          </a:lstStyle>
          <a:p>
            <a:fld id="{86CB4B4D-7CA3-9044-876B-883B54F8677D}" type="slidenum">
              <a:rPr lang="en-US" sz="800" smtClean="0"/>
              <a:pPr/>
              <a:t>‹#›</a:t>
            </a:fld>
            <a:endParaRPr lang="en-US" sz="800"/>
          </a:p>
        </p:txBody>
      </p:sp>
      <p:sp>
        <p:nvSpPr>
          <p:cNvPr id="10" name="Freeform 5">
            <a:extLst>
              <a:ext uri="{FF2B5EF4-FFF2-40B4-BE49-F238E27FC236}">
                <a16:creationId xmlns:a16="http://schemas.microsoft.com/office/drawing/2014/main" id="{50350777-C450-99F9-327F-0B3AEC368F06}"/>
              </a:ext>
            </a:extLst>
          </p:cNvPr>
          <p:cNvSpPr>
            <a:spLocks noEditPoints="1"/>
          </p:cNvSpPr>
          <p:nvPr userDrawn="1"/>
        </p:nvSpPr>
        <p:spPr bwMode="auto">
          <a:xfrm>
            <a:off x="10784911" y="6479382"/>
            <a:ext cx="468874" cy="173633"/>
          </a:xfrm>
          <a:custGeom>
            <a:avLst/>
            <a:gdLst>
              <a:gd name="T0" fmla="*/ 698 w 1799"/>
              <a:gd name="T1" fmla="*/ 158 h 664"/>
              <a:gd name="T2" fmla="*/ 610 w 1799"/>
              <a:gd name="T3" fmla="*/ 496 h 664"/>
              <a:gd name="T4" fmla="*/ 664 w 1799"/>
              <a:gd name="T5" fmla="*/ 7 h 664"/>
              <a:gd name="T6" fmla="*/ 638 w 1799"/>
              <a:gd name="T7" fmla="*/ 105 h 664"/>
              <a:gd name="T8" fmla="*/ 664 w 1799"/>
              <a:gd name="T9" fmla="*/ 7 h 664"/>
              <a:gd name="T10" fmla="*/ 907 w 1799"/>
              <a:gd name="T11" fmla="*/ 491 h 664"/>
              <a:gd name="T12" fmla="*/ 863 w 1799"/>
              <a:gd name="T13" fmla="*/ 664 h 664"/>
              <a:gd name="T14" fmla="*/ 777 w 1799"/>
              <a:gd name="T15" fmla="*/ 158 h 664"/>
              <a:gd name="T16" fmla="*/ 862 w 1799"/>
              <a:gd name="T17" fmla="*/ 205 h 664"/>
              <a:gd name="T18" fmla="*/ 969 w 1799"/>
              <a:gd name="T19" fmla="*/ 151 h 664"/>
              <a:gd name="T20" fmla="*/ 1082 w 1799"/>
              <a:gd name="T21" fmla="*/ 199 h 664"/>
              <a:gd name="T22" fmla="*/ 1131 w 1799"/>
              <a:gd name="T23" fmla="*/ 327 h 664"/>
              <a:gd name="T24" fmla="*/ 1081 w 1799"/>
              <a:gd name="T25" fmla="*/ 455 h 664"/>
              <a:gd name="T26" fmla="*/ 969 w 1799"/>
              <a:gd name="T27" fmla="*/ 503 h 664"/>
              <a:gd name="T28" fmla="*/ 988 w 1799"/>
              <a:gd name="T29" fmla="*/ 414 h 664"/>
              <a:gd name="T30" fmla="*/ 1038 w 1799"/>
              <a:gd name="T31" fmla="*/ 364 h 664"/>
              <a:gd name="T32" fmla="*/ 1038 w 1799"/>
              <a:gd name="T33" fmla="*/ 289 h 664"/>
              <a:gd name="T34" fmla="*/ 988 w 1799"/>
              <a:gd name="T35" fmla="*/ 239 h 664"/>
              <a:gd name="T36" fmla="*/ 915 w 1799"/>
              <a:gd name="T37" fmla="*/ 239 h 664"/>
              <a:gd name="T38" fmla="*/ 865 w 1799"/>
              <a:gd name="T39" fmla="*/ 289 h 664"/>
              <a:gd name="T40" fmla="*/ 865 w 1799"/>
              <a:gd name="T41" fmla="*/ 364 h 664"/>
              <a:gd name="T42" fmla="*/ 915 w 1799"/>
              <a:gd name="T43" fmla="*/ 414 h 664"/>
              <a:gd name="T44" fmla="*/ 1194 w 1799"/>
              <a:gd name="T45" fmla="*/ 158 h 664"/>
              <a:gd name="T46" fmla="*/ 1279 w 1799"/>
              <a:gd name="T47" fmla="*/ 210 h 664"/>
              <a:gd name="T48" fmla="*/ 1372 w 1799"/>
              <a:gd name="T49" fmla="*/ 152 h 664"/>
              <a:gd name="T50" fmla="*/ 1429 w 1799"/>
              <a:gd name="T51" fmla="*/ 165 h 664"/>
              <a:gd name="T52" fmla="*/ 1379 w 1799"/>
              <a:gd name="T53" fmla="*/ 242 h 664"/>
              <a:gd name="T54" fmla="*/ 1299 w 1799"/>
              <a:gd name="T55" fmla="*/ 257 h 664"/>
              <a:gd name="T56" fmla="*/ 1279 w 1799"/>
              <a:gd name="T57" fmla="*/ 496 h 664"/>
              <a:gd name="T58" fmla="*/ 1194 w 1799"/>
              <a:gd name="T59" fmla="*/ 158 h 664"/>
              <a:gd name="T60" fmla="*/ 1549 w 1799"/>
              <a:gd name="T61" fmla="*/ 489 h 664"/>
              <a:gd name="T62" fmla="*/ 1455 w 1799"/>
              <a:gd name="T63" fmla="*/ 395 h 664"/>
              <a:gd name="T64" fmla="*/ 1455 w 1799"/>
              <a:gd name="T65" fmla="*/ 258 h 664"/>
              <a:gd name="T66" fmla="*/ 1549 w 1799"/>
              <a:gd name="T67" fmla="*/ 165 h 664"/>
              <a:gd name="T68" fmla="*/ 1690 w 1799"/>
              <a:gd name="T69" fmla="*/ 165 h 664"/>
              <a:gd name="T70" fmla="*/ 1785 w 1799"/>
              <a:gd name="T71" fmla="*/ 258 h 664"/>
              <a:gd name="T72" fmla="*/ 1785 w 1799"/>
              <a:gd name="T73" fmla="*/ 395 h 664"/>
              <a:gd name="T74" fmla="*/ 1691 w 1799"/>
              <a:gd name="T75" fmla="*/ 489 h 664"/>
              <a:gd name="T76" fmla="*/ 1620 w 1799"/>
              <a:gd name="T77" fmla="*/ 421 h 664"/>
              <a:gd name="T78" fmla="*/ 1686 w 1799"/>
              <a:gd name="T79" fmla="*/ 393 h 664"/>
              <a:gd name="T80" fmla="*/ 1713 w 1799"/>
              <a:gd name="T81" fmla="*/ 326 h 664"/>
              <a:gd name="T82" fmla="*/ 1686 w 1799"/>
              <a:gd name="T83" fmla="*/ 259 h 664"/>
              <a:gd name="T84" fmla="*/ 1620 w 1799"/>
              <a:gd name="T85" fmla="*/ 232 h 664"/>
              <a:gd name="T86" fmla="*/ 1555 w 1799"/>
              <a:gd name="T87" fmla="*/ 259 h 664"/>
              <a:gd name="T88" fmla="*/ 1528 w 1799"/>
              <a:gd name="T89" fmla="*/ 326 h 664"/>
              <a:gd name="T90" fmla="*/ 1555 w 1799"/>
              <a:gd name="T91" fmla="*/ 393 h 664"/>
              <a:gd name="T92" fmla="*/ 1620 w 1799"/>
              <a:gd name="T93" fmla="*/ 421 h 664"/>
              <a:gd name="T94" fmla="*/ 88 w 1799"/>
              <a:gd name="T95" fmla="*/ 158 h 664"/>
              <a:gd name="T96" fmla="*/ 236 w 1799"/>
              <a:gd name="T97" fmla="*/ 158 h 664"/>
              <a:gd name="T98" fmla="*/ 392 w 1799"/>
              <a:gd name="T99" fmla="*/ 373 h 664"/>
              <a:gd name="T100" fmla="*/ 550 w 1799"/>
              <a:gd name="T101" fmla="*/ 158 h 664"/>
              <a:gd name="T102" fmla="*/ 354 w 1799"/>
              <a:gd name="T103" fmla="*/ 495 h 664"/>
              <a:gd name="T104" fmla="*/ 192 w 1799"/>
              <a:gd name="T105" fmla="*/ 495 h 664"/>
              <a:gd name="T106" fmla="*/ 0 w 1799"/>
              <a:gd name="T107" fmla="*/ 158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99" h="664">
                <a:moveTo>
                  <a:pt x="610" y="158"/>
                </a:moveTo>
                <a:cubicBezTo>
                  <a:pt x="698" y="158"/>
                  <a:pt x="698" y="158"/>
                  <a:pt x="698" y="158"/>
                </a:cubicBezTo>
                <a:cubicBezTo>
                  <a:pt x="698" y="496"/>
                  <a:pt x="698" y="496"/>
                  <a:pt x="698" y="496"/>
                </a:cubicBezTo>
                <a:cubicBezTo>
                  <a:pt x="610" y="496"/>
                  <a:pt x="610" y="496"/>
                  <a:pt x="610" y="496"/>
                </a:cubicBezTo>
                <a:lnTo>
                  <a:pt x="610" y="158"/>
                </a:lnTo>
                <a:close/>
                <a:moveTo>
                  <a:pt x="664" y="7"/>
                </a:moveTo>
                <a:cubicBezTo>
                  <a:pt x="637" y="0"/>
                  <a:pt x="609" y="16"/>
                  <a:pt x="602" y="43"/>
                </a:cubicBezTo>
                <a:cubicBezTo>
                  <a:pt x="595" y="70"/>
                  <a:pt x="611" y="98"/>
                  <a:pt x="638" y="105"/>
                </a:cubicBezTo>
                <a:cubicBezTo>
                  <a:pt x="665" y="112"/>
                  <a:pt x="693" y="96"/>
                  <a:pt x="700" y="69"/>
                </a:cubicBezTo>
                <a:cubicBezTo>
                  <a:pt x="707" y="42"/>
                  <a:pt x="691" y="14"/>
                  <a:pt x="664" y="7"/>
                </a:cubicBezTo>
                <a:close/>
                <a:moveTo>
                  <a:pt x="969" y="503"/>
                </a:moveTo>
                <a:cubicBezTo>
                  <a:pt x="946" y="503"/>
                  <a:pt x="926" y="499"/>
                  <a:pt x="907" y="491"/>
                </a:cubicBezTo>
                <a:cubicBezTo>
                  <a:pt x="889" y="482"/>
                  <a:pt x="874" y="470"/>
                  <a:pt x="863" y="455"/>
                </a:cubicBezTo>
                <a:cubicBezTo>
                  <a:pt x="863" y="664"/>
                  <a:pt x="863" y="664"/>
                  <a:pt x="863" y="664"/>
                </a:cubicBezTo>
                <a:cubicBezTo>
                  <a:pt x="777" y="664"/>
                  <a:pt x="777" y="664"/>
                  <a:pt x="777" y="664"/>
                </a:cubicBezTo>
                <a:cubicBezTo>
                  <a:pt x="777" y="158"/>
                  <a:pt x="777" y="158"/>
                  <a:pt x="777" y="158"/>
                </a:cubicBezTo>
                <a:cubicBezTo>
                  <a:pt x="862" y="158"/>
                  <a:pt x="862" y="158"/>
                  <a:pt x="862" y="158"/>
                </a:cubicBezTo>
                <a:cubicBezTo>
                  <a:pt x="862" y="205"/>
                  <a:pt x="862" y="205"/>
                  <a:pt x="862" y="205"/>
                </a:cubicBezTo>
                <a:cubicBezTo>
                  <a:pt x="874" y="188"/>
                  <a:pt x="888" y="175"/>
                  <a:pt x="907" y="166"/>
                </a:cubicBezTo>
                <a:cubicBezTo>
                  <a:pt x="925" y="156"/>
                  <a:pt x="946" y="151"/>
                  <a:pt x="969" y="151"/>
                </a:cubicBezTo>
                <a:cubicBezTo>
                  <a:pt x="990" y="151"/>
                  <a:pt x="1010" y="155"/>
                  <a:pt x="1030" y="163"/>
                </a:cubicBezTo>
                <a:cubicBezTo>
                  <a:pt x="1050" y="172"/>
                  <a:pt x="1067" y="183"/>
                  <a:pt x="1082" y="199"/>
                </a:cubicBezTo>
                <a:cubicBezTo>
                  <a:pt x="1097" y="214"/>
                  <a:pt x="1109" y="233"/>
                  <a:pt x="1118" y="254"/>
                </a:cubicBezTo>
                <a:cubicBezTo>
                  <a:pt x="1127" y="276"/>
                  <a:pt x="1131" y="300"/>
                  <a:pt x="1131" y="327"/>
                </a:cubicBezTo>
                <a:cubicBezTo>
                  <a:pt x="1131" y="354"/>
                  <a:pt x="1127" y="378"/>
                  <a:pt x="1118" y="400"/>
                </a:cubicBezTo>
                <a:cubicBezTo>
                  <a:pt x="1108" y="421"/>
                  <a:pt x="1096" y="440"/>
                  <a:pt x="1081" y="455"/>
                </a:cubicBezTo>
                <a:cubicBezTo>
                  <a:pt x="1066" y="471"/>
                  <a:pt x="1049" y="482"/>
                  <a:pt x="1030" y="491"/>
                </a:cubicBezTo>
                <a:cubicBezTo>
                  <a:pt x="1010" y="499"/>
                  <a:pt x="990" y="503"/>
                  <a:pt x="969" y="503"/>
                </a:cubicBezTo>
                <a:close/>
                <a:moveTo>
                  <a:pt x="952" y="421"/>
                </a:moveTo>
                <a:cubicBezTo>
                  <a:pt x="965" y="421"/>
                  <a:pt x="977" y="419"/>
                  <a:pt x="988" y="414"/>
                </a:cubicBezTo>
                <a:cubicBezTo>
                  <a:pt x="999" y="409"/>
                  <a:pt x="1009" y="402"/>
                  <a:pt x="1018" y="394"/>
                </a:cubicBezTo>
                <a:cubicBezTo>
                  <a:pt x="1026" y="385"/>
                  <a:pt x="1033" y="375"/>
                  <a:pt x="1038" y="364"/>
                </a:cubicBezTo>
                <a:cubicBezTo>
                  <a:pt x="1043" y="352"/>
                  <a:pt x="1045" y="340"/>
                  <a:pt x="1045" y="326"/>
                </a:cubicBezTo>
                <a:cubicBezTo>
                  <a:pt x="1045" y="313"/>
                  <a:pt x="1043" y="301"/>
                  <a:pt x="1038" y="289"/>
                </a:cubicBezTo>
                <a:cubicBezTo>
                  <a:pt x="1033" y="278"/>
                  <a:pt x="1026" y="268"/>
                  <a:pt x="1018" y="259"/>
                </a:cubicBezTo>
                <a:cubicBezTo>
                  <a:pt x="1009" y="251"/>
                  <a:pt x="999" y="244"/>
                  <a:pt x="988" y="239"/>
                </a:cubicBezTo>
                <a:cubicBezTo>
                  <a:pt x="977" y="234"/>
                  <a:pt x="965" y="231"/>
                  <a:pt x="952" y="231"/>
                </a:cubicBezTo>
                <a:cubicBezTo>
                  <a:pt x="938" y="231"/>
                  <a:pt x="926" y="234"/>
                  <a:pt x="915" y="239"/>
                </a:cubicBezTo>
                <a:cubicBezTo>
                  <a:pt x="903" y="244"/>
                  <a:pt x="893" y="251"/>
                  <a:pt x="885" y="259"/>
                </a:cubicBezTo>
                <a:cubicBezTo>
                  <a:pt x="877" y="268"/>
                  <a:pt x="870" y="278"/>
                  <a:pt x="865" y="289"/>
                </a:cubicBezTo>
                <a:cubicBezTo>
                  <a:pt x="860" y="301"/>
                  <a:pt x="858" y="313"/>
                  <a:pt x="858" y="326"/>
                </a:cubicBezTo>
                <a:cubicBezTo>
                  <a:pt x="858" y="340"/>
                  <a:pt x="860" y="352"/>
                  <a:pt x="865" y="364"/>
                </a:cubicBezTo>
                <a:cubicBezTo>
                  <a:pt x="870" y="375"/>
                  <a:pt x="877" y="385"/>
                  <a:pt x="885" y="394"/>
                </a:cubicBezTo>
                <a:cubicBezTo>
                  <a:pt x="893" y="402"/>
                  <a:pt x="903" y="409"/>
                  <a:pt x="915" y="414"/>
                </a:cubicBezTo>
                <a:cubicBezTo>
                  <a:pt x="926" y="419"/>
                  <a:pt x="938" y="421"/>
                  <a:pt x="952" y="421"/>
                </a:cubicBezTo>
                <a:close/>
                <a:moveTo>
                  <a:pt x="1194" y="158"/>
                </a:moveTo>
                <a:cubicBezTo>
                  <a:pt x="1279" y="158"/>
                  <a:pt x="1279" y="158"/>
                  <a:pt x="1279" y="158"/>
                </a:cubicBezTo>
                <a:cubicBezTo>
                  <a:pt x="1279" y="210"/>
                  <a:pt x="1279" y="210"/>
                  <a:pt x="1279" y="210"/>
                </a:cubicBezTo>
                <a:cubicBezTo>
                  <a:pt x="1287" y="190"/>
                  <a:pt x="1299" y="175"/>
                  <a:pt x="1315" y="166"/>
                </a:cubicBezTo>
                <a:cubicBezTo>
                  <a:pt x="1331" y="157"/>
                  <a:pt x="1350" y="152"/>
                  <a:pt x="1372" y="152"/>
                </a:cubicBezTo>
                <a:cubicBezTo>
                  <a:pt x="1383" y="152"/>
                  <a:pt x="1394" y="153"/>
                  <a:pt x="1403" y="156"/>
                </a:cubicBezTo>
                <a:cubicBezTo>
                  <a:pt x="1413" y="158"/>
                  <a:pt x="1422" y="161"/>
                  <a:pt x="1429" y="165"/>
                </a:cubicBezTo>
                <a:cubicBezTo>
                  <a:pt x="1397" y="250"/>
                  <a:pt x="1397" y="250"/>
                  <a:pt x="1397" y="250"/>
                </a:cubicBezTo>
                <a:cubicBezTo>
                  <a:pt x="1393" y="247"/>
                  <a:pt x="1387" y="244"/>
                  <a:pt x="1379" y="242"/>
                </a:cubicBezTo>
                <a:cubicBezTo>
                  <a:pt x="1371" y="239"/>
                  <a:pt x="1362" y="238"/>
                  <a:pt x="1352" y="238"/>
                </a:cubicBezTo>
                <a:cubicBezTo>
                  <a:pt x="1330" y="238"/>
                  <a:pt x="1313" y="244"/>
                  <a:pt x="1299" y="257"/>
                </a:cubicBezTo>
                <a:cubicBezTo>
                  <a:pt x="1286" y="269"/>
                  <a:pt x="1279" y="289"/>
                  <a:pt x="1279" y="318"/>
                </a:cubicBezTo>
                <a:cubicBezTo>
                  <a:pt x="1279" y="496"/>
                  <a:pt x="1279" y="496"/>
                  <a:pt x="1279" y="496"/>
                </a:cubicBezTo>
                <a:cubicBezTo>
                  <a:pt x="1194" y="496"/>
                  <a:pt x="1194" y="496"/>
                  <a:pt x="1194" y="496"/>
                </a:cubicBezTo>
                <a:lnTo>
                  <a:pt x="1194" y="158"/>
                </a:lnTo>
                <a:close/>
                <a:moveTo>
                  <a:pt x="1620" y="503"/>
                </a:moveTo>
                <a:cubicBezTo>
                  <a:pt x="1594" y="503"/>
                  <a:pt x="1571" y="498"/>
                  <a:pt x="1549" y="489"/>
                </a:cubicBezTo>
                <a:cubicBezTo>
                  <a:pt x="1527" y="480"/>
                  <a:pt x="1508" y="467"/>
                  <a:pt x="1492" y="451"/>
                </a:cubicBezTo>
                <a:cubicBezTo>
                  <a:pt x="1476" y="435"/>
                  <a:pt x="1464" y="416"/>
                  <a:pt x="1455" y="395"/>
                </a:cubicBezTo>
                <a:cubicBezTo>
                  <a:pt x="1446" y="374"/>
                  <a:pt x="1441" y="351"/>
                  <a:pt x="1441" y="327"/>
                </a:cubicBezTo>
                <a:cubicBezTo>
                  <a:pt x="1441" y="303"/>
                  <a:pt x="1446" y="280"/>
                  <a:pt x="1455" y="258"/>
                </a:cubicBezTo>
                <a:cubicBezTo>
                  <a:pt x="1464" y="237"/>
                  <a:pt x="1476" y="218"/>
                  <a:pt x="1492" y="202"/>
                </a:cubicBezTo>
                <a:cubicBezTo>
                  <a:pt x="1508" y="187"/>
                  <a:pt x="1527" y="174"/>
                  <a:pt x="1549" y="165"/>
                </a:cubicBezTo>
                <a:cubicBezTo>
                  <a:pt x="1571" y="156"/>
                  <a:pt x="1594" y="151"/>
                  <a:pt x="1620" y="151"/>
                </a:cubicBezTo>
                <a:cubicBezTo>
                  <a:pt x="1645" y="151"/>
                  <a:pt x="1668" y="156"/>
                  <a:pt x="1690" y="165"/>
                </a:cubicBezTo>
                <a:cubicBezTo>
                  <a:pt x="1712" y="174"/>
                  <a:pt x="1731" y="187"/>
                  <a:pt x="1747" y="202"/>
                </a:cubicBezTo>
                <a:cubicBezTo>
                  <a:pt x="1763" y="218"/>
                  <a:pt x="1776" y="237"/>
                  <a:pt x="1785" y="258"/>
                </a:cubicBezTo>
                <a:cubicBezTo>
                  <a:pt x="1794" y="280"/>
                  <a:pt x="1799" y="303"/>
                  <a:pt x="1799" y="327"/>
                </a:cubicBezTo>
                <a:cubicBezTo>
                  <a:pt x="1799" y="351"/>
                  <a:pt x="1794" y="374"/>
                  <a:pt x="1785" y="395"/>
                </a:cubicBezTo>
                <a:cubicBezTo>
                  <a:pt x="1776" y="416"/>
                  <a:pt x="1763" y="435"/>
                  <a:pt x="1747" y="451"/>
                </a:cubicBezTo>
                <a:cubicBezTo>
                  <a:pt x="1731" y="467"/>
                  <a:pt x="1713" y="480"/>
                  <a:pt x="1691" y="489"/>
                </a:cubicBezTo>
                <a:cubicBezTo>
                  <a:pt x="1669" y="498"/>
                  <a:pt x="1645" y="503"/>
                  <a:pt x="1620" y="503"/>
                </a:cubicBezTo>
                <a:close/>
                <a:moveTo>
                  <a:pt x="1620" y="421"/>
                </a:moveTo>
                <a:cubicBezTo>
                  <a:pt x="1633" y="421"/>
                  <a:pt x="1645" y="418"/>
                  <a:pt x="1657" y="413"/>
                </a:cubicBezTo>
                <a:cubicBezTo>
                  <a:pt x="1668" y="408"/>
                  <a:pt x="1678" y="402"/>
                  <a:pt x="1686" y="393"/>
                </a:cubicBezTo>
                <a:cubicBezTo>
                  <a:pt x="1694" y="385"/>
                  <a:pt x="1701" y="375"/>
                  <a:pt x="1706" y="364"/>
                </a:cubicBezTo>
                <a:cubicBezTo>
                  <a:pt x="1711" y="352"/>
                  <a:pt x="1713" y="340"/>
                  <a:pt x="1713" y="326"/>
                </a:cubicBezTo>
                <a:cubicBezTo>
                  <a:pt x="1713" y="313"/>
                  <a:pt x="1711" y="301"/>
                  <a:pt x="1706" y="289"/>
                </a:cubicBezTo>
                <a:cubicBezTo>
                  <a:pt x="1701" y="278"/>
                  <a:pt x="1694" y="268"/>
                  <a:pt x="1686" y="259"/>
                </a:cubicBezTo>
                <a:cubicBezTo>
                  <a:pt x="1678" y="251"/>
                  <a:pt x="1668" y="244"/>
                  <a:pt x="1657" y="239"/>
                </a:cubicBezTo>
                <a:cubicBezTo>
                  <a:pt x="1645" y="234"/>
                  <a:pt x="1633" y="232"/>
                  <a:pt x="1620" y="232"/>
                </a:cubicBezTo>
                <a:cubicBezTo>
                  <a:pt x="1607" y="232"/>
                  <a:pt x="1595" y="234"/>
                  <a:pt x="1584" y="239"/>
                </a:cubicBezTo>
                <a:cubicBezTo>
                  <a:pt x="1573" y="244"/>
                  <a:pt x="1563" y="251"/>
                  <a:pt x="1555" y="259"/>
                </a:cubicBezTo>
                <a:cubicBezTo>
                  <a:pt x="1546" y="268"/>
                  <a:pt x="1540" y="278"/>
                  <a:pt x="1535" y="289"/>
                </a:cubicBezTo>
                <a:cubicBezTo>
                  <a:pt x="1530" y="301"/>
                  <a:pt x="1528" y="313"/>
                  <a:pt x="1528" y="326"/>
                </a:cubicBezTo>
                <a:cubicBezTo>
                  <a:pt x="1528" y="340"/>
                  <a:pt x="1530" y="352"/>
                  <a:pt x="1535" y="364"/>
                </a:cubicBezTo>
                <a:cubicBezTo>
                  <a:pt x="1540" y="375"/>
                  <a:pt x="1546" y="385"/>
                  <a:pt x="1555" y="393"/>
                </a:cubicBezTo>
                <a:cubicBezTo>
                  <a:pt x="1563" y="402"/>
                  <a:pt x="1573" y="408"/>
                  <a:pt x="1584" y="413"/>
                </a:cubicBezTo>
                <a:cubicBezTo>
                  <a:pt x="1595" y="418"/>
                  <a:pt x="1607" y="421"/>
                  <a:pt x="1620" y="421"/>
                </a:cubicBezTo>
                <a:close/>
                <a:moveTo>
                  <a:pt x="0" y="158"/>
                </a:moveTo>
                <a:cubicBezTo>
                  <a:pt x="88" y="158"/>
                  <a:pt x="88" y="158"/>
                  <a:pt x="88" y="158"/>
                </a:cubicBezTo>
                <a:cubicBezTo>
                  <a:pt x="156" y="373"/>
                  <a:pt x="156" y="373"/>
                  <a:pt x="156" y="373"/>
                </a:cubicBezTo>
                <a:cubicBezTo>
                  <a:pt x="236" y="158"/>
                  <a:pt x="236" y="158"/>
                  <a:pt x="236" y="158"/>
                </a:cubicBezTo>
                <a:cubicBezTo>
                  <a:pt x="313" y="158"/>
                  <a:pt x="313" y="158"/>
                  <a:pt x="313" y="158"/>
                </a:cubicBezTo>
                <a:cubicBezTo>
                  <a:pt x="392" y="373"/>
                  <a:pt x="392" y="373"/>
                  <a:pt x="392" y="373"/>
                </a:cubicBezTo>
                <a:cubicBezTo>
                  <a:pt x="462" y="158"/>
                  <a:pt x="462" y="158"/>
                  <a:pt x="462" y="158"/>
                </a:cubicBezTo>
                <a:cubicBezTo>
                  <a:pt x="550" y="158"/>
                  <a:pt x="550" y="158"/>
                  <a:pt x="550" y="158"/>
                </a:cubicBezTo>
                <a:cubicBezTo>
                  <a:pt x="435" y="495"/>
                  <a:pt x="435" y="495"/>
                  <a:pt x="435" y="495"/>
                </a:cubicBezTo>
                <a:cubicBezTo>
                  <a:pt x="354" y="495"/>
                  <a:pt x="354" y="495"/>
                  <a:pt x="354" y="495"/>
                </a:cubicBezTo>
                <a:cubicBezTo>
                  <a:pt x="274" y="275"/>
                  <a:pt x="274" y="275"/>
                  <a:pt x="274" y="275"/>
                </a:cubicBezTo>
                <a:cubicBezTo>
                  <a:pt x="192" y="495"/>
                  <a:pt x="192" y="495"/>
                  <a:pt x="192" y="495"/>
                </a:cubicBezTo>
                <a:cubicBezTo>
                  <a:pt x="110" y="495"/>
                  <a:pt x="110" y="495"/>
                  <a:pt x="110" y="495"/>
                </a:cubicBezTo>
                <a:lnTo>
                  <a:pt x="0" y="158"/>
                </a:lnTo>
                <a:close/>
              </a:path>
            </a:pathLst>
          </a:custGeom>
          <a:solidFill>
            <a:schemeClr val="tx1"/>
          </a:solidFill>
          <a:ln>
            <a:noFill/>
          </a:ln>
        </p:spPr>
        <p:txBody>
          <a:bodyPr vert="horz" wrap="square" lIns="91440" tIns="45720" rIns="91440" bIns="45720" numCol="1" anchor="t" anchorCtr="0" compatLnSpc="1">
            <a:prstTxWarp prst="textNoShape">
              <a:avLst/>
            </a:prstTxWarp>
            <a:noAutofit/>
          </a:bodyPr>
          <a:lstStyle/>
          <a:p>
            <a:endParaRPr lang="en-US"/>
          </a:p>
        </p:txBody>
      </p:sp>
    </p:spTree>
    <p:extLst>
      <p:ext uri="{BB962C8B-B14F-4D97-AF65-F5344CB8AC3E}">
        <p14:creationId xmlns:p14="http://schemas.microsoft.com/office/powerpoint/2010/main" val="12646968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mall_Left_Arc_withtext">
    <p:spTree>
      <p:nvGrpSpPr>
        <p:cNvPr id="1" name=""/>
        <p:cNvGrpSpPr/>
        <p:nvPr/>
      </p:nvGrpSpPr>
      <p:grpSpPr>
        <a:xfrm>
          <a:off x="0" y="0"/>
          <a:ext cx="0" cy="0"/>
          <a:chOff x="0" y="0"/>
          <a:chExt cx="0" cy="0"/>
        </a:xfrm>
      </p:grpSpPr>
      <p:sp>
        <p:nvSpPr>
          <p:cNvPr id="2" name="Graphic 3">
            <a:extLst>
              <a:ext uri="{FF2B5EF4-FFF2-40B4-BE49-F238E27FC236}">
                <a16:creationId xmlns:a16="http://schemas.microsoft.com/office/drawing/2014/main" id="{AD9D5B32-9032-7D2D-413C-4BD078CF8EF8}"/>
              </a:ext>
            </a:extLst>
          </p:cNvPr>
          <p:cNvSpPr/>
          <p:nvPr userDrawn="1"/>
        </p:nvSpPr>
        <p:spPr>
          <a:xfrm>
            <a:off x="0" y="-1"/>
            <a:ext cx="3906078" cy="6860819"/>
          </a:xfrm>
          <a:custGeom>
            <a:avLst/>
            <a:gdLst>
              <a:gd name="connsiteX0" fmla="*/ 0 w 5149849"/>
              <a:gd name="connsiteY0" fmla="*/ 0 h 6860819"/>
              <a:gd name="connsiteX1" fmla="*/ 0 w 5149849"/>
              <a:gd name="connsiteY1" fmla="*/ 6860819 h 6860819"/>
              <a:gd name="connsiteX2" fmla="*/ 4741286 w 5149849"/>
              <a:gd name="connsiteY2" fmla="*/ 6860819 h 6860819"/>
              <a:gd name="connsiteX3" fmla="*/ 5149849 w 5149849"/>
              <a:gd name="connsiteY3" fmla="*/ 3430410 h 6860819"/>
              <a:gd name="connsiteX4" fmla="*/ 4741286 w 5149849"/>
              <a:gd name="connsiteY4" fmla="*/ 0 h 6860819"/>
              <a:gd name="connsiteX5" fmla="*/ 0 w 5149849"/>
              <a:gd name="connsiteY5" fmla="*/ 0 h 6860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49849" h="6860819">
                <a:moveTo>
                  <a:pt x="0" y="0"/>
                </a:moveTo>
                <a:lnTo>
                  <a:pt x="0" y="6860819"/>
                </a:lnTo>
                <a:lnTo>
                  <a:pt x="4741286" y="6860819"/>
                </a:lnTo>
                <a:cubicBezTo>
                  <a:pt x="5008292" y="5761183"/>
                  <a:pt x="5149849" y="4612376"/>
                  <a:pt x="5149849" y="3430410"/>
                </a:cubicBezTo>
                <a:cubicBezTo>
                  <a:pt x="5149849" y="2248443"/>
                  <a:pt x="5008292" y="1099637"/>
                  <a:pt x="4741286" y="0"/>
                </a:cubicBezTo>
                <a:lnTo>
                  <a:pt x="0" y="0"/>
                </a:lnTo>
                <a:close/>
              </a:path>
            </a:pathLst>
          </a:custGeom>
          <a:solidFill>
            <a:schemeClr val="accent1"/>
          </a:solidFill>
          <a:ln w="12669" cap="flat">
            <a:noFill/>
            <a:prstDash val="solid"/>
            <a:miter/>
          </a:ln>
        </p:spPr>
        <p:txBody>
          <a:bodyPr rtlCol="0" anchor="ctr"/>
          <a:lstStyle/>
          <a:p>
            <a:endParaRPr lang="en-US"/>
          </a:p>
        </p:txBody>
      </p:sp>
      <p:sp>
        <p:nvSpPr>
          <p:cNvPr id="38" name="Text Placeholder 2">
            <a:extLst>
              <a:ext uri="{FF2B5EF4-FFF2-40B4-BE49-F238E27FC236}">
                <a16:creationId xmlns:a16="http://schemas.microsoft.com/office/drawing/2014/main" id="{078DF32A-8B78-A20D-F7F7-99AFD4570BFF}"/>
              </a:ext>
            </a:extLst>
          </p:cNvPr>
          <p:cNvSpPr>
            <a:spLocks noGrp="1"/>
          </p:cNvSpPr>
          <p:nvPr>
            <p:ph type="body" idx="31" hasCustomPrompt="1"/>
          </p:nvPr>
        </p:nvSpPr>
        <p:spPr>
          <a:xfrm>
            <a:off x="541738" y="2164140"/>
            <a:ext cx="2849855" cy="4136907"/>
          </a:xfrm>
          <a:prstGeom prst="rect">
            <a:avLst/>
          </a:prstGeom>
        </p:spPr>
        <p:txBody>
          <a:bodyPr>
            <a:noAutofit/>
          </a:bodyPr>
          <a:lstStyle>
            <a:lvl1pPr marL="0" indent="0">
              <a:buNone/>
              <a:defRPr sz="140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51" name="Text Placeholder 2">
            <a:extLst>
              <a:ext uri="{FF2B5EF4-FFF2-40B4-BE49-F238E27FC236}">
                <a16:creationId xmlns:a16="http://schemas.microsoft.com/office/drawing/2014/main" id="{9EE73AA8-2AE3-F4CF-2B19-CBFDD0E8E593}"/>
              </a:ext>
            </a:extLst>
          </p:cNvPr>
          <p:cNvSpPr>
            <a:spLocks noGrp="1"/>
          </p:cNvSpPr>
          <p:nvPr>
            <p:ph type="body" idx="32" hasCustomPrompt="1"/>
          </p:nvPr>
        </p:nvSpPr>
        <p:spPr>
          <a:xfrm>
            <a:off x="559269" y="617882"/>
            <a:ext cx="2849855" cy="462774"/>
          </a:xfrm>
          <a:prstGeom prst="rect">
            <a:avLst/>
          </a:prstGeom>
        </p:spPr>
        <p:txBody>
          <a:bodyPr>
            <a:noAutofit/>
          </a:bodyPr>
          <a:lstStyle>
            <a:lvl1pPr marL="0" indent="0">
              <a:buNone/>
              <a:defRPr sz="2800" b="1">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52" name="Text Placeholder 2">
            <a:extLst>
              <a:ext uri="{FF2B5EF4-FFF2-40B4-BE49-F238E27FC236}">
                <a16:creationId xmlns:a16="http://schemas.microsoft.com/office/drawing/2014/main" id="{E04B46F7-7475-8424-C2B4-90FAF352CC7B}"/>
              </a:ext>
            </a:extLst>
          </p:cNvPr>
          <p:cNvSpPr>
            <a:spLocks noGrp="1"/>
          </p:cNvSpPr>
          <p:nvPr>
            <p:ph type="body" idx="33"/>
          </p:nvPr>
        </p:nvSpPr>
        <p:spPr>
          <a:xfrm>
            <a:off x="4323437" y="617882"/>
            <a:ext cx="2276869" cy="501743"/>
          </a:xfrm>
          <a:prstGeom prst="rect">
            <a:avLst/>
          </a:prstGeom>
        </p:spPr>
        <p:txBody>
          <a:bodyPr>
            <a:noAutofit/>
          </a:bodyPr>
          <a:lstStyle>
            <a:lvl1pPr marL="0" indent="0">
              <a:buNone/>
              <a:defRPr sz="3600">
                <a:solidFill>
                  <a:srgbClr val="341854"/>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a:t>
            </a:r>
          </a:p>
        </p:txBody>
      </p:sp>
      <p:sp>
        <p:nvSpPr>
          <p:cNvPr id="53" name="Text Placeholder 2">
            <a:extLst>
              <a:ext uri="{FF2B5EF4-FFF2-40B4-BE49-F238E27FC236}">
                <a16:creationId xmlns:a16="http://schemas.microsoft.com/office/drawing/2014/main" id="{EA33A8B9-6580-908D-6116-94EDA157C9C5}"/>
              </a:ext>
            </a:extLst>
          </p:cNvPr>
          <p:cNvSpPr>
            <a:spLocks noGrp="1"/>
          </p:cNvSpPr>
          <p:nvPr>
            <p:ph type="body" idx="34" hasCustomPrompt="1"/>
          </p:nvPr>
        </p:nvSpPr>
        <p:spPr>
          <a:xfrm>
            <a:off x="4314306" y="1235509"/>
            <a:ext cx="2286000" cy="299753"/>
          </a:xfrm>
          <a:prstGeom prst="rect">
            <a:avLst/>
          </a:prstGeom>
        </p:spPr>
        <p:txBody>
          <a:bodyPr>
            <a:noAutofit/>
          </a:bodyPr>
          <a:lstStyle>
            <a:lvl1pPr marL="0" indent="0">
              <a:buNone/>
              <a:defRPr sz="140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56" name="Text Placeholder 2">
            <a:extLst>
              <a:ext uri="{FF2B5EF4-FFF2-40B4-BE49-F238E27FC236}">
                <a16:creationId xmlns:a16="http://schemas.microsoft.com/office/drawing/2014/main" id="{8D009108-7602-9B2B-E6B6-15C28F25DC3F}"/>
              </a:ext>
            </a:extLst>
          </p:cNvPr>
          <p:cNvSpPr>
            <a:spLocks noGrp="1"/>
          </p:cNvSpPr>
          <p:nvPr>
            <p:ph type="body" idx="54" hasCustomPrompt="1"/>
          </p:nvPr>
        </p:nvSpPr>
        <p:spPr>
          <a:xfrm>
            <a:off x="7256441" y="3404061"/>
            <a:ext cx="4114800" cy="727364"/>
          </a:xfrm>
          <a:prstGeom prst="rect">
            <a:avLst/>
          </a:prstGeom>
        </p:spPr>
        <p:txBody>
          <a:bodyPr>
            <a:noAutofit/>
          </a:bodyPr>
          <a:lstStyle>
            <a:lvl1pPr marL="0" indent="0">
              <a:buNone/>
              <a:defRPr sz="120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57" name="Text Placeholder 2">
            <a:extLst>
              <a:ext uri="{FF2B5EF4-FFF2-40B4-BE49-F238E27FC236}">
                <a16:creationId xmlns:a16="http://schemas.microsoft.com/office/drawing/2014/main" id="{D3E538E8-AFD2-08F1-0FBF-B17269972B7A}"/>
              </a:ext>
            </a:extLst>
          </p:cNvPr>
          <p:cNvSpPr>
            <a:spLocks noGrp="1"/>
          </p:cNvSpPr>
          <p:nvPr>
            <p:ph type="body" idx="55" hasCustomPrompt="1"/>
          </p:nvPr>
        </p:nvSpPr>
        <p:spPr>
          <a:xfrm>
            <a:off x="7256441" y="4437112"/>
            <a:ext cx="4114800" cy="212469"/>
          </a:xfrm>
          <a:prstGeom prst="rect">
            <a:avLst/>
          </a:prstGeom>
        </p:spPr>
        <p:txBody>
          <a:bodyPr>
            <a:noAutofit/>
          </a:bodyPr>
          <a:lstStyle>
            <a:lvl1pPr marL="0" indent="0">
              <a:buNone/>
              <a:defRPr sz="1200">
                <a:solidFill>
                  <a:srgbClr val="341854"/>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58" name="Text Placeholder 2">
            <a:extLst>
              <a:ext uri="{FF2B5EF4-FFF2-40B4-BE49-F238E27FC236}">
                <a16:creationId xmlns:a16="http://schemas.microsoft.com/office/drawing/2014/main" id="{A07DCDB3-09F5-CDAD-A741-47DC7C4943D7}"/>
              </a:ext>
            </a:extLst>
          </p:cNvPr>
          <p:cNvSpPr>
            <a:spLocks noGrp="1"/>
          </p:cNvSpPr>
          <p:nvPr>
            <p:ph type="body" idx="56" hasCustomPrompt="1"/>
          </p:nvPr>
        </p:nvSpPr>
        <p:spPr>
          <a:xfrm>
            <a:off x="7256441" y="4711926"/>
            <a:ext cx="4114800" cy="475216"/>
          </a:xfrm>
          <a:prstGeom prst="rect">
            <a:avLst/>
          </a:prstGeom>
        </p:spPr>
        <p:txBody>
          <a:bodyPr>
            <a:noAutofit/>
          </a:bodyPr>
          <a:lstStyle>
            <a:lvl1pPr marL="0" indent="0">
              <a:buNone/>
              <a:defRPr sz="120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59" name="Text Placeholder 2">
            <a:extLst>
              <a:ext uri="{FF2B5EF4-FFF2-40B4-BE49-F238E27FC236}">
                <a16:creationId xmlns:a16="http://schemas.microsoft.com/office/drawing/2014/main" id="{DD8D7B17-4072-8F7B-AE3B-5C694F0EBB2D}"/>
              </a:ext>
            </a:extLst>
          </p:cNvPr>
          <p:cNvSpPr>
            <a:spLocks noGrp="1"/>
          </p:cNvSpPr>
          <p:nvPr>
            <p:ph type="body" idx="57" hasCustomPrompt="1"/>
          </p:nvPr>
        </p:nvSpPr>
        <p:spPr>
          <a:xfrm>
            <a:off x="7256441" y="5373216"/>
            <a:ext cx="4114800" cy="212469"/>
          </a:xfrm>
          <a:prstGeom prst="rect">
            <a:avLst/>
          </a:prstGeom>
        </p:spPr>
        <p:txBody>
          <a:bodyPr>
            <a:noAutofit/>
          </a:bodyPr>
          <a:lstStyle>
            <a:lvl1pPr marL="0" indent="0">
              <a:buNone/>
              <a:defRPr sz="1200">
                <a:solidFill>
                  <a:srgbClr val="341854"/>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60" name="Text Placeholder 2">
            <a:extLst>
              <a:ext uri="{FF2B5EF4-FFF2-40B4-BE49-F238E27FC236}">
                <a16:creationId xmlns:a16="http://schemas.microsoft.com/office/drawing/2014/main" id="{83D40A79-8F17-9CDC-9FD1-6ED6A506A44A}"/>
              </a:ext>
            </a:extLst>
          </p:cNvPr>
          <p:cNvSpPr>
            <a:spLocks noGrp="1"/>
          </p:cNvSpPr>
          <p:nvPr>
            <p:ph type="body" idx="58" hasCustomPrompt="1"/>
          </p:nvPr>
        </p:nvSpPr>
        <p:spPr>
          <a:xfrm>
            <a:off x="7256441" y="5648030"/>
            <a:ext cx="4114800" cy="727364"/>
          </a:xfrm>
          <a:prstGeom prst="rect">
            <a:avLst/>
          </a:prstGeom>
        </p:spPr>
        <p:txBody>
          <a:bodyPr>
            <a:noAutofit/>
          </a:bodyPr>
          <a:lstStyle>
            <a:lvl1pPr marL="0" indent="0">
              <a:buNone/>
              <a:defRPr sz="120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61" name="Text Placeholder 2">
            <a:extLst>
              <a:ext uri="{FF2B5EF4-FFF2-40B4-BE49-F238E27FC236}">
                <a16:creationId xmlns:a16="http://schemas.microsoft.com/office/drawing/2014/main" id="{772D3320-4D24-4861-AC2C-7C8D6702E50B}"/>
              </a:ext>
            </a:extLst>
          </p:cNvPr>
          <p:cNvSpPr>
            <a:spLocks noGrp="1"/>
          </p:cNvSpPr>
          <p:nvPr>
            <p:ph type="body" idx="59" hasCustomPrompt="1"/>
          </p:nvPr>
        </p:nvSpPr>
        <p:spPr>
          <a:xfrm>
            <a:off x="7256441" y="3140968"/>
            <a:ext cx="4114800" cy="212469"/>
          </a:xfrm>
          <a:prstGeom prst="rect">
            <a:avLst/>
          </a:prstGeom>
        </p:spPr>
        <p:txBody>
          <a:bodyPr>
            <a:noAutofit/>
          </a:bodyPr>
          <a:lstStyle>
            <a:lvl1pPr marL="0" indent="0">
              <a:buNone/>
              <a:defRPr sz="1200">
                <a:solidFill>
                  <a:srgbClr val="341854"/>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63" name="Text Placeholder 2">
            <a:extLst>
              <a:ext uri="{FF2B5EF4-FFF2-40B4-BE49-F238E27FC236}">
                <a16:creationId xmlns:a16="http://schemas.microsoft.com/office/drawing/2014/main" id="{A66BD1DA-AAA5-522D-6B5E-A212C7635A07}"/>
              </a:ext>
            </a:extLst>
          </p:cNvPr>
          <p:cNvSpPr>
            <a:spLocks noGrp="1"/>
          </p:cNvSpPr>
          <p:nvPr>
            <p:ph type="body" idx="60" hasCustomPrompt="1"/>
          </p:nvPr>
        </p:nvSpPr>
        <p:spPr>
          <a:xfrm>
            <a:off x="541738" y="1196753"/>
            <a:ext cx="2849855" cy="307852"/>
          </a:xfrm>
          <a:prstGeom prst="rect">
            <a:avLst/>
          </a:prstGeom>
        </p:spPr>
        <p:txBody>
          <a:bodyPr>
            <a:noAutofit/>
          </a:bodyPr>
          <a:lstStyle>
            <a:lvl1pPr marL="0" indent="0">
              <a:buNone/>
              <a:defRPr sz="140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subtitle</a:t>
            </a:r>
          </a:p>
        </p:txBody>
      </p:sp>
      <p:sp>
        <p:nvSpPr>
          <p:cNvPr id="7" name="Número de diapositiva">
            <a:extLst>
              <a:ext uri="{FF2B5EF4-FFF2-40B4-BE49-F238E27FC236}">
                <a16:creationId xmlns:a16="http://schemas.microsoft.com/office/drawing/2014/main" id="{3ECB3711-C9B6-4C5A-2D1E-24267DFA8850}"/>
              </a:ext>
            </a:extLst>
          </p:cNvPr>
          <p:cNvSpPr txBox="1">
            <a:spLocks/>
          </p:cNvSpPr>
          <p:nvPr userDrawn="1"/>
        </p:nvSpPr>
        <p:spPr>
          <a:xfrm>
            <a:off x="11516762" y="6509914"/>
            <a:ext cx="548640" cy="91440"/>
          </a:xfrm>
          <a:prstGeom prst="rect">
            <a:avLst/>
          </a:prstGeom>
        </p:spPr>
        <p:txBody>
          <a:bodyPr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700" b="0" i="0" u="none" strike="noStrike" cap="none" spc="0" normalizeH="0" baseline="0">
                <a:ln>
                  <a:noFill/>
                </a:ln>
                <a:solidFill>
                  <a:srgbClr val="000000"/>
                </a:solidFill>
                <a:effectLst/>
                <a:uFillTx/>
                <a:latin typeface="Tenorite" pitchFamily="2" charset="0"/>
                <a:ea typeface="+mn-ea"/>
                <a:cs typeface="+mn-cs"/>
                <a:sym typeface="Tenorite Regular"/>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9pPr>
          </a:lstStyle>
          <a:p>
            <a:fld id="{86CB4B4D-7CA3-9044-876B-883B54F8677D}" type="slidenum">
              <a:rPr lang="en-US" sz="800" smtClean="0"/>
              <a:pPr/>
              <a:t>‹#›</a:t>
            </a:fld>
            <a:endParaRPr lang="en-US" sz="800"/>
          </a:p>
        </p:txBody>
      </p:sp>
      <p:sp>
        <p:nvSpPr>
          <p:cNvPr id="8" name="Freeform 5">
            <a:extLst>
              <a:ext uri="{FF2B5EF4-FFF2-40B4-BE49-F238E27FC236}">
                <a16:creationId xmlns:a16="http://schemas.microsoft.com/office/drawing/2014/main" id="{A70DAFD8-FE13-E4D7-3C92-3F64CB53AF5A}"/>
              </a:ext>
            </a:extLst>
          </p:cNvPr>
          <p:cNvSpPr>
            <a:spLocks noEditPoints="1"/>
          </p:cNvSpPr>
          <p:nvPr userDrawn="1"/>
        </p:nvSpPr>
        <p:spPr bwMode="auto">
          <a:xfrm>
            <a:off x="10784911" y="6479382"/>
            <a:ext cx="468874" cy="173633"/>
          </a:xfrm>
          <a:custGeom>
            <a:avLst/>
            <a:gdLst>
              <a:gd name="T0" fmla="*/ 698 w 1799"/>
              <a:gd name="T1" fmla="*/ 158 h 664"/>
              <a:gd name="T2" fmla="*/ 610 w 1799"/>
              <a:gd name="T3" fmla="*/ 496 h 664"/>
              <a:gd name="T4" fmla="*/ 664 w 1799"/>
              <a:gd name="T5" fmla="*/ 7 h 664"/>
              <a:gd name="T6" fmla="*/ 638 w 1799"/>
              <a:gd name="T7" fmla="*/ 105 h 664"/>
              <a:gd name="T8" fmla="*/ 664 w 1799"/>
              <a:gd name="T9" fmla="*/ 7 h 664"/>
              <a:gd name="T10" fmla="*/ 907 w 1799"/>
              <a:gd name="T11" fmla="*/ 491 h 664"/>
              <a:gd name="T12" fmla="*/ 863 w 1799"/>
              <a:gd name="T13" fmla="*/ 664 h 664"/>
              <a:gd name="T14" fmla="*/ 777 w 1799"/>
              <a:gd name="T15" fmla="*/ 158 h 664"/>
              <a:gd name="T16" fmla="*/ 862 w 1799"/>
              <a:gd name="T17" fmla="*/ 205 h 664"/>
              <a:gd name="T18" fmla="*/ 969 w 1799"/>
              <a:gd name="T19" fmla="*/ 151 h 664"/>
              <a:gd name="T20" fmla="*/ 1082 w 1799"/>
              <a:gd name="T21" fmla="*/ 199 h 664"/>
              <a:gd name="T22" fmla="*/ 1131 w 1799"/>
              <a:gd name="T23" fmla="*/ 327 h 664"/>
              <a:gd name="T24" fmla="*/ 1081 w 1799"/>
              <a:gd name="T25" fmla="*/ 455 h 664"/>
              <a:gd name="T26" fmla="*/ 969 w 1799"/>
              <a:gd name="T27" fmla="*/ 503 h 664"/>
              <a:gd name="T28" fmla="*/ 988 w 1799"/>
              <a:gd name="T29" fmla="*/ 414 h 664"/>
              <a:gd name="T30" fmla="*/ 1038 w 1799"/>
              <a:gd name="T31" fmla="*/ 364 h 664"/>
              <a:gd name="T32" fmla="*/ 1038 w 1799"/>
              <a:gd name="T33" fmla="*/ 289 h 664"/>
              <a:gd name="T34" fmla="*/ 988 w 1799"/>
              <a:gd name="T35" fmla="*/ 239 h 664"/>
              <a:gd name="T36" fmla="*/ 915 w 1799"/>
              <a:gd name="T37" fmla="*/ 239 h 664"/>
              <a:gd name="T38" fmla="*/ 865 w 1799"/>
              <a:gd name="T39" fmla="*/ 289 h 664"/>
              <a:gd name="T40" fmla="*/ 865 w 1799"/>
              <a:gd name="T41" fmla="*/ 364 h 664"/>
              <a:gd name="T42" fmla="*/ 915 w 1799"/>
              <a:gd name="T43" fmla="*/ 414 h 664"/>
              <a:gd name="T44" fmla="*/ 1194 w 1799"/>
              <a:gd name="T45" fmla="*/ 158 h 664"/>
              <a:gd name="T46" fmla="*/ 1279 w 1799"/>
              <a:gd name="T47" fmla="*/ 210 h 664"/>
              <a:gd name="T48" fmla="*/ 1372 w 1799"/>
              <a:gd name="T49" fmla="*/ 152 h 664"/>
              <a:gd name="T50" fmla="*/ 1429 w 1799"/>
              <a:gd name="T51" fmla="*/ 165 h 664"/>
              <a:gd name="T52" fmla="*/ 1379 w 1799"/>
              <a:gd name="T53" fmla="*/ 242 h 664"/>
              <a:gd name="T54" fmla="*/ 1299 w 1799"/>
              <a:gd name="T55" fmla="*/ 257 h 664"/>
              <a:gd name="T56" fmla="*/ 1279 w 1799"/>
              <a:gd name="T57" fmla="*/ 496 h 664"/>
              <a:gd name="T58" fmla="*/ 1194 w 1799"/>
              <a:gd name="T59" fmla="*/ 158 h 664"/>
              <a:gd name="T60" fmla="*/ 1549 w 1799"/>
              <a:gd name="T61" fmla="*/ 489 h 664"/>
              <a:gd name="T62" fmla="*/ 1455 w 1799"/>
              <a:gd name="T63" fmla="*/ 395 h 664"/>
              <a:gd name="T64" fmla="*/ 1455 w 1799"/>
              <a:gd name="T65" fmla="*/ 258 h 664"/>
              <a:gd name="T66" fmla="*/ 1549 w 1799"/>
              <a:gd name="T67" fmla="*/ 165 h 664"/>
              <a:gd name="T68" fmla="*/ 1690 w 1799"/>
              <a:gd name="T69" fmla="*/ 165 h 664"/>
              <a:gd name="T70" fmla="*/ 1785 w 1799"/>
              <a:gd name="T71" fmla="*/ 258 h 664"/>
              <a:gd name="T72" fmla="*/ 1785 w 1799"/>
              <a:gd name="T73" fmla="*/ 395 h 664"/>
              <a:gd name="T74" fmla="*/ 1691 w 1799"/>
              <a:gd name="T75" fmla="*/ 489 h 664"/>
              <a:gd name="T76" fmla="*/ 1620 w 1799"/>
              <a:gd name="T77" fmla="*/ 421 h 664"/>
              <a:gd name="T78" fmla="*/ 1686 w 1799"/>
              <a:gd name="T79" fmla="*/ 393 h 664"/>
              <a:gd name="T80" fmla="*/ 1713 w 1799"/>
              <a:gd name="T81" fmla="*/ 326 h 664"/>
              <a:gd name="T82" fmla="*/ 1686 w 1799"/>
              <a:gd name="T83" fmla="*/ 259 h 664"/>
              <a:gd name="T84" fmla="*/ 1620 w 1799"/>
              <a:gd name="T85" fmla="*/ 232 h 664"/>
              <a:gd name="T86" fmla="*/ 1555 w 1799"/>
              <a:gd name="T87" fmla="*/ 259 h 664"/>
              <a:gd name="T88" fmla="*/ 1528 w 1799"/>
              <a:gd name="T89" fmla="*/ 326 h 664"/>
              <a:gd name="T90" fmla="*/ 1555 w 1799"/>
              <a:gd name="T91" fmla="*/ 393 h 664"/>
              <a:gd name="T92" fmla="*/ 1620 w 1799"/>
              <a:gd name="T93" fmla="*/ 421 h 664"/>
              <a:gd name="T94" fmla="*/ 88 w 1799"/>
              <a:gd name="T95" fmla="*/ 158 h 664"/>
              <a:gd name="T96" fmla="*/ 236 w 1799"/>
              <a:gd name="T97" fmla="*/ 158 h 664"/>
              <a:gd name="T98" fmla="*/ 392 w 1799"/>
              <a:gd name="T99" fmla="*/ 373 h 664"/>
              <a:gd name="T100" fmla="*/ 550 w 1799"/>
              <a:gd name="T101" fmla="*/ 158 h 664"/>
              <a:gd name="T102" fmla="*/ 354 w 1799"/>
              <a:gd name="T103" fmla="*/ 495 h 664"/>
              <a:gd name="T104" fmla="*/ 192 w 1799"/>
              <a:gd name="T105" fmla="*/ 495 h 664"/>
              <a:gd name="T106" fmla="*/ 0 w 1799"/>
              <a:gd name="T107" fmla="*/ 158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99" h="664">
                <a:moveTo>
                  <a:pt x="610" y="158"/>
                </a:moveTo>
                <a:cubicBezTo>
                  <a:pt x="698" y="158"/>
                  <a:pt x="698" y="158"/>
                  <a:pt x="698" y="158"/>
                </a:cubicBezTo>
                <a:cubicBezTo>
                  <a:pt x="698" y="496"/>
                  <a:pt x="698" y="496"/>
                  <a:pt x="698" y="496"/>
                </a:cubicBezTo>
                <a:cubicBezTo>
                  <a:pt x="610" y="496"/>
                  <a:pt x="610" y="496"/>
                  <a:pt x="610" y="496"/>
                </a:cubicBezTo>
                <a:lnTo>
                  <a:pt x="610" y="158"/>
                </a:lnTo>
                <a:close/>
                <a:moveTo>
                  <a:pt x="664" y="7"/>
                </a:moveTo>
                <a:cubicBezTo>
                  <a:pt x="637" y="0"/>
                  <a:pt x="609" y="16"/>
                  <a:pt x="602" y="43"/>
                </a:cubicBezTo>
                <a:cubicBezTo>
                  <a:pt x="595" y="70"/>
                  <a:pt x="611" y="98"/>
                  <a:pt x="638" y="105"/>
                </a:cubicBezTo>
                <a:cubicBezTo>
                  <a:pt x="665" y="112"/>
                  <a:pt x="693" y="96"/>
                  <a:pt x="700" y="69"/>
                </a:cubicBezTo>
                <a:cubicBezTo>
                  <a:pt x="707" y="42"/>
                  <a:pt x="691" y="14"/>
                  <a:pt x="664" y="7"/>
                </a:cubicBezTo>
                <a:close/>
                <a:moveTo>
                  <a:pt x="969" y="503"/>
                </a:moveTo>
                <a:cubicBezTo>
                  <a:pt x="946" y="503"/>
                  <a:pt x="926" y="499"/>
                  <a:pt x="907" y="491"/>
                </a:cubicBezTo>
                <a:cubicBezTo>
                  <a:pt x="889" y="482"/>
                  <a:pt x="874" y="470"/>
                  <a:pt x="863" y="455"/>
                </a:cubicBezTo>
                <a:cubicBezTo>
                  <a:pt x="863" y="664"/>
                  <a:pt x="863" y="664"/>
                  <a:pt x="863" y="664"/>
                </a:cubicBezTo>
                <a:cubicBezTo>
                  <a:pt x="777" y="664"/>
                  <a:pt x="777" y="664"/>
                  <a:pt x="777" y="664"/>
                </a:cubicBezTo>
                <a:cubicBezTo>
                  <a:pt x="777" y="158"/>
                  <a:pt x="777" y="158"/>
                  <a:pt x="777" y="158"/>
                </a:cubicBezTo>
                <a:cubicBezTo>
                  <a:pt x="862" y="158"/>
                  <a:pt x="862" y="158"/>
                  <a:pt x="862" y="158"/>
                </a:cubicBezTo>
                <a:cubicBezTo>
                  <a:pt x="862" y="205"/>
                  <a:pt x="862" y="205"/>
                  <a:pt x="862" y="205"/>
                </a:cubicBezTo>
                <a:cubicBezTo>
                  <a:pt x="874" y="188"/>
                  <a:pt x="888" y="175"/>
                  <a:pt x="907" y="166"/>
                </a:cubicBezTo>
                <a:cubicBezTo>
                  <a:pt x="925" y="156"/>
                  <a:pt x="946" y="151"/>
                  <a:pt x="969" y="151"/>
                </a:cubicBezTo>
                <a:cubicBezTo>
                  <a:pt x="990" y="151"/>
                  <a:pt x="1010" y="155"/>
                  <a:pt x="1030" y="163"/>
                </a:cubicBezTo>
                <a:cubicBezTo>
                  <a:pt x="1050" y="172"/>
                  <a:pt x="1067" y="183"/>
                  <a:pt x="1082" y="199"/>
                </a:cubicBezTo>
                <a:cubicBezTo>
                  <a:pt x="1097" y="214"/>
                  <a:pt x="1109" y="233"/>
                  <a:pt x="1118" y="254"/>
                </a:cubicBezTo>
                <a:cubicBezTo>
                  <a:pt x="1127" y="276"/>
                  <a:pt x="1131" y="300"/>
                  <a:pt x="1131" y="327"/>
                </a:cubicBezTo>
                <a:cubicBezTo>
                  <a:pt x="1131" y="354"/>
                  <a:pt x="1127" y="378"/>
                  <a:pt x="1118" y="400"/>
                </a:cubicBezTo>
                <a:cubicBezTo>
                  <a:pt x="1108" y="421"/>
                  <a:pt x="1096" y="440"/>
                  <a:pt x="1081" y="455"/>
                </a:cubicBezTo>
                <a:cubicBezTo>
                  <a:pt x="1066" y="471"/>
                  <a:pt x="1049" y="482"/>
                  <a:pt x="1030" y="491"/>
                </a:cubicBezTo>
                <a:cubicBezTo>
                  <a:pt x="1010" y="499"/>
                  <a:pt x="990" y="503"/>
                  <a:pt x="969" y="503"/>
                </a:cubicBezTo>
                <a:close/>
                <a:moveTo>
                  <a:pt x="952" y="421"/>
                </a:moveTo>
                <a:cubicBezTo>
                  <a:pt x="965" y="421"/>
                  <a:pt x="977" y="419"/>
                  <a:pt x="988" y="414"/>
                </a:cubicBezTo>
                <a:cubicBezTo>
                  <a:pt x="999" y="409"/>
                  <a:pt x="1009" y="402"/>
                  <a:pt x="1018" y="394"/>
                </a:cubicBezTo>
                <a:cubicBezTo>
                  <a:pt x="1026" y="385"/>
                  <a:pt x="1033" y="375"/>
                  <a:pt x="1038" y="364"/>
                </a:cubicBezTo>
                <a:cubicBezTo>
                  <a:pt x="1043" y="352"/>
                  <a:pt x="1045" y="340"/>
                  <a:pt x="1045" y="326"/>
                </a:cubicBezTo>
                <a:cubicBezTo>
                  <a:pt x="1045" y="313"/>
                  <a:pt x="1043" y="301"/>
                  <a:pt x="1038" y="289"/>
                </a:cubicBezTo>
                <a:cubicBezTo>
                  <a:pt x="1033" y="278"/>
                  <a:pt x="1026" y="268"/>
                  <a:pt x="1018" y="259"/>
                </a:cubicBezTo>
                <a:cubicBezTo>
                  <a:pt x="1009" y="251"/>
                  <a:pt x="999" y="244"/>
                  <a:pt x="988" y="239"/>
                </a:cubicBezTo>
                <a:cubicBezTo>
                  <a:pt x="977" y="234"/>
                  <a:pt x="965" y="231"/>
                  <a:pt x="952" y="231"/>
                </a:cubicBezTo>
                <a:cubicBezTo>
                  <a:pt x="938" y="231"/>
                  <a:pt x="926" y="234"/>
                  <a:pt x="915" y="239"/>
                </a:cubicBezTo>
                <a:cubicBezTo>
                  <a:pt x="903" y="244"/>
                  <a:pt x="893" y="251"/>
                  <a:pt x="885" y="259"/>
                </a:cubicBezTo>
                <a:cubicBezTo>
                  <a:pt x="877" y="268"/>
                  <a:pt x="870" y="278"/>
                  <a:pt x="865" y="289"/>
                </a:cubicBezTo>
                <a:cubicBezTo>
                  <a:pt x="860" y="301"/>
                  <a:pt x="858" y="313"/>
                  <a:pt x="858" y="326"/>
                </a:cubicBezTo>
                <a:cubicBezTo>
                  <a:pt x="858" y="340"/>
                  <a:pt x="860" y="352"/>
                  <a:pt x="865" y="364"/>
                </a:cubicBezTo>
                <a:cubicBezTo>
                  <a:pt x="870" y="375"/>
                  <a:pt x="877" y="385"/>
                  <a:pt x="885" y="394"/>
                </a:cubicBezTo>
                <a:cubicBezTo>
                  <a:pt x="893" y="402"/>
                  <a:pt x="903" y="409"/>
                  <a:pt x="915" y="414"/>
                </a:cubicBezTo>
                <a:cubicBezTo>
                  <a:pt x="926" y="419"/>
                  <a:pt x="938" y="421"/>
                  <a:pt x="952" y="421"/>
                </a:cubicBezTo>
                <a:close/>
                <a:moveTo>
                  <a:pt x="1194" y="158"/>
                </a:moveTo>
                <a:cubicBezTo>
                  <a:pt x="1279" y="158"/>
                  <a:pt x="1279" y="158"/>
                  <a:pt x="1279" y="158"/>
                </a:cubicBezTo>
                <a:cubicBezTo>
                  <a:pt x="1279" y="210"/>
                  <a:pt x="1279" y="210"/>
                  <a:pt x="1279" y="210"/>
                </a:cubicBezTo>
                <a:cubicBezTo>
                  <a:pt x="1287" y="190"/>
                  <a:pt x="1299" y="175"/>
                  <a:pt x="1315" y="166"/>
                </a:cubicBezTo>
                <a:cubicBezTo>
                  <a:pt x="1331" y="157"/>
                  <a:pt x="1350" y="152"/>
                  <a:pt x="1372" y="152"/>
                </a:cubicBezTo>
                <a:cubicBezTo>
                  <a:pt x="1383" y="152"/>
                  <a:pt x="1394" y="153"/>
                  <a:pt x="1403" y="156"/>
                </a:cubicBezTo>
                <a:cubicBezTo>
                  <a:pt x="1413" y="158"/>
                  <a:pt x="1422" y="161"/>
                  <a:pt x="1429" y="165"/>
                </a:cubicBezTo>
                <a:cubicBezTo>
                  <a:pt x="1397" y="250"/>
                  <a:pt x="1397" y="250"/>
                  <a:pt x="1397" y="250"/>
                </a:cubicBezTo>
                <a:cubicBezTo>
                  <a:pt x="1393" y="247"/>
                  <a:pt x="1387" y="244"/>
                  <a:pt x="1379" y="242"/>
                </a:cubicBezTo>
                <a:cubicBezTo>
                  <a:pt x="1371" y="239"/>
                  <a:pt x="1362" y="238"/>
                  <a:pt x="1352" y="238"/>
                </a:cubicBezTo>
                <a:cubicBezTo>
                  <a:pt x="1330" y="238"/>
                  <a:pt x="1313" y="244"/>
                  <a:pt x="1299" y="257"/>
                </a:cubicBezTo>
                <a:cubicBezTo>
                  <a:pt x="1286" y="269"/>
                  <a:pt x="1279" y="289"/>
                  <a:pt x="1279" y="318"/>
                </a:cubicBezTo>
                <a:cubicBezTo>
                  <a:pt x="1279" y="496"/>
                  <a:pt x="1279" y="496"/>
                  <a:pt x="1279" y="496"/>
                </a:cubicBezTo>
                <a:cubicBezTo>
                  <a:pt x="1194" y="496"/>
                  <a:pt x="1194" y="496"/>
                  <a:pt x="1194" y="496"/>
                </a:cubicBezTo>
                <a:lnTo>
                  <a:pt x="1194" y="158"/>
                </a:lnTo>
                <a:close/>
                <a:moveTo>
                  <a:pt x="1620" y="503"/>
                </a:moveTo>
                <a:cubicBezTo>
                  <a:pt x="1594" y="503"/>
                  <a:pt x="1571" y="498"/>
                  <a:pt x="1549" y="489"/>
                </a:cubicBezTo>
                <a:cubicBezTo>
                  <a:pt x="1527" y="480"/>
                  <a:pt x="1508" y="467"/>
                  <a:pt x="1492" y="451"/>
                </a:cubicBezTo>
                <a:cubicBezTo>
                  <a:pt x="1476" y="435"/>
                  <a:pt x="1464" y="416"/>
                  <a:pt x="1455" y="395"/>
                </a:cubicBezTo>
                <a:cubicBezTo>
                  <a:pt x="1446" y="374"/>
                  <a:pt x="1441" y="351"/>
                  <a:pt x="1441" y="327"/>
                </a:cubicBezTo>
                <a:cubicBezTo>
                  <a:pt x="1441" y="303"/>
                  <a:pt x="1446" y="280"/>
                  <a:pt x="1455" y="258"/>
                </a:cubicBezTo>
                <a:cubicBezTo>
                  <a:pt x="1464" y="237"/>
                  <a:pt x="1476" y="218"/>
                  <a:pt x="1492" y="202"/>
                </a:cubicBezTo>
                <a:cubicBezTo>
                  <a:pt x="1508" y="187"/>
                  <a:pt x="1527" y="174"/>
                  <a:pt x="1549" y="165"/>
                </a:cubicBezTo>
                <a:cubicBezTo>
                  <a:pt x="1571" y="156"/>
                  <a:pt x="1594" y="151"/>
                  <a:pt x="1620" y="151"/>
                </a:cubicBezTo>
                <a:cubicBezTo>
                  <a:pt x="1645" y="151"/>
                  <a:pt x="1668" y="156"/>
                  <a:pt x="1690" y="165"/>
                </a:cubicBezTo>
                <a:cubicBezTo>
                  <a:pt x="1712" y="174"/>
                  <a:pt x="1731" y="187"/>
                  <a:pt x="1747" y="202"/>
                </a:cubicBezTo>
                <a:cubicBezTo>
                  <a:pt x="1763" y="218"/>
                  <a:pt x="1776" y="237"/>
                  <a:pt x="1785" y="258"/>
                </a:cubicBezTo>
                <a:cubicBezTo>
                  <a:pt x="1794" y="280"/>
                  <a:pt x="1799" y="303"/>
                  <a:pt x="1799" y="327"/>
                </a:cubicBezTo>
                <a:cubicBezTo>
                  <a:pt x="1799" y="351"/>
                  <a:pt x="1794" y="374"/>
                  <a:pt x="1785" y="395"/>
                </a:cubicBezTo>
                <a:cubicBezTo>
                  <a:pt x="1776" y="416"/>
                  <a:pt x="1763" y="435"/>
                  <a:pt x="1747" y="451"/>
                </a:cubicBezTo>
                <a:cubicBezTo>
                  <a:pt x="1731" y="467"/>
                  <a:pt x="1713" y="480"/>
                  <a:pt x="1691" y="489"/>
                </a:cubicBezTo>
                <a:cubicBezTo>
                  <a:pt x="1669" y="498"/>
                  <a:pt x="1645" y="503"/>
                  <a:pt x="1620" y="503"/>
                </a:cubicBezTo>
                <a:close/>
                <a:moveTo>
                  <a:pt x="1620" y="421"/>
                </a:moveTo>
                <a:cubicBezTo>
                  <a:pt x="1633" y="421"/>
                  <a:pt x="1645" y="418"/>
                  <a:pt x="1657" y="413"/>
                </a:cubicBezTo>
                <a:cubicBezTo>
                  <a:pt x="1668" y="408"/>
                  <a:pt x="1678" y="402"/>
                  <a:pt x="1686" y="393"/>
                </a:cubicBezTo>
                <a:cubicBezTo>
                  <a:pt x="1694" y="385"/>
                  <a:pt x="1701" y="375"/>
                  <a:pt x="1706" y="364"/>
                </a:cubicBezTo>
                <a:cubicBezTo>
                  <a:pt x="1711" y="352"/>
                  <a:pt x="1713" y="340"/>
                  <a:pt x="1713" y="326"/>
                </a:cubicBezTo>
                <a:cubicBezTo>
                  <a:pt x="1713" y="313"/>
                  <a:pt x="1711" y="301"/>
                  <a:pt x="1706" y="289"/>
                </a:cubicBezTo>
                <a:cubicBezTo>
                  <a:pt x="1701" y="278"/>
                  <a:pt x="1694" y="268"/>
                  <a:pt x="1686" y="259"/>
                </a:cubicBezTo>
                <a:cubicBezTo>
                  <a:pt x="1678" y="251"/>
                  <a:pt x="1668" y="244"/>
                  <a:pt x="1657" y="239"/>
                </a:cubicBezTo>
                <a:cubicBezTo>
                  <a:pt x="1645" y="234"/>
                  <a:pt x="1633" y="232"/>
                  <a:pt x="1620" y="232"/>
                </a:cubicBezTo>
                <a:cubicBezTo>
                  <a:pt x="1607" y="232"/>
                  <a:pt x="1595" y="234"/>
                  <a:pt x="1584" y="239"/>
                </a:cubicBezTo>
                <a:cubicBezTo>
                  <a:pt x="1573" y="244"/>
                  <a:pt x="1563" y="251"/>
                  <a:pt x="1555" y="259"/>
                </a:cubicBezTo>
                <a:cubicBezTo>
                  <a:pt x="1546" y="268"/>
                  <a:pt x="1540" y="278"/>
                  <a:pt x="1535" y="289"/>
                </a:cubicBezTo>
                <a:cubicBezTo>
                  <a:pt x="1530" y="301"/>
                  <a:pt x="1528" y="313"/>
                  <a:pt x="1528" y="326"/>
                </a:cubicBezTo>
                <a:cubicBezTo>
                  <a:pt x="1528" y="340"/>
                  <a:pt x="1530" y="352"/>
                  <a:pt x="1535" y="364"/>
                </a:cubicBezTo>
                <a:cubicBezTo>
                  <a:pt x="1540" y="375"/>
                  <a:pt x="1546" y="385"/>
                  <a:pt x="1555" y="393"/>
                </a:cubicBezTo>
                <a:cubicBezTo>
                  <a:pt x="1563" y="402"/>
                  <a:pt x="1573" y="408"/>
                  <a:pt x="1584" y="413"/>
                </a:cubicBezTo>
                <a:cubicBezTo>
                  <a:pt x="1595" y="418"/>
                  <a:pt x="1607" y="421"/>
                  <a:pt x="1620" y="421"/>
                </a:cubicBezTo>
                <a:close/>
                <a:moveTo>
                  <a:pt x="0" y="158"/>
                </a:moveTo>
                <a:cubicBezTo>
                  <a:pt x="88" y="158"/>
                  <a:pt x="88" y="158"/>
                  <a:pt x="88" y="158"/>
                </a:cubicBezTo>
                <a:cubicBezTo>
                  <a:pt x="156" y="373"/>
                  <a:pt x="156" y="373"/>
                  <a:pt x="156" y="373"/>
                </a:cubicBezTo>
                <a:cubicBezTo>
                  <a:pt x="236" y="158"/>
                  <a:pt x="236" y="158"/>
                  <a:pt x="236" y="158"/>
                </a:cubicBezTo>
                <a:cubicBezTo>
                  <a:pt x="313" y="158"/>
                  <a:pt x="313" y="158"/>
                  <a:pt x="313" y="158"/>
                </a:cubicBezTo>
                <a:cubicBezTo>
                  <a:pt x="392" y="373"/>
                  <a:pt x="392" y="373"/>
                  <a:pt x="392" y="373"/>
                </a:cubicBezTo>
                <a:cubicBezTo>
                  <a:pt x="462" y="158"/>
                  <a:pt x="462" y="158"/>
                  <a:pt x="462" y="158"/>
                </a:cubicBezTo>
                <a:cubicBezTo>
                  <a:pt x="550" y="158"/>
                  <a:pt x="550" y="158"/>
                  <a:pt x="550" y="158"/>
                </a:cubicBezTo>
                <a:cubicBezTo>
                  <a:pt x="435" y="495"/>
                  <a:pt x="435" y="495"/>
                  <a:pt x="435" y="495"/>
                </a:cubicBezTo>
                <a:cubicBezTo>
                  <a:pt x="354" y="495"/>
                  <a:pt x="354" y="495"/>
                  <a:pt x="354" y="495"/>
                </a:cubicBezTo>
                <a:cubicBezTo>
                  <a:pt x="274" y="275"/>
                  <a:pt x="274" y="275"/>
                  <a:pt x="274" y="275"/>
                </a:cubicBezTo>
                <a:cubicBezTo>
                  <a:pt x="192" y="495"/>
                  <a:pt x="192" y="495"/>
                  <a:pt x="192" y="495"/>
                </a:cubicBezTo>
                <a:cubicBezTo>
                  <a:pt x="110" y="495"/>
                  <a:pt x="110" y="495"/>
                  <a:pt x="110" y="495"/>
                </a:cubicBezTo>
                <a:lnTo>
                  <a:pt x="0" y="158"/>
                </a:lnTo>
                <a:close/>
              </a:path>
            </a:pathLst>
          </a:custGeom>
          <a:solidFill>
            <a:schemeClr val="tx1"/>
          </a:solidFill>
          <a:ln>
            <a:noFill/>
          </a:ln>
        </p:spPr>
        <p:txBody>
          <a:bodyPr vert="horz" wrap="square" lIns="91440" tIns="45720" rIns="91440" bIns="45720" numCol="1" anchor="t" anchorCtr="0" compatLnSpc="1">
            <a:prstTxWarp prst="textNoShape">
              <a:avLst/>
            </a:prstTxWarp>
            <a:noAutofit/>
          </a:bodyPr>
          <a:lstStyle/>
          <a:p>
            <a:endParaRPr lang="en-US"/>
          </a:p>
        </p:txBody>
      </p:sp>
    </p:spTree>
    <p:extLst>
      <p:ext uri="{BB962C8B-B14F-4D97-AF65-F5344CB8AC3E}">
        <p14:creationId xmlns:p14="http://schemas.microsoft.com/office/powerpoint/2010/main" val="22423732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op_Arc_WiproBlue">
    <p:bg>
      <p:bgPr>
        <a:solidFill>
          <a:schemeClr val="bg1"/>
        </a:solidFill>
        <a:effectLst/>
      </p:bgPr>
    </p:bg>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36C0E0C1-74E7-612F-7C8B-BAD3510CAC1E}"/>
              </a:ext>
            </a:extLst>
          </p:cNvPr>
          <p:cNvSpPr/>
          <p:nvPr userDrawn="1"/>
        </p:nvSpPr>
        <p:spPr>
          <a:xfrm rot="10800000">
            <a:off x="0" y="-2"/>
            <a:ext cx="12192000" cy="1598138"/>
          </a:xfrm>
          <a:custGeom>
            <a:avLst/>
            <a:gdLst>
              <a:gd name="connsiteX0" fmla="*/ 12192000 w 12192000"/>
              <a:gd name="connsiteY0" fmla="*/ 1598138 h 1598138"/>
              <a:gd name="connsiteX1" fmla="*/ 0 w 12192000"/>
              <a:gd name="connsiteY1" fmla="*/ 1598138 h 1598138"/>
              <a:gd name="connsiteX2" fmla="*/ 0 w 12192000"/>
              <a:gd name="connsiteY2" fmla="*/ 543041 h 1598138"/>
              <a:gd name="connsiteX3" fmla="*/ 6096000 w 12192000"/>
              <a:gd name="connsiteY3" fmla="*/ 0 h 1598138"/>
              <a:gd name="connsiteX4" fmla="*/ 12192000 w 12192000"/>
              <a:gd name="connsiteY4" fmla="*/ 543041 h 1598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1598138">
                <a:moveTo>
                  <a:pt x="12192000" y="1598138"/>
                </a:moveTo>
                <a:lnTo>
                  <a:pt x="0" y="1598138"/>
                </a:lnTo>
                <a:lnTo>
                  <a:pt x="0" y="543041"/>
                </a:lnTo>
                <a:cubicBezTo>
                  <a:pt x="1755775" y="201244"/>
                  <a:pt x="3851275" y="0"/>
                  <a:pt x="6096000" y="0"/>
                </a:cubicBezTo>
                <a:cubicBezTo>
                  <a:pt x="8340725" y="0"/>
                  <a:pt x="10433050" y="201244"/>
                  <a:pt x="12192000" y="543041"/>
                </a:cubicBezTo>
                <a:close/>
              </a:path>
            </a:pathLst>
          </a:custGeom>
          <a:solidFill>
            <a:schemeClr val="accent1"/>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AR"/>
          </a:p>
        </p:txBody>
      </p:sp>
      <p:sp>
        <p:nvSpPr>
          <p:cNvPr id="80" name="Text Placeholder 2">
            <a:extLst>
              <a:ext uri="{FF2B5EF4-FFF2-40B4-BE49-F238E27FC236}">
                <a16:creationId xmlns:a16="http://schemas.microsoft.com/office/drawing/2014/main" id="{69A50912-893B-4CB4-5D93-69CD213EED08}"/>
              </a:ext>
            </a:extLst>
          </p:cNvPr>
          <p:cNvSpPr>
            <a:spLocks noGrp="1"/>
          </p:cNvSpPr>
          <p:nvPr userDrawn="1">
            <p:ph type="body" idx="35" hasCustomPrompt="1"/>
          </p:nvPr>
        </p:nvSpPr>
        <p:spPr>
          <a:xfrm>
            <a:off x="3728216" y="5962147"/>
            <a:ext cx="4709204" cy="435063"/>
          </a:xfrm>
          <a:prstGeom prst="rect">
            <a:avLst/>
          </a:prstGeom>
        </p:spPr>
        <p:txBody>
          <a:bodyPr>
            <a:noAutofit/>
          </a:bodyPr>
          <a:lstStyle>
            <a:lvl1pPr marL="0" indent="0" algn="ctr">
              <a:buNone/>
              <a:defRPr sz="280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7" name="Número de diapositiva">
            <a:extLst>
              <a:ext uri="{FF2B5EF4-FFF2-40B4-BE49-F238E27FC236}">
                <a16:creationId xmlns:a16="http://schemas.microsoft.com/office/drawing/2014/main" id="{1E26F443-97EC-599F-8979-96C60F03B9F1}"/>
              </a:ext>
            </a:extLst>
          </p:cNvPr>
          <p:cNvSpPr txBox="1">
            <a:spLocks/>
          </p:cNvSpPr>
          <p:nvPr userDrawn="1"/>
        </p:nvSpPr>
        <p:spPr>
          <a:xfrm>
            <a:off x="11516762" y="6509914"/>
            <a:ext cx="548640" cy="91440"/>
          </a:xfrm>
          <a:prstGeom prst="rect">
            <a:avLst/>
          </a:prstGeom>
        </p:spPr>
        <p:txBody>
          <a:bodyPr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700" b="0" i="0" u="none" strike="noStrike" cap="none" spc="0" normalizeH="0" baseline="0">
                <a:ln>
                  <a:noFill/>
                </a:ln>
                <a:solidFill>
                  <a:srgbClr val="000000"/>
                </a:solidFill>
                <a:effectLst/>
                <a:uFillTx/>
                <a:latin typeface="Tenorite" pitchFamily="2" charset="0"/>
                <a:ea typeface="+mn-ea"/>
                <a:cs typeface="+mn-cs"/>
                <a:sym typeface="Tenorite Regular"/>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9pPr>
          </a:lstStyle>
          <a:p>
            <a:fld id="{86CB4B4D-7CA3-9044-876B-883B54F8677D}" type="slidenum">
              <a:rPr lang="en-US" sz="800" smtClean="0"/>
              <a:pPr/>
              <a:t>‹#›</a:t>
            </a:fld>
            <a:endParaRPr lang="en-US" sz="800"/>
          </a:p>
        </p:txBody>
      </p:sp>
      <p:sp>
        <p:nvSpPr>
          <p:cNvPr id="8" name="Freeform 5">
            <a:extLst>
              <a:ext uri="{FF2B5EF4-FFF2-40B4-BE49-F238E27FC236}">
                <a16:creationId xmlns:a16="http://schemas.microsoft.com/office/drawing/2014/main" id="{AFCE309E-4B0E-EB19-563F-D17F7AC79577}"/>
              </a:ext>
            </a:extLst>
          </p:cNvPr>
          <p:cNvSpPr>
            <a:spLocks noEditPoints="1"/>
          </p:cNvSpPr>
          <p:nvPr userDrawn="1"/>
        </p:nvSpPr>
        <p:spPr bwMode="auto">
          <a:xfrm>
            <a:off x="10784911" y="6479382"/>
            <a:ext cx="468874" cy="173633"/>
          </a:xfrm>
          <a:custGeom>
            <a:avLst/>
            <a:gdLst>
              <a:gd name="T0" fmla="*/ 698 w 1799"/>
              <a:gd name="T1" fmla="*/ 158 h 664"/>
              <a:gd name="T2" fmla="*/ 610 w 1799"/>
              <a:gd name="T3" fmla="*/ 496 h 664"/>
              <a:gd name="T4" fmla="*/ 664 w 1799"/>
              <a:gd name="T5" fmla="*/ 7 h 664"/>
              <a:gd name="T6" fmla="*/ 638 w 1799"/>
              <a:gd name="T7" fmla="*/ 105 h 664"/>
              <a:gd name="T8" fmla="*/ 664 w 1799"/>
              <a:gd name="T9" fmla="*/ 7 h 664"/>
              <a:gd name="T10" fmla="*/ 907 w 1799"/>
              <a:gd name="T11" fmla="*/ 491 h 664"/>
              <a:gd name="T12" fmla="*/ 863 w 1799"/>
              <a:gd name="T13" fmla="*/ 664 h 664"/>
              <a:gd name="T14" fmla="*/ 777 w 1799"/>
              <a:gd name="T15" fmla="*/ 158 h 664"/>
              <a:gd name="T16" fmla="*/ 862 w 1799"/>
              <a:gd name="T17" fmla="*/ 205 h 664"/>
              <a:gd name="T18" fmla="*/ 969 w 1799"/>
              <a:gd name="T19" fmla="*/ 151 h 664"/>
              <a:gd name="T20" fmla="*/ 1082 w 1799"/>
              <a:gd name="T21" fmla="*/ 199 h 664"/>
              <a:gd name="T22" fmla="*/ 1131 w 1799"/>
              <a:gd name="T23" fmla="*/ 327 h 664"/>
              <a:gd name="T24" fmla="*/ 1081 w 1799"/>
              <a:gd name="T25" fmla="*/ 455 h 664"/>
              <a:gd name="T26" fmla="*/ 969 w 1799"/>
              <a:gd name="T27" fmla="*/ 503 h 664"/>
              <a:gd name="T28" fmla="*/ 988 w 1799"/>
              <a:gd name="T29" fmla="*/ 414 h 664"/>
              <a:gd name="T30" fmla="*/ 1038 w 1799"/>
              <a:gd name="T31" fmla="*/ 364 h 664"/>
              <a:gd name="T32" fmla="*/ 1038 w 1799"/>
              <a:gd name="T33" fmla="*/ 289 h 664"/>
              <a:gd name="T34" fmla="*/ 988 w 1799"/>
              <a:gd name="T35" fmla="*/ 239 h 664"/>
              <a:gd name="T36" fmla="*/ 915 w 1799"/>
              <a:gd name="T37" fmla="*/ 239 h 664"/>
              <a:gd name="T38" fmla="*/ 865 w 1799"/>
              <a:gd name="T39" fmla="*/ 289 h 664"/>
              <a:gd name="T40" fmla="*/ 865 w 1799"/>
              <a:gd name="T41" fmla="*/ 364 h 664"/>
              <a:gd name="T42" fmla="*/ 915 w 1799"/>
              <a:gd name="T43" fmla="*/ 414 h 664"/>
              <a:gd name="T44" fmla="*/ 1194 w 1799"/>
              <a:gd name="T45" fmla="*/ 158 h 664"/>
              <a:gd name="T46" fmla="*/ 1279 w 1799"/>
              <a:gd name="T47" fmla="*/ 210 h 664"/>
              <a:gd name="T48" fmla="*/ 1372 w 1799"/>
              <a:gd name="T49" fmla="*/ 152 h 664"/>
              <a:gd name="T50" fmla="*/ 1429 w 1799"/>
              <a:gd name="T51" fmla="*/ 165 h 664"/>
              <a:gd name="T52" fmla="*/ 1379 w 1799"/>
              <a:gd name="T53" fmla="*/ 242 h 664"/>
              <a:gd name="T54" fmla="*/ 1299 w 1799"/>
              <a:gd name="T55" fmla="*/ 257 h 664"/>
              <a:gd name="T56" fmla="*/ 1279 w 1799"/>
              <a:gd name="T57" fmla="*/ 496 h 664"/>
              <a:gd name="T58" fmla="*/ 1194 w 1799"/>
              <a:gd name="T59" fmla="*/ 158 h 664"/>
              <a:gd name="T60" fmla="*/ 1549 w 1799"/>
              <a:gd name="T61" fmla="*/ 489 h 664"/>
              <a:gd name="T62" fmla="*/ 1455 w 1799"/>
              <a:gd name="T63" fmla="*/ 395 h 664"/>
              <a:gd name="T64" fmla="*/ 1455 w 1799"/>
              <a:gd name="T65" fmla="*/ 258 h 664"/>
              <a:gd name="T66" fmla="*/ 1549 w 1799"/>
              <a:gd name="T67" fmla="*/ 165 h 664"/>
              <a:gd name="T68" fmla="*/ 1690 w 1799"/>
              <a:gd name="T69" fmla="*/ 165 h 664"/>
              <a:gd name="T70" fmla="*/ 1785 w 1799"/>
              <a:gd name="T71" fmla="*/ 258 h 664"/>
              <a:gd name="T72" fmla="*/ 1785 w 1799"/>
              <a:gd name="T73" fmla="*/ 395 h 664"/>
              <a:gd name="T74" fmla="*/ 1691 w 1799"/>
              <a:gd name="T75" fmla="*/ 489 h 664"/>
              <a:gd name="T76" fmla="*/ 1620 w 1799"/>
              <a:gd name="T77" fmla="*/ 421 h 664"/>
              <a:gd name="T78" fmla="*/ 1686 w 1799"/>
              <a:gd name="T79" fmla="*/ 393 h 664"/>
              <a:gd name="T80" fmla="*/ 1713 w 1799"/>
              <a:gd name="T81" fmla="*/ 326 h 664"/>
              <a:gd name="T82" fmla="*/ 1686 w 1799"/>
              <a:gd name="T83" fmla="*/ 259 h 664"/>
              <a:gd name="T84" fmla="*/ 1620 w 1799"/>
              <a:gd name="T85" fmla="*/ 232 h 664"/>
              <a:gd name="T86" fmla="*/ 1555 w 1799"/>
              <a:gd name="T87" fmla="*/ 259 h 664"/>
              <a:gd name="T88" fmla="*/ 1528 w 1799"/>
              <a:gd name="T89" fmla="*/ 326 h 664"/>
              <a:gd name="T90" fmla="*/ 1555 w 1799"/>
              <a:gd name="T91" fmla="*/ 393 h 664"/>
              <a:gd name="T92" fmla="*/ 1620 w 1799"/>
              <a:gd name="T93" fmla="*/ 421 h 664"/>
              <a:gd name="T94" fmla="*/ 88 w 1799"/>
              <a:gd name="T95" fmla="*/ 158 h 664"/>
              <a:gd name="T96" fmla="*/ 236 w 1799"/>
              <a:gd name="T97" fmla="*/ 158 h 664"/>
              <a:gd name="T98" fmla="*/ 392 w 1799"/>
              <a:gd name="T99" fmla="*/ 373 h 664"/>
              <a:gd name="T100" fmla="*/ 550 w 1799"/>
              <a:gd name="T101" fmla="*/ 158 h 664"/>
              <a:gd name="T102" fmla="*/ 354 w 1799"/>
              <a:gd name="T103" fmla="*/ 495 h 664"/>
              <a:gd name="T104" fmla="*/ 192 w 1799"/>
              <a:gd name="T105" fmla="*/ 495 h 664"/>
              <a:gd name="T106" fmla="*/ 0 w 1799"/>
              <a:gd name="T107" fmla="*/ 158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99" h="664">
                <a:moveTo>
                  <a:pt x="610" y="158"/>
                </a:moveTo>
                <a:cubicBezTo>
                  <a:pt x="698" y="158"/>
                  <a:pt x="698" y="158"/>
                  <a:pt x="698" y="158"/>
                </a:cubicBezTo>
                <a:cubicBezTo>
                  <a:pt x="698" y="496"/>
                  <a:pt x="698" y="496"/>
                  <a:pt x="698" y="496"/>
                </a:cubicBezTo>
                <a:cubicBezTo>
                  <a:pt x="610" y="496"/>
                  <a:pt x="610" y="496"/>
                  <a:pt x="610" y="496"/>
                </a:cubicBezTo>
                <a:lnTo>
                  <a:pt x="610" y="158"/>
                </a:lnTo>
                <a:close/>
                <a:moveTo>
                  <a:pt x="664" y="7"/>
                </a:moveTo>
                <a:cubicBezTo>
                  <a:pt x="637" y="0"/>
                  <a:pt x="609" y="16"/>
                  <a:pt x="602" y="43"/>
                </a:cubicBezTo>
                <a:cubicBezTo>
                  <a:pt x="595" y="70"/>
                  <a:pt x="611" y="98"/>
                  <a:pt x="638" y="105"/>
                </a:cubicBezTo>
                <a:cubicBezTo>
                  <a:pt x="665" y="112"/>
                  <a:pt x="693" y="96"/>
                  <a:pt x="700" y="69"/>
                </a:cubicBezTo>
                <a:cubicBezTo>
                  <a:pt x="707" y="42"/>
                  <a:pt x="691" y="14"/>
                  <a:pt x="664" y="7"/>
                </a:cubicBezTo>
                <a:close/>
                <a:moveTo>
                  <a:pt x="969" y="503"/>
                </a:moveTo>
                <a:cubicBezTo>
                  <a:pt x="946" y="503"/>
                  <a:pt x="926" y="499"/>
                  <a:pt x="907" y="491"/>
                </a:cubicBezTo>
                <a:cubicBezTo>
                  <a:pt x="889" y="482"/>
                  <a:pt x="874" y="470"/>
                  <a:pt x="863" y="455"/>
                </a:cubicBezTo>
                <a:cubicBezTo>
                  <a:pt x="863" y="664"/>
                  <a:pt x="863" y="664"/>
                  <a:pt x="863" y="664"/>
                </a:cubicBezTo>
                <a:cubicBezTo>
                  <a:pt x="777" y="664"/>
                  <a:pt x="777" y="664"/>
                  <a:pt x="777" y="664"/>
                </a:cubicBezTo>
                <a:cubicBezTo>
                  <a:pt x="777" y="158"/>
                  <a:pt x="777" y="158"/>
                  <a:pt x="777" y="158"/>
                </a:cubicBezTo>
                <a:cubicBezTo>
                  <a:pt x="862" y="158"/>
                  <a:pt x="862" y="158"/>
                  <a:pt x="862" y="158"/>
                </a:cubicBezTo>
                <a:cubicBezTo>
                  <a:pt x="862" y="205"/>
                  <a:pt x="862" y="205"/>
                  <a:pt x="862" y="205"/>
                </a:cubicBezTo>
                <a:cubicBezTo>
                  <a:pt x="874" y="188"/>
                  <a:pt x="888" y="175"/>
                  <a:pt x="907" y="166"/>
                </a:cubicBezTo>
                <a:cubicBezTo>
                  <a:pt x="925" y="156"/>
                  <a:pt x="946" y="151"/>
                  <a:pt x="969" y="151"/>
                </a:cubicBezTo>
                <a:cubicBezTo>
                  <a:pt x="990" y="151"/>
                  <a:pt x="1010" y="155"/>
                  <a:pt x="1030" y="163"/>
                </a:cubicBezTo>
                <a:cubicBezTo>
                  <a:pt x="1050" y="172"/>
                  <a:pt x="1067" y="183"/>
                  <a:pt x="1082" y="199"/>
                </a:cubicBezTo>
                <a:cubicBezTo>
                  <a:pt x="1097" y="214"/>
                  <a:pt x="1109" y="233"/>
                  <a:pt x="1118" y="254"/>
                </a:cubicBezTo>
                <a:cubicBezTo>
                  <a:pt x="1127" y="276"/>
                  <a:pt x="1131" y="300"/>
                  <a:pt x="1131" y="327"/>
                </a:cubicBezTo>
                <a:cubicBezTo>
                  <a:pt x="1131" y="354"/>
                  <a:pt x="1127" y="378"/>
                  <a:pt x="1118" y="400"/>
                </a:cubicBezTo>
                <a:cubicBezTo>
                  <a:pt x="1108" y="421"/>
                  <a:pt x="1096" y="440"/>
                  <a:pt x="1081" y="455"/>
                </a:cubicBezTo>
                <a:cubicBezTo>
                  <a:pt x="1066" y="471"/>
                  <a:pt x="1049" y="482"/>
                  <a:pt x="1030" y="491"/>
                </a:cubicBezTo>
                <a:cubicBezTo>
                  <a:pt x="1010" y="499"/>
                  <a:pt x="990" y="503"/>
                  <a:pt x="969" y="503"/>
                </a:cubicBezTo>
                <a:close/>
                <a:moveTo>
                  <a:pt x="952" y="421"/>
                </a:moveTo>
                <a:cubicBezTo>
                  <a:pt x="965" y="421"/>
                  <a:pt x="977" y="419"/>
                  <a:pt x="988" y="414"/>
                </a:cubicBezTo>
                <a:cubicBezTo>
                  <a:pt x="999" y="409"/>
                  <a:pt x="1009" y="402"/>
                  <a:pt x="1018" y="394"/>
                </a:cubicBezTo>
                <a:cubicBezTo>
                  <a:pt x="1026" y="385"/>
                  <a:pt x="1033" y="375"/>
                  <a:pt x="1038" y="364"/>
                </a:cubicBezTo>
                <a:cubicBezTo>
                  <a:pt x="1043" y="352"/>
                  <a:pt x="1045" y="340"/>
                  <a:pt x="1045" y="326"/>
                </a:cubicBezTo>
                <a:cubicBezTo>
                  <a:pt x="1045" y="313"/>
                  <a:pt x="1043" y="301"/>
                  <a:pt x="1038" y="289"/>
                </a:cubicBezTo>
                <a:cubicBezTo>
                  <a:pt x="1033" y="278"/>
                  <a:pt x="1026" y="268"/>
                  <a:pt x="1018" y="259"/>
                </a:cubicBezTo>
                <a:cubicBezTo>
                  <a:pt x="1009" y="251"/>
                  <a:pt x="999" y="244"/>
                  <a:pt x="988" y="239"/>
                </a:cubicBezTo>
                <a:cubicBezTo>
                  <a:pt x="977" y="234"/>
                  <a:pt x="965" y="231"/>
                  <a:pt x="952" y="231"/>
                </a:cubicBezTo>
                <a:cubicBezTo>
                  <a:pt x="938" y="231"/>
                  <a:pt x="926" y="234"/>
                  <a:pt x="915" y="239"/>
                </a:cubicBezTo>
                <a:cubicBezTo>
                  <a:pt x="903" y="244"/>
                  <a:pt x="893" y="251"/>
                  <a:pt x="885" y="259"/>
                </a:cubicBezTo>
                <a:cubicBezTo>
                  <a:pt x="877" y="268"/>
                  <a:pt x="870" y="278"/>
                  <a:pt x="865" y="289"/>
                </a:cubicBezTo>
                <a:cubicBezTo>
                  <a:pt x="860" y="301"/>
                  <a:pt x="858" y="313"/>
                  <a:pt x="858" y="326"/>
                </a:cubicBezTo>
                <a:cubicBezTo>
                  <a:pt x="858" y="340"/>
                  <a:pt x="860" y="352"/>
                  <a:pt x="865" y="364"/>
                </a:cubicBezTo>
                <a:cubicBezTo>
                  <a:pt x="870" y="375"/>
                  <a:pt x="877" y="385"/>
                  <a:pt x="885" y="394"/>
                </a:cubicBezTo>
                <a:cubicBezTo>
                  <a:pt x="893" y="402"/>
                  <a:pt x="903" y="409"/>
                  <a:pt x="915" y="414"/>
                </a:cubicBezTo>
                <a:cubicBezTo>
                  <a:pt x="926" y="419"/>
                  <a:pt x="938" y="421"/>
                  <a:pt x="952" y="421"/>
                </a:cubicBezTo>
                <a:close/>
                <a:moveTo>
                  <a:pt x="1194" y="158"/>
                </a:moveTo>
                <a:cubicBezTo>
                  <a:pt x="1279" y="158"/>
                  <a:pt x="1279" y="158"/>
                  <a:pt x="1279" y="158"/>
                </a:cubicBezTo>
                <a:cubicBezTo>
                  <a:pt x="1279" y="210"/>
                  <a:pt x="1279" y="210"/>
                  <a:pt x="1279" y="210"/>
                </a:cubicBezTo>
                <a:cubicBezTo>
                  <a:pt x="1287" y="190"/>
                  <a:pt x="1299" y="175"/>
                  <a:pt x="1315" y="166"/>
                </a:cubicBezTo>
                <a:cubicBezTo>
                  <a:pt x="1331" y="157"/>
                  <a:pt x="1350" y="152"/>
                  <a:pt x="1372" y="152"/>
                </a:cubicBezTo>
                <a:cubicBezTo>
                  <a:pt x="1383" y="152"/>
                  <a:pt x="1394" y="153"/>
                  <a:pt x="1403" y="156"/>
                </a:cubicBezTo>
                <a:cubicBezTo>
                  <a:pt x="1413" y="158"/>
                  <a:pt x="1422" y="161"/>
                  <a:pt x="1429" y="165"/>
                </a:cubicBezTo>
                <a:cubicBezTo>
                  <a:pt x="1397" y="250"/>
                  <a:pt x="1397" y="250"/>
                  <a:pt x="1397" y="250"/>
                </a:cubicBezTo>
                <a:cubicBezTo>
                  <a:pt x="1393" y="247"/>
                  <a:pt x="1387" y="244"/>
                  <a:pt x="1379" y="242"/>
                </a:cubicBezTo>
                <a:cubicBezTo>
                  <a:pt x="1371" y="239"/>
                  <a:pt x="1362" y="238"/>
                  <a:pt x="1352" y="238"/>
                </a:cubicBezTo>
                <a:cubicBezTo>
                  <a:pt x="1330" y="238"/>
                  <a:pt x="1313" y="244"/>
                  <a:pt x="1299" y="257"/>
                </a:cubicBezTo>
                <a:cubicBezTo>
                  <a:pt x="1286" y="269"/>
                  <a:pt x="1279" y="289"/>
                  <a:pt x="1279" y="318"/>
                </a:cubicBezTo>
                <a:cubicBezTo>
                  <a:pt x="1279" y="496"/>
                  <a:pt x="1279" y="496"/>
                  <a:pt x="1279" y="496"/>
                </a:cubicBezTo>
                <a:cubicBezTo>
                  <a:pt x="1194" y="496"/>
                  <a:pt x="1194" y="496"/>
                  <a:pt x="1194" y="496"/>
                </a:cubicBezTo>
                <a:lnTo>
                  <a:pt x="1194" y="158"/>
                </a:lnTo>
                <a:close/>
                <a:moveTo>
                  <a:pt x="1620" y="503"/>
                </a:moveTo>
                <a:cubicBezTo>
                  <a:pt x="1594" y="503"/>
                  <a:pt x="1571" y="498"/>
                  <a:pt x="1549" y="489"/>
                </a:cubicBezTo>
                <a:cubicBezTo>
                  <a:pt x="1527" y="480"/>
                  <a:pt x="1508" y="467"/>
                  <a:pt x="1492" y="451"/>
                </a:cubicBezTo>
                <a:cubicBezTo>
                  <a:pt x="1476" y="435"/>
                  <a:pt x="1464" y="416"/>
                  <a:pt x="1455" y="395"/>
                </a:cubicBezTo>
                <a:cubicBezTo>
                  <a:pt x="1446" y="374"/>
                  <a:pt x="1441" y="351"/>
                  <a:pt x="1441" y="327"/>
                </a:cubicBezTo>
                <a:cubicBezTo>
                  <a:pt x="1441" y="303"/>
                  <a:pt x="1446" y="280"/>
                  <a:pt x="1455" y="258"/>
                </a:cubicBezTo>
                <a:cubicBezTo>
                  <a:pt x="1464" y="237"/>
                  <a:pt x="1476" y="218"/>
                  <a:pt x="1492" y="202"/>
                </a:cubicBezTo>
                <a:cubicBezTo>
                  <a:pt x="1508" y="187"/>
                  <a:pt x="1527" y="174"/>
                  <a:pt x="1549" y="165"/>
                </a:cubicBezTo>
                <a:cubicBezTo>
                  <a:pt x="1571" y="156"/>
                  <a:pt x="1594" y="151"/>
                  <a:pt x="1620" y="151"/>
                </a:cubicBezTo>
                <a:cubicBezTo>
                  <a:pt x="1645" y="151"/>
                  <a:pt x="1668" y="156"/>
                  <a:pt x="1690" y="165"/>
                </a:cubicBezTo>
                <a:cubicBezTo>
                  <a:pt x="1712" y="174"/>
                  <a:pt x="1731" y="187"/>
                  <a:pt x="1747" y="202"/>
                </a:cubicBezTo>
                <a:cubicBezTo>
                  <a:pt x="1763" y="218"/>
                  <a:pt x="1776" y="237"/>
                  <a:pt x="1785" y="258"/>
                </a:cubicBezTo>
                <a:cubicBezTo>
                  <a:pt x="1794" y="280"/>
                  <a:pt x="1799" y="303"/>
                  <a:pt x="1799" y="327"/>
                </a:cubicBezTo>
                <a:cubicBezTo>
                  <a:pt x="1799" y="351"/>
                  <a:pt x="1794" y="374"/>
                  <a:pt x="1785" y="395"/>
                </a:cubicBezTo>
                <a:cubicBezTo>
                  <a:pt x="1776" y="416"/>
                  <a:pt x="1763" y="435"/>
                  <a:pt x="1747" y="451"/>
                </a:cubicBezTo>
                <a:cubicBezTo>
                  <a:pt x="1731" y="467"/>
                  <a:pt x="1713" y="480"/>
                  <a:pt x="1691" y="489"/>
                </a:cubicBezTo>
                <a:cubicBezTo>
                  <a:pt x="1669" y="498"/>
                  <a:pt x="1645" y="503"/>
                  <a:pt x="1620" y="503"/>
                </a:cubicBezTo>
                <a:close/>
                <a:moveTo>
                  <a:pt x="1620" y="421"/>
                </a:moveTo>
                <a:cubicBezTo>
                  <a:pt x="1633" y="421"/>
                  <a:pt x="1645" y="418"/>
                  <a:pt x="1657" y="413"/>
                </a:cubicBezTo>
                <a:cubicBezTo>
                  <a:pt x="1668" y="408"/>
                  <a:pt x="1678" y="402"/>
                  <a:pt x="1686" y="393"/>
                </a:cubicBezTo>
                <a:cubicBezTo>
                  <a:pt x="1694" y="385"/>
                  <a:pt x="1701" y="375"/>
                  <a:pt x="1706" y="364"/>
                </a:cubicBezTo>
                <a:cubicBezTo>
                  <a:pt x="1711" y="352"/>
                  <a:pt x="1713" y="340"/>
                  <a:pt x="1713" y="326"/>
                </a:cubicBezTo>
                <a:cubicBezTo>
                  <a:pt x="1713" y="313"/>
                  <a:pt x="1711" y="301"/>
                  <a:pt x="1706" y="289"/>
                </a:cubicBezTo>
                <a:cubicBezTo>
                  <a:pt x="1701" y="278"/>
                  <a:pt x="1694" y="268"/>
                  <a:pt x="1686" y="259"/>
                </a:cubicBezTo>
                <a:cubicBezTo>
                  <a:pt x="1678" y="251"/>
                  <a:pt x="1668" y="244"/>
                  <a:pt x="1657" y="239"/>
                </a:cubicBezTo>
                <a:cubicBezTo>
                  <a:pt x="1645" y="234"/>
                  <a:pt x="1633" y="232"/>
                  <a:pt x="1620" y="232"/>
                </a:cubicBezTo>
                <a:cubicBezTo>
                  <a:pt x="1607" y="232"/>
                  <a:pt x="1595" y="234"/>
                  <a:pt x="1584" y="239"/>
                </a:cubicBezTo>
                <a:cubicBezTo>
                  <a:pt x="1573" y="244"/>
                  <a:pt x="1563" y="251"/>
                  <a:pt x="1555" y="259"/>
                </a:cubicBezTo>
                <a:cubicBezTo>
                  <a:pt x="1546" y="268"/>
                  <a:pt x="1540" y="278"/>
                  <a:pt x="1535" y="289"/>
                </a:cubicBezTo>
                <a:cubicBezTo>
                  <a:pt x="1530" y="301"/>
                  <a:pt x="1528" y="313"/>
                  <a:pt x="1528" y="326"/>
                </a:cubicBezTo>
                <a:cubicBezTo>
                  <a:pt x="1528" y="340"/>
                  <a:pt x="1530" y="352"/>
                  <a:pt x="1535" y="364"/>
                </a:cubicBezTo>
                <a:cubicBezTo>
                  <a:pt x="1540" y="375"/>
                  <a:pt x="1546" y="385"/>
                  <a:pt x="1555" y="393"/>
                </a:cubicBezTo>
                <a:cubicBezTo>
                  <a:pt x="1563" y="402"/>
                  <a:pt x="1573" y="408"/>
                  <a:pt x="1584" y="413"/>
                </a:cubicBezTo>
                <a:cubicBezTo>
                  <a:pt x="1595" y="418"/>
                  <a:pt x="1607" y="421"/>
                  <a:pt x="1620" y="421"/>
                </a:cubicBezTo>
                <a:close/>
                <a:moveTo>
                  <a:pt x="0" y="158"/>
                </a:moveTo>
                <a:cubicBezTo>
                  <a:pt x="88" y="158"/>
                  <a:pt x="88" y="158"/>
                  <a:pt x="88" y="158"/>
                </a:cubicBezTo>
                <a:cubicBezTo>
                  <a:pt x="156" y="373"/>
                  <a:pt x="156" y="373"/>
                  <a:pt x="156" y="373"/>
                </a:cubicBezTo>
                <a:cubicBezTo>
                  <a:pt x="236" y="158"/>
                  <a:pt x="236" y="158"/>
                  <a:pt x="236" y="158"/>
                </a:cubicBezTo>
                <a:cubicBezTo>
                  <a:pt x="313" y="158"/>
                  <a:pt x="313" y="158"/>
                  <a:pt x="313" y="158"/>
                </a:cubicBezTo>
                <a:cubicBezTo>
                  <a:pt x="392" y="373"/>
                  <a:pt x="392" y="373"/>
                  <a:pt x="392" y="373"/>
                </a:cubicBezTo>
                <a:cubicBezTo>
                  <a:pt x="462" y="158"/>
                  <a:pt x="462" y="158"/>
                  <a:pt x="462" y="158"/>
                </a:cubicBezTo>
                <a:cubicBezTo>
                  <a:pt x="550" y="158"/>
                  <a:pt x="550" y="158"/>
                  <a:pt x="550" y="158"/>
                </a:cubicBezTo>
                <a:cubicBezTo>
                  <a:pt x="435" y="495"/>
                  <a:pt x="435" y="495"/>
                  <a:pt x="435" y="495"/>
                </a:cubicBezTo>
                <a:cubicBezTo>
                  <a:pt x="354" y="495"/>
                  <a:pt x="354" y="495"/>
                  <a:pt x="354" y="495"/>
                </a:cubicBezTo>
                <a:cubicBezTo>
                  <a:pt x="274" y="275"/>
                  <a:pt x="274" y="275"/>
                  <a:pt x="274" y="275"/>
                </a:cubicBezTo>
                <a:cubicBezTo>
                  <a:pt x="192" y="495"/>
                  <a:pt x="192" y="495"/>
                  <a:pt x="192" y="495"/>
                </a:cubicBezTo>
                <a:cubicBezTo>
                  <a:pt x="110" y="495"/>
                  <a:pt x="110" y="495"/>
                  <a:pt x="110" y="495"/>
                </a:cubicBezTo>
                <a:lnTo>
                  <a:pt x="0" y="158"/>
                </a:lnTo>
                <a:close/>
              </a:path>
            </a:pathLst>
          </a:custGeom>
          <a:solidFill>
            <a:schemeClr val="tx1"/>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9" name="Title 1">
            <a:extLst>
              <a:ext uri="{FF2B5EF4-FFF2-40B4-BE49-F238E27FC236}">
                <a16:creationId xmlns:a16="http://schemas.microsoft.com/office/drawing/2014/main" id="{70A70BD4-8D07-E685-E83B-346010F76A6C}"/>
              </a:ext>
            </a:extLst>
          </p:cNvPr>
          <p:cNvSpPr>
            <a:spLocks noGrp="1"/>
          </p:cNvSpPr>
          <p:nvPr>
            <p:ph type="title" hasCustomPrompt="1"/>
          </p:nvPr>
        </p:nvSpPr>
        <p:spPr>
          <a:xfrm>
            <a:off x="1991033" y="365760"/>
            <a:ext cx="8209438" cy="685800"/>
          </a:xfrm>
          <a:prstGeom prst="rect">
            <a:avLst/>
          </a:prstGeom>
        </p:spPr>
        <p:txBody>
          <a:bodyPr>
            <a:noAutofit/>
          </a:bodyPr>
          <a:lstStyle>
            <a:lvl1pPr algn="ctr" defTabSz="914400" rtl="0" eaLnBrk="1" latinLnBrk="0" hangingPunct="1">
              <a:lnSpc>
                <a:spcPct val="90000"/>
              </a:lnSpc>
              <a:spcBef>
                <a:spcPct val="0"/>
              </a:spcBef>
              <a:buNone/>
              <a:defRPr lang="en-AR" sz="4000" b="1" kern="1200" dirty="0">
                <a:solidFill>
                  <a:schemeClr val="bg1"/>
                </a:solidFill>
                <a:latin typeface="Tenorite" pitchFamily="2" charset="0"/>
                <a:ea typeface="+mj-ea"/>
                <a:cs typeface="+mj-cs"/>
              </a:defRPr>
            </a:lvl1pPr>
          </a:lstStyle>
          <a:p>
            <a:r>
              <a:rPr lang="en-US"/>
              <a:t>Click to add title</a:t>
            </a:r>
            <a:endParaRPr lang="en-AR"/>
          </a:p>
        </p:txBody>
      </p:sp>
    </p:spTree>
    <p:extLst>
      <p:ext uri="{BB962C8B-B14F-4D97-AF65-F5344CB8AC3E}">
        <p14:creationId xmlns:p14="http://schemas.microsoft.com/office/powerpoint/2010/main" val="79549200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op_Arc_Turquoise">
    <p:bg>
      <p:bgPr>
        <a:solidFill>
          <a:schemeClr val="bg1"/>
        </a:solidFill>
        <a:effectLst/>
      </p:bgPr>
    </p:bg>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A14ABEC4-4014-3938-2AE4-D191057E65FB}"/>
              </a:ext>
            </a:extLst>
          </p:cNvPr>
          <p:cNvSpPr/>
          <p:nvPr userDrawn="1"/>
        </p:nvSpPr>
        <p:spPr>
          <a:xfrm rot="10800000">
            <a:off x="0" y="1"/>
            <a:ext cx="12192000" cy="1598138"/>
          </a:xfrm>
          <a:custGeom>
            <a:avLst/>
            <a:gdLst>
              <a:gd name="connsiteX0" fmla="*/ 12192000 w 12192000"/>
              <a:gd name="connsiteY0" fmla="*/ 1598138 h 1598138"/>
              <a:gd name="connsiteX1" fmla="*/ 0 w 12192000"/>
              <a:gd name="connsiteY1" fmla="*/ 1598138 h 1598138"/>
              <a:gd name="connsiteX2" fmla="*/ 0 w 12192000"/>
              <a:gd name="connsiteY2" fmla="*/ 543041 h 1598138"/>
              <a:gd name="connsiteX3" fmla="*/ 6096000 w 12192000"/>
              <a:gd name="connsiteY3" fmla="*/ 0 h 1598138"/>
              <a:gd name="connsiteX4" fmla="*/ 12192000 w 12192000"/>
              <a:gd name="connsiteY4" fmla="*/ 543041 h 1598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1598138">
                <a:moveTo>
                  <a:pt x="12192000" y="1598138"/>
                </a:moveTo>
                <a:lnTo>
                  <a:pt x="0" y="1598138"/>
                </a:lnTo>
                <a:lnTo>
                  <a:pt x="0" y="543041"/>
                </a:lnTo>
                <a:cubicBezTo>
                  <a:pt x="1755775" y="201244"/>
                  <a:pt x="3851275" y="0"/>
                  <a:pt x="6096000" y="0"/>
                </a:cubicBezTo>
                <a:cubicBezTo>
                  <a:pt x="8340725" y="0"/>
                  <a:pt x="10433050" y="201244"/>
                  <a:pt x="12192000" y="543041"/>
                </a:cubicBezTo>
                <a:close/>
              </a:path>
            </a:pathLst>
          </a:custGeom>
          <a:solidFill>
            <a:srgbClr val="0095B7"/>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AR"/>
          </a:p>
        </p:txBody>
      </p:sp>
      <p:sp>
        <p:nvSpPr>
          <p:cNvPr id="80" name="Text Placeholder 2">
            <a:extLst>
              <a:ext uri="{FF2B5EF4-FFF2-40B4-BE49-F238E27FC236}">
                <a16:creationId xmlns:a16="http://schemas.microsoft.com/office/drawing/2014/main" id="{69A50912-893B-4CB4-5D93-69CD213EED08}"/>
              </a:ext>
            </a:extLst>
          </p:cNvPr>
          <p:cNvSpPr>
            <a:spLocks noGrp="1"/>
          </p:cNvSpPr>
          <p:nvPr userDrawn="1">
            <p:ph type="body" idx="35" hasCustomPrompt="1"/>
          </p:nvPr>
        </p:nvSpPr>
        <p:spPr>
          <a:xfrm>
            <a:off x="3728216" y="5962147"/>
            <a:ext cx="4709204" cy="435063"/>
          </a:xfrm>
          <a:prstGeom prst="rect">
            <a:avLst/>
          </a:prstGeom>
        </p:spPr>
        <p:txBody>
          <a:bodyPr>
            <a:noAutofit/>
          </a:bodyPr>
          <a:lstStyle>
            <a:lvl1pPr marL="0" indent="0" algn="ctr">
              <a:buNone/>
              <a:defRPr sz="280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7" name="Número de diapositiva">
            <a:extLst>
              <a:ext uri="{FF2B5EF4-FFF2-40B4-BE49-F238E27FC236}">
                <a16:creationId xmlns:a16="http://schemas.microsoft.com/office/drawing/2014/main" id="{8D6E48E3-96BF-A50A-D1F2-C162C72C105D}"/>
              </a:ext>
            </a:extLst>
          </p:cNvPr>
          <p:cNvSpPr txBox="1">
            <a:spLocks/>
          </p:cNvSpPr>
          <p:nvPr userDrawn="1"/>
        </p:nvSpPr>
        <p:spPr>
          <a:xfrm>
            <a:off x="11516762" y="6509914"/>
            <a:ext cx="548640" cy="91440"/>
          </a:xfrm>
          <a:prstGeom prst="rect">
            <a:avLst/>
          </a:prstGeom>
        </p:spPr>
        <p:txBody>
          <a:bodyPr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700" b="0" i="0" u="none" strike="noStrike" cap="none" spc="0" normalizeH="0" baseline="0">
                <a:ln>
                  <a:noFill/>
                </a:ln>
                <a:solidFill>
                  <a:srgbClr val="000000"/>
                </a:solidFill>
                <a:effectLst/>
                <a:uFillTx/>
                <a:latin typeface="Tenorite" pitchFamily="2" charset="0"/>
                <a:ea typeface="+mn-ea"/>
                <a:cs typeface="+mn-cs"/>
                <a:sym typeface="Tenorite Regular"/>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9pPr>
          </a:lstStyle>
          <a:p>
            <a:fld id="{86CB4B4D-7CA3-9044-876B-883B54F8677D}" type="slidenum">
              <a:rPr lang="en-US" sz="800" smtClean="0"/>
              <a:pPr/>
              <a:t>‹#›</a:t>
            </a:fld>
            <a:endParaRPr lang="en-US" sz="800"/>
          </a:p>
        </p:txBody>
      </p:sp>
      <p:sp>
        <p:nvSpPr>
          <p:cNvPr id="8" name="Freeform 5">
            <a:extLst>
              <a:ext uri="{FF2B5EF4-FFF2-40B4-BE49-F238E27FC236}">
                <a16:creationId xmlns:a16="http://schemas.microsoft.com/office/drawing/2014/main" id="{98DFC91E-971A-7782-D905-E4FBAD8C2A71}"/>
              </a:ext>
            </a:extLst>
          </p:cNvPr>
          <p:cNvSpPr>
            <a:spLocks noEditPoints="1"/>
          </p:cNvSpPr>
          <p:nvPr userDrawn="1"/>
        </p:nvSpPr>
        <p:spPr bwMode="auto">
          <a:xfrm>
            <a:off x="10784911" y="6479382"/>
            <a:ext cx="468874" cy="173633"/>
          </a:xfrm>
          <a:custGeom>
            <a:avLst/>
            <a:gdLst>
              <a:gd name="T0" fmla="*/ 698 w 1799"/>
              <a:gd name="T1" fmla="*/ 158 h 664"/>
              <a:gd name="T2" fmla="*/ 610 w 1799"/>
              <a:gd name="T3" fmla="*/ 496 h 664"/>
              <a:gd name="T4" fmla="*/ 664 w 1799"/>
              <a:gd name="T5" fmla="*/ 7 h 664"/>
              <a:gd name="T6" fmla="*/ 638 w 1799"/>
              <a:gd name="T7" fmla="*/ 105 h 664"/>
              <a:gd name="T8" fmla="*/ 664 w 1799"/>
              <a:gd name="T9" fmla="*/ 7 h 664"/>
              <a:gd name="T10" fmla="*/ 907 w 1799"/>
              <a:gd name="T11" fmla="*/ 491 h 664"/>
              <a:gd name="T12" fmla="*/ 863 w 1799"/>
              <a:gd name="T13" fmla="*/ 664 h 664"/>
              <a:gd name="T14" fmla="*/ 777 w 1799"/>
              <a:gd name="T15" fmla="*/ 158 h 664"/>
              <a:gd name="T16" fmla="*/ 862 w 1799"/>
              <a:gd name="T17" fmla="*/ 205 h 664"/>
              <a:gd name="T18" fmla="*/ 969 w 1799"/>
              <a:gd name="T19" fmla="*/ 151 h 664"/>
              <a:gd name="T20" fmla="*/ 1082 w 1799"/>
              <a:gd name="T21" fmla="*/ 199 h 664"/>
              <a:gd name="T22" fmla="*/ 1131 w 1799"/>
              <a:gd name="T23" fmla="*/ 327 h 664"/>
              <a:gd name="T24" fmla="*/ 1081 w 1799"/>
              <a:gd name="T25" fmla="*/ 455 h 664"/>
              <a:gd name="T26" fmla="*/ 969 w 1799"/>
              <a:gd name="T27" fmla="*/ 503 h 664"/>
              <a:gd name="T28" fmla="*/ 988 w 1799"/>
              <a:gd name="T29" fmla="*/ 414 h 664"/>
              <a:gd name="T30" fmla="*/ 1038 w 1799"/>
              <a:gd name="T31" fmla="*/ 364 h 664"/>
              <a:gd name="T32" fmla="*/ 1038 w 1799"/>
              <a:gd name="T33" fmla="*/ 289 h 664"/>
              <a:gd name="T34" fmla="*/ 988 w 1799"/>
              <a:gd name="T35" fmla="*/ 239 h 664"/>
              <a:gd name="T36" fmla="*/ 915 w 1799"/>
              <a:gd name="T37" fmla="*/ 239 h 664"/>
              <a:gd name="T38" fmla="*/ 865 w 1799"/>
              <a:gd name="T39" fmla="*/ 289 h 664"/>
              <a:gd name="T40" fmla="*/ 865 w 1799"/>
              <a:gd name="T41" fmla="*/ 364 h 664"/>
              <a:gd name="T42" fmla="*/ 915 w 1799"/>
              <a:gd name="T43" fmla="*/ 414 h 664"/>
              <a:gd name="T44" fmla="*/ 1194 w 1799"/>
              <a:gd name="T45" fmla="*/ 158 h 664"/>
              <a:gd name="T46" fmla="*/ 1279 w 1799"/>
              <a:gd name="T47" fmla="*/ 210 h 664"/>
              <a:gd name="T48" fmla="*/ 1372 w 1799"/>
              <a:gd name="T49" fmla="*/ 152 h 664"/>
              <a:gd name="T50" fmla="*/ 1429 w 1799"/>
              <a:gd name="T51" fmla="*/ 165 h 664"/>
              <a:gd name="T52" fmla="*/ 1379 w 1799"/>
              <a:gd name="T53" fmla="*/ 242 h 664"/>
              <a:gd name="T54" fmla="*/ 1299 w 1799"/>
              <a:gd name="T55" fmla="*/ 257 h 664"/>
              <a:gd name="T56" fmla="*/ 1279 w 1799"/>
              <a:gd name="T57" fmla="*/ 496 h 664"/>
              <a:gd name="T58" fmla="*/ 1194 w 1799"/>
              <a:gd name="T59" fmla="*/ 158 h 664"/>
              <a:gd name="T60" fmla="*/ 1549 w 1799"/>
              <a:gd name="T61" fmla="*/ 489 h 664"/>
              <a:gd name="T62" fmla="*/ 1455 w 1799"/>
              <a:gd name="T63" fmla="*/ 395 h 664"/>
              <a:gd name="T64" fmla="*/ 1455 w 1799"/>
              <a:gd name="T65" fmla="*/ 258 h 664"/>
              <a:gd name="T66" fmla="*/ 1549 w 1799"/>
              <a:gd name="T67" fmla="*/ 165 h 664"/>
              <a:gd name="T68" fmla="*/ 1690 w 1799"/>
              <a:gd name="T69" fmla="*/ 165 h 664"/>
              <a:gd name="T70" fmla="*/ 1785 w 1799"/>
              <a:gd name="T71" fmla="*/ 258 h 664"/>
              <a:gd name="T72" fmla="*/ 1785 w 1799"/>
              <a:gd name="T73" fmla="*/ 395 h 664"/>
              <a:gd name="T74" fmla="*/ 1691 w 1799"/>
              <a:gd name="T75" fmla="*/ 489 h 664"/>
              <a:gd name="T76" fmla="*/ 1620 w 1799"/>
              <a:gd name="T77" fmla="*/ 421 h 664"/>
              <a:gd name="T78" fmla="*/ 1686 w 1799"/>
              <a:gd name="T79" fmla="*/ 393 h 664"/>
              <a:gd name="T80" fmla="*/ 1713 w 1799"/>
              <a:gd name="T81" fmla="*/ 326 h 664"/>
              <a:gd name="T82" fmla="*/ 1686 w 1799"/>
              <a:gd name="T83" fmla="*/ 259 h 664"/>
              <a:gd name="T84" fmla="*/ 1620 w 1799"/>
              <a:gd name="T85" fmla="*/ 232 h 664"/>
              <a:gd name="T86" fmla="*/ 1555 w 1799"/>
              <a:gd name="T87" fmla="*/ 259 h 664"/>
              <a:gd name="T88" fmla="*/ 1528 w 1799"/>
              <a:gd name="T89" fmla="*/ 326 h 664"/>
              <a:gd name="T90" fmla="*/ 1555 w 1799"/>
              <a:gd name="T91" fmla="*/ 393 h 664"/>
              <a:gd name="T92" fmla="*/ 1620 w 1799"/>
              <a:gd name="T93" fmla="*/ 421 h 664"/>
              <a:gd name="T94" fmla="*/ 88 w 1799"/>
              <a:gd name="T95" fmla="*/ 158 h 664"/>
              <a:gd name="T96" fmla="*/ 236 w 1799"/>
              <a:gd name="T97" fmla="*/ 158 h 664"/>
              <a:gd name="T98" fmla="*/ 392 w 1799"/>
              <a:gd name="T99" fmla="*/ 373 h 664"/>
              <a:gd name="T100" fmla="*/ 550 w 1799"/>
              <a:gd name="T101" fmla="*/ 158 h 664"/>
              <a:gd name="T102" fmla="*/ 354 w 1799"/>
              <a:gd name="T103" fmla="*/ 495 h 664"/>
              <a:gd name="T104" fmla="*/ 192 w 1799"/>
              <a:gd name="T105" fmla="*/ 495 h 664"/>
              <a:gd name="T106" fmla="*/ 0 w 1799"/>
              <a:gd name="T107" fmla="*/ 158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99" h="664">
                <a:moveTo>
                  <a:pt x="610" y="158"/>
                </a:moveTo>
                <a:cubicBezTo>
                  <a:pt x="698" y="158"/>
                  <a:pt x="698" y="158"/>
                  <a:pt x="698" y="158"/>
                </a:cubicBezTo>
                <a:cubicBezTo>
                  <a:pt x="698" y="496"/>
                  <a:pt x="698" y="496"/>
                  <a:pt x="698" y="496"/>
                </a:cubicBezTo>
                <a:cubicBezTo>
                  <a:pt x="610" y="496"/>
                  <a:pt x="610" y="496"/>
                  <a:pt x="610" y="496"/>
                </a:cubicBezTo>
                <a:lnTo>
                  <a:pt x="610" y="158"/>
                </a:lnTo>
                <a:close/>
                <a:moveTo>
                  <a:pt x="664" y="7"/>
                </a:moveTo>
                <a:cubicBezTo>
                  <a:pt x="637" y="0"/>
                  <a:pt x="609" y="16"/>
                  <a:pt x="602" y="43"/>
                </a:cubicBezTo>
                <a:cubicBezTo>
                  <a:pt x="595" y="70"/>
                  <a:pt x="611" y="98"/>
                  <a:pt x="638" y="105"/>
                </a:cubicBezTo>
                <a:cubicBezTo>
                  <a:pt x="665" y="112"/>
                  <a:pt x="693" y="96"/>
                  <a:pt x="700" y="69"/>
                </a:cubicBezTo>
                <a:cubicBezTo>
                  <a:pt x="707" y="42"/>
                  <a:pt x="691" y="14"/>
                  <a:pt x="664" y="7"/>
                </a:cubicBezTo>
                <a:close/>
                <a:moveTo>
                  <a:pt x="969" y="503"/>
                </a:moveTo>
                <a:cubicBezTo>
                  <a:pt x="946" y="503"/>
                  <a:pt x="926" y="499"/>
                  <a:pt x="907" y="491"/>
                </a:cubicBezTo>
                <a:cubicBezTo>
                  <a:pt x="889" y="482"/>
                  <a:pt x="874" y="470"/>
                  <a:pt x="863" y="455"/>
                </a:cubicBezTo>
                <a:cubicBezTo>
                  <a:pt x="863" y="664"/>
                  <a:pt x="863" y="664"/>
                  <a:pt x="863" y="664"/>
                </a:cubicBezTo>
                <a:cubicBezTo>
                  <a:pt x="777" y="664"/>
                  <a:pt x="777" y="664"/>
                  <a:pt x="777" y="664"/>
                </a:cubicBezTo>
                <a:cubicBezTo>
                  <a:pt x="777" y="158"/>
                  <a:pt x="777" y="158"/>
                  <a:pt x="777" y="158"/>
                </a:cubicBezTo>
                <a:cubicBezTo>
                  <a:pt x="862" y="158"/>
                  <a:pt x="862" y="158"/>
                  <a:pt x="862" y="158"/>
                </a:cubicBezTo>
                <a:cubicBezTo>
                  <a:pt x="862" y="205"/>
                  <a:pt x="862" y="205"/>
                  <a:pt x="862" y="205"/>
                </a:cubicBezTo>
                <a:cubicBezTo>
                  <a:pt x="874" y="188"/>
                  <a:pt x="888" y="175"/>
                  <a:pt x="907" y="166"/>
                </a:cubicBezTo>
                <a:cubicBezTo>
                  <a:pt x="925" y="156"/>
                  <a:pt x="946" y="151"/>
                  <a:pt x="969" y="151"/>
                </a:cubicBezTo>
                <a:cubicBezTo>
                  <a:pt x="990" y="151"/>
                  <a:pt x="1010" y="155"/>
                  <a:pt x="1030" y="163"/>
                </a:cubicBezTo>
                <a:cubicBezTo>
                  <a:pt x="1050" y="172"/>
                  <a:pt x="1067" y="183"/>
                  <a:pt x="1082" y="199"/>
                </a:cubicBezTo>
                <a:cubicBezTo>
                  <a:pt x="1097" y="214"/>
                  <a:pt x="1109" y="233"/>
                  <a:pt x="1118" y="254"/>
                </a:cubicBezTo>
                <a:cubicBezTo>
                  <a:pt x="1127" y="276"/>
                  <a:pt x="1131" y="300"/>
                  <a:pt x="1131" y="327"/>
                </a:cubicBezTo>
                <a:cubicBezTo>
                  <a:pt x="1131" y="354"/>
                  <a:pt x="1127" y="378"/>
                  <a:pt x="1118" y="400"/>
                </a:cubicBezTo>
                <a:cubicBezTo>
                  <a:pt x="1108" y="421"/>
                  <a:pt x="1096" y="440"/>
                  <a:pt x="1081" y="455"/>
                </a:cubicBezTo>
                <a:cubicBezTo>
                  <a:pt x="1066" y="471"/>
                  <a:pt x="1049" y="482"/>
                  <a:pt x="1030" y="491"/>
                </a:cubicBezTo>
                <a:cubicBezTo>
                  <a:pt x="1010" y="499"/>
                  <a:pt x="990" y="503"/>
                  <a:pt x="969" y="503"/>
                </a:cubicBezTo>
                <a:close/>
                <a:moveTo>
                  <a:pt x="952" y="421"/>
                </a:moveTo>
                <a:cubicBezTo>
                  <a:pt x="965" y="421"/>
                  <a:pt x="977" y="419"/>
                  <a:pt x="988" y="414"/>
                </a:cubicBezTo>
                <a:cubicBezTo>
                  <a:pt x="999" y="409"/>
                  <a:pt x="1009" y="402"/>
                  <a:pt x="1018" y="394"/>
                </a:cubicBezTo>
                <a:cubicBezTo>
                  <a:pt x="1026" y="385"/>
                  <a:pt x="1033" y="375"/>
                  <a:pt x="1038" y="364"/>
                </a:cubicBezTo>
                <a:cubicBezTo>
                  <a:pt x="1043" y="352"/>
                  <a:pt x="1045" y="340"/>
                  <a:pt x="1045" y="326"/>
                </a:cubicBezTo>
                <a:cubicBezTo>
                  <a:pt x="1045" y="313"/>
                  <a:pt x="1043" y="301"/>
                  <a:pt x="1038" y="289"/>
                </a:cubicBezTo>
                <a:cubicBezTo>
                  <a:pt x="1033" y="278"/>
                  <a:pt x="1026" y="268"/>
                  <a:pt x="1018" y="259"/>
                </a:cubicBezTo>
                <a:cubicBezTo>
                  <a:pt x="1009" y="251"/>
                  <a:pt x="999" y="244"/>
                  <a:pt x="988" y="239"/>
                </a:cubicBezTo>
                <a:cubicBezTo>
                  <a:pt x="977" y="234"/>
                  <a:pt x="965" y="231"/>
                  <a:pt x="952" y="231"/>
                </a:cubicBezTo>
                <a:cubicBezTo>
                  <a:pt x="938" y="231"/>
                  <a:pt x="926" y="234"/>
                  <a:pt x="915" y="239"/>
                </a:cubicBezTo>
                <a:cubicBezTo>
                  <a:pt x="903" y="244"/>
                  <a:pt x="893" y="251"/>
                  <a:pt x="885" y="259"/>
                </a:cubicBezTo>
                <a:cubicBezTo>
                  <a:pt x="877" y="268"/>
                  <a:pt x="870" y="278"/>
                  <a:pt x="865" y="289"/>
                </a:cubicBezTo>
                <a:cubicBezTo>
                  <a:pt x="860" y="301"/>
                  <a:pt x="858" y="313"/>
                  <a:pt x="858" y="326"/>
                </a:cubicBezTo>
                <a:cubicBezTo>
                  <a:pt x="858" y="340"/>
                  <a:pt x="860" y="352"/>
                  <a:pt x="865" y="364"/>
                </a:cubicBezTo>
                <a:cubicBezTo>
                  <a:pt x="870" y="375"/>
                  <a:pt x="877" y="385"/>
                  <a:pt x="885" y="394"/>
                </a:cubicBezTo>
                <a:cubicBezTo>
                  <a:pt x="893" y="402"/>
                  <a:pt x="903" y="409"/>
                  <a:pt x="915" y="414"/>
                </a:cubicBezTo>
                <a:cubicBezTo>
                  <a:pt x="926" y="419"/>
                  <a:pt x="938" y="421"/>
                  <a:pt x="952" y="421"/>
                </a:cubicBezTo>
                <a:close/>
                <a:moveTo>
                  <a:pt x="1194" y="158"/>
                </a:moveTo>
                <a:cubicBezTo>
                  <a:pt x="1279" y="158"/>
                  <a:pt x="1279" y="158"/>
                  <a:pt x="1279" y="158"/>
                </a:cubicBezTo>
                <a:cubicBezTo>
                  <a:pt x="1279" y="210"/>
                  <a:pt x="1279" y="210"/>
                  <a:pt x="1279" y="210"/>
                </a:cubicBezTo>
                <a:cubicBezTo>
                  <a:pt x="1287" y="190"/>
                  <a:pt x="1299" y="175"/>
                  <a:pt x="1315" y="166"/>
                </a:cubicBezTo>
                <a:cubicBezTo>
                  <a:pt x="1331" y="157"/>
                  <a:pt x="1350" y="152"/>
                  <a:pt x="1372" y="152"/>
                </a:cubicBezTo>
                <a:cubicBezTo>
                  <a:pt x="1383" y="152"/>
                  <a:pt x="1394" y="153"/>
                  <a:pt x="1403" y="156"/>
                </a:cubicBezTo>
                <a:cubicBezTo>
                  <a:pt x="1413" y="158"/>
                  <a:pt x="1422" y="161"/>
                  <a:pt x="1429" y="165"/>
                </a:cubicBezTo>
                <a:cubicBezTo>
                  <a:pt x="1397" y="250"/>
                  <a:pt x="1397" y="250"/>
                  <a:pt x="1397" y="250"/>
                </a:cubicBezTo>
                <a:cubicBezTo>
                  <a:pt x="1393" y="247"/>
                  <a:pt x="1387" y="244"/>
                  <a:pt x="1379" y="242"/>
                </a:cubicBezTo>
                <a:cubicBezTo>
                  <a:pt x="1371" y="239"/>
                  <a:pt x="1362" y="238"/>
                  <a:pt x="1352" y="238"/>
                </a:cubicBezTo>
                <a:cubicBezTo>
                  <a:pt x="1330" y="238"/>
                  <a:pt x="1313" y="244"/>
                  <a:pt x="1299" y="257"/>
                </a:cubicBezTo>
                <a:cubicBezTo>
                  <a:pt x="1286" y="269"/>
                  <a:pt x="1279" y="289"/>
                  <a:pt x="1279" y="318"/>
                </a:cubicBezTo>
                <a:cubicBezTo>
                  <a:pt x="1279" y="496"/>
                  <a:pt x="1279" y="496"/>
                  <a:pt x="1279" y="496"/>
                </a:cubicBezTo>
                <a:cubicBezTo>
                  <a:pt x="1194" y="496"/>
                  <a:pt x="1194" y="496"/>
                  <a:pt x="1194" y="496"/>
                </a:cubicBezTo>
                <a:lnTo>
                  <a:pt x="1194" y="158"/>
                </a:lnTo>
                <a:close/>
                <a:moveTo>
                  <a:pt x="1620" y="503"/>
                </a:moveTo>
                <a:cubicBezTo>
                  <a:pt x="1594" y="503"/>
                  <a:pt x="1571" y="498"/>
                  <a:pt x="1549" y="489"/>
                </a:cubicBezTo>
                <a:cubicBezTo>
                  <a:pt x="1527" y="480"/>
                  <a:pt x="1508" y="467"/>
                  <a:pt x="1492" y="451"/>
                </a:cubicBezTo>
                <a:cubicBezTo>
                  <a:pt x="1476" y="435"/>
                  <a:pt x="1464" y="416"/>
                  <a:pt x="1455" y="395"/>
                </a:cubicBezTo>
                <a:cubicBezTo>
                  <a:pt x="1446" y="374"/>
                  <a:pt x="1441" y="351"/>
                  <a:pt x="1441" y="327"/>
                </a:cubicBezTo>
                <a:cubicBezTo>
                  <a:pt x="1441" y="303"/>
                  <a:pt x="1446" y="280"/>
                  <a:pt x="1455" y="258"/>
                </a:cubicBezTo>
                <a:cubicBezTo>
                  <a:pt x="1464" y="237"/>
                  <a:pt x="1476" y="218"/>
                  <a:pt x="1492" y="202"/>
                </a:cubicBezTo>
                <a:cubicBezTo>
                  <a:pt x="1508" y="187"/>
                  <a:pt x="1527" y="174"/>
                  <a:pt x="1549" y="165"/>
                </a:cubicBezTo>
                <a:cubicBezTo>
                  <a:pt x="1571" y="156"/>
                  <a:pt x="1594" y="151"/>
                  <a:pt x="1620" y="151"/>
                </a:cubicBezTo>
                <a:cubicBezTo>
                  <a:pt x="1645" y="151"/>
                  <a:pt x="1668" y="156"/>
                  <a:pt x="1690" y="165"/>
                </a:cubicBezTo>
                <a:cubicBezTo>
                  <a:pt x="1712" y="174"/>
                  <a:pt x="1731" y="187"/>
                  <a:pt x="1747" y="202"/>
                </a:cubicBezTo>
                <a:cubicBezTo>
                  <a:pt x="1763" y="218"/>
                  <a:pt x="1776" y="237"/>
                  <a:pt x="1785" y="258"/>
                </a:cubicBezTo>
                <a:cubicBezTo>
                  <a:pt x="1794" y="280"/>
                  <a:pt x="1799" y="303"/>
                  <a:pt x="1799" y="327"/>
                </a:cubicBezTo>
                <a:cubicBezTo>
                  <a:pt x="1799" y="351"/>
                  <a:pt x="1794" y="374"/>
                  <a:pt x="1785" y="395"/>
                </a:cubicBezTo>
                <a:cubicBezTo>
                  <a:pt x="1776" y="416"/>
                  <a:pt x="1763" y="435"/>
                  <a:pt x="1747" y="451"/>
                </a:cubicBezTo>
                <a:cubicBezTo>
                  <a:pt x="1731" y="467"/>
                  <a:pt x="1713" y="480"/>
                  <a:pt x="1691" y="489"/>
                </a:cubicBezTo>
                <a:cubicBezTo>
                  <a:pt x="1669" y="498"/>
                  <a:pt x="1645" y="503"/>
                  <a:pt x="1620" y="503"/>
                </a:cubicBezTo>
                <a:close/>
                <a:moveTo>
                  <a:pt x="1620" y="421"/>
                </a:moveTo>
                <a:cubicBezTo>
                  <a:pt x="1633" y="421"/>
                  <a:pt x="1645" y="418"/>
                  <a:pt x="1657" y="413"/>
                </a:cubicBezTo>
                <a:cubicBezTo>
                  <a:pt x="1668" y="408"/>
                  <a:pt x="1678" y="402"/>
                  <a:pt x="1686" y="393"/>
                </a:cubicBezTo>
                <a:cubicBezTo>
                  <a:pt x="1694" y="385"/>
                  <a:pt x="1701" y="375"/>
                  <a:pt x="1706" y="364"/>
                </a:cubicBezTo>
                <a:cubicBezTo>
                  <a:pt x="1711" y="352"/>
                  <a:pt x="1713" y="340"/>
                  <a:pt x="1713" y="326"/>
                </a:cubicBezTo>
                <a:cubicBezTo>
                  <a:pt x="1713" y="313"/>
                  <a:pt x="1711" y="301"/>
                  <a:pt x="1706" y="289"/>
                </a:cubicBezTo>
                <a:cubicBezTo>
                  <a:pt x="1701" y="278"/>
                  <a:pt x="1694" y="268"/>
                  <a:pt x="1686" y="259"/>
                </a:cubicBezTo>
                <a:cubicBezTo>
                  <a:pt x="1678" y="251"/>
                  <a:pt x="1668" y="244"/>
                  <a:pt x="1657" y="239"/>
                </a:cubicBezTo>
                <a:cubicBezTo>
                  <a:pt x="1645" y="234"/>
                  <a:pt x="1633" y="232"/>
                  <a:pt x="1620" y="232"/>
                </a:cubicBezTo>
                <a:cubicBezTo>
                  <a:pt x="1607" y="232"/>
                  <a:pt x="1595" y="234"/>
                  <a:pt x="1584" y="239"/>
                </a:cubicBezTo>
                <a:cubicBezTo>
                  <a:pt x="1573" y="244"/>
                  <a:pt x="1563" y="251"/>
                  <a:pt x="1555" y="259"/>
                </a:cubicBezTo>
                <a:cubicBezTo>
                  <a:pt x="1546" y="268"/>
                  <a:pt x="1540" y="278"/>
                  <a:pt x="1535" y="289"/>
                </a:cubicBezTo>
                <a:cubicBezTo>
                  <a:pt x="1530" y="301"/>
                  <a:pt x="1528" y="313"/>
                  <a:pt x="1528" y="326"/>
                </a:cubicBezTo>
                <a:cubicBezTo>
                  <a:pt x="1528" y="340"/>
                  <a:pt x="1530" y="352"/>
                  <a:pt x="1535" y="364"/>
                </a:cubicBezTo>
                <a:cubicBezTo>
                  <a:pt x="1540" y="375"/>
                  <a:pt x="1546" y="385"/>
                  <a:pt x="1555" y="393"/>
                </a:cubicBezTo>
                <a:cubicBezTo>
                  <a:pt x="1563" y="402"/>
                  <a:pt x="1573" y="408"/>
                  <a:pt x="1584" y="413"/>
                </a:cubicBezTo>
                <a:cubicBezTo>
                  <a:pt x="1595" y="418"/>
                  <a:pt x="1607" y="421"/>
                  <a:pt x="1620" y="421"/>
                </a:cubicBezTo>
                <a:close/>
                <a:moveTo>
                  <a:pt x="0" y="158"/>
                </a:moveTo>
                <a:cubicBezTo>
                  <a:pt x="88" y="158"/>
                  <a:pt x="88" y="158"/>
                  <a:pt x="88" y="158"/>
                </a:cubicBezTo>
                <a:cubicBezTo>
                  <a:pt x="156" y="373"/>
                  <a:pt x="156" y="373"/>
                  <a:pt x="156" y="373"/>
                </a:cubicBezTo>
                <a:cubicBezTo>
                  <a:pt x="236" y="158"/>
                  <a:pt x="236" y="158"/>
                  <a:pt x="236" y="158"/>
                </a:cubicBezTo>
                <a:cubicBezTo>
                  <a:pt x="313" y="158"/>
                  <a:pt x="313" y="158"/>
                  <a:pt x="313" y="158"/>
                </a:cubicBezTo>
                <a:cubicBezTo>
                  <a:pt x="392" y="373"/>
                  <a:pt x="392" y="373"/>
                  <a:pt x="392" y="373"/>
                </a:cubicBezTo>
                <a:cubicBezTo>
                  <a:pt x="462" y="158"/>
                  <a:pt x="462" y="158"/>
                  <a:pt x="462" y="158"/>
                </a:cubicBezTo>
                <a:cubicBezTo>
                  <a:pt x="550" y="158"/>
                  <a:pt x="550" y="158"/>
                  <a:pt x="550" y="158"/>
                </a:cubicBezTo>
                <a:cubicBezTo>
                  <a:pt x="435" y="495"/>
                  <a:pt x="435" y="495"/>
                  <a:pt x="435" y="495"/>
                </a:cubicBezTo>
                <a:cubicBezTo>
                  <a:pt x="354" y="495"/>
                  <a:pt x="354" y="495"/>
                  <a:pt x="354" y="495"/>
                </a:cubicBezTo>
                <a:cubicBezTo>
                  <a:pt x="274" y="275"/>
                  <a:pt x="274" y="275"/>
                  <a:pt x="274" y="275"/>
                </a:cubicBezTo>
                <a:cubicBezTo>
                  <a:pt x="192" y="495"/>
                  <a:pt x="192" y="495"/>
                  <a:pt x="192" y="495"/>
                </a:cubicBezTo>
                <a:cubicBezTo>
                  <a:pt x="110" y="495"/>
                  <a:pt x="110" y="495"/>
                  <a:pt x="110" y="495"/>
                </a:cubicBezTo>
                <a:lnTo>
                  <a:pt x="0" y="158"/>
                </a:lnTo>
                <a:close/>
              </a:path>
            </a:pathLst>
          </a:custGeom>
          <a:solidFill>
            <a:schemeClr val="tx1"/>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9" name="Title 1">
            <a:extLst>
              <a:ext uri="{FF2B5EF4-FFF2-40B4-BE49-F238E27FC236}">
                <a16:creationId xmlns:a16="http://schemas.microsoft.com/office/drawing/2014/main" id="{CBFA9E19-BE10-172C-BD4A-D8891058EAEC}"/>
              </a:ext>
            </a:extLst>
          </p:cNvPr>
          <p:cNvSpPr>
            <a:spLocks noGrp="1"/>
          </p:cNvSpPr>
          <p:nvPr>
            <p:ph type="title" hasCustomPrompt="1"/>
          </p:nvPr>
        </p:nvSpPr>
        <p:spPr>
          <a:xfrm>
            <a:off x="1991033" y="365760"/>
            <a:ext cx="8209438" cy="685800"/>
          </a:xfrm>
          <a:prstGeom prst="rect">
            <a:avLst/>
          </a:prstGeom>
        </p:spPr>
        <p:txBody>
          <a:bodyPr>
            <a:noAutofit/>
          </a:bodyPr>
          <a:lstStyle>
            <a:lvl1pPr algn="ctr" defTabSz="914400" rtl="0" eaLnBrk="1" latinLnBrk="0" hangingPunct="1">
              <a:lnSpc>
                <a:spcPct val="90000"/>
              </a:lnSpc>
              <a:spcBef>
                <a:spcPct val="0"/>
              </a:spcBef>
              <a:buNone/>
              <a:defRPr lang="en-AR" sz="4000" b="1" kern="1200" dirty="0">
                <a:solidFill>
                  <a:schemeClr val="bg1"/>
                </a:solidFill>
                <a:latin typeface="Tenorite" pitchFamily="2" charset="0"/>
                <a:ea typeface="+mj-ea"/>
                <a:cs typeface="+mj-cs"/>
              </a:defRPr>
            </a:lvl1pPr>
          </a:lstStyle>
          <a:p>
            <a:r>
              <a:rPr lang="en-US"/>
              <a:t>Click to add title</a:t>
            </a:r>
            <a:endParaRPr lang="en-AR"/>
          </a:p>
        </p:txBody>
      </p:sp>
    </p:spTree>
    <p:extLst>
      <p:ext uri="{BB962C8B-B14F-4D97-AF65-F5344CB8AC3E}">
        <p14:creationId xmlns:p14="http://schemas.microsoft.com/office/powerpoint/2010/main" val="113521148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op_Arc_Purple">
    <p:bg>
      <p:bgPr>
        <a:solidFill>
          <a:schemeClr val="bg1"/>
        </a:solidFill>
        <a:effectLst/>
      </p:bgPr>
    </p:bg>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C40F8136-C068-B450-40F6-7FAECDCB176E}"/>
              </a:ext>
            </a:extLst>
          </p:cNvPr>
          <p:cNvSpPr/>
          <p:nvPr userDrawn="1"/>
        </p:nvSpPr>
        <p:spPr>
          <a:xfrm rot="10800000">
            <a:off x="0" y="1"/>
            <a:ext cx="12192000" cy="1598138"/>
          </a:xfrm>
          <a:custGeom>
            <a:avLst/>
            <a:gdLst>
              <a:gd name="connsiteX0" fmla="*/ 12192000 w 12192000"/>
              <a:gd name="connsiteY0" fmla="*/ 1598138 h 1598138"/>
              <a:gd name="connsiteX1" fmla="*/ 0 w 12192000"/>
              <a:gd name="connsiteY1" fmla="*/ 1598138 h 1598138"/>
              <a:gd name="connsiteX2" fmla="*/ 0 w 12192000"/>
              <a:gd name="connsiteY2" fmla="*/ 543041 h 1598138"/>
              <a:gd name="connsiteX3" fmla="*/ 6096000 w 12192000"/>
              <a:gd name="connsiteY3" fmla="*/ 0 h 1598138"/>
              <a:gd name="connsiteX4" fmla="*/ 12192000 w 12192000"/>
              <a:gd name="connsiteY4" fmla="*/ 543041 h 1598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1598138">
                <a:moveTo>
                  <a:pt x="12192000" y="1598138"/>
                </a:moveTo>
                <a:lnTo>
                  <a:pt x="0" y="1598138"/>
                </a:lnTo>
                <a:lnTo>
                  <a:pt x="0" y="543041"/>
                </a:lnTo>
                <a:cubicBezTo>
                  <a:pt x="1755775" y="201244"/>
                  <a:pt x="3851275" y="0"/>
                  <a:pt x="6096000" y="0"/>
                </a:cubicBezTo>
                <a:cubicBezTo>
                  <a:pt x="8340725" y="0"/>
                  <a:pt x="10433050" y="201244"/>
                  <a:pt x="12192000" y="543041"/>
                </a:cubicBezTo>
                <a:close/>
              </a:path>
            </a:pathLst>
          </a:custGeom>
          <a:solidFill>
            <a:schemeClr val="accent2"/>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AR"/>
          </a:p>
        </p:txBody>
      </p:sp>
      <p:sp>
        <p:nvSpPr>
          <p:cNvPr id="80" name="Text Placeholder 2">
            <a:extLst>
              <a:ext uri="{FF2B5EF4-FFF2-40B4-BE49-F238E27FC236}">
                <a16:creationId xmlns:a16="http://schemas.microsoft.com/office/drawing/2014/main" id="{69A50912-893B-4CB4-5D93-69CD213EED08}"/>
              </a:ext>
            </a:extLst>
          </p:cNvPr>
          <p:cNvSpPr>
            <a:spLocks noGrp="1"/>
          </p:cNvSpPr>
          <p:nvPr userDrawn="1">
            <p:ph type="body" idx="35" hasCustomPrompt="1"/>
          </p:nvPr>
        </p:nvSpPr>
        <p:spPr>
          <a:xfrm>
            <a:off x="3728216" y="5962147"/>
            <a:ext cx="4709204" cy="435063"/>
          </a:xfrm>
          <a:prstGeom prst="rect">
            <a:avLst/>
          </a:prstGeom>
        </p:spPr>
        <p:txBody>
          <a:bodyPr>
            <a:noAutofit/>
          </a:bodyPr>
          <a:lstStyle>
            <a:lvl1pPr marL="0" indent="0" algn="ctr">
              <a:buNone/>
              <a:defRPr sz="280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2" name="Número de diapositiva">
            <a:extLst>
              <a:ext uri="{FF2B5EF4-FFF2-40B4-BE49-F238E27FC236}">
                <a16:creationId xmlns:a16="http://schemas.microsoft.com/office/drawing/2014/main" id="{FF94861A-CDA0-E3F3-9097-D7404DF071E5}"/>
              </a:ext>
            </a:extLst>
          </p:cNvPr>
          <p:cNvSpPr txBox="1">
            <a:spLocks/>
          </p:cNvSpPr>
          <p:nvPr userDrawn="1"/>
        </p:nvSpPr>
        <p:spPr>
          <a:xfrm>
            <a:off x="11516762" y="6509914"/>
            <a:ext cx="548640" cy="91440"/>
          </a:xfrm>
          <a:prstGeom prst="rect">
            <a:avLst/>
          </a:prstGeom>
        </p:spPr>
        <p:txBody>
          <a:bodyPr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700" b="0" i="0" u="none" strike="noStrike" cap="none" spc="0" normalizeH="0" baseline="0">
                <a:ln>
                  <a:noFill/>
                </a:ln>
                <a:solidFill>
                  <a:srgbClr val="000000"/>
                </a:solidFill>
                <a:effectLst/>
                <a:uFillTx/>
                <a:latin typeface="Tenorite" pitchFamily="2" charset="0"/>
                <a:ea typeface="+mn-ea"/>
                <a:cs typeface="+mn-cs"/>
                <a:sym typeface="Tenorite Regular"/>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9pPr>
          </a:lstStyle>
          <a:p>
            <a:fld id="{86CB4B4D-7CA3-9044-876B-883B54F8677D}" type="slidenum">
              <a:rPr lang="en-US" sz="800" smtClean="0"/>
              <a:pPr/>
              <a:t>‹#›</a:t>
            </a:fld>
            <a:endParaRPr lang="en-US" sz="800"/>
          </a:p>
        </p:txBody>
      </p:sp>
      <p:sp>
        <p:nvSpPr>
          <p:cNvPr id="4" name="Freeform 5">
            <a:extLst>
              <a:ext uri="{FF2B5EF4-FFF2-40B4-BE49-F238E27FC236}">
                <a16:creationId xmlns:a16="http://schemas.microsoft.com/office/drawing/2014/main" id="{FA03C1C6-33EA-F90F-09ED-C800E8F7D907}"/>
              </a:ext>
            </a:extLst>
          </p:cNvPr>
          <p:cNvSpPr>
            <a:spLocks noEditPoints="1"/>
          </p:cNvSpPr>
          <p:nvPr userDrawn="1"/>
        </p:nvSpPr>
        <p:spPr bwMode="auto">
          <a:xfrm>
            <a:off x="10784911" y="6479382"/>
            <a:ext cx="468874" cy="173633"/>
          </a:xfrm>
          <a:custGeom>
            <a:avLst/>
            <a:gdLst>
              <a:gd name="T0" fmla="*/ 698 w 1799"/>
              <a:gd name="T1" fmla="*/ 158 h 664"/>
              <a:gd name="T2" fmla="*/ 610 w 1799"/>
              <a:gd name="T3" fmla="*/ 496 h 664"/>
              <a:gd name="T4" fmla="*/ 664 w 1799"/>
              <a:gd name="T5" fmla="*/ 7 h 664"/>
              <a:gd name="T6" fmla="*/ 638 w 1799"/>
              <a:gd name="T7" fmla="*/ 105 h 664"/>
              <a:gd name="T8" fmla="*/ 664 w 1799"/>
              <a:gd name="T9" fmla="*/ 7 h 664"/>
              <a:gd name="T10" fmla="*/ 907 w 1799"/>
              <a:gd name="T11" fmla="*/ 491 h 664"/>
              <a:gd name="T12" fmla="*/ 863 w 1799"/>
              <a:gd name="T13" fmla="*/ 664 h 664"/>
              <a:gd name="T14" fmla="*/ 777 w 1799"/>
              <a:gd name="T15" fmla="*/ 158 h 664"/>
              <a:gd name="T16" fmla="*/ 862 w 1799"/>
              <a:gd name="T17" fmla="*/ 205 h 664"/>
              <a:gd name="T18" fmla="*/ 969 w 1799"/>
              <a:gd name="T19" fmla="*/ 151 h 664"/>
              <a:gd name="T20" fmla="*/ 1082 w 1799"/>
              <a:gd name="T21" fmla="*/ 199 h 664"/>
              <a:gd name="T22" fmla="*/ 1131 w 1799"/>
              <a:gd name="T23" fmla="*/ 327 h 664"/>
              <a:gd name="T24" fmla="*/ 1081 w 1799"/>
              <a:gd name="T25" fmla="*/ 455 h 664"/>
              <a:gd name="T26" fmla="*/ 969 w 1799"/>
              <a:gd name="T27" fmla="*/ 503 h 664"/>
              <a:gd name="T28" fmla="*/ 988 w 1799"/>
              <a:gd name="T29" fmla="*/ 414 h 664"/>
              <a:gd name="T30" fmla="*/ 1038 w 1799"/>
              <a:gd name="T31" fmla="*/ 364 h 664"/>
              <a:gd name="T32" fmla="*/ 1038 w 1799"/>
              <a:gd name="T33" fmla="*/ 289 h 664"/>
              <a:gd name="T34" fmla="*/ 988 w 1799"/>
              <a:gd name="T35" fmla="*/ 239 h 664"/>
              <a:gd name="T36" fmla="*/ 915 w 1799"/>
              <a:gd name="T37" fmla="*/ 239 h 664"/>
              <a:gd name="T38" fmla="*/ 865 w 1799"/>
              <a:gd name="T39" fmla="*/ 289 h 664"/>
              <a:gd name="T40" fmla="*/ 865 w 1799"/>
              <a:gd name="T41" fmla="*/ 364 h 664"/>
              <a:gd name="T42" fmla="*/ 915 w 1799"/>
              <a:gd name="T43" fmla="*/ 414 h 664"/>
              <a:gd name="T44" fmla="*/ 1194 w 1799"/>
              <a:gd name="T45" fmla="*/ 158 h 664"/>
              <a:gd name="T46" fmla="*/ 1279 w 1799"/>
              <a:gd name="T47" fmla="*/ 210 h 664"/>
              <a:gd name="T48" fmla="*/ 1372 w 1799"/>
              <a:gd name="T49" fmla="*/ 152 h 664"/>
              <a:gd name="T50" fmla="*/ 1429 w 1799"/>
              <a:gd name="T51" fmla="*/ 165 h 664"/>
              <a:gd name="T52" fmla="*/ 1379 w 1799"/>
              <a:gd name="T53" fmla="*/ 242 h 664"/>
              <a:gd name="T54" fmla="*/ 1299 w 1799"/>
              <a:gd name="T55" fmla="*/ 257 h 664"/>
              <a:gd name="T56" fmla="*/ 1279 w 1799"/>
              <a:gd name="T57" fmla="*/ 496 h 664"/>
              <a:gd name="T58" fmla="*/ 1194 w 1799"/>
              <a:gd name="T59" fmla="*/ 158 h 664"/>
              <a:gd name="T60" fmla="*/ 1549 w 1799"/>
              <a:gd name="T61" fmla="*/ 489 h 664"/>
              <a:gd name="T62" fmla="*/ 1455 w 1799"/>
              <a:gd name="T63" fmla="*/ 395 h 664"/>
              <a:gd name="T64" fmla="*/ 1455 w 1799"/>
              <a:gd name="T65" fmla="*/ 258 h 664"/>
              <a:gd name="T66" fmla="*/ 1549 w 1799"/>
              <a:gd name="T67" fmla="*/ 165 h 664"/>
              <a:gd name="T68" fmla="*/ 1690 w 1799"/>
              <a:gd name="T69" fmla="*/ 165 h 664"/>
              <a:gd name="T70" fmla="*/ 1785 w 1799"/>
              <a:gd name="T71" fmla="*/ 258 h 664"/>
              <a:gd name="T72" fmla="*/ 1785 w 1799"/>
              <a:gd name="T73" fmla="*/ 395 h 664"/>
              <a:gd name="T74" fmla="*/ 1691 w 1799"/>
              <a:gd name="T75" fmla="*/ 489 h 664"/>
              <a:gd name="T76" fmla="*/ 1620 w 1799"/>
              <a:gd name="T77" fmla="*/ 421 h 664"/>
              <a:gd name="T78" fmla="*/ 1686 w 1799"/>
              <a:gd name="T79" fmla="*/ 393 h 664"/>
              <a:gd name="T80" fmla="*/ 1713 w 1799"/>
              <a:gd name="T81" fmla="*/ 326 h 664"/>
              <a:gd name="T82" fmla="*/ 1686 w 1799"/>
              <a:gd name="T83" fmla="*/ 259 h 664"/>
              <a:gd name="T84" fmla="*/ 1620 w 1799"/>
              <a:gd name="T85" fmla="*/ 232 h 664"/>
              <a:gd name="T86" fmla="*/ 1555 w 1799"/>
              <a:gd name="T87" fmla="*/ 259 h 664"/>
              <a:gd name="T88" fmla="*/ 1528 w 1799"/>
              <a:gd name="T89" fmla="*/ 326 h 664"/>
              <a:gd name="T90" fmla="*/ 1555 w 1799"/>
              <a:gd name="T91" fmla="*/ 393 h 664"/>
              <a:gd name="T92" fmla="*/ 1620 w 1799"/>
              <a:gd name="T93" fmla="*/ 421 h 664"/>
              <a:gd name="T94" fmla="*/ 88 w 1799"/>
              <a:gd name="T95" fmla="*/ 158 h 664"/>
              <a:gd name="T96" fmla="*/ 236 w 1799"/>
              <a:gd name="T97" fmla="*/ 158 h 664"/>
              <a:gd name="T98" fmla="*/ 392 w 1799"/>
              <a:gd name="T99" fmla="*/ 373 h 664"/>
              <a:gd name="T100" fmla="*/ 550 w 1799"/>
              <a:gd name="T101" fmla="*/ 158 h 664"/>
              <a:gd name="T102" fmla="*/ 354 w 1799"/>
              <a:gd name="T103" fmla="*/ 495 h 664"/>
              <a:gd name="T104" fmla="*/ 192 w 1799"/>
              <a:gd name="T105" fmla="*/ 495 h 664"/>
              <a:gd name="T106" fmla="*/ 0 w 1799"/>
              <a:gd name="T107" fmla="*/ 158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99" h="664">
                <a:moveTo>
                  <a:pt x="610" y="158"/>
                </a:moveTo>
                <a:cubicBezTo>
                  <a:pt x="698" y="158"/>
                  <a:pt x="698" y="158"/>
                  <a:pt x="698" y="158"/>
                </a:cubicBezTo>
                <a:cubicBezTo>
                  <a:pt x="698" y="496"/>
                  <a:pt x="698" y="496"/>
                  <a:pt x="698" y="496"/>
                </a:cubicBezTo>
                <a:cubicBezTo>
                  <a:pt x="610" y="496"/>
                  <a:pt x="610" y="496"/>
                  <a:pt x="610" y="496"/>
                </a:cubicBezTo>
                <a:lnTo>
                  <a:pt x="610" y="158"/>
                </a:lnTo>
                <a:close/>
                <a:moveTo>
                  <a:pt x="664" y="7"/>
                </a:moveTo>
                <a:cubicBezTo>
                  <a:pt x="637" y="0"/>
                  <a:pt x="609" y="16"/>
                  <a:pt x="602" y="43"/>
                </a:cubicBezTo>
                <a:cubicBezTo>
                  <a:pt x="595" y="70"/>
                  <a:pt x="611" y="98"/>
                  <a:pt x="638" y="105"/>
                </a:cubicBezTo>
                <a:cubicBezTo>
                  <a:pt x="665" y="112"/>
                  <a:pt x="693" y="96"/>
                  <a:pt x="700" y="69"/>
                </a:cubicBezTo>
                <a:cubicBezTo>
                  <a:pt x="707" y="42"/>
                  <a:pt x="691" y="14"/>
                  <a:pt x="664" y="7"/>
                </a:cubicBezTo>
                <a:close/>
                <a:moveTo>
                  <a:pt x="969" y="503"/>
                </a:moveTo>
                <a:cubicBezTo>
                  <a:pt x="946" y="503"/>
                  <a:pt x="926" y="499"/>
                  <a:pt x="907" y="491"/>
                </a:cubicBezTo>
                <a:cubicBezTo>
                  <a:pt x="889" y="482"/>
                  <a:pt x="874" y="470"/>
                  <a:pt x="863" y="455"/>
                </a:cubicBezTo>
                <a:cubicBezTo>
                  <a:pt x="863" y="664"/>
                  <a:pt x="863" y="664"/>
                  <a:pt x="863" y="664"/>
                </a:cubicBezTo>
                <a:cubicBezTo>
                  <a:pt x="777" y="664"/>
                  <a:pt x="777" y="664"/>
                  <a:pt x="777" y="664"/>
                </a:cubicBezTo>
                <a:cubicBezTo>
                  <a:pt x="777" y="158"/>
                  <a:pt x="777" y="158"/>
                  <a:pt x="777" y="158"/>
                </a:cubicBezTo>
                <a:cubicBezTo>
                  <a:pt x="862" y="158"/>
                  <a:pt x="862" y="158"/>
                  <a:pt x="862" y="158"/>
                </a:cubicBezTo>
                <a:cubicBezTo>
                  <a:pt x="862" y="205"/>
                  <a:pt x="862" y="205"/>
                  <a:pt x="862" y="205"/>
                </a:cubicBezTo>
                <a:cubicBezTo>
                  <a:pt x="874" y="188"/>
                  <a:pt x="888" y="175"/>
                  <a:pt x="907" y="166"/>
                </a:cubicBezTo>
                <a:cubicBezTo>
                  <a:pt x="925" y="156"/>
                  <a:pt x="946" y="151"/>
                  <a:pt x="969" y="151"/>
                </a:cubicBezTo>
                <a:cubicBezTo>
                  <a:pt x="990" y="151"/>
                  <a:pt x="1010" y="155"/>
                  <a:pt x="1030" y="163"/>
                </a:cubicBezTo>
                <a:cubicBezTo>
                  <a:pt x="1050" y="172"/>
                  <a:pt x="1067" y="183"/>
                  <a:pt x="1082" y="199"/>
                </a:cubicBezTo>
                <a:cubicBezTo>
                  <a:pt x="1097" y="214"/>
                  <a:pt x="1109" y="233"/>
                  <a:pt x="1118" y="254"/>
                </a:cubicBezTo>
                <a:cubicBezTo>
                  <a:pt x="1127" y="276"/>
                  <a:pt x="1131" y="300"/>
                  <a:pt x="1131" y="327"/>
                </a:cubicBezTo>
                <a:cubicBezTo>
                  <a:pt x="1131" y="354"/>
                  <a:pt x="1127" y="378"/>
                  <a:pt x="1118" y="400"/>
                </a:cubicBezTo>
                <a:cubicBezTo>
                  <a:pt x="1108" y="421"/>
                  <a:pt x="1096" y="440"/>
                  <a:pt x="1081" y="455"/>
                </a:cubicBezTo>
                <a:cubicBezTo>
                  <a:pt x="1066" y="471"/>
                  <a:pt x="1049" y="482"/>
                  <a:pt x="1030" y="491"/>
                </a:cubicBezTo>
                <a:cubicBezTo>
                  <a:pt x="1010" y="499"/>
                  <a:pt x="990" y="503"/>
                  <a:pt x="969" y="503"/>
                </a:cubicBezTo>
                <a:close/>
                <a:moveTo>
                  <a:pt x="952" y="421"/>
                </a:moveTo>
                <a:cubicBezTo>
                  <a:pt x="965" y="421"/>
                  <a:pt x="977" y="419"/>
                  <a:pt x="988" y="414"/>
                </a:cubicBezTo>
                <a:cubicBezTo>
                  <a:pt x="999" y="409"/>
                  <a:pt x="1009" y="402"/>
                  <a:pt x="1018" y="394"/>
                </a:cubicBezTo>
                <a:cubicBezTo>
                  <a:pt x="1026" y="385"/>
                  <a:pt x="1033" y="375"/>
                  <a:pt x="1038" y="364"/>
                </a:cubicBezTo>
                <a:cubicBezTo>
                  <a:pt x="1043" y="352"/>
                  <a:pt x="1045" y="340"/>
                  <a:pt x="1045" y="326"/>
                </a:cubicBezTo>
                <a:cubicBezTo>
                  <a:pt x="1045" y="313"/>
                  <a:pt x="1043" y="301"/>
                  <a:pt x="1038" y="289"/>
                </a:cubicBezTo>
                <a:cubicBezTo>
                  <a:pt x="1033" y="278"/>
                  <a:pt x="1026" y="268"/>
                  <a:pt x="1018" y="259"/>
                </a:cubicBezTo>
                <a:cubicBezTo>
                  <a:pt x="1009" y="251"/>
                  <a:pt x="999" y="244"/>
                  <a:pt x="988" y="239"/>
                </a:cubicBezTo>
                <a:cubicBezTo>
                  <a:pt x="977" y="234"/>
                  <a:pt x="965" y="231"/>
                  <a:pt x="952" y="231"/>
                </a:cubicBezTo>
                <a:cubicBezTo>
                  <a:pt x="938" y="231"/>
                  <a:pt x="926" y="234"/>
                  <a:pt x="915" y="239"/>
                </a:cubicBezTo>
                <a:cubicBezTo>
                  <a:pt x="903" y="244"/>
                  <a:pt x="893" y="251"/>
                  <a:pt x="885" y="259"/>
                </a:cubicBezTo>
                <a:cubicBezTo>
                  <a:pt x="877" y="268"/>
                  <a:pt x="870" y="278"/>
                  <a:pt x="865" y="289"/>
                </a:cubicBezTo>
                <a:cubicBezTo>
                  <a:pt x="860" y="301"/>
                  <a:pt x="858" y="313"/>
                  <a:pt x="858" y="326"/>
                </a:cubicBezTo>
                <a:cubicBezTo>
                  <a:pt x="858" y="340"/>
                  <a:pt x="860" y="352"/>
                  <a:pt x="865" y="364"/>
                </a:cubicBezTo>
                <a:cubicBezTo>
                  <a:pt x="870" y="375"/>
                  <a:pt x="877" y="385"/>
                  <a:pt x="885" y="394"/>
                </a:cubicBezTo>
                <a:cubicBezTo>
                  <a:pt x="893" y="402"/>
                  <a:pt x="903" y="409"/>
                  <a:pt x="915" y="414"/>
                </a:cubicBezTo>
                <a:cubicBezTo>
                  <a:pt x="926" y="419"/>
                  <a:pt x="938" y="421"/>
                  <a:pt x="952" y="421"/>
                </a:cubicBezTo>
                <a:close/>
                <a:moveTo>
                  <a:pt x="1194" y="158"/>
                </a:moveTo>
                <a:cubicBezTo>
                  <a:pt x="1279" y="158"/>
                  <a:pt x="1279" y="158"/>
                  <a:pt x="1279" y="158"/>
                </a:cubicBezTo>
                <a:cubicBezTo>
                  <a:pt x="1279" y="210"/>
                  <a:pt x="1279" y="210"/>
                  <a:pt x="1279" y="210"/>
                </a:cubicBezTo>
                <a:cubicBezTo>
                  <a:pt x="1287" y="190"/>
                  <a:pt x="1299" y="175"/>
                  <a:pt x="1315" y="166"/>
                </a:cubicBezTo>
                <a:cubicBezTo>
                  <a:pt x="1331" y="157"/>
                  <a:pt x="1350" y="152"/>
                  <a:pt x="1372" y="152"/>
                </a:cubicBezTo>
                <a:cubicBezTo>
                  <a:pt x="1383" y="152"/>
                  <a:pt x="1394" y="153"/>
                  <a:pt x="1403" y="156"/>
                </a:cubicBezTo>
                <a:cubicBezTo>
                  <a:pt x="1413" y="158"/>
                  <a:pt x="1422" y="161"/>
                  <a:pt x="1429" y="165"/>
                </a:cubicBezTo>
                <a:cubicBezTo>
                  <a:pt x="1397" y="250"/>
                  <a:pt x="1397" y="250"/>
                  <a:pt x="1397" y="250"/>
                </a:cubicBezTo>
                <a:cubicBezTo>
                  <a:pt x="1393" y="247"/>
                  <a:pt x="1387" y="244"/>
                  <a:pt x="1379" y="242"/>
                </a:cubicBezTo>
                <a:cubicBezTo>
                  <a:pt x="1371" y="239"/>
                  <a:pt x="1362" y="238"/>
                  <a:pt x="1352" y="238"/>
                </a:cubicBezTo>
                <a:cubicBezTo>
                  <a:pt x="1330" y="238"/>
                  <a:pt x="1313" y="244"/>
                  <a:pt x="1299" y="257"/>
                </a:cubicBezTo>
                <a:cubicBezTo>
                  <a:pt x="1286" y="269"/>
                  <a:pt x="1279" y="289"/>
                  <a:pt x="1279" y="318"/>
                </a:cubicBezTo>
                <a:cubicBezTo>
                  <a:pt x="1279" y="496"/>
                  <a:pt x="1279" y="496"/>
                  <a:pt x="1279" y="496"/>
                </a:cubicBezTo>
                <a:cubicBezTo>
                  <a:pt x="1194" y="496"/>
                  <a:pt x="1194" y="496"/>
                  <a:pt x="1194" y="496"/>
                </a:cubicBezTo>
                <a:lnTo>
                  <a:pt x="1194" y="158"/>
                </a:lnTo>
                <a:close/>
                <a:moveTo>
                  <a:pt x="1620" y="503"/>
                </a:moveTo>
                <a:cubicBezTo>
                  <a:pt x="1594" y="503"/>
                  <a:pt x="1571" y="498"/>
                  <a:pt x="1549" y="489"/>
                </a:cubicBezTo>
                <a:cubicBezTo>
                  <a:pt x="1527" y="480"/>
                  <a:pt x="1508" y="467"/>
                  <a:pt x="1492" y="451"/>
                </a:cubicBezTo>
                <a:cubicBezTo>
                  <a:pt x="1476" y="435"/>
                  <a:pt x="1464" y="416"/>
                  <a:pt x="1455" y="395"/>
                </a:cubicBezTo>
                <a:cubicBezTo>
                  <a:pt x="1446" y="374"/>
                  <a:pt x="1441" y="351"/>
                  <a:pt x="1441" y="327"/>
                </a:cubicBezTo>
                <a:cubicBezTo>
                  <a:pt x="1441" y="303"/>
                  <a:pt x="1446" y="280"/>
                  <a:pt x="1455" y="258"/>
                </a:cubicBezTo>
                <a:cubicBezTo>
                  <a:pt x="1464" y="237"/>
                  <a:pt x="1476" y="218"/>
                  <a:pt x="1492" y="202"/>
                </a:cubicBezTo>
                <a:cubicBezTo>
                  <a:pt x="1508" y="187"/>
                  <a:pt x="1527" y="174"/>
                  <a:pt x="1549" y="165"/>
                </a:cubicBezTo>
                <a:cubicBezTo>
                  <a:pt x="1571" y="156"/>
                  <a:pt x="1594" y="151"/>
                  <a:pt x="1620" y="151"/>
                </a:cubicBezTo>
                <a:cubicBezTo>
                  <a:pt x="1645" y="151"/>
                  <a:pt x="1668" y="156"/>
                  <a:pt x="1690" y="165"/>
                </a:cubicBezTo>
                <a:cubicBezTo>
                  <a:pt x="1712" y="174"/>
                  <a:pt x="1731" y="187"/>
                  <a:pt x="1747" y="202"/>
                </a:cubicBezTo>
                <a:cubicBezTo>
                  <a:pt x="1763" y="218"/>
                  <a:pt x="1776" y="237"/>
                  <a:pt x="1785" y="258"/>
                </a:cubicBezTo>
                <a:cubicBezTo>
                  <a:pt x="1794" y="280"/>
                  <a:pt x="1799" y="303"/>
                  <a:pt x="1799" y="327"/>
                </a:cubicBezTo>
                <a:cubicBezTo>
                  <a:pt x="1799" y="351"/>
                  <a:pt x="1794" y="374"/>
                  <a:pt x="1785" y="395"/>
                </a:cubicBezTo>
                <a:cubicBezTo>
                  <a:pt x="1776" y="416"/>
                  <a:pt x="1763" y="435"/>
                  <a:pt x="1747" y="451"/>
                </a:cubicBezTo>
                <a:cubicBezTo>
                  <a:pt x="1731" y="467"/>
                  <a:pt x="1713" y="480"/>
                  <a:pt x="1691" y="489"/>
                </a:cubicBezTo>
                <a:cubicBezTo>
                  <a:pt x="1669" y="498"/>
                  <a:pt x="1645" y="503"/>
                  <a:pt x="1620" y="503"/>
                </a:cubicBezTo>
                <a:close/>
                <a:moveTo>
                  <a:pt x="1620" y="421"/>
                </a:moveTo>
                <a:cubicBezTo>
                  <a:pt x="1633" y="421"/>
                  <a:pt x="1645" y="418"/>
                  <a:pt x="1657" y="413"/>
                </a:cubicBezTo>
                <a:cubicBezTo>
                  <a:pt x="1668" y="408"/>
                  <a:pt x="1678" y="402"/>
                  <a:pt x="1686" y="393"/>
                </a:cubicBezTo>
                <a:cubicBezTo>
                  <a:pt x="1694" y="385"/>
                  <a:pt x="1701" y="375"/>
                  <a:pt x="1706" y="364"/>
                </a:cubicBezTo>
                <a:cubicBezTo>
                  <a:pt x="1711" y="352"/>
                  <a:pt x="1713" y="340"/>
                  <a:pt x="1713" y="326"/>
                </a:cubicBezTo>
                <a:cubicBezTo>
                  <a:pt x="1713" y="313"/>
                  <a:pt x="1711" y="301"/>
                  <a:pt x="1706" y="289"/>
                </a:cubicBezTo>
                <a:cubicBezTo>
                  <a:pt x="1701" y="278"/>
                  <a:pt x="1694" y="268"/>
                  <a:pt x="1686" y="259"/>
                </a:cubicBezTo>
                <a:cubicBezTo>
                  <a:pt x="1678" y="251"/>
                  <a:pt x="1668" y="244"/>
                  <a:pt x="1657" y="239"/>
                </a:cubicBezTo>
                <a:cubicBezTo>
                  <a:pt x="1645" y="234"/>
                  <a:pt x="1633" y="232"/>
                  <a:pt x="1620" y="232"/>
                </a:cubicBezTo>
                <a:cubicBezTo>
                  <a:pt x="1607" y="232"/>
                  <a:pt x="1595" y="234"/>
                  <a:pt x="1584" y="239"/>
                </a:cubicBezTo>
                <a:cubicBezTo>
                  <a:pt x="1573" y="244"/>
                  <a:pt x="1563" y="251"/>
                  <a:pt x="1555" y="259"/>
                </a:cubicBezTo>
                <a:cubicBezTo>
                  <a:pt x="1546" y="268"/>
                  <a:pt x="1540" y="278"/>
                  <a:pt x="1535" y="289"/>
                </a:cubicBezTo>
                <a:cubicBezTo>
                  <a:pt x="1530" y="301"/>
                  <a:pt x="1528" y="313"/>
                  <a:pt x="1528" y="326"/>
                </a:cubicBezTo>
                <a:cubicBezTo>
                  <a:pt x="1528" y="340"/>
                  <a:pt x="1530" y="352"/>
                  <a:pt x="1535" y="364"/>
                </a:cubicBezTo>
                <a:cubicBezTo>
                  <a:pt x="1540" y="375"/>
                  <a:pt x="1546" y="385"/>
                  <a:pt x="1555" y="393"/>
                </a:cubicBezTo>
                <a:cubicBezTo>
                  <a:pt x="1563" y="402"/>
                  <a:pt x="1573" y="408"/>
                  <a:pt x="1584" y="413"/>
                </a:cubicBezTo>
                <a:cubicBezTo>
                  <a:pt x="1595" y="418"/>
                  <a:pt x="1607" y="421"/>
                  <a:pt x="1620" y="421"/>
                </a:cubicBezTo>
                <a:close/>
                <a:moveTo>
                  <a:pt x="0" y="158"/>
                </a:moveTo>
                <a:cubicBezTo>
                  <a:pt x="88" y="158"/>
                  <a:pt x="88" y="158"/>
                  <a:pt x="88" y="158"/>
                </a:cubicBezTo>
                <a:cubicBezTo>
                  <a:pt x="156" y="373"/>
                  <a:pt x="156" y="373"/>
                  <a:pt x="156" y="373"/>
                </a:cubicBezTo>
                <a:cubicBezTo>
                  <a:pt x="236" y="158"/>
                  <a:pt x="236" y="158"/>
                  <a:pt x="236" y="158"/>
                </a:cubicBezTo>
                <a:cubicBezTo>
                  <a:pt x="313" y="158"/>
                  <a:pt x="313" y="158"/>
                  <a:pt x="313" y="158"/>
                </a:cubicBezTo>
                <a:cubicBezTo>
                  <a:pt x="392" y="373"/>
                  <a:pt x="392" y="373"/>
                  <a:pt x="392" y="373"/>
                </a:cubicBezTo>
                <a:cubicBezTo>
                  <a:pt x="462" y="158"/>
                  <a:pt x="462" y="158"/>
                  <a:pt x="462" y="158"/>
                </a:cubicBezTo>
                <a:cubicBezTo>
                  <a:pt x="550" y="158"/>
                  <a:pt x="550" y="158"/>
                  <a:pt x="550" y="158"/>
                </a:cubicBezTo>
                <a:cubicBezTo>
                  <a:pt x="435" y="495"/>
                  <a:pt x="435" y="495"/>
                  <a:pt x="435" y="495"/>
                </a:cubicBezTo>
                <a:cubicBezTo>
                  <a:pt x="354" y="495"/>
                  <a:pt x="354" y="495"/>
                  <a:pt x="354" y="495"/>
                </a:cubicBezTo>
                <a:cubicBezTo>
                  <a:pt x="274" y="275"/>
                  <a:pt x="274" y="275"/>
                  <a:pt x="274" y="275"/>
                </a:cubicBezTo>
                <a:cubicBezTo>
                  <a:pt x="192" y="495"/>
                  <a:pt x="192" y="495"/>
                  <a:pt x="192" y="495"/>
                </a:cubicBezTo>
                <a:cubicBezTo>
                  <a:pt x="110" y="495"/>
                  <a:pt x="110" y="495"/>
                  <a:pt x="110" y="495"/>
                </a:cubicBezTo>
                <a:lnTo>
                  <a:pt x="0" y="158"/>
                </a:lnTo>
                <a:close/>
              </a:path>
            </a:pathLst>
          </a:custGeom>
          <a:solidFill>
            <a:schemeClr val="tx1"/>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7" name="Title 1">
            <a:extLst>
              <a:ext uri="{FF2B5EF4-FFF2-40B4-BE49-F238E27FC236}">
                <a16:creationId xmlns:a16="http://schemas.microsoft.com/office/drawing/2014/main" id="{4C1341EA-1235-539A-7EA3-0375BFEC94F7}"/>
              </a:ext>
            </a:extLst>
          </p:cNvPr>
          <p:cNvSpPr>
            <a:spLocks noGrp="1"/>
          </p:cNvSpPr>
          <p:nvPr>
            <p:ph type="title" hasCustomPrompt="1"/>
          </p:nvPr>
        </p:nvSpPr>
        <p:spPr>
          <a:xfrm>
            <a:off x="1991033" y="365760"/>
            <a:ext cx="8209438" cy="685800"/>
          </a:xfrm>
          <a:prstGeom prst="rect">
            <a:avLst/>
          </a:prstGeom>
        </p:spPr>
        <p:txBody>
          <a:bodyPr>
            <a:noAutofit/>
          </a:bodyPr>
          <a:lstStyle>
            <a:lvl1pPr algn="ctr" defTabSz="914400" rtl="0" eaLnBrk="1" latinLnBrk="0" hangingPunct="1">
              <a:lnSpc>
                <a:spcPct val="90000"/>
              </a:lnSpc>
              <a:spcBef>
                <a:spcPct val="0"/>
              </a:spcBef>
              <a:buNone/>
              <a:defRPr lang="en-AR" sz="4000" b="1" kern="1200" dirty="0">
                <a:solidFill>
                  <a:schemeClr val="bg1"/>
                </a:solidFill>
                <a:latin typeface="Tenorite" pitchFamily="2" charset="0"/>
                <a:ea typeface="+mj-ea"/>
                <a:cs typeface="+mj-cs"/>
              </a:defRPr>
            </a:lvl1pPr>
          </a:lstStyle>
          <a:p>
            <a:r>
              <a:rPr lang="en-US"/>
              <a:t>Click to add title</a:t>
            </a:r>
            <a:endParaRPr lang="en-AR"/>
          </a:p>
        </p:txBody>
      </p:sp>
    </p:spTree>
    <p:extLst>
      <p:ext uri="{BB962C8B-B14F-4D97-AF65-F5344CB8AC3E}">
        <p14:creationId xmlns:p14="http://schemas.microsoft.com/office/powerpoint/2010/main" val="39424875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ottom_Arc">
    <p:bg>
      <p:bgPr>
        <a:solidFill>
          <a:schemeClr val="bg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F3A5C607-DDEF-3810-717E-932BD542B384}"/>
              </a:ext>
            </a:extLst>
          </p:cNvPr>
          <p:cNvSpPr/>
          <p:nvPr userDrawn="1"/>
        </p:nvSpPr>
        <p:spPr>
          <a:xfrm rot="10800000" flipV="1">
            <a:off x="0" y="5524898"/>
            <a:ext cx="12192000" cy="1333102"/>
          </a:xfrm>
          <a:custGeom>
            <a:avLst/>
            <a:gdLst>
              <a:gd name="connsiteX0" fmla="*/ 6096000 w 12192000"/>
              <a:gd name="connsiteY0" fmla="*/ 0 h 1333102"/>
              <a:gd name="connsiteX1" fmla="*/ 0 w 12192000"/>
              <a:gd name="connsiteY1" fmla="*/ 543041 h 1333102"/>
              <a:gd name="connsiteX2" fmla="*/ 0 w 12192000"/>
              <a:gd name="connsiteY2" fmla="*/ 1333102 h 1333102"/>
              <a:gd name="connsiteX3" fmla="*/ 12192000 w 12192000"/>
              <a:gd name="connsiteY3" fmla="*/ 1333102 h 1333102"/>
              <a:gd name="connsiteX4" fmla="*/ 12192000 w 12192000"/>
              <a:gd name="connsiteY4" fmla="*/ 543041 h 1333102"/>
              <a:gd name="connsiteX5" fmla="*/ 6096000 w 12192000"/>
              <a:gd name="connsiteY5" fmla="*/ 0 h 1333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1333102">
                <a:moveTo>
                  <a:pt x="6096000" y="0"/>
                </a:moveTo>
                <a:cubicBezTo>
                  <a:pt x="3851275" y="0"/>
                  <a:pt x="1755775" y="201244"/>
                  <a:pt x="0" y="543041"/>
                </a:cubicBezTo>
                <a:lnTo>
                  <a:pt x="0" y="1333102"/>
                </a:lnTo>
                <a:lnTo>
                  <a:pt x="12192000" y="1333102"/>
                </a:lnTo>
                <a:lnTo>
                  <a:pt x="12192000" y="543041"/>
                </a:lnTo>
                <a:cubicBezTo>
                  <a:pt x="10433050" y="201244"/>
                  <a:pt x="8340725" y="0"/>
                  <a:pt x="6096000" y="0"/>
                </a:cubicBezTo>
                <a:close/>
              </a:path>
            </a:pathLst>
          </a:custGeom>
          <a:solidFill>
            <a:schemeClr val="accent1"/>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AR"/>
          </a:p>
        </p:txBody>
      </p:sp>
      <p:sp>
        <p:nvSpPr>
          <p:cNvPr id="80" name="Text Placeholder 2">
            <a:extLst>
              <a:ext uri="{FF2B5EF4-FFF2-40B4-BE49-F238E27FC236}">
                <a16:creationId xmlns:a16="http://schemas.microsoft.com/office/drawing/2014/main" id="{69A50912-893B-4CB4-5D93-69CD213EED08}"/>
              </a:ext>
            </a:extLst>
          </p:cNvPr>
          <p:cNvSpPr>
            <a:spLocks noGrp="1"/>
          </p:cNvSpPr>
          <p:nvPr userDrawn="1">
            <p:ph type="body" idx="35" hasCustomPrompt="1"/>
          </p:nvPr>
        </p:nvSpPr>
        <p:spPr>
          <a:xfrm>
            <a:off x="3728216" y="5962147"/>
            <a:ext cx="4709204" cy="435063"/>
          </a:xfrm>
          <a:prstGeom prst="rect">
            <a:avLst/>
          </a:prstGeom>
        </p:spPr>
        <p:txBody>
          <a:bodyPr>
            <a:noAutofit/>
          </a:bodyPr>
          <a:lstStyle>
            <a:lvl1pPr marL="0" indent="0" algn="ctr">
              <a:buNone/>
              <a:defRPr sz="280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28" name="Text Placeholder 2">
            <a:extLst>
              <a:ext uri="{FF2B5EF4-FFF2-40B4-BE49-F238E27FC236}">
                <a16:creationId xmlns:a16="http://schemas.microsoft.com/office/drawing/2014/main" id="{F39CDC37-B08B-63CD-BEDF-CCF481BE59B2}"/>
              </a:ext>
            </a:extLst>
          </p:cNvPr>
          <p:cNvSpPr>
            <a:spLocks noGrp="1"/>
          </p:cNvSpPr>
          <p:nvPr>
            <p:ph type="body" idx="50" hasCustomPrompt="1"/>
          </p:nvPr>
        </p:nvSpPr>
        <p:spPr>
          <a:xfrm>
            <a:off x="550462" y="2313800"/>
            <a:ext cx="1369778" cy="218247"/>
          </a:xfrm>
          <a:prstGeom prst="rect">
            <a:avLst/>
          </a:prstGeom>
        </p:spPr>
        <p:txBody>
          <a:bodyPr>
            <a:noAutofit/>
          </a:bodyPr>
          <a:lstStyle>
            <a:lvl1pPr marL="0" indent="0">
              <a:buNone/>
              <a:defRPr sz="1200">
                <a:solidFill>
                  <a:srgbClr val="9A4CB9"/>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29" name="Text Placeholder 2">
            <a:extLst>
              <a:ext uri="{FF2B5EF4-FFF2-40B4-BE49-F238E27FC236}">
                <a16:creationId xmlns:a16="http://schemas.microsoft.com/office/drawing/2014/main" id="{F3A00834-AACA-9374-E68A-4D4A5664587A}"/>
              </a:ext>
            </a:extLst>
          </p:cNvPr>
          <p:cNvSpPr>
            <a:spLocks noGrp="1"/>
          </p:cNvSpPr>
          <p:nvPr>
            <p:ph type="body" idx="51" hasCustomPrompt="1"/>
          </p:nvPr>
        </p:nvSpPr>
        <p:spPr>
          <a:xfrm>
            <a:off x="533837" y="2778712"/>
            <a:ext cx="1386403" cy="1278721"/>
          </a:xfrm>
          <a:prstGeom prst="rect">
            <a:avLst/>
          </a:prstGeom>
        </p:spPr>
        <p:txBody>
          <a:bodyPr>
            <a:noAutofit/>
          </a:bodyPr>
          <a:lstStyle>
            <a:lvl1pPr marL="0" indent="0">
              <a:buNone/>
              <a:defRPr sz="120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30" name="Text Placeholder 2">
            <a:extLst>
              <a:ext uri="{FF2B5EF4-FFF2-40B4-BE49-F238E27FC236}">
                <a16:creationId xmlns:a16="http://schemas.microsoft.com/office/drawing/2014/main" id="{49343417-A926-EF28-C143-07B112F64CA8}"/>
              </a:ext>
            </a:extLst>
          </p:cNvPr>
          <p:cNvSpPr>
            <a:spLocks noGrp="1"/>
          </p:cNvSpPr>
          <p:nvPr>
            <p:ph type="body" idx="63" hasCustomPrompt="1"/>
          </p:nvPr>
        </p:nvSpPr>
        <p:spPr>
          <a:xfrm>
            <a:off x="2433924" y="2313800"/>
            <a:ext cx="1369778" cy="218247"/>
          </a:xfrm>
          <a:prstGeom prst="rect">
            <a:avLst/>
          </a:prstGeom>
        </p:spPr>
        <p:txBody>
          <a:bodyPr>
            <a:noAutofit/>
          </a:bodyPr>
          <a:lstStyle>
            <a:lvl1pPr marL="0" indent="0">
              <a:buNone/>
              <a:defRPr sz="1200">
                <a:solidFill>
                  <a:srgbClr val="9A4CB9"/>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31" name="Text Placeholder 2">
            <a:extLst>
              <a:ext uri="{FF2B5EF4-FFF2-40B4-BE49-F238E27FC236}">
                <a16:creationId xmlns:a16="http://schemas.microsoft.com/office/drawing/2014/main" id="{99E16286-F26C-1334-25DC-A097DED827BA}"/>
              </a:ext>
            </a:extLst>
          </p:cNvPr>
          <p:cNvSpPr>
            <a:spLocks noGrp="1"/>
          </p:cNvSpPr>
          <p:nvPr>
            <p:ph type="body" idx="64" hasCustomPrompt="1"/>
          </p:nvPr>
        </p:nvSpPr>
        <p:spPr>
          <a:xfrm>
            <a:off x="2417299" y="2778712"/>
            <a:ext cx="1386403" cy="1278721"/>
          </a:xfrm>
          <a:prstGeom prst="rect">
            <a:avLst/>
          </a:prstGeom>
        </p:spPr>
        <p:txBody>
          <a:bodyPr>
            <a:noAutofit/>
          </a:bodyPr>
          <a:lstStyle>
            <a:lvl1pPr marL="0" indent="0">
              <a:buNone/>
              <a:defRPr sz="120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32" name="Text Placeholder 2">
            <a:extLst>
              <a:ext uri="{FF2B5EF4-FFF2-40B4-BE49-F238E27FC236}">
                <a16:creationId xmlns:a16="http://schemas.microsoft.com/office/drawing/2014/main" id="{CFF9B84A-5FB4-44D1-6327-8383B902C093}"/>
              </a:ext>
            </a:extLst>
          </p:cNvPr>
          <p:cNvSpPr>
            <a:spLocks noGrp="1"/>
          </p:cNvSpPr>
          <p:nvPr>
            <p:ph type="body" idx="66" hasCustomPrompt="1"/>
          </p:nvPr>
        </p:nvSpPr>
        <p:spPr>
          <a:xfrm>
            <a:off x="4505530" y="2313800"/>
            <a:ext cx="1369778" cy="218247"/>
          </a:xfrm>
          <a:prstGeom prst="rect">
            <a:avLst/>
          </a:prstGeom>
        </p:spPr>
        <p:txBody>
          <a:bodyPr>
            <a:noAutofit/>
          </a:bodyPr>
          <a:lstStyle>
            <a:lvl1pPr marL="0" indent="0">
              <a:buNone/>
              <a:defRPr sz="1200">
                <a:solidFill>
                  <a:srgbClr val="9A4CB9"/>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33" name="Text Placeholder 2">
            <a:extLst>
              <a:ext uri="{FF2B5EF4-FFF2-40B4-BE49-F238E27FC236}">
                <a16:creationId xmlns:a16="http://schemas.microsoft.com/office/drawing/2014/main" id="{242ED19F-A275-12AF-4AA8-C9021BF057A2}"/>
              </a:ext>
            </a:extLst>
          </p:cNvPr>
          <p:cNvSpPr>
            <a:spLocks noGrp="1"/>
          </p:cNvSpPr>
          <p:nvPr>
            <p:ph type="body" idx="67" hasCustomPrompt="1"/>
          </p:nvPr>
        </p:nvSpPr>
        <p:spPr>
          <a:xfrm>
            <a:off x="4488905" y="2778712"/>
            <a:ext cx="1386403" cy="1278721"/>
          </a:xfrm>
          <a:prstGeom prst="rect">
            <a:avLst/>
          </a:prstGeom>
        </p:spPr>
        <p:txBody>
          <a:bodyPr>
            <a:noAutofit/>
          </a:bodyPr>
          <a:lstStyle>
            <a:lvl1pPr marL="0" indent="0">
              <a:buNone/>
              <a:defRPr sz="120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34" name="Text Placeholder 2">
            <a:extLst>
              <a:ext uri="{FF2B5EF4-FFF2-40B4-BE49-F238E27FC236}">
                <a16:creationId xmlns:a16="http://schemas.microsoft.com/office/drawing/2014/main" id="{49F5D96F-12A3-6672-83FF-05E11809287E}"/>
              </a:ext>
            </a:extLst>
          </p:cNvPr>
          <p:cNvSpPr>
            <a:spLocks noGrp="1"/>
          </p:cNvSpPr>
          <p:nvPr>
            <p:ph type="body" idx="69" hasCustomPrompt="1"/>
          </p:nvPr>
        </p:nvSpPr>
        <p:spPr>
          <a:xfrm>
            <a:off x="6377738" y="2313800"/>
            <a:ext cx="1369778" cy="218247"/>
          </a:xfrm>
          <a:prstGeom prst="rect">
            <a:avLst/>
          </a:prstGeom>
        </p:spPr>
        <p:txBody>
          <a:bodyPr>
            <a:noAutofit/>
          </a:bodyPr>
          <a:lstStyle>
            <a:lvl1pPr marL="0" indent="0">
              <a:buNone/>
              <a:defRPr sz="1200">
                <a:solidFill>
                  <a:srgbClr val="9A4CB9"/>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35" name="Text Placeholder 2">
            <a:extLst>
              <a:ext uri="{FF2B5EF4-FFF2-40B4-BE49-F238E27FC236}">
                <a16:creationId xmlns:a16="http://schemas.microsoft.com/office/drawing/2014/main" id="{F4E7941C-52BC-2450-1AD5-F29DEE632598}"/>
              </a:ext>
            </a:extLst>
          </p:cNvPr>
          <p:cNvSpPr>
            <a:spLocks noGrp="1"/>
          </p:cNvSpPr>
          <p:nvPr>
            <p:ph type="body" idx="70" hasCustomPrompt="1"/>
          </p:nvPr>
        </p:nvSpPr>
        <p:spPr>
          <a:xfrm>
            <a:off x="6361113" y="2778712"/>
            <a:ext cx="1386403" cy="1278721"/>
          </a:xfrm>
          <a:prstGeom prst="rect">
            <a:avLst/>
          </a:prstGeom>
        </p:spPr>
        <p:txBody>
          <a:bodyPr>
            <a:noAutofit/>
          </a:bodyPr>
          <a:lstStyle>
            <a:lvl1pPr marL="0" indent="0">
              <a:buNone/>
              <a:defRPr sz="120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36" name="Text Placeholder 2">
            <a:extLst>
              <a:ext uri="{FF2B5EF4-FFF2-40B4-BE49-F238E27FC236}">
                <a16:creationId xmlns:a16="http://schemas.microsoft.com/office/drawing/2014/main" id="{14691375-AA5D-84AB-C268-942D575DD151}"/>
              </a:ext>
            </a:extLst>
          </p:cNvPr>
          <p:cNvSpPr>
            <a:spLocks noGrp="1"/>
          </p:cNvSpPr>
          <p:nvPr>
            <p:ph type="body" idx="72" hasCustomPrompt="1"/>
          </p:nvPr>
        </p:nvSpPr>
        <p:spPr>
          <a:xfrm>
            <a:off x="8177938" y="2313800"/>
            <a:ext cx="1369778" cy="218247"/>
          </a:xfrm>
          <a:prstGeom prst="rect">
            <a:avLst/>
          </a:prstGeom>
        </p:spPr>
        <p:txBody>
          <a:bodyPr>
            <a:noAutofit/>
          </a:bodyPr>
          <a:lstStyle>
            <a:lvl1pPr marL="0" indent="0">
              <a:buNone/>
              <a:defRPr sz="1200">
                <a:solidFill>
                  <a:srgbClr val="9A4CB9"/>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37" name="Text Placeholder 2">
            <a:extLst>
              <a:ext uri="{FF2B5EF4-FFF2-40B4-BE49-F238E27FC236}">
                <a16:creationId xmlns:a16="http://schemas.microsoft.com/office/drawing/2014/main" id="{9340AC51-3643-52CD-B194-2A344F5AF093}"/>
              </a:ext>
            </a:extLst>
          </p:cNvPr>
          <p:cNvSpPr>
            <a:spLocks noGrp="1"/>
          </p:cNvSpPr>
          <p:nvPr>
            <p:ph type="body" idx="73" hasCustomPrompt="1"/>
          </p:nvPr>
        </p:nvSpPr>
        <p:spPr>
          <a:xfrm>
            <a:off x="8161313" y="2778712"/>
            <a:ext cx="1386403" cy="1278721"/>
          </a:xfrm>
          <a:prstGeom prst="rect">
            <a:avLst/>
          </a:prstGeom>
        </p:spPr>
        <p:txBody>
          <a:bodyPr>
            <a:noAutofit/>
          </a:bodyPr>
          <a:lstStyle>
            <a:lvl1pPr marL="0" indent="0">
              <a:buNone/>
              <a:defRPr sz="120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38" name="Text Placeholder 2">
            <a:extLst>
              <a:ext uri="{FF2B5EF4-FFF2-40B4-BE49-F238E27FC236}">
                <a16:creationId xmlns:a16="http://schemas.microsoft.com/office/drawing/2014/main" id="{B8EEA3DF-0E25-BD5A-0213-A1EC40358684}"/>
              </a:ext>
            </a:extLst>
          </p:cNvPr>
          <p:cNvSpPr>
            <a:spLocks noGrp="1"/>
          </p:cNvSpPr>
          <p:nvPr>
            <p:ph type="body" idx="75" hasCustomPrompt="1"/>
          </p:nvPr>
        </p:nvSpPr>
        <p:spPr>
          <a:xfrm>
            <a:off x="10194162" y="2313800"/>
            <a:ext cx="1369778" cy="218247"/>
          </a:xfrm>
          <a:prstGeom prst="rect">
            <a:avLst/>
          </a:prstGeom>
        </p:spPr>
        <p:txBody>
          <a:bodyPr>
            <a:noAutofit/>
          </a:bodyPr>
          <a:lstStyle>
            <a:lvl1pPr marL="0" indent="0">
              <a:buNone/>
              <a:defRPr sz="1200">
                <a:solidFill>
                  <a:srgbClr val="9A4CB9"/>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39" name="Text Placeholder 2">
            <a:extLst>
              <a:ext uri="{FF2B5EF4-FFF2-40B4-BE49-F238E27FC236}">
                <a16:creationId xmlns:a16="http://schemas.microsoft.com/office/drawing/2014/main" id="{3469463D-FCD0-30D7-1AB9-676E31E1B7AE}"/>
              </a:ext>
            </a:extLst>
          </p:cNvPr>
          <p:cNvSpPr>
            <a:spLocks noGrp="1"/>
          </p:cNvSpPr>
          <p:nvPr>
            <p:ph type="body" idx="76" hasCustomPrompt="1"/>
          </p:nvPr>
        </p:nvSpPr>
        <p:spPr>
          <a:xfrm>
            <a:off x="10177537" y="2778712"/>
            <a:ext cx="1386403" cy="1278721"/>
          </a:xfrm>
          <a:prstGeom prst="rect">
            <a:avLst/>
          </a:prstGeom>
        </p:spPr>
        <p:txBody>
          <a:bodyPr>
            <a:noAutofit/>
          </a:bodyPr>
          <a:lstStyle>
            <a:lvl1pPr marL="0" indent="0">
              <a:buNone/>
              <a:defRPr sz="120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2" name="Número de diapositiva">
            <a:extLst>
              <a:ext uri="{FF2B5EF4-FFF2-40B4-BE49-F238E27FC236}">
                <a16:creationId xmlns:a16="http://schemas.microsoft.com/office/drawing/2014/main" id="{188E3208-CE41-37CF-AE36-4978AF0B1796}"/>
              </a:ext>
            </a:extLst>
          </p:cNvPr>
          <p:cNvSpPr txBox="1">
            <a:spLocks/>
          </p:cNvSpPr>
          <p:nvPr userDrawn="1"/>
        </p:nvSpPr>
        <p:spPr>
          <a:xfrm>
            <a:off x="11516762" y="6509914"/>
            <a:ext cx="548640" cy="91440"/>
          </a:xfrm>
          <a:prstGeom prst="rect">
            <a:avLst/>
          </a:prstGeom>
        </p:spPr>
        <p:txBody>
          <a:bodyPr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700" b="0" i="0" u="none" strike="noStrike" cap="none" spc="0" normalizeH="0" baseline="0">
                <a:ln>
                  <a:noFill/>
                </a:ln>
                <a:solidFill>
                  <a:srgbClr val="000000"/>
                </a:solidFill>
                <a:effectLst/>
                <a:uFillTx/>
                <a:latin typeface="Tenorite" pitchFamily="2" charset="0"/>
                <a:ea typeface="+mn-ea"/>
                <a:cs typeface="+mn-cs"/>
                <a:sym typeface="Tenorite Regular"/>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9pPr>
          </a:lstStyle>
          <a:p>
            <a:fld id="{86CB4B4D-7CA3-9044-876B-883B54F8677D}" type="slidenum">
              <a:rPr lang="en-US" sz="800" smtClean="0">
                <a:solidFill>
                  <a:schemeClr val="bg1"/>
                </a:solidFill>
              </a:rPr>
              <a:pPr/>
              <a:t>‹#›</a:t>
            </a:fld>
            <a:endParaRPr lang="en-US" sz="800">
              <a:solidFill>
                <a:schemeClr val="bg1"/>
              </a:solidFill>
            </a:endParaRPr>
          </a:p>
        </p:txBody>
      </p:sp>
      <p:sp>
        <p:nvSpPr>
          <p:cNvPr id="4" name="Freeform 5">
            <a:extLst>
              <a:ext uri="{FF2B5EF4-FFF2-40B4-BE49-F238E27FC236}">
                <a16:creationId xmlns:a16="http://schemas.microsoft.com/office/drawing/2014/main" id="{3084A020-B0DB-668B-F25E-9F93FE9EDCB3}"/>
              </a:ext>
            </a:extLst>
          </p:cNvPr>
          <p:cNvSpPr>
            <a:spLocks noEditPoints="1"/>
          </p:cNvSpPr>
          <p:nvPr userDrawn="1"/>
        </p:nvSpPr>
        <p:spPr bwMode="auto">
          <a:xfrm>
            <a:off x="10784911" y="6479382"/>
            <a:ext cx="468874" cy="173633"/>
          </a:xfrm>
          <a:custGeom>
            <a:avLst/>
            <a:gdLst>
              <a:gd name="T0" fmla="*/ 698 w 1799"/>
              <a:gd name="T1" fmla="*/ 158 h 664"/>
              <a:gd name="T2" fmla="*/ 610 w 1799"/>
              <a:gd name="T3" fmla="*/ 496 h 664"/>
              <a:gd name="T4" fmla="*/ 664 w 1799"/>
              <a:gd name="T5" fmla="*/ 7 h 664"/>
              <a:gd name="T6" fmla="*/ 638 w 1799"/>
              <a:gd name="T7" fmla="*/ 105 h 664"/>
              <a:gd name="T8" fmla="*/ 664 w 1799"/>
              <a:gd name="T9" fmla="*/ 7 h 664"/>
              <a:gd name="T10" fmla="*/ 907 w 1799"/>
              <a:gd name="T11" fmla="*/ 491 h 664"/>
              <a:gd name="T12" fmla="*/ 863 w 1799"/>
              <a:gd name="T13" fmla="*/ 664 h 664"/>
              <a:gd name="T14" fmla="*/ 777 w 1799"/>
              <a:gd name="T15" fmla="*/ 158 h 664"/>
              <a:gd name="T16" fmla="*/ 862 w 1799"/>
              <a:gd name="T17" fmla="*/ 205 h 664"/>
              <a:gd name="T18" fmla="*/ 969 w 1799"/>
              <a:gd name="T19" fmla="*/ 151 h 664"/>
              <a:gd name="T20" fmla="*/ 1082 w 1799"/>
              <a:gd name="T21" fmla="*/ 199 h 664"/>
              <a:gd name="T22" fmla="*/ 1131 w 1799"/>
              <a:gd name="T23" fmla="*/ 327 h 664"/>
              <a:gd name="T24" fmla="*/ 1081 w 1799"/>
              <a:gd name="T25" fmla="*/ 455 h 664"/>
              <a:gd name="T26" fmla="*/ 969 w 1799"/>
              <a:gd name="T27" fmla="*/ 503 h 664"/>
              <a:gd name="T28" fmla="*/ 988 w 1799"/>
              <a:gd name="T29" fmla="*/ 414 h 664"/>
              <a:gd name="T30" fmla="*/ 1038 w 1799"/>
              <a:gd name="T31" fmla="*/ 364 h 664"/>
              <a:gd name="T32" fmla="*/ 1038 w 1799"/>
              <a:gd name="T33" fmla="*/ 289 h 664"/>
              <a:gd name="T34" fmla="*/ 988 w 1799"/>
              <a:gd name="T35" fmla="*/ 239 h 664"/>
              <a:gd name="T36" fmla="*/ 915 w 1799"/>
              <a:gd name="T37" fmla="*/ 239 h 664"/>
              <a:gd name="T38" fmla="*/ 865 w 1799"/>
              <a:gd name="T39" fmla="*/ 289 h 664"/>
              <a:gd name="T40" fmla="*/ 865 w 1799"/>
              <a:gd name="T41" fmla="*/ 364 h 664"/>
              <a:gd name="T42" fmla="*/ 915 w 1799"/>
              <a:gd name="T43" fmla="*/ 414 h 664"/>
              <a:gd name="T44" fmla="*/ 1194 w 1799"/>
              <a:gd name="T45" fmla="*/ 158 h 664"/>
              <a:gd name="T46" fmla="*/ 1279 w 1799"/>
              <a:gd name="T47" fmla="*/ 210 h 664"/>
              <a:gd name="T48" fmla="*/ 1372 w 1799"/>
              <a:gd name="T49" fmla="*/ 152 h 664"/>
              <a:gd name="T50" fmla="*/ 1429 w 1799"/>
              <a:gd name="T51" fmla="*/ 165 h 664"/>
              <a:gd name="T52" fmla="*/ 1379 w 1799"/>
              <a:gd name="T53" fmla="*/ 242 h 664"/>
              <a:gd name="T54" fmla="*/ 1299 w 1799"/>
              <a:gd name="T55" fmla="*/ 257 h 664"/>
              <a:gd name="T56" fmla="*/ 1279 w 1799"/>
              <a:gd name="T57" fmla="*/ 496 h 664"/>
              <a:gd name="T58" fmla="*/ 1194 w 1799"/>
              <a:gd name="T59" fmla="*/ 158 h 664"/>
              <a:gd name="T60" fmla="*/ 1549 w 1799"/>
              <a:gd name="T61" fmla="*/ 489 h 664"/>
              <a:gd name="T62" fmla="*/ 1455 w 1799"/>
              <a:gd name="T63" fmla="*/ 395 h 664"/>
              <a:gd name="T64" fmla="*/ 1455 w 1799"/>
              <a:gd name="T65" fmla="*/ 258 h 664"/>
              <a:gd name="T66" fmla="*/ 1549 w 1799"/>
              <a:gd name="T67" fmla="*/ 165 h 664"/>
              <a:gd name="T68" fmla="*/ 1690 w 1799"/>
              <a:gd name="T69" fmla="*/ 165 h 664"/>
              <a:gd name="T70" fmla="*/ 1785 w 1799"/>
              <a:gd name="T71" fmla="*/ 258 h 664"/>
              <a:gd name="T72" fmla="*/ 1785 w 1799"/>
              <a:gd name="T73" fmla="*/ 395 h 664"/>
              <a:gd name="T74" fmla="*/ 1691 w 1799"/>
              <a:gd name="T75" fmla="*/ 489 h 664"/>
              <a:gd name="T76" fmla="*/ 1620 w 1799"/>
              <a:gd name="T77" fmla="*/ 421 h 664"/>
              <a:gd name="T78" fmla="*/ 1686 w 1799"/>
              <a:gd name="T79" fmla="*/ 393 h 664"/>
              <a:gd name="T80" fmla="*/ 1713 w 1799"/>
              <a:gd name="T81" fmla="*/ 326 h 664"/>
              <a:gd name="T82" fmla="*/ 1686 w 1799"/>
              <a:gd name="T83" fmla="*/ 259 h 664"/>
              <a:gd name="T84" fmla="*/ 1620 w 1799"/>
              <a:gd name="T85" fmla="*/ 232 h 664"/>
              <a:gd name="T86" fmla="*/ 1555 w 1799"/>
              <a:gd name="T87" fmla="*/ 259 h 664"/>
              <a:gd name="T88" fmla="*/ 1528 w 1799"/>
              <a:gd name="T89" fmla="*/ 326 h 664"/>
              <a:gd name="T90" fmla="*/ 1555 w 1799"/>
              <a:gd name="T91" fmla="*/ 393 h 664"/>
              <a:gd name="T92" fmla="*/ 1620 w 1799"/>
              <a:gd name="T93" fmla="*/ 421 h 664"/>
              <a:gd name="T94" fmla="*/ 88 w 1799"/>
              <a:gd name="T95" fmla="*/ 158 h 664"/>
              <a:gd name="T96" fmla="*/ 236 w 1799"/>
              <a:gd name="T97" fmla="*/ 158 h 664"/>
              <a:gd name="T98" fmla="*/ 392 w 1799"/>
              <a:gd name="T99" fmla="*/ 373 h 664"/>
              <a:gd name="T100" fmla="*/ 550 w 1799"/>
              <a:gd name="T101" fmla="*/ 158 h 664"/>
              <a:gd name="T102" fmla="*/ 354 w 1799"/>
              <a:gd name="T103" fmla="*/ 495 h 664"/>
              <a:gd name="T104" fmla="*/ 192 w 1799"/>
              <a:gd name="T105" fmla="*/ 495 h 664"/>
              <a:gd name="T106" fmla="*/ 0 w 1799"/>
              <a:gd name="T107" fmla="*/ 158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99" h="664">
                <a:moveTo>
                  <a:pt x="610" y="158"/>
                </a:moveTo>
                <a:cubicBezTo>
                  <a:pt x="698" y="158"/>
                  <a:pt x="698" y="158"/>
                  <a:pt x="698" y="158"/>
                </a:cubicBezTo>
                <a:cubicBezTo>
                  <a:pt x="698" y="496"/>
                  <a:pt x="698" y="496"/>
                  <a:pt x="698" y="496"/>
                </a:cubicBezTo>
                <a:cubicBezTo>
                  <a:pt x="610" y="496"/>
                  <a:pt x="610" y="496"/>
                  <a:pt x="610" y="496"/>
                </a:cubicBezTo>
                <a:lnTo>
                  <a:pt x="610" y="158"/>
                </a:lnTo>
                <a:close/>
                <a:moveTo>
                  <a:pt x="664" y="7"/>
                </a:moveTo>
                <a:cubicBezTo>
                  <a:pt x="637" y="0"/>
                  <a:pt x="609" y="16"/>
                  <a:pt x="602" y="43"/>
                </a:cubicBezTo>
                <a:cubicBezTo>
                  <a:pt x="595" y="70"/>
                  <a:pt x="611" y="98"/>
                  <a:pt x="638" y="105"/>
                </a:cubicBezTo>
                <a:cubicBezTo>
                  <a:pt x="665" y="112"/>
                  <a:pt x="693" y="96"/>
                  <a:pt x="700" y="69"/>
                </a:cubicBezTo>
                <a:cubicBezTo>
                  <a:pt x="707" y="42"/>
                  <a:pt x="691" y="14"/>
                  <a:pt x="664" y="7"/>
                </a:cubicBezTo>
                <a:close/>
                <a:moveTo>
                  <a:pt x="969" y="503"/>
                </a:moveTo>
                <a:cubicBezTo>
                  <a:pt x="946" y="503"/>
                  <a:pt x="926" y="499"/>
                  <a:pt x="907" y="491"/>
                </a:cubicBezTo>
                <a:cubicBezTo>
                  <a:pt x="889" y="482"/>
                  <a:pt x="874" y="470"/>
                  <a:pt x="863" y="455"/>
                </a:cubicBezTo>
                <a:cubicBezTo>
                  <a:pt x="863" y="664"/>
                  <a:pt x="863" y="664"/>
                  <a:pt x="863" y="664"/>
                </a:cubicBezTo>
                <a:cubicBezTo>
                  <a:pt x="777" y="664"/>
                  <a:pt x="777" y="664"/>
                  <a:pt x="777" y="664"/>
                </a:cubicBezTo>
                <a:cubicBezTo>
                  <a:pt x="777" y="158"/>
                  <a:pt x="777" y="158"/>
                  <a:pt x="777" y="158"/>
                </a:cubicBezTo>
                <a:cubicBezTo>
                  <a:pt x="862" y="158"/>
                  <a:pt x="862" y="158"/>
                  <a:pt x="862" y="158"/>
                </a:cubicBezTo>
                <a:cubicBezTo>
                  <a:pt x="862" y="205"/>
                  <a:pt x="862" y="205"/>
                  <a:pt x="862" y="205"/>
                </a:cubicBezTo>
                <a:cubicBezTo>
                  <a:pt x="874" y="188"/>
                  <a:pt x="888" y="175"/>
                  <a:pt x="907" y="166"/>
                </a:cubicBezTo>
                <a:cubicBezTo>
                  <a:pt x="925" y="156"/>
                  <a:pt x="946" y="151"/>
                  <a:pt x="969" y="151"/>
                </a:cubicBezTo>
                <a:cubicBezTo>
                  <a:pt x="990" y="151"/>
                  <a:pt x="1010" y="155"/>
                  <a:pt x="1030" y="163"/>
                </a:cubicBezTo>
                <a:cubicBezTo>
                  <a:pt x="1050" y="172"/>
                  <a:pt x="1067" y="183"/>
                  <a:pt x="1082" y="199"/>
                </a:cubicBezTo>
                <a:cubicBezTo>
                  <a:pt x="1097" y="214"/>
                  <a:pt x="1109" y="233"/>
                  <a:pt x="1118" y="254"/>
                </a:cubicBezTo>
                <a:cubicBezTo>
                  <a:pt x="1127" y="276"/>
                  <a:pt x="1131" y="300"/>
                  <a:pt x="1131" y="327"/>
                </a:cubicBezTo>
                <a:cubicBezTo>
                  <a:pt x="1131" y="354"/>
                  <a:pt x="1127" y="378"/>
                  <a:pt x="1118" y="400"/>
                </a:cubicBezTo>
                <a:cubicBezTo>
                  <a:pt x="1108" y="421"/>
                  <a:pt x="1096" y="440"/>
                  <a:pt x="1081" y="455"/>
                </a:cubicBezTo>
                <a:cubicBezTo>
                  <a:pt x="1066" y="471"/>
                  <a:pt x="1049" y="482"/>
                  <a:pt x="1030" y="491"/>
                </a:cubicBezTo>
                <a:cubicBezTo>
                  <a:pt x="1010" y="499"/>
                  <a:pt x="990" y="503"/>
                  <a:pt x="969" y="503"/>
                </a:cubicBezTo>
                <a:close/>
                <a:moveTo>
                  <a:pt x="952" y="421"/>
                </a:moveTo>
                <a:cubicBezTo>
                  <a:pt x="965" y="421"/>
                  <a:pt x="977" y="419"/>
                  <a:pt x="988" y="414"/>
                </a:cubicBezTo>
                <a:cubicBezTo>
                  <a:pt x="999" y="409"/>
                  <a:pt x="1009" y="402"/>
                  <a:pt x="1018" y="394"/>
                </a:cubicBezTo>
                <a:cubicBezTo>
                  <a:pt x="1026" y="385"/>
                  <a:pt x="1033" y="375"/>
                  <a:pt x="1038" y="364"/>
                </a:cubicBezTo>
                <a:cubicBezTo>
                  <a:pt x="1043" y="352"/>
                  <a:pt x="1045" y="340"/>
                  <a:pt x="1045" y="326"/>
                </a:cubicBezTo>
                <a:cubicBezTo>
                  <a:pt x="1045" y="313"/>
                  <a:pt x="1043" y="301"/>
                  <a:pt x="1038" y="289"/>
                </a:cubicBezTo>
                <a:cubicBezTo>
                  <a:pt x="1033" y="278"/>
                  <a:pt x="1026" y="268"/>
                  <a:pt x="1018" y="259"/>
                </a:cubicBezTo>
                <a:cubicBezTo>
                  <a:pt x="1009" y="251"/>
                  <a:pt x="999" y="244"/>
                  <a:pt x="988" y="239"/>
                </a:cubicBezTo>
                <a:cubicBezTo>
                  <a:pt x="977" y="234"/>
                  <a:pt x="965" y="231"/>
                  <a:pt x="952" y="231"/>
                </a:cubicBezTo>
                <a:cubicBezTo>
                  <a:pt x="938" y="231"/>
                  <a:pt x="926" y="234"/>
                  <a:pt x="915" y="239"/>
                </a:cubicBezTo>
                <a:cubicBezTo>
                  <a:pt x="903" y="244"/>
                  <a:pt x="893" y="251"/>
                  <a:pt x="885" y="259"/>
                </a:cubicBezTo>
                <a:cubicBezTo>
                  <a:pt x="877" y="268"/>
                  <a:pt x="870" y="278"/>
                  <a:pt x="865" y="289"/>
                </a:cubicBezTo>
                <a:cubicBezTo>
                  <a:pt x="860" y="301"/>
                  <a:pt x="858" y="313"/>
                  <a:pt x="858" y="326"/>
                </a:cubicBezTo>
                <a:cubicBezTo>
                  <a:pt x="858" y="340"/>
                  <a:pt x="860" y="352"/>
                  <a:pt x="865" y="364"/>
                </a:cubicBezTo>
                <a:cubicBezTo>
                  <a:pt x="870" y="375"/>
                  <a:pt x="877" y="385"/>
                  <a:pt x="885" y="394"/>
                </a:cubicBezTo>
                <a:cubicBezTo>
                  <a:pt x="893" y="402"/>
                  <a:pt x="903" y="409"/>
                  <a:pt x="915" y="414"/>
                </a:cubicBezTo>
                <a:cubicBezTo>
                  <a:pt x="926" y="419"/>
                  <a:pt x="938" y="421"/>
                  <a:pt x="952" y="421"/>
                </a:cubicBezTo>
                <a:close/>
                <a:moveTo>
                  <a:pt x="1194" y="158"/>
                </a:moveTo>
                <a:cubicBezTo>
                  <a:pt x="1279" y="158"/>
                  <a:pt x="1279" y="158"/>
                  <a:pt x="1279" y="158"/>
                </a:cubicBezTo>
                <a:cubicBezTo>
                  <a:pt x="1279" y="210"/>
                  <a:pt x="1279" y="210"/>
                  <a:pt x="1279" y="210"/>
                </a:cubicBezTo>
                <a:cubicBezTo>
                  <a:pt x="1287" y="190"/>
                  <a:pt x="1299" y="175"/>
                  <a:pt x="1315" y="166"/>
                </a:cubicBezTo>
                <a:cubicBezTo>
                  <a:pt x="1331" y="157"/>
                  <a:pt x="1350" y="152"/>
                  <a:pt x="1372" y="152"/>
                </a:cubicBezTo>
                <a:cubicBezTo>
                  <a:pt x="1383" y="152"/>
                  <a:pt x="1394" y="153"/>
                  <a:pt x="1403" y="156"/>
                </a:cubicBezTo>
                <a:cubicBezTo>
                  <a:pt x="1413" y="158"/>
                  <a:pt x="1422" y="161"/>
                  <a:pt x="1429" y="165"/>
                </a:cubicBezTo>
                <a:cubicBezTo>
                  <a:pt x="1397" y="250"/>
                  <a:pt x="1397" y="250"/>
                  <a:pt x="1397" y="250"/>
                </a:cubicBezTo>
                <a:cubicBezTo>
                  <a:pt x="1393" y="247"/>
                  <a:pt x="1387" y="244"/>
                  <a:pt x="1379" y="242"/>
                </a:cubicBezTo>
                <a:cubicBezTo>
                  <a:pt x="1371" y="239"/>
                  <a:pt x="1362" y="238"/>
                  <a:pt x="1352" y="238"/>
                </a:cubicBezTo>
                <a:cubicBezTo>
                  <a:pt x="1330" y="238"/>
                  <a:pt x="1313" y="244"/>
                  <a:pt x="1299" y="257"/>
                </a:cubicBezTo>
                <a:cubicBezTo>
                  <a:pt x="1286" y="269"/>
                  <a:pt x="1279" y="289"/>
                  <a:pt x="1279" y="318"/>
                </a:cubicBezTo>
                <a:cubicBezTo>
                  <a:pt x="1279" y="496"/>
                  <a:pt x="1279" y="496"/>
                  <a:pt x="1279" y="496"/>
                </a:cubicBezTo>
                <a:cubicBezTo>
                  <a:pt x="1194" y="496"/>
                  <a:pt x="1194" y="496"/>
                  <a:pt x="1194" y="496"/>
                </a:cubicBezTo>
                <a:lnTo>
                  <a:pt x="1194" y="158"/>
                </a:lnTo>
                <a:close/>
                <a:moveTo>
                  <a:pt x="1620" y="503"/>
                </a:moveTo>
                <a:cubicBezTo>
                  <a:pt x="1594" y="503"/>
                  <a:pt x="1571" y="498"/>
                  <a:pt x="1549" y="489"/>
                </a:cubicBezTo>
                <a:cubicBezTo>
                  <a:pt x="1527" y="480"/>
                  <a:pt x="1508" y="467"/>
                  <a:pt x="1492" y="451"/>
                </a:cubicBezTo>
                <a:cubicBezTo>
                  <a:pt x="1476" y="435"/>
                  <a:pt x="1464" y="416"/>
                  <a:pt x="1455" y="395"/>
                </a:cubicBezTo>
                <a:cubicBezTo>
                  <a:pt x="1446" y="374"/>
                  <a:pt x="1441" y="351"/>
                  <a:pt x="1441" y="327"/>
                </a:cubicBezTo>
                <a:cubicBezTo>
                  <a:pt x="1441" y="303"/>
                  <a:pt x="1446" y="280"/>
                  <a:pt x="1455" y="258"/>
                </a:cubicBezTo>
                <a:cubicBezTo>
                  <a:pt x="1464" y="237"/>
                  <a:pt x="1476" y="218"/>
                  <a:pt x="1492" y="202"/>
                </a:cubicBezTo>
                <a:cubicBezTo>
                  <a:pt x="1508" y="187"/>
                  <a:pt x="1527" y="174"/>
                  <a:pt x="1549" y="165"/>
                </a:cubicBezTo>
                <a:cubicBezTo>
                  <a:pt x="1571" y="156"/>
                  <a:pt x="1594" y="151"/>
                  <a:pt x="1620" y="151"/>
                </a:cubicBezTo>
                <a:cubicBezTo>
                  <a:pt x="1645" y="151"/>
                  <a:pt x="1668" y="156"/>
                  <a:pt x="1690" y="165"/>
                </a:cubicBezTo>
                <a:cubicBezTo>
                  <a:pt x="1712" y="174"/>
                  <a:pt x="1731" y="187"/>
                  <a:pt x="1747" y="202"/>
                </a:cubicBezTo>
                <a:cubicBezTo>
                  <a:pt x="1763" y="218"/>
                  <a:pt x="1776" y="237"/>
                  <a:pt x="1785" y="258"/>
                </a:cubicBezTo>
                <a:cubicBezTo>
                  <a:pt x="1794" y="280"/>
                  <a:pt x="1799" y="303"/>
                  <a:pt x="1799" y="327"/>
                </a:cubicBezTo>
                <a:cubicBezTo>
                  <a:pt x="1799" y="351"/>
                  <a:pt x="1794" y="374"/>
                  <a:pt x="1785" y="395"/>
                </a:cubicBezTo>
                <a:cubicBezTo>
                  <a:pt x="1776" y="416"/>
                  <a:pt x="1763" y="435"/>
                  <a:pt x="1747" y="451"/>
                </a:cubicBezTo>
                <a:cubicBezTo>
                  <a:pt x="1731" y="467"/>
                  <a:pt x="1713" y="480"/>
                  <a:pt x="1691" y="489"/>
                </a:cubicBezTo>
                <a:cubicBezTo>
                  <a:pt x="1669" y="498"/>
                  <a:pt x="1645" y="503"/>
                  <a:pt x="1620" y="503"/>
                </a:cubicBezTo>
                <a:close/>
                <a:moveTo>
                  <a:pt x="1620" y="421"/>
                </a:moveTo>
                <a:cubicBezTo>
                  <a:pt x="1633" y="421"/>
                  <a:pt x="1645" y="418"/>
                  <a:pt x="1657" y="413"/>
                </a:cubicBezTo>
                <a:cubicBezTo>
                  <a:pt x="1668" y="408"/>
                  <a:pt x="1678" y="402"/>
                  <a:pt x="1686" y="393"/>
                </a:cubicBezTo>
                <a:cubicBezTo>
                  <a:pt x="1694" y="385"/>
                  <a:pt x="1701" y="375"/>
                  <a:pt x="1706" y="364"/>
                </a:cubicBezTo>
                <a:cubicBezTo>
                  <a:pt x="1711" y="352"/>
                  <a:pt x="1713" y="340"/>
                  <a:pt x="1713" y="326"/>
                </a:cubicBezTo>
                <a:cubicBezTo>
                  <a:pt x="1713" y="313"/>
                  <a:pt x="1711" y="301"/>
                  <a:pt x="1706" y="289"/>
                </a:cubicBezTo>
                <a:cubicBezTo>
                  <a:pt x="1701" y="278"/>
                  <a:pt x="1694" y="268"/>
                  <a:pt x="1686" y="259"/>
                </a:cubicBezTo>
                <a:cubicBezTo>
                  <a:pt x="1678" y="251"/>
                  <a:pt x="1668" y="244"/>
                  <a:pt x="1657" y="239"/>
                </a:cubicBezTo>
                <a:cubicBezTo>
                  <a:pt x="1645" y="234"/>
                  <a:pt x="1633" y="232"/>
                  <a:pt x="1620" y="232"/>
                </a:cubicBezTo>
                <a:cubicBezTo>
                  <a:pt x="1607" y="232"/>
                  <a:pt x="1595" y="234"/>
                  <a:pt x="1584" y="239"/>
                </a:cubicBezTo>
                <a:cubicBezTo>
                  <a:pt x="1573" y="244"/>
                  <a:pt x="1563" y="251"/>
                  <a:pt x="1555" y="259"/>
                </a:cubicBezTo>
                <a:cubicBezTo>
                  <a:pt x="1546" y="268"/>
                  <a:pt x="1540" y="278"/>
                  <a:pt x="1535" y="289"/>
                </a:cubicBezTo>
                <a:cubicBezTo>
                  <a:pt x="1530" y="301"/>
                  <a:pt x="1528" y="313"/>
                  <a:pt x="1528" y="326"/>
                </a:cubicBezTo>
                <a:cubicBezTo>
                  <a:pt x="1528" y="340"/>
                  <a:pt x="1530" y="352"/>
                  <a:pt x="1535" y="364"/>
                </a:cubicBezTo>
                <a:cubicBezTo>
                  <a:pt x="1540" y="375"/>
                  <a:pt x="1546" y="385"/>
                  <a:pt x="1555" y="393"/>
                </a:cubicBezTo>
                <a:cubicBezTo>
                  <a:pt x="1563" y="402"/>
                  <a:pt x="1573" y="408"/>
                  <a:pt x="1584" y="413"/>
                </a:cubicBezTo>
                <a:cubicBezTo>
                  <a:pt x="1595" y="418"/>
                  <a:pt x="1607" y="421"/>
                  <a:pt x="1620" y="421"/>
                </a:cubicBezTo>
                <a:close/>
                <a:moveTo>
                  <a:pt x="0" y="158"/>
                </a:moveTo>
                <a:cubicBezTo>
                  <a:pt x="88" y="158"/>
                  <a:pt x="88" y="158"/>
                  <a:pt x="88" y="158"/>
                </a:cubicBezTo>
                <a:cubicBezTo>
                  <a:pt x="156" y="373"/>
                  <a:pt x="156" y="373"/>
                  <a:pt x="156" y="373"/>
                </a:cubicBezTo>
                <a:cubicBezTo>
                  <a:pt x="236" y="158"/>
                  <a:pt x="236" y="158"/>
                  <a:pt x="236" y="158"/>
                </a:cubicBezTo>
                <a:cubicBezTo>
                  <a:pt x="313" y="158"/>
                  <a:pt x="313" y="158"/>
                  <a:pt x="313" y="158"/>
                </a:cubicBezTo>
                <a:cubicBezTo>
                  <a:pt x="392" y="373"/>
                  <a:pt x="392" y="373"/>
                  <a:pt x="392" y="373"/>
                </a:cubicBezTo>
                <a:cubicBezTo>
                  <a:pt x="462" y="158"/>
                  <a:pt x="462" y="158"/>
                  <a:pt x="462" y="158"/>
                </a:cubicBezTo>
                <a:cubicBezTo>
                  <a:pt x="550" y="158"/>
                  <a:pt x="550" y="158"/>
                  <a:pt x="550" y="158"/>
                </a:cubicBezTo>
                <a:cubicBezTo>
                  <a:pt x="435" y="495"/>
                  <a:pt x="435" y="495"/>
                  <a:pt x="435" y="495"/>
                </a:cubicBezTo>
                <a:cubicBezTo>
                  <a:pt x="354" y="495"/>
                  <a:pt x="354" y="495"/>
                  <a:pt x="354" y="495"/>
                </a:cubicBezTo>
                <a:cubicBezTo>
                  <a:pt x="274" y="275"/>
                  <a:pt x="274" y="275"/>
                  <a:pt x="274" y="275"/>
                </a:cubicBezTo>
                <a:cubicBezTo>
                  <a:pt x="192" y="495"/>
                  <a:pt x="192" y="495"/>
                  <a:pt x="192" y="495"/>
                </a:cubicBezTo>
                <a:cubicBezTo>
                  <a:pt x="110" y="495"/>
                  <a:pt x="110" y="495"/>
                  <a:pt x="110" y="495"/>
                </a:cubicBezTo>
                <a:lnTo>
                  <a:pt x="0" y="158"/>
                </a:ln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en-US">
              <a:solidFill>
                <a:schemeClr val="bg1"/>
              </a:solidFill>
            </a:endParaRPr>
          </a:p>
        </p:txBody>
      </p:sp>
      <p:sp>
        <p:nvSpPr>
          <p:cNvPr id="7" name="Title 1">
            <a:extLst>
              <a:ext uri="{FF2B5EF4-FFF2-40B4-BE49-F238E27FC236}">
                <a16:creationId xmlns:a16="http://schemas.microsoft.com/office/drawing/2014/main" id="{8BF26630-DB9E-9F50-0415-F6C02F732837}"/>
              </a:ext>
            </a:extLst>
          </p:cNvPr>
          <p:cNvSpPr>
            <a:spLocks noGrp="1"/>
          </p:cNvSpPr>
          <p:nvPr>
            <p:ph type="title" hasCustomPrompt="1"/>
          </p:nvPr>
        </p:nvSpPr>
        <p:spPr>
          <a:xfrm>
            <a:off x="674741" y="365760"/>
            <a:ext cx="10842021" cy="685800"/>
          </a:xfrm>
          <a:prstGeom prst="rect">
            <a:avLst/>
          </a:prstGeom>
        </p:spPr>
        <p:txBody>
          <a:bodyPr>
            <a:noAutofit/>
          </a:bodyPr>
          <a:lstStyle>
            <a:lvl1pPr algn="l" defTabSz="914400" rtl="0" eaLnBrk="1" latinLnBrk="0" hangingPunct="1">
              <a:lnSpc>
                <a:spcPct val="90000"/>
              </a:lnSpc>
              <a:spcBef>
                <a:spcPct val="0"/>
              </a:spcBef>
              <a:buNone/>
              <a:defRPr lang="en-AR" sz="4000" b="1" kern="1200" dirty="0">
                <a:solidFill>
                  <a:schemeClr val="tx1"/>
                </a:solidFill>
                <a:latin typeface="Tenorite" pitchFamily="2" charset="0"/>
                <a:ea typeface="+mj-ea"/>
                <a:cs typeface="+mj-cs"/>
              </a:defRPr>
            </a:lvl1pPr>
          </a:lstStyle>
          <a:p>
            <a:r>
              <a:rPr lang="en-US"/>
              <a:t>Click to add title</a:t>
            </a:r>
            <a:endParaRPr lang="en-AR"/>
          </a:p>
        </p:txBody>
      </p:sp>
      <p:sp>
        <p:nvSpPr>
          <p:cNvPr id="8" name="Text Placeholder 2">
            <a:extLst>
              <a:ext uri="{FF2B5EF4-FFF2-40B4-BE49-F238E27FC236}">
                <a16:creationId xmlns:a16="http://schemas.microsoft.com/office/drawing/2014/main" id="{C91D2D9D-06E1-273D-CDE8-A7513C16D327}"/>
              </a:ext>
            </a:extLst>
          </p:cNvPr>
          <p:cNvSpPr>
            <a:spLocks noGrp="1"/>
          </p:cNvSpPr>
          <p:nvPr>
            <p:ph type="body" idx="28" hasCustomPrompt="1"/>
          </p:nvPr>
        </p:nvSpPr>
        <p:spPr>
          <a:xfrm>
            <a:off x="674741" y="1188720"/>
            <a:ext cx="10842022" cy="365760"/>
          </a:xfrm>
          <a:prstGeom prst="rect">
            <a:avLst/>
          </a:prstGeom>
        </p:spPr>
        <p:txBody>
          <a:bodyPr>
            <a:noAutofit/>
          </a:bodyPr>
          <a:lstStyle>
            <a:lvl1pPr marL="0" indent="0">
              <a:buNone/>
              <a:defRPr sz="180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subhead</a:t>
            </a:r>
          </a:p>
        </p:txBody>
      </p:sp>
    </p:spTree>
    <p:extLst>
      <p:ext uri="{BB962C8B-B14F-4D97-AF65-F5344CB8AC3E}">
        <p14:creationId xmlns:p14="http://schemas.microsoft.com/office/powerpoint/2010/main" val="36827156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_GraphicMask_WiproBlue">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4F1BFE1-CEA9-2F5E-639E-E74562420F2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1356"/>
            <a:ext cx="12192000" cy="6855288"/>
          </a:xfrm>
          <a:prstGeom prst="rect">
            <a:avLst/>
          </a:prstGeom>
        </p:spPr>
      </p:pic>
      <p:sp>
        <p:nvSpPr>
          <p:cNvPr id="3" name="Title 1">
            <a:extLst>
              <a:ext uri="{FF2B5EF4-FFF2-40B4-BE49-F238E27FC236}">
                <a16:creationId xmlns:a16="http://schemas.microsoft.com/office/drawing/2014/main" id="{42C84DC4-2DDC-E928-3541-CBC82707418E}"/>
              </a:ext>
            </a:extLst>
          </p:cNvPr>
          <p:cNvSpPr>
            <a:spLocks noGrp="1"/>
          </p:cNvSpPr>
          <p:nvPr>
            <p:ph type="title" hasCustomPrompt="1"/>
          </p:nvPr>
        </p:nvSpPr>
        <p:spPr>
          <a:xfrm>
            <a:off x="971550" y="2971801"/>
            <a:ext cx="3549650" cy="1926862"/>
          </a:xfrm>
          <a:prstGeom prst="rect">
            <a:avLst/>
          </a:prstGeom>
        </p:spPr>
        <p:txBody>
          <a:bodyPr/>
          <a:lstStyle>
            <a:lvl1pPr>
              <a:lnSpc>
                <a:spcPct val="80000"/>
              </a:lnSpc>
              <a:defRPr sz="6000" b="1">
                <a:solidFill>
                  <a:schemeClr val="bg1"/>
                </a:solidFill>
                <a:latin typeface="Tenorite" pitchFamily="2" charset="0"/>
              </a:defRPr>
            </a:lvl1pPr>
          </a:lstStyle>
          <a:p>
            <a:r>
              <a:rPr lang="en-US"/>
              <a:t>Click to add title</a:t>
            </a:r>
            <a:endParaRPr lang="en-AR"/>
          </a:p>
        </p:txBody>
      </p:sp>
      <p:sp>
        <p:nvSpPr>
          <p:cNvPr id="4" name="Text Placeholder 2">
            <a:extLst>
              <a:ext uri="{FF2B5EF4-FFF2-40B4-BE49-F238E27FC236}">
                <a16:creationId xmlns:a16="http://schemas.microsoft.com/office/drawing/2014/main" id="{825A1A09-7075-DCBC-C786-86C9CEA9B1E7}"/>
              </a:ext>
            </a:extLst>
          </p:cNvPr>
          <p:cNvSpPr>
            <a:spLocks noGrp="1"/>
          </p:cNvSpPr>
          <p:nvPr>
            <p:ph type="body" idx="1" hasCustomPrompt="1"/>
          </p:nvPr>
        </p:nvSpPr>
        <p:spPr>
          <a:xfrm>
            <a:off x="971550" y="5200954"/>
            <a:ext cx="6603124" cy="367996"/>
          </a:xfrm>
          <a:prstGeom prst="rect">
            <a:avLst/>
          </a:prstGeom>
        </p:spPr>
        <p:txBody>
          <a:bodyPr/>
          <a:lstStyle>
            <a:lvl1pPr marL="0" indent="0">
              <a:buNone/>
              <a:defRPr sz="2400" b="1" i="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subtitle</a:t>
            </a:r>
          </a:p>
        </p:txBody>
      </p:sp>
      <p:sp>
        <p:nvSpPr>
          <p:cNvPr id="5" name="Text Placeholder 2">
            <a:extLst>
              <a:ext uri="{FF2B5EF4-FFF2-40B4-BE49-F238E27FC236}">
                <a16:creationId xmlns:a16="http://schemas.microsoft.com/office/drawing/2014/main" id="{9890C50F-CF2D-90D5-4235-0896B238C308}"/>
              </a:ext>
            </a:extLst>
          </p:cNvPr>
          <p:cNvSpPr>
            <a:spLocks noGrp="1"/>
          </p:cNvSpPr>
          <p:nvPr>
            <p:ph type="body" idx="10" hasCustomPrompt="1"/>
          </p:nvPr>
        </p:nvSpPr>
        <p:spPr>
          <a:xfrm>
            <a:off x="971550" y="5573972"/>
            <a:ext cx="6603124" cy="363278"/>
          </a:xfrm>
          <a:prstGeom prst="rect">
            <a:avLst/>
          </a:prstGeom>
        </p:spPr>
        <p:txBody>
          <a:bodyPr/>
          <a:lstStyle>
            <a:lvl1pPr marL="0" indent="0">
              <a:buNone/>
              <a:defRPr sz="180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date</a:t>
            </a:r>
          </a:p>
        </p:txBody>
      </p:sp>
    </p:spTree>
    <p:extLst>
      <p:ext uri="{BB962C8B-B14F-4D97-AF65-F5344CB8AC3E}">
        <p14:creationId xmlns:p14="http://schemas.microsoft.com/office/powerpoint/2010/main" val="177257574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ottom_Arc_Turquiose">
    <p:bg>
      <p:bgPr>
        <a:solidFill>
          <a:schemeClr val="bg1"/>
        </a:solidFill>
        <a:effectLst/>
      </p:bgPr>
    </p:bg>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20DF4749-6F88-2225-0AFD-AD3037BF38D8}"/>
              </a:ext>
            </a:extLst>
          </p:cNvPr>
          <p:cNvSpPr/>
          <p:nvPr userDrawn="1"/>
        </p:nvSpPr>
        <p:spPr>
          <a:xfrm rot="10800000" flipV="1">
            <a:off x="0" y="5524897"/>
            <a:ext cx="12192000" cy="1333102"/>
          </a:xfrm>
          <a:custGeom>
            <a:avLst/>
            <a:gdLst>
              <a:gd name="connsiteX0" fmla="*/ 6096000 w 12192000"/>
              <a:gd name="connsiteY0" fmla="*/ 0 h 1333102"/>
              <a:gd name="connsiteX1" fmla="*/ 0 w 12192000"/>
              <a:gd name="connsiteY1" fmla="*/ 543041 h 1333102"/>
              <a:gd name="connsiteX2" fmla="*/ 0 w 12192000"/>
              <a:gd name="connsiteY2" fmla="*/ 1333102 h 1333102"/>
              <a:gd name="connsiteX3" fmla="*/ 12192000 w 12192000"/>
              <a:gd name="connsiteY3" fmla="*/ 1333102 h 1333102"/>
              <a:gd name="connsiteX4" fmla="*/ 12192000 w 12192000"/>
              <a:gd name="connsiteY4" fmla="*/ 543041 h 1333102"/>
              <a:gd name="connsiteX5" fmla="*/ 6096000 w 12192000"/>
              <a:gd name="connsiteY5" fmla="*/ 0 h 1333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1333102">
                <a:moveTo>
                  <a:pt x="6096000" y="0"/>
                </a:moveTo>
                <a:cubicBezTo>
                  <a:pt x="3851275" y="0"/>
                  <a:pt x="1755775" y="201244"/>
                  <a:pt x="0" y="543041"/>
                </a:cubicBezTo>
                <a:lnTo>
                  <a:pt x="0" y="1333102"/>
                </a:lnTo>
                <a:lnTo>
                  <a:pt x="12192000" y="1333102"/>
                </a:lnTo>
                <a:lnTo>
                  <a:pt x="12192000" y="543041"/>
                </a:lnTo>
                <a:cubicBezTo>
                  <a:pt x="10433050" y="201244"/>
                  <a:pt x="8340725" y="0"/>
                  <a:pt x="6096000" y="0"/>
                </a:cubicBezTo>
                <a:close/>
              </a:path>
            </a:pathLst>
          </a:custGeom>
          <a:solidFill>
            <a:srgbClr val="0095B7"/>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AR"/>
          </a:p>
        </p:txBody>
      </p:sp>
      <p:sp>
        <p:nvSpPr>
          <p:cNvPr id="80" name="Text Placeholder 2">
            <a:extLst>
              <a:ext uri="{FF2B5EF4-FFF2-40B4-BE49-F238E27FC236}">
                <a16:creationId xmlns:a16="http://schemas.microsoft.com/office/drawing/2014/main" id="{69A50912-893B-4CB4-5D93-69CD213EED08}"/>
              </a:ext>
            </a:extLst>
          </p:cNvPr>
          <p:cNvSpPr>
            <a:spLocks noGrp="1"/>
          </p:cNvSpPr>
          <p:nvPr userDrawn="1">
            <p:ph type="body" idx="35" hasCustomPrompt="1"/>
          </p:nvPr>
        </p:nvSpPr>
        <p:spPr>
          <a:xfrm>
            <a:off x="3728216" y="5962147"/>
            <a:ext cx="4709204" cy="435063"/>
          </a:xfrm>
          <a:prstGeom prst="rect">
            <a:avLst/>
          </a:prstGeom>
        </p:spPr>
        <p:txBody>
          <a:bodyPr>
            <a:noAutofit/>
          </a:bodyPr>
          <a:lstStyle>
            <a:lvl1pPr marL="0" indent="0" algn="ctr">
              <a:buNone/>
              <a:defRPr sz="280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3" name="Text Placeholder 2">
            <a:extLst>
              <a:ext uri="{FF2B5EF4-FFF2-40B4-BE49-F238E27FC236}">
                <a16:creationId xmlns:a16="http://schemas.microsoft.com/office/drawing/2014/main" id="{3019B24C-BBA7-102C-9ADD-6966392BE310}"/>
              </a:ext>
            </a:extLst>
          </p:cNvPr>
          <p:cNvSpPr>
            <a:spLocks noGrp="1"/>
          </p:cNvSpPr>
          <p:nvPr>
            <p:ph type="body" idx="50" hasCustomPrompt="1"/>
          </p:nvPr>
        </p:nvSpPr>
        <p:spPr>
          <a:xfrm>
            <a:off x="550462" y="2313800"/>
            <a:ext cx="1369778" cy="218247"/>
          </a:xfrm>
          <a:prstGeom prst="rect">
            <a:avLst/>
          </a:prstGeom>
        </p:spPr>
        <p:txBody>
          <a:bodyPr>
            <a:noAutofit/>
          </a:bodyPr>
          <a:lstStyle>
            <a:lvl1pPr marL="0" indent="0">
              <a:buNone/>
              <a:defRPr sz="1200">
                <a:solidFill>
                  <a:srgbClr val="9A4CB9"/>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5" name="Text Placeholder 2">
            <a:extLst>
              <a:ext uri="{FF2B5EF4-FFF2-40B4-BE49-F238E27FC236}">
                <a16:creationId xmlns:a16="http://schemas.microsoft.com/office/drawing/2014/main" id="{00014DEB-EB32-DC94-20A9-D07CCC56AF4C}"/>
              </a:ext>
            </a:extLst>
          </p:cNvPr>
          <p:cNvSpPr>
            <a:spLocks noGrp="1"/>
          </p:cNvSpPr>
          <p:nvPr>
            <p:ph type="body" idx="51" hasCustomPrompt="1"/>
          </p:nvPr>
        </p:nvSpPr>
        <p:spPr>
          <a:xfrm>
            <a:off x="533837" y="2778712"/>
            <a:ext cx="1386403" cy="1278721"/>
          </a:xfrm>
          <a:prstGeom prst="rect">
            <a:avLst/>
          </a:prstGeom>
        </p:spPr>
        <p:txBody>
          <a:bodyPr>
            <a:noAutofit/>
          </a:bodyPr>
          <a:lstStyle>
            <a:lvl1pPr marL="0" indent="0">
              <a:buNone/>
              <a:defRPr sz="120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6" name="Text Placeholder 2">
            <a:extLst>
              <a:ext uri="{FF2B5EF4-FFF2-40B4-BE49-F238E27FC236}">
                <a16:creationId xmlns:a16="http://schemas.microsoft.com/office/drawing/2014/main" id="{70C480FF-3997-BF90-28D7-6F1EE5D455B7}"/>
              </a:ext>
            </a:extLst>
          </p:cNvPr>
          <p:cNvSpPr>
            <a:spLocks noGrp="1"/>
          </p:cNvSpPr>
          <p:nvPr>
            <p:ph type="body" idx="63" hasCustomPrompt="1"/>
          </p:nvPr>
        </p:nvSpPr>
        <p:spPr>
          <a:xfrm>
            <a:off x="2433924" y="2313800"/>
            <a:ext cx="1369778" cy="218247"/>
          </a:xfrm>
          <a:prstGeom prst="rect">
            <a:avLst/>
          </a:prstGeom>
        </p:spPr>
        <p:txBody>
          <a:bodyPr>
            <a:noAutofit/>
          </a:bodyPr>
          <a:lstStyle>
            <a:lvl1pPr marL="0" indent="0">
              <a:buNone/>
              <a:defRPr sz="1200">
                <a:solidFill>
                  <a:srgbClr val="9A4CB9"/>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7" name="Text Placeholder 2">
            <a:extLst>
              <a:ext uri="{FF2B5EF4-FFF2-40B4-BE49-F238E27FC236}">
                <a16:creationId xmlns:a16="http://schemas.microsoft.com/office/drawing/2014/main" id="{D4213CDF-CA44-A67E-7A99-199DEAF57A97}"/>
              </a:ext>
            </a:extLst>
          </p:cNvPr>
          <p:cNvSpPr>
            <a:spLocks noGrp="1"/>
          </p:cNvSpPr>
          <p:nvPr>
            <p:ph type="body" idx="64" hasCustomPrompt="1"/>
          </p:nvPr>
        </p:nvSpPr>
        <p:spPr>
          <a:xfrm>
            <a:off x="2417299" y="2778712"/>
            <a:ext cx="1386403" cy="1278721"/>
          </a:xfrm>
          <a:prstGeom prst="rect">
            <a:avLst/>
          </a:prstGeom>
        </p:spPr>
        <p:txBody>
          <a:bodyPr>
            <a:noAutofit/>
          </a:bodyPr>
          <a:lstStyle>
            <a:lvl1pPr marL="0" indent="0">
              <a:buNone/>
              <a:defRPr sz="120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8" name="Text Placeholder 2">
            <a:extLst>
              <a:ext uri="{FF2B5EF4-FFF2-40B4-BE49-F238E27FC236}">
                <a16:creationId xmlns:a16="http://schemas.microsoft.com/office/drawing/2014/main" id="{B763261E-8DA8-1467-4D47-611A8B18BC95}"/>
              </a:ext>
            </a:extLst>
          </p:cNvPr>
          <p:cNvSpPr>
            <a:spLocks noGrp="1"/>
          </p:cNvSpPr>
          <p:nvPr>
            <p:ph type="body" idx="66" hasCustomPrompt="1"/>
          </p:nvPr>
        </p:nvSpPr>
        <p:spPr>
          <a:xfrm>
            <a:off x="4505530" y="2313800"/>
            <a:ext cx="1369778" cy="218247"/>
          </a:xfrm>
          <a:prstGeom prst="rect">
            <a:avLst/>
          </a:prstGeom>
        </p:spPr>
        <p:txBody>
          <a:bodyPr>
            <a:noAutofit/>
          </a:bodyPr>
          <a:lstStyle>
            <a:lvl1pPr marL="0" indent="0">
              <a:buNone/>
              <a:defRPr sz="1200">
                <a:solidFill>
                  <a:srgbClr val="9A4CB9"/>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9" name="Text Placeholder 2">
            <a:extLst>
              <a:ext uri="{FF2B5EF4-FFF2-40B4-BE49-F238E27FC236}">
                <a16:creationId xmlns:a16="http://schemas.microsoft.com/office/drawing/2014/main" id="{1AE01EE8-C2C5-372F-C747-0D2DED6CD425}"/>
              </a:ext>
            </a:extLst>
          </p:cNvPr>
          <p:cNvSpPr>
            <a:spLocks noGrp="1"/>
          </p:cNvSpPr>
          <p:nvPr>
            <p:ph type="body" idx="67" hasCustomPrompt="1"/>
          </p:nvPr>
        </p:nvSpPr>
        <p:spPr>
          <a:xfrm>
            <a:off x="4488905" y="2778712"/>
            <a:ext cx="1386403" cy="1278721"/>
          </a:xfrm>
          <a:prstGeom prst="rect">
            <a:avLst/>
          </a:prstGeom>
        </p:spPr>
        <p:txBody>
          <a:bodyPr>
            <a:noAutofit/>
          </a:bodyPr>
          <a:lstStyle>
            <a:lvl1pPr marL="0" indent="0">
              <a:buNone/>
              <a:defRPr sz="120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10" name="Text Placeholder 2">
            <a:extLst>
              <a:ext uri="{FF2B5EF4-FFF2-40B4-BE49-F238E27FC236}">
                <a16:creationId xmlns:a16="http://schemas.microsoft.com/office/drawing/2014/main" id="{3B8D4903-1FBB-68FC-5966-A46BEDBBAD1D}"/>
              </a:ext>
            </a:extLst>
          </p:cNvPr>
          <p:cNvSpPr>
            <a:spLocks noGrp="1"/>
          </p:cNvSpPr>
          <p:nvPr>
            <p:ph type="body" idx="69" hasCustomPrompt="1"/>
          </p:nvPr>
        </p:nvSpPr>
        <p:spPr>
          <a:xfrm>
            <a:off x="6377738" y="2313800"/>
            <a:ext cx="1369778" cy="218247"/>
          </a:xfrm>
          <a:prstGeom prst="rect">
            <a:avLst/>
          </a:prstGeom>
        </p:spPr>
        <p:txBody>
          <a:bodyPr>
            <a:noAutofit/>
          </a:bodyPr>
          <a:lstStyle>
            <a:lvl1pPr marL="0" indent="0">
              <a:buNone/>
              <a:defRPr sz="1200">
                <a:solidFill>
                  <a:srgbClr val="9A4CB9"/>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11" name="Text Placeholder 2">
            <a:extLst>
              <a:ext uri="{FF2B5EF4-FFF2-40B4-BE49-F238E27FC236}">
                <a16:creationId xmlns:a16="http://schemas.microsoft.com/office/drawing/2014/main" id="{4E2CBED1-AD0E-BBF8-F294-E3E9D77CFF39}"/>
              </a:ext>
            </a:extLst>
          </p:cNvPr>
          <p:cNvSpPr>
            <a:spLocks noGrp="1"/>
          </p:cNvSpPr>
          <p:nvPr>
            <p:ph type="body" idx="70" hasCustomPrompt="1"/>
          </p:nvPr>
        </p:nvSpPr>
        <p:spPr>
          <a:xfrm>
            <a:off x="6361113" y="2778712"/>
            <a:ext cx="1386403" cy="1278721"/>
          </a:xfrm>
          <a:prstGeom prst="rect">
            <a:avLst/>
          </a:prstGeom>
        </p:spPr>
        <p:txBody>
          <a:bodyPr>
            <a:noAutofit/>
          </a:bodyPr>
          <a:lstStyle>
            <a:lvl1pPr marL="0" indent="0">
              <a:buNone/>
              <a:defRPr sz="120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12" name="Text Placeholder 2">
            <a:extLst>
              <a:ext uri="{FF2B5EF4-FFF2-40B4-BE49-F238E27FC236}">
                <a16:creationId xmlns:a16="http://schemas.microsoft.com/office/drawing/2014/main" id="{7756BA1F-8AF3-1E28-1E29-3235C6F3A8CC}"/>
              </a:ext>
            </a:extLst>
          </p:cNvPr>
          <p:cNvSpPr>
            <a:spLocks noGrp="1"/>
          </p:cNvSpPr>
          <p:nvPr>
            <p:ph type="body" idx="72" hasCustomPrompt="1"/>
          </p:nvPr>
        </p:nvSpPr>
        <p:spPr>
          <a:xfrm>
            <a:off x="8177938" y="2313800"/>
            <a:ext cx="1369778" cy="218247"/>
          </a:xfrm>
          <a:prstGeom prst="rect">
            <a:avLst/>
          </a:prstGeom>
        </p:spPr>
        <p:txBody>
          <a:bodyPr>
            <a:noAutofit/>
          </a:bodyPr>
          <a:lstStyle>
            <a:lvl1pPr marL="0" indent="0">
              <a:buNone/>
              <a:defRPr sz="1200">
                <a:solidFill>
                  <a:srgbClr val="9A4CB9"/>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13" name="Text Placeholder 2">
            <a:extLst>
              <a:ext uri="{FF2B5EF4-FFF2-40B4-BE49-F238E27FC236}">
                <a16:creationId xmlns:a16="http://schemas.microsoft.com/office/drawing/2014/main" id="{89B643A5-B3B2-A8E8-4A95-6C56A507065F}"/>
              </a:ext>
            </a:extLst>
          </p:cNvPr>
          <p:cNvSpPr>
            <a:spLocks noGrp="1"/>
          </p:cNvSpPr>
          <p:nvPr>
            <p:ph type="body" idx="73" hasCustomPrompt="1"/>
          </p:nvPr>
        </p:nvSpPr>
        <p:spPr>
          <a:xfrm>
            <a:off x="8161313" y="2778712"/>
            <a:ext cx="1386403" cy="1278721"/>
          </a:xfrm>
          <a:prstGeom prst="rect">
            <a:avLst/>
          </a:prstGeom>
        </p:spPr>
        <p:txBody>
          <a:bodyPr>
            <a:noAutofit/>
          </a:bodyPr>
          <a:lstStyle>
            <a:lvl1pPr marL="0" indent="0">
              <a:buNone/>
              <a:defRPr sz="120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14" name="Text Placeholder 2">
            <a:extLst>
              <a:ext uri="{FF2B5EF4-FFF2-40B4-BE49-F238E27FC236}">
                <a16:creationId xmlns:a16="http://schemas.microsoft.com/office/drawing/2014/main" id="{F558743F-0615-DC30-A410-018D269A5E7A}"/>
              </a:ext>
            </a:extLst>
          </p:cNvPr>
          <p:cNvSpPr>
            <a:spLocks noGrp="1"/>
          </p:cNvSpPr>
          <p:nvPr>
            <p:ph type="body" idx="75" hasCustomPrompt="1"/>
          </p:nvPr>
        </p:nvSpPr>
        <p:spPr>
          <a:xfrm>
            <a:off x="10194162" y="2313800"/>
            <a:ext cx="1369778" cy="218247"/>
          </a:xfrm>
          <a:prstGeom prst="rect">
            <a:avLst/>
          </a:prstGeom>
        </p:spPr>
        <p:txBody>
          <a:bodyPr>
            <a:noAutofit/>
          </a:bodyPr>
          <a:lstStyle>
            <a:lvl1pPr marL="0" indent="0">
              <a:buNone/>
              <a:defRPr sz="1200">
                <a:solidFill>
                  <a:srgbClr val="9A4CB9"/>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15" name="Text Placeholder 2">
            <a:extLst>
              <a:ext uri="{FF2B5EF4-FFF2-40B4-BE49-F238E27FC236}">
                <a16:creationId xmlns:a16="http://schemas.microsoft.com/office/drawing/2014/main" id="{A2BB0181-A7A7-B049-38DE-A796C9BBA9A7}"/>
              </a:ext>
            </a:extLst>
          </p:cNvPr>
          <p:cNvSpPr>
            <a:spLocks noGrp="1"/>
          </p:cNvSpPr>
          <p:nvPr>
            <p:ph type="body" idx="76" hasCustomPrompt="1"/>
          </p:nvPr>
        </p:nvSpPr>
        <p:spPr>
          <a:xfrm>
            <a:off x="10177537" y="2778712"/>
            <a:ext cx="1386403" cy="1278721"/>
          </a:xfrm>
          <a:prstGeom prst="rect">
            <a:avLst/>
          </a:prstGeom>
        </p:spPr>
        <p:txBody>
          <a:bodyPr>
            <a:noAutofit/>
          </a:bodyPr>
          <a:lstStyle>
            <a:lvl1pPr marL="0" indent="0">
              <a:buNone/>
              <a:defRPr sz="120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2" name="Número de diapositiva">
            <a:extLst>
              <a:ext uri="{FF2B5EF4-FFF2-40B4-BE49-F238E27FC236}">
                <a16:creationId xmlns:a16="http://schemas.microsoft.com/office/drawing/2014/main" id="{DD040718-3E99-967F-E3CE-3002E1BA1D3E}"/>
              </a:ext>
            </a:extLst>
          </p:cNvPr>
          <p:cNvSpPr txBox="1">
            <a:spLocks/>
          </p:cNvSpPr>
          <p:nvPr userDrawn="1"/>
        </p:nvSpPr>
        <p:spPr>
          <a:xfrm>
            <a:off x="11516762" y="6509914"/>
            <a:ext cx="548640" cy="91440"/>
          </a:xfrm>
          <a:prstGeom prst="rect">
            <a:avLst/>
          </a:prstGeom>
        </p:spPr>
        <p:txBody>
          <a:bodyPr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700" b="0" i="0" u="none" strike="noStrike" cap="none" spc="0" normalizeH="0" baseline="0">
                <a:ln>
                  <a:noFill/>
                </a:ln>
                <a:solidFill>
                  <a:srgbClr val="000000"/>
                </a:solidFill>
                <a:effectLst/>
                <a:uFillTx/>
                <a:latin typeface="Tenorite" pitchFamily="2" charset="0"/>
                <a:ea typeface="+mn-ea"/>
                <a:cs typeface="+mn-cs"/>
                <a:sym typeface="Tenorite Regular"/>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9pPr>
          </a:lstStyle>
          <a:p>
            <a:fld id="{86CB4B4D-7CA3-9044-876B-883B54F8677D}" type="slidenum">
              <a:rPr lang="en-US" sz="800" smtClean="0">
                <a:solidFill>
                  <a:schemeClr val="bg1"/>
                </a:solidFill>
              </a:rPr>
              <a:pPr/>
              <a:t>‹#›</a:t>
            </a:fld>
            <a:endParaRPr lang="en-US" sz="800">
              <a:solidFill>
                <a:schemeClr val="bg1"/>
              </a:solidFill>
            </a:endParaRPr>
          </a:p>
        </p:txBody>
      </p:sp>
      <p:sp>
        <p:nvSpPr>
          <p:cNvPr id="4" name="Freeform 5">
            <a:extLst>
              <a:ext uri="{FF2B5EF4-FFF2-40B4-BE49-F238E27FC236}">
                <a16:creationId xmlns:a16="http://schemas.microsoft.com/office/drawing/2014/main" id="{B1C3950B-4E28-26B0-49ED-B0B3F0596293}"/>
              </a:ext>
            </a:extLst>
          </p:cNvPr>
          <p:cNvSpPr>
            <a:spLocks noEditPoints="1"/>
          </p:cNvSpPr>
          <p:nvPr userDrawn="1"/>
        </p:nvSpPr>
        <p:spPr bwMode="auto">
          <a:xfrm>
            <a:off x="10784911" y="6479382"/>
            <a:ext cx="468874" cy="173633"/>
          </a:xfrm>
          <a:custGeom>
            <a:avLst/>
            <a:gdLst>
              <a:gd name="T0" fmla="*/ 698 w 1799"/>
              <a:gd name="T1" fmla="*/ 158 h 664"/>
              <a:gd name="T2" fmla="*/ 610 w 1799"/>
              <a:gd name="T3" fmla="*/ 496 h 664"/>
              <a:gd name="T4" fmla="*/ 664 w 1799"/>
              <a:gd name="T5" fmla="*/ 7 h 664"/>
              <a:gd name="T6" fmla="*/ 638 w 1799"/>
              <a:gd name="T7" fmla="*/ 105 h 664"/>
              <a:gd name="T8" fmla="*/ 664 w 1799"/>
              <a:gd name="T9" fmla="*/ 7 h 664"/>
              <a:gd name="T10" fmla="*/ 907 w 1799"/>
              <a:gd name="T11" fmla="*/ 491 h 664"/>
              <a:gd name="T12" fmla="*/ 863 w 1799"/>
              <a:gd name="T13" fmla="*/ 664 h 664"/>
              <a:gd name="T14" fmla="*/ 777 w 1799"/>
              <a:gd name="T15" fmla="*/ 158 h 664"/>
              <a:gd name="T16" fmla="*/ 862 w 1799"/>
              <a:gd name="T17" fmla="*/ 205 h 664"/>
              <a:gd name="T18" fmla="*/ 969 w 1799"/>
              <a:gd name="T19" fmla="*/ 151 h 664"/>
              <a:gd name="T20" fmla="*/ 1082 w 1799"/>
              <a:gd name="T21" fmla="*/ 199 h 664"/>
              <a:gd name="T22" fmla="*/ 1131 w 1799"/>
              <a:gd name="T23" fmla="*/ 327 h 664"/>
              <a:gd name="T24" fmla="*/ 1081 w 1799"/>
              <a:gd name="T25" fmla="*/ 455 h 664"/>
              <a:gd name="T26" fmla="*/ 969 w 1799"/>
              <a:gd name="T27" fmla="*/ 503 h 664"/>
              <a:gd name="T28" fmla="*/ 988 w 1799"/>
              <a:gd name="T29" fmla="*/ 414 h 664"/>
              <a:gd name="T30" fmla="*/ 1038 w 1799"/>
              <a:gd name="T31" fmla="*/ 364 h 664"/>
              <a:gd name="T32" fmla="*/ 1038 w 1799"/>
              <a:gd name="T33" fmla="*/ 289 h 664"/>
              <a:gd name="T34" fmla="*/ 988 w 1799"/>
              <a:gd name="T35" fmla="*/ 239 h 664"/>
              <a:gd name="T36" fmla="*/ 915 w 1799"/>
              <a:gd name="T37" fmla="*/ 239 h 664"/>
              <a:gd name="T38" fmla="*/ 865 w 1799"/>
              <a:gd name="T39" fmla="*/ 289 h 664"/>
              <a:gd name="T40" fmla="*/ 865 w 1799"/>
              <a:gd name="T41" fmla="*/ 364 h 664"/>
              <a:gd name="T42" fmla="*/ 915 w 1799"/>
              <a:gd name="T43" fmla="*/ 414 h 664"/>
              <a:gd name="T44" fmla="*/ 1194 w 1799"/>
              <a:gd name="T45" fmla="*/ 158 h 664"/>
              <a:gd name="T46" fmla="*/ 1279 w 1799"/>
              <a:gd name="T47" fmla="*/ 210 h 664"/>
              <a:gd name="T48" fmla="*/ 1372 w 1799"/>
              <a:gd name="T49" fmla="*/ 152 h 664"/>
              <a:gd name="T50" fmla="*/ 1429 w 1799"/>
              <a:gd name="T51" fmla="*/ 165 h 664"/>
              <a:gd name="T52" fmla="*/ 1379 w 1799"/>
              <a:gd name="T53" fmla="*/ 242 h 664"/>
              <a:gd name="T54" fmla="*/ 1299 w 1799"/>
              <a:gd name="T55" fmla="*/ 257 h 664"/>
              <a:gd name="T56" fmla="*/ 1279 w 1799"/>
              <a:gd name="T57" fmla="*/ 496 h 664"/>
              <a:gd name="T58" fmla="*/ 1194 w 1799"/>
              <a:gd name="T59" fmla="*/ 158 h 664"/>
              <a:gd name="T60" fmla="*/ 1549 w 1799"/>
              <a:gd name="T61" fmla="*/ 489 h 664"/>
              <a:gd name="T62" fmla="*/ 1455 w 1799"/>
              <a:gd name="T63" fmla="*/ 395 h 664"/>
              <a:gd name="T64" fmla="*/ 1455 w 1799"/>
              <a:gd name="T65" fmla="*/ 258 h 664"/>
              <a:gd name="T66" fmla="*/ 1549 w 1799"/>
              <a:gd name="T67" fmla="*/ 165 h 664"/>
              <a:gd name="T68" fmla="*/ 1690 w 1799"/>
              <a:gd name="T69" fmla="*/ 165 h 664"/>
              <a:gd name="T70" fmla="*/ 1785 w 1799"/>
              <a:gd name="T71" fmla="*/ 258 h 664"/>
              <a:gd name="T72" fmla="*/ 1785 w 1799"/>
              <a:gd name="T73" fmla="*/ 395 h 664"/>
              <a:gd name="T74" fmla="*/ 1691 w 1799"/>
              <a:gd name="T75" fmla="*/ 489 h 664"/>
              <a:gd name="T76" fmla="*/ 1620 w 1799"/>
              <a:gd name="T77" fmla="*/ 421 h 664"/>
              <a:gd name="T78" fmla="*/ 1686 w 1799"/>
              <a:gd name="T79" fmla="*/ 393 h 664"/>
              <a:gd name="T80" fmla="*/ 1713 w 1799"/>
              <a:gd name="T81" fmla="*/ 326 h 664"/>
              <a:gd name="T82" fmla="*/ 1686 w 1799"/>
              <a:gd name="T83" fmla="*/ 259 h 664"/>
              <a:gd name="T84" fmla="*/ 1620 w 1799"/>
              <a:gd name="T85" fmla="*/ 232 h 664"/>
              <a:gd name="T86" fmla="*/ 1555 w 1799"/>
              <a:gd name="T87" fmla="*/ 259 h 664"/>
              <a:gd name="T88" fmla="*/ 1528 w 1799"/>
              <a:gd name="T89" fmla="*/ 326 h 664"/>
              <a:gd name="T90" fmla="*/ 1555 w 1799"/>
              <a:gd name="T91" fmla="*/ 393 h 664"/>
              <a:gd name="T92" fmla="*/ 1620 w 1799"/>
              <a:gd name="T93" fmla="*/ 421 h 664"/>
              <a:gd name="T94" fmla="*/ 88 w 1799"/>
              <a:gd name="T95" fmla="*/ 158 h 664"/>
              <a:gd name="T96" fmla="*/ 236 w 1799"/>
              <a:gd name="T97" fmla="*/ 158 h 664"/>
              <a:gd name="T98" fmla="*/ 392 w 1799"/>
              <a:gd name="T99" fmla="*/ 373 h 664"/>
              <a:gd name="T100" fmla="*/ 550 w 1799"/>
              <a:gd name="T101" fmla="*/ 158 h 664"/>
              <a:gd name="T102" fmla="*/ 354 w 1799"/>
              <a:gd name="T103" fmla="*/ 495 h 664"/>
              <a:gd name="T104" fmla="*/ 192 w 1799"/>
              <a:gd name="T105" fmla="*/ 495 h 664"/>
              <a:gd name="T106" fmla="*/ 0 w 1799"/>
              <a:gd name="T107" fmla="*/ 158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99" h="664">
                <a:moveTo>
                  <a:pt x="610" y="158"/>
                </a:moveTo>
                <a:cubicBezTo>
                  <a:pt x="698" y="158"/>
                  <a:pt x="698" y="158"/>
                  <a:pt x="698" y="158"/>
                </a:cubicBezTo>
                <a:cubicBezTo>
                  <a:pt x="698" y="496"/>
                  <a:pt x="698" y="496"/>
                  <a:pt x="698" y="496"/>
                </a:cubicBezTo>
                <a:cubicBezTo>
                  <a:pt x="610" y="496"/>
                  <a:pt x="610" y="496"/>
                  <a:pt x="610" y="496"/>
                </a:cubicBezTo>
                <a:lnTo>
                  <a:pt x="610" y="158"/>
                </a:lnTo>
                <a:close/>
                <a:moveTo>
                  <a:pt x="664" y="7"/>
                </a:moveTo>
                <a:cubicBezTo>
                  <a:pt x="637" y="0"/>
                  <a:pt x="609" y="16"/>
                  <a:pt x="602" y="43"/>
                </a:cubicBezTo>
                <a:cubicBezTo>
                  <a:pt x="595" y="70"/>
                  <a:pt x="611" y="98"/>
                  <a:pt x="638" y="105"/>
                </a:cubicBezTo>
                <a:cubicBezTo>
                  <a:pt x="665" y="112"/>
                  <a:pt x="693" y="96"/>
                  <a:pt x="700" y="69"/>
                </a:cubicBezTo>
                <a:cubicBezTo>
                  <a:pt x="707" y="42"/>
                  <a:pt x="691" y="14"/>
                  <a:pt x="664" y="7"/>
                </a:cubicBezTo>
                <a:close/>
                <a:moveTo>
                  <a:pt x="969" y="503"/>
                </a:moveTo>
                <a:cubicBezTo>
                  <a:pt x="946" y="503"/>
                  <a:pt x="926" y="499"/>
                  <a:pt x="907" y="491"/>
                </a:cubicBezTo>
                <a:cubicBezTo>
                  <a:pt x="889" y="482"/>
                  <a:pt x="874" y="470"/>
                  <a:pt x="863" y="455"/>
                </a:cubicBezTo>
                <a:cubicBezTo>
                  <a:pt x="863" y="664"/>
                  <a:pt x="863" y="664"/>
                  <a:pt x="863" y="664"/>
                </a:cubicBezTo>
                <a:cubicBezTo>
                  <a:pt x="777" y="664"/>
                  <a:pt x="777" y="664"/>
                  <a:pt x="777" y="664"/>
                </a:cubicBezTo>
                <a:cubicBezTo>
                  <a:pt x="777" y="158"/>
                  <a:pt x="777" y="158"/>
                  <a:pt x="777" y="158"/>
                </a:cubicBezTo>
                <a:cubicBezTo>
                  <a:pt x="862" y="158"/>
                  <a:pt x="862" y="158"/>
                  <a:pt x="862" y="158"/>
                </a:cubicBezTo>
                <a:cubicBezTo>
                  <a:pt x="862" y="205"/>
                  <a:pt x="862" y="205"/>
                  <a:pt x="862" y="205"/>
                </a:cubicBezTo>
                <a:cubicBezTo>
                  <a:pt x="874" y="188"/>
                  <a:pt x="888" y="175"/>
                  <a:pt x="907" y="166"/>
                </a:cubicBezTo>
                <a:cubicBezTo>
                  <a:pt x="925" y="156"/>
                  <a:pt x="946" y="151"/>
                  <a:pt x="969" y="151"/>
                </a:cubicBezTo>
                <a:cubicBezTo>
                  <a:pt x="990" y="151"/>
                  <a:pt x="1010" y="155"/>
                  <a:pt x="1030" y="163"/>
                </a:cubicBezTo>
                <a:cubicBezTo>
                  <a:pt x="1050" y="172"/>
                  <a:pt x="1067" y="183"/>
                  <a:pt x="1082" y="199"/>
                </a:cubicBezTo>
                <a:cubicBezTo>
                  <a:pt x="1097" y="214"/>
                  <a:pt x="1109" y="233"/>
                  <a:pt x="1118" y="254"/>
                </a:cubicBezTo>
                <a:cubicBezTo>
                  <a:pt x="1127" y="276"/>
                  <a:pt x="1131" y="300"/>
                  <a:pt x="1131" y="327"/>
                </a:cubicBezTo>
                <a:cubicBezTo>
                  <a:pt x="1131" y="354"/>
                  <a:pt x="1127" y="378"/>
                  <a:pt x="1118" y="400"/>
                </a:cubicBezTo>
                <a:cubicBezTo>
                  <a:pt x="1108" y="421"/>
                  <a:pt x="1096" y="440"/>
                  <a:pt x="1081" y="455"/>
                </a:cubicBezTo>
                <a:cubicBezTo>
                  <a:pt x="1066" y="471"/>
                  <a:pt x="1049" y="482"/>
                  <a:pt x="1030" y="491"/>
                </a:cubicBezTo>
                <a:cubicBezTo>
                  <a:pt x="1010" y="499"/>
                  <a:pt x="990" y="503"/>
                  <a:pt x="969" y="503"/>
                </a:cubicBezTo>
                <a:close/>
                <a:moveTo>
                  <a:pt x="952" y="421"/>
                </a:moveTo>
                <a:cubicBezTo>
                  <a:pt x="965" y="421"/>
                  <a:pt x="977" y="419"/>
                  <a:pt x="988" y="414"/>
                </a:cubicBezTo>
                <a:cubicBezTo>
                  <a:pt x="999" y="409"/>
                  <a:pt x="1009" y="402"/>
                  <a:pt x="1018" y="394"/>
                </a:cubicBezTo>
                <a:cubicBezTo>
                  <a:pt x="1026" y="385"/>
                  <a:pt x="1033" y="375"/>
                  <a:pt x="1038" y="364"/>
                </a:cubicBezTo>
                <a:cubicBezTo>
                  <a:pt x="1043" y="352"/>
                  <a:pt x="1045" y="340"/>
                  <a:pt x="1045" y="326"/>
                </a:cubicBezTo>
                <a:cubicBezTo>
                  <a:pt x="1045" y="313"/>
                  <a:pt x="1043" y="301"/>
                  <a:pt x="1038" y="289"/>
                </a:cubicBezTo>
                <a:cubicBezTo>
                  <a:pt x="1033" y="278"/>
                  <a:pt x="1026" y="268"/>
                  <a:pt x="1018" y="259"/>
                </a:cubicBezTo>
                <a:cubicBezTo>
                  <a:pt x="1009" y="251"/>
                  <a:pt x="999" y="244"/>
                  <a:pt x="988" y="239"/>
                </a:cubicBezTo>
                <a:cubicBezTo>
                  <a:pt x="977" y="234"/>
                  <a:pt x="965" y="231"/>
                  <a:pt x="952" y="231"/>
                </a:cubicBezTo>
                <a:cubicBezTo>
                  <a:pt x="938" y="231"/>
                  <a:pt x="926" y="234"/>
                  <a:pt x="915" y="239"/>
                </a:cubicBezTo>
                <a:cubicBezTo>
                  <a:pt x="903" y="244"/>
                  <a:pt x="893" y="251"/>
                  <a:pt x="885" y="259"/>
                </a:cubicBezTo>
                <a:cubicBezTo>
                  <a:pt x="877" y="268"/>
                  <a:pt x="870" y="278"/>
                  <a:pt x="865" y="289"/>
                </a:cubicBezTo>
                <a:cubicBezTo>
                  <a:pt x="860" y="301"/>
                  <a:pt x="858" y="313"/>
                  <a:pt x="858" y="326"/>
                </a:cubicBezTo>
                <a:cubicBezTo>
                  <a:pt x="858" y="340"/>
                  <a:pt x="860" y="352"/>
                  <a:pt x="865" y="364"/>
                </a:cubicBezTo>
                <a:cubicBezTo>
                  <a:pt x="870" y="375"/>
                  <a:pt x="877" y="385"/>
                  <a:pt x="885" y="394"/>
                </a:cubicBezTo>
                <a:cubicBezTo>
                  <a:pt x="893" y="402"/>
                  <a:pt x="903" y="409"/>
                  <a:pt x="915" y="414"/>
                </a:cubicBezTo>
                <a:cubicBezTo>
                  <a:pt x="926" y="419"/>
                  <a:pt x="938" y="421"/>
                  <a:pt x="952" y="421"/>
                </a:cubicBezTo>
                <a:close/>
                <a:moveTo>
                  <a:pt x="1194" y="158"/>
                </a:moveTo>
                <a:cubicBezTo>
                  <a:pt x="1279" y="158"/>
                  <a:pt x="1279" y="158"/>
                  <a:pt x="1279" y="158"/>
                </a:cubicBezTo>
                <a:cubicBezTo>
                  <a:pt x="1279" y="210"/>
                  <a:pt x="1279" y="210"/>
                  <a:pt x="1279" y="210"/>
                </a:cubicBezTo>
                <a:cubicBezTo>
                  <a:pt x="1287" y="190"/>
                  <a:pt x="1299" y="175"/>
                  <a:pt x="1315" y="166"/>
                </a:cubicBezTo>
                <a:cubicBezTo>
                  <a:pt x="1331" y="157"/>
                  <a:pt x="1350" y="152"/>
                  <a:pt x="1372" y="152"/>
                </a:cubicBezTo>
                <a:cubicBezTo>
                  <a:pt x="1383" y="152"/>
                  <a:pt x="1394" y="153"/>
                  <a:pt x="1403" y="156"/>
                </a:cubicBezTo>
                <a:cubicBezTo>
                  <a:pt x="1413" y="158"/>
                  <a:pt x="1422" y="161"/>
                  <a:pt x="1429" y="165"/>
                </a:cubicBezTo>
                <a:cubicBezTo>
                  <a:pt x="1397" y="250"/>
                  <a:pt x="1397" y="250"/>
                  <a:pt x="1397" y="250"/>
                </a:cubicBezTo>
                <a:cubicBezTo>
                  <a:pt x="1393" y="247"/>
                  <a:pt x="1387" y="244"/>
                  <a:pt x="1379" y="242"/>
                </a:cubicBezTo>
                <a:cubicBezTo>
                  <a:pt x="1371" y="239"/>
                  <a:pt x="1362" y="238"/>
                  <a:pt x="1352" y="238"/>
                </a:cubicBezTo>
                <a:cubicBezTo>
                  <a:pt x="1330" y="238"/>
                  <a:pt x="1313" y="244"/>
                  <a:pt x="1299" y="257"/>
                </a:cubicBezTo>
                <a:cubicBezTo>
                  <a:pt x="1286" y="269"/>
                  <a:pt x="1279" y="289"/>
                  <a:pt x="1279" y="318"/>
                </a:cubicBezTo>
                <a:cubicBezTo>
                  <a:pt x="1279" y="496"/>
                  <a:pt x="1279" y="496"/>
                  <a:pt x="1279" y="496"/>
                </a:cubicBezTo>
                <a:cubicBezTo>
                  <a:pt x="1194" y="496"/>
                  <a:pt x="1194" y="496"/>
                  <a:pt x="1194" y="496"/>
                </a:cubicBezTo>
                <a:lnTo>
                  <a:pt x="1194" y="158"/>
                </a:lnTo>
                <a:close/>
                <a:moveTo>
                  <a:pt x="1620" y="503"/>
                </a:moveTo>
                <a:cubicBezTo>
                  <a:pt x="1594" y="503"/>
                  <a:pt x="1571" y="498"/>
                  <a:pt x="1549" y="489"/>
                </a:cubicBezTo>
                <a:cubicBezTo>
                  <a:pt x="1527" y="480"/>
                  <a:pt x="1508" y="467"/>
                  <a:pt x="1492" y="451"/>
                </a:cubicBezTo>
                <a:cubicBezTo>
                  <a:pt x="1476" y="435"/>
                  <a:pt x="1464" y="416"/>
                  <a:pt x="1455" y="395"/>
                </a:cubicBezTo>
                <a:cubicBezTo>
                  <a:pt x="1446" y="374"/>
                  <a:pt x="1441" y="351"/>
                  <a:pt x="1441" y="327"/>
                </a:cubicBezTo>
                <a:cubicBezTo>
                  <a:pt x="1441" y="303"/>
                  <a:pt x="1446" y="280"/>
                  <a:pt x="1455" y="258"/>
                </a:cubicBezTo>
                <a:cubicBezTo>
                  <a:pt x="1464" y="237"/>
                  <a:pt x="1476" y="218"/>
                  <a:pt x="1492" y="202"/>
                </a:cubicBezTo>
                <a:cubicBezTo>
                  <a:pt x="1508" y="187"/>
                  <a:pt x="1527" y="174"/>
                  <a:pt x="1549" y="165"/>
                </a:cubicBezTo>
                <a:cubicBezTo>
                  <a:pt x="1571" y="156"/>
                  <a:pt x="1594" y="151"/>
                  <a:pt x="1620" y="151"/>
                </a:cubicBezTo>
                <a:cubicBezTo>
                  <a:pt x="1645" y="151"/>
                  <a:pt x="1668" y="156"/>
                  <a:pt x="1690" y="165"/>
                </a:cubicBezTo>
                <a:cubicBezTo>
                  <a:pt x="1712" y="174"/>
                  <a:pt x="1731" y="187"/>
                  <a:pt x="1747" y="202"/>
                </a:cubicBezTo>
                <a:cubicBezTo>
                  <a:pt x="1763" y="218"/>
                  <a:pt x="1776" y="237"/>
                  <a:pt x="1785" y="258"/>
                </a:cubicBezTo>
                <a:cubicBezTo>
                  <a:pt x="1794" y="280"/>
                  <a:pt x="1799" y="303"/>
                  <a:pt x="1799" y="327"/>
                </a:cubicBezTo>
                <a:cubicBezTo>
                  <a:pt x="1799" y="351"/>
                  <a:pt x="1794" y="374"/>
                  <a:pt x="1785" y="395"/>
                </a:cubicBezTo>
                <a:cubicBezTo>
                  <a:pt x="1776" y="416"/>
                  <a:pt x="1763" y="435"/>
                  <a:pt x="1747" y="451"/>
                </a:cubicBezTo>
                <a:cubicBezTo>
                  <a:pt x="1731" y="467"/>
                  <a:pt x="1713" y="480"/>
                  <a:pt x="1691" y="489"/>
                </a:cubicBezTo>
                <a:cubicBezTo>
                  <a:pt x="1669" y="498"/>
                  <a:pt x="1645" y="503"/>
                  <a:pt x="1620" y="503"/>
                </a:cubicBezTo>
                <a:close/>
                <a:moveTo>
                  <a:pt x="1620" y="421"/>
                </a:moveTo>
                <a:cubicBezTo>
                  <a:pt x="1633" y="421"/>
                  <a:pt x="1645" y="418"/>
                  <a:pt x="1657" y="413"/>
                </a:cubicBezTo>
                <a:cubicBezTo>
                  <a:pt x="1668" y="408"/>
                  <a:pt x="1678" y="402"/>
                  <a:pt x="1686" y="393"/>
                </a:cubicBezTo>
                <a:cubicBezTo>
                  <a:pt x="1694" y="385"/>
                  <a:pt x="1701" y="375"/>
                  <a:pt x="1706" y="364"/>
                </a:cubicBezTo>
                <a:cubicBezTo>
                  <a:pt x="1711" y="352"/>
                  <a:pt x="1713" y="340"/>
                  <a:pt x="1713" y="326"/>
                </a:cubicBezTo>
                <a:cubicBezTo>
                  <a:pt x="1713" y="313"/>
                  <a:pt x="1711" y="301"/>
                  <a:pt x="1706" y="289"/>
                </a:cubicBezTo>
                <a:cubicBezTo>
                  <a:pt x="1701" y="278"/>
                  <a:pt x="1694" y="268"/>
                  <a:pt x="1686" y="259"/>
                </a:cubicBezTo>
                <a:cubicBezTo>
                  <a:pt x="1678" y="251"/>
                  <a:pt x="1668" y="244"/>
                  <a:pt x="1657" y="239"/>
                </a:cubicBezTo>
                <a:cubicBezTo>
                  <a:pt x="1645" y="234"/>
                  <a:pt x="1633" y="232"/>
                  <a:pt x="1620" y="232"/>
                </a:cubicBezTo>
                <a:cubicBezTo>
                  <a:pt x="1607" y="232"/>
                  <a:pt x="1595" y="234"/>
                  <a:pt x="1584" y="239"/>
                </a:cubicBezTo>
                <a:cubicBezTo>
                  <a:pt x="1573" y="244"/>
                  <a:pt x="1563" y="251"/>
                  <a:pt x="1555" y="259"/>
                </a:cubicBezTo>
                <a:cubicBezTo>
                  <a:pt x="1546" y="268"/>
                  <a:pt x="1540" y="278"/>
                  <a:pt x="1535" y="289"/>
                </a:cubicBezTo>
                <a:cubicBezTo>
                  <a:pt x="1530" y="301"/>
                  <a:pt x="1528" y="313"/>
                  <a:pt x="1528" y="326"/>
                </a:cubicBezTo>
                <a:cubicBezTo>
                  <a:pt x="1528" y="340"/>
                  <a:pt x="1530" y="352"/>
                  <a:pt x="1535" y="364"/>
                </a:cubicBezTo>
                <a:cubicBezTo>
                  <a:pt x="1540" y="375"/>
                  <a:pt x="1546" y="385"/>
                  <a:pt x="1555" y="393"/>
                </a:cubicBezTo>
                <a:cubicBezTo>
                  <a:pt x="1563" y="402"/>
                  <a:pt x="1573" y="408"/>
                  <a:pt x="1584" y="413"/>
                </a:cubicBezTo>
                <a:cubicBezTo>
                  <a:pt x="1595" y="418"/>
                  <a:pt x="1607" y="421"/>
                  <a:pt x="1620" y="421"/>
                </a:cubicBezTo>
                <a:close/>
                <a:moveTo>
                  <a:pt x="0" y="158"/>
                </a:moveTo>
                <a:cubicBezTo>
                  <a:pt x="88" y="158"/>
                  <a:pt x="88" y="158"/>
                  <a:pt x="88" y="158"/>
                </a:cubicBezTo>
                <a:cubicBezTo>
                  <a:pt x="156" y="373"/>
                  <a:pt x="156" y="373"/>
                  <a:pt x="156" y="373"/>
                </a:cubicBezTo>
                <a:cubicBezTo>
                  <a:pt x="236" y="158"/>
                  <a:pt x="236" y="158"/>
                  <a:pt x="236" y="158"/>
                </a:cubicBezTo>
                <a:cubicBezTo>
                  <a:pt x="313" y="158"/>
                  <a:pt x="313" y="158"/>
                  <a:pt x="313" y="158"/>
                </a:cubicBezTo>
                <a:cubicBezTo>
                  <a:pt x="392" y="373"/>
                  <a:pt x="392" y="373"/>
                  <a:pt x="392" y="373"/>
                </a:cubicBezTo>
                <a:cubicBezTo>
                  <a:pt x="462" y="158"/>
                  <a:pt x="462" y="158"/>
                  <a:pt x="462" y="158"/>
                </a:cubicBezTo>
                <a:cubicBezTo>
                  <a:pt x="550" y="158"/>
                  <a:pt x="550" y="158"/>
                  <a:pt x="550" y="158"/>
                </a:cubicBezTo>
                <a:cubicBezTo>
                  <a:pt x="435" y="495"/>
                  <a:pt x="435" y="495"/>
                  <a:pt x="435" y="495"/>
                </a:cubicBezTo>
                <a:cubicBezTo>
                  <a:pt x="354" y="495"/>
                  <a:pt x="354" y="495"/>
                  <a:pt x="354" y="495"/>
                </a:cubicBezTo>
                <a:cubicBezTo>
                  <a:pt x="274" y="275"/>
                  <a:pt x="274" y="275"/>
                  <a:pt x="274" y="275"/>
                </a:cubicBezTo>
                <a:cubicBezTo>
                  <a:pt x="192" y="495"/>
                  <a:pt x="192" y="495"/>
                  <a:pt x="192" y="495"/>
                </a:cubicBezTo>
                <a:cubicBezTo>
                  <a:pt x="110" y="495"/>
                  <a:pt x="110" y="495"/>
                  <a:pt x="110" y="495"/>
                </a:cubicBezTo>
                <a:lnTo>
                  <a:pt x="0" y="158"/>
                </a:ln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en-US">
              <a:solidFill>
                <a:schemeClr val="bg1"/>
              </a:solidFill>
            </a:endParaRPr>
          </a:p>
        </p:txBody>
      </p:sp>
      <p:sp>
        <p:nvSpPr>
          <p:cNvPr id="19" name="Title 1">
            <a:extLst>
              <a:ext uri="{FF2B5EF4-FFF2-40B4-BE49-F238E27FC236}">
                <a16:creationId xmlns:a16="http://schemas.microsoft.com/office/drawing/2014/main" id="{0854E759-4AE7-443F-BE9D-95EF138F7DC9}"/>
              </a:ext>
            </a:extLst>
          </p:cNvPr>
          <p:cNvSpPr>
            <a:spLocks noGrp="1"/>
          </p:cNvSpPr>
          <p:nvPr>
            <p:ph type="title" hasCustomPrompt="1"/>
          </p:nvPr>
        </p:nvSpPr>
        <p:spPr>
          <a:xfrm>
            <a:off x="674741" y="365760"/>
            <a:ext cx="10842021" cy="685800"/>
          </a:xfrm>
          <a:prstGeom prst="rect">
            <a:avLst/>
          </a:prstGeom>
        </p:spPr>
        <p:txBody>
          <a:bodyPr>
            <a:noAutofit/>
          </a:bodyPr>
          <a:lstStyle>
            <a:lvl1pPr algn="l" defTabSz="914400" rtl="0" eaLnBrk="1" latinLnBrk="0" hangingPunct="1">
              <a:lnSpc>
                <a:spcPct val="90000"/>
              </a:lnSpc>
              <a:spcBef>
                <a:spcPct val="0"/>
              </a:spcBef>
              <a:buNone/>
              <a:defRPr lang="en-AR" sz="4000" b="1" kern="1200" dirty="0">
                <a:solidFill>
                  <a:schemeClr val="tx1"/>
                </a:solidFill>
                <a:latin typeface="Tenorite" pitchFamily="2" charset="0"/>
                <a:ea typeface="+mj-ea"/>
                <a:cs typeface="+mj-cs"/>
              </a:defRPr>
            </a:lvl1pPr>
          </a:lstStyle>
          <a:p>
            <a:r>
              <a:rPr lang="en-US"/>
              <a:t>Click to add title</a:t>
            </a:r>
            <a:endParaRPr lang="en-AR"/>
          </a:p>
        </p:txBody>
      </p:sp>
      <p:sp>
        <p:nvSpPr>
          <p:cNvPr id="20" name="Text Placeholder 2">
            <a:extLst>
              <a:ext uri="{FF2B5EF4-FFF2-40B4-BE49-F238E27FC236}">
                <a16:creationId xmlns:a16="http://schemas.microsoft.com/office/drawing/2014/main" id="{B5C5A63A-88FA-3C82-2670-ED089A3BF278}"/>
              </a:ext>
            </a:extLst>
          </p:cNvPr>
          <p:cNvSpPr>
            <a:spLocks noGrp="1"/>
          </p:cNvSpPr>
          <p:nvPr>
            <p:ph type="body" idx="28" hasCustomPrompt="1"/>
          </p:nvPr>
        </p:nvSpPr>
        <p:spPr>
          <a:xfrm>
            <a:off x="674741" y="1188720"/>
            <a:ext cx="10842022" cy="365760"/>
          </a:xfrm>
          <a:prstGeom prst="rect">
            <a:avLst/>
          </a:prstGeom>
        </p:spPr>
        <p:txBody>
          <a:bodyPr>
            <a:noAutofit/>
          </a:bodyPr>
          <a:lstStyle>
            <a:lvl1pPr marL="0" indent="0">
              <a:buNone/>
              <a:defRPr sz="180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subhead</a:t>
            </a:r>
          </a:p>
        </p:txBody>
      </p:sp>
    </p:spTree>
    <p:extLst>
      <p:ext uri="{BB962C8B-B14F-4D97-AF65-F5344CB8AC3E}">
        <p14:creationId xmlns:p14="http://schemas.microsoft.com/office/powerpoint/2010/main" val="89203253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ottom_Arc_Purple">
    <p:bg>
      <p:bgPr>
        <a:solidFill>
          <a:schemeClr val="bg1"/>
        </a:solidFill>
        <a:effectLst/>
      </p:bgPr>
    </p:bg>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D943E6DA-7A42-0CF7-D4EA-9EDED2325E3F}"/>
              </a:ext>
            </a:extLst>
          </p:cNvPr>
          <p:cNvSpPr/>
          <p:nvPr userDrawn="1"/>
        </p:nvSpPr>
        <p:spPr>
          <a:xfrm rot="10800000" flipV="1">
            <a:off x="0" y="5524897"/>
            <a:ext cx="12192000" cy="1333102"/>
          </a:xfrm>
          <a:custGeom>
            <a:avLst/>
            <a:gdLst>
              <a:gd name="connsiteX0" fmla="*/ 6096000 w 12192000"/>
              <a:gd name="connsiteY0" fmla="*/ 0 h 1333102"/>
              <a:gd name="connsiteX1" fmla="*/ 0 w 12192000"/>
              <a:gd name="connsiteY1" fmla="*/ 543041 h 1333102"/>
              <a:gd name="connsiteX2" fmla="*/ 0 w 12192000"/>
              <a:gd name="connsiteY2" fmla="*/ 1333102 h 1333102"/>
              <a:gd name="connsiteX3" fmla="*/ 12192000 w 12192000"/>
              <a:gd name="connsiteY3" fmla="*/ 1333102 h 1333102"/>
              <a:gd name="connsiteX4" fmla="*/ 12192000 w 12192000"/>
              <a:gd name="connsiteY4" fmla="*/ 543041 h 1333102"/>
              <a:gd name="connsiteX5" fmla="*/ 6096000 w 12192000"/>
              <a:gd name="connsiteY5" fmla="*/ 0 h 1333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1333102">
                <a:moveTo>
                  <a:pt x="6096000" y="0"/>
                </a:moveTo>
                <a:cubicBezTo>
                  <a:pt x="3851275" y="0"/>
                  <a:pt x="1755775" y="201244"/>
                  <a:pt x="0" y="543041"/>
                </a:cubicBezTo>
                <a:lnTo>
                  <a:pt x="0" y="1333102"/>
                </a:lnTo>
                <a:lnTo>
                  <a:pt x="12192000" y="1333102"/>
                </a:lnTo>
                <a:lnTo>
                  <a:pt x="12192000" y="543041"/>
                </a:lnTo>
                <a:cubicBezTo>
                  <a:pt x="10433050" y="201244"/>
                  <a:pt x="8340725" y="0"/>
                  <a:pt x="6096000" y="0"/>
                </a:cubicBezTo>
                <a:close/>
              </a:path>
            </a:pathLst>
          </a:custGeom>
          <a:solidFill>
            <a:schemeClr val="accent2"/>
          </a:solidFill>
          <a:ln w="63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AR"/>
          </a:p>
        </p:txBody>
      </p:sp>
      <p:sp>
        <p:nvSpPr>
          <p:cNvPr id="80" name="Text Placeholder 2">
            <a:extLst>
              <a:ext uri="{FF2B5EF4-FFF2-40B4-BE49-F238E27FC236}">
                <a16:creationId xmlns:a16="http://schemas.microsoft.com/office/drawing/2014/main" id="{69A50912-893B-4CB4-5D93-69CD213EED08}"/>
              </a:ext>
            </a:extLst>
          </p:cNvPr>
          <p:cNvSpPr>
            <a:spLocks noGrp="1"/>
          </p:cNvSpPr>
          <p:nvPr userDrawn="1">
            <p:ph type="body" idx="35" hasCustomPrompt="1"/>
          </p:nvPr>
        </p:nvSpPr>
        <p:spPr>
          <a:xfrm>
            <a:off x="3728216" y="5962147"/>
            <a:ext cx="4709204" cy="435063"/>
          </a:xfrm>
          <a:prstGeom prst="rect">
            <a:avLst/>
          </a:prstGeom>
        </p:spPr>
        <p:txBody>
          <a:bodyPr>
            <a:noAutofit/>
          </a:bodyPr>
          <a:lstStyle>
            <a:lvl1pPr marL="0" indent="0" algn="ctr">
              <a:buNone/>
              <a:defRPr sz="280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3" name="Text Placeholder 2">
            <a:extLst>
              <a:ext uri="{FF2B5EF4-FFF2-40B4-BE49-F238E27FC236}">
                <a16:creationId xmlns:a16="http://schemas.microsoft.com/office/drawing/2014/main" id="{5C88B8DB-A7E7-C546-AB29-4DB6C0DEA866}"/>
              </a:ext>
            </a:extLst>
          </p:cNvPr>
          <p:cNvSpPr>
            <a:spLocks noGrp="1"/>
          </p:cNvSpPr>
          <p:nvPr>
            <p:ph type="body" idx="50" hasCustomPrompt="1"/>
          </p:nvPr>
        </p:nvSpPr>
        <p:spPr>
          <a:xfrm>
            <a:off x="550462" y="2313800"/>
            <a:ext cx="1369778" cy="218247"/>
          </a:xfrm>
          <a:prstGeom prst="rect">
            <a:avLst/>
          </a:prstGeom>
        </p:spPr>
        <p:txBody>
          <a:bodyPr>
            <a:noAutofit/>
          </a:bodyPr>
          <a:lstStyle>
            <a:lvl1pPr marL="0" indent="0">
              <a:buNone/>
              <a:defRPr sz="1200">
                <a:solidFill>
                  <a:srgbClr val="9A4CB9"/>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5" name="Text Placeholder 2">
            <a:extLst>
              <a:ext uri="{FF2B5EF4-FFF2-40B4-BE49-F238E27FC236}">
                <a16:creationId xmlns:a16="http://schemas.microsoft.com/office/drawing/2014/main" id="{E71B5D92-145B-A41C-4E1E-3E4DE863C084}"/>
              </a:ext>
            </a:extLst>
          </p:cNvPr>
          <p:cNvSpPr>
            <a:spLocks noGrp="1"/>
          </p:cNvSpPr>
          <p:nvPr>
            <p:ph type="body" idx="51" hasCustomPrompt="1"/>
          </p:nvPr>
        </p:nvSpPr>
        <p:spPr>
          <a:xfrm>
            <a:off x="533837" y="2778712"/>
            <a:ext cx="1386403" cy="1278721"/>
          </a:xfrm>
          <a:prstGeom prst="rect">
            <a:avLst/>
          </a:prstGeom>
        </p:spPr>
        <p:txBody>
          <a:bodyPr>
            <a:noAutofit/>
          </a:bodyPr>
          <a:lstStyle>
            <a:lvl1pPr marL="0" indent="0">
              <a:buNone/>
              <a:defRPr sz="120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6" name="Text Placeholder 2">
            <a:extLst>
              <a:ext uri="{FF2B5EF4-FFF2-40B4-BE49-F238E27FC236}">
                <a16:creationId xmlns:a16="http://schemas.microsoft.com/office/drawing/2014/main" id="{62E7846C-2409-6986-20C0-7E1B509AC822}"/>
              </a:ext>
            </a:extLst>
          </p:cNvPr>
          <p:cNvSpPr>
            <a:spLocks noGrp="1"/>
          </p:cNvSpPr>
          <p:nvPr>
            <p:ph type="body" idx="63" hasCustomPrompt="1"/>
          </p:nvPr>
        </p:nvSpPr>
        <p:spPr>
          <a:xfrm>
            <a:off x="2433924" y="2313800"/>
            <a:ext cx="1369778" cy="218247"/>
          </a:xfrm>
          <a:prstGeom prst="rect">
            <a:avLst/>
          </a:prstGeom>
        </p:spPr>
        <p:txBody>
          <a:bodyPr>
            <a:noAutofit/>
          </a:bodyPr>
          <a:lstStyle>
            <a:lvl1pPr marL="0" indent="0">
              <a:buNone/>
              <a:defRPr sz="1200">
                <a:solidFill>
                  <a:srgbClr val="9A4CB9"/>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7" name="Text Placeholder 2">
            <a:extLst>
              <a:ext uri="{FF2B5EF4-FFF2-40B4-BE49-F238E27FC236}">
                <a16:creationId xmlns:a16="http://schemas.microsoft.com/office/drawing/2014/main" id="{F0409D27-51AA-0B50-DEE8-5A88E710C613}"/>
              </a:ext>
            </a:extLst>
          </p:cNvPr>
          <p:cNvSpPr>
            <a:spLocks noGrp="1"/>
          </p:cNvSpPr>
          <p:nvPr>
            <p:ph type="body" idx="64" hasCustomPrompt="1"/>
          </p:nvPr>
        </p:nvSpPr>
        <p:spPr>
          <a:xfrm>
            <a:off x="2417299" y="2778712"/>
            <a:ext cx="1386403" cy="1278721"/>
          </a:xfrm>
          <a:prstGeom prst="rect">
            <a:avLst/>
          </a:prstGeom>
        </p:spPr>
        <p:txBody>
          <a:bodyPr>
            <a:noAutofit/>
          </a:bodyPr>
          <a:lstStyle>
            <a:lvl1pPr marL="0" indent="0">
              <a:buNone/>
              <a:defRPr sz="120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8" name="Text Placeholder 2">
            <a:extLst>
              <a:ext uri="{FF2B5EF4-FFF2-40B4-BE49-F238E27FC236}">
                <a16:creationId xmlns:a16="http://schemas.microsoft.com/office/drawing/2014/main" id="{0313DD58-5477-4F98-1E55-7577ECA7E37A}"/>
              </a:ext>
            </a:extLst>
          </p:cNvPr>
          <p:cNvSpPr>
            <a:spLocks noGrp="1"/>
          </p:cNvSpPr>
          <p:nvPr>
            <p:ph type="body" idx="66" hasCustomPrompt="1"/>
          </p:nvPr>
        </p:nvSpPr>
        <p:spPr>
          <a:xfrm>
            <a:off x="4505530" y="2313800"/>
            <a:ext cx="1369778" cy="218247"/>
          </a:xfrm>
          <a:prstGeom prst="rect">
            <a:avLst/>
          </a:prstGeom>
        </p:spPr>
        <p:txBody>
          <a:bodyPr>
            <a:noAutofit/>
          </a:bodyPr>
          <a:lstStyle>
            <a:lvl1pPr marL="0" indent="0">
              <a:buNone/>
              <a:defRPr sz="1200">
                <a:solidFill>
                  <a:srgbClr val="9A4CB9"/>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9" name="Text Placeholder 2">
            <a:extLst>
              <a:ext uri="{FF2B5EF4-FFF2-40B4-BE49-F238E27FC236}">
                <a16:creationId xmlns:a16="http://schemas.microsoft.com/office/drawing/2014/main" id="{E419F7D6-7FE3-1012-4E5E-09B98F3BD47A}"/>
              </a:ext>
            </a:extLst>
          </p:cNvPr>
          <p:cNvSpPr>
            <a:spLocks noGrp="1"/>
          </p:cNvSpPr>
          <p:nvPr>
            <p:ph type="body" idx="67" hasCustomPrompt="1"/>
          </p:nvPr>
        </p:nvSpPr>
        <p:spPr>
          <a:xfrm>
            <a:off x="4488905" y="2778712"/>
            <a:ext cx="1386403" cy="1278721"/>
          </a:xfrm>
          <a:prstGeom prst="rect">
            <a:avLst/>
          </a:prstGeom>
        </p:spPr>
        <p:txBody>
          <a:bodyPr>
            <a:noAutofit/>
          </a:bodyPr>
          <a:lstStyle>
            <a:lvl1pPr marL="0" indent="0">
              <a:buNone/>
              <a:defRPr sz="120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10" name="Text Placeholder 2">
            <a:extLst>
              <a:ext uri="{FF2B5EF4-FFF2-40B4-BE49-F238E27FC236}">
                <a16:creationId xmlns:a16="http://schemas.microsoft.com/office/drawing/2014/main" id="{17149A13-6C13-37A1-D547-81D8C12F64E0}"/>
              </a:ext>
            </a:extLst>
          </p:cNvPr>
          <p:cNvSpPr>
            <a:spLocks noGrp="1"/>
          </p:cNvSpPr>
          <p:nvPr>
            <p:ph type="body" idx="69" hasCustomPrompt="1"/>
          </p:nvPr>
        </p:nvSpPr>
        <p:spPr>
          <a:xfrm>
            <a:off x="6377738" y="2313800"/>
            <a:ext cx="1369778" cy="218247"/>
          </a:xfrm>
          <a:prstGeom prst="rect">
            <a:avLst/>
          </a:prstGeom>
        </p:spPr>
        <p:txBody>
          <a:bodyPr>
            <a:noAutofit/>
          </a:bodyPr>
          <a:lstStyle>
            <a:lvl1pPr marL="0" indent="0">
              <a:buNone/>
              <a:defRPr sz="1200">
                <a:solidFill>
                  <a:srgbClr val="9A4CB9"/>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11" name="Text Placeholder 2">
            <a:extLst>
              <a:ext uri="{FF2B5EF4-FFF2-40B4-BE49-F238E27FC236}">
                <a16:creationId xmlns:a16="http://schemas.microsoft.com/office/drawing/2014/main" id="{5962A6DE-3662-FFAD-99B2-DDCBF07B5374}"/>
              </a:ext>
            </a:extLst>
          </p:cNvPr>
          <p:cNvSpPr>
            <a:spLocks noGrp="1"/>
          </p:cNvSpPr>
          <p:nvPr>
            <p:ph type="body" idx="70" hasCustomPrompt="1"/>
          </p:nvPr>
        </p:nvSpPr>
        <p:spPr>
          <a:xfrm>
            <a:off x="6361113" y="2778712"/>
            <a:ext cx="1386403" cy="1278721"/>
          </a:xfrm>
          <a:prstGeom prst="rect">
            <a:avLst/>
          </a:prstGeom>
        </p:spPr>
        <p:txBody>
          <a:bodyPr>
            <a:noAutofit/>
          </a:bodyPr>
          <a:lstStyle>
            <a:lvl1pPr marL="0" indent="0">
              <a:buNone/>
              <a:defRPr sz="120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12" name="Text Placeholder 2">
            <a:extLst>
              <a:ext uri="{FF2B5EF4-FFF2-40B4-BE49-F238E27FC236}">
                <a16:creationId xmlns:a16="http://schemas.microsoft.com/office/drawing/2014/main" id="{34AEDA53-4E22-DD25-DC5D-1577B962D948}"/>
              </a:ext>
            </a:extLst>
          </p:cNvPr>
          <p:cNvSpPr>
            <a:spLocks noGrp="1"/>
          </p:cNvSpPr>
          <p:nvPr>
            <p:ph type="body" idx="72" hasCustomPrompt="1"/>
          </p:nvPr>
        </p:nvSpPr>
        <p:spPr>
          <a:xfrm>
            <a:off x="8177938" y="2313800"/>
            <a:ext cx="1369778" cy="218247"/>
          </a:xfrm>
          <a:prstGeom prst="rect">
            <a:avLst/>
          </a:prstGeom>
        </p:spPr>
        <p:txBody>
          <a:bodyPr>
            <a:noAutofit/>
          </a:bodyPr>
          <a:lstStyle>
            <a:lvl1pPr marL="0" indent="0">
              <a:buNone/>
              <a:defRPr sz="1200">
                <a:solidFill>
                  <a:srgbClr val="9A4CB9"/>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13" name="Text Placeholder 2">
            <a:extLst>
              <a:ext uri="{FF2B5EF4-FFF2-40B4-BE49-F238E27FC236}">
                <a16:creationId xmlns:a16="http://schemas.microsoft.com/office/drawing/2014/main" id="{F697BBFF-01AD-07BA-B248-7853A96A1D88}"/>
              </a:ext>
            </a:extLst>
          </p:cNvPr>
          <p:cNvSpPr>
            <a:spLocks noGrp="1"/>
          </p:cNvSpPr>
          <p:nvPr>
            <p:ph type="body" idx="73" hasCustomPrompt="1"/>
          </p:nvPr>
        </p:nvSpPr>
        <p:spPr>
          <a:xfrm>
            <a:off x="8161313" y="2778712"/>
            <a:ext cx="1386403" cy="1278721"/>
          </a:xfrm>
          <a:prstGeom prst="rect">
            <a:avLst/>
          </a:prstGeom>
        </p:spPr>
        <p:txBody>
          <a:bodyPr>
            <a:noAutofit/>
          </a:bodyPr>
          <a:lstStyle>
            <a:lvl1pPr marL="0" indent="0">
              <a:buNone/>
              <a:defRPr sz="120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14" name="Text Placeholder 2">
            <a:extLst>
              <a:ext uri="{FF2B5EF4-FFF2-40B4-BE49-F238E27FC236}">
                <a16:creationId xmlns:a16="http://schemas.microsoft.com/office/drawing/2014/main" id="{A9626A0A-44D0-31A0-C852-3A5AE4993DE6}"/>
              </a:ext>
            </a:extLst>
          </p:cNvPr>
          <p:cNvSpPr>
            <a:spLocks noGrp="1"/>
          </p:cNvSpPr>
          <p:nvPr>
            <p:ph type="body" idx="75" hasCustomPrompt="1"/>
          </p:nvPr>
        </p:nvSpPr>
        <p:spPr>
          <a:xfrm>
            <a:off x="10194162" y="2313800"/>
            <a:ext cx="1369778" cy="218247"/>
          </a:xfrm>
          <a:prstGeom prst="rect">
            <a:avLst/>
          </a:prstGeom>
        </p:spPr>
        <p:txBody>
          <a:bodyPr>
            <a:noAutofit/>
          </a:bodyPr>
          <a:lstStyle>
            <a:lvl1pPr marL="0" indent="0">
              <a:buNone/>
              <a:defRPr sz="1200">
                <a:solidFill>
                  <a:srgbClr val="9A4CB9"/>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15" name="Text Placeholder 2">
            <a:extLst>
              <a:ext uri="{FF2B5EF4-FFF2-40B4-BE49-F238E27FC236}">
                <a16:creationId xmlns:a16="http://schemas.microsoft.com/office/drawing/2014/main" id="{6BA3B7A2-E093-1D96-6029-A12A68D36E8D}"/>
              </a:ext>
            </a:extLst>
          </p:cNvPr>
          <p:cNvSpPr>
            <a:spLocks noGrp="1"/>
          </p:cNvSpPr>
          <p:nvPr>
            <p:ph type="body" idx="76" hasCustomPrompt="1"/>
          </p:nvPr>
        </p:nvSpPr>
        <p:spPr>
          <a:xfrm>
            <a:off x="10177537" y="2778712"/>
            <a:ext cx="1386403" cy="1278721"/>
          </a:xfrm>
          <a:prstGeom prst="rect">
            <a:avLst/>
          </a:prstGeom>
        </p:spPr>
        <p:txBody>
          <a:bodyPr>
            <a:noAutofit/>
          </a:bodyPr>
          <a:lstStyle>
            <a:lvl1pPr marL="0" indent="0">
              <a:buNone/>
              <a:defRPr sz="120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description</a:t>
            </a:r>
          </a:p>
        </p:txBody>
      </p:sp>
      <p:sp>
        <p:nvSpPr>
          <p:cNvPr id="2" name="Número de diapositiva">
            <a:extLst>
              <a:ext uri="{FF2B5EF4-FFF2-40B4-BE49-F238E27FC236}">
                <a16:creationId xmlns:a16="http://schemas.microsoft.com/office/drawing/2014/main" id="{D86975DB-26B5-1126-A438-D7B717FB725E}"/>
              </a:ext>
            </a:extLst>
          </p:cNvPr>
          <p:cNvSpPr txBox="1">
            <a:spLocks/>
          </p:cNvSpPr>
          <p:nvPr userDrawn="1"/>
        </p:nvSpPr>
        <p:spPr>
          <a:xfrm>
            <a:off x="11516762" y="6509914"/>
            <a:ext cx="548640" cy="91440"/>
          </a:xfrm>
          <a:prstGeom prst="rect">
            <a:avLst/>
          </a:prstGeom>
        </p:spPr>
        <p:txBody>
          <a:bodyPr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700" b="0" i="0" u="none" strike="noStrike" cap="none" spc="0" normalizeH="0" baseline="0">
                <a:ln>
                  <a:noFill/>
                </a:ln>
                <a:solidFill>
                  <a:srgbClr val="000000"/>
                </a:solidFill>
                <a:effectLst/>
                <a:uFillTx/>
                <a:latin typeface="Tenorite" pitchFamily="2" charset="0"/>
                <a:ea typeface="+mn-ea"/>
                <a:cs typeface="+mn-cs"/>
                <a:sym typeface="Tenorite Regular"/>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9pPr>
          </a:lstStyle>
          <a:p>
            <a:fld id="{86CB4B4D-7CA3-9044-876B-883B54F8677D}" type="slidenum">
              <a:rPr lang="en-US" sz="800" smtClean="0">
                <a:solidFill>
                  <a:schemeClr val="bg1"/>
                </a:solidFill>
              </a:rPr>
              <a:pPr/>
              <a:t>‹#›</a:t>
            </a:fld>
            <a:endParaRPr lang="en-US" sz="800">
              <a:solidFill>
                <a:schemeClr val="bg1"/>
              </a:solidFill>
            </a:endParaRPr>
          </a:p>
        </p:txBody>
      </p:sp>
      <p:sp>
        <p:nvSpPr>
          <p:cNvPr id="4" name="Freeform 5">
            <a:extLst>
              <a:ext uri="{FF2B5EF4-FFF2-40B4-BE49-F238E27FC236}">
                <a16:creationId xmlns:a16="http://schemas.microsoft.com/office/drawing/2014/main" id="{E650D49C-8133-1B7D-03AF-2C7D3D3497D0}"/>
              </a:ext>
            </a:extLst>
          </p:cNvPr>
          <p:cNvSpPr>
            <a:spLocks noEditPoints="1"/>
          </p:cNvSpPr>
          <p:nvPr userDrawn="1"/>
        </p:nvSpPr>
        <p:spPr bwMode="auto">
          <a:xfrm>
            <a:off x="10784911" y="6479382"/>
            <a:ext cx="468874" cy="173633"/>
          </a:xfrm>
          <a:custGeom>
            <a:avLst/>
            <a:gdLst>
              <a:gd name="T0" fmla="*/ 698 w 1799"/>
              <a:gd name="T1" fmla="*/ 158 h 664"/>
              <a:gd name="T2" fmla="*/ 610 w 1799"/>
              <a:gd name="T3" fmla="*/ 496 h 664"/>
              <a:gd name="T4" fmla="*/ 664 w 1799"/>
              <a:gd name="T5" fmla="*/ 7 h 664"/>
              <a:gd name="T6" fmla="*/ 638 w 1799"/>
              <a:gd name="T7" fmla="*/ 105 h 664"/>
              <a:gd name="T8" fmla="*/ 664 w 1799"/>
              <a:gd name="T9" fmla="*/ 7 h 664"/>
              <a:gd name="T10" fmla="*/ 907 w 1799"/>
              <a:gd name="T11" fmla="*/ 491 h 664"/>
              <a:gd name="T12" fmla="*/ 863 w 1799"/>
              <a:gd name="T13" fmla="*/ 664 h 664"/>
              <a:gd name="T14" fmla="*/ 777 w 1799"/>
              <a:gd name="T15" fmla="*/ 158 h 664"/>
              <a:gd name="T16" fmla="*/ 862 w 1799"/>
              <a:gd name="T17" fmla="*/ 205 h 664"/>
              <a:gd name="T18" fmla="*/ 969 w 1799"/>
              <a:gd name="T19" fmla="*/ 151 h 664"/>
              <a:gd name="T20" fmla="*/ 1082 w 1799"/>
              <a:gd name="T21" fmla="*/ 199 h 664"/>
              <a:gd name="T22" fmla="*/ 1131 w 1799"/>
              <a:gd name="T23" fmla="*/ 327 h 664"/>
              <a:gd name="T24" fmla="*/ 1081 w 1799"/>
              <a:gd name="T25" fmla="*/ 455 h 664"/>
              <a:gd name="T26" fmla="*/ 969 w 1799"/>
              <a:gd name="T27" fmla="*/ 503 h 664"/>
              <a:gd name="T28" fmla="*/ 988 w 1799"/>
              <a:gd name="T29" fmla="*/ 414 h 664"/>
              <a:gd name="T30" fmla="*/ 1038 w 1799"/>
              <a:gd name="T31" fmla="*/ 364 h 664"/>
              <a:gd name="T32" fmla="*/ 1038 w 1799"/>
              <a:gd name="T33" fmla="*/ 289 h 664"/>
              <a:gd name="T34" fmla="*/ 988 w 1799"/>
              <a:gd name="T35" fmla="*/ 239 h 664"/>
              <a:gd name="T36" fmla="*/ 915 w 1799"/>
              <a:gd name="T37" fmla="*/ 239 h 664"/>
              <a:gd name="T38" fmla="*/ 865 w 1799"/>
              <a:gd name="T39" fmla="*/ 289 h 664"/>
              <a:gd name="T40" fmla="*/ 865 w 1799"/>
              <a:gd name="T41" fmla="*/ 364 h 664"/>
              <a:gd name="T42" fmla="*/ 915 w 1799"/>
              <a:gd name="T43" fmla="*/ 414 h 664"/>
              <a:gd name="T44" fmla="*/ 1194 w 1799"/>
              <a:gd name="T45" fmla="*/ 158 h 664"/>
              <a:gd name="T46" fmla="*/ 1279 w 1799"/>
              <a:gd name="T47" fmla="*/ 210 h 664"/>
              <a:gd name="T48" fmla="*/ 1372 w 1799"/>
              <a:gd name="T49" fmla="*/ 152 h 664"/>
              <a:gd name="T50" fmla="*/ 1429 w 1799"/>
              <a:gd name="T51" fmla="*/ 165 h 664"/>
              <a:gd name="T52" fmla="*/ 1379 w 1799"/>
              <a:gd name="T53" fmla="*/ 242 h 664"/>
              <a:gd name="T54" fmla="*/ 1299 w 1799"/>
              <a:gd name="T55" fmla="*/ 257 h 664"/>
              <a:gd name="T56" fmla="*/ 1279 w 1799"/>
              <a:gd name="T57" fmla="*/ 496 h 664"/>
              <a:gd name="T58" fmla="*/ 1194 w 1799"/>
              <a:gd name="T59" fmla="*/ 158 h 664"/>
              <a:gd name="T60" fmla="*/ 1549 w 1799"/>
              <a:gd name="T61" fmla="*/ 489 h 664"/>
              <a:gd name="T62" fmla="*/ 1455 w 1799"/>
              <a:gd name="T63" fmla="*/ 395 h 664"/>
              <a:gd name="T64" fmla="*/ 1455 w 1799"/>
              <a:gd name="T65" fmla="*/ 258 h 664"/>
              <a:gd name="T66" fmla="*/ 1549 w 1799"/>
              <a:gd name="T67" fmla="*/ 165 h 664"/>
              <a:gd name="T68" fmla="*/ 1690 w 1799"/>
              <a:gd name="T69" fmla="*/ 165 h 664"/>
              <a:gd name="T70" fmla="*/ 1785 w 1799"/>
              <a:gd name="T71" fmla="*/ 258 h 664"/>
              <a:gd name="T72" fmla="*/ 1785 w 1799"/>
              <a:gd name="T73" fmla="*/ 395 h 664"/>
              <a:gd name="T74" fmla="*/ 1691 w 1799"/>
              <a:gd name="T75" fmla="*/ 489 h 664"/>
              <a:gd name="T76" fmla="*/ 1620 w 1799"/>
              <a:gd name="T77" fmla="*/ 421 h 664"/>
              <a:gd name="T78" fmla="*/ 1686 w 1799"/>
              <a:gd name="T79" fmla="*/ 393 h 664"/>
              <a:gd name="T80" fmla="*/ 1713 w 1799"/>
              <a:gd name="T81" fmla="*/ 326 h 664"/>
              <a:gd name="T82" fmla="*/ 1686 w 1799"/>
              <a:gd name="T83" fmla="*/ 259 h 664"/>
              <a:gd name="T84" fmla="*/ 1620 w 1799"/>
              <a:gd name="T85" fmla="*/ 232 h 664"/>
              <a:gd name="T86" fmla="*/ 1555 w 1799"/>
              <a:gd name="T87" fmla="*/ 259 h 664"/>
              <a:gd name="T88" fmla="*/ 1528 w 1799"/>
              <a:gd name="T89" fmla="*/ 326 h 664"/>
              <a:gd name="T90" fmla="*/ 1555 w 1799"/>
              <a:gd name="T91" fmla="*/ 393 h 664"/>
              <a:gd name="T92" fmla="*/ 1620 w 1799"/>
              <a:gd name="T93" fmla="*/ 421 h 664"/>
              <a:gd name="T94" fmla="*/ 88 w 1799"/>
              <a:gd name="T95" fmla="*/ 158 h 664"/>
              <a:gd name="T96" fmla="*/ 236 w 1799"/>
              <a:gd name="T97" fmla="*/ 158 h 664"/>
              <a:gd name="T98" fmla="*/ 392 w 1799"/>
              <a:gd name="T99" fmla="*/ 373 h 664"/>
              <a:gd name="T100" fmla="*/ 550 w 1799"/>
              <a:gd name="T101" fmla="*/ 158 h 664"/>
              <a:gd name="T102" fmla="*/ 354 w 1799"/>
              <a:gd name="T103" fmla="*/ 495 h 664"/>
              <a:gd name="T104" fmla="*/ 192 w 1799"/>
              <a:gd name="T105" fmla="*/ 495 h 664"/>
              <a:gd name="T106" fmla="*/ 0 w 1799"/>
              <a:gd name="T107" fmla="*/ 158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99" h="664">
                <a:moveTo>
                  <a:pt x="610" y="158"/>
                </a:moveTo>
                <a:cubicBezTo>
                  <a:pt x="698" y="158"/>
                  <a:pt x="698" y="158"/>
                  <a:pt x="698" y="158"/>
                </a:cubicBezTo>
                <a:cubicBezTo>
                  <a:pt x="698" y="496"/>
                  <a:pt x="698" y="496"/>
                  <a:pt x="698" y="496"/>
                </a:cubicBezTo>
                <a:cubicBezTo>
                  <a:pt x="610" y="496"/>
                  <a:pt x="610" y="496"/>
                  <a:pt x="610" y="496"/>
                </a:cubicBezTo>
                <a:lnTo>
                  <a:pt x="610" y="158"/>
                </a:lnTo>
                <a:close/>
                <a:moveTo>
                  <a:pt x="664" y="7"/>
                </a:moveTo>
                <a:cubicBezTo>
                  <a:pt x="637" y="0"/>
                  <a:pt x="609" y="16"/>
                  <a:pt x="602" y="43"/>
                </a:cubicBezTo>
                <a:cubicBezTo>
                  <a:pt x="595" y="70"/>
                  <a:pt x="611" y="98"/>
                  <a:pt x="638" y="105"/>
                </a:cubicBezTo>
                <a:cubicBezTo>
                  <a:pt x="665" y="112"/>
                  <a:pt x="693" y="96"/>
                  <a:pt x="700" y="69"/>
                </a:cubicBezTo>
                <a:cubicBezTo>
                  <a:pt x="707" y="42"/>
                  <a:pt x="691" y="14"/>
                  <a:pt x="664" y="7"/>
                </a:cubicBezTo>
                <a:close/>
                <a:moveTo>
                  <a:pt x="969" y="503"/>
                </a:moveTo>
                <a:cubicBezTo>
                  <a:pt x="946" y="503"/>
                  <a:pt x="926" y="499"/>
                  <a:pt x="907" y="491"/>
                </a:cubicBezTo>
                <a:cubicBezTo>
                  <a:pt x="889" y="482"/>
                  <a:pt x="874" y="470"/>
                  <a:pt x="863" y="455"/>
                </a:cubicBezTo>
                <a:cubicBezTo>
                  <a:pt x="863" y="664"/>
                  <a:pt x="863" y="664"/>
                  <a:pt x="863" y="664"/>
                </a:cubicBezTo>
                <a:cubicBezTo>
                  <a:pt x="777" y="664"/>
                  <a:pt x="777" y="664"/>
                  <a:pt x="777" y="664"/>
                </a:cubicBezTo>
                <a:cubicBezTo>
                  <a:pt x="777" y="158"/>
                  <a:pt x="777" y="158"/>
                  <a:pt x="777" y="158"/>
                </a:cubicBezTo>
                <a:cubicBezTo>
                  <a:pt x="862" y="158"/>
                  <a:pt x="862" y="158"/>
                  <a:pt x="862" y="158"/>
                </a:cubicBezTo>
                <a:cubicBezTo>
                  <a:pt x="862" y="205"/>
                  <a:pt x="862" y="205"/>
                  <a:pt x="862" y="205"/>
                </a:cubicBezTo>
                <a:cubicBezTo>
                  <a:pt x="874" y="188"/>
                  <a:pt x="888" y="175"/>
                  <a:pt x="907" y="166"/>
                </a:cubicBezTo>
                <a:cubicBezTo>
                  <a:pt x="925" y="156"/>
                  <a:pt x="946" y="151"/>
                  <a:pt x="969" y="151"/>
                </a:cubicBezTo>
                <a:cubicBezTo>
                  <a:pt x="990" y="151"/>
                  <a:pt x="1010" y="155"/>
                  <a:pt x="1030" y="163"/>
                </a:cubicBezTo>
                <a:cubicBezTo>
                  <a:pt x="1050" y="172"/>
                  <a:pt x="1067" y="183"/>
                  <a:pt x="1082" y="199"/>
                </a:cubicBezTo>
                <a:cubicBezTo>
                  <a:pt x="1097" y="214"/>
                  <a:pt x="1109" y="233"/>
                  <a:pt x="1118" y="254"/>
                </a:cubicBezTo>
                <a:cubicBezTo>
                  <a:pt x="1127" y="276"/>
                  <a:pt x="1131" y="300"/>
                  <a:pt x="1131" y="327"/>
                </a:cubicBezTo>
                <a:cubicBezTo>
                  <a:pt x="1131" y="354"/>
                  <a:pt x="1127" y="378"/>
                  <a:pt x="1118" y="400"/>
                </a:cubicBezTo>
                <a:cubicBezTo>
                  <a:pt x="1108" y="421"/>
                  <a:pt x="1096" y="440"/>
                  <a:pt x="1081" y="455"/>
                </a:cubicBezTo>
                <a:cubicBezTo>
                  <a:pt x="1066" y="471"/>
                  <a:pt x="1049" y="482"/>
                  <a:pt x="1030" y="491"/>
                </a:cubicBezTo>
                <a:cubicBezTo>
                  <a:pt x="1010" y="499"/>
                  <a:pt x="990" y="503"/>
                  <a:pt x="969" y="503"/>
                </a:cubicBezTo>
                <a:close/>
                <a:moveTo>
                  <a:pt x="952" y="421"/>
                </a:moveTo>
                <a:cubicBezTo>
                  <a:pt x="965" y="421"/>
                  <a:pt x="977" y="419"/>
                  <a:pt x="988" y="414"/>
                </a:cubicBezTo>
                <a:cubicBezTo>
                  <a:pt x="999" y="409"/>
                  <a:pt x="1009" y="402"/>
                  <a:pt x="1018" y="394"/>
                </a:cubicBezTo>
                <a:cubicBezTo>
                  <a:pt x="1026" y="385"/>
                  <a:pt x="1033" y="375"/>
                  <a:pt x="1038" y="364"/>
                </a:cubicBezTo>
                <a:cubicBezTo>
                  <a:pt x="1043" y="352"/>
                  <a:pt x="1045" y="340"/>
                  <a:pt x="1045" y="326"/>
                </a:cubicBezTo>
                <a:cubicBezTo>
                  <a:pt x="1045" y="313"/>
                  <a:pt x="1043" y="301"/>
                  <a:pt x="1038" y="289"/>
                </a:cubicBezTo>
                <a:cubicBezTo>
                  <a:pt x="1033" y="278"/>
                  <a:pt x="1026" y="268"/>
                  <a:pt x="1018" y="259"/>
                </a:cubicBezTo>
                <a:cubicBezTo>
                  <a:pt x="1009" y="251"/>
                  <a:pt x="999" y="244"/>
                  <a:pt x="988" y="239"/>
                </a:cubicBezTo>
                <a:cubicBezTo>
                  <a:pt x="977" y="234"/>
                  <a:pt x="965" y="231"/>
                  <a:pt x="952" y="231"/>
                </a:cubicBezTo>
                <a:cubicBezTo>
                  <a:pt x="938" y="231"/>
                  <a:pt x="926" y="234"/>
                  <a:pt x="915" y="239"/>
                </a:cubicBezTo>
                <a:cubicBezTo>
                  <a:pt x="903" y="244"/>
                  <a:pt x="893" y="251"/>
                  <a:pt x="885" y="259"/>
                </a:cubicBezTo>
                <a:cubicBezTo>
                  <a:pt x="877" y="268"/>
                  <a:pt x="870" y="278"/>
                  <a:pt x="865" y="289"/>
                </a:cubicBezTo>
                <a:cubicBezTo>
                  <a:pt x="860" y="301"/>
                  <a:pt x="858" y="313"/>
                  <a:pt x="858" y="326"/>
                </a:cubicBezTo>
                <a:cubicBezTo>
                  <a:pt x="858" y="340"/>
                  <a:pt x="860" y="352"/>
                  <a:pt x="865" y="364"/>
                </a:cubicBezTo>
                <a:cubicBezTo>
                  <a:pt x="870" y="375"/>
                  <a:pt x="877" y="385"/>
                  <a:pt x="885" y="394"/>
                </a:cubicBezTo>
                <a:cubicBezTo>
                  <a:pt x="893" y="402"/>
                  <a:pt x="903" y="409"/>
                  <a:pt x="915" y="414"/>
                </a:cubicBezTo>
                <a:cubicBezTo>
                  <a:pt x="926" y="419"/>
                  <a:pt x="938" y="421"/>
                  <a:pt x="952" y="421"/>
                </a:cubicBezTo>
                <a:close/>
                <a:moveTo>
                  <a:pt x="1194" y="158"/>
                </a:moveTo>
                <a:cubicBezTo>
                  <a:pt x="1279" y="158"/>
                  <a:pt x="1279" y="158"/>
                  <a:pt x="1279" y="158"/>
                </a:cubicBezTo>
                <a:cubicBezTo>
                  <a:pt x="1279" y="210"/>
                  <a:pt x="1279" y="210"/>
                  <a:pt x="1279" y="210"/>
                </a:cubicBezTo>
                <a:cubicBezTo>
                  <a:pt x="1287" y="190"/>
                  <a:pt x="1299" y="175"/>
                  <a:pt x="1315" y="166"/>
                </a:cubicBezTo>
                <a:cubicBezTo>
                  <a:pt x="1331" y="157"/>
                  <a:pt x="1350" y="152"/>
                  <a:pt x="1372" y="152"/>
                </a:cubicBezTo>
                <a:cubicBezTo>
                  <a:pt x="1383" y="152"/>
                  <a:pt x="1394" y="153"/>
                  <a:pt x="1403" y="156"/>
                </a:cubicBezTo>
                <a:cubicBezTo>
                  <a:pt x="1413" y="158"/>
                  <a:pt x="1422" y="161"/>
                  <a:pt x="1429" y="165"/>
                </a:cubicBezTo>
                <a:cubicBezTo>
                  <a:pt x="1397" y="250"/>
                  <a:pt x="1397" y="250"/>
                  <a:pt x="1397" y="250"/>
                </a:cubicBezTo>
                <a:cubicBezTo>
                  <a:pt x="1393" y="247"/>
                  <a:pt x="1387" y="244"/>
                  <a:pt x="1379" y="242"/>
                </a:cubicBezTo>
                <a:cubicBezTo>
                  <a:pt x="1371" y="239"/>
                  <a:pt x="1362" y="238"/>
                  <a:pt x="1352" y="238"/>
                </a:cubicBezTo>
                <a:cubicBezTo>
                  <a:pt x="1330" y="238"/>
                  <a:pt x="1313" y="244"/>
                  <a:pt x="1299" y="257"/>
                </a:cubicBezTo>
                <a:cubicBezTo>
                  <a:pt x="1286" y="269"/>
                  <a:pt x="1279" y="289"/>
                  <a:pt x="1279" y="318"/>
                </a:cubicBezTo>
                <a:cubicBezTo>
                  <a:pt x="1279" y="496"/>
                  <a:pt x="1279" y="496"/>
                  <a:pt x="1279" y="496"/>
                </a:cubicBezTo>
                <a:cubicBezTo>
                  <a:pt x="1194" y="496"/>
                  <a:pt x="1194" y="496"/>
                  <a:pt x="1194" y="496"/>
                </a:cubicBezTo>
                <a:lnTo>
                  <a:pt x="1194" y="158"/>
                </a:lnTo>
                <a:close/>
                <a:moveTo>
                  <a:pt x="1620" y="503"/>
                </a:moveTo>
                <a:cubicBezTo>
                  <a:pt x="1594" y="503"/>
                  <a:pt x="1571" y="498"/>
                  <a:pt x="1549" y="489"/>
                </a:cubicBezTo>
                <a:cubicBezTo>
                  <a:pt x="1527" y="480"/>
                  <a:pt x="1508" y="467"/>
                  <a:pt x="1492" y="451"/>
                </a:cubicBezTo>
                <a:cubicBezTo>
                  <a:pt x="1476" y="435"/>
                  <a:pt x="1464" y="416"/>
                  <a:pt x="1455" y="395"/>
                </a:cubicBezTo>
                <a:cubicBezTo>
                  <a:pt x="1446" y="374"/>
                  <a:pt x="1441" y="351"/>
                  <a:pt x="1441" y="327"/>
                </a:cubicBezTo>
                <a:cubicBezTo>
                  <a:pt x="1441" y="303"/>
                  <a:pt x="1446" y="280"/>
                  <a:pt x="1455" y="258"/>
                </a:cubicBezTo>
                <a:cubicBezTo>
                  <a:pt x="1464" y="237"/>
                  <a:pt x="1476" y="218"/>
                  <a:pt x="1492" y="202"/>
                </a:cubicBezTo>
                <a:cubicBezTo>
                  <a:pt x="1508" y="187"/>
                  <a:pt x="1527" y="174"/>
                  <a:pt x="1549" y="165"/>
                </a:cubicBezTo>
                <a:cubicBezTo>
                  <a:pt x="1571" y="156"/>
                  <a:pt x="1594" y="151"/>
                  <a:pt x="1620" y="151"/>
                </a:cubicBezTo>
                <a:cubicBezTo>
                  <a:pt x="1645" y="151"/>
                  <a:pt x="1668" y="156"/>
                  <a:pt x="1690" y="165"/>
                </a:cubicBezTo>
                <a:cubicBezTo>
                  <a:pt x="1712" y="174"/>
                  <a:pt x="1731" y="187"/>
                  <a:pt x="1747" y="202"/>
                </a:cubicBezTo>
                <a:cubicBezTo>
                  <a:pt x="1763" y="218"/>
                  <a:pt x="1776" y="237"/>
                  <a:pt x="1785" y="258"/>
                </a:cubicBezTo>
                <a:cubicBezTo>
                  <a:pt x="1794" y="280"/>
                  <a:pt x="1799" y="303"/>
                  <a:pt x="1799" y="327"/>
                </a:cubicBezTo>
                <a:cubicBezTo>
                  <a:pt x="1799" y="351"/>
                  <a:pt x="1794" y="374"/>
                  <a:pt x="1785" y="395"/>
                </a:cubicBezTo>
                <a:cubicBezTo>
                  <a:pt x="1776" y="416"/>
                  <a:pt x="1763" y="435"/>
                  <a:pt x="1747" y="451"/>
                </a:cubicBezTo>
                <a:cubicBezTo>
                  <a:pt x="1731" y="467"/>
                  <a:pt x="1713" y="480"/>
                  <a:pt x="1691" y="489"/>
                </a:cubicBezTo>
                <a:cubicBezTo>
                  <a:pt x="1669" y="498"/>
                  <a:pt x="1645" y="503"/>
                  <a:pt x="1620" y="503"/>
                </a:cubicBezTo>
                <a:close/>
                <a:moveTo>
                  <a:pt x="1620" y="421"/>
                </a:moveTo>
                <a:cubicBezTo>
                  <a:pt x="1633" y="421"/>
                  <a:pt x="1645" y="418"/>
                  <a:pt x="1657" y="413"/>
                </a:cubicBezTo>
                <a:cubicBezTo>
                  <a:pt x="1668" y="408"/>
                  <a:pt x="1678" y="402"/>
                  <a:pt x="1686" y="393"/>
                </a:cubicBezTo>
                <a:cubicBezTo>
                  <a:pt x="1694" y="385"/>
                  <a:pt x="1701" y="375"/>
                  <a:pt x="1706" y="364"/>
                </a:cubicBezTo>
                <a:cubicBezTo>
                  <a:pt x="1711" y="352"/>
                  <a:pt x="1713" y="340"/>
                  <a:pt x="1713" y="326"/>
                </a:cubicBezTo>
                <a:cubicBezTo>
                  <a:pt x="1713" y="313"/>
                  <a:pt x="1711" y="301"/>
                  <a:pt x="1706" y="289"/>
                </a:cubicBezTo>
                <a:cubicBezTo>
                  <a:pt x="1701" y="278"/>
                  <a:pt x="1694" y="268"/>
                  <a:pt x="1686" y="259"/>
                </a:cubicBezTo>
                <a:cubicBezTo>
                  <a:pt x="1678" y="251"/>
                  <a:pt x="1668" y="244"/>
                  <a:pt x="1657" y="239"/>
                </a:cubicBezTo>
                <a:cubicBezTo>
                  <a:pt x="1645" y="234"/>
                  <a:pt x="1633" y="232"/>
                  <a:pt x="1620" y="232"/>
                </a:cubicBezTo>
                <a:cubicBezTo>
                  <a:pt x="1607" y="232"/>
                  <a:pt x="1595" y="234"/>
                  <a:pt x="1584" y="239"/>
                </a:cubicBezTo>
                <a:cubicBezTo>
                  <a:pt x="1573" y="244"/>
                  <a:pt x="1563" y="251"/>
                  <a:pt x="1555" y="259"/>
                </a:cubicBezTo>
                <a:cubicBezTo>
                  <a:pt x="1546" y="268"/>
                  <a:pt x="1540" y="278"/>
                  <a:pt x="1535" y="289"/>
                </a:cubicBezTo>
                <a:cubicBezTo>
                  <a:pt x="1530" y="301"/>
                  <a:pt x="1528" y="313"/>
                  <a:pt x="1528" y="326"/>
                </a:cubicBezTo>
                <a:cubicBezTo>
                  <a:pt x="1528" y="340"/>
                  <a:pt x="1530" y="352"/>
                  <a:pt x="1535" y="364"/>
                </a:cubicBezTo>
                <a:cubicBezTo>
                  <a:pt x="1540" y="375"/>
                  <a:pt x="1546" y="385"/>
                  <a:pt x="1555" y="393"/>
                </a:cubicBezTo>
                <a:cubicBezTo>
                  <a:pt x="1563" y="402"/>
                  <a:pt x="1573" y="408"/>
                  <a:pt x="1584" y="413"/>
                </a:cubicBezTo>
                <a:cubicBezTo>
                  <a:pt x="1595" y="418"/>
                  <a:pt x="1607" y="421"/>
                  <a:pt x="1620" y="421"/>
                </a:cubicBezTo>
                <a:close/>
                <a:moveTo>
                  <a:pt x="0" y="158"/>
                </a:moveTo>
                <a:cubicBezTo>
                  <a:pt x="88" y="158"/>
                  <a:pt x="88" y="158"/>
                  <a:pt x="88" y="158"/>
                </a:cubicBezTo>
                <a:cubicBezTo>
                  <a:pt x="156" y="373"/>
                  <a:pt x="156" y="373"/>
                  <a:pt x="156" y="373"/>
                </a:cubicBezTo>
                <a:cubicBezTo>
                  <a:pt x="236" y="158"/>
                  <a:pt x="236" y="158"/>
                  <a:pt x="236" y="158"/>
                </a:cubicBezTo>
                <a:cubicBezTo>
                  <a:pt x="313" y="158"/>
                  <a:pt x="313" y="158"/>
                  <a:pt x="313" y="158"/>
                </a:cubicBezTo>
                <a:cubicBezTo>
                  <a:pt x="392" y="373"/>
                  <a:pt x="392" y="373"/>
                  <a:pt x="392" y="373"/>
                </a:cubicBezTo>
                <a:cubicBezTo>
                  <a:pt x="462" y="158"/>
                  <a:pt x="462" y="158"/>
                  <a:pt x="462" y="158"/>
                </a:cubicBezTo>
                <a:cubicBezTo>
                  <a:pt x="550" y="158"/>
                  <a:pt x="550" y="158"/>
                  <a:pt x="550" y="158"/>
                </a:cubicBezTo>
                <a:cubicBezTo>
                  <a:pt x="435" y="495"/>
                  <a:pt x="435" y="495"/>
                  <a:pt x="435" y="495"/>
                </a:cubicBezTo>
                <a:cubicBezTo>
                  <a:pt x="354" y="495"/>
                  <a:pt x="354" y="495"/>
                  <a:pt x="354" y="495"/>
                </a:cubicBezTo>
                <a:cubicBezTo>
                  <a:pt x="274" y="275"/>
                  <a:pt x="274" y="275"/>
                  <a:pt x="274" y="275"/>
                </a:cubicBezTo>
                <a:cubicBezTo>
                  <a:pt x="192" y="495"/>
                  <a:pt x="192" y="495"/>
                  <a:pt x="192" y="495"/>
                </a:cubicBezTo>
                <a:cubicBezTo>
                  <a:pt x="110" y="495"/>
                  <a:pt x="110" y="495"/>
                  <a:pt x="110" y="495"/>
                </a:cubicBezTo>
                <a:lnTo>
                  <a:pt x="0" y="158"/>
                </a:ln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en-US">
              <a:solidFill>
                <a:schemeClr val="bg1"/>
              </a:solidFill>
            </a:endParaRPr>
          </a:p>
        </p:txBody>
      </p:sp>
      <p:sp>
        <p:nvSpPr>
          <p:cNvPr id="19" name="Title 1">
            <a:extLst>
              <a:ext uri="{FF2B5EF4-FFF2-40B4-BE49-F238E27FC236}">
                <a16:creationId xmlns:a16="http://schemas.microsoft.com/office/drawing/2014/main" id="{0DCA6C6A-9FF6-43CF-AF30-F3638FB82553}"/>
              </a:ext>
            </a:extLst>
          </p:cNvPr>
          <p:cNvSpPr>
            <a:spLocks noGrp="1"/>
          </p:cNvSpPr>
          <p:nvPr>
            <p:ph type="title" hasCustomPrompt="1"/>
          </p:nvPr>
        </p:nvSpPr>
        <p:spPr>
          <a:xfrm>
            <a:off x="674741" y="365760"/>
            <a:ext cx="10842021" cy="685800"/>
          </a:xfrm>
          <a:prstGeom prst="rect">
            <a:avLst/>
          </a:prstGeom>
        </p:spPr>
        <p:txBody>
          <a:bodyPr>
            <a:noAutofit/>
          </a:bodyPr>
          <a:lstStyle>
            <a:lvl1pPr algn="l" defTabSz="914400" rtl="0" eaLnBrk="1" latinLnBrk="0" hangingPunct="1">
              <a:lnSpc>
                <a:spcPct val="90000"/>
              </a:lnSpc>
              <a:spcBef>
                <a:spcPct val="0"/>
              </a:spcBef>
              <a:buNone/>
              <a:defRPr lang="en-AR" sz="4000" b="1" kern="1200" dirty="0">
                <a:solidFill>
                  <a:schemeClr val="tx1"/>
                </a:solidFill>
                <a:latin typeface="Tenorite" pitchFamily="2" charset="0"/>
                <a:ea typeface="+mj-ea"/>
                <a:cs typeface="+mj-cs"/>
              </a:defRPr>
            </a:lvl1pPr>
          </a:lstStyle>
          <a:p>
            <a:r>
              <a:rPr lang="en-US"/>
              <a:t>Click to add title</a:t>
            </a:r>
            <a:endParaRPr lang="en-AR"/>
          </a:p>
        </p:txBody>
      </p:sp>
      <p:sp>
        <p:nvSpPr>
          <p:cNvPr id="20" name="Text Placeholder 2">
            <a:extLst>
              <a:ext uri="{FF2B5EF4-FFF2-40B4-BE49-F238E27FC236}">
                <a16:creationId xmlns:a16="http://schemas.microsoft.com/office/drawing/2014/main" id="{55BAE05D-A0B5-30E0-9B18-A31B6920B641}"/>
              </a:ext>
            </a:extLst>
          </p:cNvPr>
          <p:cNvSpPr>
            <a:spLocks noGrp="1"/>
          </p:cNvSpPr>
          <p:nvPr>
            <p:ph type="body" idx="28" hasCustomPrompt="1"/>
          </p:nvPr>
        </p:nvSpPr>
        <p:spPr>
          <a:xfrm>
            <a:off x="674741" y="1188720"/>
            <a:ext cx="10842022" cy="365760"/>
          </a:xfrm>
          <a:prstGeom prst="rect">
            <a:avLst/>
          </a:prstGeom>
        </p:spPr>
        <p:txBody>
          <a:bodyPr>
            <a:noAutofit/>
          </a:bodyPr>
          <a:lstStyle>
            <a:lvl1pPr marL="0" indent="0">
              <a:buNone/>
              <a:defRPr sz="180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subhead</a:t>
            </a:r>
          </a:p>
        </p:txBody>
      </p:sp>
    </p:spTree>
    <p:extLst>
      <p:ext uri="{BB962C8B-B14F-4D97-AF65-F5344CB8AC3E}">
        <p14:creationId xmlns:p14="http://schemas.microsoft.com/office/powerpoint/2010/main" val="278974661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Co-Brand_Cover Wipro Blue">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FFEBDDD8-4ED1-DAB5-C1A1-9AD10264788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481" y="833"/>
            <a:ext cx="12190519" cy="6857167"/>
          </a:xfrm>
          <a:prstGeom prst="rect">
            <a:avLst/>
          </a:prstGeom>
        </p:spPr>
      </p:pic>
      <p:pic>
        <p:nvPicPr>
          <p:cNvPr id="3" name="Graphic 10">
            <a:extLst>
              <a:ext uri="{FF2B5EF4-FFF2-40B4-BE49-F238E27FC236}">
                <a16:creationId xmlns:a16="http://schemas.microsoft.com/office/drawing/2014/main" id="{7748C615-8B7C-FAE6-F865-5DAF1E70458A}"/>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50157" y="641020"/>
            <a:ext cx="1237810" cy="1237810"/>
          </a:xfrm>
          <a:prstGeom prst="rect">
            <a:avLst/>
          </a:prstGeom>
        </p:spPr>
      </p:pic>
      <p:sp>
        <p:nvSpPr>
          <p:cNvPr id="4" name="Title 1">
            <a:extLst>
              <a:ext uri="{FF2B5EF4-FFF2-40B4-BE49-F238E27FC236}">
                <a16:creationId xmlns:a16="http://schemas.microsoft.com/office/drawing/2014/main" id="{4F6D57C2-D34E-75B0-C6CD-E5E9A6183D99}"/>
              </a:ext>
            </a:extLst>
          </p:cNvPr>
          <p:cNvSpPr>
            <a:spLocks noGrp="1"/>
          </p:cNvSpPr>
          <p:nvPr>
            <p:ph type="title" hasCustomPrompt="1"/>
          </p:nvPr>
        </p:nvSpPr>
        <p:spPr>
          <a:xfrm>
            <a:off x="971550" y="2971801"/>
            <a:ext cx="4626610" cy="1926862"/>
          </a:xfrm>
          <a:prstGeom prst="rect">
            <a:avLst/>
          </a:prstGeom>
        </p:spPr>
        <p:txBody>
          <a:bodyPr>
            <a:noAutofit/>
          </a:bodyPr>
          <a:lstStyle>
            <a:lvl1pPr>
              <a:lnSpc>
                <a:spcPct val="80000"/>
              </a:lnSpc>
              <a:defRPr sz="7200" b="1">
                <a:solidFill>
                  <a:schemeClr val="bg1"/>
                </a:solidFill>
                <a:latin typeface="Tenorite" pitchFamily="2" charset="0"/>
              </a:defRPr>
            </a:lvl1pPr>
          </a:lstStyle>
          <a:p>
            <a:r>
              <a:rPr lang="en-US"/>
              <a:t>Click to add title</a:t>
            </a:r>
            <a:endParaRPr lang="en-AR"/>
          </a:p>
        </p:txBody>
      </p:sp>
      <p:sp>
        <p:nvSpPr>
          <p:cNvPr id="5" name="Text Placeholder 2">
            <a:extLst>
              <a:ext uri="{FF2B5EF4-FFF2-40B4-BE49-F238E27FC236}">
                <a16:creationId xmlns:a16="http://schemas.microsoft.com/office/drawing/2014/main" id="{5CCAEC27-23B5-BE25-DDD0-CCBF2863096A}"/>
              </a:ext>
            </a:extLst>
          </p:cNvPr>
          <p:cNvSpPr>
            <a:spLocks noGrp="1"/>
          </p:cNvSpPr>
          <p:nvPr>
            <p:ph type="body" idx="1" hasCustomPrompt="1"/>
          </p:nvPr>
        </p:nvSpPr>
        <p:spPr>
          <a:xfrm>
            <a:off x="971550" y="5200954"/>
            <a:ext cx="6603124" cy="367996"/>
          </a:xfrm>
          <a:prstGeom prst="rect">
            <a:avLst/>
          </a:prstGeom>
        </p:spPr>
        <p:txBody>
          <a:bodyPr>
            <a:noAutofit/>
          </a:bodyPr>
          <a:lstStyle>
            <a:lvl1pPr marL="0" indent="0">
              <a:buNone/>
              <a:defRPr sz="2400" b="1" i="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subtitle</a:t>
            </a:r>
          </a:p>
        </p:txBody>
      </p:sp>
      <p:sp>
        <p:nvSpPr>
          <p:cNvPr id="7" name="Text Placeholder 2">
            <a:extLst>
              <a:ext uri="{FF2B5EF4-FFF2-40B4-BE49-F238E27FC236}">
                <a16:creationId xmlns:a16="http://schemas.microsoft.com/office/drawing/2014/main" id="{7DFACF70-B989-D908-EB16-A60AE3510783}"/>
              </a:ext>
            </a:extLst>
          </p:cNvPr>
          <p:cNvSpPr>
            <a:spLocks noGrp="1"/>
          </p:cNvSpPr>
          <p:nvPr>
            <p:ph type="body" idx="10" hasCustomPrompt="1"/>
          </p:nvPr>
        </p:nvSpPr>
        <p:spPr>
          <a:xfrm>
            <a:off x="971550" y="5573972"/>
            <a:ext cx="6603124" cy="363278"/>
          </a:xfrm>
          <a:prstGeom prst="rect">
            <a:avLst/>
          </a:prstGeom>
        </p:spPr>
        <p:txBody>
          <a:bodyPr>
            <a:noAutofit/>
          </a:bodyPr>
          <a:lstStyle>
            <a:lvl1pPr marL="0" indent="0">
              <a:buNone/>
              <a:defRPr sz="180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date</a:t>
            </a:r>
          </a:p>
        </p:txBody>
      </p:sp>
      <p:cxnSp>
        <p:nvCxnSpPr>
          <p:cNvPr id="10" name="Conector recto 2">
            <a:extLst>
              <a:ext uri="{FF2B5EF4-FFF2-40B4-BE49-F238E27FC236}">
                <a16:creationId xmlns:a16="http://schemas.microsoft.com/office/drawing/2014/main" id="{140ED362-6F16-A937-BB49-8D27C8C5CD18}"/>
              </a:ext>
            </a:extLst>
          </p:cNvPr>
          <p:cNvCxnSpPr/>
          <p:nvPr userDrawn="1"/>
        </p:nvCxnSpPr>
        <p:spPr>
          <a:xfrm>
            <a:off x="2173455" y="906191"/>
            <a:ext cx="0" cy="73029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Marcador de posición de imagen 12">
            <a:extLst>
              <a:ext uri="{FF2B5EF4-FFF2-40B4-BE49-F238E27FC236}">
                <a16:creationId xmlns:a16="http://schemas.microsoft.com/office/drawing/2014/main" id="{313D4C37-F3DC-5C1E-3116-38FD91BF6D59}"/>
              </a:ext>
            </a:extLst>
          </p:cNvPr>
          <p:cNvSpPr>
            <a:spLocks noGrp="1"/>
          </p:cNvSpPr>
          <p:nvPr>
            <p:ph type="pic" sz="quarter" idx="11" hasCustomPrompt="1"/>
          </p:nvPr>
        </p:nvSpPr>
        <p:spPr>
          <a:xfrm>
            <a:off x="2447737" y="1102006"/>
            <a:ext cx="2064622" cy="336830"/>
          </a:xfrm>
          <a:prstGeom prst="rect">
            <a:avLst/>
          </a:prstGeom>
        </p:spPr>
        <p:txBody>
          <a:bodyPr>
            <a:noAutofit/>
          </a:bodyPr>
          <a:lstStyle>
            <a:lvl1pPr marL="0" indent="0">
              <a:buNone/>
              <a:defRPr lang="es-AR" sz="1800" kern="1200">
                <a:solidFill>
                  <a:schemeClr val="bg1"/>
                </a:solidFill>
                <a:latin typeface="Tenorite" pitchFamily="2" charset="0"/>
                <a:ea typeface="+mn-ea"/>
                <a:cs typeface="+mn-cs"/>
              </a:defRPr>
            </a:lvl1pPr>
          </a:lstStyle>
          <a:p>
            <a:r>
              <a:rPr lang="es-AR" err="1"/>
              <a:t>Co-branding</a:t>
            </a:r>
            <a:r>
              <a:rPr lang="es-AR"/>
              <a:t> logo</a:t>
            </a:r>
          </a:p>
        </p:txBody>
      </p:sp>
    </p:spTree>
    <p:extLst>
      <p:ext uri="{BB962C8B-B14F-4D97-AF65-F5344CB8AC3E}">
        <p14:creationId xmlns:p14="http://schemas.microsoft.com/office/powerpoint/2010/main" val="40971188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Brand_Divider Wipro Blue">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756E21A4-C75D-6FC0-7B5E-648369BC2D9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40" y="833"/>
            <a:ext cx="12190519" cy="6857167"/>
          </a:xfrm>
          <a:prstGeom prst="rect">
            <a:avLst/>
          </a:prstGeom>
        </p:spPr>
      </p:pic>
      <p:cxnSp>
        <p:nvCxnSpPr>
          <p:cNvPr id="9" name="Straight Connector 9">
            <a:extLst>
              <a:ext uri="{FF2B5EF4-FFF2-40B4-BE49-F238E27FC236}">
                <a16:creationId xmlns:a16="http://schemas.microsoft.com/office/drawing/2014/main" id="{39FA42D9-0B88-3206-FB25-549542625696}"/>
              </a:ext>
            </a:extLst>
          </p:cNvPr>
          <p:cNvCxnSpPr>
            <a:cxnSpLocks/>
          </p:cNvCxnSpPr>
          <p:nvPr userDrawn="1"/>
        </p:nvCxnSpPr>
        <p:spPr>
          <a:xfrm>
            <a:off x="1011491" y="-7916"/>
            <a:ext cx="0" cy="239404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1AAA02A0-5A79-CBBB-B313-D8E584A43AA0}"/>
              </a:ext>
            </a:extLst>
          </p:cNvPr>
          <p:cNvSpPr>
            <a:spLocks noGrp="1"/>
          </p:cNvSpPr>
          <p:nvPr>
            <p:ph type="title" hasCustomPrompt="1"/>
          </p:nvPr>
        </p:nvSpPr>
        <p:spPr>
          <a:xfrm>
            <a:off x="1200150" y="1606551"/>
            <a:ext cx="3621232" cy="831849"/>
          </a:xfrm>
          <a:prstGeom prst="rect">
            <a:avLst/>
          </a:prstGeom>
        </p:spPr>
        <p:txBody>
          <a:bodyPr>
            <a:noAutofit/>
          </a:bodyPr>
          <a:lstStyle>
            <a:lvl1pPr>
              <a:lnSpc>
                <a:spcPct val="100000"/>
              </a:lnSpc>
              <a:defRPr sz="2800" b="1">
                <a:solidFill>
                  <a:schemeClr val="bg1"/>
                </a:solidFill>
                <a:latin typeface="Tenorite" pitchFamily="2" charset="0"/>
              </a:defRPr>
            </a:lvl1pPr>
          </a:lstStyle>
          <a:p>
            <a:r>
              <a:rPr lang="en-US"/>
              <a:t>Click to add </a:t>
            </a:r>
            <a:br>
              <a:rPr lang="en-US"/>
            </a:br>
            <a:r>
              <a:rPr lang="en-US"/>
              <a:t>section title</a:t>
            </a:r>
            <a:endParaRPr lang="en-AR"/>
          </a:p>
        </p:txBody>
      </p:sp>
      <p:sp>
        <p:nvSpPr>
          <p:cNvPr id="3" name="Text Placeholder 2">
            <a:extLst>
              <a:ext uri="{FF2B5EF4-FFF2-40B4-BE49-F238E27FC236}">
                <a16:creationId xmlns:a16="http://schemas.microsoft.com/office/drawing/2014/main" id="{F948A9DE-B176-50AA-1821-D29F5C4723D8}"/>
              </a:ext>
            </a:extLst>
          </p:cNvPr>
          <p:cNvSpPr>
            <a:spLocks noGrp="1"/>
          </p:cNvSpPr>
          <p:nvPr>
            <p:ph type="body" idx="51" hasCustomPrompt="1"/>
          </p:nvPr>
        </p:nvSpPr>
        <p:spPr>
          <a:xfrm rot="16200000">
            <a:off x="-287193" y="1287878"/>
            <a:ext cx="2085771" cy="332361"/>
          </a:xfrm>
          <a:prstGeom prst="rect">
            <a:avLst/>
          </a:prstGeom>
        </p:spPr>
        <p:txBody>
          <a:bodyPr>
            <a:noAutofit/>
          </a:bodyPr>
          <a:lstStyle>
            <a:lvl1pPr marL="0" indent="0">
              <a:buNone/>
              <a:defRPr sz="140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8" name="Text Placeholder 7">
            <a:extLst>
              <a:ext uri="{FF2B5EF4-FFF2-40B4-BE49-F238E27FC236}">
                <a16:creationId xmlns:a16="http://schemas.microsoft.com/office/drawing/2014/main" id="{62BA4163-843E-366A-2C42-B69ABBB77FE9}"/>
              </a:ext>
            </a:extLst>
          </p:cNvPr>
          <p:cNvSpPr>
            <a:spLocks noGrp="1"/>
          </p:cNvSpPr>
          <p:nvPr>
            <p:ph type="body" sz="quarter" idx="52" hasCustomPrompt="1"/>
          </p:nvPr>
        </p:nvSpPr>
        <p:spPr>
          <a:xfrm>
            <a:off x="5352585" y="1606551"/>
            <a:ext cx="8251903" cy="4094162"/>
          </a:xfrm>
          <a:prstGeom prst="rect">
            <a:avLst/>
          </a:prstGeom>
        </p:spPr>
        <p:txBody>
          <a:bodyPr>
            <a:noAutofit/>
          </a:bodyPr>
          <a:lstStyle>
            <a:lvl1pPr marL="0" indent="0">
              <a:buNone/>
              <a:defRPr sz="39500" b="0" spc="-300">
                <a:solidFill>
                  <a:schemeClr val="bg1"/>
                </a:solidFill>
                <a:latin typeface="Tenorite" pitchFamily="2" charset="0"/>
              </a:defRPr>
            </a:lvl1pPr>
          </a:lstStyle>
          <a:p>
            <a:pPr lvl="0"/>
            <a:r>
              <a:rPr lang="en-AR"/>
              <a:t>##.</a:t>
            </a:r>
          </a:p>
        </p:txBody>
      </p:sp>
      <p:cxnSp>
        <p:nvCxnSpPr>
          <p:cNvPr id="11" name="Conector recto 18">
            <a:extLst>
              <a:ext uri="{FF2B5EF4-FFF2-40B4-BE49-F238E27FC236}">
                <a16:creationId xmlns:a16="http://schemas.microsoft.com/office/drawing/2014/main" id="{19A1ECF4-4F70-CD30-3CD2-DA926E1D1AE7}"/>
              </a:ext>
            </a:extLst>
          </p:cNvPr>
          <p:cNvCxnSpPr>
            <a:cxnSpLocks/>
          </p:cNvCxnSpPr>
          <p:nvPr userDrawn="1"/>
        </p:nvCxnSpPr>
        <p:spPr>
          <a:xfrm>
            <a:off x="11071323" y="6311902"/>
            <a:ext cx="0" cy="29845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Imagen 10">
            <a:extLst>
              <a:ext uri="{FF2B5EF4-FFF2-40B4-BE49-F238E27FC236}">
                <a16:creationId xmlns:a16="http://schemas.microsoft.com/office/drawing/2014/main" id="{BC490381-945A-CF51-511C-1A28BE6659D7}"/>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11300293" y="6343385"/>
            <a:ext cx="608662" cy="235483"/>
          </a:xfrm>
          <a:prstGeom prst="rect">
            <a:avLst/>
          </a:prstGeom>
        </p:spPr>
      </p:pic>
      <p:sp>
        <p:nvSpPr>
          <p:cNvPr id="13" name="Freeform 5">
            <a:extLst>
              <a:ext uri="{FF2B5EF4-FFF2-40B4-BE49-F238E27FC236}">
                <a16:creationId xmlns:a16="http://schemas.microsoft.com/office/drawing/2014/main" id="{D0382B96-CEA2-16BB-750F-0C82A4B71E5D}"/>
              </a:ext>
            </a:extLst>
          </p:cNvPr>
          <p:cNvSpPr>
            <a:spLocks noEditPoints="1"/>
          </p:cNvSpPr>
          <p:nvPr userDrawn="1"/>
        </p:nvSpPr>
        <p:spPr bwMode="auto">
          <a:xfrm>
            <a:off x="10167953" y="6320492"/>
            <a:ext cx="711519" cy="263490"/>
          </a:xfrm>
          <a:custGeom>
            <a:avLst/>
            <a:gdLst>
              <a:gd name="T0" fmla="*/ 698 w 1799"/>
              <a:gd name="T1" fmla="*/ 158 h 664"/>
              <a:gd name="T2" fmla="*/ 610 w 1799"/>
              <a:gd name="T3" fmla="*/ 496 h 664"/>
              <a:gd name="T4" fmla="*/ 664 w 1799"/>
              <a:gd name="T5" fmla="*/ 7 h 664"/>
              <a:gd name="T6" fmla="*/ 638 w 1799"/>
              <a:gd name="T7" fmla="*/ 105 h 664"/>
              <a:gd name="T8" fmla="*/ 664 w 1799"/>
              <a:gd name="T9" fmla="*/ 7 h 664"/>
              <a:gd name="T10" fmla="*/ 907 w 1799"/>
              <a:gd name="T11" fmla="*/ 491 h 664"/>
              <a:gd name="T12" fmla="*/ 863 w 1799"/>
              <a:gd name="T13" fmla="*/ 664 h 664"/>
              <a:gd name="T14" fmla="*/ 777 w 1799"/>
              <a:gd name="T15" fmla="*/ 158 h 664"/>
              <a:gd name="T16" fmla="*/ 862 w 1799"/>
              <a:gd name="T17" fmla="*/ 205 h 664"/>
              <a:gd name="T18" fmla="*/ 969 w 1799"/>
              <a:gd name="T19" fmla="*/ 151 h 664"/>
              <a:gd name="T20" fmla="*/ 1082 w 1799"/>
              <a:gd name="T21" fmla="*/ 199 h 664"/>
              <a:gd name="T22" fmla="*/ 1131 w 1799"/>
              <a:gd name="T23" fmla="*/ 327 h 664"/>
              <a:gd name="T24" fmla="*/ 1081 w 1799"/>
              <a:gd name="T25" fmla="*/ 455 h 664"/>
              <a:gd name="T26" fmla="*/ 969 w 1799"/>
              <a:gd name="T27" fmla="*/ 503 h 664"/>
              <a:gd name="T28" fmla="*/ 988 w 1799"/>
              <a:gd name="T29" fmla="*/ 414 h 664"/>
              <a:gd name="T30" fmla="*/ 1038 w 1799"/>
              <a:gd name="T31" fmla="*/ 364 h 664"/>
              <a:gd name="T32" fmla="*/ 1038 w 1799"/>
              <a:gd name="T33" fmla="*/ 289 h 664"/>
              <a:gd name="T34" fmla="*/ 988 w 1799"/>
              <a:gd name="T35" fmla="*/ 239 h 664"/>
              <a:gd name="T36" fmla="*/ 915 w 1799"/>
              <a:gd name="T37" fmla="*/ 239 h 664"/>
              <a:gd name="T38" fmla="*/ 865 w 1799"/>
              <a:gd name="T39" fmla="*/ 289 h 664"/>
              <a:gd name="T40" fmla="*/ 865 w 1799"/>
              <a:gd name="T41" fmla="*/ 364 h 664"/>
              <a:gd name="T42" fmla="*/ 915 w 1799"/>
              <a:gd name="T43" fmla="*/ 414 h 664"/>
              <a:gd name="T44" fmla="*/ 1194 w 1799"/>
              <a:gd name="T45" fmla="*/ 158 h 664"/>
              <a:gd name="T46" fmla="*/ 1279 w 1799"/>
              <a:gd name="T47" fmla="*/ 210 h 664"/>
              <a:gd name="T48" fmla="*/ 1372 w 1799"/>
              <a:gd name="T49" fmla="*/ 152 h 664"/>
              <a:gd name="T50" fmla="*/ 1429 w 1799"/>
              <a:gd name="T51" fmla="*/ 165 h 664"/>
              <a:gd name="T52" fmla="*/ 1379 w 1799"/>
              <a:gd name="T53" fmla="*/ 242 h 664"/>
              <a:gd name="T54" fmla="*/ 1299 w 1799"/>
              <a:gd name="T55" fmla="*/ 257 h 664"/>
              <a:gd name="T56" fmla="*/ 1279 w 1799"/>
              <a:gd name="T57" fmla="*/ 496 h 664"/>
              <a:gd name="T58" fmla="*/ 1194 w 1799"/>
              <a:gd name="T59" fmla="*/ 158 h 664"/>
              <a:gd name="T60" fmla="*/ 1549 w 1799"/>
              <a:gd name="T61" fmla="*/ 489 h 664"/>
              <a:gd name="T62" fmla="*/ 1455 w 1799"/>
              <a:gd name="T63" fmla="*/ 395 h 664"/>
              <a:gd name="T64" fmla="*/ 1455 w 1799"/>
              <a:gd name="T65" fmla="*/ 258 h 664"/>
              <a:gd name="T66" fmla="*/ 1549 w 1799"/>
              <a:gd name="T67" fmla="*/ 165 h 664"/>
              <a:gd name="T68" fmla="*/ 1690 w 1799"/>
              <a:gd name="T69" fmla="*/ 165 h 664"/>
              <a:gd name="T70" fmla="*/ 1785 w 1799"/>
              <a:gd name="T71" fmla="*/ 258 h 664"/>
              <a:gd name="T72" fmla="*/ 1785 w 1799"/>
              <a:gd name="T73" fmla="*/ 395 h 664"/>
              <a:gd name="T74" fmla="*/ 1691 w 1799"/>
              <a:gd name="T75" fmla="*/ 489 h 664"/>
              <a:gd name="T76" fmla="*/ 1620 w 1799"/>
              <a:gd name="T77" fmla="*/ 421 h 664"/>
              <a:gd name="T78" fmla="*/ 1686 w 1799"/>
              <a:gd name="T79" fmla="*/ 393 h 664"/>
              <a:gd name="T80" fmla="*/ 1713 w 1799"/>
              <a:gd name="T81" fmla="*/ 326 h 664"/>
              <a:gd name="T82" fmla="*/ 1686 w 1799"/>
              <a:gd name="T83" fmla="*/ 259 h 664"/>
              <a:gd name="T84" fmla="*/ 1620 w 1799"/>
              <a:gd name="T85" fmla="*/ 232 h 664"/>
              <a:gd name="T86" fmla="*/ 1555 w 1799"/>
              <a:gd name="T87" fmla="*/ 259 h 664"/>
              <a:gd name="T88" fmla="*/ 1528 w 1799"/>
              <a:gd name="T89" fmla="*/ 326 h 664"/>
              <a:gd name="T90" fmla="*/ 1555 w 1799"/>
              <a:gd name="T91" fmla="*/ 393 h 664"/>
              <a:gd name="T92" fmla="*/ 1620 w 1799"/>
              <a:gd name="T93" fmla="*/ 421 h 664"/>
              <a:gd name="T94" fmla="*/ 88 w 1799"/>
              <a:gd name="T95" fmla="*/ 158 h 664"/>
              <a:gd name="T96" fmla="*/ 236 w 1799"/>
              <a:gd name="T97" fmla="*/ 158 h 664"/>
              <a:gd name="T98" fmla="*/ 392 w 1799"/>
              <a:gd name="T99" fmla="*/ 373 h 664"/>
              <a:gd name="T100" fmla="*/ 550 w 1799"/>
              <a:gd name="T101" fmla="*/ 158 h 664"/>
              <a:gd name="T102" fmla="*/ 354 w 1799"/>
              <a:gd name="T103" fmla="*/ 495 h 664"/>
              <a:gd name="T104" fmla="*/ 192 w 1799"/>
              <a:gd name="T105" fmla="*/ 495 h 664"/>
              <a:gd name="T106" fmla="*/ 0 w 1799"/>
              <a:gd name="T107" fmla="*/ 158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99" h="664">
                <a:moveTo>
                  <a:pt x="610" y="158"/>
                </a:moveTo>
                <a:cubicBezTo>
                  <a:pt x="698" y="158"/>
                  <a:pt x="698" y="158"/>
                  <a:pt x="698" y="158"/>
                </a:cubicBezTo>
                <a:cubicBezTo>
                  <a:pt x="698" y="496"/>
                  <a:pt x="698" y="496"/>
                  <a:pt x="698" y="496"/>
                </a:cubicBezTo>
                <a:cubicBezTo>
                  <a:pt x="610" y="496"/>
                  <a:pt x="610" y="496"/>
                  <a:pt x="610" y="496"/>
                </a:cubicBezTo>
                <a:lnTo>
                  <a:pt x="610" y="158"/>
                </a:lnTo>
                <a:close/>
                <a:moveTo>
                  <a:pt x="664" y="7"/>
                </a:moveTo>
                <a:cubicBezTo>
                  <a:pt x="637" y="0"/>
                  <a:pt x="609" y="16"/>
                  <a:pt x="602" y="43"/>
                </a:cubicBezTo>
                <a:cubicBezTo>
                  <a:pt x="595" y="70"/>
                  <a:pt x="611" y="98"/>
                  <a:pt x="638" y="105"/>
                </a:cubicBezTo>
                <a:cubicBezTo>
                  <a:pt x="665" y="112"/>
                  <a:pt x="693" y="96"/>
                  <a:pt x="700" y="69"/>
                </a:cubicBezTo>
                <a:cubicBezTo>
                  <a:pt x="707" y="42"/>
                  <a:pt x="691" y="14"/>
                  <a:pt x="664" y="7"/>
                </a:cubicBezTo>
                <a:close/>
                <a:moveTo>
                  <a:pt x="969" y="503"/>
                </a:moveTo>
                <a:cubicBezTo>
                  <a:pt x="946" y="503"/>
                  <a:pt x="926" y="499"/>
                  <a:pt x="907" y="491"/>
                </a:cubicBezTo>
                <a:cubicBezTo>
                  <a:pt x="889" y="482"/>
                  <a:pt x="874" y="470"/>
                  <a:pt x="863" y="455"/>
                </a:cubicBezTo>
                <a:cubicBezTo>
                  <a:pt x="863" y="664"/>
                  <a:pt x="863" y="664"/>
                  <a:pt x="863" y="664"/>
                </a:cubicBezTo>
                <a:cubicBezTo>
                  <a:pt x="777" y="664"/>
                  <a:pt x="777" y="664"/>
                  <a:pt x="777" y="664"/>
                </a:cubicBezTo>
                <a:cubicBezTo>
                  <a:pt x="777" y="158"/>
                  <a:pt x="777" y="158"/>
                  <a:pt x="777" y="158"/>
                </a:cubicBezTo>
                <a:cubicBezTo>
                  <a:pt x="862" y="158"/>
                  <a:pt x="862" y="158"/>
                  <a:pt x="862" y="158"/>
                </a:cubicBezTo>
                <a:cubicBezTo>
                  <a:pt x="862" y="205"/>
                  <a:pt x="862" y="205"/>
                  <a:pt x="862" y="205"/>
                </a:cubicBezTo>
                <a:cubicBezTo>
                  <a:pt x="874" y="188"/>
                  <a:pt x="888" y="175"/>
                  <a:pt x="907" y="166"/>
                </a:cubicBezTo>
                <a:cubicBezTo>
                  <a:pt x="925" y="156"/>
                  <a:pt x="946" y="151"/>
                  <a:pt x="969" y="151"/>
                </a:cubicBezTo>
                <a:cubicBezTo>
                  <a:pt x="990" y="151"/>
                  <a:pt x="1010" y="155"/>
                  <a:pt x="1030" y="163"/>
                </a:cubicBezTo>
                <a:cubicBezTo>
                  <a:pt x="1050" y="172"/>
                  <a:pt x="1067" y="183"/>
                  <a:pt x="1082" y="199"/>
                </a:cubicBezTo>
                <a:cubicBezTo>
                  <a:pt x="1097" y="214"/>
                  <a:pt x="1109" y="233"/>
                  <a:pt x="1118" y="254"/>
                </a:cubicBezTo>
                <a:cubicBezTo>
                  <a:pt x="1127" y="276"/>
                  <a:pt x="1131" y="300"/>
                  <a:pt x="1131" y="327"/>
                </a:cubicBezTo>
                <a:cubicBezTo>
                  <a:pt x="1131" y="354"/>
                  <a:pt x="1127" y="378"/>
                  <a:pt x="1118" y="400"/>
                </a:cubicBezTo>
                <a:cubicBezTo>
                  <a:pt x="1108" y="421"/>
                  <a:pt x="1096" y="440"/>
                  <a:pt x="1081" y="455"/>
                </a:cubicBezTo>
                <a:cubicBezTo>
                  <a:pt x="1066" y="471"/>
                  <a:pt x="1049" y="482"/>
                  <a:pt x="1030" y="491"/>
                </a:cubicBezTo>
                <a:cubicBezTo>
                  <a:pt x="1010" y="499"/>
                  <a:pt x="990" y="503"/>
                  <a:pt x="969" y="503"/>
                </a:cubicBezTo>
                <a:close/>
                <a:moveTo>
                  <a:pt x="952" y="421"/>
                </a:moveTo>
                <a:cubicBezTo>
                  <a:pt x="965" y="421"/>
                  <a:pt x="977" y="419"/>
                  <a:pt x="988" y="414"/>
                </a:cubicBezTo>
                <a:cubicBezTo>
                  <a:pt x="999" y="409"/>
                  <a:pt x="1009" y="402"/>
                  <a:pt x="1018" y="394"/>
                </a:cubicBezTo>
                <a:cubicBezTo>
                  <a:pt x="1026" y="385"/>
                  <a:pt x="1033" y="375"/>
                  <a:pt x="1038" y="364"/>
                </a:cubicBezTo>
                <a:cubicBezTo>
                  <a:pt x="1043" y="352"/>
                  <a:pt x="1045" y="340"/>
                  <a:pt x="1045" y="326"/>
                </a:cubicBezTo>
                <a:cubicBezTo>
                  <a:pt x="1045" y="313"/>
                  <a:pt x="1043" y="301"/>
                  <a:pt x="1038" y="289"/>
                </a:cubicBezTo>
                <a:cubicBezTo>
                  <a:pt x="1033" y="278"/>
                  <a:pt x="1026" y="268"/>
                  <a:pt x="1018" y="259"/>
                </a:cubicBezTo>
                <a:cubicBezTo>
                  <a:pt x="1009" y="251"/>
                  <a:pt x="999" y="244"/>
                  <a:pt x="988" y="239"/>
                </a:cubicBezTo>
                <a:cubicBezTo>
                  <a:pt x="977" y="234"/>
                  <a:pt x="965" y="231"/>
                  <a:pt x="952" y="231"/>
                </a:cubicBezTo>
                <a:cubicBezTo>
                  <a:pt x="938" y="231"/>
                  <a:pt x="926" y="234"/>
                  <a:pt x="915" y="239"/>
                </a:cubicBezTo>
                <a:cubicBezTo>
                  <a:pt x="903" y="244"/>
                  <a:pt x="893" y="251"/>
                  <a:pt x="885" y="259"/>
                </a:cubicBezTo>
                <a:cubicBezTo>
                  <a:pt x="877" y="268"/>
                  <a:pt x="870" y="278"/>
                  <a:pt x="865" y="289"/>
                </a:cubicBezTo>
                <a:cubicBezTo>
                  <a:pt x="860" y="301"/>
                  <a:pt x="858" y="313"/>
                  <a:pt x="858" y="326"/>
                </a:cubicBezTo>
                <a:cubicBezTo>
                  <a:pt x="858" y="340"/>
                  <a:pt x="860" y="352"/>
                  <a:pt x="865" y="364"/>
                </a:cubicBezTo>
                <a:cubicBezTo>
                  <a:pt x="870" y="375"/>
                  <a:pt x="877" y="385"/>
                  <a:pt x="885" y="394"/>
                </a:cubicBezTo>
                <a:cubicBezTo>
                  <a:pt x="893" y="402"/>
                  <a:pt x="903" y="409"/>
                  <a:pt x="915" y="414"/>
                </a:cubicBezTo>
                <a:cubicBezTo>
                  <a:pt x="926" y="419"/>
                  <a:pt x="938" y="421"/>
                  <a:pt x="952" y="421"/>
                </a:cubicBezTo>
                <a:close/>
                <a:moveTo>
                  <a:pt x="1194" y="158"/>
                </a:moveTo>
                <a:cubicBezTo>
                  <a:pt x="1279" y="158"/>
                  <a:pt x="1279" y="158"/>
                  <a:pt x="1279" y="158"/>
                </a:cubicBezTo>
                <a:cubicBezTo>
                  <a:pt x="1279" y="210"/>
                  <a:pt x="1279" y="210"/>
                  <a:pt x="1279" y="210"/>
                </a:cubicBezTo>
                <a:cubicBezTo>
                  <a:pt x="1287" y="190"/>
                  <a:pt x="1299" y="175"/>
                  <a:pt x="1315" y="166"/>
                </a:cubicBezTo>
                <a:cubicBezTo>
                  <a:pt x="1331" y="157"/>
                  <a:pt x="1350" y="152"/>
                  <a:pt x="1372" y="152"/>
                </a:cubicBezTo>
                <a:cubicBezTo>
                  <a:pt x="1383" y="152"/>
                  <a:pt x="1394" y="153"/>
                  <a:pt x="1403" y="156"/>
                </a:cubicBezTo>
                <a:cubicBezTo>
                  <a:pt x="1413" y="158"/>
                  <a:pt x="1422" y="161"/>
                  <a:pt x="1429" y="165"/>
                </a:cubicBezTo>
                <a:cubicBezTo>
                  <a:pt x="1397" y="250"/>
                  <a:pt x="1397" y="250"/>
                  <a:pt x="1397" y="250"/>
                </a:cubicBezTo>
                <a:cubicBezTo>
                  <a:pt x="1393" y="247"/>
                  <a:pt x="1387" y="244"/>
                  <a:pt x="1379" y="242"/>
                </a:cubicBezTo>
                <a:cubicBezTo>
                  <a:pt x="1371" y="239"/>
                  <a:pt x="1362" y="238"/>
                  <a:pt x="1352" y="238"/>
                </a:cubicBezTo>
                <a:cubicBezTo>
                  <a:pt x="1330" y="238"/>
                  <a:pt x="1313" y="244"/>
                  <a:pt x="1299" y="257"/>
                </a:cubicBezTo>
                <a:cubicBezTo>
                  <a:pt x="1286" y="269"/>
                  <a:pt x="1279" y="289"/>
                  <a:pt x="1279" y="318"/>
                </a:cubicBezTo>
                <a:cubicBezTo>
                  <a:pt x="1279" y="496"/>
                  <a:pt x="1279" y="496"/>
                  <a:pt x="1279" y="496"/>
                </a:cubicBezTo>
                <a:cubicBezTo>
                  <a:pt x="1194" y="496"/>
                  <a:pt x="1194" y="496"/>
                  <a:pt x="1194" y="496"/>
                </a:cubicBezTo>
                <a:lnTo>
                  <a:pt x="1194" y="158"/>
                </a:lnTo>
                <a:close/>
                <a:moveTo>
                  <a:pt x="1620" y="503"/>
                </a:moveTo>
                <a:cubicBezTo>
                  <a:pt x="1594" y="503"/>
                  <a:pt x="1571" y="498"/>
                  <a:pt x="1549" y="489"/>
                </a:cubicBezTo>
                <a:cubicBezTo>
                  <a:pt x="1527" y="480"/>
                  <a:pt x="1508" y="467"/>
                  <a:pt x="1492" y="451"/>
                </a:cubicBezTo>
                <a:cubicBezTo>
                  <a:pt x="1476" y="435"/>
                  <a:pt x="1464" y="416"/>
                  <a:pt x="1455" y="395"/>
                </a:cubicBezTo>
                <a:cubicBezTo>
                  <a:pt x="1446" y="374"/>
                  <a:pt x="1441" y="351"/>
                  <a:pt x="1441" y="327"/>
                </a:cubicBezTo>
                <a:cubicBezTo>
                  <a:pt x="1441" y="303"/>
                  <a:pt x="1446" y="280"/>
                  <a:pt x="1455" y="258"/>
                </a:cubicBezTo>
                <a:cubicBezTo>
                  <a:pt x="1464" y="237"/>
                  <a:pt x="1476" y="218"/>
                  <a:pt x="1492" y="202"/>
                </a:cubicBezTo>
                <a:cubicBezTo>
                  <a:pt x="1508" y="187"/>
                  <a:pt x="1527" y="174"/>
                  <a:pt x="1549" y="165"/>
                </a:cubicBezTo>
                <a:cubicBezTo>
                  <a:pt x="1571" y="156"/>
                  <a:pt x="1594" y="151"/>
                  <a:pt x="1620" y="151"/>
                </a:cubicBezTo>
                <a:cubicBezTo>
                  <a:pt x="1645" y="151"/>
                  <a:pt x="1668" y="156"/>
                  <a:pt x="1690" y="165"/>
                </a:cubicBezTo>
                <a:cubicBezTo>
                  <a:pt x="1712" y="174"/>
                  <a:pt x="1731" y="187"/>
                  <a:pt x="1747" y="202"/>
                </a:cubicBezTo>
                <a:cubicBezTo>
                  <a:pt x="1763" y="218"/>
                  <a:pt x="1776" y="237"/>
                  <a:pt x="1785" y="258"/>
                </a:cubicBezTo>
                <a:cubicBezTo>
                  <a:pt x="1794" y="280"/>
                  <a:pt x="1799" y="303"/>
                  <a:pt x="1799" y="327"/>
                </a:cubicBezTo>
                <a:cubicBezTo>
                  <a:pt x="1799" y="351"/>
                  <a:pt x="1794" y="374"/>
                  <a:pt x="1785" y="395"/>
                </a:cubicBezTo>
                <a:cubicBezTo>
                  <a:pt x="1776" y="416"/>
                  <a:pt x="1763" y="435"/>
                  <a:pt x="1747" y="451"/>
                </a:cubicBezTo>
                <a:cubicBezTo>
                  <a:pt x="1731" y="467"/>
                  <a:pt x="1713" y="480"/>
                  <a:pt x="1691" y="489"/>
                </a:cubicBezTo>
                <a:cubicBezTo>
                  <a:pt x="1669" y="498"/>
                  <a:pt x="1645" y="503"/>
                  <a:pt x="1620" y="503"/>
                </a:cubicBezTo>
                <a:close/>
                <a:moveTo>
                  <a:pt x="1620" y="421"/>
                </a:moveTo>
                <a:cubicBezTo>
                  <a:pt x="1633" y="421"/>
                  <a:pt x="1645" y="418"/>
                  <a:pt x="1657" y="413"/>
                </a:cubicBezTo>
                <a:cubicBezTo>
                  <a:pt x="1668" y="408"/>
                  <a:pt x="1678" y="402"/>
                  <a:pt x="1686" y="393"/>
                </a:cubicBezTo>
                <a:cubicBezTo>
                  <a:pt x="1694" y="385"/>
                  <a:pt x="1701" y="375"/>
                  <a:pt x="1706" y="364"/>
                </a:cubicBezTo>
                <a:cubicBezTo>
                  <a:pt x="1711" y="352"/>
                  <a:pt x="1713" y="340"/>
                  <a:pt x="1713" y="326"/>
                </a:cubicBezTo>
                <a:cubicBezTo>
                  <a:pt x="1713" y="313"/>
                  <a:pt x="1711" y="301"/>
                  <a:pt x="1706" y="289"/>
                </a:cubicBezTo>
                <a:cubicBezTo>
                  <a:pt x="1701" y="278"/>
                  <a:pt x="1694" y="268"/>
                  <a:pt x="1686" y="259"/>
                </a:cubicBezTo>
                <a:cubicBezTo>
                  <a:pt x="1678" y="251"/>
                  <a:pt x="1668" y="244"/>
                  <a:pt x="1657" y="239"/>
                </a:cubicBezTo>
                <a:cubicBezTo>
                  <a:pt x="1645" y="234"/>
                  <a:pt x="1633" y="232"/>
                  <a:pt x="1620" y="232"/>
                </a:cubicBezTo>
                <a:cubicBezTo>
                  <a:pt x="1607" y="232"/>
                  <a:pt x="1595" y="234"/>
                  <a:pt x="1584" y="239"/>
                </a:cubicBezTo>
                <a:cubicBezTo>
                  <a:pt x="1573" y="244"/>
                  <a:pt x="1563" y="251"/>
                  <a:pt x="1555" y="259"/>
                </a:cubicBezTo>
                <a:cubicBezTo>
                  <a:pt x="1546" y="268"/>
                  <a:pt x="1540" y="278"/>
                  <a:pt x="1535" y="289"/>
                </a:cubicBezTo>
                <a:cubicBezTo>
                  <a:pt x="1530" y="301"/>
                  <a:pt x="1528" y="313"/>
                  <a:pt x="1528" y="326"/>
                </a:cubicBezTo>
                <a:cubicBezTo>
                  <a:pt x="1528" y="340"/>
                  <a:pt x="1530" y="352"/>
                  <a:pt x="1535" y="364"/>
                </a:cubicBezTo>
                <a:cubicBezTo>
                  <a:pt x="1540" y="375"/>
                  <a:pt x="1546" y="385"/>
                  <a:pt x="1555" y="393"/>
                </a:cubicBezTo>
                <a:cubicBezTo>
                  <a:pt x="1563" y="402"/>
                  <a:pt x="1573" y="408"/>
                  <a:pt x="1584" y="413"/>
                </a:cubicBezTo>
                <a:cubicBezTo>
                  <a:pt x="1595" y="418"/>
                  <a:pt x="1607" y="421"/>
                  <a:pt x="1620" y="421"/>
                </a:cubicBezTo>
                <a:close/>
                <a:moveTo>
                  <a:pt x="0" y="158"/>
                </a:moveTo>
                <a:cubicBezTo>
                  <a:pt x="88" y="158"/>
                  <a:pt x="88" y="158"/>
                  <a:pt x="88" y="158"/>
                </a:cubicBezTo>
                <a:cubicBezTo>
                  <a:pt x="156" y="373"/>
                  <a:pt x="156" y="373"/>
                  <a:pt x="156" y="373"/>
                </a:cubicBezTo>
                <a:cubicBezTo>
                  <a:pt x="236" y="158"/>
                  <a:pt x="236" y="158"/>
                  <a:pt x="236" y="158"/>
                </a:cubicBezTo>
                <a:cubicBezTo>
                  <a:pt x="313" y="158"/>
                  <a:pt x="313" y="158"/>
                  <a:pt x="313" y="158"/>
                </a:cubicBezTo>
                <a:cubicBezTo>
                  <a:pt x="392" y="373"/>
                  <a:pt x="392" y="373"/>
                  <a:pt x="392" y="373"/>
                </a:cubicBezTo>
                <a:cubicBezTo>
                  <a:pt x="462" y="158"/>
                  <a:pt x="462" y="158"/>
                  <a:pt x="462" y="158"/>
                </a:cubicBezTo>
                <a:cubicBezTo>
                  <a:pt x="550" y="158"/>
                  <a:pt x="550" y="158"/>
                  <a:pt x="550" y="158"/>
                </a:cubicBezTo>
                <a:cubicBezTo>
                  <a:pt x="435" y="495"/>
                  <a:pt x="435" y="495"/>
                  <a:pt x="435" y="495"/>
                </a:cubicBezTo>
                <a:cubicBezTo>
                  <a:pt x="354" y="495"/>
                  <a:pt x="354" y="495"/>
                  <a:pt x="354" y="495"/>
                </a:cubicBezTo>
                <a:cubicBezTo>
                  <a:pt x="274" y="275"/>
                  <a:pt x="274" y="275"/>
                  <a:pt x="274" y="275"/>
                </a:cubicBezTo>
                <a:cubicBezTo>
                  <a:pt x="192" y="495"/>
                  <a:pt x="192" y="495"/>
                  <a:pt x="192" y="495"/>
                </a:cubicBezTo>
                <a:cubicBezTo>
                  <a:pt x="110" y="495"/>
                  <a:pt x="110" y="495"/>
                  <a:pt x="110" y="495"/>
                </a:cubicBezTo>
                <a:lnTo>
                  <a:pt x="0" y="15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1550755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1_Co-Brand_Cover Turquoise">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1EA3B091-7334-954A-BAB7-51375F55982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41" y="447"/>
            <a:ext cx="12190519" cy="6857166"/>
          </a:xfrm>
          <a:prstGeom prst="rect">
            <a:avLst/>
          </a:prstGeom>
          <a:ln>
            <a:noFill/>
          </a:ln>
        </p:spPr>
      </p:pic>
      <p:pic>
        <p:nvPicPr>
          <p:cNvPr id="3" name="Graphic 10">
            <a:extLst>
              <a:ext uri="{FF2B5EF4-FFF2-40B4-BE49-F238E27FC236}">
                <a16:creationId xmlns:a16="http://schemas.microsoft.com/office/drawing/2014/main" id="{7748C615-8B7C-FAE6-F865-5DAF1E70458A}"/>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50157" y="641020"/>
            <a:ext cx="1237810" cy="1237810"/>
          </a:xfrm>
          <a:prstGeom prst="rect">
            <a:avLst/>
          </a:prstGeom>
        </p:spPr>
      </p:pic>
      <p:sp>
        <p:nvSpPr>
          <p:cNvPr id="4" name="Title 1">
            <a:extLst>
              <a:ext uri="{FF2B5EF4-FFF2-40B4-BE49-F238E27FC236}">
                <a16:creationId xmlns:a16="http://schemas.microsoft.com/office/drawing/2014/main" id="{4F6D57C2-D34E-75B0-C6CD-E5E9A6183D99}"/>
              </a:ext>
            </a:extLst>
          </p:cNvPr>
          <p:cNvSpPr>
            <a:spLocks noGrp="1"/>
          </p:cNvSpPr>
          <p:nvPr>
            <p:ph type="title" hasCustomPrompt="1"/>
          </p:nvPr>
        </p:nvSpPr>
        <p:spPr>
          <a:xfrm>
            <a:off x="971550" y="2971801"/>
            <a:ext cx="4626610" cy="1926862"/>
          </a:xfrm>
          <a:prstGeom prst="rect">
            <a:avLst/>
          </a:prstGeom>
        </p:spPr>
        <p:txBody>
          <a:bodyPr>
            <a:noAutofit/>
          </a:bodyPr>
          <a:lstStyle>
            <a:lvl1pPr>
              <a:lnSpc>
                <a:spcPct val="80000"/>
              </a:lnSpc>
              <a:defRPr sz="7200" b="1">
                <a:solidFill>
                  <a:schemeClr val="bg1"/>
                </a:solidFill>
                <a:latin typeface="Tenorite" pitchFamily="2" charset="0"/>
              </a:defRPr>
            </a:lvl1pPr>
          </a:lstStyle>
          <a:p>
            <a:r>
              <a:rPr lang="en-US"/>
              <a:t>Click to add title</a:t>
            </a:r>
            <a:endParaRPr lang="en-AR"/>
          </a:p>
        </p:txBody>
      </p:sp>
      <p:sp>
        <p:nvSpPr>
          <p:cNvPr id="5" name="Text Placeholder 2">
            <a:extLst>
              <a:ext uri="{FF2B5EF4-FFF2-40B4-BE49-F238E27FC236}">
                <a16:creationId xmlns:a16="http://schemas.microsoft.com/office/drawing/2014/main" id="{5CCAEC27-23B5-BE25-DDD0-CCBF2863096A}"/>
              </a:ext>
            </a:extLst>
          </p:cNvPr>
          <p:cNvSpPr>
            <a:spLocks noGrp="1"/>
          </p:cNvSpPr>
          <p:nvPr>
            <p:ph type="body" idx="1" hasCustomPrompt="1"/>
          </p:nvPr>
        </p:nvSpPr>
        <p:spPr>
          <a:xfrm>
            <a:off x="971550" y="5200954"/>
            <a:ext cx="6603124" cy="367996"/>
          </a:xfrm>
          <a:prstGeom prst="rect">
            <a:avLst/>
          </a:prstGeom>
        </p:spPr>
        <p:txBody>
          <a:bodyPr>
            <a:noAutofit/>
          </a:bodyPr>
          <a:lstStyle>
            <a:lvl1pPr marL="0" indent="0">
              <a:buNone/>
              <a:defRPr sz="2400" b="1" i="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subtitle</a:t>
            </a:r>
          </a:p>
        </p:txBody>
      </p:sp>
      <p:sp>
        <p:nvSpPr>
          <p:cNvPr id="7" name="Text Placeholder 2">
            <a:extLst>
              <a:ext uri="{FF2B5EF4-FFF2-40B4-BE49-F238E27FC236}">
                <a16:creationId xmlns:a16="http://schemas.microsoft.com/office/drawing/2014/main" id="{7DFACF70-B989-D908-EB16-A60AE3510783}"/>
              </a:ext>
            </a:extLst>
          </p:cNvPr>
          <p:cNvSpPr>
            <a:spLocks noGrp="1"/>
          </p:cNvSpPr>
          <p:nvPr>
            <p:ph type="body" idx="10" hasCustomPrompt="1"/>
          </p:nvPr>
        </p:nvSpPr>
        <p:spPr>
          <a:xfrm>
            <a:off x="971550" y="5573972"/>
            <a:ext cx="6603124" cy="363278"/>
          </a:xfrm>
          <a:prstGeom prst="rect">
            <a:avLst/>
          </a:prstGeom>
        </p:spPr>
        <p:txBody>
          <a:bodyPr>
            <a:noAutofit/>
          </a:bodyPr>
          <a:lstStyle>
            <a:lvl1pPr marL="0" indent="0">
              <a:buNone/>
              <a:defRPr sz="180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date</a:t>
            </a:r>
          </a:p>
        </p:txBody>
      </p:sp>
      <p:cxnSp>
        <p:nvCxnSpPr>
          <p:cNvPr id="10" name="Conector recto 2">
            <a:extLst>
              <a:ext uri="{FF2B5EF4-FFF2-40B4-BE49-F238E27FC236}">
                <a16:creationId xmlns:a16="http://schemas.microsoft.com/office/drawing/2014/main" id="{140ED362-6F16-A937-BB49-8D27C8C5CD18}"/>
              </a:ext>
            </a:extLst>
          </p:cNvPr>
          <p:cNvCxnSpPr/>
          <p:nvPr userDrawn="1"/>
        </p:nvCxnSpPr>
        <p:spPr>
          <a:xfrm>
            <a:off x="2173455" y="906191"/>
            <a:ext cx="0" cy="73029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Marcador de posición de imagen 12">
            <a:extLst>
              <a:ext uri="{FF2B5EF4-FFF2-40B4-BE49-F238E27FC236}">
                <a16:creationId xmlns:a16="http://schemas.microsoft.com/office/drawing/2014/main" id="{313D4C37-F3DC-5C1E-3116-38FD91BF6D59}"/>
              </a:ext>
            </a:extLst>
          </p:cNvPr>
          <p:cNvSpPr>
            <a:spLocks noGrp="1"/>
          </p:cNvSpPr>
          <p:nvPr>
            <p:ph type="pic" sz="quarter" idx="11" hasCustomPrompt="1"/>
          </p:nvPr>
        </p:nvSpPr>
        <p:spPr>
          <a:xfrm>
            <a:off x="2447737" y="1102006"/>
            <a:ext cx="2064622" cy="336830"/>
          </a:xfrm>
          <a:prstGeom prst="rect">
            <a:avLst/>
          </a:prstGeom>
        </p:spPr>
        <p:txBody>
          <a:bodyPr>
            <a:noAutofit/>
          </a:bodyPr>
          <a:lstStyle>
            <a:lvl1pPr marL="0" indent="0">
              <a:buNone/>
              <a:defRPr lang="es-AR" sz="1800" kern="1200">
                <a:solidFill>
                  <a:schemeClr val="bg1"/>
                </a:solidFill>
                <a:latin typeface="Tenorite" pitchFamily="2" charset="0"/>
                <a:ea typeface="+mn-ea"/>
                <a:cs typeface="+mn-cs"/>
              </a:defRPr>
            </a:lvl1pPr>
          </a:lstStyle>
          <a:p>
            <a:r>
              <a:rPr lang="es-AR" err="1"/>
              <a:t>Co-branding</a:t>
            </a:r>
            <a:r>
              <a:rPr lang="es-AR"/>
              <a:t> logo</a:t>
            </a:r>
          </a:p>
        </p:txBody>
      </p:sp>
    </p:spTree>
    <p:extLst>
      <p:ext uri="{BB962C8B-B14F-4D97-AF65-F5344CB8AC3E}">
        <p14:creationId xmlns:p14="http://schemas.microsoft.com/office/powerpoint/2010/main" val="37718675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Co-Brand_Divider Turquoise">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93A32163-5AE6-281B-A060-955C402E862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41" y="447"/>
            <a:ext cx="12190519" cy="6857166"/>
          </a:xfrm>
          <a:prstGeom prst="rect">
            <a:avLst/>
          </a:prstGeom>
          <a:ln>
            <a:noFill/>
          </a:ln>
        </p:spPr>
      </p:pic>
      <p:cxnSp>
        <p:nvCxnSpPr>
          <p:cNvPr id="9" name="Straight Connector 9">
            <a:extLst>
              <a:ext uri="{FF2B5EF4-FFF2-40B4-BE49-F238E27FC236}">
                <a16:creationId xmlns:a16="http://schemas.microsoft.com/office/drawing/2014/main" id="{39FA42D9-0B88-3206-FB25-549542625696}"/>
              </a:ext>
            </a:extLst>
          </p:cNvPr>
          <p:cNvCxnSpPr>
            <a:cxnSpLocks/>
          </p:cNvCxnSpPr>
          <p:nvPr userDrawn="1"/>
        </p:nvCxnSpPr>
        <p:spPr>
          <a:xfrm>
            <a:off x="1011491" y="-7916"/>
            <a:ext cx="0" cy="239404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1AAA02A0-5A79-CBBB-B313-D8E584A43AA0}"/>
              </a:ext>
            </a:extLst>
          </p:cNvPr>
          <p:cNvSpPr>
            <a:spLocks noGrp="1"/>
          </p:cNvSpPr>
          <p:nvPr>
            <p:ph type="title" hasCustomPrompt="1"/>
          </p:nvPr>
        </p:nvSpPr>
        <p:spPr>
          <a:xfrm>
            <a:off x="1200150" y="1606551"/>
            <a:ext cx="3621232" cy="831849"/>
          </a:xfrm>
          <a:prstGeom prst="rect">
            <a:avLst/>
          </a:prstGeom>
        </p:spPr>
        <p:txBody>
          <a:bodyPr>
            <a:noAutofit/>
          </a:bodyPr>
          <a:lstStyle>
            <a:lvl1pPr>
              <a:lnSpc>
                <a:spcPct val="100000"/>
              </a:lnSpc>
              <a:defRPr sz="2800" b="1">
                <a:solidFill>
                  <a:schemeClr val="bg1"/>
                </a:solidFill>
                <a:latin typeface="Tenorite" pitchFamily="2" charset="0"/>
              </a:defRPr>
            </a:lvl1pPr>
          </a:lstStyle>
          <a:p>
            <a:r>
              <a:rPr lang="en-US"/>
              <a:t>Click to add </a:t>
            </a:r>
            <a:br>
              <a:rPr lang="en-US"/>
            </a:br>
            <a:r>
              <a:rPr lang="en-US"/>
              <a:t>section title</a:t>
            </a:r>
            <a:endParaRPr lang="en-AR"/>
          </a:p>
        </p:txBody>
      </p:sp>
      <p:sp>
        <p:nvSpPr>
          <p:cNvPr id="3" name="Text Placeholder 2">
            <a:extLst>
              <a:ext uri="{FF2B5EF4-FFF2-40B4-BE49-F238E27FC236}">
                <a16:creationId xmlns:a16="http://schemas.microsoft.com/office/drawing/2014/main" id="{F948A9DE-B176-50AA-1821-D29F5C4723D8}"/>
              </a:ext>
            </a:extLst>
          </p:cNvPr>
          <p:cNvSpPr>
            <a:spLocks noGrp="1"/>
          </p:cNvSpPr>
          <p:nvPr>
            <p:ph type="body" idx="51" hasCustomPrompt="1"/>
          </p:nvPr>
        </p:nvSpPr>
        <p:spPr>
          <a:xfrm rot="16200000">
            <a:off x="-287193" y="1287878"/>
            <a:ext cx="2085771" cy="332361"/>
          </a:xfrm>
          <a:prstGeom prst="rect">
            <a:avLst/>
          </a:prstGeom>
        </p:spPr>
        <p:txBody>
          <a:bodyPr>
            <a:noAutofit/>
          </a:bodyPr>
          <a:lstStyle>
            <a:lvl1pPr marL="0" indent="0">
              <a:buNone/>
              <a:defRPr sz="140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title</a:t>
            </a:r>
          </a:p>
        </p:txBody>
      </p:sp>
      <p:sp>
        <p:nvSpPr>
          <p:cNvPr id="8" name="Text Placeholder 7">
            <a:extLst>
              <a:ext uri="{FF2B5EF4-FFF2-40B4-BE49-F238E27FC236}">
                <a16:creationId xmlns:a16="http://schemas.microsoft.com/office/drawing/2014/main" id="{62BA4163-843E-366A-2C42-B69ABBB77FE9}"/>
              </a:ext>
            </a:extLst>
          </p:cNvPr>
          <p:cNvSpPr>
            <a:spLocks noGrp="1"/>
          </p:cNvSpPr>
          <p:nvPr>
            <p:ph type="body" sz="quarter" idx="52" hasCustomPrompt="1"/>
          </p:nvPr>
        </p:nvSpPr>
        <p:spPr>
          <a:xfrm>
            <a:off x="5352585" y="1606551"/>
            <a:ext cx="8251903" cy="4094162"/>
          </a:xfrm>
          <a:prstGeom prst="rect">
            <a:avLst/>
          </a:prstGeom>
        </p:spPr>
        <p:txBody>
          <a:bodyPr>
            <a:noAutofit/>
          </a:bodyPr>
          <a:lstStyle>
            <a:lvl1pPr marL="0" indent="0">
              <a:buNone/>
              <a:defRPr sz="39500" b="0" spc="-300">
                <a:solidFill>
                  <a:schemeClr val="bg1"/>
                </a:solidFill>
                <a:latin typeface="Tenorite" pitchFamily="2" charset="0"/>
              </a:defRPr>
            </a:lvl1pPr>
          </a:lstStyle>
          <a:p>
            <a:pPr lvl="0"/>
            <a:r>
              <a:rPr lang="en-AR"/>
              <a:t>##.</a:t>
            </a:r>
          </a:p>
        </p:txBody>
      </p:sp>
      <p:cxnSp>
        <p:nvCxnSpPr>
          <p:cNvPr id="12" name="Conector recto 18">
            <a:extLst>
              <a:ext uri="{FF2B5EF4-FFF2-40B4-BE49-F238E27FC236}">
                <a16:creationId xmlns:a16="http://schemas.microsoft.com/office/drawing/2014/main" id="{23C2C416-4D54-F31D-ACC8-DA18A5DE4B4D}"/>
              </a:ext>
            </a:extLst>
          </p:cNvPr>
          <p:cNvCxnSpPr>
            <a:cxnSpLocks/>
          </p:cNvCxnSpPr>
          <p:nvPr userDrawn="1"/>
        </p:nvCxnSpPr>
        <p:spPr>
          <a:xfrm>
            <a:off x="11071323" y="6311902"/>
            <a:ext cx="0" cy="29845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Imagen 10">
            <a:extLst>
              <a:ext uri="{FF2B5EF4-FFF2-40B4-BE49-F238E27FC236}">
                <a16:creationId xmlns:a16="http://schemas.microsoft.com/office/drawing/2014/main" id="{4F422377-3689-B0BD-B8A8-F9F5188A22F1}"/>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11300293" y="6343385"/>
            <a:ext cx="608662" cy="235483"/>
          </a:xfrm>
          <a:prstGeom prst="rect">
            <a:avLst/>
          </a:prstGeom>
        </p:spPr>
      </p:pic>
      <p:sp>
        <p:nvSpPr>
          <p:cNvPr id="14" name="Freeform 5">
            <a:extLst>
              <a:ext uri="{FF2B5EF4-FFF2-40B4-BE49-F238E27FC236}">
                <a16:creationId xmlns:a16="http://schemas.microsoft.com/office/drawing/2014/main" id="{4C28E62A-642F-E75C-3704-59800AD803E9}"/>
              </a:ext>
            </a:extLst>
          </p:cNvPr>
          <p:cNvSpPr>
            <a:spLocks noEditPoints="1"/>
          </p:cNvSpPr>
          <p:nvPr userDrawn="1"/>
        </p:nvSpPr>
        <p:spPr bwMode="auto">
          <a:xfrm>
            <a:off x="10167953" y="6320492"/>
            <a:ext cx="711519" cy="263490"/>
          </a:xfrm>
          <a:custGeom>
            <a:avLst/>
            <a:gdLst>
              <a:gd name="T0" fmla="*/ 698 w 1799"/>
              <a:gd name="T1" fmla="*/ 158 h 664"/>
              <a:gd name="T2" fmla="*/ 610 w 1799"/>
              <a:gd name="T3" fmla="*/ 496 h 664"/>
              <a:gd name="T4" fmla="*/ 664 w 1799"/>
              <a:gd name="T5" fmla="*/ 7 h 664"/>
              <a:gd name="T6" fmla="*/ 638 w 1799"/>
              <a:gd name="T7" fmla="*/ 105 h 664"/>
              <a:gd name="T8" fmla="*/ 664 w 1799"/>
              <a:gd name="T9" fmla="*/ 7 h 664"/>
              <a:gd name="T10" fmla="*/ 907 w 1799"/>
              <a:gd name="T11" fmla="*/ 491 h 664"/>
              <a:gd name="T12" fmla="*/ 863 w 1799"/>
              <a:gd name="T13" fmla="*/ 664 h 664"/>
              <a:gd name="T14" fmla="*/ 777 w 1799"/>
              <a:gd name="T15" fmla="*/ 158 h 664"/>
              <a:gd name="T16" fmla="*/ 862 w 1799"/>
              <a:gd name="T17" fmla="*/ 205 h 664"/>
              <a:gd name="T18" fmla="*/ 969 w 1799"/>
              <a:gd name="T19" fmla="*/ 151 h 664"/>
              <a:gd name="T20" fmla="*/ 1082 w 1799"/>
              <a:gd name="T21" fmla="*/ 199 h 664"/>
              <a:gd name="T22" fmla="*/ 1131 w 1799"/>
              <a:gd name="T23" fmla="*/ 327 h 664"/>
              <a:gd name="T24" fmla="*/ 1081 w 1799"/>
              <a:gd name="T25" fmla="*/ 455 h 664"/>
              <a:gd name="T26" fmla="*/ 969 w 1799"/>
              <a:gd name="T27" fmla="*/ 503 h 664"/>
              <a:gd name="T28" fmla="*/ 988 w 1799"/>
              <a:gd name="T29" fmla="*/ 414 h 664"/>
              <a:gd name="T30" fmla="*/ 1038 w 1799"/>
              <a:gd name="T31" fmla="*/ 364 h 664"/>
              <a:gd name="T32" fmla="*/ 1038 w 1799"/>
              <a:gd name="T33" fmla="*/ 289 h 664"/>
              <a:gd name="T34" fmla="*/ 988 w 1799"/>
              <a:gd name="T35" fmla="*/ 239 h 664"/>
              <a:gd name="T36" fmla="*/ 915 w 1799"/>
              <a:gd name="T37" fmla="*/ 239 h 664"/>
              <a:gd name="T38" fmla="*/ 865 w 1799"/>
              <a:gd name="T39" fmla="*/ 289 h 664"/>
              <a:gd name="T40" fmla="*/ 865 w 1799"/>
              <a:gd name="T41" fmla="*/ 364 h 664"/>
              <a:gd name="T42" fmla="*/ 915 w 1799"/>
              <a:gd name="T43" fmla="*/ 414 h 664"/>
              <a:gd name="T44" fmla="*/ 1194 w 1799"/>
              <a:gd name="T45" fmla="*/ 158 h 664"/>
              <a:gd name="T46" fmla="*/ 1279 w 1799"/>
              <a:gd name="T47" fmla="*/ 210 h 664"/>
              <a:gd name="T48" fmla="*/ 1372 w 1799"/>
              <a:gd name="T49" fmla="*/ 152 h 664"/>
              <a:gd name="T50" fmla="*/ 1429 w 1799"/>
              <a:gd name="T51" fmla="*/ 165 h 664"/>
              <a:gd name="T52" fmla="*/ 1379 w 1799"/>
              <a:gd name="T53" fmla="*/ 242 h 664"/>
              <a:gd name="T54" fmla="*/ 1299 w 1799"/>
              <a:gd name="T55" fmla="*/ 257 h 664"/>
              <a:gd name="T56" fmla="*/ 1279 w 1799"/>
              <a:gd name="T57" fmla="*/ 496 h 664"/>
              <a:gd name="T58" fmla="*/ 1194 w 1799"/>
              <a:gd name="T59" fmla="*/ 158 h 664"/>
              <a:gd name="T60" fmla="*/ 1549 w 1799"/>
              <a:gd name="T61" fmla="*/ 489 h 664"/>
              <a:gd name="T62" fmla="*/ 1455 w 1799"/>
              <a:gd name="T63" fmla="*/ 395 h 664"/>
              <a:gd name="T64" fmla="*/ 1455 w 1799"/>
              <a:gd name="T65" fmla="*/ 258 h 664"/>
              <a:gd name="T66" fmla="*/ 1549 w 1799"/>
              <a:gd name="T67" fmla="*/ 165 h 664"/>
              <a:gd name="T68" fmla="*/ 1690 w 1799"/>
              <a:gd name="T69" fmla="*/ 165 h 664"/>
              <a:gd name="T70" fmla="*/ 1785 w 1799"/>
              <a:gd name="T71" fmla="*/ 258 h 664"/>
              <a:gd name="T72" fmla="*/ 1785 w 1799"/>
              <a:gd name="T73" fmla="*/ 395 h 664"/>
              <a:gd name="T74" fmla="*/ 1691 w 1799"/>
              <a:gd name="T75" fmla="*/ 489 h 664"/>
              <a:gd name="T76" fmla="*/ 1620 w 1799"/>
              <a:gd name="T77" fmla="*/ 421 h 664"/>
              <a:gd name="T78" fmla="*/ 1686 w 1799"/>
              <a:gd name="T79" fmla="*/ 393 h 664"/>
              <a:gd name="T80" fmla="*/ 1713 w 1799"/>
              <a:gd name="T81" fmla="*/ 326 h 664"/>
              <a:gd name="T82" fmla="*/ 1686 w 1799"/>
              <a:gd name="T83" fmla="*/ 259 h 664"/>
              <a:gd name="T84" fmla="*/ 1620 w 1799"/>
              <a:gd name="T85" fmla="*/ 232 h 664"/>
              <a:gd name="T86" fmla="*/ 1555 w 1799"/>
              <a:gd name="T87" fmla="*/ 259 h 664"/>
              <a:gd name="T88" fmla="*/ 1528 w 1799"/>
              <a:gd name="T89" fmla="*/ 326 h 664"/>
              <a:gd name="T90" fmla="*/ 1555 w 1799"/>
              <a:gd name="T91" fmla="*/ 393 h 664"/>
              <a:gd name="T92" fmla="*/ 1620 w 1799"/>
              <a:gd name="T93" fmla="*/ 421 h 664"/>
              <a:gd name="T94" fmla="*/ 88 w 1799"/>
              <a:gd name="T95" fmla="*/ 158 h 664"/>
              <a:gd name="T96" fmla="*/ 236 w 1799"/>
              <a:gd name="T97" fmla="*/ 158 h 664"/>
              <a:gd name="T98" fmla="*/ 392 w 1799"/>
              <a:gd name="T99" fmla="*/ 373 h 664"/>
              <a:gd name="T100" fmla="*/ 550 w 1799"/>
              <a:gd name="T101" fmla="*/ 158 h 664"/>
              <a:gd name="T102" fmla="*/ 354 w 1799"/>
              <a:gd name="T103" fmla="*/ 495 h 664"/>
              <a:gd name="T104" fmla="*/ 192 w 1799"/>
              <a:gd name="T105" fmla="*/ 495 h 664"/>
              <a:gd name="T106" fmla="*/ 0 w 1799"/>
              <a:gd name="T107" fmla="*/ 158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99" h="664">
                <a:moveTo>
                  <a:pt x="610" y="158"/>
                </a:moveTo>
                <a:cubicBezTo>
                  <a:pt x="698" y="158"/>
                  <a:pt x="698" y="158"/>
                  <a:pt x="698" y="158"/>
                </a:cubicBezTo>
                <a:cubicBezTo>
                  <a:pt x="698" y="496"/>
                  <a:pt x="698" y="496"/>
                  <a:pt x="698" y="496"/>
                </a:cubicBezTo>
                <a:cubicBezTo>
                  <a:pt x="610" y="496"/>
                  <a:pt x="610" y="496"/>
                  <a:pt x="610" y="496"/>
                </a:cubicBezTo>
                <a:lnTo>
                  <a:pt x="610" y="158"/>
                </a:lnTo>
                <a:close/>
                <a:moveTo>
                  <a:pt x="664" y="7"/>
                </a:moveTo>
                <a:cubicBezTo>
                  <a:pt x="637" y="0"/>
                  <a:pt x="609" y="16"/>
                  <a:pt x="602" y="43"/>
                </a:cubicBezTo>
                <a:cubicBezTo>
                  <a:pt x="595" y="70"/>
                  <a:pt x="611" y="98"/>
                  <a:pt x="638" y="105"/>
                </a:cubicBezTo>
                <a:cubicBezTo>
                  <a:pt x="665" y="112"/>
                  <a:pt x="693" y="96"/>
                  <a:pt x="700" y="69"/>
                </a:cubicBezTo>
                <a:cubicBezTo>
                  <a:pt x="707" y="42"/>
                  <a:pt x="691" y="14"/>
                  <a:pt x="664" y="7"/>
                </a:cubicBezTo>
                <a:close/>
                <a:moveTo>
                  <a:pt x="969" y="503"/>
                </a:moveTo>
                <a:cubicBezTo>
                  <a:pt x="946" y="503"/>
                  <a:pt x="926" y="499"/>
                  <a:pt x="907" y="491"/>
                </a:cubicBezTo>
                <a:cubicBezTo>
                  <a:pt x="889" y="482"/>
                  <a:pt x="874" y="470"/>
                  <a:pt x="863" y="455"/>
                </a:cubicBezTo>
                <a:cubicBezTo>
                  <a:pt x="863" y="664"/>
                  <a:pt x="863" y="664"/>
                  <a:pt x="863" y="664"/>
                </a:cubicBezTo>
                <a:cubicBezTo>
                  <a:pt x="777" y="664"/>
                  <a:pt x="777" y="664"/>
                  <a:pt x="777" y="664"/>
                </a:cubicBezTo>
                <a:cubicBezTo>
                  <a:pt x="777" y="158"/>
                  <a:pt x="777" y="158"/>
                  <a:pt x="777" y="158"/>
                </a:cubicBezTo>
                <a:cubicBezTo>
                  <a:pt x="862" y="158"/>
                  <a:pt x="862" y="158"/>
                  <a:pt x="862" y="158"/>
                </a:cubicBezTo>
                <a:cubicBezTo>
                  <a:pt x="862" y="205"/>
                  <a:pt x="862" y="205"/>
                  <a:pt x="862" y="205"/>
                </a:cubicBezTo>
                <a:cubicBezTo>
                  <a:pt x="874" y="188"/>
                  <a:pt x="888" y="175"/>
                  <a:pt x="907" y="166"/>
                </a:cubicBezTo>
                <a:cubicBezTo>
                  <a:pt x="925" y="156"/>
                  <a:pt x="946" y="151"/>
                  <a:pt x="969" y="151"/>
                </a:cubicBezTo>
                <a:cubicBezTo>
                  <a:pt x="990" y="151"/>
                  <a:pt x="1010" y="155"/>
                  <a:pt x="1030" y="163"/>
                </a:cubicBezTo>
                <a:cubicBezTo>
                  <a:pt x="1050" y="172"/>
                  <a:pt x="1067" y="183"/>
                  <a:pt x="1082" y="199"/>
                </a:cubicBezTo>
                <a:cubicBezTo>
                  <a:pt x="1097" y="214"/>
                  <a:pt x="1109" y="233"/>
                  <a:pt x="1118" y="254"/>
                </a:cubicBezTo>
                <a:cubicBezTo>
                  <a:pt x="1127" y="276"/>
                  <a:pt x="1131" y="300"/>
                  <a:pt x="1131" y="327"/>
                </a:cubicBezTo>
                <a:cubicBezTo>
                  <a:pt x="1131" y="354"/>
                  <a:pt x="1127" y="378"/>
                  <a:pt x="1118" y="400"/>
                </a:cubicBezTo>
                <a:cubicBezTo>
                  <a:pt x="1108" y="421"/>
                  <a:pt x="1096" y="440"/>
                  <a:pt x="1081" y="455"/>
                </a:cubicBezTo>
                <a:cubicBezTo>
                  <a:pt x="1066" y="471"/>
                  <a:pt x="1049" y="482"/>
                  <a:pt x="1030" y="491"/>
                </a:cubicBezTo>
                <a:cubicBezTo>
                  <a:pt x="1010" y="499"/>
                  <a:pt x="990" y="503"/>
                  <a:pt x="969" y="503"/>
                </a:cubicBezTo>
                <a:close/>
                <a:moveTo>
                  <a:pt x="952" y="421"/>
                </a:moveTo>
                <a:cubicBezTo>
                  <a:pt x="965" y="421"/>
                  <a:pt x="977" y="419"/>
                  <a:pt x="988" y="414"/>
                </a:cubicBezTo>
                <a:cubicBezTo>
                  <a:pt x="999" y="409"/>
                  <a:pt x="1009" y="402"/>
                  <a:pt x="1018" y="394"/>
                </a:cubicBezTo>
                <a:cubicBezTo>
                  <a:pt x="1026" y="385"/>
                  <a:pt x="1033" y="375"/>
                  <a:pt x="1038" y="364"/>
                </a:cubicBezTo>
                <a:cubicBezTo>
                  <a:pt x="1043" y="352"/>
                  <a:pt x="1045" y="340"/>
                  <a:pt x="1045" y="326"/>
                </a:cubicBezTo>
                <a:cubicBezTo>
                  <a:pt x="1045" y="313"/>
                  <a:pt x="1043" y="301"/>
                  <a:pt x="1038" y="289"/>
                </a:cubicBezTo>
                <a:cubicBezTo>
                  <a:pt x="1033" y="278"/>
                  <a:pt x="1026" y="268"/>
                  <a:pt x="1018" y="259"/>
                </a:cubicBezTo>
                <a:cubicBezTo>
                  <a:pt x="1009" y="251"/>
                  <a:pt x="999" y="244"/>
                  <a:pt x="988" y="239"/>
                </a:cubicBezTo>
                <a:cubicBezTo>
                  <a:pt x="977" y="234"/>
                  <a:pt x="965" y="231"/>
                  <a:pt x="952" y="231"/>
                </a:cubicBezTo>
                <a:cubicBezTo>
                  <a:pt x="938" y="231"/>
                  <a:pt x="926" y="234"/>
                  <a:pt x="915" y="239"/>
                </a:cubicBezTo>
                <a:cubicBezTo>
                  <a:pt x="903" y="244"/>
                  <a:pt x="893" y="251"/>
                  <a:pt x="885" y="259"/>
                </a:cubicBezTo>
                <a:cubicBezTo>
                  <a:pt x="877" y="268"/>
                  <a:pt x="870" y="278"/>
                  <a:pt x="865" y="289"/>
                </a:cubicBezTo>
                <a:cubicBezTo>
                  <a:pt x="860" y="301"/>
                  <a:pt x="858" y="313"/>
                  <a:pt x="858" y="326"/>
                </a:cubicBezTo>
                <a:cubicBezTo>
                  <a:pt x="858" y="340"/>
                  <a:pt x="860" y="352"/>
                  <a:pt x="865" y="364"/>
                </a:cubicBezTo>
                <a:cubicBezTo>
                  <a:pt x="870" y="375"/>
                  <a:pt x="877" y="385"/>
                  <a:pt x="885" y="394"/>
                </a:cubicBezTo>
                <a:cubicBezTo>
                  <a:pt x="893" y="402"/>
                  <a:pt x="903" y="409"/>
                  <a:pt x="915" y="414"/>
                </a:cubicBezTo>
                <a:cubicBezTo>
                  <a:pt x="926" y="419"/>
                  <a:pt x="938" y="421"/>
                  <a:pt x="952" y="421"/>
                </a:cubicBezTo>
                <a:close/>
                <a:moveTo>
                  <a:pt x="1194" y="158"/>
                </a:moveTo>
                <a:cubicBezTo>
                  <a:pt x="1279" y="158"/>
                  <a:pt x="1279" y="158"/>
                  <a:pt x="1279" y="158"/>
                </a:cubicBezTo>
                <a:cubicBezTo>
                  <a:pt x="1279" y="210"/>
                  <a:pt x="1279" y="210"/>
                  <a:pt x="1279" y="210"/>
                </a:cubicBezTo>
                <a:cubicBezTo>
                  <a:pt x="1287" y="190"/>
                  <a:pt x="1299" y="175"/>
                  <a:pt x="1315" y="166"/>
                </a:cubicBezTo>
                <a:cubicBezTo>
                  <a:pt x="1331" y="157"/>
                  <a:pt x="1350" y="152"/>
                  <a:pt x="1372" y="152"/>
                </a:cubicBezTo>
                <a:cubicBezTo>
                  <a:pt x="1383" y="152"/>
                  <a:pt x="1394" y="153"/>
                  <a:pt x="1403" y="156"/>
                </a:cubicBezTo>
                <a:cubicBezTo>
                  <a:pt x="1413" y="158"/>
                  <a:pt x="1422" y="161"/>
                  <a:pt x="1429" y="165"/>
                </a:cubicBezTo>
                <a:cubicBezTo>
                  <a:pt x="1397" y="250"/>
                  <a:pt x="1397" y="250"/>
                  <a:pt x="1397" y="250"/>
                </a:cubicBezTo>
                <a:cubicBezTo>
                  <a:pt x="1393" y="247"/>
                  <a:pt x="1387" y="244"/>
                  <a:pt x="1379" y="242"/>
                </a:cubicBezTo>
                <a:cubicBezTo>
                  <a:pt x="1371" y="239"/>
                  <a:pt x="1362" y="238"/>
                  <a:pt x="1352" y="238"/>
                </a:cubicBezTo>
                <a:cubicBezTo>
                  <a:pt x="1330" y="238"/>
                  <a:pt x="1313" y="244"/>
                  <a:pt x="1299" y="257"/>
                </a:cubicBezTo>
                <a:cubicBezTo>
                  <a:pt x="1286" y="269"/>
                  <a:pt x="1279" y="289"/>
                  <a:pt x="1279" y="318"/>
                </a:cubicBezTo>
                <a:cubicBezTo>
                  <a:pt x="1279" y="496"/>
                  <a:pt x="1279" y="496"/>
                  <a:pt x="1279" y="496"/>
                </a:cubicBezTo>
                <a:cubicBezTo>
                  <a:pt x="1194" y="496"/>
                  <a:pt x="1194" y="496"/>
                  <a:pt x="1194" y="496"/>
                </a:cubicBezTo>
                <a:lnTo>
                  <a:pt x="1194" y="158"/>
                </a:lnTo>
                <a:close/>
                <a:moveTo>
                  <a:pt x="1620" y="503"/>
                </a:moveTo>
                <a:cubicBezTo>
                  <a:pt x="1594" y="503"/>
                  <a:pt x="1571" y="498"/>
                  <a:pt x="1549" y="489"/>
                </a:cubicBezTo>
                <a:cubicBezTo>
                  <a:pt x="1527" y="480"/>
                  <a:pt x="1508" y="467"/>
                  <a:pt x="1492" y="451"/>
                </a:cubicBezTo>
                <a:cubicBezTo>
                  <a:pt x="1476" y="435"/>
                  <a:pt x="1464" y="416"/>
                  <a:pt x="1455" y="395"/>
                </a:cubicBezTo>
                <a:cubicBezTo>
                  <a:pt x="1446" y="374"/>
                  <a:pt x="1441" y="351"/>
                  <a:pt x="1441" y="327"/>
                </a:cubicBezTo>
                <a:cubicBezTo>
                  <a:pt x="1441" y="303"/>
                  <a:pt x="1446" y="280"/>
                  <a:pt x="1455" y="258"/>
                </a:cubicBezTo>
                <a:cubicBezTo>
                  <a:pt x="1464" y="237"/>
                  <a:pt x="1476" y="218"/>
                  <a:pt x="1492" y="202"/>
                </a:cubicBezTo>
                <a:cubicBezTo>
                  <a:pt x="1508" y="187"/>
                  <a:pt x="1527" y="174"/>
                  <a:pt x="1549" y="165"/>
                </a:cubicBezTo>
                <a:cubicBezTo>
                  <a:pt x="1571" y="156"/>
                  <a:pt x="1594" y="151"/>
                  <a:pt x="1620" y="151"/>
                </a:cubicBezTo>
                <a:cubicBezTo>
                  <a:pt x="1645" y="151"/>
                  <a:pt x="1668" y="156"/>
                  <a:pt x="1690" y="165"/>
                </a:cubicBezTo>
                <a:cubicBezTo>
                  <a:pt x="1712" y="174"/>
                  <a:pt x="1731" y="187"/>
                  <a:pt x="1747" y="202"/>
                </a:cubicBezTo>
                <a:cubicBezTo>
                  <a:pt x="1763" y="218"/>
                  <a:pt x="1776" y="237"/>
                  <a:pt x="1785" y="258"/>
                </a:cubicBezTo>
                <a:cubicBezTo>
                  <a:pt x="1794" y="280"/>
                  <a:pt x="1799" y="303"/>
                  <a:pt x="1799" y="327"/>
                </a:cubicBezTo>
                <a:cubicBezTo>
                  <a:pt x="1799" y="351"/>
                  <a:pt x="1794" y="374"/>
                  <a:pt x="1785" y="395"/>
                </a:cubicBezTo>
                <a:cubicBezTo>
                  <a:pt x="1776" y="416"/>
                  <a:pt x="1763" y="435"/>
                  <a:pt x="1747" y="451"/>
                </a:cubicBezTo>
                <a:cubicBezTo>
                  <a:pt x="1731" y="467"/>
                  <a:pt x="1713" y="480"/>
                  <a:pt x="1691" y="489"/>
                </a:cubicBezTo>
                <a:cubicBezTo>
                  <a:pt x="1669" y="498"/>
                  <a:pt x="1645" y="503"/>
                  <a:pt x="1620" y="503"/>
                </a:cubicBezTo>
                <a:close/>
                <a:moveTo>
                  <a:pt x="1620" y="421"/>
                </a:moveTo>
                <a:cubicBezTo>
                  <a:pt x="1633" y="421"/>
                  <a:pt x="1645" y="418"/>
                  <a:pt x="1657" y="413"/>
                </a:cubicBezTo>
                <a:cubicBezTo>
                  <a:pt x="1668" y="408"/>
                  <a:pt x="1678" y="402"/>
                  <a:pt x="1686" y="393"/>
                </a:cubicBezTo>
                <a:cubicBezTo>
                  <a:pt x="1694" y="385"/>
                  <a:pt x="1701" y="375"/>
                  <a:pt x="1706" y="364"/>
                </a:cubicBezTo>
                <a:cubicBezTo>
                  <a:pt x="1711" y="352"/>
                  <a:pt x="1713" y="340"/>
                  <a:pt x="1713" y="326"/>
                </a:cubicBezTo>
                <a:cubicBezTo>
                  <a:pt x="1713" y="313"/>
                  <a:pt x="1711" y="301"/>
                  <a:pt x="1706" y="289"/>
                </a:cubicBezTo>
                <a:cubicBezTo>
                  <a:pt x="1701" y="278"/>
                  <a:pt x="1694" y="268"/>
                  <a:pt x="1686" y="259"/>
                </a:cubicBezTo>
                <a:cubicBezTo>
                  <a:pt x="1678" y="251"/>
                  <a:pt x="1668" y="244"/>
                  <a:pt x="1657" y="239"/>
                </a:cubicBezTo>
                <a:cubicBezTo>
                  <a:pt x="1645" y="234"/>
                  <a:pt x="1633" y="232"/>
                  <a:pt x="1620" y="232"/>
                </a:cubicBezTo>
                <a:cubicBezTo>
                  <a:pt x="1607" y="232"/>
                  <a:pt x="1595" y="234"/>
                  <a:pt x="1584" y="239"/>
                </a:cubicBezTo>
                <a:cubicBezTo>
                  <a:pt x="1573" y="244"/>
                  <a:pt x="1563" y="251"/>
                  <a:pt x="1555" y="259"/>
                </a:cubicBezTo>
                <a:cubicBezTo>
                  <a:pt x="1546" y="268"/>
                  <a:pt x="1540" y="278"/>
                  <a:pt x="1535" y="289"/>
                </a:cubicBezTo>
                <a:cubicBezTo>
                  <a:pt x="1530" y="301"/>
                  <a:pt x="1528" y="313"/>
                  <a:pt x="1528" y="326"/>
                </a:cubicBezTo>
                <a:cubicBezTo>
                  <a:pt x="1528" y="340"/>
                  <a:pt x="1530" y="352"/>
                  <a:pt x="1535" y="364"/>
                </a:cubicBezTo>
                <a:cubicBezTo>
                  <a:pt x="1540" y="375"/>
                  <a:pt x="1546" y="385"/>
                  <a:pt x="1555" y="393"/>
                </a:cubicBezTo>
                <a:cubicBezTo>
                  <a:pt x="1563" y="402"/>
                  <a:pt x="1573" y="408"/>
                  <a:pt x="1584" y="413"/>
                </a:cubicBezTo>
                <a:cubicBezTo>
                  <a:pt x="1595" y="418"/>
                  <a:pt x="1607" y="421"/>
                  <a:pt x="1620" y="421"/>
                </a:cubicBezTo>
                <a:close/>
                <a:moveTo>
                  <a:pt x="0" y="158"/>
                </a:moveTo>
                <a:cubicBezTo>
                  <a:pt x="88" y="158"/>
                  <a:pt x="88" y="158"/>
                  <a:pt x="88" y="158"/>
                </a:cubicBezTo>
                <a:cubicBezTo>
                  <a:pt x="156" y="373"/>
                  <a:pt x="156" y="373"/>
                  <a:pt x="156" y="373"/>
                </a:cubicBezTo>
                <a:cubicBezTo>
                  <a:pt x="236" y="158"/>
                  <a:pt x="236" y="158"/>
                  <a:pt x="236" y="158"/>
                </a:cubicBezTo>
                <a:cubicBezTo>
                  <a:pt x="313" y="158"/>
                  <a:pt x="313" y="158"/>
                  <a:pt x="313" y="158"/>
                </a:cubicBezTo>
                <a:cubicBezTo>
                  <a:pt x="392" y="373"/>
                  <a:pt x="392" y="373"/>
                  <a:pt x="392" y="373"/>
                </a:cubicBezTo>
                <a:cubicBezTo>
                  <a:pt x="462" y="158"/>
                  <a:pt x="462" y="158"/>
                  <a:pt x="462" y="158"/>
                </a:cubicBezTo>
                <a:cubicBezTo>
                  <a:pt x="550" y="158"/>
                  <a:pt x="550" y="158"/>
                  <a:pt x="550" y="158"/>
                </a:cubicBezTo>
                <a:cubicBezTo>
                  <a:pt x="435" y="495"/>
                  <a:pt x="435" y="495"/>
                  <a:pt x="435" y="495"/>
                </a:cubicBezTo>
                <a:cubicBezTo>
                  <a:pt x="354" y="495"/>
                  <a:pt x="354" y="495"/>
                  <a:pt x="354" y="495"/>
                </a:cubicBezTo>
                <a:cubicBezTo>
                  <a:pt x="274" y="275"/>
                  <a:pt x="274" y="275"/>
                  <a:pt x="274" y="275"/>
                </a:cubicBezTo>
                <a:cubicBezTo>
                  <a:pt x="192" y="495"/>
                  <a:pt x="192" y="495"/>
                  <a:pt x="192" y="495"/>
                </a:cubicBezTo>
                <a:cubicBezTo>
                  <a:pt x="110" y="495"/>
                  <a:pt x="110" y="495"/>
                  <a:pt x="110" y="495"/>
                </a:cubicBezTo>
                <a:lnTo>
                  <a:pt x="0" y="15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8805425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Branding_Title_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2B500-7873-29CF-A005-004A4B53456C}"/>
              </a:ext>
            </a:extLst>
          </p:cNvPr>
          <p:cNvSpPr>
            <a:spLocks noGrp="1"/>
          </p:cNvSpPr>
          <p:nvPr>
            <p:ph type="title" hasCustomPrompt="1"/>
          </p:nvPr>
        </p:nvSpPr>
        <p:spPr>
          <a:xfrm>
            <a:off x="674741" y="365760"/>
            <a:ext cx="10842022" cy="685800"/>
          </a:xfrm>
        </p:spPr>
        <p:txBody>
          <a:bodyPr>
            <a:noAutofit/>
          </a:bodyPr>
          <a:lstStyle>
            <a:lvl1pPr>
              <a:defRPr sz="4000"/>
            </a:lvl1pPr>
          </a:lstStyle>
          <a:p>
            <a:r>
              <a:rPr lang="en-US"/>
              <a:t>Click to add title</a:t>
            </a:r>
          </a:p>
        </p:txBody>
      </p:sp>
      <p:cxnSp>
        <p:nvCxnSpPr>
          <p:cNvPr id="4" name="Conector recto 17">
            <a:extLst>
              <a:ext uri="{FF2B5EF4-FFF2-40B4-BE49-F238E27FC236}">
                <a16:creationId xmlns:a16="http://schemas.microsoft.com/office/drawing/2014/main" id="{C6DDCC9E-0E84-1E26-9106-9C0FEDC48A4A}"/>
              </a:ext>
            </a:extLst>
          </p:cNvPr>
          <p:cNvCxnSpPr>
            <a:cxnSpLocks/>
          </p:cNvCxnSpPr>
          <p:nvPr userDrawn="1"/>
        </p:nvCxnSpPr>
        <p:spPr>
          <a:xfrm>
            <a:off x="10732612" y="6461604"/>
            <a:ext cx="0" cy="2145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Imagen 18">
            <a:extLst>
              <a:ext uri="{FF2B5EF4-FFF2-40B4-BE49-F238E27FC236}">
                <a16:creationId xmlns:a16="http://schemas.microsoft.com/office/drawing/2014/main" id="{44B6179C-C118-F9C0-1979-C4FD340B0D4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69541" y="6490387"/>
            <a:ext cx="363161" cy="140502"/>
          </a:xfrm>
          <a:prstGeom prst="rect">
            <a:avLst/>
          </a:prstGeom>
        </p:spPr>
      </p:pic>
      <p:sp>
        <p:nvSpPr>
          <p:cNvPr id="7" name="Número de diapositiva">
            <a:extLst>
              <a:ext uri="{FF2B5EF4-FFF2-40B4-BE49-F238E27FC236}">
                <a16:creationId xmlns:a16="http://schemas.microsoft.com/office/drawing/2014/main" id="{E1A3299A-563A-3932-D2CF-C3C2C86CBE3D}"/>
              </a:ext>
            </a:extLst>
          </p:cNvPr>
          <p:cNvSpPr txBox="1">
            <a:spLocks/>
          </p:cNvSpPr>
          <p:nvPr userDrawn="1"/>
        </p:nvSpPr>
        <p:spPr>
          <a:xfrm>
            <a:off x="11516762" y="6509914"/>
            <a:ext cx="548640" cy="91440"/>
          </a:xfrm>
          <a:prstGeom prst="rect">
            <a:avLst/>
          </a:prstGeom>
        </p:spPr>
        <p:txBody>
          <a:bodyPr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700" b="0" i="0" u="none" strike="noStrike" cap="none" spc="0" normalizeH="0" baseline="0">
                <a:ln>
                  <a:noFill/>
                </a:ln>
                <a:solidFill>
                  <a:srgbClr val="000000"/>
                </a:solidFill>
                <a:effectLst/>
                <a:uFillTx/>
                <a:latin typeface="Tenorite" pitchFamily="2" charset="0"/>
                <a:ea typeface="+mn-ea"/>
                <a:cs typeface="+mn-cs"/>
                <a:sym typeface="Tenorite Regular"/>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9pPr>
          </a:lstStyle>
          <a:p>
            <a:fld id="{86CB4B4D-7CA3-9044-876B-883B54F8677D}" type="slidenum">
              <a:rPr lang="en-US" sz="800" smtClean="0"/>
              <a:pPr/>
              <a:t>‹#›</a:t>
            </a:fld>
            <a:endParaRPr lang="en-US" sz="800"/>
          </a:p>
        </p:txBody>
      </p:sp>
      <p:sp>
        <p:nvSpPr>
          <p:cNvPr id="8" name="Freeform 5">
            <a:extLst>
              <a:ext uri="{FF2B5EF4-FFF2-40B4-BE49-F238E27FC236}">
                <a16:creationId xmlns:a16="http://schemas.microsoft.com/office/drawing/2014/main" id="{B5122E4E-79DD-797E-85C5-F381A9EC795A}"/>
              </a:ext>
            </a:extLst>
          </p:cNvPr>
          <p:cNvSpPr>
            <a:spLocks noEditPoints="1"/>
          </p:cNvSpPr>
          <p:nvPr userDrawn="1"/>
        </p:nvSpPr>
        <p:spPr bwMode="auto">
          <a:xfrm>
            <a:off x="10093009" y="6479382"/>
            <a:ext cx="468874" cy="173633"/>
          </a:xfrm>
          <a:custGeom>
            <a:avLst/>
            <a:gdLst>
              <a:gd name="T0" fmla="*/ 698 w 1799"/>
              <a:gd name="T1" fmla="*/ 158 h 664"/>
              <a:gd name="T2" fmla="*/ 610 w 1799"/>
              <a:gd name="T3" fmla="*/ 496 h 664"/>
              <a:gd name="T4" fmla="*/ 664 w 1799"/>
              <a:gd name="T5" fmla="*/ 7 h 664"/>
              <a:gd name="T6" fmla="*/ 638 w 1799"/>
              <a:gd name="T7" fmla="*/ 105 h 664"/>
              <a:gd name="T8" fmla="*/ 664 w 1799"/>
              <a:gd name="T9" fmla="*/ 7 h 664"/>
              <a:gd name="T10" fmla="*/ 907 w 1799"/>
              <a:gd name="T11" fmla="*/ 491 h 664"/>
              <a:gd name="T12" fmla="*/ 863 w 1799"/>
              <a:gd name="T13" fmla="*/ 664 h 664"/>
              <a:gd name="T14" fmla="*/ 777 w 1799"/>
              <a:gd name="T15" fmla="*/ 158 h 664"/>
              <a:gd name="T16" fmla="*/ 862 w 1799"/>
              <a:gd name="T17" fmla="*/ 205 h 664"/>
              <a:gd name="T18" fmla="*/ 969 w 1799"/>
              <a:gd name="T19" fmla="*/ 151 h 664"/>
              <a:gd name="T20" fmla="*/ 1082 w 1799"/>
              <a:gd name="T21" fmla="*/ 199 h 664"/>
              <a:gd name="T22" fmla="*/ 1131 w 1799"/>
              <a:gd name="T23" fmla="*/ 327 h 664"/>
              <a:gd name="T24" fmla="*/ 1081 w 1799"/>
              <a:gd name="T25" fmla="*/ 455 h 664"/>
              <a:gd name="T26" fmla="*/ 969 w 1799"/>
              <a:gd name="T27" fmla="*/ 503 h 664"/>
              <a:gd name="T28" fmla="*/ 988 w 1799"/>
              <a:gd name="T29" fmla="*/ 414 h 664"/>
              <a:gd name="T30" fmla="*/ 1038 w 1799"/>
              <a:gd name="T31" fmla="*/ 364 h 664"/>
              <a:gd name="T32" fmla="*/ 1038 w 1799"/>
              <a:gd name="T33" fmla="*/ 289 h 664"/>
              <a:gd name="T34" fmla="*/ 988 w 1799"/>
              <a:gd name="T35" fmla="*/ 239 h 664"/>
              <a:gd name="T36" fmla="*/ 915 w 1799"/>
              <a:gd name="T37" fmla="*/ 239 h 664"/>
              <a:gd name="T38" fmla="*/ 865 w 1799"/>
              <a:gd name="T39" fmla="*/ 289 h 664"/>
              <a:gd name="T40" fmla="*/ 865 w 1799"/>
              <a:gd name="T41" fmla="*/ 364 h 664"/>
              <a:gd name="T42" fmla="*/ 915 w 1799"/>
              <a:gd name="T43" fmla="*/ 414 h 664"/>
              <a:gd name="T44" fmla="*/ 1194 w 1799"/>
              <a:gd name="T45" fmla="*/ 158 h 664"/>
              <a:gd name="T46" fmla="*/ 1279 w 1799"/>
              <a:gd name="T47" fmla="*/ 210 h 664"/>
              <a:gd name="T48" fmla="*/ 1372 w 1799"/>
              <a:gd name="T49" fmla="*/ 152 h 664"/>
              <a:gd name="T50" fmla="*/ 1429 w 1799"/>
              <a:gd name="T51" fmla="*/ 165 h 664"/>
              <a:gd name="T52" fmla="*/ 1379 w 1799"/>
              <a:gd name="T53" fmla="*/ 242 h 664"/>
              <a:gd name="T54" fmla="*/ 1299 w 1799"/>
              <a:gd name="T55" fmla="*/ 257 h 664"/>
              <a:gd name="T56" fmla="*/ 1279 w 1799"/>
              <a:gd name="T57" fmla="*/ 496 h 664"/>
              <a:gd name="T58" fmla="*/ 1194 w 1799"/>
              <a:gd name="T59" fmla="*/ 158 h 664"/>
              <a:gd name="T60" fmla="*/ 1549 w 1799"/>
              <a:gd name="T61" fmla="*/ 489 h 664"/>
              <a:gd name="T62" fmla="*/ 1455 w 1799"/>
              <a:gd name="T63" fmla="*/ 395 h 664"/>
              <a:gd name="T64" fmla="*/ 1455 w 1799"/>
              <a:gd name="T65" fmla="*/ 258 h 664"/>
              <a:gd name="T66" fmla="*/ 1549 w 1799"/>
              <a:gd name="T67" fmla="*/ 165 h 664"/>
              <a:gd name="T68" fmla="*/ 1690 w 1799"/>
              <a:gd name="T69" fmla="*/ 165 h 664"/>
              <a:gd name="T70" fmla="*/ 1785 w 1799"/>
              <a:gd name="T71" fmla="*/ 258 h 664"/>
              <a:gd name="T72" fmla="*/ 1785 w 1799"/>
              <a:gd name="T73" fmla="*/ 395 h 664"/>
              <a:gd name="T74" fmla="*/ 1691 w 1799"/>
              <a:gd name="T75" fmla="*/ 489 h 664"/>
              <a:gd name="T76" fmla="*/ 1620 w 1799"/>
              <a:gd name="T77" fmla="*/ 421 h 664"/>
              <a:gd name="T78" fmla="*/ 1686 w 1799"/>
              <a:gd name="T79" fmla="*/ 393 h 664"/>
              <a:gd name="T80" fmla="*/ 1713 w 1799"/>
              <a:gd name="T81" fmla="*/ 326 h 664"/>
              <a:gd name="T82" fmla="*/ 1686 w 1799"/>
              <a:gd name="T83" fmla="*/ 259 h 664"/>
              <a:gd name="T84" fmla="*/ 1620 w 1799"/>
              <a:gd name="T85" fmla="*/ 232 h 664"/>
              <a:gd name="T86" fmla="*/ 1555 w 1799"/>
              <a:gd name="T87" fmla="*/ 259 h 664"/>
              <a:gd name="T88" fmla="*/ 1528 w 1799"/>
              <a:gd name="T89" fmla="*/ 326 h 664"/>
              <a:gd name="T90" fmla="*/ 1555 w 1799"/>
              <a:gd name="T91" fmla="*/ 393 h 664"/>
              <a:gd name="T92" fmla="*/ 1620 w 1799"/>
              <a:gd name="T93" fmla="*/ 421 h 664"/>
              <a:gd name="T94" fmla="*/ 88 w 1799"/>
              <a:gd name="T95" fmla="*/ 158 h 664"/>
              <a:gd name="T96" fmla="*/ 236 w 1799"/>
              <a:gd name="T97" fmla="*/ 158 h 664"/>
              <a:gd name="T98" fmla="*/ 392 w 1799"/>
              <a:gd name="T99" fmla="*/ 373 h 664"/>
              <a:gd name="T100" fmla="*/ 550 w 1799"/>
              <a:gd name="T101" fmla="*/ 158 h 664"/>
              <a:gd name="T102" fmla="*/ 354 w 1799"/>
              <a:gd name="T103" fmla="*/ 495 h 664"/>
              <a:gd name="T104" fmla="*/ 192 w 1799"/>
              <a:gd name="T105" fmla="*/ 495 h 664"/>
              <a:gd name="T106" fmla="*/ 0 w 1799"/>
              <a:gd name="T107" fmla="*/ 158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99" h="664">
                <a:moveTo>
                  <a:pt x="610" y="158"/>
                </a:moveTo>
                <a:cubicBezTo>
                  <a:pt x="698" y="158"/>
                  <a:pt x="698" y="158"/>
                  <a:pt x="698" y="158"/>
                </a:cubicBezTo>
                <a:cubicBezTo>
                  <a:pt x="698" y="496"/>
                  <a:pt x="698" y="496"/>
                  <a:pt x="698" y="496"/>
                </a:cubicBezTo>
                <a:cubicBezTo>
                  <a:pt x="610" y="496"/>
                  <a:pt x="610" y="496"/>
                  <a:pt x="610" y="496"/>
                </a:cubicBezTo>
                <a:lnTo>
                  <a:pt x="610" y="158"/>
                </a:lnTo>
                <a:close/>
                <a:moveTo>
                  <a:pt x="664" y="7"/>
                </a:moveTo>
                <a:cubicBezTo>
                  <a:pt x="637" y="0"/>
                  <a:pt x="609" y="16"/>
                  <a:pt x="602" y="43"/>
                </a:cubicBezTo>
                <a:cubicBezTo>
                  <a:pt x="595" y="70"/>
                  <a:pt x="611" y="98"/>
                  <a:pt x="638" y="105"/>
                </a:cubicBezTo>
                <a:cubicBezTo>
                  <a:pt x="665" y="112"/>
                  <a:pt x="693" y="96"/>
                  <a:pt x="700" y="69"/>
                </a:cubicBezTo>
                <a:cubicBezTo>
                  <a:pt x="707" y="42"/>
                  <a:pt x="691" y="14"/>
                  <a:pt x="664" y="7"/>
                </a:cubicBezTo>
                <a:close/>
                <a:moveTo>
                  <a:pt x="969" y="503"/>
                </a:moveTo>
                <a:cubicBezTo>
                  <a:pt x="946" y="503"/>
                  <a:pt x="926" y="499"/>
                  <a:pt x="907" y="491"/>
                </a:cubicBezTo>
                <a:cubicBezTo>
                  <a:pt x="889" y="482"/>
                  <a:pt x="874" y="470"/>
                  <a:pt x="863" y="455"/>
                </a:cubicBezTo>
                <a:cubicBezTo>
                  <a:pt x="863" y="664"/>
                  <a:pt x="863" y="664"/>
                  <a:pt x="863" y="664"/>
                </a:cubicBezTo>
                <a:cubicBezTo>
                  <a:pt x="777" y="664"/>
                  <a:pt x="777" y="664"/>
                  <a:pt x="777" y="664"/>
                </a:cubicBezTo>
                <a:cubicBezTo>
                  <a:pt x="777" y="158"/>
                  <a:pt x="777" y="158"/>
                  <a:pt x="777" y="158"/>
                </a:cubicBezTo>
                <a:cubicBezTo>
                  <a:pt x="862" y="158"/>
                  <a:pt x="862" y="158"/>
                  <a:pt x="862" y="158"/>
                </a:cubicBezTo>
                <a:cubicBezTo>
                  <a:pt x="862" y="205"/>
                  <a:pt x="862" y="205"/>
                  <a:pt x="862" y="205"/>
                </a:cubicBezTo>
                <a:cubicBezTo>
                  <a:pt x="874" y="188"/>
                  <a:pt x="888" y="175"/>
                  <a:pt x="907" y="166"/>
                </a:cubicBezTo>
                <a:cubicBezTo>
                  <a:pt x="925" y="156"/>
                  <a:pt x="946" y="151"/>
                  <a:pt x="969" y="151"/>
                </a:cubicBezTo>
                <a:cubicBezTo>
                  <a:pt x="990" y="151"/>
                  <a:pt x="1010" y="155"/>
                  <a:pt x="1030" y="163"/>
                </a:cubicBezTo>
                <a:cubicBezTo>
                  <a:pt x="1050" y="172"/>
                  <a:pt x="1067" y="183"/>
                  <a:pt x="1082" y="199"/>
                </a:cubicBezTo>
                <a:cubicBezTo>
                  <a:pt x="1097" y="214"/>
                  <a:pt x="1109" y="233"/>
                  <a:pt x="1118" y="254"/>
                </a:cubicBezTo>
                <a:cubicBezTo>
                  <a:pt x="1127" y="276"/>
                  <a:pt x="1131" y="300"/>
                  <a:pt x="1131" y="327"/>
                </a:cubicBezTo>
                <a:cubicBezTo>
                  <a:pt x="1131" y="354"/>
                  <a:pt x="1127" y="378"/>
                  <a:pt x="1118" y="400"/>
                </a:cubicBezTo>
                <a:cubicBezTo>
                  <a:pt x="1108" y="421"/>
                  <a:pt x="1096" y="440"/>
                  <a:pt x="1081" y="455"/>
                </a:cubicBezTo>
                <a:cubicBezTo>
                  <a:pt x="1066" y="471"/>
                  <a:pt x="1049" y="482"/>
                  <a:pt x="1030" y="491"/>
                </a:cubicBezTo>
                <a:cubicBezTo>
                  <a:pt x="1010" y="499"/>
                  <a:pt x="990" y="503"/>
                  <a:pt x="969" y="503"/>
                </a:cubicBezTo>
                <a:close/>
                <a:moveTo>
                  <a:pt x="952" y="421"/>
                </a:moveTo>
                <a:cubicBezTo>
                  <a:pt x="965" y="421"/>
                  <a:pt x="977" y="419"/>
                  <a:pt x="988" y="414"/>
                </a:cubicBezTo>
                <a:cubicBezTo>
                  <a:pt x="999" y="409"/>
                  <a:pt x="1009" y="402"/>
                  <a:pt x="1018" y="394"/>
                </a:cubicBezTo>
                <a:cubicBezTo>
                  <a:pt x="1026" y="385"/>
                  <a:pt x="1033" y="375"/>
                  <a:pt x="1038" y="364"/>
                </a:cubicBezTo>
                <a:cubicBezTo>
                  <a:pt x="1043" y="352"/>
                  <a:pt x="1045" y="340"/>
                  <a:pt x="1045" y="326"/>
                </a:cubicBezTo>
                <a:cubicBezTo>
                  <a:pt x="1045" y="313"/>
                  <a:pt x="1043" y="301"/>
                  <a:pt x="1038" y="289"/>
                </a:cubicBezTo>
                <a:cubicBezTo>
                  <a:pt x="1033" y="278"/>
                  <a:pt x="1026" y="268"/>
                  <a:pt x="1018" y="259"/>
                </a:cubicBezTo>
                <a:cubicBezTo>
                  <a:pt x="1009" y="251"/>
                  <a:pt x="999" y="244"/>
                  <a:pt x="988" y="239"/>
                </a:cubicBezTo>
                <a:cubicBezTo>
                  <a:pt x="977" y="234"/>
                  <a:pt x="965" y="231"/>
                  <a:pt x="952" y="231"/>
                </a:cubicBezTo>
                <a:cubicBezTo>
                  <a:pt x="938" y="231"/>
                  <a:pt x="926" y="234"/>
                  <a:pt x="915" y="239"/>
                </a:cubicBezTo>
                <a:cubicBezTo>
                  <a:pt x="903" y="244"/>
                  <a:pt x="893" y="251"/>
                  <a:pt x="885" y="259"/>
                </a:cubicBezTo>
                <a:cubicBezTo>
                  <a:pt x="877" y="268"/>
                  <a:pt x="870" y="278"/>
                  <a:pt x="865" y="289"/>
                </a:cubicBezTo>
                <a:cubicBezTo>
                  <a:pt x="860" y="301"/>
                  <a:pt x="858" y="313"/>
                  <a:pt x="858" y="326"/>
                </a:cubicBezTo>
                <a:cubicBezTo>
                  <a:pt x="858" y="340"/>
                  <a:pt x="860" y="352"/>
                  <a:pt x="865" y="364"/>
                </a:cubicBezTo>
                <a:cubicBezTo>
                  <a:pt x="870" y="375"/>
                  <a:pt x="877" y="385"/>
                  <a:pt x="885" y="394"/>
                </a:cubicBezTo>
                <a:cubicBezTo>
                  <a:pt x="893" y="402"/>
                  <a:pt x="903" y="409"/>
                  <a:pt x="915" y="414"/>
                </a:cubicBezTo>
                <a:cubicBezTo>
                  <a:pt x="926" y="419"/>
                  <a:pt x="938" y="421"/>
                  <a:pt x="952" y="421"/>
                </a:cubicBezTo>
                <a:close/>
                <a:moveTo>
                  <a:pt x="1194" y="158"/>
                </a:moveTo>
                <a:cubicBezTo>
                  <a:pt x="1279" y="158"/>
                  <a:pt x="1279" y="158"/>
                  <a:pt x="1279" y="158"/>
                </a:cubicBezTo>
                <a:cubicBezTo>
                  <a:pt x="1279" y="210"/>
                  <a:pt x="1279" y="210"/>
                  <a:pt x="1279" y="210"/>
                </a:cubicBezTo>
                <a:cubicBezTo>
                  <a:pt x="1287" y="190"/>
                  <a:pt x="1299" y="175"/>
                  <a:pt x="1315" y="166"/>
                </a:cubicBezTo>
                <a:cubicBezTo>
                  <a:pt x="1331" y="157"/>
                  <a:pt x="1350" y="152"/>
                  <a:pt x="1372" y="152"/>
                </a:cubicBezTo>
                <a:cubicBezTo>
                  <a:pt x="1383" y="152"/>
                  <a:pt x="1394" y="153"/>
                  <a:pt x="1403" y="156"/>
                </a:cubicBezTo>
                <a:cubicBezTo>
                  <a:pt x="1413" y="158"/>
                  <a:pt x="1422" y="161"/>
                  <a:pt x="1429" y="165"/>
                </a:cubicBezTo>
                <a:cubicBezTo>
                  <a:pt x="1397" y="250"/>
                  <a:pt x="1397" y="250"/>
                  <a:pt x="1397" y="250"/>
                </a:cubicBezTo>
                <a:cubicBezTo>
                  <a:pt x="1393" y="247"/>
                  <a:pt x="1387" y="244"/>
                  <a:pt x="1379" y="242"/>
                </a:cubicBezTo>
                <a:cubicBezTo>
                  <a:pt x="1371" y="239"/>
                  <a:pt x="1362" y="238"/>
                  <a:pt x="1352" y="238"/>
                </a:cubicBezTo>
                <a:cubicBezTo>
                  <a:pt x="1330" y="238"/>
                  <a:pt x="1313" y="244"/>
                  <a:pt x="1299" y="257"/>
                </a:cubicBezTo>
                <a:cubicBezTo>
                  <a:pt x="1286" y="269"/>
                  <a:pt x="1279" y="289"/>
                  <a:pt x="1279" y="318"/>
                </a:cubicBezTo>
                <a:cubicBezTo>
                  <a:pt x="1279" y="496"/>
                  <a:pt x="1279" y="496"/>
                  <a:pt x="1279" y="496"/>
                </a:cubicBezTo>
                <a:cubicBezTo>
                  <a:pt x="1194" y="496"/>
                  <a:pt x="1194" y="496"/>
                  <a:pt x="1194" y="496"/>
                </a:cubicBezTo>
                <a:lnTo>
                  <a:pt x="1194" y="158"/>
                </a:lnTo>
                <a:close/>
                <a:moveTo>
                  <a:pt x="1620" y="503"/>
                </a:moveTo>
                <a:cubicBezTo>
                  <a:pt x="1594" y="503"/>
                  <a:pt x="1571" y="498"/>
                  <a:pt x="1549" y="489"/>
                </a:cubicBezTo>
                <a:cubicBezTo>
                  <a:pt x="1527" y="480"/>
                  <a:pt x="1508" y="467"/>
                  <a:pt x="1492" y="451"/>
                </a:cubicBezTo>
                <a:cubicBezTo>
                  <a:pt x="1476" y="435"/>
                  <a:pt x="1464" y="416"/>
                  <a:pt x="1455" y="395"/>
                </a:cubicBezTo>
                <a:cubicBezTo>
                  <a:pt x="1446" y="374"/>
                  <a:pt x="1441" y="351"/>
                  <a:pt x="1441" y="327"/>
                </a:cubicBezTo>
                <a:cubicBezTo>
                  <a:pt x="1441" y="303"/>
                  <a:pt x="1446" y="280"/>
                  <a:pt x="1455" y="258"/>
                </a:cubicBezTo>
                <a:cubicBezTo>
                  <a:pt x="1464" y="237"/>
                  <a:pt x="1476" y="218"/>
                  <a:pt x="1492" y="202"/>
                </a:cubicBezTo>
                <a:cubicBezTo>
                  <a:pt x="1508" y="187"/>
                  <a:pt x="1527" y="174"/>
                  <a:pt x="1549" y="165"/>
                </a:cubicBezTo>
                <a:cubicBezTo>
                  <a:pt x="1571" y="156"/>
                  <a:pt x="1594" y="151"/>
                  <a:pt x="1620" y="151"/>
                </a:cubicBezTo>
                <a:cubicBezTo>
                  <a:pt x="1645" y="151"/>
                  <a:pt x="1668" y="156"/>
                  <a:pt x="1690" y="165"/>
                </a:cubicBezTo>
                <a:cubicBezTo>
                  <a:pt x="1712" y="174"/>
                  <a:pt x="1731" y="187"/>
                  <a:pt x="1747" y="202"/>
                </a:cubicBezTo>
                <a:cubicBezTo>
                  <a:pt x="1763" y="218"/>
                  <a:pt x="1776" y="237"/>
                  <a:pt x="1785" y="258"/>
                </a:cubicBezTo>
                <a:cubicBezTo>
                  <a:pt x="1794" y="280"/>
                  <a:pt x="1799" y="303"/>
                  <a:pt x="1799" y="327"/>
                </a:cubicBezTo>
                <a:cubicBezTo>
                  <a:pt x="1799" y="351"/>
                  <a:pt x="1794" y="374"/>
                  <a:pt x="1785" y="395"/>
                </a:cubicBezTo>
                <a:cubicBezTo>
                  <a:pt x="1776" y="416"/>
                  <a:pt x="1763" y="435"/>
                  <a:pt x="1747" y="451"/>
                </a:cubicBezTo>
                <a:cubicBezTo>
                  <a:pt x="1731" y="467"/>
                  <a:pt x="1713" y="480"/>
                  <a:pt x="1691" y="489"/>
                </a:cubicBezTo>
                <a:cubicBezTo>
                  <a:pt x="1669" y="498"/>
                  <a:pt x="1645" y="503"/>
                  <a:pt x="1620" y="503"/>
                </a:cubicBezTo>
                <a:close/>
                <a:moveTo>
                  <a:pt x="1620" y="421"/>
                </a:moveTo>
                <a:cubicBezTo>
                  <a:pt x="1633" y="421"/>
                  <a:pt x="1645" y="418"/>
                  <a:pt x="1657" y="413"/>
                </a:cubicBezTo>
                <a:cubicBezTo>
                  <a:pt x="1668" y="408"/>
                  <a:pt x="1678" y="402"/>
                  <a:pt x="1686" y="393"/>
                </a:cubicBezTo>
                <a:cubicBezTo>
                  <a:pt x="1694" y="385"/>
                  <a:pt x="1701" y="375"/>
                  <a:pt x="1706" y="364"/>
                </a:cubicBezTo>
                <a:cubicBezTo>
                  <a:pt x="1711" y="352"/>
                  <a:pt x="1713" y="340"/>
                  <a:pt x="1713" y="326"/>
                </a:cubicBezTo>
                <a:cubicBezTo>
                  <a:pt x="1713" y="313"/>
                  <a:pt x="1711" y="301"/>
                  <a:pt x="1706" y="289"/>
                </a:cubicBezTo>
                <a:cubicBezTo>
                  <a:pt x="1701" y="278"/>
                  <a:pt x="1694" y="268"/>
                  <a:pt x="1686" y="259"/>
                </a:cubicBezTo>
                <a:cubicBezTo>
                  <a:pt x="1678" y="251"/>
                  <a:pt x="1668" y="244"/>
                  <a:pt x="1657" y="239"/>
                </a:cubicBezTo>
                <a:cubicBezTo>
                  <a:pt x="1645" y="234"/>
                  <a:pt x="1633" y="232"/>
                  <a:pt x="1620" y="232"/>
                </a:cubicBezTo>
                <a:cubicBezTo>
                  <a:pt x="1607" y="232"/>
                  <a:pt x="1595" y="234"/>
                  <a:pt x="1584" y="239"/>
                </a:cubicBezTo>
                <a:cubicBezTo>
                  <a:pt x="1573" y="244"/>
                  <a:pt x="1563" y="251"/>
                  <a:pt x="1555" y="259"/>
                </a:cubicBezTo>
                <a:cubicBezTo>
                  <a:pt x="1546" y="268"/>
                  <a:pt x="1540" y="278"/>
                  <a:pt x="1535" y="289"/>
                </a:cubicBezTo>
                <a:cubicBezTo>
                  <a:pt x="1530" y="301"/>
                  <a:pt x="1528" y="313"/>
                  <a:pt x="1528" y="326"/>
                </a:cubicBezTo>
                <a:cubicBezTo>
                  <a:pt x="1528" y="340"/>
                  <a:pt x="1530" y="352"/>
                  <a:pt x="1535" y="364"/>
                </a:cubicBezTo>
                <a:cubicBezTo>
                  <a:pt x="1540" y="375"/>
                  <a:pt x="1546" y="385"/>
                  <a:pt x="1555" y="393"/>
                </a:cubicBezTo>
                <a:cubicBezTo>
                  <a:pt x="1563" y="402"/>
                  <a:pt x="1573" y="408"/>
                  <a:pt x="1584" y="413"/>
                </a:cubicBezTo>
                <a:cubicBezTo>
                  <a:pt x="1595" y="418"/>
                  <a:pt x="1607" y="421"/>
                  <a:pt x="1620" y="421"/>
                </a:cubicBezTo>
                <a:close/>
                <a:moveTo>
                  <a:pt x="0" y="158"/>
                </a:moveTo>
                <a:cubicBezTo>
                  <a:pt x="88" y="158"/>
                  <a:pt x="88" y="158"/>
                  <a:pt x="88" y="158"/>
                </a:cubicBezTo>
                <a:cubicBezTo>
                  <a:pt x="156" y="373"/>
                  <a:pt x="156" y="373"/>
                  <a:pt x="156" y="373"/>
                </a:cubicBezTo>
                <a:cubicBezTo>
                  <a:pt x="236" y="158"/>
                  <a:pt x="236" y="158"/>
                  <a:pt x="236" y="158"/>
                </a:cubicBezTo>
                <a:cubicBezTo>
                  <a:pt x="313" y="158"/>
                  <a:pt x="313" y="158"/>
                  <a:pt x="313" y="158"/>
                </a:cubicBezTo>
                <a:cubicBezTo>
                  <a:pt x="392" y="373"/>
                  <a:pt x="392" y="373"/>
                  <a:pt x="392" y="373"/>
                </a:cubicBezTo>
                <a:cubicBezTo>
                  <a:pt x="462" y="158"/>
                  <a:pt x="462" y="158"/>
                  <a:pt x="462" y="158"/>
                </a:cubicBezTo>
                <a:cubicBezTo>
                  <a:pt x="550" y="158"/>
                  <a:pt x="550" y="158"/>
                  <a:pt x="550" y="158"/>
                </a:cubicBezTo>
                <a:cubicBezTo>
                  <a:pt x="435" y="495"/>
                  <a:pt x="435" y="495"/>
                  <a:pt x="435" y="495"/>
                </a:cubicBezTo>
                <a:cubicBezTo>
                  <a:pt x="354" y="495"/>
                  <a:pt x="354" y="495"/>
                  <a:pt x="354" y="495"/>
                </a:cubicBezTo>
                <a:cubicBezTo>
                  <a:pt x="274" y="275"/>
                  <a:pt x="274" y="275"/>
                  <a:pt x="274" y="275"/>
                </a:cubicBezTo>
                <a:cubicBezTo>
                  <a:pt x="192" y="495"/>
                  <a:pt x="192" y="495"/>
                  <a:pt x="192" y="495"/>
                </a:cubicBezTo>
                <a:cubicBezTo>
                  <a:pt x="110" y="495"/>
                  <a:pt x="110" y="495"/>
                  <a:pt x="110" y="495"/>
                </a:cubicBezTo>
                <a:lnTo>
                  <a:pt x="0" y="15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22603353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Branding_Title_withSubhea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EEF51DA0-B7C8-D735-D09B-6440D1BC746F}"/>
              </a:ext>
            </a:extLst>
          </p:cNvPr>
          <p:cNvSpPr>
            <a:spLocks noGrp="1"/>
          </p:cNvSpPr>
          <p:nvPr>
            <p:ph type="title" hasCustomPrompt="1"/>
          </p:nvPr>
        </p:nvSpPr>
        <p:spPr>
          <a:xfrm>
            <a:off x="674741" y="365760"/>
            <a:ext cx="10842021" cy="685800"/>
          </a:xfrm>
          <a:prstGeom prst="rect">
            <a:avLst/>
          </a:prstGeom>
        </p:spPr>
        <p:txBody>
          <a:bodyPr>
            <a:noAutofit/>
          </a:bodyPr>
          <a:lstStyle>
            <a:lvl1pPr algn="l" defTabSz="914400" rtl="0" eaLnBrk="1" latinLnBrk="0" hangingPunct="1">
              <a:lnSpc>
                <a:spcPct val="90000"/>
              </a:lnSpc>
              <a:spcBef>
                <a:spcPct val="0"/>
              </a:spcBef>
              <a:buNone/>
              <a:defRPr lang="en-AR" sz="4000" b="1" kern="1200" dirty="0">
                <a:solidFill>
                  <a:schemeClr val="tx1"/>
                </a:solidFill>
                <a:latin typeface="Tenorite" pitchFamily="2" charset="0"/>
                <a:ea typeface="+mj-ea"/>
                <a:cs typeface="+mj-cs"/>
              </a:defRPr>
            </a:lvl1pPr>
          </a:lstStyle>
          <a:p>
            <a:r>
              <a:rPr lang="en-US"/>
              <a:t>Click to add title</a:t>
            </a:r>
            <a:endParaRPr lang="en-AR"/>
          </a:p>
        </p:txBody>
      </p:sp>
      <p:sp>
        <p:nvSpPr>
          <p:cNvPr id="2" name="Text Placeholder 2">
            <a:extLst>
              <a:ext uri="{FF2B5EF4-FFF2-40B4-BE49-F238E27FC236}">
                <a16:creationId xmlns:a16="http://schemas.microsoft.com/office/drawing/2014/main" id="{184C9B81-F156-B786-3901-094E0257CD7E}"/>
              </a:ext>
            </a:extLst>
          </p:cNvPr>
          <p:cNvSpPr>
            <a:spLocks noGrp="1"/>
          </p:cNvSpPr>
          <p:nvPr>
            <p:ph type="body" idx="28" hasCustomPrompt="1"/>
          </p:nvPr>
        </p:nvSpPr>
        <p:spPr>
          <a:xfrm>
            <a:off x="674741" y="1188720"/>
            <a:ext cx="10842022" cy="365760"/>
          </a:xfrm>
          <a:prstGeom prst="rect">
            <a:avLst/>
          </a:prstGeom>
        </p:spPr>
        <p:txBody>
          <a:bodyPr>
            <a:noAutofit/>
          </a:bodyPr>
          <a:lstStyle>
            <a:lvl1pPr marL="0" indent="0">
              <a:buNone/>
              <a:defRPr sz="180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subhead</a:t>
            </a:r>
          </a:p>
        </p:txBody>
      </p:sp>
      <p:cxnSp>
        <p:nvCxnSpPr>
          <p:cNvPr id="4" name="Conector recto 17">
            <a:extLst>
              <a:ext uri="{FF2B5EF4-FFF2-40B4-BE49-F238E27FC236}">
                <a16:creationId xmlns:a16="http://schemas.microsoft.com/office/drawing/2014/main" id="{B55ADCA1-539E-FB70-2FEA-5578892B9362}"/>
              </a:ext>
            </a:extLst>
          </p:cNvPr>
          <p:cNvCxnSpPr>
            <a:cxnSpLocks/>
          </p:cNvCxnSpPr>
          <p:nvPr userDrawn="1"/>
        </p:nvCxnSpPr>
        <p:spPr>
          <a:xfrm>
            <a:off x="10732612" y="6461604"/>
            <a:ext cx="0" cy="2145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Imagen 18">
            <a:extLst>
              <a:ext uri="{FF2B5EF4-FFF2-40B4-BE49-F238E27FC236}">
                <a16:creationId xmlns:a16="http://schemas.microsoft.com/office/drawing/2014/main" id="{A6774D90-66D5-F1A3-E62D-D8E3A699584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69541" y="6490387"/>
            <a:ext cx="363161" cy="140502"/>
          </a:xfrm>
          <a:prstGeom prst="rect">
            <a:avLst/>
          </a:prstGeom>
        </p:spPr>
      </p:pic>
      <p:sp>
        <p:nvSpPr>
          <p:cNvPr id="7" name="Número de diapositiva">
            <a:extLst>
              <a:ext uri="{FF2B5EF4-FFF2-40B4-BE49-F238E27FC236}">
                <a16:creationId xmlns:a16="http://schemas.microsoft.com/office/drawing/2014/main" id="{D38C9B07-E0D3-C6FF-A41E-13B387116B2F}"/>
              </a:ext>
            </a:extLst>
          </p:cNvPr>
          <p:cNvSpPr txBox="1">
            <a:spLocks/>
          </p:cNvSpPr>
          <p:nvPr userDrawn="1"/>
        </p:nvSpPr>
        <p:spPr>
          <a:xfrm>
            <a:off x="11516762" y="6509914"/>
            <a:ext cx="548640" cy="91440"/>
          </a:xfrm>
          <a:prstGeom prst="rect">
            <a:avLst/>
          </a:prstGeom>
        </p:spPr>
        <p:txBody>
          <a:bodyPr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700" b="0" i="0" u="none" strike="noStrike" cap="none" spc="0" normalizeH="0" baseline="0">
                <a:ln>
                  <a:noFill/>
                </a:ln>
                <a:solidFill>
                  <a:srgbClr val="000000"/>
                </a:solidFill>
                <a:effectLst/>
                <a:uFillTx/>
                <a:latin typeface="Tenorite" pitchFamily="2" charset="0"/>
                <a:ea typeface="+mn-ea"/>
                <a:cs typeface="+mn-cs"/>
                <a:sym typeface="Tenorite Regular"/>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9pPr>
          </a:lstStyle>
          <a:p>
            <a:fld id="{86CB4B4D-7CA3-9044-876B-883B54F8677D}" type="slidenum">
              <a:rPr lang="en-US" sz="800" smtClean="0"/>
              <a:pPr/>
              <a:t>‹#›</a:t>
            </a:fld>
            <a:endParaRPr lang="en-US" sz="800"/>
          </a:p>
        </p:txBody>
      </p:sp>
      <p:sp>
        <p:nvSpPr>
          <p:cNvPr id="8" name="Freeform 5">
            <a:extLst>
              <a:ext uri="{FF2B5EF4-FFF2-40B4-BE49-F238E27FC236}">
                <a16:creationId xmlns:a16="http://schemas.microsoft.com/office/drawing/2014/main" id="{05677193-0EFF-F7BB-9F9D-BB0F4736436E}"/>
              </a:ext>
            </a:extLst>
          </p:cNvPr>
          <p:cNvSpPr>
            <a:spLocks noEditPoints="1"/>
          </p:cNvSpPr>
          <p:nvPr userDrawn="1"/>
        </p:nvSpPr>
        <p:spPr bwMode="auto">
          <a:xfrm>
            <a:off x="10093009" y="6479382"/>
            <a:ext cx="468874" cy="173633"/>
          </a:xfrm>
          <a:custGeom>
            <a:avLst/>
            <a:gdLst>
              <a:gd name="T0" fmla="*/ 698 w 1799"/>
              <a:gd name="T1" fmla="*/ 158 h 664"/>
              <a:gd name="T2" fmla="*/ 610 w 1799"/>
              <a:gd name="T3" fmla="*/ 496 h 664"/>
              <a:gd name="T4" fmla="*/ 664 w 1799"/>
              <a:gd name="T5" fmla="*/ 7 h 664"/>
              <a:gd name="T6" fmla="*/ 638 w 1799"/>
              <a:gd name="T7" fmla="*/ 105 h 664"/>
              <a:gd name="T8" fmla="*/ 664 w 1799"/>
              <a:gd name="T9" fmla="*/ 7 h 664"/>
              <a:gd name="T10" fmla="*/ 907 w 1799"/>
              <a:gd name="T11" fmla="*/ 491 h 664"/>
              <a:gd name="T12" fmla="*/ 863 w 1799"/>
              <a:gd name="T13" fmla="*/ 664 h 664"/>
              <a:gd name="T14" fmla="*/ 777 w 1799"/>
              <a:gd name="T15" fmla="*/ 158 h 664"/>
              <a:gd name="T16" fmla="*/ 862 w 1799"/>
              <a:gd name="T17" fmla="*/ 205 h 664"/>
              <a:gd name="T18" fmla="*/ 969 w 1799"/>
              <a:gd name="T19" fmla="*/ 151 h 664"/>
              <a:gd name="T20" fmla="*/ 1082 w 1799"/>
              <a:gd name="T21" fmla="*/ 199 h 664"/>
              <a:gd name="T22" fmla="*/ 1131 w 1799"/>
              <a:gd name="T23" fmla="*/ 327 h 664"/>
              <a:gd name="T24" fmla="*/ 1081 w 1799"/>
              <a:gd name="T25" fmla="*/ 455 h 664"/>
              <a:gd name="T26" fmla="*/ 969 w 1799"/>
              <a:gd name="T27" fmla="*/ 503 h 664"/>
              <a:gd name="T28" fmla="*/ 988 w 1799"/>
              <a:gd name="T29" fmla="*/ 414 h 664"/>
              <a:gd name="T30" fmla="*/ 1038 w 1799"/>
              <a:gd name="T31" fmla="*/ 364 h 664"/>
              <a:gd name="T32" fmla="*/ 1038 w 1799"/>
              <a:gd name="T33" fmla="*/ 289 h 664"/>
              <a:gd name="T34" fmla="*/ 988 w 1799"/>
              <a:gd name="T35" fmla="*/ 239 h 664"/>
              <a:gd name="T36" fmla="*/ 915 w 1799"/>
              <a:gd name="T37" fmla="*/ 239 h 664"/>
              <a:gd name="T38" fmla="*/ 865 w 1799"/>
              <a:gd name="T39" fmla="*/ 289 h 664"/>
              <a:gd name="T40" fmla="*/ 865 w 1799"/>
              <a:gd name="T41" fmla="*/ 364 h 664"/>
              <a:gd name="T42" fmla="*/ 915 w 1799"/>
              <a:gd name="T43" fmla="*/ 414 h 664"/>
              <a:gd name="T44" fmla="*/ 1194 w 1799"/>
              <a:gd name="T45" fmla="*/ 158 h 664"/>
              <a:gd name="T46" fmla="*/ 1279 w 1799"/>
              <a:gd name="T47" fmla="*/ 210 h 664"/>
              <a:gd name="T48" fmla="*/ 1372 w 1799"/>
              <a:gd name="T49" fmla="*/ 152 h 664"/>
              <a:gd name="T50" fmla="*/ 1429 w 1799"/>
              <a:gd name="T51" fmla="*/ 165 h 664"/>
              <a:gd name="T52" fmla="*/ 1379 w 1799"/>
              <a:gd name="T53" fmla="*/ 242 h 664"/>
              <a:gd name="T54" fmla="*/ 1299 w 1799"/>
              <a:gd name="T55" fmla="*/ 257 h 664"/>
              <a:gd name="T56" fmla="*/ 1279 w 1799"/>
              <a:gd name="T57" fmla="*/ 496 h 664"/>
              <a:gd name="T58" fmla="*/ 1194 w 1799"/>
              <a:gd name="T59" fmla="*/ 158 h 664"/>
              <a:gd name="T60" fmla="*/ 1549 w 1799"/>
              <a:gd name="T61" fmla="*/ 489 h 664"/>
              <a:gd name="T62" fmla="*/ 1455 w 1799"/>
              <a:gd name="T63" fmla="*/ 395 h 664"/>
              <a:gd name="T64" fmla="*/ 1455 w 1799"/>
              <a:gd name="T65" fmla="*/ 258 h 664"/>
              <a:gd name="T66" fmla="*/ 1549 w 1799"/>
              <a:gd name="T67" fmla="*/ 165 h 664"/>
              <a:gd name="T68" fmla="*/ 1690 w 1799"/>
              <a:gd name="T69" fmla="*/ 165 h 664"/>
              <a:gd name="T70" fmla="*/ 1785 w 1799"/>
              <a:gd name="T71" fmla="*/ 258 h 664"/>
              <a:gd name="T72" fmla="*/ 1785 w 1799"/>
              <a:gd name="T73" fmla="*/ 395 h 664"/>
              <a:gd name="T74" fmla="*/ 1691 w 1799"/>
              <a:gd name="T75" fmla="*/ 489 h 664"/>
              <a:gd name="T76" fmla="*/ 1620 w 1799"/>
              <a:gd name="T77" fmla="*/ 421 h 664"/>
              <a:gd name="T78" fmla="*/ 1686 w 1799"/>
              <a:gd name="T79" fmla="*/ 393 h 664"/>
              <a:gd name="T80" fmla="*/ 1713 w 1799"/>
              <a:gd name="T81" fmla="*/ 326 h 664"/>
              <a:gd name="T82" fmla="*/ 1686 w 1799"/>
              <a:gd name="T83" fmla="*/ 259 h 664"/>
              <a:gd name="T84" fmla="*/ 1620 w 1799"/>
              <a:gd name="T85" fmla="*/ 232 h 664"/>
              <a:gd name="T86" fmla="*/ 1555 w 1799"/>
              <a:gd name="T87" fmla="*/ 259 h 664"/>
              <a:gd name="T88" fmla="*/ 1528 w 1799"/>
              <a:gd name="T89" fmla="*/ 326 h 664"/>
              <a:gd name="T90" fmla="*/ 1555 w 1799"/>
              <a:gd name="T91" fmla="*/ 393 h 664"/>
              <a:gd name="T92" fmla="*/ 1620 w 1799"/>
              <a:gd name="T93" fmla="*/ 421 h 664"/>
              <a:gd name="T94" fmla="*/ 88 w 1799"/>
              <a:gd name="T95" fmla="*/ 158 h 664"/>
              <a:gd name="T96" fmla="*/ 236 w 1799"/>
              <a:gd name="T97" fmla="*/ 158 h 664"/>
              <a:gd name="T98" fmla="*/ 392 w 1799"/>
              <a:gd name="T99" fmla="*/ 373 h 664"/>
              <a:gd name="T100" fmla="*/ 550 w 1799"/>
              <a:gd name="T101" fmla="*/ 158 h 664"/>
              <a:gd name="T102" fmla="*/ 354 w 1799"/>
              <a:gd name="T103" fmla="*/ 495 h 664"/>
              <a:gd name="T104" fmla="*/ 192 w 1799"/>
              <a:gd name="T105" fmla="*/ 495 h 664"/>
              <a:gd name="T106" fmla="*/ 0 w 1799"/>
              <a:gd name="T107" fmla="*/ 158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99" h="664">
                <a:moveTo>
                  <a:pt x="610" y="158"/>
                </a:moveTo>
                <a:cubicBezTo>
                  <a:pt x="698" y="158"/>
                  <a:pt x="698" y="158"/>
                  <a:pt x="698" y="158"/>
                </a:cubicBezTo>
                <a:cubicBezTo>
                  <a:pt x="698" y="496"/>
                  <a:pt x="698" y="496"/>
                  <a:pt x="698" y="496"/>
                </a:cubicBezTo>
                <a:cubicBezTo>
                  <a:pt x="610" y="496"/>
                  <a:pt x="610" y="496"/>
                  <a:pt x="610" y="496"/>
                </a:cubicBezTo>
                <a:lnTo>
                  <a:pt x="610" y="158"/>
                </a:lnTo>
                <a:close/>
                <a:moveTo>
                  <a:pt x="664" y="7"/>
                </a:moveTo>
                <a:cubicBezTo>
                  <a:pt x="637" y="0"/>
                  <a:pt x="609" y="16"/>
                  <a:pt x="602" y="43"/>
                </a:cubicBezTo>
                <a:cubicBezTo>
                  <a:pt x="595" y="70"/>
                  <a:pt x="611" y="98"/>
                  <a:pt x="638" y="105"/>
                </a:cubicBezTo>
                <a:cubicBezTo>
                  <a:pt x="665" y="112"/>
                  <a:pt x="693" y="96"/>
                  <a:pt x="700" y="69"/>
                </a:cubicBezTo>
                <a:cubicBezTo>
                  <a:pt x="707" y="42"/>
                  <a:pt x="691" y="14"/>
                  <a:pt x="664" y="7"/>
                </a:cubicBezTo>
                <a:close/>
                <a:moveTo>
                  <a:pt x="969" y="503"/>
                </a:moveTo>
                <a:cubicBezTo>
                  <a:pt x="946" y="503"/>
                  <a:pt x="926" y="499"/>
                  <a:pt x="907" y="491"/>
                </a:cubicBezTo>
                <a:cubicBezTo>
                  <a:pt x="889" y="482"/>
                  <a:pt x="874" y="470"/>
                  <a:pt x="863" y="455"/>
                </a:cubicBezTo>
                <a:cubicBezTo>
                  <a:pt x="863" y="664"/>
                  <a:pt x="863" y="664"/>
                  <a:pt x="863" y="664"/>
                </a:cubicBezTo>
                <a:cubicBezTo>
                  <a:pt x="777" y="664"/>
                  <a:pt x="777" y="664"/>
                  <a:pt x="777" y="664"/>
                </a:cubicBezTo>
                <a:cubicBezTo>
                  <a:pt x="777" y="158"/>
                  <a:pt x="777" y="158"/>
                  <a:pt x="777" y="158"/>
                </a:cubicBezTo>
                <a:cubicBezTo>
                  <a:pt x="862" y="158"/>
                  <a:pt x="862" y="158"/>
                  <a:pt x="862" y="158"/>
                </a:cubicBezTo>
                <a:cubicBezTo>
                  <a:pt x="862" y="205"/>
                  <a:pt x="862" y="205"/>
                  <a:pt x="862" y="205"/>
                </a:cubicBezTo>
                <a:cubicBezTo>
                  <a:pt x="874" y="188"/>
                  <a:pt x="888" y="175"/>
                  <a:pt x="907" y="166"/>
                </a:cubicBezTo>
                <a:cubicBezTo>
                  <a:pt x="925" y="156"/>
                  <a:pt x="946" y="151"/>
                  <a:pt x="969" y="151"/>
                </a:cubicBezTo>
                <a:cubicBezTo>
                  <a:pt x="990" y="151"/>
                  <a:pt x="1010" y="155"/>
                  <a:pt x="1030" y="163"/>
                </a:cubicBezTo>
                <a:cubicBezTo>
                  <a:pt x="1050" y="172"/>
                  <a:pt x="1067" y="183"/>
                  <a:pt x="1082" y="199"/>
                </a:cubicBezTo>
                <a:cubicBezTo>
                  <a:pt x="1097" y="214"/>
                  <a:pt x="1109" y="233"/>
                  <a:pt x="1118" y="254"/>
                </a:cubicBezTo>
                <a:cubicBezTo>
                  <a:pt x="1127" y="276"/>
                  <a:pt x="1131" y="300"/>
                  <a:pt x="1131" y="327"/>
                </a:cubicBezTo>
                <a:cubicBezTo>
                  <a:pt x="1131" y="354"/>
                  <a:pt x="1127" y="378"/>
                  <a:pt x="1118" y="400"/>
                </a:cubicBezTo>
                <a:cubicBezTo>
                  <a:pt x="1108" y="421"/>
                  <a:pt x="1096" y="440"/>
                  <a:pt x="1081" y="455"/>
                </a:cubicBezTo>
                <a:cubicBezTo>
                  <a:pt x="1066" y="471"/>
                  <a:pt x="1049" y="482"/>
                  <a:pt x="1030" y="491"/>
                </a:cubicBezTo>
                <a:cubicBezTo>
                  <a:pt x="1010" y="499"/>
                  <a:pt x="990" y="503"/>
                  <a:pt x="969" y="503"/>
                </a:cubicBezTo>
                <a:close/>
                <a:moveTo>
                  <a:pt x="952" y="421"/>
                </a:moveTo>
                <a:cubicBezTo>
                  <a:pt x="965" y="421"/>
                  <a:pt x="977" y="419"/>
                  <a:pt x="988" y="414"/>
                </a:cubicBezTo>
                <a:cubicBezTo>
                  <a:pt x="999" y="409"/>
                  <a:pt x="1009" y="402"/>
                  <a:pt x="1018" y="394"/>
                </a:cubicBezTo>
                <a:cubicBezTo>
                  <a:pt x="1026" y="385"/>
                  <a:pt x="1033" y="375"/>
                  <a:pt x="1038" y="364"/>
                </a:cubicBezTo>
                <a:cubicBezTo>
                  <a:pt x="1043" y="352"/>
                  <a:pt x="1045" y="340"/>
                  <a:pt x="1045" y="326"/>
                </a:cubicBezTo>
                <a:cubicBezTo>
                  <a:pt x="1045" y="313"/>
                  <a:pt x="1043" y="301"/>
                  <a:pt x="1038" y="289"/>
                </a:cubicBezTo>
                <a:cubicBezTo>
                  <a:pt x="1033" y="278"/>
                  <a:pt x="1026" y="268"/>
                  <a:pt x="1018" y="259"/>
                </a:cubicBezTo>
                <a:cubicBezTo>
                  <a:pt x="1009" y="251"/>
                  <a:pt x="999" y="244"/>
                  <a:pt x="988" y="239"/>
                </a:cubicBezTo>
                <a:cubicBezTo>
                  <a:pt x="977" y="234"/>
                  <a:pt x="965" y="231"/>
                  <a:pt x="952" y="231"/>
                </a:cubicBezTo>
                <a:cubicBezTo>
                  <a:pt x="938" y="231"/>
                  <a:pt x="926" y="234"/>
                  <a:pt x="915" y="239"/>
                </a:cubicBezTo>
                <a:cubicBezTo>
                  <a:pt x="903" y="244"/>
                  <a:pt x="893" y="251"/>
                  <a:pt x="885" y="259"/>
                </a:cubicBezTo>
                <a:cubicBezTo>
                  <a:pt x="877" y="268"/>
                  <a:pt x="870" y="278"/>
                  <a:pt x="865" y="289"/>
                </a:cubicBezTo>
                <a:cubicBezTo>
                  <a:pt x="860" y="301"/>
                  <a:pt x="858" y="313"/>
                  <a:pt x="858" y="326"/>
                </a:cubicBezTo>
                <a:cubicBezTo>
                  <a:pt x="858" y="340"/>
                  <a:pt x="860" y="352"/>
                  <a:pt x="865" y="364"/>
                </a:cubicBezTo>
                <a:cubicBezTo>
                  <a:pt x="870" y="375"/>
                  <a:pt x="877" y="385"/>
                  <a:pt x="885" y="394"/>
                </a:cubicBezTo>
                <a:cubicBezTo>
                  <a:pt x="893" y="402"/>
                  <a:pt x="903" y="409"/>
                  <a:pt x="915" y="414"/>
                </a:cubicBezTo>
                <a:cubicBezTo>
                  <a:pt x="926" y="419"/>
                  <a:pt x="938" y="421"/>
                  <a:pt x="952" y="421"/>
                </a:cubicBezTo>
                <a:close/>
                <a:moveTo>
                  <a:pt x="1194" y="158"/>
                </a:moveTo>
                <a:cubicBezTo>
                  <a:pt x="1279" y="158"/>
                  <a:pt x="1279" y="158"/>
                  <a:pt x="1279" y="158"/>
                </a:cubicBezTo>
                <a:cubicBezTo>
                  <a:pt x="1279" y="210"/>
                  <a:pt x="1279" y="210"/>
                  <a:pt x="1279" y="210"/>
                </a:cubicBezTo>
                <a:cubicBezTo>
                  <a:pt x="1287" y="190"/>
                  <a:pt x="1299" y="175"/>
                  <a:pt x="1315" y="166"/>
                </a:cubicBezTo>
                <a:cubicBezTo>
                  <a:pt x="1331" y="157"/>
                  <a:pt x="1350" y="152"/>
                  <a:pt x="1372" y="152"/>
                </a:cubicBezTo>
                <a:cubicBezTo>
                  <a:pt x="1383" y="152"/>
                  <a:pt x="1394" y="153"/>
                  <a:pt x="1403" y="156"/>
                </a:cubicBezTo>
                <a:cubicBezTo>
                  <a:pt x="1413" y="158"/>
                  <a:pt x="1422" y="161"/>
                  <a:pt x="1429" y="165"/>
                </a:cubicBezTo>
                <a:cubicBezTo>
                  <a:pt x="1397" y="250"/>
                  <a:pt x="1397" y="250"/>
                  <a:pt x="1397" y="250"/>
                </a:cubicBezTo>
                <a:cubicBezTo>
                  <a:pt x="1393" y="247"/>
                  <a:pt x="1387" y="244"/>
                  <a:pt x="1379" y="242"/>
                </a:cubicBezTo>
                <a:cubicBezTo>
                  <a:pt x="1371" y="239"/>
                  <a:pt x="1362" y="238"/>
                  <a:pt x="1352" y="238"/>
                </a:cubicBezTo>
                <a:cubicBezTo>
                  <a:pt x="1330" y="238"/>
                  <a:pt x="1313" y="244"/>
                  <a:pt x="1299" y="257"/>
                </a:cubicBezTo>
                <a:cubicBezTo>
                  <a:pt x="1286" y="269"/>
                  <a:pt x="1279" y="289"/>
                  <a:pt x="1279" y="318"/>
                </a:cubicBezTo>
                <a:cubicBezTo>
                  <a:pt x="1279" y="496"/>
                  <a:pt x="1279" y="496"/>
                  <a:pt x="1279" y="496"/>
                </a:cubicBezTo>
                <a:cubicBezTo>
                  <a:pt x="1194" y="496"/>
                  <a:pt x="1194" y="496"/>
                  <a:pt x="1194" y="496"/>
                </a:cubicBezTo>
                <a:lnTo>
                  <a:pt x="1194" y="158"/>
                </a:lnTo>
                <a:close/>
                <a:moveTo>
                  <a:pt x="1620" y="503"/>
                </a:moveTo>
                <a:cubicBezTo>
                  <a:pt x="1594" y="503"/>
                  <a:pt x="1571" y="498"/>
                  <a:pt x="1549" y="489"/>
                </a:cubicBezTo>
                <a:cubicBezTo>
                  <a:pt x="1527" y="480"/>
                  <a:pt x="1508" y="467"/>
                  <a:pt x="1492" y="451"/>
                </a:cubicBezTo>
                <a:cubicBezTo>
                  <a:pt x="1476" y="435"/>
                  <a:pt x="1464" y="416"/>
                  <a:pt x="1455" y="395"/>
                </a:cubicBezTo>
                <a:cubicBezTo>
                  <a:pt x="1446" y="374"/>
                  <a:pt x="1441" y="351"/>
                  <a:pt x="1441" y="327"/>
                </a:cubicBezTo>
                <a:cubicBezTo>
                  <a:pt x="1441" y="303"/>
                  <a:pt x="1446" y="280"/>
                  <a:pt x="1455" y="258"/>
                </a:cubicBezTo>
                <a:cubicBezTo>
                  <a:pt x="1464" y="237"/>
                  <a:pt x="1476" y="218"/>
                  <a:pt x="1492" y="202"/>
                </a:cubicBezTo>
                <a:cubicBezTo>
                  <a:pt x="1508" y="187"/>
                  <a:pt x="1527" y="174"/>
                  <a:pt x="1549" y="165"/>
                </a:cubicBezTo>
                <a:cubicBezTo>
                  <a:pt x="1571" y="156"/>
                  <a:pt x="1594" y="151"/>
                  <a:pt x="1620" y="151"/>
                </a:cubicBezTo>
                <a:cubicBezTo>
                  <a:pt x="1645" y="151"/>
                  <a:pt x="1668" y="156"/>
                  <a:pt x="1690" y="165"/>
                </a:cubicBezTo>
                <a:cubicBezTo>
                  <a:pt x="1712" y="174"/>
                  <a:pt x="1731" y="187"/>
                  <a:pt x="1747" y="202"/>
                </a:cubicBezTo>
                <a:cubicBezTo>
                  <a:pt x="1763" y="218"/>
                  <a:pt x="1776" y="237"/>
                  <a:pt x="1785" y="258"/>
                </a:cubicBezTo>
                <a:cubicBezTo>
                  <a:pt x="1794" y="280"/>
                  <a:pt x="1799" y="303"/>
                  <a:pt x="1799" y="327"/>
                </a:cubicBezTo>
                <a:cubicBezTo>
                  <a:pt x="1799" y="351"/>
                  <a:pt x="1794" y="374"/>
                  <a:pt x="1785" y="395"/>
                </a:cubicBezTo>
                <a:cubicBezTo>
                  <a:pt x="1776" y="416"/>
                  <a:pt x="1763" y="435"/>
                  <a:pt x="1747" y="451"/>
                </a:cubicBezTo>
                <a:cubicBezTo>
                  <a:pt x="1731" y="467"/>
                  <a:pt x="1713" y="480"/>
                  <a:pt x="1691" y="489"/>
                </a:cubicBezTo>
                <a:cubicBezTo>
                  <a:pt x="1669" y="498"/>
                  <a:pt x="1645" y="503"/>
                  <a:pt x="1620" y="503"/>
                </a:cubicBezTo>
                <a:close/>
                <a:moveTo>
                  <a:pt x="1620" y="421"/>
                </a:moveTo>
                <a:cubicBezTo>
                  <a:pt x="1633" y="421"/>
                  <a:pt x="1645" y="418"/>
                  <a:pt x="1657" y="413"/>
                </a:cubicBezTo>
                <a:cubicBezTo>
                  <a:pt x="1668" y="408"/>
                  <a:pt x="1678" y="402"/>
                  <a:pt x="1686" y="393"/>
                </a:cubicBezTo>
                <a:cubicBezTo>
                  <a:pt x="1694" y="385"/>
                  <a:pt x="1701" y="375"/>
                  <a:pt x="1706" y="364"/>
                </a:cubicBezTo>
                <a:cubicBezTo>
                  <a:pt x="1711" y="352"/>
                  <a:pt x="1713" y="340"/>
                  <a:pt x="1713" y="326"/>
                </a:cubicBezTo>
                <a:cubicBezTo>
                  <a:pt x="1713" y="313"/>
                  <a:pt x="1711" y="301"/>
                  <a:pt x="1706" y="289"/>
                </a:cubicBezTo>
                <a:cubicBezTo>
                  <a:pt x="1701" y="278"/>
                  <a:pt x="1694" y="268"/>
                  <a:pt x="1686" y="259"/>
                </a:cubicBezTo>
                <a:cubicBezTo>
                  <a:pt x="1678" y="251"/>
                  <a:pt x="1668" y="244"/>
                  <a:pt x="1657" y="239"/>
                </a:cubicBezTo>
                <a:cubicBezTo>
                  <a:pt x="1645" y="234"/>
                  <a:pt x="1633" y="232"/>
                  <a:pt x="1620" y="232"/>
                </a:cubicBezTo>
                <a:cubicBezTo>
                  <a:pt x="1607" y="232"/>
                  <a:pt x="1595" y="234"/>
                  <a:pt x="1584" y="239"/>
                </a:cubicBezTo>
                <a:cubicBezTo>
                  <a:pt x="1573" y="244"/>
                  <a:pt x="1563" y="251"/>
                  <a:pt x="1555" y="259"/>
                </a:cubicBezTo>
                <a:cubicBezTo>
                  <a:pt x="1546" y="268"/>
                  <a:pt x="1540" y="278"/>
                  <a:pt x="1535" y="289"/>
                </a:cubicBezTo>
                <a:cubicBezTo>
                  <a:pt x="1530" y="301"/>
                  <a:pt x="1528" y="313"/>
                  <a:pt x="1528" y="326"/>
                </a:cubicBezTo>
                <a:cubicBezTo>
                  <a:pt x="1528" y="340"/>
                  <a:pt x="1530" y="352"/>
                  <a:pt x="1535" y="364"/>
                </a:cubicBezTo>
                <a:cubicBezTo>
                  <a:pt x="1540" y="375"/>
                  <a:pt x="1546" y="385"/>
                  <a:pt x="1555" y="393"/>
                </a:cubicBezTo>
                <a:cubicBezTo>
                  <a:pt x="1563" y="402"/>
                  <a:pt x="1573" y="408"/>
                  <a:pt x="1584" y="413"/>
                </a:cubicBezTo>
                <a:cubicBezTo>
                  <a:pt x="1595" y="418"/>
                  <a:pt x="1607" y="421"/>
                  <a:pt x="1620" y="421"/>
                </a:cubicBezTo>
                <a:close/>
                <a:moveTo>
                  <a:pt x="0" y="158"/>
                </a:moveTo>
                <a:cubicBezTo>
                  <a:pt x="88" y="158"/>
                  <a:pt x="88" y="158"/>
                  <a:pt x="88" y="158"/>
                </a:cubicBezTo>
                <a:cubicBezTo>
                  <a:pt x="156" y="373"/>
                  <a:pt x="156" y="373"/>
                  <a:pt x="156" y="373"/>
                </a:cubicBezTo>
                <a:cubicBezTo>
                  <a:pt x="236" y="158"/>
                  <a:pt x="236" y="158"/>
                  <a:pt x="236" y="158"/>
                </a:cubicBezTo>
                <a:cubicBezTo>
                  <a:pt x="313" y="158"/>
                  <a:pt x="313" y="158"/>
                  <a:pt x="313" y="158"/>
                </a:cubicBezTo>
                <a:cubicBezTo>
                  <a:pt x="392" y="373"/>
                  <a:pt x="392" y="373"/>
                  <a:pt x="392" y="373"/>
                </a:cubicBezTo>
                <a:cubicBezTo>
                  <a:pt x="462" y="158"/>
                  <a:pt x="462" y="158"/>
                  <a:pt x="462" y="158"/>
                </a:cubicBezTo>
                <a:cubicBezTo>
                  <a:pt x="550" y="158"/>
                  <a:pt x="550" y="158"/>
                  <a:pt x="550" y="158"/>
                </a:cubicBezTo>
                <a:cubicBezTo>
                  <a:pt x="435" y="495"/>
                  <a:pt x="435" y="495"/>
                  <a:pt x="435" y="495"/>
                </a:cubicBezTo>
                <a:cubicBezTo>
                  <a:pt x="354" y="495"/>
                  <a:pt x="354" y="495"/>
                  <a:pt x="354" y="495"/>
                </a:cubicBezTo>
                <a:cubicBezTo>
                  <a:pt x="274" y="275"/>
                  <a:pt x="274" y="275"/>
                  <a:pt x="274" y="275"/>
                </a:cubicBezTo>
                <a:cubicBezTo>
                  <a:pt x="192" y="495"/>
                  <a:pt x="192" y="495"/>
                  <a:pt x="192" y="495"/>
                </a:cubicBezTo>
                <a:cubicBezTo>
                  <a:pt x="110" y="495"/>
                  <a:pt x="110" y="495"/>
                  <a:pt x="110" y="495"/>
                </a:cubicBezTo>
                <a:lnTo>
                  <a:pt x="0" y="15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09279374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Co-Branding_Title_and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C4543-9C68-29C4-7E3C-EA5E8B22AEEB}"/>
              </a:ext>
            </a:extLst>
          </p:cNvPr>
          <p:cNvSpPr>
            <a:spLocks noGrp="1"/>
          </p:cNvSpPr>
          <p:nvPr>
            <p:ph type="title" hasCustomPrompt="1"/>
          </p:nvPr>
        </p:nvSpPr>
        <p:spPr>
          <a:xfrm>
            <a:off x="674741" y="365125"/>
            <a:ext cx="10842022" cy="685800"/>
          </a:xfrm>
        </p:spPr>
        <p:txBody>
          <a:bodyPr>
            <a:noAutofit/>
          </a:bodyPr>
          <a:lstStyle>
            <a:lvl1pPr algn="l" defTabSz="914400" rtl="0" eaLnBrk="1" latinLnBrk="0" hangingPunct="1">
              <a:lnSpc>
                <a:spcPct val="90000"/>
              </a:lnSpc>
              <a:spcBef>
                <a:spcPct val="0"/>
              </a:spcBef>
              <a:buNone/>
              <a:defRPr lang="en-US" sz="4000" b="1" kern="1200" dirty="0">
                <a:solidFill>
                  <a:schemeClr val="tx1"/>
                </a:solidFill>
                <a:latin typeface="Tenorite" pitchFamily="2" charset="0"/>
                <a:ea typeface="+mj-ea"/>
                <a:cs typeface="+mj-cs"/>
              </a:defRPr>
            </a:lvl1pPr>
          </a:lstStyle>
          <a:p>
            <a:r>
              <a:rPr lang="en-US"/>
              <a:t>Click to add title</a:t>
            </a:r>
          </a:p>
        </p:txBody>
      </p:sp>
      <p:sp>
        <p:nvSpPr>
          <p:cNvPr id="3" name="Content Placeholder 2">
            <a:extLst>
              <a:ext uri="{FF2B5EF4-FFF2-40B4-BE49-F238E27FC236}">
                <a16:creationId xmlns:a16="http://schemas.microsoft.com/office/drawing/2014/main" id="{493CB19E-8760-CFE5-5D8A-A996FC606AB1}"/>
              </a:ext>
            </a:extLst>
          </p:cNvPr>
          <p:cNvSpPr>
            <a:spLocks noGrp="1"/>
          </p:cNvSpPr>
          <p:nvPr>
            <p:ph idx="1" hasCustomPrompt="1"/>
          </p:nvPr>
        </p:nvSpPr>
        <p:spPr>
          <a:xfrm>
            <a:off x="674741" y="1342103"/>
            <a:ext cx="10842022" cy="4834860"/>
          </a:xfrm>
        </p:spPr>
        <p:txBody>
          <a:bodyPr>
            <a:noAutofit/>
          </a:bodyPr>
          <a:lstStyle/>
          <a:p>
            <a:pPr lvl="0"/>
            <a:r>
              <a:rPr lang="en-US"/>
              <a:t>Click to add description</a:t>
            </a:r>
          </a:p>
          <a:p>
            <a:pPr lvl="1"/>
            <a:r>
              <a:rPr lang="en-US"/>
              <a:t>Second level</a:t>
            </a:r>
          </a:p>
          <a:p>
            <a:pPr lvl="2"/>
            <a:r>
              <a:rPr lang="en-US"/>
              <a:t>Third level</a:t>
            </a:r>
          </a:p>
          <a:p>
            <a:pPr lvl="3"/>
            <a:r>
              <a:rPr lang="en-US"/>
              <a:t>Fourth level</a:t>
            </a:r>
          </a:p>
          <a:p>
            <a:pPr lvl="4"/>
            <a:r>
              <a:rPr lang="en-US"/>
              <a:t>Fifth level</a:t>
            </a:r>
          </a:p>
        </p:txBody>
      </p:sp>
      <p:cxnSp>
        <p:nvCxnSpPr>
          <p:cNvPr id="4" name="Conector recto 17">
            <a:extLst>
              <a:ext uri="{FF2B5EF4-FFF2-40B4-BE49-F238E27FC236}">
                <a16:creationId xmlns:a16="http://schemas.microsoft.com/office/drawing/2014/main" id="{5AE36B2A-44BE-280F-1C14-60847446547E}"/>
              </a:ext>
            </a:extLst>
          </p:cNvPr>
          <p:cNvCxnSpPr>
            <a:cxnSpLocks/>
          </p:cNvCxnSpPr>
          <p:nvPr userDrawn="1"/>
        </p:nvCxnSpPr>
        <p:spPr>
          <a:xfrm>
            <a:off x="10732612" y="6461604"/>
            <a:ext cx="0" cy="2145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Imagen 18">
            <a:extLst>
              <a:ext uri="{FF2B5EF4-FFF2-40B4-BE49-F238E27FC236}">
                <a16:creationId xmlns:a16="http://schemas.microsoft.com/office/drawing/2014/main" id="{38B5DE36-1196-A906-391E-0795BF95C15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69541" y="6490387"/>
            <a:ext cx="363161" cy="140502"/>
          </a:xfrm>
          <a:prstGeom prst="rect">
            <a:avLst/>
          </a:prstGeom>
        </p:spPr>
      </p:pic>
      <p:sp>
        <p:nvSpPr>
          <p:cNvPr id="8" name="Número de diapositiva">
            <a:extLst>
              <a:ext uri="{FF2B5EF4-FFF2-40B4-BE49-F238E27FC236}">
                <a16:creationId xmlns:a16="http://schemas.microsoft.com/office/drawing/2014/main" id="{3FD47FA4-5C03-4AC9-5029-98434E9E737C}"/>
              </a:ext>
            </a:extLst>
          </p:cNvPr>
          <p:cNvSpPr txBox="1">
            <a:spLocks/>
          </p:cNvSpPr>
          <p:nvPr userDrawn="1"/>
        </p:nvSpPr>
        <p:spPr>
          <a:xfrm>
            <a:off x="11516762" y="6509914"/>
            <a:ext cx="548640" cy="91440"/>
          </a:xfrm>
          <a:prstGeom prst="rect">
            <a:avLst/>
          </a:prstGeom>
        </p:spPr>
        <p:txBody>
          <a:bodyPr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700" b="0" i="0" u="none" strike="noStrike" cap="none" spc="0" normalizeH="0" baseline="0">
                <a:ln>
                  <a:noFill/>
                </a:ln>
                <a:solidFill>
                  <a:srgbClr val="000000"/>
                </a:solidFill>
                <a:effectLst/>
                <a:uFillTx/>
                <a:latin typeface="Tenorite" pitchFamily="2" charset="0"/>
                <a:ea typeface="+mn-ea"/>
                <a:cs typeface="+mn-cs"/>
                <a:sym typeface="Tenorite Regular"/>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9pPr>
          </a:lstStyle>
          <a:p>
            <a:fld id="{86CB4B4D-7CA3-9044-876B-883B54F8677D}" type="slidenum">
              <a:rPr lang="en-US" sz="800" smtClean="0"/>
              <a:pPr/>
              <a:t>‹#›</a:t>
            </a:fld>
            <a:endParaRPr lang="en-US" sz="800"/>
          </a:p>
        </p:txBody>
      </p:sp>
      <p:sp>
        <p:nvSpPr>
          <p:cNvPr id="9" name="Freeform 5">
            <a:extLst>
              <a:ext uri="{FF2B5EF4-FFF2-40B4-BE49-F238E27FC236}">
                <a16:creationId xmlns:a16="http://schemas.microsoft.com/office/drawing/2014/main" id="{02223F78-7172-3F11-8628-70323A98B2F8}"/>
              </a:ext>
            </a:extLst>
          </p:cNvPr>
          <p:cNvSpPr>
            <a:spLocks noEditPoints="1"/>
          </p:cNvSpPr>
          <p:nvPr userDrawn="1"/>
        </p:nvSpPr>
        <p:spPr bwMode="auto">
          <a:xfrm>
            <a:off x="10093009" y="6479382"/>
            <a:ext cx="468874" cy="173633"/>
          </a:xfrm>
          <a:custGeom>
            <a:avLst/>
            <a:gdLst>
              <a:gd name="T0" fmla="*/ 698 w 1799"/>
              <a:gd name="T1" fmla="*/ 158 h 664"/>
              <a:gd name="T2" fmla="*/ 610 w 1799"/>
              <a:gd name="T3" fmla="*/ 496 h 664"/>
              <a:gd name="T4" fmla="*/ 664 w 1799"/>
              <a:gd name="T5" fmla="*/ 7 h 664"/>
              <a:gd name="T6" fmla="*/ 638 w 1799"/>
              <a:gd name="T7" fmla="*/ 105 h 664"/>
              <a:gd name="T8" fmla="*/ 664 w 1799"/>
              <a:gd name="T9" fmla="*/ 7 h 664"/>
              <a:gd name="T10" fmla="*/ 907 w 1799"/>
              <a:gd name="T11" fmla="*/ 491 h 664"/>
              <a:gd name="T12" fmla="*/ 863 w 1799"/>
              <a:gd name="T13" fmla="*/ 664 h 664"/>
              <a:gd name="T14" fmla="*/ 777 w 1799"/>
              <a:gd name="T15" fmla="*/ 158 h 664"/>
              <a:gd name="T16" fmla="*/ 862 w 1799"/>
              <a:gd name="T17" fmla="*/ 205 h 664"/>
              <a:gd name="T18" fmla="*/ 969 w 1799"/>
              <a:gd name="T19" fmla="*/ 151 h 664"/>
              <a:gd name="T20" fmla="*/ 1082 w 1799"/>
              <a:gd name="T21" fmla="*/ 199 h 664"/>
              <a:gd name="T22" fmla="*/ 1131 w 1799"/>
              <a:gd name="T23" fmla="*/ 327 h 664"/>
              <a:gd name="T24" fmla="*/ 1081 w 1799"/>
              <a:gd name="T25" fmla="*/ 455 h 664"/>
              <a:gd name="T26" fmla="*/ 969 w 1799"/>
              <a:gd name="T27" fmla="*/ 503 h 664"/>
              <a:gd name="T28" fmla="*/ 988 w 1799"/>
              <a:gd name="T29" fmla="*/ 414 h 664"/>
              <a:gd name="T30" fmla="*/ 1038 w 1799"/>
              <a:gd name="T31" fmla="*/ 364 h 664"/>
              <a:gd name="T32" fmla="*/ 1038 w 1799"/>
              <a:gd name="T33" fmla="*/ 289 h 664"/>
              <a:gd name="T34" fmla="*/ 988 w 1799"/>
              <a:gd name="T35" fmla="*/ 239 h 664"/>
              <a:gd name="T36" fmla="*/ 915 w 1799"/>
              <a:gd name="T37" fmla="*/ 239 h 664"/>
              <a:gd name="T38" fmla="*/ 865 w 1799"/>
              <a:gd name="T39" fmla="*/ 289 h 664"/>
              <a:gd name="T40" fmla="*/ 865 w 1799"/>
              <a:gd name="T41" fmla="*/ 364 h 664"/>
              <a:gd name="T42" fmla="*/ 915 w 1799"/>
              <a:gd name="T43" fmla="*/ 414 h 664"/>
              <a:gd name="T44" fmla="*/ 1194 w 1799"/>
              <a:gd name="T45" fmla="*/ 158 h 664"/>
              <a:gd name="T46" fmla="*/ 1279 w 1799"/>
              <a:gd name="T47" fmla="*/ 210 h 664"/>
              <a:gd name="T48" fmla="*/ 1372 w 1799"/>
              <a:gd name="T49" fmla="*/ 152 h 664"/>
              <a:gd name="T50" fmla="*/ 1429 w 1799"/>
              <a:gd name="T51" fmla="*/ 165 h 664"/>
              <a:gd name="T52" fmla="*/ 1379 w 1799"/>
              <a:gd name="T53" fmla="*/ 242 h 664"/>
              <a:gd name="T54" fmla="*/ 1299 w 1799"/>
              <a:gd name="T55" fmla="*/ 257 h 664"/>
              <a:gd name="T56" fmla="*/ 1279 w 1799"/>
              <a:gd name="T57" fmla="*/ 496 h 664"/>
              <a:gd name="T58" fmla="*/ 1194 w 1799"/>
              <a:gd name="T59" fmla="*/ 158 h 664"/>
              <a:gd name="T60" fmla="*/ 1549 w 1799"/>
              <a:gd name="T61" fmla="*/ 489 h 664"/>
              <a:gd name="T62" fmla="*/ 1455 w 1799"/>
              <a:gd name="T63" fmla="*/ 395 h 664"/>
              <a:gd name="T64" fmla="*/ 1455 w 1799"/>
              <a:gd name="T65" fmla="*/ 258 h 664"/>
              <a:gd name="T66" fmla="*/ 1549 w 1799"/>
              <a:gd name="T67" fmla="*/ 165 h 664"/>
              <a:gd name="T68" fmla="*/ 1690 w 1799"/>
              <a:gd name="T69" fmla="*/ 165 h 664"/>
              <a:gd name="T70" fmla="*/ 1785 w 1799"/>
              <a:gd name="T71" fmla="*/ 258 h 664"/>
              <a:gd name="T72" fmla="*/ 1785 w 1799"/>
              <a:gd name="T73" fmla="*/ 395 h 664"/>
              <a:gd name="T74" fmla="*/ 1691 w 1799"/>
              <a:gd name="T75" fmla="*/ 489 h 664"/>
              <a:gd name="T76" fmla="*/ 1620 w 1799"/>
              <a:gd name="T77" fmla="*/ 421 h 664"/>
              <a:gd name="T78" fmla="*/ 1686 w 1799"/>
              <a:gd name="T79" fmla="*/ 393 h 664"/>
              <a:gd name="T80" fmla="*/ 1713 w 1799"/>
              <a:gd name="T81" fmla="*/ 326 h 664"/>
              <a:gd name="T82" fmla="*/ 1686 w 1799"/>
              <a:gd name="T83" fmla="*/ 259 h 664"/>
              <a:gd name="T84" fmla="*/ 1620 w 1799"/>
              <a:gd name="T85" fmla="*/ 232 h 664"/>
              <a:gd name="T86" fmla="*/ 1555 w 1799"/>
              <a:gd name="T87" fmla="*/ 259 h 664"/>
              <a:gd name="T88" fmla="*/ 1528 w 1799"/>
              <a:gd name="T89" fmla="*/ 326 h 664"/>
              <a:gd name="T90" fmla="*/ 1555 w 1799"/>
              <a:gd name="T91" fmla="*/ 393 h 664"/>
              <a:gd name="T92" fmla="*/ 1620 w 1799"/>
              <a:gd name="T93" fmla="*/ 421 h 664"/>
              <a:gd name="T94" fmla="*/ 88 w 1799"/>
              <a:gd name="T95" fmla="*/ 158 h 664"/>
              <a:gd name="T96" fmla="*/ 236 w 1799"/>
              <a:gd name="T97" fmla="*/ 158 h 664"/>
              <a:gd name="T98" fmla="*/ 392 w 1799"/>
              <a:gd name="T99" fmla="*/ 373 h 664"/>
              <a:gd name="T100" fmla="*/ 550 w 1799"/>
              <a:gd name="T101" fmla="*/ 158 h 664"/>
              <a:gd name="T102" fmla="*/ 354 w 1799"/>
              <a:gd name="T103" fmla="*/ 495 h 664"/>
              <a:gd name="T104" fmla="*/ 192 w 1799"/>
              <a:gd name="T105" fmla="*/ 495 h 664"/>
              <a:gd name="T106" fmla="*/ 0 w 1799"/>
              <a:gd name="T107" fmla="*/ 158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99" h="664">
                <a:moveTo>
                  <a:pt x="610" y="158"/>
                </a:moveTo>
                <a:cubicBezTo>
                  <a:pt x="698" y="158"/>
                  <a:pt x="698" y="158"/>
                  <a:pt x="698" y="158"/>
                </a:cubicBezTo>
                <a:cubicBezTo>
                  <a:pt x="698" y="496"/>
                  <a:pt x="698" y="496"/>
                  <a:pt x="698" y="496"/>
                </a:cubicBezTo>
                <a:cubicBezTo>
                  <a:pt x="610" y="496"/>
                  <a:pt x="610" y="496"/>
                  <a:pt x="610" y="496"/>
                </a:cubicBezTo>
                <a:lnTo>
                  <a:pt x="610" y="158"/>
                </a:lnTo>
                <a:close/>
                <a:moveTo>
                  <a:pt x="664" y="7"/>
                </a:moveTo>
                <a:cubicBezTo>
                  <a:pt x="637" y="0"/>
                  <a:pt x="609" y="16"/>
                  <a:pt x="602" y="43"/>
                </a:cubicBezTo>
                <a:cubicBezTo>
                  <a:pt x="595" y="70"/>
                  <a:pt x="611" y="98"/>
                  <a:pt x="638" y="105"/>
                </a:cubicBezTo>
                <a:cubicBezTo>
                  <a:pt x="665" y="112"/>
                  <a:pt x="693" y="96"/>
                  <a:pt x="700" y="69"/>
                </a:cubicBezTo>
                <a:cubicBezTo>
                  <a:pt x="707" y="42"/>
                  <a:pt x="691" y="14"/>
                  <a:pt x="664" y="7"/>
                </a:cubicBezTo>
                <a:close/>
                <a:moveTo>
                  <a:pt x="969" y="503"/>
                </a:moveTo>
                <a:cubicBezTo>
                  <a:pt x="946" y="503"/>
                  <a:pt x="926" y="499"/>
                  <a:pt x="907" y="491"/>
                </a:cubicBezTo>
                <a:cubicBezTo>
                  <a:pt x="889" y="482"/>
                  <a:pt x="874" y="470"/>
                  <a:pt x="863" y="455"/>
                </a:cubicBezTo>
                <a:cubicBezTo>
                  <a:pt x="863" y="664"/>
                  <a:pt x="863" y="664"/>
                  <a:pt x="863" y="664"/>
                </a:cubicBezTo>
                <a:cubicBezTo>
                  <a:pt x="777" y="664"/>
                  <a:pt x="777" y="664"/>
                  <a:pt x="777" y="664"/>
                </a:cubicBezTo>
                <a:cubicBezTo>
                  <a:pt x="777" y="158"/>
                  <a:pt x="777" y="158"/>
                  <a:pt x="777" y="158"/>
                </a:cubicBezTo>
                <a:cubicBezTo>
                  <a:pt x="862" y="158"/>
                  <a:pt x="862" y="158"/>
                  <a:pt x="862" y="158"/>
                </a:cubicBezTo>
                <a:cubicBezTo>
                  <a:pt x="862" y="205"/>
                  <a:pt x="862" y="205"/>
                  <a:pt x="862" y="205"/>
                </a:cubicBezTo>
                <a:cubicBezTo>
                  <a:pt x="874" y="188"/>
                  <a:pt x="888" y="175"/>
                  <a:pt x="907" y="166"/>
                </a:cubicBezTo>
                <a:cubicBezTo>
                  <a:pt x="925" y="156"/>
                  <a:pt x="946" y="151"/>
                  <a:pt x="969" y="151"/>
                </a:cubicBezTo>
                <a:cubicBezTo>
                  <a:pt x="990" y="151"/>
                  <a:pt x="1010" y="155"/>
                  <a:pt x="1030" y="163"/>
                </a:cubicBezTo>
                <a:cubicBezTo>
                  <a:pt x="1050" y="172"/>
                  <a:pt x="1067" y="183"/>
                  <a:pt x="1082" y="199"/>
                </a:cubicBezTo>
                <a:cubicBezTo>
                  <a:pt x="1097" y="214"/>
                  <a:pt x="1109" y="233"/>
                  <a:pt x="1118" y="254"/>
                </a:cubicBezTo>
                <a:cubicBezTo>
                  <a:pt x="1127" y="276"/>
                  <a:pt x="1131" y="300"/>
                  <a:pt x="1131" y="327"/>
                </a:cubicBezTo>
                <a:cubicBezTo>
                  <a:pt x="1131" y="354"/>
                  <a:pt x="1127" y="378"/>
                  <a:pt x="1118" y="400"/>
                </a:cubicBezTo>
                <a:cubicBezTo>
                  <a:pt x="1108" y="421"/>
                  <a:pt x="1096" y="440"/>
                  <a:pt x="1081" y="455"/>
                </a:cubicBezTo>
                <a:cubicBezTo>
                  <a:pt x="1066" y="471"/>
                  <a:pt x="1049" y="482"/>
                  <a:pt x="1030" y="491"/>
                </a:cubicBezTo>
                <a:cubicBezTo>
                  <a:pt x="1010" y="499"/>
                  <a:pt x="990" y="503"/>
                  <a:pt x="969" y="503"/>
                </a:cubicBezTo>
                <a:close/>
                <a:moveTo>
                  <a:pt x="952" y="421"/>
                </a:moveTo>
                <a:cubicBezTo>
                  <a:pt x="965" y="421"/>
                  <a:pt x="977" y="419"/>
                  <a:pt x="988" y="414"/>
                </a:cubicBezTo>
                <a:cubicBezTo>
                  <a:pt x="999" y="409"/>
                  <a:pt x="1009" y="402"/>
                  <a:pt x="1018" y="394"/>
                </a:cubicBezTo>
                <a:cubicBezTo>
                  <a:pt x="1026" y="385"/>
                  <a:pt x="1033" y="375"/>
                  <a:pt x="1038" y="364"/>
                </a:cubicBezTo>
                <a:cubicBezTo>
                  <a:pt x="1043" y="352"/>
                  <a:pt x="1045" y="340"/>
                  <a:pt x="1045" y="326"/>
                </a:cubicBezTo>
                <a:cubicBezTo>
                  <a:pt x="1045" y="313"/>
                  <a:pt x="1043" y="301"/>
                  <a:pt x="1038" y="289"/>
                </a:cubicBezTo>
                <a:cubicBezTo>
                  <a:pt x="1033" y="278"/>
                  <a:pt x="1026" y="268"/>
                  <a:pt x="1018" y="259"/>
                </a:cubicBezTo>
                <a:cubicBezTo>
                  <a:pt x="1009" y="251"/>
                  <a:pt x="999" y="244"/>
                  <a:pt x="988" y="239"/>
                </a:cubicBezTo>
                <a:cubicBezTo>
                  <a:pt x="977" y="234"/>
                  <a:pt x="965" y="231"/>
                  <a:pt x="952" y="231"/>
                </a:cubicBezTo>
                <a:cubicBezTo>
                  <a:pt x="938" y="231"/>
                  <a:pt x="926" y="234"/>
                  <a:pt x="915" y="239"/>
                </a:cubicBezTo>
                <a:cubicBezTo>
                  <a:pt x="903" y="244"/>
                  <a:pt x="893" y="251"/>
                  <a:pt x="885" y="259"/>
                </a:cubicBezTo>
                <a:cubicBezTo>
                  <a:pt x="877" y="268"/>
                  <a:pt x="870" y="278"/>
                  <a:pt x="865" y="289"/>
                </a:cubicBezTo>
                <a:cubicBezTo>
                  <a:pt x="860" y="301"/>
                  <a:pt x="858" y="313"/>
                  <a:pt x="858" y="326"/>
                </a:cubicBezTo>
                <a:cubicBezTo>
                  <a:pt x="858" y="340"/>
                  <a:pt x="860" y="352"/>
                  <a:pt x="865" y="364"/>
                </a:cubicBezTo>
                <a:cubicBezTo>
                  <a:pt x="870" y="375"/>
                  <a:pt x="877" y="385"/>
                  <a:pt x="885" y="394"/>
                </a:cubicBezTo>
                <a:cubicBezTo>
                  <a:pt x="893" y="402"/>
                  <a:pt x="903" y="409"/>
                  <a:pt x="915" y="414"/>
                </a:cubicBezTo>
                <a:cubicBezTo>
                  <a:pt x="926" y="419"/>
                  <a:pt x="938" y="421"/>
                  <a:pt x="952" y="421"/>
                </a:cubicBezTo>
                <a:close/>
                <a:moveTo>
                  <a:pt x="1194" y="158"/>
                </a:moveTo>
                <a:cubicBezTo>
                  <a:pt x="1279" y="158"/>
                  <a:pt x="1279" y="158"/>
                  <a:pt x="1279" y="158"/>
                </a:cubicBezTo>
                <a:cubicBezTo>
                  <a:pt x="1279" y="210"/>
                  <a:pt x="1279" y="210"/>
                  <a:pt x="1279" y="210"/>
                </a:cubicBezTo>
                <a:cubicBezTo>
                  <a:pt x="1287" y="190"/>
                  <a:pt x="1299" y="175"/>
                  <a:pt x="1315" y="166"/>
                </a:cubicBezTo>
                <a:cubicBezTo>
                  <a:pt x="1331" y="157"/>
                  <a:pt x="1350" y="152"/>
                  <a:pt x="1372" y="152"/>
                </a:cubicBezTo>
                <a:cubicBezTo>
                  <a:pt x="1383" y="152"/>
                  <a:pt x="1394" y="153"/>
                  <a:pt x="1403" y="156"/>
                </a:cubicBezTo>
                <a:cubicBezTo>
                  <a:pt x="1413" y="158"/>
                  <a:pt x="1422" y="161"/>
                  <a:pt x="1429" y="165"/>
                </a:cubicBezTo>
                <a:cubicBezTo>
                  <a:pt x="1397" y="250"/>
                  <a:pt x="1397" y="250"/>
                  <a:pt x="1397" y="250"/>
                </a:cubicBezTo>
                <a:cubicBezTo>
                  <a:pt x="1393" y="247"/>
                  <a:pt x="1387" y="244"/>
                  <a:pt x="1379" y="242"/>
                </a:cubicBezTo>
                <a:cubicBezTo>
                  <a:pt x="1371" y="239"/>
                  <a:pt x="1362" y="238"/>
                  <a:pt x="1352" y="238"/>
                </a:cubicBezTo>
                <a:cubicBezTo>
                  <a:pt x="1330" y="238"/>
                  <a:pt x="1313" y="244"/>
                  <a:pt x="1299" y="257"/>
                </a:cubicBezTo>
                <a:cubicBezTo>
                  <a:pt x="1286" y="269"/>
                  <a:pt x="1279" y="289"/>
                  <a:pt x="1279" y="318"/>
                </a:cubicBezTo>
                <a:cubicBezTo>
                  <a:pt x="1279" y="496"/>
                  <a:pt x="1279" y="496"/>
                  <a:pt x="1279" y="496"/>
                </a:cubicBezTo>
                <a:cubicBezTo>
                  <a:pt x="1194" y="496"/>
                  <a:pt x="1194" y="496"/>
                  <a:pt x="1194" y="496"/>
                </a:cubicBezTo>
                <a:lnTo>
                  <a:pt x="1194" y="158"/>
                </a:lnTo>
                <a:close/>
                <a:moveTo>
                  <a:pt x="1620" y="503"/>
                </a:moveTo>
                <a:cubicBezTo>
                  <a:pt x="1594" y="503"/>
                  <a:pt x="1571" y="498"/>
                  <a:pt x="1549" y="489"/>
                </a:cubicBezTo>
                <a:cubicBezTo>
                  <a:pt x="1527" y="480"/>
                  <a:pt x="1508" y="467"/>
                  <a:pt x="1492" y="451"/>
                </a:cubicBezTo>
                <a:cubicBezTo>
                  <a:pt x="1476" y="435"/>
                  <a:pt x="1464" y="416"/>
                  <a:pt x="1455" y="395"/>
                </a:cubicBezTo>
                <a:cubicBezTo>
                  <a:pt x="1446" y="374"/>
                  <a:pt x="1441" y="351"/>
                  <a:pt x="1441" y="327"/>
                </a:cubicBezTo>
                <a:cubicBezTo>
                  <a:pt x="1441" y="303"/>
                  <a:pt x="1446" y="280"/>
                  <a:pt x="1455" y="258"/>
                </a:cubicBezTo>
                <a:cubicBezTo>
                  <a:pt x="1464" y="237"/>
                  <a:pt x="1476" y="218"/>
                  <a:pt x="1492" y="202"/>
                </a:cubicBezTo>
                <a:cubicBezTo>
                  <a:pt x="1508" y="187"/>
                  <a:pt x="1527" y="174"/>
                  <a:pt x="1549" y="165"/>
                </a:cubicBezTo>
                <a:cubicBezTo>
                  <a:pt x="1571" y="156"/>
                  <a:pt x="1594" y="151"/>
                  <a:pt x="1620" y="151"/>
                </a:cubicBezTo>
                <a:cubicBezTo>
                  <a:pt x="1645" y="151"/>
                  <a:pt x="1668" y="156"/>
                  <a:pt x="1690" y="165"/>
                </a:cubicBezTo>
                <a:cubicBezTo>
                  <a:pt x="1712" y="174"/>
                  <a:pt x="1731" y="187"/>
                  <a:pt x="1747" y="202"/>
                </a:cubicBezTo>
                <a:cubicBezTo>
                  <a:pt x="1763" y="218"/>
                  <a:pt x="1776" y="237"/>
                  <a:pt x="1785" y="258"/>
                </a:cubicBezTo>
                <a:cubicBezTo>
                  <a:pt x="1794" y="280"/>
                  <a:pt x="1799" y="303"/>
                  <a:pt x="1799" y="327"/>
                </a:cubicBezTo>
                <a:cubicBezTo>
                  <a:pt x="1799" y="351"/>
                  <a:pt x="1794" y="374"/>
                  <a:pt x="1785" y="395"/>
                </a:cubicBezTo>
                <a:cubicBezTo>
                  <a:pt x="1776" y="416"/>
                  <a:pt x="1763" y="435"/>
                  <a:pt x="1747" y="451"/>
                </a:cubicBezTo>
                <a:cubicBezTo>
                  <a:pt x="1731" y="467"/>
                  <a:pt x="1713" y="480"/>
                  <a:pt x="1691" y="489"/>
                </a:cubicBezTo>
                <a:cubicBezTo>
                  <a:pt x="1669" y="498"/>
                  <a:pt x="1645" y="503"/>
                  <a:pt x="1620" y="503"/>
                </a:cubicBezTo>
                <a:close/>
                <a:moveTo>
                  <a:pt x="1620" y="421"/>
                </a:moveTo>
                <a:cubicBezTo>
                  <a:pt x="1633" y="421"/>
                  <a:pt x="1645" y="418"/>
                  <a:pt x="1657" y="413"/>
                </a:cubicBezTo>
                <a:cubicBezTo>
                  <a:pt x="1668" y="408"/>
                  <a:pt x="1678" y="402"/>
                  <a:pt x="1686" y="393"/>
                </a:cubicBezTo>
                <a:cubicBezTo>
                  <a:pt x="1694" y="385"/>
                  <a:pt x="1701" y="375"/>
                  <a:pt x="1706" y="364"/>
                </a:cubicBezTo>
                <a:cubicBezTo>
                  <a:pt x="1711" y="352"/>
                  <a:pt x="1713" y="340"/>
                  <a:pt x="1713" y="326"/>
                </a:cubicBezTo>
                <a:cubicBezTo>
                  <a:pt x="1713" y="313"/>
                  <a:pt x="1711" y="301"/>
                  <a:pt x="1706" y="289"/>
                </a:cubicBezTo>
                <a:cubicBezTo>
                  <a:pt x="1701" y="278"/>
                  <a:pt x="1694" y="268"/>
                  <a:pt x="1686" y="259"/>
                </a:cubicBezTo>
                <a:cubicBezTo>
                  <a:pt x="1678" y="251"/>
                  <a:pt x="1668" y="244"/>
                  <a:pt x="1657" y="239"/>
                </a:cubicBezTo>
                <a:cubicBezTo>
                  <a:pt x="1645" y="234"/>
                  <a:pt x="1633" y="232"/>
                  <a:pt x="1620" y="232"/>
                </a:cubicBezTo>
                <a:cubicBezTo>
                  <a:pt x="1607" y="232"/>
                  <a:pt x="1595" y="234"/>
                  <a:pt x="1584" y="239"/>
                </a:cubicBezTo>
                <a:cubicBezTo>
                  <a:pt x="1573" y="244"/>
                  <a:pt x="1563" y="251"/>
                  <a:pt x="1555" y="259"/>
                </a:cubicBezTo>
                <a:cubicBezTo>
                  <a:pt x="1546" y="268"/>
                  <a:pt x="1540" y="278"/>
                  <a:pt x="1535" y="289"/>
                </a:cubicBezTo>
                <a:cubicBezTo>
                  <a:pt x="1530" y="301"/>
                  <a:pt x="1528" y="313"/>
                  <a:pt x="1528" y="326"/>
                </a:cubicBezTo>
                <a:cubicBezTo>
                  <a:pt x="1528" y="340"/>
                  <a:pt x="1530" y="352"/>
                  <a:pt x="1535" y="364"/>
                </a:cubicBezTo>
                <a:cubicBezTo>
                  <a:pt x="1540" y="375"/>
                  <a:pt x="1546" y="385"/>
                  <a:pt x="1555" y="393"/>
                </a:cubicBezTo>
                <a:cubicBezTo>
                  <a:pt x="1563" y="402"/>
                  <a:pt x="1573" y="408"/>
                  <a:pt x="1584" y="413"/>
                </a:cubicBezTo>
                <a:cubicBezTo>
                  <a:pt x="1595" y="418"/>
                  <a:pt x="1607" y="421"/>
                  <a:pt x="1620" y="421"/>
                </a:cubicBezTo>
                <a:close/>
                <a:moveTo>
                  <a:pt x="0" y="158"/>
                </a:moveTo>
                <a:cubicBezTo>
                  <a:pt x="88" y="158"/>
                  <a:pt x="88" y="158"/>
                  <a:pt x="88" y="158"/>
                </a:cubicBezTo>
                <a:cubicBezTo>
                  <a:pt x="156" y="373"/>
                  <a:pt x="156" y="373"/>
                  <a:pt x="156" y="373"/>
                </a:cubicBezTo>
                <a:cubicBezTo>
                  <a:pt x="236" y="158"/>
                  <a:pt x="236" y="158"/>
                  <a:pt x="236" y="158"/>
                </a:cubicBezTo>
                <a:cubicBezTo>
                  <a:pt x="313" y="158"/>
                  <a:pt x="313" y="158"/>
                  <a:pt x="313" y="158"/>
                </a:cubicBezTo>
                <a:cubicBezTo>
                  <a:pt x="392" y="373"/>
                  <a:pt x="392" y="373"/>
                  <a:pt x="392" y="373"/>
                </a:cubicBezTo>
                <a:cubicBezTo>
                  <a:pt x="462" y="158"/>
                  <a:pt x="462" y="158"/>
                  <a:pt x="462" y="158"/>
                </a:cubicBezTo>
                <a:cubicBezTo>
                  <a:pt x="550" y="158"/>
                  <a:pt x="550" y="158"/>
                  <a:pt x="550" y="158"/>
                </a:cubicBezTo>
                <a:cubicBezTo>
                  <a:pt x="435" y="495"/>
                  <a:pt x="435" y="495"/>
                  <a:pt x="435" y="495"/>
                </a:cubicBezTo>
                <a:cubicBezTo>
                  <a:pt x="354" y="495"/>
                  <a:pt x="354" y="495"/>
                  <a:pt x="354" y="495"/>
                </a:cubicBezTo>
                <a:cubicBezTo>
                  <a:pt x="274" y="275"/>
                  <a:pt x="274" y="275"/>
                  <a:pt x="274" y="275"/>
                </a:cubicBezTo>
                <a:cubicBezTo>
                  <a:pt x="192" y="495"/>
                  <a:pt x="192" y="495"/>
                  <a:pt x="192" y="495"/>
                </a:cubicBezTo>
                <a:cubicBezTo>
                  <a:pt x="110" y="495"/>
                  <a:pt x="110" y="495"/>
                  <a:pt x="110" y="495"/>
                </a:cubicBezTo>
                <a:lnTo>
                  <a:pt x="0" y="15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8773025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ver_GraphicMask_WiproBlue">
    <p:bg>
      <p:bgPr>
        <a:solidFill>
          <a:schemeClr val="bg1"/>
        </a:solidFill>
        <a:effectLst/>
      </p:bgPr>
    </p:bg>
    <p:spTree>
      <p:nvGrpSpPr>
        <p:cNvPr id="1" name=""/>
        <p:cNvGrpSpPr/>
        <p:nvPr/>
      </p:nvGrpSpPr>
      <p:grpSpPr>
        <a:xfrm>
          <a:off x="0" y="0"/>
          <a:ext cx="0" cy="0"/>
          <a:chOff x="0" y="0"/>
          <a:chExt cx="0" cy="0"/>
        </a:xfrm>
      </p:grpSpPr>
      <p:pic>
        <p:nvPicPr>
          <p:cNvPr id="6" name="Imagen" descr="Imagen">
            <a:extLst>
              <a:ext uri="{FF2B5EF4-FFF2-40B4-BE49-F238E27FC236}">
                <a16:creationId xmlns:a16="http://schemas.microsoft.com/office/drawing/2014/main" id="{7B625D6A-E7AD-BEF2-7063-3A851F99DAA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a:solidFill>
            <a:srgbClr val="341954"/>
          </a:solidFill>
          <a:ln w="12700">
            <a:miter lim="400000"/>
          </a:ln>
        </p:spPr>
      </p:pic>
      <p:sp>
        <p:nvSpPr>
          <p:cNvPr id="3" name="Title 1">
            <a:extLst>
              <a:ext uri="{FF2B5EF4-FFF2-40B4-BE49-F238E27FC236}">
                <a16:creationId xmlns:a16="http://schemas.microsoft.com/office/drawing/2014/main" id="{42C84DC4-2DDC-E928-3541-CBC82707418E}"/>
              </a:ext>
            </a:extLst>
          </p:cNvPr>
          <p:cNvSpPr>
            <a:spLocks noGrp="1"/>
          </p:cNvSpPr>
          <p:nvPr>
            <p:ph type="title" hasCustomPrompt="1"/>
          </p:nvPr>
        </p:nvSpPr>
        <p:spPr>
          <a:xfrm>
            <a:off x="971550" y="2465569"/>
            <a:ext cx="3549650" cy="1926862"/>
          </a:xfrm>
          <a:prstGeom prst="rect">
            <a:avLst/>
          </a:prstGeom>
        </p:spPr>
        <p:txBody>
          <a:bodyPr/>
          <a:lstStyle>
            <a:lvl1pPr>
              <a:lnSpc>
                <a:spcPct val="80000"/>
              </a:lnSpc>
              <a:defRPr sz="6000" b="1">
                <a:solidFill>
                  <a:schemeClr val="bg1"/>
                </a:solidFill>
                <a:latin typeface="Tenorite" pitchFamily="2" charset="0"/>
              </a:defRPr>
            </a:lvl1pPr>
          </a:lstStyle>
          <a:p>
            <a:r>
              <a:rPr lang="en-US"/>
              <a:t>Click to add title</a:t>
            </a:r>
            <a:endParaRPr lang="en-AR"/>
          </a:p>
        </p:txBody>
      </p:sp>
      <p:sp>
        <p:nvSpPr>
          <p:cNvPr id="4" name="Text Placeholder 2">
            <a:extLst>
              <a:ext uri="{FF2B5EF4-FFF2-40B4-BE49-F238E27FC236}">
                <a16:creationId xmlns:a16="http://schemas.microsoft.com/office/drawing/2014/main" id="{825A1A09-7075-DCBC-C786-86C9CEA9B1E7}"/>
              </a:ext>
            </a:extLst>
          </p:cNvPr>
          <p:cNvSpPr>
            <a:spLocks noGrp="1"/>
          </p:cNvSpPr>
          <p:nvPr>
            <p:ph type="body" idx="1" hasCustomPrompt="1"/>
          </p:nvPr>
        </p:nvSpPr>
        <p:spPr>
          <a:xfrm>
            <a:off x="971550" y="4694722"/>
            <a:ext cx="6603124" cy="367996"/>
          </a:xfrm>
          <a:prstGeom prst="rect">
            <a:avLst/>
          </a:prstGeom>
        </p:spPr>
        <p:txBody>
          <a:bodyPr/>
          <a:lstStyle>
            <a:lvl1pPr marL="0" indent="0">
              <a:buNone/>
              <a:defRPr sz="2400" b="1" i="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subtitle</a:t>
            </a:r>
          </a:p>
        </p:txBody>
      </p:sp>
      <p:sp>
        <p:nvSpPr>
          <p:cNvPr id="5" name="Text Placeholder 2">
            <a:extLst>
              <a:ext uri="{FF2B5EF4-FFF2-40B4-BE49-F238E27FC236}">
                <a16:creationId xmlns:a16="http://schemas.microsoft.com/office/drawing/2014/main" id="{9890C50F-CF2D-90D5-4235-0896B238C308}"/>
              </a:ext>
            </a:extLst>
          </p:cNvPr>
          <p:cNvSpPr>
            <a:spLocks noGrp="1"/>
          </p:cNvSpPr>
          <p:nvPr>
            <p:ph type="body" idx="10" hasCustomPrompt="1"/>
          </p:nvPr>
        </p:nvSpPr>
        <p:spPr>
          <a:xfrm>
            <a:off x="971550" y="5067740"/>
            <a:ext cx="6603124" cy="363278"/>
          </a:xfrm>
          <a:prstGeom prst="rect">
            <a:avLst/>
          </a:prstGeom>
        </p:spPr>
        <p:txBody>
          <a:bodyPr/>
          <a:lstStyle>
            <a:lvl1pPr marL="0" indent="0">
              <a:buNone/>
              <a:defRPr sz="1800">
                <a:solidFill>
                  <a:schemeClr val="bg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date</a:t>
            </a:r>
          </a:p>
        </p:txBody>
      </p:sp>
    </p:spTree>
    <p:extLst>
      <p:ext uri="{BB962C8B-B14F-4D97-AF65-F5344CB8AC3E}">
        <p14:creationId xmlns:p14="http://schemas.microsoft.com/office/powerpoint/2010/main" val="13494581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_WithLogo_Black">
    <p:spTree>
      <p:nvGrpSpPr>
        <p:cNvPr id="1" name=""/>
        <p:cNvGrpSpPr/>
        <p:nvPr/>
      </p:nvGrpSpPr>
      <p:grpSpPr>
        <a:xfrm>
          <a:off x="0" y="0"/>
          <a:ext cx="0" cy="0"/>
          <a:chOff x="0" y="0"/>
          <a:chExt cx="0" cy="0"/>
        </a:xfrm>
      </p:grpSpPr>
      <p:sp>
        <p:nvSpPr>
          <p:cNvPr id="5" name="Número de diapositiva">
            <a:extLst>
              <a:ext uri="{FF2B5EF4-FFF2-40B4-BE49-F238E27FC236}">
                <a16:creationId xmlns:a16="http://schemas.microsoft.com/office/drawing/2014/main" id="{F7A09C3F-B4A3-2901-74E4-E9523A24CD5E}"/>
              </a:ext>
            </a:extLst>
          </p:cNvPr>
          <p:cNvSpPr txBox="1">
            <a:spLocks/>
          </p:cNvSpPr>
          <p:nvPr userDrawn="1"/>
        </p:nvSpPr>
        <p:spPr>
          <a:xfrm>
            <a:off x="11516762" y="6509914"/>
            <a:ext cx="548640" cy="91440"/>
          </a:xfrm>
          <a:prstGeom prst="rect">
            <a:avLst/>
          </a:prstGeom>
        </p:spPr>
        <p:txBody>
          <a:bodyPr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700" b="0" i="0" u="none" strike="noStrike" cap="none" spc="0" normalizeH="0" baseline="0">
                <a:ln>
                  <a:noFill/>
                </a:ln>
                <a:solidFill>
                  <a:srgbClr val="000000"/>
                </a:solidFill>
                <a:effectLst/>
                <a:uFillTx/>
                <a:latin typeface="Tenorite" pitchFamily="2" charset="0"/>
                <a:ea typeface="+mn-ea"/>
                <a:cs typeface="+mn-cs"/>
                <a:sym typeface="Tenorite Regular"/>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9pPr>
          </a:lstStyle>
          <a:p>
            <a:fld id="{86CB4B4D-7CA3-9044-876B-883B54F8677D}" type="slidenum">
              <a:rPr lang="en-US" sz="800" smtClean="0"/>
              <a:pPr/>
              <a:t>‹#›</a:t>
            </a:fld>
            <a:endParaRPr lang="en-US" sz="800"/>
          </a:p>
        </p:txBody>
      </p:sp>
      <p:sp>
        <p:nvSpPr>
          <p:cNvPr id="14" name="Freeform 5">
            <a:extLst>
              <a:ext uri="{FF2B5EF4-FFF2-40B4-BE49-F238E27FC236}">
                <a16:creationId xmlns:a16="http://schemas.microsoft.com/office/drawing/2014/main" id="{7FEDDC41-0F0B-B697-4816-8645A68A90E7}"/>
              </a:ext>
            </a:extLst>
          </p:cNvPr>
          <p:cNvSpPr>
            <a:spLocks noEditPoints="1"/>
          </p:cNvSpPr>
          <p:nvPr userDrawn="1"/>
        </p:nvSpPr>
        <p:spPr bwMode="auto">
          <a:xfrm>
            <a:off x="10784911" y="6479382"/>
            <a:ext cx="468874" cy="173633"/>
          </a:xfrm>
          <a:custGeom>
            <a:avLst/>
            <a:gdLst>
              <a:gd name="T0" fmla="*/ 698 w 1799"/>
              <a:gd name="T1" fmla="*/ 158 h 664"/>
              <a:gd name="T2" fmla="*/ 610 w 1799"/>
              <a:gd name="T3" fmla="*/ 496 h 664"/>
              <a:gd name="T4" fmla="*/ 664 w 1799"/>
              <a:gd name="T5" fmla="*/ 7 h 664"/>
              <a:gd name="T6" fmla="*/ 638 w 1799"/>
              <a:gd name="T7" fmla="*/ 105 h 664"/>
              <a:gd name="T8" fmla="*/ 664 w 1799"/>
              <a:gd name="T9" fmla="*/ 7 h 664"/>
              <a:gd name="T10" fmla="*/ 907 w 1799"/>
              <a:gd name="T11" fmla="*/ 491 h 664"/>
              <a:gd name="T12" fmla="*/ 863 w 1799"/>
              <a:gd name="T13" fmla="*/ 664 h 664"/>
              <a:gd name="T14" fmla="*/ 777 w 1799"/>
              <a:gd name="T15" fmla="*/ 158 h 664"/>
              <a:gd name="T16" fmla="*/ 862 w 1799"/>
              <a:gd name="T17" fmla="*/ 205 h 664"/>
              <a:gd name="T18" fmla="*/ 969 w 1799"/>
              <a:gd name="T19" fmla="*/ 151 h 664"/>
              <a:gd name="T20" fmla="*/ 1082 w 1799"/>
              <a:gd name="T21" fmla="*/ 199 h 664"/>
              <a:gd name="T22" fmla="*/ 1131 w 1799"/>
              <a:gd name="T23" fmla="*/ 327 h 664"/>
              <a:gd name="T24" fmla="*/ 1081 w 1799"/>
              <a:gd name="T25" fmla="*/ 455 h 664"/>
              <a:gd name="T26" fmla="*/ 969 w 1799"/>
              <a:gd name="T27" fmla="*/ 503 h 664"/>
              <a:gd name="T28" fmla="*/ 988 w 1799"/>
              <a:gd name="T29" fmla="*/ 414 h 664"/>
              <a:gd name="T30" fmla="*/ 1038 w 1799"/>
              <a:gd name="T31" fmla="*/ 364 h 664"/>
              <a:gd name="T32" fmla="*/ 1038 w 1799"/>
              <a:gd name="T33" fmla="*/ 289 h 664"/>
              <a:gd name="T34" fmla="*/ 988 w 1799"/>
              <a:gd name="T35" fmla="*/ 239 h 664"/>
              <a:gd name="T36" fmla="*/ 915 w 1799"/>
              <a:gd name="T37" fmla="*/ 239 h 664"/>
              <a:gd name="T38" fmla="*/ 865 w 1799"/>
              <a:gd name="T39" fmla="*/ 289 h 664"/>
              <a:gd name="T40" fmla="*/ 865 w 1799"/>
              <a:gd name="T41" fmla="*/ 364 h 664"/>
              <a:gd name="T42" fmla="*/ 915 w 1799"/>
              <a:gd name="T43" fmla="*/ 414 h 664"/>
              <a:gd name="T44" fmla="*/ 1194 w 1799"/>
              <a:gd name="T45" fmla="*/ 158 h 664"/>
              <a:gd name="T46" fmla="*/ 1279 w 1799"/>
              <a:gd name="T47" fmla="*/ 210 h 664"/>
              <a:gd name="T48" fmla="*/ 1372 w 1799"/>
              <a:gd name="T49" fmla="*/ 152 h 664"/>
              <a:gd name="T50" fmla="*/ 1429 w 1799"/>
              <a:gd name="T51" fmla="*/ 165 h 664"/>
              <a:gd name="T52" fmla="*/ 1379 w 1799"/>
              <a:gd name="T53" fmla="*/ 242 h 664"/>
              <a:gd name="T54" fmla="*/ 1299 w 1799"/>
              <a:gd name="T55" fmla="*/ 257 h 664"/>
              <a:gd name="T56" fmla="*/ 1279 w 1799"/>
              <a:gd name="T57" fmla="*/ 496 h 664"/>
              <a:gd name="T58" fmla="*/ 1194 w 1799"/>
              <a:gd name="T59" fmla="*/ 158 h 664"/>
              <a:gd name="T60" fmla="*/ 1549 w 1799"/>
              <a:gd name="T61" fmla="*/ 489 h 664"/>
              <a:gd name="T62" fmla="*/ 1455 w 1799"/>
              <a:gd name="T63" fmla="*/ 395 h 664"/>
              <a:gd name="T64" fmla="*/ 1455 w 1799"/>
              <a:gd name="T65" fmla="*/ 258 h 664"/>
              <a:gd name="T66" fmla="*/ 1549 w 1799"/>
              <a:gd name="T67" fmla="*/ 165 h 664"/>
              <a:gd name="T68" fmla="*/ 1690 w 1799"/>
              <a:gd name="T69" fmla="*/ 165 h 664"/>
              <a:gd name="T70" fmla="*/ 1785 w 1799"/>
              <a:gd name="T71" fmla="*/ 258 h 664"/>
              <a:gd name="T72" fmla="*/ 1785 w 1799"/>
              <a:gd name="T73" fmla="*/ 395 h 664"/>
              <a:gd name="T74" fmla="*/ 1691 w 1799"/>
              <a:gd name="T75" fmla="*/ 489 h 664"/>
              <a:gd name="T76" fmla="*/ 1620 w 1799"/>
              <a:gd name="T77" fmla="*/ 421 h 664"/>
              <a:gd name="T78" fmla="*/ 1686 w 1799"/>
              <a:gd name="T79" fmla="*/ 393 h 664"/>
              <a:gd name="T80" fmla="*/ 1713 w 1799"/>
              <a:gd name="T81" fmla="*/ 326 h 664"/>
              <a:gd name="T82" fmla="*/ 1686 w 1799"/>
              <a:gd name="T83" fmla="*/ 259 h 664"/>
              <a:gd name="T84" fmla="*/ 1620 w 1799"/>
              <a:gd name="T85" fmla="*/ 232 h 664"/>
              <a:gd name="T86" fmla="*/ 1555 w 1799"/>
              <a:gd name="T87" fmla="*/ 259 h 664"/>
              <a:gd name="T88" fmla="*/ 1528 w 1799"/>
              <a:gd name="T89" fmla="*/ 326 h 664"/>
              <a:gd name="T90" fmla="*/ 1555 w 1799"/>
              <a:gd name="T91" fmla="*/ 393 h 664"/>
              <a:gd name="T92" fmla="*/ 1620 w 1799"/>
              <a:gd name="T93" fmla="*/ 421 h 664"/>
              <a:gd name="T94" fmla="*/ 88 w 1799"/>
              <a:gd name="T95" fmla="*/ 158 h 664"/>
              <a:gd name="T96" fmla="*/ 236 w 1799"/>
              <a:gd name="T97" fmla="*/ 158 h 664"/>
              <a:gd name="T98" fmla="*/ 392 w 1799"/>
              <a:gd name="T99" fmla="*/ 373 h 664"/>
              <a:gd name="T100" fmla="*/ 550 w 1799"/>
              <a:gd name="T101" fmla="*/ 158 h 664"/>
              <a:gd name="T102" fmla="*/ 354 w 1799"/>
              <a:gd name="T103" fmla="*/ 495 h 664"/>
              <a:gd name="T104" fmla="*/ 192 w 1799"/>
              <a:gd name="T105" fmla="*/ 495 h 664"/>
              <a:gd name="T106" fmla="*/ 0 w 1799"/>
              <a:gd name="T107" fmla="*/ 158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99" h="664">
                <a:moveTo>
                  <a:pt x="610" y="158"/>
                </a:moveTo>
                <a:cubicBezTo>
                  <a:pt x="698" y="158"/>
                  <a:pt x="698" y="158"/>
                  <a:pt x="698" y="158"/>
                </a:cubicBezTo>
                <a:cubicBezTo>
                  <a:pt x="698" y="496"/>
                  <a:pt x="698" y="496"/>
                  <a:pt x="698" y="496"/>
                </a:cubicBezTo>
                <a:cubicBezTo>
                  <a:pt x="610" y="496"/>
                  <a:pt x="610" y="496"/>
                  <a:pt x="610" y="496"/>
                </a:cubicBezTo>
                <a:lnTo>
                  <a:pt x="610" y="158"/>
                </a:lnTo>
                <a:close/>
                <a:moveTo>
                  <a:pt x="664" y="7"/>
                </a:moveTo>
                <a:cubicBezTo>
                  <a:pt x="637" y="0"/>
                  <a:pt x="609" y="16"/>
                  <a:pt x="602" y="43"/>
                </a:cubicBezTo>
                <a:cubicBezTo>
                  <a:pt x="595" y="70"/>
                  <a:pt x="611" y="98"/>
                  <a:pt x="638" y="105"/>
                </a:cubicBezTo>
                <a:cubicBezTo>
                  <a:pt x="665" y="112"/>
                  <a:pt x="693" y="96"/>
                  <a:pt x="700" y="69"/>
                </a:cubicBezTo>
                <a:cubicBezTo>
                  <a:pt x="707" y="42"/>
                  <a:pt x="691" y="14"/>
                  <a:pt x="664" y="7"/>
                </a:cubicBezTo>
                <a:close/>
                <a:moveTo>
                  <a:pt x="969" y="503"/>
                </a:moveTo>
                <a:cubicBezTo>
                  <a:pt x="946" y="503"/>
                  <a:pt x="926" y="499"/>
                  <a:pt x="907" y="491"/>
                </a:cubicBezTo>
                <a:cubicBezTo>
                  <a:pt x="889" y="482"/>
                  <a:pt x="874" y="470"/>
                  <a:pt x="863" y="455"/>
                </a:cubicBezTo>
                <a:cubicBezTo>
                  <a:pt x="863" y="664"/>
                  <a:pt x="863" y="664"/>
                  <a:pt x="863" y="664"/>
                </a:cubicBezTo>
                <a:cubicBezTo>
                  <a:pt x="777" y="664"/>
                  <a:pt x="777" y="664"/>
                  <a:pt x="777" y="664"/>
                </a:cubicBezTo>
                <a:cubicBezTo>
                  <a:pt x="777" y="158"/>
                  <a:pt x="777" y="158"/>
                  <a:pt x="777" y="158"/>
                </a:cubicBezTo>
                <a:cubicBezTo>
                  <a:pt x="862" y="158"/>
                  <a:pt x="862" y="158"/>
                  <a:pt x="862" y="158"/>
                </a:cubicBezTo>
                <a:cubicBezTo>
                  <a:pt x="862" y="205"/>
                  <a:pt x="862" y="205"/>
                  <a:pt x="862" y="205"/>
                </a:cubicBezTo>
                <a:cubicBezTo>
                  <a:pt x="874" y="188"/>
                  <a:pt x="888" y="175"/>
                  <a:pt x="907" y="166"/>
                </a:cubicBezTo>
                <a:cubicBezTo>
                  <a:pt x="925" y="156"/>
                  <a:pt x="946" y="151"/>
                  <a:pt x="969" y="151"/>
                </a:cubicBezTo>
                <a:cubicBezTo>
                  <a:pt x="990" y="151"/>
                  <a:pt x="1010" y="155"/>
                  <a:pt x="1030" y="163"/>
                </a:cubicBezTo>
                <a:cubicBezTo>
                  <a:pt x="1050" y="172"/>
                  <a:pt x="1067" y="183"/>
                  <a:pt x="1082" y="199"/>
                </a:cubicBezTo>
                <a:cubicBezTo>
                  <a:pt x="1097" y="214"/>
                  <a:pt x="1109" y="233"/>
                  <a:pt x="1118" y="254"/>
                </a:cubicBezTo>
                <a:cubicBezTo>
                  <a:pt x="1127" y="276"/>
                  <a:pt x="1131" y="300"/>
                  <a:pt x="1131" y="327"/>
                </a:cubicBezTo>
                <a:cubicBezTo>
                  <a:pt x="1131" y="354"/>
                  <a:pt x="1127" y="378"/>
                  <a:pt x="1118" y="400"/>
                </a:cubicBezTo>
                <a:cubicBezTo>
                  <a:pt x="1108" y="421"/>
                  <a:pt x="1096" y="440"/>
                  <a:pt x="1081" y="455"/>
                </a:cubicBezTo>
                <a:cubicBezTo>
                  <a:pt x="1066" y="471"/>
                  <a:pt x="1049" y="482"/>
                  <a:pt x="1030" y="491"/>
                </a:cubicBezTo>
                <a:cubicBezTo>
                  <a:pt x="1010" y="499"/>
                  <a:pt x="990" y="503"/>
                  <a:pt x="969" y="503"/>
                </a:cubicBezTo>
                <a:close/>
                <a:moveTo>
                  <a:pt x="952" y="421"/>
                </a:moveTo>
                <a:cubicBezTo>
                  <a:pt x="965" y="421"/>
                  <a:pt x="977" y="419"/>
                  <a:pt x="988" y="414"/>
                </a:cubicBezTo>
                <a:cubicBezTo>
                  <a:pt x="999" y="409"/>
                  <a:pt x="1009" y="402"/>
                  <a:pt x="1018" y="394"/>
                </a:cubicBezTo>
                <a:cubicBezTo>
                  <a:pt x="1026" y="385"/>
                  <a:pt x="1033" y="375"/>
                  <a:pt x="1038" y="364"/>
                </a:cubicBezTo>
                <a:cubicBezTo>
                  <a:pt x="1043" y="352"/>
                  <a:pt x="1045" y="340"/>
                  <a:pt x="1045" y="326"/>
                </a:cubicBezTo>
                <a:cubicBezTo>
                  <a:pt x="1045" y="313"/>
                  <a:pt x="1043" y="301"/>
                  <a:pt x="1038" y="289"/>
                </a:cubicBezTo>
                <a:cubicBezTo>
                  <a:pt x="1033" y="278"/>
                  <a:pt x="1026" y="268"/>
                  <a:pt x="1018" y="259"/>
                </a:cubicBezTo>
                <a:cubicBezTo>
                  <a:pt x="1009" y="251"/>
                  <a:pt x="999" y="244"/>
                  <a:pt x="988" y="239"/>
                </a:cubicBezTo>
                <a:cubicBezTo>
                  <a:pt x="977" y="234"/>
                  <a:pt x="965" y="231"/>
                  <a:pt x="952" y="231"/>
                </a:cubicBezTo>
                <a:cubicBezTo>
                  <a:pt x="938" y="231"/>
                  <a:pt x="926" y="234"/>
                  <a:pt x="915" y="239"/>
                </a:cubicBezTo>
                <a:cubicBezTo>
                  <a:pt x="903" y="244"/>
                  <a:pt x="893" y="251"/>
                  <a:pt x="885" y="259"/>
                </a:cubicBezTo>
                <a:cubicBezTo>
                  <a:pt x="877" y="268"/>
                  <a:pt x="870" y="278"/>
                  <a:pt x="865" y="289"/>
                </a:cubicBezTo>
                <a:cubicBezTo>
                  <a:pt x="860" y="301"/>
                  <a:pt x="858" y="313"/>
                  <a:pt x="858" y="326"/>
                </a:cubicBezTo>
                <a:cubicBezTo>
                  <a:pt x="858" y="340"/>
                  <a:pt x="860" y="352"/>
                  <a:pt x="865" y="364"/>
                </a:cubicBezTo>
                <a:cubicBezTo>
                  <a:pt x="870" y="375"/>
                  <a:pt x="877" y="385"/>
                  <a:pt x="885" y="394"/>
                </a:cubicBezTo>
                <a:cubicBezTo>
                  <a:pt x="893" y="402"/>
                  <a:pt x="903" y="409"/>
                  <a:pt x="915" y="414"/>
                </a:cubicBezTo>
                <a:cubicBezTo>
                  <a:pt x="926" y="419"/>
                  <a:pt x="938" y="421"/>
                  <a:pt x="952" y="421"/>
                </a:cubicBezTo>
                <a:close/>
                <a:moveTo>
                  <a:pt x="1194" y="158"/>
                </a:moveTo>
                <a:cubicBezTo>
                  <a:pt x="1279" y="158"/>
                  <a:pt x="1279" y="158"/>
                  <a:pt x="1279" y="158"/>
                </a:cubicBezTo>
                <a:cubicBezTo>
                  <a:pt x="1279" y="210"/>
                  <a:pt x="1279" y="210"/>
                  <a:pt x="1279" y="210"/>
                </a:cubicBezTo>
                <a:cubicBezTo>
                  <a:pt x="1287" y="190"/>
                  <a:pt x="1299" y="175"/>
                  <a:pt x="1315" y="166"/>
                </a:cubicBezTo>
                <a:cubicBezTo>
                  <a:pt x="1331" y="157"/>
                  <a:pt x="1350" y="152"/>
                  <a:pt x="1372" y="152"/>
                </a:cubicBezTo>
                <a:cubicBezTo>
                  <a:pt x="1383" y="152"/>
                  <a:pt x="1394" y="153"/>
                  <a:pt x="1403" y="156"/>
                </a:cubicBezTo>
                <a:cubicBezTo>
                  <a:pt x="1413" y="158"/>
                  <a:pt x="1422" y="161"/>
                  <a:pt x="1429" y="165"/>
                </a:cubicBezTo>
                <a:cubicBezTo>
                  <a:pt x="1397" y="250"/>
                  <a:pt x="1397" y="250"/>
                  <a:pt x="1397" y="250"/>
                </a:cubicBezTo>
                <a:cubicBezTo>
                  <a:pt x="1393" y="247"/>
                  <a:pt x="1387" y="244"/>
                  <a:pt x="1379" y="242"/>
                </a:cubicBezTo>
                <a:cubicBezTo>
                  <a:pt x="1371" y="239"/>
                  <a:pt x="1362" y="238"/>
                  <a:pt x="1352" y="238"/>
                </a:cubicBezTo>
                <a:cubicBezTo>
                  <a:pt x="1330" y="238"/>
                  <a:pt x="1313" y="244"/>
                  <a:pt x="1299" y="257"/>
                </a:cubicBezTo>
                <a:cubicBezTo>
                  <a:pt x="1286" y="269"/>
                  <a:pt x="1279" y="289"/>
                  <a:pt x="1279" y="318"/>
                </a:cubicBezTo>
                <a:cubicBezTo>
                  <a:pt x="1279" y="496"/>
                  <a:pt x="1279" y="496"/>
                  <a:pt x="1279" y="496"/>
                </a:cubicBezTo>
                <a:cubicBezTo>
                  <a:pt x="1194" y="496"/>
                  <a:pt x="1194" y="496"/>
                  <a:pt x="1194" y="496"/>
                </a:cubicBezTo>
                <a:lnTo>
                  <a:pt x="1194" y="158"/>
                </a:lnTo>
                <a:close/>
                <a:moveTo>
                  <a:pt x="1620" y="503"/>
                </a:moveTo>
                <a:cubicBezTo>
                  <a:pt x="1594" y="503"/>
                  <a:pt x="1571" y="498"/>
                  <a:pt x="1549" y="489"/>
                </a:cubicBezTo>
                <a:cubicBezTo>
                  <a:pt x="1527" y="480"/>
                  <a:pt x="1508" y="467"/>
                  <a:pt x="1492" y="451"/>
                </a:cubicBezTo>
                <a:cubicBezTo>
                  <a:pt x="1476" y="435"/>
                  <a:pt x="1464" y="416"/>
                  <a:pt x="1455" y="395"/>
                </a:cubicBezTo>
                <a:cubicBezTo>
                  <a:pt x="1446" y="374"/>
                  <a:pt x="1441" y="351"/>
                  <a:pt x="1441" y="327"/>
                </a:cubicBezTo>
                <a:cubicBezTo>
                  <a:pt x="1441" y="303"/>
                  <a:pt x="1446" y="280"/>
                  <a:pt x="1455" y="258"/>
                </a:cubicBezTo>
                <a:cubicBezTo>
                  <a:pt x="1464" y="237"/>
                  <a:pt x="1476" y="218"/>
                  <a:pt x="1492" y="202"/>
                </a:cubicBezTo>
                <a:cubicBezTo>
                  <a:pt x="1508" y="187"/>
                  <a:pt x="1527" y="174"/>
                  <a:pt x="1549" y="165"/>
                </a:cubicBezTo>
                <a:cubicBezTo>
                  <a:pt x="1571" y="156"/>
                  <a:pt x="1594" y="151"/>
                  <a:pt x="1620" y="151"/>
                </a:cubicBezTo>
                <a:cubicBezTo>
                  <a:pt x="1645" y="151"/>
                  <a:pt x="1668" y="156"/>
                  <a:pt x="1690" y="165"/>
                </a:cubicBezTo>
                <a:cubicBezTo>
                  <a:pt x="1712" y="174"/>
                  <a:pt x="1731" y="187"/>
                  <a:pt x="1747" y="202"/>
                </a:cubicBezTo>
                <a:cubicBezTo>
                  <a:pt x="1763" y="218"/>
                  <a:pt x="1776" y="237"/>
                  <a:pt x="1785" y="258"/>
                </a:cubicBezTo>
                <a:cubicBezTo>
                  <a:pt x="1794" y="280"/>
                  <a:pt x="1799" y="303"/>
                  <a:pt x="1799" y="327"/>
                </a:cubicBezTo>
                <a:cubicBezTo>
                  <a:pt x="1799" y="351"/>
                  <a:pt x="1794" y="374"/>
                  <a:pt x="1785" y="395"/>
                </a:cubicBezTo>
                <a:cubicBezTo>
                  <a:pt x="1776" y="416"/>
                  <a:pt x="1763" y="435"/>
                  <a:pt x="1747" y="451"/>
                </a:cubicBezTo>
                <a:cubicBezTo>
                  <a:pt x="1731" y="467"/>
                  <a:pt x="1713" y="480"/>
                  <a:pt x="1691" y="489"/>
                </a:cubicBezTo>
                <a:cubicBezTo>
                  <a:pt x="1669" y="498"/>
                  <a:pt x="1645" y="503"/>
                  <a:pt x="1620" y="503"/>
                </a:cubicBezTo>
                <a:close/>
                <a:moveTo>
                  <a:pt x="1620" y="421"/>
                </a:moveTo>
                <a:cubicBezTo>
                  <a:pt x="1633" y="421"/>
                  <a:pt x="1645" y="418"/>
                  <a:pt x="1657" y="413"/>
                </a:cubicBezTo>
                <a:cubicBezTo>
                  <a:pt x="1668" y="408"/>
                  <a:pt x="1678" y="402"/>
                  <a:pt x="1686" y="393"/>
                </a:cubicBezTo>
                <a:cubicBezTo>
                  <a:pt x="1694" y="385"/>
                  <a:pt x="1701" y="375"/>
                  <a:pt x="1706" y="364"/>
                </a:cubicBezTo>
                <a:cubicBezTo>
                  <a:pt x="1711" y="352"/>
                  <a:pt x="1713" y="340"/>
                  <a:pt x="1713" y="326"/>
                </a:cubicBezTo>
                <a:cubicBezTo>
                  <a:pt x="1713" y="313"/>
                  <a:pt x="1711" y="301"/>
                  <a:pt x="1706" y="289"/>
                </a:cubicBezTo>
                <a:cubicBezTo>
                  <a:pt x="1701" y="278"/>
                  <a:pt x="1694" y="268"/>
                  <a:pt x="1686" y="259"/>
                </a:cubicBezTo>
                <a:cubicBezTo>
                  <a:pt x="1678" y="251"/>
                  <a:pt x="1668" y="244"/>
                  <a:pt x="1657" y="239"/>
                </a:cubicBezTo>
                <a:cubicBezTo>
                  <a:pt x="1645" y="234"/>
                  <a:pt x="1633" y="232"/>
                  <a:pt x="1620" y="232"/>
                </a:cubicBezTo>
                <a:cubicBezTo>
                  <a:pt x="1607" y="232"/>
                  <a:pt x="1595" y="234"/>
                  <a:pt x="1584" y="239"/>
                </a:cubicBezTo>
                <a:cubicBezTo>
                  <a:pt x="1573" y="244"/>
                  <a:pt x="1563" y="251"/>
                  <a:pt x="1555" y="259"/>
                </a:cubicBezTo>
                <a:cubicBezTo>
                  <a:pt x="1546" y="268"/>
                  <a:pt x="1540" y="278"/>
                  <a:pt x="1535" y="289"/>
                </a:cubicBezTo>
                <a:cubicBezTo>
                  <a:pt x="1530" y="301"/>
                  <a:pt x="1528" y="313"/>
                  <a:pt x="1528" y="326"/>
                </a:cubicBezTo>
                <a:cubicBezTo>
                  <a:pt x="1528" y="340"/>
                  <a:pt x="1530" y="352"/>
                  <a:pt x="1535" y="364"/>
                </a:cubicBezTo>
                <a:cubicBezTo>
                  <a:pt x="1540" y="375"/>
                  <a:pt x="1546" y="385"/>
                  <a:pt x="1555" y="393"/>
                </a:cubicBezTo>
                <a:cubicBezTo>
                  <a:pt x="1563" y="402"/>
                  <a:pt x="1573" y="408"/>
                  <a:pt x="1584" y="413"/>
                </a:cubicBezTo>
                <a:cubicBezTo>
                  <a:pt x="1595" y="418"/>
                  <a:pt x="1607" y="421"/>
                  <a:pt x="1620" y="421"/>
                </a:cubicBezTo>
                <a:close/>
                <a:moveTo>
                  <a:pt x="0" y="158"/>
                </a:moveTo>
                <a:cubicBezTo>
                  <a:pt x="88" y="158"/>
                  <a:pt x="88" y="158"/>
                  <a:pt x="88" y="158"/>
                </a:cubicBezTo>
                <a:cubicBezTo>
                  <a:pt x="156" y="373"/>
                  <a:pt x="156" y="373"/>
                  <a:pt x="156" y="373"/>
                </a:cubicBezTo>
                <a:cubicBezTo>
                  <a:pt x="236" y="158"/>
                  <a:pt x="236" y="158"/>
                  <a:pt x="236" y="158"/>
                </a:cubicBezTo>
                <a:cubicBezTo>
                  <a:pt x="313" y="158"/>
                  <a:pt x="313" y="158"/>
                  <a:pt x="313" y="158"/>
                </a:cubicBezTo>
                <a:cubicBezTo>
                  <a:pt x="392" y="373"/>
                  <a:pt x="392" y="373"/>
                  <a:pt x="392" y="373"/>
                </a:cubicBezTo>
                <a:cubicBezTo>
                  <a:pt x="462" y="158"/>
                  <a:pt x="462" y="158"/>
                  <a:pt x="462" y="158"/>
                </a:cubicBezTo>
                <a:cubicBezTo>
                  <a:pt x="550" y="158"/>
                  <a:pt x="550" y="158"/>
                  <a:pt x="550" y="158"/>
                </a:cubicBezTo>
                <a:cubicBezTo>
                  <a:pt x="435" y="495"/>
                  <a:pt x="435" y="495"/>
                  <a:pt x="435" y="495"/>
                </a:cubicBezTo>
                <a:cubicBezTo>
                  <a:pt x="354" y="495"/>
                  <a:pt x="354" y="495"/>
                  <a:pt x="354" y="495"/>
                </a:cubicBezTo>
                <a:cubicBezTo>
                  <a:pt x="274" y="275"/>
                  <a:pt x="274" y="275"/>
                  <a:pt x="274" y="275"/>
                </a:cubicBezTo>
                <a:cubicBezTo>
                  <a:pt x="192" y="495"/>
                  <a:pt x="192" y="495"/>
                  <a:pt x="192" y="495"/>
                </a:cubicBezTo>
                <a:cubicBezTo>
                  <a:pt x="110" y="495"/>
                  <a:pt x="110" y="495"/>
                  <a:pt x="110" y="495"/>
                </a:cubicBezTo>
                <a:lnTo>
                  <a:pt x="0" y="15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729056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_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2B500-7873-29CF-A005-004A4B53456C}"/>
              </a:ext>
            </a:extLst>
          </p:cNvPr>
          <p:cNvSpPr>
            <a:spLocks noGrp="1"/>
          </p:cNvSpPr>
          <p:nvPr>
            <p:ph type="title" hasCustomPrompt="1"/>
          </p:nvPr>
        </p:nvSpPr>
        <p:spPr>
          <a:xfrm>
            <a:off x="674741" y="365760"/>
            <a:ext cx="10842022" cy="685800"/>
          </a:xfrm>
        </p:spPr>
        <p:txBody>
          <a:bodyPr>
            <a:noAutofit/>
          </a:bodyPr>
          <a:lstStyle>
            <a:lvl1pPr>
              <a:defRPr sz="4000"/>
            </a:lvl1pPr>
          </a:lstStyle>
          <a:p>
            <a:r>
              <a:rPr lang="en-US"/>
              <a:t>Click to add title</a:t>
            </a:r>
          </a:p>
        </p:txBody>
      </p:sp>
      <p:sp>
        <p:nvSpPr>
          <p:cNvPr id="3" name="Número de diapositiva">
            <a:extLst>
              <a:ext uri="{FF2B5EF4-FFF2-40B4-BE49-F238E27FC236}">
                <a16:creationId xmlns:a16="http://schemas.microsoft.com/office/drawing/2014/main" id="{B30F0C4A-5F66-0233-E384-9C216DAF8E42}"/>
              </a:ext>
            </a:extLst>
          </p:cNvPr>
          <p:cNvSpPr txBox="1">
            <a:spLocks/>
          </p:cNvSpPr>
          <p:nvPr userDrawn="1"/>
        </p:nvSpPr>
        <p:spPr>
          <a:xfrm>
            <a:off x="11516762" y="6509914"/>
            <a:ext cx="548640" cy="91440"/>
          </a:xfrm>
          <a:prstGeom prst="rect">
            <a:avLst/>
          </a:prstGeom>
        </p:spPr>
        <p:txBody>
          <a:bodyPr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700" b="0" i="0" u="none" strike="noStrike" cap="none" spc="0" normalizeH="0" baseline="0">
                <a:ln>
                  <a:noFill/>
                </a:ln>
                <a:solidFill>
                  <a:srgbClr val="000000"/>
                </a:solidFill>
                <a:effectLst/>
                <a:uFillTx/>
                <a:latin typeface="Tenorite" pitchFamily="2" charset="0"/>
                <a:ea typeface="+mn-ea"/>
                <a:cs typeface="+mn-cs"/>
                <a:sym typeface="Tenorite Regular"/>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9pPr>
          </a:lstStyle>
          <a:p>
            <a:fld id="{86CB4B4D-7CA3-9044-876B-883B54F8677D}" type="slidenum">
              <a:rPr lang="en-US" sz="800" smtClean="0"/>
              <a:pPr/>
              <a:t>‹#›</a:t>
            </a:fld>
            <a:endParaRPr lang="en-US" sz="800"/>
          </a:p>
        </p:txBody>
      </p:sp>
      <p:sp>
        <p:nvSpPr>
          <p:cNvPr id="6" name="Freeform 5">
            <a:extLst>
              <a:ext uri="{FF2B5EF4-FFF2-40B4-BE49-F238E27FC236}">
                <a16:creationId xmlns:a16="http://schemas.microsoft.com/office/drawing/2014/main" id="{D993D7C9-AA41-3510-F813-9AC085BDA29C}"/>
              </a:ext>
            </a:extLst>
          </p:cNvPr>
          <p:cNvSpPr>
            <a:spLocks noEditPoints="1"/>
          </p:cNvSpPr>
          <p:nvPr userDrawn="1"/>
        </p:nvSpPr>
        <p:spPr bwMode="auto">
          <a:xfrm>
            <a:off x="10784911" y="6479382"/>
            <a:ext cx="468874" cy="173633"/>
          </a:xfrm>
          <a:custGeom>
            <a:avLst/>
            <a:gdLst>
              <a:gd name="T0" fmla="*/ 698 w 1799"/>
              <a:gd name="T1" fmla="*/ 158 h 664"/>
              <a:gd name="T2" fmla="*/ 610 w 1799"/>
              <a:gd name="T3" fmla="*/ 496 h 664"/>
              <a:gd name="T4" fmla="*/ 664 w 1799"/>
              <a:gd name="T5" fmla="*/ 7 h 664"/>
              <a:gd name="T6" fmla="*/ 638 w 1799"/>
              <a:gd name="T7" fmla="*/ 105 h 664"/>
              <a:gd name="T8" fmla="*/ 664 w 1799"/>
              <a:gd name="T9" fmla="*/ 7 h 664"/>
              <a:gd name="T10" fmla="*/ 907 w 1799"/>
              <a:gd name="T11" fmla="*/ 491 h 664"/>
              <a:gd name="T12" fmla="*/ 863 w 1799"/>
              <a:gd name="T13" fmla="*/ 664 h 664"/>
              <a:gd name="T14" fmla="*/ 777 w 1799"/>
              <a:gd name="T15" fmla="*/ 158 h 664"/>
              <a:gd name="T16" fmla="*/ 862 w 1799"/>
              <a:gd name="T17" fmla="*/ 205 h 664"/>
              <a:gd name="T18" fmla="*/ 969 w 1799"/>
              <a:gd name="T19" fmla="*/ 151 h 664"/>
              <a:gd name="T20" fmla="*/ 1082 w 1799"/>
              <a:gd name="T21" fmla="*/ 199 h 664"/>
              <a:gd name="T22" fmla="*/ 1131 w 1799"/>
              <a:gd name="T23" fmla="*/ 327 h 664"/>
              <a:gd name="T24" fmla="*/ 1081 w 1799"/>
              <a:gd name="T25" fmla="*/ 455 h 664"/>
              <a:gd name="T26" fmla="*/ 969 w 1799"/>
              <a:gd name="T27" fmla="*/ 503 h 664"/>
              <a:gd name="T28" fmla="*/ 988 w 1799"/>
              <a:gd name="T29" fmla="*/ 414 h 664"/>
              <a:gd name="T30" fmla="*/ 1038 w 1799"/>
              <a:gd name="T31" fmla="*/ 364 h 664"/>
              <a:gd name="T32" fmla="*/ 1038 w 1799"/>
              <a:gd name="T33" fmla="*/ 289 h 664"/>
              <a:gd name="T34" fmla="*/ 988 w 1799"/>
              <a:gd name="T35" fmla="*/ 239 h 664"/>
              <a:gd name="T36" fmla="*/ 915 w 1799"/>
              <a:gd name="T37" fmla="*/ 239 h 664"/>
              <a:gd name="T38" fmla="*/ 865 w 1799"/>
              <a:gd name="T39" fmla="*/ 289 h 664"/>
              <a:gd name="T40" fmla="*/ 865 w 1799"/>
              <a:gd name="T41" fmla="*/ 364 h 664"/>
              <a:gd name="T42" fmla="*/ 915 w 1799"/>
              <a:gd name="T43" fmla="*/ 414 h 664"/>
              <a:gd name="T44" fmla="*/ 1194 w 1799"/>
              <a:gd name="T45" fmla="*/ 158 h 664"/>
              <a:gd name="T46" fmla="*/ 1279 w 1799"/>
              <a:gd name="T47" fmla="*/ 210 h 664"/>
              <a:gd name="T48" fmla="*/ 1372 w 1799"/>
              <a:gd name="T49" fmla="*/ 152 h 664"/>
              <a:gd name="T50" fmla="*/ 1429 w 1799"/>
              <a:gd name="T51" fmla="*/ 165 h 664"/>
              <a:gd name="T52" fmla="*/ 1379 w 1799"/>
              <a:gd name="T53" fmla="*/ 242 h 664"/>
              <a:gd name="T54" fmla="*/ 1299 w 1799"/>
              <a:gd name="T55" fmla="*/ 257 h 664"/>
              <a:gd name="T56" fmla="*/ 1279 w 1799"/>
              <a:gd name="T57" fmla="*/ 496 h 664"/>
              <a:gd name="T58" fmla="*/ 1194 w 1799"/>
              <a:gd name="T59" fmla="*/ 158 h 664"/>
              <a:gd name="T60" fmla="*/ 1549 w 1799"/>
              <a:gd name="T61" fmla="*/ 489 h 664"/>
              <a:gd name="T62" fmla="*/ 1455 w 1799"/>
              <a:gd name="T63" fmla="*/ 395 h 664"/>
              <a:gd name="T64" fmla="*/ 1455 w 1799"/>
              <a:gd name="T65" fmla="*/ 258 h 664"/>
              <a:gd name="T66" fmla="*/ 1549 w 1799"/>
              <a:gd name="T67" fmla="*/ 165 h 664"/>
              <a:gd name="T68" fmla="*/ 1690 w 1799"/>
              <a:gd name="T69" fmla="*/ 165 h 664"/>
              <a:gd name="T70" fmla="*/ 1785 w 1799"/>
              <a:gd name="T71" fmla="*/ 258 h 664"/>
              <a:gd name="T72" fmla="*/ 1785 w 1799"/>
              <a:gd name="T73" fmla="*/ 395 h 664"/>
              <a:gd name="T74" fmla="*/ 1691 w 1799"/>
              <a:gd name="T75" fmla="*/ 489 h 664"/>
              <a:gd name="T76" fmla="*/ 1620 w 1799"/>
              <a:gd name="T77" fmla="*/ 421 h 664"/>
              <a:gd name="T78" fmla="*/ 1686 w 1799"/>
              <a:gd name="T79" fmla="*/ 393 h 664"/>
              <a:gd name="T80" fmla="*/ 1713 w 1799"/>
              <a:gd name="T81" fmla="*/ 326 h 664"/>
              <a:gd name="T82" fmla="*/ 1686 w 1799"/>
              <a:gd name="T83" fmla="*/ 259 h 664"/>
              <a:gd name="T84" fmla="*/ 1620 w 1799"/>
              <a:gd name="T85" fmla="*/ 232 h 664"/>
              <a:gd name="T86" fmla="*/ 1555 w 1799"/>
              <a:gd name="T87" fmla="*/ 259 h 664"/>
              <a:gd name="T88" fmla="*/ 1528 w 1799"/>
              <a:gd name="T89" fmla="*/ 326 h 664"/>
              <a:gd name="T90" fmla="*/ 1555 w 1799"/>
              <a:gd name="T91" fmla="*/ 393 h 664"/>
              <a:gd name="T92" fmla="*/ 1620 w 1799"/>
              <a:gd name="T93" fmla="*/ 421 h 664"/>
              <a:gd name="T94" fmla="*/ 88 w 1799"/>
              <a:gd name="T95" fmla="*/ 158 h 664"/>
              <a:gd name="T96" fmla="*/ 236 w 1799"/>
              <a:gd name="T97" fmla="*/ 158 h 664"/>
              <a:gd name="T98" fmla="*/ 392 w 1799"/>
              <a:gd name="T99" fmla="*/ 373 h 664"/>
              <a:gd name="T100" fmla="*/ 550 w 1799"/>
              <a:gd name="T101" fmla="*/ 158 h 664"/>
              <a:gd name="T102" fmla="*/ 354 w 1799"/>
              <a:gd name="T103" fmla="*/ 495 h 664"/>
              <a:gd name="T104" fmla="*/ 192 w 1799"/>
              <a:gd name="T105" fmla="*/ 495 h 664"/>
              <a:gd name="T106" fmla="*/ 0 w 1799"/>
              <a:gd name="T107" fmla="*/ 158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99" h="664">
                <a:moveTo>
                  <a:pt x="610" y="158"/>
                </a:moveTo>
                <a:cubicBezTo>
                  <a:pt x="698" y="158"/>
                  <a:pt x="698" y="158"/>
                  <a:pt x="698" y="158"/>
                </a:cubicBezTo>
                <a:cubicBezTo>
                  <a:pt x="698" y="496"/>
                  <a:pt x="698" y="496"/>
                  <a:pt x="698" y="496"/>
                </a:cubicBezTo>
                <a:cubicBezTo>
                  <a:pt x="610" y="496"/>
                  <a:pt x="610" y="496"/>
                  <a:pt x="610" y="496"/>
                </a:cubicBezTo>
                <a:lnTo>
                  <a:pt x="610" y="158"/>
                </a:lnTo>
                <a:close/>
                <a:moveTo>
                  <a:pt x="664" y="7"/>
                </a:moveTo>
                <a:cubicBezTo>
                  <a:pt x="637" y="0"/>
                  <a:pt x="609" y="16"/>
                  <a:pt x="602" y="43"/>
                </a:cubicBezTo>
                <a:cubicBezTo>
                  <a:pt x="595" y="70"/>
                  <a:pt x="611" y="98"/>
                  <a:pt x="638" y="105"/>
                </a:cubicBezTo>
                <a:cubicBezTo>
                  <a:pt x="665" y="112"/>
                  <a:pt x="693" y="96"/>
                  <a:pt x="700" y="69"/>
                </a:cubicBezTo>
                <a:cubicBezTo>
                  <a:pt x="707" y="42"/>
                  <a:pt x="691" y="14"/>
                  <a:pt x="664" y="7"/>
                </a:cubicBezTo>
                <a:close/>
                <a:moveTo>
                  <a:pt x="969" y="503"/>
                </a:moveTo>
                <a:cubicBezTo>
                  <a:pt x="946" y="503"/>
                  <a:pt x="926" y="499"/>
                  <a:pt x="907" y="491"/>
                </a:cubicBezTo>
                <a:cubicBezTo>
                  <a:pt x="889" y="482"/>
                  <a:pt x="874" y="470"/>
                  <a:pt x="863" y="455"/>
                </a:cubicBezTo>
                <a:cubicBezTo>
                  <a:pt x="863" y="664"/>
                  <a:pt x="863" y="664"/>
                  <a:pt x="863" y="664"/>
                </a:cubicBezTo>
                <a:cubicBezTo>
                  <a:pt x="777" y="664"/>
                  <a:pt x="777" y="664"/>
                  <a:pt x="777" y="664"/>
                </a:cubicBezTo>
                <a:cubicBezTo>
                  <a:pt x="777" y="158"/>
                  <a:pt x="777" y="158"/>
                  <a:pt x="777" y="158"/>
                </a:cubicBezTo>
                <a:cubicBezTo>
                  <a:pt x="862" y="158"/>
                  <a:pt x="862" y="158"/>
                  <a:pt x="862" y="158"/>
                </a:cubicBezTo>
                <a:cubicBezTo>
                  <a:pt x="862" y="205"/>
                  <a:pt x="862" y="205"/>
                  <a:pt x="862" y="205"/>
                </a:cubicBezTo>
                <a:cubicBezTo>
                  <a:pt x="874" y="188"/>
                  <a:pt x="888" y="175"/>
                  <a:pt x="907" y="166"/>
                </a:cubicBezTo>
                <a:cubicBezTo>
                  <a:pt x="925" y="156"/>
                  <a:pt x="946" y="151"/>
                  <a:pt x="969" y="151"/>
                </a:cubicBezTo>
                <a:cubicBezTo>
                  <a:pt x="990" y="151"/>
                  <a:pt x="1010" y="155"/>
                  <a:pt x="1030" y="163"/>
                </a:cubicBezTo>
                <a:cubicBezTo>
                  <a:pt x="1050" y="172"/>
                  <a:pt x="1067" y="183"/>
                  <a:pt x="1082" y="199"/>
                </a:cubicBezTo>
                <a:cubicBezTo>
                  <a:pt x="1097" y="214"/>
                  <a:pt x="1109" y="233"/>
                  <a:pt x="1118" y="254"/>
                </a:cubicBezTo>
                <a:cubicBezTo>
                  <a:pt x="1127" y="276"/>
                  <a:pt x="1131" y="300"/>
                  <a:pt x="1131" y="327"/>
                </a:cubicBezTo>
                <a:cubicBezTo>
                  <a:pt x="1131" y="354"/>
                  <a:pt x="1127" y="378"/>
                  <a:pt x="1118" y="400"/>
                </a:cubicBezTo>
                <a:cubicBezTo>
                  <a:pt x="1108" y="421"/>
                  <a:pt x="1096" y="440"/>
                  <a:pt x="1081" y="455"/>
                </a:cubicBezTo>
                <a:cubicBezTo>
                  <a:pt x="1066" y="471"/>
                  <a:pt x="1049" y="482"/>
                  <a:pt x="1030" y="491"/>
                </a:cubicBezTo>
                <a:cubicBezTo>
                  <a:pt x="1010" y="499"/>
                  <a:pt x="990" y="503"/>
                  <a:pt x="969" y="503"/>
                </a:cubicBezTo>
                <a:close/>
                <a:moveTo>
                  <a:pt x="952" y="421"/>
                </a:moveTo>
                <a:cubicBezTo>
                  <a:pt x="965" y="421"/>
                  <a:pt x="977" y="419"/>
                  <a:pt x="988" y="414"/>
                </a:cubicBezTo>
                <a:cubicBezTo>
                  <a:pt x="999" y="409"/>
                  <a:pt x="1009" y="402"/>
                  <a:pt x="1018" y="394"/>
                </a:cubicBezTo>
                <a:cubicBezTo>
                  <a:pt x="1026" y="385"/>
                  <a:pt x="1033" y="375"/>
                  <a:pt x="1038" y="364"/>
                </a:cubicBezTo>
                <a:cubicBezTo>
                  <a:pt x="1043" y="352"/>
                  <a:pt x="1045" y="340"/>
                  <a:pt x="1045" y="326"/>
                </a:cubicBezTo>
                <a:cubicBezTo>
                  <a:pt x="1045" y="313"/>
                  <a:pt x="1043" y="301"/>
                  <a:pt x="1038" y="289"/>
                </a:cubicBezTo>
                <a:cubicBezTo>
                  <a:pt x="1033" y="278"/>
                  <a:pt x="1026" y="268"/>
                  <a:pt x="1018" y="259"/>
                </a:cubicBezTo>
                <a:cubicBezTo>
                  <a:pt x="1009" y="251"/>
                  <a:pt x="999" y="244"/>
                  <a:pt x="988" y="239"/>
                </a:cubicBezTo>
                <a:cubicBezTo>
                  <a:pt x="977" y="234"/>
                  <a:pt x="965" y="231"/>
                  <a:pt x="952" y="231"/>
                </a:cubicBezTo>
                <a:cubicBezTo>
                  <a:pt x="938" y="231"/>
                  <a:pt x="926" y="234"/>
                  <a:pt x="915" y="239"/>
                </a:cubicBezTo>
                <a:cubicBezTo>
                  <a:pt x="903" y="244"/>
                  <a:pt x="893" y="251"/>
                  <a:pt x="885" y="259"/>
                </a:cubicBezTo>
                <a:cubicBezTo>
                  <a:pt x="877" y="268"/>
                  <a:pt x="870" y="278"/>
                  <a:pt x="865" y="289"/>
                </a:cubicBezTo>
                <a:cubicBezTo>
                  <a:pt x="860" y="301"/>
                  <a:pt x="858" y="313"/>
                  <a:pt x="858" y="326"/>
                </a:cubicBezTo>
                <a:cubicBezTo>
                  <a:pt x="858" y="340"/>
                  <a:pt x="860" y="352"/>
                  <a:pt x="865" y="364"/>
                </a:cubicBezTo>
                <a:cubicBezTo>
                  <a:pt x="870" y="375"/>
                  <a:pt x="877" y="385"/>
                  <a:pt x="885" y="394"/>
                </a:cubicBezTo>
                <a:cubicBezTo>
                  <a:pt x="893" y="402"/>
                  <a:pt x="903" y="409"/>
                  <a:pt x="915" y="414"/>
                </a:cubicBezTo>
                <a:cubicBezTo>
                  <a:pt x="926" y="419"/>
                  <a:pt x="938" y="421"/>
                  <a:pt x="952" y="421"/>
                </a:cubicBezTo>
                <a:close/>
                <a:moveTo>
                  <a:pt x="1194" y="158"/>
                </a:moveTo>
                <a:cubicBezTo>
                  <a:pt x="1279" y="158"/>
                  <a:pt x="1279" y="158"/>
                  <a:pt x="1279" y="158"/>
                </a:cubicBezTo>
                <a:cubicBezTo>
                  <a:pt x="1279" y="210"/>
                  <a:pt x="1279" y="210"/>
                  <a:pt x="1279" y="210"/>
                </a:cubicBezTo>
                <a:cubicBezTo>
                  <a:pt x="1287" y="190"/>
                  <a:pt x="1299" y="175"/>
                  <a:pt x="1315" y="166"/>
                </a:cubicBezTo>
                <a:cubicBezTo>
                  <a:pt x="1331" y="157"/>
                  <a:pt x="1350" y="152"/>
                  <a:pt x="1372" y="152"/>
                </a:cubicBezTo>
                <a:cubicBezTo>
                  <a:pt x="1383" y="152"/>
                  <a:pt x="1394" y="153"/>
                  <a:pt x="1403" y="156"/>
                </a:cubicBezTo>
                <a:cubicBezTo>
                  <a:pt x="1413" y="158"/>
                  <a:pt x="1422" y="161"/>
                  <a:pt x="1429" y="165"/>
                </a:cubicBezTo>
                <a:cubicBezTo>
                  <a:pt x="1397" y="250"/>
                  <a:pt x="1397" y="250"/>
                  <a:pt x="1397" y="250"/>
                </a:cubicBezTo>
                <a:cubicBezTo>
                  <a:pt x="1393" y="247"/>
                  <a:pt x="1387" y="244"/>
                  <a:pt x="1379" y="242"/>
                </a:cubicBezTo>
                <a:cubicBezTo>
                  <a:pt x="1371" y="239"/>
                  <a:pt x="1362" y="238"/>
                  <a:pt x="1352" y="238"/>
                </a:cubicBezTo>
                <a:cubicBezTo>
                  <a:pt x="1330" y="238"/>
                  <a:pt x="1313" y="244"/>
                  <a:pt x="1299" y="257"/>
                </a:cubicBezTo>
                <a:cubicBezTo>
                  <a:pt x="1286" y="269"/>
                  <a:pt x="1279" y="289"/>
                  <a:pt x="1279" y="318"/>
                </a:cubicBezTo>
                <a:cubicBezTo>
                  <a:pt x="1279" y="496"/>
                  <a:pt x="1279" y="496"/>
                  <a:pt x="1279" y="496"/>
                </a:cubicBezTo>
                <a:cubicBezTo>
                  <a:pt x="1194" y="496"/>
                  <a:pt x="1194" y="496"/>
                  <a:pt x="1194" y="496"/>
                </a:cubicBezTo>
                <a:lnTo>
                  <a:pt x="1194" y="158"/>
                </a:lnTo>
                <a:close/>
                <a:moveTo>
                  <a:pt x="1620" y="503"/>
                </a:moveTo>
                <a:cubicBezTo>
                  <a:pt x="1594" y="503"/>
                  <a:pt x="1571" y="498"/>
                  <a:pt x="1549" y="489"/>
                </a:cubicBezTo>
                <a:cubicBezTo>
                  <a:pt x="1527" y="480"/>
                  <a:pt x="1508" y="467"/>
                  <a:pt x="1492" y="451"/>
                </a:cubicBezTo>
                <a:cubicBezTo>
                  <a:pt x="1476" y="435"/>
                  <a:pt x="1464" y="416"/>
                  <a:pt x="1455" y="395"/>
                </a:cubicBezTo>
                <a:cubicBezTo>
                  <a:pt x="1446" y="374"/>
                  <a:pt x="1441" y="351"/>
                  <a:pt x="1441" y="327"/>
                </a:cubicBezTo>
                <a:cubicBezTo>
                  <a:pt x="1441" y="303"/>
                  <a:pt x="1446" y="280"/>
                  <a:pt x="1455" y="258"/>
                </a:cubicBezTo>
                <a:cubicBezTo>
                  <a:pt x="1464" y="237"/>
                  <a:pt x="1476" y="218"/>
                  <a:pt x="1492" y="202"/>
                </a:cubicBezTo>
                <a:cubicBezTo>
                  <a:pt x="1508" y="187"/>
                  <a:pt x="1527" y="174"/>
                  <a:pt x="1549" y="165"/>
                </a:cubicBezTo>
                <a:cubicBezTo>
                  <a:pt x="1571" y="156"/>
                  <a:pt x="1594" y="151"/>
                  <a:pt x="1620" y="151"/>
                </a:cubicBezTo>
                <a:cubicBezTo>
                  <a:pt x="1645" y="151"/>
                  <a:pt x="1668" y="156"/>
                  <a:pt x="1690" y="165"/>
                </a:cubicBezTo>
                <a:cubicBezTo>
                  <a:pt x="1712" y="174"/>
                  <a:pt x="1731" y="187"/>
                  <a:pt x="1747" y="202"/>
                </a:cubicBezTo>
                <a:cubicBezTo>
                  <a:pt x="1763" y="218"/>
                  <a:pt x="1776" y="237"/>
                  <a:pt x="1785" y="258"/>
                </a:cubicBezTo>
                <a:cubicBezTo>
                  <a:pt x="1794" y="280"/>
                  <a:pt x="1799" y="303"/>
                  <a:pt x="1799" y="327"/>
                </a:cubicBezTo>
                <a:cubicBezTo>
                  <a:pt x="1799" y="351"/>
                  <a:pt x="1794" y="374"/>
                  <a:pt x="1785" y="395"/>
                </a:cubicBezTo>
                <a:cubicBezTo>
                  <a:pt x="1776" y="416"/>
                  <a:pt x="1763" y="435"/>
                  <a:pt x="1747" y="451"/>
                </a:cubicBezTo>
                <a:cubicBezTo>
                  <a:pt x="1731" y="467"/>
                  <a:pt x="1713" y="480"/>
                  <a:pt x="1691" y="489"/>
                </a:cubicBezTo>
                <a:cubicBezTo>
                  <a:pt x="1669" y="498"/>
                  <a:pt x="1645" y="503"/>
                  <a:pt x="1620" y="503"/>
                </a:cubicBezTo>
                <a:close/>
                <a:moveTo>
                  <a:pt x="1620" y="421"/>
                </a:moveTo>
                <a:cubicBezTo>
                  <a:pt x="1633" y="421"/>
                  <a:pt x="1645" y="418"/>
                  <a:pt x="1657" y="413"/>
                </a:cubicBezTo>
                <a:cubicBezTo>
                  <a:pt x="1668" y="408"/>
                  <a:pt x="1678" y="402"/>
                  <a:pt x="1686" y="393"/>
                </a:cubicBezTo>
                <a:cubicBezTo>
                  <a:pt x="1694" y="385"/>
                  <a:pt x="1701" y="375"/>
                  <a:pt x="1706" y="364"/>
                </a:cubicBezTo>
                <a:cubicBezTo>
                  <a:pt x="1711" y="352"/>
                  <a:pt x="1713" y="340"/>
                  <a:pt x="1713" y="326"/>
                </a:cubicBezTo>
                <a:cubicBezTo>
                  <a:pt x="1713" y="313"/>
                  <a:pt x="1711" y="301"/>
                  <a:pt x="1706" y="289"/>
                </a:cubicBezTo>
                <a:cubicBezTo>
                  <a:pt x="1701" y="278"/>
                  <a:pt x="1694" y="268"/>
                  <a:pt x="1686" y="259"/>
                </a:cubicBezTo>
                <a:cubicBezTo>
                  <a:pt x="1678" y="251"/>
                  <a:pt x="1668" y="244"/>
                  <a:pt x="1657" y="239"/>
                </a:cubicBezTo>
                <a:cubicBezTo>
                  <a:pt x="1645" y="234"/>
                  <a:pt x="1633" y="232"/>
                  <a:pt x="1620" y="232"/>
                </a:cubicBezTo>
                <a:cubicBezTo>
                  <a:pt x="1607" y="232"/>
                  <a:pt x="1595" y="234"/>
                  <a:pt x="1584" y="239"/>
                </a:cubicBezTo>
                <a:cubicBezTo>
                  <a:pt x="1573" y="244"/>
                  <a:pt x="1563" y="251"/>
                  <a:pt x="1555" y="259"/>
                </a:cubicBezTo>
                <a:cubicBezTo>
                  <a:pt x="1546" y="268"/>
                  <a:pt x="1540" y="278"/>
                  <a:pt x="1535" y="289"/>
                </a:cubicBezTo>
                <a:cubicBezTo>
                  <a:pt x="1530" y="301"/>
                  <a:pt x="1528" y="313"/>
                  <a:pt x="1528" y="326"/>
                </a:cubicBezTo>
                <a:cubicBezTo>
                  <a:pt x="1528" y="340"/>
                  <a:pt x="1530" y="352"/>
                  <a:pt x="1535" y="364"/>
                </a:cubicBezTo>
                <a:cubicBezTo>
                  <a:pt x="1540" y="375"/>
                  <a:pt x="1546" y="385"/>
                  <a:pt x="1555" y="393"/>
                </a:cubicBezTo>
                <a:cubicBezTo>
                  <a:pt x="1563" y="402"/>
                  <a:pt x="1573" y="408"/>
                  <a:pt x="1584" y="413"/>
                </a:cubicBezTo>
                <a:cubicBezTo>
                  <a:pt x="1595" y="418"/>
                  <a:pt x="1607" y="421"/>
                  <a:pt x="1620" y="421"/>
                </a:cubicBezTo>
                <a:close/>
                <a:moveTo>
                  <a:pt x="0" y="158"/>
                </a:moveTo>
                <a:cubicBezTo>
                  <a:pt x="88" y="158"/>
                  <a:pt x="88" y="158"/>
                  <a:pt x="88" y="158"/>
                </a:cubicBezTo>
                <a:cubicBezTo>
                  <a:pt x="156" y="373"/>
                  <a:pt x="156" y="373"/>
                  <a:pt x="156" y="373"/>
                </a:cubicBezTo>
                <a:cubicBezTo>
                  <a:pt x="236" y="158"/>
                  <a:pt x="236" y="158"/>
                  <a:pt x="236" y="158"/>
                </a:cubicBezTo>
                <a:cubicBezTo>
                  <a:pt x="313" y="158"/>
                  <a:pt x="313" y="158"/>
                  <a:pt x="313" y="158"/>
                </a:cubicBezTo>
                <a:cubicBezTo>
                  <a:pt x="392" y="373"/>
                  <a:pt x="392" y="373"/>
                  <a:pt x="392" y="373"/>
                </a:cubicBezTo>
                <a:cubicBezTo>
                  <a:pt x="462" y="158"/>
                  <a:pt x="462" y="158"/>
                  <a:pt x="462" y="158"/>
                </a:cubicBezTo>
                <a:cubicBezTo>
                  <a:pt x="550" y="158"/>
                  <a:pt x="550" y="158"/>
                  <a:pt x="550" y="158"/>
                </a:cubicBezTo>
                <a:cubicBezTo>
                  <a:pt x="435" y="495"/>
                  <a:pt x="435" y="495"/>
                  <a:pt x="435" y="495"/>
                </a:cubicBezTo>
                <a:cubicBezTo>
                  <a:pt x="354" y="495"/>
                  <a:pt x="354" y="495"/>
                  <a:pt x="354" y="495"/>
                </a:cubicBezTo>
                <a:cubicBezTo>
                  <a:pt x="274" y="275"/>
                  <a:pt x="274" y="275"/>
                  <a:pt x="274" y="275"/>
                </a:cubicBezTo>
                <a:cubicBezTo>
                  <a:pt x="192" y="495"/>
                  <a:pt x="192" y="495"/>
                  <a:pt x="192" y="495"/>
                </a:cubicBezTo>
                <a:cubicBezTo>
                  <a:pt x="110" y="495"/>
                  <a:pt x="110" y="495"/>
                  <a:pt x="110" y="495"/>
                </a:cubicBezTo>
                <a:lnTo>
                  <a:pt x="0" y="15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8913372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withSubhea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EEF51DA0-B7C8-D735-D09B-6440D1BC746F}"/>
              </a:ext>
            </a:extLst>
          </p:cNvPr>
          <p:cNvSpPr>
            <a:spLocks noGrp="1"/>
          </p:cNvSpPr>
          <p:nvPr>
            <p:ph type="title" hasCustomPrompt="1"/>
          </p:nvPr>
        </p:nvSpPr>
        <p:spPr>
          <a:xfrm>
            <a:off x="674741" y="365760"/>
            <a:ext cx="10842021" cy="685800"/>
          </a:xfrm>
          <a:prstGeom prst="rect">
            <a:avLst/>
          </a:prstGeom>
        </p:spPr>
        <p:txBody>
          <a:bodyPr>
            <a:noAutofit/>
          </a:bodyPr>
          <a:lstStyle>
            <a:lvl1pPr algn="l" defTabSz="914400" rtl="0" eaLnBrk="1" latinLnBrk="0" hangingPunct="1">
              <a:lnSpc>
                <a:spcPct val="90000"/>
              </a:lnSpc>
              <a:spcBef>
                <a:spcPct val="0"/>
              </a:spcBef>
              <a:buNone/>
              <a:defRPr lang="en-AR" sz="4000" b="1" kern="1200" dirty="0">
                <a:solidFill>
                  <a:schemeClr val="tx1"/>
                </a:solidFill>
                <a:latin typeface="Tenorite" pitchFamily="2" charset="0"/>
                <a:ea typeface="+mj-ea"/>
                <a:cs typeface="+mj-cs"/>
              </a:defRPr>
            </a:lvl1pPr>
          </a:lstStyle>
          <a:p>
            <a:r>
              <a:rPr lang="en-US"/>
              <a:t>Click to add title</a:t>
            </a:r>
            <a:endParaRPr lang="en-AR"/>
          </a:p>
        </p:txBody>
      </p:sp>
      <p:sp>
        <p:nvSpPr>
          <p:cNvPr id="2" name="Text Placeholder 2">
            <a:extLst>
              <a:ext uri="{FF2B5EF4-FFF2-40B4-BE49-F238E27FC236}">
                <a16:creationId xmlns:a16="http://schemas.microsoft.com/office/drawing/2014/main" id="{184C9B81-F156-B786-3901-094E0257CD7E}"/>
              </a:ext>
            </a:extLst>
          </p:cNvPr>
          <p:cNvSpPr>
            <a:spLocks noGrp="1"/>
          </p:cNvSpPr>
          <p:nvPr>
            <p:ph type="body" idx="28" hasCustomPrompt="1"/>
          </p:nvPr>
        </p:nvSpPr>
        <p:spPr>
          <a:xfrm>
            <a:off x="674741" y="1188720"/>
            <a:ext cx="10842022" cy="365760"/>
          </a:xfrm>
          <a:prstGeom prst="rect">
            <a:avLst/>
          </a:prstGeom>
        </p:spPr>
        <p:txBody>
          <a:bodyPr>
            <a:noAutofit/>
          </a:bodyPr>
          <a:lstStyle>
            <a:lvl1pPr marL="0" indent="0">
              <a:buNone/>
              <a:defRPr sz="1800">
                <a:solidFill>
                  <a:schemeClr val="tx1"/>
                </a:solidFill>
                <a:latin typeface="Tenorite"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subhead</a:t>
            </a:r>
          </a:p>
        </p:txBody>
      </p:sp>
      <p:sp>
        <p:nvSpPr>
          <p:cNvPr id="3" name="Número de diapositiva">
            <a:extLst>
              <a:ext uri="{FF2B5EF4-FFF2-40B4-BE49-F238E27FC236}">
                <a16:creationId xmlns:a16="http://schemas.microsoft.com/office/drawing/2014/main" id="{4983E41B-9CC2-E2F6-9449-9762C4C121BD}"/>
              </a:ext>
            </a:extLst>
          </p:cNvPr>
          <p:cNvSpPr txBox="1">
            <a:spLocks/>
          </p:cNvSpPr>
          <p:nvPr userDrawn="1"/>
        </p:nvSpPr>
        <p:spPr>
          <a:xfrm>
            <a:off x="11516762" y="6509914"/>
            <a:ext cx="548640" cy="91440"/>
          </a:xfrm>
          <a:prstGeom prst="rect">
            <a:avLst/>
          </a:prstGeom>
        </p:spPr>
        <p:txBody>
          <a:bodyPr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700" b="0" i="0" u="none" strike="noStrike" cap="none" spc="0" normalizeH="0" baseline="0">
                <a:ln>
                  <a:noFill/>
                </a:ln>
                <a:solidFill>
                  <a:srgbClr val="000000"/>
                </a:solidFill>
                <a:effectLst/>
                <a:uFillTx/>
                <a:latin typeface="Tenorite" pitchFamily="2" charset="0"/>
                <a:ea typeface="+mn-ea"/>
                <a:cs typeface="+mn-cs"/>
                <a:sym typeface="Tenorite Regular"/>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9pPr>
          </a:lstStyle>
          <a:p>
            <a:fld id="{86CB4B4D-7CA3-9044-876B-883B54F8677D}" type="slidenum">
              <a:rPr lang="en-US" sz="800" smtClean="0"/>
              <a:pPr/>
              <a:t>‹#›</a:t>
            </a:fld>
            <a:endParaRPr lang="en-US" sz="800"/>
          </a:p>
        </p:txBody>
      </p:sp>
      <p:sp>
        <p:nvSpPr>
          <p:cNvPr id="6" name="Freeform 5">
            <a:extLst>
              <a:ext uri="{FF2B5EF4-FFF2-40B4-BE49-F238E27FC236}">
                <a16:creationId xmlns:a16="http://schemas.microsoft.com/office/drawing/2014/main" id="{2B5D1C24-011C-E405-0B1B-F61861214B58}"/>
              </a:ext>
            </a:extLst>
          </p:cNvPr>
          <p:cNvSpPr>
            <a:spLocks noEditPoints="1"/>
          </p:cNvSpPr>
          <p:nvPr userDrawn="1"/>
        </p:nvSpPr>
        <p:spPr bwMode="auto">
          <a:xfrm>
            <a:off x="10784911" y="6479382"/>
            <a:ext cx="468874" cy="173633"/>
          </a:xfrm>
          <a:custGeom>
            <a:avLst/>
            <a:gdLst>
              <a:gd name="T0" fmla="*/ 698 w 1799"/>
              <a:gd name="T1" fmla="*/ 158 h 664"/>
              <a:gd name="T2" fmla="*/ 610 w 1799"/>
              <a:gd name="T3" fmla="*/ 496 h 664"/>
              <a:gd name="T4" fmla="*/ 664 w 1799"/>
              <a:gd name="T5" fmla="*/ 7 h 664"/>
              <a:gd name="T6" fmla="*/ 638 w 1799"/>
              <a:gd name="T7" fmla="*/ 105 h 664"/>
              <a:gd name="T8" fmla="*/ 664 w 1799"/>
              <a:gd name="T9" fmla="*/ 7 h 664"/>
              <a:gd name="T10" fmla="*/ 907 w 1799"/>
              <a:gd name="T11" fmla="*/ 491 h 664"/>
              <a:gd name="T12" fmla="*/ 863 w 1799"/>
              <a:gd name="T13" fmla="*/ 664 h 664"/>
              <a:gd name="T14" fmla="*/ 777 w 1799"/>
              <a:gd name="T15" fmla="*/ 158 h 664"/>
              <a:gd name="T16" fmla="*/ 862 w 1799"/>
              <a:gd name="T17" fmla="*/ 205 h 664"/>
              <a:gd name="T18" fmla="*/ 969 w 1799"/>
              <a:gd name="T19" fmla="*/ 151 h 664"/>
              <a:gd name="T20" fmla="*/ 1082 w 1799"/>
              <a:gd name="T21" fmla="*/ 199 h 664"/>
              <a:gd name="T22" fmla="*/ 1131 w 1799"/>
              <a:gd name="T23" fmla="*/ 327 h 664"/>
              <a:gd name="T24" fmla="*/ 1081 w 1799"/>
              <a:gd name="T25" fmla="*/ 455 h 664"/>
              <a:gd name="T26" fmla="*/ 969 w 1799"/>
              <a:gd name="T27" fmla="*/ 503 h 664"/>
              <a:gd name="T28" fmla="*/ 988 w 1799"/>
              <a:gd name="T29" fmla="*/ 414 h 664"/>
              <a:gd name="T30" fmla="*/ 1038 w 1799"/>
              <a:gd name="T31" fmla="*/ 364 h 664"/>
              <a:gd name="T32" fmla="*/ 1038 w 1799"/>
              <a:gd name="T33" fmla="*/ 289 h 664"/>
              <a:gd name="T34" fmla="*/ 988 w 1799"/>
              <a:gd name="T35" fmla="*/ 239 h 664"/>
              <a:gd name="T36" fmla="*/ 915 w 1799"/>
              <a:gd name="T37" fmla="*/ 239 h 664"/>
              <a:gd name="T38" fmla="*/ 865 w 1799"/>
              <a:gd name="T39" fmla="*/ 289 h 664"/>
              <a:gd name="T40" fmla="*/ 865 w 1799"/>
              <a:gd name="T41" fmla="*/ 364 h 664"/>
              <a:gd name="T42" fmla="*/ 915 w 1799"/>
              <a:gd name="T43" fmla="*/ 414 h 664"/>
              <a:gd name="T44" fmla="*/ 1194 w 1799"/>
              <a:gd name="T45" fmla="*/ 158 h 664"/>
              <a:gd name="T46" fmla="*/ 1279 w 1799"/>
              <a:gd name="T47" fmla="*/ 210 h 664"/>
              <a:gd name="T48" fmla="*/ 1372 w 1799"/>
              <a:gd name="T49" fmla="*/ 152 h 664"/>
              <a:gd name="T50" fmla="*/ 1429 w 1799"/>
              <a:gd name="T51" fmla="*/ 165 h 664"/>
              <a:gd name="T52" fmla="*/ 1379 w 1799"/>
              <a:gd name="T53" fmla="*/ 242 h 664"/>
              <a:gd name="T54" fmla="*/ 1299 w 1799"/>
              <a:gd name="T55" fmla="*/ 257 h 664"/>
              <a:gd name="T56" fmla="*/ 1279 w 1799"/>
              <a:gd name="T57" fmla="*/ 496 h 664"/>
              <a:gd name="T58" fmla="*/ 1194 w 1799"/>
              <a:gd name="T59" fmla="*/ 158 h 664"/>
              <a:gd name="T60" fmla="*/ 1549 w 1799"/>
              <a:gd name="T61" fmla="*/ 489 h 664"/>
              <a:gd name="T62" fmla="*/ 1455 w 1799"/>
              <a:gd name="T63" fmla="*/ 395 h 664"/>
              <a:gd name="T64" fmla="*/ 1455 w 1799"/>
              <a:gd name="T65" fmla="*/ 258 h 664"/>
              <a:gd name="T66" fmla="*/ 1549 w 1799"/>
              <a:gd name="T67" fmla="*/ 165 h 664"/>
              <a:gd name="T68" fmla="*/ 1690 w 1799"/>
              <a:gd name="T69" fmla="*/ 165 h 664"/>
              <a:gd name="T70" fmla="*/ 1785 w 1799"/>
              <a:gd name="T71" fmla="*/ 258 h 664"/>
              <a:gd name="T72" fmla="*/ 1785 w 1799"/>
              <a:gd name="T73" fmla="*/ 395 h 664"/>
              <a:gd name="T74" fmla="*/ 1691 w 1799"/>
              <a:gd name="T75" fmla="*/ 489 h 664"/>
              <a:gd name="T76" fmla="*/ 1620 w 1799"/>
              <a:gd name="T77" fmla="*/ 421 h 664"/>
              <a:gd name="T78" fmla="*/ 1686 w 1799"/>
              <a:gd name="T79" fmla="*/ 393 h 664"/>
              <a:gd name="T80" fmla="*/ 1713 w 1799"/>
              <a:gd name="T81" fmla="*/ 326 h 664"/>
              <a:gd name="T82" fmla="*/ 1686 w 1799"/>
              <a:gd name="T83" fmla="*/ 259 h 664"/>
              <a:gd name="T84" fmla="*/ 1620 w 1799"/>
              <a:gd name="T85" fmla="*/ 232 h 664"/>
              <a:gd name="T86" fmla="*/ 1555 w 1799"/>
              <a:gd name="T87" fmla="*/ 259 h 664"/>
              <a:gd name="T88" fmla="*/ 1528 w 1799"/>
              <a:gd name="T89" fmla="*/ 326 h 664"/>
              <a:gd name="T90" fmla="*/ 1555 w 1799"/>
              <a:gd name="T91" fmla="*/ 393 h 664"/>
              <a:gd name="T92" fmla="*/ 1620 w 1799"/>
              <a:gd name="T93" fmla="*/ 421 h 664"/>
              <a:gd name="T94" fmla="*/ 88 w 1799"/>
              <a:gd name="T95" fmla="*/ 158 h 664"/>
              <a:gd name="T96" fmla="*/ 236 w 1799"/>
              <a:gd name="T97" fmla="*/ 158 h 664"/>
              <a:gd name="T98" fmla="*/ 392 w 1799"/>
              <a:gd name="T99" fmla="*/ 373 h 664"/>
              <a:gd name="T100" fmla="*/ 550 w 1799"/>
              <a:gd name="T101" fmla="*/ 158 h 664"/>
              <a:gd name="T102" fmla="*/ 354 w 1799"/>
              <a:gd name="T103" fmla="*/ 495 h 664"/>
              <a:gd name="T104" fmla="*/ 192 w 1799"/>
              <a:gd name="T105" fmla="*/ 495 h 664"/>
              <a:gd name="T106" fmla="*/ 0 w 1799"/>
              <a:gd name="T107" fmla="*/ 158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99" h="664">
                <a:moveTo>
                  <a:pt x="610" y="158"/>
                </a:moveTo>
                <a:cubicBezTo>
                  <a:pt x="698" y="158"/>
                  <a:pt x="698" y="158"/>
                  <a:pt x="698" y="158"/>
                </a:cubicBezTo>
                <a:cubicBezTo>
                  <a:pt x="698" y="496"/>
                  <a:pt x="698" y="496"/>
                  <a:pt x="698" y="496"/>
                </a:cubicBezTo>
                <a:cubicBezTo>
                  <a:pt x="610" y="496"/>
                  <a:pt x="610" y="496"/>
                  <a:pt x="610" y="496"/>
                </a:cubicBezTo>
                <a:lnTo>
                  <a:pt x="610" y="158"/>
                </a:lnTo>
                <a:close/>
                <a:moveTo>
                  <a:pt x="664" y="7"/>
                </a:moveTo>
                <a:cubicBezTo>
                  <a:pt x="637" y="0"/>
                  <a:pt x="609" y="16"/>
                  <a:pt x="602" y="43"/>
                </a:cubicBezTo>
                <a:cubicBezTo>
                  <a:pt x="595" y="70"/>
                  <a:pt x="611" y="98"/>
                  <a:pt x="638" y="105"/>
                </a:cubicBezTo>
                <a:cubicBezTo>
                  <a:pt x="665" y="112"/>
                  <a:pt x="693" y="96"/>
                  <a:pt x="700" y="69"/>
                </a:cubicBezTo>
                <a:cubicBezTo>
                  <a:pt x="707" y="42"/>
                  <a:pt x="691" y="14"/>
                  <a:pt x="664" y="7"/>
                </a:cubicBezTo>
                <a:close/>
                <a:moveTo>
                  <a:pt x="969" y="503"/>
                </a:moveTo>
                <a:cubicBezTo>
                  <a:pt x="946" y="503"/>
                  <a:pt x="926" y="499"/>
                  <a:pt x="907" y="491"/>
                </a:cubicBezTo>
                <a:cubicBezTo>
                  <a:pt x="889" y="482"/>
                  <a:pt x="874" y="470"/>
                  <a:pt x="863" y="455"/>
                </a:cubicBezTo>
                <a:cubicBezTo>
                  <a:pt x="863" y="664"/>
                  <a:pt x="863" y="664"/>
                  <a:pt x="863" y="664"/>
                </a:cubicBezTo>
                <a:cubicBezTo>
                  <a:pt x="777" y="664"/>
                  <a:pt x="777" y="664"/>
                  <a:pt x="777" y="664"/>
                </a:cubicBezTo>
                <a:cubicBezTo>
                  <a:pt x="777" y="158"/>
                  <a:pt x="777" y="158"/>
                  <a:pt x="777" y="158"/>
                </a:cubicBezTo>
                <a:cubicBezTo>
                  <a:pt x="862" y="158"/>
                  <a:pt x="862" y="158"/>
                  <a:pt x="862" y="158"/>
                </a:cubicBezTo>
                <a:cubicBezTo>
                  <a:pt x="862" y="205"/>
                  <a:pt x="862" y="205"/>
                  <a:pt x="862" y="205"/>
                </a:cubicBezTo>
                <a:cubicBezTo>
                  <a:pt x="874" y="188"/>
                  <a:pt x="888" y="175"/>
                  <a:pt x="907" y="166"/>
                </a:cubicBezTo>
                <a:cubicBezTo>
                  <a:pt x="925" y="156"/>
                  <a:pt x="946" y="151"/>
                  <a:pt x="969" y="151"/>
                </a:cubicBezTo>
                <a:cubicBezTo>
                  <a:pt x="990" y="151"/>
                  <a:pt x="1010" y="155"/>
                  <a:pt x="1030" y="163"/>
                </a:cubicBezTo>
                <a:cubicBezTo>
                  <a:pt x="1050" y="172"/>
                  <a:pt x="1067" y="183"/>
                  <a:pt x="1082" y="199"/>
                </a:cubicBezTo>
                <a:cubicBezTo>
                  <a:pt x="1097" y="214"/>
                  <a:pt x="1109" y="233"/>
                  <a:pt x="1118" y="254"/>
                </a:cubicBezTo>
                <a:cubicBezTo>
                  <a:pt x="1127" y="276"/>
                  <a:pt x="1131" y="300"/>
                  <a:pt x="1131" y="327"/>
                </a:cubicBezTo>
                <a:cubicBezTo>
                  <a:pt x="1131" y="354"/>
                  <a:pt x="1127" y="378"/>
                  <a:pt x="1118" y="400"/>
                </a:cubicBezTo>
                <a:cubicBezTo>
                  <a:pt x="1108" y="421"/>
                  <a:pt x="1096" y="440"/>
                  <a:pt x="1081" y="455"/>
                </a:cubicBezTo>
                <a:cubicBezTo>
                  <a:pt x="1066" y="471"/>
                  <a:pt x="1049" y="482"/>
                  <a:pt x="1030" y="491"/>
                </a:cubicBezTo>
                <a:cubicBezTo>
                  <a:pt x="1010" y="499"/>
                  <a:pt x="990" y="503"/>
                  <a:pt x="969" y="503"/>
                </a:cubicBezTo>
                <a:close/>
                <a:moveTo>
                  <a:pt x="952" y="421"/>
                </a:moveTo>
                <a:cubicBezTo>
                  <a:pt x="965" y="421"/>
                  <a:pt x="977" y="419"/>
                  <a:pt x="988" y="414"/>
                </a:cubicBezTo>
                <a:cubicBezTo>
                  <a:pt x="999" y="409"/>
                  <a:pt x="1009" y="402"/>
                  <a:pt x="1018" y="394"/>
                </a:cubicBezTo>
                <a:cubicBezTo>
                  <a:pt x="1026" y="385"/>
                  <a:pt x="1033" y="375"/>
                  <a:pt x="1038" y="364"/>
                </a:cubicBezTo>
                <a:cubicBezTo>
                  <a:pt x="1043" y="352"/>
                  <a:pt x="1045" y="340"/>
                  <a:pt x="1045" y="326"/>
                </a:cubicBezTo>
                <a:cubicBezTo>
                  <a:pt x="1045" y="313"/>
                  <a:pt x="1043" y="301"/>
                  <a:pt x="1038" y="289"/>
                </a:cubicBezTo>
                <a:cubicBezTo>
                  <a:pt x="1033" y="278"/>
                  <a:pt x="1026" y="268"/>
                  <a:pt x="1018" y="259"/>
                </a:cubicBezTo>
                <a:cubicBezTo>
                  <a:pt x="1009" y="251"/>
                  <a:pt x="999" y="244"/>
                  <a:pt x="988" y="239"/>
                </a:cubicBezTo>
                <a:cubicBezTo>
                  <a:pt x="977" y="234"/>
                  <a:pt x="965" y="231"/>
                  <a:pt x="952" y="231"/>
                </a:cubicBezTo>
                <a:cubicBezTo>
                  <a:pt x="938" y="231"/>
                  <a:pt x="926" y="234"/>
                  <a:pt x="915" y="239"/>
                </a:cubicBezTo>
                <a:cubicBezTo>
                  <a:pt x="903" y="244"/>
                  <a:pt x="893" y="251"/>
                  <a:pt x="885" y="259"/>
                </a:cubicBezTo>
                <a:cubicBezTo>
                  <a:pt x="877" y="268"/>
                  <a:pt x="870" y="278"/>
                  <a:pt x="865" y="289"/>
                </a:cubicBezTo>
                <a:cubicBezTo>
                  <a:pt x="860" y="301"/>
                  <a:pt x="858" y="313"/>
                  <a:pt x="858" y="326"/>
                </a:cubicBezTo>
                <a:cubicBezTo>
                  <a:pt x="858" y="340"/>
                  <a:pt x="860" y="352"/>
                  <a:pt x="865" y="364"/>
                </a:cubicBezTo>
                <a:cubicBezTo>
                  <a:pt x="870" y="375"/>
                  <a:pt x="877" y="385"/>
                  <a:pt x="885" y="394"/>
                </a:cubicBezTo>
                <a:cubicBezTo>
                  <a:pt x="893" y="402"/>
                  <a:pt x="903" y="409"/>
                  <a:pt x="915" y="414"/>
                </a:cubicBezTo>
                <a:cubicBezTo>
                  <a:pt x="926" y="419"/>
                  <a:pt x="938" y="421"/>
                  <a:pt x="952" y="421"/>
                </a:cubicBezTo>
                <a:close/>
                <a:moveTo>
                  <a:pt x="1194" y="158"/>
                </a:moveTo>
                <a:cubicBezTo>
                  <a:pt x="1279" y="158"/>
                  <a:pt x="1279" y="158"/>
                  <a:pt x="1279" y="158"/>
                </a:cubicBezTo>
                <a:cubicBezTo>
                  <a:pt x="1279" y="210"/>
                  <a:pt x="1279" y="210"/>
                  <a:pt x="1279" y="210"/>
                </a:cubicBezTo>
                <a:cubicBezTo>
                  <a:pt x="1287" y="190"/>
                  <a:pt x="1299" y="175"/>
                  <a:pt x="1315" y="166"/>
                </a:cubicBezTo>
                <a:cubicBezTo>
                  <a:pt x="1331" y="157"/>
                  <a:pt x="1350" y="152"/>
                  <a:pt x="1372" y="152"/>
                </a:cubicBezTo>
                <a:cubicBezTo>
                  <a:pt x="1383" y="152"/>
                  <a:pt x="1394" y="153"/>
                  <a:pt x="1403" y="156"/>
                </a:cubicBezTo>
                <a:cubicBezTo>
                  <a:pt x="1413" y="158"/>
                  <a:pt x="1422" y="161"/>
                  <a:pt x="1429" y="165"/>
                </a:cubicBezTo>
                <a:cubicBezTo>
                  <a:pt x="1397" y="250"/>
                  <a:pt x="1397" y="250"/>
                  <a:pt x="1397" y="250"/>
                </a:cubicBezTo>
                <a:cubicBezTo>
                  <a:pt x="1393" y="247"/>
                  <a:pt x="1387" y="244"/>
                  <a:pt x="1379" y="242"/>
                </a:cubicBezTo>
                <a:cubicBezTo>
                  <a:pt x="1371" y="239"/>
                  <a:pt x="1362" y="238"/>
                  <a:pt x="1352" y="238"/>
                </a:cubicBezTo>
                <a:cubicBezTo>
                  <a:pt x="1330" y="238"/>
                  <a:pt x="1313" y="244"/>
                  <a:pt x="1299" y="257"/>
                </a:cubicBezTo>
                <a:cubicBezTo>
                  <a:pt x="1286" y="269"/>
                  <a:pt x="1279" y="289"/>
                  <a:pt x="1279" y="318"/>
                </a:cubicBezTo>
                <a:cubicBezTo>
                  <a:pt x="1279" y="496"/>
                  <a:pt x="1279" y="496"/>
                  <a:pt x="1279" y="496"/>
                </a:cubicBezTo>
                <a:cubicBezTo>
                  <a:pt x="1194" y="496"/>
                  <a:pt x="1194" y="496"/>
                  <a:pt x="1194" y="496"/>
                </a:cubicBezTo>
                <a:lnTo>
                  <a:pt x="1194" y="158"/>
                </a:lnTo>
                <a:close/>
                <a:moveTo>
                  <a:pt x="1620" y="503"/>
                </a:moveTo>
                <a:cubicBezTo>
                  <a:pt x="1594" y="503"/>
                  <a:pt x="1571" y="498"/>
                  <a:pt x="1549" y="489"/>
                </a:cubicBezTo>
                <a:cubicBezTo>
                  <a:pt x="1527" y="480"/>
                  <a:pt x="1508" y="467"/>
                  <a:pt x="1492" y="451"/>
                </a:cubicBezTo>
                <a:cubicBezTo>
                  <a:pt x="1476" y="435"/>
                  <a:pt x="1464" y="416"/>
                  <a:pt x="1455" y="395"/>
                </a:cubicBezTo>
                <a:cubicBezTo>
                  <a:pt x="1446" y="374"/>
                  <a:pt x="1441" y="351"/>
                  <a:pt x="1441" y="327"/>
                </a:cubicBezTo>
                <a:cubicBezTo>
                  <a:pt x="1441" y="303"/>
                  <a:pt x="1446" y="280"/>
                  <a:pt x="1455" y="258"/>
                </a:cubicBezTo>
                <a:cubicBezTo>
                  <a:pt x="1464" y="237"/>
                  <a:pt x="1476" y="218"/>
                  <a:pt x="1492" y="202"/>
                </a:cubicBezTo>
                <a:cubicBezTo>
                  <a:pt x="1508" y="187"/>
                  <a:pt x="1527" y="174"/>
                  <a:pt x="1549" y="165"/>
                </a:cubicBezTo>
                <a:cubicBezTo>
                  <a:pt x="1571" y="156"/>
                  <a:pt x="1594" y="151"/>
                  <a:pt x="1620" y="151"/>
                </a:cubicBezTo>
                <a:cubicBezTo>
                  <a:pt x="1645" y="151"/>
                  <a:pt x="1668" y="156"/>
                  <a:pt x="1690" y="165"/>
                </a:cubicBezTo>
                <a:cubicBezTo>
                  <a:pt x="1712" y="174"/>
                  <a:pt x="1731" y="187"/>
                  <a:pt x="1747" y="202"/>
                </a:cubicBezTo>
                <a:cubicBezTo>
                  <a:pt x="1763" y="218"/>
                  <a:pt x="1776" y="237"/>
                  <a:pt x="1785" y="258"/>
                </a:cubicBezTo>
                <a:cubicBezTo>
                  <a:pt x="1794" y="280"/>
                  <a:pt x="1799" y="303"/>
                  <a:pt x="1799" y="327"/>
                </a:cubicBezTo>
                <a:cubicBezTo>
                  <a:pt x="1799" y="351"/>
                  <a:pt x="1794" y="374"/>
                  <a:pt x="1785" y="395"/>
                </a:cubicBezTo>
                <a:cubicBezTo>
                  <a:pt x="1776" y="416"/>
                  <a:pt x="1763" y="435"/>
                  <a:pt x="1747" y="451"/>
                </a:cubicBezTo>
                <a:cubicBezTo>
                  <a:pt x="1731" y="467"/>
                  <a:pt x="1713" y="480"/>
                  <a:pt x="1691" y="489"/>
                </a:cubicBezTo>
                <a:cubicBezTo>
                  <a:pt x="1669" y="498"/>
                  <a:pt x="1645" y="503"/>
                  <a:pt x="1620" y="503"/>
                </a:cubicBezTo>
                <a:close/>
                <a:moveTo>
                  <a:pt x="1620" y="421"/>
                </a:moveTo>
                <a:cubicBezTo>
                  <a:pt x="1633" y="421"/>
                  <a:pt x="1645" y="418"/>
                  <a:pt x="1657" y="413"/>
                </a:cubicBezTo>
                <a:cubicBezTo>
                  <a:pt x="1668" y="408"/>
                  <a:pt x="1678" y="402"/>
                  <a:pt x="1686" y="393"/>
                </a:cubicBezTo>
                <a:cubicBezTo>
                  <a:pt x="1694" y="385"/>
                  <a:pt x="1701" y="375"/>
                  <a:pt x="1706" y="364"/>
                </a:cubicBezTo>
                <a:cubicBezTo>
                  <a:pt x="1711" y="352"/>
                  <a:pt x="1713" y="340"/>
                  <a:pt x="1713" y="326"/>
                </a:cubicBezTo>
                <a:cubicBezTo>
                  <a:pt x="1713" y="313"/>
                  <a:pt x="1711" y="301"/>
                  <a:pt x="1706" y="289"/>
                </a:cubicBezTo>
                <a:cubicBezTo>
                  <a:pt x="1701" y="278"/>
                  <a:pt x="1694" y="268"/>
                  <a:pt x="1686" y="259"/>
                </a:cubicBezTo>
                <a:cubicBezTo>
                  <a:pt x="1678" y="251"/>
                  <a:pt x="1668" y="244"/>
                  <a:pt x="1657" y="239"/>
                </a:cubicBezTo>
                <a:cubicBezTo>
                  <a:pt x="1645" y="234"/>
                  <a:pt x="1633" y="232"/>
                  <a:pt x="1620" y="232"/>
                </a:cubicBezTo>
                <a:cubicBezTo>
                  <a:pt x="1607" y="232"/>
                  <a:pt x="1595" y="234"/>
                  <a:pt x="1584" y="239"/>
                </a:cubicBezTo>
                <a:cubicBezTo>
                  <a:pt x="1573" y="244"/>
                  <a:pt x="1563" y="251"/>
                  <a:pt x="1555" y="259"/>
                </a:cubicBezTo>
                <a:cubicBezTo>
                  <a:pt x="1546" y="268"/>
                  <a:pt x="1540" y="278"/>
                  <a:pt x="1535" y="289"/>
                </a:cubicBezTo>
                <a:cubicBezTo>
                  <a:pt x="1530" y="301"/>
                  <a:pt x="1528" y="313"/>
                  <a:pt x="1528" y="326"/>
                </a:cubicBezTo>
                <a:cubicBezTo>
                  <a:pt x="1528" y="340"/>
                  <a:pt x="1530" y="352"/>
                  <a:pt x="1535" y="364"/>
                </a:cubicBezTo>
                <a:cubicBezTo>
                  <a:pt x="1540" y="375"/>
                  <a:pt x="1546" y="385"/>
                  <a:pt x="1555" y="393"/>
                </a:cubicBezTo>
                <a:cubicBezTo>
                  <a:pt x="1563" y="402"/>
                  <a:pt x="1573" y="408"/>
                  <a:pt x="1584" y="413"/>
                </a:cubicBezTo>
                <a:cubicBezTo>
                  <a:pt x="1595" y="418"/>
                  <a:pt x="1607" y="421"/>
                  <a:pt x="1620" y="421"/>
                </a:cubicBezTo>
                <a:close/>
                <a:moveTo>
                  <a:pt x="0" y="158"/>
                </a:moveTo>
                <a:cubicBezTo>
                  <a:pt x="88" y="158"/>
                  <a:pt x="88" y="158"/>
                  <a:pt x="88" y="158"/>
                </a:cubicBezTo>
                <a:cubicBezTo>
                  <a:pt x="156" y="373"/>
                  <a:pt x="156" y="373"/>
                  <a:pt x="156" y="373"/>
                </a:cubicBezTo>
                <a:cubicBezTo>
                  <a:pt x="236" y="158"/>
                  <a:pt x="236" y="158"/>
                  <a:pt x="236" y="158"/>
                </a:cubicBezTo>
                <a:cubicBezTo>
                  <a:pt x="313" y="158"/>
                  <a:pt x="313" y="158"/>
                  <a:pt x="313" y="158"/>
                </a:cubicBezTo>
                <a:cubicBezTo>
                  <a:pt x="392" y="373"/>
                  <a:pt x="392" y="373"/>
                  <a:pt x="392" y="373"/>
                </a:cubicBezTo>
                <a:cubicBezTo>
                  <a:pt x="462" y="158"/>
                  <a:pt x="462" y="158"/>
                  <a:pt x="462" y="158"/>
                </a:cubicBezTo>
                <a:cubicBezTo>
                  <a:pt x="550" y="158"/>
                  <a:pt x="550" y="158"/>
                  <a:pt x="550" y="158"/>
                </a:cubicBezTo>
                <a:cubicBezTo>
                  <a:pt x="435" y="495"/>
                  <a:pt x="435" y="495"/>
                  <a:pt x="435" y="495"/>
                </a:cubicBezTo>
                <a:cubicBezTo>
                  <a:pt x="354" y="495"/>
                  <a:pt x="354" y="495"/>
                  <a:pt x="354" y="495"/>
                </a:cubicBezTo>
                <a:cubicBezTo>
                  <a:pt x="274" y="275"/>
                  <a:pt x="274" y="275"/>
                  <a:pt x="274" y="275"/>
                </a:cubicBezTo>
                <a:cubicBezTo>
                  <a:pt x="192" y="495"/>
                  <a:pt x="192" y="495"/>
                  <a:pt x="192" y="495"/>
                </a:cubicBezTo>
                <a:cubicBezTo>
                  <a:pt x="110" y="495"/>
                  <a:pt x="110" y="495"/>
                  <a:pt x="110" y="495"/>
                </a:cubicBezTo>
                <a:lnTo>
                  <a:pt x="0" y="15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1242765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theme" Target="../theme/theme5.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3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theme" Target="../theme/theme7.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19" Type="http://schemas.openxmlformats.org/officeDocument/2006/relationships/slideLayout" Target="../slideLayouts/slideLayout51.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54.xml"/><Relationship Id="rId2" Type="http://schemas.openxmlformats.org/officeDocument/2006/relationships/slideLayout" Target="../slideLayouts/slideLayout53.xml"/><Relationship Id="rId1" Type="http://schemas.openxmlformats.org/officeDocument/2006/relationships/slideLayout" Target="../slideLayouts/slideLayout52.xml"/><Relationship Id="rId5" Type="http://schemas.openxmlformats.org/officeDocument/2006/relationships/theme" Target="../theme/theme8.xml"/><Relationship Id="rId4" Type="http://schemas.openxmlformats.org/officeDocument/2006/relationships/slideLayout" Target="../slideLayouts/slideLayout55.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openxmlformats.org/officeDocument/2006/relationships/slideLayout" Target="../slideLayouts/slideLayout57.xml"/><Relationship Id="rId1" Type="http://schemas.openxmlformats.org/officeDocument/2006/relationships/slideLayout" Target="../slideLayouts/slideLayout56.xml"/><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1267F9F-9F57-BCAC-E39B-EE847B27CCA6}"/>
              </a:ext>
            </a:extLst>
          </p:cNvPr>
          <p:cNvSpPr txBox="1"/>
          <p:nvPr>
            <p:extLst>
              <p:ext uri="{1162E1C5-73C7-4A58-AE30-91384D911F3F}">
                <p184:classification xmlns:p184="http://schemas.microsoft.com/office/powerpoint/2018/4/main" val="ftr"/>
              </p:ext>
            </p:extLst>
          </p:nvPr>
        </p:nvSpPr>
        <p:spPr>
          <a:xfrm>
            <a:off x="63500" y="6642100"/>
            <a:ext cx="338138"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ea typeface="Calibri" panose="020F0502020204030204" pitchFamily="34" charset="0"/>
                <a:cs typeface="Calibri" panose="020F0502020204030204" pitchFamily="34" charset="0"/>
              </a:rPr>
              <a:t>Public</a:t>
            </a:r>
          </a:p>
        </p:txBody>
      </p:sp>
    </p:spTree>
    <p:extLst>
      <p:ext uri="{BB962C8B-B14F-4D97-AF65-F5344CB8AC3E}">
        <p14:creationId xmlns:p14="http://schemas.microsoft.com/office/powerpoint/2010/main" val="229436873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752" r:id="rId4"/>
    <p:sldLayoutId id="2147483753" r:id="rId5"/>
    <p:sldLayoutId id="2147483754" r:id="rId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3DC7A4-BCAC-F20E-DAF1-C051A56AA76F}"/>
              </a:ext>
            </a:extLst>
          </p:cNvPr>
          <p:cNvSpPr>
            <a:spLocks noGrp="1"/>
          </p:cNvSpPr>
          <p:nvPr>
            <p:ph type="title"/>
          </p:nvPr>
        </p:nvSpPr>
        <p:spPr>
          <a:xfrm>
            <a:off x="676656" y="365126"/>
            <a:ext cx="10515600" cy="682010"/>
          </a:xfrm>
          <a:prstGeom prst="rect">
            <a:avLst/>
          </a:prstGeom>
        </p:spPr>
        <p:txBody>
          <a:bodyPr vert="horz" lIns="91440" tIns="45720" rIns="91440" bIns="45720" rtlCol="0" anchor="t">
            <a:noAutofit/>
          </a:bodyPr>
          <a:lstStyle/>
          <a:p>
            <a:r>
              <a:rPr lang="en-US"/>
              <a:t>Click to add title</a:t>
            </a:r>
            <a:endParaRPr lang="en-US" noProof="0"/>
          </a:p>
        </p:txBody>
      </p:sp>
      <p:sp>
        <p:nvSpPr>
          <p:cNvPr id="3" name="Text Placeholder 2">
            <a:extLst>
              <a:ext uri="{FF2B5EF4-FFF2-40B4-BE49-F238E27FC236}">
                <a16:creationId xmlns:a16="http://schemas.microsoft.com/office/drawing/2014/main" id="{342DAC12-9A03-5F7C-5B67-BBBDBDBFCA29}"/>
              </a:ext>
            </a:extLst>
          </p:cNvPr>
          <p:cNvSpPr>
            <a:spLocks noGrp="1"/>
          </p:cNvSpPr>
          <p:nvPr>
            <p:ph type="body" idx="1"/>
          </p:nvPr>
        </p:nvSpPr>
        <p:spPr>
          <a:xfrm>
            <a:off x="674741" y="1460090"/>
            <a:ext cx="10515600" cy="4716873"/>
          </a:xfrm>
          <a:prstGeom prst="rect">
            <a:avLst/>
          </a:prstGeom>
        </p:spPr>
        <p:txBody>
          <a:bodyPr vert="horz" lIns="91440" tIns="45720" rIns="91440" bIns="45720" rtlCol="0">
            <a:noAutofit/>
          </a:bodyPr>
          <a:lstStyle/>
          <a:p>
            <a:pPr lvl="0"/>
            <a:r>
              <a:rPr lang="en-US"/>
              <a:t>Click to add description</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D54D0A80-2D69-3094-BCA6-B8E4DBDB62D5}"/>
              </a:ext>
            </a:extLst>
          </p:cNvPr>
          <p:cNvSpPr txBox="1"/>
          <p:nvPr>
            <p:extLst>
              <p:ext uri="{1162E1C5-73C7-4A58-AE30-91384D911F3F}">
                <p184:classification xmlns:p184="http://schemas.microsoft.com/office/powerpoint/2018/4/main" val="ftr"/>
              </p:ext>
            </p:extLst>
          </p:nvPr>
        </p:nvSpPr>
        <p:spPr>
          <a:xfrm>
            <a:off x="63500" y="6642100"/>
            <a:ext cx="338138"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ea typeface="Calibri" panose="020F0502020204030204" pitchFamily="34" charset="0"/>
                <a:cs typeface="Calibri" panose="020F0502020204030204" pitchFamily="34" charset="0"/>
              </a:rPr>
              <a:t>Public</a:t>
            </a:r>
          </a:p>
        </p:txBody>
      </p:sp>
    </p:spTree>
    <p:extLst>
      <p:ext uri="{BB962C8B-B14F-4D97-AF65-F5344CB8AC3E}">
        <p14:creationId xmlns:p14="http://schemas.microsoft.com/office/powerpoint/2010/main" val="1414620088"/>
      </p:ext>
    </p:extLst>
  </p:cSld>
  <p:clrMap bg1="lt1" tx1="dk1" bg2="lt2" tx2="dk2" accent1="accent1" accent2="accent2" accent3="accent3" accent4="accent4" accent5="accent5" accent6="accent6" hlink="hlink" folHlink="folHlink"/>
  <p:sldLayoutIdLst>
    <p:sldLayoutId id="2147483769" r:id="rId1"/>
    <p:sldLayoutId id="2147483814" r:id="rId2"/>
    <p:sldLayoutId id="2147483746" r:id="rId3"/>
    <p:sldLayoutId id="2147483810" r:id="rId4"/>
    <p:sldLayoutId id="2147483812" r:id="rId5"/>
    <p:sldLayoutId id="2147483768" r:id="rId6"/>
    <p:sldLayoutId id="2147483921" r:id="rId7"/>
    <p:sldLayoutId id="2147483922" r:id="rId8"/>
    <p:sldLayoutId id="2147483923" r:id="rId9"/>
    <p:sldLayoutId id="2147483927" r:id="rId10"/>
    <p:sldLayoutId id="2147483924" r:id="rId11"/>
  </p:sldLayoutIdLst>
  <p:hf hdr="0" ftr="0" dt="0"/>
  <p:txStyles>
    <p:titleStyle>
      <a:lvl1pPr algn="l" defTabSz="914400" rtl="0" eaLnBrk="1" latinLnBrk="0" hangingPunct="1">
        <a:lnSpc>
          <a:spcPct val="90000"/>
        </a:lnSpc>
        <a:spcBef>
          <a:spcPct val="0"/>
        </a:spcBef>
        <a:buNone/>
        <a:defRPr sz="4000" b="1" kern="1200">
          <a:solidFill>
            <a:schemeClr val="tx1"/>
          </a:solidFill>
          <a:latin typeface="Tenorite"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norite"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norit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norite"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norit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norit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FA60C94-1CF2-7AD7-2DA6-9474839AD817}"/>
              </a:ext>
            </a:extLst>
          </p:cNvPr>
          <p:cNvSpPr txBox="1"/>
          <p:nvPr>
            <p:extLst>
              <p:ext uri="{1162E1C5-73C7-4A58-AE30-91384D911F3F}">
                <p184:classification xmlns:p184="http://schemas.microsoft.com/office/powerpoint/2018/4/main" val="ftr"/>
              </p:ext>
            </p:extLst>
          </p:nvPr>
        </p:nvSpPr>
        <p:spPr>
          <a:xfrm>
            <a:off x="63500" y="6642100"/>
            <a:ext cx="338138"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ea typeface="Calibri" panose="020F0502020204030204" pitchFamily="34" charset="0"/>
                <a:cs typeface="Calibri" panose="020F0502020204030204" pitchFamily="34" charset="0"/>
              </a:rPr>
              <a:t>Public</a:t>
            </a:r>
          </a:p>
        </p:txBody>
      </p:sp>
    </p:spTree>
    <p:extLst>
      <p:ext uri="{BB962C8B-B14F-4D97-AF65-F5344CB8AC3E}">
        <p14:creationId xmlns:p14="http://schemas.microsoft.com/office/powerpoint/2010/main" val="3091932280"/>
      </p:ext>
    </p:extLst>
  </p:cSld>
  <p:clrMap bg1="lt1" tx1="dk1" bg2="lt2" tx2="dk2" accent1="accent1" accent2="accent2" accent3="accent3" accent4="accent4" accent5="accent5" accent6="accent6" hlink="hlink" folHlink="folHlink"/>
  <p:sldLayoutIdLst>
    <p:sldLayoutId id="2147483845" r:id="rId1"/>
  </p:sldLayoutIdLst>
  <p:hf hdr="0" ftr="0" dt="0"/>
  <p:txStyles>
    <p:titleStyle>
      <a:lvl1pPr algn="l" defTabSz="914400" rtl="0" eaLnBrk="1" latinLnBrk="0" hangingPunct="1">
        <a:lnSpc>
          <a:spcPct val="90000"/>
        </a:lnSpc>
        <a:spcBef>
          <a:spcPct val="0"/>
        </a:spcBef>
        <a:buNone/>
        <a:defRPr sz="4400" b="1" kern="1200">
          <a:solidFill>
            <a:schemeClr val="tx1"/>
          </a:solidFill>
          <a:latin typeface="Tenorite"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norite"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norit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norite"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norit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norit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3932A1A-5FFD-BFA4-C385-C4EFCC05A95F}"/>
              </a:ext>
            </a:extLst>
          </p:cNvPr>
          <p:cNvSpPr txBox="1"/>
          <p:nvPr>
            <p:extLst>
              <p:ext uri="{1162E1C5-73C7-4A58-AE30-91384D911F3F}">
                <p184:classification xmlns:p184="http://schemas.microsoft.com/office/powerpoint/2018/4/main" val="ftr"/>
              </p:ext>
            </p:extLst>
          </p:nvPr>
        </p:nvSpPr>
        <p:spPr>
          <a:xfrm>
            <a:off x="63500" y="6642100"/>
            <a:ext cx="338138"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ea typeface="Calibri" panose="020F0502020204030204" pitchFamily="34" charset="0"/>
                <a:cs typeface="Calibri" panose="020F0502020204030204" pitchFamily="34" charset="0"/>
              </a:rPr>
              <a:t>Public</a:t>
            </a:r>
          </a:p>
        </p:txBody>
      </p:sp>
    </p:spTree>
    <p:extLst>
      <p:ext uri="{BB962C8B-B14F-4D97-AF65-F5344CB8AC3E}">
        <p14:creationId xmlns:p14="http://schemas.microsoft.com/office/powerpoint/2010/main" val="3631191741"/>
      </p:ext>
    </p:extLst>
  </p:cSld>
  <p:clrMap bg1="lt1" tx1="dk1" bg2="lt2" tx2="dk2" accent1="accent1" accent2="accent2" accent3="accent3" accent4="accent4" accent5="accent5" accent6="accent6" hlink="hlink" folHlink="folHlink"/>
  <p:sldLayoutIdLst>
    <p:sldLayoutId id="2147483862"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Tenorite"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norite"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norit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norite"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norit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norit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607E19B-E6A9-ECE3-1DAE-7FB3661CC6C6}"/>
              </a:ext>
            </a:extLst>
          </p:cNvPr>
          <p:cNvSpPr txBox="1"/>
          <p:nvPr>
            <p:extLst>
              <p:ext uri="{1162E1C5-73C7-4A58-AE30-91384D911F3F}">
                <p184:classification xmlns:p184="http://schemas.microsoft.com/office/powerpoint/2018/4/main" val="ftr"/>
              </p:ext>
            </p:extLst>
          </p:nvPr>
        </p:nvSpPr>
        <p:spPr>
          <a:xfrm>
            <a:off x="63500" y="6642100"/>
            <a:ext cx="338138"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ea typeface="Calibri" panose="020F0502020204030204" pitchFamily="34" charset="0"/>
                <a:cs typeface="Calibri" panose="020F0502020204030204" pitchFamily="34" charset="0"/>
              </a:rPr>
              <a:t>Public</a:t>
            </a:r>
          </a:p>
        </p:txBody>
      </p:sp>
    </p:spTree>
    <p:extLst>
      <p:ext uri="{BB962C8B-B14F-4D97-AF65-F5344CB8AC3E}">
        <p14:creationId xmlns:p14="http://schemas.microsoft.com/office/powerpoint/2010/main" val="633615771"/>
      </p:ext>
    </p:extLst>
  </p:cSld>
  <p:clrMap bg1="lt1" tx1="dk1" bg2="lt2" tx2="dk2" accent1="accent1" accent2="accent2" accent3="accent3" accent4="accent4" accent5="accent5" accent6="accent6" hlink="hlink" folHlink="folHlink"/>
  <p:sldLayoutIdLst>
    <p:sldLayoutId id="2147483680" r:id="rId1"/>
    <p:sldLayoutId id="2147483685" r:id="rId2"/>
    <p:sldLayoutId id="2147483765" r:id="rId3"/>
    <p:sldLayoutId id="2147483681" r:id="rId4"/>
    <p:sldLayoutId id="2147483684" r:id="rId5"/>
    <p:sldLayoutId id="2147483767" r:id="rId6"/>
    <p:sldLayoutId id="2147483766" r:id="rId7"/>
    <p:sldLayoutId id="2147483683" r:id="rId8"/>
    <p:sldLayoutId id="2147483682" r:id="rId9"/>
    <p:sldLayoutId id="2147483679" r:id="rId10"/>
    <p:sldLayoutId id="2147483688" r:id="rId11"/>
    <p:sldLayoutId id="2147483687"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6FEBF90-1499-11C5-FBE7-29F3DEC85219}"/>
              </a:ext>
            </a:extLst>
          </p:cNvPr>
          <p:cNvSpPr txBox="1"/>
          <p:nvPr>
            <p:extLst>
              <p:ext uri="{1162E1C5-73C7-4A58-AE30-91384D911F3F}">
                <p184:classification xmlns:p184="http://schemas.microsoft.com/office/powerpoint/2018/4/main" val="ftr"/>
              </p:ext>
            </p:extLst>
          </p:nvPr>
        </p:nvSpPr>
        <p:spPr>
          <a:xfrm>
            <a:off x="63500" y="6642100"/>
            <a:ext cx="338138"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ea typeface="Calibri" panose="020F0502020204030204" pitchFamily="34" charset="0"/>
                <a:cs typeface="Calibri" panose="020F0502020204030204" pitchFamily="34" charset="0"/>
              </a:rPr>
              <a:t>Public</a:t>
            </a:r>
          </a:p>
        </p:txBody>
      </p:sp>
    </p:spTree>
    <p:extLst>
      <p:ext uri="{BB962C8B-B14F-4D97-AF65-F5344CB8AC3E}">
        <p14:creationId xmlns:p14="http://schemas.microsoft.com/office/powerpoint/2010/main" val="4072742218"/>
      </p:ext>
    </p:extLst>
  </p:cSld>
  <p:clrMap bg1="lt1" tx1="dk1" bg2="lt2" tx2="dk2" accent1="accent1" accent2="accent2" accent3="accent3" accent4="accent4" accent5="accent5" accent6="accent6" hlink="hlink" folHlink="folHlink"/>
  <p:sldLayoutIdLst>
    <p:sldLayoutId id="2147483758"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87FD1E9-1156-C55C-B597-FFE7EB915DE0}"/>
              </a:ext>
            </a:extLst>
          </p:cNvPr>
          <p:cNvSpPr txBox="1"/>
          <p:nvPr>
            <p:extLst>
              <p:ext uri="{1162E1C5-73C7-4A58-AE30-91384D911F3F}">
                <p184:classification xmlns:p184="http://schemas.microsoft.com/office/powerpoint/2018/4/main" val="ftr"/>
              </p:ext>
            </p:extLst>
          </p:nvPr>
        </p:nvSpPr>
        <p:spPr>
          <a:xfrm>
            <a:off x="63500" y="6642100"/>
            <a:ext cx="338138"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ea typeface="Calibri" panose="020F0502020204030204" pitchFamily="34" charset="0"/>
                <a:cs typeface="Calibri" panose="020F0502020204030204" pitchFamily="34" charset="0"/>
              </a:rPr>
              <a:t>Public</a:t>
            </a:r>
          </a:p>
        </p:txBody>
      </p:sp>
    </p:spTree>
    <p:extLst>
      <p:ext uri="{BB962C8B-B14F-4D97-AF65-F5344CB8AC3E}">
        <p14:creationId xmlns:p14="http://schemas.microsoft.com/office/powerpoint/2010/main" val="2679921294"/>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91" r:id="rId3"/>
    <p:sldLayoutId id="2147483890" r:id="rId4"/>
    <p:sldLayoutId id="2147483878" r:id="rId5"/>
    <p:sldLayoutId id="2147483879" r:id="rId6"/>
    <p:sldLayoutId id="2147483861" r:id="rId7"/>
    <p:sldLayoutId id="2147483874" r:id="rId8"/>
    <p:sldLayoutId id="2147483875" r:id="rId9"/>
    <p:sldLayoutId id="2147483876" r:id="rId10"/>
    <p:sldLayoutId id="2147483877" r:id="rId11"/>
    <p:sldLayoutId id="2147483847" r:id="rId12"/>
    <p:sldLayoutId id="2147483735" r:id="rId13"/>
    <p:sldLayoutId id="2147483800" r:id="rId14"/>
    <p:sldLayoutId id="2147483822" r:id="rId15"/>
    <p:sldLayoutId id="2147483830" r:id="rId16"/>
    <p:sldLayoutId id="2147483820" r:id="rId17"/>
    <p:sldLayoutId id="2147483821" r:id="rId18"/>
    <p:sldLayoutId id="2147483832" r:id="rId1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2BDFDA3-B311-B827-8D34-2D08B4618520}"/>
              </a:ext>
            </a:extLst>
          </p:cNvPr>
          <p:cNvSpPr txBox="1"/>
          <p:nvPr>
            <p:extLst>
              <p:ext uri="{1162E1C5-73C7-4A58-AE30-91384D911F3F}">
                <p184:classification xmlns:p184="http://schemas.microsoft.com/office/powerpoint/2018/4/main" val="ftr"/>
              </p:ext>
            </p:extLst>
          </p:nvPr>
        </p:nvSpPr>
        <p:spPr>
          <a:xfrm>
            <a:off x="63500" y="6642100"/>
            <a:ext cx="338138"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ea typeface="Calibri" panose="020F0502020204030204" pitchFamily="34" charset="0"/>
                <a:cs typeface="Calibri" panose="020F0502020204030204" pitchFamily="34" charset="0"/>
              </a:rPr>
              <a:t>Public</a:t>
            </a:r>
          </a:p>
        </p:txBody>
      </p:sp>
    </p:spTree>
    <p:extLst>
      <p:ext uri="{BB962C8B-B14F-4D97-AF65-F5344CB8AC3E}">
        <p14:creationId xmlns:p14="http://schemas.microsoft.com/office/powerpoint/2010/main" val="3306811150"/>
      </p:ext>
    </p:extLst>
  </p:cSld>
  <p:clrMap bg1="lt1" tx1="dk1" bg2="lt2" tx2="dk2" accent1="accent1" accent2="accent2" accent3="accent3" accent4="accent4" accent5="accent5" accent6="accent6" hlink="hlink" folHlink="folHlink"/>
  <p:sldLayoutIdLst>
    <p:sldLayoutId id="2147483906" r:id="rId1"/>
    <p:sldLayoutId id="2147483913" r:id="rId2"/>
    <p:sldLayoutId id="2147483914" r:id="rId3"/>
    <p:sldLayoutId id="2147483915"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3DC7A4-BCAC-F20E-DAF1-C051A56AA76F}"/>
              </a:ext>
            </a:extLst>
          </p:cNvPr>
          <p:cNvSpPr>
            <a:spLocks noGrp="1"/>
          </p:cNvSpPr>
          <p:nvPr>
            <p:ph type="title"/>
          </p:nvPr>
        </p:nvSpPr>
        <p:spPr>
          <a:xfrm>
            <a:off x="676656" y="365126"/>
            <a:ext cx="10515600" cy="682010"/>
          </a:xfrm>
          <a:prstGeom prst="rect">
            <a:avLst/>
          </a:prstGeom>
        </p:spPr>
        <p:txBody>
          <a:bodyPr vert="horz" lIns="91440" tIns="45720" rIns="91440" bIns="45720" rtlCol="0" anchor="t">
            <a:noAutofit/>
          </a:bodyPr>
          <a:lstStyle/>
          <a:p>
            <a:r>
              <a:rPr lang="en-US"/>
              <a:t>Click to add title</a:t>
            </a:r>
            <a:endParaRPr lang="en-US" noProof="0"/>
          </a:p>
        </p:txBody>
      </p:sp>
      <p:sp>
        <p:nvSpPr>
          <p:cNvPr id="3" name="Text Placeholder 2">
            <a:extLst>
              <a:ext uri="{FF2B5EF4-FFF2-40B4-BE49-F238E27FC236}">
                <a16:creationId xmlns:a16="http://schemas.microsoft.com/office/drawing/2014/main" id="{342DAC12-9A03-5F7C-5B67-BBBDBDBFCA29}"/>
              </a:ext>
            </a:extLst>
          </p:cNvPr>
          <p:cNvSpPr>
            <a:spLocks noGrp="1"/>
          </p:cNvSpPr>
          <p:nvPr>
            <p:ph type="body" idx="1"/>
          </p:nvPr>
        </p:nvSpPr>
        <p:spPr>
          <a:xfrm>
            <a:off x="674741" y="1460090"/>
            <a:ext cx="10515600" cy="4716873"/>
          </a:xfrm>
          <a:prstGeom prst="rect">
            <a:avLst/>
          </a:prstGeom>
        </p:spPr>
        <p:txBody>
          <a:bodyPr vert="horz" lIns="91440" tIns="45720" rIns="91440" bIns="45720" rtlCol="0">
            <a:noAutofit/>
          </a:bodyPr>
          <a:lstStyle/>
          <a:p>
            <a:pPr lvl="0"/>
            <a:r>
              <a:rPr lang="en-US"/>
              <a:t>Click to add description</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D54D0A80-2D69-3094-BCA6-B8E4DBDB62D5}"/>
              </a:ext>
            </a:extLst>
          </p:cNvPr>
          <p:cNvSpPr txBox="1"/>
          <p:nvPr>
            <p:extLst>
              <p:ext uri="{1162E1C5-73C7-4A58-AE30-91384D911F3F}">
                <p184:classification xmlns:p184="http://schemas.microsoft.com/office/powerpoint/2018/4/main" val="ftr"/>
              </p:ext>
            </p:extLst>
          </p:nvPr>
        </p:nvSpPr>
        <p:spPr>
          <a:xfrm>
            <a:off x="63500" y="6642100"/>
            <a:ext cx="338138"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ea typeface="Calibri" panose="020F0502020204030204" pitchFamily="34" charset="0"/>
                <a:cs typeface="Calibri" panose="020F0502020204030204" pitchFamily="34" charset="0"/>
              </a:rPr>
              <a:t>Public</a:t>
            </a:r>
          </a:p>
        </p:txBody>
      </p:sp>
    </p:spTree>
    <p:extLst>
      <p:ext uri="{BB962C8B-B14F-4D97-AF65-F5344CB8AC3E}">
        <p14:creationId xmlns:p14="http://schemas.microsoft.com/office/powerpoint/2010/main" val="329221763"/>
      </p:ext>
    </p:extLst>
  </p:cSld>
  <p:clrMap bg1="lt1" tx1="dk1" bg2="lt2" tx2="dk2" accent1="accent1" accent2="accent2" accent3="accent3" accent4="accent4" accent5="accent5" accent6="accent6" hlink="hlink" folHlink="folHlink"/>
  <p:sldLayoutIdLst>
    <p:sldLayoutId id="2147483918" r:id="rId1"/>
    <p:sldLayoutId id="2147483919" r:id="rId2"/>
    <p:sldLayoutId id="2147483920" r:id="rId3"/>
  </p:sldLayoutIdLst>
  <p:hf hdr="0" ftr="0" dt="0"/>
  <p:txStyles>
    <p:titleStyle>
      <a:lvl1pPr algn="l" defTabSz="914400" rtl="0" eaLnBrk="1" latinLnBrk="0" hangingPunct="1">
        <a:lnSpc>
          <a:spcPct val="90000"/>
        </a:lnSpc>
        <a:spcBef>
          <a:spcPct val="0"/>
        </a:spcBef>
        <a:buNone/>
        <a:defRPr sz="4000" b="1" kern="1200">
          <a:solidFill>
            <a:schemeClr val="tx1"/>
          </a:solidFill>
          <a:latin typeface="Tenorite"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norite"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norit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norite"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norit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norit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151.png"/><Relationship Id="rId13" Type="http://schemas.openxmlformats.org/officeDocument/2006/relationships/image" Target="../media/image156.svg"/><Relationship Id="rId18" Type="http://schemas.openxmlformats.org/officeDocument/2006/relationships/image" Target="../media/image34.emf"/><Relationship Id="rId3" Type="http://schemas.openxmlformats.org/officeDocument/2006/relationships/image" Target="../media/image51.jpeg"/><Relationship Id="rId7" Type="http://schemas.openxmlformats.org/officeDocument/2006/relationships/image" Target="../media/image55.png"/><Relationship Id="rId12" Type="http://schemas.openxmlformats.org/officeDocument/2006/relationships/image" Target="../media/image155.png"/><Relationship Id="rId17" Type="http://schemas.openxmlformats.org/officeDocument/2006/relationships/image" Target="../media/image33.emf"/><Relationship Id="rId2" Type="http://schemas.openxmlformats.org/officeDocument/2006/relationships/notesSlide" Target="../notesSlides/notesSlide11.xml"/><Relationship Id="rId16" Type="http://schemas.openxmlformats.org/officeDocument/2006/relationships/image" Target="../media/image32.emf"/><Relationship Id="rId20" Type="http://schemas.openxmlformats.org/officeDocument/2006/relationships/image" Target="../media/image36.emf"/><Relationship Id="rId1" Type="http://schemas.openxmlformats.org/officeDocument/2006/relationships/slideLayout" Target="../slideLayouts/slideLayout8.xml"/><Relationship Id="rId6" Type="http://schemas.openxmlformats.org/officeDocument/2006/relationships/image" Target="../media/image54.png"/><Relationship Id="rId11" Type="http://schemas.openxmlformats.org/officeDocument/2006/relationships/image" Target="../media/image154.svg"/><Relationship Id="rId5" Type="http://schemas.openxmlformats.org/officeDocument/2006/relationships/image" Target="../media/image53.jpeg"/><Relationship Id="rId15" Type="http://schemas.openxmlformats.org/officeDocument/2006/relationships/image" Target="../media/image158.svg"/><Relationship Id="rId10" Type="http://schemas.openxmlformats.org/officeDocument/2006/relationships/image" Target="../media/image153.png"/><Relationship Id="rId19" Type="http://schemas.openxmlformats.org/officeDocument/2006/relationships/image" Target="../media/image35.emf"/><Relationship Id="rId4" Type="http://schemas.openxmlformats.org/officeDocument/2006/relationships/image" Target="../media/image52.png"/><Relationship Id="rId9" Type="http://schemas.openxmlformats.org/officeDocument/2006/relationships/image" Target="../media/image152.svg"/><Relationship Id="rId14" Type="http://schemas.openxmlformats.org/officeDocument/2006/relationships/image" Target="../media/image157.png"/></Relationships>
</file>

<file path=ppt/slides/_rels/slide12.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164.png"/><Relationship Id="rId18" Type="http://schemas.openxmlformats.org/officeDocument/2006/relationships/image" Target="../media/image152.svg"/><Relationship Id="rId26" Type="http://schemas.openxmlformats.org/officeDocument/2006/relationships/image" Target="../media/image35.emf"/><Relationship Id="rId3" Type="http://schemas.openxmlformats.org/officeDocument/2006/relationships/image" Target="../media/image159.png"/><Relationship Id="rId21" Type="http://schemas.openxmlformats.org/officeDocument/2006/relationships/image" Target="../media/image168.png"/><Relationship Id="rId7" Type="http://schemas.openxmlformats.org/officeDocument/2006/relationships/image" Target="../media/image55.png"/><Relationship Id="rId12" Type="http://schemas.openxmlformats.org/officeDocument/2006/relationships/image" Target="../media/image163.png"/><Relationship Id="rId17" Type="http://schemas.openxmlformats.org/officeDocument/2006/relationships/image" Target="../media/image151.png"/><Relationship Id="rId25" Type="http://schemas.openxmlformats.org/officeDocument/2006/relationships/image" Target="../media/image34.emf"/><Relationship Id="rId2" Type="http://schemas.openxmlformats.org/officeDocument/2006/relationships/notesSlide" Target="../notesSlides/notesSlide12.xml"/><Relationship Id="rId16" Type="http://schemas.openxmlformats.org/officeDocument/2006/relationships/image" Target="../media/image167.png"/><Relationship Id="rId20" Type="http://schemas.openxmlformats.org/officeDocument/2006/relationships/image" Target="../media/image154.svg"/><Relationship Id="rId1" Type="http://schemas.openxmlformats.org/officeDocument/2006/relationships/slideLayout" Target="../slideLayouts/slideLayout8.xml"/><Relationship Id="rId6" Type="http://schemas.openxmlformats.org/officeDocument/2006/relationships/image" Target="../media/image54.png"/><Relationship Id="rId11" Type="http://schemas.openxmlformats.org/officeDocument/2006/relationships/image" Target="../media/image162.png"/><Relationship Id="rId24" Type="http://schemas.openxmlformats.org/officeDocument/2006/relationships/image" Target="../media/image33.emf"/><Relationship Id="rId5" Type="http://schemas.openxmlformats.org/officeDocument/2006/relationships/image" Target="../media/image85.jpeg"/><Relationship Id="rId15" Type="http://schemas.openxmlformats.org/officeDocument/2006/relationships/image" Target="../media/image166.png"/><Relationship Id="rId23" Type="http://schemas.openxmlformats.org/officeDocument/2006/relationships/image" Target="../media/image32.emf"/><Relationship Id="rId10" Type="http://schemas.openxmlformats.org/officeDocument/2006/relationships/image" Target="../media/image68.png"/><Relationship Id="rId19" Type="http://schemas.openxmlformats.org/officeDocument/2006/relationships/image" Target="../media/image153.png"/><Relationship Id="rId4" Type="http://schemas.openxmlformats.org/officeDocument/2006/relationships/image" Target="../media/image160.svg"/><Relationship Id="rId9" Type="http://schemas.openxmlformats.org/officeDocument/2006/relationships/image" Target="../media/image161.jpeg"/><Relationship Id="rId14" Type="http://schemas.openxmlformats.org/officeDocument/2006/relationships/image" Target="../media/image165.png"/><Relationship Id="rId22" Type="http://schemas.openxmlformats.org/officeDocument/2006/relationships/image" Target="../media/image169.svg"/><Relationship Id="rId27" Type="http://schemas.openxmlformats.org/officeDocument/2006/relationships/image" Target="../media/image36.emf"/></Relationships>
</file>

<file path=ppt/slides/_rels/slide13.xml.rels><?xml version="1.0" encoding="UTF-8" standalone="yes"?>
<Relationships xmlns="http://schemas.openxmlformats.org/package/2006/relationships"><Relationship Id="rId13" Type="http://schemas.openxmlformats.org/officeDocument/2006/relationships/image" Target="../media/image56.png"/><Relationship Id="rId18" Type="http://schemas.openxmlformats.org/officeDocument/2006/relationships/image" Target="../media/image70.png"/><Relationship Id="rId26" Type="http://schemas.openxmlformats.org/officeDocument/2006/relationships/image" Target="../media/image74.png"/><Relationship Id="rId39" Type="http://schemas.openxmlformats.org/officeDocument/2006/relationships/image" Target="../media/image35.emf"/><Relationship Id="rId21" Type="http://schemas.openxmlformats.org/officeDocument/2006/relationships/image" Target="../media/image73.svg"/><Relationship Id="rId34" Type="http://schemas.openxmlformats.org/officeDocument/2006/relationships/image" Target="../media/image187.png"/><Relationship Id="rId7" Type="http://schemas.openxmlformats.org/officeDocument/2006/relationships/image" Target="../media/image174.emf"/><Relationship Id="rId12" Type="http://schemas.openxmlformats.org/officeDocument/2006/relationships/hyperlink" Target="https://www.cloudflare.com/partners/technology-partners/ping-identity/" TargetMode="External"/><Relationship Id="rId17" Type="http://schemas.openxmlformats.org/officeDocument/2006/relationships/image" Target="../media/image178.png"/><Relationship Id="rId25" Type="http://schemas.openxmlformats.org/officeDocument/2006/relationships/image" Target="../media/image182.svg"/><Relationship Id="rId33" Type="http://schemas.openxmlformats.org/officeDocument/2006/relationships/image" Target="../media/image186.png"/><Relationship Id="rId38" Type="http://schemas.openxmlformats.org/officeDocument/2006/relationships/image" Target="../media/image34.emf"/><Relationship Id="rId2" Type="http://schemas.openxmlformats.org/officeDocument/2006/relationships/notesSlide" Target="../notesSlides/notesSlide13.xml"/><Relationship Id="rId16" Type="http://schemas.openxmlformats.org/officeDocument/2006/relationships/image" Target="../media/image58.png"/><Relationship Id="rId20" Type="http://schemas.openxmlformats.org/officeDocument/2006/relationships/image" Target="../media/image72.png"/><Relationship Id="rId29" Type="http://schemas.openxmlformats.org/officeDocument/2006/relationships/image" Target="../media/image77.svg"/><Relationship Id="rId1" Type="http://schemas.openxmlformats.org/officeDocument/2006/relationships/slideLayout" Target="../slideLayouts/slideLayout8.xml"/><Relationship Id="rId6" Type="http://schemas.openxmlformats.org/officeDocument/2006/relationships/image" Target="../media/image173.emf"/><Relationship Id="rId11" Type="http://schemas.openxmlformats.org/officeDocument/2006/relationships/image" Target="../media/image177.png"/><Relationship Id="rId24" Type="http://schemas.openxmlformats.org/officeDocument/2006/relationships/image" Target="../media/image181.png"/><Relationship Id="rId32" Type="http://schemas.openxmlformats.org/officeDocument/2006/relationships/image" Target="../media/image185.png"/><Relationship Id="rId37" Type="http://schemas.openxmlformats.org/officeDocument/2006/relationships/image" Target="../media/image33.emf"/><Relationship Id="rId40" Type="http://schemas.openxmlformats.org/officeDocument/2006/relationships/image" Target="../media/image36.emf"/><Relationship Id="rId5" Type="http://schemas.openxmlformats.org/officeDocument/2006/relationships/image" Target="../media/image172.emf"/><Relationship Id="rId15" Type="http://schemas.openxmlformats.org/officeDocument/2006/relationships/image" Target="../media/image57.png"/><Relationship Id="rId23" Type="http://schemas.openxmlformats.org/officeDocument/2006/relationships/image" Target="../media/image180.svg"/><Relationship Id="rId28" Type="http://schemas.openxmlformats.org/officeDocument/2006/relationships/image" Target="../media/image76.png"/><Relationship Id="rId36" Type="http://schemas.openxmlformats.org/officeDocument/2006/relationships/image" Target="../media/image32.emf"/><Relationship Id="rId10" Type="http://schemas.openxmlformats.org/officeDocument/2006/relationships/image" Target="../media/image161.jpeg"/><Relationship Id="rId19" Type="http://schemas.openxmlformats.org/officeDocument/2006/relationships/image" Target="../media/image71.svg"/><Relationship Id="rId31" Type="http://schemas.openxmlformats.org/officeDocument/2006/relationships/image" Target="../media/image184.png"/><Relationship Id="rId4" Type="http://schemas.openxmlformats.org/officeDocument/2006/relationships/image" Target="../media/image171.svg"/><Relationship Id="rId9" Type="http://schemas.openxmlformats.org/officeDocument/2006/relationships/image" Target="../media/image176.emf"/><Relationship Id="rId14" Type="http://schemas.openxmlformats.org/officeDocument/2006/relationships/image" Target="../media/image62.png"/><Relationship Id="rId22" Type="http://schemas.openxmlformats.org/officeDocument/2006/relationships/image" Target="../media/image179.png"/><Relationship Id="rId27" Type="http://schemas.openxmlformats.org/officeDocument/2006/relationships/image" Target="../media/image75.svg"/><Relationship Id="rId30" Type="http://schemas.openxmlformats.org/officeDocument/2006/relationships/image" Target="../media/image183.png"/><Relationship Id="rId35" Type="http://schemas.openxmlformats.org/officeDocument/2006/relationships/image" Target="../media/image188.jpeg"/><Relationship Id="rId8" Type="http://schemas.openxmlformats.org/officeDocument/2006/relationships/image" Target="../media/image175.emf"/><Relationship Id="rId3" Type="http://schemas.openxmlformats.org/officeDocument/2006/relationships/image" Target="../media/image170.png"/></Relationships>
</file>

<file path=ppt/slides/_rels/slide14.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196.png"/><Relationship Id="rId18" Type="http://schemas.openxmlformats.org/officeDocument/2006/relationships/image" Target="../media/image152.svg"/><Relationship Id="rId26" Type="http://schemas.openxmlformats.org/officeDocument/2006/relationships/image" Target="../media/image32.emf"/><Relationship Id="rId3" Type="http://schemas.openxmlformats.org/officeDocument/2006/relationships/image" Target="../media/image189.png"/><Relationship Id="rId21" Type="http://schemas.openxmlformats.org/officeDocument/2006/relationships/image" Target="../media/image200.png"/><Relationship Id="rId7" Type="http://schemas.openxmlformats.org/officeDocument/2006/relationships/image" Target="../media/image192.png"/><Relationship Id="rId12" Type="http://schemas.openxmlformats.org/officeDocument/2006/relationships/image" Target="../media/image195.png"/><Relationship Id="rId17" Type="http://schemas.openxmlformats.org/officeDocument/2006/relationships/image" Target="../media/image151.png"/><Relationship Id="rId25" Type="http://schemas.openxmlformats.org/officeDocument/2006/relationships/image" Target="../media/image158.svg"/><Relationship Id="rId2" Type="http://schemas.openxmlformats.org/officeDocument/2006/relationships/notesSlide" Target="../notesSlides/notesSlide14.xml"/><Relationship Id="rId16" Type="http://schemas.openxmlformats.org/officeDocument/2006/relationships/image" Target="../media/image199.png"/><Relationship Id="rId20" Type="http://schemas.openxmlformats.org/officeDocument/2006/relationships/image" Target="../media/image154.svg"/><Relationship Id="rId29" Type="http://schemas.openxmlformats.org/officeDocument/2006/relationships/image" Target="../media/image35.emf"/><Relationship Id="rId1" Type="http://schemas.openxmlformats.org/officeDocument/2006/relationships/slideLayout" Target="../slideLayouts/slideLayout8.xml"/><Relationship Id="rId6" Type="http://schemas.openxmlformats.org/officeDocument/2006/relationships/image" Target="../media/image44.png"/><Relationship Id="rId11" Type="http://schemas.openxmlformats.org/officeDocument/2006/relationships/image" Target="../media/image194.png"/><Relationship Id="rId24" Type="http://schemas.openxmlformats.org/officeDocument/2006/relationships/image" Target="../media/image157.png"/><Relationship Id="rId5" Type="http://schemas.openxmlformats.org/officeDocument/2006/relationships/image" Target="../media/image191.png"/><Relationship Id="rId15" Type="http://schemas.openxmlformats.org/officeDocument/2006/relationships/image" Target="../media/image198.png"/><Relationship Id="rId23" Type="http://schemas.openxmlformats.org/officeDocument/2006/relationships/image" Target="../media/image202.png"/><Relationship Id="rId28" Type="http://schemas.openxmlformats.org/officeDocument/2006/relationships/image" Target="../media/image34.emf"/><Relationship Id="rId10" Type="http://schemas.openxmlformats.org/officeDocument/2006/relationships/image" Target="../media/image193.png"/><Relationship Id="rId19" Type="http://schemas.openxmlformats.org/officeDocument/2006/relationships/image" Target="../media/image153.png"/><Relationship Id="rId4" Type="http://schemas.openxmlformats.org/officeDocument/2006/relationships/image" Target="../media/image190.png"/><Relationship Id="rId9" Type="http://schemas.openxmlformats.org/officeDocument/2006/relationships/image" Target="../media/image47.svg"/><Relationship Id="rId14" Type="http://schemas.openxmlformats.org/officeDocument/2006/relationships/image" Target="../media/image197.png"/><Relationship Id="rId22" Type="http://schemas.openxmlformats.org/officeDocument/2006/relationships/image" Target="../media/image201.svg"/><Relationship Id="rId27" Type="http://schemas.openxmlformats.org/officeDocument/2006/relationships/image" Target="../media/image33.emf"/><Relationship Id="rId30" Type="http://schemas.openxmlformats.org/officeDocument/2006/relationships/image" Target="../media/image36.emf"/></Relationships>
</file>

<file path=ppt/slides/_rels/slide15.xml.rels><?xml version="1.0" encoding="UTF-8" standalone="yes"?>
<Relationships xmlns="http://schemas.openxmlformats.org/package/2006/relationships"><Relationship Id="rId8" Type="http://schemas.openxmlformats.org/officeDocument/2006/relationships/image" Target="../media/image205.svg"/><Relationship Id="rId13" Type="http://schemas.openxmlformats.org/officeDocument/2006/relationships/image" Target="../media/image209.png"/><Relationship Id="rId18" Type="http://schemas.openxmlformats.org/officeDocument/2006/relationships/image" Target="../media/image213.jpeg"/><Relationship Id="rId3" Type="http://schemas.openxmlformats.org/officeDocument/2006/relationships/image" Target="../media/image157.png"/><Relationship Id="rId21" Type="http://schemas.openxmlformats.org/officeDocument/2006/relationships/image" Target="../media/image32.emf"/><Relationship Id="rId7" Type="http://schemas.openxmlformats.org/officeDocument/2006/relationships/image" Target="../media/image204.png"/><Relationship Id="rId12" Type="http://schemas.openxmlformats.org/officeDocument/2006/relationships/image" Target="../media/image208.svg"/><Relationship Id="rId17" Type="http://schemas.openxmlformats.org/officeDocument/2006/relationships/image" Target="../media/image212.jpeg"/><Relationship Id="rId25" Type="http://schemas.openxmlformats.org/officeDocument/2006/relationships/image" Target="../media/image36.emf"/><Relationship Id="rId2" Type="http://schemas.openxmlformats.org/officeDocument/2006/relationships/notesSlide" Target="../notesSlides/notesSlide15.xml"/><Relationship Id="rId16" Type="http://schemas.openxmlformats.org/officeDocument/2006/relationships/image" Target="../media/image40.jpeg"/><Relationship Id="rId20" Type="http://schemas.openxmlformats.org/officeDocument/2006/relationships/image" Target="../media/image215.emf"/><Relationship Id="rId1" Type="http://schemas.openxmlformats.org/officeDocument/2006/relationships/slideLayout" Target="../slideLayouts/slideLayout8.xml"/><Relationship Id="rId6" Type="http://schemas.openxmlformats.org/officeDocument/2006/relationships/image" Target="../media/image203.svg"/><Relationship Id="rId11" Type="http://schemas.openxmlformats.org/officeDocument/2006/relationships/image" Target="../media/image151.png"/><Relationship Id="rId24" Type="http://schemas.openxmlformats.org/officeDocument/2006/relationships/image" Target="../media/image35.emf"/><Relationship Id="rId5" Type="http://schemas.openxmlformats.org/officeDocument/2006/relationships/image" Target="../media/image153.png"/><Relationship Id="rId15" Type="http://schemas.openxmlformats.org/officeDocument/2006/relationships/image" Target="../media/image211.jpeg"/><Relationship Id="rId23" Type="http://schemas.openxmlformats.org/officeDocument/2006/relationships/image" Target="../media/image34.emf"/><Relationship Id="rId10" Type="http://schemas.openxmlformats.org/officeDocument/2006/relationships/image" Target="../media/image207.svg"/><Relationship Id="rId19" Type="http://schemas.openxmlformats.org/officeDocument/2006/relationships/image" Target="../media/image214.png"/><Relationship Id="rId4" Type="http://schemas.openxmlformats.org/officeDocument/2006/relationships/image" Target="../media/image158.svg"/><Relationship Id="rId9" Type="http://schemas.openxmlformats.org/officeDocument/2006/relationships/image" Target="../media/image206.png"/><Relationship Id="rId14" Type="http://schemas.openxmlformats.org/officeDocument/2006/relationships/image" Target="../media/image210.svg"/><Relationship Id="rId22" Type="http://schemas.openxmlformats.org/officeDocument/2006/relationships/image" Target="../media/image33.emf"/></Relationships>
</file>

<file path=ppt/slides/_rels/slide16.xml.rels><?xml version="1.0" encoding="UTF-8" standalone="yes"?>
<Relationships xmlns="http://schemas.openxmlformats.org/package/2006/relationships"><Relationship Id="rId8" Type="http://schemas.openxmlformats.org/officeDocument/2006/relationships/image" Target="../media/image218.svg"/><Relationship Id="rId13" Type="http://schemas.openxmlformats.org/officeDocument/2006/relationships/image" Target="../media/image137.emf"/><Relationship Id="rId18" Type="http://schemas.openxmlformats.org/officeDocument/2006/relationships/image" Target="../media/image224.png"/><Relationship Id="rId26" Type="http://schemas.openxmlformats.org/officeDocument/2006/relationships/image" Target="../media/image36.emf"/><Relationship Id="rId3" Type="http://schemas.openxmlformats.org/officeDocument/2006/relationships/image" Target="../media/image216.png"/><Relationship Id="rId21" Type="http://schemas.openxmlformats.org/officeDocument/2006/relationships/image" Target="../media/image160.svg"/><Relationship Id="rId7" Type="http://schemas.openxmlformats.org/officeDocument/2006/relationships/image" Target="../media/image217.png"/><Relationship Id="rId12" Type="http://schemas.openxmlformats.org/officeDocument/2006/relationships/image" Target="../media/image169.svg"/><Relationship Id="rId17" Type="http://schemas.openxmlformats.org/officeDocument/2006/relationships/image" Target="../media/image223.png"/><Relationship Id="rId25" Type="http://schemas.openxmlformats.org/officeDocument/2006/relationships/image" Target="../media/image35.emf"/><Relationship Id="rId2" Type="http://schemas.openxmlformats.org/officeDocument/2006/relationships/notesSlide" Target="../notesSlides/notesSlide16.xml"/><Relationship Id="rId16" Type="http://schemas.openxmlformats.org/officeDocument/2006/relationships/image" Target="../media/image222.svg"/><Relationship Id="rId20" Type="http://schemas.openxmlformats.org/officeDocument/2006/relationships/image" Target="../media/image159.png"/><Relationship Id="rId1" Type="http://schemas.openxmlformats.org/officeDocument/2006/relationships/slideLayout" Target="../slideLayouts/slideLayout8.xml"/><Relationship Id="rId6" Type="http://schemas.openxmlformats.org/officeDocument/2006/relationships/image" Target="../media/image69.png"/><Relationship Id="rId11" Type="http://schemas.openxmlformats.org/officeDocument/2006/relationships/image" Target="../media/image168.png"/><Relationship Id="rId24" Type="http://schemas.openxmlformats.org/officeDocument/2006/relationships/image" Target="../media/image34.emf"/><Relationship Id="rId5" Type="http://schemas.openxmlformats.org/officeDocument/2006/relationships/image" Target="../media/image50.png"/><Relationship Id="rId15" Type="http://schemas.openxmlformats.org/officeDocument/2006/relationships/image" Target="../media/image221.png"/><Relationship Id="rId23" Type="http://schemas.openxmlformats.org/officeDocument/2006/relationships/image" Target="../media/image33.emf"/><Relationship Id="rId10" Type="http://schemas.openxmlformats.org/officeDocument/2006/relationships/image" Target="../media/image220.svg"/><Relationship Id="rId19" Type="http://schemas.openxmlformats.org/officeDocument/2006/relationships/image" Target="../media/image225.png"/><Relationship Id="rId4" Type="http://schemas.openxmlformats.org/officeDocument/2006/relationships/image" Target="../media/image189.png"/><Relationship Id="rId9" Type="http://schemas.openxmlformats.org/officeDocument/2006/relationships/image" Target="../media/image219.png"/><Relationship Id="rId14" Type="http://schemas.openxmlformats.org/officeDocument/2006/relationships/image" Target="../media/image86.png"/><Relationship Id="rId22" Type="http://schemas.openxmlformats.org/officeDocument/2006/relationships/image" Target="../media/image32.emf"/></Relationships>
</file>

<file path=ppt/slides/_rels/slide17.xml.rels><?xml version="1.0" encoding="UTF-8" standalone="yes"?>
<Relationships xmlns="http://schemas.openxmlformats.org/package/2006/relationships"><Relationship Id="rId13" Type="http://schemas.openxmlformats.org/officeDocument/2006/relationships/image" Target="../media/image64.png"/><Relationship Id="rId18" Type="http://schemas.openxmlformats.org/officeDocument/2006/relationships/image" Target="../media/image52.png"/><Relationship Id="rId26" Type="http://schemas.openxmlformats.org/officeDocument/2006/relationships/image" Target="../media/image236.png"/><Relationship Id="rId39" Type="http://schemas.openxmlformats.org/officeDocument/2006/relationships/image" Target="../media/image248.png"/><Relationship Id="rId21" Type="http://schemas.openxmlformats.org/officeDocument/2006/relationships/image" Target="../media/image231.png"/><Relationship Id="rId34" Type="http://schemas.openxmlformats.org/officeDocument/2006/relationships/image" Target="../media/image244.png"/><Relationship Id="rId42" Type="http://schemas.openxmlformats.org/officeDocument/2006/relationships/image" Target="../media/image250.svg"/><Relationship Id="rId7" Type="http://schemas.openxmlformats.org/officeDocument/2006/relationships/image" Target="../media/image33.emf"/><Relationship Id="rId2" Type="http://schemas.openxmlformats.org/officeDocument/2006/relationships/notesSlide" Target="../notesSlides/notesSlide17.xml"/><Relationship Id="rId16" Type="http://schemas.openxmlformats.org/officeDocument/2006/relationships/image" Target="../media/image229.png"/><Relationship Id="rId20" Type="http://schemas.openxmlformats.org/officeDocument/2006/relationships/image" Target="../media/image68.png"/><Relationship Id="rId29" Type="http://schemas.openxmlformats.org/officeDocument/2006/relationships/image" Target="../media/image239.png"/><Relationship Id="rId41" Type="http://schemas.openxmlformats.org/officeDocument/2006/relationships/image" Target="../media/image151.png"/><Relationship Id="rId1" Type="http://schemas.openxmlformats.org/officeDocument/2006/relationships/slideLayout" Target="../slideLayouts/slideLayout8.xml"/><Relationship Id="rId6" Type="http://schemas.openxmlformats.org/officeDocument/2006/relationships/image" Target="../media/image32.emf"/><Relationship Id="rId11" Type="http://schemas.openxmlformats.org/officeDocument/2006/relationships/image" Target="../media/image153.png"/><Relationship Id="rId24" Type="http://schemas.openxmlformats.org/officeDocument/2006/relationships/image" Target="../media/image234.jpeg"/><Relationship Id="rId32" Type="http://schemas.openxmlformats.org/officeDocument/2006/relationships/image" Target="../media/image242.png"/><Relationship Id="rId37" Type="http://schemas.openxmlformats.org/officeDocument/2006/relationships/image" Target="../media/image246.png"/><Relationship Id="rId40" Type="http://schemas.openxmlformats.org/officeDocument/2006/relationships/image" Target="../media/image249.png"/><Relationship Id="rId5" Type="http://schemas.openxmlformats.org/officeDocument/2006/relationships/image" Target="../media/image160.svg"/><Relationship Id="rId15" Type="http://schemas.openxmlformats.org/officeDocument/2006/relationships/image" Target="../media/image228.jpeg"/><Relationship Id="rId23" Type="http://schemas.openxmlformats.org/officeDocument/2006/relationships/image" Target="../media/image233.png"/><Relationship Id="rId28" Type="http://schemas.openxmlformats.org/officeDocument/2006/relationships/image" Target="../media/image238.png"/><Relationship Id="rId36" Type="http://schemas.openxmlformats.org/officeDocument/2006/relationships/image" Target="../media/image245.png"/><Relationship Id="rId10" Type="http://schemas.openxmlformats.org/officeDocument/2006/relationships/image" Target="../media/image36.emf"/><Relationship Id="rId19" Type="http://schemas.openxmlformats.org/officeDocument/2006/relationships/image" Target="../media/image230.jpeg"/><Relationship Id="rId31" Type="http://schemas.openxmlformats.org/officeDocument/2006/relationships/image" Target="../media/image241.png"/><Relationship Id="rId4" Type="http://schemas.openxmlformats.org/officeDocument/2006/relationships/image" Target="../media/image159.png"/><Relationship Id="rId9" Type="http://schemas.openxmlformats.org/officeDocument/2006/relationships/image" Target="../media/image35.emf"/><Relationship Id="rId14" Type="http://schemas.openxmlformats.org/officeDocument/2006/relationships/image" Target="../media/image227.png"/><Relationship Id="rId22" Type="http://schemas.openxmlformats.org/officeDocument/2006/relationships/image" Target="../media/image232.png"/><Relationship Id="rId27" Type="http://schemas.openxmlformats.org/officeDocument/2006/relationships/image" Target="../media/image237.png"/><Relationship Id="rId30" Type="http://schemas.openxmlformats.org/officeDocument/2006/relationships/image" Target="../media/image240.png"/><Relationship Id="rId35" Type="http://schemas.openxmlformats.org/officeDocument/2006/relationships/image" Target="../media/image59.png"/><Relationship Id="rId8" Type="http://schemas.openxmlformats.org/officeDocument/2006/relationships/image" Target="../media/image34.emf"/><Relationship Id="rId3" Type="http://schemas.openxmlformats.org/officeDocument/2006/relationships/image" Target="../media/image226.png"/><Relationship Id="rId12" Type="http://schemas.openxmlformats.org/officeDocument/2006/relationships/image" Target="../media/image154.svg"/><Relationship Id="rId17" Type="http://schemas.openxmlformats.org/officeDocument/2006/relationships/image" Target="../media/image51.jpeg"/><Relationship Id="rId25" Type="http://schemas.openxmlformats.org/officeDocument/2006/relationships/image" Target="../media/image235.png"/><Relationship Id="rId33" Type="http://schemas.openxmlformats.org/officeDocument/2006/relationships/image" Target="../media/image243.png"/><Relationship Id="rId38" Type="http://schemas.openxmlformats.org/officeDocument/2006/relationships/image" Target="../media/image247.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32.emf"/><Relationship Id="rId7" Type="http://schemas.openxmlformats.org/officeDocument/2006/relationships/image" Target="../media/image36.emf"/><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35.emf"/><Relationship Id="rId5" Type="http://schemas.openxmlformats.org/officeDocument/2006/relationships/image" Target="../media/image34.emf"/><Relationship Id="rId4" Type="http://schemas.openxmlformats.org/officeDocument/2006/relationships/image" Target="../media/image33.emf"/></Relationships>
</file>

<file path=ppt/slides/_rels/slide5.xml.rels><?xml version="1.0" encoding="UTF-8" standalone="yes"?>
<Relationships xmlns="http://schemas.openxmlformats.org/package/2006/relationships"><Relationship Id="rId26" Type="http://schemas.openxmlformats.org/officeDocument/2006/relationships/image" Target="../media/image55.png"/><Relationship Id="rId21" Type="http://schemas.openxmlformats.org/officeDocument/2006/relationships/image" Target="../media/image50.png"/><Relationship Id="rId34" Type="http://schemas.openxmlformats.org/officeDocument/2006/relationships/image" Target="../media/image63.jpeg"/><Relationship Id="rId42" Type="http://schemas.openxmlformats.org/officeDocument/2006/relationships/image" Target="../media/image71.svg"/><Relationship Id="rId47" Type="http://schemas.openxmlformats.org/officeDocument/2006/relationships/image" Target="../media/image76.png"/><Relationship Id="rId50" Type="http://schemas.openxmlformats.org/officeDocument/2006/relationships/image" Target="../media/image79.jpeg"/><Relationship Id="rId55" Type="http://schemas.openxmlformats.org/officeDocument/2006/relationships/image" Target="../media/image84.jpeg"/><Relationship Id="rId63" Type="http://schemas.openxmlformats.org/officeDocument/2006/relationships/image" Target="../media/image92.jpeg"/><Relationship Id="rId7" Type="http://schemas.openxmlformats.org/officeDocument/2006/relationships/image" Target="../media/image34.emf"/><Relationship Id="rId2" Type="http://schemas.openxmlformats.org/officeDocument/2006/relationships/notesSlide" Target="../notesSlides/notesSlide5.xml"/><Relationship Id="rId16" Type="http://schemas.openxmlformats.org/officeDocument/2006/relationships/image" Target="../media/image45.png"/><Relationship Id="rId29" Type="http://schemas.openxmlformats.org/officeDocument/2006/relationships/image" Target="../media/image58.png"/><Relationship Id="rId11" Type="http://schemas.openxmlformats.org/officeDocument/2006/relationships/image" Target="../media/image40.jpeg"/><Relationship Id="rId24" Type="http://schemas.openxmlformats.org/officeDocument/2006/relationships/image" Target="../media/image53.jpeg"/><Relationship Id="rId32" Type="http://schemas.openxmlformats.org/officeDocument/2006/relationships/image" Target="../media/image61.png"/><Relationship Id="rId37" Type="http://schemas.openxmlformats.org/officeDocument/2006/relationships/image" Target="../media/image66.png"/><Relationship Id="rId40" Type="http://schemas.openxmlformats.org/officeDocument/2006/relationships/image" Target="../media/image69.png"/><Relationship Id="rId45" Type="http://schemas.openxmlformats.org/officeDocument/2006/relationships/image" Target="../media/image74.png"/><Relationship Id="rId53" Type="http://schemas.openxmlformats.org/officeDocument/2006/relationships/image" Target="../media/image82.png"/><Relationship Id="rId58" Type="http://schemas.openxmlformats.org/officeDocument/2006/relationships/image" Target="../media/image87.png"/><Relationship Id="rId66" Type="http://schemas.openxmlformats.org/officeDocument/2006/relationships/image" Target="../media/image95.png"/><Relationship Id="rId5" Type="http://schemas.openxmlformats.org/officeDocument/2006/relationships/image" Target="../media/image32.emf"/><Relationship Id="rId61" Type="http://schemas.openxmlformats.org/officeDocument/2006/relationships/image" Target="../media/image90.png"/><Relationship Id="rId19" Type="http://schemas.openxmlformats.org/officeDocument/2006/relationships/image" Target="../media/image48.png"/><Relationship Id="rId14" Type="http://schemas.openxmlformats.org/officeDocument/2006/relationships/image" Target="../media/image43.png"/><Relationship Id="rId22" Type="http://schemas.openxmlformats.org/officeDocument/2006/relationships/image" Target="../media/image51.jpeg"/><Relationship Id="rId27" Type="http://schemas.openxmlformats.org/officeDocument/2006/relationships/image" Target="../media/image56.png"/><Relationship Id="rId30" Type="http://schemas.openxmlformats.org/officeDocument/2006/relationships/image" Target="../media/image59.png"/><Relationship Id="rId35" Type="http://schemas.openxmlformats.org/officeDocument/2006/relationships/image" Target="../media/image64.png"/><Relationship Id="rId43" Type="http://schemas.openxmlformats.org/officeDocument/2006/relationships/image" Target="../media/image72.png"/><Relationship Id="rId48" Type="http://schemas.openxmlformats.org/officeDocument/2006/relationships/image" Target="../media/image77.svg"/><Relationship Id="rId56" Type="http://schemas.openxmlformats.org/officeDocument/2006/relationships/image" Target="../media/image85.jpeg"/><Relationship Id="rId64" Type="http://schemas.openxmlformats.org/officeDocument/2006/relationships/image" Target="../media/image93.jpeg"/><Relationship Id="rId8" Type="http://schemas.openxmlformats.org/officeDocument/2006/relationships/image" Target="../media/image35.emf"/><Relationship Id="rId51" Type="http://schemas.openxmlformats.org/officeDocument/2006/relationships/image" Target="../media/image80.png"/><Relationship Id="rId3" Type="http://schemas.openxmlformats.org/officeDocument/2006/relationships/image" Target="../media/image37.png"/><Relationship Id="rId12" Type="http://schemas.openxmlformats.org/officeDocument/2006/relationships/image" Target="../media/image41.jpeg"/><Relationship Id="rId17" Type="http://schemas.openxmlformats.org/officeDocument/2006/relationships/image" Target="../media/image46.png"/><Relationship Id="rId25" Type="http://schemas.openxmlformats.org/officeDocument/2006/relationships/image" Target="../media/image54.png"/><Relationship Id="rId33" Type="http://schemas.openxmlformats.org/officeDocument/2006/relationships/image" Target="../media/image62.png"/><Relationship Id="rId38" Type="http://schemas.openxmlformats.org/officeDocument/2006/relationships/image" Target="../media/image67.jpeg"/><Relationship Id="rId46" Type="http://schemas.openxmlformats.org/officeDocument/2006/relationships/image" Target="../media/image75.svg"/><Relationship Id="rId59" Type="http://schemas.openxmlformats.org/officeDocument/2006/relationships/image" Target="../media/image88.png"/><Relationship Id="rId67" Type="http://schemas.openxmlformats.org/officeDocument/2006/relationships/image" Target="../media/image96.png"/><Relationship Id="rId20" Type="http://schemas.openxmlformats.org/officeDocument/2006/relationships/image" Target="../media/image49.png"/><Relationship Id="rId41" Type="http://schemas.openxmlformats.org/officeDocument/2006/relationships/image" Target="../media/image70.png"/><Relationship Id="rId54" Type="http://schemas.openxmlformats.org/officeDocument/2006/relationships/image" Target="../media/image83.png"/><Relationship Id="rId62" Type="http://schemas.openxmlformats.org/officeDocument/2006/relationships/image" Target="../media/image91.png"/><Relationship Id="rId1" Type="http://schemas.openxmlformats.org/officeDocument/2006/relationships/slideLayout" Target="../slideLayouts/slideLayout8.xml"/><Relationship Id="rId6" Type="http://schemas.openxmlformats.org/officeDocument/2006/relationships/image" Target="../media/image33.emf"/><Relationship Id="rId15" Type="http://schemas.openxmlformats.org/officeDocument/2006/relationships/image" Target="../media/image44.png"/><Relationship Id="rId23" Type="http://schemas.openxmlformats.org/officeDocument/2006/relationships/image" Target="../media/image52.png"/><Relationship Id="rId28" Type="http://schemas.openxmlformats.org/officeDocument/2006/relationships/image" Target="../media/image57.png"/><Relationship Id="rId36" Type="http://schemas.openxmlformats.org/officeDocument/2006/relationships/image" Target="../media/image65.png"/><Relationship Id="rId49" Type="http://schemas.openxmlformats.org/officeDocument/2006/relationships/image" Target="../media/image78.png"/><Relationship Id="rId57" Type="http://schemas.openxmlformats.org/officeDocument/2006/relationships/image" Target="../media/image86.png"/><Relationship Id="rId10" Type="http://schemas.openxmlformats.org/officeDocument/2006/relationships/image" Target="../media/image39.jpeg"/><Relationship Id="rId31" Type="http://schemas.openxmlformats.org/officeDocument/2006/relationships/image" Target="../media/image60.jpeg"/><Relationship Id="rId44" Type="http://schemas.openxmlformats.org/officeDocument/2006/relationships/image" Target="../media/image73.svg"/><Relationship Id="rId52" Type="http://schemas.openxmlformats.org/officeDocument/2006/relationships/image" Target="../media/image81.png"/><Relationship Id="rId60" Type="http://schemas.openxmlformats.org/officeDocument/2006/relationships/image" Target="../media/image89.png"/><Relationship Id="rId65" Type="http://schemas.openxmlformats.org/officeDocument/2006/relationships/image" Target="../media/image94.jpeg"/><Relationship Id="rId4" Type="http://schemas.openxmlformats.org/officeDocument/2006/relationships/image" Target="../media/image38.jpeg"/><Relationship Id="rId9" Type="http://schemas.openxmlformats.org/officeDocument/2006/relationships/image" Target="../media/image36.emf"/><Relationship Id="rId13" Type="http://schemas.openxmlformats.org/officeDocument/2006/relationships/image" Target="../media/image42.jpeg"/><Relationship Id="rId18" Type="http://schemas.openxmlformats.org/officeDocument/2006/relationships/image" Target="../media/image47.svg"/><Relationship Id="rId39" Type="http://schemas.openxmlformats.org/officeDocument/2006/relationships/image" Target="../media/image68.png"/></Relationships>
</file>

<file path=ppt/slides/_rels/slide6.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image" Target="../media/image106.png"/><Relationship Id="rId18" Type="http://schemas.openxmlformats.org/officeDocument/2006/relationships/image" Target="../media/image111.png"/><Relationship Id="rId26" Type="http://schemas.openxmlformats.org/officeDocument/2006/relationships/image" Target="../media/image118.png"/><Relationship Id="rId3" Type="http://schemas.openxmlformats.org/officeDocument/2006/relationships/image" Target="../media/image1.png"/><Relationship Id="rId21" Type="http://schemas.openxmlformats.org/officeDocument/2006/relationships/image" Target="../media/image114.png"/><Relationship Id="rId7" Type="http://schemas.openxmlformats.org/officeDocument/2006/relationships/image" Target="../media/image100.png"/><Relationship Id="rId12" Type="http://schemas.openxmlformats.org/officeDocument/2006/relationships/image" Target="../media/image105.jpeg"/><Relationship Id="rId17" Type="http://schemas.openxmlformats.org/officeDocument/2006/relationships/image" Target="../media/image110.png"/><Relationship Id="rId25" Type="http://schemas.openxmlformats.org/officeDocument/2006/relationships/image" Target="../media/image117.png"/><Relationship Id="rId2" Type="http://schemas.openxmlformats.org/officeDocument/2006/relationships/notesSlide" Target="../notesSlides/notesSlide6.xml"/><Relationship Id="rId16" Type="http://schemas.openxmlformats.org/officeDocument/2006/relationships/image" Target="../media/image109.png"/><Relationship Id="rId20" Type="http://schemas.openxmlformats.org/officeDocument/2006/relationships/image" Target="../media/image113.png"/><Relationship Id="rId29" Type="http://schemas.openxmlformats.org/officeDocument/2006/relationships/image" Target="../media/image121.png"/><Relationship Id="rId1" Type="http://schemas.openxmlformats.org/officeDocument/2006/relationships/slideLayout" Target="../slideLayouts/slideLayout8.xml"/><Relationship Id="rId6" Type="http://schemas.openxmlformats.org/officeDocument/2006/relationships/image" Target="../media/image99.png"/><Relationship Id="rId11" Type="http://schemas.openxmlformats.org/officeDocument/2006/relationships/image" Target="../media/image104.png"/><Relationship Id="rId24" Type="http://schemas.openxmlformats.org/officeDocument/2006/relationships/image" Target="../media/image116.png"/><Relationship Id="rId5" Type="http://schemas.openxmlformats.org/officeDocument/2006/relationships/image" Target="../media/image98.png"/><Relationship Id="rId15" Type="http://schemas.openxmlformats.org/officeDocument/2006/relationships/image" Target="../media/image108.png"/><Relationship Id="rId23" Type="http://schemas.microsoft.com/office/2007/relationships/hdphoto" Target="../media/hdphoto3.wdp"/><Relationship Id="rId28" Type="http://schemas.openxmlformats.org/officeDocument/2006/relationships/image" Target="../media/image120.png"/><Relationship Id="rId10" Type="http://schemas.openxmlformats.org/officeDocument/2006/relationships/image" Target="../media/image103.png"/><Relationship Id="rId19" Type="http://schemas.openxmlformats.org/officeDocument/2006/relationships/image" Target="../media/image112.png"/><Relationship Id="rId4" Type="http://schemas.openxmlformats.org/officeDocument/2006/relationships/image" Target="../media/image97.png"/><Relationship Id="rId9" Type="http://schemas.openxmlformats.org/officeDocument/2006/relationships/image" Target="../media/image102.png"/><Relationship Id="rId14" Type="http://schemas.openxmlformats.org/officeDocument/2006/relationships/image" Target="../media/image107.png"/><Relationship Id="rId22" Type="http://schemas.openxmlformats.org/officeDocument/2006/relationships/image" Target="../media/image115.png"/><Relationship Id="rId27" Type="http://schemas.openxmlformats.org/officeDocument/2006/relationships/image" Target="../media/image119.png"/></Relationships>
</file>

<file path=ppt/slides/_rels/slide7.xml.rels><?xml version="1.0" encoding="UTF-8" standalone="yes"?>
<Relationships xmlns="http://schemas.openxmlformats.org/package/2006/relationships"><Relationship Id="rId8" Type="http://schemas.openxmlformats.org/officeDocument/2006/relationships/image" Target="../media/image127.svg"/><Relationship Id="rId13" Type="http://schemas.openxmlformats.org/officeDocument/2006/relationships/image" Target="../media/image132.png"/><Relationship Id="rId3" Type="http://schemas.openxmlformats.org/officeDocument/2006/relationships/image" Target="../media/image122.png"/><Relationship Id="rId7" Type="http://schemas.openxmlformats.org/officeDocument/2006/relationships/image" Target="../media/image126.png"/><Relationship Id="rId12" Type="http://schemas.openxmlformats.org/officeDocument/2006/relationships/image" Target="../media/image131.svg"/><Relationship Id="rId2" Type="http://schemas.openxmlformats.org/officeDocument/2006/relationships/notesSlide" Target="../notesSlides/notesSlide7.xml"/><Relationship Id="rId16" Type="http://schemas.openxmlformats.org/officeDocument/2006/relationships/image" Target="../media/image135.svg"/><Relationship Id="rId1" Type="http://schemas.openxmlformats.org/officeDocument/2006/relationships/slideLayout" Target="../slideLayouts/slideLayout8.xml"/><Relationship Id="rId6" Type="http://schemas.openxmlformats.org/officeDocument/2006/relationships/image" Target="../media/image125.svg"/><Relationship Id="rId11" Type="http://schemas.openxmlformats.org/officeDocument/2006/relationships/image" Target="../media/image130.png"/><Relationship Id="rId5" Type="http://schemas.openxmlformats.org/officeDocument/2006/relationships/image" Target="../media/image124.png"/><Relationship Id="rId15" Type="http://schemas.openxmlformats.org/officeDocument/2006/relationships/image" Target="../media/image134.png"/><Relationship Id="rId10" Type="http://schemas.openxmlformats.org/officeDocument/2006/relationships/image" Target="../media/image129.svg"/><Relationship Id="rId4" Type="http://schemas.openxmlformats.org/officeDocument/2006/relationships/image" Target="../media/image123.svg"/><Relationship Id="rId9" Type="http://schemas.openxmlformats.org/officeDocument/2006/relationships/image" Target="../media/image128.png"/><Relationship Id="rId14" Type="http://schemas.openxmlformats.org/officeDocument/2006/relationships/image" Target="../media/image133.svg"/></Relationships>
</file>

<file path=ppt/slides/_rels/slide8.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image" Target="../media/image136.emf"/><Relationship Id="rId7" Type="http://schemas.openxmlformats.org/officeDocument/2006/relationships/image" Target="../media/image140.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139.png"/><Relationship Id="rId5" Type="http://schemas.openxmlformats.org/officeDocument/2006/relationships/image" Target="../media/image138.png"/><Relationship Id="rId10" Type="http://schemas.openxmlformats.org/officeDocument/2006/relationships/image" Target="../media/image143.png"/><Relationship Id="rId4" Type="http://schemas.openxmlformats.org/officeDocument/2006/relationships/image" Target="../media/image137.emf"/><Relationship Id="rId9" Type="http://schemas.openxmlformats.org/officeDocument/2006/relationships/image" Target="../media/image142.png"/></Relationships>
</file>

<file path=ppt/slides/_rels/slide9.xml.rels><?xml version="1.0" encoding="UTF-8" standalone="yes"?>
<Relationships xmlns="http://schemas.openxmlformats.org/package/2006/relationships"><Relationship Id="rId8" Type="http://schemas.openxmlformats.org/officeDocument/2006/relationships/image" Target="../media/image35.emf"/><Relationship Id="rId13" Type="http://schemas.openxmlformats.org/officeDocument/2006/relationships/image" Target="../media/image149.png"/><Relationship Id="rId3" Type="http://schemas.openxmlformats.org/officeDocument/2006/relationships/image" Target="../media/image144.jpeg"/><Relationship Id="rId7" Type="http://schemas.openxmlformats.org/officeDocument/2006/relationships/image" Target="../media/image34.emf"/><Relationship Id="rId12" Type="http://schemas.openxmlformats.org/officeDocument/2006/relationships/image" Target="../media/image148.sv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33.emf"/><Relationship Id="rId11" Type="http://schemas.openxmlformats.org/officeDocument/2006/relationships/image" Target="../media/image147.png"/><Relationship Id="rId5" Type="http://schemas.openxmlformats.org/officeDocument/2006/relationships/image" Target="../media/image32.emf"/><Relationship Id="rId10" Type="http://schemas.openxmlformats.org/officeDocument/2006/relationships/image" Target="../media/image146.emf"/><Relationship Id="rId4" Type="http://schemas.openxmlformats.org/officeDocument/2006/relationships/image" Target="../media/image145.emf"/><Relationship Id="rId9" Type="http://schemas.openxmlformats.org/officeDocument/2006/relationships/image" Target="../media/image36.emf"/><Relationship Id="rId14" Type="http://schemas.openxmlformats.org/officeDocument/2006/relationships/image" Target="../media/image15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93FE6-122F-1C17-C492-4C9DB6606009}"/>
              </a:ext>
            </a:extLst>
          </p:cNvPr>
          <p:cNvSpPr>
            <a:spLocks noGrp="1"/>
          </p:cNvSpPr>
          <p:nvPr>
            <p:ph type="title"/>
          </p:nvPr>
        </p:nvSpPr>
        <p:spPr>
          <a:xfrm>
            <a:off x="971550" y="2971800"/>
            <a:ext cx="9292590" cy="1927225"/>
          </a:xfrm>
        </p:spPr>
        <p:txBody>
          <a:bodyPr/>
          <a:lstStyle/>
          <a:p>
            <a:r>
              <a:rPr lang="en-US"/>
              <a:t>Wipro Cyber Security and Risk Services</a:t>
            </a:r>
          </a:p>
        </p:txBody>
      </p:sp>
      <p:sp>
        <p:nvSpPr>
          <p:cNvPr id="7" name="Text Placeholder 6">
            <a:extLst>
              <a:ext uri="{FF2B5EF4-FFF2-40B4-BE49-F238E27FC236}">
                <a16:creationId xmlns:a16="http://schemas.microsoft.com/office/drawing/2014/main" id="{C23B372B-E98D-CF1A-789C-5CD674522ACF}"/>
              </a:ext>
            </a:extLst>
          </p:cNvPr>
          <p:cNvSpPr>
            <a:spLocks noGrp="1"/>
          </p:cNvSpPr>
          <p:nvPr>
            <p:ph type="body" idx="1"/>
          </p:nvPr>
        </p:nvSpPr>
        <p:spPr>
          <a:xfrm>
            <a:off x="971550" y="5200650"/>
            <a:ext cx="9178290" cy="368300"/>
          </a:xfrm>
        </p:spPr>
        <p:txBody>
          <a:bodyPr/>
          <a:lstStyle/>
          <a:p>
            <a:r>
              <a:rPr lang="en-GB"/>
              <a:t>Enabling your transformation into a </a:t>
            </a:r>
            <a:br>
              <a:rPr lang="en-GB"/>
            </a:br>
            <a:r>
              <a:rPr lang="en-GB"/>
              <a:t>cyber-resilient business</a:t>
            </a:r>
          </a:p>
          <a:p>
            <a:endParaRPr lang="en-US"/>
          </a:p>
        </p:txBody>
      </p:sp>
      <p:sp>
        <p:nvSpPr>
          <p:cNvPr id="4" name="Text Placeholder 3">
            <a:extLst>
              <a:ext uri="{FF2B5EF4-FFF2-40B4-BE49-F238E27FC236}">
                <a16:creationId xmlns:a16="http://schemas.microsoft.com/office/drawing/2014/main" id="{E793DF43-6770-E6D7-8D41-BBD99AD683D0}"/>
              </a:ext>
            </a:extLst>
          </p:cNvPr>
          <p:cNvSpPr>
            <a:spLocks noGrp="1"/>
          </p:cNvSpPr>
          <p:nvPr>
            <p:ph type="body" idx="10"/>
          </p:nvPr>
        </p:nvSpPr>
        <p:spPr>
          <a:xfrm>
            <a:off x="971550" y="6053773"/>
            <a:ext cx="6602413" cy="363537"/>
          </a:xfrm>
        </p:spPr>
        <p:txBody>
          <a:bodyPr/>
          <a:lstStyle/>
          <a:p>
            <a:r>
              <a:rPr lang="en-US"/>
              <a:t>2024</a:t>
            </a:r>
          </a:p>
        </p:txBody>
      </p:sp>
    </p:spTree>
    <p:extLst>
      <p:ext uri="{BB962C8B-B14F-4D97-AF65-F5344CB8AC3E}">
        <p14:creationId xmlns:p14="http://schemas.microsoft.com/office/powerpoint/2010/main" val="4125075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43330A7-6C33-DA17-CB92-72C3CCE2DA4D}"/>
              </a:ext>
            </a:extLst>
          </p:cNvPr>
          <p:cNvSpPr>
            <a:spLocks noGrp="1"/>
          </p:cNvSpPr>
          <p:nvPr>
            <p:ph type="title"/>
          </p:nvPr>
        </p:nvSpPr>
        <p:spPr>
          <a:xfrm>
            <a:off x="971549" y="2971801"/>
            <a:ext cx="8267701" cy="1926862"/>
          </a:xfrm>
        </p:spPr>
        <p:txBody>
          <a:bodyPr/>
          <a:lstStyle/>
          <a:p>
            <a:r>
              <a:rPr lang="en-US"/>
              <a:t>Practice Area Overview</a:t>
            </a:r>
          </a:p>
        </p:txBody>
      </p:sp>
      <p:sp>
        <p:nvSpPr>
          <p:cNvPr id="7" name="Text Placeholder 6">
            <a:extLst>
              <a:ext uri="{FF2B5EF4-FFF2-40B4-BE49-F238E27FC236}">
                <a16:creationId xmlns:a16="http://schemas.microsoft.com/office/drawing/2014/main" id="{0CEEEA03-12EB-526B-D92F-921F943C5589}"/>
              </a:ext>
            </a:extLst>
          </p:cNvPr>
          <p:cNvSpPr>
            <a:spLocks noGrp="1"/>
          </p:cNvSpPr>
          <p:nvPr>
            <p:ph type="body" idx="1"/>
          </p:nvPr>
        </p:nvSpPr>
        <p:spPr/>
        <p:txBody>
          <a:bodyPr/>
          <a:lstStyle/>
          <a:p>
            <a:endParaRPr lang="en-US"/>
          </a:p>
        </p:txBody>
      </p:sp>
      <p:sp>
        <p:nvSpPr>
          <p:cNvPr id="8" name="Text Placeholder 7">
            <a:extLst>
              <a:ext uri="{FF2B5EF4-FFF2-40B4-BE49-F238E27FC236}">
                <a16:creationId xmlns:a16="http://schemas.microsoft.com/office/drawing/2014/main" id="{A4B0C817-2563-876B-B4E9-DA0451B5CA5E}"/>
              </a:ext>
            </a:extLst>
          </p:cNvPr>
          <p:cNvSpPr>
            <a:spLocks noGrp="1"/>
          </p:cNvSpPr>
          <p:nvPr>
            <p:ph type="body" idx="10"/>
          </p:nvPr>
        </p:nvSpPr>
        <p:spPr/>
        <p:txBody>
          <a:bodyPr/>
          <a:lstStyle/>
          <a:p>
            <a:endParaRPr lang="en-US"/>
          </a:p>
        </p:txBody>
      </p:sp>
    </p:spTree>
    <p:extLst>
      <p:ext uri="{BB962C8B-B14F-4D97-AF65-F5344CB8AC3E}">
        <p14:creationId xmlns:p14="http://schemas.microsoft.com/office/powerpoint/2010/main" val="36366452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 name="Rectangle 404">
            <a:extLst>
              <a:ext uri="{FF2B5EF4-FFF2-40B4-BE49-F238E27FC236}">
                <a16:creationId xmlns:a16="http://schemas.microsoft.com/office/drawing/2014/main" id="{94A7E5D9-FBF4-9C56-BC8D-66C445AAE0DB}"/>
              </a:ext>
            </a:extLst>
          </p:cNvPr>
          <p:cNvSpPr/>
          <p:nvPr/>
        </p:nvSpPr>
        <p:spPr>
          <a:xfrm>
            <a:off x="10180809" y="6352232"/>
            <a:ext cx="1987826" cy="4789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99090E-09C1-4FCE-6D1D-722408C2CE35}"/>
              </a:ext>
            </a:extLst>
          </p:cNvPr>
          <p:cNvSpPr>
            <a:spLocks noGrp="1"/>
          </p:cNvSpPr>
          <p:nvPr>
            <p:ph type="title"/>
          </p:nvPr>
        </p:nvSpPr>
        <p:spPr>
          <a:xfrm>
            <a:off x="674742" y="365760"/>
            <a:ext cx="5202842" cy="685800"/>
          </a:xfrm>
          <a:noFill/>
          <a:ln>
            <a:noFill/>
          </a:ln>
        </p:spPr>
        <p:txBody>
          <a:bodyPr/>
          <a:lstStyle/>
          <a:p>
            <a:r>
              <a:rPr lang="en-US" sz="3600">
                <a:solidFill>
                  <a:schemeClr val="tx1"/>
                </a:solidFill>
                <a:latin typeface="+mn-lt"/>
              </a:rPr>
              <a:t>Core Advisory, Emerging</a:t>
            </a:r>
            <a:br>
              <a:rPr lang="en-US" sz="3600">
                <a:solidFill>
                  <a:schemeClr val="tx1"/>
                </a:solidFill>
                <a:latin typeface="+mn-lt"/>
              </a:rPr>
            </a:br>
            <a:r>
              <a:rPr lang="en-US" sz="3600">
                <a:solidFill>
                  <a:schemeClr val="tx1"/>
                </a:solidFill>
                <a:latin typeface="+mn-lt"/>
              </a:rPr>
              <a:t>Technologies and AI</a:t>
            </a:r>
            <a:br>
              <a:rPr lang="en-US" sz="3600">
                <a:solidFill>
                  <a:schemeClr val="tx1"/>
                </a:solidFill>
                <a:latin typeface="+mn-lt"/>
              </a:rPr>
            </a:br>
            <a:br>
              <a:rPr lang="en-US" sz="4000">
                <a:solidFill>
                  <a:schemeClr val="tx1"/>
                </a:solidFill>
                <a:latin typeface="+mn-lt"/>
              </a:rPr>
            </a:br>
            <a:endParaRPr lang="en-US">
              <a:latin typeface="+mn-lt"/>
            </a:endParaRPr>
          </a:p>
        </p:txBody>
      </p:sp>
      <p:sp>
        <p:nvSpPr>
          <p:cNvPr id="303" name="TextBox 302">
            <a:extLst>
              <a:ext uri="{FF2B5EF4-FFF2-40B4-BE49-F238E27FC236}">
                <a16:creationId xmlns:a16="http://schemas.microsoft.com/office/drawing/2014/main" id="{333A1D6B-B9B2-144D-7169-ECC5F25F05A9}"/>
              </a:ext>
            </a:extLst>
          </p:cNvPr>
          <p:cNvSpPr txBox="1"/>
          <p:nvPr/>
        </p:nvSpPr>
        <p:spPr>
          <a:xfrm>
            <a:off x="709238" y="126299"/>
            <a:ext cx="6112328" cy="369332"/>
          </a:xfrm>
          <a:prstGeom prst="rect">
            <a:avLst/>
          </a:prstGeom>
          <a:noFill/>
        </p:spPr>
        <p:txBody>
          <a:bodyPr wrap="square">
            <a:spAutoFit/>
          </a:bodyPr>
          <a:lstStyle/>
          <a:p>
            <a:r>
              <a:rPr lang="en-US">
                <a:solidFill>
                  <a:schemeClr val="accent6"/>
                </a:solidFill>
              </a:rPr>
              <a:t>CRS Offerings </a:t>
            </a:r>
          </a:p>
        </p:txBody>
      </p:sp>
      <p:cxnSp>
        <p:nvCxnSpPr>
          <p:cNvPr id="55" name="Straight Connector 54">
            <a:extLst>
              <a:ext uri="{FF2B5EF4-FFF2-40B4-BE49-F238E27FC236}">
                <a16:creationId xmlns:a16="http://schemas.microsoft.com/office/drawing/2014/main" id="{912ED076-B4E4-BF4B-7B8A-A7C93321B26F}"/>
              </a:ext>
            </a:extLst>
          </p:cNvPr>
          <p:cNvCxnSpPr>
            <a:cxnSpLocks/>
          </p:cNvCxnSpPr>
          <p:nvPr/>
        </p:nvCxnSpPr>
        <p:spPr>
          <a:xfrm flipH="1">
            <a:off x="6255774" y="5769067"/>
            <a:ext cx="5760720" cy="0"/>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E5693CA4-0180-568F-52EE-867A0D32CB4A}"/>
              </a:ext>
            </a:extLst>
          </p:cNvPr>
          <p:cNvCxnSpPr>
            <a:cxnSpLocks/>
          </p:cNvCxnSpPr>
          <p:nvPr/>
        </p:nvCxnSpPr>
        <p:spPr>
          <a:xfrm flipH="1">
            <a:off x="6255774" y="5249653"/>
            <a:ext cx="5760720" cy="0"/>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53AD3171-A6F9-C99F-89EC-BA1D0015D229}"/>
              </a:ext>
            </a:extLst>
          </p:cNvPr>
          <p:cNvSpPr txBox="1"/>
          <p:nvPr/>
        </p:nvSpPr>
        <p:spPr>
          <a:xfrm>
            <a:off x="6298846" y="5456915"/>
            <a:ext cx="1088760" cy="400110"/>
          </a:xfrm>
          <a:prstGeom prst="rect">
            <a:avLst/>
          </a:prstGeom>
          <a:noFill/>
        </p:spPr>
        <p:txBody>
          <a:bodyPr wrap="none" rtlCol="0">
            <a:spAutoFit/>
          </a:bodyPr>
          <a:lstStyle/>
          <a:p>
            <a:r>
              <a:rPr lang="en-US" sz="1000"/>
              <a:t>Peter Sweetland</a:t>
            </a:r>
          </a:p>
          <a:p>
            <a:endParaRPr lang="en-US" sz="1000"/>
          </a:p>
        </p:txBody>
      </p:sp>
      <p:cxnSp>
        <p:nvCxnSpPr>
          <p:cNvPr id="317" name="Straight Connector 316">
            <a:extLst>
              <a:ext uri="{FF2B5EF4-FFF2-40B4-BE49-F238E27FC236}">
                <a16:creationId xmlns:a16="http://schemas.microsoft.com/office/drawing/2014/main" id="{D017F1E7-F618-D921-3C75-A7FF4D741707}"/>
              </a:ext>
            </a:extLst>
          </p:cNvPr>
          <p:cNvCxnSpPr>
            <a:cxnSpLocks/>
          </p:cNvCxnSpPr>
          <p:nvPr/>
        </p:nvCxnSpPr>
        <p:spPr>
          <a:xfrm flipH="1">
            <a:off x="6255775" y="3442032"/>
            <a:ext cx="5760720" cy="0"/>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23" name="Straight Connector 322">
            <a:extLst>
              <a:ext uri="{FF2B5EF4-FFF2-40B4-BE49-F238E27FC236}">
                <a16:creationId xmlns:a16="http://schemas.microsoft.com/office/drawing/2014/main" id="{498B1782-D2A5-7FEE-BE2B-085F9C8D5368}"/>
              </a:ext>
            </a:extLst>
          </p:cNvPr>
          <p:cNvCxnSpPr>
            <a:cxnSpLocks/>
          </p:cNvCxnSpPr>
          <p:nvPr/>
        </p:nvCxnSpPr>
        <p:spPr>
          <a:xfrm>
            <a:off x="6128658" y="-292624"/>
            <a:ext cx="0" cy="6955604"/>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196CE757-CAEE-947A-078B-5DEEF4436DB8}"/>
              </a:ext>
            </a:extLst>
          </p:cNvPr>
          <p:cNvCxnSpPr>
            <a:cxnSpLocks/>
          </p:cNvCxnSpPr>
          <p:nvPr/>
        </p:nvCxnSpPr>
        <p:spPr>
          <a:xfrm>
            <a:off x="9503387" y="0"/>
            <a:ext cx="0" cy="3283301"/>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87" name="TextBox 286">
            <a:extLst>
              <a:ext uri="{FF2B5EF4-FFF2-40B4-BE49-F238E27FC236}">
                <a16:creationId xmlns:a16="http://schemas.microsoft.com/office/drawing/2014/main" id="{C1E94207-A763-8AC5-2845-CC87BE31990F}"/>
              </a:ext>
            </a:extLst>
          </p:cNvPr>
          <p:cNvSpPr txBox="1"/>
          <p:nvPr/>
        </p:nvSpPr>
        <p:spPr>
          <a:xfrm>
            <a:off x="6907675" y="619663"/>
            <a:ext cx="2433671" cy="1815882"/>
          </a:xfrm>
          <a:prstGeom prst="rect">
            <a:avLst/>
          </a:prstGeom>
          <a:noFill/>
        </p:spPr>
        <p:txBody>
          <a:bodyPr wrap="square" rtlCol="0">
            <a:spAutoFit/>
          </a:bodyPr>
          <a:lstStyle/>
          <a:p>
            <a:pPr marL="117475" indent="-117475">
              <a:spcBef>
                <a:spcPts val="600"/>
              </a:spcBef>
              <a:spcAft>
                <a:spcPts val="1200"/>
              </a:spcAft>
              <a:buFont typeface="Arial" panose="020B0604020202020204" pitchFamily="34" charset="0"/>
              <a:buChar char="•"/>
            </a:pPr>
            <a:r>
              <a:rPr lang="en-US" sz="1000"/>
              <a:t>Cyber X-Ray </a:t>
            </a:r>
          </a:p>
          <a:p>
            <a:pPr marL="117475" indent="-117475">
              <a:spcBef>
                <a:spcPts val="600"/>
              </a:spcBef>
              <a:spcAft>
                <a:spcPts val="1200"/>
              </a:spcAft>
              <a:buFont typeface="Arial" panose="020B0604020202020204" pitchFamily="34" charset="0"/>
              <a:buChar char="•"/>
            </a:pPr>
            <a:r>
              <a:rPr lang="en-US" sz="1000"/>
              <a:t>Quick Start Consulting Packages</a:t>
            </a:r>
          </a:p>
          <a:p>
            <a:pPr marL="117475" lvl="5" indent="-117475">
              <a:spcBef>
                <a:spcPts val="600"/>
              </a:spcBef>
              <a:spcAft>
                <a:spcPts val="1200"/>
              </a:spcAft>
              <a:buFont typeface="Arial" panose="020B0604020202020204" pitchFamily="34" charset="0"/>
              <a:buChar char="•"/>
            </a:pPr>
            <a:r>
              <a:rPr lang="en-US" sz="1000"/>
              <a:t>Executive/CISO Workshops</a:t>
            </a:r>
          </a:p>
          <a:p>
            <a:pPr marL="117475" lvl="5" indent="-117475">
              <a:spcBef>
                <a:spcPts val="600"/>
              </a:spcBef>
              <a:spcAft>
                <a:spcPts val="1200"/>
              </a:spcAft>
              <a:buFont typeface="Arial" panose="020B0604020202020204" pitchFamily="34" charset="0"/>
              <a:buChar char="•"/>
            </a:pPr>
            <a:r>
              <a:rPr lang="en-US" sz="1000"/>
              <a:t>AI Governance Workshops</a:t>
            </a:r>
          </a:p>
          <a:p>
            <a:pPr marL="117475" indent="-117475">
              <a:spcBef>
                <a:spcPts val="600"/>
              </a:spcBef>
              <a:spcAft>
                <a:spcPts val="1200"/>
              </a:spcAft>
              <a:buFont typeface="Arial" panose="020B0604020202020204" pitchFamily="34" charset="0"/>
              <a:buChar char="•"/>
            </a:pPr>
            <a:endParaRPr lang="en-US" sz="1200"/>
          </a:p>
        </p:txBody>
      </p:sp>
      <p:sp>
        <p:nvSpPr>
          <p:cNvPr id="366" name="TextBox 365">
            <a:extLst>
              <a:ext uri="{FF2B5EF4-FFF2-40B4-BE49-F238E27FC236}">
                <a16:creationId xmlns:a16="http://schemas.microsoft.com/office/drawing/2014/main" id="{E6545096-21BB-F009-F7E1-48ACEBCB0C70}"/>
              </a:ext>
            </a:extLst>
          </p:cNvPr>
          <p:cNvSpPr txBox="1"/>
          <p:nvPr/>
        </p:nvSpPr>
        <p:spPr>
          <a:xfrm>
            <a:off x="120110" y="3078975"/>
            <a:ext cx="428322" cy="246221"/>
          </a:xfrm>
          <a:prstGeom prst="rect">
            <a:avLst/>
          </a:prstGeom>
          <a:noFill/>
        </p:spPr>
        <p:txBody>
          <a:bodyPr wrap="none" rtlCol="0">
            <a:spAutoFit/>
          </a:bodyPr>
          <a:lstStyle/>
          <a:p>
            <a:r>
              <a:rPr lang="en-US" sz="1000">
                <a:solidFill>
                  <a:schemeClr val="bg2">
                    <a:lumMod val="50000"/>
                  </a:schemeClr>
                </a:solidFill>
              </a:rPr>
              <a:t>Plan</a:t>
            </a:r>
          </a:p>
        </p:txBody>
      </p:sp>
      <p:sp>
        <p:nvSpPr>
          <p:cNvPr id="367" name="TextBox 366">
            <a:extLst>
              <a:ext uri="{FF2B5EF4-FFF2-40B4-BE49-F238E27FC236}">
                <a16:creationId xmlns:a16="http://schemas.microsoft.com/office/drawing/2014/main" id="{D87BCBE3-53E9-CF47-0735-51726BB7560D}"/>
              </a:ext>
            </a:extLst>
          </p:cNvPr>
          <p:cNvSpPr txBox="1"/>
          <p:nvPr/>
        </p:nvSpPr>
        <p:spPr>
          <a:xfrm>
            <a:off x="145793" y="4565383"/>
            <a:ext cx="461986" cy="246221"/>
          </a:xfrm>
          <a:prstGeom prst="rect">
            <a:avLst/>
          </a:prstGeom>
          <a:noFill/>
        </p:spPr>
        <p:txBody>
          <a:bodyPr wrap="none" rtlCol="0">
            <a:spAutoFit/>
          </a:bodyPr>
          <a:lstStyle/>
          <a:p>
            <a:r>
              <a:rPr lang="en-US" sz="1000">
                <a:solidFill>
                  <a:schemeClr val="bg2">
                    <a:lumMod val="50000"/>
                  </a:schemeClr>
                </a:solidFill>
              </a:rPr>
              <a:t>Build</a:t>
            </a:r>
          </a:p>
        </p:txBody>
      </p:sp>
      <p:sp>
        <p:nvSpPr>
          <p:cNvPr id="370" name="TextBox 369">
            <a:extLst>
              <a:ext uri="{FF2B5EF4-FFF2-40B4-BE49-F238E27FC236}">
                <a16:creationId xmlns:a16="http://schemas.microsoft.com/office/drawing/2014/main" id="{40EFD7B1-826D-D10C-3BD2-BACD26E473C4}"/>
              </a:ext>
            </a:extLst>
          </p:cNvPr>
          <p:cNvSpPr txBox="1"/>
          <p:nvPr/>
        </p:nvSpPr>
        <p:spPr>
          <a:xfrm>
            <a:off x="2828481" y="1908932"/>
            <a:ext cx="1268039" cy="507831"/>
          </a:xfrm>
          <a:prstGeom prst="rect">
            <a:avLst/>
          </a:prstGeom>
          <a:noFill/>
        </p:spPr>
        <p:txBody>
          <a:bodyPr wrap="square" rtlCol="0">
            <a:spAutoFit/>
          </a:bodyPr>
          <a:lstStyle/>
          <a:p>
            <a:r>
              <a:rPr lang="en-US" sz="900" b="1"/>
              <a:t>Governance Solutions </a:t>
            </a:r>
          </a:p>
          <a:p>
            <a:r>
              <a:rPr lang="en-US" sz="900" b="1"/>
              <a:t>and Target Operating </a:t>
            </a:r>
          </a:p>
          <a:p>
            <a:r>
              <a:rPr lang="en-US" sz="900" b="1"/>
              <a:t>Models</a:t>
            </a:r>
          </a:p>
        </p:txBody>
      </p:sp>
      <p:sp>
        <p:nvSpPr>
          <p:cNvPr id="372" name="TextBox 371">
            <a:extLst>
              <a:ext uri="{FF2B5EF4-FFF2-40B4-BE49-F238E27FC236}">
                <a16:creationId xmlns:a16="http://schemas.microsoft.com/office/drawing/2014/main" id="{0367A01C-D170-D606-907F-E11DE01BBB20}"/>
              </a:ext>
            </a:extLst>
          </p:cNvPr>
          <p:cNvSpPr txBox="1"/>
          <p:nvPr/>
        </p:nvSpPr>
        <p:spPr>
          <a:xfrm>
            <a:off x="4834713" y="1992115"/>
            <a:ext cx="1293944" cy="369332"/>
          </a:xfrm>
          <a:prstGeom prst="rect">
            <a:avLst/>
          </a:prstGeom>
          <a:noFill/>
        </p:spPr>
        <p:txBody>
          <a:bodyPr wrap="square" rtlCol="0">
            <a:spAutoFit/>
          </a:bodyPr>
          <a:lstStyle/>
          <a:p>
            <a:r>
              <a:rPr lang="en-US" sz="900" b="1"/>
              <a:t>Emerging</a:t>
            </a:r>
            <a:br>
              <a:rPr lang="en-US" sz="900" b="1"/>
            </a:br>
            <a:r>
              <a:rPr lang="en-US" sz="900" b="1"/>
              <a:t>Technology and AI</a:t>
            </a:r>
          </a:p>
        </p:txBody>
      </p:sp>
      <p:sp>
        <p:nvSpPr>
          <p:cNvPr id="373" name="TextBox 372">
            <a:extLst>
              <a:ext uri="{FF2B5EF4-FFF2-40B4-BE49-F238E27FC236}">
                <a16:creationId xmlns:a16="http://schemas.microsoft.com/office/drawing/2014/main" id="{47BE1E6D-9D65-114E-E4AF-5E344381DD6B}"/>
              </a:ext>
            </a:extLst>
          </p:cNvPr>
          <p:cNvSpPr txBox="1"/>
          <p:nvPr/>
        </p:nvSpPr>
        <p:spPr>
          <a:xfrm>
            <a:off x="984974" y="2063399"/>
            <a:ext cx="1242648" cy="230832"/>
          </a:xfrm>
          <a:prstGeom prst="rect">
            <a:avLst/>
          </a:prstGeom>
          <a:noFill/>
        </p:spPr>
        <p:txBody>
          <a:bodyPr wrap="none" rtlCol="0">
            <a:spAutoFit/>
          </a:bodyPr>
          <a:lstStyle/>
          <a:p>
            <a:r>
              <a:rPr lang="en-US" sz="900" b="1"/>
              <a:t>Strategy and Roadmap</a:t>
            </a:r>
          </a:p>
        </p:txBody>
      </p:sp>
      <p:cxnSp>
        <p:nvCxnSpPr>
          <p:cNvPr id="376" name="Straight Connector 375">
            <a:extLst>
              <a:ext uri="{FF2B5EF4-FFF2-40B4-BE49-F238E27FC236}">
                <a16:creationId xmlns:a16="http://schemas.microsoft.com/office/drawing/2014/main" id="{49869DA0-5067-293B-9148-1D9FAD7A2374}"/>
              </a:ext>
            </a:extLst>
          </p:cNvPr>
          <p:cNvCxnSpPr>
            <a:cxnSpLocks/>
          </p:cNvCxnSpPr>
          <p:nvPr/>
        </p:nvCxnSpPr>
        <p:spPr>
          <a:xfrm>
            <a:off x="2339529" y="2554229"/>
            <a:ext cx="0" cy="3383280"/>
          </a:xfrm>
          <a:prstGeom prst="line">
            <a:avLst/>
          </a:prstGeom>
          <a:ln cap="rnd">
            <a:solidFill>
              <a:schemeClr val="bg1">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77" name="Straight Connector 376">
            <a:extLst>
              <a:ext uri="{FF2B5EF4-FFF2-40B4-BE49-F238E27FC236}">
                <a16:creationId xmlns:a16="http://schemas.microsoft.com/office/drawing/2014/main" id="{4AAADA45-4D03-CA5A-A0A8-A8646B40F6E6}"/>
              </a:ext>
            </a:extLst>
          </p:cNvPr>
          <p:cNvCxnSpPr>
            <a:cxnSpLocks/>
          </p:cNvCxnSpPr>
          <p:nvPr/>
        </p:nvCxnSpPr>
        <p:spPr>
          <a:xfrm>
            <a:off x="4100985" y="2554229"/>
            <a:ext cx="0" cy="3383280"/>
          </a:xfrm>
          <a:prstGeom prst="line">
            <a:avLst/>
          </a:prstGeom>
          <a:ln cap="rnd">
            <a:solidFill>
              <a:schemeClr val="bg1">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78" name="Rectangle 377">
            <a:extLst>
              <a:ext uri="{FF2B5EF4-FFF2-40B4-BE49-F238E27FC236}">
                <a16:creationId xmlns:a16="http://schemas.microsoft.com/office/drawing/2014/main" id="{92AAEC32-B60A-7BE1-AD33-01B943AC5243}"/>
              </a:ext>
            </a:extLst>
          </p:cNvPr>
          <p:cNvSpPr/>
          <p:nvPr/>
        </p:nvSpPr>
        <p:spPr>
          <a:xfrm>
            <a:off x="662406" y="2475065"/>
            <a:ext cx="1579491" cy="411480"/>
          </a:xfrm>
          <a:prstGeom prst="rect">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ts val="900"/>
              </a:lnSpc>
            </a:pPr>
            <a:r>
              <a:rPr lang="en-US" sz="800">
                <a:solidFill>
                  <a:schemeClr val="tx1"/>
                </a:solidFill>
              </a:rPr>
              <a:t>Security Consolidation and Optimization Strategy</a:t>
            </a:r>
          </a:p>
        </p:txBody>
      </p:sp>
      <p:sp>
        <p:nvSpPr>
          <p:cNvPr id="379" name="Rectangle 378">
            <a:extLst>
              <a:ext uri="{FF2B5EF4-FFF2-40B4-BE49-F238E27FC236}">
                <a16:creationId xmlns:a16="http://schemas.microsoft.com/office/drawing/2014/main" id="{77E14617-1721-E9AC-8BB5-6722B165A144}"/>
              </a:ext>
            </a:extLst>
          </p:cNvPr>
          <p:cNvSpPr/>
          <p:nvPr/>
        </p:nvSpPr>
        <p:spPr>
          <a:xfrm>
            <a:off x="662406" y="2966170"/>
            <a:ext cx="1579491" cy="411480"/>
          </a:xfrm>
          <a:prstGeom prst="rect">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ts val="900"/>
              </a:lnSpc>
            </a:pPr>
            <a:r>
              <a:rPr lang="en-US" sz="800">
                <a:solidFill>
                  <a:schemeClr val="tx1"/>
                </a:solidFill>
              </a:rPr>
              <a:t>NextGen Security Roadmap</a:t>
            </a:r>
          </a:p>
          <a:p>
            <a:pPr algn="ctr">
              <a:lnSpc>
                <a:spcPts val="900"/>
              </a:lnSpc>
            </a:pPr>
            <a:r>
              <a:rPr lang="en-US" sz="800">
                <a:solidFill>
                  <a:schemeClr val="tx1"/>
                </a:solidFill>
              </a:rPr>
              <a:t>12 | 24 | 36- month</a:t>
            </a:r>
          </a:p>
        </p:txBody>
      </p:sp>
      <p:sp>
        <p:nvSpPr>
          <p:cNvPr id="380" name="Rectangle 379">
            <a:extLst>
              <a:ext uri="{FF2B5EF4-FFF2-40B4-BE49-F238E27FC236}">
                <a16:creationId xmlns:a16="http://schemas.microsoft.com/office/drawing/2014/main" id="{7B7FCBFB-2DB9-613B-F931-E8607E0A577E}"/>
              </a:ext>
            </a:extLst>
          </p:cNvPr>
          <p:cNvSpPr/>
          <p:nvPr/>
        </p:nvSpPr>
        <p:spPr>
          <a:xfrm>
            <a:off x="662406" y="4033998"/>
            <a:ext cx="1579491" cy="411480"/>
          </a:xfrm>
          <a:prstGeom prst="rect">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ts val="900"/>
              </a:lnSpc>
            </a:pPr>
            <a:r>
              <a:rPr lang="en-US" sz="800">
                <a:solidFill>
                  <a:schemeClr val="tx1"/>
                </a:solidFill>
              </a:rPr>
              <a:t>Enterprise Risk Management Program</a:t>
            </a:r>
          </a:p>
          <a:p>
            <a:pPr algn="ctr">
              <a:lnSpc>
                <a:spcPts val="900"/>
              </a:lnSpc>
            </a:pPr>
            <a:r>
              <a:rPr lang="en-US" sz="800">
                <a:solidFill>
                  <a:schemeClr val="tx1"/>
                </a:solidFill>
              </a:rPr>
              <a:t>ERM</a:t>
            </a:r>
          </a:p>
        </p:txBody>
      </p:sp>
      <p:sp>
        <p:nvSpPr>
          <p:cNvPr id="381" name="Rectangle 380">
            <a:extLst>
              <a:ext uri="{FF2B5EF4-FFF2-40B4-BE49-F238E27FC236}">
                <a16:creationId xmlns:a16="http://schemas.microsoft.com/office/drawing/2014/main" id="{97E8C19E-90D6-844C-3519-D07E27EF36E6}"/>
              </a:ext>
            </a:extLst>
          </p:cNvPr>
          <p:cNvSpPr/>
          <p:nvPr/>
        </p:nvSpPr>
        <p:spPr>
          <a:xfrm>
            <a:off x="662406" y="4520103"/>
            <a:ext cx="1579491" cy="411480"/>
          </a:xfrm>
          <a:prstGeom prst="rect">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ts val="900"/>
              </a:lnSpc>
            </a:pPr>
            <a:r>
              <a:rPr lang="en-US" sz="800">
                <a:solidFill>
                  <a:schemeClr val="tx1"/>
                </a:solidFill>
              </a:rPr>
              <a:t>Operational Risk Management Program </a:t>
            </a:r>
          </a:p>
          <a:p>
            <a:pPr algn="ctr">
              <a:lnSpc>
                <a:spcPts val="900"/>
              </a:lnSpc>
            </a:pPr>
            <a:r>
              <a:rPr lang="en-US" sz="800">
                <a:solidFill>
                  <a:schemeClr val="tx1"/>
                </a:solidFill>
              </a:rPr>
              <a:t>ORM</a:t>
            </a:r>
          </a:p>
        </p:txBody>
      </p:sp>
      <p:sp>
        <p:nvSpPr>
          <p:cNvPr id="382" name="Rectangle 381">
            <a:extLst>
              <a:ext uri="{FF2B5EF4-FFF2-40B4-BE49-F238E27FC236}">
                <a16:creationId xmlns:a16="http://schemas.microsoft.com/office/drawing/2014/main" id="{121E064F-610D-2BAE-E513-90D0F3C37397}"/>
              </a:ext>
            </a:extLst>
          </p:cNvPr>
          <p:cNvSpPr/>
          <p:nvPr/>
        </p:nvSpPr>
        <p:spPr>
          <a:xfrm>
            <a:off x="662406" y="4992217"/>
            <a:ext cx="1579491" cy="411480"/>
          </a:xfrm>
          <a:prstGeom prst="rect">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ts val="900"/>
              </a:lnSpc>
            </a:pPr>
            <a:r>
              <a:rPr lang="en-US" sz="800">
                <a:solidFill>
                  <a:schemeClr val="tx1"/>
                </a:solidFill>
              </a:rPr>
              <a:t>Information and Technology Risk Management Program </a:t>
            </a:r>
          </a:p>
          <a:p>
            <a:pPr algn="ctr">
              <a:lnSpc>
                <a:spcPts val="900"/>
              </a:lnSpc>
            </a:pPr>
            <a:r>
              <a:rPr lang="en-US" sz="800">
                <a:solidFill>
                  <a:schemeClr val="tx1"/>
                </a:solidFill>
              </a:rPr>
              <a:t>IT </a:t>
            </a:r>
          </a:p>
        </p:txBody>
      </p:sp>
      <p:sp>
        <p:nvSpPr>
          <p:cNvPr id="383" name="Rectangle 382">
            <a:extLst>
              <a:ext uri="{FF2B5EF4-FFF2-40B4-BE49-F238E27FC236}">
                <a16:creationId xmlns:a16="http://schemas.microsoft.com/office/drawing/2014/main" id="{89A540C7-06D7-B4AB-0B80-98DB6618B6C7}"/>
              </a:ext>
            </a:extLst>
          </p:cNvPr>
          <p:cNvSpPr/>
          <p:nvPr/>
        </p:nvSpPr>
        <p:spPr>
          <a:xfrm>
            <a:off x="662406" y="5463139"/>
            <a:ext cx="1579491" cy="411480"/>
          </a:xfrm>
          <a:prstGeom prst="rect">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ts val="900"/>
              </a:lnSpc>
            </a:pPr>
            <a:r>
              <a:rPr lang="en-US" sz="800">
                <a:solidFill>
                  <a:schemeClr val="tx1"/>
                </a:solidFill>
              </a:rPr>
              <a:t>Compliance Management Program</a:t>
            </a:r>
          </a:p>
          <a:p>
            <a:pPr algn="ctr">
              <a:lnSpc>
                <a:spcPts val="900"/>
              </a:lnSpc>
            </a:pPr>
            <a:r>
              <a:rPr lang="en-US" sz="800">
                <a:solidFill>
                  <a:schemeClr val="tx1"/>
                </a:solidFill>
              </a:rPr>
              <a:t>Refresh | Define</a:t>
            </a:r>
          </a:p>
        </p:txBody>
      </p:sp>
      <p:sp>
        <p:nvSpPr>
          <p:cNvPr id="384" name="Rectangle 383">
            <a:extLst>
              <a:ext uri="{FF2B5EF4-FFF2-40B4-BE49-F238E27FC236}">
                <a16:creationId xmlns:a16="http://schemas.microsoft.com/office/drawing/2014/main" id="{38295DE2-259E-EEBF-9FB5-F18C7F6458AC}"/>
              </a:ext>
            </a:extLst>
          </p:cNvPr>
          <p:cNvSpPr/>
          <p:nvPr/>
        </p:nvSpPr>
        <p:spPr>
          <a:xfrm>
            <a:off x="2447356" y="2475065"/>
            <a:ext cx="1579491" cy="411480"/>
          </a:xfrm>
          <a:prstGeom prst="rect">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ts val="900"/>
              </a:lnSpc>
            </a:pPr>
            <a:r>
              <a:rPr lang="en-US" sz="800">
                <a:solidFill>
                  <a:schemeClr val="tx1"/>
                </a:solidFill>
              </a:rPr>
              <a:t>CISO Program Assessment (people, process, technology)</a:t>
            </a:r>
          </a:p>
        </p:txBody>
      </p:sp>
      <p:sp>
        <p:nvSpPr>
          <p:cNvPr id="385" name="Rectangle 384">
            <a:extLst>
              <a:ext uri="{FF2B5EF4-FFF2-40B4-BE49-F238E27FC236}">
                <a16:creationId xmlns:a16="http://schemas.microsoft.com/office/drawing/2014/main" id="{094E4D01-1A5E-30AF-217F-08A68742E293}"/>
              </a:ext>
            </a:extLst>
          </p:cNvPr>
          <p:cNvSpPr/>
          <p:nvPr/>
        </p:nvSpPr>
        <p:spPr>
          <a:xfrm>
            <a:off x="2447356" y="2966170"/>
            <a:ext cx="1579491" cy="411480"/>
          </a:xfrm>
          <a:prstGeom prst="rect">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ts val="900"/>
              </a:lnSpc>
            </a:pPr>
            <a:r>
              <a:rPr lang="en-US" sz="800">
                <a:solidFill>
                  <a:schemeClr val="tx1"/>
                </a:solidFill>
              </a:rPr>
              <a:t>Governance </a:t>
            </a:r>
          </a:p>
          <a:p>
            <a:pPr algn="ctr">
              <a:lnSpc>
                <a:spcPts val="900"/>
              </a:lnSpc>
            </a:pPr>
            <a:r>
              <a:rPr lang="en-US" sz="800">
                <a:solidFill>
                  <a:schemeClr val="tx1"/>
                </a:solidFill>
              </a:rPr>
              <a:t>Technology Enablement Roadmap</a:t>
            </a:r>
          </a:p>
        </p:txBody>
      </p:sp>
      <p:sp>
        <p:nvSpPr>
          <p:cNvPr id="386" name="Rectangle 385">
            <a:extLst>
              <a:ext uri="{FF2B5EF4-FFF2-40B4-BE49-F238E27FC236}">
                <a16:creationId xmlns:a16="http://schemas.microsoft.com/office/drawing/2014/main" id="{B89C716A-DDBC-B095-42FC-7009204ED33E}"/>
              </a:ext>
            </a:extLst>
          </p:cNvPr>
          <p:cNvSpPr/>
          <p:nvPr/>
        </p:nvSpPr>
        <p:spPr>
          <a:xfrm>
            <a:off x="2447356" y="4033998"/>
            <a:ext cx="1579491" cy="411480"/>
          </a:xfrm>
          <a:prstGeom prst="rect">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ts val="900"/>
              </a:lnSpc>
            </a:pPr>
            <a:r>
              <a:rPr lang="en-US" sz="800">
                <a:solidFill>
                  <a:schemeClr val="tx1"/>
                </a:solidFill>
              </a:rPr>
              <a:t>Governance Documents</a:t>
            </a:r>
          </a:p>
          <a:p>
            <a:pPr algn="ctr">
              <a:lnSpc>
                <a:spcPts val="900"/>
              </a:lnSpc>
            </a:pPr>
            <a:r>
              <a:rPr lang="en-US" sz="800">
                <a:solidFill>
                  <a:schemeClr val="tx1"/>
                </a:solidFill>
              </a:rPr>
              <a:t>Policy | Standard | Procedure</a:t>
            </a:r>
          </a:p>
        </p:txBody>
      </p:sp>
      <p:sp>
        <p:nvSpPr>
          <p:cNvPr id="387" name="Rectangle 386">
            <a:extLst>
              <a:ext uri="{FF2B5EF4-FFF2-40B4-BE49-F238E27FC236}">
                <a16:creationId xmlns:a16="http://schemas.microsoft.com/office/drawing/2014/main" id="{10842115-86B0-468F-4454-98E4E325EE89}"/>
              </a:ext>
            </a:extLst>
          </p:cNvPr>
          <p:cNvSpPr/>
          <p:nvPr/>
        </p:nvSpPr>
        <p:spPr>
          <a:xfrm>
            <a:off x="2447356" y="4520103"/>
            <a:ext cx="1579491" cy="411480"/>
          </a:xfrm>
          <a:prstGeom prst="rect">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ts val="900"/>
              </a:lnSpc>
            </a:pPr>
            <a:r>
              <a:rPr lang="en-US" sz="800">
                <a:solidFill>
                  <a:schemeClr val="tx1"/>
                </a:solidFill>
              </a:rPr>
              <a:t>Organizational Program Remit and Charter </a:t>
            </a:r>
          </a:p>
          <a:p>
            <a:pPr algn="ctr">
              <a:lnSpc>
                <a:spcPts val="900"/>
              </a:lnSpc>
            </a:pPr>
            <a:r>
              <a:rPr lang="en-US" sz="800">
                <a:solidFill>
                  <a:schemeClr val="tx1"/>
                </a:solidFill>
              </a:rPr>
              <a:t>Refresh | Define</a:t>
            </a:r>
          </a:p>
        </p:txBody>
      </p:sp>
      <p:sp>
        <p:nvSpPr>
          <p:cNvPr id="388" name="Rectangle 387">
            <a:extLst>
              <a:ext uri="{FF2B5EF4-FFF2-40B4-BE49-F238E27FC236}">
                <a16:creationId xmlns:a16="http://schemas.microsoft.com/office/drawing/2014/main" id="{B1A02557-DD3B-BA43-E2BE-D942F2C28B1C}"/>
              </a:ext>
            </a:extLst>
          </p:cNvPr>
          <p:cNvSpPr/>
          <p:nvPr/>
        </p:nvSpPr>
        <p:spPr>
          <a:xfrm>
            <a:off x="2447356" y="4992217"/>
            <a:ext cx="1579491" cy="411480"/>
          </a:xfrm>
          <a:prstGeom prst="rect">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ts val="900"/>
              </a:lnSpc>
            </a:pPr>
            <a:r>
              <a:rPr lang="en-US" sz="800">
                <a:solidFill>
                  <a:schemeClr val="tx1"/>
                </a:solidFill>
              </a:rPr>
              <a:t>Stakeholder Alignment and Governance Model</a:t>
            </a:r>
          </a:p>
          <a:p>
            <a:pPr algn="ctr">
              <a:lnSpc>
                <a:spcPts val="900"/>
              </a:lnSpc>
            </a:pPr>
            <a:r>
              <a:rPr lang="en-US" sz="800">
                <a:solidFill>
                  <a:schemeClr val="tx1"/>
                </a:solidFill>
              </a:rPr>
              <a:t>Refresh | Define</a:t>
            </a:r>
          </a:p>
        </p:txBody>
      </p:sp>
      <p:sp>
        <p:nvSpPr>
          <p:cNvPr id="389" name="Rectangle 388">
            <a:extLst>
              <a:ext uri="{FF2B5EF4-FFF2-40B4-BE49-F238E27FC236}">
                <a16:creationId xmlns:a16="http://schemas.microsoft.com/office/drawing/2014/main" id="{44F4CC17-E983-E6F5-7850-6693E5984E83}"/>
              </a:ext>
            </a:extLst>
          </p:cNvPr>
          <p:cNvSpPr/>
          <p:nvPr/>
        </p:nvSpPr>
        <p:spPr>
          <a:xfrm>
            <a:off x="2447356" y="5463139"/>
            <a:ext cx="1579491" cy="411480"/>
          </a:xfrm>
          <a:prstGeom prst="rect">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ts val="900"/>
              </a:lnSpc>
            </a:pPr>
            <a:r>
              <a:rPr lang="en-US" sz="800">
                <a:solidFill>
                  <a:schemeClr val="tx1"/>
                </a:solidFill>
              </a:rPr>
              <a:t>Metrics and Reporting</a:t>
            </a:r>
          </a:p>
          <a:p>
            <a:pPr algn="ctr">
              <a:lnSpc>
                <a:spcPts val="900"/>
              </a:lnSpc>
            </a:pPr>
            <a:r>
              <a:rPr lang="en-US" sz="800">
                <a:solidFill>
                  <a:schemeClr val="tx1"/>
                </a:solidFill>
              </a:rPr>
              <a:t>External | Internal</a:t>
            </a:r>
          </a:p>
        </p:txBody>
      </p:sp>
      <p:sp>
        <p:nvSpPr>
          <p:cNvPr id="390" name="Rectangle 389">
            <a:extLst>
              <a:ext uri="{FF2B5EF4-FFF2-40B4-BE49-F238E27FC236}">
                <a16:creationId xmlns:a16="http://schemas.microsoft.com/office/drawing/2014/main" id="{B6D6356D-5CF1-E925-136C-3FA30222026E}"/>
              </a:ext>
            </a:extLst>
          </p:cNvPr>
          <p:cNvSpPr/>
          <p:nvPr/>
        </p:nvSpPr>
        <p:spPr>
          <a:xfrm>
            <a:off x="4196504" y="2475065"/>
            <a:ext cx="1727136" cy="411480"/>
          </a:xfrm>
          <a:prstGeom prst="rect">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ts val="900"/>
              </a:lnSpc>
            </a:pPr>
            <a:r>
              <a:rPr lang="en-US" sz="800">
                <a:solidFill>
                  <a:schemeClr val="tx1"/>
                </a:solidFill>
                <a:effectLst/>
              </a:rPr>
              <a:t>Responsible AI Governance Strategy </a:t>
            </a:r>
          </a:p>
        </p:txBody>
      </p:sp>
      <p:sp>
        <p:nvSpPr>
          <p:cNvPr id="391" name="Rectangle 390">
            <a:extLst>
              <a:ext uri="{FF2B5EF4-FFF2-40B4-BE49-F238E27FC236}">
                <a16:creationId xmlns:a16="http://schemas.microsoft.com/office/drawing/2014/main" id="{7F80AC7B-FBB4-ADD4-D0AE-6E0F60D312B5}"/>
              </a:ext>
            </a:extLst>
          </p:cNvPr>
          <p:cNvSpPr/>
          <p:nvPr/>
        </p:nvSpPr>
        <p:spPr>
          <a:xfrm>
            <a:off x="4196504" y="2966170"/>
            <a:ext cx="1727136" cy="411480"/>
          </a:xfrm>
          <a:prstGeom prst="rect">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ts val="900"/>
              </a:lnSpc>
            </a:pPr>
            <a:r>
              <a:rPr lang="en-US" sz="800">
                <a:solidFill>
                  <a:schemeClr val="tx1"/>
                </a:solidFill>
                <a:cs typeface="Arial"/>
              </a:rPr>
              <a:t>Emergent Technology (i.e. NextGen, Blockchain) infrastructure Strategy </a:t>
            </a:r>
          </a:p>
        </p:txBody>
      </p:sp>
      <p:sp>
        <p:nvSpPr>
          <p:cNvPr id="392" name="Rectangle 391">
            <a:extLst>
              <a:ext uri="{FF2B5EF4-FFF2-40B4-BE49-F238E27FC236}">
                <a16:creationId xmlns:a16="http://schemas.microsoft.com/office/drawing/2014/main" id="{6CD0CBAC-DFA1-6519-B607-419EADFFBE0D}"/>
              </a:ext>
            </a:extLst>
          </p:cNvPr>
          <p:cNvSpPr/>
          <p:nvPr/>
        </p:nvSpPr>
        <p:spPr>
          <a:xfrm>
            <a:off x="4196504" y="4033998"/>
            <a:ext cx="1727136" cy="411480"/>
          </a:xfrm>
          <a:prstGeom prst="rect">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ts val="900"/>
              </a:lnSpc>
            </a:pPr>
            <a:r>
              <a:rPr lang="en-US" sz="800">
                <a:solidFill>
                  <a:schemeClr val="tx1"/>
                </a:solidFill>
                <a:cs typeface="Arial"/>
              </a:rPr>
              <a:t>AI Governance and Assurance </a:t>
            </a:r>
            <a:endParaRPr lang="en-US">
              <a:solidFill>
                <a:schemeClr val="tx1"/>
              </a:solidFill>
            </a:endParaRPr>
          </a:p>
        </p:txBody>
      </p:sp>
      <p:sp>
        <p:nvSpPr>
          <p:cNvPr id="393" name="Rectangle 392">
            <a:extLst>
              <a:ext uri="{FF2B5EF4-FFF2-40B4-BE49-F238E27FC236}">
                <a16:creationId xmlns:a16="http://schemas.microsoft.com/office/drawing/2014/main" id="{512BDD2C-4E8B-4A99-596A-EA01AB1032C1}"/>
              </a:ext>
            </a:extLst>
          </p:cNvPr>
          <p:cNvSpPr/>
          <p:nvPr/>
        </p:nvSpPr>
        <p:spPr>
          <a:xfrm>
            <a:off x="4200518" y="3452275"/>
            <a:ext cx="1723122" cy="411480"/>
          </a:xfrm>
          <a:prstGeom prst="rect">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ts val="900"/>
              </a:lnSpc>
            </a:pPr>
            <a:r>
              <a:rPr lang="en-US" sz="800">
                <a:solidFill>
                  <a:schemeClr val="tx1"/>
                </a:solidFill>
                <a:cs typeface="Arial"/>
              </a:rPr>
              <a:t>AI Controls and Framework Assessment </a:t>
            </a:r>
          </a:p>
        </p:txBody>
      </p:sp>
      <p:sp>
        <p:nvSpPr>
          <p:cNvPr id="394" name="Rectangle 393">
            <a:extLst>
              <a:ext uri="{FF2B5EF4-FFF2-40B4-BE49-F238E27FC236}">
                <a16:creationId xmlns:a16="http://schemas.microsoft.com/office/drawing/2014/main" id="{AD5A7B87-FE3E-4625-71AC-325899B8E17C}"/>
              </a:ext>
            </a:extLst>
          </p:cNvPr>
          <p:cNvSpPr/>
          <p:nvPr/>
        </p:nvSpPr>
        <p:spPr>
          <a:xfrm>
            <a:off x="4196504" y="4520103"/>
            <a:ext cx="1727136" cy="411480"/>
          </a:xfrm>
          <a:prstGeom prst="rect">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ts val="900"/>
              </a:lnSpc>
            </a:pPr>
            <a:r>
              <a:rPr lang="en-US" sz="800">
                <a:solidFill>
                  <a:schemeClr val="tx1"/>
                </a:solidFill>
              </a:rPr>
              <a:t>AI Risk Management Program</a:t>
            </a:r>
          </a:p>
        </p:txBody>
      </p:sp>
      <p:sp>
        <p:nvSpPr>
          <p:cNvPr id="395" name="Rectangle 394">
            <a:extLst>
              <a:ext uri="{FF2B5EF4-FFF2-40B4-BE49-F238E27FC236}">
                <a16:creationId xmlns:a16="http://schemas.microsoft.com/office/drawing/2014/main" id="{079F1364-0BC4-1F76-CF4A-4C9122170E60}"/>
              </a:ext>
            </a:extLst>
          </p:cNvPr>
          <p:cNvSpPr/>
          <p:nvPr/>
        </p:nvSpPr>
        <p:spPr>
          <a:xfrm>
            <a:off x="4196504" y="4992217"/>
            <a:ext cx="1727136" cy="411480"/>
          </a:xfrm>
          <a:prstGeom prst="rect">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ts val="900"/>
              </a:lnSpc>
            </a:pPr>
            <a:r>
              <a:rPr lang="en-US" sz="800">
                <a:solidFill>
                  <a:schemeClr val="tx1"/>
                </a:solidFill>
                <a:cs typeface="Arial"/>
              </a:rPr>
              <a:t>AI Compliance (Security and Privacy) Management Program</a:t>
            </a:r>
          </a:p>
        </p:txBody>
      </p:sp>
      <p:sp>
        <p:nvSpPr>
          <p:cNvPr id="396" name="Rectangle 395">
            <a:extLst>
              <a:ext uri="{FF2B5EF4-FFF2-40B4-BE49-F238E27FC236}">
                <a16:creationId xmlns:a16="http://schemas.microsoft.com/office/drawing/2014/main" id="{B4207D32-A553-C995-D933-A34A4A3CCC16}"/>
              </a:ext>
            </a:extLst>
          </p:cNvPr>
          <p:cNvSpPr/>
          <p:nvPr/>
        </p:nvSpPr>
        <p:spPr>
          <a:xfrm>
            <a:off x="4196504" y="5463139"/>
            <a:ext cx="1727136" cy="411480"/>
          </a:xfrm>
          <a:prstGeom prst="rect">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ts val="900"/>
              </a:lnSpc>
            </a:pPr>
            <a:r>
              <a:rPr lang="en-US" sz="800">
                <a:solidFill>
                  <a:schemeClr val="tx1"/>
                </a:solidFill>
                <a:cs typeface="Arial"/>
              </a:rPr>
              <a:t>AI Software Supply Chain Security Risk Strategy and Roadmap</a:t>
            </a:r>
          </a:p>
        </p:txBody>
      </p:sp>
      <p:sp>
        <p:nvSpPr>
          <p:cNvPr id="397" name="Rectangle 396">
            <a:extLst>
              <a:ext uri="{FF2B5EF4-FFF2-40B4-BE49-F238E27FC236}">
                <a16:creationId xmlns:a16="http://schemas.microsoft.com/office/drawing/2014/main" id="{2868E972-B35B-6794-FCCA-23F2CF530B6A}"/>
              </a:ext>
            </a:extLst>
          </p:cNvPr>
          <p:cNvSpPr/>
          <p:nvPr/>
        </p:nvSpPr>
        <p:spPr>
          <a:xfrm>
            <a:off x="662405" y="3452275"/>
            <a:ext cx="1579491" cy="411480"/>
          </a:xfrm>
          <a:prstGeom prst="rect">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ts val="900"/>
              </a:lnSpc>
            </a:pPr>
            <a:r>
              <a:rPr lang="en-US" sz="800">
                <a:solidFill>
                  <a:schemeClr val="tx1"/>
                </a:solidFill>
              </a:rPr>
              <a:t>NextGen Compliance Assessment and Roadmap</a:t>
            </a:r>
          </a:p>
          <a:p>
            <a:pPr algn="ctr">
              <a:lnSpc>
                <a:spcPts val="900"/>
              </a:lnSpc>
            </a:pPr>
            <a:r>
              <a:rPr lang="en-US" sz="800">
                <a:solidFill>
                  <a:schemeClr val="tx1"/>
                </a:solidFill>
              </a:rPr>
              <a:t>HIPAA | DORA | NIS2 | NIST</a:t>
            </a:r>
          </a:p>
        </p:txBody>
      </p:sp>
      <p:sp>
        <p:nvSpPr>
          <p:cNvPr id="398" name="Rectangle 397">
            <a:extLst>
              <a:ext uri="{FF2B5EF4-FFF2-40B4-BE49-F238E27FC236}">
                <a16:creationId xmlns:a16="http://schemas.microsoft.com/office/drawing/2014/main" id="{95C982F6-6F40-57DA-A894-6137A01D0F1C}"/>
              </a:ext>
            </a:extLst>
          </p:cNvPr>
          <p:cNvSpPr/>
          <p:nvPr/>
        </p:nvSpPr>
        <p:spPr>
          <a:xfrm>
            <a:off x="2447355" y="3452275"/>
            <a:ext cx="1579491" cy="411480"/>
          </a:xfrm>
          <a:prstGeom prst="rect">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ts val="900"/>
              </a:lnSpc>
            </a:pPr>
            <a:r>
              <a:rPr lang="en-US" sz="800">
                <a:solidFill>
                  <a:schemeClr val="tx1"/>
                </a:solidFill>
              </a:rPr>
              <a:t>Software Supply Chain Assessment/Software Bill of Materials Practices</a:t>
            </a:r>
          </a:p>
        </p:txBody>
      </p:sp>
      <p:pic>
        <p:nvPicPr>
          <p:cNvPr id="400" name="Picture 2" descr="ServiceNow logo transparent PNG - StickPNG">
            <a:extLst>
              <a:ext uri="{FF2B5EF4-FFF2-40B4-BE49-F238E27FC236}">
                <a16:creationId xmlns:a16="http://schemas.microsoft.com/office/drawing/2014/main" id="{30690BAC-A03E-E07B-88E3-D4D722B34AB8}"/>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397857" y="6209624"/>
            <a:ext cx="890738" cy="154094"/>
          </a:xfrm>
          <a:prstGeom prst="rect">
            <a:avLst/>
          </a:prstGeom>
          <a:noFill/>
          <a:extLst>
            <a:ext uri="{909E8E84-426E-40DD-AFC4-6F175D3DCCD1}">
              <a14:hiddenFill xmlns:a14="http://schemas.microsoft.com/office/drawing/2010/main">
                <a:solidFill>
                  <a:srgbClr val="FFFFFF"/>
                </a:solidFill>
              </a14:hiddenFill>
            </a:ext>
          </a:extLst>
        </p:spPr>
      </p:pic>
      <p:pic>
        <p:nvPicPr>
          <p:cNvPr id="401" name="Picture 4" descr="Microsoft Redesigns Its Logo for the First Time in 25 Years, Here It Is ...">
            <a:extLst>
              <a:ext uri="{FF2B5EF4-FFF2-40B4-BE49-F238E27FC236}">
                <a16:creationId xmlns:a16="http://schemas.microsoft.com/office/drawing/2014/main" id="{3B074CDA-7638-6B85-2911-773D7B35F46D}"/>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t="39484" b="38737"/>
          <a:stretch/>
        </p:blipFill>
        <p:spPr bwMode="auto">
          <a:xfrm>
            <a:off x="7658976" y="6203507"/>
            <a:ext cx="763705" cy="166329"/>
          </a:xfrm>
          <a:prstGeom prst="rect">
            <a:avLst/>
          </a:prstGeom>
          <a:noFill/>
          <a:extLst>
            <a:ext uri="{909E8E84-426E-40DD-AFC4-6F175D3DCCD1}">
              <a14:hiddenFill xmlns:a14="http://schemas.microsoft.com/office/drawing/2010/main">
                <a:solidFill>
                  <a:srgbClr val="FFFFFF"/>
                </a:solidFill>
              </a14:hiddenFill>
            </a:ext>
          </a:extLst>
        </p:spPr>
      </p:pic>
      <p:pic>
        <p:nvPicPr>
          <p:cNvPr id="402" name="Picture 20">
            <a:extLst>
              <a:ext uri="{FF2B5EF4-FFF2-40B4-BE49-F238E27FC236}">
                <a16:creationId xmlns:a16="http://schemas.microsoft.com/office/drawing/2014/main" id="{172BAC7B-C602-014B-023B-CED670EABEA7}"/>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096728" y="6111739"/>
            <a:ext cx="476490" cy="349865"/>
          </a:xfrm>
          <a:prstGeom prst="rect">
            <a:avLst/>
          </a:prstGeom>
          <a:solidFill>
            <a:srgbClr val="FFFFFF"/>
          </a:solidFill>
          <a:ln>
            <a:solidFill>
              <a:srgbClr val="FFFFFF"/>
            </a:solidFill>
          </a:ln>
        </p:spPr>
      </p:pic>
      <p:pic>
        <p:nvPicPr>
          <p:cNvPr id="403" name="Picture 402">
            <a:extLst>
              <a:ext uri="{FF2B5EF4-FFF2-40B4-BE49-F238E27FC236}">
                <a16:creationId xmlns:a16="http://schemas.microsoft.com/office/drawing/2014/main" id="{24547AA4-E41F-C205-3C1E-833ACAF27F99}"/>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943598" y="6196275"/>
            <a:ext cx="690240" cy="180792"/>
          </a:xfrm>
          <a:prstGeom prst="rect">
            <a:avLst/>
          </a:prstGeom>
          <a:solidFill>
            <a:srgbClr val="FFFFFF"/>
          </a:solidFill>
          <a:ln>
            <a:solidFill>
              <a:srgbClr val="FFFFFF"/>
            </a:solidFill>
          </a:ln>
        </p:spPr>
      </p:pic>
      <p:pic>
        <p:nvPicPr>
          <p:cNvPr id="404" name="Picture 2">
            <a:extLst>
              <a:ext uri="{FF2B5EF4-FFF2-40B4-BE49-F238E27FC236}">
                <a16:creationId xmlns:a16="http://schemas.microsoft.com/office/drawing/2014/main" id="{D602A605-43B5-B0DE-7E30-464FB1C28E86}"/>
              </a:ext>
            </a:extLst>
          </p:cNvPr>
          <p:cNvPicPr>
            <a:picLocks noChangeAspect="1" noChangeArrowheads="1"/>
          </p:cNvPicPr>
          <p:nvPr/>
        </p:nvPicPr>
        <p:blipFill>
          <a:blip r:embed="rId7" cstate="hqprint">
            <a:extLst>
              <a:ext uri="{28A0092B-C50C-407E-A947-70E740481C1C}">
                <a14:useLocalDpi xmlns:a14="http://schemas.microsoft.com/office/drawing/2010/main"/>
              </a:ext>
            </a:extLst>
          </a:blip>
          <a:srcRect/>
          <a:stretch>
            <a:fillRect/>
          </a:stretch>
        </p:blipFill>
        <p:spPr bwMode="auto">
          <a:xfrm>
            <a:off x="8793062" y="6214880"/>
            <a:ext cx="933286" cy="14358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58308FDC-3325-B063-B4D2-95D2AB8C73CC}"/>
              </a:ext>
            </a:extLst>
          </p:cNvPr>
          <p:cNvSpPr/>
          <p:nvPr/>
        </p:nvSpPr>
        <p:spPr>
          <a:xfrm>
            <a:off x="6852718" y="4482577"/>
            <a:ext cx="1389533" cy="6668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lvl="0" indent="0" algn="ctr" defTabSz="780167" rtl="0" eaLnBrk="1" fontAlgn="base" latinLnBrk="0" hangingPunct="1">
              <a:lnSpc>
                <a:spcPct val="100000"/>
              </a:lnSpc>
              <a:spcBef>
                <a:spcPct val="0"/>
              </a:spcBef>
              <a:spcAft>
                <a:spcPct val="0"/>
              </a:spcAft>
              <a:buClrTx/>
              <a:buSzTx/>
              <a:buFontTx/>
              <a:buNone/>
              <a:tabLst/>
              <a:defRPr/>
            </a:pPr>
            <a:r>
              <a:rPr kumimoji="0" lang="en-US" b="1" i="0" u="none" strike="noStrike" kern="0" cap="none" spc="0" normalizeH="0" baseline="0" noProof="0">
                <a:ln>
                  <a:noFill/>
                </a:ln>
                <a:solidFill>
                  <a:schemeClr val="tx1"/>
                </a:solidFill>
                <a:effectLst/>
                <a:uLnTx/>
                <a:uFillTx/>
                <a:latin typeface="Tenorite" pitchFamily="2" charset="0"/>
                <a:ea typeface="Helvetica Neue Light" charset="0"/>
                <a:cs typeface="Helvetica Neue Light" charset="0"/>
              </a:rPr>
              <a:t>20+</a:t>
            </a:r>
            <a:r>
              <a:rPr kumimoji="0" lang="en-US" sz="1000" b="0" i="0" u="none" strike="noStrike" kern="1200" cap="none" spc="0" normalizeH="0" baseline="0" noProof="0">
                <a:ln>
                  <a:noFill/>
                </a:ln>
                <a:solidFill>
                  <a:prstClr val="black"/>
                </a:solidFill>
                <a:effectLst/>
                <a:uLnTx/>
                <a:uFillTx/>
                <a:latin typeface="Tenorite" pitchFamily="2" charset="0"/>
                <a:ea typeface="+mn-ea"/>
                <a:cs typeface="+mn-cs"/>
              </a:rPr>
              <a:t> </a:t>
            </a:r>
            <a:br>
              <a:rPr kumimoji="0" lang="en-US" sz="1000" b="0" i="0" u="none" strike="noStrike" kern="1200" cap="none" spc="0" normalizeH="0" baseline="0" noProof="0">
                <a:ln>
                  <a:noFill/>
                </a:ln>
                <a:solidFill>
                  <a:prstClr val="black"/>
                </a:solidFill>
                <a:effectLst/>
                <a:uLnTx/>
                <a:uFillTx/>
                <a:latin typeface="Tenorite" pitchFamily="2" charset="0"/>
                <a:ea typeface="+mn-ea"/>
                <a:cs typeface="+mn-cs"/>
              </a:rPr>
            </a:br>
            <a:r>
              <a:rPr kumimoji="0" lang="en-US" sz="1000" b="0" i="0" u="none" strike="noStrike" kern="1200" cap="none" spc="0" normalizeH="0" baseline="0" noProof="0">
                <a:ln>
                  <a:noFill/>
                </a:ln>
                <a:solidFill>
                  <a:prstClr val="black"/>
                </a:solidFill>
                <a:effectLst/>
                <a:uLnTx/>
                <a:uFillTx/>
                <a:latin typeface="Tenorite" pitchFamily="2" charset="0"/>
                <a:ea typeface="+mn-ea"/>
                <a:cs typeface="+mn-cs"/>
              </a:rPr>
              <a:t>Years Strategy and Risk Experience</a:t>
            </a:r>
          </a:p>
        </p:txBody>
      </p:sp>
      <p:pic>
        <p:nvPicPr>
          <p:cNvPr id="4" name="Graphic 3">
            <a:extLst>
              <a:ext uri="{FF2B5EF4-FFF2-40B4-BE49-F238E27FC236}">
                <a16:creationId xmlns:a16="http://schemas.microsoft.com/office/drawing/2014/main" id="{C8B09548-6499-0F5B-C8BE-9779FF686FAD}"/>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7250627" y="3891523"/>
            <a:ext cx="593714" cy="593714"/>
          </a:xfrm>
          <a:prstGeom prst="rect">
            <a:avLst/>
          </a:prstGeom>
        </p:spPr>
      </p:pic>
      <p:sp>
        <p:nvSpPr>
          <p:cNvPr id="5" name="Rectangle 4">
            <a:extLst>
              <a:ext uri="{FF2B5EF4-FFF2-40B4-BE49-F238E27FC236}">
                <a16:creationId xmlns:a16="http://schemas.microsoft.com/office/drawing/2014/main" id="{DECA64C7-6857-846C-54C7-51E455AF8E07}"/>
              </a:ext>
            </a:extLst>
          </p:cNvPr>
          <p:cNvSpPr/>
          <p:nvPr/>
        </p:nvSpPr>
        <p:spPr>
          <a:xfrm>
            <a:off x="10210190" y="4482577"/>
            <a:ext cx="1272163" cy="6727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780167" fontAlgn="base" hangingPunct="1">
              <a:spcBef>
                <a:spcPct val="0"/>
              </a:spcBef>
              <a:spcAft>
                <a:spcPct val="0"/>
              </a:spcAft>
              <a:defRPr/>
            </a:pPr>
            <a:r>
              <a:rPr lang="en-US" b="1" kern="0">
                <a:solidFill>
                  <a:schemeClr val="tx1"/>
                </a:solidFill>
                <a:latin typeface="Tenorite" pitchFamily="2" charset="0"/>
                <a:ea typeface="Helvetica Neue Light" charset="0"/>
                <a:cs typeface="Helvetica Neue Light" charset="0"/>
              </a:rPr>
              <a:t>60</a:t>
            </a:r>
            <a:r>
              <a:rPr kumimoji="0" lang="en-US" b="1" i="0" u="none" strike="noStrike" kern="0" cap="none" spc="0" normalizeH="0" baseline="0" noProof="0">
                <a:ln>
                  <a:noFill/>
                </a:ln>
                <a:solidFill>
                  <a:schemeClr val="tx1"/>
                </a:solidFill>
                <a:effectLst/>
                <a:uLnTx/>
                <a:uFillTx/>
                <a:latin typeface="Tenorite" pitchFamily="2" charset="0"/>
                <a:ea typeface="Helvetica Neue Light" charset="0"/>
                <a:cs typeface="Helvetica Neue Light" charset="0"/>
              </a:rPr>
              <a:t>+</a:t>
            </a:r>
            <a:r>
              <a:rPr kumimoji="0" lang="en-US" b="1" i="0" u="none" strike="noStrike" kern="0" cap="none" spc="0" normalizeH="0" baseline="0" noProof="0">
                <a:ln>
                  <a:noFill/>
                </a:ln>
                <a:solidFill>
                  <a:srgbClr val="FF0000"/>
                </a:solidFill>
                <a:effectLst/>
                <a:uLnTx/>
                <a:uFillTx/>
                <a:latin typeface="Tenorite" pitchFamily="2" charset="0"/>
                <a:ea typeface="Helvetica Neue Light" charset="0"/>
                <a:cs typeface="Helvetica Neue Light" charset="0"/>
              </a:rPr>
              <a:t> </a:t>
            </a:r>
            <a:br>
              <a:rPr kumimoji="0" lang="en-US" b="1" i="0" u="none" strike="noStrike" kern="0" cap="none" spc="0" normalizeH="0" baseline="0" noProof="0">
                <a:ln>
                  <a:noFill/>
                </a:ln>
                <a:solidFill>
                  <a:prstClr val="black"/>
                </a:solidFill>
                <a:effectLst/>
                <a:uLnTx/>
                <a:uFillTx/>
                <a:latin typeface="Tenorite" pitchFamily="2" charset="0"/>
                <a:ea typeface="Helvetica Neue Light" charset="0"/>
                <a:cs typeface="Helvetica Neue Light" charset="0"/>
              </a:rPr>
            </a:br>
            <a:r>
              <a:rPr kumimoji="0" lang="en-US" sz="1000" b="0" i="0" u="none" strike="noStrike" kern="1200" cap="none" spc="0" normalizeH="0" baseline="0" noProof="0">
                <a:ln>
                  <a:noFill/>
                </a:ln>
                <a:solidFill>
                  <a:prstClr val="black"/>
                </a:solidFill>
                <a:effectLst/>
                <a:uLnTx/>
                <a:uFillTx/>
                <a:latin typeface="Tenorite" pitchFamily="2" charset="0"/>
                <a:ea typeface="+mn-ea"/>
                <a:cs typeface="+mn-cs"/>
              </a:rPr>
              <a:t>Alliances and Partnerships</a:t>
            </a:r>
          </a:p>
        </p:txBody>
      </p:sp>
      <p:pic>
        <p:nvPicPr>
          <p:cNvPr id="6" name="Graphic 5">
            <a:extLst>
              <a:ext uri="{FF2B5EF4-FFF2-40B4-BE49-F238E27FC236}">
                <a16:creationId xmlns:a16="http://schemas.microsoft.com/office/drawing/2014/main" id="{57040F7A-75EC-2C16-0FFF-E9A822DB67C9}"/>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10520031" y="3862140"/>
            <a:ext cx="652480" cy="652480"/>
          </a:xfrm>
          <a:prstGeom prst="rect">
            <a:avLst/>
          </a:prstGeom>
        </p:spPr>
      </p:pic>
      <p:sp>
        <p:nvSpPr>
          <p:cNvPr id="7" name="Rectangle 6">
            <a:extLst>
              <a:ext uri="{FF2B5EF4-FFF2-40B4-BE49-F238E27FC236}">
                <a16:creationId xmlns:a16="http://schemas.microsoft.com/office/drawing/2014/main" id="{D8BDCA68-132A-EA8D-764A-8D5ED68A608B}"/>
              </a:ext>
            </a:extLst>
          </p:cNvPr>
          <p:cNvSpPr/>
          <p:nvPr/>
        </p:nvSpPr>
        <p:spPr>
          <a:xfrm>
            <a:off x="8509739" y="4482576"/>
            <a:ext cx="1422078" cy="6872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lvl="0" indent="0" algn="ctr" defTabSz="780167" rtl="0" eaLnBrk="1" fontAlgn="base" latinLnBrk="0" hangingPunct="1">
              <a:lnSpc>
                <a:spcPct val="100000"/>
              </a:lnSpc>
              <a:spcBef>
                <a:spcPct val="0"/>
              </a:spcBef>
              <a:spcAft>
                <a:spcPct val="0"/>
              </a:spcAft>
              <a:buClrTx/>
              <a:buSzTx/>
              <a:buFontTx/>
              <a:buNone/>
              <a:tabLst/>
              <a:defRPr/>
            </a:pPr>
            <a:r>
              <a:rPr kumimoji="0" lang="en-US" b="1" i="0" u="none" strike="noStrike" kern="0" cap="none" spc="0" normalizeH="0" baseline="0" noProof="0">
                <a:ln>
                  <a:noFill/>
                </a:ln>
                <a:solidFill>
                  <a:schemeClr val="tx1"/>
                </a:solidFill>
                <a:effectLst/>
                <a:uLnTx/>
                <a:uFillTx/>
                <a:latin typeface="Tenorite" pitchFamily="2" charset="0"/>
                <a:ea typeface="Helvetica Neue Light" charset="0"/>
                <a:cs typeface="Helvetica Neue Light" charset="0"/>
              </a:rPr>
              <a:t>10+</a:t>
            </a:r>
          </a:p>
          <a:p>
            <a:pPr marL="0" marR="0" lvl="0" indent="0" algn="ctr" defTabSz="780167"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chemeClr val="tx1"/>
                </a:solidFill>
                <a:effectLst/>
                <a:uLnTx/>
                <a:uFillTx/>
                <a:latin typeface="Tenorite" pitchFamily="2" charset="0"/>
                <a:ea typeface="+mn-ea"/>
                <a:cs typeface="+mn-cs"/>
              </a:rPr>
              <a:t>Industries with deep expertise </a:t>
            </a:r>
            <a:endParaRPr kumimoji="0" lang="en-US" sz="1000" b="0" i="0" u="none" strike="noStrike" kern="0" cap="none" spc="0" normalizeH="0" baseline="0" noProof="0">
              <a:ln>
                <a:noFill/>
              </a:ln>
              <a:solidFill>
                <a:schemeClr val="tx1"/>
              </a:solidFill>
              <a:effectLst/>
              <a:uLnTx/>
              <a:uFillTx/>
              <a:latin typeface="Tenorite" pitchFamily="2" charset="0"/>
              <a:ea typeface="Helvetica Neue Light" charset="0"/>
              <a:cs typeface="Helvetica Neue Light" charset="0"/>
            </a:endParaRPr>
          </a:p>
        </p:txBody>
      </p:sp>
      <p:sp>
        <p:nvSpPr>
          <p:cNvPr id="10" name="TextBox 9">
            <a:extLst>
              <a:ext uri="{FF2B5EF4-FFF2-40B4-BE49-F238E27FC236}">
                <a16:creationId xmlns:a16="http://schemas.microsoft.com/office/drawing/2014/main" id="{DAB2324D-8656-8F30-C5F9-A0D3FCB5C7F2}"/>
              </a:ext>
            </a:extLst>
          </p:cNvPr>
          <p:cNvSpPr txBox="1"/>
          <p:nvPr/>
        </p:nvSpPr>
        <p:spPr>
          <a:xfrm>
            <a:off x="6907675" y="2427322"/>
            <a:ext cx="2433671" cy="861774"/>
          </a:xfrm>
          <a:prstGeom prst="rect">
            <a:avLst/>
          </a:prstGeom>
          <a:noFill/>
        </p:spPr>
        <p:txBody>
          <a:bodyPr wrap="square" rtlCol="0">
            <a:spAutoFit/>
          </a:bodyPr>
          <a:lstStyle/>
          <a:p>
            <a:pPr marL="117475" indent="-117475">
              <a:spcBef>
                <a:spcPts val="600"/>
              </a:spcBef>
              <a:spcAft>
                <a:spcPts val="600"/>
              </a:spcAft>
              <a:buFont typeface="Arial" panose="020B0604020202020204" pitchFamily="34" charset="0"/>
              <a:buChar char="•"/>
            </a:pPr>
            <a:r>
              <a:rPr lang="en-US" sz="1000"/>
              <a:t>A Wipro Brand ServiceNow Store App with Expanded Use Case for Responsible AI</a:t>
            </a:r>
          </a:p>
          <a:p>
            <a:pPr marL="117475" indent="-117475">
              <a:spcBef>
                <a:spcPts val="600"/>
              </a:spcBef>
              <a:spcAft>
                <a:spcPts val="600"/>
              </a:spcAft>
              <a:buFont typeface="Arial" panose="020B0604020202020204" pitchFamily="34" charset="0"/>
              <a:buChar char="•"/>
            </a:pPr>
            <a:r>
              <a:rPr lang="en-US" sz="1000"/>
              <a:t>10+ Authoritative Sources with AI </a:t>
            </a:r>
          </a:p>
        </p:txBody>
      </p:sp>
      <p:pic>
        <p:nvPicPr>
          <p:cNvPr id="11" name="Graphic 10" descr="Factory outline">
            <a:extLst>
              <a:ext uri="{FF2B5EF4-FFF2-40B4-BE49-F238E27FC236}">
                <a16:creationId xmlns:a16="http://schemas.microsoft.com/office/drawing/2014/main" id="{CA09C696-3235-8515-E155-3056D2D60EC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833151" y="3805492"/>
            <a:ext cx="687255" cy="687255"/>
          </a:xfrm>
          <a:prstGeom prst="rect">
            <a:avLst/>
          </a:prstGeom>
        </p:spPr>
      </p:pic>
      <p:sp>
        <p:nvSpPr>
          <p:cNvPr id="8" name="TextBox 7">
            <a:extLst>
              <a:ext uri="{FF2B5EF4-FFF2-40B4-BE49-F238E27FC236}">
                <a16:creationId xmlns:a16="http://schemas.microsoft.com/office/drawing/2014/main" id="{1C05EDFE-1D44-3B76-F9D1-19D1499AD1CA}"/>
              </a:ext>
            </a:extLst>
          </p:cNvPr>
          <p:cNvSpPr txBox="1"/>
          <p:nvPr/>
        </p:nvSpPr>
        <p:spPr>
          <a:xfrm>
            <a:off x="6255775" y="5769067"/>
            <a:ext cx="2018501" cy="261610"/>
          </a:xfrm>
          <a:prstGeom prst="rect">
            <a:avLst/>
          </a:prstGeom>
          <a:noFill/>
        </p:spPr>
        <p:txBody>
          <a:bodyPr wrap="none" rtlCol="0">
            <a:spAutoFit/>
          </a:bodyPr>
          <a:lstStyle/>
          <a:p>
            <a:r>
              <a:rPr lang="en-US" sz="1100" b="1">
                <a:solidFill>
                  <a:schemeClr val="tx1"/>
                </a:solidFill>
              </a:rPr>
              <a:t>Partner Solution Technologies</a:t>
            </a:r>
          </a:p>
        </p:txBody>
      </p:sp>
      <p:sp>
        <p:nvSpPr>
          <p:cNvPr id="9" name="TextBox 8">
            <a:extLst>
              <a:ext uri="{FF2B5EF4-FFF2-40B4-BE49-F238E27FC236}">
                <a16:creationId xmlns:a16="http://schemas.microsoft.com/office/drawing/2014/main" id="{879FAF99-6F32-6C97-F99C-2A909BCFE0E0}"/>
              </a:ext>
            </a:extLst>
          </p:cNvPr>
          <p:cNvSpPr txBox="1"/>
          <p:nvPr/>
        </p:nvSpPr>
        <p:spPr>
          <a:xfrm>
            <a:off x="6255775" y="5234877"/>
            <a:ext cx="1135247" cy="261610"/>
          </a:xfrm>
          <a:prstGeom prst="rect">
            <a:avLst/>
          </a:prstGeom>
          <a:noFill/>
        </p:spPr>
        <p:txBody>
          <a:bodyPr wrap="none" rtlCol="0">
            <a:spAutoFit/>
          </a:bodyPr>
          <a:lstStyle/>
          <a:p>
            <a:r>
              <a:rPr lang="en-US" sz="1100" b="1">
                <a:solidFill>
                  <a:schemeClr val="tx1"/>
                </a:solidFill>
              </a:rPr>
              <a:t>Wipro Contacts</a:t>
            </a:r>
          </a:p>
        </p:txBody>
      </p:sp>
      <p:sp>
        <p:nvSpPr>
          <p:cNvPr id="12" name="TextBox 11">
            <a:extLst>
              <a:ext uri="{FF2B5EF4-FFF2-40B4-BE49-F238E27FC236}">
                <a16:creationId xmlns:a16="http://schemas.microsoft.com/office/drawing/2014/main" id="{89837B41-E6A4-D9D9-7D86-D685A6476D6D}"/>
              </a:ext>
            </a:extLst>
          </p:cNvPr>
          <p:cNvSpPr txBox="1"/>
          <p:nvPr/>
        </p:nvSpPr>
        <p:spPr>
          <a:xfrm>
            <a:off x="6255775" y="3427256"/>
            <a:ext cx="500458" cy="261610"/>
          </a:xfrm>
          <a:prstGeom prst="rect">
            <a:avLst/>
          </a:prstGeom>
          <a:noFill/>
        </p:spPr>
        <p:txBody>
          <a:bodyPr wrap="none" rtlCol="0">
            <a:spAutoFit/>
          </a:bodyPr>
          <a:lstStyle/>
          <a:p>
            <a:r>
              <a:rPr lang="en-US" sz="1100" b="1">
                <a:solidFill>
                  <a:schemeClr val="tx1"/>
                </a:solidFill>
              </a:rPr>
              <a:t>Stats</a:t>
            </a:r>
          </a:p>
        </p:txBody>
      </p:sp>
      <p:sp>
        <p:nvSpPr>
          <p:cNvPr id="13" name="TextBox 12">
            <a:extLst>
              <a:ext uri="{FF2B5EF4-FFF2-40B4-BE49-F238E27FC236}">
                <a16:creationId xmlns:a16="http://schemas.microsoft.com/office/drawing/2014/main" id="{08983618-3D67-19AC-5BFA-320C8D8D8DB6}"/>
              </a:ext>
            </a:extLst>
          </p:cNvPr>
          <p:cNvSpPr txBox="1"/>
          <p:nvPr/>
        </p:nvSpPr>
        <p:spPr>
          <a:xfrm>
            <a:off x="6255775" y="249490"/>
            <a:ext cx="1114408" cy="261610"/>
          </a:xfrm>
          <a:prstGeom prst="rect">
            <a:avLst/>
          </a:prstGeom>
          <a:noFill/>
        </p:spPr>
        <p:txBody>
          <a:bodyPr wrap="none" rtlCol="0">
            <a:spAutoFit/>
          </a:bodyPr>
          <a:lstStyle/>
          <a:p>
            <a:r>
              <a:rPr lang="en-US" sz="1100" b="1">
                <a:solidFill>
                  <a:schemeClr val="tx1"/>
                </a:solidFill>
              </a:rPr>
              <a:t>Differentiators </a:t>
            </a:r>
          </a:p>
        </p:txBody>
      </p:sp>
      <p:sp>
        <p:nvSpPr>
          <p:cNvPr id="15" name="TextBox 14">
            <a:extLst>
              <a:ext uri="{FF2B5EF4-FFF2-40B4-BE49-F238E27FC236}">
                <a16:creationId xmlns:a16="http://schemas.microsoft.com/office/drawing/2014/main" id="{0E9A95FA-09A5-958E-9305-21D552D19AB3}"/>
              </a:ext>
            </a:extLst>
          </p:cNvPr>
          <p:cNvSpPr txBox="1"/>
          <p:nvPr/>
        </p:nvSpPr>
        <p:spPr>
          <a:xfrm>
            <a:off x="6309753" y="2147895"/>
            <a:ext cx="639919" cy="261610"/>
          </a:xfrm>
          <a:prstGeom prst="rect">
            <a:avLst/>
          </a:prstGeom>
          <a:noFill/>
        </p:spPr>
        <p:txBody>
          <a:bodyPr wrap="none" rtlCol="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defRPr sz="1100" b="1">
                <a:solidFill>
                  <a:schemeClr val="tx1"/>
                </a:solidFill>
              </a:defRPr>
            </a:lvl1pPr>
          </a:lstStyle>
          <a:p>
            <a:r>
              <a:rPr lang="en-US"/>
              <a:t>ARC-AI</a:t>
            </a:r>
          </a:p>
        </p:txBody>
      </p:sp>
      <p:sp>
        <p:nvSpPr>
          <p:cNvPr id="16" name="Freeform: Shape 15">
            <a:extLst>
              <a:ext uri="{FF2B5EF4-FFF2-40B4-BE49-F238E27FC236}">
                <a16:creationId xmlns:a16="http://schemas.microsoft.com/office/drawing/2014/main" id="{DF509CD4-ED38-33A9-E23D-D0A2853BC934}"/>
              </a:ext>
            </a:extLst>
          </p:cNvPr>
          <p:cNvSpPr/>
          <p:nvPr/>
        </p:nvSpPr>
        <p:spPr>
          <a:xfrm>
            <a:off x="6428557" y="589985"/>
            <a:ext cx="319318" cy="319318"/>
          </a:xfrm>
          <a:custGeom>
            <a:avLst/>
            <a:gdLst>
              <a:gd name="connsiteX0" fmla="*/ 740639 w 750576"/>
              <a:gd name="connsiteY0" fmla="*/ 359748 h 750576"/>
              <a:gd name="connsiteX1" fmla="*/ 704643 w 750576"/>
              <a:gd name="connsiteY1" fmla="*/ 359748 h 750576"/>
              <a:gd name="connsiteX2" fmla="*/ 391463 w 750576"/>
              <a:gd name="connsiteY2" fmla="*/ 46567 h 750576"/>
              <a:gd name="connsiteX3" fmla="*/ 391463 w 750576"/>
              <a:gd name="connsiteY3" fmla="*/ 10571 h 750576"/>
              <a:gd name="connsiteX4" fmla="*/ 380891 w 750576"/>
              <a:gd name="connsiteY4" fmla="*/ 0 h 750576"/>
              <a:gd name="connsiteX5" fmla="*/ 370320 w 750576"/>
              <a:gd name="connsiteY5" fmla="*/ 0 h 750576"/>
              <a:gd name="connsiteX6" fmla="*/ 359748 w 750576"/>
              <a:gd name="connsiteY6" fmla="*/ 10571 h 750576"/>
              <a:gd name="connsiteX7" fmla="*/ 359748 w 750576"/>
              <a:gd name="connsiteY7" fmla="*/ 46567 h 750576"/>
              <a:gd name="connsiteX8" fmla="*/ 46567 w 750576"/>
              <a:gd name="connsiteY8" fmla="*/ 359748 h 750576"/>
              <a:gd name="connsiteX9" fmla="*/ 10571 w 750576"/>
              <a:gd name="connsiteY9" fmla="*/ 359748 h 750576"/>
              <a:gd name="connsiteX10" fmla="*/ 0 w 750576"/>
              <a:gd name="connsiteY10" fmla="*/ 370320 h 750576"/>
              <a:gd name="connsiteX11" fmla="*/ 0 w 750576"/>
              <a:gd name="connsiteY11" fmla="*/ 380891 h 750576"/>
              <a:gd name="connsiteX12" fmla="*/ 10571 w 750576"/>
              <a:gd name="connsiteY12" fmla="*/ 391463 h 750576"/>
              <a:gd name="connsiteX13" fmla="*/ 46567 w 750576"/>
              <a:gd name="connsiteY13" fmla="*/ 391463 h 750576"/>
              <a:gd name="connsiteX14" fmla="*/ 359748 w 750576"/>
              <a:gd name="connsiteY14" fmla="*/ 704643 h 750576"/>
              <a:gd name="connsiteX15" fmla="*/ 359748 w 750576"/>
              <a:gd name="connsiteY15" fmla="*/ 740639 h 750576"/>
              <a:gd name="connsiteX16" fmla="*/ 370320 w 750576"/>
              <a:gd name="connsiteY16" fmla="*/ 751211 h 750576"/>
              <a:gd name="connsiteX17" fmla="*/ 380891 w 750576"/>
              <a:gd name="connsiteY17" fmla="*/ 751211 h 750576"/>
              <a:gd name="connsiteX18" fmla="*/ 391463 w 750576"/>
              <a:gd name="connsiteY18" fmla="*/ 740639 h 750576"/>
              <a:gd name="connsiteX19" fmla="*/ 391463 w 750576"/>
              <a:gd name="connsiteY19" fmla="*/ 704643 h 750576"/>
              <a:gd name="connsiteX20" fmla="*/ 704643 w 750576"/>
              <a:gd name="connsiteY20" fmla="*/ 391463 h 750576"/>
              <a:gd name="connsiteX21" fmla="*/ 740639 w 750576"/>
              <a:gd name="connsiteY21" fmla="*/ 391463 h 750576"/>
              <a:gd name="connsiteX22" fmla="*/ 751211 w 750576"/>
              <a:gd name="connsiteY22" fmla="*/ 380891 h 750576"/>
              <a:gd name="connsiteX23" fmla="*/ 751211 w 750576"/>
              <a:gd name="connsiteY23" fmla="*/ 370320 h 750576"/>
              <a:gd name="connsiteX24" fmla="*/ 740639 w 750576"/>
              <a:gd name="connsiteY24" fmla="*/ 359748 h 750576"/>
              <a:gd name="connsiteX25" fmla="*/ 672929 w 750576"/>
              <a:gd name="connsiteY25" fmla="*/ 359748 h 750576"/>
              <a:gd name="connsiteX26" fmla="*/ 474660 w 750576"/>
              <a:gd name="connsiteY26" fmla="*/ 359748 h 750576"/>
              <a:gd name="connsiteX27" fmla="*/ 391463 w 750576"/>
              <a:gd name="connsiteY27" fmla="*/ 276550 h 750576"/>
              <a:gd name="connsiteX28" fmla="*/ 391463 w 750576"/>
              <a:gd name="connsiteY28" fmla="*/ 78282 h 750576"/>
              <a:gd name="connsiteX29" fmla="*/ 672929 w 750576"/>
              <a:gd name="connsiteY29" fmla="*/ 359748 h 750576"/>
              <a:gd name="connsiteX30" fmla="*/ 375605 w 750576"/>
              <a:gd name="connsiteY30" fmla="*/ 444320 h 750576"/>
              <a:gd name="connsiteX31" fmla="*/ 306891 w 750576"/>
              <a:gd name="connsiteY31" fmla="*/ 375605 h 750576"/>
              <a:gd name="connsiteX32" fmla="*/ 375605 w 750576"/>
              <a:gd name="connsiteY32" fmla="*/ 306891 h 750576"/>
              <a:gd name="connsiteX33" fmla="*/ 444320 w 750576"/>
              <a:gd name="connsiteY33" fmla="*/ 375605 h 750576"/>
              <a:gd name="connsiteX34" fmla="*/ 375605 w 750576"/>
              <a:gd name="connsiteY34" fmla="*/ 444320 h 750576"/>
              <a:gd name="connsiteX35" fmla="*/ 359748 w 750576"/>
              <a:gd name="connsiteY35" fmla="*/ 78335 h 750576"/>
              <a:gd name="connsiteX36" fmla="*/ 359748 w 750576"/>
              <a:gd name="connsiteY36" fmla="*/ 276603 h 750576"/>
              <a:gd name="connsiteX37" fmla="*/ 276550 w 750576"/>
              <a:gd name="connsiteY37" fmla="*/ 359801 h 750576"/>
              <a:gd name="connsiteX38" fmla="*/ 78282 w 750576"/>
              <a:gd name="connsiteY38" fmla="*/ 359801 h 750576"/>
              <a:gd name="connsiteX39" fmla="*/ 359748 w 750576"/>
              <a:gd name="connsiteY39" fmla="*/ 78282 h 750576"/>
              <a:gd name="connsiteX40" fmla="*/ 78282 w 750576"/>
              <a:gd name="connsiteY40" fmla="*/ 391515 h 750576"/>
              <a:gd name="connsiteX41" fmla="*/ 276550 w 750576"/>
              <a:gd name="connsiteY41" fmla="*/ 391515 h 750576"/>
              <a:gd name="connsiteX42" fmla="*/ 359748 w 750576"/>
              <a:gd name="connsiteY42" fmla="*/ 474713 h 750576"/>
              <a:gd name="connsiteX43" fmla="*/ 359748 w 750576"/>
              <a:gd name="connsiteY43" fmla="*/ 672929 h 750576"/>
              <a:gd name="connsiteX44" fmla="*/ 78282 w 750576"/>
              <a:gd name="connsiteY44" fmla="*/ 391463 h 750576"/>
              <a:gd name="connsiteX45" fmla="*/ 391463 w 750576"/>
              <a:gd name="connsiteY45" fmla="*/ 672982 h 750576"/>
              <a:gd name="connsiteX46" fmla="*/ 391463 w 750576"/>
              <a:gd name="connsiteY46" fmla="*/ 474713 h 750576"/>
              <a:gd name="connsiteX47" fmla="*/ 474660 w 750576"/>
              <a:gd name="connsiteY47" fmla="*/ 391515 h 750576"/>
              <a:gd name="connsiteX48" fmla="*/ 672929 w 750576"/>
              <a:gd name="connsiteY48" fmla="*/ 391515 h 750576"/>
              <a:gd name="connsiteX49" fmla="*/ 391463 w 750576"/>
              <a:gd name="connsiteY49" fmla="*/ 672929 h 750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750576" h="750576">
                <a:moveTo>
                  <a:pt x="740639" y="359748"/>
                </a:moveTo>
                <a:lnTo>
                  <a:pt x="704643" y="359748"/>
                </a:lnTo>
                <a:cubicBezTo>
                  <a:pt x="696266" y="190377"/>
                  <a:pt x="560834" y="54945"/>
                  <a:pt x="391463" y="46567"/>
                </a:cubicBezTo>
                <a:lnTo>
                  <a:pt x="391463" y="10571"/>
                </a:lnTo>
                <a:cubicBezTo>
                  <a:pt x="391463" y="4731"/>
                  <a:pt x="386732" y="0"/>
                  <a:pt x="380891" y="0"/>
                </a:cubicBezTo>
                <a:lnTo>
                  <a:pt x="370320" y="0"/>
                </a:lnTo>
                <a:cubicBezTo>
                  <a:pt x="364479" y="0"/>
                  <a:pt x="359748" y="4731"/>
                  <a:pt x="359748" y="10571"/>
                </a:cubicBezTo>
                <a:lnTo>
                  <a:pt x="359748" y="46567"/>
                </a:lnTo>
                <a:cubicBezTo>
                  <a:pt x="190377" y="54945"/>
                  <a:pt x="54945" y="190377"/>
                  <a:pt x="46567" y="359748"/>
                </a:cubicBezTo>
                <a:lnTo>
                  <a:pt x="10571" y="359748"/>
                </a:lnTo>
                <a:cubicBezTo>
                  <a:pt x="4731" y="359748"/>
                  <a:pt x="0" y="364479"/>
                  <a:pt x="0" y="370320"/>
                </a:cubicBezTo>
                <a:lnTo>
                  <a:pt x="0" y="380891"/>
                </a:lnTo>
                <a:cubicBezTo>
                  <a:pt x="0" y="386732"/>
                  <a:pt x="4731" y="391463"/>
                  <a:pt x="10571" y="391463"/>
                </a:cubicBezTo>
                <a:lnTo>
                  <a:pt x="46567" y="391463"/>
                </a:lnTo>
                <a:cubicBezTo>
                  <a:pt x="54945" y="560834"/>
                  <a:pt x="190377" y="696265"/>
                  <a:pt x="359748" y="704643"/>
                </a:cubicBezTo>
                <a:lnTo>
                  <a:pt x="359748" y="740639"/>
                </a:lnTo>
                <a:cubicBezTo>
                  <a:pt x="359748" y="746480"/>
                  <a:pt x="364479" y="751211"/>
                  <a:pt x="370320" y="751211"/>
                </a:cubicBezTo>
                <a:lnTo>
                  <a:pt x="380891" y="751211"/>
                </a:lnTo>
                <a:cubicBezTo>
                  <a:pt x="386732" y="751211"/>
                  <a:pt x="391463" y="746480"/>
                  <a:pt x="391463" y="740639"/>
                </a:cubicBezTo>
                <a:lnTo>
                  <a:pt x="391463" y="704643"/>
                </a:lnTo>
                <a:cubicBezTo>
                  <a:pt x="560834" y="696265"/>
                  <a:pt x="696266" y="560834"/>
                  <a:pt x="704643" y="391463"/>
                </a:cubicBezTo>
                <a:lnTo>
                  <a:pt x="740639" y="391463"/>
                </a:lnTo>
                <a:cubicBezTo>
                  <a:pt x="746480" y="391463"/>
                  <a:pt x="751211" y="386732"/>
                  <a:pt x="751211" y="380891"/>
                </a:cubicBezTo>
                <a:lnTo>
                  <a:pt x="751211" y="370320"/>
                </a:lnTo>
                <a:cubicBezTo>
                  <a:pt x="751211" y="364479"/>
                  <a:pt x="746480" y="359748"/>
                  <a:pt x="740639" y="359748"/>
                </a:cubicBezTo>
                <a:close/>
                <a:moveTo>
                  <a:pt x="672929" y="359748"/>
                </a:moveTo>
                <a:lnTo>
                  <a:pt x="474660" y="359748"/>
                </a:lnTo>
                <a:cubicBezTo>
                  <a:pt x="467778" y="316971"/>
                  <a:pt x="434240" y="283433"/>
                  <a:pt x="391463" y="276550"/>
                </a:cubicBezTo>
                <a:lnTo>
                  <a:pt x="391463" y="78282"/>
                </a:lnTo>
                <a:cubicBezTo>
                  <a:pt x="543343" y="86575"/>
                  <a:pt x="664636" y="207867"/>
                  <a:pt x="672929" y="359748"/>
                </a:cubicBezTo>
                <a:close/>
                <a:moveTo>
                  <a:pt x="375605" y="444320"/>
                </a:moveTo>
                <a:cubicBezTo>
                  <a:pt x="337654" y="444320"/>
                  <a:pt x="306891" y="413557"/>
                  <a:pt x="306891" y="375605"/>
                </a:cubicBezTo>
                <a:cubicBezTo>
                  <a:pt x="306891" y="337654"/>
                  <a:pt x="337654" y="306891"/>
                  <a:pt x="375605" y="306891"/>
                </a:cubicBezTo>
                <a:cubicBezTo>
                  <a:pt x="413557" y="306891"/>
                  <a:pt x="444320" y="337654"/>
                  <a:pt x="444320" y="375605"/>
                </a:cubicBezTo>
                <a:cubicBezTo>
                  <a:pt x="444320" y="413557"/>
                  <a:pt x="413557" y="444320"/>
                  <a:pt x="375605" y="444320"/>
                </a:cubicBezTo>
                <a:close/>
                <a:moveTo>
                  <a:pt x="359748" y="78335"/>
                </a:moveTo>
                <a:lnTo>
                  <a:pt x="359748" y="276603"/>
                </a:lnTo>
                <a:cubicBezTo>
                  <a:pt x="316971" y="283485"/>
                  <a:pt x="283433" y="317023"/>
                  <a:pt x="276550" y="359801"/>
                </a:cubicBezTo>
                <a:lnTo>
                  <a:pt x="78282" y="359801"/>
                </a:lnTo>
                <a:cubicBezTo>
                  <a:pt x="86549" y="207899"/>
                  <a:pt x="207846" y="86581"/>
                  <a:pt x="359748" y="78282"/>
                </a:cubicBezTo>
                <a:close/>
                <a:moveTo>
                  <a:pt x="78282" y="391515"/>
                </a:moveTo>
                <a:lnTo>
                  <a:pt x="276550" y="391515"/>
                </a:lnTo>
                <a:cubicBezTo>
                  <a:pt x="283433" y="434293"/>
                  <a:pt x="316971" y="467831"/>
                  <a:pt x="359748" y="474713"/>
                </a:cubicBezTo>
                <a:lnTo>
                  <a:pt x="359748" y="672929"/>
                </a:lnTo>
                <a:cubicBezTo>
                  <a:pt x="207867" y="664635"/>
                  <a:pt x="86575" y="543343"/>
                  <a:pt x="78282" y="391463"/>
                </a:cubicBezTo>
                <a:close/>
                <a:moveTo>
                  <a:pt x="391463" y="672982"/>
                </a:moveTo>
                <a:lnTo>
                  <a:pt x="391463" y="474713"/>
                </a:lnTo>
                <a:cubicBezTo>
                  <a:pt x="434240" y="467831"/>
                  <a:pt x="467778" y="434293"/>
                  <a:pt x="474660" y="391515"/>
                </a:cubicBezTo>
                <a:lnTo>
                  <a:pt x="672929" y="391515"/>
                </a:lnTo>
                <a:cubicBezTo>
                  <a:pt x="664609" y="543375"/>
                  <a:pt x="543322" y="664635"/>
                  <a:pt x="391463" y="672929"/>
                </a:cubicBezTo>
                <a:close/>
              </a:path>
            </a:pathLst>
          </a:custGeom>
          <a:solidFill>
            <a:schemeClr val="accent6"/>
          </a:solidFill>
          <a:ln w="5283" cap="flat">
            <a:noFill/>
            <a:prstDash val="solid"/>
            <a:miter/>
          </a:ln>
        </p:spPr>
        <p:txBody>
          <a:bodyPr rtlCol="0" anchor="ctr"/>
          <a:lstStyle/>
          <a:p>
            <a:endParaRPr lang="en-US"/>
          </a:p>
        </p:txBody>
      </p:sp>
      <p:grpSp>
        <p:nvGrpSpPr>
          <p:cNvPr id="17" name="Group 16">
            <a:extLst>
              <a:ext uri="{FF2B5EF4-FFF2-40B4-BE49-F238E27FC236}">
                <a16:creationId xmlns:a16="http://schemas.microsoft.com/office/drawing/2014/main" id="{76EC8EEF-F66B-F439-E460-422C2334464E}"/>
              </a:ext>
            </a:extLst>
          </p:cNvPr>
          <p:cNvGrpSpPr/>
          <p:nvPr/>
        </p:nvGrpSpPr>
        <p:grpSpPr>
          <a:xfrm>
            <a:off x="6438946" y="986941"/>
            <a:ext cx="298541" cy="301985"/>
            <a:chOff x="8464759" y="5159664"/>
            <a:chExt cx="680570" cy="688422"/>
          </a:xfrm>
          <a:solidFill>
            <a:schemeClr val="accent6"/>
          </a:solidFill>
        </p:grpSpPr>
        <p:sp>
          <p:nvSpPr>
            <p:cNvPr id="18" name="Freeform: Shape 17">
              <a:extLst>
                <a:ext uri="{FF2B5EF4-FFF2-40B4-BE49-F238E27FC236}">
                  <a16:creationId xmlns:a16="http://schemas.microsoft.com/office/drawing/2014/main" id="{3E82DBDD-97EE-C884-1332-8D41B6DC4ED1}"/>
                </a:ext>
              </a:extLst>
            </p:cNvPr>
            <p:cNvSpPr/>
            <p:nvPr/>
          </p:nvSpPr>
          <p:spPr>
            <a:xfrm>
              <a:off x="8464804" y="5507163"/>
              <a:ext cx="330842" cy="330842"/>
            </a:xfrm>
            <a:custGeom>
              <a:avLst/>
              <a:gdLst>
                <a:gd name="connsiteX0" fmla="*/ 318442 w 330842"/>
                <a:gd name="connsiteY0" fmla="*/ 144125 h 330842"/>
                <a:gd name="connsiteX1" fmla="*/ 155800 w 330842"/>
                <a:gd name="connsiteY1" fmla="*/ 306634 h 330842"/>
                <a:gd name="connsiteX2" fmla="*/ 118481 w 330842"/>
                <a:gd name="connsiteY2" fmla="*/ 306634 h 330842"/>
                <a:gd name="connsiteX3" fmla="*/ 34183 w 330842"/>
                <a:gd name="connsiteY3" fmla="*/ 221806 h 330842"/>
                <a:gd name="connsiteX4" fmla="*/ 34156 w 330842"/>
                <a:gd name="connsiteY4" fmla="*/ 184382 h 330842"/>
                <a:gd name="connsiteX5" fmla="*/ 34183 w 330842"/>
                <a:gd name="connsiteY5" fmla="*/ 184355 h 330842"/>
                <a:gd name="connsiteX6" fmla="*/ 196692 w 330842"/>
                <a:gd name="connsiteY6" fmla="*/ 21846 h 330842"/>
                <a:gd name="connsiteX7" fmla="*/ 195250 w 330842"/>
                <a:gd name="connsiteY7" fmla="*/ 3186 h 330842"/>
                <a:gd name="connsiteX8" fmla="*/ 178033 w 330842"/>
                <a:gd name="connsiteY8" fmla="*/ 3186 h 330842"/>
                <a:gd name="connsiteX9" fmla="*/ 15523 w 330842"/>
                <a:gd name="connsiteY9" fmla="*/ 165696 h 330842"/>
                <a:gd name="connsiteX10" fmla="*/ 15483 w 330842"/>
                <a:gd name="connsiteY10" fmla="*/ 240558 h 330842"/>
                <a:gd name="connsiteX11" fmla="*/ 15523 w 330842"/>
                <a:gd name="connsiteY11" fmla="*/ 240598 h 330842"/>
                <a:gd name="connsiteX12" fmla="*/ 99689 w 330842"/>
                <a:gd name="connsiteY12" fmla="*/ 324764 h 330842"/>
                <a:gd name="connsiteX13" fmla="*/ 174552 w 330842"/>
                <a:gd name="connsiteY13" fmla="*/ 324804 h 330842"/>
                <a:gd name="connsiteX14" fmla="*/ 174592 w 330842"/>
                <a:gd name="connsiteY14" fmla="*/ 324764 h 330842"/>
                <a:gd name="connsiteX15" fmla="*/ 337102 w 330842"/>
                <a:gd name="connsiteY15" fmla="*/ 162255 h 330842"/>
                <a:gd name="connsiteX16" fmla="*/ 333396 w 330842"/>
                <a:gd name="connsiteY16" fmla="*/ 143913 h 330842"/>
                <a:gd name="connsiteX17" fmla="*/ 318442 w 330842"/>
                <a:gd name="connsiteY17" fmla="*/ 144125 h 330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0842" h="330842">
                  <a:moveTo>
                    <a:pt x="318442" y="144125"/>
                  </a:moveTo>
                  <a:lnTo>
                    <a:pt x="155800" y="306634"/>
                  </a:lnTo>
                  <a:cubicBezTo>
                    <a:pt x="145478" y="316890"/>
                    <a:pt x="128803" y="316890"/>
                    <a:pt x="118481" y="306634"/>
                  </a:cubicBezTo>
                  <a:lnTo>
                    <a:pt x="34183" y="221806"/>
                  </a:lnTo>
                  <a:cubicBezTo>
                    <a:pt x="23847" y="211471"/>
                    <a:pt x="23834" y="194717"/>
                    <a:pt x="34156" y="184382"/>
                  </a:cubicBezTo>
                  <a:cubicBezTo>
                    <a:pt x="34169" y="184368"/>
                    <a:pt x="34169" y="184368"/>
                    <a:pt x="34183" y="184355"/>
                  </a:cubicBezTo>
                  <a:lnTo>
                    <a:pt x="196692" y="21846"/>
                  </a:lnTo>
                  <a:cubicBezTo>
                    <a:pt x="201443" y="16301"/>
                    <a:pt x="200795" y="7937"/>
                    <a:pt x="195250" y="3186"/>
                  </a:cubicBezTo>
                  <a:cubicBezTo>
                    <a:pt x="190300" y="-1062"/>
                    <a:pt x="182982" y="-1062"/>
                    <a:pt x="178033" y="3186"/>
                  </a:cubicBezTo>
                  <a:lnTo>
                    <a:pt x="15523" y="165696"/>
                  </a:lnTo>
                  <a:cubicBezTo>
                    <a:pt x="-5161" y="186354"/>
                    <a:pt x="-5174" y="219874"/>
                    <a:pt x="15483" y="240558"/>
                  </a:cubicBezTo>
                  <a:cubicBezTo>
                    <a:pt x="15497" y="240572"/>
                    <a:pt x="15510" y="240585"/>
                    <a:pt x="15523" y="240598"/>
                  </a:cubicBezTo>
                  <a:lnTo>
                    <a:pt x="99689" y="324764"/>
                  </a:lnTo>
                  <a:cubicBezTo>
                    <a:pt x="120347" y="345449"/>
                    <a:pt x="153868" y="345462"/>
                    <a:pt x="174552" y="324804"/>
                  </a:cubicBezTo>
                  <a:cubicBezTo>
                    <a:pt x="174565" y="324791"/>
                    <a:pt x="174579" y="324778"/>
                    <a:pt x="174592" y="324764"/>
                  </a:cubicBezTo>
                  <a:lnTo>
                    <a:pt x="337102" y="162255"/>
                  </a:lnTo>
                  <a:cubicBezTo>
                    <a:pt x="341151" y="156167"/>
                    <a:pt x="339484" y="147949"/>
                    <a:pt x="333396" y="143913"/>
                  </a:cubicBezTo>
                  <a:cubicBezTo>
                    <a:pt x="328844" y="140883"/>
                    <a:pt x="322902" y="140975"/>
                    <a:pt x="318442" y="144125"/>
                  </a:cubicBezTo>
                  <a:close/>
                </a:path>
              </a:pathLst>
            </a:custGeom>
            <a:grpFill/>
            <a:ln w="13223"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AE39DD4C-E4C7-6BC6-4B33-DFC195041580}"/>
                </a:ext>
              </a:extLst>
            </p:cNvPr>
            <p:cNvSpPr/>
            <p:nvPr/>
          </p:nvSpPr>
          <p:spPr>
            <a:xfrm>
              <a:off x="8867422" y="5159664"/>
              <a:ext cx="277907" cy="277907"/>
            </a:xfrm>
            <a:custGeom>
              <a:avLst/>
              <a:gdLst>
                <a:gd name="connsiteX0" fmla="*/ 23281 w 277907"/>
                <a:gd name="connsiteY0" fmla="*/ 253153 h 277907"/>
                <a:gd name="connsiteX1" fmla="*/ 167396 w 277907"/>
                <a:gd name="connsiteY1" fmla="*/ 109039 h 277907"/>
                <a:gd name="connsiteX2" fmla="*/ 170308 w 277907"/>
                <a:gd name="connsiteY2" fmla="*/ 104539 h 277907"/>
                <a:gd name="connsiteX3" fmla="*/ 192540 w 277907"/>
                <a:gd name="connsiteY3" fmla="*/ 48031 h 277907"/>
                <a:gd name="connsiteX4" fmla="*/ 240975 w 277907"/>
                <a:gd name="connsiteY4" fmla="*/ 28975 h 277907"/>
                <a:gd name="connsiteX5" fmla="*/ 256723 w 277907"/>
                <a:gd name="connsiteY5" fmla="*/ 44723 h 277907"/>
                <a:gd name="connsiteX6" fmla="*/ 237667 w 277907"/>
                <a:gd name="connsiteY6" fmla="*/ 92894 h 277907"/>
                <a:gd name="connsiteX7" fmla="*/ 181159 w 277907"/>
                <a:gd name="connsiteY7" fmla="*/ 115126 h 277907"/>
                <a:gd name="connsiteX8" fmla="*/ 176660 w 277907"/>
                <a:gd name="connsiteY8" fmla="*/ 118038 h 277907"/>
                <a:gd name="connsiteX9" fmla="*/ 32545 w 277907"/>
                <a:gd name="connsiteY9" fmla="*/ 262153 h 277907"/>
                <a:gd name="connsiteX10" fmla="*/ 31102 w 277907"/>
                <a:gd name="connsiteY10" fmla="*/ 280812 h 277907"/>
                <a:gd name="connsiteX11" fmla="*/ 49762 w 277907"/>
                <a:gd name="connsiteY11" fmla="*/ 282254 h 277907"/>
                <a:gd name="connsiteX12" fmla="*/ 51204 w 277907"/>
                <a:gd name="connsiteY12" fmla="*/ 280812 h 277907"/>
                <a:gd name="connsiteX13" fmla="*/ 193467 w 277907"/>
                <a:gd name="connsiteY13" fmla="*/ 138550 h 277907"/>
                <a:gd name="connsiteX14" fmla="*/ 252753 w 277907"/>
                <a:gd name="connsiteY14" fmla="*/ 115259 h 277907"/>
                <a:gd name="connsiteX15" fmla="*/ 260164 w 277907"/>
                <a:gd name="connsiteY15" fmla="*/ 107848 h 277907"/>
                <a:gd name="connsiteX16" fmla="*/ 284514 w 277907"/>
                <a:gd name="connsiteY16" fmla="*/ 46046 h 277907"/>
                <a:gd name="connsiteX17" fmla="*/ 281603 w 277907"/>
                <a:gd name="connsiteY17" fmla="*/ 31887 h 277907"/>
                <a:gd name="connsiteX18" fmla="*/ 253548 w 277907"/>
                <a:gd name="connsiteY18" fmla="*/ 3831 h 277907"/>
                <a:gd name="connsiteX19" fmla="*/ 239387 w 277907"/>
                <a:gd name="connsiteY19" fmla="*/ 919 h 277907"/>
                <a:gd name="connsiteX20" fmla="*/ 177586 w 277907"/>
                <a:gd name="connsiteY20" fmla="*/ 25270 h 277907"/>
                <a:gd name="connsiteX21" fmla="*/ 170175 w 277907"/>
                <a:gd name="connsiteY21" fmla="*/ 32681 h 277907"/>
                <a:gd name="connsiteX22" fmla="*/ 146752 w 277907"/>
                <a:gd name="connsiteY22" fmla="*/ 92894 h 277907"/>
                <a:gd name="connsiteX23" fmla="*/ 4622 w 277907"/>
                <a:gd name="connsiteY23" fmla="*/ 234494 h 277907"/>
                <a:gd name="connsiteX24" fmla="*/ 3179 w 277907"/>
                <a:gd name="connsiteY24" fmla="*/ 253153 h 277907"/>
                <a:gd name="connsiteX25" fmla="*/ 21839 w 277907"/>
                <a:gd name="connsiteY25" fmla="*/ 254596 h 277907"/>
                <a:gd name="connsiteX26" fmla="*/ 23281 w 277907"/>
                <a:gd name="connsiteY26" fmla="*/ 253153 h 277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77907" h="277907">
                  <a:moveTo>
                    <a:pt x="23281" y="253153"/>
                  </a:moveTo>
                  <a:lnTo>
                    <a:pt x="167396" y="109039"/>
                  </a:lnTo>
                  <a:cubicBezTo>
                    <a:pt x="168667" y="107755"/>
                    <a:pt x="169659" y="106220"/>
                    <a:pt x="170308" y="104539"/>
                  </a:cubicBezTo>
                  <a:lnTo>
                    <a:pt x="192540" y="48031"/>
                  </a:lnTo>
                  <a:lnTo>
                    <a:pt x="240975" y="28975"/>
                  </a:lnTo>
                  <a:lnTo>
                    <a:pt x="256723" y="44723"/>
                  </a:lnTo>
                  <a:lnTo>
                    <a:pt x="237667" y="92894"/>
                  </a:lnTo>
                  <a:lnTo>
                    <a:pt x="181159" y="115126"/>
                  </a:lnTo>
                  <a:cubicBezTo>
                    <a:pt x="179479" y="115775"/>
                    <a:pt x="177943" y="116767"/>
                    <a:pt x="176660" y="118038"/>
                  </a:cubicBezTo>
                  <a:lnTo>
                    <a:pt x="32545" y="262153"/>
                  </a:lnTo>
                  <a:cubicBezTo>
                    <a:pt x="27000" y="266903"/>
                    <a:pt x="26351" y="275267"/>
                    <a:pt x="31102" y="280812"/>
                  </a:cubicBezTo>
                  <a:cubicBezTo>
                    <a:pt x="35853" y="286370"/>
                    <a:pt x="44204" y="287005"/>
                    <a:pt x="49762" y="282254"/>
                  </a:cubicBezTo>
                  <a:cubicBezTo>
                    <a:pt x="50278" y="281818"/>
                    <a:pt x="50768" y="281328"/>
                    <a:pt x="51204" y="280812"/>
                  </a:cubicBezTo>
                  <a:lnTo>
                    <a:pt x="193467" y="138550"/>
                  </a:lnTo>
                  <a:lnTo>
                    <a:pt x="252753" y="115259"/>
                  </a:lnTo>
                  <a:cubicBezTo>
                    <a:pt x="256141" y="113909"/>
                    <a:pt x="258814" y="111235"/>
                    <a:pt x="260164" y="107848"/>
                  </a:cubicBezTo>
                  <a:lnTo>
                    <a:pt x="284514" y="46046"/>
                  </a:lnTo>
                  <a:cubicBezTo>
                    <a:pt x="286433" y="41163"/>
                    <a:pt x="285295" y="35618"/>
                    <a:pt x="281603" y="31887"/>
                  </a:cubicBezTo>
                  <a:lnTo>
                    <a:pt x="253548" y="3831"/>
                  </a:lnTo>
                  <a:cubicBezTo>
                    <a:pt x="249815" y="139"/>
                    <a:pt x="244271" y="-999"/>
                    <a:pt x="239387" y="919"/>
                  </a:cubicBezTo>
                  <a:lnTo>
                    <a:pt x="177586" y="25270"/>
                  </a:lnTo>
                  <a:cubicBezTo>
                    <a:pt x="174198" y="26619"/>
                    <a:pt x="171525" y="29293"/>
                    <a:pt x="170175" y="32681"/>
                  </a:cubicBezTo>
                  <a:lnTo>
                    <a:pt x="146752" y="92894"/>
                  </a:lnTo>
                  <a:lnTo>
                    <a:pt x="4622" y="234494"/>
                  </a:lnTo>
                  <a:cubicBezTo>
                    <a:pt x="-923" y="239245"/>
                    <a:pt x="-1571" y="247609"/>
                    <a:pt x="3179" y="253153"/>
                  </a:cubicBezTo>
                  <a:cubicBezTo>
                    <a:pt x="7930" y="258712"/>
                    <a:pt x="16281" y="259347"/>
                    <a:pt x="21839" y="254596"/>
                  </a:cubicBezTo>
                  <a:cubicBezTo>
                    <a:pt x="22355" y="254159"/>
                    <a:pt x="22845" y="253670"/>
                    <a:pt x="23281" y="253153"/>
                  </a:cubicBezTo>
                  <a:close/>
                </a:path>
              </a:pathLst>
            </a:custGeom>
            <a:grpFill/>
            <a:ln w="13223"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6D74552A-323A-494C-29DA-8AF182BE5EB5}"/>
                </a:ext>
              </a:extLst>
            </p:cNvPr>
            <p:cNvSpPr/>
            <p:nvPr/>
          </p:nvSpPr>
          <p:spPr>
            <a:xfrm>
              <a:off x="8464759" y="5248642"/>
              <a:ext cx="105869" cy="158804"/>
            </a:xfrm>
            <a:custGeom>
              <a:avLst/>
              <a:gdLst>
                <a:gd name="connsiteX0" fmla="*/ 33565 w 105869"/>
                <a:gd name="connsiteY0" fmla="*/ 165631 h 158804"/>
                <a:gd name="connsiteX1" fmla="*/ 46852 w 105869"/>
                <a:gd name="connsiteY1" fmla="*/ 152450 h 158804"/>
                <a:gd name="connsiteX2" fmla="*/ 45079 w 105869"/>
                <a:gd name="connsiteY2" fmla="*/ 145781 h 158804"/>
                <a:gd name="connsiteX3" fmla="*/ 26551 w 105869"/>
                <a:gd name="connsiteY3" fmla="*/ 76701 h 158804"/>
                <a:gd name="connsiteX4" fmla="*/ 32374 w 105869"/>
                <a:gd name="connsiteY4" fmla="*/ 37000 h 158804"/>
                <a:gd name="connsiteX5" fmla="*/ 90603 w 105869"/>
                <a:gd name="connsiteY5" fmla="*/ 95228 h 158804"/>
                <a:gd name="connsiteX6" fmla="*/ 109275 w 105869"/>
                <a:gd name="connsiteY6" fmla="*/ 93918 h 158804"/>
                <a:gd name="connsiteX7" fmla="*/ 109394 w 105869"/>
                <a:gd name="connsiteY7" fmla="*/ 76701 h 158804"/>
                <a:gd name="connsiteX8" fmla="*/ 36609 w 105869"/>
                <a:gd name="connsiteY8" fmla="*/ 3916 h 158804"/>
                <a:gd name="connsiteX9" fmla="*/ 17897 w 105869"/>
                <a:gd name="connsiteY9" fmla="*/ 3836 h 158804"/>
                <a:gd name="connsiteX10" fmla="*/ 15170 w 105869"/>
                <a:gd name="connsiteY10" fmla="*/ 7753 h 158804"/>
                <a:gd name="connsiteX11" fmla="*/ 22052 w 105869"/>
                <a:gd name="connsiteY11" fmla="*/ 159014 h 158804"/>
                <a:gd name="connsiteX12" fmla="*/ 33565 w 105869"/>
                <a:gd name="connsiteY12" fmla="*/ 165631 h 158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5869" h="158804">
                  <a:moveTo>
                    <a:pt x="33565" y="165631"/>
                  </a:moveTo>
                  <a:cubicBezTo>
                    <a:pt x="40870" y="165657"/>
                    <a:pt x="46826" y="159755"/>
                    <a:pt x="46852" y="152450"/>
                  </a:cubicBezTo>
                  <a:cubicBezTo>
                    <a:pt x="46865" y="150108"/>
                    <a:pt x="46243" y="147805"/>
                    <a:pt x="45079" y="145781"/>
                  </a:cubicBezTo>
                  <a:cubicBezTo>
                    <a:pt x="32970" y="124765"/>
                    <a:pt x="26591" y="100945"/>
                    <a:pt x="26551" y="76701"/>
                  </a:cubicBezTo>
                  <a:cubicBezTo>
                    <a:pt x="26538" y="63256"/>
                    <a:pt x="28497" y="49876"/>
                    <a:pt x="32374" y="37000"/>
                  </a:cubicBezTo>
                  <a:lnTo>
                    <a:pt x="90603" y="95228"/>
                  </a:lnTo>
                  <a:cubicBezTo>
                    <a:pt x="96121" y="100019"/>
                    <a:pt x="104471" y="99436"/>
                    <a:pt x="109275" y="93918"/>
                  </a:cubicBezTo>
                  <a:cubicBezTo>
                    <a:pt x="113550" y="88995"/>
                    <a:pt x="113603" y="81690"/>
                    <a:pt x="109394" y="76701"/>
                  </a:cubicBezTo>
                  <a:lnTo>
                    <a:pt x="36609" y="3916"/>
                  </a:lnTo>
                  <a:cubicBezTo>
                    <a:pt x="31461" y="-1272"/>
                    <a:pt x="23084" y="-1312"/>
                    <a:pt x="17897" y="3836"/>
                  </a:cubicBezTo>
                  <a:cubicBezTo>
                    <a:pt x="16759" y="4974"/>
                    <a:pt x="15832" y="6298"/>
                    <a:pt x="15170" y="7753"/>
                  </a:cubicBezTo>
                  <a:cubicBezTo>
                    <a:pt x="-7261" y="56295"/>
                    <a:pt x="-4693" y="112710"/>
                    <a:pt x="22052" y="159014"/>
                  </a:cubicBezTo>
                  <a:cubicBezTo>
                    <a:pt x="24421" y="163130"/>
                    <a:pt x="28814" y="165645"/>
                    <a:pt x="33565" y="165631"/>
                  </a:cubicBezTo>
                  <a:close/>
                </a:path>
              </a:pathLst>
            </a:custGeom>
            <a:grpFill/>
            <a:ln w="13223"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01228D0A-C1D7-911C-4F65-C5D9526A89CD}"/>
                </a:ext>
              </a:extLst>
            </p:cNvPr>
            <p:cNvSpPr/>
            <p:nvPr/>
          </p:nvSpPr>
          <p:spPr>
            <a:xfrm>
              <a:off x="8509428" y="5159934"/>
              <a:ext cx="635217" cy="688152"/>
            </a:xfrm>
            <a:custGeom>
              <a:avLst/>
              <a:gdLst>
                <a:gd name="connsiteX0" fmla="*/ 620541 w 635216"/>
                <a:gd name="connsiteY0" fmla="*/ 552626 h 688151"/>
                <a:gd name="connsiteX1" fmla="*/ 289699 w 635216"/>
                <a:gd name="connsiteY1" fmla="*/ 221784 h 688151"/>
                <a:gd name="connsiteX2" fmla="*/ 282552 w 635216"/>
                <a:gd name="connsiteY2" fmla="*/ 197698 h 688151"/>
                <a:gd name="connsiteX3" fmla="*/ 285861 w 635216"/>
                <a:gd name="connsiteY3" fmla="*/ 164747 h 688151"/>
                <a:gd name="connsiteX4" fmla="*/ 120294 w 635216"/>
                <a:gd name="connsiteY4" fmla="*/ 1 h 688151"/>
                <a:gd name="connsiteX5" fmla="*/ 51492 w 635216"/>
                <a:gd name="connsiteY5" fmla="*/ 15206 h 688151"/>
                <a:gd name="connsiteX6" fmla="*/ 44928 w 635216"/>
                <a:gd name="connsiteY6" fmla="*/ 32727 h 688151"/>
                <a:gd name="connsiteX7" fmla="*/ 47654 w 635216"/>
                <a:gd name="connsiteY7" fmla="*/ 36644 h 688151"/>
                <a:gd name="connsiteX8" fmla="*/ 139099 w 635216"/>
                <a:gd name="connsiteY8" fmla="*/ 128089 h 688151"/>
                <a:gd name="connsiteX9" fmla="*/ 3851 w 635216"/>
                <a:gd name="connsiteY9" fmla="*/ 263734 h 688151"/>
                <a:gd name="connsiteX10" fmla="*/ 3851 w 635216"/>
                <a:gd name="connsiteY10" fmla="*/ 282394 h 688151"/>
                <a:gd name="connsiteX11" fmla="*/ 153656 w 635216"/>
                <a:gd name="connsiteY11" fmla="*/ 327521 h 688151"/>
                <a:gd name="connsiteX12" fmla="*/ 177742 w 635216"/>
                <a:gd name="connsiteY12" fmla="*/ 334799 h 688151"/>
                <a:gd name="connsiteX13" fmla="*/ 508584 w 635216"/>
                <a:gd name="connsiteY13" fmla="*/ 665641 h 688151"/>
                <a:gd name="connsiteX14" fmla="*/ 621070 w 635216"/>
                <a:gd name="connsiteY14" fmla="*/ 665112 h 688151"/>
                <a:gd name="connsiteX15" fmla="*/ 620541 w 635216"/>
                <a:gd name="connsiteY15" fmla="*/ 552626 h 688151"/>
                <a:gd name="connsiteX16" fmla="*/ 601881 w 635216"/>
                <a:gd name="connsiteY16" fmla="*/ 646188 h 688151"/>
                <a:gd name="connsiteX17" fmla="*/ 527018 w 635216"/>
                <a:gd name="connsiteY17" fmla="*/ 646228 h 688151"/>
                <a:gd name="connsiteX18" fmla="*/ 526978 w 635216"/>
                <a:gd name="connsiteY18" fmla="*/ 646188 h 688151"/>
                <a:gd name="connsiteX19" fmla="*/ 196136 w 635216"/>
                <a:gd name="connsiteY19" fmla="*/ 315346 h 688151"/>
                <a:gd name="connsiteX20" fmla="*/ 158685 w 635216"/>
                <a:gd name="connsiteY20" fmla="*/ 299862 h 688151"/>
                <a:gd name="connsiteX21" fmla="*/ 147966 w 635216"/>
                <a:gd name="connsiteY21" fmla="*/ 300921 h 688151"/>
                <a:gd name="connsiteX22" fmla="*/ 31906 w 635216"/>
                <a:gd name="connsiteY22" fmla="*/ 271939 h 688151"/>
                <a:gd name="connsiteX23" fmla="*/ 167155 w 635216"/>
                <a:gd name="connsiteY23" fmla="*/ 136691 h 688151"/>
                <a:gd name="connsiteX24" fmla="*/ 167155 w 635216"/>
                <a:gd name="connsiteY24" fmla="*/ 118032 h 688151"/>
                <a:gd name="connsiteX25" fmla="*/ 80871 w 635216"/>
                <a:gd name="connsiteY25" fmla="*/ 31748 h 688151"/>
                <a:gd name="connsiteX26" fmla="*/ 120572 w 635216"/>
                <a:gd name="connsiteY26" fmla="*/ 25925 h 688151"/>
                <a:gd name="connsiteX27" fmla="*/ 259526 w 635216"/>
                <a:gd name="connsiteY27" fmla="*/ 164879 h 688151"/>
                <a:gd name="connsiteX28" fmla="*/ 256747 w 635216"/>
                <a:gd name="connsiteY28" fmla="*/ 192405 h 688151"/>
                <a:gd name="connsiteX29" fmla="*/ 271171 w 635216"/>
                <a:gd name="connsiteY29" fmla="*/ 240575 h 688151"/>
                <a:gd name="connsiteX30" fmla="*/ 602014 w 635216"/>
                <a:gd name="connsiteY30" fmla="*/ 571418 h 688151"/>
                <a:gd name="connsiteX31" fmla="*/ 601617 w 635216"/>
                <a:gd name="connsiteY31" fmla="*/ 646188 h 688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35216" h="688151">
                  <a:moveTo>
                    <a:pt x="620541" y="552626"/>
                  </a:moveTo>
                  <a:lnTo>
                    <a:pt x="289699" y="221784"/>
                  </a:lnTo>
                  <a:cubicBezTo>
                    <a:pt x="283412" y="215471"/>
                    <a:pt x="280726" y="206419"/>
                    <a:pt x="282552" y="197698"/>
                  </a:cubicBezTo>
                  <a:cubicBezTo>
                    <a:pt x="284776" y="186860"/>
                    <a:pt x="285874" y="175810"/>
                    <a:pt x="285861" y="164747"/>
                  </a:cubicBezTo>
                  <a:cubicBezTo>
                    <a:pt x="285636" y="73540"/>
                    <a:pt x="211501" y="-224"/>
                    <a:pt x="120294" y="1"/>
                  </a:cubicBezTo>
                  <a:cubicBezTo>
                    <a:pt x="96526" y="67"/>
                    <a:pt x="73063" y="5254"/>
                    <a:pt x="51492" y="15206"/>
                  </a:cubicBezTo>
                  <a:cubicBezTo>
                    <a:pt x="44836" y="18236"/>
                    <a:pt x="41898" y="26084"/>
                    <a:pt x="44928" y="32727"/>
                  </a:cubicBezTo>
                  <a:cubicBezTo>
                    <a:pt x="45590" y="34196"/>
                    <a:pt x="46516" y="35520"/>
                    <a:pt x="47654" y="36644"/>
                  </a:cubicBezTo>
                  <a:lnTo>
                    <a:pt x="139099" y="128089"/>
                  </a:lnTo>
                  <a:lnTo>
                    <a:pt x="3851" y="263734"/>
                  </a:lnTo>
                  <a:cubicBezTo>
                    <a:pt x="-1284" y="268896"/>
                    <a:pt x="-1284" y="277233"/>
                    <a:pt x="3851" y="282394"/>
                  </a:cubicBezTo>
                  <a:cubicBezTo>
                    <a:pt x="43009" y="321698"/>
                    <a:pt x="99306" y="338664"/>
                    <a:pt x="153656" y="327521"/>
                  </a:cubicBezTo>
                  <a:cubicBezTo>
                    <a:pt x="162404" y="325734"/>
                    <a:pt x="171456" y="328474"/>
                    <a:pt x="177742" y="334799"/>
                  </a:cubicBezTo>
                  <a:lnTo>
                    <a:pt x="508584" y="665641"/>
                  </a:lnTo>
                  <a:cubicBezTo>
                    <a:pt x="539789" y="696555"/>
                    <a:pt x="590156" y="696317"/>
                    <a:pt x="621070" y="665112"/>
                  </a:cubicBezTo>
                  <a:cubicBezTo>
                    <a:pt x="651984" y="633907"/>
                    <a:pt x="651746" y="583540"/>
                    <a:pt x="620541" y="552626"/>
                  </a:cubicBezTo>
                  <a:close/>
                  <a:moveTo>
                    <a:pt x="601881" y="646188"/>
                  </a:moveTo>
                  <a:cubicBezTo>
                    <a:pt x="581223" y="666872"/>
                    <a:pt x="547702" y="666886"/>
                    <a:pt x="527018" y="646228"/>
                  </a:cubicBezTo>
                  <a:cubicBezTo>
                    <a:pt x="527005" y="646214"/>
                    <a:pt x="526992" y="646201"/>
                    <a:pt x="526978" y="646188"/>
                  </a:cubicBezTo>
                  <a:lnTo>
                    <a:pt x="196136" y="315346"/>
                  </a:lnTo>
                  <a:cubicBezTo>
                    <a:pt x="186198" y="305420"/>
                    <a:pt x="172726" y="299849"/>
                    <a:pt x="158685" y="299862"/>
                  </a:cubicBezTo>
                  <a:cubicBezTo>
                    <a:pt x="155086" y="299849"/>
                    <a:pt x="151499" y="300207"/>
                    <a:pt x="147966" y="300921"/>
                  </a:cubicBezTo>
                  <a:cubicBezTo>
                    <a:pt x="106889" y="309311"/>
                    <a:pt x="64210" y="298658"/>
                    <a:pt x="31906" y="271939"/>
                  </a:cubicBezTo>
                  <a:lnTo>
                    <a:pt x="167155" y="136691"/>
                  </a:lnTo>
                  <a:cubicBezTo>
                    <a:pt x="172289" y="131530"/>
                    <a:pt x="172289" y="123193"/>
                    <a:pt x="167155" y="118032"/>
                  </a:cubicBezTo>
                  <a:lnTo>
                    <a:pt x="80871" y="31748"/>
                  </a:lnTo>
                  <a:cubicBezTo>
                    <a:pt x="93747" y="27857"/>
                    <a:pt x="107127" y="25899"/>
                    <a:pt x="120572" y="25925"/>
                  </a:cubicBezTo>
                  <a:cubicBezTo>
                    <a:pt x="197288" y="26005"/>
                    <a:pt x="259446" y="88163"/>
                    <a:pt x="259526" y="164879"/>
                  </a:cubicBezTo>
                  <a:cubicBezTo>
                    <a:pt x="259539" y="174129"/>
                    <a:pt x="258599" y="183353"/>
                    <a:pt x="256747" y="192405"/>
                  </a:cubicBezTo>
                  <a:cubicBezTo>
                    <a:pt x="253134" y="209860"/>
                    <a:pt x="258560" y="227977"/>
                    <a:pt x="271171" y="240575"/>
                  </a:cubicBezTo>
                  <a:lnTo>
                    <a:pt x="602014" y="571418"/>
                  </a:lnTo>
                  <a:cubicBezTo>
                    <a:pt x="622513" y="592195"/>
                    <a:pt x="622340" y="625636"/>
                    <a:pt x="601617" y="646188"/>
                  </a:cubicBezTo>
                  <a:close/>
                </a:path>
              </a:pathLst>
            </a:custGeom>
            <a:grpFill/>
            <a:ln w="13223" cap="flat">
              <a:noFill/>
              <a:prstDash val="solid"/>
              <a:miter/>
            </a:ln>
          </p:spPr>
          <p:txBody>
            <a:bodyPr rtlCol="0" anchor="ctr"/>
            <a:lstStyle/>
            <a:p>
              <a:endParaRPr lang="en-US"/>
            </a:p>
          </p:txBody>
        </p:sp>
      </p:grpSp>
      <p:grpSp>
        <p:nvGrpSpPr>
          <p:cNvPr id="262" name="Group 261">
            <a:extLst>
              <a:ext uri="{FF2B5EF4-FFF2-40B4-BE49-F238E27FC236}">
                <a16:creationId xmlns:a16="http://schemas.microsoft.com/office/drawing/2014/main" id="{6B182EF0-35E1-6A8C-E86B-C4284D1F809E}"/>
              </a:ext>
            </a:extLst>
          </p:cNvPr>
          <p:cNvGrpSpPr/>
          <p:nvPr/>
        </p:nvGrpSpPr>
        <p:grpSpPr>
          <a:xfrm>
            <a:off x="6413247" y="1388661"/>
            <a:ext cx="349939" cy="269953"/>
            <a:chOff x="6359056" y="1373715"/>
            <a:chExt cx="349939" cy="269953"/>
          </a:xfrm>
          <a:solidFill>
            <a:schemeClr val="accent6"/>
          </a:solidFill>
        </p:grpSpPr>
        <p:sp>
          <p:nvSpPr>
            <p:cNvPr id="23" name="Freeform: Shape 22">
              <a:extLst>
                <a:ext uri="{FF2B5EF4-FFF2-40B4-BE49-F238E27FC236}">
                  <a16:creationId xmlns:a16="http://schemas.microsoft.com/office/drawing/2014/main" id="{BA6D2C3D-1410-64CD-2004-7511A8A4BEEF}"/>
                </a:ext>
              </a:extLst>
            </p:cNvPr>
            <p:cNvSpPr/>
            <p:nvPr/>
          </p:nvSpPr>
          <p:spPr>
            <a:xfrm>
              <a:off x="6554022" y="1436704"/>
              <a:ext cx="89984" cy="89984"/>
            </a:xfrm>
            <a:custGeom>
              <a:avLst/>
              <a:gdLst>
                <a:gd name="connsiteX0" fmla="*/ 98043 w 185765"/>
                <a:gd name="connsiteY0" fmla="*/ 182669 h 185765"/>
                <a:gd name="connsiteX1" fmla="*/ 15480 w 185765"/>
                <a:gd name="connsiteY1" fmla="*/ 98043 h 185765"/>
                <a:gd name="connsiteX2" fmla="*/ 98043 w 185765"/>
                <a:gd name="connsiteY2" fmla="*/ 15480 h 185765"/>
                <a:gd name="connsiteX3" fmla="*/ 180605 w 185765"/>
                <a:gd name="connsiteY3" fmla="*/ 98043 h 185765"/>
                <a:gd name="connsiteX4" fmla="*/ 98043 w 185765"/>
                <a:gd name="connsiteY4" fmla="*/ 182669 h 185765"/>
                <a:gd name="connsiteX5" fmla="*/ 98043 w 185765"/>
                <a:gd name="connsiteY5" fmla="*/ 36121 h 185765"/>
                <a:gd name="connsiteX6" fmla="*/ 36121 w 185765"/>
                <a:gd name="connsiteY6" fmla="*/ 98043 h 185765"/>
                <a:gd name="connsiteX7" fmla="*/ 98043 w 185765"/>
                <a:gd name="connsiteY7" fmla="*/ 162029 h 185765"/>
                <a:gd name="connsiteX8" fmla="*/ 159964 w 185765"/>
                <a:gd name="connsiteY8" fmla="*/ 98043 h 185765"/>
                <a:gd name="connsiteX9" fmla="*/ 98043 w 185765"/>
                <a:gd name="connsiteY9" fmla="*/ 36121 h 185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5765" h="185765">
                  <a:moveTo>
                    <a:pt x="98043" y="182669"/>
                  </a:moveTo>
                  <a:cubicBezTo>
                    <a:pt x="52633" y="182669"/>
                    <a:pt x="15480" y="145516"/>
                    <a:pt x="15480" y="98043"/>
                  </a:cubicBezTo>
                  <a:cubicBezTo>
                    <a:pt x="15480" y="52634"/>
                    <a:pt x="52633" y="15480"/>
                    <a:pt x="98043" y="15480"/>
                  </a:cubicBezTo>
                  <a:cubicBezTo>
                    <a:pt x="143452" y="15480"/>
                    <a:pt x="180605" y="52634"/>
                    <a:pt x="180605" y="98043"/>
                  </a:cubicBezTo>
                  <a:cubicBezTo>
                    <a:pt x="180605" y="147580"/>
                    <a:pt x="143452" y="182669"/>
                    <a:pt x="98043" y="182669"/>
                  </a:cubicBezTo>
                  <a:close/>
                  <a:moveTo>
                    <a:pt x="98043" y="36121"/>
                  </a:moveTo>
                  <a:cubicBezTo>
                    <a:pt x="62954" y="36121"/>
                    <a:pt x="36121" y="65018"/>
                    <a:pt x="36121" y="98043"/>
                  </a:cubicBezTo>
                  <a:cubicBezTo>
                    <a:pt x="36121" y="135196"/>
                    <a:pt x="67082" y="162029"/>
                    <a:pt x="98043" y="162029"/>
                  </a:cubicBezTo>
                  <a:cubicBezTo>
                    <a:pt x="131068" y="162029"/>
                    <a:pt x="159964" y="135196"/>
                    <a:pt x="159964" y="98043"/>
                  </a:cubicBezTo>
                  <a:cubicBezTo>
                    <a:pt x="159964" y="65018"/>
                    <a:pt x="133132" y="36121"/>
                    <a:pt x="98043" y="36121"/>
                  </a:cubicBezTo>
                  <a:close/>
                </a:path>
              </a:pathLst>
            </a:custGeom>
            <a:grp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91D4F0FE-3AD4-8B6C-A8A7-9860EB9EB419}"/>
                </a:ext>
              </a:extLst>
            </p:cNvPr>
            <p:cNvSpPr/>
            <p:nvPr/>
          </p:nvSpPr>
          <p:spPr>
            <a:xfrm>
              <a:off x="6632008" y="1599676"/>
              <a:ext cx="19996" cy="39993"/>
            </a:xfrm>
            <a:custGeom>
              <a:avLst/>
              <a:gdLst>
                <a:gd name="connsiteX0" fmla="*/ 15480 w 41281"/>
                <a:gd name="connsiteY0" fmla="*/ 15480 h 82562"/>
                <a:gd name="connsiteX1" fmla="*/ 36121 w 41281"/>
                <a:gd name="connsiteY1" fmla="*/ 15480 h 82562"/>
                <a:gd name="connsiteX2" fmla="*/ 36121 w 41281"/>
                <a:gd name="connsiteY2" fmla="*/ 75338 h 82562"/>
                <a:gd name="connsiteX3" fmla="*/ 15480 w 41281"/>
                <a:gd name="connsiteY3" fmla="*/ 75338 h 82562"/>
              </a:gdLst>
              <a:ahLst/>
              <a:cxnLst>
                <a:cxn ang="0">
                  <a:pos x="connsiteX0" y="connsiteY0"/>
                </a:cxn>
                <a:cxn ang="0">
                  <a:pos x="connsiteX1" y="connsiteY1"/>
                </a:cxn>
                <a:cxn ang="0">
                  <a:pos x="connsiteX2" y="connsiteY2"/>
                </a:cxn>
                <a:cxn ang="0">
                  <a:pos x="connsiteX3" y="connsiteY3"/>
                </a:cxn>
              </a:cxnLst>
              <a:rect l="l" t="t" r="r" b="b"/>
              <a:pathLst>
                <a:path w="41281" h="82562">
                  <a:moveTo>
                    <a:pt x="15480" y="15480"/>
                  </a:moveTo>
                  <a:lnTo>
                    <a:pt x="36121" y="15480"/>
                  </a:lnTo>
                  <a:lnTo>
                    <a:pt x="36121" y="75338"/>
                  </a:lnTo>
                  <a:lnTo>
                    <a:pt x="15480" y="75338"/>
                  </a:lnTo>
                  <a:close/>
                </a:path>
              </a:pathLst>
            </a:custGeom>
            <a:grp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3F23FD8B-AC69-8D34-7421-69F215BE8070}"/>
                </a:ext>
              </a:extLst>
            </p:cNvPr>
            <p:cNvSpPr/>
            <p:nvPr/>
          </p:nvSpPr>
          <p:spPr>
            <a:xfrm>
              <a:off x="6516029" y="1532687"/>
              <a:ext cx="169971" cy="109981"/>
            </a:xfrm>
            <a:custGeom>
              <a:avLst/>
              <a:gdLst>
                <a:gd name="connsiteX0" fmla="*/ 337473 w 350889"/>
                <a:gd name="connsiteY0" fmla="*/ 213630 h 227046"/>
                <a:gd name="connsiteX1" fmla="*/ 316833 w 350889"/>
                <a:gd name="connsiteY1" fmla="*/ 213630 h 227046"/>
                <a:gd name="connsiteX2" fmla="*/ 316833 w 350889"/>
                <a:gd name="connsiteY2" fmla="*/ 143452 h 227046"/>
                <a:gd name="connsiteX3" fmla="*/ 209502 w 350889"/>
                <a:gd name="connsiteY3" fmla="*/ 36121 h 227046"/>
                <a:gd name="connsiteX4" fmla="*/ 143452 w 350889"/>
                <a:gd name="connsiteY4" fmla="*/ 36121 h 227046"/>
                <a:gd name="connsiteX5" fmla="*/ 36121 w 350889"/>
                <a:gd name="connsiteY5" fmla="*/ 143452 h 227046"/>
                <a:gd name="connsiteX6" fmla="*/ 36121 w 350889"/>
                <a:gd name="connsiteY6" fmla="*/ 213630 h 227046"/>
                <a:gd name="connsiteX7" fmla="*/ 15480 w 350889"/>
                <a:gd name="connsiteY7" fmla="*/ 213630 h 227046"/>
                <a:gd name="connsiteX8" fmla="*/ 15480 w 350889"/>
                <a:gd name="connsiteY8" fmla="*/ 143452 h 227046"/>
                <a:gd name="connsiteX9" fmla="*/ 143452 w 350889"/>
                <a:gd name="connsiteY9" fmla="*/ 15480 h 227046"/>
                <a:gd name="connsiteX10" fmla="*/ 209502 w 350889"/>
                <a:gd name="connsiteY10" fmla="*/ 15480 h 227046"/>
                <a:gd name="connsiteX11" fmla="*/ 337473 w 350889"/>
                <a:gd name="connsiteY11" fmla="*/ 143452 h 227046"/>
                <a:gd name="connsiteX12" fmla="*/ 337473 w 350889"/>
                <a:gd name="connsiteY12" fmla="*/ 213630 h 227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889" h="227046">
                  <a:moveTo>
                    <a:pt x="337473" y="213630"/>
                  </a:moveTo>
                  <a:lnTo>
                    <a:pt x="316833" y="213630"/>
                  </a:lnTo>
                  <a:lnTo>
                    <a:pt x="316833" y="143452"/>
                  </a:lnTo>
                  <a:cubicBezTo>
                    <a:pt x="316833" y="83594"/>
                    <a:pt x="267295" y="36121"/>
                    <a:pt x="209502" y="36121"/>
                  </a:cubicBezTo>
                  <a:lnTo>
                    <a:pt x="143452" y="36121"/>
                  </a:lnTo>
                  <a:cubicBezTo>
                    <a:pt x="83594" y="36121"/>
                    <a:pt x="36121" y="85658"/>
                    <a:pt x="36121" y="143452"/>
                  </a:cubicBezTo>
                  <a:lnTo>
                    <a:pt x="36121" y="213630"/>
                  </a:lnTo>
                  <a:lnTo>
                    <a:pt x="15480" y="213630"/>
                  </a:lnTo>
                  <a:lnTo>
                    <a:pt x="15480" y="143452"/>
                  </a:lnTo>
                  <a:cubicBezTo>
                    <a:pt x="15480" y="73274"/>
                    <a:pt x="73274" y="15480"/>
                    <a:pt x="143452" y="15480"/>
                  </a:cubicBezTo>
                  <a:lnTo>
                    <a:pt x="209502" y="15480"/>
                  </a:lnTo>
                  <a:cubicBezTo>
                    <a:pt x="279680" y="15480"/>
                    <a:pt x="337473" y="73274"/>
                    <a:pt x="337473" y="143452"/>
                  </a:cubicBezTo>
                  <a:lnTo>
                    <a:pt x="337473" y="213630"/>
                  </a:lnTo>
                  <a:close/>
                </a:path>
              </a:pathLst>
            </a:custGeom>
            <a:grp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557C7794-62D0-8C38-E681-5D39E43FC42C}"/>
                </a:ext>
              </a:extLst>
            </p:cNvPr>
            <p:cNvSpPr/>
            <p:nvPr/>
          </p:nvSpPr>
          <p:spPr>
            <a:xfrm>
              <a:off x="6546023" y="1599676"/>
              <a:ext cx="19996" cy="39993"/>
            </a:xfrm>
            <a:custGeom>
              <a:avLst/>
              <a:gdLst>
                <a:gd name="connsiteX0" fmla="*/ 15480 w 41281"/>
                <a:gd name="connsiteY0" fmla="*/ 15480 h 82562"/>
                <a:gd name="connsiteX1" fmla="*/ 36121 w 41281"/>
                <a:gd name="connsiteY1" fmla="*/ 15480 h 82562"/>
                <a:gd name="connsiteX2" fmla="*/ 36121 w 41281"/>
                <a:gd name="connsiteY2" fmla="*/ 75338 h 82562"/>
                <a:gd name="connsiteX3" fmla="*/ 15480 w 41281"/>
                <a:gd name="connsiteY3" fmla="*/ 75338 h 82562"/>
              </a:gdLst>
              <a:ahLst/>
              <a:cxnLst>
                <a:cxn ang="0">
                  <a:pos x="connsiteX0" y="connsiteY0"/>
                </a:cxn>
                <a:cxn ang="0">
                  <a:pos x="connsiteX1" y="connsiteY1"/>
                </a:cxn>
                <a:cxn ang="0">
                  <a:pos x="connsiteX2" y="connsiteY2"/>
                </a:cxn>
                <a:cxn ang="0">
                  <a:pos x="connsiteX3" y="connsiteY3"/>
                </a:cxn>
              </a:cxnLst>
              <a:rect l="l" t="t" r="r" b="b"/>
              <a:pathLst>
                <a:path w="41281" h="82562">
                  <a:moveTo>
                    <a:pt x="15480" y="15480"/>
                  </a:moveTo>
                  <a:lnTo>
                    <a:pt x="36121" y="15480"/>
                  </a:lnTo>
                  <a:lnTo>
                    <a:pt x="36121" y="75338"/>
                  </a:lnTo>
                  <a:lnTo>
                    <a:pt x="15480" y="75338"/>
                  </a:lnTo>
                  <a:close/>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56F58DD4-25E3-A5A4-1CD8-F52772DEF4E0}"/>
                </a:ext>
              </a:extLst>
            </p:cNvPr>
            <p:cNvSpPr/>
            <p:nvPr/>
          </p:nvSpPr>
          <p:spPr>
            <a:xfrm>
              <a:off x="6359056" y="1373715"/>
              <a:ext cx="349939" cy="269953"/>
            </a:xfrm>
            <a:custGeom>
              <a:avLst/>
              <a:gdLst>
                <a:gd name="connsiteX0" fmla="*/ 85658 w 722420"/>
                <a:gd name="connsiteY0" fmla="*/ 552135 h 557295"/>
                <a:gd name="connsiteX1" fmla="*/ 69146 w 722420"/>
                <a:gd name="connsiteY1" fmla="*/ 552135 h 557295"/>
                <a:gd name="connsiteX2" fmla="*/ 69146 w 722420"/>
                <a:gd name="connsiteY2" fmla="*/ 463381 h 557295"/>
                <a:gd name="connsiteX3" fmla="*/ 42313 w 722420"/>
                <a:gd name="connsiteY3" fmla="*/ 463381 h 557295"/>
                <a:gd name="connsiteX4" fmla="*/ 15480 w 722420"/>
                <a:gd name="connsiteY4" fmla="*/ 436548 h 557295"/>
                <a:gd name="connsiteX5" fmla="*/ 15480 w 722420"/>
                <a:gd name="connsiteY5" fmla="*/ 42313 h 557295"/>
                <a:gd name="connsiteX6" fmla="*/ 42313 w 722420"/>
                <a:gd name="connsiteY6" fmla="*/ 15480 h 557295"/>
                <a:gd name="connsiteX7" fmla="*/ 692491 w 722420"/>
                <a:gd name="connsiteY7" fmla="*/ 15480 h 557295"/>
                <a:gd name="connsiteX8" fmla="*/ 719324 w 722420"/>
                <a:gd name="connsiteY8" fmla="*/ 42313 h 557295"/>
                <a:gd name="connsiteX9" fmla="*/ 719324 w 722420"/>
                <a:gd name="connsiteY9" fmla="*/ 436548 h 557295"/>
                <a:gd name="connsiteX10" fmla="*/ 692491 w 722420"/>
                <a:gd name="connsiteY10" fmla="*/ 463381 h 557295"/>
                <a:gd name="connsiteX11" fmla="*/ 682171 w 722420"/>
                <a:gd name="connsiteY11" fmla="*/ 463381 h 557295"/>
                <a:gd name="connsiteX12" fmla="*/ 682171 w 722420"/>
                <a:gd name="connsiteY12" fmla="*/ 442740 h 557295"/>
                <a:gd name="connsiteX13" fmla="*/ 692491 w 722420"/>
                <a:gd name="connsiteY13" fmla="*/ 442740 h 557295"/>
                <a:gd name="connsiteX14" fmla="*/ 698683 w 722420"/>
                <a:gd name="connsiteY14" fmla="*/ 436548 h 557295"/>
                <a:gd name="connsiteX15" fmla="*/ 698683 w 722420"/>
                <a:gd name="connsiteY15" fmla="*/ 42313 h 557295"/>
                <a:gd name="connsiteX16" fmla="*/ 692491 w 722420"/>
                <a:gd name="connsiteY16" fmla="*/ 36121 h 557295"/>
                <a:gd name="connsiteX17" fmla="*/ 42313 w 722420"/>
                <a:gd name="connsiteY17" fmla="*/ 36121 h 557295"/>
                <a:gd name="connsiteX18" fmla="*/ 36121 w 722420"/>
                <a:gd name="connsiteY18" fmla="*/ 42313 h 557295"/>
                <a:gd name="connsiteX19" fmla="*/ 36121 w 722420"/>
                <a:gd name="connsiteY19" fmla="*/ 436548 h 557295"/>
                <a:gd name="connsiteX20" fmla="*/ 42313 w 722420"/>
                <a:gd name="connsiteY20" fmla="*/ 442740 h 557295"/>
                <a:gd name="connsiteX21" fmla="*/ 87722 w 722420"/>
                <a:gd name="connsiteY21" fmla="*/ 442740 h 557295"/>
                <a:gd name="connsiteX22" fmla="*/ 87722 w 722420"/>
                <a:gd name="connsiteY22" fmla="*/ 519110 h 557295"/>
                <a:gd name="connsiteX23" fmla="*/ 159964 w 722420"/>
                <a:gd name="connsiteY23" fmla="*/ 442740 h 557295"/>
                <a:gd name="connsiteX24" fmla="*/ 300320 w 722420"/>
                <a:gd name="connsiteY24" fmla="*/ 442740 h 557295"/>
                <a:gd name="connsiteX25" fmla="*/ 300320 w 722420"/>
                <a:gd name="connsiteY25" fmla="*/ 463381 h 557295"/>
                <a:gd name="connsiteX26" fmla="*/ 170285 w 722420"/>
                <a:gd name="connsiteY26" fmla="*/ 463381 h 557295"/>
                <a:gd name="connsiteX27" fmla="*/ 85658 w 722420"/>
                <a:gd name="connsiteY27" fmla="*/ 552135 h 557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22420" h="557295">
                  <a:moveTo>
                    <a:pt x="85658" y="552135"/>
                  </a:moveTo>
                  <a:lnTo>
                    <a:pt x="69146" y="552135"/>
                  </a:lnTo>
                  <a:lnTo>
                    <a:pt x="69146" y="463381"/>
                  </a:lnTo>
                  <a:lnTo>
                    <a:pt x="42313" y="463381"/>
                  </a:lnTo>
                  <a:cubicBezTo>
                    <a:pt x="27865" y="463381"/>
                    <a:pt x="15480" y="450996"/>
                    <a:pt x="15480" y="436548"/>
                  </a:cubicBezTo>
                  <a:lnTo>
                    <a:pt x="15480" y="42313"/>
                  </a:lnTo>
                  <a:cubicBezTo>
                    <a:pt x="15480" y="27865"/>
                    <a:pt x="27865" y="15480"/>
                    <a:pt x="42313" y="15480"/>
                  </a:cubicBezTo>
                  <a:lnTo>
                    <a:pt x="692491" y="15480"/>
                  </a:lnTo>
                  <a:cubicBezTo>
                    <a:pt x="706940" y="15480"/>
                    <a:pt x="719324" y="27865"/>
                    <a:pt x="719324" y="42313"/>
                  </a:cubicBezTo>
                  <a:lnTo>
                    <a:pt x="719324" y="436548"/>
                  </a:lnTo>
                  <a:cubicBezTo>
                    <a:pt x="719324" y="450996"/>
                    <a:pt x="706940" y="463381"/>
                    <a:pt x="692491" y="463381"/>
                  </a:cubicBezTo>
                  <a:lnTo>
                    <a:pt x="682171" y="463381"/>
                  </a:lnTo>
                  <a:lnTo>
                    <a:pt x="682171" y="442740"/>
                  </a:lnTo>
                  <a:lnTo>
                    <a:pt x="692491" y="442740"/>
                  </a:lnTo>
                  <a:cubicBezTo>
                    <a:pt x="694555" y="442740"/>
                    <a:pt x="698683" y="440676"/>
                    <a:pt x="698683" y="436548"/>
                  </a:cubicBezTo>
                  <a:lnTo>
                    <a:pt x="698683" y="42313"/>
                  </a:lnTo>
                  <a:cubicBezTo>
                    <a:pt x="698683" y="40249"/>
                    <a:pt x="696619" y="36121"/>
                    <a:pt x="692491" y="36121"/>
                  </a:cubicBezTo>
                  <a:lnTo>
                    <a:pt x="42313" y="36121"/>
                  </a:lnTo>
                  <a:cubicBezTo>
                    <a:pt x="40249" y="36121"/>
                    <a:pt x="36121" y="38185"/>
                    <a:pt x="36121" y="42313"/>
                  </a:cubicBezTo>
                  <a:lnTo>
                    <a:pt x="36121" y="436548"/>
                  </a:lnTo>
                  <a:cubicBezTo>
                    <a:pt x="36121" y="438612"/>
                    <a:pt x="38185" y="442740"/>
                    <a:pt x="42313" y="442740"/>
                  </a:cubicBezTo>
                  <a:lnTo>
                    <a:pt x="87722" y="442740"/>
                  </a:lnTo>
                  <a:lnTo>
                    <a:pt x="87722" y="519110"/>
                  </a:lnTo>
                  <a:lnTo>
                    <a:pt x="159964" y="442740"/>
                  </a:lnTo>
                  <a:lnTo>
                    <a:pt x="300320" y="442740"/>
                  </a:lnTo>
                  <a:lnTo>
                    <a:pt x="300320" y="463381"/>
                  </a:lnTo>
                  <a:lnTo>
                    <a:pt x="170285" y="463381"/>
                  </a:lnTo>
                  <a:lnTo>
                    <a:pt x="85658" y="552135"/>
                  </a:lnTo>
                  <a:close/>
                </a:path>
              </a:pathLst>
            </a:custGeom>
            <a:grp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B4FF9155-38A5-ECC9-EC77-AD985C5C285E}"/>
                </a:ext>
              </a:extLst>
            </p:cNvPr>
            <p:cNvSpPr/>
            <p:nvPr/>
          </p:nvSpPr>
          <p:spPr>
            <a:xfrm>
              <a:off x="6408047" y="1453701"/>
              <a:ext cx="69988" cy="19996"/>
            </a:xfrm>
            <a:custGeom>
              <a:avLst/>
              <a:gdLst>
                <a:gd name="connsiteX0" fmla="*/ 15480 w 144484"/>
                <a:gd name="connsiteY0" fmla="*/ 15481 h 41281"/>
                <a:gd name="connsiteX1" fmla="*/ 139324 w 144484"/>
                <a:gd name="connsiteY1" fmla="*/ 15481 h 41281"/>
                <a:gd name="connsiteX2" fmla="*/ 139324 w 144484"/>
                <a:gd name="connsiteY2" fmla="*/ 36121 h 41281"/>
                <a:gd name="connsiteX3" fmla="*/ 15480 w 144484"/>
                <a:gd name="connsiteY3" fmla="*/ 36121 h 41281"/>
              </a:gdLst>
              <a:ahLst/>
              <a:cxnLst>
                <a:cxn ang="0">
                  <a:pos x="connsiteX0" y="connsiteY0"/>
                </a:cxn>
                <a:cxn ang="0">
                  <a:pos x="connsiteX1" y="connsiteY1"/>
                </a:cxn>
                <a:cxn ang="0">
                  <a:pos x="connsiteX2" y="connsiteY2"/>
                </a:cxn>
                <a:cxn ang="0">
                  <a:pos x="connsiteX3" y="connsiteY3"/>
                </a:cxn>
              </a:cxnLst>
              <a:rect l="l" t="t" r="r" b="b"/>
              <a:pathLst>
                <a:path w="144484" h="41281">
                  <a:moveTo>
                    <a:pt x="15480" y="15481"/>
                  </a:moveTo>
                  <a:lnTo>
                    <a:pt x="139324" y="15481"/>
                  </a:lnTo>
                  <a:lnTo>
                    <a:pt x="139324" y="36121"/>
                  </a:lnTo>
                  <a:lnTo>
                    <a:pt x="15480" y="36121"/>
                  </a:ln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0BB850F3-1C15-B66F-676A-C2F3D24719A4}"/>
                </a:ext>
              </a:extLst>
            </p:cNvPr>
            <p:cNvSpPr/>
            <p:nvPr/>
          </p:nvSpPr>
          <p:spPr>
            <a:xfrm>
              <a:off x="6408047" y="1481696"/>
              <a:ext cx="139976" cy="19996"/>
            </a:xfrm>
            <a:custGeom>
              <a:avLst/>
              <a:gdLst>
                <a:gd name="connsiteX0" fmla="*/ 15480 w 288968"/>
                <a:gd name="connsiteY0" fmla="*/ 15480 h 41281"/>
                <a:gd name="connsiteX1" fmla="*/ 277616 w 288968"/>
                <a:gd name="connsiteY1" fmla="*/ 15480 h 41281"/>
                <a:gd name="connsiteX2" fmla="*/ 277616 w 288968"/>
                <a:gd name="connsiteY2" fmla="*/ 36121 h 41281"/>
                <a:gd name="connsiteX3" fmla="*/ 15480 w 288968"/>
                <a:gd name="connsiteY3" fmla="*/ 36121 h 41281"/>
              </a:gdLst>
              <a:ahLst/>
              <a:cxnLst>
                <a:cxn ang="0">
                  <a:pos x="connsiteX0" y="connsiteY0"/>
                </a:cxn>
                <a:cxn ang="0">
                  <a:pos x="connsiteX1" y="connsiteY1"/>
                </a:cxn>
                <a:cxn ang="0">
                  <a:pos x="connsiteX2" y="connsiteY2"/>
                </a:cxn>
                <a:cxn ang="0">
                  <a:pos x="connsiteX3" y="connsiteY3"/>
                </a:cxn>
              </a:cxnLst>
              <a:rect l="l" t="t" r="r" b="b"/>
              <a:pathLst>
                <a:path w="288968" h="41281">
                  <a:moveTo>
                    <a:pt x="15480" y="15480"/>
                  </a:moveTo>
                  <a:lnTo>
                    <a:pt x="277616" y="15480"/>
                  </a:lnTo>
                  <a:lnTo>
                    <a:pt x="277616" y="36121"/>
                  </a:lnTo>
                  <a:lnTo>
                    <a:pt x="15480" y="36121"/>
                  </a:ln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012ED0E0-3F43-C751-3B24-966E10CB28DB}"/>
                </a:ext>
              </a:extLst>
            </p:cNvPr>
            <p:cNvSpPr/>
            <p:nvPr/>
          </p:nvSpPr>
          <p:spPr>
            <a:xfrm>
              <a:off x="6408047" y="1509692"/>
              <a:ext cx="149974" cy="19996"/>
            </a:xfrm>
            <a:custGeom>
              <a:avLst/>
              <a:gdLst>
                <a:gd name="connsiteX0" fmla="*/ 15480 w 309608"/>
                <a:gd name="connsiteY0" fmla="*/ 15480 h 41281"/>
                <a:gd name="connsiteX1" fmla="*/ 306513 w 309608"/>
                <a:gd name="connsiteY1" fmla="*/ 15480 h 41281"/>
                <a:gd name="connsiteX2" fmla="*/ 306513 w 309608"/>
                <a:gd name="connsiteY2" fmla="*/ 36121 h 41281"/>
                <a:gd name="connsiteX3" fmla="*/ 15480 w 309608"/>
                <a:gd name="connsiteY3" fmla="*/ 36121 h 41281"/>
              </a:gdLst>
              <a:ahLst/>
              <a:cxnLst>
                <a:cxn ang="0">
                  <a:pos x="connsiteX0" y="connsiteY0"/>
                </a:cxn>
                <a:cxn ang="0">
                  <a:pos x="connsiteX1" y="connsiteY1"/>
                </a:cxn>
                <a:cxn ang="0">
                  <a:pos x="connsiteX2" y="connsiteY2"/>
                </a:cxn>
                <a:cxn ang="0">
                  <a:pos x="connsiteX3" y="connsiteY3"/>
                </a:cxn>
              </a:cxnLst>
              <a:rect l="l" t="t" r="r" b="b"/>
              <a:pathLst>
                <a:path w="309608" h="41281">
                  <a:moveTo>
                    <a:pt x="15480" y="15480"/>
                  </a:moveTo>
                  <a:lnTo>
                    <a:pt x="306513" y="15480"/>
                  </a:lnTo>
                  <a:lnTo>
                    <a:pt x="306513" y="36121"/>
                  </a:lnTo>
                  <a:lnTo>
                    <a:pt x="15480" y="36121"/>
                  </a:lnTo>
                  <a:close/>
                </a:path>
              </a:pathLst>
            </a:custGeom>
            <a:grpFill/>
            <a:ln w="9525" cap="flat">
              <a:noFill/>
              <a:prstDash val="solid"/>
              <a:miter/>
            </a:ln>
          </p:spPr>
          <p:txBody>
            <a:bodyPr rtlCol="0" anchor="ctr"/>
            <a:lstStyle/>
            <a:p>
              <a:endParaRPr lang="en-US"/>
            </a:p>
          </p:txBody>
        </p:sp>
      </p:grpSp>
      <p:grpSp>
        <p:nvGrpSpPr>
          <p:cNvPr id="31" name="Graphic 268">
            <a:extLst>
              <a:ext uri="{FF2B5EF4-FFF2-40B4-BE49-F238E27FC236}">
                <a16:creationId xmlns:a16="http://schemas.microsoft.com/office/drawing/2014/main" id="{D7313F52-ADE1-96CC-919E-C66BB0F488C7}"/>
              </a:ext>
            </a:extLst>
          </p:cNvPr>
          <p:cNvGrpSpPr/>
          <p:nvPr/>
        </p:nvGrpSpPr>
        <p:grpSpPr>
          <a:xfrm>
            <a:off x="6414059" y="1771132"/>
            <a:ext cx="348314" cy="283005"/>
            <a:chOff x="6845946" y="4818255"/>
            <a:chExt cx="457200" cy="371475"/>
          </a:xfrm>
          <a:solidFill>
            <a:schemeClr val="accent6"/>
          </a:solidFill>
        </p:grpSpPr>
        <p:sp>
          <p:nvSpPr>
            <p:cNvPr id="32" name="Freeform: Shape 31">
              <a:extLst>
                <a:ext uri="{FF2B5EF4-FFF2-40B4-BE49-F238E27FC236}">
                  <a16:creationId xmlns:a16="http://schemas.microsoft.com/office/drawing/2014/main" id="{E0923303-192E-8EB2-5B22-46C8A2972A3B}"/>
                </a:ext>
              </a:extLst>
            </p:cNvPr>
            <p:cNvSpPr/>
            <p:nvPr/>
          </p:nvSpPr>
          <p:spPr>
            <a:xfrm>
              <a:off x="6960246" y="4913505"/>
              <a:ext cx="228600" cy="161925"/>
            </a:xfrm>
            <a:custGeom>
              <a:avLst/>
              <a:gdLst>
                <a:gd name="connsiteX0" fmla="*/ 228600 w 228600"/>
                <a:gd name="connsiteY0" fmla="*/ 161925 h 161925"/>
                <a:gd name="connsiteX1" fmla="*/ 0 w 228600"/>
                <a:gd name="connsiteY1" fmla="*/ 161925 h 161925"/>
                <a:gd name="connsiteX2" fmla="*/ 0 w 228600"/>
                <a:gd name="connsiteY2" fmla="*/ 0 h 161925"/>
                <a:gd name="connsiteX3" fmla="*/ 228600 w 228600"/>
                <a:gd name="connsiteY3" fmla="*/ 0 h 161925"/>
                <a:gd name="connsiteX4" fmla="*/ 228600 w 228600"/>
                <a:gd name="connsiteY4" fmla="*/ 161925 h 161925"/>
                <a:gd name="connsiteX5" fmla="*/ 19050 w 228600"/>
                <a:gd name="connsiteY5" fmla="*/ 142875 h 161925"/>
                <a:gd name="connsiteX6" fmla="*/ 209550 w 228600"/>
                <a:gd name="connsiteY6" fmla="*/ 142875 h 161925"/>
                <a:gd name="connsiteX7" fmla="*/ 209550 w 228600"/>
                <a:gd name="connsiteY7" fmla="*/ 19050 h 161925"/>
                <a:gd name="connsiteX8" fmla="*/ 19050 w 228600"/>
                <a:gd name="connsiteY8" fmla="*/ 19050 h 161925"/>
                <a:gd name="connsiteX9" fmla="*/ 19050 w 228600"/>
                <a:gd name="connsiteY9" fmla="*/ 142875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600" h="161925">
                  <a:moveTo>
                    <a:pt x="228600" y="161925"/>
                  </a:moveTo>
                  <a:lnTo>
                    <a:pt x="0" y="161925"/>
                  </a:lnTo>
                  <a:lnTo>
                    <a:pt x="0" y="0"/>
                  </a:lnTo>
                  <a:lnTo>
                    <a:pt x="228600" y="0"/>
                  </a:lnTo>
                  <a:lnTo>
                    <a:pt x="228600" y="161925"/>
                  </a:lnTo>
                  <a:close/>
                  <a:moveTo>
                    <a:pt x="19050" y="142875"/>
                  </a:moveTo>
                  <a:lnTo>
                    <a:pt x="209550" y="142875"/>
                  </a:lnTo>
                  <a:lnTo>
                    <a:pt x="209550" y="19050"/>
                  </a:lnTo>
                  <a:lnTo>
                    <a:pt x="19050" y="19050"/>
                  </a:lnTo>
                  <a:lnTo>
                    <a:pt x="19050" y="142875"/>
                  </a:ln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5B035666-5A35-15B4-8D98-6E0512BB093E}"/>
                </a:ext>
              </a:extLst>
            </p:cNvPr>
            <p:cNvSpPr/>
            <p:nvPr/>
          </p:nvSpPr>
          <p:spPr>
            <a:xfrm>
              <a:off x="6998346" y="4884930"/>
              <a:ext cx="19050" cy="38100"/>
            </a:xfrm>
            <a:custGeom>
              <a:avLst/>
              <a:gdLst>
                <a:gd name="connsiteX0" fmla="*/ 0 w 19050"/>
                <a:gd name="connsiteY0" fmla="*/ 0 h 38100"/>
                <a:gd name="connsiteX1" fmla="*/ 19050 w 19050"/>
                <a:gd name="connsiteY1" fmla="*/ 0 h 38100"/>
                <a:gd name="connsiteX2" fmla="*/ 19050 w 19050"/>
                <a:gd name="connsiteY2" fmla="*/ 38100 h 38100"/>
                <a:gd name="connsiteX3" fmla="*/ 0 w 19050"/>
                <a:gd name="connsiteY3" fmla="*/ 38100 h 38100"/>
              </a:gdLst>
              <a:ahLst/>
              <a:cxnLst>
                <a:cxn ang="0">
                  <a:pos x="connsiteX0" y="connsiteY0"/>
                </a:cxn>
                <a:cxn ang="0">
                  <a:pos x="connsiteX1" y="connsiteY1"/>
                </a:cxn>
                <a:cxn ang="0">
                  <a:pos x="connsiteX2" y="connsiteY2"/>
                </a:cxn>
                <a:cxn ang="0">
                  <a:pos x="connsiteX3" y="connsiteY3"/>
                </a:cxn>
              </a:cxnLst>
              <a:rect l="l" t="t" r="r" b="b"/>
              <a:pathLst>
                <a:path w="19050" h="38100">
                  <a:moveTo>
                    <a:pt x="0" y="0"/>
                  </a:moveTo>
                  <a:lnTo>
                    <a:pt x="19050" y="0"/>
                  </a:lnTo>
                  <a:lnTo>
                    <a:pt x="19050" y="38100"/>
                  </a:lnTo>
                  <a:lnTo>
                    <a:pt x="0" y="38100"/>
                  </a:lnTo>
                  <a:close/>
                </a:path>
              </a:pathLst>
            </a:custGeom>
            <a:grp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335F898D-F5F3-F51C-F1A3-6A628DA18B3A}"/>
                </a:ext>
              </a:extLst>
            </p:cNvPr>
            <p:cNvSpPr/>
            <p:nvPr/>
          </p:nvSpPr>
          <p:spPr>
            <a:xfrm>
              <a:off x="7131696" y="4884930"/>
              <a:ext cx="19050" cy="38100"/>
            </a:xfrm>
            <a:custGeom>
              <a:avLst/>
              <a:gdLst>
                <a:gd name="connsiteX0" fmla="*/ 0 w 19050"/>
                <a:gd name="connsiteY0" fmla="*/ 0 h 38100"/>
                <a:gd name="connsiteX1" fmla="*/ 19050 w 19050"/>
                <a:gd name="connsiteY1" fmla="*/ 0 h 38100"/>
                <a:gd name="connsiteX2" fmla="*/ 19050 w 19050"/>
                <a:gd name="connsiteY2" fmla="*/ 38100 h 38100"/>
                <a:gd name="connsiteX3" fmla="*/ 0 w 19050"/>
                <a:gd name="connsiteY3" fmla="*/ 38100 h 38100"/>
              </a:gdLst>
              <a:ahLst/>
              <a:cxnLst>
                <a:cxn ang="0">
                  <a:pos x="connsiteX0" y="connsiteY0"/>
                </a:cxn>
                <a:cxn ang="0">
                  <a:pos x="connsiteX1" y="connsiteY1"/>
                </a:cxn>
                <a:cxn ang="0">
                  <a:pos x="connsiteX2" y="connsiteY2"/>
                </a:cxn>
                <a:cxn ang="0">
                  <a:pos x="connsiteX3" y="connsiteY3"/>
                </a:cxn>
              </a:cxnLst>
              <a:rect l="l" t="t" r="r" b="b"/>
              <a:pathLst>
                <a:path w="19050" h="38100">
                  <a:moveTo>
                    <a:pt x="0" y="0"/>
                  </a:moveTo>
                  <a:lnTo>
                    <a:pt x="19050" y="0"/>
                  </a:lnTo>
                  <a:lnTo>
                    <a:pt x="19050" y="38100"/>
                  </a:lnTo>
                  <a:lnTo>
                    <a:pt x="0" y="38100"/>
                  </a:lnTo>
                  <a:close/>
                </a:path>
              </a:pathLst>
            </a:custGeom>
            <a:grp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EA17CFAB-AEFA-C4FA-9614-A4373AFCD36A}"/>
                </a:ext>
              </a:extLst>
            </p:cNvPr>
            <p:cNvSpPr/>
            <p:nvPr/>
          </p:nvSpPr>
          <p:spPr>
            <a:xfrm>
              <a:off x="7026921" y="4951605"/>
              <a:ext cx="19050" cy="47625"/>
            </a:xfrm>
            <a:custGeom>
              <a:avLst/>
              <a:gdLst>
                <a:gd name="connsiteX0" fmla="*/ 0 w 19050"/>
                <a:gd name="connsiteY0" fmla="*/ 0 h 47625"/>
                <a:gd name="connsiteX1" fmla="*/ 19050 w 19050"/>
                <a:gd name="connsiteY1" fmla="*/ 0 h 47625"/>
                <a:gd name="connsiteX2" fmla="*/ 19050 w 19050"/>
                <a:gd name="connsiteY2" fmla="*/ 47625 h 47625"/>
                <a:gd name="connsiteX3" fmla="*/ 0 w 19050"/>
                <a:gd name="connsiteY3" fmla="*/ 47625 h 47625"/>
              </a:gdLst>
              <a:ahLst/>
              <a:cxnLst>
                <a:cxn ang="0">
                  <a:pos x="connsiteX0" y="connsiteY0"/>
                </a:cxn>
                <a:cxn ang="0">
                  <a:pos x="connsiteX1" y="connsiteY1"/>
                </a:cxn>
                <a:cxn ang="0">
                  <a:pos x="connsiteX2" y="connsiteY2"/>
                </a:cxn>
                <a:cxn ang="0">
                  <a:pos x="connsiteX3" y="connsiteY3"/>
                </a:cxn>
              </a:cxnLst>
              <a:rect l="l" t="t" r="r" b="b"/>
              <a:pathLst>
                <a:path w="19050" h="47625">
                  <a:moveTo>
                    <a:pt x="0" y="0"/>
                  </a:moveTo>
                  <a:lnTo>
                    <a:pt x="19050" y="0"/>
                  </a:lnTo>
                  <a:lnTo>
                    <a:pt x="19050" y="47625"/>
                  </a:lnTo>
                  <a:lnTo>
                    <a:pt x="0" y="47625"/>
                  </a:lnTo>
                  <a:close/>
                </a:path>
              </a:pathLst>
            </a:custGeom>
            <a:grp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3A54888E-E7CD-EE0B-06FE-85CF2B5D3524}"/>
                </a:ext>
              </a:extLst>
            </p:cNvPr>
            <p:cNvSpPr/>
            <p:nvPr/>
          </p:nvSpPr>
          <p:spPr>
            <a:xfrm>
              <a:off x="7103121" y="4951605"/>
              <a:ext cx="19050" cy="47625"/>
            </a:xfrm>
            <a:custGeom>
              <a:avLst/>
              <a:gdLst>
                <a:gd name="connsiteX0" fmla="*/ 0 w 19050"/>
                <a:gd name="connsiteY0" fmla="*/ 0 h 47625"/>
                <a:gd name="connsiteX1" fmla="*/ 19050 w 19050"/>
                <a:gd name="connsiteY1" fmla="*/ 0 h 47625"/>
                <a:gd name="connsiteX2" fmla="*/ 19050 w 19050"/>
                <a:gd name="connsiteY2" fmla="*/ 47625 h 47625"/>
                <a:gd name="connsiteX3" fmla="*/ 0 w 19050"/>
                <a:gd name="connsiteY3" fmla="*/ 47625 h 47625"/>
              </a:gdLst>
              <a:ahLst/>
              <a:cxnLst>
                <a:cxn ang="0">
                  <a:pos x="connsiteX0" y="connsiteY0"/>
                </a:cxn>
                <a:cxn ang="0">
                  <a:pos x="connsiteX1" y="connsiteY1"/>
                </a:cxn>
                <a:cxn ang="0">
                  <a:pos x="connsiteX2" y="connsiteY2"/>
                </a:cxn>
                <a:cxn ang="0">
                  <a:pos x="connsiteX3" y="connsiteY3"/>
                </a:cxn>
              </a:cxnLst>
              <a:rect l="l" t="t" r="r" b="b"/>
              <a:pathLst>
                <a:path w="19050" h="47625">
                  <a:moveTo>
                    <a:pt x="0" y="0"/>
                  </a:moveTo>
                  <a:lnTo>
                    <a:pt x="19050" y="0"/>
                  </a:lnTo>
                  <a:lnTo>
                    <a:pt x="19050" y="47625"/>
                  </a:lnTo>
                  <a:lnTo>
                    <a:pt x="0" y="47625"/>
                  </a:lnTo>
                  <a:close/>
                </a:path>
              </a:pathLst>
            </a:custGeom>
            <a:grp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596922D4-7E54-1A51-431E-6D41466C2C3A}"/>
                </a:ext>
              </a:extLst>
            </p:cNvPr>
            <p:cNvSpPr/>
            <p:nvPr/>
          </p:nvSpPr>
          <p:spPr>
            <a:xfrm>
              <a:off x="7045971" y="5018280"/>
              <a:ext cx="57150" cy="19050"/>
            </a:xfrm>
            <a:custGeom>
              <a:avLst/>
              <a:gdLst>
                <a:gd name="connsiteX0" fmla="*/ 0 w 57150"/>
                <a:gd name="connsiteY0" fmla="*/ 0 h 19050"/>
                <a:gd name="connsiteX1" fmla="*/ 57150 w 57150"/>
                <a:gd name="connsiteY1" fmla="*/ 0 h 19050"/>
                <a:gd name="connsiteX2" fmla="*/ 57150 w 57150"/>
                <a:gd name="connsiteY2" fmla="*/ 19050 h 19050"/>
                <a:gd name="connsiteX3" fmla="*/ 0 w 571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57150" h="19050">
                  <a:moveTo>
                    <a:pt x="0" y="0"/>
                  </a:moveTo>
                  <a:lnTo>
                    <a:pt x="57150" y="0"/>
                  </a:lnTo>
                  <a:lnTo>
                    <a:pt x="57150" y="19050"/>
                  </a:lnTo>
                  <a:lnTo>
                    <a:pt x="0" y="19050"/>
                  </a:lnTo>
                  <a:close/>
                </a:path>
              </a:pathLst>
            </a:custGeom>
            <a:grpFill/>
            <a:ln w="952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6A1AB787-68CF-727A-FC4C-DDD480225B4E}"/>
                </a:ext>
              </a:extLst>
            </p:cNvPr>
            <p:cNvSpPr/>
            <p:nvPr/>
          </p:nvSpPr>
          <p:spPr>
            <a:xfrm>
              <a:off x="6845946" y="5113530"/>
              <a:ext cx="457200" cy="76200"/>
            </a:xfrm>
            <a:custGeom>
              <a:avLst/>
              <a:gdLst>
                <a:gd name="connsiteX0" fmla="*/ 428625 w 457200"/>
                <a:gd name="connsiteY0" fmla="*/ 76200 h 76200"/>
                <a:gd name="connsiteX1" fmla="*/ 28575 w 457200"/>
                <a:gd name="connsiteY1" fmla="*/ 76200 h 76200"/>
                <a:gd name="connsiteX2" fmla="*/ 0 w 457200"/>
                <a:gd name="connsiteY2" fmla="*/ 47625 h 76200"/>
                <a:gd name="connsiteX3" fmla="*/ 0 w 457200"/>
                <a:gd name="connsiteY3" fmla="*/ 0 h 76200"/>
                <a:gd name="connsiteX4" fmla="*/ 457200 w 457200"/>
                <a:gd name="connsiteY4" fmla="*/ 0 h 76200"/>
                <a:gd name="connsiteX5" fmla="*/ 457200 w 457200"/>
                <a:gd name="connsiteY5" fmla="*/ 47625 h 76200"/>
                <a:gd name="connsiteX6" fmla="*/ 428625 w 457200"/>
                <a:gd name="connsiteY6" fmla="*/ 76200 h 76200"/>
                <a:gd name="connsiteX7" fmla="*/ 19050 w 457200"/>
                <a:gd name="connsiteY7" fmla="*/ 19050 h 76200"/>
                <a:gd name="connsiteX8" fmla="*/ 19050 w 457200"/>
                <a:gd name="connsiteY8" fmla="*/ 47625 h 76200"/>
                <a:gd name="connsiteX9" fmla="*/ 28575 w 457200"/>
                <a:gd name="connsiteY9" fmla="*/ 57150 h 76200"/>
                <a:gd name="connsiteX10" fmla="*/ 428625 w 457200"/>
                <a:gd name="connsiteY10" fmla="*/ 57150 h 76200"/>
                <a:gd name="connsiteX11" fmla="*/ 438150 w 457200"/>
                <a:gd name="connsiteY11" fmla="*/ 47625 h 76200"/>
                <a:gd name="connsiteX12" fmla="*/ 438150 w 457200"/>
                <a:gd name="connsiteY12" fmla="*/ 19050 h 76200"/>
                <a:gd name="connsiteX13" fmla="*/ 19050 w 457200"/>
                <a:gd name="connsiteY13" fmla="*/ 1905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7200" h="76200">
                  <a:moveTo>
                    <a:pt x="428625" y="76200"/>
                  </a:moveTo>
                  <a:lnTo>
                    <a:pt x="28575" y="76200"/>
                  </a:lnTo>
                  <a:cubicBezTo>
                    <a:pt x="12859" y="76200"/>
                    <a:pt x="0" y="63341"/>
                    <a:pt x="0" y="47625"/>
                  </a:cubicBezTo>
                  <a:lnTo>
                    <a:pt x="0" y="0"/>
                  </a:lnTo>
                  <a:lnTo>
                    <a:pt x="457200" y="0"/>
                  </a:lnTo>
                  <a:lnTo>
                    <a:pt x="457200" y="47625"/>
                  </a:lnTo>
                  <a:cubicBezTo>
                    <a:pt x="457200" y="63341"/>
                    <a:pt x="444341" y="76200"/>
                    <a:pt x="428625" y="76200"/>
                  </a:cubicBezTo>
                  <a:close/>
                  <a:moveTo>
                    <a:pt x="19050" y="19050"/>
                  </a:moveTo>
                  <a:lnTo>
                    <a:pt x="19050" y="47625"/>
                  </a:lnTo>
                  <a:cubicBezTo>
                    <a:pt x="19050" y="52864"/>
                    <a:pt x="23336" y="57150"/>
                    <a:pt x="28575" y="57150"/>
                  </a:cubicBezTo>
                  <a:lnTo>
                    <a:pt x="428625" y="57150"/>
                  </a:lnTo>
                  <a:cubicBezTo>
                    <a:pt x="433864" y="57150"/>
                    <a:pt x="438150" y="52864"/>
                    <a:pt x="438150" y="47625"/>
                  </a:cubicBezTo>
                  <a:lnTo>
                    <a:pt x="438150" y="19050"/>
                  </a:lnTo>
                  <a:lnTo>
                    <a:pt x="19050" y="19050"/>
                  </a:lnTo>
                  <a:close/>
                </a:path>
              </a:pathLst>
            </a:custGeom>
            <a:grp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3DF9CE51-299E-3A3F-5FAB-FE0351AB471F}"/>
                </a:ext>
              </a:extLst>
            </p:cNvPr>
            <p:cNvSpPr/>
            <p:nvPr/>
          </p:nvSpPr>
          <p:spPr>
            <a:xfrm>
              <a:off x="6874521" y="4818255"/>
              <a:ext cx="400050" cy="304800"/>
            </a:xfrm>
            <a:custGeom>
              <a:avLst/>
              <a:gdLst>
                <a:gd name="connsiteX0" fmla="*/ 400050 w 400050"/>
                <a:gd name="connsiteY0" fmla="*/ 304800 h 304800"/>
                <a:gd name="connsiteX1" fmla="*/ 381000 w 400050"/>
                <a:gd name="connsiteY1" fmla="*/ 304800 h 304800"/>
                <a:gd name="connsiteX2" fmla="*/ 381000 w 400050"/>
                <a:gd name="connsiteY2" fmla="*/ 28575 h 304800"/>
                <a:gd name="connsiteX3" fmla="*/ 371475 w 400050"/>
                <a:gd name="connsiteY3" fmla="*/ 19050 h 304800"/>
                <a:gd name="connsiteX4" fmla="*/ 28575 w 400050"/>
                <a:gd name="connsiteY4" fmla="*/ 19050 h 304800"/>
                <a:gd name="connsiteX5" fmla="*/ 19050 w 400050"/>
                <a:gd name="connsiteY5" fmla="*/ 28575 h 304800"/>
                <a:gd name="connsiteX6" fmla="*/ 19050 w 400050"/>
                <a:gd name="connsiteY6" fmla="*/ 304800 h 304800"/>
                <a:gd name="connsiteX7" fmla="*/ 0 w 400050"/>
                <a:gd name="connsiteY7" fmla="*/ 304800 h 304800"/>
                <a:gd name="connsiteX8" fmla="*/ 0 w 400050"/>
                <a:gd name="connsiteY8" fmla="*/ 28575 h 304800"/>
                <a:gd name="connsiteX9" fmla="*/ 28575 w 400050"/>
                <a:gd name="connsiteY9" fmla="*/ 0 h 304800"/>
                <a:gd name="connsiteX10" fmla="*/ 371475 w 400050"/>
                <a:gd name="connsiteY10" fmla="*/ 0 h 304800"/>
                <a:gd name="connsiteX11" fmla="*/ 400050 w 400050"/>
                <a:gd name="connsiteY11" fmla="*/ 28575 h 304800"/>
                <a:gd name="connsiteX12" fmla="*/ 400050 w 400050"/>
                <a:gd name="connsiteY12" fmla="*/ 30480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0050" h="304800">
                  <a:moveTo>
                    <a:pt x="400050" y="304800"/>
                  </a:moveTo>
                  <a:lnTo>
                    <a:pt x="381000" y="304800"/>
                  </a:lnTo>
                  <a:lnTo>
                    <a:pt x="381000" y="28575"/>
                  </a:lnTo>
                  <a:cubicBezTo>
                    <a:pt x="381000" y="23336"/>
                    <a:pt x="376714" y="19050"/>
                    <a:pt x="371475" y="19050"/>
                  </a:cubicBezTo>
                  <a:lnTo>
                    <a:pt x="28575" y="19050"/>
                  </a:lnTo>
                  <a:cubicBezTo>
                    <a:pt x="23336" y="19050"/>
                    <a:pt x="19050" y="23336"/>
                    <a:pt x="19050" y="28575"/>
                  </a:cubicBezTo>
                  <a:lnTo>
                    <a:pt x="19050" y="304800"/>
                  </a:lnTo>
                  <a:lnTo>
                    <a:pt x="0" y="304800"/>
                  </a:lnTo>
                  <a:lnTo>
                    <a:pt x="0" y="28575"/>
                  </a:lnTo>
                  <a:cubicBezTo>
                    <a:pt x="0" y="12859"/>
                    <a:pt x="12859" y="0"/>
                    <a:pt x="28575" y="0"/>
                  </a:cubicBezTo>
                  <a:lnTo>
                    <a:pt x="371475" y="0"/>
                  </a:lnTo>
                  <a:cubicBezTo>
                    <a:pt x="387191" y="0"/>
                    <a:pt x="400050" y="12859"/>
                    <a:pt x="400050" y="28575"/>
                  </a:cubicBezTo>
                  <a:lnTo>
                    <a:pt x="400050" y="304800"/>
                  </a:lnTo>
                  <a:close/>
                </a:path>
              </a:pathLst>
            </a:custGeom>
            <a:grp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9C603AD5-B1CB-2B04-D39F-DDE0A9043A0C}"/>
                </a:ext>
              </a:extLst>
            </p:cNvPr>
            <p:cNvSpPr/>
            <p:nvPr/>
          </p:nvSpPr>
          <p:spPr>
            <a:xfrm>
              <a:off x="7226946" y="5151630"/>
              <a:ext cx="19050" cy="28575"/>
            </a:xfrm>
            <a:custGeom>
              <a:avLst/>
              <a:gdLst>
                <a:gd name="connsiteX0" fmla="*/ 0 w 19050"/>
                <a:gd name="connsiteY0" fmla="*/ 0 h 28575"/>
                <a:gd name="connsiteX1" fmla="*/ 19050 w 19050"/>
                <a:gd name="connsiteY1" fmla="*/ 0 h 28575"/>
                <a:gd name="connsiteX2" fmla="*/ 19050 w 19050"/>
                <a:gd name="connsiteY2" fmla="*/ 28575 h 28575"/>
                <a:gd name="connsiteX3" fmla="*/ 0 w 190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19050" h="28575">
                  <a:moveTo>
                    <a:pt x="0" y="0"/>
                  </a:moveTo>
                  <a:lnTo>
                    <a:pt x="19050" y="0"/>
                  </a:lnTo>
                  <a:lnTo>
                    <a:pt x="19050" y="28575"/>
                  </a:lnTo>
                  <a:lnTo>
                    <a:pt x="0" y="28575"/>
                  </a:lnTo>
                  <a:close/>
                </a:path>
              </a:pathLst>
            </a:custGeom>
            <a:grpFill/>
            <a:ln w="952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677CE00F-B183-8ADD-8EA5-3496B035B3F3}"/>
                </a:ext>
              </a:extLst>
            </p:cNvPr>
            <p:cNvSpPr/>
            <p:nvPr/>
          </p:nvSpPr>
          <p:spPr>
            <a:xfrm>
              <a:off x="7188846" y="5151630"/>
              <a:ext cx="19050" cy="28575"/>
            </a:xfrm>
            <a:custGeom>
              <a:avLst/>
              <a:gdLst>
                <a:gd name="connsiteX0" fmla="*/ 0 w 19050"/>
                <a:gd name="connsiteY0" fmla="*/ 0 h 28575"/>
                <a:gd name="connsiteX1" fmla="*/ 19050 w 19050"/>
                <a:gd name="connsiteY1" fmla="*/ 0 h 28575"/>
                <a:gd name="connsiteX2" fmla="*/ 19050 w 19050"/>
                <a:gd name="connsiteY2" fmla="*/ 28575 h 28575"/>
                <a:gd name="connsiteX3" fmla="*/ 0 w 190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19050" h="28575">
                  <a:moveTo>
                    <a:pt x="0" y="0"/>
                  </a:moveTo>
                  <a:lnTo>
                    <a:pt x="19050" y="0"/>
                  </a:lnTo>
                  <a:lnTo>
                    <a:pt x="19050" y="28575"/>
                  </a:lnTo>
                  <a:lnTo>
                    <a:pt x="0" y="28575"/>
                  </a:lnTo>
                  <a:close/>
                </a:path>
              </a:pathLst>
            </a:custGeom>
            <a:grpFill/>
            <a:ln w="952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7614C2F4-AAA4-801C-2426-44F23D1975A4}"/>
                </a:ext>
              </a:extLst>
            </p:cNvPr>
            <p:cNvSpPr/>
            <p:nvPr/>
          </p:nvSpPr>
          <p:spPr>
            <a:xfrm>
              <a:off x="7150746" y="5151630"/>
              <a:ext cx="19050" cy="28575"/>
            </a:xfrm>
            <a:custGeom>
              <a:avLst/>
              <a:gdLst>
                <a:gd name="connsiteX0" fmla="*/ 0 w 19050"/>
                <a:gd name="connsiteY0" fmla="*/ 0 h 28575"/>
                <a:gd name="connsiteX1" fmla="*/ 19050 w 19050"/>
                <a:gd name="connsiteY1" fmla="*/ 0 h 28575"/>
                <a:gd name="connsiteX2" fmla="*/ 19050 w 19050"/>
                <a:gd name="connsiteY2" fmla="*/ 28575 h 28575"/>
                <a:gd name="connsiteX3" fmla="*/ 0 w 190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19050" h="28575">
                  <a:moveTo>
                    <a:pt x="0" y="0"/>
                  </a:moveTo>
                  <a:lnTo>
                    <a:pt x="19050" y="0"/>
                  </a:lnTo>
                  <a:lnTo>
                    <a:pt x="19050" y="28575"/>
                  </a:lnTo>
                  <a:lnTo>
                    <a:pt x="0" y="28575"/>
                  </a:lnTo>
                  <a:close/>
                </a:path>
              </a:pathLst>
            </a:custGeom>
            <a:grpFill/>
            <a:ln w="9525" cap="flat">
              <a:noFill/>
              <a:prstDash val="solid"/>
              <a:miter/>
            </a:ln>
          </p:spPr>
          <p:txBody>
            <a:bodyPr rtlCol="0" anchor="ctr"/>
            <a:lstStyle/>
            <a:p>
              <a:endParaRPr lang="en-US"/>
            </a:p>
          </p:txBody>
        </p:sp>
      </p:grpSp>
      <p:grpSp>
        <p:nvGrpSpPr>
          <p:cNvPr id="43" name="Graphic 3">
            <a:extLst>
              <a:ext uri="{FF2B5EF4-FFF2-40B4-BE49-F238E27FC236}">
                <a16:creationId xmlns:a16="http://schemas.microsoft.com/office/drawing/2014/main" id="{9F1D9A1A-4269-3070-C1C0-7A44F29F3646}"/>
              </a:ext>
            </a:extLst>
          </p:cNvPr>
          <p:cNvGrpSpPr/>
          <p:nvPr/>
        </p:nvGrpSpPr>
        <p:grpSpPr>
          <a:xfrm>
            <a:off x="6375138" y="2515786"/>
            <a:ext cx="426156" cy="289470"/>
            <a:chOff x="8339327" y="3022377"/>
            <a:chExt cx="960691" cy="652557"/>
          </a:xfrm>
          <a:noFill/>
        </p:grpSpPr>
        <p:sp>
          <p:nvSpPr>
            <p:cNvPr id="44" name="Freeform: Shape 43">
              <a:extLst>
                <a:ext uri="{FF2B5EF4-FFF2-40B4-BE49-F238E27FC236}">
                  <a16:creationId xmlns:a16="http://schemas.microsoft.com/office/drawing/2014/main" id="{466841D5-B8C1-B2D9-132C-C2C283156E0C}"/>
                </a:ext>
              </a:extLst>
            </p:cNvPr>
            <p:cNvSpPr/>
            <p:nvPr/>
          </p:nvSpPr>
          <p:spPr>
            <a:xfrm>
              <a:off x="8377523" y="3022377"/>
              <a:ext cx="442150" cy="144589"/>
            </a:xfrm>
            <a:custGeom>
              <a:avLst/>
              <a:gdLst>
                <a:gd name="connsiteX0" fmla="*/ 307562 w 442150"/>
                <a:gd name="connsiteY0" fmla="*/ 0 h 144589"/>
                <a:gd name="connsiteX1" fmla="*/ 442150 w 442150"/>
                <a:gd name="connsiteY1" fmla="*/ 44005 h 144589"/>
                <a:gd name="connsiteX2" fmla="*/ 134683 w 442150"/>
                <a:gd name="connsiteY2" fmla="*/ 144589 h 144589"/>
                <a:gd name="connsiteX3" fmla="*/ 0 w 442150"/>
                <a:gd name="connsiteY3" fmla="*/ 100489 h 144589"/>
              </a:gdLst>
              <a:ahLst/>
              <a:cxnLst>
                <a:cxn ang="0">
                  <a:pos x="connsiteX0" y="connsiteY0"/>
                </a:cxn>
                <a:cxn ang="0">
                  <a:pos x="connsiteX1" y="connsiteY1"/>
                </a:cxn>
                <a:cxn ang="0">
                  <a:pos x="connsiteX2" y="connsiteY2"/>
                </a:cxn>
                <a:cxn ang="0">
                  <a:pos x="connsiteX3" y="connsiteY3"/>
                </a:cxn>
              </a:cxnLst>
              <a:rect l="l" t="t" r="r" b="b"/>
              <a:pathLst>
                <a:path w="442150" h="144589">
                  <a:moveTo>
                    <a:pt x="307562" y="0"/>
                  </a:moveTo>
                  <a:lnTo>
                    <a:pt x="442150" y="44005"/>
                  </a:lnTo>
                  <a:lnTo>
                    <a:pt x="134683" y="144589"/>
                  </a:lnTo>
                  <a:lnTo>
                    <a:pt x="0" y="100489"/>
                  </a:lnTo>
                  <a:close/>
                </a:path>
              </a:pathLst>
            </a:custGeom>
            <a:noFill/>
            <a:ln w="12700" cap="rnd">
              <a:solidFill>
                <a:schemeClr val="accent6"/>
              </a:solidFill>
              <a:prstDash val="solid"/>
              <a:round/>
            </a:ln>
          </p:spPr>
          <p:txBody>
            <a:bodyPr rtlCol="0" anchor="ctr"/>
            <a:lstStyle/>
            <a:p>
              <a:endParaRPr lang="en-US"/>
            </a:p>
          </p:txBody>
        </p:sp>
        <p:sp>
          <p:nvSpPr>
            <p:cNvPr id="45" name="Freeform: Shape 44">
              <a:extLst>
                <a:ext uri="{FF2B5EF4-FFF2-40B4-BE49-F238E27FC236}">
                  <a16:creationId xmlns:a16="http://schemas.microsoft.com/office/drawing/2014/main" id="{CB8D210A-0B14-B151-996A-DBFD0BAB9389}"/>
                </a:ext>
              </a:extLst>
            </p:cNvPr>
            <p:cNvSpPr/>
            <p:nvPr/>
          </p:nvSpPr>
          <p:spPr>
            <a:xfrm>
              <a:off x="8819673" y="3267456"/>
              <a:ext cx="307466" cy="407479"/>
            </a:xfrm>
            <a:custGeom>
              <a:avLst/>
              <a:gdLst>
                <a:gd name="connsiteX0" fmla="*/ 0 w 307466"/>
                <a:gd name="connsiteY0" fmla="*/ 0 h 407479"/>
                <a:gd name="connsiteX1" fmla="*/ 0 w 307466"/>
                <a:gd name="connsiteY1" fmla="*/ 407480 h 407479"/>
                <a:gd name="connsiteX2" fmla="*/ 307467 w 307466"/>
                <a:gd name="connsiteY2" fmla="*/ 306991 h 407479"/>
                <a:gd name="connsiteX3" fmla="*/ 307467 w 307466"/>
                <a:gd name="connsiteY3" fmla="*/ 21146 h 407479"/>
              </a:gdLst>
              <a:ahLst/>
              <a:cxnLst>
                <a:cxn ang="0">
                  <a:pos x="connsiteX0" y="connsiteY0"/>
                </a:cxn>
                <a:cxn ang="0">
                  <a:pos x="connsiteX1" y="connsiteY1"/>
                </a:cxn>
                <a:cxn ang="0">
                  <a:pos x="connsiteX2" y="connsiteY2"/>
                </a:cxn>
                <a:cxn ang="0">
                  <a:pos x="connsiteX3" y="connsiteY3"/>
                </a:cxn>
              </a:cxnLst>
              <a:rect l="l" t="t" r="r" b="b"/>
              <a:pathLst>
                <a:path w="307466" h="407479">
                  <a:moveTo>
                    <a:pt x="0" y="0"/>
                  </a:moveTo>
                  <a:lnTo>
                    <a:pt x="0" y="407480"/>
                  </a:lnTo>
                  <a:lnTo>
                    <a:pt x="307467" y="306991"/>
                  </a:lnTo>
                  <a:lnTo>
                    <a:pt x="307467" y="21146"/>
                  </a:lnTo>
                </a:path>
              </a:pathLst>
            </a:custGeom>
            <a:noFill/>
            <a:ln w="12700" cap="rnd">
              <a:solidFill>
                <a:schemeClr val="accent6"/>
              </a:solidFill>
              <a:prstDash val="solid"/>
              <a:round/>
            </a:ln>
          </p:spPr>
          <p:txBody>
            <a:bodyPr rtlCol="0" anchor="ctr"/>
            <a:lstStyle/>
            <a:p>
              <a:endParaRPr lang="en-US"/>
            </a:p>
          </p:txBody>
        </p:sp>
        <p:sp>
          <p:nvSpPr>
            <p:cNvPr id="46" name="Freeform: Shape 45">
              <a:extLst>
                <a:ext uri="{FF2B5EF4-FFF2-40B4-BE49-F238E27FC236}">
                  <a16:creationId xmlns:a16="http://schemas.microsoft.com/office/drawing/2014/main" id="{E559702D-DB10-62E4-5585-9A751CB19C2D}"/>
                </a:ext>
              </a:extLst>
            </p:cNvPr>
            <p:cNvSpPr/>
            <p:nvPr/>
          </p:nvSpPr>
          <p:spPr>
            <a:xfrm>
              <a:off x="8512206" y="3280028"/>
              <a:ext cx="307467" cy="394906"/>
            </a:xfrm>
            <a:custGeom>
              <a:avLst/>
              <a:gdLst>
                <a:gd name="connsiteX0" fmla="*/ 307467 w 307467"/>
                <a:gd name="connsiteY0" fmla="*/ 394907 h 394906"/>
                <a:gd name="connsiteX1" fmla="*/ 0 w 307467"/>
                <a:gd name="connsiteY1" fmla="*/ 294418 h 394906"/>
                <a:gd name="connsiteX2" fmla="*/ 0 w 307467"/>
                <a:gd name="connsiteY2" fmla="*/ 0 h 394906"/>
              </a:gdLst>
              <a:ahLst/>
              <a:cxnLst>
                <a:cxn ang="0">
                  <a:pos x="connsiteX0" y="connsiteY0"/>
                </a:cxn>
                <a:cxn ang="0">
                  <a:pos x="connsiteX1" y="connsiteY1"/>
                </a:cxn>
                <a:cxn ang="0">
                  <a:pos x="connsiteX2" y="connsiteY2"/>
                </a:cxn>
              </a:cxnLst>
              <a:rect l="l" t="t" r="r" b="b"/>
              <a:pathLst>
                <a:path w="307467" h="394906">
                  <a:moveTo>
                    <a:pt x="307467" y="394907"/>
                  </a:moveTo>
                  <a:lnTo>
                    <a:pt x="0" y="294418"/>
                  </a:lnTo>
                  <a:lnTo>
                    <a:pt x="0" y="0"/>
                  </a:lnTo>
                </a:path>
              </a:pathLst>
            </a:custGeom>
            <a:noFill/>
            <a:ln w="12700" cap="rnd">
              <a:solidFill>
                <a:schemeClr val="accent6"/>
              </a:solidFill>
              <a:prstDash val="solid"/>
              <a:round/>
            </a:ln>
          </p:spPr>
          <p:txBody>
            <a:bodyPr rtlCol="0" anchor="ctr"/>
            <a:lstStyle/>
            <a:p>
              <a:endParaRPr lang="en-US"/>
            </a:p>
          </p:txBody>
        </p:sp>
        <p:sp>
          <p:nvSpPr>
            <p:cNvPr id="47" name="Freeform: Shape 46">
              <a:extLst>
                <a:ext uri="{FF2B5EF4-FFF2-40B4-BE49-F238E27FC236}">
                  <a16:creationId xmlns:a16="http://schemas.microsoft.com/office/drawing/2014/main" id="{5417D956-7459-CE48-6EC4-B74C9129D97D}"/>
                </a:ext>
              </a:extLst>
            </p:cNvPr>
            <p:cNvSpPr/>
            <p:nvPr/>
          </p:nvSpPr>
          <p:spPr>
            <a:xfrm>
              <a:off x="8819673" y="3022377"/>
              <a:ext cx="442054" cy="144589"/>
            </a:xfrm>
            <a:custGeom>
              <a:avLst/>
              <a:gdLst>
                <a:gd name="connsiteX0" fmla="*/ 134588 w 442054"/>
                <a:gd name="connsiteY0" fmla="*/ 0 h 144589"/>
                <a:gd name="connsiteX1" fmla="*/ 0 w 442054"/>
                <a:gd name="connsiteY1" fmla="*/ 44005 h 144589"/>
                <a:gd name="connsiteX2" fmla="*/ 307467 w 442054"/>
                <a:gd name="connsiteY2" fmla="*/ 144589 h 144589"/>
                <a:gd name="connsiteX3" fmla="*/ 442055 w 442054"/>
                <a:gd name="connsiteY3" fmla="*/ 100489 h 144589"/>
              </a:gdLst>
              <a:ahLst/>
              <a:cxnLst>
                <a:cxn ang="0">
                  <a:pos x="connsiteX0" y="connsiteY0"/>
                </a:cxn>
                <a:cxn ang="0">
                  <a:pos x="connsiteX1" y="connsiteY1"/>
                </a:cxn>
                <a:cxn ang="0">
                  <a:pos x="connsiteX2" y="connsiteY2"/>
                </a:cxn>
                <a:cxn ang="0">
                  <a:pos x="connsiteX3" y="connsiteY3"/>
                </a:cxn>
              </a:cxnLst>
              <a:rect l="l" t="t" r="r" b="b"/>
              <a:pathLst>
                <a:path w="442054" h="144589">
                  <a:moveTo>
                    <a:pt x="134588" y="0"/>
                  </a:moveTo>
                  <a:lnTo>
                    <a:pt x="0" y="44005"/>
                  </a:lnTo>
                  <a:lnTo>
                    <a:pt x="307467" y="144589"/>
                  </a:lnTo>
                  <a:lnTo>
                    <a:pt x="442055" y="100489"/>
                  </a:lnTo>
                  <a:close/>
                </a:path>
              </a:pathLst>
            </a:custGeom>
            <a:noFill/>
            <a:ln w="12700" cap="rnd">
              <a:solidFill>
                <a:schemeClr val="accent6"/>
              </a:solidFill>
              <a:prstDash val="solid"/>
              <a:round/>
            </a:ln>
          </p:spPr>
          <p:txBody>
            <a:bodyPr rtlCol="0" anchor="ctr"/>
            <a:lstStyle/>
            <a:p>
              <a:endParaRPr lang="en-US"/>
            </a:p>
          </p:txBody>
        </p:sp>
        <p:sp>
          <p:nvSpPr>
            <p:cNvPr id="48" name="Freeform: Shape 47">
              <a:extLst>
                <a:ext uri="{FF2B5EF4-FFF2-40B4-BE49-F238E27FC236}">
                  <a16:creationId xmlns:a16="http://schemas.microsoft.com/office/drawing/2014/main" id="{5C39B06A-3BDB-0B96-57DC-6E9A91ED8A84}"/>
                </a:ext>
              </a:extLst>
            </p:cNvPr>
            <p:cNvSpPr/>
            <p:nvPr/>
          </p:nvSpPr>
          <p:spPr>
            <a:xfrm>
              <a:off x="8339327" y="3166967"/>
              <a:ext cx="480345" cy="157067"/>
            </a:xfrm>
            <a:custGeom>
              <a:avLst/>
              <a:gdLst>
                <a:gd name="connsiteX0" fmla="*/ 0 w 480345"/>
                <a:gd name="connsiteY0" fmla="*/ 56483 h 157067"/>
                <a:gd name="connsiteX1" fmla="*/ 307467 w 480345"/>
                <a:gd name="connsiteY1" fmla="*/ 157067 h 157067"/>
                <a:gd name="connsiteX2" fmla="*/ 480346 w 480345"/>
                <a:gd name="connsiteY2" fmla="*/ 100489 h 157067"/>
                <a:gd name="connsiteX3" fmla="*/ 172878 w 480345"/>
                <a:gd name="connsiteY3" fmla="*/ 0 h 157067"/>
              </a:gdLst>
              <a:ahLst/>
              <a:cxnLst>
                <a:cxn ang="0">
                  <a:pos x="connsiteX0" y="connsiteY0"/>
                </a:cxn>
                <a:cxn ang="0">
                  <a:pos x="connsiteX1" y="connsiteY1"/>
                </a:cxn>
                <a:cxn ang="0">
                  <a:pos x="connsiteX2" y="connsiteY2"/>
                </a:cxn>
                <a:cxn ang="0">
                  <a:pos x="connsiteX3" y="connsiteY3"/>
                </a:cxn>
              </a:cxnLst>
              <a:rect l="l" t="t" r="r" b="b"/>
              <a:pathLst>
                <a:path w="480345" h="157067">
                  <a:moveTo>
                    <a:pt x="0" y="56483"/>
                  </a:moveTo>
                  <a:lnTo>
                    <a:pt x="307467" y="157067"/>
                  </a:lnTo>
                  <a:lnTo>
                    <a:pt x="480346" y="100489"/>
                  </a:lnTo>
                  <a:lnTo>
                    <a:pt x="172878" y="0"/>
                  </a:lnTo>
                  <a:close/>
                </a:path>
              </a:pathLst>
            </a:custGeom>
            <a:noFill/>
            <a:ln w="12700" cap="rnd">
              <a:solidFill>
                <a:schemeClr val="accent6"/>
              </a:solidFill>
              <a:prstDash val="solid"/>
              <a:round/>
            </a:ln>
          </p:spPr>
          <p:txBody>
            <a:bodyPr rtlCol="0" anchor="ctr"/>
            <a:lstStyle/>
            <a:p>
              <a:endParaRPr lang="en-US"/>
            </a:p>
          </p:txBody>
        </p:sp>
        <p:sp>
          <p:nvSpPr>
            <p:cNvPr id="49" name="Freeform: Shape 48">
              <a:extLst>
                <a:ext uri="{FF2B5EF4-FFF2-40B4-BE49-F238E27FC236}">
                  <a16:creationId xmlns:a16="http://schemas.microsoft.com/office/drawing/2014/main" id="{0FC6C0F9-2649-4DA5-C35F-08B3968CB735}"/>
                </a:ext>
              </a:extLst>
            </p:cNvPr>
            <p:cNvSpPr/>
            <p:nvPr/>
          </p:nvSpPr>
          <p:spPr>
            <a:xfrm>
              <a:off x="8819673" y="3166967"/>
              <a:ext cx="480345" cy="157067"/>
            </a:xfrm>
            <a:custGeom>
              <a:avLst/>
              <a:gdLst>
                <a:gd name="connsiteX0" fmla="*/ 480346 w 480345"/>
                <a:gd name="connsiteY0" fmla="*/ 56483 h 157067"/>
                <a:gd name="connsiteX1" fmla="*/ 172878 w 480345"/>
                <a:gd name="connsiteY1" fmla="*/ 157067 h 157067"/>
                <a:gd name="connsiteX2" fmla="*/ 0 w 480345"/>
                <a:gd name="connsiteY2" fmla="*/ 100489 h 157067"/>
                <a:gd name="connsiteX3" fmla="*/ 307467 w 480345"/>
                <a:gd name="connsiteY3" fmla="*/ 0 h 157067"/>
              </a:gdLst>
              <a:ahLst/>
              <a:cxnLst>
                <a:cxn ang="0">
                  <a:pos x="connsiteX0" y="connsiteY0"/>
                </a:cxn>
                <a:cxn ang="0">
                  <a:pos x="connsiteX1" y="connsiteY1"/>
                </a:cxn>
                <a:cxn ang="0">
                  <a:pos x="connsiteX2" y="connsiteY2"/>
                </a:cxn>
                <a:cxn ang="0">
                  <a:pos x="connsiteX3" y="connsiteY3"/>
                </a:cxn>
              </a:cxnLst>
              <a:rect l="l" t="t" r="r" b="b"/>
              <a:pathLst>
                <a:path w="480345" h="157067">
                  <a:moveTo>
                    <a:pt x="480346" y="56483"/>
                  </a:moveTo>
                  <a:lnTo>
                    <a:pt x="172878" y="157067"/>
                  </a:lnTo>
                  <a:lnTo>
                    <a:pt x="0" y="100489"/>
                  </a:lnTo>
                  <a:lnTo>
                    <a:pt x="307467" y="0"/>
                  </a:lnTo>
                  <a:close/>
                </a:path>
              </a:pathLst>
            </a:custGeom>
            <a:noFill/>
            <a:ln w="12700" cap="rnd">
              <a:solidFill>
                <a:schemeClr val="accent6"/>
              </a:solidFill>
              <a:prstDash val="solid"/>
              <a:round/>
            </a:ln>
          </p:spPr>
          <p:txBody>
            <a:bodyPr rtlCol="0" anchor="ctr"/>
            <a:lstStyle/>
            <a:p>
              <a:endParaRPr lang="en-US"/>
            </a:p>
          </p:txBody>
        </p:sp>
        <p:sp>
          <p:nvSpPr>
            <p:cNvPr id="50" name="Freeform: Shape 49">
              <a:extLst>
                <a:ext uri="{FF2B5EF4-FFF2-40B4-BE49-F238E27FC236}">
                  <a16:creationId xmlns:a16="http://schemas.microsoft.com/office/drawing/2014/main" id="{F9049199-A312-4801-8AF0-182E9147887C}"/>
                </a:ext>
              </a:extLst>
            </p:cNvPr>
            <p:cNvSpPr/>
            <p:nvPr/>
          </p:nvSpPr>
          <p:spPr>
            <a:xfrm>
              <a:off x="8819673" y="3066383"/>
              <a:ext cx="307466" cy="201072"/>
            </a:xfrm>
            <a:custGeom>
              <a:avLst/>
              <a:gdLst>
                <a:gd name="connsiteX0" fmla="*/ 0 w 307466"/>
                <a:gd name="connsiteY0" fmla="*/ 0 h 201072"/>
                <a:gd name="connsiteX1" fmla="*/ 0 w 307466"/>
                <a:gd name="connsiteY1" fmla="*/ 201073 h 201072"/>
                <a:gd name="connsiteX2" fmla="*/ 307467 w 307466"/>
                <a:gd name="connsiteY2" fmla="*/ 100584 h 201072"/>
              </a:gdLst>
              <a:ahLst/>
              <a:cxnLst>
                <a:cxn ang="0">
                  <a:pos x="connsiteX0" y="connsiteY0"/>
                </a:cxn>
                <a:cxn ang="0">
                  <a:pos x="connsiteX1" y="connsiteY1"/>
                </a:cxn>
                <a:cxn ang="0">
                  <a:pos x="connsiteX2" y="connsiteY2"/>
                </a:cxn>
              </a:cxnLst>
              <a:rect l="l" t="t" r="r" b="b"/>
              <a:pathLst>
                <a:path w="307466" h="201072">
                  <a:moveTo>
                    <a:pt x="0" y="0"/>
                  </a:moveTo>
                  <a:lnTo>
                    <a:pt x="0" y="201073"/>
                  </a:lnTo>
                  <a:lnTo>
                    <a:pt x="307467" y="100584"/>
                  </a:lnTo>
                </a:path>
              </a:pathLst>
            </a:custGeom>
            <a:noFill/>
            <a:ln w="12700" cap="rnd">
              <a:solidFill>
                <a:schemeClr val="accent6"/>
              </a:solidFill>
              <a:prstDash val="solid"/>
              <a:round/>
            </a:ln>
          </p:spPr>
          <p:txBody>
            <a:bodyPr rtlCol="0" anchor="ctr"/>
            <a:lstStyle/>
            <a:p>
              <a:endParaRPr lang="en-US"/>
            </a:p>
          </p:txBody>
        </p:sp>
      </p:grpSp>
      <p:grpSp>
        <p:nvGrpSpPr>
          <p:cNvPr id="52" name="Graphic 268">
            <a:extLst>
              <a:ext uri="{FF2B5EF4-FFF2-40B4-BE49-F238E27FC236}">
                <a16:creationId xmlns:a16="http://schemas.microsoft.com/office/drawing/2014/main" id="{5325F04B-8946-33D2-502F-34C552A74960}"/>
              </a:ext>
            </a:extLst>
          </p:cNvPr>
          <p:cNvGrpSpPr/>
          <p:nvPr/>
        </p:nvGrpSpPr>
        <p:grpSpPr>
          <a:xfrm>
            <a:off x="6431153" y="2947650"/>
            <a:ext cx="314127" cy="314127"/>
            <a:chOff x="6198246" y="4808730"/>
            <a:chExt cx="381000" cy="381000"/>
          </a:xfrm>
          <a:solidFill>
            <a:schemeClr val="accent6"/>
          </a:solidFill>
        </p:grpSpPr>
        <p:sp>
          <p:nvSpPr>
            <p:cNvPr id="53" name="Freeform: Shape 52">
              <a:extLst>
                <a:ext uri="{FF2B5EF4-FFF2-40B4-BE49-F238E27FC236}">
                  <a16:creationId xmlns:a16="http://schemas.microsoft.com/office/drawing/2014/main" id="{17286A46-2270-7C97-80EA-5CFA6E5CF575}"/>
                </a:ext>
              </a:extLst>
            </p:cNvPr>
            <p:cNvSpPr/>
            <p:nvPr/>
          </p:nvSpPr>
          <p:spPr>
            <a:xfrm>
              <a:off x="6293496" y="4970655"/>
              <a:ext cx="190500" cy="161925"/>
            </a:xfrm>
            <a:custGeom>
              <a:avLst/>
              <a:gdLst>
                <a:gd name="connsiteX0" fmla="*/ 190500 w 190500"/>
                <a:gd name="connsiteY0" fmla="*/ 161925 h 161925"/>
                <a:gd name="connsiteX1" fmla="*/ 0 w 190500"/>
                <a:gd name="connsiteY1" fmla="*/ 161925 h 161925"/>
                <a:gd name="connsiteX2" fmla="*/ 0 w 190500"/>
                <a:gd name="connsiteY2" fmla="*/ 0 h 161925"/>
                <a:gd name="connsiteX3" fmla="*/ 190500 w 190500"/>
                <a:gd name="connsiteY3" fmla="*/ 0 h 161925"/>
                <a:gd name="connsiteX4" fmla="*/ 190500 w 190500"/>
                <a:gd name="connsiteY4" fmla="*/ 161925 h 161925"/>
                <a:gd name="connsiteX5" fmla="*/ 19050 w 190500"/>
                <a:gd name="connsiteY5" fmla="*/ 142875 h 161925"/>
                <a:gd name="connsiteX6" fmla="*/ 171450 w 190500"/>
                <a:gd name="connsiteY6" fmla="*/ 142875 h 161925"/>
                <a:gd name="connsiteX7" fmla="*/ 171450 w 190500"/>
                <a:gd name="connsiteY7" fmla="*/ 19050 h 161925"/>
                <a:gd name="connsiteX8" fmla="*/ 19050 w 190500"/>
                <a:gd name="connsiteY8" fmla="*/ 19050 h 161925"/>
                <a:gd name="connsiteX9" fmla="*/ 19050 w 190500"/>
                <a:gd name="connsiteY9" fmla="*/ 142875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0500" h="161925">
                  <a:moveTo>
                    <a:pt x="190500" y="161925"/>
                  </a:moveTo>
                  <a:lnTo>
                    <a:pt x="0" y="161925"/>
                  </a:lnTo>
                  <a:lnTo>
                    <a:pt x="0" y="0"/>
                  </a:lnTo>
                  <a:lnTo>
                    <a:pt x="190500" y="0"/>
                  </a:lnTo>
                  <a:lnTo>
                    <a:pt x="190500" y="161925"/>
                  </a:lnTo>
                  <a:close/>
                  <a:moveTo>
                    <a:pt x="19050" y="142875"/>
                  </a:moveTo>
                  <a:lnTo>
                    <a:pt x="171450" y="142875"/>
                  </a:lnTo>
                  <a:lnTo>
                    <a:pt x="171450" y="19050"/>
                  </a:lnTo>
                  <a:lnTo>
                    <a:pt x="19050" y="19050"/>
                  </a:lnTo>
                  <a:lnTo>
                    <a:pt x="19050" y="142875"/>
                  </a:lnTo>
                  <a:close/>
                </a:path>
              </a:pathLst>
            </a:custGeom>
            <a:grpFill/>
            <a:ln w="952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277C0D77-BA1D-D1E1-6983-2A8C21DD66BB}"/>
                </a:ext>
              </a:extLst>
            </p:cNvPr>
            <p:cNvSpPr/>
            <p:nvPr/>
          </p:nvSpPr>
          <p:spPr>
            <a:xfrm>
              <a:off x="6474471" y="4999230"/>
              <a:ext cx="47625" cy="104775"/>
            </a:xfrm>
            <a:custGeom>
              <a:avLst/>
              <a:gdLst>
                <a:gd name="connsiteX0" fmla="*/ 47625 w 47625"/>
                <a:gd name="connsiteY0" fmla="*/ 104775 h 104775"/>
                <a:gd name="connsiteX1" fmla="*/ 0 w 47625"/>
                <a:gd name="connsiteY1" fmla="*/ 104775 h 104775"/>
                <a:gd name="connsiteX2" fmla="*/ 0 w 47625"/>
                <a:gd name="connsiteY2" fmla="*/ 85725 h 104775"/>
                <a:gd name="connsiteX3" fmla="*/ 28575 w 47625"/>
                <a:gd name="connsiteY3" fmla="*/ 85725 h 104775"/>
                <a:gd name="connsiteX4" fmla="*/ 28575 w 47625"/>
                <a:gd name="connsiteY4" fmla="*/ 19050 h 104775"/>
                <a:gd name="connsiteX5" fmla="*/ 0 w 47625"/>
                <a:gd name="connsiteY5" fmla="*/ 19050 h 104775"/>
                <a:gd name="connsiteX6" fmla="*/ 0 w 47625"/>
                <a:gd name="connsiteY6" fmla="*/ 0 h 104775"/>
                <a:gd name="connsiteX7" fmla="*/ 47625 w 47625"/>
                <a:gd name="connsiteY7" fmla="*/ 0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104775">
                  <a:moveTo>
                    <a:pt x="47625" y="104775"/>
                  </a:moveTo>
                  <a:lnTo>
                    <a:pt x="0" y="104775"/>
                  </a:lnTo>
                  <a:lnTo>
                    <a:pt x="0" y="85725"/>
                  </a:lnTo>
                  <a:lnTo>
                    <a:pt x="28575" y="85725"/>
                  </a:lnTo>
                  <a:lnTo>
                    <a:pt x="28575" y="19050"/>
                  </a:lnTo>
                  <a:lnTo>
                    <a:pt x="0" y="19050"/>
                  </a:lnTo>
                  <a:lnTo>
                    <a:pt x="0" y="0"/>
                  </a:lnTo>
                  <a:lnTo>
                    <a:pt x="47625" y="0"/>
                  </a:lnTo>
                  <a:close/>
                </a:path>
              </a:pathLst>
            </a:custGeom>
            <a:grpFill/>
            <a:ln w="952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D4F5BC94-2900-3B0F-F2AB-202F5D03FF9D}"/>
                </a:ext>
              </a:extLst>
            </p:cNvPr>
            <p:cNvSpPr/>
            <p:nvPr/>
          </p:nvSpPr>
          <p:spPr>
            <a:xfrm>
              <a:off x="6255396" y="4999230"/>
              <a:ext cx="47625" cy="104775"/>
            </a:xfrm>
            <a:custGeom>
              <a:avLst/>
              <a:gdLst>
                <a:gd name="connsiteX0" fmla="*/ 47625 w 47625"/>
                <a:gd name="connsiteY0" fmla="*/ 104775 h 104775"/>
                <a:gd name="connsiteX1" fmla="*/ 0 w 47625"/>
                <a:gd name="connsiteY1" fmla="*/ 104775 h 104775"/>
                <a:gd name="connsiteX2" fmla="*/ 0 w 47625"/>
                <a:gd name="connsiteY2" fmla="*/ 0 h 104775"/>
                <a:gd name="connsiteX3" fmla="*/ 47625 w 47625"/>
                <a:gd name="connsiteY3" fmla="*/ 0 h 104775"/>
                <a:gd name="connsiteX4" fmla="*/ 47625 w 47625"/>
                <a:gd name="connsiteY4" fmla="*/ 19050 h 104775"/>
                <a:gd name="connsiteX5" fmla="*/ 19050 w 47625"/>
                <a:gd name="connsiteY5" fmla="*/ 19050 h 104775"/>
                <a:gd name="connsiteX6" fmla="*/ 19050 w 47625"/>
                <a:gd name="connsiteY6" fmla="*/ 85725 h 104775"/>
                <a:gd name="connsiteX7" fmla="*/ 47625 w 47625"/>
                <a:gd name="connsiteY7" fmla="*/ 85725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104775">
                  <a:moveTo>
                    <a:pt x="47625" y="104775"/>
                  </a:moveTo>
                  <a:lnTo>
                    <a:pt x="0" y="104775"/>
                  </a:lnTo>
                  <a:lnTo>
                    <a:pt x="0" y="0"/>
                  </a:lnTo>
                  <a:lnTo>
                    <a:pt x="47625" y="0"/>
                  </a:lnTo>
                  <a:lnTo>
                    <a:pt x="47625" y="19050"/>
                  </a:lnTo>
                  <a:lnTo>
                    <a:pt x="19050" y="19050"/>
                  </a:lnTo>
                  <a:lnTo>
                    <a:pt x="19050" y="85725"/>
                  </a:lnTo>
                  <a:lnTo>
                    <a:pt x="47625" y="85725"/>
                  </a:lnTo>
                  <a:close/>
                </a:path>
              </a:pathLst>
            </a:custGeom>
            <a:grpFill/>
            <a:ln w="952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536836CB-8281-DB0B-9EDD-572335F0471A}"/>
                </a:ext>
              </a:extLst>
            </p:cNvPr>
            <p:cNvSpPr/>
            <p:nvPr/>
          </p:nvSpPr>
          <p:spPr>
            <a:xfrm>
              <a:off x="6379221" y="4932555"/>
              <a:ext cx="19050" cy="47625"/>
            </a:xfrm>
            <a:custGeom>
              <a:avLst/>
              <a:gdLst>
                <a:gd name="connsiteX0" fmla="*/ 0 w 19050"/>
                <a:gd name="connsiteY0" fmla="*/ 0 h 47625"/>
                <a:gd name="connsiteX1" fmla="*/ 19050 w 19050"/>
                <a:gd name="connsiteY1" fmla="*/ 0 h 47625"/>
                <a:gd name="connsiteX2" fmla="*/ 19050 w 19050"/>
                <a:gd name="connsiteY2" fmla="*/ 47625 h 47625"/>
                <a:gd name="connsiteX3" fmla="*/ 0 w 19050"/>
                <a:gd name="connsiteY3" fmla="*/ 47625 h 47625"/>
              </a:gdLst>
              <a:ahLst/>
              <a:cxnLst>
                <a:cxn ang="0">
                  <a:pos x="connsiteX0" y="connsiteY0"/>
                </a:cxn>
                <a:cxn ang="0">
                  <a:pos x="connsiteX1" y="connsiteY1"/>
                </a:cxn>
                <a:cxn ang="0">
                  <a:pos x="connsiteX2" y="connsiteY2"/>
                </a:cxn>
                <a:cxn ang="0">
                  <a:pos x="connsiteX3" y="connsiteY3"/>
                </a:cxn>
              </a:cxnLst>
              <a:rect l="l" t="t" r="r" b="b"/>
              <a:pathLst>
                <a:path w="19050" h="47625">
                  <a:moveTo>
                    <a:pt x="0" y="0"/>
                  </a:moveTo>
                  <a:lnTo>
                    <a:pt x="19050" y="0"/>
                  </a:lnTo>
                  <a:lnTo>
                    <a:pt x="19050" y="47625"/>
                  </a:lnTo>
                  <a:lnTo>
                    <a:pt x="0" y="47625"/>
                  </a:lnTo>
                  <a:close/>
                </a:path>
              </a:pathLst>
            </a:custGeom>
            <a:grpFill/>
            <a:ln w="9525"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FBD72607-DE2E-AAE0-0402-C5A354863FF0}"/>
                </a:ext>
              </a:extLst>
            </p:cNvPr>
            <p:cNvSpPr/>
            <p:nvPr/>
          </p:nvSpPr>
          <p:spPr>
            <a:xfrm>
              <a:off x="6341121" y="5008755"/>
              <a:ext cx="19050" cy="47625"/>
            </a:xfrm>
            <a:custGeom>
              <a:avLst/>
              <a:gdLst>
                <a:gd name="connsiteX0" fmla="*/ 0 w 19050"/>
                <a:gd name="connsiteY0" fmla="*/ 0 h 47625"/>
                <a:gd name="connsiteX1" fmla="*/ 19050 w 19050"/>
                <a:gd name="connsiteY1" fmla="*/ 0 h 47625"/>
                <a:gd name="connsiteX2" fmla="*/ 19050 w 19050"/>
                <a:gd name="connsiteY2" fmla="*/ 47625 h 47625"/>
                <a:gd name="connsiteX3" fmla="*/ 0 w 19050"/>
                <a:gd name="connsiteY3" fmla="*/ 47625 h 47625"/>
              </a:gdLst>
              <a:ahLst/>
              <a:cxnLst>
                <a:cxn ang="0">
                  <a:pos x="connsiteX0" y="connsiteY0"/>
                </a:cxn>
                <a:cxn ang="0">
                  <a:pos x="connsiteX1" y="connsiteY1"/>
                </a:cxn>
                <a:cxn ang="0">
                  <a:pos x="connsiteX2" y="connsiteY2"/>
                </a:cxn>
                <a:cxn ang="0">
                  <a:pos x="connsiteX3" y="connsiteY3"/>
                </a:cxn>
              </a:cxnLst>
              <a:rect l="l" t="t" r="r" b="b"/>
              <a:pathLst>
                <a:path w="19050" h="47625">
                  <a:moveTo>
                    <a:pt x="0" y="0"/>
                  </a:moveTo>
                  <a:lnTo>
                    <a:pt x="19050" y="0"/>
                  </a:lnTo>
                  <a:lnTo>
                    <a:pt x="19050" y="47625"/>
                  </a:lnTo>
                  <a:lnTo>
                    <a:pt x="0" y="47625"/>
                  </a:lnTo>
                  <a:close/>
                </a:path>
              </a:pathLst>
            </a:custGeom>
            <a:grpFill/>
            <a:ln w="952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06073418-6DBB-83BF-9D0F-00D9AC7FCDF3}"/>
                </a:ext>
              </a:extLst>
            </p:cNvPr>
            <p:cNvSpPr/>
            <p:nvPr/>
          </p:nvSpPr>
          <p:spPr>
            <a:xfrm>
              <a:off x="6417321" y="5008755"/>
              <a:ext cx="19050" cy="47625"/>
            </a:xfrm>
            <a:custGeom>
              <a:avLst/>
              <a:gdLst>
                <a:gd name="connsiteX0" fmla="*/ 0 w 19050"/>
                <a:gd name="connsiteY0" fmla="*/ 0 h 47625"/>
                <a:gd name="connsiteX1" fmla="*/ 19050 w 19050"/>
                <a:gd name="connsiteY1" fmla="*/ 0 h 47625"/>
                <a:gd name="connsiteX2" fmla="*/ 19050 w 19050"/>
                <a:gd name="connsiteY2" fmla="*/ 47625 h 47625"/>
                <a:gd name="connsiteX3" fmla="*/ 0 w 19050"/>
                <a:gd name="connsiteY3" fmla="*/ 47625 h 47625"/>
              </a:gdLst>
              <a:ahLst/>
              <a:cxnLst>
                <a:cxn ang="0">
                  <a:pos x="connsiteX0" y="connsiteY0"/>
                </a:cxn>
                <a:cxn ang="0">
                  <a:pos x="connsiteX1" y="connsiteY1"/>
                </a:cxn>
                <a:cxn ang="0">
                  <a:pos x="connsiteX2" y="connsiteY2"/>
                </a:cxn>
                <a:cxn ang="0">
                  <a:pos x="connsiteX3" y="connsiteY3"/>
                </a:cxn>
              </a:cxnLst>
              <a:rect l="l" t="t" r="r" b="b"/>
              <a:pathLst>
                <a:path w="19050" h="47625">
                  <a:moveTo>
                    <a:pt x="0" y="0"/>
                  </a:moveTo>
                  <a:lnTo>
                    <a:pt x="19050" y="0"/>
                  </a:lnTo>
                  <a:lnTo>
                    <a:pt x="19050" y="47625"/>
                  </a:lnTo>
                  <a:lnTo>
                    <a:pt x="0" y="47625"/>
                  </a:lnTo>
                  <a:close/>
                </a:path>
              </a:pathLst>
            </a:custGeom>
            <a:grpFill/>
            <a:ln w="9525" cap="flat">
              <a:noFill/>
              <a:prstDash val="solid"/>
              <a:miter/>
            </a:ln>
          </p:spPr>
          <p:txBody>
            <a:bodyPr rtlCol="0" anchor="ctr"/>
            <a:lstStyle/>
            <a:p>
              <a:endParaRPr lang="en-US"/>
            </a:p>
          </p:txBody>
        </p:sp>
        <p:sp>
          <p:nvSpPr>
            <p:cNvPr id="256" name="Freeform: Shape 255">
              <a:extLst>
                <a:ext uri="{FF2B5EF4-FFF2-40B4-BE49-F238E27FC236}">
                  <a16:creationId xmlns:a16="http://schemas.microsoft.com/office/drawing/2014/main" id="{DECC4977-C78E-AEF0-9B79-AB23F629E002}"/>
                </a:ext>
              </a:extLst>
            </p:cNvPr>
            <p:cNvSpPr/>
            <p:nvPr/>
          </p:nvSpPr>
          <p:spPr>
            <a:xfrm>
              <a:off x="6360171" y="5075430"/>
              <a:ext cx="57150" cy="19050"/>
            </a:xfrm>
            <a:custGeom>
              <a:avLst/>
              <a:gdLst>
                <a:gd name="connsiteX0" fmla="*/ 0 w 57150"/>
                <a:gd name="connsiteY0" fmla="*/ 0 h 19050"/>
                <a:gd name="connsiteX1" fmla="*/ 57150 w 57150"/>
                <a:gd name="connsiteY1" fmla="*/ 0 h 19050"/>
                <a:gd name="connsiteX2" fmla="*/ 57150 w 57150"/>
                <a:gd name="connsiteY2" fmla="*/ 19050 h 19050"/>
                <a:gd name="connsiteX3" fmla="*/ 0 w 571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57150" h="19050">
                  <a:moveTo>
                    <a:pt x="0" y="0"/>
                  </a:moveTo>
                  <a:lnTo>
                    <a:pt x="57150" y="0"/>
                  </a:lnTo>
                  <a:lnTo>
                    <a:pt x="57150" y="19050"/>
                  </a:lnTo>
                  <a:lnTo>
                    <a:pt x="0" y="19050"/>
                  </a:lnTo>
                  <a:close/>
                </a:path>
              </a:pathLst>
            </a:custGeom>
            <a:grpFill/>
            <a:ln w="9525" cap="flat">
              <a:noFill/>
              <a:prstDash val="solid"/>
              <a:miter/>
            </a:ln>
          </p:spPr>
          <p:txBody>
            <a:bodyPr rtlCol="0" anchor="ctr"/>
            <a:lstStyle/>
            <a:p>
              <a:endParaRPr lang="en-US"/>
            </a:p>
          </p:txBody>
        </p:sp>
        <p:sp>
          <p:nvSpPr>
            <p:cNvPr id="257" name="Freeform: Shape 256">
              <a:extLst>
                <a:ext uri="{FF2B5EF4-FFF2-40B4-BE49-F238E27FC236}">
                  <a16:creationId xmlns:a16="http://schemas.microsoft.com/office/drawing/2014/main" id="{530116FF-2F59-02DD-C43A-83426CE3C426}"/>
                </a:ext>
              </a:extLst>
            </p:cNvPr>
            <p:cNvSpPr/>
            <p:nvPr/>
          </p:nvSpPr>
          <p:spPr>
            <a:xfrm>
              <a:off x="6522096" y="4846830"/>
              <a:ext cx="19050" cy="19050"/>
            </a:xfrm>
            <a:custGeom>
              <a:avLst/>
              <a:gdLst>
                <a:gd name="connsiteX0" fmla="*/ 19050 w 19050"/>
                <a:gd name="connsiteY0" fmla="*/ 0 h 19050"/>
                <a:gd name="connsiteX1" fmla="*/ 0 w 19050"/>
                <a:gd name="connsiteY1" fmla="*/ 0 h 19050"/>
                <a:gd name="connsiteX2" fmla="*/ 0 w 19050"/>
                <a:gd name="connsiteY2" fmla="*/ 19050 h 19050"/>
                <a:gd name="connsiteX3" fmla="*/ 19050 w 19050"/>
                <a:gd name="connsiteY3" fmla="*/ 19050 h 19050"/>
                <a:gd name="connsiteX4" fmla="*/ 19050 w 19050"/>
                <a:gd name="connsiteY4" fmla="*/ 0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19050" y="0"/>
                  </a:moveTo>
                  <a:lnTo>
                    <a:pt x="0" y="0"/>
                  </a:lnTo>
                  <a:lnTo>
                    <a:pt x="0" y="19050"/>
                  </a:lnTo>
                  <a:lnTo>
                    <a:pt x="19050" y="19050"/>
                  </a:lnTo>
                  <a:lnTo>
                    <a:pt x="19050" y="0"/>
                  </a:lnTo>
                  <a:close/>
                </a:path>
              </a:pathLst>
            </a:custGeom>
            <a:grpFill/>
            <a:ln w="9525" cap="flat">
              <a:noFill/>
              <a:prstDash val="solid"/>
              <a:miter/>
            </a:ln>
          </p:spPr>
          <p:txBody>
            <a:bodyPr rtlCol="0" anchor="ctr"/>
            <a:lstStyle/>
            <a:p>
              <a:endParaRPr lang="en-US"/>
            </a:p>
          </p:txBody>
        </p:sp>
        <p:sp>
          <p:nvSpPr>
            <p:cNvPr id="258" name="Freeform: Shape 257">
              <a:extLst>
                <a:ext uri="{FF2B5EF4-FFF2-40B4-BE49-F238E27FC236}">
                  <a16:creationId xmlns:a16="http://schemas.microsoft.com/office/drawing/2014/main" id="{846961D7-743F-4FBB-2E74-B2008A2DD7DE}"/>
                </a:ext>
              </a:extLst>
            </p:cNvPr>
            <p:cNvSpPr/>
            <p:nvPr/>
          </p:nvSpPr>
          <p:spPr>
            <a:xfrm>
              <a:off x="6483996" y="4846830"/>
              <a:ext cx="19050" cy="19050"/>
            </a:xfrm>
            <a:custGeom>
              <a:avLst/>
              <a:gdLst>
                <a:gd name="connsiteX0" fmla="*/ 19050 w 19050"/>
                <a:gd name="connsiteY0" fmla="*/ 0 h 19050"/>
                <a:gd name="connsiteX1" fmla="*/ 0 w 19050"/>
                <a:gd name="connsiteY1" fmla="*/ 0 h 19050"/>
                <a:gd name="connsiteX2" fmla="*/ 0 w 19050"/>
                <a:gd name="connsiteY2" fmla="*/ 19050 h 19050"/>
                <a:gd name="connsiteX3" fmla="*/ 19050 w 19050"/>
                <a:gd name="connsiteY3" fmla="*/ 19050 h 19050"/>
                <a:gd name="connsiteX4" fmla="*/ 19050 w 19050"/>
                <a:gd name="connsiteY4" fmla="*/ 0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19050" y="0"/>
                  </a:moveTo>
                  <a:lnTo>
                    <a:pt x="0" y="0"/>
                  </a:lnTo>
                  <a:lnTo>
                    <a:pt x="0" y="19050"/>
                  </a:lnTo>
                  <a:lnTo>
                    <a:pt x="19050" y="19050"/>
                  </a:lnTo>
                  <a:lnTo>
                    <a:pt x="19050" y="0"/>
                  </a:lnTo>
                  <a:close/>
                </a:path>
              </a:pathLst>
            </a:custGeom>
            <a:grpFill/>
            <a:ln w="9525" cap="flat">
              <a:noFill/>
              <a:prstDash val="solid"/>
              <a:miter/>
            </a:ln>
          </p:spPr>
          <p:txBody>
            <a:bodyPr rtlCol="0" anchor="ctr"/>
            <a:lstStyle/>
            <a:p>
              <a:endParaRPr lang="en-US"/>
            </a:p>
          </p:txBody>
        </p:sp>
        <p:sp>
          <p:nvSpPr>
            <p:cNvPr id="259" name="Freeform: Shape 258">
              <a:extLst>
                <a:ext uri="{FF2B5EF4-FFF2-40B4-BE49-F238E27FC236}">
                  <a16:creationId xmlns:a16="http://schemas.microsoft.com/office/drawing/2014/main" id="{3FC102B5-26E4-6078-FB07-D3011FAC087F}"/>
                </a:ext>
              </a:extLst>
            </p:cNvPr>
            <p:cNvSpPr/>
            <p:nvPr/>
          </p:nvSpPr>
          <p:spPr>
            <a:xfrm>
              <a:off x="6445896" y="4846830"/>
              <a:ext cx="19050" cy="19050"/>
            </a:xfrm>
            <a:custGeom>
              <a:avLst/>
              <a:gdLst>
                <a:gd name="connsiteX0" fmla="*/ 19050 w 19050"/>
                <a:gd name="connsiteY0" fmla="*/ 0 h 19050"/>
                <a:gd name="connsiteX1" fmla="*/ 0 w 19050"/>
                <a:gd name="connsiteY1" fmla="*/ 0 h 19050"/>
                <a:gd name="connsiteX2" fmla="*/ 0 w 19050"/>
                <a:gd name="connsiteY2" fmla="*/ 19050 h 19050"/>
                <a:gd name="connsiteX3" fmla="*/ 19050 w 19050"/>
                <a:gd name="connsiteY3" fmla="*/ 19050 h 19050"/>
                <a:gd name="connsiteX4" fmla="*/ 19050 w 19050"/>
                <a:gd name="connsiteY4" fmla="*/ 0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19050" y="0"/>
                  </a:moveTo>
                  <a:lnTo>
                    <a:pt x="0" y="0"/>
                  </a:lnTo>
                  <a:lnTo>
                    <a:pt x="0" y="19050"/>
                  </a:lnTo>
                  <a:lnTo>
                    <a:pt x="19050" y="19050"/>
                  </a:lnTo>
                  <a:lnTo>
                    <a:pt x="19050" y="0"/>
                  </a:lnTo>
                  <a:close/>
                </a:path>
              </a:pathLst>
            </a:custGeom>
            <a:grpFill/>
            <a:ln w="9525" cap="flat">
              <a:noFill/>
              <a:prstDash val="solid"/>
              <a:miter/>
            </a:ln>
          </p:spPr>
          <p:txBody>
            <a:bodyPr rtlCol="0" anchor="ctr"/>
            <a:lstStyle/>
            <a:p>
              <a:endParaRPr lang="en-US"/>
            </a:p>
          </p:txBody>
        </p:sp>
        <p:sp>
          <p:nvSpPr>
            <p:cNvPr id="260" name="Freeform: Shape 259">
              <a:extLst>
                <a:ext uri="{FF2B5EF4-FFF2-40B4-BE49-F238E27FC236}">
                  <a16:creationId xmlns:a16="http://schemas.microsoft.com/office/drawing/2014/main" id="{80AC7034-785C-DFD5-C49C-2BDC9A9E6278}"/>
                </a:ext>
              </a:extLst>
            </p:cNvPr>
            <p:cNvSpPr/>
            <p:nvPr/>
          </p:nvSpPr>
          <p:spPr>
            <a:xfrm>
              <a:off x="6207771" y="4884930"/>
              <a:ext cx="361950" cy="19050"/>
            </a:xfrm>
            <a:custGeom>
              <a:avLst/>
              <a:gdLst>
                <a:gd name="connsiteX0" fmla="*/ 0 w 361950"/>
                <a:gd name="connsiteY0" fmla="*/ 0 h 19050"/>
                <a:gd name="connsiteX1" fmla="*/ 361950 w 361950"/>
                <a:gd name="connsiteY1" fmla="*/ 0 h 19050"/>
                <a:gd name="connsiteX2" fmla="*/ 361950 w 361950"/>
                <a:gd name="connsiteY2" fmla="*/ 19050 h 19050"/>
                <a:gd name="connsiteX3" fmla="*/ 0 w 3619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361950" h="19050">
                  <a:moveTo>
                    <a:pt x="0" y="0"/>
                  </a:moveTo>
                  <a:lnTo>
                    <a:pt x="361950" y="0"/>
                  </a:lnTo>
                  <a:lnTo>
                    <a:pt x="361950" y="19050"/>
                  </a:lnTo>
                  <a:lnTo>
                    <a:pt x="0" y="19050"/>
                  </a:lnTo>
                  <a:close/>
                </a:path>
              </a:pathLst>
            </a:custGeom>
            <a:grpFill/>
            <a:ln w="9525" cap="flat">
              <a:noFill/>
              <a:prstDash val="solid"/>
              <a:miter/>
            </a:ln>
          </p:spPr>
          <p:txBody>
            <a:bodyPr rtlCol="0" anchor="ctr"/>
            <a:lstStyle/>
            <a:p>
              <a:endParaRPr lang="en-US"/>
            </a:p>
          </p:txBody>
        </p:sp>
        <p:sp>
          <p:nvSpPr>
            <p:cNvPr id="261" name="Freeform: Shape 260">
              <a:extLst>
                <a:ext uri="{FF2B5EF4-FFF2-40B4-BE49-F238E27FC236}">
                  <a16:creationId xmlns:a16="http://schemas.microsoft.com/office/drawing/2014/main" id="{E58555C1-121A-787B-E9B4-C23D763A5F8B}"/>
                </a:ext>
              </a:extLst>
            </p:cNvPr>
            <p:cNvSpPr/>
            <p:nvPr/>
          </p:nvSpPr>
          <p:spPr>
            <a:xfrm>
              <a:off x="6198246" y="4808730"/>
              <a:ext cx="381000" cy="381000"/>
            </a:xfrm>
            <a:custGeom>
              <a:avLst/>
              <a:gdLst>
                <a:gd name="connsiteX0" fmla="*/ 381000 w 381000"/>
                <a:gd name="connsiteY0" fmla="*/ 381000 h 381000"/>
                <a:gd name="connsiteX1" fmla="*/ 0 w 381000"/>
                <a:gd name="connsiteY1" fmla="*/ 381000 h 381000"/>
                <a:gd name="connsiteX2" fmla="*/ 0 w 381000"/>
                <a:gd name="connsiteY2" fmla="*/ 28575 h 381000"/>
                <a:gd name="connsiteX3" fmla="*/ 28575 w 381000"/>
                <a:gd name="connsiteY3" fmla="*/ 0 h 381000"/>
                <a:gd name="connsiteX4" fmla="*/ 352425 w 381000"/>
                <a:gd name="connsiteY4" fmla="*/ 0 h 381000"/>
                <a:gd name="connsiteX5" fmla="*/ 381000 w 381000"/>
                <a:gd name="connsiteY5" fmla="*/ 28575 h 381000"/>
                <a:gd name="connsiteX6" fmla="*/ 381000 w 381000"/>
                <a:gd name="connsiteY6" fmla="*/ 381000 h 381000"/>
                <a:gd name="connsiteX7" fmla="*/ 19050 w 381000"/>
                <a:gd name="connsiteY7" fmla="*/ 361950 h 381000"/>
                <a:gd name="connsiteX8" fmla="*/ 361950 w 381000"/>
                <a:gd name="connsiteY8" fmla="*/ 361950 h 381000"/>
                <a:gd name="connsiteX9" fmla="*/ 361950 w 381000"/>
                <a:gd name="connsiteY9" fmla="*/ 28575 h 381000"/>
                <a:gd name="connsiteX10" fmla="*/ 352425 w 381000"/>
                <a:gd name="connsiteY10" fmla="*/ 19050 h 381000"/>
                <a:gd name="connsiteX11" fmla="*/ 28575 w 381000"/>
                <a:gd name="connsiteY11" fmla="*/ 19050 h 381000"/>
                <a:gd name="connsiteX12" fmla="*/ 19050 w 381000"/>
                <a:gd name="connsiteY12" fmla="*/ 28575 h 381000"/>
                <a:gd name="connsiteX13" fmla="*/ 19050 w 381000"/>
                <a:gd name="connsiteY13" fmla="*/ 36195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1000" h="381000">
                  <a:moveTo>
                    <a:pt x="381000" y="381000"/>
                  </a:moveTo>
                  <a:lnTo>
                    <a:pt x="0" y="381000"/>
                  </a:lnTo>
                  <a:lnTo>
                    <a:pt x="0" y="28575"/>
                  </a:lnTo>
                  <a:cubicBezTo>
                    <a:pt x="0" y="12859"/>
                    <a:pt x="12859" y="0"/>
                    <a:pt x="28575" y="0"/>
                  </a:cubicBezTo>
                  <a:lnTo>
                    <a:pt x="352425" y="0"/>
                  </a:lnTo>
                  <a:cubicBezTo>
                    <a:pt x="368141" y="0"/>
                    <a:pt x="381000" y="12859"/>
                    <a:pt x="381000" y="28575"/>
                  </a:cubicBezTo>
                  <a:lnTo>
                    <a:pt x="381000" y="381000"/>
                  </a:lnTo>
                  <a:close/>
                  <a:moveTo>
                    <a:pt x="19050" y="361950"/>
                  </a:moveTo>
                  <a:lnTo>
                    <a:pt x="361950" y="361950"/>
                  </a:lnTo>
                  <a:lnTo>
                    <a:pt x="361950" y="28575"/>
                  </a:lnTo>
                  <a:cubicBezTo>
                    <a:pt x="361950" y="23336"/>
                    <a:pt x="357664" y="19050"/>
                    <a:pt x="352425" y="19050"/>
                  </a:cubicBezTo>
                  <a:lnTo>
                    <a:pt x="28575" y="19050"/>
                  </a:lnTo>
                  <a:cubicBezTo>
                    <a:pt x="23336" y="19050"/>
                    <a:pt x="19050" y="23336"/>
                    <a:pt x="19050" y="28575"/>
                  </a:cubicBezTo>
                  <a:lnTo>
                    <a:pt x="19050" y="361950"/>
                  </a:lnTo>
                  <a:close/>
                </a:path>
              </a:pathLst>
            </a:custGeom>
            <a:grpFill/>
            <a:ln w="9525" cap="flat">
              <a:noFill/>
              <a:prstDash val="solid"/>
              <a:miter/>
            </a:ln>
          </p:spPr>
          <p:txBody>
            <a:bodyPr rtlCol="0" anchor="ctr"/>
            <a:lstStyle/>
            <a:p>
              <a:endParaRPr lang="en-US"/>
            </a:p>
          </p:txBody>
        </p:sp>
      </p:grpSp>
      <p:pic>
        <p:nvPicPr>
          <p:cNvPr id="263" name="Graphic 23">
            <a:extLst>
              <a:ext uri="{FF2B5EF4-FFF2-40B4-BE49-F238E27FC236}">
                <a16:creationId xmlns:a16="http://schemas.microsoft.com/office/drawing/2014/main" id="{DDF43AE6-4D0E-597A-4153-993CB8BD7BBA}"/>
              </a:ext>
            </a:extLst>
          </p:cNvPr>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109463" y="4228232"/>
            <a:ext cx="473565" cy="315710"/>
          </a:xfrm>
          <a:prstGeom prst="rect">
            <a:avLst/>
          </a:prstGeom>
        </p:spPr>
      </p:pic>
      <p:grpSp>
        <p:nvGrpSpPr>
          <p:cNvPr id="265" name="Group 53">
            <a:extLst>
              <a:ext uri="{FF2B5EF4-FFF2-40B4-BE49-F238E27FC236}">
                <a16:creationId xmlns:a16="http://schemas.microsoft.com/office/drawing/2014/main" id="{1BAC0552-4B56-747A-2473-B19D91CFD241}"/>
              </a:ext>
            </a:extLst>
          </p:cNvPr>
          <p:cNvGrpSpPr>
            <a:grpSpLocks noChangeAspect="1"/>
          </p:cNvGrpSpPr>
          <p:nvPr/>
        </p:nvGrpSpPr>
        <p:grpSpPr bwMode="auto">
          <a:xfrm>
            <a:off x="174626" y="2633279"/>
            <a:ext cx="414338" cy="434975"/>
            <a:chOff x="110" y="1491"/>
            <a:chExt cx="261" cy="274"/>
          </a:xfrm>
          <a:solidFill>
            <a:schemeClr val="accent6"/>
          </a:solidFill>
        </p:grpSpPr>
        <p:sp>
          <p:nvSpPr>
            <p:cNvPr id="266" name="Freeform 54">
              <a:extLst>
                <a:ext uri="{FF2B5EF4-FFF2-40B4-BE49-F238E27FC236}">
                  <a16:creationId xmlns:a16="http://schemas.microsoft.com/office/drawing/2014/main" id="{23631332-4A2A-F92F-AEA5-88F5183081FB}"/>
                </a:ext>
              </a:extLst>
            </p:cNvPr>
            <p:cNvSpPr>
              <a:spLocks/>
            </p:cNvSpPr>
            <p:nvPr/>
          </p:nvSpPr>
          <p:spPr bwMode="auto">
            <a:xfrm>
              <a:off x="117" y="1491"/>
              <a:ext cx="128" cy="270"/>
            </a:xfrm>
            <a:custGeom>
              <a:avLst/>
              <a:gdLst>
                <a:gd name="T0" fmla="*/ 331 w 470"/>
                <a:gd name="T1" fmla="*/ 34 h 996"/>
                <a:gd name="T2" fmla="*/ 331 w 470"/>
                <a:gd name="T3" fmla="*/ 34 h 996"/>
                <a:gd name="T4" fmla="*/ 343 w 470"/>
                <a:gd name="T5" fmla="*/ 4 h 996"/>
                <a:gd name="T6" fmla="*/ 372 w 470"/>
                <a:gd name="T7" fmla="*/ 16 h 996"/>
                <a:gd name="T8" fmla="*/ 420 w 470"/>
                <a:gd name="T9" fmla="*/ 154 h 996"/>
                <a:gd name="T10" fmla="*/ 409 w 470"/>
                <a:gd name="T11" fmla="*/ 652 h 996"/>
                <a:gd name="T12" fmla="*/ 105 w 470"/>
                <a:gd name="T13" fmla="*/ 967 h 996"/>
                <a:gd name="T14" fmla="*/ 31 w 470"/>
                <a:gd name="T15" fmla="*/ 993 h 996"/>
                <a:gd name="T16" fmla="*/ 3 w 470"/>
                <a:gd name="T17" fmla="*/ 977 h 996"/>
                <a:gd name="T18" fmla="*/ 19 w 470"/>
                <a:gd name="T19" fmla="*/ 950 h 996"/>
                <a:gd name="T20" fmla="*/ 88 w 470"/>
                <a:gd name="T21" fmla="*/ 926 h 996"/>
                <a:gd name="T22" fmla="*/ 367 w 470"/>
                <a:gd name="T23" fmla="*/ 636 h 996"/>
                <a:gd name="T24" fmla="*/ 376 w 470"/>
                <a:gd name="T25" fmla="*/ 166 h 996"/>
                <a:gd name="T26" fmla="*/ 331 w 470"/>
                <a:gd name="T27" fmla="*/ 34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70" h="996">
                  <a:moveTo>
                    <a:pt x="331" y="34"/>
                  </a:moveTo>
                  <a:lnTo>
                    <a:pt x="331" y="34"/>
                  </a:lnTo>
                  <a:cubicBezTo>
                    <a:pt x="326" y="22"/>
                    <a:pt x="331" y="9"/>
                    <a:pt x="343" y="4"/>
                  </a:cubicBezTo>
                  <a:cubicBezTo>
                    <a:pt x="354" y="0"/>
                    <a:pt x="367" y="5"/>
                    <a:pt x="372" y="16"/>
                  </a:cubicBezTo>
                  <a:cubicBezTo>
                    <a:pt x="391" y="63"/>
                    <a:pt x="407" y="109"/>
                    <a:pt x="420" y="154"/>
                  </a:cubicBezTo>
                  <a:cubicBezTo>
                    <a:pt x="470" y="338"/>
                    <a:pt x="464" y="511"/>
                    <a:pt x="409" y="652"/>
                  </a:cubicBezTo>
                  <a:cubicBezTo>
                    <a:pt x="354" y="795"/>
                    <a:pt x="250" y="907"/>
                    <a:pt x="105" y="967"/>
                  </a:cubicBezTo>
                  <a:cubicBezTo>
                    <a:pt x="82" y="977"/>
                    <a:pt x="57" y="986"/>
                    <a:pt x="31" y="993"/>
                  </a:cubicBezTo>
                  <a:cubicBezTo>
                    <a:pt x="19" y="996"/>
                    <a:pt x="7" y="989"/>
                    <a:pt x="3" y="977"/>
                  </a:cubicBezTo>
                  <a:cubicBezTo>
                    <a:pt x="0" y="965"/>
                    <a:pt x="7" y="953"/>
                    <a:pt x="19" y="950"/>
                  </a:cubicBezTo>
                  <a:cubicBezTo>
                    <a:pt x="43" y="943"/>
                    <a:pt x="66" y="935"/>
                    <a:pt x="88" y="926"/>
                  </a:cubicBezTo>
                  <a:cubicBezTo>
                    <a:pt x="221" y="870"/>
                    <a:pt x="317" y="768"/>
                    <a:pt x="367" y="636"/>
                  </a:cubicBezTo>
                  <a:cubicBezTo>
                    <a:pt x="419" y="503"/>
                    <a:pt x="424" y="340"/>
                    <a:pt x="376" y="166"/>
                  </a:cubicBezTo>
                  <a:cubicBezTo>
                    <a:pt x="365" y="123"/>
                    <a:pt x="349" y="79"/>
                    <a:pt x="331" y="3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7" name="Freeform 55">
              <a:extLst>
                <a:ext uri="{FF2B5EF4-FFF2-40B4-BE49-F238E27FC236}">
                  <a16:creationId xmlns:a16="http://schemas.microsoft.com/office/drawing/2014/main" id="{76DDED68-45A4-5BB9-432E-B5FB23EA1012}"/>
                </a:ext>
              </a:extLst>
            </p:cNvPr>
            <p:cNvSpPr>
              <a:spLocks/>
            </p:cNvSpPr>
            <p:nvPr/>
          </p:nvSpPr>
          <p:spPr bwMode="auto">
            <a:xfrm>
              <a:off x="179" y="1491"/>
              <a:ext cx="88" cy="61"/>
            </a:xfrm>
            <a:custGeom>
              <a:avLst/>
              <a:gdLst>
                <a:gd name="T0" fmla="*/ 45 w 324"/>
                <a:gd name="T1" fmla="*/ 209 h 224"/>
                <a:gd name="T2" fmla="*/ 45 w 324"/>
                <a:gd name="T3" fmla="*/ 209 h 224"/>
                <a:gd name="T4" fmla="*/ 14 w 324"/>
                <a:gd name="T5" fmla="*/ 217 h 224"/>
                <a:gd name="T6" fmla="*/ 6 w 324"/>
                <a:gd name="T7" fmla="*/ 187 h 224"/>
                <a:gd name="T8" fmla="*/ 106 w 324"/>
                <a:gd name="T9" fmla="*/ 14 h 224"/>
                <a:gd name="T10" fmla="*/ 136 w 324"/>
                <a:gd name="T11" fmla="*/ 5 h 224"/>
                <a:gd name="T12" fmla="*/ 309 w 324"/>
                <a:gd name="T13" fmla="*/ 105 h 224"/>
                <a:gd name="T14" fmla="*/ 318 w 324"/>
                <a:gd name="T15" fmla="*/ 136 h 224"/>
                <a:gd name="T16" fmla="*/ 287 w 324"/>
                <a:gd name="T17" fmla="*/ 144 h 224"/>
                <a:gd name="T18" fmla="*/ 134 w 324"/>
                <a:gd name="T19" fmla="*/ 56 h 224"/>
                <a:gd name="T20" fmla="*/ 45 w 324"/>
                <a:gd name="T21" fmla="*/ 209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4" h="224">
                  <a:moveTo>
                    <a:pt x="45" y="209"/>
                  </a:moveTo>
                  <a:lnTo>
                    <a:pt x="45" y="209"/>
                  </a:lnTo>
                  <a:cubicBezTo>
                    <a:pt x="39" y="220"/>
                    <a:pt x="25" y="224"/>
                    <a:pt x="14" y="217"/>
                  </a:cubicBezTo>
                  <a:cubicBezTo>
                    <a:pt x="4" y="211"/>
                    <a:pt x="0" y="197"/>
                    <a:pt x="6" y="187"/>
                  </a:cubicBezTo>
                  <a:lnTo>
                    <a:pt x="106" y="14"/>
                  </a:lnTo>
                  <a:cubicBezTo>
                    <a:pt x="112" y="4"/>
                    <a:pt x="126" y="0"/>
                    <a:pt x="136" y="5"/>
                  </a:cubicBezTo>
                  <a:lnTo>
                    <a:pt x="309" y="105"/>
                  </a:lnTo>
                  <a:cubicBezTo>
                    <a:pt x="320" y="112"/>
                    <a:pt x="324" y="125"/>
                    <a:pt x="318" y="136"/>
                  </a:cubicBezTo>
                  <a:cubicBezTo>
                    <a:pt x="312" y="147"/>
                    <a:pt x="298" y="150"/>
                    <a:pt x="287" y="144"/>
                  </a:cubicBezTo>
                  <a:lnTo>
                    <a:pt x="134" y="56"/>
                  </a:lnTo>
                  <a:lnTo>
                    <a:pt x="45" y="20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8" name="Freeform 56">
              <a:extLst>
                <a:ext uri="{FF2B5EF4-FFF2-40B4-BE49-F238E27FC236}">
                  <a16:creationId xmlns:a16="http://schemas.microsoft.com/office/drawing/2014/main" id="{8EF9DFA2-6BD5-5022-8AC5-AC055BA93B4A}"/>
                </a:ext>
              </a:extLst>
            </p:cNvPr>
            <p:cNvSpPr>
              <a:spLocks/>
            </p:cNvSpPr>
            <p:nvPr/>
          </p:nvSpPr>
          <p:spPr bwMode="auto">
            <a:xfrm>
              <a:off x="110" y="1584"/>
              <a:ext cx="71" cy="70"/>
            </a:xfrm>
            <a:custGeom>
              <a:avLst/>
              <a:gdLst>
                <a:gd name="T0" fmla="*/ 8 w 260"/>
                <a:gd name="T1" fmla="*/ 41 h 261"/>
                <a:gd name="T2" fmla="*/ 8 w 260"/>
                <a:gd name="T3" fmla="*/ 41 h 261"/>
                <a:gd name="T4" fmla="*/ 8 w 260"/>
                <a:gd name="T5" fmla="*/ 9 h 261"/>
                <a:gd name="T6" fmla="*/ 40 w 260"/>
                <a:gd name="T7" fmla="*/ 9 h 261"/>
                <a:gd name="T8" fmla="*/ 251 w 260"/>
                <a:gd name="T9" fmla="*/ 220 h 261"/>
                <a:gd name="T10" fmla="*/ 251 w 260"/>
                <a:gd name="T11" fmla="*/ 252 h 261"/>
                <a:gd name="T12" fmla="*/ 219 w 260"/>
                <a:gd name="T13" fmla="*/ 252 h 261"/>
                <a:gd name="T14" fmla="*/ 8 w 260"/>
                <a:gd name="T15" fmla="*/ 41 h 2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0" h="261">
                  <a:moveTo>
                    <a:pt x="8" y="41"/>
                  </a:moveTo>
                  <a:lnTo>
                    <a:pt x="8" y="41"/>
                  </a:lnTo>
                  <a:cubicBezTo>
                    <a:pt x="0" y="32"/>
                    <a:pt x="0" y="18"/>
                    <a:pt x="8" y="9"/>
                  </a:cubicBezTo>
                  <a:cubicBezTo>
                    <a:pt x="17" y="0"/>
                    <a:pt x="31" y="0"/>
                    <a:pt x="40" y="9"/>
                  </a:cubicBezTo>
                  <a:lnTo>
                    <a:pt x="251" y="220"/>
                  </a:lnTo>
                  <a:cubicBezTo>
                    <a:pt x="260" y="229"/>
                    <a:pt x="260" y="243"/>
                    <a:pt x="251" y="252"/>
                  </a:cubicBezTo>
                  <a:cubicBezTo>
                    <a:pt x="242" y="261"/>
                    <a:pt x="228" y="261"/>
                    <a:pt x="219" y="252"/>
                  </a:cubicBezTo>
                  <a:lnTo>
                    <a:pt x="8" y="4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9" name="Freeform 57">
              <a:extLst>
                <a:ext uri="{FF2B5EF4-FFF2-40B4-BE49-F238E27FC236}">
                  <a16:creationId xmlns:a16="http://schemas.microsoft.com/office/drawing/2014/main" id="{553D010D-906E-7225-36CB-65595E1FF903}"/>
                </a:ext>
              </a:extLst>
            </p:cNvPr>
            <p:cNvSpPr>
              <a:spLocks/>
            </p:cNvSpPr>
            <p:nvPr/>
          </p:nvSpPr>
          <p:spPr bwMode="auto">
            <a:xfrm>
              <a:off x="110" y="1584"/>
              <a:ext cx="71" cy="70"/>
            </a:xfrm>
            <a:custGeom>
              <a:avLst/>
              <a:gdLst>
                <a:gd name="T0" fmla="*/ 40 w 260"/>
                <a:gd name="T1" fmla="*/ 252 h 261"/>
                <a:gd name="T2" fmla="*/ 40 w 260"/>
                <a:gd name="T3" fmla="*/ 252 h 261"/>
                <a:gd name="T4" fmla="*/ 8 w 260"/>
                <a:gd name="T5" fmla="*/ 252 h 261"/>
                <a:gd name="T6" fmla="*/ 8 w 260"/>
                <a:gd name="T7" fmla="*/ 220 h 261"/>
                <a:gd name="T8" fmla="*/ 219 w 260"/>
                <a:gd name="T9" fmla="*/ 9 h 261"/>
                <a:gd name="T10" fmla="*/ 251 w 260"/>
                <a:gd name="T11" fmla="*/ 9 h 261"/>
                <a:gd name="T12" fmla="*/ 251 w 260"/>
                <a:gd name="T13" fmla="*/ 41 h 261"/>
                <a:gd name="T14" fmla="*/ 40 w 260"/>
                <a:gd name="T15" fmla="*/ 252 h 2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0" h="261">
                  <a:moveTo>
                    <a:pt x="40" y="252"/>
                  </a:moveTo>
                  <a:lnTo>
                    <a:pt x="40" y="252"/>
                  </a:lnTo>
                  <a:cubicBezTo>
                    <a:pt x="31" y="261"/>
                    <a:pt x="17" y="261"/>
                    <a:pt x="8" y="252"/>
                  </a:cubicBezTo>
                  <a:cubicBezTo>
                    <a:pt x="0" y="243"/>
                    <a:pt x="0" y="229"/>
                    <a:pt x="8" y="220"/>
                  </a:cubicBezTo>
                  <a:lnTo>
                    <a:pt x="219" y="9"/>
                  </a:lnTo>
                  <a:cubicBezTo>
                    <a:pt x="228" y="0"/>
                    <a:pt x="242" y="0"/>
                    <a:pt x="251" y="9"/>
                  </a:cubicBezTo>
                  <a:cubicBezTo>
                    <a:pt x="260" y="18"/>
                    <a:pt x="260" y="32"/>
                    <a:pt x="251" y="41"/>
                  </a:cubicBezTo>
                  <a:lnTo>
                    <a:pt x="40" y="25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0" name="Freeform 58">
              <a:extLst>
                <a:ext uri="{FF2B5EF4-FFF2-40B4-BE49-F238E27FC236}">
                  <a16:creationId xmlns:a16="http://schemas.microsoft.com/office/drawing/2014/main" id="{069C95CB-82FA-8C16-1AB7-FF65B13ECF46}"/>
                </a:ext>
              </a:extLst>
            </p:cNvPr>
            <p:cNvSpPr>
              <a:spLocks/>
            </p:cNvSpPr>
            <p:nvPr/>
          </p:nvSpPr>
          <p:spPr bwMode="auto">
            <a:xfrm>
              <a:off x="244" y="1695"/>
              <a:ext cx="71" cy="70"/>
            </a:xfrm>
            <a:custGeom>
              <a:avLst/>
              <a:gdLst>
                <a:gd name="T0" fmla="*/ 9 w 261"/>
                <a:gd name="T1" fmla="*/ 41 h 261"/>
                <a:gd name="T2" fmla="*/ 9 w 261"/>
                <a:gd name="T3" fmla="*/ 41 h 261"/>
                <a:gd name="T4" fmla="*/ 9 w 261"/>
                <a:gd name="T5" fmla="*/ 9 h 261"/>
                <a:gd name="T6" fmla="*/ 41 w 261"/>
                <a:gd name="T7" fmla="*/ 9 h 261"/>
                <a:gd name="T8" fmla="*/ 252 w 261"/>
                <a:gd name="T9" fmla="*/ 220 h 261"/>
                <a:gd name="T10" fmla="*/ 252 w 261"/>
                <a:gd name="T11" fmla="*/ 252 h 261"/>
                <a:gd name="T12" fmla="*/ 220 w 261"/>
                <a:gd name="T13" fmla="*/ 252 h 261"/>
                <a:gd name="T14" fmla="*/ 9 w 261"/>
                <a:gd name="T15" fmla="*/ 41 h 2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1" h="261">
                  <a:moveTo>
                    <a:pt x="9" y="41"/>
                  </a:moveTo>
                  <a:lnTo>
                    <a:pt x="9" y="41"/>
                  </a:lnTo>
                  <a:cubicBezTo>
                    <a:pt x="0" y="32"/>
                    <a:pt x="0" y="18"/>
                    <a:pt x="9" y="9"/>
                  </a:cubicBezTo>
                  <a:cubicBezTo>
                    <a:pt x="18" y="0"/>
                    <a:pt x="32" y="0"/>
                    <a:pt x="41" y="9"/>
                  </a:cubicBezTo>
                  <a:lnTo>
                    <a:pt x="252" y="220"/>
                  </a:lnTo>
                  <a:cubicBezTo>
                    <a:pt x="261" y="229"/>
                    <a:pt x="261" y="243"/>
                    <a:pt x="252" y="252"/>
                  </a:cubicBezTo>
                  <a:cubicBezTo>
                    <a:pt x="243" y="261"/>
                    <a:pt x="229" y="261"/>
                    <a:pt x="220" y="252"/>
                  </a:cubicBezTo>
                  <a:lnTo>
                    <a:pt x="9" y="4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1" name="Freeform 59">
              <a:extLst>
                <a:ext uri="{FF2B5EF4-FFF2-40B4-BE49-F238E27FC236}">
                  <a16:creationId xmlns:a16="http://schemas.microsoft.com/office/drawing/2014/main" id="{70261DF2-9758-D75C-96A6-3876DBBD1164}"/>
                </a:ext>
              </a:extLst>
            </p:cNvPr>
            <p:cNvSpPr>
              <a:spLocks/>
            </p:cNvSpPr>
            <p:nvPr/>
          </p:nvSpPr>
          <p:spPr bwMode="auto">
            <a:xfrm>
              <a:off x="244" y="1695"/>
              <a:ext cx="71" cy="70"/>
            </a:xfrm>
            <a:custGeom>
              <a:avLst/>
              <a:gdLst>
                <a:gd name="T0" fmla="*/ 41 w 261"/>
                <a:gd name="T1" fmla="*/ 252 h 261"/>
                <a:gd name="T2" fmla="*/ 41 w 261"/>
                <a:gd name="T3" fmla="*/ 252 h 261"/>
                <a:gd name="T4" fmla="*/ 9 w 261"/>
                <a:gd name="T5" fmla="*/ 252 h 261"/>
                <a:gd name="T6" fmla="*/ 9 w 261"/>
                <a:gd name="T7" fmla="*/ 220 h 261"/>
                <a:gd name="T8" fmla="*/ 220 w 261"/>
                <a:gd name="T9" fmla="*/ 9 h 261"/>
                <a:gd name="T10" fmla="*/ 252 w 261"/>
                <a:gd name="T11" fmla="*/ 9 h 261"/>
                <a:gd name="T12" fmla="*/ 252 w 261"/>
                <a:gd name="T13" fmla="*/ 41 h 261"/>
                <a:gd name="T14" fmla="*/ 41 w 261"/>
                <a:gd name="T15" fmla="*/ 252 h 2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1" h="261">
                  <a:moveTo>
                    <a:pt x="41" y="252"/>
                  </a:moveTo>
                  <a:lnTo>
                    <a:pt x="41" y="252"/>
                  </a:lnTo>
                  <a:cubicBezTo>
                    <a:pt x="32" y="261"/>
                    <a:pt x="18" y="261"/>
                    <a:pt x="9" y="252"/>
                  </a:cubicBezTo>
                  <a:cubicBezTo>
                    <a:pt x="0" y="243"/>
                    <a:pt x="0" y="229"/>
                    <a:pt x="9" y="220"/>
                  </a:cubicBezTo>
                  <a:lnTo>
                    <a:pt x="220" y="9"/>
                  </a:lnTo>
                  <a:cubicBezTo>
                    <a:pt x="229" y="0"/>
                    <a:pt x="243" y="0"/>
                    <a:pt x="252" y="9"/>
                  </a:cubicBezTo>
                  <a:cubicBezTo>
                    <a:pt x="261" y="18"/>
                    <a:pt x="261" y="32"/>
                    <a:pt x="252" y="41"/>
                  </a:cubicBezTo>
                  <a:lnTo>
                    <a:pt x="41" y="25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2" name="Freeform 60">
              <a:extLst>
                <a:ext uri="{FF2B5EF4-FFF2-40B4-BE49-F238E27FC236}">
                  <a16:creationId xmlns:a16="http://schemas.microsoft.com/office/drawing/2014/main" id="{70B10431-0AD4-41CF-8D6B-E27E5F3CF964}"/>
                </a:ext>
              </a:extLst>
            </p:cNvPr>
            <p:cNvSpPr>
              <a:spLocks noEditPoints="1"/>
            </p:cNvSpPr>
            <p:nvPr/>
          </p:nvSpPr>
          <p:spPr bwMode="auto">
            <a:xfrm>
              <a:off x="287" y="1552"/>
              <a:ext cx="84" cy="83"/>
            </a:xfrm>
            <a:custGeom>
              <a:avLst/>
              <a:gdLst>
                <a:gd name="T0" fmla="*/ 232 w 309"/>
                <a:gd name="T1" fmla="*/ 77 h 309"/>
                <a:gd name="T2" fmla="*/ 232 w 309"/>
                <a:gd name="T3" fmla="*/ 77 h 309"/>
                <a:gd name="T4" fmla="*/ 155 w 309"/>
                <a:gd name="T5" fmla="*/ 45 h 309"/>
                <a:gd name="T6" fmla="*/ 77 w 309"/>
                <a:gd name="T7" fmla="*/ 77 h 309"/>
                <a:gd name="T8" fmla="*/ 45 w 309"/>
                <a:gd name="T9" fmla="*/ 155 h 309"/>
                <a:gd name="T10" fmla="*/ 77 w 309"/>
                <a:gd name="T11" fmla="*/ 232 h 309"/>
                <a:gd name="T12" fmla="*/ 155 w 309"/>
                <a:gd name="T13" fmla="*/ 264 h 309"/>
                <a:gd name="T14" fmla="*/ 232 w 309"/>
                <a:gd name="T15" fmla="*/ 232 h 309"/>
                <a:gd name="T16" fmla="*/ 264 w 309"/>
                <a:gd name="T17" fmla="*/ 155 h 309"/>
                <a:gd name="T18" fmla="*/ 232 w 309"/>
                <a:gd name="T19" fmla="*/ 77 h 309"/>
                <a:gd name="T20" fmla="*/ 155 w 309"/>
                <a:gd name="T21" fmla="*/ 0 h 309"/>
                <a:gd name="T22" fmla="*/ 155 w 309"/>
                <a:gd name="T23" fmla="*/ 0 h 309"/>
                <a:gd name="T24" fmla="*/ 264 w 309"/>
                <a:gd name="T25" fmla="*/ 45 h 309"/>
                <a:gd name="T26" fmla="*/ 309 w 309"/>
                <a:gd name="T27" fmla="*/ 155 h 309"/>
                <a:gd name="T28" fmla="*/ 264 w 309"/>
                <a:gd name="T29" fmla="*/ 264 h 309"/>
                <a:gd name="T30" fmla="*/ 155 w 309"/>
                <a:gd name="T31" fmla="*/ 309 h 309"/>
                <a:gd name="T32" fmla="*/ 45 w 309"/>
                <a:gd name="T33" fmla="*/ 264 h 309"/>
                <a:gd name="T34" fmla="*/ 0 w 309"/>
                <a:gd name="T35" fmla="*/ 155 h 309"/>
                <a:gd name="T36" fmla="*/ 45 w 309"/>
                <a:gd name="T37" fmla="*/ 45 h 309"/>
                <a:gd name="T38" fmla="*/ 155 w 309"/>
                <a:gd name="T39" fmla="*/ 0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9" h="309">
                  <a:moveTo>
                    <a:pt x="232" y="77"/>
                  </a:moveTo>
                  <a:lnTo>
                    <a:pt x="232" y="77"/>
                  </a:lnTo>
                  <a:cubicBezTo>
                    <a:pt x="212" y="57"/>
                    <a:pt x="185" y="45"/>
                    <a:pt x="155" y="45"/>
                  </a:cubicBezTo>
                  <a:cubicBezTo>
                    <a:pt x="124" y="45"/>
                    <a:pt x="97" y="57"/>
                    <a:pt x="77" y="77"/>
                  </a:cubicBezTo>
                  <a:cubicBezTo>
                    <a:pt x="57" y="97"/>
                    <a:pt x="45" y="124"/>
                    <a:pt x="45" y="155"/>
                  </a:cubicBezTo>
                  <a:cubicBezTo>
                    <a:pt x="45" y="185"/>
                    <a:pt x="57" y="212"/>
                    <a:pt x="77" y="232"/>
                  </a:cubicBezTo>
                  <a:cubicBezTo>
                    <a:pt x="97" y="252"/>
                    <a:pt x="124" y="264"/>
                    <a:pt x="155" y="264"/>
                  </a:cubicBezTo>
                  <a:cubicBezTo>
                    <a:pt x="185" y="264"/>
                    <a:pt x="212" y="252"/>
                    <a:pt x="232" y="232"/>
                  </a:cubicBezTo>
                  <a:cubicBezTo>
                    <a:pt x="252" y="212"/>
                    <a:pt x="264" y="185"/>
                    <a:pt x="264" y="155"/>
                  </a:cubicBezTo>
                  <a:cubicBezTo>
                    <a:pt x="264" y="124"/>
                    <a:pt x="252" y="97"/>
                    <a:pt x="232" y="77"/>
                  </a:cubicBezTo>
                  <a:close/>
                  <a:moveTo>
                    <a:pt x="155" y="0"/>
                  </a:moveTo>
                  <a:lnTo>
                    <a:pt x="155" y="0"/>
                  </a:lnTo>
                  <a:cubicBezTo>
                    <a:pt x="197" y="0"/>
                    <a:pt x="236" y="17"/>
                    <a:pt x="264" y="45"/>
                  </a:cubicBezTo>
                  <a:cubicBezTo>
                    <a:pt x="292" y="73"/>
                    <a:pt x="309" y="112"/>
                    <a:pt x="309" y="155"/>
                  </a:cubicBezTo>
                  <a:cubicBezTo>
                    <a:pt x="309" y="197"/>
                    <a:pt x="292" y="236"/>
                    <a:pt x="264" y="264"/>
                  </a:cubicBezTo>
                  <a:cubicBezTo>
                    <a:pt x="236" y="292"/>
                    <a:pt x="197" y="309"/>
                    <a:pt x="155" y="309"/>
                  </a:cubicBezTo>
                  <a:cubicBezTo>
                    <a:pt x="112" y="309"/>
                    <a:pt x="73" y="292"/>
                    <a:pt x="45" y="264"/>
                  </a:cubicBezTo>
                  <a:cubicBezTo>
                    <a:pt x="17" y="236"/>
                    <a:pt x="0" y="197"/>
                    <a:pt x="0" y="155"/>
                  </a:cubicBezTo>
                  <a:cubicBezTo>
                    <a:pt x="0" y="112"/>
                    <a:pt x="17" y="73"/>
                    <a:pt x="45" y="45"/>
                  </a:cubicBezTo>
                  <a:cubicBezTo>
                    <a:pt x="73" y="17"/>
                    <a:pt x="112" y="0"/>
                    <a:pt x="15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73" name="Group 4">
            <a:extLst>
              <a:ext uri="{FF2B5EF4-FFF2-40B4-BE49-F238E27FC236}">
                <a16:creationId xmlns:a16="http://schemas.microsoft.com/office/drawing/2014/main" id="{6734E6B6-FF26-C5CC-BD5F-A93A97C0BA07}"/>
              </a:ext>
            </a:extLst>
          </p:cNvPr>
          <p:cNvGrpSpPr>
            <a:grpSpLocks noChangeAspect="1"/>
          </p:cNvGrpSpPr>
          <p:nvPr/>
        </p:nvGrpSpPr>
        <p:grpSpPr bwMode="auto">
          <a:xfrm>
            <a:off x="663575" y="1981200"/>
            <a:ext cx="322263" cy="395288"/>
            <a:chOff x="418" y="1248"/>
            <a:chExt cx="203" cy="249"/>
          </a:xfrm>
          <a:solidFill>
            <a:schemeClr val="accent6"/>
          </a:solidFill>
        </p:grpSpPr>
        <p:sp>
          <p:nvSpPr>
            <p:cNvPr id="275" name="Freeform 5">
              <a:extLst>
                <a:ext uri="{FF2B5EF4-FFF2-40B4-BE49-F238E27FC236}">
                  <a16:creationId xmlns:a16="http://schemas.microsoft.com/office/drawing/2014/main" id="{B1C59DED-B895-268C-4A6F-1154CB749C1B}"/>
                </a:ext>
              </a:extLst>
            </p:cNvPr>
            <p:cNvSpPr>
              <a:spLocks/>
            </p:cNvSpPr>
            <p:nvPr/>
          </p:nvSpPr>
          <p:spPr bwMode="auto">
            <a:xfrm>
              <a:off x="466" y="1436"/>
              <a:ext cx="31" cy="30"/>
            </a:xfrm>
            <a:custGeom>
              <a:avLst/>
              <a:gdLst>
                <a:gd name="T0" fmla="*/ 25 w 136"/>
                <a:gd name="T1" fmla="*/ 134 h 134"/>
                <a:gd name="T2" fmla="*/ 25 w 136"/>
                <a:gd name="T3" fmla="*/ 134 h 134"/>
                <a:gd name="T4" fmla="*/ 9 w 136"/>
                <a:gd name="T5" fmla="*/ 127 h 134"/>
                <a:gd name="T6" fmla="*/ 9 w 136"/>
                <a:gd name="T7" fmla="*/ 94 h 134"/>
                <a:gd name="T8" fmla="*/ 94 w 136"/>
                <a:gd name="T9" fmla="*/ 9 h 134"/>
                <a:gd name="T10" fmla="*/ 127 w 136"/>
                <a:gd name="T11" fmla="*/ 9 h 134"/>
                <a:gd name="T12" fmla="*/ 127 w 136"/>
                <a:gd name="T13" fmla="*/ 42 h 134"/>
                <a:gd name="T14" fmla="*/ 42 w 136"/>
                <a:gd name="T15" fmla="*/ 127 h 134"/>
                <a:gd name="T16" fmla="*/ 25 w 136"/>
                <a:gd name="T17"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6" h="134">
                  <a:moveTo>
                    <a:pt x="25" y="134"/>
                  </a:moveTo>
                  <a:lnTo>
                    <a:pt x="25" y="134"/>
                  </a:lnTo>
                  <a:cubicBezTo>
                    <a:pt x="19" y="134"/>
                    <a:pt x="14" y="132"/>
                    <a:pt x="9" y="127"/>
                  </a:cubicBezTo>
                  <a:cubicBezTo>
                    <a:pt x="0" y="118"/>
                    <a:pt x="0" y="103"/>
                    <a:pt x="9" y="94"/>
                  </a:cubicBezTo>
                  <a:lnTo>
                    <a:pt x="94" y="9"/>
                  </a:lnTo>
                  <a:cubicBezTo>
                    <a:pt x="103" y="0"/>
                    <a:pt x="118" y="0"/>
                    <a:pt x="127" y="9"/>
                  </a:cubicBezTo>
                  <a:cubicBezTo>
                    <a:pt x="136" y="18"/>
                    <a:pt x="136" y="33"/>
                    <a:pt x="127" y="42"/>
                  </a:cubicBezTo>
                  <a:lnTo>
                    <a:pt x="42" y="127"/>
                  </a:lnTo>
                  <a:cubicBezTo>
                    <a:pt x="37" y="132"/>
                    <a:pt x="31" y="134"/>
                    <a:pt x="25" y="13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6" name="Freeform 6">
              <a:extLst>
                <a:ext uri="{FF2B5EF4-FFF2-40B4-BE49-F238E27FC236}">
                  <a16:creationId xmlns:a16="http://schemas.microsoft.com/office/drawing/2014/main" id="{8EFFB981-432F-B1D6-1F3E-5AE314E8DFEF}"/>
                </a:ext>
              </a:extLst>
            </p:cNvPr>
            <p:cNvSpPr>
              <a:spLocks/>
            </p:cNvSpPr>
            <p:nvPr/>
          </p:nvSpPr>
          <p:spPr bwMode="auto">
            <a:xfrm>
              <a:off x="466" y="1436"/>
              <a:ext cx="31" cy="30"/>
            </a:xfrm>
            <a:custGeom>
              <a:avLst/>
              <a:gdLst>
                <a:gd name="T0" fmla="*/ 110 w 136"/>
                <a:gd name="T1" fmla="*/ 134 h 134"/>
                <a:gd name="T2" fmla="*/ 110 w 136"/>
                <a:gd name="T3" fmla="*/ 134 h 134"/>
                <a:gd name="T4" fmla="*/ 94 w 136"/>
                <a:gd name="T5" fmla="*/ 127 h 134"/>
                <a:gd name="T6" fmla="*/ 9 w 136"/>
                <a:gd name="T7" fmla="*/ 42 h 134"/>
                <a:gd name="T8" fmla="*/ 9 w 136"/>
                <a:gd name="T9" fmla="*/ 9 h 134"/>
                <a:gd name="T10" fmla="*/ 42 w 136"/>
                <a:gd name="T11" fmla="*/ 9 h 134"/>
                <a:gd name="T12" fmla="*/ 127 w 136"/>
                <a:gd name="T13" fmla="*/ 94 h 134"/>
                <a:gd name="T14" fmla="*/ 127 w 136"/>
                <a:gd name="T15" fmla="*/ 127 h 134"/>
                <a:gd name="T16" fmla="*/ 110 w 136"/>
                <a:gd name="T17"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6" h="134">
                  <a:moveTo>
                    <a:pt x="110" y="134"/>
                  </a:moveTo>
                  <a:lnTo>
                    <a:pt x="110" y="134"/>
                  </a:lnTo>
                  <a:cubicBezTo>
                    <a:pt x="104" y="134"/>
                    <a:pt x="99" y="132"/>
                    <a:pt x="94" y="127"/>
                  </a:cubicBezTo>
                  <a:lnTo>
                    <a:pt x="9" y="42"/>
                  </a:lnTo>
                  <a:cubicBezTo>
                    <a:pt x="0" y="33"/>
                    <a:pt x="0" y="18"/>
                    <a:pt x="9" y="9"/>
                  </a:cubicBezTo>
                  <a:cubicBezTo>
                    <a:pt x="18" y="0"/>
                    <a:pt x="33" y="0"/>
                    <a:pt x="42" y="9"/>
                  </a:cubicBezTo>
                  <a:lnTo>
                    <a:pt x="127" y="94"/>
                  </a:lnTo>
                  <a:cubicBezTo>
                    <a:pt x="136" y="103"/>
                    <a:pt x="136" y="118"/>
                    <a:pt x="127" y="127"/>
                  </a:cubicBezTo>
                  <a:cubicBezTo>
                    <a:pt x="122" y="132"/>
                    <a:pt x="116" y="134"/>
                    <a:pt x="110" y="13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7" name="Freeform 7">
              <a:extLst>
                <a:ext uri="{FF2B5EF4-FFF2-40B4-BE49-F238E27FC236}">
                  <a16:creationId xmlns:a16="http://schemas.microsoft.com/office/drawing/2014/main" id="{D9693F5E-0427-E64A-D359-412B533FE2BA}"/>
                </a:ext>
              </a:extLst>
            </p:cNvPr>
            <p:cNvSpPr>
              <a:spLocks/>
            </p:cNvSpPr>
            <p:nvPr/>
          </p:nvSpPr>
          <p:spPr bwMode="auto">
            <a:xfrm>
              <a:off x="536" y="1315"/>
              <a:ext cx="31" cy="30"/>
            </a:xfrm>
            <a:custGeom>
              <a:avLst/>
              <a:gdLst>
                <a:gd name="T0" fmla="*/ 26 w 137"/>
                <a:gd name="T1" fmla="*/ 134 h 134"/>
                <a:gd name="T2" fmla="*/ 26 w 137"/>
                <a:gd name="T3" fmla="*/ 134 h 134"/>
                <a:gd name="T4" fmla="*/ 9 w 137"/>
                <a:gd name="T5" fmla="*/ 127 h 134"/>
                <a:gd name="T6" fmla="*/ 9 w 137"/>
                <a:gd name="T7" fmla="*/ 94 h 134"/>
                <a:gd name="T8" fmla="*/ 94 w 137"/>
                <a:gd name="T9" fmla="*/ 9 h 134"/>
                <a:gd name="T10" fmla="*/ 127 w 137"/>
                <a:gd name="T11" fmla="*/ 9 h 134"/>
                <a:gd name="T12" fmla="*/ 127 w 137"/>
                <a:gd name="T13" fmla="*/ 42 h 134"/>
                <a:gd name="T14" fmla="*/ 42 w 137"/>
                <a:gd name="T15" fmla="*/ 127 h 134"/>
                <a:gd name="T16" fmla="*/ 26 w 137"/>
                <a:gd name="T17"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7" h="134">
                  <a:moveTo>
                    <a:pt x="26" y="134"/>
                  </a:moveTo>
                  <a:lnTo>
                    <a:pt x="26" y="134"/>
                  </a:lnTo>
                  <a:cubicBezTo>
                    <a:pt x="20" y="134"/>
                    <a:pt x="14" y="132"/>
                    <a:pt x="9" y="127"/>
                  </a:cubicBezTo>
                  <a:cubicBezTo>
                    <a:pt x="0" y="118"/>
                    <a:pt x="0" y="103"/>
                    <a:pt x="9" y="94"/>
                  </a:cubicBezTo>
                  <a:lnTo>
                    <a:pt x="94" y="9"/>
                  </a:lnTo>
                  <a:cubicBezTo>
                    <a:pt x="104" y="0"/>
                    <a:pt x="118" y="0"/>
                    <a:pt x="127" y="9"/>
                  </a:cubicBezTo>
                  <a:cubicBezTo>
                    <a:pt x="137" y="18"/>
                    <a:pt x="137" y="33"/>
                    <a:pt x="127" y="42"/>
                  </a:cubicBezTo>
                  <a:lnTo>
                    <a:pt x="42" y="127"/>
                  </a:lnTo>
                  <a:cubicBezTo>
                    <a:pt x="38" y="132"/>
                    <a:pt x="32" y="134"/>
                    <a:pt x="26" y="13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8" name="Freeform 8">
              <a:extLst>
                <a:ext uri="{FF2B5EF4-FFF2-40B4-BE49-F238E27FC236}">
                  <a16:creationId xmlns:a16="http://schemas.microsoft.com/office/drawing/2014/main" id="{1AEB749B-9255-327F-73AC-06D33892AD46}"/>
                </a:ext>
              </a:extLst>
            </p:cNvPr>
            <p:cNvSpPr>
              <a:spLocks/>
            </p:cNvSpPr>
            <p:nvPr/>
          </p:nvSpPr>
          <p:spPr bwMode="auto">
            <a:xfrm>
              <a:off x="536" y="1315"/>
              <a:ext cx="31" cy="30"/>
            </a:xfrm>
            <a:custGeom>
              <a:avLst/>
              <a:gdLst>
                <a:gd name="T0" fmla="*/ 111 w 137"/>
                <a:gd name="T1" fmla="*/ 134 h 134"/>
                <a:gd name="T2" fmla="*/ 111 w 137"/>
                <a:gd name="T3" fmla="*/ 134 h 134"/>
                <a:gd name="T4" fmla="*/ 94 w 137"/>
                <a:gd name="T5" fmla="*/ 127 h 134"/>
                <a:gd name="T6" fmla="*/ 9 w 137"/>
                <a:gd name="T7" fmla="*/ 42 h 134"/>
                <a:gd name="T8" fmla="*/ 9 w 137"/>
                <a:gd name="T9" fmla="*/ 9 h 134"/>
                <a:gd name="T10" fmla="*/ 42 w 137"/>
                <a:gd name="T11" fmla="*/ 9 h 134"/>
                <a:gd name="T12" fmla="*/ 127 w 137"/>
                <a:gd name="T13" fmla="*/ 94 h 134"/>
                <a:gd name="T14" fmla="*/ 127 w 137"/>
                <a:gd name="T15" fmla="*/ 127 h 134"/>
                <a:gd name="T16" fmla="*/ 111 w 137"/>
                <a:gd name="T17"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7" h="134">
                  <a:moveTo>
                    <a:pt x="111" y="134"/>
                  </a:moveTo>
                  <a:lnTo>
                    <a:pt x="111" y="134"/>
                  </a:lnTo>
                  <a:cubicBezTo>
                    <a:pt x="105" y="134"/>
                    <a:pt x="99" y="132"/>
                    <a:pt x="94" y="127"/>
                  </a:cubicBezTo>
                  <a:lnTo>
                    <a:pt x="9" y="42"/>
                  </a:lnTo>
                  <a:cubicBezTo>
                    <a:pt x="0" y="33"/>
                    <a:pt x="0" y="18"/>
                    <a:pt x="9" y="9"/>
                  </a:cubicBezTo>
                  <a:cubicBezTo>
                    <a:pt x="19" y="0"/>
                    <a:pt x="33" y="0"/>
                    <a:pt x="42" y="9"/>
                  </a:cubicBezTo>
                  <a:lnTo>
                    <a:pt x="127" y="94"/>
                  </a:lnTo>
                  <a:cubicBezTo>
                    <a:pt x="137" y="103"/>
                    <a:pt x="137" y="118"/>
                    <a:pt x="127" y="127"/>
                  </a:cubicBezTo>
                  <a:cubicBezTo>
                    <a:pt x="123" y="132"/>
                    <a:pt x="117" y="134"/>
                    <a:pt x="111" y="13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9" name="Freeform 9">
              <a:extLst>
                <a:ext uri="{FF2B5EF4-FFF2-40B4-BE49-F238E27FC236}">
                  <a16:creationId xmlns:a16="http://schemas.microsoft.com/office/drawing/2014/main" id="{848C6CF7-27C8-9925-BB67-736A1EE755EA}"/>
                </a:ext>
              </a:extLst>
            </p:cNvPr>
            <p:cNvSpPr>
              <a:spLocks noEditPoints="1"/>
            </p:cNvSpPr>
            <p:nvPr/>
          </p:nvSpPr>
          <p:spPr bwMode="auto">
            <a:xfrm>
              <a:off x="559" y="1392"/>
              <a:ext cx="32" cy="32"/>
            </a:xfrm>
            <a:custGeom>
              <a:avLst/>
              <a:gdLst>
                <a:gd name="T0" fmla="*/ 72 w 143"/>
                <a:gd name="T1" fmla="*/ 47 h 143"/>
                <a:gd name="T2" fmla="*/ 72 w 143"/>
                <a:gd name="T3" fmla="*/ 47 h 143"/>
                <a:gd name="T4" fmla="*/ 47 w 143"/>
                <a:gd name="T5" fmla="*/ 72 h 143"/>
                <a:gd name="T6" fmla="*/ 54 w 143"/>
                <a:gd name="T7" fmla="*/ 89 h 143"/>
                <a:gd name="T8" fmla="*/ 72 w 143"/>
                <a:gd name="T9" fmla="*/ 96 h 143"/>
                <a:gd name="T10" fmla="*/ 72 w 143"/>
                <a:gd name="T11" fmla="*/ 96 h 143"/>
                <a:gd name="T12" fmla="*/ 89 w 143"/>
                <a:gd name="T13" fmla="*/ 89 h 143"/>
                <a:gd name="T14" fmla="*/ 96 w 143"/>
                <a:gd name="T15" fmla="*/ 72 h 143"/>
                <a:gd name="T16" fmla="*/ 89 w 143"/>
                <a:gd name="T17" fmla="*/ 54 h 143"/>
                <a:gd name="T18" fmla="*/ 72 w 143"/>
                <a:gd name="T19" fmla="*/ 47 h 143"/>
                <a:gd name="T20" fmla="*/ 72 w 143"/>
                <a:gd name="T21" fmla="*/ 143 h 143"/>
                <a:gd name="T22" fmla="*/ 72 w 143"/>
                <a:gd name="T23" fmla="*/ 143 h 143"/>
                <a:gd name="T24" fmla="*/ 72 w 143"/>
                <a:gd name="T25" fmla="*/ 143 h 143"/>
                <a:gd name="T26" fmla="*/ 21 w 143"/>
                <a:gd name="T27" fmla="*/ 122 h 143"/>
                <a:gd name="T28" fmla="*/ 0 w 143"/>
                <a:gd name="T29" fmla="*/ 72 h 143"/>
                <a:gd name="T30" fmla="*/ 72 w 143"/>
                <a:gd name="T31" fmla="*/ 0 h 143"/>
                <a:gd name="T32" fmla="*/ 72 w 143"/>
                <a:gd name="T33" fmla="*/ 0 h 143"/>
                <a:gd name="T34" fmla="*/ 122 w 143"/>
                <a:gd name="T35" fmla="*/ 21 h 143"/>
                <a:gd name="T36" fmla="*/ 143 w 143"/>
                <a:gd name="T37" fmla="*/ 72 h 143"/>
                <a:gd name="T38" fmla="*/ 122 w 143"/>
                <a:gd name="T39" fmla="*/ 122 h 143"/>
                <a:gd name="T40" fmla="*/ 72 w 143"/>
                <a:gd name="T41"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3" h="143">
                  <a:moveTo>
                    <a:pt x="72" y="47"/>
                  </a:moveTo>
                  <a:lnTo>
                    <a:pt x="72" y="47"/>
                  </a:lnTo>
                  <a:cubicBezTo>
                    <a:pt x="58" y="47"/>
                    <a:pt x="47" y="58"/>
                    <a:pt x="47" y="72"/>
                  </a:cubicBezTo>
                  <a:cubicBezTo>
                    <a:pt x="47" y="78"/>
                    <a:pt x="50" y="84"/>
                    <a:pt x="54" y="89"/>
                  </a:cubicBezTo>
                  <a:cubicBezTo>
                    <a:pt x="59" y="94"/>
                    <a:pt x="65" y="96"/>
                    <a:pt x="72" y="96"/>
                  </a:cubicBezTo>
                  <a:lnTo>
                    <a:pt x="72" y="96"/>
                  </a:lnTo>
                  <a:cubicBezTo>
                    <a:pt x="78" y="96"/>
                    <a:pt x="84" y="94"/>
                    <a:pt x="89" y="89"/>
                  </a:cubicBezTo>
                  <a:cubicBezTo>
                    <a:pt x="94" y="84"/>
                    <a:pt x="96" y="78"/>
                    <a:pt x="96" y="72"/>
                  </a:cubicBezTo>
                  <a:cubicBezTo>
                    <a:pt x="96" y="65"/>
                    <a:pt x="94" y="59"/>
                    <a:pt x="89" y="54"/>
                  </a:cubicBezTo>
                  <a:cubicBezTo>
                    <a:pt x="84" y="50"/>
                    <a:pt x="78" y="47"/>
                    <a:pt x="72" y="47"/>
                  </a:cubicBezTo>
                  <a:close/>
                  <a:moveTo>
                    <a:pt x="72" y="143"/>
                  </a:moveTo>
                  <a:lnTo>
                    <a:pt x="72" y="143"/>
                  </a:lnTo>
                  <a:lnTo>
                    <a:pt x="72" y="143"/>
                  </a:lnTo>
                  <a:cubicBezTo>
                    <a:pt x="52" y="143"/>
                    <a:pt x="35" y="135"/>
                    <a:pt x="21" y="122"/>
                  </a:cubicBezTo>
                  <a:cubicBezTo>
                    <a:pt x="8" y="109"/>
                    <a:pt x="0" y="91"/>
                    <a:pt x="0" y="72"/>
                  </a:cubicBezTo>
                  <a:cubicBezTo>
                    <a:pt x="0" y="32"/>
                    <a:pt x="32" y="0"/>
                    <a:pt x="72" y="0"/>
                  </a:cubicBezTo>
                  <a:lnTo>
                    <a:pt x="72" y="0"/>
                  </a:lnTo>
                  <a:cubicBezTo>
                    <a:pt x="91" y="0"/>
                    <a:pt x="108" y="8"/>
                    <a:pt x="122" y="21"/>
                  </a:cubicBezTo>
                  <a:cubicBezTo>
                    <a:pt x="135" y="35"/>
                    <a:pt x="143" y="53"/>
                    <a:pt x="143" y="72"/>
                  </a:cubicBezTo>
                  <a:cubicBezTo>
                    <a:pt x="143" y="91"/>
                    <a:pt x="135" y="109"/>
                    <a:pt x="122" y="122"/>
                  </a:cubicBezTo>
                  <a:cubicBezTo>
                    <a:pt x="108" y="135"/>
                    <a:pt x="91" y="143"/>
                    <a:pt x="72" y="14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0" name="Freeform 10">
              <a:extLst>
                <a:ext uri="{FF2B5EF4-FFF2-40B4-BE49-F238E27FC236}">
                  <a16:creationId xmlns:a16="http://schemas.microsoft.com/office/drawing/2014/main" id="{893144DF-2F76-54BC-40FD-5B9F114911B5}"/>
                </a:ext>
              </a:extLst>
            </p:cNvPr>
            <p:cNvSpPr>
              <a:spLocks noEditPoints="1"/>
            </p:cNvSpPr>
            <p:nvPr/>
          </p:nvSpPr>
          <p:spPr bwMode="auto">
            <a:xfrm>
              <a:off x="447" y="1360"/>
              <a:ext cx="33" cy="32"/>
            </a:xfrm>
            <a:custGeom>
              <a:avLst/>
              <a:gdLst>
                <a:gd name="T0" fmla="*/ 71 w 143"/>
                <a:gd name="T1" fmla="*/ 46 h 142"/>
                <a:gd name="T2" fmla="*/ 71 w 143"/>
                <a:gd name="T3" fmla="*/ 46 h 142"/>
                <a:gd name="T4" fmla="*/ 47 w 143"/>
                <a:gd name="T5" fmla="*/ 71 h 142"/>
                <a:gd name="T6" fmla="*/ 71 w 143"/>
                <a:gd name="T7" fmla="*/ 95 h 142"/>
                <a:gd name="T8" fmla="*/ 71 w 143"/>
                <a:gd name="T9" fmla="*/ 95 h 142"/>
                <a:gd name="T10" fmla="*/ 89 w 143"/>
                <a:gd name="T11" fmla="*/ 88 h 142"/>
                <a:gd name="T12" fmla="*/ 96 w 143"/>
                <a:gd name="T13" fmla="*/ 71 h 142"/>
                <a:gd name="T14" fmla="*/ 89 w 143"/>
                <a:gd name="T15" fmla="*/ 53 h 142"/>
                <a:gd name="T16" fmla="*/ 72 w 143"/>
                <a:gd name="T17" fmla="*/ 46 h 142"/>
                <a:gd name="T18" fmla="*/ 71 w 143"/>
                <a:gd name="T19" fmla="*/ 46 h 142"/>
                <a:gd name="T20" fmla="*/ 71 w 143"/>
                <a:gd name="T21" fmla="*/ 46 h 142"/>
                <a:gd name="T22" fmla="*/ 72 w 143"/>
                <a:gd name="T23" fmla="*/ 142 h 142"/>
                <a:gd name="T24" fmla="*/ 72 w 143"/>
                <a:gd name="T25" fmla="*/ 142 h 142"/>
                <a:gd name="T26" fmla="*/ 71 w 143"/>
                <a:gd name="T27" fmla="*/ 142 h 142"/>
                <a:gd name="T28" fmla="*/ 0 w 143"/>
                <a:gd name="T29" fmla="*/ 71 h 142"/>
                <a:gd name="T30" fmla="*/ 71 w 143"/>
                <a:gd name="T31" fmla="*/ 0 h 142"/>
                <a:gd name="T32" fmla="*/ 72 w 143"/>
                <a:gd name="T33" fmla="*/ 0 h 142"/>
                <a:gd name="T34" fmla="*/ 122 w 143"/>
                <a:gd name="T35" fmla="*/ 20 h 142"/>
                <a:gd name="T36" fmla="*/ 143 w 143"/>
                <a:gd name="T37" fmla="*/ 71 h 142"/>
                <a:gd name="T38" fmla="*/ 122 w 143"/>
                <a:gd name="T39" fmla="*/ 121 h 142"/>
                <a:gd name="T40" fmla="*/ 72 w 143"/>
                <a:gd name="T41" fmla="*/ 14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3" h="142">
                  <a:moveTo>
                    <a:pt x="71" y="46"/>
                  </a:moveTo>
                  <a:lnTo>
                    <a:pt x="71" y="46"/>
                  </a:lnTo>
                  <a:cubicBezTo>
                    <a:pt x="58" y="46"/>
                    <a:pt x="47" y="57"/>
                    <a:pt x="47" y="71"/>
                  </a:cubicBezTo>
                  <a:cubicBezTo>
                    <a:pt x="47" y="84"/>
                    <a:pt x="58" y="95"/>
                    <a:pt x="71" y="95"/>
                  </a:cubicBezTo>
                  <a:lnTo>
                    <a:pt x="71" y="95"/>
                  </a:lnTo>
                  <a:cubicBezTo>
                    <a:pt x="78" y="95"/>
                    <a:pt x="84" y="93"/>
                    <a:pt x="89" y="88"/>
                  </a:cubicBezTo>
                  <a:cubicBezTo>
                    <a:pt x="93" y="83"/>
                    <a:pt x="96" y="77"/>
                    <a:pt x="96" y="71"/>
                  </a:cubicBezTo>
                  <a:cubicBezTo>
                    <a:pt x="96" y="64"/>
                    <a:pt x="93" y="58"/>
                    <a:pt x="89" y="53"/>
                  </a:cubicBezTo>
                  <a:cubicBezTo>
                    <a:pt x="84" y="49"/>
                    <a:pt x="78" y="46"/>
                    <a:pt x="72" y="46"/>
                  </a:cubicBezTo>
                  <a:lnTo>
                    <a:pt x="71" y="46"/>
                  </a:lnTo>
                  <a:lnTo>
                    <a:pt x="71" y="46"/>
                  </a:lnTo>
                  <a:close/>
                  <a:moveTo>
                    <a:pt x="72" y="142"/>
                  </a:moveTo>
                  <a:lnTo>
                    <a:pt x="72" y="142"/>
                  </a:lnTo>
                  <a:lnTo>
                    <a:pt x="71" y="142"/>
                  </a:lnTo>
                  <a:cubicBezTo>
                    <a:pt x="32" y="142"/>
                    <a:pt x="0" y="110"/>
                    <a:pt x="0" y="71"/>
                  </a:cubicBezTo>
                  <a:cubicBezTo>
                    <a:pt x="0" y="31"/>
                    <a:pt x="32" y="0"/>
                    <a:pt x="71" y="0"/>
                  </a:cubicBezTo>
                  <a:lnTo>
                    <a:pt x="72" y="0"/>
                  </a:lnTo>
                  <a:cubicBezTo>
                    <a:pt x="91" y="0"/>
                    <a:pt x="108" y="7"/>
                    <a:pt x="122" y="20"/>
                  </a:cubicBezTo>
                  <a:cubicBezTo>
                    <a:pt x="135" y="34"/>
                    <a:pt x="143" y="52"/>
                    <a:pt x="143" y="71"/>
                  </a:cubicBezTo>
                  <a:cubicBezTo>
                    <a:pt x="143" y="90"/>
                    <a:pt x="135" y="108"/>
                    <a:pt x="122" y="121"/>
                  </a:cubicBezTo>
                  <a:cubicBezTo>
                    <a:pt x="108" y="135"/>
                    <a:pt x="91" y="142"/>
                    <a:pt x="72" y="14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1" name="Freeform 11">
              <a:extLst>
                <a:ext uri="{FF2B5EF4-FFF2-40B4-BE49-F238E27FC236}">
                  <a16:creationId xmlns:a16="http://schemas.microsoft.com/office/drawing/2014/main" id="{5DF5477B-50A4-6D93-2C38-E7EBBF17760B}"/>
                </a:ext>
              </a:extLst>
            </p:cNvPr>
            <p:cNvSpPr>
              <a:spLocks/>
            </p:cNvSpPr>
            <p:nvPr/>
          </p:nvSpPr>
          <p:spPr bwMode="auto">
            <a:xfrm>
              <a:off x="468" y="1309"/>
              <a:ext cx="103" cy="158"/>
            </a:xfrm>
            <a:custGeom>
              <a:avLst/>
              <a:gdLst>
                <a:gd name="T0" fmla="*/ 431 w 457"/>
                <a:gd name="T1" fmla="*/ 706 h 706"/>
                <a:gd name="T2" fmla="*/ 431 w 457"/>
                <a:gd name="T3" fmla="*/ 706 h 706"/>
                <a:gd name="T4" fmla="*/ 426 w 457"/>
                <a:gd name="T5" fmla="*/ 706 h 706"/>
                <a:gd name="T6" fmla="*/ 212 w 457"/>
                <a:gd name="T7" fmla="*/ 559 h 706"/>
                <a:gd name="T8" fmla="*/ 196 w 457"/>
                <a:gd name="T9" fmla="*/ 357 h 706"/>
                <a:gd name="T10" fmla="*/ 17 w 457"/>
                <a:gd name="T11" fmla="*/ 48 h 706"/>
                <a:gd name="T12" fmla="*/ 5 w 457"/>
                <a:gd name="T13" fmla="*/ 17 h 706"/>
                <a:gd name="T14" fmla="*/ 36 w 457"/>
                <a:gd name="T15" fmla="*/ 5 h 706"/>
                <a:gd name="T16" fmla="*/ 241 w 457"/>
                <a:gd name="T17" fmla="*/ 371 h 706"/>
                <a:gd name="T18" fmla="*/ 253 w 457"/>
                <a:gd name="T19" fmla="*/ 535 h 706"/>
                <a:gd name="T20" fmla="*/ 436 w 457"/>
                <a:gd name="T21" fmla="*/ 660 h 706"/>
                <a:gd name="T22" fmla="*/ 454 w 457"/>
                <a:gd name="T23" fmla="*/ 688 h 706"/>
                <a:gd name="T24" fmla="*/ 431 w 457"/>
                <a:gd name="T25" fmla="*/ 706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7" h="706">
                  <a:moveTo>
                    <a:pt x="431" y="706"/>
                  </a:moveTo>
                  <a:lnTo>
                    <a:pt x="431" y="706"/>
                  </a:lnTo>
                  <a:cubicBezTo>
                    <a:pt x="429" y="706"/>
                    <a:pt x="428" y="706"/>
                    <a:pt x="426" y="706"/>
                  </a:cubicBezTo>
                  <a:cubicBezTo>
                    <a:pt x="420" y="704"/>
                    <a:pt x="276" y="670"/>
                    <a:pt x="212" y="559"/>
                  </a:cubicBezTo>
                  <a:cubicBezTo>
                    <a:pt x="179" y="501"/>
                    <a:pt x="173" y="433"/>
                    <a:pt x="196" y="357"/>
                  </a:cubicBezTo>
                  <a:cubicBezTo>
                    <a:pt x="256" y="160"/>
                    <a:pt x="19" y="49"/>
                    <a:pt x="17" y="48"/>
                  </a:cubicBezTo>
                  <a:cubicBezTo>
                    <a:pt x="5" y="43"/>
                    <a:pt x="0" y="29"/>
                    <a:pt x="5" y="17"/>
                  </a:cubicBezTo>
                  <a:cubicBezTo>
                    <a:pt x="11" y="5"/>
                    <a:pt x="24" y="0"/>
                    <a:pt x="36" y="5"/>
                  </a:cubicBezTo>
                  <a:cubicBezTo>
                    <a:pt x="39" y="7"/>
                    <a:pt x="313" y="135"/>
                    <a:pt x="241" y="371"/>
                  </a:cubicBezTo>
                  <a:cubicBezTo>
                    <a:pt x="222" y="434"/>
                    <a:pt x="226" y="489"/>
                    <a:pt x="253" y="535"/>
                  </a:cubicBezTo>
                  <a:cubicBezTo>
                    <a:pt x="306" y="629"/>
                    <a:pt x="435" y="660"/>
                    <a:pt x="436" y="660"/>
                  </a:cubicBezTo>
                  <a:cubicBezTo>
                    <a:pt x="449" y="663"/>
                    <a:pt x="457" y="676"/>
                    <a:pt x="454" y="688"/>
                  </a:cubicBezTo>
                  <a:cubicBezTo>
                    <a:pt x="451" y="699"/>
                    <a:pt x="442" y="706"/>
                    <a:pt x="431" y="70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2" name="Freeform 12">
              <a:extLst>
                <a:ext uri="{FF2B5EF4-FFF2-40B4-BE49-F238E27FC236}">
                  <a16:creationId xmlns:a16="http://schemas.microsoft.com/office/drawing/2014/main" id="{8D3E4BAD-A438-1D23-5277-31A5E8F1F445}"/>
                </a:ext>
              </a:extLst>
            </p:cNvPr>
            <p:cNvSpPr>
              <a:spLocks/>
            </p:cNvSpPr>
            <p:nvPr/>
          </p:nvSpPr>
          <p:spPr bwMode="auto">
            <a:xfrm>
              <a:off x="468" y="1306"/>
              <a:ext cx="28" cy="29"/>
            </a:xfrm>
            <a:custGeom>
              <a:avLst/>
              <a:gdLst>
                <a:gd name="T0" fmla="*/ 45 w 123"/>
                <a:gd name="T1" fmla="*/ 132 h 132"/>
                <a:gd name="T2" fmla="*/ 45 w 123"/>
                <a:gd name="T3" fmla="*/ 132 h 132"/>
                <a:gd name="T4" fmla="*/ 22 w 123"/>
                <a:gd name="T5" fmla="*/ 115 h 132"/>
                <a:gd name="T6" fmla="*/ 1 w 123"/>
                <a:gd name="T7" fmla="*/ 43 h 132"/>
                <a:gd name="T8" fmla="*/ 4 w 123"/>
                <a:gd name="T9" fmla="*/ 25 h 132"/>
                <a:gd name="T10" fmla="*/ 20 w 123"/>
                <a:gd name="T11" fmla="*/ 14 h 132"/>
                <a:gd name="T12" fmla="*/ 94 w 123"/>
                <a:gd name="T13" fmla="*/ 2 h 132"/>
                <a:gd name="T14" fmla="*/ 120 w 123"/>
                <a:gd name="T15" fmla="*/ 21 h 132"/>
                <a:gd name="T16" fmla="*/ 101 w 123"/>
                <a:gd name="T17" fmla="*/ 48 h 132"/>
                <a:gd name="T18" fmla="*/ 54 w 123"/>
                <a:gd name="T19" fmla="*/ 56 h 132"/>
                <a:gd name="T20" fmla="*/ 67 w 123"/>
                <a:gd name="T21" fmla="*/ 102 h 132"/>
                <a:gd name="T22" fmla="*/ 51 w 123"/>
                <a:gd name="T23" fmla="*/ 131 h 132"/>
                <a:gd name="T24" fmla="*/ 45 w 123"/>
                <a:gd name="T25" fmla="*/ 13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3" h="132">
                  <a:moveTo>
                    <a:pt x="45" y="132"/>
                  </a:moveTo>
                  <a:lnTo>
                    <a:pt x="45" y="132"/>
                  </a:lnTo>
                  <a:cubicBezTo>
                    <a:pt x="34" y="132"/>
                    <a:pt x="25" y="125"/>
                    <a:pt x="22" y="115"/>
                  </a:cubicBezTo>
                  <a:lnTo>
                    <a:pt x="1" y="43"/>
                  </a:lnTo>
                  <a:cubicBezTo>
                    <a:pt x="0" y="37"/>
                    <a:pt x="1" y="30"/>
                    <a:pt x="4" y="25"/>
                  </a:cubicBezTo>
                  <a:cubicBezTo>
                    <a:pt x="8" y="19"/>
                    <a:pt x="14" y="15"/>
                    <a:pt x="20" y="14"/>
                  </a:cubicBezTo>
                  <a:lnTo>
                    <a:pt x="94" y="2"/>
                  </a:lnTo>
                  <a:cubicBezTo>
                    <a:pt x="106" y="0"/>
                    <a:pt x="118" y="8"/>
                    <a:pt x="120" y="21"/>
                  </a:cubicBezTo>
                  <a:cubicBezTo>
                    <a:pt x="123" y="34"/>
                    <a:pt x="114" y="46"/>
                    <a:pt x="101" y="48"/>
                  </a:cubicBezTo>
                  <a:lnTo>
                    <a:pt x="54" y="56"/>
                  </a:lnTo>
                  <a:lnTo>
                    <a:pt x="67" y="102"/>
                  </a:lnTo>
                  <a:cubicBezTo>
                    <a:pt x="71" y="114"/>
                    <a:pt x="63" y="127"/>
                    <a:pt x="51" y="131"/>
                  </a:cubicBezTo>
                  <a:cubicBezTo>
                    <a:pt x="49" y="131"/>
                    <a:pt x="47" y="132"/>
                    <a:pt x="45" y="13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3" name="Freeform 13">
              <a:extLst>
                <a:ext uri="{FF2B5EF4-FFF2-40B4-BE49-F238E27FC236}">
                  <a16:creationId xmlns:a16="http://schemas.microsoft.com/office/drawing/2014/main" id="{67401701-1918-20AC-5543-83FEC6A048AC}"/>
                </a:ext>
              </a:extLst>
            </p:cNvPr>
            <p:cNvSpPr>
              <a:spLocks/>
            </p:cNvSpPr>
            <p:nvPr/>
          </p:nvSpPr>
          <p:spPr bwMode="auto">
            <a:xfrm>
              <a:off x="418" y="1262"/>
              <a:ext cx="203" cy="235"/>
            </a:xfrm>
            <a:custGeom>
              <a:avLst/>
              <a:gdLst>
                <a:gd name="T0" fmla="*/ 877 w 901"/>
                <a:gd name="T1" fmla="*/ 1051 h 1051"/>
                <a:gd name="T2" fmla="*/ 877 w 901"/>
                <a:gd name="T3" fmla="*/ 1051 h 1051"/>
                <a:gd name="T4" fmla="*/ 23 w 901"/>
                <a:gd name="T5" fmla="*/ 1051 h 1051"/>
                <a:gd name="T6" fmla="*/ 0 w 901"/>
                <a:gd name="T7" fmla="*/ 1027 h 1051"/>
                <a:gd name="T8" fmla="*/ 0 w 901"/>
                <a:gd name="T9" fmla="*/ 24 h 1051"/>
                <a:gd name="T10" fmla="*/ 23 w 901"/>
                <a:gd name="T11" fmla="*/ 0 h 1051"/>
                <a:gd name="T12" fmla="*/ 153 w 901"/>
                <a:gd name="T13" fmla="*/ 0 h 1051"/>
                <a:gd name="T14" fmla="*/ 176 w 901"/>
                <a:gd name="T15" fmla="*/ 24 h 1051"/>
                <a:gd name="T16" fmla="*/ 153 w 901"/>
                <a:gd name="T17" fmla="*/ 47 h 1051"/>
                <a:gd name="T18" fmla="*/ 46 w 901"/>
                <a:gd name="T19" fmla="*/ 47 h 1051"/>
                <a:gd name="T20" fmla="*/ 46 w 901"/>
                <a:gd name="T21" fmla="*/ 1004 h 1051"/>
                <a:gd name="T22" fmla="*/ 854 w 901"/>
                <a:gd name="T23" fmla="*/ 1004 h 1051"/>
                <a:gd name="T24" fmla="*/ 854 w 901"/>
                <a:gd name="T25" fmla="*/ 47 h 1051"/>
                <a:gd name="T26" fmla="*/ 747 w 901"/>
                <a:gd name="T27" fmla="*/ 47 h 1051"/>
                <a:gd name="T28" fmla="*/ 724 w 901"/>
                <a:gd name="T29" fmla="*/ 24 h 1051"/>
                <a:gd name="T30" fmla="*/ 747 w 901"/>
                <a:gd name="T31" fmla="*/ 0 h 1051"/>
                <a:gd name="T32" fmla="*/ 877 w 901"/>
                <a:gd name="T33" fmla="*/ 0 h 1051"/>
                <a:gd name="T34" fmla="*/ 901 w 901"/>
                <a:gd name="T35" fmla="*/ 24 h 1051"/>
                <a:gd name="T36" fmla="*/ 901 w 901"/>
                <a:gd name="T37" fmla="*/ 1027 h 1051"/>
                <a:gd name="T38" fmla="*/ 877 w 901"/>
                <a:gd name="T39" fmla="*/ 1051 h 10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1" h="1051">
                  <a:moveTo>
                    <a:pt x="877" y="1051"/>
                  </a:moveTo>
                  <a:lnTo>
                    <a:pt x="877" y="1051"/>
                  </a:lnTo>
                  <a:lnTo>
                    <a:pt x="23" y="1051"/>
                  </a:lnTo>
                  <a:cubicBezTo>
                    <a:pt x="10" y="1051"/>
                    <a:pt x="0" y="1040"/>
                    <a:pt x="0" y="1027"/>
                  </a:cubicBezTo>
                  <a:lnTo>
                    <a:pt x="0" y="24"/>
                  </a:lnTo>
                  <a:cubicBezTo>
                    <a:pt x="0" y="11"/>
                    <a:pt x="10" y="0"/>
                    <a:pt x="23" y="0"/>
                  </a:cubicBezTo>
                  <a:lnTo>
                    <a:pt x="153" y="0"/>
                  </a:lnTo>
                  <a:cubicBezTo>
                    <a:pt x="166" y="0"/>
                    <a:pt x="176" y="11"/>
                    <a:pt x="176" y="24"/>
                  </a:cubicBezTo>
                  <a:cubicBezTo>
                    <a:pt x="176" y="36"/>
                    <a:pt x="166" y="47"/>
                    <a:pt x="153" y="47"/>
                  </a:cubicBezTo>
                  <a:lnTo>
                    <a:pt x="46" y="47"/>
                  </a:lnTo>
                  <a:lnTo>
                    <a:pt x="46" y="1004"/>
                  </a:lnTo>
                  <a:lnTo>
                    <a:pt x="854" y="1004"/>
                  </a:lnTo>
                  <a:lnTo>
                    <a:pt x="854" y="47"/>
                  </a:lnTo>
                  <a:lnTo>
                    <a:pt x="747" y="47"/>
                  </a:lnTo>
                  <a:cubicBezTo>
                    <a:pt x="734" y="47"/>
                    <a:pt x="724" y="36"/>
                    <a:pt x="724" y="24"/>
                  </a:cubicBezTo>
                  <a:cubicBezTo>
                    <a:pt x="724" y="11"/>
                    <a:pt x="734" y="0"/>
                    <a:pt x="747" y="0"/>
                  </a:cubicBezTo>
                  <a:lnTo>
                    <a:pt x="877" y="0"/>
                  </a:lnTo>
                  <a:cubicBezTo>
                    <a:pt x="890" y="0"/>
                    <a:pt x="901" y="11"/>
                    <a:pt x="901" y="24"/>
                  </a:cubicBezTo>
                  <a:lnTo>
                    <a:pt x="901" y="1027"/>
                  </a:lnTo>
                  <a:cubicBezTo>
                    <a:pt x="901" y="1040"/>
                    <a:pt x="890" y="1051"/>
                    <a:pt x="877" y="105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4" name="Freeform 14">
              <a:extLst>
                <a:ext uri="{FF2B5EF4-FFF2-40B4-BE49-F238E27FC236}">
                  <a16:creationId xmlns:a16="http://schemas.microsoft.com/office/drawing/2014/main" id="{82EF632F-9A6D-0058-86FA-D76DE95DCCF2}"/>
                </a:ext>
              </a:extLst>
            </p:cNvPr>
            <p:cNvSpPr>
              <a:spLocks noEditPoints="1"/>
            </p:cNvSpPr>
            <p:nvPr/>
          </p:nvSpPr>
          <p:spPr bwMode="auto">
            <a:xfrm>
              <a:off x="464" y="1248"/>
              <a:ext cx="110" cy="35"/>
            </a:xfrm>
            <a:custGeom>
              <a:avLst/>
              <a:gdLst>
                <a:gd name="T0" fmla="*/ 46 w 488"/>
                <a:gd name="T1" fmla="*/ 107 h 154"/>
                <a:gd name="T2" fmla="*/ 46 w 488"/>
                <a:gd name="T3" fmla="*/ 107 h 154"/>
                <a:gd name="T4" fmla="*/ 442 w 488"/>
                <a:gd name="T5" fmla="*/ 107 h 154"/>
                <a:gd name="T6" fmla="*/ 442 w 488"/>
                <a:gd name="T7" fmla="*/ 46 h 154"/>
                <a:gd name="T8" fmla="*/ 46 w 488"/>
                <a:gd name="T9" fmla="*/ 46 h 154"/>
                <a:gd name="T10" fmla="*/ 46 w 488"/>
                <a:gd name="T11" fmla="*/ 107 h 154"/>
                <a:gd name="T12" fmla="*/ 465 w 488"/>
                <a:gd name="T13" fmla="*/ 154 h 154"/>
                <a:gd name="T14" fmla="*/ 465 w 488"/>
                <a:gd name="T15" fmla="*/ 154 h 154"/>
                <a:gd name="T16" fmla="*/ 23 w 488"/>
                <a:gd name="T17" fmla="*/ 154 h 154"/>
                <a:gd name="T18" fmla="*/ 0 w 488"/>
                <a:gd name="T19" fmla="*/ 130 h 154"/>
                <a:gd name="T20" fmla="*/ 0 w 488"/>
                <a:gd name="T21" fmla="*/ 22 h 154"/>
                <a:gd name="T22" fmla="*/ 23 w 488"/>
                <a:gd name="T23" fmla="*/ 0 h 154"/>
                <a:gd name="T24" fmla="*/ 465 w 488"/>
                <a:gd name="T25" fmla="*/ 0 h 154"/>
                <a:gd name="T26" fmla="*/ 488 w 488"/>
                <a:gd name="T27" fmla="*/ 22 h 154"/>
                <a:gd name="T28" fmla="*/ 488 w 488"/>
                <a:gd name="T29" fmla="*/ 130 h 154"/>
                <a:gd name="T30" fmla="*/ 465 w 488"/>
                <a:gd name="T31" fmla="*/ 15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88" h="154">
                  <a:moveTo>
                    <a:pt x="46" y="107"/>
                  </a:moveTo>
                  <a:lnTo>
                    <a:pt x="46" y="107"/>
                  </a:lnTo>
                  <a:lnTo>
                    <a:pt x="442" y="107"/>
                  </a:lnTo>
                  <a:lnTo>
                    <a:pt x="442" y="46"/>
                  </a:lnTo>
                  <a:lnTo>
                    <a:pt x="46" y="46"/>
                  </a:lnTo>
                  <a:lnTo>
                    <a:pt x="46" y="107"/>
                  </a:lnTo>
                  <a:close/>
                  <a:moveTo>
                    <a:pt x="465" y="154"/>
                  </a:moveTo>
                  <a:lnTo>
                    <a:pt x="465" y="154"/>
                  </a:lnTo>
                  <a:lnTo>
                    <a:pt x="23" y="154"/>
                  </a:lnTo>
                  <a:cubicBezTo>
                    <a:pt x="10" y="154"/>
                    <a:pt x="0" y="143"/>
                    <a:pt x="0" y="130"/>
                  </a:cubicBezTo>
                  <a:lnTo>
                    <a:pt x="0" y="22"/>
                  </a:lnTo>
                  <a:cubicBezTo>
                    <a:pt x="0" y="9"/>
                    <a:pt x="10" y="0"/>
                    <a:pt x="23" y="0"/>
                  </a:cubicBezTo>
                  <a:lnTo>
                    <a:pt x="465" y="0"/>
                  </a:lnTo>
                  <a:cubicBezTo>
                    <a:pt x="478" y="0"/>
                    <a:pt x="488" y="9"/>
                    <a:pt x="488" y="22"/>
                  </a:cubicBezTo>
                  <a:lnTo>
                    <a:pt x="488" y="130"/>
                  </a:lnTo>
                  <a:cubicBezTo>
                    <a:pt x="488" y="143"/>
                    <a:pt x="478" y="154"/>
                    <a:pt x="465" y="15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85" name="Group 17">
            <a:extLst>
              <a:ext uri="{FF2B5EF4-FFF2-40B4-BE49-F238E27FC236}">
                <a16:creationId xmlns:a16="http://schemas.microsoft.com/office/drawing/2014/main" id="{B0A00C36-501B-CAFD-08DB-137B4EF8A1F3}"/>
              </a:ext>
            </a:extLst>
          </p:cNvPr>
          <p:cNvGrpSpPr>
            <a:grpSpLocks noChangeAspect="1"/>
          </p:cNvGrpSpPr>
          <p:nvPr/>
        </p:nvGrpSpPr>
        <p:grpSpPr bwMode="auto">
          <a:xfrm>
            <a:off x="2435228" y="1979613"/>
            <a:ext cx="390526" cy="393700"/>
            <a:chOff x="1534" y="1247"/>
            <a:chExt cx="246" cy="248"/>
          </a:xfrm>
          <a:solidFill>
            <a:schemeClr val="accent6"/>
          </a:solidFill>
        </p:grpSpPr>
        <p:sp>
          <p:nvSpPr>
            <p:cNvPr id="288" name="Freeform 18">
              <a:extLst>
                <a:ext uri="{FF2B5EF4-FFF2-40B4-BE49-F238E27FC236}">
                  <a16:creationId xmlns:a16="http://schemas.microsoft.com/office/drawing/2014/main" id="{4E528342-93C6-4D4A-F431-5BE6A5118AEF}"/>
                </a:ext>
              </a:extLst>
            </p:cNvPr>
            <p:cNvSpPr>
              <a:spLocks noEditPoints="1"/>
            </p:cNvSpPr>
            <p:nvPr/>
          </p:nvSpPr>
          <p:spPr bwMode="auto">
            <a:xfrm>
              <a:off x="1574" y="1338"/>
              <a:ext cx="166" cy="54"/>
            </a:xfrm>
            <a:custGeom>
              <a:avLst/>
              <a:gdLst>
                <a:gd name="T0" fmla="*/ 144 w 878"/>
                <a:gd name="T1" fmla="*/ 47 h 287"/>
                <a:gd name="T2" fmla="*/ 144 w 878"/>
                <a:gd name="T3" fmla="*/ 47 h 287"/>
                <a:gd name="T4" fmla="*/ 47 w 878"/>
                <a:gd name="T5" fmla="*/ 144 h 287"/>
                <a:gd name="T6" fmla="*/ 144 w 878"/>
                <a:gd name="T7" fmla="*/ 240 h 287"/>
                <a:gd name="T8" fmla="*/ 734 w 878"/>
                <a:gd name="T9" fmla="*/ 240 h 287"/>
                <a:gd name="T10" fmla="*/ 831 w 878"/>
                <a:gd name="T11" fmla="*/ 144 h 287"/>
                <a:gd name="T12" fmla="*/ 734 w 878"/>
                <a:gd name="T13" fmla="*/ 47 h 287"/>
                <a:gd name="T14" fmla="*/ 144 w 878"/>
                <a:gd name="T15" fmla="*/ 47 h 287"/>
                <a:gd name="T16" fmla="*/ 734 w 878"/>
                <a:gd name="T17" fmla="*/ 287 h 287"/>
                <a:gd name="T18" fmla="*/ 734 w 878"/>
                <a:gd name="T19" fmla="*/ 287 h 287"/>
                <a:gd name="T20" fmla="*/ 144 w 878"/>
                <a:gd name="T21" fmla="*/ 287 h 287"/>
                <a:gd name="T22" fmla="*/ 0 w 878"/>
                <a:gd name="T23" fmla="*/ 144 h 287"/>
                <a:gd name="T24" fmla="*/ 144 w 878"/>
                <a:gd name="T25" fmla="*/ 0 h 287"/>
                <a:gd name="T26" fmla="*/ 734 w 878"/>
                <a:gd name="T27" fmla="*/ 0 h 287"/>
                <a:gd name="T28" fmla="*/ 878 w 878"/>
                <a:gd name="T29" fmla="*/ 144 h 287"/>
                <a:gd name="T30" fmla="*/ 734 w 878"/>
                <a:gd name="T31" fmla="*/ 287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78" h="287">
                  <a:moveTo>
                    <a:pt x="144" y="47"/>
                  </a:moveTo>
                  <a:lnTo>
                    <a:pt x="144" y="47"/>
                  </a:lnTo>
                  <a:cubicBezTo>
                    <a:pt x="90" y="47"/>
                    <a:pt x="47" y="90"/>
                    <a:pt x="47" y="144"/>
                  </a:cubicBezTo>
                  <a:cubicBezTo>
                    <a:pt x="47" y="197"/>
                    <a:pt x="90" y="240"/>
                    <a:pt x="144" y="240"/>
                  </a:cubicBezTo>
                  <a:lnTo>
                    <a:pt x="734" y="240"/>
                  </a:lnTo>
                  <a:cubicBezTo>
                    <a:pt x="788" y="240"/>
                    <a:pt x="831" y="197"/>
                    <a:pt x="831" y="144"/>
                  </a:cubicBezTo>
                  <a:cubicBezTo>
                    <a:pt x="831" y="90"/>
                    <a:pt x="788" y="47"/>
                    <a:pt x="734" y="47"/>
                  </a:cubicBezTo>
                  <a:lnTo>
                    <a:pt x="144" y="47"/>
                  </a:lnTo>
                  <a:close/>
                  <a:moveTo>
                    <a:pt x="734" y="287"/>
                  </a:moveTo>
                  <a:lnTo>
                    <a:pt x="734" y="287"/>
                  </a:lnTo>
                  <a:lnTo>
                    <a:pt x="144" y="287"/>
                  </a:lnTo>
                  <a:cubicBezTo>
                    <a:pt x="65" y="287"/>
                    <a:pt x="0" y="223"/>
                    <a:pt x="0" y="144"/>
                  </a:cubicBezTo>
                  <a:cubicBezTo>
                    <a:pt x="0" y="65"/>
                    <a:pt x="65" y="0"/>
                    <a:pt x="144" y="0"/>
                  </a:cubicBezTo>
                  <a:lnTo>
                    <a:pt x="734" y="0"/>
                  </a:lnTo>
                  <a:cubicBezTo>
                    <a:pt x="813" y="0"/>
                    <a:pt x="878" y="65"/>
                    <a:pt x="878" y="144"/>
                  </a:cubicBezTo>
                  <a:cubicBezTo>
                    <a:pt x="878" y="223"/>
                    <a:pt x="813" y="287"/>
                    <a:pt x="734" y="28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9" name="Freeform 19">
              <a:extLst>
                <a:ext uri="{FF2B5EF4-FFF2-40B4-BE49-F238E27FC236}">
                  <a16:creationId xmlns:a16="http://schemas.microsoft.com/office/drawing/2014/main" id="{EBB88305-4ADF-5209-1239-33B8555F2191}"/>
                </a:ext>
              </a:extLst>
            </p:cNvPr>
            <p:cNvSpPr>
              <a:spLocks noEditPoints="1"/>
            </p:cNvSpPr>
            <p:nvPr/>
          </p:nvSpPr>
          <p:spPr bwMode="auto">
            <a:xfrm>
              <a:off x="1574" y="1293"/>
              <a:ext cx="166" cy="54"/>
            </a:xfrm>
            <a:custGeom>
              <a:avLst/>
              <a:gdLst>
                <a:gd name="T0" fmla="*/ 144 w 878"/>
                <a:gd name="T1" fmla="*/ 46 h 286"/>
                <a:gd name="T2" fmla="*/ 144 w 878"/>
                <a:gd name="T3" fmla="*/ 46 h 286"/>
                <a:gd name="T4" fmla="*/ 47 w 878"/>
                <a:gd name="T5" fmla="*/ 143 h 286"/>
                <a:gd name="T6" fmla="*/ 144 w 878"/>
                <a:gd name="T7" fmla="*/ 239 h 286"/>
                <a:gd name="T8" fmla="*/ 734 w 878"/>
                <a:gd name="T9" fmla="*/ 239 h 286"/>
                <a:gd name="T10" fmla="*/ 831 w 878"/>
                <a:gd name="T11" fmla="*/ 143 h 286"/>
                <a:gd name="T12" fmla="*/ 734 w 878"/>
                <a:gd name="T13" fmla="*/ 46 h 286"/>
                <a:gd name="T14" fmla="*/ 144 w 878"/>
                <a:gd name="T15" fmla="*/ 46 h 286"/>
                <a:gd name="T16" fmla="*/ 734 w 878"/>
                <a:gd name="T17" fmla="*/ 286 h 286"/>
                <a:gd name="T18" fmla="*/ 734 w 878"/>
                <a:gd name="T19" fmla="*/ 286 h 286"/>
                <a:gd name="T20" fmla="*/ 144 w 878"/>
                <a:gd name="T21" fmla="*/ 286 h 286"/>
                <a:gd name="T22" fmla="*/ 0 w 878"/>
                <a:gd name="T23" fmla="*/ 143 h 286"/>
                <a:gd name="T24" fmla="*/ 144 w 878"/>
                <a:gd name="T25" fmla="*/ 0 h 286"/>
                <a:gd name="T26" fmla="*/ 734 w 878"/>
                <a:gd name="T27" fmla="*/ 0 h 286"/>
                <a:gd name="T28" fmla="*/ 878 w 878"/>
                <a:gd name="T29" fmla="*/ 143 h 286"/>
                <a:gd name="T30" fmla="*/ 734 w 878"/>
                <a:gd name="T31" fmla="*/ 286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78" h="286">
                  <a:moveTo>
                    <a:pt x="144" y="46"/>
                  </a:moveTo>
                  <a:lnTo>
                    <a:pt x="144" y="46"/>
                  </a:lnTo>
                  <a:cubicBezTo>
                    <a:pt x="90" y="46"/>
                    <a:pt x="47" y="90"/>
                    <a:pt x="47" y="143"/>
                  </a:cubicBezTo>
                  <a:cubicBezTo>
                    <a:pt x="47" y="196"/>
                    <a:pt x="90" y="239"/>
                    <a:pt x="144" y="239"/>
                  </a:cubicBezTo>
                  <a:lnTo>
                    <a:pt x="734" y="239"/>
                  </a:lnTo>
                  <a:cubicBezTo>
                    <a:pt x="788" y="239"/>
                    <a:pt x="831" y="196"/>
                    <a:pt x="831" y="143"/>
                  </a:cubicBezTo>
                  <a:cubicBezTo>
                    <a:pt x="831" y="90"/>
                    <a:pt x="788" y="46"/>
                    <a:pt x="734" y="46"/>
                  </a:cubicBezTo>
                  <a:lnTo>
                    <a:pt x="144" y="46"/>
                  </a:lnTo>
                  <a:close/>
                  <a:moveTo>
                    <a:pt x="734" y="286"/>
                  </a:moveTo>
                  <a:lnTo>
                    <a:pt x="734" y="286"/>
                  </a:lnTo>
                  <a:lnTo>
                    <a:pt x="144" y="286"/>
                  </a:lnTo>
                  <a:cubicBezTo>
                    <a:pt x="65" y="286"/>
                    <a:pt x="0" y="222"/>
                    <a:pt x="0" y="143"/>
                  </a:cubicBezTo>
                  <a:cubicBezTo>
                    <a:pt x="0" y="64"/>
                    <a:pt x="65" y="0"/>
                    <a:pt x="144" y="0"/>
                  </a:cubicBezTo>
                  <a:lnTo>
                    <a:pt x="734" y="0"/>
                  </a:lnTo>
                  <a:cubicBezTo>
                    <a:pt x="813" y="0"/>
                    <a:pt x="878" y="64"/>
                    <a:pt x="878" y="143"/>
                  </a:cubicBezTo>
                  <a:cubicBezTo>
                    <a:pt x="878" y="222"/>
                    <a:pt x="813" y="286"/>
                    <a:pt x="734" y="28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0" name="Freeform 20">
              <a:extLst>
                <a:ext uri="{FF2B5EF4-FFF2-40B4-BE49-F238E27FC236}">
                  <a16:creationId xmlns:a16="http://schemas.microsoft.com/office/drawing/2014/main" id="{46461024-E4F4-5653-FE0C-639CAF032FEA}"/>
                </a:ext>
              </a:extLst>
            </p:cNvPr>
            <p:cNvSpPr>
              <a:spLocks noEditPoints="1"/>
            </p:cNvSpPr>
            <p:nvPr/>
          </p:nvSpPr>
          <p:spPr bwMode="auto">
            <a:xfrm>
              <a:off x="1574" y="1247"/>
              <a:ext cx="166" cy="54"/>
            </a:xfrm>
            <a:custGeom>
              <a:avLst/>
              <a:gdLst>
                <a:gd name="T0" fmla="*/ 144 w 878"/>
                <a:gd name="T1" fmla="*/ 46 h 286"/>
                <a:gd name="T2" fmla="*/ 144 w 878"/>
                <a:gd name="T3" fmla="*/ 46 h 286"/>
                <a:gd name="T4" fmla="*/ 47 w 878"/>
                <a:gd name="T5" fmla="*/ 143 h 286"/>
                <a:gd name="T6" fmla="*/ 144 w 878"/>
                <a:gd name="T7" fmla="*/ 239 h 286"/>
                <a:gd name="T8" fmla="*/ 734 w 878"/>
                <a:gd name="T9" fmla="*/ 239 h 286"/>
                <a:gd name="T10" fmla="*/ 831 w 878"/>
                <a:gd name="T11" fmla="*/ 143 h 286"/>
                <a:gd name="T12" fmla="*/ 734 w 878"/>
                <a:gd name="T13" fmla="*/ 46 h 286"/>
                <a:gd name="T14" fmla="*/ 144 w 878"/>
                <a:gd name="T15" fmla="*/ 46 h 286"/>
                <a:gd name="T16" fmla="*/ 734 w 878"/>
                <a:gd name="T17" fmla="*/ 286 h 286"/>
                <a:gd name="T18" fmla="*/ 734 w 878"/>
                <a:gd name="T19" fmla="*/ 286 h 286"/>
                <a:gd name="T20" fmla="*/ 144 w 878"/>
                <a:gd name="T21" fmla="*/ 286 h 286"/>
                <a:gd name="T22" fmla="*/ 0 w 878"/>
                <a:gd name="T23" fmla="*/ 143 h 286"/>
                <a:gd name="T24" fmla="*/ 144 w 878"/>
                <a:gd name="T25" fmla="*/ 0 h 286"/>
                <a:gd name="T26" fmla="*/ 734 w 878"/>
                <a:gd name="T27" fmla="*/ 0 h 286"/>
                <a:gd name="T28" fmla="*/ 878 w 878"/>
                <a:gd name="T29" fmla="*/ 143 h 286"/>
                <a:gd name="T30" fmla="*/ 734 w 878"/>
                <a:gd name="T31" fmla="*/ 286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78" h="286">
                  <a:moveTo>
                    <a:pt x="144" y="46"/>
                  </a:moveTo>
                  <a:lnTo>
                    <a:pt x="144" y="46"/>
                  </a:lnTo>
                  <a:cubicBezTo>
                    <a:pt x="90" y="46"/>
                    <a:pt x="47" y="89"/>
                    <a:pt x="47" y="143"/>
                  </a:cubicBezTo>
                  <a:cubicBezTo>
                    <a:pt x="47" y="196"/>
                    <a:pt x="90" y="239"/>
                    <a:pt x="144" y="239"/>
                  </a:cubicBezTo>
                  <a:lnTo>
                    <a:pt x="734" y="239"/>
                  </a:lnTo>
                  <a:cubicBezTo>
                    <a:pt x="788" y="239"/>
                    <a:pt x="831" y="196"/>
                    <a:pt x="831" y="143"/>
                  </a:cubicBezTo>
                  <a:cubicBezTo>
                    <a:pt x="831" y="89"/>
                    <a:pt x="788" y="46"/>
                    <a:pt x="734" y="46"/>
                  </a:cubicBezTo>
                  <a:lnTo>
                    <a:pt x="144" y="46"/>
                  </a:lnTo>
                  <a:close/>
                  <a:moveTo>
                    <a:pt x="734" y="286"/>
                  </a:moveTo>
                  <a:lnTo>
                    <a:pt x="734" y="286"/>
                  </a:lnTo>
                  <a:lnTo>
                    <a:pt x="144" y="286"/>
                  </a:lnTo>
                  <a:cubicBezTo>
                    <a:pt x="65" y="286"/>
                    <a:pt x="0" y="222"/>
                    <a:pt x="0" y="143"/>
                  </a:cubicBezTo>
                  <a:cubicBezTo>
                    <a:pt x="0" y="64"/>
                    <a:pt x="65" y="0"/>
                    <a:pt x="144" y="0"/>
                  </a:cubicBezTo>
                  <a:lnTo>
                    <a:pt x="734" y="0"/>
                  </a:lnTo>
                  <a:cubicBezTo>
                    <a:pt x="813" y="0"/>
                    <a:pt x="878" y="64"/>
                    <a:pt x="878" y="143"/>
                  </a:cubicBezTo>
                  <a:cubicBezTo>
                    <a:pt x="878" y="222"/>
                    <a:pt x="813" y="286"/>
                    <a:pt x="734" y="28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1" name="Freeform 21">
              <a:extLst>
                <a:ext uri="{FF2B5EF4-FFF2-40B4-BE49-F238E27FC236}">
                  <a16:creationId xmlns:a16="http://schemas.microsoft.com/office/drawing/2014/main" id="{E4F8FDA8-FFFF-B0AC-CC44-6C58D46C6413}"/>
                </a:ext>
              </a:extLst>
            </p:cNvPr>
            <p:cNvSpPr>
              <a:spLocks/>
            </p:cNvSpPr>
            <p:nvPr/>
          </p:nvSpPr>
          <p:spPr bwMode="auto">
            <a:xfrm>
              <a:off x="1627" y="1360"/>
              <a:ext cx="9" cy="9"/>
            </a:xfrm>
            <a:custGeom>
              <a:avLst/>
              <a:gdLst>
                <a:gd name="T0" fmla="*/ 24 w 47"/>
                <a:gd name="T1" fmla="*/ 47 h 47"/>
                <a:gd name="T2" fmla="*/ 24 w 47"/>
                <a:gd name="T3" fmla="*/ 47 h 47"/>
                <a:gd name="T4" fmla="*/ 15 w 47"/>
                <a:gd name="T5" fmla="*/ 45 h 47"/>
                <a:gd name="T6" fmla="*/ 7 w 47"/>
                <a:gd name="T7" fmla="*/ 40 h 47"/>
                <a:gd name="T8" fmla="*/ 2 w 47"/>
                <a:gd name="T9" fmla="*/ 33 h 47"/>
                <a:gd name="T10" fmla="*/ 0 w 47"/>
                <a:gd name="T11" fmla="*/ 24 h 47"/>
                <a:gd name="T12" fmla="*/ 2 w 47"/>
                <a:gd name="T13" fmla="*/ 15 h 47"/>
                <a:gd name="T14" fmla="*/ 7 w 47"/>
                <a:gd name="T15" fmla="*/ 7 h 47"/>
                <a:gd name="T16" fmla="*/ 15 w 47"/>
                <a:gd name="T17" fmla="*/ 2 h 47"/>
                <a:gd name="T18" fmla="*/ 33 w 47"/>
                <a:gd name="T19" fmla="*/ 2 h 47"/>
                <a:gd name="T20" fmla="*/ 40 w 47"/>
                <a:gd name="T21" fmla="*/ 7 h 47"/>
                <a:gd name="T22" fmla="*/ 45 w 47"/>
                <a:gd name="T23" fmla="*/ 15 h 47"/>
                <a:gd name="T24" fmla="*/ 47 w 47"/>
                <a:gd name="T25" fmla="*/ 24 h 47"/>
                <a:gd name="T26" fmla="*/ 40 w 47"/>
                <a:gd name="T27" fmla="*/ 40 h 47"/>
                <a:gd name="T28" fmla="*/ 33 w 47"/>
                <a:gd name="T29" fmla="*/ 45 h 47"/>
                <a:gd name="T30" fmla="*/ 24 w 47"/>
                <a:gd name="T31"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47">
                  <a:moveTo>
                    <a:pt x="24" y="47"/>
                  </a:moveTo>
                  <a:lnTo>
                    <a:pt x="24" y="47"/>
                  </a:lnTo>
                  <a:cubicBezTo>
                    <a:pt x="21" y="47"/>
                    <a:pt x="18" y="46"/>
                    <a:pt x="15" y="45"/>
                  </a:cubicBezTo>
                  <a:cubicBezTo>
                    <a:pt x="12" y="44"/>
                    <a:pt x="9" y="42"/>
                    <a:pt x="7" y="40"/>
                  </a:cubicBezTo>
                  <a:cubicBezTo>
                    <a:pt x="5" y="38"/>
                    <a:pt x="3" y="36"/>
                    <a:pt x="2" y="33"/>
                  </a:cubicBezTo>
                  <a:cubicBezTo>
                    <a:pt x="1" y="30"/>
                    <a:pt x="0" y="27"/>
                    <a:pt x="0" y="24"/>
                  </a:cubicBezTo>
                  <a:cubicBezTo>
                    <a:pt x="0" y="21"/>
                    <a:pt x="1" y="18"/>
                    <a:pt x="2" y="15"/>
                  </a:cubicBezTo>
                  <a:cubicBezTo>
                    <a:pt x="3" y="12"/>
                    <a:pt x="5" y="9"/>
                    <a:pt x="7" y="7"/>
                  </a:cubicBezTo>
                  <a:cubicBezTo>
                    <a:pt x="9" y="5"/>
                    <a:pt x="12" y="3"/>
                    <a:pt x="15" y="2"/>
                  </a:cubicBezTo>
                  <a:cubicBezTo>
                    <a:pt x="20" y="0"/>
                    <a:pt x="27" y="0"/>
                    <a:pt x="33" y="2"/>
                  </a:cubicBezTo>
                  <a:cubicBezTo>
                    <a:pt x="35" y="3"/>
                    <a:pt x="38" y="5"/>
                    <a:pt x="40" y="7"/>
                  </a:cubicBezTo>
                  <a:cubicBezTo>
                    <a:pt x="42" y="9"/>
                    <a:pt x="44" y="12"/>
                    <a:pt x="45" y="15"/>
                  </a:cubicBezTo>
                  <a:cubicBezTo>
                    <a:pt x="46" y="18"/>
                    <a:pt x="47" y="21"/>
                    <a:pt x="47" y="24"/>
                  </a:cubicBezTo>
                  <a:cubicBezTo>
                    <a:pt x="47" y="30"/>
                    <a:pt x="45" y="36"/>
                    <a:pt x="40" y="40"/>
                  </a:cubicBezTo>
                  <a:cubicBezTo>
                    <a:pt x="38" y="42"/>
                    <a:pt x="35" y="44"/>
                    <a:pt x="33" y="45"/>
                  </a:cubicBezTo>
                  <a:cubicBezTo>
                    <a:pt x="30" y="46"/>
                    <a:pt x="27" y="47"/>
                    <a:pt x="24" y="4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2" name="Freeform 22">
              <a:extLst>
                <a:ext uri="{FF2B5EF4-FFF2-40B4-BE49-F238E27FC236}">
                  <a16:creationId xmlns:a16="http://schemas.microsoft.com/office/drawing/2014/main" id="{17796891-D261-A353-5946-A78E1962C188}"/>
                </a:ext>
              </a:extLst>
            </p:cNvPr>
            <p:cNvSpPr>
              <a:spLocks/>
            </p:cNvSpPr>
            <p:nvPr/>
          </p:nvSpPr>
          <p:spPr bwMode="auto">
            <a:xfrm>
              <a:off x="1612" y="1360"/>
              <a:ext cx="8" cy="9"/>
            </a:xfrm>
            <a:custGeom>
              <a:avLst/>
              <a:gdLst>
                <a:gd name="T0" fmla="*/ 23 w 47"/>
                <a:gd name="T1" fmla="*/ 49 h 49"/>
                <a:gd name="T2" fmla="*/ 23 w 47"/>
                <a:gd name="T3" fmla="*/ 49 h 49"/>
                <a:gd name="T4" fmla="*/ 7 w 47"/>
                <a:gd name="T5" fmla="*/ 42 h 49"/>
                <a:gd name="T6" fmla="*/ 2 w 47"/>
                <a:gd name="T7" fmla="*/ 35 h 49"/>
                <a:gd name="T8" fmla="*/ 0 w 47"/>
                <a:gd name="T9" fmla="*/ 26 h 49"/>
                <a:gd name="T10" fmla="*/ 2 w 47"/>
                <a:gd name="T11" fmla="*/ 17 h 49"/>
                <a:gd name="T12" fmla="*/ 7 w 47"/>
                <a:gd name="T13" fmla="*/ 9 h 49"/>
                <a:gd name="T14" fmla="*/ 40 w 47"/>
                <a:gd name="T15" fmla="*/ 9 h 49"/>
                <a:gd name="T16" fmla="*/ 45 w 47"/>
                <a:gd name="T17" fmla="*/ 17 h 49"/>
                <a:gd name="T18" fmla="*/ 47 w 47"/>
                <a:gd name="T19" fmla="*/ 26 h 49"/>
                <a:gd name="T20" fmla="*/ 40 w 47"/>
                <a:gd name="T21" fmla="*/ 42 h 49"/>
                <a:gd name="T22" fmla="*/ 23 w 47"/>
                <a:gd name="T23"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7" h="49">
                  <a:moveTo>
                    <a:pt x="23" y="49"/>
                  </a:moveTo>
                  <a:lnTo>
                    <a:pt x="23" y="49"/>
                  </a:lnTo>
                  <a:cubicBezTo>
                    <a:pt x="17" y="49"/>
                    <a:pt x="11" y="47"/>
                    <a:pt x="7" y="42"/>
                  </a:cubicBezTo>
                  <a:cubicBezTo>
                    <a:pt x="5" y="40"/>
                    <a:pt x="3" y="38"/>
                    <a:pt x="2" y="35"/>
                  </a:cubicBezTo>
                  <a:cubicBezTo>
                    <a:pt x="1" y="32"/>
                    <a:pt x="0" y="29"/>
                    <a:pt x="0" y="26"/>
                  </a:cubicBezTo>
                  <a:cubicBezTo>
                    <a:pt x="0" y="23"/>
                    <a:pt x="1" y="20"/>
                    <a:pt x="2" y="17"/>
                  </a:cubicBezTo>
                  <a:cubicBezTo>
                    <a:pt x="3" y="14"/>
                    <a:pt x="5" y="11"/>
                    <a:pt x="7" y="9"/>
                  </a:cubicBezTo>
                  <a:cubicBezTo>
                    <a:pt x="16" y="0"/>
                    <a:pt x="31" y="0"/>
                    <a:pt x="40" y="9"/>
                  </a:cubicBezTo>
                  <a:cubicBezTo>
                    <a:pt x="42" y="11"/>
                    <a:pt x="44" y="14"/>
                    <a:pt x="45" y="17"/>
                  </a:cubicBezTo>
                  <a:cubicBezTo>
                    <a:pt x="46" y="20"/>
                    <a:pt x="47" y="23"/>
                    <a:pt x="47" y="26"/>
                  </a:cubicBezTo>
                  <a:cubicBezTo>
                    <a:pt x="47" y="32"/>
                    <a:pt x="44" y="38"/>
                    <a:pt x="40" y="42"/>
                  </a:cubicBezTo>
                  <a:cubicBezTo>
                    <a:pt x="35" y="47"/>
                    <a:pt x="29" y="49"/>
                    <a:pt x="23" y="4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3" name="Freeform 23">
              <a:extLst>
                <a:ext uri="{FF2B5EF4-FFF2-40B4-BE49-F238E27FC236}">
                  <a16:creationId xmlns:a16="http://schemas.microsoft.com/office/drawing/2014/main" id="{FB9FF60D-889E-7C4E-B1B7-B786D868FD97}"/>
                </a:ext>
              </a:extLst>
            </p:cNvPr>
            <p:cNvSpPr>
              <a:spLocks/>
            </p:cNvSpPr>
            <p:nvPr/>
          </p:nvSpPr>
          <p:spPr bwMode="auto">
            <a:xfrm>
              <a:off x="1596" y="1360"/>
              <a:ext cx="9" cy="9"/>
            </a:xfrm>
            <a:custGeom>
              <a:avLst/>
              <a:gdLst>
                <a:gd name="T0" fmla="*/ 23 w 46"/>
                <a:gd name="T1" fmla="*/ 47 h 47"/>
                <a:gd name="T2" fmla="*/ 23 w 46"/>
                <a:gd name="T3" fmla="*/ 47 h 47"/>
                <a:gd name="T4" fmla="*/ 14 w 46"/>
                <a:gd name="T5" fmla="*/ 45 h 47"/>
                <a:gd name="T6" fmla="*/ 6 w 46"/>
                <a:gd name="T7" fmla="*/ 40 h 47"/>
                <a:gd name="T8" fmla="*/ 1 w 46"/>
                <a:gd name="T9" fmla="*/ 33 h 47"/>
                <a:gd name="T10" fmla="*/ 0 w 46"/>
                <a:gd name="T11" fmla="*/ 24 h 47"/>
                <a:gd name="T12" fmla="*/ 6 w 46"/>
                <a:gd name="T13" fmla="*/ 7 h 47"/>
                <a:gd name="T14" fmla="*/ 14 w 46"/>
                <a:gd name="T15" fmla="*/ 2 h 47"/>
                <a:gd name="T16" fmla="*/ 32 w 46"/>
                <a:gd name="T17" fmla="*/ 2 h 47"/>
                <a:gd name="T18" fmla="*/ 39 w 46"/>
                <a:gd name="T19" fmla="*/ 7 h 47"/>
                <a:gd name="T20" fmla="*/ 44 w 46"/>
                <a:gd name="T21" fmla="*/ 15 h 47"/>
                <a:gd name="T22" fmla="*/ 46 w 46"/>
                <a:gd name="T23" fmla="*/ 24 h 47"/>
                <a:gd name="T24" fmla="*/ 39 w 46"/>
                <a:gd name="T25" fmla="*/ 40 h 47"/>
                <a:gd name="T26" fmla="*/ 32 w 46"/>
                <a:gd name="T27" fmla="*/ 45 h 47"/>
                <a:gd name="T28" fmla="*/ 23 w 46"/>
                <a:gd name="T29"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 h="47">
                  <a:moveTo>
                    <a:pt x="23" y="47"/>
                  </a:moveTo>
                  <a:lnTo>
                    <a:pt x="23" y="47"/>
                  </a:lnTo>
                  <a:cubicBezTo>
                    <a:pt x="20" y="47"/>
                    <a:pt x="17" y="46"/>
                    <a:pt x="14" y="45"/>
                  </a:cubicBezTo>
                  <a:cubicBezTo>
                    <a:pt x="11" y="44"/>
                    <a:pt x="8" y="42"/>
                    <a:pt x="6" y="40"/>
                  </a:cubicBezTo>
                  <a:cubicBezTo>
                    <a:pt x="4" y="38"/>
                    <a:pt x="2" y="36"/>
                    <a:pt x="1" y="33"/>
                  </a:cubicBezTo>
                  <a:cubicBezTo>
                    <a:pt x="0" y="30"/>
                    <a:pt x="0" y="27"/>
                    <a:pt x="0" y="24"/>
                  </a:cubicBezTo>
                  <a:cubicBezTo>
                    <a:pt x="0" y="18"/>
                    <a:pt x="2" y="12"/>
                    <a:pt x="6" y="7"/>
                  </a:cubicBezTo>
                  <a:cubicBezTo>
                    <a:pt x="9" y="5"/>
                    <a:pt x="11" y="3"/>
                    <a:pt x="14" y="2"/>
                  </a:cubicBezTo>
                  <a:cubicBezTo>
                    <a:pt x="20" y="0"/>
                    <a:pt x="26" y="0"/>
                    <a:pt x="32" y="2"/>
                  </a:cubicBezTo>
                  <a:cubicBezTo>
                    <a:pt x="35" y="3"/>
                    <a:pt x="37" y="5"/>
                    <a:pt x="39" y="7"/>
                  </a:cubicBezTo>
                  <a:cubicBezTo>
                    <a:pt x="42" y="9"/>
                    <a:pt x="43" y="12"/>
                    <a:pt x="44" y="15"/>
                  </a:cubicBezTo>
                  <a:cubicBezTo>
                    <a:pt x="46" y="18"/>
                    <a:pt x="46" y="21"/>
                    <a:pt x="46" y="24"/>
                  </a:cubicBezTo>
                  <a:cubicBezTo>
                    <a:pt x="46" y="30"/>
                    <a:pt x="44" y="36"/>
                    <a:pt x="39" y="40"/>
                  </a:cubicBezTo>
                  <a:cubicBezTo>
                    <a:pt x="37" y="42"/>
                    <a:pt x="35" y="44"/>
                    <a:pt x="32" y="45"/>
                  </a:cubicBezTo>
                  <a:cubicBezTo>
                    <a:pt x="29" y="46"/>
                    <a:pt x="26" y="47"/>
                    <a:pt x="23" y="4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4" name="Freeform 24">
              <a:extLst>
                <a:ext uri="{FF2B5EF4-FFF2-40B4-BE49-F238E27FC236}">
                  <a16:creationId xmlns:a16="http://schemas.microsoft.com/office/drawing/2014/main" id="{8132BB82-33A1-0AA7-EF4F-611B1C8886B2}"/>
                </a:ext>
              </a:extLst>
            </p:cNvPr>
            <p:cNvSpPr>
              <a:spLocks/>
            </p:cNvSpPr>
            <p:nvPr/>
          </p:nvSpPr>
          <p:spPr bwMode="auto">
            <a:xfrm>
              <a:off x="1627" y="1315"/>
              <a:ext cx="9" cy="9"/>
            </a:xfrm>
            <a:custGeom>
              <a:avLst/>
              <a:gdLst>
                <a:gd name="T0" fmla="*/ 24 w 47"/>
                <a:gd name="T1" fmla="*/ 49 h 49"/>
                <a:gd name="T2" fmla="*/ 24 w 47"/>
                <a:gd name="T3" fmla="*/ 49 h 49"/>
                <a:gd name="T4" fmla="*/ 7 w 47"/>
                <a:gd name="T5" fmla="*/ 42 h 49"/>
                <a:gd name="T6" fmla="*/ 0 w 47"/>
                <a:gd name="T7" fmla="*/ 26 h 49"/>
                <a:gd name="T8" fmla="*/ 2 w 47"/>
                <a:gd name="T9" fmla="*/ 17 h 49"/>
                <a:gd name="T10" fmla="*/ 7 w 47"/>
                <a:gd name="T11" fmla="*/ 9 h 49"/>
                <a:gd name="T12" fmla="*/ 40 w 47"/>
                <a:gd name="T13" fmla="*/ 9 h 49"/>
                <a:gd name="T14" fmla="*/ 45 w 47"/>
                <a:gd name="T15" fmla="*/ 17 h 49"/>
                <a:gd name="T16" fmla="*/ 47 w 47"/>
                <a:gd name="T17" fmla="*/ 26 h 49"/>
                <a:gd name="T18" fmla="*/ 45 w 47"/>
                <a:gd name="T19" fmla="*/ 35 h 49"/>
                <a:gd name="T20" fmla="*/ 40 w 47"/>
                <a:gd name="T21" fmla="*/ 42 h 49"/>
                <a:gd name="T22" fmla="*/ 24 w 47"/>
                <a:gd name="T23"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7" h="49">
                  <a:moveTo>
                    <a:pt x="24" y="49"/>
                  </a:moveTo>
                  <a:lnTo>
                    <a:pt x="24" y="49"/>
                  </a:lnTo>
                  <a:cubicBezTo>
                    <a:pt x="17" y="49"/>
                    <a:pt x="12" y="47"/>
                    <a:pt x="7" y="42"/>
                  </a:cubicBezTo>
                  <a:cubicBezTo>
                    <a:pt x="3" y="38"/>
                    <a:pt x="0" y="32"/>
                    <a:pt x="0" y="26"/>
                  </a:cubicBezTo>
                  <a:cubicBezTo>
                    <a:pt x="0" y="23"/>
                    <a:pt x="1" y="20"/>
                    <a:pt x="2" y="17"/>
                  </a:cubicBezTo>
                  <a:cubicBezTo>
                    <a:pt x="3" y="14"/>
                    <a:pt x="5" y="12"/>
                    <a:pt x="7" y="9"/>
                  </a:cubicBezTo>
                  <a:cubicBezTo>
                    <a:pt x="16" y="1"/>
                    <a:pt x="31" y="0"/>
                    <a:pt x="40" y="9"/>
                  </a:cubicBezTo>
                  <a:cubicBezTo>
                    <a:pt x="42" y="12"/>
                    <a:pt x="44" y="14"/>
                    <a:pt x="45" y="17"/>
                  </a:cubicBezTo>
                  <a:cubicBezTo>
                    <a:pt x="46" y="20"/>
                    <a:pt x="47" y="23"/>
                    <a:pt x="47" y="26"/>
                  </a:cubicBezTo>
                  <a:cubicBezTo>
                    <a:pt x="47" y="29"/>
                    <a:pt x="46" y="32"/>
                    <a:pt x="45" y="35"/>
                  </a:cubicBezTo>
                  <a:cubicBezTo>
                    <a:pt x="44" y="38"/>
                    <a:pt x="42" y="40"/>
                    <a:pt x="40" y="42"/>
                  </a:cubicBezTo>
                  <a:cubicBezTo>
                    <a:pt x="36" y="47"/>
                    <a:pt x="30" y="49"/>
                    <a:pt x="24" y="4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5" name="Freeform 25">
              <a:extLst>
                <a:ext uri="{FF2B5EF4-FFF2-40B4-BE49-F238E27FC236}">
                  <a16:creationId xmlns:a16="http://schemas.microsoft.com/office/drawing/2014/main" id="{841E83B6-8DE4-A33A-F8D1-01D76EE3EFAF}"/>
                </a:ext>
              </a:extLst>
            </p:cNvPr>
            <p:cNvSpPr>
              <a:spLocks/>
            </p:cNvSpPr>
            <p:nvPr/>
          </p:nvSpPr>
          <p:spPr bwMode="auto">
            <a:xfrm>
              <a:off x="1612" y="1315"/>
              <a:ext cx="8" cy="9"/>
            </a:xfrm>
            <a:custGeom>
              <a:avLst/>
              <a:gdLst>
                <a:gd name="T0" fmla="*/ 23 w 47"/>
                <a:gd name="T1" fmla="*/ 48 h 48"/>
                <a:gd name="T2" fmla="*/ 23 w 47"/>
                <a:gd name="T3" fmla="*/ 48 h 48"/>
                <a:gd name="T4" fmla="*/ 14 w 47"/>
                <a:gd name="T5" fmla="*/ 46 h 48"/>
                <a:gd name="T6" fmla="*/ 7 w 47"/>
                <a:gd name="T7" fmla="*/ 41 h 48"/>
                <a:gd name="T8" fmla="*/ 0 w 47"/>
                <a:gd name="T9" fmla="*/ 25 h 48"/>
                <a:gd name="T10" fmla="*/ 2 w 47"/>
                <a:gd name="T11" fmla="*/ 16 h 48"/>
                <a:gd name="T12" fmla="*/ 7 w 47"/>
                <a:gd name="T13" fmla="*/ 8 h 48"/>
                <a:gd name="T14" fmla="*/ 14 w 47"/>
                <a:gd name="T15" fmla="*/ 3 h 48"/>
                <a:gd name="T16" fmla="*/ 40 w 47"/>
                <a:gd name="T17" fmla="*/ 8 h 48"/>
                <a:gd name="T18" fmla="*/ 45 w 47"/>
                <a:gd name="T19" fmla="*/ 16 h 48"/>
                <a:gd name="T20" fmla="*/ 47 w 47"/>
                <a:gd name="T21" fmla="*/ 25 h 48"/>
                <a:gd name="T22" fmla="*/ 45 w 47"/>
                <a:gd name="T23" fmla="*/ 34 h 48"/>
                <a:gd name="T24" fmla="*/ 40 w 47"/>
                <a:gd name="T25" fmla="*/ 41 h 48"/>
                <a:gd name="T26" fmla="*/ 32 w 47"/>
                <a:gd name="T27" fmla="*/ 46 h 48"/>
                <a:gd name="T28" fmla="*/ 23 w 47"/>
                <a:gd name="T29"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 h="48">
                  <a:moveTo>
                    <a:pt x="23" y="48"/>
                  </a:moveTo>
                  <a:lnTo>
                    <a:pt x="23" y="48"/>
                  </a:lnTo>
                  <a:cubicBezTo>
                    <a:pt x="20" y="48"/>
                    <a:pt x="17" y="48"/>
                    <a:pt x="14" y="46"/>
                  </a:cubicBezTo>
                  <a:cubicBezTo>
                    <a:pt x="11" y="45"/>
                    <a:pt x="9" y="43"/>
                    <a:pt x="7" y="41"/>
                  </a:cubicBezTo>
                  <a:cubicBezTo>
                    <a:pt x="2" y="37"/>
                    <a:pt x="0" y="31"/>
                    <a:pt x="0" y="25"/>
                  </a:cubicBezTo>
                  <a:cubicBezTo>
                    <a:pt x="0" y="22"/>
                    <a:pt x="1" y="19"/>
                    <a:pt x="2" y="16"/>
                  </a:cubicBezTo>
                  <a:cubicBezTo>
                    <a:pt x="3" y="13"/>
                    <a:pt x="5" y="11"/>
                    <a:pt x="7" y="8"/>
                  </a:cubicBezTo>
                  <a:cubicBezTo>
                    <a:pt x="9" y="6"/>
                    <a:pt x="11" y="4"/>
                    <a:pt x="14" y="3"/>
                  </a:cubicBezTo>
                  <a:cubicBezTo>
                    <a:pt x="23" y="0"/>
                    <a:pt x="33" y="2"/>
                    <a:pt x="40" y="8"/>
                  </a:cubicBezTo>
                  <a:cubicBezTo>
                    <a:pt x="42" y="11"/>
                    <a:pt x="44" y="13"/>
                    <a:pt x="45" y="16"/>
                  </a:cubicBezTo>
                  <a:cubicBezTo>
                    <a:pt x="46" y="19"/>
                    <a:pt x="47" y="22"/>
                    <a:pt x="47" y="25"/>
                  </a:cubicBezTo>
                  <a:cubicBezTo>
                    <a:pt x="47" y="28"/>
                    <a:pt x="46" y="31"/>
                    <a:pt x="45" y="34"/>
                  </a:cubicBezTo>
                  <a:cubicBezTo>
                    <a:pt x="44" y="37"/>
                    <a:pt x="42" y="39"/>
                    <a:pt x="40" y="41"/>
                  </a:cubicBezTo>
                  <a:cubicBezTo>
                    <a:pt x="38" y="43"/>
                    <a:pt x="35" y="45"/>
                    <a:pt x="32" y="46"/>
                  </a:cubicBezTo>
                  <a:cubicBezTo>
                    <a:pt x="29" y="48"/>
                    <a:pt x="26" y="48"/>
                    <a:pt x="23" y="4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6" name="Freeform 26">
              <a:extLst>
                <a:ext uri="{FF2B5EF4-FFF2-40B4-BE49-F238E27FC236}">
                  <a16:creationId xmlns:a16="http://schemas.microsoft.com/office/drawing/2014/main" id="{98737A57-8897-423D-CF17-4E96A65538EB}"/>
                </a:ext>
              </a:extLst>
            </p:cNvPr>
            <p:cNvSpPr>
              <a:spLocks/>
            </p:cNvSpPr>
            <p:nvPr/>
          </p:nvSpPr>
          <p:spPr bwMode="auto">
            <a:xfrm>
              <a:off x="1596" y="1315"/>
              <a:ext cx="9" cy="9"/>
            </a:xfrm>
            <a:custGeom>
              <a:avLst/>
              <a:gdLst>
                <a:gd name="T0" fmla="*/ 23 w 46"/>
                <a:gd name="T1" fmla="*/ 48 h 48"/>
                <a:gd name="T2" fmla="*/ 23 w 46"/>
                <a:gd name="T3" fmla="*/ 48 h 48"/>
                <a:gd name="T4" fmla="*/ 6 w 46"/>
                <a:gd name="T5" fmla="*/ 41 h 48"/>
                <a:gd name="T6" fmla="*/ 0 w 46"/>
                <a:gd name="T7" fmla="*/ 25 h 48"/>
                <a:gd name="T8" fmla="*/ 1 w 46"/>
                <a:gd name="T9" fmla="*/ 16 h 48"/>
                <a:gd name="T10" fmla="*/ 6 w 46"/>
                <a:gd name="T11" fmla="*/ 8 h 48"/>
                <a:gd name="T12" fmla="*/ 14 w 46"/>
                <a:gd name="T13" fmla="*/ 3 h 48"/>
                <a:gd name="T14" fmla="*/ 39 w 46"/>
                <a:gd name="T15" fmla="*/ 8 h 48"/>
                <a:gd name="T16" fmla="*/ 44 w 46"/>
                <a:gd name="T17" fmla="*/ 16 h 48"/>
                <a:gd name="T18" fmla="*/ 46 w 46"/>
                <a:gd name="T19" fmla="*/ 25 h 48"/>
                <a:gd name="T20" fmla="*/ 39 w 46"/>
                <a:gd name="T21" fmla="*/ 41 h 48"/>
                <a:gd name="T22" fmla="*/ 23 w 46"/>
                <a:gd name="T23"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 h="48">
                  <a:moveTo>
                    <a:pt x="23" y="48"/>
                  </a:moveTo>
                  <a:lnTo>
                    <a:pt x="23" y="48"/>
                  </a:lnTo>
                  <a:cubicBezTo>
                    <a:pt x="17" y="48"/>
                    <a:pt x="11" y="46"/>
                    <a:pt x="6" y="41"/>
                  </a:cubicBezTo>
                  <a:cubicBezTo>
                    <a:pt x="2" y="37"/>
                    <a:pt x="0" y="31"/>
                    <a:pt x="0" y="25"/>
                  </a:cubicBezTo>
                  <a:cubicBezTo>
                    <a:pt x="0" y="22"/>
                    <a:pt x="0" y="19"/>
                    <a:pt x="1" y="16"/>
                  </a:cubicBezTo>
                  <a:cubicBezTo>
                    <a:pt x="2" y="13"/>
                    <a:pt x="4" y="11"/>
                    <a:pt x="6" y="8"/>
                  </a:cubicBezTo>
                  <a:cubicBezTo>
                    <a:pt x="8" y="6"/>
                    <a:pt x="11" y="4"/>
                    <a:pt x="14" y="3"/>
                  </a:cubicBezTo>
                  <a:cubicBezTo>
                    <a:pt x="22" y="0"/>
                    <a:pt x="33" y="2"/>
                    <a:pt x="39" y="8"/>
                  </a:cubicBezTo>
                  <a:cubicBezTo>
                    <a:pt x="42" y="11"/>
                    <a:pt x="43" y="13"/>
                    <a:pt x="44" y="16"/>
                  </a:cubicBezTo>
                  <a:cubicBezTo>
                    <a:pt x="46" y="19"/>
                    <a:pt x="46" y="22"/>
                    <a:pt x="46" y="25"/>
                  </a:cubicBezTo>
                  <a:cubicBezTo>
                    <a:pt x="46" y="31"/>
                    <a:pt x="44" y="37"/>
                    <a:pt x="39" y="41"/>
                  </a:cubicBezTo>
                  <a:cubicBezTo>
                    <a:pt x="35" y="46"/>
                    <a:pt x="29" y="48"/>
                    <a:pt x="23" y="4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7" name="Freeform 27">
              <a:extLst>
                <a:ext uri="{FF2B5EF4-FFF2-40B4-BE49-F238E27FC236}">
                  <a16:creationId xmlns:a16="http://schemas.microsoft.com/office/drawing/2014/main" id="{49B63BDD-A578-DE8A-85BB-C9E43CBFA964}"/>
                </a:ext>
              </a:extLst>
            </p:cNvPr>
            <p:cNvSpPr>
              <a:spLocks/>
            </p:cNvSpPr>
            <p:nvPr/>
          </p:nvSpPr>
          <p:spPr bwMode="auto">
            <a:xfrm>
              <a:off x="1627" y="1270"/>
              <a:ext cx="9" cy="9"/>
            </a:xfrm>
            <a:custGeom>
              <a:avLst/>
              <a:gdLst>
                <a:gd name="T0" fmla="*/ 24 w 47"/>
                <a:gd name="T1" fmla="*/ 47 h 47"/>
                <a:gd name="T2" fmla="*/ 24 w 47"/>
                <a:gd name="T3" fmla="*/ 47 h 47"/>
                <a:gd name="T4" fmla="*/ 15 w 47"/>
                <a:gd name="T5" fmla="*/ 45 h 47"/>
                <a:gd name="T6" fmla="*/ 7 w 47"/>
                <a:gd name="T7" fmla="*/ 40 h 47"/>
                <a:gd name="T8" fmla="*/ 0 w 47"/>
                <a:gd name="T9" fmla="*/ 24 h 47"/>
                <a:gd name="T10" fmla="*/ 2 w 47"/>
                <a:gd name="T11" fmla="*/ 15 h 47"/>
                <a:gd name="T12" fmla="*/ 7 w 47"/>
                <a:gd name="T13" fmla="*/ 7 h 47"/>
                <a:gd name="T14" fmla="*/ 15 w 47"/>
                <a:gd name="T15" fmla="*/ 2 h 47"/>
                <a:gd name="T16" fmla="*/ 28 w 47"/>
                <a:gd name="T17" fmla="*/ 1 h 47"/>
                <a:gd name="T18" fmla="*/ 33 w 47"/>
                <a:gd name="T19" fmla="*/ 2 h 47"/>
                <a:gd name="T20" fmla="*/ 40 w 47"/>
                <a:gd name="T21" fmla="*/ 7 h 47"/>
                <a:gd name="T22" fmla="*/ 45 w 47"/>
                <a:gd name="T23" fmla="*/ 15 h 47"/>
                <a:gd name="T24" fmla="*/ 47 w 47"/>
                <a:gd name="T25" fmla="*/ 24 h 47"/>
                <a:gd name="T26" fmla="*/ 40 w 47"/>
                <a:gd name="T27" fmla="*/ 40 h 47"/>
                <a:gd name="T28" fmla="*/ 37 w 47"/>
                <a:gd name="T29" fmla="*/ 43 h 47"/>
                <a:gd name="T30" fmla="*/ 33 w 47"/>
                <a:gd name="T31" fmla="*/ 45 h 47"/>
                <a:gd name="T32" fmla="*/ 28 w 47"/>
                <a:gd name="T33" fmla="*/ 46 h 47"/>
                <a:gd name="T34" fmla="*/ 24 w 47"/>
                <a:gd name="T35"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 h="47">
                  <a:moveTo>
                    <a:pt x="24" y="47"/>
                  </a:moveTo>
                  <a:lnTo>
                    <a:pt x="24" y="47"/>
                  </a:lnTo>
                  <a:cubicBezTo>
                    <a:pt x="21" y="47"/>
                    <a:pt x="18" y="46"/>
                    <a:pt x="15" y="45"/>
                  </a:cubicBezTo>
                  <a:cubicBezTo>
                    <a:pt x="12" y="44"/>
                    <a:pt x="9" y="42"/>
                    <a:pt x="7" y="40"/>
                  </a:cubicBezTo>
                  <a:cubicBezTo>
                    <a:pt x="3" y="36"/>
                    <a:pt x="0" y="30"/>
                    <a:pt x="0" y="24"/>
                  </a:cubicBezTo>
                  <a:cubicBezTo>
                    <a:pt x="0" y="20"/>
                    <a:pt x="1" y="17"/>
                    <a:pt x="2" y="15"/>
                  </a:cubicBezTo>
                  <a:cubicBezTo>
                    <a:pt x="3" y="12"/>
                    <a:pt x="5" y="9"/>
                    <a:pt x="7" y="7"/>
                  </a:cubicBezTo>
                  <a:cubicBezTo>
                    <a:pt x="9" y="5"/>
                    <a:pt x="12" y="3"/>
                    <a:pt x="15" y="2"/>
                  </a:cubicBezTo>
                  <a:cubicBezTo>
                    <a:pt x="19" y="0"/>
                    <a:pt x="24" y="0"/>
                    <a:pt x="28" y="1"/>
                  </a:cubicBezTo>
                  <a:cubicBezTo>
                    <a:pt x="30" y="1"/>
                    <a:pt x="31" y="1"/>
                    <a:pt x="33" y="2"/>
                  </a:cubicBezTo>
                  <a:cubicBezTo>
                    <a:pt x="35" y="3"/>
                    <a:pt x="38" y="5"/>
                    <a:pt x="40" y="7"/>
                  </a:cubicBezTo>
                  <a:cubicBezTo>
                    <a:pt x="42" y="9"/>
                    <a:pt x="44" y="12"/>
                    <a:pt x="45" y="15"/>
                  </a:cubicBezTo>
                  <a:cubicBezTo>
                    <a:pt x="46" y="17"/>
                    <a:pt x="47" y="20"/>
                    <a:pt x="47" y="24"/>
                  </a:cubicBezTo>
                  <a:cubicBezTo>
                    <a:pt x="47" y="30"/>
                    <a:pt x="45" y="36"/>
                    <a:pt x="40" y="40"/>
                  </a:cubicBezTo>
                  <a:cubicBezTo>
                    <a:pt x="39" y="41"/>
                    <a:pt x="38" y="42"/>
                    <a:pt x="37" y="43"/>
                  </a:cubicBezTo>
                  <a:cubicBezTo>
                    <a:pt x="35" y="44"/>
                    <a:pt x="34" y="45"/>
                    <a:pt x="33" y="45"/>
                  </a:cubicBezTo>
                  <a:cubicBezTo>
                    <a:pt x="31" y="46"/>
                    <a:pt x="30" y="46"/>
                    <a:pt x="28" y="46"/>
                  </a:cubicBezTo>
                  <a:cubicBezTo>
                    <a:pt x="27" y="47"/>
                    <a:pt x="25" y="47"/>
                    <a:pt x="24" y="4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8" name="Freeform 28">
              <a:extLst>
                <a:ext uri="{FF2B5EF4-FFF2-40B4-BE49-F238E27FC236}">
                  <a16:creationId xmlns:a16="http://schemas.microsoft.com/office/drawing/2014/main" id="{DBBB1369-C9EF-33F5-41ED-430A154C1F6F}"/>
                </a:ext>
              </a:extLst>
            </p:cNvPr>
            <p:cNvSpPr>
              <a:spLocks/>
            </p:cNvSpPr>
            <p:nvPr/>
          </p:nvSpPr>
          <p:spPr bwMode="auto">
            <a:xfrm>
              <a:off x="1612" y="1270"/>
              <a:ext cx="8" cy="9"/>
            </a:xfrm>
            <a:custGeom>
              <a:avLst/>
              <a:gdLst>
                <a:gd name="T0" fmla="*/ 23 w 47"/>
                <a:gd name="T1" fmla="*/ 47 h 47"/>
                <a:gd name="T2" fmla="*/ 23 w 47"/>
                <a:gd name="T3" fmla="*/ 47 h 47"/>
                <a:gd name="T4" fmla="*/ 7 w 47"/>
                <a:gd name="T5" fmla="*/ 40 h 47"/>
                <a:gd name="T6" fmla="*/ 0 w 47"/>
                <a:gd name="T7" fmla="*/ 24 h 47"/>
                <a:gd name="T8" fmla="*/ 0 w 47"/>
                <a:gd name="T9" fmla="*/ 19 h 47"/>
                <a:gd name="T10" fmla="*/ 2 w 47"/>
                <a:gd name="T11" fmla="*/ 15 h 47"/>
                <a:gd name="T12" fmla="*/ 4 w 47"/>
                <a:gd name="T13" fmla="*/ 11 h 47"/>
                <a:gd name="T14" fmla="*/ 7 w 47"/>
                <a:gd name="T15" fmla="*/ 7 h 47"/>
                <a:gd name="T16" fmla="*/ 14 w 47"/>
                <a:gd name="T17" fmla="*/ 2 h 47"/>
                <a:gd name="T18" fmla="*/ 32 w 47"/>
                <a:gd name="T19" fmla="*/ 2 h 47"/>
                <a:gd name="T20" fmla="*/ 40 w 47"/>
                <a:gd name="T21" fmla="*/ 7 h 47"/>
                <a:gd name="T22" fmla="*/ 45 w 47"/>
                <a:gd name="T23" fmla="*/ 15 h 47"/>
                <a:gd name="T24" fmla="*/ 47 w 47"/>
                <a:gd name="T25" fmla="*/ 24 h 47"/>
                <a:gd name="T26" fmla="*/ 40 w 47"/>
                <a:gd name="T27" fmla="*/ 40 h 47"/>
                <a:gd name="T28" fmla="*/ 32 w 47"/>
                <a:gd name="T29" fmla="*/ 45 h 47"/>
                <a:gd name="T30" fmla="*/ 23 w 47"/>
                <a:gd name="T31"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47">
                  <a:moveTo>
                    <a:pt x="23" y="47"/>
                  </a:moveTo>
                  <a:lnTo>
                    <a:pt x="23" y="47"/>
                  </a:lnTo>
                  <a:cubicBezTo>
                    <a:pt x="17" y="47"/>
                    <a:pt x="11" y="44"/>
                    <a:pt x="7" y="40"/>
                  </a:cubicBezTo>
                  <a:cubicBezTo>
                    <a:pt x="2" y="36"/>
                    <a:pt x="0" y="30"/>
                    <a:pt x="0" y="24"/>
                  </a:cubicBezTo>
                  <a:cubicBezTo>
                    <a:pt x="0" y="22"/>
                    <a:pt x="0" y="20"/>
                    <a:pt x="0" y="19"/>
                  </a:cubicBezTo>
                  <a:cubicBezTo>
                    <a:pt x="1" y="18"/>
                    <a:pt x="1" y="16"/>
                    <a:pt x="2" y="15"/>
                  </a:cubicBezTo>
                  <a:cubicBezTo>
                    <a:pt x="2" y="13"/>
                    <a:pt x="3" y="12"/>
                    <a:pt x="4" y="11"/>
                  </a:cubicBezTo>
                  <a:cubicBezTo>
                    <a:pt x="5" y="9"/>
                    <a:pt x="6" y="8"/>
                    <a:pt x="7" y="7"/>
                  </a:cubicBezTo>
                  <a:cubicBezTo>
                    <a:pt x="9" y="5"/>
                    <a:pt x="11" y="3"/>
                    <a:pt x="14" y="2"/>
                  </a:cubicBezTo>
                  <a:cubicBezTo>
                    <a:pt x="20" y="0"/>
                    <a:pt x="27" y="0"/>
                    <a:pt x="32" y="2"/>
                  </a:cubicBezTo>
                  <a:cubicBezTo>
                    <a:pt x="35" y="3"/>
                    <a:pt x="38" y="5"/>
                    <a:pt x="40" y="7"/>
                  </a:cubicBezTo>
                  <a:cubicBezTo>
                    <a:pt x="42" y="9"/>
                    <a:pt x="44" y="12"/>
                    <a:pt x="45" y="15"/>
                  </a:cubicBezTo>
                  <a:cubicBezTo>
                    <a:pt x="46" y="17"/>
                    <a:pt x="47" y="20"/>
                    <a:pt x="47" y="24"/>
                  </a:cubicBezTo>
                  <a:cubicBezTo>
                    <a:pt x="47" y="30"/>
                    <a:pt x="44" y="36"/>
                    <a:pt x="40" y="40"/>
                  </a:cubicBezTo>
                  <a:cubicBezTo>
                    <a:pt x="38" y="42"/>
                    <a:pt x="35" y="44"/>
                    <a:pt x="32" y="45"/>
                  </a:cubicBezTo>
                  <a:cubicBezTo>
                    <a:pt x="29" y="46"/>
                    <a:pt x="26" y="47"/>
                    <a:pt x="23" y="4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9" name="Freeform 29">
              <a:extLst>
                <a:ext uri="{FF2B5EF4-FFF2-40B4-BE49-F238E27FC236}">
                  <a16:creationId xmlns:a16="http://schemas.microsoft.com/office/drawing/2014/main" id="{F183B0B0-1E7E-9E87-6086-0FD4AB535AE0}"/>
                </a:ext>
              </a:extLst>
            </p:cNvPr>
            <p:cNvSpPr>
              <a:spLocks/>
            </p:cNvSpPr>
            <p:nvPr/>
          </p:nvSpPr>
          <p:spPr bwMode="auto">
            <a:xfrm>
              <a:off x="1596" y="1270"/>
              <a:ext cx="9" cy="9"/>
            </a:xfrm>
            <a:custGeom>
              <a:avLst/>
              <a:gdLst>
                <a:gd name="T0" fmla="*/ 23 w 46"/>
                <a:gd name="T1" fmla="*/ 48 h 48"/>
                <a:gd name="T2" fmla="*/ 23 w 46"/>
                <a:gd name="T3" fmla="*/ 48 h 48"/>
                <a:gd name="T4" fmla="*/ 18 w 46"/>
                <a:gd name="T5" fmla="*/ 47 h 48"/>
                <a:gd name="T6" fmla="*/ 14 w 46"/>
                <a:gd name="T7" fmla="*/ 46 h 48"/>
                <a:gd name="T8" fmla="*/ 10 w 46"/>
                <a:gd name="T9" fmla="*/ 44 h 48"/>
                <a:gd name="T10" fmla="*/ 6 w 46"/>
                <a:gd name="T11" fmla="*/ 41 h 48"/>
                <a:gd name="T12" fmla="*/ 0 w 46"/>
                <a:gd name="T13" fmla="*/ 25 h 48"/>
                <a:gd name="T14" fmla="*/ 1 w 46"/>
                <a:gd name="T15" fmla="*/ 16 h 48"/>
                <a:gd name="T16" fmla="*/ 6 w 46"/>
                <a:gd name="T17" fmla="*/ 8 h 48"/>
                <a:gd name="T18" fmla="*/ 14 w 46"/>
                <a:gd name="T19" fmla="*/ 3 h 48"/>
                <a:gd name="T20" fmla="*/ 18 w 46"/>
                <a:gd name="T21" fmla="*/ 2 h 48"/>
                <a:gd name="T22" fmla="*/ 39 w 46"/>
                <a:gd name="T23" fmla="*/ 8 h 48"/>
                <a:gd name="T24" fmla="*/ 42 w 46"/>
                <a:gd name="T25" fmla="*/ 12 h 48"/>
                <a:gd name="T26" fmla="*/ 44 w 46"/>
                <a:gd name="T27" fmla="*/ 16 h 48"/>
                <a:gd name="T28" fmla="*/ 46 w 46"/>
                <a:gd name="T29" fmla="*/ 20 h 48"/>
                <a:gd name="T30" fmla="*/ 46 w 46"/>
                <a:gd name="T31" fmla="*/ 25 h 48"/>
                <a:gd name="T32" fmla="*/ 39 w 46"/>
                <a:gd name="T33" fmla="*/ 41 h 48"/>
                <a:gd name="T34" fmla="*/ 23 w 46"/>
                <a:gd name="T35"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6" h="48">
                  <a:moveTo>
                    <a:pt x="23" y="48"/>
                  </a:moveTo>
                  <a:lnTo>
                    <a:pt x="23" y="48"/>
                  </a:lnTo>
                  <a:cubicBezTo>
                    <a:pt x="21" y="48"/>
                    <a:pt x="20" y="48"/>
                    <a:pt x="18" y="47"/>
                  </a:cubicBezTo>
                  <a:cubicBezTo>
                    <a:pt x="17" y="47"/>
                    <a:pt x="15" y="47"/>
                    <a:pt x="14" y="46"/>
                  </a:cubicBezTo>
                  <a:cubicBezTo>
                    <a:pt x="12" y="46"/>
                    <a:pt x="11" y="45"/>
                    <a:pt x="10" y="44"/>
                  </a:cubicBezTo>
                  <a:cubicBezTo>
                    <a:pt x="9" y="43"/>
                    <a:pt x="7" y="42"/>
                    <a:pt x="6" y="41"/>
                  </a:cubicBezTo>
                  <a:cubicBezTo>
                    <a:pt x="2" y="37"/>
                    <a:pt x="0" y="31"/>
                    <a:pt x="0" y="25"/>
                  </a:cubicBezTo>
                  <a:cubicBezTo>
                    <a:pt x="0" y="21"/>
                    <a:pt x="0" y="18"/>
                    <a:pt x="1" y="16"/>
                  </a:cubicBezTo>
                  <a:cubicBezTo>
                    <a:pt x="2" y="13"/>
                    <a:pt x="4" y="10"/>
                    <a:pt x="6" y="8"/>
                  </a:cubicBezTo>
                  <a:cubicBezTo>
                    <a:pt x="8" y="6"/>
                    <a:pt x="11" y="4"/>
                    <a:pt x="14" y="3"/>
                  </a:cubicBezTo>
                  <a:cubicBezTo>
                    <a:pt x="15" y="2"/>
                    <a:pt x="17" y="2"/>
                    <a:pt x="18" y="2"/>
                  </a:cubicBezTo>
                  <a:cubicBezTo>
                    <a:pt x="26" y="0"/>
                    <a:pt x="34" y="3"/>
                    <a:pt x="39" y="8"/>
                  </a:cubicBezTo>
                  <a:cubicBezTo>
                    <a:pt x="40" y="9"/>
                    <a:pt x="41" y="10"/>
                    <a:pt x="42" y="12"/>
                  </a:cubicBezTo>
                  <a:cubicBezTo>
                    <a:pt x="43" y="13"/>
                    <a:pt x="44" y="14"/>
                    <a:pt x="44" y="16"/>
                  </a:cubicBezTo>
                  <a:cubicBezTo>
                    <a:pt x="45" y="17"/>
                    <a:pt x="45" y="19"/>
                    <a:pt x="46" y="20"/>
                  </a:cubicBezTo>
                  <a:cubicBezTo>
                    <a:pt x="46" y="21"/>
                    <a:pt x="46" y="23"/>
                    <a:pt x="46" y="25"/>
                  </a:cubicBezTo>
                  <a:cubicBezTo>
                    <a:pt x="46" y="31"/>
                    <a:pt x="44" y="37"/>
                    <a:pt x="39" y="41"/>
                  </a:cubicBezTo>
                  <a:cubicBezTo>
                    <a:pt x="35" y="45"/>
                    <a:pt x="29" y="48"/>
                    <a:pt x="23" y="4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0" name="Freeform 30">
              <a:extLst>
                <a:ext uri="{FF2B5EF4-FFF2-40B4-BE49-F238E27FC236}">
                  <a16:creationId xmlns:a16="http://schemas.microsoft.com/office/drawing/2014/main" id="{0576FCB1-5384-F94F-907D-87E3A1496778}"/>
                </a:ext>
              </a:extLst>
            </p:cNvPr>
            <p:cNvSpPr>
              <a:spLocks/>
            </p:cNvSpPr>
            <p:nvPr/>
          </p:nvSpPr>
          <p:spPr bwMode="auto">
            <a:xfrm>
              <a:off x="1653" y="1402"/>
              <a:ext cx="8" cy="57"/>
            </a:xfrm>
            <a:custGeom>
              <a:avLst/>
              <a:gdLst>
                <a:gd name="T0" fmla="*/ 23 w 46"/>
                <a:gd name="T1" fmla="*/ 304 h 304"/>
                <a:gd name="T2" fmla="*/ 23 w 46"/>
                <a:gd name="T3" fmla="*/ 304 h 304"/>
                <a:gd name="T4" fmla="*/ 0 w 46"/>
                <a:gd name="T5" fmla="*/ 280 h 304"/>
                <a:gd name="T6" fmla="*/ 0 w 46"/>
                <a:gd name="T7" fmla="*/ 23 h 304"/>
                <a:gd name="T8" fmla="*/ 23 w 46"/>
                <a:gd name="T9" fmla="*/ 0 h 304"/>
                <a:gd name="T10" fmla="*/ 46 w 46"/>
                <a:gd name="T11" fmla="*/ 23 h 304"/>
                <a:gd name="T12" fmla="*/ 46 w 46"/>
                <a:gd name="T13" fmla="*/ 280 h 304"/>
                <a:gd name="T14" fmla="*/ 23 w 46"/>
                <a:gd name="T15" fmla="*/ 304 h 3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 h="304">
                  <a:moveTo>
                    <a:pt x="23" y="304"/>
                  </a:moveTo>
                  <a:lnTo>
                    <a:pt x="23" y="304"/>
                  </a:lnTo>
                  <a:cubicBezTo>
                    <a:pt x="10" y="304"/>
                    <a:pt x="0" y="293"/>
                    <a:pt x="0" y="280"/>
                  </a:cubicBezTo>
                  <a:lnTo>
                    <a:pt x="0" y="23"/>
                  </a:lnTo>
                  <a:cubicBezTo>
                    <a:pt x="0" y="11"/>
                    <a:pt x="10" y="0"/>
                    <a:pt x="23" y="0"/>
                  </a:cubicBezTo>
                  <a:cubicBezTo>
                    <a:pt x="36" y="0"/>
                    <a:pt x="46" y="11"/>
                    <a:pt x="46" y="23"/>
                  </a:cubicBezTo>
                  <a:lnTo>
                    <a:pt x="46" y="280"/>
                  </a:lnTo>
                  <a:cubicBezTo>
                    <a:pt x="46" y="293"/>
                    <a:pt x="36" y="304"/>
                    <a:pt x="23" y="30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1" name="Freeform 31">
              <a:extLst>
                <a:ext uri="{FF2B5EF4-FFF2-40B4-BE49-F238E27FC236}">
                  <a16:creationId xmlns:a16="http://schemas.microsoft.com/office/drawing/2014/main" id="{441D973B-E257-25A1-EABA-14A16233FF31}"/>
                </a:ext>
              </a:extLst>
            </p:cNvPr>
            <p:cNvSpPr>
              <a:spLocks/>
            </p:cNvSpPr>
            <p:nvPr/>
          </p:nvSpPr>
          <p:spPr bwMode="auto">
            <a:xfrm>
              <a:off x="1552" y="1424"/>
              <a:ext cx="210" cy="35"/>
            </a:xfrm>
            <a:custGeom>
              <a:avLst/>
              <a:gdLst>
                <a:gd name="T0" fmla="*/ 1090 w 1114"/>
                <a:gd name="T1" fmla="*/ 185 h 185"/>
                <a:gd name="T2" fmla="*/ 1090 w 1114"/>
                <a:gd name="T3" fmla="*/ 185 h 185"/>
                <a:gd name="T4" fmla="*/ 1067 w 1114"/>
                <a:gd name="T5" fmla="*/ 161 h 185"/>
                <a:gd name="T6" fmla="*/ 1067 w 1114"/>
                <a:gd name="T7" fmla="*/ 60 h 185"/>
                <a:gd name="T8" fmla="*/ 1053 w 1114"/>
                <a:gd name="T9" fmla="*/ 46 h 185"/>
                <a:gd name="T10" fmla="*/ 61 w 1114"/>
                <a:gd name="T11" fmla="*/ 46 h 185"/>
                <a:gd name="T12" fmla="*/ 47 w 1114"/>
                <a:gd name="T13" fmla="*/ 60 h 185"/>
                <a:gd name="T14" fmla="*/ 47 w 1114"/>
                <a:gd name="T15" fmla="*/ 161 h 185"/>
                <a:gd name="T16" fmla="*/ 24 w 1114"/>
                <a:gd name="T17" fmla="*/ 185 h 185"/>
                <a:gd name="T18" fmla="*/ 0 w 1114"/>
                <a:gd name="T19" fmla="*/ 161 h 185"/>
                <a:gd name="T20" fmla="*/ 0 w 1114"/>
                <a:gd name="T21" fmla="*/ 60 h 185"/>
                <a:gd name="T22" fmla="*/ 61 w 1114"/>
                <a:gd name="T23" fmla="*/ 0 h 185"/>
                <a:gd name="T24" fmla="*/ 1053 w 1114"/>
                <a:gd name="T25" fmla="*/ 0 h 185"/>
                <a:gd name="T26" fmla="*/ 1114 w 1114"/>
                <a:gd name="T27" fmla="*/ 60 h 185"/>
                <a:gd name="T28" fmla="*/ 1114 w 1114"/>
                <a:gd name="T29" fmla="*/ 161 h 185"/>
                <a:gd name="T30" fmla="*/ 1090 w 1114"/>
                <a:gd name="T31" fmla="*/ 185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14" h="185">
                  <a:moveTo>
                    <a:pt x="1090" y="185"/>
                  </a:moveTo>
                  <a:lnTo>
                    <a:pt x="1090" y="185"/>
                  </a:lnTo>
                  <a:cubicBezTo>
                    <a:pt x="1077" y="185"/>
                    <a:pt x="1067" y="174"/>
                    <a:pt x="1067" y="161"/>
                  </a:cubicBezTo>
                  <a:lnTo>
                    <a:pt x="1067" y="60"/>
                  </a:lnTo>
                  <a:cubicBezTo>
                    <a:pt x="1067" y="53"/>
                    <a:pt x="1061" y="46"/>
                    <a:pt x="1053" y="46"/>
                  </a:cubicBezTo>
                  <a:lnTo>
                    <a:pt x="61" y="46"/>
                  </a:lnTo>
                  <a:cubicBezTo>
                    <a:pt x="53" y="46"/>
                    <a:pt x="47" y="53"/>
                    <a:pt x="47" y="60"/>
                  </a:cubicBezTo>
                  <a:lnTo>
                    <a:pt x="47" y="161"/>
                  </a:lnTo>
                  <a:cubicBezTo>
                    <a:pt x="47" y="174"/>
                    <a:pt x="37" y="185"/>
                    <a:pt x="24" y="185"/>
                  </a:cubicBezTo>
                  <a:cubicBezTo>
                    <a:pt x="11" y="185"/>
                    <a:pt x="0" y="174"/>
                    <a:pt x="0" y="161"/>
                  </a:cubicBezTo>
                  <a:lnTo>
                    <a:pt x="0" y="60"/>
                  </a:lnTo>
                  <a:cubicBezTo>
                    <a:pt x="0" y="27"/>
                    <a:pt x="28" y="0"/>
                    <a:pt x="61" y="0"/>
                  </a:cubicBezTo>
                  <a:lnTo>
                    <a:pt x="1053" y="0"/>
                  </a:lnTo>
                  <a:cubicBezTo>
                    <a:pt x="1086" y="0"/>
                    <a:pt x="1114" y="27"/>
                    <a:pt x="1114" y="60"/>
                  </a:cubicBezTo>
                  <a:lnTo>
                    <a:pt x="1114" y="161"/>
                  </a:lnTo>
                  <a:cubicBezTo>
                    <a:pt x="1114" y="174"/>
                    <a:pt x="1103" y="185"/>
                    <a:pt x="1090" y="18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2" name="Freeform 32">
              <a:extLst>
                <a:ext uri="{FF2B5EF4-FFF2-40B4-BE49-F238E27FC236}">
                  <a16:creationId xmlns:a16="http://schemas.microsoft.com/office/drawing/2014/main" id="{107BDBFD-EF98-D112-B7C7-F99EA5CEF475}"/>
                </a:ext>
              </a:extLst>
            </p:cNvPr>
            <p:cNvSpPr>
              <a:spLocks noEditPoints="1"/>
            </p:cNvSpPr>
            <p:nvPr/>
          </p:nvSpPr>
          <p:spPr bwMode="auto">
            <a:xfrm>
              <a:off x="1534" y="1450"/>
              <a:ext cx="45" cy="45"/>
            </a:xfrm>
            <a:custGeom>
              <a:avLst/>
              <a:gdLst>
                <a:gd name="T0" fmla="*/ 60 w 236"/>
                <a:gd name="T1" fmla="*/ 47 h 236"/>
                <a:gd name="T2" fmla="*/ 60 w 236"/>
                <a:gd name="T3" fmla="*/ 47 h 236"/>
                <a:gd name="T4" fmla="*/ 46 w 236"/>
                <a:gd name="T5" fmla="*/ 61 h 236"/>
                <a:gd name="T6" fmla="*/ 46 w 236"/>
                <a:gd name="T7" fmla="*/ 176 h 236"/>
                <a:gd name="T8" fmla="*/ 60 w 236"/>
                <a:gd name="T9" fmla="*/ 190 h 236"/>
                <a:gd name="T10" fmla="*/ 175 w 236"/>
                <a:gd name="T11" fmla="*/ 190 h 236"/>
                <a:gd name="T12" fmla="*/ 189 w 236"/>
                <a:gd name="T13" fmla="*/ 176 h 236"/>
                <a:gd name="T14" fmla="*/ 189 w 236"/>
                <a:gd name="T15" fmla="*/ 61 h 236"/>
                <a:gd name="T16" fmla="*/ 175 w 236"/>
                <a:gd name="T17" fmla="*/ 47 h 236"/>
                <a:gd name="T18" fmla="*/ 60 w 236"/>
                <a:gd name="T19" fmla="*/ 47 h 236"/>
                <a:gd name="T20" fmla="*/ 175 w 236"/>
                <a:gd name="T21" fmla="*/ 236 h 236"/>
                <a:gd name="T22" fmla="*/ 175 w 236"/>
                <a:gd name="T23" fmla="*/ 236 h 236"/>
                <a:gd name="T24" fmla="*/ 60 w 236"/>
                <a:gd name="T25" fmla="*/ 236 h 236"/>
                <a:gd name="T26" fmla="*/ 0 w 236"/>
                <a:gd name="T27" fmla="*/ 176 h 236"/>
                <a:gd name="T28" fmla="*/ 0 w 236"/>
                <a:gd name="T29" fmla="*/ 61 h 236"/>
                <a:gd name="T30" fmla="*/ 60 w 236"/>
                <a:gd name="T31" fmla="*/ 0 h 236"/>
                <a:gd name="T32" fmla="*/ 175 w 236"/>
                <a:gd name="T33" fmla="*/ 0 h 236"/>
                <a:gd name="T34" fmla="*/ 236 w 236"/>
                <a:gd name="T35" fmla="*/ 61 h 236"/>
                <a:gd name="T36" fmla="*/ 236 w 236"/>
                <a:gd name="T37" fmla="*/ 176 h 236"/>
                <a:gd name="T38" fmla="*/ 175 w 236"/>
                <a:gd name="T39" fmla="*/ 236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6" h="236">
                  <a:moveTo>
                    <a:pt x="60" y="47"/>
                  </a:moveTo>
                  <a:lnTo>
                    <a:pt x="60" y="47"/>
                  </a:lnTo>
                  <a:cubicBezTo>
                    <a:pt x="52" y="47"/>
                    <a:pt x="46" y="53"/>
                    <a:pt x="46" y="61"/>
                  </a:cubicBezTo>
                  <a:lnTo>
                    <a:pt x="46" y="176"/>
                  </a:lnTo>
                  <a:cubicBezTo>
                    <a:pt x="46" y="184"/>
                    <a:pt x="52" y="190"/>
                    <a:pt x="60" y="190"/>
                  </a:cubicBezTo>
                  <a:lnTo>
                    <a:pt x="175" y="190"/>
                  </a:lnTo>
                  <a:cubicBezTo>
                    <a:pt x="183" y="190"/>
                    <a:pt x="189" y="184"/>
                    <a:pt x="189" y="176"/>
                  </a:cubicBezTo>
                  <a:lnTo>
                    <a:pt x="189" y="61"/>
                  </a:lnTo>
                  <a:cubicBezTo>
                    <a:pt x="189" y="53"/>
                    <a:pt x="183" y="47"/>
                    <a:pt x="175" y="47"/>
                  </a:cubicBezTo>
                  <a:lnTo>
                    <a:pt x="60" y="47"/>
                  </a:lnTo>
                  <a:close/>
                  <a:moveTo>
                    <a:pt x="175" y="236"/>
                  </a:moveTo>
                  <a:lnTo>
                    <a:pt x="175" y="236"/>
                  </a:lnTo>
                  <a:lnTo>
                    <a:pt x="60" y="236"/>
                  </a:lnTo>
                  <a:cubicBezTo>
                    <a:pt x="27" y="236"/>
                    <a:pt x="0" y="209"/>
                    <a:pt x="0" y="176"/>
                  </a:cubicBezTo>
                  <a:lnTo>
                    <a:pt x="0" y="61"/>
                  </a:lnTo>
                  <a:cubicBezTo>
                    <a:pt x="0" y="27"/>
                    <a:pt x="27" y="0"/>
                    <a:pt x="60" y="0"/>
                  </a:cubicBezTo>
                  <a:lnTo>
                    <a:pt x="175" y="0"/>
                  </a:lnTo>
                  <a:cubicBezTo>
                    <a:pt x="209" y="0"/>
                    <a:pt x="236" y="27"/>
                    <a:pt x="236" y="61"/>
                  </a:cubicBezTo>
                  <a:lnTo>
                    <a:pt x="236" y="176"/>
                  </a:lnTo>
                  <a:cubicBezTo>
                    <a:pt x="236" y="209"/>
                    <a:pt x="209" y="236"/>
                    <a:pt x="175" y="23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4" name="Freeform 33">
              <a:extLst>
                <a:ext uri="{FF2B5EF4-FFF2-40B4-BE49-F238E27FC236}">
                  <a16:creationId xmlns:a16="http://schemas.microsoft.com/office/drawing/2014/main" id="{1664F4A6-5938-A67C-FA1B-D6046684E154}"/>
                </a:ext>
              </a:extLst>
            </p:cNvPr>
            <p:cNvSpPr>
              <a:spLocks noEditPoints="1"/>
            </p:cNvSpPr>
            <p:nvPr/>
          </p:nvSpPr>
          <p:spPr bwMode="auto">
            <a:xfrm>
              <a:off x="1635" y="1450"/>
              <a:ext cx="44" cy="45"/>
            </a:xfrm>
            <a:custGeom>
              <a:avLst/>
              <a:gdLst>
                <a:gd name="T0" fmla="*/ 60 w 236"/>
                <a:gd name="T1" fmla="*/ 47 h 236"/>
                <a:gd name="T2" fmla="*/ 60 w 236"/>
                <a:gd name="T3" fmla="*/ 47 h 236"/>
                <a:gd name="T4" fmla="*/ 46 w 236"/>
                <a:gd name="T5" fmla="*/ 61 h 236"/>
                <a:gd name="T6" fmla="*/ 46 w 236"/>
                <a:gd name="T7" fmla="*/ 176 h 236"/>
                <a:gd name="T8" fmla="*/ 60 w 236"/>
                <a:gd name="T9" fmla="*/ 190 h 236"/>
                <a:gd name="T10" fmla="*/ 175 w 236"/>
                <a:gd name="T11" fmla="*/ 190 h 236"/>
                <a:gd name="T12" fmla="*/ 190 w 236"/>
                <a:gd name="T13" fmla="*/ 176 h 236"/>
                <a:gd name="T14" fmla="*/ 190 w 236"/>
                <a:gd name="T15" fmla="*/ 61 h 236"/>
                <a:gd name="T16" fmla="*/ 175 w 236"/>
                <a:gd name="T17" fmla="*/ 47 h 236"/>
                <a:gd name="T18" fmla="*/ 60 w 236"/>
                <a:gd name="T19" fmla="*/ 47 h 236"/>
                <a:gd name="T20" fmla="*/ 175 w 236"/>
                <a:gd name="T21" fmla="*/ 236 h 236"/>
                <a:gd name="T22" fmla="*/ 175 w 236"/>
                <a:gd name="T23" fmla="*/ 236 h 236"/>
                <a:gd name="T24" fmla="*/ 60 w 236"/>
                <a:gd name="T25" fmla="*/ 236 h 236"/>
                <a:gd name="T26" fmla="*/ 0 w 236"/>
                <a:gd name="T27" fmla="*/ 176 h 236"/>
                <a:gd name="T28" fmla="*/ 0 w 236"/>
                <a:gd name="T29" fmla="*/ 61 h 236"/>
                <a:gd name="T30" fmla="*/ 60 w 236"/>
                <a:gd name="T31" fmla="*/ 0 h 236"/>
                <a:gd name="T32" fmla="*/ 175 w 236"/>
                <a:gd name="T33" fmla="*/ 0 h 236"/>
                <a:gd name="T34" fmla="*/ 236 w 236"/>
                <a:gd name="T35" fmla="*/ 61 h 236"/>
                <a:gd name="T36" fmla="*/ 236 w 236"/>
                <a:gd name="T37" fmla="*/ 176 h 236"/>
                <a:gd name="T38" fmla="*/ 175 w 236"/>
                <a:gd name="T39" fmla="*/ 236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6" h="236">
                  <a:moveTo>
                    <a:pt x="60" y="47"/>
                  </a:moveTo>
                  <a:lnTo>
                    <a:pt x="60" y="47"/>
                  </a:lnTo>
                  <a:cubicBezTo>
                    <a:pt x="53" y="47"/>
                    <a:pt x="46" y="53"/>
                    <a:pt x="46" y="61"/>
                  </a:cubicBezTo>
                  <a:lnTo>
                    <a:pt x="46" y="176"/>
                  </a:lnTo>
                  <a:cubicBezTo>
                    <a:pt x="46" y="184"/>
                    <a:pt x="53" y="190"/>
                    <a:pt x="60" y="190"/>
                  </a:cubicBezTo>
                  <a:lnTo>
                    <a:pt x="175" y="190"/>
                  </a:lnTo>
                  <a:cubicBezTo>
                    <a:pt x="183" y="190"/>
                    <a:pt x="190" y="184"/>
                    <a:pt x="190" y="176"/>
                  </a:cubicBezTo>
                  <a:lnTo>
                    <a:pt x="190" y="61"/>
                  </a:lnTo>
                  <a:cubicBezTo>
                    <a:pt x="190" y="53"/>
                    <a:pt x="183" y="47"/>
                    <a:pt x="175" y="47"/>
                  </a:cubicBezTo>
                  <a:lnTo>
                    <a:pt x="60" y="47"/>
                  </a:lnTo>
                  <a:close/>
                  <a:moveTo>
                    <a:pt x="175" y="236"/>
                  </a:moveTo>
                  <a:lnTo>
                    <a:pt x="175" y="236"/>
                  </a:lnTo>
                  <a:lnTo>
                    <a:pt x="60" y="236"/>
                  </a:lnTo>
                  <a:cubicBezTo>
                    <a:pt x="27" y="236"/>
                    <a:pt x="0" y="209"/>
                    <a:pt x="0" y="176"/>
                  </a:cubicBezTo>
                  <a:lnTo>
                    <a:pt x="0" y="61"/>
                  </a:lnTo>
                  <a:cubicBezTo>
                    <a:pt x="0" y="27"/>
                    <a:pt x="27" y="0"/>
                    <a:pt x="60" y="0"/>
                  </a:cubicBezTo>
                  <a:lnTo>
                    <a:pt x="175" y="0"/>
                  </a:lnTo>
                  <a:cubicBezTo>
                    <a:pt x="209" y="0"/>
                    <a:pt x="236" y="27"/>
                    <a:pt x="236" y="61"/>
                  </a:cubicBezTo>
                  <a:lnTo>
                    <a:pt x="236" y="176"/>
                  </a:lnTo>
                  <a:cubicBezTo>
                    <a:pt x="236" y="209"/>
                    <a:pt x="209" y="236"/>
                    <a:pt x="175" y="23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5" name="Freeform 34">
              <a:extLst>
                <a:ext uri="{FF2B5EF4-FFF2-40B4-BE49-F238E27FC236}">
                  <a16:creationId xmlns:a16="http://schemas.microsoft.com/office/drawing/2014/main" id="{76A11747-4366-9C13-528C-FEA067F9850E}"/>
                </a:ext>
              </a:extLst>
            </p:cNvPr>
            <p:cNvSpPr>
              <a:spLocks noEditPoints="1"/>
            </p:cNvSpPr>
            <p:nvPr/>
          </p:nvSpPr>
          <p:spPr bwMode="auto">
            <a:xfrm>
              <a:off x="1736" y="1450"/>
              <a:ext cx="44" cy="45"/>
            </a:xfrm>
            <a:custGeom>
              <a:avLst/>
              <a:gdLst>
                <a:gd name="T0" fmla="*/ 61 w 236"/>
                <a:gd name="T1" fmla="*/ 47 h 236"/>
                <a:gd name="T2" fmla="*/ 61 w 236"/>
                <a:gd name="T3" fmla="*/ 47 h 236"/>
                <a:gd name="T4" fmla="*/ 47 w 236"/>
                <a:gd name="T5" fmla="*/ 61 h 236"/>
                <a:gd name="T6" fmla="*/ 47 w 236"/>
                <a:gd name="T7" fmla="*/ 176 h 236"/>
                <a:gd name="T8" fmla="*/ 61 w 236"/>
                <a:gd name="T9" fmla="*/ 190 h 236"/>
                <a:gd name="T10" fmla="*/ 176 w 236"/>
                <a:gd name="T11" fmla="*/ 190 h 236"/>
                <a:gd name="T12" fmla="*/ 190 w 236"/>
                <a:gd name="T13" fmla="*/ 176 h 236"/>
                <a:gd name="T14" fmla="*/ 190 w 236"/>
                <a:gd name="T15" fmla="*/ 61 h 236"/>
                <a:gd name="T16" fmla="*/ 176 w 236"/>
                <a:gd name="T17" fmla="*/ 47 h 236"/>
                <a:gd name="T18" fmla="*/ 61 w 236"/>
                <a:gd name="T19" fmla="*/ 47 h 236"/>
                <a:gd name="T20" fmla="*/ 176 w 236"/>
                <a:gd name="T21" fmla="*/ 236 h 236"/>
                <a:gd name="T22" fmla="*/ 176 w 236"/>
                <a:gd name="T23" fmla="*/ 236 h 236"/>
                <a:gd name="T24" fmla="*/ 61 w 236"/>
                <a:gd name="T25" fmla="*/ 236 h 236"/>
                <a:gd name="T26" fmla="*/ 0 w 236"/>
                <a:gd name="T27" fmla="*/ 176 h 236"/>
                <a:gd name="T28" fmla="*/ 0 w 236"/>
                <a:gd name="T29" fmla="*/ 61 h 236"/>
                <a:gd name="T30" fmla="*/ 61 w 236"/>
                <a:gd name="T31" fmla="*/ 0 h 236"/>
                <a:gd name="T32" fmla="*/ 176 w 236"/>
                <a:gd name="T33" fmla="*/ 0 h 236"/>
                <a:gd name="T34" fmla="*/ 236 w 236"/>
                <a:gd name="T35" fmla="*/ 61 h 236"/>
                <a:gd name="T36" fmla="*/ 236 w 236"/>
                <a:gd name="T37" fmla="*/ 176 h 236"/>
                <a:gd name="T38" fmla="*/ 176 w 236"/>
                <a:gd name="T39" fmla="*/ 236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6" h="236">
                  <a:moveTo>
                    <a:pt x="61" y="47"/>
                  </a:moveTo>
                  <a:lnTo>
                    <a:pt x="61" y="47"/>
                  </a:lnTo>
                  <a:cubicBezTo>
                    <a:pt x="53" y="47"/>
                    <a:pt x="47" y="53"/>
                    <a:pt x="47" y="61"/>
                  </a:cubicBezTo>
                  <a:lnTo>
                    <a:pt x="47" y="176"/>
                  </a:lnTo>
                  <a:cubicBezTo>
                    <a:pt x="47" y="184"/>
                    <a:pt x="53" y="190"/>
                    <a:pt x="61" y="190"/>
                  </a:cubicBezTo>
                  <a:lnTo>
                    <a:pt x="176" y="190"/>
                  </a:lnTo>
                  <a:cubicBezTo>
                    <a:pt x="183" y="190"/>
                    <a:pt x="190" y="184"/>
                    <a:pt x="190" y="176"/>
                  </a:cubicBezTo>
                  <a:lnTo>
                    <a:pt x="190" y="61"/>
                  </a:lnTo>
                  <a:cubicBezTo>
                    <a:pt x="190" y="53"/>
                    <a:pt x="183" y="47"/>
                    <a:pt x="176" y="47"/>
                  </a:cubicBezTo>
                  <a:lnTo>
                    <a:pt x="61" y="47"/>
                  </a:lnTo>
                  <a:close/>
                  <a:moveTo>
                    <a:pt x="176" y="236"/>
                  </a:moveTo>
                  <a:lnTo>
                    <a:pt x="176" y="236"/>
                  </a:lnTo>
                  <a:lnTo>
                    <a:pt x="61" y="236"/>
                  </a:lnTo>
                  <a:cubicBezTo>
                    <a:pt x="27" y="236"/>
                    <a:pt x="0" y="209"/>
                    <a:pt x="0" y="176"/>
                  </a:cubicBezTo>
                  <a:lnTo>
                    <a:pt x="0" y="61"/>
                  </a:lnTo>
                  <a:cubicBezTo>
                    <a:pt x="0" y="27"/>
                    <a:pt x="27" y="0"/>
                    <a:pt x="61" y="0"/>
                  </a:cubicBezTo>
                  <a:lnTo>
                    <a:pt x="176" y="0"/>
                  </a:lnTo>
                  <a:cubicBezTo>
                    <a:pt x="209" y="0"/>
                    <a:pt x="236" y="27"/>
                    <a:pt x="236" y="61"/>
                  </a:cubicBezTo>
                  <a:lnTo>
                    <a:pt x="236" y="176"/>
                  </a:lnTo>
                  <a:cubicBezTo>
                    <a:pt x="236" y="209"/>
                    <a:pt x="209" y="236"/>
                    <a:pt x="176" y="23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306" name="Group 37">
            <a:extLst>
              <a:ext uri="{FF2B5EF4-FFF2-40B4-BE49-F238E27FC236}">
                <a16:creationId xmlns:a16="http://schemas.microsoft.com/office/drawing/2014/main" id="{4252769B-E9E6-6901-FE3B-FBEBF43F805E}"/>
              </a:ext>
            </a:extLst>
          </p:cNvPr>
          <p:cNvGrpSpPr>
            <a:grpSpLocks noChangeAspect="1"/>
          </p:cNvGrpSpPr>
          <p:nvPr/>
        </p:nvGrpSpPr>
        <p:grpSpPr bwMode="auto">
          <a:xfrm>
            <a:off x="4333880" y="1935164"/>
            <a:ext cx="474663" cy="454026"/>
            <a:chOff x="2730" y="1219"/>
            <a:chExt cx="299" cy="286"/>
          </a:xfrm>
          <a:solidFill>
            <a:schemeClr val="accent6"/>
          </a:solidFill>
        </p:grpSpPr>
        <p:sp>
          <p:nvSpPr>
            <p:cNvPr id="308" name="Freeform 38">
              <a:extLst>
                <a:ext uri="{FF2B5EF4-FFF2-40B4-BE49-F238E27FC236}">
                  <a16:creationId xmlns:a16="http://schemas.microsoft.com/office/drawing/2014/main" id="{DA4A4FB4-E9C7-B354-848A-D410B6F07B06}"/>
                </a:ext>
              </a:extLst>
            </p:cNvPr>
            <p:cNvSpPr>
              <a:spLocks noEditPoints="1"/>
            </p:cNvSpPr>
            <p:nvPr/>
          </p:nvSpPr>
          <p:spPr bwMode="auto">
            <a:xfrm>
              <a:off x="2730" y="1219"/>
              <a:ext cx="299" cy="286"/>
            </a:xfrm>
            <a:custGeom>
              <a:avLst/>
              <a:gdLst>
                <a:gd name="T0" fmla="*/ 1048 w 1414"/>
                <a:gd name="T1" fmla="*/ 993 h 1356"/>
                <a:gd name="T2" fmla="*/ 982 w 1414"/>
                <a:gd name="T3" fmla="*/ 811 h 1356"/>
                <a:gd name="T4" fmla="*/ 936 w 1414"/>
                <a:gd name="T5" fmla="*/ 922 h 1356"/>
                <a:gd name="T6" fmla="*/ 729 w 1414"/>
                <a:gd name="T7" fmla="*/ 1050 h 1356"/>
                <a:gd name="T8" fmla="*/ 890 w 1414"/>
                <a:gd name="T9" fmla="*/ 438 h 1356"/>
                <a:gd name="T10" fmla="*/ 941 w 1414"/>
                <a:gd name="T11" fmla="*/ 550 h 1356"/>
                <a:gd name="T12" fmla="*/ 912 w 1414"/>
                <a:gd name="T13" fmla="*/ 477 h 1356"/>
                <a:gd name="T14" fmla="*/ 1078 w 1414"/>
                <a:gd name="T15" fmla="*/ 536 h 1356"/>
                <a:gd name="T16" fmla="*/ 1238 w 1414"/>
                <a:gd name="T17" fmla="*/ 713 h 1356"/>
                <a:gd name="T18" fmla="*/ 1128 w 1414"/>
                <a:gd name="T19" fmla="*/ 1015 h 1356"/>
                <a:gd name="T20" fmla="*/ 432 w 1414"/>
                <a:gd name="T21" fmla="*/ 908 h 1356"/>
                <a:gd name="T22" fmla="*/ 684 w 1414"/>
                <a:gd name="T23" fmla="*/ 381 h 1356"/>
                <a:gd name="T24" fmla="*/ 500 w 1414"/>
                <a:gd name="T25" fmla="*/ 519 h 1356"/>
                <a:gd name="T26" fmla="*/ 684 w 1414"/>
                <a:gd name="T27" fmla="*/ 908 h 1356"/>
                <a:gd name="T28" fmla="*/ 684 w 1414"/>
                <a:gd name="T29" fmla="*/ 862 h 1356"/>
                <a:gd name="T30" fmla="*/ 546 w 1414"/>
                <a:gd name="T31" fmla="*/ 839 h 1356"/>
                <a:gd name="T32" fmla="*/ 684 w 1414"/>
                <a:gd name="T33" fmla="*/ 496 h 1356"/>
                <a:gd name="T34" fmla="*/ 419 w 1414"/>
                <a:gd name="T35" fmla="*/ 1274 h 1356"/>
                <a:gd name="T36" fmla="*/ 111 w 1414"/>
                <a:gd name="T37" fmla="*/ 1045 h 1356"/>
                <a:gd name="T38" fmla="*/ 111 w 1414"/>
                <a:gd name="T39" fmla="*/ 1045 h 1356"/>
                <a:gd name="T40" fmla="*/ 88 w 1414"/>
                <a:gd name="T41" fmla="*/ 748 h 1356"/>
                <a:gd name="T42" fmla="*/ 180 w 1414"/>
                <a:gd name="T43" fmla="*/ 633 h 1356"/>
                <a:gd name="T44" fmla="*/ 88 w 1414"/>
                <a:gd name="T45" fmla="*/ 359 h 1356"/>
                <a:gd name="T46" fmla="*/ 88 w 1414"/>
                <a:gd name="T47" fmla="*/ 359 h 1356"/>
                <a:gd name="T48" fmla="*/ 442 w 1414"/>
                <a:gd name="T49" fmla="*/ 107 h 1356"/>
                <a:gd name="T50" fmla="*/ 1325 w 1414"/>
                <a:gd name="T51" fmla="*/ 631 h 1356"/>
                <a:gd name="T52" fmla="*/ 684 w 1414"/>
                <a:gd name="T53" fmla="*/ 336 h 1356"/>
                <a:gd name="T54" fmla="*/ 483 w 1414"/>
                <a:gd name="T55" fmla="*/ 130 h 1356"/>
                <a:gd name="T56" fmla="*/ 569 w 1414"/>
                <a:gd name="T57" fmla="*/ 277 h 1356"/>
                <a:gd name="T58" fmla="*/ 386 w 1414"/>
                <a:gd name="T59" fmla="*/ 473 h 1356"/>
                <a:gd name="T60" fmla="*/ 111 w 1414"/>
                <a:gd name="T61" fmla="*/ 290 h 1356"/>
                <a:gd name="T62" fmla="*/ 258 w 1414"/>
                <a:gd name="T63" fmla="*/ 519 h 1356"/>
                <a:gd name="T64" fmla="*/ 244 w 1414"/>
                <a:gd name="T65" fmla="*/ 587 h 1356"/>
                <a:gd name="T66" fmla="*/ 386 w 1414"/>
                <a:gd name="T67" fmla="*/ 633 h 1356"/>
                <a:gd name="T68" fmla="*/ 153 w 1414"/>
                <a:gd name="T69" fmla="*/ 748 h 1356"/>
                <a:gd name="T70" fmla="*/ 299 w 1414"/>
                <a:gd name="T71" fmla="*/ 794 h 1356"/>
                <a:gd name="T72" fmla="*/ 386 w 1414"/>
                <a:gd name="T73" fmla="*/ 839 h 1356"/>
                <a:gd name="T74" fmla="*/ 143 w 1414"/>
                <a:gd name="T75" fmla="*/ 962 h 1356"/>
                <a:gd name="T76" fmla="*/ 281 w 1414"/>
                <a:gd name="T77" fmla="*/ 885 h 1356"/>
                <a:gd name="T78" fmla="*/ 569 w 1414"/>
                <a:gd name="T79" fmla="*/ 1023 h 1356"/>
                <a:gd name="T80" fmla="*/ 350 w 1414"/>
                <a:gd name="T81" fmla="*/ 1251 h 1356"/>
                <a:gd name="T82" fmla="*/ 615 w 1414"/>
                <a:gd name="T83" fmla="*/ 1124 h 1356"/>
                <a:gd name="T84" fmla="*/ 869 w 1414"/>
                <a:gd name="T85" fmla="*/ 1206 h 1356"/>
                <a:gd name="T86" fmla="*/ 1325 w 1414"/>
                <a:gd name="T87" fmla="*/ 631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14" h="1356">
                  <a:moveTo>
                    <a:pt x="1128" y="1015"/>
                  </a:moveTo>
                  <a:lnTo>
                    <a:pt x="1128" y="1015"/>
                  </a:lnTo>
                  <a:cubicBezTo>
                    <a:pt x="1099" y="1015"/>
                    <a:pt x="1072" y="1007"/>
                    <a:pt x="1048" y="993"/>
                  </a:cubicBezTo>
                  <a:cubicBezTo>
                    <a:pt x="1039" y="956"/>
                    <a:pt x="1017" y="920"/>
                    <a:pt x="981" y="895"/>
                  </a:cubicBezTo>
                  <a:cubicBezTo>
                    <a:pt x="998" y="879"/>
                    <a:pt x="1053" y="814"/>
                    <a:pt x="1011" y="796"/>
                  </a:cubicBezTo>
                  <a:cubicBezTo>
                    <a:pt x="999" y="792"/>
                    <a:pt x="986" y="799"/>
                    <a:pt x="982" y="811"/>
                  </a:cubicBezTo>
                  <a:cubicBezTo>
                    <a:pt x="963" y="868"/>
                    <a:pt x="919" y="894"/>
                    <a:pt x="860" y="881"/>
                  </a:cubicBezTo>
                  <a:cubicBezTo>
                    <a:pt x="848" y="879"/>
                    <a:pt x="836" y="886"/>
                    <a:pt x="833" y="899"/>
                  </a:cubicBezTo>
                  <a:cubicBezTo>
                    <a:pt x="827" y="943"/>
                    <a:pt x="912" y="931"/>
                    <a:pt x="936" y="922"/>
                  </a:cubicBezTo>
                  <a:cubicBezTo>
                    <a:pt x="990" y="947"/>
                    <a:pt x="1013" y="1002"/>
                    <a:pt x="1006" y="1047"/>
                  </a:cubicBezTo>
                  <a:cubicBezTo>
                    <a:pt x="998" y="1166"/>
                    <a:pt x="845" y="1192"/>
                    <a:pt x="761" y="1125"/>
                  </a:cubicBezTo>
                  <a:cubicBezTo>
                    <a:pt x="740" y="1106"/>
                    <a:pt x="729" y="1081"/>
                    <a:pt x="729" y="1050"/>
                  </a:cubicBezTo>
                  <a:lnTo>
                    <a:pt x="729" y="320"/>
                  </a:lnTo>
                  <a:cubicBezTo>
                    <a:pt x="729" y="253"/>
                    <a:pt x="786" y="199"/>
                    <a:pt x="855" y="199"/>
                  </a:cubicBezTo>
                  <a:cubicBezTo>
                    <a:pt x="1002" y="204"/>
                    <a:pt x="1028" y="391"/>
                    <a:pt x="890" y="438"/>
                  </a:cubicBezTo>
                  <a:cubicBezTo>
                    <a:pt x="885" y="421"/>
                    <a:pt x="884" y="399"/>
                    <a:pt x="891" y="373"/>
                  </a:cubicBezTo>
                  <a:cubicBezTo>
                    <a:pt x="898" y="344"/>
                    <a:pt x="854" y="333"/>
                    <a:pt x="847" y="362"/>
                  </a:cubicBezTo>
                  <a:cubicBezTo>
                    <a:pt x="817" y="475"/>
                    <a:pt x="895" y="535"/>
                    <a:pt x="941" y="550"/>
                  </a:cubicBezTo>
                  <a:cubicBezTo>
                    <a:pt x="952" y="554"/>
                    <a:pt x="966" y="548"/>
                    <a:pt x="970" y="536"/>
                  </a:cubicBezTo>
                  <a:cubicBezTo>
                    <a:pt x="974" y="524"/>
                    <a:pt x="968" y="511"/>
                    <a:pt x="956" y="507"/>
                  </a:cubicBezTo>
                  <a:cubicBezTo>
                    <a:pt x="954" y="506"/>
                    <a:pt x="931" y="498"/>
                    <a:pt x="912" y="477"/>
                  </a:cubicBezTo>
                  <a:cubicBezTo>
                    <a:pt x="967" y="459"/>
                    <a:pt x="1008" y="413"/>
                    <a:pt x="1021" y="360"/>
                  </a:cubicBezTo>
                  <a:cubicBezTo>
                    <a:pt x="1084" y="315"/>
                    <a:pt x="1182" y="363"/>
                    <a:pt x="1180" y="440"/>
                  </a:cubicBezTo>
                  <a:cubicBezTo>
                    <a:pt x="1180" y="493"/>
                    <a:pt x="1134" y="536"/>
                    <a:pt x="1078" y="536"/>
                  </a:cubicBezTo>
                  <a:cubicBezTo>
                    <a:pt x="1066" y="536"/>
                    <a:pt x="1056" y="547"/>
                    <a:pt x="1056" y="559"/>
                  </a:cubicBezTo>
                  <a:cubicBezTo>
                    <a:pt x="1062" y="614"/>
                    <a:pt x="1172" y="560"/>
                    <a:pt x="1188" y="534"/>
                  </a:cubicBezTo>
                  <a:cubicBezTo>
                    <a:pt x="1278" y="531"/>
                    <a:pt x="1312" y="664"/>
                    <a:pt x="1238" y="713"/>
                  </a:cubicBezTo>
                  <a:cubicBezTo>
                    <a:pt x="1216" y="697"/>
                    <a:pt x="1110" y="652"/>
                    <a:pt x="1105" y="703"/>
                  </a:cubicBezTo>
                  <a:cubicBezTo>
                    <a:pt x="1105" y="716"/>
                    <a:pt x="1115" y="726"/>
                    <a:pt x="1128" y="726"/>
                  </a:cubicBezTo>
                  <a:cubicBezTo>
                    <a:pt x="1328" y="733"/>
                    <a:pt x="1328" y="1009"/>
                    <a:pt x="1128" y="1015"/>
                  </a:cubicBezTo>
                  <a:close/>
                  <a:moveTo>
                    <a:pt x="500" y="977"/>
                  </a:moveTo>
                  <a:lnTo>
                    <a:pt x="500" y="977"/>
                  </a:lnTo>
                  <a:cubicBezTo>
                    <a:pt x="462" y="977"/>
                    <a:pt x="432" y="946"/>
                    <a:pt x="432" y="908"/>
                  </a:cubicBezTo>
                  <a:lnTo>
                    <a:pt x="432" y="450"/>
                  </a:lnTo>
                  <a:cubicBezTo>
                    <a:pt x="432" y="412"/>
                    <a:pt x="462" y="381"/>
                    <a:pt x="500" y="381"/>
                  </a:cubicBezTo>
                  <a:lnTo>
                    <a:pt x="684" y="381"/>
                  </a:lnTo>
                  <a:lnTo>
                    <a:pt x="684" y="450"/>
                  </a:lnTo>
                  <a:lnTo>
                    <a:pt x="569" y="450"/>
                  </a:lnTo>
                  <a:cubicBezTo>
                    <a:pt x="531" y="450"/>
                    <a:pt x="500" y="481"/>
                    <a:pt x="500" y="519"/>
                  </a:cubicBezTo>
                  <a:lnTo>
                    <a:pt x="500" y="839"/>
                  </a:lnTo>
                  <a:cubicBezTo>
                    <a:pt x="500" y="877"/>
                    <a:pt x="531" y="908"/>
                    <a:pt x="569" y="908"/>
                  </a:cubicBezTo>
                  <a:lnTo>
                    <a:pt x="684" y="908"/>
                  </a:lnTo>
                  <a:lnTo>
                    <a:pt x="684" y="977"/>
                  </a:lnTo>
                  <a:lnTo>
                    <a:pt x="500" y="977"/>
                  </a:lnTo>
                  <a:close/>
                  <a:moveTo>
                    <a:pt x="684" y="862"/>
                  </a:moveTo>
                  <a:lnTo>
                    <a:pt x="684" y="862"/>
                  </a:lnTo>
                  <a:lnTo>
                    <a:pt x="569" y="862"/>
                  </a:lnTo>
                  <a:cubicBezTo>
                    <a:pt x="556" y="862"/>
                    <a:pt x="546" y="852"/>
                    <a:pt x="546" y="839"/>
                  </a:cubicBezTo>
                  <a:lnTo>
                    <a:pt x="546" y="519"/>
                  </a:lnTo>
                  <a:cubicBezTo>
                    <a:pt x="546" y="506"/>
                    <a:pt x="556" y="496"/>
                    <a:pt x="569" y="496"/>
                  </a:cubicBezTo>
                  <a:lnTo>
                    <a:pt x="684" y="496"/>
                  </a:lnTo>
                  <a:lnTo>
                    <a:pt x="684" y="862"/>
                  </a:lnTo>
                  <a:close/>
                  <a:moveTo>
                    <a:pt x="419" y="1274"/>
                  </a:moveTo>
                  <a:lnTo>
                    <a:pt x="419" y="1274"/>
                  </a:lnTo>
                  <a:cubicBezTo>
                    <a:pt x="389" y="1274"/>
                    <a:pt x="389" y="1229"/>
                    <a:pt x="419" y="1229"/>
                  </a:cubicBezTo>
                  <a:cubicBezTo>
                    <a:pt x="449" y="1229"/>
                    <a:pt x="449" y="1274"/>
                    <a:pt x="419" y="1274"/>
                  </a:cubicBezTo>
                  <a:close/>
                  <a:moveTo>
                    <a:pt x="111" y="1045"/>
                  </a:moveTo>
                  <a:lnTo>
                    <a:pt x="111" y="1045"/>
                  </a:lnTo>
                  <a:cubicBezTo>
                    <a:pt x="81" y="1045"/>
                    <a:pt x="81" y="1000"/>
                    <a:pt x="111" y="1000"/>
                  </a:cubicBezTo>
                  <a:cubicBezTo>
                    <a:pt x="141" y="1000"/>
                    <a:pt x="141" y="1045"/>
                    <a:pt x="111" y="1045"/>
                  </a:cubicBezTo>
                  <a:close/>
                  <a:moveTo>
                    <a:pt x="88" y="794"/>
                  </a:moveTo>
                  <a:lnTo>
                    <a:pt x="88" y="794"/>
                  </a:lnTo>
                  <a:cubicBezTo>
                    <a:pt x="58" y="793"/>
                    <a:pt x="58" y="748"/>
                    <a:pt x="88" y="748"/>
                  </a:cubicBezTo>
                  <a:cubicBezTo>
                    <a:pt x="118" y="748"/>
                    <a:pt x="118" y="793"/>
                    <a:pt x="88" y="794"/>
                  </a:cubicBezTo>
                  <a:close/>
                  <a:moveTo>
                    <a:pt x="180" y="633"/>
                  </a:moveTo>
                  <a:lnTo>
                    <a:pt x="180" y="633"/>
                  </a:lnTo>
                  <a:cubicBezTo>
                    <a:pt x="150" y="633"/>
                    <a:pt x="150" y="588"/>
                    <a:pt x="180" y="587"/>
                  </a:cubicBezTo>
                  <a:cubicBezTo>
                    <a:pt x="210" y="588"/>
                    <a:pt x="210" y="633"/>
                    <a:pt x="180" y="633"/>
                  </a:cubicBezTo>
                  <a:close/>
                  <a:moveTo>
                    <a:pt x="88" y="359"/>
                  </a:moveTo>
                  <a:lnTo>
                    <a:pt x="88" y="359"/>
                  </a:lnTo>
                  <a:cubicBezTo>
                    <a:pt x="88" y="329"/>
                    <a:pt x="134" y="329"/>
                    <a:pt x="134" y="359"/>
                  </a:cubicBezTo>
                  <a:cubicBezTo>
                    <a:pt x="133" y="389"/>
                    <a:pt x="89" y="389"/>
                    <a:pt x="88" y="359"/>
                  </a:cubicBezTo>
                  <a:close/>
                  <a:moveTo>
                    <a:pt x="396" y="107"/>
                  </a:moveTo>
                  <a:lnTo>
                    <a:pt x="396" y="107"/>
                  </a:lnTo>
                  <a:cubicBezTo>
                    <a:pt x="396" y="77"/>
                    <a:pt x="441" y="77"/>
                    <a:pt x="442" y="107"/>
                  </a:cubicBezTo>
                  <a:cubicBezTo>
                    <a:pt x="441" y="137"/>
                    <a:pt x="396" y="137"/>
                    <a:pt x="396" y="107"/>
                  </a:cubicBezTo>
                  <a:close/>
                  <a:moveTo>
                    <a:pt x="1325" y="631"/>
                  </a:moveTo>
                  <a:lnTo>
                    <a:pt x="1325" y="631"/>
                  </a:lnTo>
                  <a:cubicBezTo>
                    <a:pt x="1325" y="562"/>
                    <a:pt x="1277" y="504"/>
                    <a:pt x="1215" y="491"/>
                  </a:cubicBezTo>
                  <a:cubicBezTo>
                    <a:pt x="1263" y="378"/>
                    <a:pt x="1140" y="261"/>
                    <a:pt x="1026" y="306"/>
                  </a:cubicBezTo>
                  <a:cubicBezTo>
                    <a:pt x="999" y="87"/>
                    <a:pt x="673" y="112"/>
                    <a:pt x="684" y="336"/>
                  </a:cubicBezTo>
                  <a:lnTo>
                    <a:pt x="615" y="336"/>
                  </a:lnTo>
                  <a:cubicBezTo>
                    <a:pt x="613" y="307"/>
                    <a:pt x="623" y="262"/>
                    <a:pt x="601" y="244"/>
                  </a:cubicBezTo>
                  <a:cubicBezTo>
                    <a:pt x="601" y="244"/>
                    <a:pt x="483" y="130"/>
                    <a:pt x="483" y="130"/>
                  </a:cubicBezTo>
                  <a:cubicBezTo>
                    <a:pt x="515" y="29"/>
                    <a:pt x="356" y="0"/>
                    <a:pt x="350" y="107"/>
                  </a:cubicBezTo>
                  <a:cubicBezTo>
                    <a:pt x="348" y="158"/>
                    <a:pt x="410" y="193"/>
                    <a:pt x="453" y="166"/>
                  </a:cubicBezTo>
                  <a:lnTo>
                    <a:pt x="569" y="277"/>
                  </a:lnTo>
                  <a:lnTo>
                    <a:pt x="569" y="336"/>
                  </a:lnTo>
                  <a:lnTo>
                    <a:pt x="500" y="336"/>
                  </a:lnTo>
                  <a:cubicBezTo>
                    <a:pt x="426" y="336"/>
                    <a:pt x="378" y="402"/>
                    <a:pt x="386" y="473"/>
                  </a:cubicBezTo>
                  <a:lnTo>
                    <a:pt x="258" y="473"/>
                  </a:lnTo>
                  <a:lnTo>
                    <a:pt x="173" y="388"/>
                  </a:lnTo>
                  <a:cubicBezTo>
                    <a:pt x="195" y="344"/>
                    <a:pt x="160" y="289"/>
                    <a:pt x="111" y="290"/>
                  </a:cubicBezTo>
                  <a:cubicBezTo>
                    <a:pt x="0" y="298"/>
                    <a:pt x="37" y="462"/>
                    <a:pt x="141" y="420"/>
                  </a:cubicBezTo>
                  <a:lnTo>
                    <a:pt x="226" y="505"/>
                  </a:lnTo>
                  <a:cubicBezTo>
                    <a:pt x="234" y="514"/>
                    <a:pt x="246" y="519"/>
                    <a:pt x="258" y="519"/>
                  </a:cubicBezTo>
                  <a:lnTo>
                    <a:pt x="386" y="519"/>
                  </a:lnTo>
                  <a:lnTo>
                    <a:pt x="386" y="587"/>
                  </a:lnTo>
                  <a:lnTo>
                    <a:pt x="244" y="587"/>
                  </a:lnTo>
                  <a:cubicBezTo>
                    <a:pt x="219" y="516"/>
                    <a:pt x="111" y="534"/>
                    <a:pt x="111" y="610"/>
                  </a:cubicBezTo>
                  <a:cubicBezTo>
                    <a:pt x="111" y="687"/>
                    <a:pt x="219" y="705"/>
                    <a:pt x="244" y="633"/>
                  </a:cubicBezTo>
                  <a:lnTo>
                    <a:pt x="386" y="633"/>
                  </a:lnTo>
                  <a:lnTo>
                    <a:pt x="386" y="690"/>
                  </a:lnTo>
                  <a:lnTo>
                    <a:pt x="299" y="748"/>
                  </a:lnTo>
                  <a:lnTo>
                    <a:pt x="153" y="748"/>
                  </a:lnTo>
                  <a:cubicBezTo>
                    <a:pt x="128" y="676"/>
                    <a:pt x="20" y="694"/>
                    <a:pt x="20" y="771"/>
                  </a:cubicBezTo>
                  <a:cubicBezTo>
                    <a:pt x="20" y="847"/>
                    <a:pt x="128" y="865"/>
                    <a:pt x="153" y="794"/>
                  </a:cubicBezTo>
                  <a:lnTo>
                    <a:pt x="299" y="794"/>
                  </a:lnTo>
                  <a:cubicBezTo>
                    <a:pt x="308" y="794"/>
                    <a:pt x="317" y="791"/>
                    <a:pt x="324" y="786"/>
                  </a:cubicBezTo>
                  <a:lnTo>
                    <a:pt x="386" y="745"/>
                  </a:lnTo>
                  <a:lnTo>
                    <a:pt x="386" y="839"/>
                  </a:lnTo>
                  <a:lnTo>
                    <a:pt x="281" y="839"/>
                  </a:lnTo>
                  <a:cubicBezTo>
                    <a:pt x="269" y="839"/>
                    <a:pt x="257" y="844"/>
                    <a:pt x="248" y="853"/>
                  </a:cubicBezTo>
                  <a:lnTo>
                    <a:pt x="143" y="962"/>
                  </a:lnTo>
                  <a:cubicBezTo>
                    <a:pt x="99" y="937"/>
                    <a:pt x="41" y="972"/>
                    <a:pt x="42" y="1023"/>
                  </a:cubicBezTo>
                  <a:cubicBezTo>
                    <a:pt x="50" y="1132"/>
                    <a:pt x="211" y="1099"/>
                    <a:pt x="174" y="996"/>
                  </a:cubicBezTo>
                  <a:lnTo>
                    <a:pt x="281" y="885"/>
                  </a:lnTo>
                  <a:lnTo>
                    <a:pt x="386" y="885"/>
                  </a:lnTo>
                  <a:cubicBezTo>
                    <a:pt x="378" y="957"/>
                    <a:pt x="426" y="1022"/>
                    <a:pt x="500" y="1023"/>
                  </a:cubicBezTo>
                  <a:cubicBezTo>
                    <a:pt x="500" y="1023"/>
                    <a:pt x="569" y="1023"/>
                    <a:pt x="569" y="1023"/>
                  </a:cubicBezTo>
                  <a:lnTo>
                    <a:pt x="569" y="1124"/>
                  </a:lnTo>
                  <a:lnTo>
                    <a:pt x="457" y="1195"/>
                  </a:lnTo>
                  <a:cubicBezTo>
                    <a:pt x="414" y="1164"/>
                    <a:pt x="348" y="1198"/>
                    <a:pt x="350" y="1251"/>
                  </a:cubicBezTo>
                  <a:cubicBezTo>
                    <a:pt x="356" y="1356"/>
                    <a:pt x="510" y="1333"/>
                    <a:pt x="484" y="1232"/>
                  </a:cubicBezTo>
                  <a:lnTo>
                    <a:pt x="593" y="1163"/>
                  </a:lnTo>
                  <a:cubicBezTo>
                    <a:pt x="607" y="1155"/>
                    <a:pt x="615" y="1140"/>
                    <a:pt x="615" y="1124"/>
                  </a:cubicBezTo>
                  <a:lnTo>
                    <a:pt x="615" y="1023"/>
                  </a:lnTo>
                  <a:lnTo>
                    <a:pt x="684" y="1023"/>
                  </a:lnTo>
                  <a:cubicBezTo>
                    <a:pt x="672" y="1142"/>
                    <a:pt x="762" y="1207"/>
                    <a:pt x="869" y="1206"/>
                  </a:cubicBezTo>
                  <a:cubicBezTo>
                    <a:pt x="969" y="1207"/>
                    <a:pt x="1045" y="1146"/>
                    <a:pt x="1052" y="1046"/>
                  </a:cubicBezTo>
                  <a:cubicBezTo>
                    <a:pt x="1242" y="1124"/>
                    <a:pt x="1414" y="896"/>
                    <a:pt x="1273" y="743"/>
                  </a:cubicBezTo>
                  <a:cubicBezTo>
                    <a:pt x="1305" y="716"/>
                    <a:pt x="1325" y="675"/>
                    <a:pt x="1325" y="63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9" name="Freeform 39">
              <a:extLst>
                <a:ext uri="{FF2B5EF4-FFF2-40B4-BE49-F238E27FC236}">
                  <a16:creationId xmlns:a16="http://schemas.microsoft.com/office/drawing/2014/main" id="{9079D7FF-1B85-A66B-EF22-C75E114B1854}"/>
                </a:ext>
              </a:extLst>
            </p:cNvPr>
            <p:cNvSpPr>
              <a:spLocks/>
            </p:cNvSpPr>
            <p:nvPr/>
          </p:nvSpPr>
          <p:spPr bwMode="auto">
            <a:xfrm>
              <a:off x="2892" y="1347"/>
              <a:ext cx="32" cy="29"/>
            </a:xfrm>
            <a:custGeom>
              <a:avLst/>
              <a:gdLst>
                <a:gd name="T0" fmla="*/ 30 w 149"/>
                <a:gd name="T1" fmla="*/ 0 h 142"/>
                <a:gd name="T2" fmla="*/ 30 w 149"/>
                <a:gd name="T3" fmla="*/ 0 h 142"/>
                <a:gd name="T4" fmla="*/ 30 w 149"/>
                <a:gd name="T5" fmla="*/ 45 h 142"/>
                <a:gd name="T6" fmla="*/ 104 w 149"/>
                <a:gd name="T7" fmla="*/ 119 h 142"/>
                <a:gd name="T8" fmla="*/ 127 w 149"/>
                <a:gd name="T9" fmla="*/ 142 h 142"/>
                <a:gd name="T10" fmla="*/ 149 w 149"/>
                <a:gd name="T11" fmla="*/ 119 h 142"/>
                <a:gd name="T12" fmla="*/ 30 w 149"/>
                <a:gd name="T13" fmla="*/ 0 h 142"/>
              </a:gdLst>
              <a:ahLst/>
              <a:cxnLst>
                <a:cxn ang="0">
                  <a:pos x="T0" y="T1"/>
                </a:cxn>
                <a:cxn ang="0">
                  <a:pos x="T2" y="T3"/>
                </a:cxn>
                <a:cxn ang="0">
                  <a:pos x="T4" y="T5"/>
                </a:cxn>
                <a:cxn ang="0">
                  <a:pos x="T6" y="T7"/>
                </a:cxn>
                <a:cxn ang="0">
                  <a:pos x="T8" y="T9"/>
                </a:cxn>
                <a:cxn ang="0">
                  <a:pos x="T10" y="T11"/>
                </a:cxn>
                <a:cxn ang="0">
                  <a:pos x="T12" y="T13"/>
                </a:cxn>
              </a:cxnLst>
              <a:rect l="0" t="0" r="r" b="b"/>
              <a:pathLst>
                <a:path w="149" h="142">
                  <a:moveTo>
                    <a:pt x="30" y="0"/>
                  </a:moveTo>
                  <a:lnTo>
                    <a:pt x="30" y="0"/>
                  </a:lnTo>
                  <a:cubicBezTo>
                    <a:pt x="0" y="0"/>
                    <a:pt x="0" y="45"/>
                    <a:pt x="30" y="45"/>
                  </a:cubicBezTo>
                  <a:cubicBezTo>
                    <a:pt x="71" y="45"/>
                    <a:pt x="104" y="78"/>
                    <a:pt x="104" y="119"/>
                  </a:cubicBezTo>
                  <a:cubicBezTo>
                    <a:pt x="104" y="131"/>
                    <a:pt x="114" y="142"/>
                    <a:pt x="127" y="142"/>
                  </a:cubicBezTo>
                  <a:cubicBezTo>
                    <a:pt x="139" y="142"/>
                    <a:pt x="149" y="131"/>
                    <a:pt x="149" y="119"/>
                  </a:cubicBezTo>
                  <a:cubicBezTo>
                    <a:pt x="149" y="53"/>
                    <a:pt x="96" y="0"/>
                    <a:pt x="3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425" name="Group 424">
            <a:extLst>
              <a:ext uri="{FF2B5EF4-FFF2-40B4-BE49-F238E27FC236}">
                <a16:creationId xmlns:a16="http://schemas.microsoft.com/office/drawing/2014/main" id="{76E6DE73-62B1-2EE5-7251-C6326ED3F269}"/>
              </a:ext>
            </a:extLst>
          </p:cNvPr>
          <p:cNvGrpSpPr/>
          <p:nvPr/>
        </p:nvGrpSpPr>
        <p:grpSpPr>
          <a:xfrm>
            <a:off x="9631022" y="318590"/>
            <a:ext cx="2388427" cy="2694617"/>
            <a:chOff x="9631022" y="318590"/>
            <a:chExt cx="2388427" cy="2694617"/>
          </a:xfrm>
        </p:grpSpPr>
        <p:grpSp>
          <p:nvGrpSpPr>
            <p:cNvPr id="14" name="Group 13">
              <a:extLst>
                <a:ext uri="{FF2B5EF4-FFF2-40B4-BE49-F238E27FC236}">
                  <a16:creationId xmlns:a16="http://schemas.microsoft.com/office/drawing/2014/main" id="{CB7CD8A4-DE66-9EB3-BC3A-737096024CD4}"/>
                </a:ext>
              </a:extLst>
            </p:cNvPr>
            <p:cNvGrpSpPr/>
            <p:nvPr/>
          </p:nvGrpSpPr>
          <p:grpSpPr>
            <a:xfrm>
              <a:off x="9631022" y="318590"/>
              <a:ext cx="2388427" cy="2694617"/>
              <a:chOff x="385026" y="1492328"/>
              <a:chExt cx="4844547" cy="4970975"/>
            </a:xfrm>
          </p:grpSpPr>
          <p:sp>
            <p:nvSpPr>
              <p:cNvPr id="22" name="Oval 21">
                <a:extLst>
                  <a:ext uri="{FF2B5EF4-FFF2-40B4-BE49-F238E27FC236}">
                    <a16:creationId xmlns:a16="http://schemas.microsoft.com/office/drawing/2014/main" id="{C7D89D6C-634B-871F-E659-88B05A68BD4B}"/>
                  </a:ext>
                </a:extLst>
              </p:cNvPr>
              <p:cNvSpPr>
                <a:spLocks/>
              </p:cNvSpPr>
              <p:nvPr/>
            </p:nvSpPr>
            <p:spPr bwMode="blackWhite">
              <a:xfrm>
                <a:off x="385026" y="2019102"/>
                <a:ext cx="4844547" cy="4444201"/>
              </a:xfrm>
              <a:prstGeom prst="ellipse">
                <a:avLst/>
              </a:prstGeom>
              <a:solidFill>
                <a:schemeClr val="bg1"/>
              </a:solidFill>
              <a:ln w="12700">
                <a:gradFill flip="none" rotWithShape="1">
                  <a:gsLst>
                    <a:gs pos="49000">
                      <a:schemeClr val="bg1"/>
                    </a:gs>
                    <a:gs pos="100000">
                      <a:schemeClr val="bg1">
                        <a:lumMod val="75000"/>
                      </a:schemeClr>
                    </a:gs>
                  </a:gsLst>
                  <a:lin ang="5400000" scaled="1"/>
                  <a:tileRect/>
                </a:gradFill>
                <a:round/>
                <a:headEnd/>
                <a:tailEnd/>
              </a:ln>
            </p:spPr>
            <p:txBody>
              <a:bodyPr wrap="square" tIns="548640" anchor="t" anchorCtr="0">
                <a:noAutofit/>
              </a:bodyPr>
              <a:lstStyle/>
              <a:p>
                <a:pPr algn="ctr">
                  <a:lnSpc>
                    <a:spcPts val="600"/>
                  </a:lnSpc>
                  <a:buClr>
                    <a:srgbClr val="000000"/>
                  </a:buClr>
                  <a:defRPr/>
                </a:pPr>
                <a:endParaRPr lang="en-GB" sz="400" b="1">
                  <a:solidFill>
                    <a:schemeClr val="tx1"/>
                  </a:solidFill>
                </a:endParaRPr>
              </a:p>
              <a:p>
                <a:pPr algn="ctr">
                  <a:lnSpc>
                    <a:spcPts val="600"/>
                  </a:lnSpc>
                  <a:buClr>
                    <a:srgbClr val="000000"/>
                  </a:buClr>
                  <a:defRPr/>
                </a:pPr>
                <a:endParaRPr lang="en-GB" sz="400" b="1">
                  <a:solidFill>
                    <a:schemeClr val="tx1"/>
                  </a:solidFill>
                </a:endParaRPr>
              </a:p>
            </p:txBody>
          </p:sp>
          <p:sp>
            <p:nvSpPr>
              <p:cNvPr id="56" name="Oval 55">
                <a:extLst>
                  <a:ext uri="{FF2B5EF4-FFF2-40B4-BE49-F238E27FC236}">
                    <a16:creationId xmlns:a16="http://schemas.microsoft.com/office/drawing/2014/main" id="{C53FC339-48FB-DE7C-476E-622DAD749097}"/>
                  </a:ext>
                </a:extLst>
              </p:cNvPr>
              <p:cNvSpPr>
                <a:spLocks/>
              </p:cNvSpPr>
              <p:nvPr/>
            </p:nvSpPr>
            <p:spPr bwMode="blackWhite">
              <a:xfrm>
                <a:off x="385026" y="1775951"/>
                <a:ext cx="4844547" cy="4444201"/>
              </a:xfrm>
              <a:prstGeom prst="ellipse">
                <a:avLst/>
              </a:prstGeom>
              <a:solidFill>
                <a:schemeClr val="bg1"/>
              </a:solidFill>
              <a:ln w="12700">
                <a:gradFill flip="none" rotWithShape="1">
                  <a:gsLst>
                    <a:gs pos="49000">
                      <a:schemeClr val="bg1"/>
                    </a:gs>
                    <a:gs pos="100000">
                      <a:schemeClr val="bg1">
                        <a:lumMod val="75000"/>
                      </a:schemeClr>
                    </a:gs>
                  </a:gsLst>
                  <a:lin ang="5400000" scaled="1"/>
                  <a:tileRect/>
                </a:gradFill>
                <a:round/>
                <a:headEnd/>
                <a:tailEnd/>
              </a:ln>
            </p:spPr>
            <p:txBody>
              <a:bodyPr wrap="square" tIns="548640" anchor="t" anchorCtr="0">
                <a:noAutofit/>
              </a:bodyPr>
              <a:lstStyle/>
              <a:p>
                <a:pPr algn="ctr">
                  <a:lnSpc>
                    <a:spcPts val="600"/>
                  </a:lnSpc>
                  <a:buClr>
                    <a:srgbClr val="000000"/>
                  </a:buClr>
                  <a:defRPr/>
                </a:pPr>
                <a:endParaRPr lang="en-GB" sz="400" b="1">
                  <a:solidFill>
                    <a:schemeClr val="tx1"/>
                  </a:solidFill>
                </a:endParaRPr>
              </a:p>
              <a:p>
                <a:pPr algn="ctr">
                  <a:lnSpc>
                    <a:spcPts val="600"/>
                  </a:lnSpc>
                  <a:buClr>
                    <a:srgbClr val="000000"/>
                  </a:buClr>
                  <a:defRPr/>
                </a:pPr>
                <a:endParaRPr lang="en-GB" sz="400" b="1">
                  <a:solidFill>
                    <a:schemeClr val="tx1"/>
                  </a:solidFill>
                </a:endParaRPr>
              </a:p>
            </p:txBody>
          </p:sp>
          <p:sp>
            <p:nvSpPr>
              <p:cNvPr id="58" name="Oval 57">
                <a:extLst>
                  <a:ext uri="{FF2B5EF4-FFF2-40B4-BE49-F238E27FC236}">
                    <a16:creationId xmlns:a16="http://schemas.microsoft.com/office/drawing/2014/main" id="{F60AA787-9CD4-C22F-E4A0-BA4C917A6185}"/>
                  </a:ext>
                </a:extLst>
              </p:cNvPr>
              <p:cNvSpPr>
                <a:spLocks/>
              </p:cNvSpPr>
              <p:nvPr/>
            </p:nvSpPr>
            <p:spPr bwMode="blackWhite">
              <a:xfrm>
                <a:off x="385026" y="1492328"/>
                <a:ext cx="4844547" cy="4456199"/>
              </a:xfrm>
              <a:prstGeom prst="ellipse">
                <a:avLst/>
              </a:prstGeom>
              <a:solidFill>
                <a:schemeClr val="bg1"/>
              </a:solidFill>
              <a:ln w="12700">
                <a:gradFill flip="none" rotWithShape="1">
                  <a:gsLst>
                    <a:gs pos="49000">
                      <a:schemeClr val="bg1"/>
                    </a:gs>
                    <a:gs pos="100000">
                      <a:schemeClr val="bg1">
                        <a:lumMod val="75000"/>
                      </a:schemeClr>
                    </a:gs>
                  </a:gsLst>
                  <a:lin ang="5400000" scaled="1"/>
                  <a:tileRect/>
                </a:gradFill>
                <a:round/>
                <a:headEnd/>
                <a:tailEnd/>
              </a:ln>
            </p:spPr>
            <p:txBody>
              <a:bodyPr wrap="square" tIns="548640" anchor="t" anchorCtr="0">
                <a:noAutofit/>
              </a:bodyPr>
              <a:lstStyle/>
              <a:p>
                <a:pPr algn="ctr">
                  <a:lnSpc>
                    <a:spcPts val="600"/>
                  </a:lnSpc>
                  <a:buClr>
                    <a:srgbClr val="000000"/>
                  </a:buClr>
                  <a:defRPr/>
                </a:pPr>
                <a:endParaRPr lang="en-GB" sz="400" b="1">
                  <a:solidFill>
                    <a:schemeClr val="tx1"/>
                  </a:solidFill>
                </a:endParaRPr>
              </a:p>
              <a:p>
                <a:pPr algn="ctr">
                  <a:lnSpc>
                    <a:spcPts val="600"/>
                  </a:lnSpc>
                  <a:buClr>
                    <a:srgbClr val="000000"/>
                  </a:buClr>
                  <a:defRPr/>
                </a:pPr>
                <a:endParaRPr lang="en-GB" sz="400" b="1">
                  <a:solidFill>
                    <a:schemeClr val="tx1"/>
                  </a:solidFill>
                </a:endParaRPr>
              </a:p>
            </p:txBody>
          </p:sp>
          <p:sp>
            <p:nvSpPr>
              <p:cNvPr id="264" name="TextBox 263">
                <a:extLst>
                  <a:ext uri="{FF2B5EF4-FFF2-40B4-BE49-F238E27FC236}">
                    <a16:creationId xmlns:a16="http://schemas.microsoft.com/office/drawing/2014/main" id="{E7215FBD-10EB-A76E-FF3B-1F6D55577A5D}"/>
                  </a:ext>
                </a:extLst>
              </p:cNvPr>
              <p:cNvSpPr txBox="1"/>
              <p:nvPr/>
            </p:nvSpPr>
            <p:spPr>
              <a:xfrm>
                <a:off x="2064157" y="5635190"/>
                <a:ext cx="1548937" cy="300214"/>
              </a:xfrm>
              <a:prstGeom prst="rect">
                <a:avLst/>
              </a:prstGeom>
              <a:noFill/>
            </p:spPr>
            <p:txBody>
              <a:bodyPr wrap="square">
                <a:spAutoFit/>
              </a:bodyPr>
              <a:lstStyle/>
              <a:p>
                <a:pPr algn="ctr">
                  <a:lnSpc>
                    <a:spcPts val="600"/>
                  </a:lnSpc>
                </a:pPr>
                <a:r>
                  <a:rPr lang="en-US" sz="400">
                    <a:solidFill>
                      <a:schemeClr val="tx1"/>
                    </a:solidFill>
                    <a:cs typeface="Arial" panose="020B0604020202020204" pitchFamily="34" charset="0"/>
                  </a:rPr>
                  <a:t>Advisory and Strategy</a:t>
                </a:r>
              </a:p>
            </p:txBody>
          </p:sp>
          <p:sp>
            <p:nvSpPr>
              <p:cNvPr id="274" name="TextBox 273">
                <a:extLst>
                  <a:ext uri="{FF2B5EF4-FFF2-40B4-BE49-F238E27FC236}">
                    <a16:creationId xmlns:a16="http://schemas.microsoft.com/office/drawing/2014/main" id="{6D346B93-91E5-CA91-D6FC-BBA6F68EBC9A}"/>
                  </a:ext>
                </a:extLst>
              </p:cNvPr>
              <p:cNvSpPr txBox="1"/>
              <p:nvPr/>
            </p:nvSpPr>
            <p:spPr>
              <a:xfrm>
                <a:off x="1999584" y="5877366"/>
                <a:ext cx="1628724" cy="397447"/>
              </a:xfrm>
              <a:prstGeom prst="rect">
                <a:avLst/>
              </a:prstGeom>
              <a:noFill/>
            </p:spPr>
            <p:txBody>
              <a:bodyPr wrap="square">
                <a:spAutoFit/>
              </a:bodyPr>
              <a:lstStyle/>
              <a:p>
                <a:pPr algn="ctr"/>
                <a:r>
                  <a:rPr lang="en-US" sz="400">
                    <a:solidFill>
                      <a:schemeClr val="tx1"/>
                    </a:solidFill>
                    <a:cs typeface="Arial" panose="020B0604020202020204" pitchFamily="34" charset="0"/>
                  </a:rPr>
                  <a:t>Transformation and Implementation</a:t>
                </a:r>
              </a:p>
            </p:txBody>
          </p:sp>
          <p:sp>
            <p:nvSpPr>
              <p:cNvPr id="286" name="TextBox 285">
                <a:extLst>
                  <a:ext uri="{FF2B5EF4-FFF2-40B4-BE49-F238E27FC236}">
                    <a16:creationId xmlns:a16="http://schemas.microsoft.com/office/drawing/2014/main" id="{FF357AC4-C5D2-6062-B41A-99318B8B07C1}"/>
                  </a:ext>
                </a:extLst>
              </p:cNvPr>
              <p:cNvSpPr txBox="1"/>
              <p:nvPr/>
            </p:nvSpPr>
            <p:spPr>
              <a:xfrm>
                <a:off x="2188565" y="6158710"/>
                <a:ext cx="1211884" cy="300214"/>
              </a:xfrm>
              <a:prstGeom prst="rect">
                <a:avLst/>
              </a:prstGeom>
              <a:noFill/>
            </p:spPr>
            <p:txBody>
              <a:bodyPr wrap="square">
                <a:spAutoFit/>
              </a:bodyPr>
              <a:lstStyle/>
              <a:p>
                <a:pPr algn="ctr">
                  <a:lnSpc>
                    <a:spcPts val="600"/>
                  </a:lnSpc>
                </a:pPr>
                <a:r>
                  <a:rPr lang="en-US" sz="400">
                    <a:solidFill>
                      <a:schemeClr val="tx1"/>
                    </a:solidFill>
                    <a:cs typeface="Arial" panose="020B0604020202020204" pitchFamily="34" charset="0"/>
                  </a:rPr>
                  <a:t>Managed Services</a:t>
                </a:r>
              </a:p>
            </p:txBody>
          </p:sp>
        </p:grpSp>
        <p:grpSp>
          <p:nvGrpSpPr>
            <p:cNvPr id="307" name="Graphic 12">
              <a:extLst>
                <a:ext uri="{FF2B5EF4-FFF2-40B4-BE49-F238E27FC236}">
                  <a16:creationId xmlns:a16="http://schemas.microsoft.com/office/drawing/2014/main" id="{4C2C52EE-56ED-902D-F2BA-CC0CFE2EE072}"/>
                </a:ext>
              </a:extLst>
            </p:cNvPr>
            <p:cNvGrpSpPr/>
            <p:nvPr/>
          </p:nvGrpSpPr>
          <p:grpSpPr>
            <a:xfrm>
              <a:off x="9679847" y="332683"/>
              <a:ext cx="2276980" cy="2276977"/>
              <a:chOff x="4144093" y="1474683"/>
              <a:chExt cx="3903812" cy="3903808"/>
            </a:xfrm>
            <a:solidFill>
              <a:schemeClr val="accent6">
                <a:lumMod val="20000"/>
                <a:lumOff val="80000"/>
              </a:schemeClr>
            </a:solidFill>
          </p:grpSpPr>
          <p:sp>
            <p:nvSpPr>
              <p:cNvPr id="310" name="Freeform: Shape 309">
                <a:extLst>
                  <a:ext uri="{FF2B5EF4-FFF2-40B4-BE49-F238E27FC236}">
                    <a16:creationId xmlns:a16="http://schemas.microsoft.com/office/drawing/2014/main" id="{48106659-196E-BCD6-B946-229CD33DC570}"/>
                  </a:ext>
                </a:extLst>
              </p:cNvPr>
              <p:cNvSpPr/>
              <p:nvPr/>
            </p:nvSpPr>
            <p:spPr>
              <a:xfrm>
                <a:off x="4282535" y="1495139"/>
                <a:ext cx="2230755" cy="1208722"/>
              </a:xfrm>
              <a:custGeom>
                <a:avLst/>
                <a:gdLst>
                  <a:gd name="connsiteX0" fmla="*/ 2230755 w 2230755"/>
                  <a:gd name="connsiteY0" fmla="*/ 1208723 h 1208722"/>
                  <a:gd name="connsiteX1" fmla="*/ 1532858 w 2230755"/>
                  <a:gd name="connsiteY1" fmla="*/ 0 h 1208722"/>
                  <a:gd name="connsiteX2" fmla="*/ 0 w 2230755"/>
                  <a:gd name="connsiteY2" fmla="*/ 1208723 h 1208722"/>
                  <a:gd name="connsiteX3" fmla="*/ 2230660 w 2230755"/>
                  <a:gd name="connsiteY3" fmla="*/ 1208723 h 1208722"/>
                </a:gdLst>
                <a:ahLst/>
                <a:cxnLst>
                  <a:cxn ang="0">
                    <a:pos x="connsiteX0" y="connsiteY0"/>
                  </a:cxn>
                  <a:cxn ang="0">
                    <a:pos x="connsiteX1" y="connsiteY1"/>
                  </a:cxn>
                  <a:cxn ang="0">
                    <a:pos x="connsiteX2" y="connsiteY2"/>
                  </a:cxn>
                  <a:cxn ang="0">
                    <a:pos x="connsiteX3" y="connsiteY3"/>
                  </a:cxn>
                </a:cxnLst>
                <a:rect l="l" t="t" r="r" b="b"/>
                <a:pathLst>
                  <a:path w="2230755" h="1208722">
                    <a:moveTo>
                      <a:pt x="2230755" y="1208723"/>
                    </a:moveTo>
                    <a:lnTo>
                      <a:pt x="1532858" y="0"/>
                    </a:lnTo>
                    <a:cubicBezTo>
                      <a:pt x="833533" y="100679"/>
                      <a:pt x="254032" y="572167"/>
                      <a:pt x="0" y="1208723"/>
                    </a:cubicBezTo>
                    <a:lnTo>
                      <a:pt x="2230660" y="1208723"/>
                    </a:lnTo>
                    <a:close/>
                  </a:path>
                </a:pathLst>
              </a:custGeom>
              <a:grpFill/>
              <a:ln w="38100" cap="flat">
                <a:solidFill>
                  <a:schemeClr val="bg1"/>
                </a:solidFill>
                <a:prstDash val="solid"/>
                <a:miter/>
              </a:ln>
            </p:spPr>
            <p:txBody>
              <a:bodyPr rtlCol="0" anchor="ctr"/>
              <a:lstStyle/>
              <a:p>
                <a:pPr>
                  <a:lnSpc>
                    <a:spcPts val="600"/>
                  </a:lnSpc>
                </a:pPr>
                <a:endParaRPr lang="en-US" sz="1050"/>
              </a:p>
            </p:txBody>
          </p:sp>
          <p:sp>
            <p:nvSpPr>
              <p:cNvPr id="311" name="Freeform: Shape 310">
                <a:extLst>
                  <a:ext uri="{FF2B5EF4-FFF2-40B4-BE49-F238E27FC236}">
                    <a16:creationId xmlns:a16="http://schemas.microsoft.com/office/drawing/2014/main" id="{BF0B38C2-059F-5703-37DF-C4E0885F9D75}"/>
                  </a:ext>
                </a:extLst>
              </p:cNvPr>
              <p:cNvSpPr/>
              <p:nvPr/>
            </p:nvSpPr>
            <p:spPr>
              <a:xfrm>
                <a:off x="4144093" y="2703861"/>
                <a:ext cx="1534615" cy="1931860"/>
              </a:xfrm>
              <a:custGeom>
                <a:avLst/>
                <a:gdLst>
                  <a:gd name="connsiteX0" fmla="*/ 1534616 w 1534615"/>
                  <a:gd name="connsiteY0" fmla="*/ 0 h 1931860"/>
                  <a:gd name="connsiteX1" fmla="*/ 138822 w 1534615"/>
                  <a:gd name="connsiteY1" fmla="*/ 0 h 1931860"/>
                  <a:gd name="connsiteX2" fmla="*/ 419238 w 1534615"/>
                  <a:gd name="connsiteY2" fmla="*/ 1931861 h 1931860"/>
                  <a:gd name="connsiteX3" fmla="*/ 1117326 w 1534615"/>
                  <a:gd name="connsiteY3" fmla="*/ 722757 h 1931860"/>
                  <a:gd name="connsiteX4" fmla="*/ 1534616 w 1534615"/>
                  <a:gd name="connsiteY4" fmla="*/ 0 h 1931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615" h="1931860">
                    <a:moveTo>
                      <a:pt x="1534616" y="0"/>
                    </a:moveTo>
                    <a:lnTo>
                      <a:pt x="138822" y="0"/>
                    </a:lnTo>
                    <a:cubicBezTo>
                      <a:pt x="-123591" y="655987"/>
                      <a:pt x="-5100" y="1393603"/>
                      <a:pt x="419238" y="1931861"/>
                    </a:cubicBezTo>
                    <a:lnTo>
                      <a:pt x="1117326" y="722757"/>
                    </a:lnTo>
                    <a:lnTo>
                      <a:pt x="1534616" y="0"/>
                    </a:lnTo>
                    <a:close/>
                  </a:path>
                </a:pathLst>
              </a:custGeom>
              <a:grpFill/>
              <a:ln w="38100" cap="flat">
                <a:solidFill>
                  <a:schemeClr val="bg1"/>
                </a:solidFill>
                <a:prstDash val="solid"/>
                <a:miter/>
              </a:ln>
            </p:spPr>
            <p:txBody>
              <a:bodyPr rtlCol="0" anchor="ctr"/>
              <a:lstStyle/>
              <a:p>
                <a:pPr>
                  <a:lnSpc>
                    <a:spcPts val="600"/>
                  </a:lnSpc>
                </a:pPr>
                <a:endParaRPr lang="en-US" sz="1050"/>
              </a:p>
            </p:txBody>
          </p:sp>
          <p:sp>
            <p:nvSpPr>
              <p:cNvPr id="312" name="Freeform: Shape 311">
                <a:extLst>
                  <a:ext uri="{FF2B5EF4-FFF2-40B4-BE49-F238E27FC236}">
                    <a16:creationId xmlns:a16="http://schemas.microsoft.com/office/drawing/2014/main" id="{0DA21E1D-14F9-7C8D-BF80-D6BF044C07B9}"/>
                  </a:ext>
                </a:extLst>
              </p:cNvPr>
              <p:cNvSpPr/>
              <p:nvPr/>
            </p:nvSpPr>
            <p:spPr>
              <a:xfrm>
                <a:off x="4563522" y="3426618"/>
                <a:ext cx="1813274" cy="1951873"/>
              </a:xfrm>
              <a:custGeom>
                <a:avLst/>
                <a:gdLst>
                  <a:gd name="connsiteX0" fmla="*/ 697897 w 1813274"/>
                  <a:gd name="connsiteY0" fmla="*/ 0 h 1951873"/>
                  <a:gd name="connsiteX1" fmla="*/ 0 w 1813274"/>
                  <a:gd name="connsiteY1" fmla="*/ 1208723 h 1951873"/>
                  <a:gd name="connsiteX2" fmla="*/ 1813274 w 1813274"/>
                  <a:gd name="connsiteY2" fmla="*/ 1931765 h 1951873"/>
                  <a:gd name="connsiteX3" fmla="*/ 1115187 w 1813274"/>
                  <a:gd name="connsiteY3" fmla="*/ 722757 h 1951873"/>
                  <a:gd name="connsiteX4" fmla="*/ 697897 w 1813274"/>
                  <a:gd name="connsiteY4" fmla="*/ 0 h 195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3274" h="1951873">
                    <a:moveTo>
                      <a:pt x="697897" y="0"/>
                    </a:moveTo>
                    <a:lnTo>
                      <a:pt x="0" y="1208723"/>
                    </a:lnTo>
                    <a:cubicBezTo>
                      <a:pt x="436912" y="1764030"/>
                      <a:pt x="1134904" y="2030159"/>
                      <a:pt x="1813274" y="1931765"/>
                    </a:cubicBezTo>
                    <a:lnTo>
                      <a:pt x="1115187" y="722757"/>
                    </a:lnTo>
                    <a:lnTo>
                      <a:pt x="697897" y="0"/>
                    </a:lnTo>
                    <a:close/>
                  </a:path>
                </a:pathLst>
              </a:custGeom>
              <a:grpFill/>
              <a:ln w="38100" cap="flat">
                <a:solidFill>
                  <a:schemeClr val="bg1"/>
                </a:solidFill>
                <a:prstDash val="solid"/>
                <a:miter/>
              </a:ln>
            </p:spPr>
            <p:txBody>
              <a:bodyPr rtlCol="0" anchor="ctr"/>
              <a:lstStyle/>
              <a:p>
                <a:pPr>
                  <a:lnSpc>
                    <a:spcPts val="600"/>
                  </a:lnSpc>
                </a:pPr>
                <a:endParaRPr lang="en-US" sz="1050"/>
              </a:p>
            </p:txBody>
          </p:sp>
          <p:sp>
            <p:nvSpPr>
              <p:cNvPr id="313" name="Freeform: Shape 312">
                <a:extLst>
                  <a:ext uri="{FF2B5EF4-FFF2-40B4-BE49-F238E27FC236}">
                    <a16:creationId xmlns:a16="http://schemas.microsoft.com/office/drawing/2014/main" id="{390F60E3-6C88-8DA2-4A0A-48B40E20DFDD}"/>
                  </a:ext>
                </a:extLst>
              </p:cNvPr>
              <p:cNvSpPr/>
              <p:nvPr/>
            </p:nvSpPr>
            <p:spPr>
              <a:xfrm>
                <a:off x="5678709" y="4149375"/>
                <a:ext cx="2230659" cy="1208722"/>
              </a:xfrm>
              <a:custGeom>
                <a:avLst/>
                <a:gdLst>
                  <a:gd name="connsiteX0" fmla="*/ 0 w 2230659"/>
                  <a:gd name="connsiteY0" fmla="*/ 0 h 1208722"/>
                  <a:gd name="connsiteX1" fmla="*/ 697897 w 2230659"/>
                  <a:gd name="connsiteY1" fmla="*/ 1208723 h 1208722"/>
                  <a:gd name="connsiteX2" fmla="*/ 2230660 w 2230659"/>
                  <a:gd name="connsiteY2" fmla="*/ 0 h 1208722"/>
                  <a:gd name="connsiteX3" fmla="*/ 0 w 2230659"/>
                  <a:gd name="connsiteY3" fmla="*/ 0 h 1208722"/>
                </a:gdLst>
                <a:ahLst/>
                <a:cxnLst>
                  <a:cxn ang="0">
                    <a:pos x="connsiteX0" y="connsiteY0"/>
                  </a:cxn>
                  <a:cxn ang="0">
                    <a:pos x="connsiteX1" y="connsiteY1"/>
                  </a:cxn>
                  <a:cxn ang="0">
                    <a:pos x="connsiteX2" y="connsiteY2"/>
                  </a:cxn>
                  <a:cxn ang="0">
                    <a:pos x="connsiteX3" y="connsiteY3"/>
                  </a:cxn>
                </a:cxnLst>
                <a:rect l="l" t="t" r="r" b="b"/>
                <a:pathLst>
                  <a:path w="2230659" h="1208722">
                    <a:moveTo>
                      <a:pt x="0" y="0"/>
                    </a:moveTo>
                    <a:lnTo>
                      <a:pt x="697897" y="1208723"/>
                    </a:lnTo>
                    <a:cubicBezTo>
                      <a:pt x="1397222" y="1108043"/>
                      <a:pt x="1976723" y="636556"/>
                      <a:pt x="2230660" y="0"/>
                    </a:cubicBezTo>
                    <a:lnTo>
                      <a:pt x="0" y="0"/>
                    </a:lnTo>
                    <a:close/>
                  </a:path>
                </a:pathLst>
              </a:custGeom>
              <a:grpFill/>
              <a:ln w="38100" cap="flat">
                <a:solidFill>
                  <a:schemeClr val="bg1"/>
                </a:solidFill>
                <a:prstDash val="solid"/>
                <a:miter/>
              </a:ln>
            </p:spPr>
            <p:txBody>
              <a:bodyPr rtlCol="0" anchor="ctr"/>
              <a:lstStyle/>
              <a:p>
                <a:pPr>
                  <a:lnSpc>
                    <a:spcPts val="600"/>
                  </a:lnSpc>
                </a:pPr>
                <a:endParaRPr lang="en-US" sz="1050"/>
              </a:p>
            </p:txBody>
          </p:sp>
          <p:sp>
            <p:nvSpPr>
              <p:cNvPr id="314" name="Freeform: Shape 313">
                <a:extLst>
                  <a:ext uri="{FF2B5EF4-FFF2-40B4-BE49-F238E27FC236}">
                    <a16:creationId xmlns:a16="http://schemas.microsoft.com/office/drawing/2014/main" id="{B8422899-3FB8-C8F4-6EF1-6DF195C60D0D}"/>
                  </a:ext>
                </a:extLst>
              </p:cNvPr>
              <p:cNvSpPr/>
              <p:nvPr/>
            </p:nvSpPr>
            <p:spPr>
              <a:xfrm>
                <a:off x="6513290" y="2217515"/>
                <a:ext cx="1534615" cy="1931860"/>
              </a:xfrm>
              <a:custGeom>
                <a:avLst/>
                <a:gdLst>
                  <a:gd name="connsiteX0" fmla="*/ 0 w 1534615"/>
                  <a:gd name="connsiteY0" fmla="*/ 1931861 h 1931860"/>
                  <a:gd name="connsiteX1" fmla="*/ 1395793 w 1534615"/>
                  <a:gd name="connsiteY1" fmla="*/ 1931861 h 1931860"/>
                  <a:gd name="connsiteX2" fmla="*/ 1115377 w 1534615"/>
                  <a:gd name="connsiteY2" fmla="*/ 0 h 1931860"/>
                  <a:gd name="connsiteX3" fmla="*/ 417290 w 1534615"/>
                  <a:gd name="connsiteY3" fmla="*/ 1209104 h 1931860"/>
                  <a:gd name="connsiteX4" fmla="*/ 0 w 1534615"/>
                  <a:gd name="connsiteY4" fmla="*/ 1931861 h 1931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615" h="1931860">
                    <a:moveTo>
                      <a:pt x="0" y="1931861"/>
                    </a:moveTo>
                    <a:lnTo>
                      <a:pt x="1395793" y="1931861"/>
                    </a:lnTo>
                    <a:cubicBezTo>
                      <a:pt x="1658208" y="1275874"/>
                      <a:pt x="1539717" y="538258"/>
                      <a:pt x="1115377" y="0"/>
                    </a:cubicBezTo>
                    <a:lnTo>
                      <a:pt x="417290" y="1209104"/>
                    </a:lnTo>
                    <a:lnTo>
                      <a:pt x="0" y="1931861"/>
                    </a:lnTo>
                    <a:close/>
                  </a:path>
                </a:pathLst>
              </a:custGeom>
              <a:grpFill/>
              <a:ln w="38100" cap="flat">
                <a:solidFill>
                  <a:schemeClr val="bg1"/>
                </a:solidFill>
                <a:prstDash val="solid"/>
                <a:miter/>
              </a:ln>
            </p:spPr>
            <p:txBody>
              <a:bodyPr rtlCol="0" anchor="ctr"/>
              <a:lstStyle/>
              <a:p>
                <a:pPr>
                  <a:lnSpc>
                    <a:spcPts val="600"/>
                  </a:lnSpc>
                </a:pPr>
                <a:endParaRPr lang="en-US" sz="1050"/>
              </a:p>
            </p:txBody>
          </p:sp>
          <p:sp>
            <p:nvSpPr>
              <p:cNvPr id="315" name="Freeform: Shape 314">
                <a:extLst>
                  <a:ext uri="{FF2B5EF4-FFF2-40B4-BE49-F238E27FC236}">
                    <a16:creationId xmlns:a16="http://schemas.microsoft.com/office/drawing/2014/main" id="{A9BEEC0C-92A5-7128-8BA3-DA8E0D380515}"/>
                  </a:ext>
                </a:extLst>
              </p:cNvPr>
              <p:cNvSpPr/>
              <p:nvPr/>
            </p:nvSpPr>
            <p:spPr>
              <a:xfrm>
                <a:off x="5815298" y="1474683"/>
                <a:ext cx="1813178" cy="1951934"/>
              </a:xfrm>
              <a:custGeom>
                <a:avLst/>
                <a:gdLst>
                  <a:gd name="connsiteX0" fmla="*/ 1115282 w 1813178"/>
                  <a:gd name="connsiteY0" fmla="*/ 1951935 h 1951934"/>
                  <a:gd name="connsiteX1" fmla="*/ 1813179 w 1813178"/>
                  <a:gd name="connsiteY1" fmla="*/ 743117 h 1951934"/>
                  <a:gd name="connsiteX2" fmla="*/ 0 w 1813178"/>
                  <a:gd name="connsiteY2" fmla="*/ 20074 h 1951934"/>
                  <a:gd name="connsiteX3" fmla="*/ 697992 w 1813178"/>
                  <a:gd name="connsiteY3" fmla="*/ 1229178 h 1951934"/>
                  <a:gd name="connsiteX4" fmla="*/ 1115282 w 1813178"/>
                  <a:gd name="connsiteY4" fmla="*/ 1951935 h 195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3178" h="1951934">
                    <a:moveTo>
                      <a:pt x="1115282" y="1951935"/>
                    </a:moveTo>
                    <a:lnTo>
                      <a:pt x="1813179" y="743117"/>
                    </a:lnTo>
                    <a:cubicBezTo>
                      <a:pt x="1376267" y="187905"/>
                      <a:pt x="678180" y="-78224"/>
                      <a:pt x="0" y="20074"/>
                    </a:cubicBezTo>
                    <a:lnTo>
                      <a:pt x="697992" y="1229178"/>
                    </a:lnTo>
                    <a:lnTo>
                      <a:pt x="1115282" y="1951935"/>
                    </a:lnTo>
                    <a:close/>
                  </a:path>
                </a:pathLst>
              </a:custGeom>
              <a:grpFill/>
              <a:ln w="38100" cap="flat">
                <a:solidFill>
                  <a:schemeClr val="bg1"/>
                </a:solidFill>
                <a:prstDash val="solid"/>
                <a:miter/>
              </a:ln>
            </p:spPr>
            <p:txBody>
              <a:bodyPr rtlCol="0" anchor="ctr"/>
              <a:lstStyle/>
              <a:p>
                <a:pPr>
                  <a:lnSpc>
                    <a:spcPts val="600"/>
                  </a:lnSpc>
                </a:pPr>
                <a:endParaRPr lang="en-US" sz="1050"/>
              </a:p>
            </p:txBody>
          </p:sp>
        </p:grpSp>
        <p:pic>
          <p:nvPicPr>
            <p:cNvPr id="316" name="Picture 315">
              <a:extLst>
                <a:ext uri="{FF2B5EF4-FFF2-40B4-BE49-F238E27FC236}">
                  <a16:creationId xmlns:a16="http://schemas.microsoft.com/office/drawing/2014/main" id="{C9690839-B8BE-E100-4480-C993E418E2F1}"/>
                </a:ext>
              </a:extLst>
            </p:cNvPr>
            <p:cNvPicPr>
              <a:picLocks noChangeAspect="1"/>
            </p:cNvPicPr>
            <p:nvPr/>
          </p:nvPicPr>
          <p:blipFill>
            <a:blip r:embed="rId16"/>
            <a:stretch>
              <a:fillRect/>
            </a:stretch>
          </p:blipFill>
          <p:spPr>
            <a:xfrm>
              <a:off x="11552441" y="1092315"/>
              <a:ext cx="267494" cy="341286"/>
            </a:xfrm>
            <a:prstGeom prst="rect">
              <a:avLst/>
            </a:prstGeom>
          </p:spPr>
        </p:pic>
        <p:pic>
          <p:nvPicPr>
            <p:cNvPr id="318" name="Picture 317">
              <a:extLst>
                <a:ext uri="{FF2B5EF4-FFF2-40B4-BE49-F238E27FC236}">
                  <a16:creationId xmlns:a16="http://schemas.microsoft.com/office/drawing/2014/main" id="{EFBDF96A-845B-6D07-DBD7-6DE30DCBC139}"/>
                </a:ext>
              </a:extLst>
            </p:cNvPr>
            <p:cNvPicPr>
              <a:picLocks noChangeAspect="1"/>
            </p:cNvPicPr>
            <p:nvPr/>
          </p:nvPicPr>
          <p:blipFill>
            <a:blip r:embed="rId17" cstate="hqprint">
              <a:extLst>
                <a:ext uri="{28A0092B-C50C-407E-A947-70E740481C1C}">
                  <a14:useLocalDpi xmlns:a14="http://schemas.microsoft.com/office/drawing/2010/main"/>
                </a:ext>
              </a:extLst>
            </a:blip>
            <a:stretch>
              <a:fillRect/>
            </a:stretch>
          </p:blipFill>
          <p:spPr>
            <a:xfrm>
              <a:off x="11252751" y="1981977"/>
              <a:ext cx="351934" cy="294043"/>
            </a:xfrm>
            <a:prstGeom prst="rect">
              <a:avLst/>
            </a:prstGeom>
          </p:spPr>
        </p:pic>
        <p:pic>
          <p:nvPicPr>
            <p:cNvPr id="319" name="Picture 318">
              <a:extLst>
                <a:ext uri="{FF2B5EF4-FFF2-40B4-BE49-F238E27FC236}">
                  <a16:creationId xmlns:a16="http://schemas.microsoft.com/office/drawing/2014/main" id="{E1D25E61-C4EC-BF15-3DD0-D2B10025242D}"/>
                </a:ext>
              </a:extLst>
            </p:cNvPr>
            <p:cNvPicPr>
              <a:picLocks noChangeAspect="1"/>
            </p:cNvPicPr>
            <p:nvPr/>
          </p:nvPicPr>
          <p:blipFill>
            <a:blip r:embed="rId18"/>
            <a:stretch>
              <a:fillRect/>
            </a:stretch>
          </p:blipFill>
          <p:spPr>
            <a:xfrm>
              <a:off x="10412650" y="2221930"/>
              <a:ext cx="303459" cy="255724"/>
            </a:xfrm>
            <a:prstGeom prst="rect">
              <a:avLst/>
            </a:prstGeom>
          </p:spPr>
        </p:pic>
        <p:pic>
          <p:nvPicPr>
            <p:cNvPr id="320" name="Picture 319">
              <a:extLst>
                <a:ext uri="{FF2B5EF4-FFF2-40B4-BE49-F238E27FC236}">
                  <a16:creationId xmlns:a16="http://schemas.microsoft.com/office/drawing/2014/main" id="{B903402A-A9A9-27CB-070E-59EC70BCB800}"/>
                </a:ext>
              </a:extLst>
            </p:cNvPr>
            <p:cNvPicPr>
              <a:picLocks noChangeAspect="1"/>
            </p:cNvPicPr>
            <p:nvPr/>
          </p:nvPicPr>
          <p:blipFill>
            <a:blip r:embed="rId19"/>
            <a:stretch>
              <a:fillRect/>
            </a:stretch>
          </p:blipFill>
          <p:spPr>
            <a:xfrm>
              <a:off x="9808014" y="1501083"/>
              <a:ext cx="268658" cy="299441"/>
            </a:xfrm>
            <a:prstGeom prst="rect">
              <a:avLst/>
            </a:prstGeom>
          </p:spPr>
        </p:pic>
        <p:pic>
          <p:nvPicPr>
            <p:cNvPr id="321" name="Picture 320">
              <a:extLst>
                <a:ext uri="{FF2B5EF4-FFF2-40B4-BE49-F238E27FC236}">
                  <a16:creationId xmlns:a16="http://schemas.microsoft.com/office/drawing/2014/main" id="{DAF9CE0D-D50D-DB13-5643-082A0AD0842B}"/>
                </a:ext>
              </a:extLst>
            </p:cNvPr>
            <p:cNvPicPr>
              <a:picLocks noChangeAspect="1"/>
            </p:cNvPicPr>
            <p:nvPr/>
          </p:nvPicPr>
          <p:blipFill>
            <a:blip r:embed="rId20" cstate="hqprint">
              <a:extLst>
                <a:ext uri="{28A0092B-C50C-407E-A947-70E740481C1C}">
                  <a14:useLocalDpi xmlns:a14="http://schemas.microsoft.com/office/drawing/2010/main"/>
                </a:ext>
              </a:extLst>
            </a:blip>
            <a:stretch>
              <a:fillRect/>
            </a:stretch>
          </p:blipFill>
          <p:spPr>
            <a:xfrm>
              <a:off x="10042968" y="668999"/>
              <a:ext cx="310803" cy="310803"/>
            </a:xfrm>
            <a:prstGeom prst="rect">
              <a:avLst/>
            </a:prstGeom>
          </p:spPr>
        </p:pic>
        <p:sp>
          <p:nvSpPr>
            <p:cNvPr id="322" name="TextBox 321">
              <a:extLst>
                <a:ext uri="{FF2B5EF4-FFF2-40B4-BE49-F238E27FC236}">
                  <a16:creationId xmlns:a16="http://schemas.microsoft.com/office/drawing/2014/main" id="{48CDF8C5-EC79-202E-A238-599EB40B39CB}"/>
                </a:ext>
              </a:extLst>
            </p:cNvPr>
            <p:cNvSpPr txBox="1"/>
            <p:nvPr/>
          </p:nvSpPr>
          <p:spPr>
            <a:xfrm>
              <a:off x="10918690" y="711194"/>
              <a:ext cx="779470" cy="400110"/>
            </a:xfrm>
            <a:prstGeom prst="rect">
              <a:avLst/>
            </a:prstGeom>
            <a:noFill/>
          </p:spPr>
          <p:txBody>
            <a:bodyPr wrap="square">
              <a:spAutoFit/>
            </a:bodyPr>
            <a:lstStyle/>
            <a:p>
              <a:pPr algn="ctr">
                <a:lnSpc>
                  <a:spcPts val="600"/>
                </a:lnSpc>
                <a:buClr>
                  <a:srgbClr val="000000"/>
                </a:buClr>
                <a:defRPr/>
              </a:pPr>
              <a:r>
                <a:rPr lang="en-US" sz="600">
                  <a:solidFill>
                    <a:schemeClr val="tx1"/>
                  </a:solidFill>
                </a:rPr>
                <a:t>Cloud, Zero-Trust and Enterprise Security</a:t>
              </a:r>
              <a:br>
                <a:rPr lang="en-US" sz="600">
                  <a:solidFill>
                    <a:schemeClr val="tx1"/>
                  </a:solidFill>
                </a:rPr>
              </a:br>
              <a:r>
                <a:rPr lang="en-US" sz="600">
                  <a:solidFill>
                    <a:schemeClr val="tx1"/>
                  </a:solidFill>
                </a:rPr>
                <a:t>Architecture</a:t>
              </a:r>
            </a:p>
          </p:txBody>
        </p:sp>
        <p:sp>
          <p:nvSpPr>
            <p:cNvPr id="324" name="TextBox 323">
              <a:extLst>
                <a:ext uri="{FF2B5EF4-FFF2-40B4-BE49-F238E27FC236}">
                  <a16:creationId xmlns:a16="http://schemas.microsoft.com/office/drawing/2014/main" id="{19323B8F-1C82-136F-7C15-7B16AB5DA4AB}"/>
                </a:ext>
              </a:extLst>
            </p:cNvPr>
            <p:cNvSpPr txBox="1"/>
            <p:nvPr/>
          </p:nvSpPr>
          <p:spPr>
            <a:xfrm>
              <a:off x="11183399" y="1633624"/>
              <a:ext cx="754846" cy="246221"/>
            </a:xfrm>
            <a:prstGeom prst="rect">
              <a:avLst/>
            </a:prstGeom>
            <a:noFill/>
          </p:spPr>
          <p:txBody>
            <a:bodyPr wrap="square">
              <a:spAutoFit/>
            </a:bodyPr>
            <a:lstStyle/>
            <a:p>
              <a:pPr algn="ctr">
                <a:lnSpc>
                  <a:spcPts val="600"/>
                </a:lnSpc>
                <a:buClr>
                  <a:srgbClr val="000000"/>
                </a:buClr>
                <a:defRPr/>
              </a:pPr>
              <a:r>
                <a:rPr lang="en-GB" sz="600">
                  <a:solidFill>
                    <a:schemeClr val="tx1"/>
                  </a:solidFill>
                </a:rPr>
                <a:t>Identity and Access Management</a:t>
              </a:r>
            </a:p>
          </p:txBody>
        </p:sp>
        <p:sp>
          <p:nvSpPr>
            <p:cNvPr id="325" name="TextBox 324">
              <a:extLst>
                <a:ext uri="{FF2B5EF4-FFF2-40B4-BE49-F238E27FC236}">
                  <a16:creationId xmlns:a16="http://schemas.microsoft.com/office/drawing/2014/main" id="{F322235D-ABCD-BD50-40E4-11BAE7E9D6CB}"/>
                </a:ext>
              </a:extLst>
            </p:cNvPr>
            <p:cNvSpPr txBox="1"/>
            <p:nvPr/>
          </p:nvSpPr>
          <p:spPr>
            <a:xfrm>
              <a:off x="10641755" y="1963924"/>
              <a:ext cx="754846" cy="323165"/>
            </a:xfrm>
            <a:prstGeom prst="rect">
              <a:avLst/>
            </a:prstGeom>
            <a:noFill/>
          </p:spPr>
          <p:txBody>
            <a:bodyPr wrap="square">
              <a:spAutoFit/>
            </a:bodyPr>
            <a:lstStyle/>
            <a:p>
              <a:pPr algn="ctr">
                <a:lnSpc>
                  <a:spcPts val="600"/>
                </a:lnSpc>
                <a:buClr>
                  <a:srgbClr val="000000"/>
                </a:buClr>
                <a:defRPr/>
              </a:pPr>
              <a:r>
                <a:rPr lang="en-GB" sz="600">
                  <a:solidFill>
                    <a:schemeClr val="tx1"/>
                  </a:solidFill>
                </a:rPr>
                <a:t>Data</a:t>
              </a:r>
              <a:br>
                <a:rPr lang="en-GB" sz="600">
                  <a:solidFill>
                    <a:schemeClr val="tx1"/>
                  </a:solidFill>
                </a:rPr>
              </a:br>
              <a:r>
                <a:rPr lang="en-GB" sz="600">
                  <a:solidFill>
                    <a:schemeClr val="tx1"/>
                  </a:solidFill>
                </a:rPr>
                <a:t>Security and </a:t>
              </a:r>
            </a:p>
            <a:p>
              <a:pPr algn="ctr">
                <a:lnSpc>
                  <a:spcPts val="600"/>
                </a:lnSpc>
                <a:buClr>
                  <a:srgbClr val="000000"/>
                </a:buClr>
                <a:defRPr/>
              </a:pPr>
              <a:r>
                <a:rPr lang="en-GB" sz="600">
                  <a:solidFill>
                    <a:schemeClr val="tx1"/>
                  </a:solidFill>
                </a:rPr>
                <a:t>Privacy</a:t>
              </a:r>
            </a:p>
          </p:txBody>
        </p:sp>
        <p:sp>
          <p:nvSpPr>
            <p:cNvPr id="326" name="TextBox 325">
              <a:extLst>
                <a:ext uri="{FF2B5EF4-FFF2-40B4-BE49-F238E27FC236}">
                  <a16:creationId xmlns:a16="http://schemas.microsoft.com/office/drawing/2014/main" id="{19FA3181-C99E-C61D-A870-AEB58267CACD}"/>
                </a:ext>
              </a:extLst>
            </p:cNvPr>
            <p:cNvSpPr txBox="1"/>
            <p:nvPr/>
          </p:nvSpPr>
          <p:spPr>
            <a:xfrm>
              <a:off x="9677045" y="1142578"/>
              <a:ext cx="754846" cy="323165"/>
            </a:xfrm>
            <a:prstGeom prst="rect">
              <a:avLst/>
            </a:prstGeom>
            <a:noFill/>
          </p:spPr>
          <p:txBody>
            <a:bodyPr wrap="square">
              <a:spAutoFit/>
            </a:bodyPr>
            <a:lstStyle/>
            <a:p>
              <a:pPr algn="ctr">
                <a:lnSpc>
                  <a:spcPts val="600"/>
                </a:lnSpc>
                <a:buClr>
                  <a:srgbClr val="000000"/>
                </a:buClr>
                <a:defRPr/>
              </a:pPr>
              <a:r>
                <a:rPr lang="en-GB" sz="600">
                  <a:solidFill>
                    <a:schemeClr val="tx1"/>
                  </a:solidFill>
                </a:rPr>
                <a:t>Risk and</a:t>
              </a:r>
              <a:br>
                <a:rPr lang="en-GB" sz="600">
                  <a:solidFill>
                    <a:schemeClr val="tx1"/>
                  </a:solidFill>
                </a:rPr>
              </a:br>
              <a:r>
                <a:rPr lang="en-GB" sz="600">
                  <a:solidFill>
                    <a:schemeClr val="tx1"/>
                  </a:solidFill>
                </a:rPr>
                <a:t>Compliance Transformation</a:t>
              </a:r>
            </a:p>
          </p:txBody>
        </p:sp>
        <p:sp>
          <p:nvSpPr>
            <p:cNvPr id="327" name="TextBox 326">
              <a:extLst>
                <a:ext uri="{FF2B5EF4-FFF2-40B4-BE49-F238E27FC236}">
                  <a16:creationId xmlns:a16="http://schemas.microsoft.com/office/drawing/2014/main" id="{AFE953DF-AEBB-58E2-CD81-875A0382023E}"/>
                </a:ext>
              </a:extLst>
            </p:cNvPr>
            <p:cNvSpPr txBox="1"/>
            <p:nvPr/>
          </p:nvSpPr>
          <p:spPr>
            <a:xfrm>
              <a:off x="9953561" y="1917911"/>
              <a:ext cx="754846" cy="246221"/>
            </a:xfrm>
            <a:prstGeom prst="rect">
              <a:avLst/>
            </a:prstGeom>
            <a:noFill/>
          </p:spPr>
          <p:txBody>
            <a:bodyPr wrap="square">
              <a:spAutoFit/>
            </a:bodyPr>
            <a:lstStyle/>
            <a:p>
              <a:pPr algn="ctr">
                <a:lnSpc>
                  <a:spcPts val="600"/>
                </a:lnSpc>
                <a:buClr>
                  <a:srgbClr val="000000"/>
                </a:buClr>
                <a:defRPr/>
              </a:pPr>
              <a:r>
                <a:rPr lang="en-GB" sz="600">
                  <a:solidFill>
                    <a:schemeClr val="tx1"/>
                  </a:solidFill>
                </a:rPr>
                <a:t>Application and </a:t>
              </a:r>
            </a:p>
            <a:p>
              <a:pPr algn="ctr">
                <a:lnSpc>
                  <a:spcPts val="600"/>
                </a:lnSpc>
                <a:buClr>
                  <a:srgbClr val="000000"/>
                </a:buClr>
                <a:defRPr/>
              </a:pPr>
              <a:r>
                <a:rPr lang="en-GB" sz="600">
                  <a:solidFill>
                    <a:schemeClr val="tx1"/>
                  </a:solidFill>
                </a:rPr>
                <a:t>ERP Security</a:t>
              </a:r>
            </a:p>
          </p:txBody>
        </p:sp>
        <p:sp>
          <p:nvSpPr>
            <p:cNvPr id="328" name="TextBox 327">
              <a:extLst>
                <a:ext uri="{FF2B5EF4-FFF2-40B4-BE49-F238E27FC236}">
                  <a16:creationId xmlns:a16="http://schemas.microsoft.com/office/drawing/2014/main" id="{54BF9864-95FD-108C-A075-BA6C1F974796}"/>
                </a:ext>
              </a:extLst>
            </p:cNvPr>
            <p:cNvSpPr txBox="1"/>
            <p:nvPr/>
          </p:nvSpPr>
          <p:spPr>
            <a:xfrm>
              <a:off x="10271264" y="723639"/>
              <a:ext cx="754846" cy="323165"/>
            </a:xfrm>
            <a:prstGeom prst="rect">
              <a:avLst/>
            </a:prstGeom>
            <a:noFill/>
          </p:spPr>
          <p:txBody>
            <a:bodyPr wrap="square">
              <a:spAutoFit/>
            </a:bodyPr>
            <a:lstStyle/>
            <a:p>
              <a:pPr algn="ctr">
                <a:lnSpc>
                  <a:spcPts val="600"/>
                </a:lnSpc>
                <a:buClr>
                  <a:srgbClr val="000000"/>
                </a:buClr>
                <a:defRPr/>
              </a:pPr>
              <a:r>
                <a:rPr lang="en-GB" sz="600">
                  <a:solidFill>
                    <a:schemeClr val="tx1"/>
                  </a:solidFill>
                </a:rPr>
                <a:t>Cyber</a:t>
              </a:r>
              <a:br>
                <a:rPr lang="en-GB" sz="600">
                  <a:solidFill>
                    <a:schemeClr val="tx1"/>
                  </a:solidFill>
                </a:rPr>
              </a:br>
              <a:r>
                <a:rPr lang="en-GB" sz="600">
                  <a:solidFill>
                    <a:schemeClr val="tx1"/>
                  </a:solidFill>
                </a:rPr>
                <a:t>Defense</a:t>
              </a:r>
            </a:p>
            <a:p>
              <a:pPr algn="ctr">
                <a:lnSpc>
                  <a:spcPts val="600"/>
                </a:lnSpc>
                <a:buClr>
                  <a:srgbClr val="000000"/>
                </a:buClr>
                <a:defRPr/>
              </a:pPr>
              <a:r>
                <a:rPr lang="en-GB" sz="600">
                  <a:solidFill>
                    <a:schemeClr val="tx1"/>
                  </a:solidFill>
                </a:rPr>
                <a:t>and Response</a:t>
              </a:r>
            </a:p>
          </p:txBody>
        </p:sp>
        <p:sp>
          <p:nvSpPr>
            <p:cNvPr id="329" name="Freeform 14">
              <a:extLst>
                <a:ext uri="{FF2B5EF4-FFF2-40B4-BE49-F238E27FC236}">
                  <a16:creationId xmlns:a16="http://schemas.microsoft.com/office/drawing/2014/main" id="{E79C484E-24C5-FB9A-3931-2BE9DBD47BF7}"/>
                </a:ext>
              </a:extLst>
            </p:cNvPr>
            <p:cNvSpPr>
              <a:spLocks/>
            </p:cNvSpPr>
            <p:nvPr/>
          </p:nvSpPr>
          <p:spPr bwMode="blackWhite">
            <a:xfrm>
              <a:off x="10392057" y="1129265"/>
              <a:ext cx="845000" cy="699362"/>
            </a:xfrm>
            <a:custGeom>
              <a:avLst/>
              <a:gdLst>
                <a:gd name="T0" fmla="*/ 2147483647 w 857"/>
                <a:gd name="T1" fmla="*/ 0 h 585"/>
                <a:gd name="T2" fmla="*/ 2147483647 w 857"/>
                <a:gd name="T3" fmla="*/ 0 h 585"/>
                <a:gd name="T4" fmla="*/ 2147483647 w 857"/>
                <a:gd name="T5" fmla="*/ 2147483647 h 585"/>
                <a:gd name="T6" fmla="*/ 2147483647 w 857"/>
                <a:gd name="T7" fmla="*/ 2147483647 h 585"/>
                <a:gd name="T8" fmla="*/ 2147483647 w 857"/>
                <a:gd name="T9" fmla="*/ 2147483647 h 585"/>
                <a:gd name="T10" fmla="*/ 0 w 857"/>
                <a:gd name="T11" fmla="*/ 2147483647 h 585"/>
                <a:gd name="T12" fmla="*/ 2147483647 w 857"/>
                <a:gd name="T13" fmla="*/ 0 h 585"/>
                <a:gd name="T14" fmla="*/ 0 60000 65536"/>
                <a:gd name="T15" fmla="*/ 0 60000 65536"/>
                <a:gd name="T16" fmla="*/ 0 60000 65536"/>
                <a:gd name="T17" fmla="*/ 0 60000 65536"/>
                <a:gd name="T18" fmla="*/ 0 60000 65536"/>
                <a:gd name="T19" fmla="*/ 0 60000 65536"/>
                <a:gd name="T20" fmla="*/ 0 60000 65536"/>
                <a:gd name="T21" fmla="*/ 0 w 857"/>
                <a:gd name="T22" fmla="*/ 0 h 585"/>
                <a:gd name="T23" fmla="*/ 857 w 857"/>
                <a:gd name="T24" fmla="*/ 585 h 5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7" h="585">
                  <a:moveTo>
                    <a:pt x="224" y="0"/>
                  </a:moveTo>
                  <a:lnTo>
                    <a:pt x="648" y="0"/>
                  </a:lnTo>
                  <a:lnTo>
                    <a:pt x="856" y="288"/>
                  </a:lnTo>
                  <a:lnTo>
                    <a:pt x="648" y="584"/>
                  </a:lnTo>
                  <a:lnTo>
                    <a:pt x="224" y="584"/>
                  </a:lnTo>
                  <a:lnTo>
                    <a:pt x="0" y="288"/>
                  </a:lnTo>
                  <a:lnTo>
                    <a:pt x="224" y="0"/>
                  </a:lnTo>
                </a:path>
              </a:pathLst>
            </a:custGeom>
            <a:solidFill>
              <a:schemeClr val="accent6"/>
            </a:solidFill>
            <a:ln w="25400">
              <a:noFill/>
              <a:round/>
              <a:headEnd/>
              <a:tailEnd/>
            </a:ln>
          </p:spPr>
          <p:txBody>
            <a:bodyPr wrap="square" tIns="365760" anchor="t" anchorCtr="0"/>
            <a:lstStyle/>
            <a:p>
              <a:pPr algn="ctr">
                <a:lnSpc>
                  <a:spcPts val="600"/>
                </a:lnSpc>
                <a:buClr>
                  <a:srgbClr val="000000"/>
                </a:buClr>
                <a:defRPr/>
              </a:pPr>
              <a:r>
                <a:rPr lang="en-US" sz="600" b="1">
                  <a:solidFill>
                    <a:schemeClr val="bg1">
                      <a:lumMod val="95000"/>
                    </a:schemeClr>
                  </a:solidFill>
                </a:rPr>
                <a:t>Core Advisory,</a:t>
              </a:r>
              <a:br>
                <a:rPr lang="en-US" sz="600" b="1">
                  <a:solidFill>
                    <a:schemeClr val="bg1">
                      <a:lumMod val="95000"/>
                    </a:schemeClr>
                  </a:solidFill>
                </a:rPr>
              </a:br>
              <a:r>
                <a:rPr lang="en-US" sz="600" b="1">
                  <a:solidFill>
                    <a:schemeClr val="bg1">
                      <a:lumMod val="95000"/>
                    </a:schemeClr>
                  </a:solidFill>
                </a:rPr>
                <a:t>Emerging</a:t>
              </a:r>
              <a:br>
                <a:rPr lang="en-US" sz="600" b="1">
                  <a:solidFill>
                    <a:schemeClr val="bg1">
                      <a:lumMod val="95000"/>
                    </a:schemeClr>
                  </a:solidFill>
                </a:rPr>
              </a:br>
              <a:r>
                <a:rPr lang="en-US" sz="600" b="1">
                  <a:solidFill>
                    <a:schemeClr val="bg1">
                      <a:lumMod val="95000"/>
                    </a:schemeClr>
                  </a:solidFill>
                </a:rPr>
                <a:t>Technologies</a:t>
              </a:r>
              <a:br>
                <a:rPr lang="en-US" sz="600" b="1">
                  <a:solidFill>
                    <a:schemeClr val="bg1">
                      <a:lumMod val="95000"/>
                    </a:schemeClr>
                  </a:solidFill>
                </a:rPr>
              </a:br>
              <a:r>
                <a:rPr lang="en-US" sz="600" b="1">
                  <a:solidFill>
                    <a:schemeClr val="bg1">
                      <a:lumMod val="95000"/>
                    </a:schemeClr>
                  </a:solidFill>
                </a:rPr>
                <a:t>and AI</a:t>
              </a:r>
            </a:p>
          </p:txBody>
        </p:sp>
        <p:grpSp>
          <p:nvGrpSpPr>
            <p:cNvPr id="330" name="Group 4">
              <a:extLst>
                <a:ext uri="{FF2B5EF4-FFF2-40B4-BE49-F238E27FC236}">
                  <a16:creationId xmlns:a16="http://schemas.microsoft.com/office/drawing/2014/main" id="{8A55AFF7-F3F6-891B-0106-30E186F225AB}"/>
                </a:ext>
              </a:extLst>
            </p:cNvPr>
            <p:cNvGrpSpPr>
              <a:grpSpLocks noChangeAspect="1"/>
            </p:cNvGrpSpPr>
            <p:nvPr/>
          </p:nvGrpSpPr>
          <p:grpSpPr bwMode="auto">
            <a:xfrm>
              <a:off x="10674217" y="1162431"/>
              <a:ext cx="302037" cy="302036"/>
              <a:chOff x="1682" y="2006"/>
              <a:chExt cx="352" cy="352"/>
            </a:xfrm>
            <a:solidFill>
              <a:schemeClr val="bg1"/>
            </a:solidFill>
          </p:grpSpPr>
          <p:sp>
            <p:nvSpPr>
              <p:cNvPr id="331" name="Freeform 5">
                <a:extLst>
                  <a:ext uri="{FF2B5EF4-FFF2-40B4-BE49-F238E27FC236}">
                    <a16:creationId xmlns:a16="http://schemas.microsoft.com/office/drawing/2014/main" id="{BA443EF5-EAA6-85D3-56E6-3A779018A3F1}"/>
                  </a:ext>
                </a:extLst>
              </p:cNvPr>
              <p:cNvSpPr>
                <a:spLocks noEditPoints="1"/>
              </p:cNvSpPr>
              <p:nvPr/>
            </p:nvSpPr>
            <p:spPr bwMode="auto">
              <a:xfrm>
                <a:off x="1808" y="2132"/>
                <a:ext cx="100" cy="100"/>
              </a:xfrm>
              <a:custGeom>
                <a:avLst/>
                <a:gdLst>
                  <a:gd name="T0" fmla="*/ 46 w 413"/>
                  <a:gd name="T1" fmla="*/ 367 h 413"/>
                  <a:gd name="T2" fmla="*/ 46 w 413"/>
                  <a:gd name="T3" fmla="*/ 367 h 413"/>
                  <a:gd name="T4" fmla="*/ 366 w 413"/>
                  <a:gd name="T5" fmla="*/ 367 h 413"/>
                  <a:gd name="T6" fmla="*/ 366 w 413"/>
                  <a:gd name="T7" fmla="*/ 47 h 413"/>
                  <a:gd name="T8" fmla="*/ 46 w 413"/>
                  <a:gd name="T9" fmla="*/ 47 h 413"/>
                  <a:gd name="T10" fmla="*/ 46 w 413"/>
                  <a:gd name="T11" fmla="*/ 367 h 413"/>
                  <a:gd name="T12" fmla="*/ 390 w 413"/>
                  <a:gd name="T13" fmla="*/ 413 h 413"/>
                  <a:gd name="T14" fmla="*/ 390 w 413"/>
                  <a:gd name="T15" fmla="*/ 413 h 413"/>
                  <a:gd name="T16" fmla="*/ 23 w 413"/>
                  <a:gd name="T17" fmla="*/ 413 h 413"/>
                  <a:gd name="T18" fmla="*/ 0 w 413"/>
                  <a:gd name="T19" fmla="*/ 390 h 413"/>
                  <a:gd name="T20" fmla="*/ 0 w 413"/>
                  <a:gd name="T21" fmla="*/ 23 h 413"/>
                  <a:gd name="T22" fmla="*/ 23 w 413"/>
                  <a:gd name="T23" fmla="*/ 0 h 413"/>
                  <a:gd name="T24" fmla="*/ 390 w 413"/>
                  <a:gd name="T25" fmla="*/ 0 h 413"/>
                  <a:gd name="T26" fmla="*/ 413 w 413"/>
                  <a:gd name="T27" fmla="*/ 23 h 413"/>
                  <a:gd name="T28" fmla="*/ 413 w 413"/>
                  <a:gd name="T29" fmla="*/ 390 h 413"/>
                  <a:gd name="T30" fmla="*/ 390 w 413"/>
                  <a:gd name="T31" fmla="*/ 413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13" h="413">
                    <a:moveTo>
                      <a:pt x="46" y="367"/>
                    </a:moveTo>
                    <a:lnTo>
                      <a:pt x="46" y="367"/>
                    </a:lnTo>
                    <a:lnTo>
                      <a:pt x="366" y="367"/>
                    </a:lnTo>
                    <a:lnTo>
                      <a:pt x="366" y="47"/>
                    </a:lnTo>
                    <a:lnTo>
                      <a:pt x="46" y="47"/>
                    </a:lnTo>
                    <a:lnTo>
                      <a:pt x="46" y="367"/>
                    </a:lnTo>
                    <a:close/>
                    <a:moveTo>
                      <a:pt x="390" y="413"/>
                    </a:moveTo>
                    <a:lnTo>
                      <a:pt x="390" y="413"/>
                    </a:lnTo>
                    <a:lnTo>
                      <a:pt x="23" y="413"/>
                    </a:lnTo>
                    <a:cubicBezTo>
                      <a:pt x="10" y="413"/>
                      <a:pt x="0" y="403"/>
                      <a:pt x="0" y="390"/>
                    </a:cubicBezTo>
                    <a:lnTo>
                      <a:pt x="0" y="23"/>
                    </a:lnTo>
                    <a:cubicBezTo>
                      <a:pt x="0" y="10"/>
                      <a:pt x="10" y="0"/>
                      <a:pt x="23" y="0"/>
                    </a:cubicBezTo>
                    <a:lnTo>
                      <a:pt x="390" y="0"/>
                    </a:lnTo>
                    <a:cubicBezTo>
                      <a:pt x="403" y="0"/>
                      <a:pt x="413" y="10"/>
                      <a:pt x="413" y="23"/>
                    </a:cubicBezTo>
                    <a:lnTo>
                      <a:pt x="413" y="390"/>
                    </a:lnTo>
                    <a:cubicBezTo>
                      <a:pt x="413" y="403"/>
                      <a:pt x="403" y="413"/>
                      <a:pt x="390" y="41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332" name="Freeform 6">
                <a:extLst>
                  <a:ext uri="{FF2B5EF4-FFF2-40B4-BE49-F238E27FC236}">
                    <a16:creationId xmlns:a16="http://schemas.microsoft.com/office/drawing/2014/main" id="{C8723613-156E-9A24-6409-23E9B46A2545}"/>
                  </a:ext>
                </a:extLst>
              </p:cNvPr>
              <p:cNvSpPr>
                <a:spLocks/>
              </p:cNvSpPr>
              <p:nvPr/>
            </p:nvSpPr>
            <p:spPr bwMode="auto">
              <a:xfrm>
                <a:off x="1853" y="2049"/>
                <a:ext cx="11" cy="71"/>
              </a:xfrm>
              <a:custGeom>
                <a:avLst/>
                <a:gdLst>
                  <a:gd name="T0" fmla="*/ 23 w 47"/>
                  <a:gd name="T1" fmla="*/ 291 h 291"/>
                  <a:gd name="T2" fmla="*/ 23 w 47"/>
                  <a:gd name="T3" fmla="*/ 291 h 291"/>
                  <a:gd name="T4" fmla="*/ 0 w 47"/>
                  <a:gd name="T5" fmla="*/ 268 h 291"/>
                  <a:gd name="T6" fmla="*/ 0 w 47"/>
                  <a:gd name="T7" fmla="*/ 24 h 291"/>
                  <a:gd name="T8" fmla="*/ 23 w 47"/>
                  <a:gd name="T9" fmla="*/ 0 h 291"/>
                  <a:gd name="T10" fmla="*/ 47 w 47"/>
                  <a:gd name="T11" fmla="*/ 24 h 291"/>
                  <a:gd name="T12" fmla="*/ 47 w 47"/>
                  <a:gd name="T13" fmla="*/ 268 h 291"/>
                  <a:gd name="T14" fmla="*/ 23 w 47"/>
                  <a:gd name="T15" fmla="*/ 291 h 2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291">
                    <a:moveTo>
                      <a:pt x="23" y="291"/>
                    </a:moveTo>
                    <a:lnTo>
                      <a:pt x="23" y="291"/>
                    </a:lnTo>
                    <a:cubicBezTo>
                      <a:pt x="11" y="291"/>
                      <a:pt x="0" y="281"/>
                      <a:pt x="0" y="268"/>
                    </a:cubicBezTo>
                    <a:lnTo>
                      <a:pt x="0" y="24"/>
                    </a:lnTo>
                    <a:cubicBezTo>
                      <a:pt x="0" y="11"/>
                      <a:pt x="11" y="0"/>
                      <a:pt x="23" y="0"/>
                    </a:cubicBezTo>
                    <a:cubicBezTo>
                      <a:pt x="36" y="0"/>
                      <a:pt x="47" y="11"/>
                      <a:pt x="47" y="24"/>
                    </a:cubicBezTo>
                    <a:lnTo>
                      <a:pt x="47" y="268"/>
                    </a:lnTo>
                    <a:cubicBezTo>
                      <a:pt x="47" y="281"/>
                      <a:pt x="36" y="291"/>
                      <a:pt x="23" y="29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333" name="Freeform 7">
                <a:extLst>
                  <a:ext uri="{FF2B5EF4-FFF2-40B4-BE49-F238E27FC236}">
                    <a16:creationId xmlns:a16="http://schemas.microsoft.com/office/drawing/2014/main" id="{0FDB37F9-71F2-64BB-B94A-DF3D855CB948}"/>
                  </a:ext>
                </a:extLst>
              </p:cNvPr>
              <p:cNvSpPr>
                <a:spLocks/>
              </p:cNvSpPr>
              <p:nvPr/>
            </p:nvSpPr>
            <p:spPr bwMode="auto">
              <a:xfrm>
                <a:off x="1853" y="2244"/>
                <a:ext cx="11" cy="71"/>
              </a:xfrm>
              <a:custGeom>
                <a:avLst/>
                <a:gdLst>
                  <a:gd name="T0" fmla="*/ 23 w 47"/>
                  <a:gd name="T1" fmla="*/ 291 h 291"/>
                  <a:gd name="T2" fmla="*/ 23 w 47"/>
                  <a:gd name="T3" fmla="*/ 291 h 291"/>
                  <a:gd name="T4" fmla="*/ 0 w 47"/>
                  <a:gd name="T5" fmla="*/ 267 h 291"/>
                  <a:gd name="T6" fmla="*/ 0 w 47"/>
                  <a:gd name="T7" fmla="*/ 23 h 291"/>
                  <a:gd name="T8" fmla="*/ 23 w 47"/>
                  <a:gd name="T9" fmla="*/ 0 h 291"/>
                  <a:gd name="T10" fmla="*/ 47 w 47"/>
                  <a:gd name="T11" fmla="*/ 23 h 291"/>
                  <a:gd name="T12" fmla="*/ 47 w 47"/>
                  <a:gd name="T13" fmla="*/ 267 h 291"/>
                  <a:gd name="T14" fmla="*/ 23 w 47"/>
                  <a:gd name="T15" fmla="*/ 291 h 2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291">
                    <a:moveTo>
                      <a:pt x="23" y="291"/>
                    </a:moveTo>
                    <a:lnTo>
                      <a:pt x="23" y="291"/>
                    </a:lnTo>
                    <a:cubicBezTo>
                      <a:pt x="11" y="291"/>
                      <a:pt x="0" y="280"/>
                      <a:pt x="0" y="267"/>
                    </a:cubicBezTo>
                    <a:lnTo>
                      <a:pt x="0" y="23"/>
                    </a:lnTo>
                    <a:cubicBezTo>
                      <a:pt x="0" y="11"/>
                      <a:pt x="11" y="0"/>
                      <a:pt x="23" y="0"/>
                    </a:cubicBezTo>
                    <a:cubicBezTo>
                      <a:pt x="36" y="0"/>
                      <a:pt x="47" y="11"/>
                      <a:pt x="47" y="23"/>
                    </a:cubicBezTo>
                    <a:lnTo>
                      <a:pt x="47" y="267"/>
                    </a:lnTo>
                    <a:cubicBezTo>
                      <a:pt x="47" y="280"/>
                      <a:pt x="36" y="291"/>
                      <a:pt x="23" y="29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334" name="Freeform 8">
                <a:extLst>
                  <a:ext uri="{FF2B5EF4-FFF2-40B4-BE49-F238E27FC236}">
                    <a16:creationId xmlns:a16="http://schemas.microsoft.com/office/drawing/2014/main" id="{082D9879-2568-63FF-B62C-D850E5C909FB}"/>
                  </a:ext>
                </a:extLst>
              </p:cNvPr>
              <p:cNvSpPr>
                <a:spLocks/>
              </p:cNvSpPr>
              <p:nvPr/>
            </p:nvSpPr>
            <p:spPr bwMode="auto">
              <a:xfrm>
                <a:off x="1920" y="2176"/>
                <a:ext cx="71" cy="12"/>
              </a:xfrm>
              <a:custGeom>
                <a:avLst/>
                <a:gdLst>
                  <a:gd name="T0" fmla="*/ 267 w 291"/>
                  <a:gd name="T1" fmla="*/ 47 h 47"/>
                  <a:gd name="T2" fmla="*/ 267 w 291"/>
                  <a:gd name="T3" fmla="*/ 47 h 47"/>
                  <a:gd name="T4" fmla="*/ 23 w 291"/>
                  <a:gd name="T5" fmla="*/ 47 h 47"/>
                  <a:gd name="T6" fmla="*/ 0 w 291"/>
                  <a:gd name="T7" fmla="*/ 24 h 47"/>
                  <a:gd name="T8" fmla="*/ 23 w 291"/>
                  <a:gd name="T9" fmla="*/ 0 h 47"/>
                  <a:gd name="T10" fmla="*/ 267 w 291"/>
                  <a:gd name="T11" fmla="*/ 0 h 47"/>
                  <a:gd name="T12" fmla="*/ 291 w 291"/>
                  <a:gd name="T13" fmla="*/ 24 h 47"/>
                  <a:gd name="T14" fmla="*/ 267 w 291"/>
                  <a:gd name="T15" fmla="*/ 47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1" h="47">
                    <a:moveTo>
                      <a:pt x="267" y="47"/>
                    </a:moveTo>
                    <a:lnTo>
                      <a:pt x="267" y="47"/>
                    </a:lnTo>
                    <a:lnTo>
                      <a:pt x="23" y="47"/>
                    </a:lnTo>
                    <a:cubicBezTo>
                      <a:pt x="10" y="47"/>
                      <a:pt x="0" y="36"/>
                      <a:pt x="0" y="24"/>
                    </a:cubicBezTo>
                    <a:cubicBezTo>
                      <a:pt x="0" y="11"/>
                      <a:pt x="10" y="0"/>
                      <a:pt x="23" y="0"/>
                    </a:cubicBezTo>
                    <a:lnTo>
                      <a:pt x="267" y="0"/>
                    </a:lnTo>
                    <a:cubicBezTo>
                      <a:pt x="280" y="0"/>
                      <a:pt x="291" y="11"/>
                      <a:pt x="291" y="24"/>
                    </a:cubicBezTo>
                    <a:cubicBezTo>
                      <a:pt x="291" y="36"/>
                      <a:pt x="280" y="47"/>
                      <a:pt x="267" y="4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335" name="Freeform 9">
                <a:extLst>
                  <a:ext uri="{FF2B5EF4-FFF2-40B4-BE49-F238E27FC236}">
                    <a16:creationId xmlns:a16="http://schemas.microsoft.com/office/drawing/2014/main" id="{6DF9BC9B-A358-A941-CC08-7B67D32133E9}"/>
                  </a:ext>
                </a:extLst>
              </p:cNvPr>
              <p:cNvSpPr>
                <a:spLocks/>
              </p:cNvSpPr>
              <p:nvPr/>
            </p:nvSpPr>
            <p:spPr bwMode="auto">
              <a:xfrm>
                <a:off x="1725" y="2176"/>
                <a:ext cx="71" cy="12"/>
              </a:xfrm>
              <a:custGeom>
                <a:avLst/>
                <a:gdLst>
                  <a:gd name="T0" fmla="*/ 268 w 291"/>
                  <a:gd name="T1" fmla="*/ 47 h 47"/>
                  <a:gd name="T2" fmla="*/ 268 w 291"/>
                  <a:gd name="T3" fmla="*/ 47 h 47"/>
                  <a:gd name="T4" fmla="*/ 24 w 291"/>
                  <a:gd name="T5" fmla="*/ 47 h 47"/>
                  <a:gd name="T6" fmla="*/ 0 w 291"/>
                  <a:gd name="T7" fmla="*/ 24 h 47"/>
                  <a:gd name="T8" fmla="*/ 24 w 291"/>
                  <a:gd name="T9" fmla="*/ 0 h 47"/>
                  <a:gd name="T10" fmla="*/ 268 w 291"/>
                  <a:gd name="T11" fmla="*/ 0 h 47"/>
                  <a:gd name="T12" fmla="*/ 291 w 291"/>
                  <a:gd name="T13" fmla="*/ 24 h 47"/>
                  <a:gd name="T14" fmla="*/ 268 w 291"/>
                  <a:gd name="T15" fmla="*/ 47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1" h="47">
                    <a:moveTo>
                      <a:pt x="268" y="47"/>
                    </a:moveTo>
                    <a:lnTo>
                      <a:pt x="268" y="47"/>
                    </a:lnTo>
                    <a:lnTo>
                      <a:pt x="24" y="47"/>
                    </a:lnTo>
                    <a:cubicBezTo>
                      <a:pt x="11" y="47"/>
                      <a:pt x="0" y="36"/>
                      <a:pt x="0" y="24"/>
                    </a:cubicBezTo>
                    <a:cubicBezTo>
                      <a:pt x="0" y="11"/>
                      <a:pt x="11" y="0"/>
                      <a:pt x="24" y="0"/>
                    </a:cubicBezTo>
                    <a:lnTo>
                      <a:pt x="268" y="0"/>
                    </a:lnTo>
                    <a:cubicBezTo>
                      <a:pt x="280" y="0"/>
                      <a:pt x="291" y="11"/>
                      <a:pt x="291" y="24"/>
                    </a:cubicBezTo>
                    <a:cubicBezTo>
                      <a:pt x="291" y="36"/>
                      <a:pt x="280" y="47"/>
                      <a:pt x="268" y="4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336" name="Freeform 10">
                <a:extLst>
                  <a:ext uri="{FF2B5EF4-FFF2-40B4-BE49-F238E27FC236}">
                    <a16:creationId xmlns:a16="http://schemas.microsoft.com/office/drawing/2014/main" id="{0247AEFE-6DA0-432C-22B4-8097A077641D}"/>
                  </a:ext>
                </a:extLst>
              </p:cNvPr>
              <p:cNvSpPr>
                <a:spLocks/>
              </p:cNvSpPr>
              <p:nvPr/>
            </p:nvSpPr>
            <p:spPr bwMode="auto">
              <a:xfrm>
                <a:off x="1897" y="2045"/>
                <a:ext cx="38" cy="75"/>
              </a:xfrm>
              <a:custGeom>
                <a:avLst/>
                <a:gdLst>
                  <a:gd name="T0" fmla="*/ 24 w 159"/>
                  <a:gd name="T1" fmla="*/ 307 h 307"/>
                  <a:gd name="T2" fmla="*/ 24 w 159"/>
                  <a:gd name="T3" fmla="*/ 307 h 307"/>
                  <a:gd name="T4" fmla="*/ 0 w 159"/>
                  <a:gd name="T5" fmla="*/ 284 h 307"/>
                  <a:gd name="T6" fmla="*/ 0 w 159"/>
                  <a:gd name="T7" fmla="*/ 135 h 307"/>
                  <a:gd name="T8" fmla="*/ 7 w 159"/>
                  <a:gd name="T9" fmla="*/ 119 h 307"/>
                  <a:gd name="T10" fmla="*/ 117 w 159"/>
                  <a:gd name="T11" fmla="*/ 9 h 307"/>
                  <a:gd name="T12" fmla="*/ 150 w 159"/>
                  <a:gd name="T13" fmla="*/ 9 h 307"/>
                  <a:gd name="T14" fmla="*/ 150 w 159"/>
                  <a:gd name="T15" fmla="*/ 42 h 307"/>
                  <a:gd name="T16" fmla="*/ 47 w 159"/>
                  <a:gd name="T17" fmla="*/ 145 h 307"/>
                  <a:gd name="T18" fmla="*/ 47 w 159"/>
                  <a:gd name="T19" fmla="*/ 284 h 307"/>
                  <a:gd name="T20" fmla="*/ 24 w 159"/>
                  <a:gd name="T21" fmla="*/ 307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9" h="307">
                    <a:moveTo>
                      <a:pt x="24" y="307"/>
                    </a:moveTo>
                    <a:lnTo>
                      <a:pt x="24" y="307"/>
                    </a:lnTo>
                    <a:cubicBezTo>
                      <a:pt x="11" y="307"/>
                      <a:pt x="0" y="297"/>
                      <a:pt x="0" y="284"/>
                    </a:cubicBezTo>
                    <a:lnTo>
                      <a:pt x="0" y="135"/>
                    </a:lnTo>
                    <a:cubicBezTo>
                      <a:pt x="0" y="129"/>
                      <a:pt x="3" y="123"/>
                      <a:pt x="7" y="119"/>
                    </a:cubicBezTo>
                    <a:lnTo>
                      <a:pt x="117" y="9"/>
                    </a:lnTo>
                    <a:cubicBezTo>
                      <a:pt x="126" y="0"/>
                      <a:pt x="141" y="0"/>
                      <a:pt x="150" y="9"/>
                    </a:cubicBezTo>
                    <a:cubicBezTo>
                      <a:pt x="159" y="18"/>
                      <a:pt x="159" y="32"/>
                      <a:pt x="150" y="42"/>
                    </a:cubicBezTo>
                    <a:lnTo>
                      <a:pt x="47" y="145"/>
                    </a:lnTo>
                    <a:lnTo>
                      <a:pt x="47" y="284"/>
                    </a:lnTo>
                    <a:cubicBezTo>
                      <a:pt x="47" y="297"/>
                      <a:pt x="37" y="307"/>
                      <a:pt x="24" y="30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368" name="Freeform 11">
                <a:extLst>
                  <a:ext uri="{FF2B5EF4-FFF2-40B4-BE49-F238E27FC236}">
                    <a16:creationId xmlns:a16="http://schemas.microsoft.com/office/drawing/2014/main" id="{25925AA4-F49B-056F-AB96-1511F8D7074D}"/>
                  </a:ext>
                </a:extLst>
              </p:cNvPr>
              <p:cNvSpPr>
                <a:spLocks/>
              </p:cNvSpPr>
              <p:nvPr/>
            </p:nvSpPr>
            <p:spPr bwMode="auto">
              <a:xfrm>
                <a:off x="1781" y="2045"/>
                <a:ext cx="38" cy="75"/>
              </a:xfrm>
              <a:custGeom>
                <a:avLst/>
                <a:gdLst>
                  <a:gd name="T0" fmla="*/ 135 w 158"/>
                  <a:gd name="T1" fmla="*/ 307 h 307"/>
                  <a:gd name="T2" fmla="*/ 135 w 158"/>
                  <a:gd name="T3" fmla="*/ 307 h 307"/>
                  <a:gd name="T4" fmla="*/ 112 w 158"/>
                  <a:gd name="T5" fmla="*/ 284 h 307"/>
                  <a:gd name="T6" fmla="*/ 112 w 158"/>
                  <a:gd name="T7" fmla="*/ 145 h 307"/>
                  <a:gd name="T8" fmla="*/ 9 w 158"/>
                  <a:gd name="T9" fmla="*/ 42 h 307"/>
                  <a:gd name="T10" fmla="*/ 9 w 158"/>
                  <a:gd name="T11" fmla="*/ 9 h 307"/>
                  <a:gd name="T12" fmla="*/ 42 w 158"/>
                  <a:gd name="T13" fmla="*/ 9 h 307"/>
                  <a:gd name="T14" fmla="*/ 152 w 158"/>
                  <a:gd name="T15" fmla="*/ 119 h 307"/>
                  <a:gd name="T16" fmla="*/ 158 w 158"/>
                  <a:gd name="T17" fmla="*/ 135 h 307"/>
                  <a:gd name="T18" fmla="*/ 158 w 158"/>
                  <a:gd name="T19" fmla="*/ 284 h 307"/>
                  <a:gd name="T20" fmla="*/ 135 w 158"/>
                  <a:gd name="T21" fmla="*/ 307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8" h="307">
                    <a:moveTo>
                      <a:pt x="135" y="307"/>
                    </a:moveTo>
                    <a:lnTo>
                      <a:pt x="135" y="307"/>
                    </a:lnTo>
                    <a:cubicBezTo>
                      <a:pt x="122" y="307"/>
                      <a:pt x="112" y="297"/>
                      <a:pt x="112" y="284"/>
                    </a:cubicBezTo>
                    <a:lnTo>
                      <a:pt x="112" y="145"/>
                    </a:lnTo>
                    <a:lnTo>
                      <a:pt x="9" y="42"/>
                    </a:lnTo>
                    <a:cubicBezTo>
                      <a:pt x="0" y="32"/>
                      <a:pt x="0" y="18"/>
                      <a:pt x="9" y="9"/>
                    </a:cubicBezTo>
                    <a:cubicBezTo>
                      <a:pt x="18" y="0"/>
                      <a:pt x="33" y="0"/>
                      <a:pt x="42" y="9"/>
                    </a:cubicBezTo>
                    <a:lnTo>
                      <a:pt x="152" y="119"/>
                    </a:lnTo>
                    <a:cubicBezTo>
                      <a:pt x="156" y="123"/>
                      <a:pt x="158" y="129"/>
                      <a:pt x="158" y="135"/>
                    </a:cubicBezTo>
                    <a:lnTo>
                      <a:pt x="158" y="284"/>
                    </a:lnTo>
                    <a:cubicBezTo>
                      <a:pt x="158" y="297"/>
                      <a:pt x="148" y="307"/>
                      <a:pt x="135" y="30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369" name="Freeform 12">
                <a:extLst>
                  <a:ext uri="{FF2B5EF4-FFF2-40B4-BE49-F238E27FC236}">
                    <a16:creationId xmlns:a16="http://schemas.microsoft.com/office/drawing/2014/main" id="{E3129536-BA3D-2395-AFF3-5B255E0C5FEA}"/>
                  </a:ext>
                </a:extLst>
              </p:cNvPr>
              <p:cNvSpPr>
                <a:spLocks/>
              </p:cNvSpPr>
              <p:nvPr/>
            </p:nvSpPr>
            <p:spPr bwMode="auto">
              <a:xfrm>
                <a:off x="1781" y="2244"/>
                <a:ext cx="38" cy="74"/>
              </a:xfrm>
              <a:custGeom>
                <a:avLst/>
                <a:gdLst>
                  <a:gd name="T0" fmla="*/ 25 w 158"/>
                  <a:gd name="T1" fmla="*/ 305 h 305"/>
                  <a:gd name="T2" fmla="*/ 25 w 158"/>
                  <a:gd name="T3" fmla="*/ 305 h 305"/>
                  <a:gd name="T4" fmla="*/ 9 w 158"/>
                  <a:gd name="T5" fmla="*/ 299 h 305"/>
                  <a:gd name="T6" fmla="*/ 9 w 158"/>
                  <a:gd name="T7" fmla="*/ 266 h 305"/>
                  <a:gd name="T8" fmla="*/ 112 w 158"/>
                  <a:gd name="T9" fmla="*/ 162 h 305"/>
                  <a:gd name="T10" fmla="*/ 112 w 158"/>
                  <a:gd name="T11" fmla="*/ 23 h 305"/>
                  <a:gd name="T12" fmla="*/ 135 w 158"/>
                  <a:gd name="T13" fmla="*/ 0 h 305"/>
                  <a:gd name="T14" fmla="*/ 158 w 158"/>
                  <a:gd name="T15" fmla="*/ 23 h 305"/>
                  <a:gd name="T16" fmla="*/ 158 w 158"/>
                  <a:gd name="T17" fmla="*/ 172 h 305"/>
                  <a:gd name="T18" fmla="*/ 152 w 158"/>
                  <a:gd name="T19" fmla="*/ 189 h 305"/>
                  <a:gd name="T20" fmla="*/ 42 w 158"/>
                  <a:gd name="T21" fmla="*/ 299 h 305"/>
                  <a:gd name="T22" fmla="*/ 25 w 158"/>
                  <a:gd name="T23" fmla="*/ 305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8" h="305">
                    <a:moveTo>
                      <a:pt x="25" y="305"/>
                    </a:moveTo>
                    <a:lnTo>
                      <a:pt x="25" y="305"/>
                    </a:lnTo>
                    <a:cubicBezTo>
                      <a:pt x="19" y="305"/>
                      <a:pt x="13" y="303"/>
                      <a:pt x="9" y="299"/>
                    </a:cubicBezTo>
                    <a:cubicBezTo>
                      <a:pt x="0" y="289"/>
                      <a:pt x="0" y="275"/>
                      <a:pt x="9" y="266"/>
                    </a:cubicBezTo>
                    <a:lnTo>
                      <a:pt x="112" y="162"/>
                    </a:lnTo>
                    <a:lnTo>
                      <a:pt x="112" y="23"/>
                    </a:lnTo>
                    <a:cubicBezTo>
                      <a:pt x="112" y="11"/>
                      <a:pt x="122" y="0"/>
                      <a:pt x="135" y="0"/>
                    </a:cubicBezTo>
                    <a:cubicBezTo>
                      <a:pt x="148" y="0"/>
                      <a:pt x="158" y="11"/>
                      <a:pt x="158" y="23"/>
                    </a:cubicBezTo>
                    <a:lnTo>
                      <a:pt x="158" y="172"/>
                    </a:lnTo>
                    <a:cubicBezTo>
                      <a:pt x="158" y="178"/>
                      <a:pt x="156" y="184"/>
                      <a:pt x="152" y="189"/>
                    </a:cubicBezTo>
                    <a:lnTo>
                      <a:pt x="42" y="299"/>
                    </a:lnTo>
                    <a:cubicBezTo>
                      <a:pt x="37" y="303"/>
                      <a:pt x="31" y="305"/>
                      <a:pt x="25" y="30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371" name="Freeform 13">
                <a:extLst>
                  <a:ext uri="{FF2B5EF4-FFF2-40B4-BE49-F238E27FC236}">
                    <a16:creationId xmlns:a16="http://schemas.microsoft.com/office/drawing/2014/main" id="{55CB4B74-D199-F63A-4FEA-B4BE572615D9}"/>
                  </a:ext>
                </a:extLst>
              </p:cNvPr>
              <p:cNvSpPr>
                <a:spLocks/>
              </p:cNvSpPr>
              <p:nvPr/>
            </p:nvSpPr>
            <p:spPr bwMode="auto">
              <a:xfrm>
                <a:off x="1897" y="2244"/>
                <a:ext cx="38" cy="74"/>
              </a:xfrm>
              <a:custGeom>
                <a:avLst/>
                <a:gdLst>
                  <a:gd name="T0" fmla="*/ 134 w 159"/>
                  <a:gd name="T1" fmla="*/ 305 h 305"/>
                  <a:gd name="T2" fmla="*/ 134 w 159"/>
                  <a:gd name="T3" fmla="*/ 305 h 305"/>
                  <a:gd name="T4" fmla="*/ 117 w 159"/>
                  <a:gd name="T5" fmla="*/ 299 h 305"/>
                  <a:gd name="T6" fmla="*/ 7 w 159"/>
                  <a:gd name="T7" fmla="*/ 189 h 305"/>
                  <a:gd name="T8" fmla="*/ 0 w 159"/>
                  <a:gd name="T9" fmla="*/ 172 h 305"/>
                  <a:gd name="T10" fmla="*/ 0 w 159"/>
                  <a:gd name="T11" fmla="*/ 23 h 305"/>
                  <a:gd name="T12" fmla="*/ 24 w 159"/>
                  <a:gd name="T13" fmla="*/ 0 h 305"/>
                  <a:gd name="T14" fmla="*/ 47 w 159"/>
                  <a:gd name="T15" fmla="*/ 23 h 305"/>
                  <a:gd name="T16" fmla="*/ 47 w 159"/>
                  <a:gd name="T17" fmla="*/ 162 h 305"/>
                  <a:gd name="T18" fmla="*/ 150 w 159"/>
                  <a:gd name="T19" fmla="*/ 266 h 305"/>
                  <a:gd name="T20" fmla="*/ 150 w 159"/>
                  <a:gd name="T21" fmla="*/ 299 h 305"/>
                  <a:gd name="T22" fmla="*/ 134 w 159"/>
                  <a:gd name="T23" fmla="*/ 305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9" h="305">
                    <a:moveTo>
                      <a:pt x="134" y="305"/>
                    </a:moveTo>
                    <a:lnTo>
                      <a:pt x="134" y="305"/>
                    </a:lnTo>
                    <a:cubicBezTo>
                      <a:pt x="128" y="305"/>
                      <a:pt x="122" y="303"/>
                      <a:pt x="117" y="299"/>
                    </a:cubicBezTo>
                    <a:lnTo>
                      <a:pt x="7" y="189"/>
                    </a:lnTo>
                    <a:cubicBezTo>
                      <a:pt x="3" y="184"/>
                      <a:pt x="0" y="178"/>
                      <a:pt x="0" y="172"/>
                    </a:cubicBezTo>
                    <a:lnTo>
                      <a:pt x="0" y="23"/>
                    </a:lnTo>
                    <a:cubicBezTo>
                      <a:pt x="0" y="11"/>
                      <a:pt x="11" y="0"/>
                      <a:pt x="24" y="0"/>
                    </a:cubicBezTo>
                    <a:cubicBezTo>
                      <a:pt x="37" y="0"/>
                      <a:pt x="47" y="11"/>
                      <a:pt x="47" y="23"/>
                    </a:cubicBezTo>
                    <a:lnTo>
                      <a:pt x="47" y="162"/>
                    </a:lnTo>
                    <a:lnTo>
                      <a:pt x="150" y="266"/>
                    </a:lnTo>
                    <a:cubicBezTo>
                      <a:pt x="159" y="275"/>
                      <a:pt x="159" y="289"/>
                      <a:pt x="150" y="299"/>
                    </a:cubicBezTo>
                    <a:cubicBezTo>
                      <a:pt x="146" y="303"/>
                      <a:pt x="140" y="305"/>
                      <a:pt x="134" y="30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374" name="Freeform 14">
                <a:extLst>
                  <a:ext uri="{FF2B5EF4-FFF2-40B4-BE49-F238E27FC236}">
                    <a16:creationId xmlns:a16="http://schemas.microsoft.com/office/drawing/2014/main" id="{A2CD0DC9-B26D-0F90-4F7A-8BF9BB7740C1}"/>
                  </a:ext>
                </a:extLst>
              </p:cNvPr>
              <p:cNvSpPr>
                <a:spLocks/>
              </p:cNvSpPr>
              <p:nvPr/>
            </p:nvSpPr>
            <p:spPr bwMode="auto">
              <a:xfrm>
                <a:off x="1920" y="2221"/>
                <a:ext cx="75" cy="38"/>
              </a:xfrm>
              <a:custGeom>
                <a:avLst/>
                <a:gdLst>
                  <a:gd name="T0" fmla="*/ 282 w 308"/>
                  <a:gd name="T1" fmla="*/ 156 h 156"/>
                  <a:gd name="T2" fmla="*/ 282 w 308"/>
                  <a:gd name="T3" fmla="*/ 156 h 156"/>
                  <a:gd name="T4" fmla="*/ 265 w 308"/>
                  <a:gd name="T5" fmla="*/ 149 h 156"/>
                  <a:gd name="T6" fmla="*/ 162 w 308"/>
                  <a:gd name="T7" fmla="*/ 46 h 156"/>
                  <a:gd name="T8" fmla="*/ 23 w 308"/>
                  <a:gd name="T9" fmla="*/ 46 h 156"/>
                  <a:gd name="T10" fmla="*/ 0 w 308"/>
                  <a:gd name="T11" fmla="*/ 23 h 156"/>
                  <a:gd name="T12" fmla="*/ 23 w 308"/>
                  <a:gd name="T13" fmla="*/ 0 h 156"/>
                  <a:gd name="T14" fmla="*/ 172 w 308"/>
                  <a:gd name="T15" fmla="*/ 0 h 156"/>
                  <a:gd name="T16" fmla="*/ 188 w 308"/>
                  <a:gd name="T17" fmla="*/ 6 h 156"/>
                  <a:gd name="T18" fmla="*/ 298 w 308"/>
                  <a:gd name="T19" fmla="*/ 116 h 156"/>
                  <a:gd name="T20" fmla="*/ 298 w 308"/>
                  <a:gd name="T21" fmla="*/ 149 h 156"/>
                  <a:gd name="T22" fmla="*/ 282 w 308"/>
                  <a:gd name="T23" fmla="*/ 156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8" h="156">
                    <a:moveTo>
                      <a:pt x="282" y="156"/>
                    </a:moveTo>
                    <a:lnTo>
                      <a:pt x="282" y="156"/>
                    </a:lnTo>
                    <a:cubicBezTo>
                      <a:pt x="276" y="156"/>
                      <a:pt x="270" y="154"/>
                      <a:pt x="265" y="149"/>
                    </a:cubicBezTo>
                    <a:lnTo>
                      <a:pt x="162" y="46"/>
                    </a:lnTo>
                    <a:lnTo>
                      <a:pt x="23" y="46"/>
                    </a:lnTo>
                    <a:cubicBezTo>
                      <a:pt x="10" y="46"/>
                      <a:pt x="0" y="36"/>
                      <a:pt x="0" y="23"/>
                    </a:cubicBezTo>
                    <a:cubicBezTo>
                      <a:pt x="0" y="10"/>
                      <a:pt x="10" y="0"/>
                      <a:pt x="23" y="0"/>
                    </a:cubicBezTo>
                    <a:lnTo>
                      <a:pt x="172" y="0"/>
                    </a:lnTo>
                    <a:cubicBezTo>
                      <a:pt x="178" y="0"/>
                      <a:pt x="184" y="2"/>
                      <a:pt x="188" y="6"/>
                    </a:cubicBezTo>
                    <a:lnTo>
                      <a:pt x="298" y="116"/>
                    </a:lnTo>
                    <a:cubicBezTo>
                      <a:pt x="308" y="125"/>
                      <a:pt x="308" y="140"/>
                      <a:pt x="298" y="149"/>
                    </a:cubicBezTo>
                    <a:cubicBezTo>
                      <a:pt x="294" y="154"/>
                      <a:pt x="288" y="156"/>
                      <a:pt x="282" y="15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375" name="Freeform 15">
                <a:extLst>
                  <a:ext uri="{FF2B5EF4-FFF2-40B4-BE49-F238E27FC236}">
                    <a16:creationId xmlns:a16="http://schemas.microsoft.com/office/drawing/2014/main" id="{9EFF4FEA-A28B-1796-FE8F-94986A3CBDE7}"/>
                  </a:ext>
                </a:extLst>
              </p:cNvPr>
              <p:cNvSpPr>
                <a:spLocks/>
              </p:cNvSpPr>
              <p:nvPr/>
            </p:nvSpPr>
            <p:spPr bwMode="auto">
              <a:xfrm>
                <a:off x="1920" y="2105"/>
                <a:ext cx="75" cy="38"/>
              </a:xfrm>
              <a:custGeom>
                <a:avLst/>
                <a:gdLst>
                  <a:gd name="T0" fmla="*/ 172 w 308"/>
                  <a:gd name="T1" fmla="*/ 159 h 159"/>
                  <a:gd name="T2" fmla="*/ 172 w 308"/>
                  <a:gd name="T3" fmla="*/ 159 h 159"/>
                  <a:gd name="T4" fmla="*/ 23 w 308"/>
                  <a:gd name="T5" fmla="*/ 159 h 159"/>
                  <a:gd name="T6" fmla="*/ 0 w 308"/>
                  <a:gd name="T7" fmla="*/ 135 h 159"/>
                  <a:gd name="T8" fmla="*/ 23 w 308"/>
                  <a:gd name="T9" fmla="*/ 112 h 159"/>
                  <a:gd name="T10" fmla="*/ 162 w 308"/>
                  <a:gd name="T11" fmla="*/ 112 h 159"/>
                  <a:gd name="T12" fmla="*/ 265 w 308"/>
                  <a:gd name="T13" fmla="*/ 9 h 159"/>
                  <a:gd name="T14" fmla="*/ 298 w 308"/>
                  <a:gd name="T15" fmla="*/ 9 h 159"/>
                  <a:gd name="T16" fmla="*/ 298 w 308"/>
                  <a:gd name="T17" fmla="*/ 42 h 159"/>
                  <a:gd name="T18" fmla="*/ 188 w 308"/>
                  <a:gd name="T19" fmla="*/ 152 h 159"/>
                  <a:gd name="T20" fmla="*/ 172 w 308"/>
                  <a:gd name="T21" fmla="*/ 15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8" h="159">
                    <a:moveTo>
                      <a:pt x="172" y="159"/>
                    </a:moveTo>
                    <a:lnTo>
                      <a:pt x="172" y="159"/>
                    </a:lnTo>
                    <a:lnTo>
                      <a:pt x="23" y="159"/>
                    </a:lnTo>
                    <a:cubicBezTo>
                      <a:pt x="10" y="159"/>
                      <a:pt x="0" y="148"/>
                      <a:pt x="0" y="135"/>
                    </a:cubicBezTo>
                    <a:cubicBezTo>
                      <a:pt x="0" y="122"/>
                      <a:pt x="10" y="112"/>
                      <a:pt x="23" y="112"/>
                    </a:cubicBezTo>
                    <a:lnTo>
                      <a:pt x="162" y="112"/>
                    </a:lnTo>
                    <a:lnTo>
                      <a:pt x="265" y="9"/>
                    </a:lnTo>
                    <a:cubicBezTo>
                      <a:pt x="275" y="0"/>
                      <a:pt x="289" y="0"/>
                      <a:pt x="298" y="9"/>
                    </a:cubicBezTo>
                    <a:cubicBezTo>
                      <a:pt x="308" y="18"/>
                      <a:pt x="308" y="33"/>
                      <a:pt x="298" y="42"/>
                    </a:cubicBezTo>
                    <a:lnTo>
                      <a:pt x="188" y="152"/>
                    </a:lnTo>
                    <a:cubicBezTo>
                      <a:pt x="184" y="156"/>
                      <a:pt x="178" y="159"/>
                      <a:pt x="172" y="15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399" name="Freeform 16">
                <a:extLst>
                  <a:ext uri="{FF2B5EF4-FFF2-40B4-BE49-F238E27FC236}">
                    <a16:creationId xmlns:a16="http://schemas.microsoft.com/office/drawing/2014/main" id="{0AC40CAA-7030-6560-4707-4A6D80437BCF}"/>
                  </a:ext>
                </a:extLst>
              </p:cNvPr>
              <p:cNvSpPr>
                <a:spLocks/>
              </p:cNvSpPr>
              <p:nvPr/>
            </p:nvSpPr>
            <p:spPr bwMode="auto">
              <a:xfrm>
                <a:off x="1721" y="2105"/>
                <a:ext cx="75" cy="38"/>
              </a:xfrm>
              <a:custGeom>
                <a:avLst/>
                <a:gdLst>
                  <a:gd name="T0" fmla="*/ 285 w 308"/>
                  <a:gd name="T1" fmla="*/ 159 h 159"/>
                  <a:gd name="T2" fmla="*/ 285 w 308"/>
                  <a:gd name="T3" fmla="*/ 159 h 159"/>
                  <a:gd name="T4" fmla="*/ 136 w 308"/>
                  <a:gd name="T5" fmla="*/ 159 h 159"/>
                  <a:gd name="T6" fmla="*/ 119 w 308"/>
                  <a:gd name="T7" fmla="*/ 152 h 159"/>
                  <a:gd name="T8" fmla="*/ 9 w 308"/>
                  <a:gd name="T9" fmla="*/ 42 h 159"/>
                  <a:gd name="T10" fmla="*/ 9 w 308"/>
                  <a:gd name="T11" fmla="*/ 9 h 159"/>
                  <a:gd name="T12" fmla="*/ 42 w 308"/>
                  <a:gd name="T13" fmla="*/ 9 h 159"/>
                  <a:gd name="T14" fmla="*/ 146 w 308"/>
                  <a:gd name="T15" fmla="*/ 112 h 159"/>
                  <a:gd name="T16" fmla="*/ 285 w 308"/>
                  <a:gd name="T17" fmla="*/ 112 h 159"/>
                  <a:gd name="T18" fmla="*/ 308 w 308"/>
                  <a:gd name="T19" fmla="*/ 135 h 159"/>
                  <a:gd name="T20" fmla="*/ 285 w 308"/>
                  <a:gd name="T21" fmla="*/ 15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8" h="159">
                    <a:moveTo>
                      <a:pt x="285" y="159"/>
                    </a:moveTo>
                    <a:lnTo>
                      <a:pt x="285" y="159"/>
                    </a:lnTo>
                    <a:lnTo>
                      <a:pt x="136" y="159"/>
                    </a:lnTo>
                    <a:cubicBezTo>
                      <a:pt x="130" y="159"/>
                      <a:pt x="124" y="156"/>
                      <a:pt x="119" y="152"/>
                    </a:cubicBezTo>
                    <a:lnTo>
                      <a:pt x="9" y="42"/>
                    </a:lnTo>
                    <a:cubicBezTo>
                      <a:pt x="0" y="33"/>
                      <a:pt x="0" y="18"/>
                      <a:pt x="9" y="9"/>
                    </a:cubicBezTo>
                    <a:cubicBezTo>
                      <a:pt x="19" y="0"/>
                      <a:pt x="33" y="0"/>
                      <a:pt x="42" y="9"/>
                    </a:cubicBezTo>
                    <a:lnTo>
                      <a:pt x="146" y="112"/>
                    </a:lnTo>
                    <a:lnTo>
                      <a:pt x="285" y="112"/>
                    </a:lnTo>
                    <a:cubicBezTo>
                      <a:pt x="297" y="112"/>
                      <a:pt x="308" y="122"/>
                      <a:pt x="308" y="135"/>
                    </a:cubicBezTo>
                    <a:cubicBezTo>
                      <a:pt x="308" y="148"/>
                      <a:pt x="297" y="159"/>
                      <a:pt x="285" y="15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406" name="Freeform 17">
                <a:extLst>
                  <a:ext uri="{FF2B5EF4-FFF2-40B4-BE49-F238E27FC236}">
                    <a16:creationId xmlns:a16="http://schemas.microsoft.com/office/drawing/2014/main" id="{03DFF340-9FD6-BA6A-7A90-7615EE1E6565}"/>
                  </a:ext>
                </a:extLst>
              </p:cNvPr>
              <p:cNvSpPr>
                <a:spLocks/>
              </p:cNvSpPr>
              <p:nvPr/>
            </p:nvSpPr>
            <p:spPr bwMode="auto">
              <a:xfrm>
                <a:off x="1721" y="2221"/>
                <a:ext cx="75" cy="38"/>
              </a:xfrm>
              <a:custGeom>
                <a:avLst/>
                <a:gdLst>
                  <a:gd name="T0" fmla="*/ 26 w 308"/>
                  <a:gd name="T1" fmla="*/ 156 h 156"/>
                  <a:gd name="T2" fmla="*/ 26 w 308"/>
                  <a:gd name="T3" fmla="*/ 156 h 156"/>
                  <a:gd name="T4" fmla="*/ 9 w 308"/>
                  <a:gd name="T5" fmla="*/ 149 h 156"/>
                  <a:gd name="T6" fmla="*/ 9 w 308"/>
                  <a:gd name="T7" fmla="*/ 116 h 156"/>
                  <a:gd name="T8" fmla="*/ 119 w 308"/>
                  <a:gd name="T9" fmla="*/ 6 h 156"/>
                  <a:gd name="T10" fmla="*/ 136 w 308"/>
                  <a:gd name="T11" fmla="*/ 0 h 156"/>
                  <a:gd name="T12" fmla="*/ 285 w 308"/>
                  <a:gd name="T13" fmla="*/ 0 h 156"/>
                  <a:gd name="T14" fmla="*/ 308 w 308"/>
                  <a:gd name="T15" fmla="*/ 23 h 156"/>
                  <a:gd name="T16" fmla="*/ 285 w 308"/>
                  <a:gd name="T17" fmla="*/ 46 h 156"/>
                  <a:gd name="T18" fmla="*/ 146 w 308"/>
                  <a:gd name="T19" fmla="*/ 46 h 156"/>
                  <a:gd name="T20" fmla="*/ 42 w 308"/>
                  <a:gd name="T21" fmla="*/ 149 h 156"/>
                  <a:gd name="T22" fmla="*/ 26 w 308"/>
                  <a:gd name="T23" fmla="*/ 156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8" h="156">
                    <a:moveTo>
                      <a:pt x="26" y="156"/>
                    </a:moveTo>
                    <a:lnTo>
                      <a:pt x="26" y="156"/>
                    </a:lnTo>
                    <a:cubicBezTo>
                      <a:pt x="20" y="156"/>
                      <a:pt x="14" y="154"/>
                      <a:pt x="9" y="149"/>
                    </a:cubicBezTo>
                    <a:cubicBezTo>
                      <a:pt x="0" y="140"/>
                      <a:pt x="0" y="125"/>
                      <a:pt x="9" y="116"/>
                    </a:cubicBezTo>
                    <a:lnTo>
                      <a:pt x="119" y="6"/>
                    </a:lnTo>
                    <a:cubicBezTo>
                      <a:pt x="124" y="2"/>
                      <a:pt x="130" y="0"/>
                      <a:pt x="136" y="0"/>
                    </a:cubicBezTo>
                    <a:lnTo>
                      <a:pt x="285" y="0"/>
                    </a:lnTo>
                    <a:cubicBezTo>
                      <a:pt x="297" y="0"/>
                      <a:pt x="308" y="10"/>
                      <a:pt x="308" y="23"/>
                    </a:cubicBezTo>
                    <a:cubicBezTo>
                      <a:pt x="308" y="36"/>
                      <a:pt x="297" y="46"/>
                      <a:pt x="285" y="46"/>
                    </a:cubicBezTo>
                    <a:lnTo>
                      <a:pt x="146" y="46"/>
                    </a:lnTo>
                    <a:lnTo>
                      <a:pt x="42" y="149"/>
                    </a:lnTo>
                    <a:cubicBezTo>
                      <a:pt x="38" y="154"/>
                      <a:pt x="32" y="156"/>
                      <a:pt x="26" y="15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407" name="Freeform 18">
                <a:extLst>
                  <a:ext uri="{FF2B5EF4-FFF2-40B4-BE49-F238E27FC236}">
                    <a16:creationId xmlns:a16="http://schemas.microsoft.com/office/drawing/2014/main" id="{743F0962-2131-411D-A23D-0A1357FE81A2}"/>
                  </a:ext>
                </a:extLst>
              </p:cNvPr>
              <p:cNvSpPr>
                <a:spLocks noEditPoints="1"/>
              </p:cNvSpPr>
              <p:nvPr/>
            </p:nvSpPr>
            <p:spPr bwMode="auto">
              <a:xfrm>
                <a:off x="1701" y="2085"/>
                <a:ext cx="36" cy="35"/>
              </a:xfrm>
              <a:custGeom>
                <a:avLst/>
                <a:gdLst>
                  <a:gd name="T0" fmla="*/ 73 w 146"/>
                  <a:gd name="T1" fmla="*/ 47 h 145"/>
                  <a:gd name="T2" fmla="*/ 73 w 146"/>
                  <a:gd name="T3" fmla="*/ 47 h 145"/>
                  <a:gd name="T4" fmla="*/ 47 w 146"/>
                  <a:gd name="T5" fmla="*/ 73 h 145"/>
                  <a:gd name="T6" fmla="*/ 73 w 146"/>
                  <a:gd name="T7" fmla="*/ 98 h 145"/>
                  <a:gd name="T8" fmla="*/ 99 w 146"/>
                  <a:gd name="T9" fmla="*/ 73 h 145"/>
                  <a:gd name="T10" fmla="*/ 73 w 146"/>
                  <a:gd name="T11" fmla="*/ 47 h 145"/>
                  <a:gd name="T12" fmla="*/ 73 w 146"/>
                  <a:gd name="T13" fmla="*/ 145 h 145"/>
                  <a:gd name="T14" fmla="*/ 73 w 146"/>
                  <a:gd name="T15" fmla="*/ 145 h 145"/>
                  <a:gd name="T16" fmla="*/ 0 w 146"/>
                  <a:gd name="T17" fmla="*/ 73 h 145"/>
                  <a:gd name="T18" fmla="*/ 73 w 146"/>
                  <a:gd name="T19" fmla="*/ 0 h 145"/>
                  <a:gd name="T20" fmla="*/ 146 w 146"/>
                  <a:gd name="T21" fmla="*/ 73 h 145"/>
                  <a:gd name="T22" fmla="*/ 73 w 146"/>
                  <a:gd name="T23" fmla="*/ 145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6" h="145">
                    <a:moveTo>
                      <a:pt x="73" y="47"/>
                    </a:moveTo>
                    <a:lnTo>
                      <a:pt x="73" y="47"/>
                    </a:lnTo>
                    <a:cubicBezTo>
                      <a:pt x="59" y="47"/>
                      <a:pt x="47" y="58"/>
                      <a:pt x="47" y="73"/>
                    </a:cubicBezTo>
                    <a:cubicBezTo>
                      <a:pt x="47" y="87"/>
                      <a:pt x="59" y="98"/>
                      <a:pt x="73" y="98"/>
                    </a:cubicBezTo>
                    <a:cubicBezTo>
                      <a:pt x="87" y="98"/>
                      <a:pt x="99" y="87"/>
                      <a:pt x="99" y="73"/>
                    </a:cubicBezTo>
                    <a:cubicBezTo>
                      <a:pt x="99" y="58"/>
                      <a:pt x="87" y="47"/>
                      <a:pt x="73" y="47"/>
                    </a:cubicBezTo>
                    <a:close/>
                    <a:moveTo>
                      <a:pt x="73" y="145"/>
                    </a:moveTo>
                    <a:lnTo>
                      <a:pt x="73" y="145"/>
                    </a:lnTo>
                    <a:cubicBezTo>
                      <a:pt x="33" y="145"/>
                      <a:pt x="0" y="113"/>
                      <a:pt x="0" y="73"/>
                    </a:cubicBezTo>
                    <a:cubicBezTo>
                      <a:pt x="0" y="33"/>
                      <a:pt x="33" y="0"/>
                      <a:pt x="73" y="0"/>
                    </a:cubicBezTo>
                    <a:cubicBezTo>
                      <a:pt x="113" y="0"/>
                      <a:pt x="146" y="33"/>
                      <a:pt x="146" y="73"/>
                    </a:cubicBezTo>
                    <a:cubicBezTo>
                      <a:pt x="146" y="113"/>
                      <a:pt x="113" y="145"/>
                      <a:pt x="73" y="1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408" name="Freeform 19">
                <a:extLst>
                  <a:ext uri="{FF2B5EF4-FFF2-40B4-BE49-F238E27FC236}">
                    <a16:creationId xmlns:a16="http://schemas.microsoft.com/office/drawing/2014/main" id="{740A846D-38B9-4690-6AA4-BC0FCCB6F7AE}"/>
                  </a:ext>
                </a:extLst>
              </p:cNvPr>
              <p:cNvSpPr>
                <a:spLocks noEditPoints="1"/>
              </p:cNvSpPr>
              <p:nvPr/>
            </p:nvSpPr>
            <p:spPr bwMode="auto">
              <a:xfrm>
                <a:off x="1761" y="2025"/>
                <a:ext cx="35" cy="35"/>
              </a:xfrm>
              <a:custGeom>
                <a:avLst/>
                <a:gdLst>
                  <a:gd name="T0" fmla="*/ 72 w 145"/>
                  <a:gd name="T1" fmla="*/ 46 h 145"/>
                  <a:gd name="T2" fmla="*/ 72 w 145"/>
                  <a:gd name="T3" fmla="*/ 46 h 145"/>
                  <a:gd name="T4" fmla="*/ 46 w 145"/>
                  <a:gd name="T5" fmla="*/ 72 h 145"/>
                  <a:gd name="T6" fmla="*/ 72 w 145"/>
                  <a:gd name="T7" fmla="*/ 98 h 145"/>
                  <a:gd name="T8" fmla="*/ 98 w 145"/>
                  <a:gd name="T9" fmla="*/ 72 h 145"/>
                  <a:gd name="T10" fmla="*/ 72 w 145"/>
                  <a:gd name="T11" fmla="*/ 46 h 145"/>
                  <a:gd name="T12" fmla="*/ 72 w 145"/>
                  <a:gd name="T13" fmla="*/ 145 h 145"/>
                  <a:gd name="T14" fmla="*/ 72 w 145"/>
                  <a:gd name="T15" fmla="*/ 145 h 145"/>
                  <a:gd name="T16" fmla="*/ 0 w 145"/>
                  <a:gd name="T17" fmla="*/ 72 h 145"/>
                  <a:gd name="T18" fmla="*/ 72 w 145"/>
                  <a:gd name="T19" fmla="*/ 0 h 145"/>
                  <a:gd name="T20" fmla="*/ 145 w 145"/>
                  <a:gd name="T21" fmla="*/ 72 h 145"/>
                  <a:gd name="T22" fmla="*/ 72 w 145"/>
                  <a:gd name="T23" fmla="*/ 145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 h="145">
                    <a:moveTo>
                      <a:pt x="72" y="46"/>
                    </a:moveTo>
                    <a:lnTo>
                      <a:pt x="72" y="46"/>
                    </a:lnTo>
                    <a:cubicBezTo>
                      <a:pt x="58" y="46"/>
                      <a:pt x="46" y="58"/>
                      <a:pt x="46" y="72"/>
                    </a:cubicBezTo>
                    <a:cubicBezTo>
                      <a:pt x="46" y="87"/>
                      <a:pt x="58" y="98"/>
                      <a:pt x="72" y="98"/>
                    </a:cubicBezTo>
                    <a:cubicBezTo>
                      <a:pt x="87" y="98"/>
                      <a:pt x="98" y="87"/>
                      <a:pt x="98" y="72"/>
                    </a:cubicBezTo>
                    <a:cubicBezTo>
                      <a:pt x="98" y="58"/>
                      <a:pt x="87" y="46"/>
                      <a:pt x="72" y="46"/>
                    </a:cubicBezTo>
                    <a:close/>
                    <a:moveTo>
                      <a:pt x="72" y="145"/>
                    </a:moveTo>
                    <a:lnTo>
                      <a:pt x="72" y="145"/>
                    </a:lnTo>
                    <a:cubicBezTo>
                      <a:pt x="32" y="145"/>
                      <a:pt x="0" y="112"/>
                      <a:pt x="0" y="72"/>
                    </a:cubicBezTo>
                    <a:cubicBezTo>
                      <a:pt x="0" y="32"/>
                      <a:pt x="32" y="0"/>
                      <a:pt x="72" y="0"/>
                    </a:cubicBezTo>
                    <a:cubicBezTo>
                      <a:pt x="112" y="0"/>
                      <a:pt x="145" y="32"/>
                      <a:pt x="145" y="72"/>
                    </a:cubicBezTo>
                    <a:cubicBezTo>
                      <a:pt x="145" y="112"/>
                      <a:pt x="112" y="145"/>
                      <a:pt x="72" y="1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409" name="Freeform 20">
                <a:extLst>
                  <a:ext uri="{FF2B5EF4-FFF2-40B4-BE49-F238E27FC236}">
                    <a16:creationId xmlns:a16="http://schemas.microsoft.com/office/drawing/2014/main" id="{96671119-CE97-9627-46AC-B5F2DA226DF0}"/>
                  </a:ext>
                </a:extLst>
              </p:cNvPr>
              <p:cNvSpPr>
                <a:spLocks noEditPoints="1"/>
              </p:cNvSpPr>
              <p:nvPr/>
            </p:nvSpPr>
            <p:spPr bwMode="auto">
              <a:xfrm>
                <a:off x="1920" y="2304"/>
                <a:ext cx="36" cy="35"/>
              </a:xfrm>
              <a:custGeom>
                <a:avLst/>
                <a:gdLst>
                  <a:gd name="T0" fmla="*/ 72 w 145"/>
                  <a:gd name="T1" fmla="*/ 47 h 146"/>
                  <a:gd name="T2" fmla="*/ 72 w 145"/>
                  <a:gd name="T3" fmla="*/ 47 h 146"/>
                  <a:gd name="T4" fmla="*/ 47 w 145"/>
                  <a:gd name="T5" fmla="*/ 73 h 146"/>
                  <a:gd name="T6" fmla="*/ 72 w 145"/>
                  <a:gd name="T7" fmla="*/ 99 h 146"/>
                  <a:gd name="T8" fmla="*/ 98 w 145"/>
                  <a:gd name="T9" fmla="*/ 73 h 146"/>
                  <a:gd name="T10" fmla="*/ 72 w 145"/>
                  <a:gd name="T11" fmla="*/ 47 h 146"/>
                  <a:gd name="T12" fmla="*/ 72 w 145"/>
                  <a:gd name="T13" fmla="*/ 146 h 146"/>
                  <a:gd name="T14" fmla="*/ 72 w 145"/>
                  <a:gd name="T15" fmla="*/ 146 h 146"/>
                  <a:gd name="T16" fmla="*/ 0 w 145"/>
                  <a:gd name="T17" fmla="*/ 73 h 146"/>
                  <a:gd name="T18" fmla="*/ 72 w 145"/>
                  <a:gd name="T19" fmla="*/ 0 h 146"/>
                  <a:gd name="T20" fmla="*/ 145 w 145"/>
                  <a:gd name="T21" fmla="*/ 73 h 146"/>
                  <a:gd name="T22" fmla="*/ 72 w 145"/>
                  <a:gd name="T23"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 h="146">
                    <a:moveTo>
                      <a:pt x="72" y="47"/>
                    </a:moveTo>
                    <a:lnTo>
                      <a:pt x="72" y="47"/>
                    </a:lnTo>
                    <a:cubicBezTo>
                      <a:pt x="58" y="47"/>
                      <a:pt x="47" y="59"/>
                      <a:pt x="47" y="73"/>
                    </a:cubicBezTo>
                    <a:cubicBezTo>
                      <a:pt x="47" y="87"/>
                      <a:pt x="58" y="99"/>
                      <a:pt x="72" y="99"/>
                    </a:cubicBezTo>
                    <a:cubicBezTo>
                      <a:pt x="87" y="99"/>
                      <a:pt x="98" y="87"/>
                      <a:pt x="98" y="73"/>
                    </a:cubicBezTo>
                    <a:cubicBezTo>
                      <a:pt x="98" y="59"/>
                      <a:pt x="87" y="47"/>
                      <a:pt x="72" y="47"/>
                    </a:cubicBezTo>
                    <a:close/>
                    <a:moveTo>
                      <a:pt x="72" y="146"/>
                    </a:moveTo>
                    <a:lnTo>
                      <a:pt x="72" y="146"/>
                    </a:lnTo>
                    <a:cubicBezTo>
                      <a:pt x="32" y="146"/>
                      <a:pt x="0" y="113"/>
                      <a:pt x="0" y="73"/>
                    </a:cubicBezTo>
                    <a:cubicBezTo>
                      <a:pt x="0" y="33"/>
                      <a:pt x="32" y="0"/>
                      <a:pt x="72" y="0"/>
                    </a:cubicBezTo>
                    <a:cubicBezTo>
                      <a:pt x="112" y="0"/>
                      <a:pt x="145" y="33"/>
                      <a:pt x="145" y="73"/>
                    </a:cubicBezTo>
                    <a:cubicBezTo>
                      <a:pt x="145" y="113"/>
                      <a:pt x="112" y="146"/>
                      <a:pt x="72" y="14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410" name="Freeform 21">
                <a:extLst>
                  <a:ext uri="{FF2B5EF4-FFF2-40B4-BE49-F238E27FC236}">
                    <a16:creationId xmlns:a16="http://schemas.microsoft.com/office/drawing/2014/main" id="{90895A1D-A762-8100-6BF9-72BC2D7E9170}"/>
                  </a:ext>
                </a:extLst>
              </p:cNvPr>
              <p:cNvSpPr>
                <a:spLocks noEditPoints="1"/>
              </p:cNvSpPr>
              <p:nvPr/>
            </p:nvSpPr>
            <p:spPr bwMode="auto">
              <a:xfrm>
                <a:off x="1980" y="2244"/>
                <a:ext cx="35" cy="35"/>
              </a:xfrm>
              <a:custGeom>
                <a:avLst/>
                <a:gdLst>
                  <a:gd name="T0" fmla="*/ 73 w 145"/>
                  <a:gd name="T1" fmla="*/ 47 h 145"/>
                  <a:gd name="T2" fmla="*/ 73 w 145"/>
                  <a:gd name="T3" fmla="*/ 47 h 145"/>
                  <a:gd name="T4" fmla="*/ 47 w 145"/>
                  <a:gd name="T5" fmla="*/ 73 h 145"/>
                  <a:gd name="T6" fmla="*/ 73 w 145"/>
                  <a:gd name="T7" fmla="*/ 99 h 145"/>
                  <a:gd name="T8" fmla="*/ 99 w 145"/>
                  <a:gd name="T9" fmla="*/ 73 h 145"/>
                  <a:gd name="T10" fmla="*/ 73 w 145"/>
                  <a:gd name="T11" fmla="*/ 47 h 145"/>
                  <a:gd name="T12" fmla="*/ 73 w 145"/>
                  <a:gd name="T13" fmla="*/ 145 h 145"/>
                  <a:gd name="T14" fmla="*/ 73 w 145"/>
                  <a:gd name="T15" fmla="*/ 145 h 145"/>
                  <a:gd name="T16" fmla="*/ 0 w 145"/>
                  <a:gd name="T17" fmla="*/ 73 h 145"/>
                  <a:gd name="T18" fmla="*/ 73 w 145"/>
                  <a:gd name="T19" fmla="*/ 0 h 145"/>
                  <a:gd name="T20" fmla="*/ 145 w 145"/>
                  <a:gd name="T21" fmla="*/ 73 h 145"/>
                  <a:gd name="T22" fmla="*/ 73 w 145"/>
                  <a:gd name="T23" fmla="*/ 145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 h="145">
                    <a:moveTo>
                      <a:pt x="73" y="47"/>
                    </a:moveTo>
                    <a:lnTo>
                      <a:pt x="73" y="47"/>
                    </a:lnTo>
                    <a:cubicBezTo>
                      <a:pt x="58" y="47"/>
                      <a:pt x="47" y="58"/>
                      <a:pt x="47" y="73"/>
                    </a:cubicBezTo>
                    <a:cubicBezTo>
                      <a:pt x="47" y="87"/>
                      <a:pt x="58" y="99"/>
                      <a:pt x="73" y="99"/>
                    </a:cubicBezTo>
                    <a:cubicBezTo>
                      <a:pt x="87" y="99"/>
                      <a:pt x="99" y="87"/>
                      <a:pt x="99" y="73"/>
                    </a:cubicBezTo>
                    <a:cubicBezTo>
                      <a:pt x="99" y="58"/>
                      <a:pt x="87" y="47"/>
                      <a:pt x="73" y="47"/>
                    </a:cubicBezTo>
                    <a:close/>
                    <a:moveTo>
                      <a:pt x="73" y="145"/>
                    </a:moveTo>
                    <a:lnTo>
                      <a:pt x="73" y="145"/>
                    </a:lnTo>
                    <a:cubicBezTo>
                      <a:pt x="33" y="145"/>
                      <a:pt x="0" y="113"/>
                      <a:pt x="0" y="73"/>
                    </a:cubicBezTo>
                    <a:cubicBezTo>
                      <a:pt x="0" y="33"/>
                      <a:pt x="33" y="0"/>
                      <a:pt x="73" y="0"/>
                    </a:cubicBezTo>
                    <a:cubicBezTo>
                      <a:pt x="113" y="0"/>
                      <a:pt x="145" y="33"/>
                      <a:pt x="145" y="73"/>
                    </a:cubicBezTo>
                    <a:cubicBezTo>
                      <a:pt x="145" y="113"/>
                      <a:pt x="113" y="145"/>
                      <a:pt x="73" y="1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411" name="Freeform 22">
                <a:extLst>
                  <a:ext uri="{FF2B5EF4-FFF2-40B4-BE49-F238E27FC236}">
                    <a16:creationId xmlns:a16="http://schemas.microsoft.com/office/drawing/2014/main" id="{89BA4284-0132-193B-7BDD-8E8E39EDEEBB}"/>
                  </a:ext>
                </a:extLst>
              </p:cNvPr>
              <p:cNvSpPr>
                <a:spLocks noEditPoints="1"/>
              </p:cNvSpPr>
              <p:nvPr/>
            </p:nvSpPr>
            <p:spPr bwMode="auto">
              <a:xfrm>
                <a:off x="1920" y="2025"/>
                <a:ext cx="36" cy="35"/>
              </a:xfrm>
              <a:custGeom>
                <a:avLst/>
                <a:gdLst>
                  <a:gd name="T0" fmla="*/ 72 w 145"/>
                  <a:gd name="T1" fmla="*/ 46 h 145"/>
                  <a:gd name="T2" fmla="*/ 72 w 145"/>
                  <a:gd name="T3" fmla="*/ 46 h 145"/>
                  <a:gd name="T4" fmla="*/ 47 w 145"/>
                  <a:gd name="T5" fmla="*/ 72 h 145"/>
                  <a:gd name="T6" fmla="*/ 72 w 145"/>
                  <a:gd name="T7" fmla="*/ 98 h 145"/>
                  <a:gd name="T8" fmla="*/ 98 w 145"/>
                  <a:gd name="T9" fmla="*/ 72 h 145"/>
                  <a:gd name="T10" fmla="*/ 72 w 145"/>
                  <a:gd name="T11" fmla="*/ 46 h 145"/>
                  <a:gd name="T12" fmla="*/ 72 w 145"/>
                  <a:gd name="T13" fmla="*/ 145 h 145"/>
                  <a:gd name="T14" fmla="*/ 72 w 145"/>
                  <a:gd name="T15" fmla="*/ 145 h 145"/>
                  <a:gd name="T16" fmla="*/ 0 w 145"/>
                  <a:gd name="T17" fmla="*/ 72 h 145"/>
                  <a:gd name="T18" fmla="*/ 72 w 145"/>
                  <a:gd name="T19" fmla="*/ 0 h 145"/>
                  <a:gd name="T20" fmla="*/ 145 w 145"/>
                  <a:gd name="T21" fmla="*/ 72 h 145"/>
                  <a:gd name="T22" fmla="*/ 72 w 145"/>
                  <a:gd name="T23" fmla="*/ 145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 h="145">
                    <a:moveTo>
                      <a:pt x="72" y="46"/>
                    </a:moveTo>
                    <a:lnTo>
                      <a:pt x="72" y="46"/>
                    </a:lnTo>
                    <a:cubicBezTo>
                      <a:pt x="58" y="46"/>
                      <a:pt x="47" y="58"/>
                      <a:pt x="47" y="72"/>
                    </a:cubicBezTo>
                    <a:cubicBezTo>
                      <a:pt x="47" y="87"/>
                      <a:pt x="58" y="98"/>
                      <a:pt x="72" y="98"/>
                    </a:cubicBezTo>
                    <a:cubicBezTo>
                      <a:pt x="87" y="98"/>
                      <a:pt x="98" y="87"/>
                      <a:pt x="98" y="72"/>
                    </a:cubicBezTo>
                    <a:cubicBezTo>
                      <a:pt x="98" y="58"/>
                      <a:pt x="87" y="46"/>
                      <a:pt x="72" y="46"/>
                    </a:cubicBezTo>
                    <a:close/>
                    <a:moveTo>
                      <a:pt x="72" y="145"/>
                    </a:moveTo>
                    <a:lnTo>
                      <a:pt x="72" y="145"/>
                    </a:lnTo>
                    <a:cubicBezTo>
                      <a:pt x="32" y="145"/>
                      <a:pt x="0" y="112"/>
                      <a:pt x="0" y="72"/>
                    </a:cubicBezTo>
                    <a:cubicBezTo>
                      <a:pt x="0" y="32"/>
                      <a:pt x="32" y="0"/>
                      <a:pt x="72" y="0"/>
                    </a:cubicBezTo>
                    <a:cubicBezTo>
                      <a:pt x="112" y="0"/>
                      <a:pt x="145" y="32"/>
                      <a:pt x="145" y="72"/>
                    </a:cubicBezTo>
                    <a:cubicBezTo>
                      <a:pt x="145" y="112"/>
                      <a:pt x="112" y="145"/>
                      <a:pt x="72" y="1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412" name="Freeform 23">
                <a:extLst>
                  <a:ext uri="{FF2B5EF4-FFF2-40B4-BE49-F238E27FC236}">
                    <a16:creationId xmlns:a16="http://schemas.microsoft.com/office/drawing/2014/main" id="{4620B426-7B55-58C9-86FD-0C6A3142B9D1}"/>
                  </a:ext>
                </a:extLst>
              </p:cNvPr>
              <p:cNvSpPr>
                <a:spLocks noEditPoints="1"/>
              </p:cNvSpPr>
              <p:nvPr/>
            </p:nvSpPr>
            <p:spPr bwMode="auto">
              <a:xfrm>
                <a:off x="1841" y="2006"/>
                <a:ext cx="35" cy="35"/>
              </a:xfrm>
              <a:custGeom>
                <a:avLst/>
                <a:gdLst>
                  <a:gd name="T0" fmla="*/ 72 w 145"/>
                  <a:gd name="T1" fmla="*/ 45 h 144"/>
                  <a:gd name="T2" fmla="*/ 72 w 145"/>
                  <a:gd name="T3" fmla="*/ 45 h 144"/>
                  <a:gd name="T4" fmla="*/ 47 w 145"/>
                  <a:gd name="T5" fmla="*/ 71 h 144"/>
                  <a:gd name="T6" fmla="*/ 72 w 145"/>
                  <a:gd name="T7" fmla="*/ 97 h 144"/>
                  <a:gd name="T8" fmla="*/ 98 w 145"/>
                  <a:gd name="T9" fmla="*/ 71 h 144"/>
                  <a:gd name="T10" fmla="*/ 72 w 145"/>
                  <a:gd name="T11" fmla="*/ 45 h 144"/>
                  <a:gd name="T12" fmla="*/ 72 w 145"/>
                  <a:gd name="T13" fmla="*/ 144 h 144"/>
                  <a:gd name="T14" fmla="*/ 72 w 145"/>
                  <a:gd name="T15" fmla="*/ 144 h 144"/>
                  <a:gd name="T16" fmla="*/ 0 w 145"/>
                  <a:gd name="T17" fmla="*/ 71 h 144"/>
                  <a:gd name="T18" fmla="*/ 72 w 145"/>
                  <a:gd name="T19" fmla="*/ 0 h 144"/>
                  <a:gd name="T20" fmla="*/ 145 w 145"/>
                  <a:gd name="T21" fmla="*/ 71 h 144"/>
                  <a:gd name="T22" fmla="*/ 72 w 145"/>
                  <a:gd name="T23"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 h="144">
                    <a:moveTo>
                      <a:pt x="72" y="45"/>
                    </a:moveTo>
                    <a:lnTo>
                      <a:pt x="72" y="45"/>
                    </a:lnTo>
                    <a:cubicBezTo>
                      <a:pt x="58" y="45"/>
                      <a:pt x="47" y="57"/>
                      <a:pt x="47" y="71"/>
                    </a:cubicBezTo>
                    <a:cubicBezTo>
                      <a:pt x="47" y="86"/>
                      <a:pt x="58" y="97"/>
                      <a:pt x="72" y="97"/>
                    </a:cubicBezTo>
                    <a:cubicBezTo>
                      <a:pt x="87" y="97"/>
                      <a:pt x="98" y="86"/>
                      <a:pt x="98" y="71"/>
                    </a:cubicBezTo>
                    <a:cubicBezTo>
                      <a:pt x="98" y="57"/>
                      <a:pt x="87" y="45"/>
                      <a:pt x="72" y="45"/>
                    </a:cubicBezTo>
                    <a:close/>
                    <a:moveTo>
                      <a:pt x="72" y="144"/>
                    </a:moveTo>
                    <a:lnTo>
                      <a:pt x="72" y="144"/>
                    </a:lnTo>
                    <a:cubicBezTo>
                      <a:pt x="32" y="144"/>
                      <a:pt x="0" y="111"/>
                      <a:pt x="0" y="71"/>
                    </a:cubicBezTo>
                    <a:cubicBezTo>
                      <a:pt x="0" y="31"/>
                      <a:pt x="32" y="0"/>
                      <a:pt x="72" y="0"/>
                    </a:cubicBezTo>
                    <a:cubicBezTo>
                      <a:pt x="112" y="0"/>
                      <a:pt x="145" y="31"/>
                      <a:pt x="145" y="71"/>
                    </a:cubicBezTo>
                    <a:cubicBezTo>
                      <a:pt x="145" y="111"/>
                      <a:pt x="112" y="144"/>
                      <a:pt x="72" y="14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413" name="Freeform 24">
                <a:extLst>
                  <a:ext uri="{FF2B5EF4-FFF2-40B4-BE49-F238E27FC236}">
                    <a16:creationId xmlns:a16="http://schemas.microsoft.com/office/drawing/2014/main" id="{9E36FD94-F061-11A7-668E-471FB9F57755}"/>
                  </a:ext>
                </a:extLst>
              </p:cNvPr>
              <p:cNvSpPr>
                <a:spLocks noEditPoints="1"/>
              </p:cNvSpPr>
              <p:nvPr/>
            </p:nvSpPr>
            <p:spPr bwMode="auto">
              <a:xfrm>
                <a:off x="1841" y="2323"/>
                <a:ext cx="35" cy="35"/>
              </a:xfrm>
              <a:custGeom>
                <a:avLst/>
                <a:gdLst>
                  <a:gd name="T0" fmla="*/ 72 w 145"/>
                  <a:gd name="T1" fmla="*/ 47 h 146"/>
                  <a:gd name="T2" fmla="*/ 72 w 145"/>
                  <a:gd name="T3" fmla="*/ 47 h 146"/>
                  <a:gd name="T4" fmla="*/ 47 w 145"/>
                  <a:gd name="T5" fmla="*/ 73 h 146"/>
                  <a:gd name="T6" fmla="*/ 72 w 145"/>
                  <a:gd name="T7" fmla="*/ 99 h 146"/>
                  <a:gd name="T8" fmla="*/ 98 w 145"/>
                  <a:gd name="T9" fmla="*/ 73 h 146"/>
                  <a:gd name="T10" fmla="*/ 72 w 145"/>
                  <a:gd name="T11" fmla="*/ 47 h 146"/>
                  <a:gd name="T12" fmla="*/ 72 w 145"/>
                  <a:gd name="T13" fmla="*/ 146 h 146"/>
                  <a:gd name="T14" fmla="*/ 72 w 145"/>
                  <a:gd name="T15" fmla="*/ 146 h 146"/>
                  <a:gd name="T16" fmla="*/ 0 w 145"/>
                  <a:gd name="T17" fmla="*/ 73 h 146"/>
                  <a:gd name="T18" fmla="*/ 72 w 145"/>
                  <a:gd name="T19" fmla="*/ 0 h 146"/>
                  <a:gd name="T20" fmla="*/ 145 w 145"/>
                  <a:gd name="T21" fmla="*/ 73 h 146"/>
                  <a:gd name="T22" fmla="*/ 72 w 145"/>
                  <a:gd name="T23"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 h="146">
                    <a:moveTo>
                      <a:pt x="72" y="47"/>
                    </a:moveTo>
                    <a:lnTo>
                      <a:pt x="72" y="47"/>
                    </a:lnTo>
                    <a:cubicBezTo>
                      <a:pt x="58" y="47"/>
                      <a:pt x="47" y="59"/>
                      <a:pt x="47" y="73"/>
                    </a:cubicBezTo>
                    <a:cubicBezTo>
                      <a:pt x="47" y="87"/>
                      <a:pt x="58" y="99"/>
                      <a:pt x="72" y="99"/>
                    </a:cubicBezTo>
                    <a:cubicBezTo>
                      <a:pt x="87" y="99"/>
                      <a:pt x="98" y="87"/>
                      <a:pt x="98" y="73"/>
                    </a:cubicBezTo>
                    <a:cubicBezTo>
                      <a:pt x="98" y="59"/>
                      <a:pt x="87" y="47"/>
                      <a:pt x="72" y="47"/>
                    </a:cubicBezTo>
                    <a:close/>
                    <a:moveTo>
                      <a:pt x="72" y="146"/>
                    </a:moveTo>
                    <a:lnTo>
                      <a:pt x="72" y="146"/>
                    </a:lnTo>
                    <a:cubicBezTo>
                      <a:pt x="32" y="146"/>
                      <a:pt x="0" y="113"/>
                      <a:pt x="0" y="73"/>
                    </a:cubicBezTo>
                    <a:cubicBezTo>
                      <a:pt x="0" y="33"/>
                      <a:pt x="32" y="0"/>
                      <a:pt x="72" y="0"/>
                    </a:cubicBezTo>
                    <a:cubicBezTo>
                      <a:pt x="112" y="0"/>
                      <a:pt x="145" y="33"/>
                      <a:pt x="145" y="73"/>
                    </a:cubicBezTo>
                    <a:cubicBezTo>
                      <a:pt x="145" y="113"/>
                      <a:pt x="112" y="146"/>
                      <a:pt x="72" y="14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414" name="Freeform 25">
                <a:extLst>
                  <a:ext uri="{FF2B5EF4-FFF2-40B4-BE49-F238E27FC236}">
                    <a16:creationId xmlns:a16="http://schemas.microsoft.com/office/drawing/2014/main" id="{9706385D-057C-CC05-F095-F8AF18838DEE}"/>
                  </a:ext>
                </a:extLst>
              </p:cNvPr>
              <p:cNvSpPr>
                <a:spLocks noEditPoints="1"/>
              </p:cNvSpPr>
              <p:nvPr/>
            </p:nvSpPr>
            <p:spPr bwMode="auto">
              <a:xfrm>
                <a:off x="1999" y="2164"/>
                <a:ext cx="35" cy="36"/>
              </a:xfrm>
              <a:custGeom>
                <a:avLst/>
                <a:gdLst>
                  <a:gd name="T0" fmla="*/ 73 w 145"/>
                  <a:gd name="T1" fmla="*/ 47 h 145"/>
                  <a:gd name="T2" fmla="*/ 73 w 145"/>
                  <a:gd name="T3" fmla="*/ 47 h 145"/>
                  <a:gd name="T4" fmla="*/ 47 w 145"/>
                  <a:gd name="T5" fmla="*/ 73 h 145"/>
                  <a:gd name="T6" fmla="*/ 73 w 145"/>
                  <a:gd name="T7" fmla="*/ 98 h 145"/>
                  <a:gd name="T8" fmla="*/ 99 w 145"/>
                  <a:gd name="T9" fmla="*/ 73 h 145"/>
                  <a:gd name="T10" fmla="*/ 73 w 145"/>
                  <a:gd name="T11" fmla="*/ 47 h 145"/>
                  <a:gd name="T12" fmla="*/ 73 w 145"/>
                  <a:gd name="T13" fmla="*/ 145 h 145"/>
                  <a:gd name="T14" fmla="*/ 73 w 145"/>
                  <a:gd name="T15" fmla="*/ 145 h 145"/>
                  <a:gd name="T16" fmla="*/ 0 w 145"/>
                  <a:gd name="T17" fmla="*/ 73 h 145"/>
                  <a:gd name="T18" fmla="*/ 73 w 145"/>
                  <a:gd name="T19" fmla="*/ 0 h 145"/>
                  <a:gd name="T20" fmla="*/ 145 w 145"/>
                  <a:gd name="T21" fmla="*/ 73 h 145"/>
                  <a:gd name="T22" fmla="*/ 73 w 145"/>
                  <a:gd name="T23" fmla="*/ 145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 h="145">
                    <a:moveTo>
                      <a:pt x="73" y="47"/>
                    </a:moveTo>
                    <a:lnTo>
                      <a:pt x="73" y="47"/>
                    </a:lnTo>
                    <a:cubicBezTo>
                      <a:pt x="58" y="47"/>
                      <a:pt x="47" y="58"/>
                      <a:pt x="47" y="73"/>
                    </a:cubicBezTo>
                    <a:cubicBezTo>
                      <a:pt x="47" y="87"/>
                      <a:pt x="58" y="98"/>
                      <a:pt x="73" y="98"/>
                    </a:cubicBezTo>
                    <a:cubicBezTo>
                      <a:pt x="87" y="98"/>
                      <a:pt x="99" y="87"/>
                      <a:pt x="99" y="73"/>
                    </a:cubicBezTo>
                    <a:cubicBezTo>
                      <a:pt x="99" y="58"/>
                      <a:pt x="87" y="47"/>
                      <a:pt x="73" y="47"/>
                    </a:cubicBezTo>
                    <a:close/>
                    <a:moveTo>
                      <a:pt x="73" y="145"/>
                    </a:moveTo>
                    <a:lnTo>
                      <a:pt x="73" y="145"/>
                    </a:lnTo>
                    <a:cubicBezTo>
                      <a:pt x="33" y="145"/>
                      <a:pt x="0" y="113"/>
                      <a:pt x="0" y="73"/>
                    </a:cubicBezTo>
                    <a:cubicBezTo>
                      <a:pt x="0" y="33"/>
                      <a:pt x="33" y="0"/>
                      <a:pt x="73" y="0"/>
                    </a:cubicBezTo>
                    <a:cubicBezTo>
                      <a:pt x="113" y="0"/>
                      <a:pt x="145" y="33"/>
                      <a:pt x="145" y="73"/>
                    </a:cubicBezTo>
                    <a:cubicBezTo>
                      <a:pt x="145" y="113"/>
                      <a:pt x="113" y="145"/>
                      <a:pt x="73" y="1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415" name="Freeform 26">
                <a:extLst>
                  <a:ext uri="{FF2B5EF4-FFF2-40B4-BE49-F238E27FC236}">
                    <a16:creationId xmlns:a16="http://schemas.microsoft.com/office/drawing/2014/main" id="{5609597B-037C-044E-6F76-14B2049AC472}"/>
                  </a:ext>
                </a:extLst>
              </p:cNvPr>
              <p:cNvSpPr>
                <a:spLocks noEditPoints="1"/>
              </p:cNvSpPr>
              <p:nvPr/>
            </p:nvSpPr>
            <p:spPr bwMode="auto">
              <a:xfrm>
                <a:off x="1682" y="2164"/>
                <a:ext cx="35" cy="36"/>
              </a:xfrm>
              <a:custGeom>
                <a:avLst/>
                <a:gdLst>
                  <a:gd name="T0" fmla="*/ 72 w 145"/>
                  <a:gd name="T1" fmla="*/ 47 h 145"/>
                  <a:gd name="T2" fmla="*/ 72 w 145"/>
                  <a:gd name="T3" fmla="*/ 47 h 145"/>
                  <a:gd name="T4" fmla="*/ 46 w 145"/>
                  <a:gd name="T5" fmla="*/ 73 h 145"/>
                  <a:gd name="T6" fmla="*/ 72 w 145"/>
                  <a:gd name="T7" fmla="*/ 98 h 145"/>
                  <a:gd name="T8" fmla="*/ 98 w 145"/>
                  <a:gd name="T9" fmla="*/ 73 h 145"/>
                  <a:gd name="T10" fmla="*/ 72 w 145"/>
                  <a:gd name="T11" fmla="*/ 47 h 145"/>
                  <a:gd name="T12" fmla="*/ 72 w 145"/>
                  <a:gd name="T13" fmla="*/ 145 h 145"/>
                  <a:gd name="T14" fmla="*/ 72 w 145"/>
                  <a:gd name="T15" fmla="*/ 145 h 145"/>
                  <a:gd name="T16" fmla="*/ 0 w 145"/>
                  <a:gd name="T17" fmla="*/ 73 h 145"/>
                  <a:gd name="T18" fmla="*/ 72 w 145"/>
                  <a:gd name="T19" fmla="*/ 0 h 145"/>
                  <a:gd name="T20" fmla="*/ 145 w 145"/>
                  <a:gd name="T21" fmla="*/ 73 h 145"/>
                  <a:gd name="T22" fmla="*/ 72 w 145"/>
                  <a:gd name="T23" fmla="*/ 145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 h="145">
                    <a:moveTo>
                      <a:pt x="72" y="47"/>
                    </a:moveTo>
                    <a:lnTo>
                      <a:pt x="72" y="47"/>
                    </a:lnTo>
                    <a:cubicBezTo>
                      <a:pt x="58" y="47"/>
                      <a:pt x="46" y="58"/>
                      <a:pt x="46" y="73"/>
                    </a:cubicBezTo>
                    <a:cubicBezTo>
                      <a:pt x="46" y="87"/>
                      <a:pt x="58" y="98"/>
                      <a:pt x="72" y="98"/>
                    </a:cubicBezTo>
                    <a:cubicBezTo>
                      <a:pt x="86" y="98"/>
                      <a:pt x="98" y="87"/>
                      <a:pt x="98" y="73"/>
                    </a:cubicBezTo>
                    <a:cubicBezTo>
                      <a:pt x="98" y="58"/>
                      <a:pt x="86" y="47"/>
                      <a:pt x="72" y="47"/>
                    </a:cubicBezTo>
                    <a:close/>
                    <a:moveTo>
                      <a:pt x="72" y="145"/>
                    </a:moveTo>
                    <a:lnTo>
                      <a:pt x="72" y="145"/>
                    </a:lnTo>
                    <a:cubicBezTo>
                      <a:pt x="32" y="145"/>
                      <a:pt x="0" y="113"/>
                      <a:pt x="0" y="73"/>
                    </a:cubicBezTo>
                    <a:cubicBezTo>
                      <a:pt x="0" y="33"/>
                      <a:pt x="32" y="0"/>
                      <a:pt x="72" y="0"/>
                    </a:cubicBezTo>
                    <a:cubicBezTo>
                      <a:pt x="112" y="0"/>
                      <a:pt x="145" y="33"/>
                      <a:pt x="145" y="73"/>
                    </a:cubicBezTo>
                    <a:cubicBezTo>
                      <a:pt x="145" y="113"/>
                      <a:pt x="112" y="145"/>
                      <a:pt x="72" y="1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416" name="Freeform 27">
                <a:extLst>
                  <a:ext uri="{FF2B5EF4-FFF2-40B4-BE49-F238E27FC236}">
                    <a16:creationId xmlns:a16="http://schemas.microsoft.com/office/drawing/2014/main" id="{DBBBC402-170A-FEBF-A907-49F7EA317299}"/>
                  </a:ext>
                </a:extLst>
              </p:cNvPr>
              <p:cNvSpPr>
                <a:spLocks noEditPoints="1"/>
              </p:cNvSpPr>
              <p:nvPr/>
            </p:nvSpPr>
            <p:spPr bwMode="auto">
              <a:xfrm>
                <a:off x="1980" y="2085"/>
                <a:ext cx="35" cy="35"/>
              </a:xfrm>
              <a:custGeom>
                <a:avLst/>
                <a:gdLst>
                  <a:gd name="T0" fmla="*/ 73 w 145"/>
                  <a:gd name="T1" fmla="*/ 47 h 145"/>
                  <a:gd name="T2" fmla="*/ 73 w 145"/>
                  <a:gd name="T3" fmla="*/ 47 h 145"/>
                  <a:gd name="T4" fmla="*/ 47 w 145"/>
                  <a:gd name="T5" fmla="*/ 73 h 145"/>
                  <a:gd name="T6" fmla="*/ 73 w 145"/>
                  <a:gd name="T7" fmla="*/ 98 h 145"/>
                  <a:gd name="T8" fmla="*/ 99 w 145"/>
                  <a:gd name="T9" fmla="*/ 73 h 145"/>
                  <a:gd name="T10" fmla="*/ 73 w 145"/>
                  <a:gd name="T11" fmla="*/ 47 h 145"/>
                  <a:gd name="T12" fmla="*/ 73 w 145"/>
                  <a:gd name="T13" fmla="*/ 145 h 145"/>
                  <a:gd name="T14" fmla="*/ 73 w 145"/>
                  <a:gd name="T15" fmla="*/ 145 h 145"/>
                  <a:gd name="T16" fmla="*/ 0 w 145"/>
                  <a:gd name="T17" fmla="*/ 73 h 145"/>
                  <a:gd name="T18" fmla="*/ 73 w 145"/>
                  <a:gd name="T19" fmla="*/ 0 h 145"/>
                  <a:gd name="T20" fmla="*/ 145 w 145"/>
                  <a:gd name="T21" fmla="*/ 73 h 145"/>
                  <a:gd name="T22" fmla="*/ 73 w 145"/>
                  <a:gd name="T23" fmla="*/ 145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 h="145">
                    <a:moveTo>
                      <a:pt x="73" y="47"/>
                    </a:moveTo>
                    <a:lnTo>
                      <a:pt x="73" y="47"/>
                    </a:lnTo>
                    <a:cubicBezTo>
                      <a:pt x="58" y="47"/>
                      <a:pt x="47" y="58"/>
                      <a:pt x="47" y="73"/>
                    </a:cubicBezTo>
                    <a:cubicBezTo>
                      <a:pt x="47" y="87"/>
                      <a:pt x="58" y="98"/>
                      <a:pt x="73" y="98"/>
                    </a:cubicBezTo>
                    <a:cubicBezTo>
                      <a:pt x="87" y="98"/>
                      <a:pt x="99" y="87"/>
                      <a:pt x="99" y="73"/>
                    </a:cubicBezTo>
                    <a:cubicBezTo>
                      <a:pt x="99" y="58"/>
                      <a:pt x="87" y="47"/>
                      <a:pt x="73" y="47"/>
                    </a:cubicBezTo>
                    <a:close/>
                    <a:moveTo>
                      <a:pt x="73" y="145"/>
                    </a:moveTo>
                    <a:lnTo>
                      <a:pt x="73" y="145"/>
                    </a:lnTo>
                    <a:cubicBezTo>
                      <a:pt x="33" y="145"/>
                      <a:pt x="0" y="113"/>
                      <a:pt x="0" y="73"/>
                    </a:cubicBezTo>
                    <a:cubicBezTo>
                      <a:pt x="0" y="33"/>
                      <a:pt x="33" y="0"/>
                      <a:pt x="73" y="0"/>
                    </a:cubicBezTo>
                    <a:cubicBezTo>
                      <a:pt x="113" y="0"/>
                      <a:pt x="145" y="33"/>
                      <a:pt x="145" y="73"/>
                    </a:cubicBezTo>
                    <a:cubicBezTo>
                      <a:pt x="145" y="113"/>
                      <a:pt x="113" y="145"/>
                      <a:pt x="73" y="1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417" name="Freeform 28">
                <a:extLst>
                  <a:ext uri="{FF2B5EF4-FFF2-40B4-BE49-F238E27FC236}">
                    <a16:creationId xmlns:a16="http://schemas.microsoft.com/office/drawing/2014/main" id="{9BC43F3B-7935-C2EF-54B2-B57662015E0D}"/>
                  </a:ext>
                </a:extLst>
              </p:cNvPr>
              <p:cNvSpPr>
                <a:spLocks noEditPoints="1"/>
              </p:cNvSpPr>
              <p:nvPr/>
            </p:nvSpPr>
            <p:spPr bwMode="auto">
              <a:xfrm>
                <a:off x="1701" y="2244"/>
                <a:ext cx="36" cy="35"/>
              </a:xfrm>
              <a:custGeom>
                <a:avLst/>
                <a:gdLst>
                  <a:gd name="T0" fmla="*/ 73 w 146"/>
                  <a:gd name="T1" fmla="*/ 47 h 145"/>
                  <a:gd name="T2" fmla="*/ 73 w 146"/>
                  <a:gd name="T3" fmla="*/ 47 h 145"/>
                  <a:gd name="T4" fmla="*/ 47 w 146"/>
                  <a:gd name="T5" fmla="*/ 73 h 145"/>
                  <a:gd name="T6" fmla="*/ 73 w 146"/>
                  <a:gd name="T7" fmla="*/ 99 h 145"/>
                  <a:gd name="T8" fmla="*/ 99 w 146"/>
                  <a:gd name="T9" fmla="*/ 73 h 145"/>
                  <a:gd name="T10" fmla="*/ 73 w 146"/>
                  <a:gd name="T11" fmla="*/ 47 h 145"/>
                  <a:gd name="T12" fmla="*/ 73 w 146"/>
                  <a:gd name="T13" fmla="*/ 145 h 145"/>
                  <a:gd name="T14" fmla="*/ 73 w 146"/>
                  <a:gd name="T15" fmla="*/ 145 h 145"/>
                  <a:gd name="T16" fmla="*/ 0 w 146"/>
                  <a:gd name="T17" fmla="*/ 73 h 145"/>
                  <a:gd name="T18" fmla="*/ 73 w 146"/>
                  <a:gd name="T19" fmla="*/ 0 h 145"/>
                  <a:gd name="T20" fmla="*/ 146 w 146"/>
                  <a:gd name="T21" fmla="*/ 73 h 145"/>
                  <a:gd name="T22" fmla="*/ 73 w 146"/>
                  <a:gd name="T23" fmla="*/ 145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6" h="145">
                    <a:moveTo>
                      <a:pt x="73" y="47"/>
                    </a:moveTo>
                    <a:lnTo>
                      <a:pt x="73" y="47"/>
                    </a:lnTo>
                    <a:cubicBezTo>
                      <a:pt x="59" y="47"/>
                      <a:pt x="47" y="58"/>
                      <a:pt x="47" y="73"/>
                    </a:cubicBezTo>
                    <a:cubicBezTo>
                      <a:pt x="47" y="87"/>
                      <a:pt x="59" y="99"/>
                      <a:pt x="73" y="99"/>
                    </a:cubicBezTo>
                    <a:cubicBezTo>
                      <a:pt x="87" y="99"/>
                      <a:pt x="99" y="87"/>
                      <a:pt x="99" y="73"/>
                    </a:cubicBezTo>
                    <a:cubicBezTo>
                      <a:pt x="99" y="58"/>
                      <a:pt x="87" y="47"/>
                      <a:pt x="73" y="47"/>
                    </a:cubicBezTo>
                    <a:close/>
                    <a:moveTo>
                      <a:pt x="73" y="145"/>
                    </a:moveTo>
                    <a:lnTo>
                      <a:pt x="73" y="145"/>
                    </a:lnTo>
                    <a:cubicBezTo>
                      <a:pt x="33" y="145"/>
                      <a:pt x="0" y="113"/>
                      <a:pt x="0" y="73"/>
                    </a:cubicBezTo>
                    <a:cubicBezTo>
                      <a:pt x="0" y="33"/>
                      <a:pt x="33" y="0"/>
                      <a:pt x="73" y="0"/>
                    </a:cubicBezTo>
                    <a:cubicBezTo>
                      <a:pt x="113" y="0"/>
                      <a:pt x="146" y="33"/>
                      <a:pt x="146" y="73"/>
                    </a:cubicBezTo>
                    <a:cubicBezTo>
                      <a:pt x="146" y="113"/>
                      <a:pt x="113" y="145"/>
                      <a:pt x="73" y="1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418" name="Freeform 29">
                <a:extLst>
                  <a:ext uri="{FF2B5EF4-FFF2-40B4-BE49-F238E27FC236}">
                    <a16:creationId xmlns:a16="http://schemas.microsoft.com/office/drawing/2014/main" id="{7CC00D08-5637-1E66-1237-99A570D1154B}"/>
                  </a:ext>
                </a:extLst>
              </p:cNvPr>
              <p:cNvSpPr>
                <a:spLocks noEditPoints="1"/>
              </p:cNvSpPr>
              <p:nvPr/>
            </p:nvSpPr>
            <p:spPr bwMode="auto">
              <a:xfrm>
                <a:off x="1761" y="2304"/>
                <a:ext cx="35" cy="35"/>
              </a:xfrm>
              <a:custGeom>
                <a:avLst/>
                <a:gdLst>
                  <a:gd name="T0" fmla="*/ 72 w 145"/>
                  <a:gd name="T1" fmla="*/ 47 h 146"/>
                  <a:gd name="T2" fmla="*/ 72 w 145"/>
                  <a:gd name="T3" fmla="*/ 47 h 146"/>
                  <a:gd name="T4" fmla="*/ 46 w 145"/>
                  <a:gd name="T5" fmla="*/ 73 h 146"/>
                  <a:gd name="T6" fmla="*/ 72 w 145"/>
                  <a:gd name="T7" fmla="*/ 99 h 146"/>
                  <a:gd name="T8" fmla="*/ 98 w 145"/>
                  <a:gd name="T9" fmla="*/ 73 h 146"/>
                  <a:gd name="T10" fmla="*/ 72 w 145"/>
                  <a:gd name="T11" fmla="*/ 47 h 146"/>
                  <a:gd name="T12" fmla="*/ 72 w 145"/>
                  <a:gd name="T13" fmla="*/ 146 h 146"/>
                  <a:gd name="T14" fmla="*/ 72 w 145"/>
                  <a:gd name="T15" fmla="*/ 146 h 146"/>
                  <a:gd name="T16" fmla="*/ 0 w 145"/>
                  <a:gd name="T17" fmla="*/ 73 h 146"/>
                  <a:gd name="T18" fmla="*/ 72 w 145"/>
                  <a:gd name="T19" fmla="*/ 0 h 146"/>
                  <a:gd name="T20" fmla="*/ 145 w 145"/>
                  <a:gd name="T21" fmla="*/ 73 h 146"/>
                  <a:gd name="T22" fmla="*/ 72 w 145"/>
                  <a:gd name="T23"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 h="146">
                    <a:moveTo>
                      <a:pt x="72" y="47"/>
                    </a:moveTo>
                    <a:lnTo>
                      <a:pt x="72" y="47"/>
                    </a:lnTo>
                    <a:cubicBezTo>
                      <a:pt x="58" y="47"/>
                      <a:pt x="46" y="59"/>
                      <a:pt x="46" y="73"/>
                    </a:cubicBezTo>
                    <a:cubicBezTo>
                      <a:pt x="46" y="87"/>
                      <a:pt x="58" y="99"/>
                      <a:pt x="72" y="99"/>
                    </a:cubicBezTo>
                    <a:cubicBezTo>
                      <a:pt x="87" y="99"/>
                      <a:pt x="98" y="87"/>
                      <a:pt x="98" y="73"/>
                    </a:cubicBezTo>
                    <a:cubicBezTo>
                      <a:pt x="98" y="59"/>
                      <a:pt x="87" y="47"/>
                      <a:pt x="72" y="47"/>
                    </a:cubicBezTo>
                    <a:close/>
                    <a:moveTo>
                      <a:pt x="72" y="146"/>
                    </a:moveTo>
                    <a:lnTo>
                      <a:pt x="72" y="146"/>
                    </a:lnTo>
                    <a:cubicBezTo>
                      <a:pt x="32" y="146"/>
                      <a:pt x="0" y="113"/>
                      <a:pt x="0" y="73"/>
                    </a:cubicBezTo>
                    <a:cubicBezTo>
                      <a:pt x="0" y="33"/>
                      <a:pt x="32" y="0"/>
                      <a:pt x="72" y="0"/>
                    </a:cubicBezTo>
                    <a:cubicBezTo>
                      <a:pt x="112" y="0"/>
                      <a:pt x="145" y="33"/>
                      <a:pt x="145" y="73"/>
                    </a:cubicBezTo>
                    <a:cubicBezTo>
                      <a:pt x="145" y="113"/>
                      <a:pt x="112" y="146"/>
                      <a:pt x="72" y="14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grpSp>
        <p:grpSp>
          <p:nvGrpSpPr>
            <p:cNvPr id="419" name="Group 32">
              <a:extLst>
                <a:ext uri="{FF2B5EF4-FFF2-40B4-BE49-F238E27FC236}">
                  <a16:creationId xmlns:a16="http://schemas.microsoft.com/office/drawing/2014/main" id="{BF15C3DC-C90E-ED24-D2D1-4CC77734E31D}"/>
                </a:ext>
              </a:extLst>
            </p:cNvPr>
            <p:cNvGrpSpPr>
              <a:grpSpLocks noChangeAspect="1"/>
            </p:cNvGrpSpPr>
            <p:nvPr/>
          </p:nvGrpSpPr>
          <p:grpSpPr bwMode="auto">
            <a:xfrm>
              <a:off x="10888882" y="431555"/>
              <a:ext cx="336359" cy="262566"/>
              <a:chOff x="2405" y="1146"/>
              <a:chExt cx="392" cy="306"/>
            </a:xfrm>
          </p:grpSpPr>
          <p:sp>
            <p:nvSpPr>
              <p:cNvPr id="420" name="Freeform 33">
                <a:extLst>
                  <a:ext uri="{FF2B5EF4-FFF2-40B4-BE49-F238E27FC236}">
                    <a16:creationId xmlns:a16="http://schemas.microsoft.com/office/drawing/2014/main" id="{F1BBA6BA-4845-6867-F8EE-A39ADE3488F6}"/>
                  </a:ext>
                </a:extLst>
              </p:cNvPr>
              <p:cNvSpPr>
                <a:spLocks/>
              </p:cNvSpPr>
              <p:nvPr/>
            </p:nvSpPr>
            <p:spPr bwMode="auto">
              <a:xfrm>
                <a:off x="2538" y="1262"/>
                <a:ext cx="148" cy="190"/>
              </a:xfrm>
              <a:custGeom>
                <a:avLst/>
                <a:gdLst>
                  <a:gd name="T0" fmla="*/ 484 w 486"/>
                  <a:gd name="T1" fmla="*/ 376 h 590"/>
                  <a:gd name="T2" fmla="*/ 484 w 486"/>
                  <a:gd name="T3" fmla="*/ 376 h 590"/>
                  <a:gd name="T4" fmla="*/ 243 w 486"/>
                  <a:gd name="T5" fmla="*/ 590 h 590"/>
                  <a:gd name="T6" fmla="*/ 1 w 486"/>
                  <a:gd name="T7" fmla="*/ 376 h 590"/>
                  <a:gd name="T8" fmla="*/ 0 w 486"/>
                  <a:gd name="T9" fmla="*/ 354 h 590"/>
                  <a:gd name="T10" fmla="*/ 0 w 486"/>
                  <a:gd name="T11" fmla="*/ 67 h 590"/>
                  <a:gd name="T12" fmla="*/ 243 w 486"/>
                  <a:gd name="T13" fmla="*/ 0 h 590"/>
                  <a:gd name="T14" fmla="*/ 485 w 486"/>
                  <a:gd name="T15" fmla="*/ 67 h 590"/>
                  <a:gd name="T16" fmla="*/ 485 w 486"/>
                  <a:gd name="T17" fmla="*/ 354 h 590"/>
                  <a:gd name="T18" fmla="*/ 484 w 486"/>
                  <a:gd name="T19" fmla="*/ 376 h 590"/>
                  <a:gd name="T20" fmla="*/ 484 w 486"/>
                  <a:gd name="T21" fmla="*/ 376 h 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6" h="590">
                    <a:moveTo>
                      <a:pt x="484" y="376"/>
                    </a:moveTo>
                    <a:lnTo>
                      <a:pt x="484" y="376"/>
                    </a:lnTo>
                    <a:cubicBezTo>
                      <a:pt x="470" y="508"/>
                      <a:pt x="298" y="544"/>
                      <a:pt x="243" y="590"/>
                    </a:cubicBezTo>
                    <a:cubicBezTo>
                      <a:pt x="188" y="544"/>
                      <a:pt x="16" y="508"/>
                      <a:pt x="1" y="376"/>
                    </a:cubicBezTo>
                    <a:cubicBezTo>
                      <a:pt x="1" y="369"/>
                      <a:pt x="0" y="361"/>
                      <a:pt x="0" y="354"/>
                    </a:cubicBezTo>
                    <a:lnTo>
                      <a:pt x="0" y="67"/>
                    </a:lnTo>
                    <a:cubicBezTo>
                      <a:pt x="89" y="67"/>
                      <a:pt x="147" y="65"/>
                      <a:pt x="243" y="0"/>
                    </a:cubicBezTo>
                    <a:cubicBezTo>
                      <a:pt x="339" y="65"/>
                      <a:pt x="396" y="67"/>
                      <a:pt x="485" y="67"/>
                    </a:cubicBezTo>
                    <a:lnTo>
                      <a:pt x="485" y="354"/>
                    </a:lnTo>
                    <a:cubicBezTo>
                      <a:pt x="486" y="361"/>
                      <a:pt x="485" y="369"/>
                      <a:pt x="484" y="376"/>
                    </a:cubicBezTo>
                    <a:lnTo>
                      <a:pt x="484" y="376"/>
                    </a:lnTo>
                    <a:close/>
                  </a:path>
                </a:pathLst>
              </a:custGeom>
              <a:noFill/>
              <a:ln w="63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421" name="Freeform 34">
                <a:extLst>
                  <a:ext uri="{FF2B5EF4-FFF2-40B4-BE49-F238E27FC236}">
                    <a16:creationId xmlns:a16="http://schemas.microsoft.com/office/drawing/2014/main" id="{2EBEA977-6774-80B3-0D6B-B2EA40CD819B}"/>
                  </a:ext>
                </a:extLst>
              </p:cNvPr>
              <p:cNvSpPr>
                <a:spLocks/>
              </p:cNvSpPr>
              <p:nvPr/>
            </p:nvSpPr>
            <p:spPr bwMode="auto">
              <a:xfrm>
                <a:off x="2568" y="1325"/>
                <a:ext cx="88" cy="69"/>
              </a:xfrm>
              <a:custGeom>
                <a:avLst/>
                <a:gdLst>
                  <a:gd name="T0" fmla="*/ 240 w 291"/>
                  <a:gd name="T1" fmla="*/ 98 h 215"/>
                  <a:gd name="T2" fmla="*/ 240 w 291"/>
                  <a:gd name="T3" fmla="*/ 98 h 215"/>
                  <a:gd name="T4" fmla="*/ 132 w 291"/>
                  <a:gd name="T5" fmla="*/ 215 h 215"/>
                  <a:gd name="T6" fmla="*/ 0 w 291"/>
                  <a:gd name="T7" fmla="*/ 91 h 215"/>
                  <a:gd name="T8" fmla="*/ 45 w 291"/>
                  <a:gd name="T9" fmla="*/ 44 h 215"/>
                  <a:gd name="T10" fmla="*/ 128 w 291"/>
                  <a:gd name="T11" fmla="*/ 119 h 215"/>
                  <a:gd name="T12" fmla="*/ 243 w 291"/>
                  <a:gd name="T13" fmla="*/ 0 h 215"/>
                  <a:gd name="T14" fmla="*/ 291 w 291"/>
                  <a:gd name="T15" fmla="*/ 43 h 215"/>
                  <a:gd name="T16" fmla="*/ 240 w 291"/>
                  <a:gd name="T17" fmla="*/ 98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1" h="215">
                    <a:moveTo>
                      <a:pt x="240" y="98"/>
                    </a:moveTo>
                    <a:lnTo>
                      <a:pt x="240" y="98"/>
                    </a:lnTo>
                    <a:lnTo>
                      <a:pt x="132" y="215"/>
                    </a:lnTo>
                    <a:lnTo>
                      <a:pt x="0" y="91"/>
                    </a:lnTo>
                    <a:lnTo>
                      <a:pt x="45" y="44"/>
                    </a:lnTo>
                    <a:lnTo>
                      <a:pt x="128" y="119"/>
                    </a:lnTo>
                    <a:lnTo>
                      <a:pt x="243" y="0"/>
                    </a:lnTo>
                    <a:lnTo>
                      <a:pt x="291" y="43"/>
                    </a:lnTo>
                    <a:lnTo>
                      <a:pt x="240" y="98"/>
                    </a:lnTo>
                    <a:close/>
                  </a:path>
                </a:pathLst>
              </a:custGeom>
              <a:noFill/>
              <a:ln w="635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422" name="Freeform 35">
                <a:extLst>
                  <a:ext uri="{FF2B5EF4-FFF2-40B4-BE49-F238E27FC236}">
                    <a16:creationId xmlns:a16="http://schemas.microsoft.com/office/drawing/2014/main" id="{A005EBA9-D7C2-2A41-8301-E7D884CEF83B}"/>
                  </a:ext>
                </a:extLst>
              </p:cNvPr>
              <p:cNvSpPr>
                <a:spLocks/>
              </p:cNvSpPr>
              <p:nvPr/>
            </p:nvSpPr>
            <p:spPr bwMode="auto">
              <a:xfrm>
                <a:off x="2649" y="1178"/>
                <a:ext cx="48" cy="47"/>
              </a:xfrm>
              <a:custGeom>
                <a:avLst/>
                <a:gdLst>
                  <a:gd name="T0" fmla="*/ 0 w 158"/>
                  <a:gd name="T1" fmla="*/ 0 h 146"/>
                  <a:gd name="T2" fmla="*/ 0 w 158"/>
                  <a:gd name="T3" fmla="*/ 0 h 146"/>
                  <a:gd name="T4" fmla="*/ 158 w 158"/>
                  <a:gd name="T5" fmla="*/ 146 h 146"/>
                </a:gdLst>
                <a:ahLst/>
                <a:cxnLst>
                  <a:cxn ang="0">
                    <a:pos x="T0" y="T1"/>
                  </a:cxn>
                  <a:cxn ang="0">
                    <a:pos x="T2" y="T3"/>
                  </a:cxn>
                  <a:cxn ang="0">
                    <a:pos x="T4" y="T5"/>
                  </a:cxn>
                </a:cxnLst>
                <a:rect l="0" t="0" r="r" b="b"/>
                <a:pathLst>
                  <a:path w="158" h="146">
                    <a:moveTo>
                      <a:pt x="0" y="0"/>
                    </a:moveTo>
                    <a:lnTo>
                      <a:pt x="0" y="0"/>
                    </a:lnTo>
                    <a:cubicBezTo>
                      <a:pt x="83" y="0"/>
                      <a:pt x="151" y="64"/>
                      <a:pt x="158" y="146"/>
                    </a:cubicBezTo>
                  </a:path>
                </a:pathLst>
              </a:custGeom>
              <a:noFill/>
              <a:ln w="63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423" name="Freeform 36">
                <a:extLst>
                  <a:ext uri="{FF2B5EF4-FFF2-40B4-BE49-F238E27FC236}">
                    <a16:creationId xmlns:a16="http://schemas.microsoft.com/office/drawing/2014/main" id="{753DCBD8-D2C7-65D0-89B8-9BE06B659513}"/>
                  </a:ext>
                </a:extLst>
              </p:cNvPr>
              <p:cNvSpPr>
                <a:spLocks/>
              </p:cNvSpPr>
              <p:nvPr/>
            </p:nvSpPr>
            <p:spPr bwMode="auto">
              <a:xfrm>
                <a:off x="2559" y="1146"/>
                <a:ext cx="238" cy="238"/>
              </a:xfrm>
              <a:custGeom>
                <a:avLst/>
                <a:gdLst>
                  <a:gd name="T0" fmla="*/ 0 w 783"/>
                  <a:gd name="T1" fmla="*/ 225 h 737"/>
                  <a:gd name="T2" fmla="*/ 0 w 783"/>
                  <a:gd name="T3" fmla="*/ 225 h 737"/>
                  <a:gd name="T4" fmla="*/ 25 w 783"/>
                  <a:gd name="T5" fmla="*/ 154 h 737"/>
                  <a:gd name="T6" fmla="*/ 277 w 783"/>
                  <a:gd name="T7" fmla="*/ 0 h 737"/>
                  <a:gd name="T8" fmla="*/ 558 w 783"/>
                  <a:gd name="T9" fmla="*/ 267 h 737"/>
                  <a:gd name="T10" fmla="*/ 783 w 783"/>
                  <a:gd name="T11" fmla="*/ 502 h 737"/>
                  <a:gd name="T12" fmla="*/ 548 w 783"/>
                  <a:gd name="T13" fmla="*/ 737 h 737"/>
                  <a:gd name="T14" fmla="*/ 482 w 783"/>
                  <a:gd name="T15" fmla="*/ 737 h 737"/>
                  <a:gd name="T16" fmla="*/ 414 w 783"/>
                  <a:gd name="T17" fmla="*/ 737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83" h="737">
                    <a:moveTo>
                      <a:pt x="0" y="225"/>
                    </a:moveTo>
                    <a:lnTo>
                      <a:pt x="0" y="225"/>
                    </a:lnTo>
                    <a:cubicBezTo>
                      <a:pt x="8" y="197"/>
                      <a:pt x="13" y="181"/>
                      <a:pt x="25" y="154"/>
                    </a:cubicBezTo>
                    <a:cubicBezTo>
                      <a:pt x="73" y="60"/>
                      <a:pt x="169" y="0"/>
                      <a:pt x="277" y="0"/>
                    </a:cubicBezTo>
                    <a:cubicBezTo>
                      <a:pt x="427" y="0"/>
                      <a:pt x="551" y="118"/>
                      <a:pt x="558" y="267"/>
                    </a:cubicBezTo>
                    <a:cubicBezTo>
                      <a:pt x="683" y="272"/>
                      <a:pt x="783" y="376"/>
                      <a:pt x="783" y="502"/>
                    </a:cubicBezTo>
                    <a:cubicBezTo>
                      <a:pt x="783" y="631"/>
                      <a:pt x="677" y="737"/>
                      <a:pt x="548" y="737"/>
                    </a:cubicBezTo>
                    <a:lnTo>
                      <a:pt x="482" y="737"/>
                    </a:lnTo>
                    <a:lnTo>
                      <a:pt x="414" y="737"/>
                    </a:lnTo>
                  </a:path>
                </a:pathLst>
              </a:custGeom>
              <a:noFill/>
              <a:ln w="63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424" name="Freeform 37">
                <a:extLst>
                  <a:ext uri="{FF2B5EF4-FFF2-40B4-BE49-F238E27FC236}">
                    <a16:creationId xmlns:a16="http://schemas.microsoft.com/office/drawing/2014/main" id="{7D2CAE31-C50B-9360-8F87-E1BE4BE61421}"/>
                  </a:ext>
                </a:extLst>
              </p:cNvPr>
              <p:cNvSpPr>
                <a:spLocks/>
              </p:cNvSpPr>
              <p:nvPr/>
            </p:nvSpPr>
            <p:spPr bwMode="auto">
              <a:xfrm>
                <a:off x="2405" y="1190"/>
                <a:ext cx="162" cy="194"/>
              </a:xfrm>
              <a:custGeom>
                <a:avLst/>
                <a:gdLst>
                  <a:gd name="T0" fmla="*/ 439 w 533"/>
                  <a:gd name="T1" fmla="*/ 600 h 600"/>
                  <a:gd name="T2" fmla="*/ 439 w 533"/>
                  <a:gd name="T3" fmla="*/ 600 h 600"/>
                  <a:gd name="T4" fmla="*/ 352 w 533"/>
                  <a:gd name="T5" fmla="*/ 600 h 600"/>
                  <a:gd name="T6" fmla="*/ 191 w 533"/>
                  <a:gd name="T7" fmla="*/ 600 h 600"/>
                  <a:gd name="T8" fmla="*/ 0 w 533"/>
                  <a:gd name="T9" fmla="*/ 409 h 600"/>
                  <a:gd name="T10" fmla="*/ 191 w 533"/>
                  <a:gd name="T11" fmla="*/ 217 h 600"/>
                  <a:gd name="T12" fmla="*/ 229 w 533"/>
                  <a:gd name="T13" fmla="*/ 221 h 600"/>
                  <a:gd name="T14" fmla="*/ 229 w 533"/>
                  <a:gd name="T15" fmla="*/ 219 h 600"/>
                  <a:gd name="T16" fmla="*/ 449 w 533"/>
                  <a:gd name="T17" fmla="*/ 0 h 600"/>
                  <a:gd name="T18" fmla="*/ 533 w 533"/>
                  <a:gd name="T19" fmla="*/ 17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3" h="600">
                    <a:moveTo>
                      <a:pt x="439" y="600"/>
                    </a:moveTo>
                    <a:lnTo>
                      <a:pt x="439" y="600"/>
                    </a:lnTo>
                    <a:lnTo>
                      <a:pt x="352" y="600"/>
                    </a:lnTo>
                    <a:lnTo>
                      <a:pt x="191" y="600"/>
                    </a:lnTo>
                    <a:cubicBezTo>
                      <a:pt x="85" y="600"/>
                      <a:pt x="0" y="514"/>
                      <a:pt x="0" y="409"/>
                    </a:cubicBezTo>
                    <a:cubicBezTo>
                      <a:pt x="0" y="303"/>
                      <a:pt x="85" y="217"/>
                      <a:pt x="191" y="217"/>
                    </a:cubicBezTo>
                    <a:cubicBezTo>
                      <a:pt x="204" y="217"/>
                      <a:pt x="217" y="219"/>
                      <a:pt x="229" y="221"/>
                    </a:cubicBezTo>
                    <a:cubicBezTo>
                      <a:pt x="229" y="220"/>
                      <a:pt x="229" y="220"/>
                      <a:pt x="229" y="219"/>
                    </a:cubicBezTo>
                    <a:cubicBezTo>
                      <a:pt x="229" y="98"/>
                      <a:pt x="328" y="0"/>
                      <a:pt x="449" y="0"/>
                    </a:cubicBezTo>
                    <a:cubicBezTo>
                      <a:pt x="478" y="0"/>
                      <a:pt x="507" y="5"/>
                      <a:pt x="533" y="17"/>
                    </a:cubicBezTo>
                  </a:path>
                </a:pathLst>
              </a:custGeom>
              <a:noFill/>
              <a:ln w="63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nSpc>
                    <a:spcPts val="600"/>
                  </a:lnSpc>
                </a:pPr>
                <a:endParaRPr lang="en-US" sz="1050"/>
              </a:p>
            </p:txBody>
          </p:sp>
        </p:grpSp>
      </p:grpSp>
      <p:sp>
        <p:nvSpPr>
          <p:cNvPr id="337" name="TextBox 336">
            <a:extLst>
              <a:ext uri="{FF2B5EF4-FFF2-40B4-BE49-F238E27FC236}">
                <a16:creationId xmlns:a16="http://schemas.microsoft.com/office/drawing/2014/main" id="{9DE02027-6D7A-A896-5575-A18652749522}"/>
              </a:ext>
            </a:extLst>
          </p:cNvPr>
          <p:cNvSpPr txBox="1"/>
          <p:nvPr/>
        </p:nvSpPr>
        <p:spPr>
          <a:xfrm>
            <a:off x="7448774" y="5430513"/>
            <a:ext cx="949299" cy="400110"/>
          </a:xfrm>
          <a:prstGeom prst="rect">
            <a:avLst/>
          </a:prstGeom>
          <a:noFill/>
        </p:spPr>
        <p:txBody>
          <a:bodyPr wrap="none" rtlCol="0">
            <a:spAutoFit/>
          </a:bodyPr>
          <a:lstStyle/>
          <a:p>
            <a:r>
              <a:rPr lang="en-US" sz="1000"/>
              <a:t>Bala Bhaskar</a:t>
            </a:r>
          </a:p>
          <a:p>
            <a:endParaRPr lang="en-US" sz="1000"/>
          </a:p>
        </p:txBody>
      </p:sp>
    </p:spTree>
    <p:extLst>
      <p:ext uri="{BB962C8B-B14F-4D97-AF65-F5344CB8AC3E}">
        <p14:creationId xmlns:p14="http://schemas.microsoft.com/office/powerpoint/2010/main" val="39502498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 name="Rectangle 303">
            <a:extLst>
              <a:ext uri="{FF2B5EF4-FFF2-40B4-BE49-F238E27FC236}">
                <a16:creationId xmlns:a16="http://schemas.microsoft.com/office/drawing/2014/main" id="{B58E816C-5EC3-A3D0-8549-B038ED1FE472}"/>
              </a:ext>
            </a:extLst>
          </p:cNvPr>
          <p:cNvSpPr/>
          <p:nvPr/>
        </p:nvSpPr>
        <p:spPr>
          <a:xfrm>
            <a:off x="10180809" y="6352232"/>
            <a:ext cx="1987826" cy="4789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99090E-09C1-4FCE-6D1D-722408C2CE35}"/>
              </a:ext>
            </a:extLst>
          </p:cNvPr>
          <p:cNvSpPr>
            <a:spLocks noGrp="1"/>
          </p:cNvSpPr>
          <p:nvPr>
            <p:ph type="title"/>
          </p:nvPr>
        </p:nvSpPr>
        <p:spPr>
          <a:xfrm>
            <a:off x="698080" y="109875"/>
            <a:ext cx="5440545" cy="1568113"/>
          </a:xfrm>
        </p:spPr>
        <p:txBody>
          <a:bodyPr/>
          <a:lstStyle/>
          <a:p>
            <a:r>
              <a:rPr lang="en-US" sz="3600">
                <a:solidFill>
                  <a:schemeClr val="tx1"/>
                </a:solidFill>
                <a:latin typeface="+mn-lt"/>
              </a:rPr>
              <a:t>Cloud, Zero-Trust and Enterprise Security</a:t>
            </a:r>
            <a:br>
              <a:rPr lang="en-US" sz="3600">
                <a:solidFill>
                  <a:schemeClr val="tx1"/>
                </a:solidFill>
                <a:latin typeface="+mn-lt"/>
              </a:rPr>
            </a:br>
            <a:r>
              <a:rPr lang="en-US" sz="3600">
                <a:solidFill>
                  <a:schemeClr val="tx1"/>
                </a:solidFill>
                <a:latin typeface="+mn-lt"/>
              </a:rPr>
              <a:t>Architecture</a:t>
            </a:r>
            <a:br>
              <a:rPr lang="en-US" sz="4000">
                <a:solidFill>
                  <a:schemeClr val="tx1"/>
                </a:solidFill>
                <a:latin typeface="+mn-lt"/>
              </a:rPr>
            </a:br>
            <a:endParaRPr lang="en-US">
              <a:latin typeface="+mn-lt"/>
            </a:endParaRPr>
          </a:p>
        </p:txBody>
      </p:sp>
      <p:sp>
        <p:nvSpPr>
          <p:cNvPr id="56" name="TextBox 55">
            <a:extLst>
              <a:ext uri="{FF2B5EF4-FFF2-40B4-BE49-F238E27FC236}">
                <a16:creationId xmlns:a16="http://schemas.microsoft.com/office/drawing/2014/main" id="{CEE55F3D-A626-5DAA-EB3D-8B84312AF7F9}"/>
              </a:ext>
            </a:extLst>
          </p:cNvPr>
          <p:cNvSpPr txBox="1"/>
          <p:nvPr/>
        </p:nvSpPr>
        <p:spPr>
          <a:xfrm>
            <a:off x="6255775" y="5769067"/>
            <a:ext cx="1843774" cy="246221"/>
          </a:xfrm>
          <a:prstGeom prst="rect">
            <a:avLst/>
          </a:prstGeom>
          <a:noFill/>
        </p:spPr>
        <p:txBody>
          <a:bodyPr wrap="none" rtlCol="0">
            <a:spAutoFit/>
          </a:bodyPr>
          <a:lstStyle/>
          <a:p>
            <a:r>
              <a:rPr lang="en-US" sz="1000" b="1">
                <a:solidFill>
                  <a:schemeClr val="tx1"/>
                </a:solidFill>
              </a:rPr>
              <a:t>Partner Solution Technologies</a:t>
            </a:r>
          </a:p>
        </p:txBody>
      </p:sp>
      <p:sp>
        <p:nvSpPr>
          <p:cNvPr id="58" name="TextBox 57">
            <a:extLst>
              <a:ext uri="{FF2B5EF4-FFF2-40B4-BE49-F238E27FC236}">
                <a16:creationId xmlns:a16="http://schemas.microsoft.com/office/drawing/2014/main" id="{8D8172FB-9427-39AF-2E2D-8D6AE226E62D}"/>
              </a:ext>
            </a:extLst>
          </p:cNvPr>
          <p:cNvSpPr txBox="1"/>
          <p:nvPr/>
        </p:nvSpPr>
        <p:spPr>
          <a:xfrm>
            <a:off x="6255775" y="5234877"/>
            <a:ext cx="1048685" cy="246221"/>
          </a:xfrm>
          <a:prstGeom prst="rect">
            <a:avLst/>
          </a:prstGeom>
          <a:noFill/>
        </p:spPr>
        <p:txBody>
          <a:bodyPr wrap="none" rtlCol="0">
            <a:spAutoFit/>
          </a:bodyPr>
          <a:lstStyle/>
          <a:p>
            <a:r>
              <a:rPr lang="en-US" sz="1000" b="1">
                <a:solidFill>
                  <a:schemeClr val="tx1"/>
                </a:solidFill>
              </a:rPr>
              <a:t>Wipro Contacts</a:t>
            </a:r>
          </a:p>
        </p:txBody>
      </p:sp>
      <p:cxnSp>
        <p:nvCxnSpPr>
          <p:cNvPr id="317" name="Straight Connector 316">
            <a:extLst>
              <a:ext uri="{FF2B5EF4-FFF2-40B4-BE49-F238E27FC236}">
                <a16:creationId xmlns:a16="http://schemas.microsoft.com/office/drawing/2014/main" id="{D017F1E7-F618-D921-3C75-A7FF4D741707}"/>
              </a:ext>
            </a:extLst>
          </p:cNvPr>
          <p:cNvCxnSpPr>
            <a:cxnSpLocks/>
          </p:cNvCxnSpPr>
          <p:nvPr/>
        </p:nvCxnSpPr>
        <p:spPr>
          <a:xfrm flipH="1">
            <a:off x="6127893" y="3714073"/>
            <a:ext cx="5858298" cy="0"/>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18" name="TextBox 317">
            <a:extLst>
              <a:ext uri="{FF2B5EF4-FFF2-40B4-BE49-F238E27FC236}">
                <a16:creationId xmlns:a16="http://schemas.microsoft.com/office/drawing/2014/main" id="{EEC9CA8F-8708-2C02-D9DF-9AFA200E9725}"/>
              </a:ext>
            </a:extLst>
          </p:cNvPr>
          <p:cNvSpPr txBox="1"/>
          <p:nvPr/>
        </p:nvSpPr>
        <p:spPr>
          <a:xfrm>
            <a:off x="6255775" y="3759763"/>
            <a:ext cx="471604" cy="246221"/>
          </a:xfrm>
          <a:prstGeom prst="rect">
            <a:avLst/>
          </a:prstGeom>
          <a:noFill/>
        </p:spPr>
        <p:txBody>
          <a:bodyPr wrap="none" rtlCol="0">
            <a:spAutoFit/>
          </a:bodyPr>
          <a:lstStyle/>
          <a:p>
            <a:r>
              <a:rPr lang="en-US" sz="1000" b="1">
                <a:solidFill>
                  <a:schemeClr val="tx1"/>
                </a:solidFill>
              </a:rPr>
              <a:t>Stats</a:t>
            </a:r>
          </a:p>
        </p:txBody>
      </p:sp>
      <p:sp>
        <p:nvSpPr>
          <p:cNvPr id="320" name="TextBox 319">
            <a:extLst>
              <a:ext uri="{FF2B5EF4-FFF2-40B4-BE49-F238E27FC236}">
                <a16:creationId xmlns:a16="http://schemas.microsoft.com/office/drawing/2014/main" id="{424391E5-3C28-DB71-5A4D-56D07A68F2C2}"/>
              </a:ext>
            </a:extLst>
          </p:cNvPr>
          <p:cNvSpPr txBox="1"/>
          <p:nvPr/>
        </p:nvSpPr>
        <p:spPr>
          <a:xfrm>
            <a:off x="6255775" y="249490"/>
            <a:ext cx="1024639" cy="246221"/>
          </a:xfrm>
          <a:prstGeom prst="rect">
            <a:avLst/>
          </a:prstGeom>
          <a:noFill/>
        </p:spPr>
        <p:txBody>
          <a:bodyPr wrap="none" rtlCol="0">
            <a:spAutoFit/>
          </a:bodyPr>
          <a:lstStyle/>
          <a:p>
            <a:r>
              <a:rPr lang="en-US" sz="1000" b="1">
                <a:solidFill>
                  <a:schemeClr val="tx1"/>
                </a:solidFill>
              </a:rPr>
              <a:t>Differentiators </a:t>
            </a:r>
          </a:p>
        </p:txBody>
      </p:sp>
      <p:cxnSp>
        <p:nvCxnSpPr>
          <p:cNvPr id="323" name="Straight Connector 322">
            <a:extLst>
              <a:ext uri="{FF2B5EF4-FFF2-40B4-BE49-F238E27FC236}">
                <a16:creationId xmlns:a16="http://schemas.microsoft.com/office/drawing/2014/main" id="{498B1782-D2A5-7FEE-BE2B-085F9C8D5368}"/>
              </a:ext>
            </a:extLst>
          </p:cNvPr>
          <p:cNvCxnSpPr>
            <a:cxnSpLocks/>
          </p:cNvCxnSpPr>
          <p:nvPr/>
        </p:nvCxnSpPr>
        <p:spPr>
          <a:xfrm>
            <a:off x="6127893" y="0"/>
            <a:ext cx="6208" cy="6854329"/>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196CE757-CAEE-947A-078B-5DEEF4436DB8}"/>
              </a:ext>
            </a:extLst>
          </p:cNvPr>
          <p:cNvCxnSpPr>
            <a:cxnSpLocks/>
          </p:cNvCxnSpPr>
          <p:nvPr/>
        </p:nvCxnSpPr>
        <p:spPr>
          <a:xfrm>
            <a:off x="9503387" y="0"/>
            <a:ext cx="19396" cy="3400041"/>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87" name="TextBox 286">
            <a:extLst>
              <a:ext uri="{FF2B5EF4-FFF2-40B4-BE49-F238E27FC236}">
                <a16:creationId xmlns:a16="http://schemas.microsoft.com/office/drawing/2014/main" id="{C1E94207-A763-8AC5-2845-CC87BE31990F}"/>
              </a:ext>
            </a:extLst>
          </p:cNvPr>
          <p:cNvSpPr txBox="1"/>
          <p:nvPr/>
        </p:nvSpPr>
        <p:spPr>
          <a:xfrm>
            <a:off x="6856931" y="557365"/>
            <a:ext cx="2524310" cy="3323987"/>
          </a:xfrm>
          <a:prstGeom prst="rect">
            <a:avLst/>
          </a:prstGeom>
          <a:noFill/>
        </p:spPr>
        <p:txBody>
          <a:bodyPr wrap="square" rtlCol="0">
            <a:spAutoFit/>
          </a:bodyPr>
          <a:lstStyle/>
          <a:p>
            <a:pPr marL="119063" indent="-119063">
              <a:spcAft>
                <a:spcPts val="600"/>
              </a:spcAft>
              <a:buFont typeface="Arial" panose="020B0604020202020204" pitchFamily="34" charset="0"/>
              <a:buChar char="•"/>
            </a:pPr>
            <a:r>
              <a:rPr lang="en-US" sz="1000"/>
              <a:t>Full coverage – Strategy to Managed Services</a:t>
            </a:r>
          </a:p>
          <a:p>
            <a:pPr marL="119063" indent="-119063">
              <a:spcAft>
                <a:spcPts val="600"/>
              </a:spcAft>
              <a:buFont typeface="Arial" panose="020B0604020202020204" pitchFamily="34" charset="0"/>
              <a:buChar char="•"/>
            </a:pPr>
            <a:r>
              <a:rPr lang="en-US" sz="1000"/>
              <a:t>Focus on strategic alignment within customers, grounded in business value and risk economics</a:t>
            </a:r>
          </a:p>
          <a:p>
            <a:pPr marL="119063" indent="-119063">
              <a:spcAft>
                <a:spcPts val="600"/>
              </a:spcAft>
              <a:buFont typeface="Arial" panose="020B0604020202020204" pitchFamily="34" charset="0"/>
              <a:buChar char="•"/>
            </a:pPr>
            <a:r>
              <a:rPr lang="en-US" sz="1000" b="1"/>
              <a:t>Cloud Security Automation</a:t>
            </a:r>
            <a:r>
              <a:rPr lang="en-US" sz="1000"/>
              <a:t>: 800+ Compliance as a Code (</a:t>
            </a:r>
            <a:r>
              <a:rPr lang="en-US" sz="1000" err="1"/>
              <a:t>CaC</a:t>
            </a:r>
            <a:r>
              <a:rPr lang="en-US" sz="1000"/>
              <a:t>), 250+ Policy as a Code (</a:t>
            </a:r>
            <a:r>
              <a:rPr lang="en-US" sz="1000" err="1"/>
              <a:t>PaC</a:t>
            </a:r>
            <a:r>
              <a:rPr lang="en-US" sz="1000"/>
              <a:t>), 65+ Security as a Code (</a:t>
            </a:r>
            <a:r>
              <a:rPr lang="en-US" sz="1000" err="1"/>
              <a:t>SaC</a:t>
            </a:r>
            <a:r>
              <a:rPr lang="en-US" sz="1000"/>
              <a:t>), 1200+ Cloud Control Checks</a:t>
            </a:r>
          </a:p>
          <a:p>
            <a:pPr marL="119063" indent="-119063">
              <a:spcAft>
                <a:spcPts val="600"/>
              </a:spcAft>
              <a:buFont typeface="Arial" panose="020B0604020202020204" pitchFamily="34" charset="0"/>
              <a:buChar char="•"/>
            </a:pPr>
            <a:r>
              <a:rPr lang="en-US" sz="1000"/>
              <a:t>Different Wipro IP solutions to accelerate deployments and create better customer outcomes</a:t>
            </a:r>
          </a:p>
          <a:p>
            <a:pPr marL="119063" indent="-119063">
              <a:spcAft>
                <a:spcPts val="600"/>
              </a:spcAft>
              <a:buFont typeface="Arial" panose="020B0604020202020204" pitchFamily="34" charset="0"/>
              <a:buChar char="•"/>
            </a:pPr>
            <a:r>
              <a:rPr lang="en-US" sz="1000"/>
              <a:t>Risk and Compliance aligned cloud modernization and workload protection</a:t>
            </a:r>
          </a:p>
          <a:p>
            <a:pPr marL="119063" indent="-119063">
              <a:spcAft>
                <a:spcPts val="600"/>
              </a:spcAft>
              <a:buFont typeface="Arial" panose="020B0604020202020204" pitchFamily="34" charset="0"/>
              <a:buChar char="•"/>
            </a:pPr>
            <a:r>
              <a:rPr lang="en-US" sz="1000"/>
              <a:t>Key strategic partnerships and industry recognition</a:t>
            </a:r>
          </a:p>
        </p:txBody>
      </p:sp>
      <p:grpSp>
        <p:nvGrpSpPr>
          <p:cNvPr id="418" name="Group 417">
            <a:extLst>
              <a:ext uri="{FF2B5EF4-FFF2-40B4-BE49-F238E27FC236}">
                <a16:creationId xmlns:a16="http://schemas.microsoft.com/office/drawing/2014/main" id="{8133586D-1A79-C919-E321-14D429C6F28B}"/>
              </a:ext>
            </a:extLst>
          </p:cNvPr>
          <p:cNvGrpSpPr/>
          <p:nvPr/>
        </p:nvGrpSpPr>
        <p:grpSpPr>
          <a:xfrm>
            <a:off x="714185" y="2032027"/>
            <a:ext cx="463769" cy="373063"/>
            <a:chOff x="714185" y="2032027"/>
            <a:chExt cx="463769" cy="373063"/>
          </a:xfrm>
        </p:grpSpPr>
        <p:sp>
          <p:nvSpPr>
            <p:cNvPr id="4" name="Freeform 5">
              <a:extLst>
                <a:ext uri="{FF2B5EF4-FFF2-40B4-BE49-F238E27FC236}">
                  <a16:creationId xmlns:a16="http://schemas.microsoft.com/office/drawing/2014/main" id="{419EBDD0-AB74-826D-9CDC-4FE07111C791}"/>
                </a:ext>
              </a:extLst>
            </p:cNvPr>
            <p:cNvSpPr>
              <a:spLocks noEditPoints="1"/>
            </p:cNvSpPr>
            <p:nvPr/>
          </p:nvSpPr>
          <p:spPr bwMode="auto">
            <a:xfrm>
              <a:off x="748924" y="2222527"/>
              <a:ext cx="67742" cy="149225"/>
            </a:xfrm>
            <a:custGeom>
              <a:avLst/>
              <a:gdLst>
                <a:gd name="T0" fmla="*/ 35 w 39"/>
                <a:gd name="T1" fmla="*/ 94 h 94"/>
                <a:gd name="T2" fmla="*/ 35 w 39"/>
                <a:gd name="T3" fmla="*/ 94 h 94"/>
                <a:gd name="T4" fmla="*/ 5 w 39"/>
                <a:gd name="T5" fmla="*/ 94 h 94"/>
                <a:gd name="T6" fmla="*/ 1 w 39"/>
                <a:gd name="T7" fmla="*/ 89 h 94"/>
                <a:gd name="T8" fmla="*/ 1 w 39"/>
                <a:gd name="T9" fmla="*/ 89 h 94"/>
                <a:gd name="T10" fmla="*/ 1 w 39"/>
                <a:gd name="T11" fmla="*/ 4 h 94"/>
                <a:gd name="T12" fmla="*/ 5 w 39"/>
                <a:gd name="T13" fmla="*/ 0 h 94"/>
                <a:gd name="T14" fmla="*/ 5 w 39"/>
                <a:gd name="T15" fmla="*/ 0 h 94"/>
                <a:gd name="T16" fmla="*/ 35 w 39"/>
                <a:gd name="T17" fmla="*/ 0 h 94"/>
                <a:gd name="T18" fmla="*/ 39 w 39"/>
                <a:gd name="T19" fmla="*/ 4 h 94"/>
                <a:gd name="T20" fmla="*/ 39 w 39"/>
                <a:gd name="T21" fmla="*/ 4 h 94"/>
                <a:gd name="T22" fmla="*/ 39 w 39"/>
                <a:gd name="T23" fmla="*/ 89 h 94"/>
                <a:gd name="T24" fmla="*/ 35 w 39"/>
                <a:gd name="T25" fmla="*/ 94 h 94"/>
                <a:gd name="T26" fmla="*/ 35 w 39"/>
                <a:gd name="T27" fmla="*/ 94 h 94"/>
                <a:gd name="T28" fmla="*/ 7 w 39"/>
                <a:gd name="T29" fmla="*/ 87 h 94"/>
                <a:gd name="T30" fmla="*/ 7 w 39"/>
                <a:gd name="T31" fmla="*/ 87 h 94"/>
                <a:gd name="T32" fmla="*/ 33 w 39"/>
                <a:gd name="T33" fmla="*/ 87 h 94"/>
                <a:gd name="T34" fmla="*/ 33 w 39"/>
                <a:gd name="T35" fmla="*/ 6 h 94"/>
                <a:gd name="T36" fmla="*/ 7 w 39"/>
                <a:gd name="T37" fmla="*/ 6 h 94"/>
                <a:gd name="T38" fmla="*/ 7 w 39"/>
                <a:gd name="T39" fmla="*/ 88 h 94"/>
                <a:gd name="T40" fmla="*/ 7 w 39"/>
                <a:gd name="T41" fmla="*/ 8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9" h="94">
                  <a:moveTo>
                    <a:pt x="35" y="94"/>
                  </a:moveTo>
                  <a:lnTo>
                    <a:pt x="35" y="94"/>
                  </a:lnTo>
                  <a:lnTo>
                    <a:pt x="5" y="94"/>
                  </a:lnTo>
                  <a:cubicBezTo>
                    <a:pt x="2" y="93"/>
                    <a:pt x="0" y="91"/>
                    <a:pt x="1" y="89"/>
                  </a:cubicBezTo>
                  <a:cubicBezTo>
                    <a:pt x="1" y="89"/>
                    <a:pt x="1" y="89"/>
                    <a:pt x="1" y="89"/>
                  </a:cubicBezTo>
                  <a:lnTo>
                    <a:pt x="1" y="4"/>
                  </a:lnTo>
                  <a:cubicBezTo>
                    <a:pt x="0" y="2"/>
                    <a:pt x="2" y="0"/>
                    <a:pt x="5" y="0"/>
                  </a:cubicBezTo>
                  <a:cubicBezTo>
                    <a:pt x="5" y="0"/>
                    <a:pt x="5" y="0"/>
                    <a:pt x="5" y="0"/>
                  </a:cubicBezTo>
                  <a:lnTo>
                    <a:pt x="35" y="0"/>
                  </a:lnTo>
                  <a:cubicBezTo>
                    <a:pt x="37" y="0"/>
                    <a:pt x="39" y="2"/>
                    <a:pt x="39" y="4"/>
                  </a:cubicBezTo>
                  <a:lnTo>
                    <a:pt x="39" y="4"/>
                  </a:lnTo>
                  <a:lnTo>
                    <a:pt x="39" y="89"/>
                  </a:lnTo>
                  <a:cubicBezTo>
                    <a:pt x="39" y="91"/>
                    <a:pt x="37" y="93"/>
                    <a:pt x="35" y="94"/>
                  </a:cubicBezTo>
                  <a:lnTo>
                    <a:pt x="35" y="94"/>
                  </a:lnTo>
                  <a:close/>
                  <a:moveTo>
                    <a:pt x="7" y="87"/>
                  </a:moveTo>
                  <a:lnTo>
                    <a:pt x="7" y="87"/>
                  </a:lnTo>
                  <a:lnTo>
                    <a:pt x="33" y="87"/>
                  </a:lnTo>
                  <a:lnTo>
                    <a:pt x="33" y="6"/>
                  </a:lnTo>
                  <a:lnTo>
                    <a:pt x="7" y="6"/>
                  </a:lnTo>
                  <a:lnTo>
                    <a:pt x="7" y="88"/>
                  </a:lnTo>
                  <a:lnTo>
                    <a:pt x="7" y="87"/>
                  </a:lnTo>
                  <a:close/>
                </a:path>
              </a:pathLst>
            </a:custGeom>
            <a:solidFill>
              <a:schemeClr val="accent6"/>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36363"/>
                </a:solidFill>
                <a:effectLst/>
                <a:uLnTx/>
                <a:uFillTx/>
                <a:ea typeface="+mn-ea"/>
                <a:cs typeface="+mn-cs"/>
              </a:endParaRPr>
            </a:p>
          </p:txBody>
        </p:sp>
        <p:sp>
          <p:nvSpPr>
            <p:cNvPr id="5" name="Freeform 6">
              <a:extLst>
                <a:ext uri="{FF2B5EF4-FFF2-40B4-BE49-F238E27FC236}">
                  <a16:creationId xmlns:a16="http://schemas.microsoft.com/office/drawing/2014/main" id="{74E8DC51-5625-F9EB-681B-A11D6A81F973}"/>
                </a:ext>
              </a:extLst>
            </p:cNvPr>
            <p:cNvSpPr>
              <a:spLocks noEditPoints="1"/>
            </p:cNvSpPr>
            <p:nvPr/>
          </p:nvSpPr>
          <p:spPr bwMode="auto">
            <a:xfrm>
              <a:off x="748924" y="2222527"/>
              <a:ext cx="67742" cy="147638"/>
            </a:xfrm>
            <a:custGeom>
              <a:avLst/>
              <a:gdLst>
                <a:gd name="T0" fmla="*/ 35 w 39"/>
                <a:gd name="T1" fmla="*/ 93 h 93"/>
                <a:gd name="T2" fmla="*/ 35 w 39"/>
                <a:gd name="T3" fmla="*/ 93 h 93"/>
                <a:gd name="T4" fmla="*/ 5 w 39"/>
                <a:gd name="T5" fmla="*/ 93 h 93"/>
                <a:gd name="T6" fmla="*/ 1 w 39"/>
                <a:gd name="T7" fmla="*/ 89 h 93"/>
                <a:gd name="T8" fmla="*/ 1 w 39"/>
                <a:gd name="T9" fmla="*/ 89 h 93"/>
                <a:gd name="T10" fmla="*/ 1 w 39"/>
                <a:gd name="T11" fmla="*/ 4 h 93"/>
                <a:gd name="T12" fmla="*/ 5 w 39"/>
                <a:gd name="T13" fmla="*/ 0 h 93"/>
                <a:gd name="T14" fmla="*/ 5 w 39"/>
                <a:gd name="T15" fmla="*/ 0 h 93"/>
                <a:gd name="T16" fmla="*/ 35 w 39"/>
                <a:gd name="T17" fmla="*/ 0 h 93"/>
                <a:gd name="T18" fmla="*/ 39 w 39"/>
                <a:gd name="T19" fmla="*/ 4 h 93"/>
                <a:gd name="T20" fmla="*/ 39 w 39"/>
                <a:gd name="T21" fmla="*/ 4 h 93"/>
                <a:gd name="T22" fmla="*/ 39 w 39"/>
                <a:gd name="T23" fmla="*/ 89 h 93"/>
                <a:gd name="T24" fmla="*/ 35 w 39"/>
                <a:gd name="T25" fmla="*/ 93 h 93"/>
                <a:gd name="T26" fmla="*/ 35 w 39"/>
                <a:gd name="T27" fmla="*/ 93 h 93"/>
                <a:gd name="T28" fmla="*/ 7 w 39"/>
                <a:gd name="T29" fmla="*/ 87 h 93"/>
                <a:gd name="T30" fmla="*/ 7 w 39"/>
                <a:gd name="T31" fmla="*/ 87 h 93"/>
                <a:gd name="T32" fmla="*/ 33 w 39"/>
                <a:gd name="T33" fmla="*/ 87 h 93"/>
                <a:gd name="T34" fmla="*/ 33 w 39"/>
                <a:gd name="T35" fmla="*/ 6 h 93"/>
                <a:gd name="T36" fmla="*/ 7 w 39"/>
                <a:gd name="T37" fmla="*/ 6 h 93"/>
                <a:gd name="T38" fmla="*/ 7 w 39"/>
                <a:gd name="T39" fmla="*/ 88 h 93"/>
                <a:gd name="T40" fmla="*/ 7 w 39"/>
                <a:gd name="T41" fmla="*/ 87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9" h="93">
                  <a:moveTo>
                    <a:pt x="35" y="93"/>
                  </a:moveTo>
                  <a:lnTo>
                    <a:pt x="35" y="93"/>
                  </a:lnTo>
                  <a:lnTo>
                    <a:pt x="5" y="93"/>
                  </a:lnTo>
                  <a:cubicBezTo>
                    <a:pt x="2" y="93"/>
                    <a:pt x="0" y="91"/>
                    <a:pt x="1" y="89"/>
                  </a:cubicBezTo>
                  <a:cubicBezTo>
                    <a:pt x="1" y="89"/>
                    <a:pt x="1" y="89"/>
                    <a:pt x="1" y="89"/>
                  </a:cubicBezTo>
                  <a:lnTo>
                    <a:pt x="1" y="4"/>
                  </a:lnTo>
                  <a:cubicBezTo>
                    <a:pt x="0" y="2"/>
                    <a:pt x="2" y="0"/>
                    <a:pt x="5" y="0"/>
                  </a:cubicBezTo>
                  <a:lnTo>
                    <a:pt x="5" y="0"/>
                  </a:lnTo>
                  <a:lnTo>
                    <a:pt x="35" y="0"/>
                  </a:lnTo>
                  <a:cubicBezTo>
                    <a:pt x="37" y="0"/>
                    <a:pt x="39" y="2"/>
                    <a:pt x="39" y="4"/>
                  </a:cubicBezTo>
                  <a:cubicBezTo>
                    <a:pt x="39" y="4"/>
                    <a:pt x="39" y="4"/>
                    <a:pt x="39" y="4"/>
                  </a:cubicBezTo>
                  <a:lnTo>
                    <a:pt x="39" y="89"/>
                  </a:lnTo>
                  <a:cubicBezTo>
                    <a:pt x="39" y="91"/>
                    <a:pt x="37" y="93"/>
                    <a:pt x="35" y="93"/>
                  </a:cubicBezTo>
                  <a:lnTo>
                    <a:pt x="35" y="93"/>
                  </a:lnTo>
                  <a:close/>
                  <a:moveTo>
                    <a:pt x="7" y="87"/>
                  </a:moveTo>
                  <a:lnTo>
                    <a:pt x="7" y="87"/>
                  </a:lnTo>
                  <a:lnTo>
                    <a:pt x="33" y="87"/>
                  </a:lnTo>
                  <a:lnTo>
                    <a:pt x="33" y="6"/>
                  </a:lnTo>
                  <a:lnTo>
                    <a:pt x="7" y="6"/>
                  </a:lnTo>
                  <a:lnTo>
                    <a:pt x="7" y="88"/>
                  </a:lnTo>
                  <a:lnTo>
                    <a:pt x="7" y="87"/>
                  </a:lnTo>
                  <a:close/>
                </a:path>
              </a:pathLst>
            </a:custGeom>
            <a:solidFill>
              <a:schemeClr val="accent6"/>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36363"/>
                </a:solidFill>
                <a:effectLst/>
                <a:uLnTx/>
                <a:uFillTx/>
                <a:ea typeface="+mn-ea"/>
                <a:cs typeface="+mn-cs"/>
              </a:endParaRPr>
            </a:p>
          </p:txBody>
        </p:sp>
        <p:sp>
          <p:nvSpPr>
            <p:cNvPr id="6" name="Freeform 7">
              <a:extLst>
                <a:ext uri="{FF2B5EF4-FFF2-40B4-BE49-F238E27FC236}">
                  <a16:creationId xmlns:a16="http://schemas.microsoft.com/office/drawing/2014/main" id="{2565AC20-67CA-F23D-8020-15D112ECE067}"/>
                </a:ext>
              </a:extLst>
            </p:cNvPr>
            <p:cNvSpPr>
              <a:spLocks noEditPoints="1"/>
            </p:cNvSpPr>
            <p:nvPr/>
          </p:nvSpPr>
          <p:spPr bwMode="auto">
            <a:xfrm>
              <a:off x="849668" y="2138390"/>
              <a:ext cx="66005" cy="233363"/>
            </a:xfrm>
            <a:custGeom>
              <a:avLst/>
              <a:gdLst>
                <a:gd name="T0" fmla="*/ 34 w 38"/>
                <a:gd name="T1" fmla="*/ 147 h 147"/>
                <a:gd name="T2" fmla="*/ 34 w 38"/>
                <a:gd name="T3" fmla="*/ 147 h 147"/>
                <a:gd name="T4" fmla="*/ 4 w 38"/>
                <a:gd name="T5" fmla="*/ 147 h 147"/>
                <a:gd name="T6" fmla="*/ 0 w 38"/>
                <a:gd name="T7" fmla="*/ 142 h 147"/>
                <a:gd name="T8" fmla="*/ 0 w 38"/>
                <a:gd name="T9" fmla="*/ 5 h 147"/>
                <a:gd name="T10" fmla="*/ 4 w 38"/>
                <a:gd name="T11" fmla="*/ 0 h 147"/>
                <a:gd name="T12" fmla="*/ 34 w 38"/>
                <a:gd name="T13" fmla="*/ 0 h 147"/>
                <a:gd name="T14" fmla="*/ 38 w 38"/>
                <a:gd name="T15" fmla="*/ 5 h 147"/>
                <a:gd name="T16" fmla="*/ 38 w 38"/>
                <a:gd name="T17" fmla="*/ 142 h 147"/>
                <a:gd name="T18" fmla="*/ 34 w 38"/>
                <a:gd name="T19" fmla="*/ 147 h 147"/>
                <a:gd name="T20" fmla="*/ 6 w 38"/>
                <a:gd name="T21" fmla="*/ 140 h 147"/>
                <a:gd name="T22" fmla="*/ 6 w 38"/>
                <a:gd name="T23" fmla="*/ 140 h 147"/>
                <a:gd name="T24" fmla="*/ 32 w 38"/>
                <a:gd name="T25" fmla="*/ 140 h 147"/>
                <a:gd name="T26" fmla="*/ 32 w 38"/>
                <a:gd name="T27" fmla="*/ 6 h 147"/>
                <a:gd name="T28" fmla="*/ 6 w 38"/>
                <a:gd name="T29" fmla="*/ 6 h 147"/>
                <a:gd name="T30" fmla="*/ 6 w 38"/>
                <a:gd name="T31" fmla="*/ 14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8" h="147">
                  <a:moveTo>
                    <a:pt x="34" y="147"/>
                  </a:moveTo>
                  <a:lnTo>
                    <a:pt x="34" y="147"/>
                  </a:lnTo>
                  <a:lnTo>
                    <a:pt x="4" y="147"/>
                  </a:lnTo>
                  <a:cubicBezTo>
                    <a:pt x="2" y="146"/>
                    <a:pt x="0" y="144"/>
                    <a:pt x="0" y="142"/>
                  </a:cubicBezTo>
                  <a:lnTo>
                    <a:pt x="0" y="5"/>
                  </a:lnTo>
                  <a:cubicBezTo>
                    <a:pt x="0" y="2"/>
                    <a:pt x="2" y="0"/>
                    <a:pt x="4" y="0"/>
                  </a:cubicBezTo>
                  <a:lnTo>
                    <a:pt x="34" y="0"/>
                  </a:lnTo>
                  <a:cubicBezTo>
                    <a:pt x="36" y="0"/>
                    <a:pt x="38" y="2"/>
                    <a:pt x="38" y="5"/>
                  </a:cubicBezTo>
                  <a:lnTo>
                    <a:pt x="38" y="142"/>
                  </a:lnTo>
                  <a:cubicBezTo>
                    <a:pt x="38" y="144"/>
                    <a:pt x="36" y="146"/>
                    <a:pt x="34" y="147"/>
                  </a:cubicBezTo>
                  <a:close/>
                  <a:moveTo>
                    <a:pt x="6" y="140"/>
                  </a:moveTo>
                  <a:lnTo>
                    <a:pt x="6" y="140"/>
                  </a:lnTo>
                  <a:lnTo>
                    <a:pt x="32" y="140"/>
                  </a:lnTo>
                  <a:lnTo>
                    <a:pt x="32" y="6"/>
                  </a:lnTo>
                  <a:lnTo>
                    <a:pt x="6" y="6"/>
                  </a:lnTo>
                  <a:lnTo>
                    <a:pt x="6" y="140"/>
                  </a:lnTo>
                  <a:close/>
                </a:path>
              </a:pathLst>
            </a:custGeom>
            <a:solidFill>
              <a:schemeClr val="accent6"/>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36363"/>
                </a:solidFill>
                <a:effectLst/>
                <a:uLnTx/>
                <a:uFillTx/>
                <a:ea typeface="+mn-ea"/>
                <a:cs typeface="+mn-cs"/>
              </a:endParaRPr>
            </a:p>
          </p:txBody>
        </p:sp>
        <p:sp>
          <p:nvSpPr>
            <p:cNvPr id="7" name="Freeform 8">
              <a:extLst>
                <a:ext uri="{FF2B5EF4-FFF2-40B4-BE49-F238E27FC236}">
                  <a16:creationId xmlns:a16="http://schemas.microsoft.com/office/drawing/2014/main" id="{03C0E934-F499-620E-42E5-CCD7BD40D69F}"/>
                </a:ext>
              </a:extLst>
            </p:cNvPr>
            <p:cNvSpPr>
              <a:spLocks noEditPoints="1"/>
            </p:cNvSpPr>
            <p:nvPr/>
          </p:nvSpPr>
          <p:spPr bwMode="auto">
            <a:xfrm>
              <a:off x="849668" y="2138390"/>
              <a:ext cx="66005" cy="231775"/>
            </a:xfrm>
            <a:custGeom>
              <a:avLst/>
              <a:gdLst>
                <a:gd name="T0" fmla="*/ 34 w 38"/>
                <a:gd name="T1" fmla="*/ 146 h 146"/>
                <a:gd name="T2" fmla="*/ 34 w 38"/>
                <a:gd name="T3" fmla="*/ 146 h 146"/>
                <a:gd name="T4" fmla="*/ 4 w 38"/>
                <a:gd name="T5" fmla="*/ 146 h 146"/>
                <a:gd name="T6" fmla="*/ 0 w 38"/>
                <a:gd name="T7" fmla="*/ 142 h 146"/>
                <a:gd name="T8" fmla="*/ 0 w 38"/>
                <a:gd name="T9" fmla="*/ 142 h 146"/>
                <a:gd name="T10" fmla="*/ 0 w 38"/>
                <a:gd name="T11" fmla="*/ 5 h 146"/>
                <a:gd name="T12" fmla="*/ 4 w 38"/>
                <a:gd name="T13" fmla="*/ 0 h 146"/>
                <a:gd name="T14" fmla="*/ 34 w 38"/>
                <a:gd name="T15" fmla="*/ 0 h 146"/>
                <a:gd name="T16" fmla="*/ 38 w 38"/>
                <a:gd name="T17" fmla="*/ 5 h 146"/>
                <a:gd name="T18" fmla="*/ 38 w 38"/>
                <a:gd name="T19" fmla="*/ 142 h 146"/>
                <a:gd name="T20" fmla="*/ 34 w 38"/>
                <a:gd name="T21" fmla="*/ 146 h 146"/>
                <a:gd name="T22" fmla="*/ 6 w 38"/>
                <a:gd name="T23" fmla="*/ 140 h 146"/>
                <a:gd name="T24" fmla="*/ 6 w 38"/>
                <a:gd name="T25" fmla="*/ 140 h 146"/>
                <a:gd name="T26" fmla="*/ 32 w 38"/>
                <a:gd name="T27" fmla="*/ 140 h 146"/>
                <a:gd name="T28" fmla="*/ 32 w 38"/>
                <a:gd name="T29" fmla="*/ 6 h 146"/>
                <a:gd name="T30" fmla="*/ 6 w 38"/>
                <a:gd name="T31" fmla="*/ 6 h 146"/>
                <a:gd name="T32" fmla="*/ 6 w 38"/>
                <a:gd name="T33" fmla="*/ 14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 h="146">
                  <a:moveTo>
                    <a:pt x="34" y="146"/>
                  </a:moveTo>
                  <a:lnTo>
                    <a:pt x="34" y="146"/>
                  </a:lnTo>
                  <a:lnTo>
                    <a:pt x="4" y="146"/>
                  </a:lnTo>
                  <a:cubicBezTo>
                    <a:pt x="2" y="146"/>
                    <a:pt x="0" y="144"/>
                    <a:pt x="0" y="142"/>
                  </a:cubicBezTo>
                  <a:lnTo>
                    <a:pt x="0" y="142"/>
                  </a:lnTo>
                  <a:lnTo>
                    <a:pt x="0" y="5"/>
                  </a:lnTo>
                  <a:cubicBezTo>
                    <a:pt x="0" y="2"/>
                    <a:pt x="2" y="0"/>
                    <a:pt x="4" y="0"/>
                  </a:cubicBezTo>
                  <a:lnTo>
                    <a:pt x="34" y="0"/>
                  </a:lnTo>
                  <a:cubicBezTo>
                    <a:pt x="36" y="0"/>
                    <a:pt x="38" y="2"/>
                    <a:pt x="38" y="5"/>
                  </a:cubicBezTo>
                  <a:lnTo>
                    <a:pt x="38" y="142"/>
                  </a:lnTo>
                  <a:cubicBezTo>
                    <a:pt x="38" y="144"/>
                    <a:pt x="36" y="146"/>
                    <a:pt x="34" y="146"/>
                  </a:cubicBezTo>
                  <a:close/>
                  <a:moveTo>
                    <a:pt x="6" y="140"/>
                  </a:moveTo>
                  <a:lnTo>
                    <a:pt x="6" y="140"/>
                  </a:lnTo>
                  <a:lnTo>
                    <a:pt x="32" y="140"/>
                  </a:lnTo>
                  <a:lnTo>
                    <a:pt x="32" y="6"/>
                  </a:lnTo>
                  <a:lnTo>
                    <a:pt x="6" y="6"/>
                  </a:lnTo>
                  <a:lnTo>
                    <a:pt x="6" y="140"/>
                  </a:lnTo>
                  <a:close/>
                </a:path>
              </a:pathLst>
            </a:custGeom>
            <a:solidFill>
              <a:schemeClr val="accent6"/>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36363"/>
                </a:solidFill>
                <a:effectLst/>
                <a:uLnTx/>
                <a:uFillTx/>
                <a:ea typeface="+mn-ea"/>
                <a:cs typeface="+mn-cs"/>
              </a:endParaRPr>
            </a:p>
          </p:txBody>
        </p:sp>
        <p:sp>
          <p:nvSpPr>
            <p:cNvPr id="8" name="Freeform 9">
              <a:extLst>
                <a:ext uri="{FF2B5EF4-FFF2-40B4-BE49-F238E27FC236}">
                  <a16:creationId xmlns:a16="http://schemas.microsoft.com/office/drawing/2014/main" id="{B515D561-F3F3-E457-3857-11384C2AF4A3}"/>
                </a:ext>
              </a:extLst>
            </p:cNvPr>
            <p:cNvSpPr>
              <a:spLocks noEditPoints="1"/>
            </p:cNvSpPr>
            <p:nvPr/>
          </p:nvSpPr>
          <p:spPr bwMode="auto">
            <a:xfrm>
              <a:off x="1049419" y="2200302"/>
              <a:ext cx="67742" cy="171450"/>
            </a:xfrm>
            <a:custGeom>
              <a:avLst/>
              <a:gdLst>
                <a:gd name="T0" fmla="*/ 34 w 39"/>
                <a:gd name="T1" fmla="*/ 108 h 108"/>
                <a:gd name="T2" fmla="*/ 34 w 39"/>
                <a:gd name="T3" fmla="*/ 108 h 108"/>
                <a:gd name="T4" fmla="*/ 5 w 39"/>
                <a:gd name="T5" fmla="*/ 108 h 108"/>
                <a:gd name="T6" fmla="*/ 0 w 39"/>
                <a:gd name="T7" fmla="*/ 103 h 108"/>
                <a:gd name="T8" fmla="*/ 0 w 39"/>
                <a:gd name="T9" fmla="*/ 4 h 108"/>
                <a:gd name="T10" fmla="*/ 5 w 39"/>
                <a:gd name="T11" fmla="*/ 0 h 108"/>
                <a:gd name="T12" fmla="*/ 5 w 39"/>
                <a:gd name="T13" fmla="*/ 0 h 108"/>
                <a:gd name="T14" fmla="*/ 34 w 39"/>
                <a:gd name="T15" fmla="*/ 0 h 108"/>
                <a:gd name="T16" fmla="*/ 38 w 39"/>
                <a:gd name="T17" fmla="*/ 4 h 108"/>
                <a:gd name="T18" fmla="*/ 38 w 39"/>
                <a:gd name="T19" fmla="*/ 103 h 108"/>
                <a:gd name="T20" fmla="*/ 34 w 39"/>
                <a:gd name="T21" fmla="*/ 108 h 108"/>
                <a:gd name="T22" fmla="*/ 34 w 39"/>
                <a:gd name="T23" fmla="*/ 108 h 108"/>
                <a:gd name="T24" fmla="*/ 6 w 39"/>
                <a:gd name="T25" fmla="*/ 101 h 108"/>
                <a:gd name="T26" fmla="*/ 6 w 39"/>
                <a:gd name="T27" fmla="*/ 101 h 108"/>
                <a:gd name="T28" fmla="*/ 32 w 39"/>
                <a:gd name="T29" fmla="*/ 101 h 108"/>
                <a:gd name="T30" fmla="*/ 32 w 39"/>
                <a:gd name="T31" fmla="*/ 6 h 108"/>
                <a:gd name="T32" fmla="*/ 7 w 39"/>
                <a:gd name="T33" fmla="*/ 6 h 108"/>
                <a:gd name="T34" fmla="*/ 7 w 39"/>
                <a:gd name="T35" fmla="*/ 101 h 108"/>
                <a:gd name="T36" fmla="*/ 6 w 39"/>
                <a:gd name="T37" fmla="*/ 101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9" h="108">
                  <a:moveTo>
                    <a:pt x="34" y="108"/>
                  </a:moveTo>
                  <a:lnTo>
                    <a:pt x="34" y="108"/>
                  </a:lnTo>
                  <a:lnTo>
                    <a:pt x="5" y="108"/>
                  </a:lnTo>
                  <a:cubicBezTo>
                    <a:pt x="2" y="107"/>
                    <a:pt x="0" y="105"/>
                    <a:pt x="0" y="103"/>
                  </a:cubicBezTo>
                  <a:lnTo>
                    <a:pt x="0" y="4"/>
                  </a:lnTo>
                  <a:cubicBezTo>
                    <a:pt x="0" y="2"/>
                    <a:pt x="2" y="0"/>
                    <a:pt x="5" y="0"/>
                  </a:cubicBezTo>
                  <a:lnTo>
                    <a:pt x="5" y="0"/>
                  </a:lnTo>
                  <a:lnTo>
                    <a:pt x="34" y="0"/>
                  </a:lnTo>
                  <a:cubicBezTo>
                    <a:pt x="37" y="0"/>
                    <a:pt x="39" y="2"/>
                    <a:pt x="38" y="4"/>
                  </a:cubicBezTo>
                  <a:lnTo>
                    <a:pt x="38" y="103"/>
                  </a:lnTo>
                  <a:cubicBezTo>
                    <a:pt x="39" y="105"/>
                    <a:pt x="37" y="107"/>
                    <a:pt x="34" y="108"/>
                  </a:cubicBezTo>
                  <a:lnTo>
                    <a:pt x="34" y="108"/>
                  </a:lnTo>
                  <a:close/>
                  <a:moveTo>
                    <a:pt x="6" y="101"/>
                  </a:moveTo>
                  <a:lnTo>
                    <a:pt x="6" y="101"/>
                  </a:lnTo>
                  <a:lnTo>
                    <a:pt x="32" y="101"/>
                  </a:lnTo>
                  <a:lnTo>
                    <a:pt x="32" y="6"/>
                  </a:lnTo>
                  <a:lnTo>
                    <a:pt x="7" y="6"/>
                  </a:lnTo>
                  <a:lnTo>
                    <a:pt x="7" y="101"/>
                  </a:lnTo>
                  <a:lnTo>
                    <a:pt x="6" y="101"/>
                  </a:lnTo>
                  <a:close/>
                </a:path>
              </a:pathLst>
            </a:custGeom>
            <a:solidFill>
              <a:schemeClr val="accent6"/>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36363"/>
                </a:solidFill>
                <a:effectLst/>
                <a:uLnTx/>
                <a:uFillTx/>
                <a:ea typeface="+mn-ea"/>
                <a:cs typeface="+mn-cs"/>
              </a:endParaRPr>
            </a:p>
          </p:txBody>
        </p:sp>
        <p:sp>
          <p:nvSpPr>
            <p:cNvPr id="9" name="Freeform 10">
              <a:extLst>
                <a:ext uri="{FF2B5EF4-FFF2-40B4-BE49-F238E27FC236}">
                  <a16:creationId xmlns:a16="http://schemas.microsoft.com/office/drawing/2014/main" id="{B80965E8-1EB4-4102-92FA-AAE746804F83}"/>
                </a:ext>
              </a:extLst>
            </p:cNvPr>
            <p:cNvSpPr>
              <a:spLocks noEditPoints="1"/>
            </p:cNvSpPr>
            <p:nvPr/>
          </p:nvSpPr>
          <p:spPr bwMode="auto">
            <a:xfrm>
              <a:off x="1049419" y="2200302"/>
              <a:ext cx="67742" cy="169863"/>
            </a:xfrm>
            <a:custGeom>
              <a:avLst/>
              <a:gdLst>
                <a:gd name="T0" fmla="*/ 34 w 39"/>
                <a:gd name="T1" fmla="*/ 107 h 107"/>
                <a:gd name="T2" fmla="*/ 34 w 39"/>
                <a:gd name="T3" fmla="*/ 107 h 107"/>
                <a:gd name="T4" fmla="*/ 5 w 39"/>
                <a:gd name="T5" fmla="*/ 107 h 107"/>
                <a:gd name="T6" fmla="*/ 0 w 39"/>
                <a:gd name="T7" fmla="*/ 103 h 107"/>
                <a:gd name="T8" fmla="*/ 0 w 39"/>
                <a:gd name="T9" fmla="*/ 103 h 107"/>
                <a:gd name="T10" fmla="*/ 0 w 39"/>
                <a:gd name="T11" fmla="*/ 4 h 107"/>
                <a:gd name="T12" fmla="*/ 5 w 39"/>
                <a:gd name="T13" fmla="*/ 0 h 107"/>
                <a:gd name="T14" fmla="*/ 5 w 39"/>
                <a:gd name="T15" fmla="*/ 0 h 107"/>
                <a:gd name="T16" fmla="*/ 34 w 39"/>
                <a:gd name="T17" fmla="*/ 0 h 107"/>
                <a:gd name="T18" fmla="*/ 38 w 39"/>
                <a:gd name="T19" fmla="*/ 4 h 107"/>
                <a:gd name="T20" fmla="*/ 38 w 39"/>
                <a:gd name="T21" fmla="*/ 103 h 107"/>
                <a:gd name="T22" fmla="*/ 34 w 39"/>
                <a:gd name="T23" fmla="*/ 107 h 107"/>
                <a:gd name="T24" fmla="*/ 34 w 39"/>
                <a:gd name="T25" fmla="*/ 107 h 107"/>
                <a:gd name="T26" fmla="*/ 6 w 39"/>
                <a:gd name="T27" fmla="*/ 101 h 107"/>
                <a:gd name="T28" fmla="*/ 6 w 39"/>
                <a:gd name="T29" fmla="*/ 101 h 107"/>
                <a:gd name="T30" fmla="*/ 32 w 39"/>
                <a:gd name="T31" fmla="*/ 101 h 107"/>
                <a:gd name="T32" fmla="*/ 32 w 39"/>
                <a:gd name="T33" fmla="*/ 6 h 107"/>
                <a:gd name="T34" fmla="*/ 7 w 39"/>
                <a:gd name="T35" fmla="*/ 6 h 107"/>
                <a:gd name="T36" fmla="*/ 7 w 39"/>
                <a:gd name="T37" fmla="*/ 101 h 107"/>
                <a:gd name="T38" fmla="*/ 6 w 39"/>
                <a:gd name="T39" fmla="*/ 101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 h="107">
                  <a:moveTo>
                    <a:pt x="34" y="107"/>
                  </a:moveTo>
                  <a:lnTo>
                    <a:pt x="34" y="107"/>
                  </a:lnTo>
                  <a:lnTo>
                    <a:pt x="5" y="107"/>
                  </a:lnTo>
                  <a:cubicBezTo>
                    <a:pt x="2" y="107"/>
                    <a:pt x="0" y="105"/>
                    <a:pt x="0" y="103"/>
                  </a:cubicBezTo>
                  <a:lnTo>
                    <a:pt x="0" y="103"/>
                  </a:lnTo>
                  <a:lnTo>
                    <a:pt x="0" y="4"/>
                  </a:lnTo>
                  <a:cubicBezTo>
                    <a:pt x="0" y="2"/>
                    <a:pt x="2" y="0"/>
                    <a:pt x="5" y="0"/>
                  </a:cubicBezTo>
                  <a:lnTo>
                    <a:pt x="5" y="0"/>
                  </a:lnTo>
                  <a:lnTo>
                    <a:pt x="34" y="0"/>
                  </a:lnTo>
                  <a:cubicBezTo>
                    <a:pt x="37" y="0"/>
                    <a:pt x="39" y="2"/>
                    <a:pt x="38" y="4"/>
                  </a:cubicBezTo>
                  <a:lnTo>
                    <a:pt x="38" y="103"/>
                  </a:lnTo>
                  <a:cubicBezTo>
                    <a:pt x="39" y="105"/>
                    <a:pt x="37" y="107"/>
                    <a:pt x="34" y="107"/>
                  </a:cubicBezTo>
                  <a:lnTo>
                    <a:pt x="34" y="107"/>
                  </a:lnTo>
                  <a:close/>
                  <a:moveTo>
                    <a:pt x="6" y="101"/>
                  </a:moveTo>
                  <a:lnTo>
                    <a:pt x="6" y="101"/>
                  </a:lnTo>
                  <a:lnTo>
                    <a:pt x="32" y="101"/>
                  </a:lnTo>
                  <a:lnTo>
                    <a:pt x="32" y="6"/>
                  </a:lnTo>
                  <a:lnTo>
                    <a:pt x="7" y="6"/>
                  </a:lnTo>
                  <a:lnTo>
                    <a:pt x="7" y="101"/>
                  </a:lnTo>
                  <a:lnTo>
                    <a:pt x="6" y="101"/>
                  </a:lnTo>
                  <a:close/>
                </a:path>
              </a:pathLst>
            </a:custGeom>
            <a:solidFill>
              <a:schemeClr val="accent6"/>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36363"/>
                </a:solidFill>
                <a:effectLst/>
                <a:uLnTx/>
                <a:uFillTx/>
                <a:ea typeface="+mn-ea"/>
                <a:cs typeface="+mn-cs"/>
              </a:endParaRPr>
            </a:p>
          </p:txBody>
        </p:sp>
        <p:sp>
          <p:nvSpPr>
            <p:cNvPr id="10" name="Freeform 11">
              <a:extLst>
                <a:ext uri="{FF2B5EF4-FFF2-40B4-BE49-F238E27FC236}">
                  <a16:creationId xmlns:a16="http://schemas.microsoft.com/office/drawing/2014/main" id="{AEE099B9-F7F9-E998-AED7-65E2025C5B0F}"/>
                </a:ext>
              </a:extLst>
            </p:cNvPr>
            <p:cNvSpPr>
              <a:spLocks noEditPoints="1"/>
            </p:cNvSpPr>
            <p:nvPr/>
          </p:nvSpPr>
          <p:spPr bwMode="auto">
            <a:xfrm>
              <a:off x="948675" y="2241577"/>
              <a:ext cx="67742" cy="130175"/>
            </a:xfrm>
            <a:custGeom>
              <a:avLst/>
              <a:gdLst>
                <a:gd name="T0" fmla="*/ 34 w 38"/>
                <a:gd name="T1" fmla="*/ 82 h 82"/>
                <a:gd name="T2" fmla="*/ 34 w 38"/>
                <a:gd name="T3" fmla="*/ 82 h 82"/>
                <a:gd name="T4" fmla="*/ 4 w 38"/>
                <a:gd name="T5" fmla="*/ 82 h 82"/>
                <a:gd name="T6" fmla="*/ 0 w 38"/>
                <a:gd name="T7" fmla="*/ 77 h 82"/>
                <a:gd name="T8" fmla="*/ 0 w 38"/>
                <a:gd name="T9" fmla="*/ 77 h 82"/>
                <a:gd name="T10" fmla="*/ 0 w 38"/>
                <a:gd name="T11" fmla="*/ 5 h 82"/>
                <a:gd name="T12" fmla="*/ 4 w 38"/>
                <a:gd name="T13" fmla="*/ 0 h 82"/>
                <a:gd name="T14" fmla="*/ 4 w 38"/>
                <a:gd name="T15" fmla="*/ 0 h 82"/>
                <a:gd name="T16" fmla="*/ 34 w 38"/>
                <a:gd name="T17" fmla="*/ 0 h 82"/>
                <a:gd name="T18" fmla="*/ 38 w 38"/>
                <a:gd name="T19" fmla="*/ 5 h 82"/>
                <a:gd name="T20" fmla="*/ 38 w 38"/>
                <a:gd name="T21" fmla="*/ 5 h 82"/>
                <a:gd name="T22" fmla="*/ 38 w 38"/>
                <a:gd name="T23" fmla="*/ 77 h 82"/>
                <a:gd name="T24" fmla="*/ 34 w 38"/>
                <a:gd name="T25" fmla="*/ 82 h 82"/>
                <a:gd name="T26" fmla="*/ 34 w 38"/>
                <a:gd name="T27" fmla="*/ 82 h 82"/>
                <a:gd name="T28" fmla="*/ 6 w 38"/>
                <a:gd name="T29" fmla="*/ 75 h 82"/>
                <a:gd name="T30" fmla="*/ 6 w 38"/>
                <a:gd name="T31" fmla="*/ 75 h 82"/>
                <a:gd name="T32" fmla="*/ 32 w 38"/>
                <a:gd name="T33" fmla="*/ 75 h 82"/>
                <a:gd name="T34" fmla="*/ 32 w 38"/>
                <a:gd name="T35" fmla="*/ 7 h 82"/>
                <a:gd name="T36" fmla="*/ 6 w 38"/>
                <a:gd name="T37" fmla="*/ 7 h 82"/>
                <a:gd name="T38" fmla="*/ 6 w 38"/>
                <a:gd name="T39" fmla="*/ 75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 h="82">
                  <a:moveTo>
                    <a:pt x="34" y="82"/>
                  </a:moveTo>
                  <a:lnTo>
                    <a:pt x="34" y="82"/>
                  </a:lnTo>
                  <a:lnTo>
                    <a:pt x="4" y="82"/>
                  </a:lnTo>
                  <a:cubicBezTo>
                    <a:pt x="2" y="81"/>
                    <a:pt x="0" y="79"/>
                    <a:pt x="0" y="77"/>
                  </a:cubicBezTo>
                  <a:lnTo>
                    <a:pt x="0" y="77"/>
                  </a:lnTo>
                  <a:lnTo>
                    <a:pt x="0" y="5"/>
                  </a:lnTo>
                  <a:cubicBezTo>
                    <a:pt x="0" y="3"/>
                    <a:pt x="2" y="1"/>
                    <a:pt x="4" y="0"/>
                  </a:cubicBezTo>
                  <a:cubicBezTo>
                    <a:pt x="4" y="0"/>
                    <a:pt x="4" y="0"/>
                    <a:pt x="4" y="0"/>
                  </a:cubicBezTo>
                  <a:lnTo>
                    <a:pt x="34" y="0"/>
                  </a:lnTo>
                  <a:cubicBezTo>
                    <a:pt x="36" y="0"/>
                    <a:pt x="38" y="3"/>
                    <a:pt x="38" y="5"/>
                  </a:cubicBezTo>
                  <a:lnTo>
                    <a:pt x="38" y="5"/>
                  </a:lnTo>
                  <a:lnTo>
                    <a:pt x="38" y="77"/>
                  </a:lnTo>
                  <a:cubicBezTo>
                    <a:pt x="38" y="79"/>
                    <a:pt x="37" y="81"/>
                    <a:pt x="34" y="82"/>
                  </a:cubicBezTo>
                  <a:cubicBezTo>
                    <a:pt x="34" y="82"/>
                    <a:pt x="34" y="82"/>
                    <a:pt x="34" y="82"/>
                  </a:cubicBezTo>
                  <a:close/>
                  <a:moveTo>
                    <a:pt x="6" y="75"/>
                  </a:moveTo>
                  <a:lnTo>
                    <a:pt x="6" y="75"/>
                  </a:lnTo>
                  <a:lnTo>
                    <a:pt x="32" y="75"/>
                  </a:lnTo>
                  <a:lnTo>
                    <a:pt x="32" y="7"/>
                  </a:lnTo>
                  <a:lnTo>
                    <a:pt x="6" y="7"/>
                  </a:lnTo>
                  <a:lnTo>
                    <a:pt x="6" y="75"/>
                  </a:lnTo>
                  <a:close/>
                </a:path>
              </a:pathLst>
            </a:custGeom>
            <a:solidFill>
              <a:schemeClr val="accent6"/>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36363"/>
                </a:solidFill>
                <a:effectLst/>
                <a:uLnTx/>
                <a:uFillTx/>
                <a:ea typeface="+mn-ea"/>
                <a:cs typeface="+mn-cs"/>
              </a:endParaRPr>
            </a:p>
          </p:txBody>
        </p:sp>
        <p:sp>
          <p:nvSpPr>
            <p:cNvPr id="11" name="Freeform 12">
              <a:extLst>
                <a:ext uri="{FF2B5EF4-FFF2-40B4-BE49-F238E27FC236}">
                  <a16:creationId xmlns:a16="http://schemas.microsoft.com/office/drawing/2014/main" id="{8C44E726-F9AB-0C88-FC9C-D07FD332939B}"/>
                </a:ext>
              </a:extLst>
            </p:cNvPr>
            <p:cNvSpPr>
              <a:spLocks noEditPoints="1"/>
            </p:cNvSpPr>
            <p:nvPr/>
          </p:nvSpPr>
          <p:spPr bwMode="auto">
            <a:xfrm>
              <a:off x="948675" y="2241577"/>
              <a:ext cx="67742" cy="130175"/>
            </a:xfrm>
            <a:custGeom>
              <a:avLst/>
              <a:gdLst>
                <a:gd name="T0" fmla="*/ 34 w 38"/>
                <a:gd name="T1" fmla="*/ 82 h 82"/>
                <a:gd name="T2" fmla="*/ 34 w 38"/>
                <a:gd name="T3" fmla="*/ 82 h 82"/>
                <a:gd name="T4" fmla="*/ 4 w 38"/>
                <a:gd name="T5" fmla="*/ 82 h 82"/>
                <a:gd name="T6" fmla="*/ 0 w 38"/>
                <a:gd name="T7" fmla="*/ 77 h 82"/>
                <a:gd name="T8" fmla="*/ 0 w 38"/>
                <a:gd name="T9" fmla="*/ 77 h 82"/>
                <a:gd name="T10" fmla="*/ 0 w 38"/>
                <a:gd name="T11" fmla="*/ 5 h 82"/>
                <a:gd name="T12" fmla="*/ 4 w 38"/>
                <a:gd name="T13" fmla="*/ 0 h 82"/>
                <a:gd name="T14" fmla="*/ 4 w 38"/>
                <a:gd name="T15" fmla="*/ 0 h 82"/>
                <a:gd name="T16" fmla="*/ 34 w 38"/>
                <a:gd name="T17" fmla="*/ 0 h 82"/>
                <a:gd name="T18" fmla="*/ 38 w 38"/>
                <a:gd name="T19" fmla="*/ 5 h 82"/>
                <a:gd name="T20" fmla="*/ 38 w 38"/>
                <a:gd name="T21" fmla="*/ 5 h 82"/>
                <a:gd name="T22" fmla="*/ 38 w 38"/>
                <a:gd name="T23" fmla="*/ 77 h 82"/>
                <a:gd name="T24" fmla="*/ 34 w 38"/>
                <a:gd name="T25" fmla="*/ 81 h 82"/>
                <a:gd name="T26" fmla="*/ 34 w 38"/>
                <a:gd name="T27" fmla="*/ 82 h 82"/>
                <a:gd name="T28" fmla="*/ 6 w 38"/>
                <a:gd name="T29" fmla="*/ 75 h 82"/>
                <a:gd name="T30" fmla="*/ 6 w 38"/>
                <a:gd name="T31" fmla="*/ 75 h 82"/>
                <a:gd name="T32" fmla="*/ 32 w 38"/>
                <a:gd name="T33" fmla="*/ 75 h 82"/>
                <a:gd name="T34" fmla="*/ 32 w 38"/>
                <a:gd name="T35" fmla="*/ 7 h 82"/>
                <a:gd name="T36" fmla="*/ 6 w 38"/>
                <a:gd name="T37" fmla="*/ 7 h 82"/>
                <a:gd name="T38" fmla="*/ 6 w 38"/>
                <a:gd name="T39" fmla="*/ 75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 h="82">
                  <a:moveTo>
                    <a:pt x="34" y="82"/>
                  </a:moveTo>
                  <a:lnTo>
                    <a:pt x="34" y="82"/>
                  </a:lnTo>
                  <a:lnTo>
                    <a:pt x="4" y="82"/>
                  </a:lnTo>
                  <a:cubicBezTo>
                    <a:pt x="2" y="81"/>
                    <a:pt x="0" y="79"/>
                    <a:pt x="0" y="77"/>
                  </a:cubicBezTo>
                  <a:cubicBezTo>
                    <a:pt x="0" y="77"/>
                    <a:pt x="0" y="77"/>
                    <a:pt x="0" y="77"/>
                  </a:cubicBezTo>
                  <a:lnTo>
                    <a:pt x="0" y="5"/>
                  </a:lnTo>
                  <a:cubicBezTo>
                    <a:pt x="0" y="3"/>
                    <a:pt x="2" y="1"/>
                    <a:pt x="4" y="0"/>
                  </a:cubicBezTo>
                  <a:lnTo>
                    <a:pt x="4" y="0"/>
                  </a:lnTo>
                  <a:lnTo>
                    <a:pt x="34" y="0"/>
                  </a:lnTo>
                  <a:cubicBezTo>
                    <a:pt x="36" y="0"/>
                    <a:pt x="38" y="3"/>
                    <a:pt x="38" y="5"/>
                  </a:cubicBezTo>
                  <a:cubicBezTo>
                    <a:pt x="38" y="5"/>
                    <a:pt x="38" y="5"/>
                    <a:pt x="38" y="5"/>
                  </a:cubicBezTo>
                  <a:lnTo>
                    <a:pt x="38" y="77"/>
                  </a:lnTo>
                  <a:cubicBezTo>
                    <a:pt x="38" y="79"/>
                    <a:pt x="37" y="81"/>
                    <a:pt x="34" y="81"/>
                  </a:cubicBezTo>
                  <a:cubicBezTo>
                    <a:pt x="34" y="82"/>
                    <a:pt x="34" y="82"/>
                    <a:pt x="34" y="82"/>
                  </a:cubicBezTo>
                  <a:close/>
                  <a:moveTo>
                    <a:pt x="6" y="75"/>
                  </a:moveTo>
                  <a:lnTo>
                    <a:pt x="6" y="75"/>
                  </a:lnTo>
                  <a:lnTo>
                    <a:pt x="32" y="75"/>
                  </a:lnTo>
                  <a:lnTo>
                    <a:pt x="32" y="7"/>
                  </a:lnTo>
                  <a:lnTo>
                    <a:pt x="6" y="7"/>
                  </a:lnTo>
                  <a:lnTo>
                    <a:pt x="6" y="75"/>
                  </a:lnTo>
                  <a:close/>
                </a:path>
              </a:pathLst>
            </a:custGeom>
            <a:solidFill>
              <a:schemeClr val="accent6"/>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36363"/>
                </a:solidFill>
                <a:effectLst/>
                <a:uLnTx/>
                <a:uFillTx/>
                <a:ea typeface="+mn-ea"/>
                <a:cs typeface="+mn-cs"/>
              </a:endParaRPr>
            </a:p>
          </p:txBody>
        </p:sp>
        <p:sp>
          <p:nvSpPr>
            <p:cNvPr id="12" name="Freeform 13">
              <a:extLst>
                <a:ext uri="{FF2B5EF4-FFF2-40B4-BE49-F238E27FC236}">
                  <a16:creationId xmlns:a16="http://schemas.microsoft.com/office/drawing/2014/main" id="{B126DA11-2D57-8F2F-B9F0-0C3C0979AAFD}"/>
                </a:ext>
              </a:extLst>
            </p:cNvPr>
            <p:cNvSpPr>
              <a:spLocks noEditPoints="1"/>
            </p:cNvSpPr>
            <p:nvPr/>
          </p:nvSpPr>
          <p:spPr bwMode="auto">
            <a:xfrm>
              <a:off x="752398" y="2124102"/>
              <a:ext cx="62531" cy="57150"/>
            </a:xfrm>
            <a:custGeom>
              <a:avLst/>
              <a:gdLst>
                <a:gd name="T0" fmla="*/ 18 w 36"/>
                <a:gd name="T1" fmla="*/ 36 h 36"/>
                <a:gd name="T2" fmla="*/ 18 w 36"/>
                <a:gd name="T3" fmla="*/ 36 h 36"/>
                <a:gd name="T4" fmla="*/ 0 w 36"/>
                <a:gd name="T5" fmla="*/ 18 h 36"/>
                <a:gd name="T6" fmla="*/ 18 w 36"/>
                <a:gd name="T7" fmla="*/ 0 h 36"/>
                <a:gd name="T8" fmla="*/ 36 w 36"/>
                <a:gd name="T9" fmla="*/ 18 h 36"/>
                <a:gd name="T10" fmla="*/ 18 w 36"/>
                <a:gd name="T11" fmla="*/ 36 h 36"/>
                <a:gd name="T12" fmla="*/ 18 w 36"/>
                <a:gd name="T13" fmla="*/ 6 h 36"/>
                <a:gd name="T14" fmla="*/ 18 w 36"/>
                <a:gd name="T15" fmla="*/ 6 h 36"/>
                <a:gd name="T16" fmla="*/ 6 w 36"/>
                <a:gd name="T17" fmla="*/ 18 h 36"/>
                <a:gd name="T18" fmla="*/ 18 w 36"/>
                <a:gd name="T19" fmla="*/ 30 h 36"/>
                <a:gd name="T20" fmla="*/ 30 w 36"/>
                <a:gd name="T21" fmla="*/ 18 h 36"/>
                <a:gd name="T22" fmla="*/ 18 w 36"/>
                <a:gd name="T23" fmla="*/ 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36">
                  <a:moveTo>
                    <a:pt x="18" y="36"/>
                  </a:moveTo>
                  <a:lnTo>
                    <a:pt x="18" y="36"/>
                  </a:lnTo>
                  <a:cubicBezTo>
                    <a:pt x="8" y="36"/>
                    <a:pt x="0" y="28"/>
                    <a:pt x="0" y="18"/>
                  </a:cubicBezTo>
                  <a:cubicBezTo>
                    <a:pt x="0" y="8"/>
                    <a:pt x="8" y="0"/>
                    <a:pt x="18" y="0"/>
                  </a:cubicBezTo>
                  <a:cubicBezTo>
                    <a:pt x="28" y="0"/>
                    <a:pt x="36" y="8"/>
                    <a:pt x="36" y="18"/>
                  </a:cubicBezTo>
                  <a:cubicBezTo>
                    <a:pt x="36" y="28"/>
                    <a:pt x="28" y="36"/>
                    <a:pt x="18" y="36"/>
                  </a:cubicBezTo>
                  <a:close/>
                  <a:moveTo>
                    <a:pt x="18" y="6"/>
                  </a:moveTo>
                  <a:lnTo>
                    <a:pt x="18" y="6"/>
                  </a:lnTo>
                  <a:cubicBezTo>
                    <a:pt x="11" y="6"/>
                    <a:pt x="6" y="11"/>
                    <a:pt x="6" y="18"/>
                  </a:cubicBezTo>
                  <a:cubicBezTo>
                    <a:pt x="6" y="24"/>
                    <a:pt x="11" y="30"/>
                    <a:pt x="18" y="30"/>
                  </a:cubicBezTo>
                  <a:cubicBezTo>
                    <a:pt x="24" y="30"/>
                    <a:pt x="30" y="24"/>
                    <a:pt x="30" y="18"/>
                  </a:cubicBezTo>
                  <a:cubicBezTo>
                    <a:pt x="30" y="11"/>
                    <a:pt x="24" y="6"/>
                    <a:pt x="18" y="6"/>
                  </a:cubicBezTo>
                  <a:close/>
                </a:path>
              </a:pathLst>
            </a:custGeom>
            <a:solidFill>
              <a:schemeClr val="accent6"/>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36363"/>
                </a:solidFill>
                <a:effectLst/>
                <a:uLnTx/>
                <a:uFillTx/>
                <a:ea typeface="+mn-ea"/>
                <a:cs typeface="+mn-cs"/>
              </a:endParaRPr>
            </a:p>
          </p:txBody>
        </p:sp>
        <p:sp>
          <p:nvSpPr>
            <p:cNvPr id="13" name="Freeform 14">
              <a:extLst>
                <a:ext uri="{FF2B5EF4-FFF2-40B4-BE49-F238E27FC236}">
                  <a16:creationId xmlns:a16="http://schemas.microsoft.com/office/drawing/2014/main" id="{D83CFA9B-753A-561F-112A-97C8385D62CF}"/>
                </a:ext>
              </a:extLst>
            </p:cNvPr>
            <p:cNvSpPr>
              <a:spLocks noEditPoints="1"/>
            </p:cNvSpPr>
            <p:nvPr/>
          </p:nvSpPr>
          <p:spPr bwMode="auto">
            <a:xfrm>
              <a:off x="752398" y="2124102"/>
              <a:ext cx="62531" cy="57150"/>
            </a:xfrm>
            <a:custGeom>
              <a:avLst/>
              <a:gdLst>
                <a:gd name="T0" fmla="*/ 18 w 36"/>
                <a:gd name="T1" fmla="*/ 36 h 36"/>
                <a:gd name="T2" fmla="*/ 18 w 36"/>
                <a:gd name="T3" fmla="*/ 36 h 36"/>
                <a:gd name="T4" fmla="*/ 0 w 36"/>
                <a:gd name="T5" fmla="*/ 18 h 36"/>
                <a:gd name="T6" fmla="*/ 18 w 36"/>
                <a:gd name="T7" fmla="*/ 0 h 36"/>
                <a:gd name="T8" fmla="*/ 36 w 36"/>
                <a:gd name="T9" fmla="*/ 18 h 36"/>
                <a:gd name="T10" fmla="*/ 18 w 36"/>
                <a:gd name="T11" fmla="*/ 36 h 36"/>
                <a:gd name="T12" fmla="*/ 18 w 36"/>
                <a:gd name="T13" fmla="*/ 6 h 36"/>
                <a:gd name="T14" fmla="*/ 18 w 36"/>
                <a:gd name="T15" fmla="*/ 6 h 36"/>
                <a:gd name="T16" fmla="*/ 6 w 36"/>
                <a:gd name="T17" fmla="*/ 18 h 36"/>
                <a:gd name="T18" fmla="*/ 18 w 36"/>
                <a:gd name="T19" fmla="*/ 30 h 36"/>
                <a:gd name="T20" fmla="*/ 30 w 36"/>
                <a:gd name="T21" fmla="*/ 18 h 36"/>
                <a:gd name="T22" fmla="*/ 18 w 36"/>
                <a:gd name="T23" fmla="*/ 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36">
                  <a:moveTo>
                    <a:pt x="18" y="36"/>
                  </a:moveTo>
                  <a:lnTo>
                    <a:pt x="18" y="36"/>
                  </a:lnTo>
                  <a:cubicBezTo>
                    <a:pt x="8" y="36"/>
                    <a:pt x="0" y="28"/>
                    <a:pt x="0" y="18"/>
                  </a:cubicBezTo>
                  <a:cubicBezTo>
                    <a:pt x="0" y="8"/>
                    <a:pt x="8" y="0"/>
                    <a:pt x="18" y="0"/>
                  </a:cubicBezTo>
                  <a:cubicBezTo>
                    <a:pt x="28" y="0"/>
                    <a:pt x="36" y="8"/>
                    <a:pt x="36" y="18"/>
                  </a:cubicBezTo>
                  <a:cubicBezTo>
                    <a:pt x="36" y="28"/>
                    <a:pt x="28" y="36"/>
                    <a:pt x="18" y="36"/>
                  </a:cubicBezTo>
                  <a:close/>
                  <a:moveTo>
                    <a:pt x="18" y="6"/>
                  </a:moveTo>
                  <a:lnTo>
                    <a:pt x="18" y="6"/>
                  </a:lnTo>
                  <a:cubicBezTo>
                    <a:pt x="11" y="6"/>
                    <a:pt x="6" y="11"/>
                    <a:pt x="6" y="18"/>
                  </a:cubicBezTo>
                  <a:cubicBezTo>
                    <a:pt x="6" y="24"/>
                    <a:pt x="11" y="30"/>
                    <a:pt x="18" y="30"/>
                  </a:cubicBezTo>
                  <a:cubicBezTo>
                    <a:pt x="24" y="30"/>
                    <a:pt x="30" y="24"/>
                    <a:pt x="30" y="18"/>
                  </a:cubicBezTo>
                  <a:cubicBezTo>
                    <a:pt x="30" y="11"/>
                    <a:pt x="24" y="6"/>
                    <a:pt x="18" y="6"/>
                  </a:cubicBezTo>
                  <a:close/>
                </a:path>
              </a:pathLst>
            </a:custGeom>
            <a:solidFill>
              <a:schemeClr val="accent6"/>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36363"/>
                </a:solidFill>
                <a:effectLst/>
                <a:uLnTx/>
                <a:uFillTx/>
                <a:ea typeface="+mn-ea"/>
                <a:cs typeface="+mn-cs"/>
              </a:endParaRPr>
            </a:p>
          </p:txBody>
        </p:sp>
        <p:sp>
          <p:nvSpPr>
            <p:cNvPr id="14" name="Freeform 15">
              <a:extLst>
                <a:ext uri="{FF2B5EF4-FFF2-40B4-BE49-F238E27FC236}">
                  <a16:creationId xmlns:a16="http://schemas.microsoft.com/office/drawing/2014/main" id="{2DF160BB-402C-A623-B2D3-0B1712B3AB28}"/>
                </a:ext>
              </a:extLst>
            </p:cNvPr>
            <p:cNvSpPr>
              <a:spLocks noEditPoints="1"/>
            </p:cNvSpPr>
            <p:nvPr/>
          </p:nvSpPr>
          <p:spPr bwMode="auto">
            <a:xfrm>
              <a:off x="851405" y="2032027"/>
              <a:ext cx="62531" cy="53975"/>
            </a:xfrm>
            <a:custGeom>
              <a:avLst/>
              <a:gdLst>
                <a:gd name="T0" fmla="*/ 18 w 36"/>
                <a:gd name="T1" fmla="*/ 34 h 34"/>
                <a:gd name="T2" fmla="*/ 18 w 36"/>
                <a:gd name="T3" fmla="*/ 34 h 34"/>
                <a:gd name="T4" fmla="*/ 0 w 36"/>
                <a:gd name="T5" fmla="*/ 16 h 34"/>
                <a:gd name="T6" fmla="*/ 18 w 36"/>
                <a:gd name="T7" fmla="*/ 0 h 34"/>
                <a:gd name="T8" fmla="*/ 36 w 36"/>
                <a:gd name="T9" fmla="*/ 16 h 34"/>
                <a:gd name="T10" fmla="*/ 18 w 36"/>
                <a:gd name="T11" fmla="*/ 34 h 34"/>
                <a:gd name="T12" fmla="*/ 18 w 36"/>
                <a:gd name="T13" fmla="*/ 5 h 34"/>
                <a:gd name="T14" fmla="*/ 18 w 36"/>
                <a:gd name="T15" fmla="*/ 5 h 34"/>
                <a:gd name="T16" fmla="*/ 6 w 36"/>
                <a:gd name="T17" fmla="*/ 16 h 34"/>
                <a:gd name="T18" fmla="*/ 18 w 36"/>
                <a:gd name="T19" fmla="*/ 28 h 34"/>
                <a:gd name="T20" fmla="*/ 30 w 36"/>
                <a:gd name="T21" fmla="*/ 16 h 34"/>
                <a:gd name="T22" fmla="*/ 18 w 36"/>
                <a:gd name="T23" fmla="*/ 5 h 34"/>
                <a:gd name="T24" fmla="*/ 18 w 36"/>
                <a:gd name="T25" fmla="*/ 5 h 34"/>
                <a:gd name="T26" fmla="*/ 18 w 36"/>
                <a:gd name="T27" fmla="*/ 5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34">
                  <a:moveTo>
                    <a:pt x="18" y="34"/>
                  </a:moveTo>
                  <a:lnTo>
                    <a:pt x="18" y="34"/>
                  </a:lnTo>
                  <a:cubicBezTo>
                    <a:pt x="8" y="34"/>
                    <a:pt x="0" y="26"/>
                    <a:pt x="0" y="16"/>
                  </a:cubicBezTo>
                  <a:cubicBezTo>
                    <a:pt x="0" y="7"/>
                    <a:pt x="8" y="0"/>
                    <a:pt x="18" y="0"/>
                  </a:cubicBezTo>
                  <a:cubicBezTo>
                    <a:pt x="28" y="0"/>
                    <a:pt x="36" y="7"/>
                    <a:pt x="36" y="16"/>
                  </a:cubicBezTo>
                  <a:cubicBezTo>
                    <a:pt x="36" y="26"/>
                    <a:pt x="28" y="34"/>
                    <a:pt x="18" y="34"/>
                  </a:cubicBezTo>
                  <a:close/>
                  <a:moveTo>
                    <a:pt x="18" y="5"/>
                  </a:moveTo>
                  <a:lnTo>
                    <a:pt x="18" y="5"/>
                  </a:lnTo>
                  <a:cubicBezTo>
                    <a:pt x="11" y="5"/>
                    <a:pt x="6" y="10"/>
                    <a:pt x="6" y="16"/>
                  </a:cubicBezTo>
                  <a:cubicBezTo>
                    <a:pt x="6" y="23"/>
                    <a:pt x="11" y="28"/>
                    <a:pt x="18" y="28"/>
                  </a:cubicBezTo>
                  <a:cubicBezTo>
                    <a:pt x="24" y="28"/>
                    <a:pt x="30" y="23"/>
                    <a:pt x="30" y="16"/>
                  </a:cubicBezTo>
                  <a:cubicBezTo>
                    <a:pt x="30" y="10"/>
                    <a:pt x="24" y="5"/>
                    <a:pt x="18" y="5"/>
                  </a:cubicBezTo>
                  <a:lnTo>
                    <a:pt x="18" y="5"/>
                  </a:lnTo>
                  <a:lnTo>
                    <a:pt x="18" y="5"/>
                  </a:lnTo>
                  <a:close/>
                </a:path>
              </a:pathLst>
            </a:custGeom>
            <a:solidFill>
              <a:schemeClr val="accent6"/>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36363"/>
                </a:solidFill>
                <a:effectLst/>
                <a:uLnTx/>
                <a:uFillTx/>
                <a:ea typeface="+mn-ea"/>
                <a:cs typeface="+mn-cs"/>
              </a:endParaRPr>
            </a:p>
          </p:txBody>
        </p:sp>
        <p:sp>
          <p:nvSpPr>
            <p:cNvPr id="15" name="Freeform 16">
              <a:extLst>
                <a:ext uri="{FF2B5EF4-FFF2-40B4-BE49-F238E27FC236}">
                  <a16:creationId xmlns:a16="http://schemas.microsoft.com/office/drawing/2014/main" id="{679CA7D3-85CE-CBC4-5631-023EE047240E}"/>
                </a:ext>
              </a:extLst>
            </p:cNvPr>
            <p:cNvSpPr>
              <a:spLocks noEditPoints="1"/>
            </p:cNvSpPr>
            <p:nvPr/>
          </p:nvSpPr>
          <p:spPr bwMode="auto">
            <a:xfrm>
              <a:off x="851405" y="2032027"/>
              <a:ext cx="62531" cy="53975"/>
            </a:xfrm>
            <a:custGeom>
              <a:avLst/>
              <a:gdLst>
                <a:gd name="T0" fmla="*/ 18 w 36"/>
                <a:gd name="T1" fmla="*/ 34 h 34"/>
                <a:gd name="T2" fmla="*/ 18 w 36"/>
                <a:gd name="T3" fmla="*/ 34 h 34"/>
                <a:gd name="T4" fmla="*/ 0 w 36"/>
                <a:gd name="T5" fmla="*/ 16 h 34"/>
                <a:gd name="T6" fmla="*/ 18 w 36"/>
                <a:gd name="T7" fmla="*/ 0 h 34"/>
                <a:gd name="T8" fmla="*/ 36 w 36"/>
                <a:gd name="T9" fmla="*/ 16 h 34"/>
                <a:gd name="T10" fmla="*/ 18 w 36"/>
                <a:gd name="T11" fmla="*/ 34 h 34"/>
                <a:gd name="T12" fmla="*/ 18 w 36"/>
                <a:gd name="T13" fmla="*/ 5 h 34"/>
                <a:gd name="T14" fmla="*/ 18 w 36"/>
                <a:gd name="T15" fmla="*/ 5 h 34"/>
                <a:gd name="T16" fmla="*/ 6 w 36"/>
                <a:gd name="T17" fmla="*/ 16 h 34"/>
                <a:gd name="T18" fmla="*/ 18 w 36"/>
                <a:gd name="T19" fmla="*/ 28 h 34"/>
                <a:gd name="T20" fmla="*/ 30 w 36"/>
                <a:gd name="T21" fmla="*/ 16 h 34"/>
                <a:gd name="T22" fmla="*/ 18 w 36"/>
                <a:gd name="T23" fmla="*/ 5 h 34"/>
                <a:gd name="T24" fmla="*/ 18 w 36"/>
                <a:gd name="T25" fmla="*/ 5 h 34"/>
                <a:gd name="T26" fmla="*/ 18 w 36"/>
                <a:gd name="T27" fmla="*/ 5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34">
                  <a:moveTo>
                    <a:pt x="18" y="34"/>
                  </a:moveTo>
                  <a:lnTo>
                    <a:pt x="18" y="34"/>
                  </a:lnTo>
                  <a:cubicBezTo>
                    <a:pt x="8" y="34"/>
                    <a:pt x="0" y="26"/>
                    <a:pt x="0" y="16"/>
                  </a:cubicBezTo>
                  <a:cubicBezTo>
                    <a:pt x="0" y="7"/>
                    <a:pt x="8" y="0"/>
                    <a:pt x="18" y="0"/>
                  </a:cubicBezTo>
                  <a:cubicBezTo>
                    <a:pt x="28" y="0"/>
                    <a:pt x="36" y="7"/>
                    <a:pt x="36" y="16"/>
                  </a:cubicBezTo>
                  <a:cubicBezTo>
                    <a:pt x="36" y="26"/>
                    <a:pt x="28" y="34"/>
                    <a:pt x="18" y="34"/>
                  </a:cubicBezTo>
                  <a:close/>
                  <a:moveTo>
                    <a:pt x="18" y="5"/>
                  </a:moveTo>
                  <a:lnTo>
                    <a:pt x="18" y="5"/>
                  </a:lnTo>
                  <a:cubicBezTo>
                    <a:pt x="11" y="5"/>
                    <a:pt x="6" y="10"/>
                    <a:pt x="6" y="16"/>
                  </a:cubicBezTo>
                  <a:cubicBezTo>
                    <a:pt x="6" y="23"/>
                    <a:pt x="11" y="28"/>
                    <a:pt x="18" y="28"/>
                  </a:cubicBezTo>
                  <a:cubicBezTo>
                    <a:pt x="24" y="28"/>
                    <a:pt x="30" y="23"/>
                    <a:pt x="30" y="16"/>
                  </a:cubicBezTo>
                  <a:cubicBezTo>
                    <a:pt x="30" y="10"/>
                    <a:pt x="24" y="5"/>
                    <a:pt x="18" y="5"/>
                  </a:cubicBezTo>
                  <a:lnTo>
                    <a:pt x="18" y="5"/>
                  </a:lnTo>
                  <a:lnTo>
                    <a:pt x="18" y="5"/>
                  </a:lnTo>
                  <a:close/>
                </a:path>
              </a:pathLst>
            </a:custGeom>
            <a:solidFill>
              <a:schemeClr val="accent6"/>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36363"/>
                </a:solidFill>
                <a:effectLst/>
                <a:uLnTx/>
                <a:uFillTx/>
                <a:ea typeface="+mn-ea"/>
                <a:cs typeface="+mn-cs"/>
              </a:endParaRPr>
            </a:p>
          </p:txBody>
        </p:sp>
        <p:sp>
          <p:nvSpPr>
            <p:cNvPr id="16" name="Freeform 17">
              <a:extLst>
                <a:ext uri="{FF2B5EF4-FFF2-40B4-BE49-F238E27FC236}">
                  <a16:creationId xmlns:a16="http://schemas.microsoft.com/office/drawing/2014/main" id="{DC19A905-BE7A-FF38-5F29-1B8DB35126C5}"/>
                </a:ext>
              </a:extLst>
            </p:cNvPr>
            <p:cNvSpPr>
              <a:spLocks noEditPoints="1"/>
            </p:cNvSpPr>
            <p:nvPr/>
          </p:nvSpPr>
          <p:spPr bwMode="auto">
            <a:xfrm>
              <a:off x="950412" y="2127277"/>
              <a:ext cx="64268" cy="57150"/>
            </a:xfrm>
            <a:custGeom>
              <a:avLst/>
              <a:gdLst>
                <a:gd name="T0" fmla="*/ 18 w 36"/>
                <a:gd name="T1" fmla="*/ 36 h 36"/>
                <a:gd name="T2" fmla="*/ 18 w 36"/>
                <a:gd name="T3" fmla="*/ 36 h 36"/>
                <a:gd name="T4" fmla="*/ 0 w 36"/>
                <a:gd name="T5" fmla="*/ 18 h 36"/>
                <a:gd name="T6" fmla="*/ 18 w 36"/>
                <a:gd name="T7" fmla="*/ 0 h 36"/>
                <a:gd name="T8" fmla="*/ 36 w 36"/>
                <a:gd name="T9" fmla="*/ 18 h 36"/>
                <a:gd name="T10" fmla="*/ 18 w 36"/>
                <a:gd name="T11" fmla="*/ 36 h 36"/>
                <a:gd name="T12" fmla="*/ 18 w 36"/>
                <a:gd name="T13" fmla="*/ 6 h 36"/>
                <a:gd name="T14" fmla="*/ 18 w 36"/>
                <a:gd name="T15" fmla="*/ 6 h 36"/>
                <a:gd name="T16" fmla="*/ 6 w 36"/>
                <a:gd name="T17" fmla="*/ 18 h 36"/>
                <a:gd name="T18" fmla="*/ 18 w 36"/>
                <a:gd name="T19" fmla="*/ 30 h 36"/>
                <a:gd name="T20" fmla="*/ 30 w 36"/>
                <a:gd name="T21" fmla="*/ 18 h 36"/>
                <a:gd name="T22" fmla="*/ 18 w 36"/>
                <a:gd name="T23" fmla="*/ 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36">
                  <a:moveTo>
                    <a:pt x="18" y="36"/>
                  </a:moveTo>
                  <a:lnTo>
                    <a:pt x="18" y="36"/>
                  </a:lnTo>
                  <a:cubicBezTo>
                    <a:pt x="8" y="36"/>
                    <a:pt x="0" y="28"/>
                    <a:pt x="0" y="18"/>
                  </a:cubicBezTo>
                  <a:cubicBezTo>
                    <a:pt x="0" y="8"/>
                    <a:pt x="8" y="0"/>
                    <a:pt x="18" y="0"/>
                  </a:cubicBezTo>
                  <a:cubicBezTo>
                    <a:pt x="28" y="0"/>
                    <a:pt x="36" y="8"/>
                    <a:pt x="36" y="18"/>
                  </a:cubicBezTo>
                  <a:cubicBezTo>
                    <a:pt x="36" y="28"/>
                    <a:pt x="28" y="36"/>
                    <a:pt x="18" y="36"/>
                  </a:cubicBezTo>
                  <a:close/>
                  <a:moveTo>
                    <a:pt x="18" y="6"/>
                  </a:moveTo>
                  <a:lnTo>
                    <a:pt x="18" y="6"/>
                  </a:lnTo>
                  <a:cubicBezTo>
                    <a:pt x="12" y="6"/>
                    <a:pt x="6" y="11"/>
                    <a:pt x="6" y="18"/>
                  </a:cubicBezTo>
                  <a:cubicBezTo>
                    <a:pt x="6" y="24"/>
                    <a:pt x="12" y="30"/>
                    <a:pt x="18" y="30"/>
                  </a:cubicBezTo>
                  <a:cubicBezTo>
                    <a:pt x="25" y="30"/>
                    <a:pt x="30" y="24"/>
                    <a:pt x="30" y="18"/>
                  </a:cubicBezTo>
                  <a:cubicBezTo>
                    <a:pt x="30" y="11"/>
                    <a:pt x="25" y="6"/>
                    <a:pt x="18" y="6"/>
                  </a:cubicBezTo>
                  <a:close/>
                </a:path>
              </a:pathLst>
            </a:custGeom>
            <a:solidFill>
              <a:schemeClr val="accent6"/>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36363"/>
                </a:solidFill>
                <a:effectLst/>
                <a:uLnTx/>
                <a:uFillTx/>
                <a:ea typeface="+mn-ea"/>
                <a:cs typeface="+mn-cs"/>
              </a:endParaRPr>
            </a:p>
          </p:txBody>
        </p:sp>
        <p:sp>
          <p:nvSpPr>
            <p:cNvPr id="17" name="Freeform 18">
              <a:extLst>
                <a:ext uri="{FF2B5EF4-FFF2-40B4-BE49-F238E27FC236}">
                  <a16:creationId xmlns:a16="http://schemas.microsoft.com/office/drawing/2014/main" id="{76B0D759-BEFD-C108-0187-E6616CC31747}"/>
                </a:ext>
              </a:extLst>
            </p:cNvPr>
            <p:cNvSpPr>
              <a:spLocks noEditPoints="1"/>
            </p:cNvSpPr>
            <p:nvPr/>
          </p:nvSpPr>
          <p:spPr bwMode="auto">
            <a:xfrm>
              <a:off x="950412" y="2127277"/>
              <a:ext cx="64268" cy="57150"/>
            </a:xfrm>
            <a:custGeom>
              <a:avLst/>
              <a:gdLst>
                <a:gd name="T0" fmla="*/ 18 w 36"/>
                <a:gd name="T1" fmla="*/ 36 h 36"/>
                <a:gd name="T2" fmla="*/ 18 w 36"/>
                <a:gd name="T3" fmla="*/ 36 h 36"/>
                <a:gd name="T4" fmla="*/ 0 w 36"/>
                <a:gd name="T5" fmla="*/ 18 h 36"/>
                <a:gd name="T6" fmla="*/ 18 w 36"/>
                <a:gd name="T7" fmla="*/ 0 h 36"/>
                <a:gd name="T8" fmla="*/ 36 w 36"/>
                <a:gd name="T9" fmla="*/ 18 h 36"/>
                <a:gd name="T10" fmla="*/ 18 w 36"/>
                <a:gd name="T11" fmla="*/ 36 h 36"/>
                <a:gd name="T12" fmla="*/ 18 w 36"/>
                <a:gd name="T13" fmla="*/ 6 h 36"/>
                <a:gd name="T14" fmla="*/ 18 w 36"/>
                <a:gd name="T15" fmla="*/ 6 h 36"/>
                <a:gd name="T16" fmla="*/ 6 w 36"/>
                <a:gd name="T17" fmla="*/ 18 h 36"/>
                <a:gd name="T18" fmla="*/ 18 w 36"/>
                <a:gd name="T19" fmla="*/ 30 h 36"/>
                <a:gd name="T20" fmla="*/ 30 w 36"/>
                <a:gd name="T21" fmla="*/ 18 h 36"/>
                <a:gd name="T22" fmla="*/ 18 w 36"/>
                <a:gd name="T23" fmla="*/ 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36">
                  <a:moveTo>
                    <a:pt x="18" y="36"/>
                  </a:moveTo>
                  <a:lnTo>
                    <a:pt x="18" y="36"/>
                  </a:lnTo>
                  <a:cubicBezTo>
                    <a:pt x="8" y="36"/>
                    <a:pt x="0" y="28"/>
                    <a:pt x="0" y="18"/>
                  </a:cubicBezTo>
                  <a:cubicBezTo>
                    <a:pt x="0" y="8"/>
                    <a:pt x="8" y="0"/>
                    <a:pt x="18" y="0"/>
                  </a:cubicBezTo>
                  <a:cubicBezTo>
                    <a:pt x="28" y="0"/>
                    <a:pt x="36" y="8"/>
                    <a:pt x="36" y="18"/>
                  </a:cubicBezTo>
                  <a:cubicBezTo>
                    <a:pt x="36" y="28"/>
                    <a:pt x="28" y="36"/>
                    <a:pt x="18" y="36"/>
                  </a:cubicBezTo>
                  <a:close/>
                  <a:moveTo>
                    <a:pt x="18" y="6"/>
                  </a:moveTo>
                  <a:lnTo>
                    <a:pt x="18" y="6"/>
                  </a:lnTo>
                  <a:cubicBezTo>
                    <a:pt x="12" y="6"/>
                    <a:pt x="6" y="11"/>
                    <a:pt x="6" y="18"/>
                  </a:cubicBezTo>
                  <a:cubicBezTo>
                    <a:pt x="6" y="24"/>
                    <a:pt x="12" y="30"/>
                    <a:pt x="18" y="30"/>
                  </a:cubicBezTo>
                  <a:cubicBezTo>
                    <a:pt x="25" y="30"/>
                    <a:pt x="30" y="24"/>
                    <a:pt x="30" y="18"/>
                  </a:cubicBezTo>
                  <a:cubicBezTo>
                    <a:pt x="30" y="11"/>
                    <a:pt x="25" y="6"/>
                    <a:pt x="18" y="6"/>
                  </a:cubicBezTo>
                  <a:close/>
                </a:path>
              </a:pathLst>
            </a:custGeom>
            <a:solidFill>
              <a:schemeClr val="accent6"/>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36363"/>
                </a:solidFill>
                <a:effectLst/>
                <a:uLnTx/>
                <a:uFillTx/>
                <a:ea typeface="+mn-ea"/>
                <a:cs typeface="+mn-cs"/>
              </a:endParaRPr>
            </a:p>
          </p:txBody>
        </p:sp>
        <p:sp>
          <p:nvSpPr>
            <p:cNvPr id="18" name="Freeform 19">
              <a:extLst>
                <a:ext uri="{FF2B5EF4-FFF2-40B4-BE49-F238E27FC236}">
                  <a16:creationId xmlns:a16="http://schemas.microsoft.com/office/drawing/2014/main" id="{20D3866C-B600-3C24-575E-6A182BC76A1E}"/>
                </a:ext>
              </a:extLst>
            </p:cNvPr>
            <p:cNvSpPr>
              <a:spLocks noEditPoints="1"/>
            </p:cNvSpPr>
            <p:nvPr/>
          </p:nvSpPr>
          <p:spPr bwMode="auto">
            <a:xfrm>
              <a:off x="1051156" y="2063777"/>
              <a:ext cx="62531" cy="57150"/>
            </a:xfrm>
            <a:custGeom>
              <a:avLst/>
              <a:gdLst>
                <a:gd name="T0" fmla="*/ 18 w 36"/>
                <a:gd name="T1" fmla="*/ 35 h 36"/>
                <a:gd name="T2" fmla="*/ 18 w 36"/>
                <a:gd name="T3" fmla="*/ 35 h 36"/>
                <a:gd name="T4" fmla="*/ 0 w 36"/>
                <a:gd name="T5" fmla="*/ 18 h 36"/>
                <a:gd name="T6" fmla="*/ 18 w 36"/>
                <a:gd name="T7" fmla="*/ 0 h 36"/>
                <a:gd name="T8" fmla="*/ 36 w 36"/>
                <a:gd name="T9" fmla="*/ 17 h 36"/>
                <a:gd name="T10" fmla="*/ 36 w 36"/>
                <a:gd name="T11" fmla="*/ 18 h 36"/>
                <a:gd name="T12" fmla="*/ 18 w 36"/>
                <a:gd name="T13" fmla="*/ 35 h 36"/>
                <a:gd name="T14" fmla="*/ 18 w 36"/>
                <a:gd name="T15" fmla="*/ 6 h 36"/>
                <a:gd name="T16" fmla="*/ 18 w 36"/>
                <a:gd name="T17" fmla="*/ 6 h 36"/>
                <a:gd name="T18" fmla="*/ 6 w 36"/>
                <a:gd name="T19" fmla="*/ 17 h 36"/>
                <a:gd name="T20" fmla="*/ 18 w 36"/>
                <a:gd name="T21" fmla="*/ 29 h 36"/>
                <a:gd name="T22" fmla="*/ 30 w 36"/>
                <a:gd name="T23" fmla="*/ 18 h 36"/>
                <a:gd name="T24" fmla="*/ 30 w 36"/>
                <a:gd name="T25" fmla="*/ 18 h 36"/>
                <a:gd name="T26" fmla="*/ 18 w 36"/>
                <a:gd name="T27" fmla="*/ 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36">
                  <a:moveTo>
                    <a:pt x="18" y="35"/>
                  </a:moveTo>
                  <a:lnTo>
                    <a:pt x="18" y="35"/>
                  </a:lnTo>
                  <a:cubicBezTo>
                    <a:pt x="8" y="36"/>
                    <a:pt x="0" y="28"/>
                    <a:pt x="0" y="18"/>
                  </a:cubicBezTo>
                  <a:cubicBezTo>
                    <a:pt x="0" y="8"/>
                    <a:pt x="8" y="0"/>
                    <a:pt x="18" y="0"/>
                  </a:cubicBezTo>
                  <a:cubicBezTo>
                    <a:pt x="28" y="0"/>
                    <a:pt x="36" y="8"/>
                    <a:pt x="36" y="17"/>
                  </a:cubicBezTo>
                  <a:lnTo>
                    <a:pt x="36" y="18"/>
                  </a:lnTo>
                  <a:cubicBezTo>
                    <a:pt x="36" y="27"/>
                    <a:pt x="28" y="35"/>
                    <a:pt x="18" y="35"/>
                  </a:cubicBezTo>
                  <a:close/>
                  <a:moveTo>
                    <a:pt x="18" y="6"/>
                  </a:moveTo>
                  <a:lnTo>
                    <a:pt x="18" y="6"/>
                  </a:lnTo>
                  <a:cubicBezTo>
                    <a:pt x="12" y="6"/>
                    <a:pt x="7" y="11"/>
                    <a:pt x="6" y="17"/>
                  </a:cubicBezTo>
                  <a:cubicBezTo>
                    <a:pt x="6" y="24"/>
                    <a:pt x="12" y="29"/>
                    <a:pt x="18" y="29"/>
                  </a:cubicBezTo>
                  <a:cubicBezTo>
                    <a:pt x="25" y="29"/>
                    <a:pt x="30" y="24"/>
                    <a:pt x="30" y="18"/>
                  </a:cubicBezTo>
                  <a:lnTo>
                    <a:pt x="30" y="18"/>
                  </a:lnTo>
                  <a:cubicBezTo>
                    <a:pt x="30" y="11"/>
                    <a:pt x="25" y="6"/>
                    <a:pt x="18" y="6"/>
                  </a:cubicBezTo>
                  <a:close/>
                </a:path>
              </a:pathLst>
            </a:custGeom>
            <a:solidFill>
              <a:schemeClr val="accent6"/>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36363"/>
                </a:solidFill>
                <a:effectLst/>
                <a:uLnTx/>
                <a:uFillTx/>
                <a:ea typeface="+mn-ea"/>
                <a:cs typeface="+mn-cs"/>
              </a:endParaRPr>
            </a:p>
          </p:txBody>
        </p:sp>
        <p:sp>
          <p:nvSpPr>
            <p:cNvPr id="19" name="Freeform 20">
              <a:extLst>
                <a:ext uri="{FF2B5EF4-FFF2-40B4-BE49-F238E27FC236}">
                  <a16:creationId xmlns:a16="http://schemas.microsoft.com/office/drawing/2014/main" id="{AF8E5870-A106-167C-E325-30DDCF4BCBFE}"/>
                </a:ext>
              </a:extLst>
            </p:cNvPr>
            <p:cNvSpPr>
              <a:spLocks noEditPoints="1"/>
            </p:cNvSpPr>
            <p:nvPr/>
          </p:nvSpPr>
          <p:spPr bwMode="auto">
            <a:xfrm>
              <a:off x="1051156" y="2063777"/>
              <a:ext cx="62531" cy="57150"/>
            </a:xfrm>
            <a:custGeom>
              <a:avLst/>
              <a:gdLst>
                <a:gd name="T0" fmla="*/ 18 w 36"/>
                <a:gd name="T1" fmla="*/ 35 h 36"/>
                <a:gd name="T2" fmla="*/ 18 w 36"/>
                <a:gd name="T3" fmla="*/ 35 h 36"/>
                <a:gd name="T4" fmla="*/ 0 w 36"/>
                <a:gd name="T5" fmla="*/ 18 h 36"/>
                <a:gd name="T6" fmla="*/ 18 w 36"/>
                <a:gd name="T7" fmla="*/ 0 h 36"/>
                <a:gd name="T8" fmla="*/ 36 w 36"/>
                <a:gd name="T9" fmla="*/ 17 h 36"/>
                <a:gd name="T10" fmla="*/ 36 w 36"/>
                <a:gd name="T11" fmla="*/ 18 h 36"/>
                <a:gd name="T12" fmla="*/ 18 w 36"/>
                <a:gd name="T13" fmla="*/ 35 h 36"/>
                <a:gd name="T14" fmla="*/ 18 w 36"/>
                <a:gd name="T15" fmla="*/ 6 h 36"/>
                <a:gd name="T16" fmla="*/ 18 w 36"/>
                <a:gd name="T17" fmla="*/ 6 h 36"/>
                <a:gd name="T18" fmla="*/ 6 w 36"/>
                <a:gd name="T19" fmla="*/ 17 h 36"/>
                <a:gd name="T20" fmla="*/ 18 w 36"/>
                <a:gd name="T21" fmla="*/ 29 h 36"/>
                <a:gd name="T22" fmla="*/ 30 w 36"/>
                <a:gd name="T23" fmla="*/ 18 h 36"/>
                <a:gd name="T24" fmla="*/ 30 w 36"/>
                <a:gd name="T25" fmla="*/ 18 h 36"/>
                <a:gd name="T26" fmla="*/ 18 w 36"/>
                <a:gd name="T27" fmla="*/ 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36">
                  <a:moveTo>
                    <a:pt x="18" y="35"/>
                  </a:moveTo>
                  <a:lnTo>
                    <a:pt x="18" y="35"/>
                  </a:lnTo>
                  <a:cubicBezTo>
                    <a:pt x="8" y="36"/>
                    <a:pt x="0" y="28"/>
                    <a:pt x="0" y="18"/>
                  </a:cubicBezTo>
                  <a:cubicBezTo>
                    <a:pt x="0" y="8"/>
                    <a:pt x="8" y="0"/>
                    <a:pt x="18" y="0"/>
                  </a:cubicBezTo>
                  <a:cubicBezTo>
                    <a:pt x="28" y="0"/>
                    <a:pt x="36" y="8"/>
                    <a:pt x="36" y="17"/>
                  </a:cubicBezTo>
                  <a:lnTo>
                    <a:pt x="36" y="18"/>
                  </a:lnTo>
                  <a:cubicBezTo>
                    <a:pt x="36" y="27"/>
                    <a:pt x="28" y="35"/>
                    <a:pt x="18" y="35"/>
                  </a:cubicBezTo>
                  <a:close/>
                  <a:moveTo>
                    <a:pt x="18" y="6"/>
                  </a:moveTo>
                  <a:lnTo>
                    <a:pt x="18" y="6"/>
                  </a:lnTo>
                  <a:cubicBezTo>
                    <a:pt x="12" y="6"/>
                    <a:pt x="7" y="11"/>
                    <a:pt x="6" y="17"/>
                  </a:cubicBezTo>
                  <a:cubicBezTo>
                    <a:pt x="6" y="24"/>
                    <a:pt x="12" y="29"/>
                    <a:pt x="18" y="29"/>
                  </a:cubicBezTo>
                  <a:cubicBezTo>
                    <a:pt x="25" y="29"/>
                    <a:pt x="30" y="24"/>
                    <a:pt x="30" y="18"/>
                  </a:cubicBezTo>
                  <a:lnTo>
                    <a:pt x="30" y="18"/>
                  </a:lnTo>
                  <a:cubicBezTo>
                    <a:pt x="30" y="11"/>
                    <a:pt x="25" y="6"/>
                    <a:pt x="18" y="6"/>
                  </a:cubicBezTo>
                  <a:close/>
                </a:path>
              </a:pathLst>
            </a:custGeom>
            <a:solidFill>
              <a:schemeClr val="accent6"/>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36363"/>
                </a:solidFill>
                <a:effectLst/>
                <a:uLnTx/>
                <a:uFillTx/>
                <a:ea typeface="+mn-ea"/>
                <a:cs typeface="+mn-cs"/>
              </a:endParaRPr>
            </a:p>
          </p:txBody>
        </p:sp>
        <p:sp>
          <p:nvSpPr>
            <p:cNvPr id="20" name="Freeform 21">
              <a:extLst>
                <a:ext uri="{FF2B5EF4-FFF2-40B4-BE49-F238E27FC236}">
                  <a16:creationId xmlns:a16="http://schemas.microsoft.com/office/drawing/2014/main" id="{A426F9A8-675E-CB52-A808-20B3FA326BAF}"/>
                </a:ext>
              </a:extLst>
            </p:cNvPr>
            <p:cNvSpPr>
              <a:spLocks/>
            </p:cNvSpPr>
            <p:nvPr/>
          </p:nvSpPr>
          <p:spPr bwMode="auto">
            <a:xfrm>
              <a:off x="790611" y="2066952"/>
              <a:ext cx="78163" cy="69850"/>
            </a:xfrm>
            <a:custGeom>
              <a:avLst/>
              <a:gdLst>
                <a:gd name="T0" fmla="*/ 3 w 45"/>
                <a:gd name="T1" fmla="*/ 44 h 44"/>
                <a:gd name="T2" fmla="*/ 3 w 45"/>
                <a:gd name="T3" fmla="*/ 44 h 44"/>
                <a:gd name="T4" fmla="*/ 0 w 45"/>
                <a:gd name="T5" fmla="*/ 41 h 44"/>
                <a:gd name="T6" fmla="*/ 1 w 45"/>
                <a:gd name="T7" fmla="*/ 39 h 44"/>
                <a:gd name="T8" fmla="*/ 39 w 45"/>
                <a:gd name="T9" fmla="*/ 2 h 44"/>
                <a:gd name="T10" fmla="*/ 44 w 45"/>
                <a:gd name="T11" fmla="*/ 2 h 44"/>
                <a:gd name="T12" fmla="*/ 44 w 45"/>
                <a:gd name="T13" fmla="*/ 6 h 44"/>
                <a:gd name="T14" fmla="*/ 44 w 45"/>
                <a:gd name="T15" fmla="*/ 6 h 44"/>
                <a:gd name="T16" fmla="*/ 5 w 45"/>
                <a:gd name="T17" fmla="*/ 43 h 44"/>
                <a:gd name="T18" fmla="*/ 3 w 45"/>
                <a:gd name="T19"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 h="44">
                  <a:moveTo>
                    <a:pt x="3" y="44"/>
                  </a:moveTo>
                  <a:lnTo>
                    <a:pt x="3" y="44"/>
                  </a:lnTo>
                  <a:cubicBezTo>
                    <a:pt x="2" y="44"/>
                    <a:pt x="0" y="43"/>
                    <a:pt x="0" y="41"/>
                  </a:cubicBezTo>
                  <a:cubicBezTo>
                    <a:pt x="0" y="40"/>
                    <a:pt x="0" y="39"/>
                    <a:pt x="1" y="39"/>
                  </a:cubicBezTo>
                  <a:lnTo>
                    <a:pt x="39" y="2"/>
                  </a:lnTo>
                  <a:cubicBezTo>
                    <a:pt x="41" y="1"/>
                    <a:pt x="43" y="0"/>
                    <a:pt x="44" y="2"/>
                  </a:cubicBezTo>
                  <a:cubicBezTo>
                    <a:pt x="45" y="3"/>
                    <a:pt x="45" y="5"/>
                    <a:pt x="44" y="6"/>
                  </a:cubicBezTo>
                  <a:cubicBezTo>
                    <a:pt x="44" y="6"/>
                    <a:pt x="44" y="6"/>
                    <a:pt x="44" y="6"/>
                  </a:cubicBezTo>
                  <a:lnTo>
                    <a:pt x="5" y="43"/>
                  </a:lnTo>
                  <a:cubicBezTo>
                    <a:pt x="5" y="44"/>
                    <a:pt x="4" y="44"/>
                    <a:pt x="3" y="44"/>
                  </a:cubicBezTo>
                  <a:close/>
                </a:path>
              </a:pathLst>
            </a:custGeom>
            <a:solidFill>
              <a:schemeClr val="accent6"/>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36363"/>
                </a:solidFill>
                <a:effectLst/>
                <a:uLnTx/>
                <a:uFillTx/>
                <a:ea typeface="+mn-ea"/>
                <a:cs typeface="+mn-cs"/>
              </a:endParaRPr>
            </a:p>
          </p:txBody>
        </p:sp>
        <p:sp>
          <p:nvSpPr>
            <p:cNvPr id="21" name="Freeform 22">
              <a:extLst>
                <a:ext uri="{FF2B5EF4-FFF2-40B4-BE49-F238E27FC236}">
                  <a16:creationId xmlns:a16="http://schemas.microsoft.com/office/drawing/2014/main" id="{3D8F3DF2-63DC-3CEC-77E5-F42C92D52F25}"/>
                </a:ext>
              </a:extLst>
            </p:cNvPr>
            <p:cNvSpPr>
              <a:spLocks/>
            </p:cNvSpPr>
            <p:nvPr/>
          </p:nvSpPr>
          <p:spPr bwMode="auto">
            <a:xfrm>
              <a:off x="790611" y="2066952"/>
              <a:ext cx="78163" cy="69850"/>
            </a:xfrm>
            <a:custGeom>
              <a:avLst/>
              <a:gdLst>
                <a:gd name="T0" fmla="*/ 3 w 45"/>
                <a:gd name="T1" fmla="*/ 44 h 44"/>
                <a:gd name="T2" fmla="*/ 3 w 45"/>
                <a:gd name="T3" fmla="*/ 44 h 44"/>
                <a:gd name="T4" fmla="*/ 0 w 45"/>
                <a:gd name="T5" fmla="*/ 41 h 44"/>
                <a:gd name="T6" fmla="*/ 1 w 45"/>
                <a:gd name="T7" fmla="*/ 39 h 44"/>
                <a:gd name="T8" fmla="*/ 39 w 45"/>
                <a:gd name="T9" fmla="*/ 2 h 44"/>
                <a:gd name="T10" fmla="*/ 44 w 45"/>
                <a:gd name="T11" fmla="*/ 2 h 44"/>
                <a:gd name="T12" fmla="*/ 44 w 45"/>
                <a:gd name="T13" fmla="*/ 6 h 44"/>
                <a:gd name="T14" fmla="*/ 44 w 45"/>
                <a:gd name="T15" fmla="*/ 6 h 44"/>
                <a:gd name="T16" fmla="*/ 5 w 45"/>
                <a:gd name="T17" fmla="*/ 43 h 44"/>
                <a:gd name="T18" fmla="*/ 3 w 45"/>
                <a:gd name="T19"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 h="44">
                  <a:moveTo>
                    <a:pt x="3" y="44"/>
                  </a:moveTo>
                  <a:lnTo>
                    <a:pt x="3" y="44"/>
                  </a:lnTo>
                  <a:cubicBezTo>
                    <a:pt x="2" y="44"/>
                    <a:pt x="0" y="43"/>
                    <a:pt x="0" y="41"/>
                  </a:cubicBezTo>
                  <a:cubicBezTo>
                    <a:pt x="0" y="40"/>
                    <a:pt x="0" y="39"/>
                    <a:pt x="1" y="39"/>
                  </a:cubicBezTo>
                  <a:lnTo>
                    <a:pt x="39" y="2"/>
                  </a:lnTo>
                  <a:cubicBezTo>
                    <a:pt x="41" y="1"/>
                    <a:pt x="43" y="0"/>
                    <a:pt x="44" y="2"/>
                  </a:cubicBezTo>
                  <a:cubicBezTo>
                    <a:pt x="45" y="3"/>
                    <a:pt x="45" y="5"/>
                    <a:pt x="44" y="6"/>
                  </a:cubicBezTo>
                  <a:cubicBezTo>
                    <a:pt x="44" y="6"/>
                    <a:pt x="44" y="6"/>
                    <a:pt x="44" y="6"/>
                  </a:cubicBezTo>
                  <a:lnTo>
                    <a:pt x="5" y="43"/>
                  </a:lnTo>
                  <a:cubicBezTo>
                    <a:pt x="5" y="44"/>
                    <a:pt x="4" y="44"/>
                    <a:pt x="3" y="44"/>
                  </a:cubicBezTo>
                  <a:close/>
                </a:path>
              </a:pathLst>
            </a:custGeom>
            <a:solidFill>
              <a:schemeClr val="accent6"/>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36363"/>
                </a:solidFill>
                <a:effectLst/>
                <a:uLnTx/>
                <a:uFillTx/>
                <a:ea typeface="+mn-ea"/>
                <a:cs typeface="+mn-cs"/>
              </a:endParaRPr>
            </a:p>
          </p:txBody>
        </p:sp>
        <p:sp>
          <p:nvSpPr>
            <p:cNvPr id="22" name="Freeform 23">
              <a:extLst>
                <a:ext uri="{FF2B5EF4-FFF2-40B4-BE49-F238E27FC236}">
                  <a16:creationId xmlns:a16="http://schemas.microsoft.com/office/drawing/2014/main" id="{4CF5F0D4-4925-03F9-35FC-B1B1DB6A1AC3}"/>
                </a:ext>
              </a:extLst>
            </p:cNvPr>
            <p:cNvSpPr>
              <a:spLocks/>
            </p:cNvSpPr>
            <p:nvPr/>
          </p:nvSpPr>
          <p:spPr bwMode="auto">
            <a:xfrm>
              <a:off x="900040" y="2068540"/>
              <a:ext cx="71215" cy="74613"/>
            </a:xfrm>
            <a:custGeom>
              <a:avLst/>
              <a:gdLst>
                <a:gd name="T0" fmla="*/ 37 w 41"/>
                <a:gd name="T1" fmla="*/ 47 h 47"/>
                <a:gd name="T2" fmla="*/ 37 w 41"/>
                <a:gd name="T3" fmla="*/ 47 h 47"/>
                <a:gd name="T4" fmla="*/ 35 w 41"/>
                <a:gd name="T5" fmla="*/ 46 h 47"/>
                <a:gd name="T6" fmla="*/ 1 w 41"/>
                <a:gd name="T7" fmla="*/ 5 h 47"/>
                <a:gd name="T8" fmla="*/ 1 w 41"/>
                <a:gd name="T9" fmla="*/ 1 h 47"/>
                <a:gd name="T10" fmla="*/ 6 w 41"/>
                <a:gd name="T11" fmla="*/ 1 h 47"/>
                <a:gd name="T12" fmla="*/ 40 w 41"/>
                <a:gd name="T13" fmla="*/ 42 h 47"/>
                <a:gd name="T14" fmla="*/ 39 w 41"/>
                <a:gd name="T15" fmla="*/ 46 h 47"/>
                <a:gd name="T16" fmla="*/ 37 w 41"/>
                <a:gd name="T17"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47">
                  <a:moveTo>
                    <a:pt x="37" y="47"/>
                  </a:moveTo>
                  <a:lnTo>
                    <a:pt x="37" y="47"/>
                  </a:lnTo>
                  <a:cubicBezTo>
                    <a:pt x="36" y="47"/>
                    <a:pt x="35" y="47"/>
                    <a:pt x="35" y="46"/>
                  </a:cubicBezTo>
                  <a:lnTo>
                    <a:pt x="1" y="5"/>
                  </a:lnTo>
                  <a:cubicBezTo>
                    <a:pt x="0" y="4"/>
                    <a:pt x="0" y="2"/>
                    <a:pt x="1" y="1"/>
                  </a:cubicBezTo>
                  <a:cubicBezTo>
                    <a:pt x="3" y="0"/>
                    <a:pt x="5" y="0"/>
                    <a:pt x="6" y="1"/>
                  </a:cubicBezTo>
                  <a:lnTo>
                    <a:pt x="40" y="42"/>
                  </a:lnTo>
                  <a:cubicBezTo>
                    <a:pt x="41" y="43"/>
                    <a:pt x="41" y="45"/>
                    <a:pt x="39" y="46"/>
                  </a:cubicBezTo>
                  <a:cubicBezTo>
                    <a:pt x="39" y="47"/>
                    <a:pt x="38" y="47"/>
                    <a:pt x="37" y="47"/>
                  </a:cubicBezTo>
                  <a:close/>
                </a:path>
              </a:pathLst>
            </a:custGeom>
            <a:solidFill>
              <a:schemeClr val="accent6"/>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36363"/>
                </a:solidFill>
                <a:effectLst/>
                <a:uLnTx/>
                <a:uFillTx/>
                <a:ea typeface="+mn-ea"/>
                <a:cs typeface="+mn-cs"/>
              </a:endParaRPr>
            </a:p>
          </p:txBody>
        </p:sp>
        <p:sp>
          <p:nvSpPr>
            <p:cNvPr id="23" name="Freeform 24">
              <a:extLst>
                <a:ext uri="{FF2B5EF4-FFF2-40B4-BE49-F238E27FC236}">
                  <a16:creationId xmlns:a16="http://schemas.microsoft.com/office/drawing/2014/main" id="{FB68BFD1-BEB2-53D5-60C1-4D638308B46D}"/>
                </a:ext>
              </a:extLst>
            </p:cNvPr>
            <p:cNvSpPr>
              <a:spLocks/>
            </p:cNvSpPr>
            <p:nvPr/>
          </p:nvSpPr>
          <p:spPr bwMode="auto">
            <a:xfrm>
              <a:off x="900040" y="2068540"/>
              <a:ext cx="71215" cy="74613"/>
            </a:xfrm>
            <a:custGeom>
              <a:avLst/>
              <a:gdLst>
                <a:gd name="T0" fmla="*/ 37 w 41"/>
                <a:gd name="T1" fmla="*/ 47 h 47"/>
                <a:gd name="T2" fmla="*/ 37 w 41"/>
                <a:gd name="T3" fmla="*/ 47 h 47"/>
                <a:gd name="T4" fmla="*/ 35 w 41"/>
                <a:gd name="T5" fmla="*/ 46 h 47"/>
                <a:gd name="T6" fmla="*/ 1 w 41"/>
                <a:gd name="T7" fmla="*/ 5 h 47"/>
                <a:gd name="T8" fmla="*/ 1 w 41"/>
                <a:gd name="T9" fmla="*/ 1 h 47"/>
                <a:gd name="T10" fmla="*/ 6 w 41"/>
                <a:gd name="T11" fmla="*/ 1 h 47"/>
                <a:gd name="T12" fmla="*/ 39 w 41"/>
                <a:gd name="T13" fmla="*/ 42 h 47"/>
                <a:gd name="T14" fmla="*/ 39 w 41"/>
                <a:gd name="T15" fmla="*/ 46 h 47"/>
                <a:gd name="T16" fmla="*/ 37 w 41"/>
                <a:gd name="T17"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47">
                  <a:moveTo>
                    <a:pt x="37" y="47"/>
                  </a:moveTo>
                  <a:lnTo>
                    <a:pt x="37" y="47"/>
                  </a:lnTo>
                  <a:cubicBezTo>
                    <a:pt x="36" y="47"/>
                    <a:pt x="35" y="47"/>
                    <a:pt x="35" y="46"/>
                  </a:cubicBezTo>
                  <a:lnTo>
                    <a:pt x="1" y="5"/>
                  </a:lnTo>
                  <a:cubicBezTo>
                    <a:pt x="0" y="4"/>
                    <a:pt x="0" y="2"/>
                    <a:pt x="1" y="1"/>
                  </a:cubicBezTo>
                  <a:cubicBezTo>
                    <a:pt x="3" y="0"/>
                    <a:pt x="5" y="0"/>
                    <a:pt x="6" y="1"/>
                  </a:cubicBezTo>
                  <a:lnTo>
                    <a:pt x="39" y="42"/>
                  </a:lnTo>
                  <a:cubicBezTo>
                    <a:pt x="41" y="43"/>
                    <a:pt x="41" y="45"/>
                    <a:pt x="39" y="46"/>
                  </a:cubicBezTo>
                  <a:cubicBezTo>
                    <a:pt x="39" y="47"/>
                    <a:pt x="38" y="47"/>
                    <a:pt x="37" y="47"/>
                  </a:cubicBezTo>
                  <a:close/>
                </a:path>
              </a:pathLst>
            </a:custGeom>
            <a:solidFill>
              <a:schemeClr val="accent6"/>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36363"/>
                </a:solidFill>
                <a:effectLst/>
                <a:uLnTx/>
                <a:uFillTx/>
                <a:ea typeface="+mn-ea"/>
                <a:cs typeface="+mn-cs"/>
              </a:endParaRPr>
            </a:p>
          </p:txBody>
        </p:sp>
        <p:sp>
          <p:nvSpPr>
            <p:cNvPr id="24" name="Freeform 25">
              <a:extLst>
                <a:ext uri="{FF2B5EF4-FFF2-40B4-BE49-F238E27FC236}">
                  <a16:creationId xmlns:a16="http://schemas.microsoft.com/office/drawing/2014/main" id="{DDEFAFAC-9554-A132-B57D-90D86B0994B5}"/>
                </a:ext>
              </a:extLst>
            </p:cNvPr>
            <p:cNvSpPr>
              <a:spLocks/>
            </p:cNvSpPr>
            <p:nvPr/>
          </p:nvSpPr>
          <p:spPr bwMode="auto">
            <a:xfrm>
              <a:off x="999047" y="2100290"/>
              <a:ext cx="69479" cy="47625"/>
            </a:xfrm>
            <a:custGeom>
              <a:avLst/>
              <a:gdLst>
                <a:gd name="T0" fmla="*/ 3 w 39"/>
                <a:gd name="T1" fmla="*/ 30 h 30"/>
                <a:gd name="T2" fmla="*/ 3 w 39"/>
                <a:gd name="T3" fmla="*/ 30 h 30"/>
                <a:gd name="T4" fmla="*/ 0 w 39"/>
                <a:gd name="T5" fmla="*/ 27 h 30"/>
                <a:gd name="T6" fmla="*/ 1 w 39"/>
                <a:gd name="T7" fmla="*/ 25 h 30"/>
                <a:gd name="T8" fmla="*/ 34 w 39"/>
                <a:gd name="T9" fmla="*/ 1 h 30"/>
                <a:gd name="T10" fmla="*/ 38 w 39"/>
                <a:gd name="T11" fmla="*/ 2 h 30"/>
                <a:gd name="T12" fmla="*/ 37 w 39"/>
                <a:gd name="T13" fmla="*/ 6 h 30"/>
                <a:gd name="T14" fmla="*/ 5 w 39"/>
                <a:gd name="T15" fmla="*/ 30 h 30"/>
                <a:gd name="T16" fmla="*/ 3 w 39"/>
                <a:gd name="T17"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30">
                  <a:moveTo>
                    <a:pt x="3" y="30"/>
                  </a:moveTo>
                  <a:lnTo>
                    <a:pt x="3" y="30"/>
                  </a:lnTo>
                  <a:cubicBezTo>
                    <a:pt x="1" y="30"/>
                    <a:pt x="0" y="29"/>
                    <a:pt x="0" y="27"/>
                  </a:cubicBezTo>
                  <a:cubicBezTo>
                    <a:pt x="0" y="26"/>
                    <a:pt x="0" y="26"/>
                    <a:pt x="1" y="25"/>
                  </a:cubicBezTo>
                  <a:lnTo>
                    <a:pt x="34" y="1"/>
                  </a:lnTo>
                  <a:cubicBezTo>
                    <a:pt x="35" y="0"/>
                    <a:pt x="37" y="0"/>
                    <a:pt x="38" y="2"/>
                  </a:cubicBezTo>
                  <a:cubicBezTo>
                    <a:pt x="39" y="3"/>
                    <a:pt x="39" y="5"/>
                    <a:pt x="37" y="6"/>
                  </a:cubicBezTo>
                  <a:lnTo>
                    <a:pt x="5" y="30"/>
                  </a:lnTo>
                  <a:cubicBezTo>
                    <a:pt x="4" y="30"/>
                    <a:pt x="4" y="30"/>
                    <a:pt x="3" y="30"/>
                  </a:cubicBezTo>
                  <a:close/>
                </a:path>
              </a:pathLst>
            </a:custGeom>
            <a:solidFill>
              <a:schemeClr val="accent6"/>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36363"/>
                </a:solidFill>
                <a:effectLst/>
                <a:uLnTx/>
                <a:uFillTx/>
                <a:ea typeface="+mn-ea"/>
                <a:cs typeface="+mn-cs"/>
              </a:endParaRPr>
            </a:p>
          </p:txBody>
        </p:sp>
        <p:sp>
          <p:nvSpPr>
            <p:cNvPr id="25" name="Freeform 26">
              <a:extLst>
                <a:ext uri="{FF2B5EF4-FFF2-40B4-BE49-F238E27FC236}">
                  <a16:creationId xmlns:a16="http://schemas.microsoft.com/office/drawing/2014/main" id="{8915C879-E673-0DD3-4D47-68510313135B}"/>
                </a:ext>
              </a:extLst>
            </p:cNvPr>
            <p:cNvSpPr>
              <a:spLocks/>
            </p:cNvSpPr>
            <p:nvPr/>
          </p:nvSpPr>
          <p:spPr bwMode="auto">
            <a:xfrm>
              <a:off x="999047" y="2100290"/>
              <a:ext cx="69479" cy="47625"/>
            </a:xfrm>
            <a:custGeom>
              <a:avLst/>
              <a:gdLst>
                <a:gd name="T0" fmla="*/ 3 w 39"/>
                <a:gd name="T1" fmla="*/ 30 h 30"/>
                <a:gd name="T2" fmla="*/ 3 w 39"/>
                <a:gd name="T3" fmla="*/ 30 h 30"/>
                <a:gd name="T4" fmla="*/ 0 w 39"/>
                <a:gd name="T5" fmla="*/ 27 h 30"/>
                <a:gd name="T6" fmla="*/ 1 w 39"/>
                <a:gd name="T7" fmla="*/ 25 h 30"/>
                <a:gd name="T8" fmla="*/ 34 w 39"/>
                <a:gd name="T9" fmla="*/ 1 h 30"/>
                <a:gd name="T10" fmla="*/ 38 w 39"/>
                <a:gd name="T11" fmla="*/ 2 h 30"/>
                <a:gd name="T12" fmla="*/ 37 w 39"/>
                <a:gd name="T13" fmla="*/ 6 h 30"/>
                <a:gd name="T14" fmla="*/ 5 w 39"/>
                <a:gd name="T15" fmla="*/ 30 h 30"/>
                <a:gd name="T16" fmla="*/ 3 w 39"/>
                <a:gd name="T17"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30">
                  <a:moveTo>
                    <a:pt x="3" y="30"/>
                  </a:moveTo>
                  <a:lnTo>
                    <a:pt x="3" y="30"/>
                  </a:lnTo>
                  <a:cubicBezTo>
                    <a:pt x="1" y="30"/>
                    <a:pt x="0" y="29"/>
                    <a:pt x="0" y="27"/>
                  </a:cubicBezTo>
                  <a:cubicBezTo>
                    <a:pt x="0" y="26"/>
                    <a:pt x="0" y="26"/>
                    <a:pt x="1" y="25"/>
                  </a:cubicBezTo>
                  <a:lnTo>
                    <a:pt x="34" y="1"/>
                  </a:lnTo>
                  <a:cubicBezTo>
                    <a:pt x="35" y="0"/>
                    <a:pt x="37" y="0"/>
                    <a:pt x="38" y="2"/>
                  </a:cubicBezTo>
                  <a:cubicBezTo>
                    <a:pt x="39" y="3"/>
                    <a:pt x="39" y="5"/>
                    <a:pt x="37" y="6"/>
                  </a:cubicBezTo>
                  <a:lnTo>
                    <a:pt x="5" y="30"/>
                  </a:lnTo>
                  <a:cubicBezTo>
                    <a:pt x="4" y="30"/>
                    <a:pt x="4" y="30"/>
                    <a:pt x="3" y="30"/>
                  </a:cubicBezTo>
                  <a:close/>
                </a:path>
              </a:pathLst>
            </a:custGeom>
            <a:solidFill>
              <a:schemeClr val="accent6"/>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36363"/>
                </a:solidFill>
                <a:effectLst/>
                <a:uLnTx/>
                <a:uFillTx/>
                <a:ea typeface="+mn-ea"/>
                <a:cs typeface="+mn-cs"/>
              </a:endParaRPr>
            </a:p>
          </p:txBody>
        </p:sp>
        <p:sp>
          <p:nvSpPr>
            <p:cNvPr id="26" name="Freeform 27">
              <a:extLst>
                <a:ext uri="{FF2B5EF4-FFF2-40B4-BE49-F238E27FC236}">
                  <a16:creationId xmlns:a16="http://schemas.microsoft.com/office/drawing/2014/main" id="{3B7F32E3-3086-77EB-00F8-D4FE914FFD02}"/>
                </a:ext>
              </a:extLst>
            </p:cNvPr>
            <p:cNvSpPr>
              <a:spLocks/>
            </p:cNvSpPr>
            <p:nvPr/>
          </p:nvSpPr>
          <p:spPr bwMode="auto">
            <a:xfrm>
              <a:off x="714185" y="2393977"/>
              <a:ext cx="463769" cy="11113"/>
            </a:xfrm>
            <a:custGeom>
              <a:avLst/>
              <a:gdLst>
                <a:gd name="T0" fmla="*/ 263 w 266"/>
                <a:gd name="T1" fmla="*/ 6 h 7"/>
                <a:gd name="T2" fmla="*/ 263 w 266"/>
                <a:gd name="T3" fmla="*/ 6 h 7"/>
                <a:gd name="T4" fmla="*/ 3 w 266"/>
                <a:gd name="T5" fmla="*/ 6 h 7"/>
                <a:gd name="T6" fmla="*/ 0 w 266"/>
                <a:gd name="T7" fmla="*/ 3 h 7"/>
                <a:gd name="T8" fmla="*/ 3 w 266"/>
                <a:gd name="T9" fmla="*/ 0 h 7"/>
                <a:gd name="T10" fmla="*/ 263 w 266"/>
                <a:gd name="T11" fmla="*/ 0 h 7"/>
                <a:gd name="T12" fmla="*/ 266 w 266"/>
                <a:gd name="T13" fmla="*/ 3 h 7"/>
                <a:gd name="T14" fmla="*/ 263 w 266"/>
                <a:gd name="T15" fmla="*/ 6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6" h="7">
                  <a:moveTo>
                    <a:pt x="263" y="6"/>
                  </a:moveTo>
                  <a:lnTo>
                    <a:pt x="263" y="6"/>
                  </a:lnTo>
                  <a:lnTo>
                    <a:pt x="3" y="6"/>
                  </a:lnTo>
                  <a:cubicBezTo>
                    <a:pt x="1" y="6"/>
                    <a:pt x="0" y="5"/>
                    <a:pt x="0" y="3"/>
                  </a:cubicBezTo>
                  <a:cubicBezTo>
                    <a:pt x="0" y="2"/>
                    <a:pt x="1" y="0"/>
                    <a:pt x="3" y="0"/>
                  </a:cubicBezTo>
                  <a:lnTo>
                    <a:pt x="263" y="0"/>
                  </a:lnTo>
                  <a:cubicBezTo>
                    <a:pt x="265" y="0"/>
                    <a:pt x="266" y="2"/>
                    <a:pt x="266" y="3"/>
                  </a:cubicBezTo>
                  <a:cubicBezTo>
                    <a:pt x="266" y="5"/>
                    <a:pt x="265" y="7"/>
                    <a:pt x="263" y="6"/>
                  </a:cubicBezTo>
                  <a:close/>
                </a:path>
              </a:pathLst>
            </a:custGeom>
            <a:solidFill>
              <a:schemeClr val="accent6"/>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36363"/>
                </a:solidFill>
                <a:effectLst/>
                <a:uLnTx/>
                <a:uFillTx/>
                <a:ea typeface="+mn-ea"/>
                <a:cs typeface="+mn-cs"/>
              </a:endParaRPr>
            </a:p>
          </p:txBody>
        </p:sp>
        <p:sp>
          <p:nvSpPr>
            <p:cNvPr id="27" name="Freeform 28">
              <a:extLst>
                <a:ext uri="{FF2B5EF4-FFF2-40B4-BE49-F238E27FC236}">
                  <a16:creationId xmlns:a16="http://schemas.microsoft.com/office/drawing/2014/main" id="{3E013FC3-FA1D-E7D0-11A5-448FB6099B83}"/>
                </a:ext>
              </a:extLst>
            </p:cNvPr>
            <p:cNvSpPr>
              <a:spLocks/>
            </p:cNvSpPr>
            <p:nvPr/>
          </p:nvSpPr>
          <p:spPr bwMode="auto">
            <a:xfrm>
              <a:off x="714185" y="2393977"/>
              <a:ext cx="463769" cy="11113"/>
            </a:xfrm>
            <a:custGeom>
              <a:avLst/>
              <a:gdLst>
                <a:gd name="T0" fmla="*/ 263 w 266"/>
                <a:gd name="T1" fmla="*/ 6 h 7"/>
                <a:gd name="T2" fmla="*/ 263 w 266"/>
                <a:gd name="T3" fmla="*/ 6 h 7"/>
                <a:gd name="T4" fmla="*/ 3 w 266"/>
                <a:gd name="T5" fmla="*/ 6 h 7"/>
                <a:gd name="T6" fmla="*/ 0 w 266"/>
                <a:gd name="T7" fmla="*/ 3 h 7"/>
                <a:gd name="T8" fmla="*/ 3 w 266"/>
                <a:gd name="T9" fmla="*/ 0 h 7"/>
                <a:gd name="T10" fmla="*/ 263 w 266"/>
                <a:gd name="T11" fmla="*/ 0 h 7"/>
                <a:gd name="T12" fmla="*/ 266 w 266"/>
                <a:gd name="T13" fmla="*/ 3 h 7"/>
                <a:gd name="T14" fmla="*/ 263 w 266"/>
                <a:gd name="T15" fmla="*/ 6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6" h="7">
                  <a:moveTo>
                    <a:pt x="263" y="6"/>
                  </a:moveTo>
                  <a:lnTo>
                    <a:pt x="263" y="6"/>
                  </a:lnTo>
                  <a:lnTo>
                    <a:pt x="3" y="6"/>
                  </a:lnTo>
                  <a:cubicBezTo>
                    <a:pt x="1" y="6"/>
                    <a:pt x="0" y="5"/>
                    <a:pt x="0" y="3"/>
                  </a:cubicBezTo>
                  <a:cubicBezTo>
                    <a:pt x="0" y="2"/>
                    <a:pt x="1" y="0"/>
                    <a:pt x="3" y="0"/>
                  </a:cubicBezTo>
                  <a:lnTo>
                    <a:pt x="263" y="0"/>
                  </a:lnTo>
                  <a:cubicBezTo>
                    <a:pt x="265" y="0"/>
                    <a:pt x="266" y="2"/>
                    <a:pt x="266" y="3"/>
                  </a:cubicBezTo>
                  <a:cubicBezTo>
                    <a:pt x="266" y="5"/>
                    <a:pt x="265" y="7"/>
                    <a:pt x="263" y="6"/>
                  </a:cubicBezTo>
                  <a:close/>
                </a:path>
              </a:pathLst>
            </a:custGeom>
            <a:solidFill>
              <a:schemeClr val="accent6"/>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36363"/>
                </a:solidFill>
                <a:effectLst/>
                <a:uLnTx/>
                <a:uFillTx/>
                <a:ea typeface="+mn-ea"/>
                <a:cs typeface="+mn-cs"/>
              </a:endParaRPr>
            </a:p>
          </p:txBody>
        </p:sp>
      </p:grpSp>
      <p:grpSp>
        <p:nvGrpSpPr>
          <p:cNvPr id="28" name="Group 108">
            <a:extLst>
              <a:ext uri="{FF2B5EF4-FFF2-40B4-BE49-F238E27FC236}">
                <a16:creationId xmlns:a16="http://schemas.microsoft.com/office/drawing/2014/main" id="{CFA05E91-504D-ADF5-782F-68B898FDA789}"/>
              </a:ext>
            </a:extLst>
          </p:cNvPr>
          <p:cNvGrpSpPr>
            <a:grpSpLocks/>
          </p:cNvGrpSpPr>
          <p:nvPr/>
        </p:nvGrpSpPr>
        <p:grpSpPr bwMode="auto">
          <a:xfrm>
            <a:off x="2499852" y="1997103"/>
            <a:ext cx="393192" cy="373062"/>
            <a:chOff x="1699" y="1884"/>
            <a:chExt cx="238" cy="235"/>
          </a:xfrm>
          <a:solidFill>
            <a:schemeClr val="accent6"/>
          </a:solidFill>
        </p:grpSpPr>
        <p:sp>
          <p:nvSpPr>
            <p:cNvPr id="29" name="Freeform 109">
              <a:extLst>
                <a:ext uri="{FF2B5EF4-FFF2-40B4-BE49-F238E27FC236}">
                  <a16:creationId xmlns:a16="http://schemas.microsoft.com/office/drawing/2014/main" id="{D6FA6CD8-1FCA-699A-3CB6-CB82CF629A8E}"/>
                </a:ext>
              </a:extLst>
            </p:cNvPr>
            <p:cNvSpPr>
              <a:spLocks/>
            </p:cNvSpPr>
            <p:nvPr/>
          </p:nvSpPr>
          <p:spPr bwMode="auto">
            <a:xfrm>
              <a:off x="1768" y="2068"/>
              <a:ext cx="99" cy="51"/>
            </a:xfrm>
            <a:custGeom>
              <a:avLst/>
              <a:gdLst>
                <a:gd name="T0" fmla="*/ 101 w 101"/>
                <a:gd name="T1" fmla="*/ 51 h 51"/>
                <a:gd name="T2" fmla="*/ 101 w 101"/>
                <a:gd name="T3" fmla="*/ 51 h 51"/>
                <a:gd name="T4" fmla="*/ 94 w 101"/>
                <a:gd name="T5" fmla="*/ 51 h 51"/>
                <a:gd name="T6" fmla="*/ 94 w 101"/>
                <a:gd name="T7" fmla="*/ 41 h 51"/>
                <a:gd name="T8" fmla="*/ 61 w 101"/>
                <a:gd name="T9" fmla="*/ 7 h 51"/>
                <a:gd name="T10" fmla="*/ 40 w 101"/>
                <a:gd name="T11" fmla="*/ 7 h 51"/>
                <a:gd name="T12" fmla="*/ 7 w 101"/>
                <a:gd name="T13" fmla="*/ 41 h 51"/>
                <a:gd name="T14" fmla="*/ 7 w 101"/>
                <a:gd name="T15" fmla="*/ 51 h 51"/>
                <a:gd name="T16" fmla="*/ 0 w 101"/>
                <a:gd name="T17" fmla="*/ 51 h 51"/>
                <a:gd name="T18" fmla="*/ 0 w 101"/>
                <a:gd name="T19" fmla="*/ 41 h 51"/>
                <a:gd name="T20" fmla="*/ 40 w 101"/>
                <a:gd name="T21" fmla="*/ 0 h 51"/>
                <a:gd name="T22" fmla="*/ 61 w 101"/>
                <a:gd name="T23" fmla="*/ 0 h 51"/>
                <a:gd name="T24" fmla="*/ 101 w 101"/>
                <a:gd name="T25" fmla="*/ 41 h 51"/>
                <a:gd name="T26" fmla="*/ 101 w 101"/>
                <a:gd name="T27"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1" h="51">
                  <a:moveTo>
                    <a:pt x="101" y="51"/>
                  </a:moveTo>
                  <a:lnTo>
                    <a:pt x="101" y="51"/>
                  </a:lnTo>
                  <a:lnTo>
                    <a:pt x="94" y="51"/>
                  </a:lnTo>
                  <a:lnTo>
                    <a:pt x="94" y="41"/>
                  </a:lnTo>
                  <a:cubicBezTo>
                    <a:pt x="94" y="22"/>
                    <a:pt x="79" y="7"/>
                    <a:pt x="61" y="7"/>
                  </a:cubicBezTo>
                  <a:lnTo>
                    <a:pt x="40" y="7"/>
                  </a:lnTo>
                  <a:cubicBezTo>
                    <a:pt x="22" y="7"/>
                    <a:pt x="7" y="22"/>
                    <a:pt x="7" y="41"/>
                  </a:cubicBezTo>
                  <a:lnTo>
                    <a:pt x="7" y="51"/>
                  </a:lnTo>
                  <a:lnTo>
                    <a:pt x="0" y="51"/>
                  </a:lnTo>
                  <a:lnTo>
                    <a:pt x="0" y="41"/>
                  </a:lnTo>
                  <a:cubicBezTo>
                    <a:pt x="0" y="18"/>
                    <a:pt x="18" y="0"/>
                    <a:pt x="40" y="0"/>
                  </a:cubicBezTo>
                  <a:lnTo>
                    <a:pt x="61" y="0"/>
                  </a:lnTo>
                  <a:cubicBezTo>
                    <a:pt x="84" y="0"/>
                    <a:pt x="101" y="19"/>
                    <a:pt x="101" y="41"/>
                  </a:cubicBezTo>
                  <a:lnTo>
                    <a:pt x="101" y="5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36363"/>
                </a:solidFill>
                <a:effectLst/>
                <a:uLnTx/>
                <a:uFillTx/>
                <a:ea typeface="+mn-ea"/>
                <a:cs typeface="+mn-cs"/>
              </a:endParaRPr>
            </a:p>
          </p:txBody>
        </p:sp>
        <p:sp>
          <p:nvSpPr>
            <p:cNvPr id="30" name="Freeform 110">
              <a:extLst>
                <a:ext uri="{FF2B5EF4-FFF2-40B4-BE49-F238E27FC236}">
                  <a16:creationId xmlns:a16="http://schemas.microsoft.com/office/drawing/2014/main" id="{DABA911E-7EB7-E157-1565-78E091FAFDC1}"/>
                </a:ext>
              </a:extLst>
            </p:cNvPr>
            <p:cNvSpPr>
              <a:spLocks/>
            </p:cNvSpPr>
            <p:nvPr/>
          </p:nvSpPr>
          <p:spPr bwMode="auto">
            <a:xfrm>
              <a:off x="1768" y="2068"/>
              <a:ext cx="99" cy="51"/>
            </a:xfrm>
            <a:custGeom>
              <a:avLst/>
              <a:gdLst>
                <a:gd name="T0" fmla="*/ 101 w 101"/>
                <a:gd name="T1" fmla="*/ 51 h 51"/>
                <a:gd name="T2" fmla="*/ 101 w 101"/>
                <a:gd name="T3" fmla="*/ 51 h 51"/>
                <a:gd name="T4" fmla="*/ 94 w 101"/>
                <a:gd name="T5" fmla="*/ 51 h 51"/>
                <a:gd name="T6" fmla="*/ 94 w 101"/>
                <a:gd name="T7" fmla="*/ 41 h 51"/>
                <a:gd name="T8" fmla="*/ 61 w 101"/>
                <a:gd name="T9" fmla="*/ 7 h 51"/>
                <a:gd name="T10" fmla="*/ 40 w 101"/>
                <a:gd name="T11" fmla="*/ 7 h 51"/>
                <a:gd name="T12" fmla="*/ 7 w 101"/>
                <a:gd name="T13" fmla="*/ 41 h 51"/>
                <a:gd name="T14" fmla="*/ 7 w 101"/>
                <a:gd name="T15" fmla="*/ 51 h 51"/>
                <a:gd name="T16" fmla="*/ 0 w 101"/>
                <a:gd name="T17" fmla="*/ 51 h 51"/>
                <a:gd name="T18" fmla="*/ 0 w 101"/>
                <a:gd name="T19" fmla="*/ 41 h 51"/>
                <a:gd name="T20" fmla="*/ 40 w 101"/>
                <a:gd name="T21" fmla="*/ 0 h 51"/>
                <a:gd name="T22" fmla="*/ 61 w 101"/>
                <a:gd name="T23" fmla="*/ 0 h 51"/>
                <a:gd name="T24" fmla="*/ 101 w 101"/>
                <a:gd name="T25" fmla="*/ 41 h 51"/>
                <a:gd name="T26" fmla="*/ 101 w 101"/>
                <a:gd name="T27"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1" h="51">
                  <a:moveTo>
                    <a:pt x="101" y="51"/>
                  </a:moveTo>
                  <a:lnTo>
                    <a:pt x="101" y="51"/>
                  </a:lnTo>
                  <a:lnTo>
                    <a:pt x="94" y="51"/>
                  </a:lnTo>
                  <a:lnTo>
                    <a:pt x="94" y="41"/>
                  </a:lnTo>
                  <a:cubicBezTo>
                    <a:pt x="94" y="22"/>
                    <a:pt x="79" y="7"/>
                    <a:pt x="61" y="7"/>
                  </a:cubicBezTo>
                  <a:lnTo>
                    <a:pt x="40" y="7"/>
                  </a:lnTo>
                  <a:cubicBezTo>
                    <a:pt x="22" y="7"/>
                    <a:pt x="7" y="22"/>
                    <a:pt x="7" y="41"/>
                  </a:cubicBezTo>
                  <a:lnTo>
                    <a:pt x="7" y="51"/>
                  </a:lnTo>
                  <a:lnTo>
                    <a:pt x="0" y="51"/>
                  </a:lnTo>
                  <a:lnTo>
                    <a:pt x="0" y="41"/>
                  </a:lnTo>
                  <a:cubicBezTo>
                    <a:pt x="0" y="18"/>
                    <a:pt x="18" y="0"/>
                    <a:pt x="40" y="0"/>
                  </a:cubicBezTo>
                  <a:lnTo>
                    <a:pt x="61" y="0"/>
                  </a:lnTo>
                  <a:cubicBezTo>
                    <a:pt x="83" y="0"/>
                    <a:pt x="101" y="19"/>
                    <a:pt x="101" y="41"/>
                  </a:cubicBezTo>
                  <a:lnTo>
                    <a:pt x="101" y="5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36363"/>
                </a:solidFill>
                <a:effectLst/>
                <a:uLnTx/>
                <a:uFillTx/>
                <a:ea typeface="+mn-ea"/>
                <a:cs typeface="+mn-cs"/>
              </a:endParaRPr>
            </a:p>
          </p:txBody>
        </p:sp>
        <p:sp>
          <p:nvSpPr>
            <p:cNvPr id="31" name="Freeform 111">
              <a:extLst>
                <a:ext uri="{FF2B5EF4-FFF2-40B4-BE49-F238E27FC236}">
                  <a16:creationId xmlns:a16="http://schemas.microsoft.com/office/drawing/2014/main" id="{9D851F86-5AB2-4FDA-64EC-0E7202AF77B4}"/>
                </a:ext>
              </a:extLst>
            </p:cNvPr>
            <p:cNvSpPr>
              <a:spLocks/>
            </p:cNvSpPr>
            <p:nvPr/>
          </p:nvSpPr>
          <p:spPr bwMode="auto">
            <a:xfrm>
              <a:off x="1786" y="2100"/>
              <a:ext cx="7" cy="19"/>
            </a:xfrm>
            <a:custGeom>
              <a:avLst/>
              <a:gdLst>
                <a:gd name="T0" fmla="*/ 0 w 7"/>
                <a:gd name="T1" fmla="*/ 19 h 19"/>
                <a:gd name="T2" fmla="*/ 0 w 7"/>
                <a:gd name="T3" fmla="*/ 19 h 19"/>
                <a:gd name="T4" fmla="*/ 7 w 7"/>
                <a:gd name="T5" fmla="*/ 19 h 19"/>
                <a:gd name="T6" fmla="*/ 7 w 7"/>
                <a:gd name="T7" fmla="*/ 0 h 19"/>
                <a:gd name="T8" fmla="*/ 0 w 7"/>
                <a:gd name="T9" fmla="*/ 0 h 19"/>
                <a:gd name="T10" fmla="*/ 0 w 7"/>
                <a:gd name="T11" fmla="*/ 19 h 19"/>
              </a:gdLst>
              <a:ahLst/>
              <a:cxnLst>
                <a:cxn ang="0">
                  <a:pos x="T0" y="T1"/>
                </a:cxn>
                <a:cxn ang="0">
                  <a:pos x="T2" y="T3"/>
                </a:cxn>
                <a:cxn ang="0">
                  <a:pos x="T4" y="T5"/>
                </a:cxn>
                <a:cxn ang="0">
                  <a:pos x="T6" y="T7"/>
                </a:cxn>
                <a:cxn ang="0">
                  <a:pos x="T8" y="T9"/>
                </a:cxn>
                <a:cxn ang="0">
                  <a:pos x="T10" y="T11"/>
                </a:cxn>
              </a:cxnLst>
              <a:rect l="0" t="0" r="r" b="b"/>
              <a:pathLst>
                <a:path w="7" h="19">
                  <a:moveTo>
                    <a:pt x="0" y="19"/>
                  </a:moveTo>
                  <a:lnTo>
                    <a:pt x="0" y="19"/>
                  </a:lnTo>
                  <a:lnTo>
                    <a:pt x="7" y="19"/>
                  </a:lnTo>
                  <a:lnTo>
                    <a:pt x="7" y="0"/>
                  </a:lnTo>
                  <a:lnTo>
                    <a:pt x="0" y="0"/>
                  </a:lnTo>
                  <a:lnTo>
                    <a:pt x="0" y="1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36363"/>
                </a:solidFill>
                <a:effectLst/>
                <a:uLnTx/>
                <a:uFillTx/>
                <a:ea typeface="+mn-ea"/>
                <a:cs typeface="+mn-cs"/>
              </a:endParaRPr>
            </a:p>
          </p:txBody>
        </p:sp>
        <p:sp>
          <p:nvSpPr>
            <p:cNvPr id="32" name="Freeform 112">
              <a:extLst>
                <a:ext uri="{FF2B5EF4-FFF2-40B4-BE49-F238E27FC236}">
                  <a16:creationId xmlns:a16="http://schemas.microsoft.com/office/drawing/2014/main" id="{8F92DCA2-2187-7600-C519-0ACD8532550C}"/>
                </a:ext>
              </a:extLst>
            </p:cNvPr>
            <p:cNvSpPr>
              <a:spLocks/>
            </p:cNvSpPr>
            <p:nvPr/>
          </p:nvSpPr>
          <p:spPr bwMode="auto">
            <a:xfrm>
              <a:off x="1786" y="2100"/>
              <a:ext cx="7" cy="19"/>
            </a:xfrm>
            <a:custGeom>
              <a:avLst/>
              <a:gdLst>
                <a:gd name="T0" fmla="*/ 0 w 7"/>
                <a:gd name="T1" fmla="*/ 0 h 19"/>
                <a:gd name="T2" fmla="*/ 0 w 7"/>
                <a:gd name="T3" fmla="*/ 0 h 19"/>
                <a:gd name="T4" fmla="*/ 7 w 7"/>
                <a:gd name="T5" fmla="*/ 0 h 19"/>
                <a:gd name="T6" fmla="*/ 7 w 7"/>
                <a:gd name="T7" fmla="*/ 19 h 19"/>
                <a:gd name="T8" fmla="*/ 0 w 7"/>
                <a:gd name="T9" fmla="*/ 19 h 19"/>
                <a:gd name="T10" fmla="*/ 0 w 7"/>
                <a:gd name="T11" fmla="*/ 0 h 19"/>
              </a:gdLst>
              <a:ahLst/>
              <a:cxnLst>
                <a:cxn ang="0">
                  <a:pos x="T0" y="T1"/>
                </a:cxn>
                <a:cxn ang="0">
                  <a:pos x="T2" y="T3"/>
                </a:cxn>
                <a:cxn ang="0">
                  <a:pos x="T4" y="T5"/>
                </a:cxn>
                <a:cxn ang="0">
                  <a:pos x="T6" y="T7"/>
                </a:cxn>
                <a:cxn ang="0">
                  <a:pos x="T8" y="T9"/>
                </a:cxn>
                <a:cxn ang="0">
                  <a:pos x="T10" y="T11"/>
                </a:cxn>
              </a:cxnLst>
              <a:rect l="0" t="0" r="r" b="b"/>
              <a:pathLst>
                <a:path w="7" h="19">
                  <a:moveTo>
                    <a:pt x="0" y="0"/>
                  </a:moveTo>
                  <a:lnTo>
                    <a:pt x="0" y="0"/>
                  </a:lnTo>
                  <a:lnTo>
                    <a:pt x="7" y="0"/>
                  </a:lnTo>
                  <a:lnTo>
                    <a:pt x="7" y="19"/>
                  </a:lnTo>
                  <a:lnTo>
                    <a:pt x="0" y="19"/>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36363"/>
                </a:solidFill>
                <a:effectLst/>
                <a:uLnTx/>
                <a:uFillTx/>
                <a:ea typeface="+mn-ea"/>
                <a:cs typeface="+mn-cs"/>
              </a:endParaRPr>
            </a:p>
          </p:txBody>
        </p:sp>
        <p:sp>
          <p:nvSpPr>
            <p:cNvPr id="33" name="Freeform 113">
              <a:extLst>
                <a:ext uri="{FF2B5EF4-FFF2-40B4-BE49-F238E27FC236}">
                  <a16:creationId xmlns:a16="http://schemas.microsoft.com/office/drawing/2014/main" id="{56BE5183-51D8-805C-4343-51B522E5A5BE}"/>
                </a:ext>
              </a:extLst>
            </p:cNvPr>
            <p:cNvSpPr>
              <a:spLocks/>
            </p:cNvSpPr>
            <p:nvPr/>
          </p:nvSpPr>
          <p:spPr bwMode="auto">
            <a:xfrm>
              <a:off x="1840" y="2100"/>
              <a:ext cx="7" cy="19"/>
            </a:xfrm>
            <a:custGeom>
              <a:avLst/>
              <a:gdLst>
                <a:gd name="T0" fmla="*/ 0 w 7"/>
                <a:gd name="T1" fmla="*/ 19 h 19"/>
                <a:gd name="T2" fmla="*/ 0 w 7"/>
                <a:gd name="T3" fmla="*/ 19 h 19"/>
                <a:gd name="T4" fmla="*/ 7 w 7"/>
                <a:gd name="T5" fmla="*/ 19 h 19"/>
                <a:gd name="T6" fmla="*/ 7 w 7"/>
                <a:gd name="T7" fmla="*/ 0 h 19"/>
                <a:gd name="T8" fmla="*/ 0 w 7"/>
                <a:gd name="T9" fmla="*/ 0 h 19"/>
                <a:gd name="T10" fmla="*/ 0 w 7"/>
                <a:gd name="T11" fmla="*/ 19 h 19"/>
              </a:gdLst>
              <a:ahLst/>
              <a:cxnLst>
                <a:cxn ang="0">
                  <a:pos x="T0" y="T1"/>
                </a:cxn>
                <a:cxn ang="0">
                  <a:pos x="T2" y="T3"/>
                </a:cxn>
                <a:cxn ang="0">
                  <a:pos x="T4" y="T5"/>
                </a:cxn>
                <a:cxn ang="0">
                  <a:pos x="T6" y="T7"/>
                </a:cxn>
                <a:cxn ang="0">
                  <a:pos x="T8" y="T9"/>
                </a:cxn>
                <a:cxn ang="0">
                  <a:pos x="T10" y="T11"/>
                </a:cxn>
              </a:cxnLst>
              <a:rect l="0" t="0" r="r" b="b"/>
              <a:pathLst>
                <a:path w="7" h="19">
                  <a:moveTo>
                    <a:pt x="0" y="19"/>
                  </a:moveTo>
                  <a:lnTo>
                    <a:pt x="0" y="19"/>
                  </a:lnTo>
                  <a:lnTo>
                    <a:pt x="7" y="19"/>
                  </a:lnTo>
                  <a:lnTo>
                    <a:pt x="7" y="0"/>
                  </a:lnTo>
                  <a:lnTo>
                    <a:pt x="0" y="0"/>
                  </a:lnTo>
                  <a:lnTo>
                    <a:pt x="0" y="1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36363"/>
                </a:solidFill>
                <a:effectLst/>
                <a:uLnTx/>
                <a:uFillTx/>
                <a:ea typeface="+mn-ea"/>
                <a:cs typeface="+mn-cs"/>
              </a:endParaRPr>
            </a:p>
          </p:txBody>
        </p:sp>
        <p:sp>
          <p:nvSpPr>
            <p:cNvPr id="34" name="Freeform 114">
              <a:extLst>
                <a:ext uri="{FF2B5EF4-FFF2-40B4-BE49-F238E27FC236}">
                  <a16:creationId xmlns:a16="http://schemas.microsoft.com/office/drawing/2014/main" id="{FBA517DA-04AE-4A24-5305-3F5DF56F3B0F}"/>
                </a:ext>
              </a:extLst>
            </p:cNvPr>
            <p:cNvSpPr>
              <a:spLocks/>
            </p:cNvSpPr>
            <p:nvPr/>
          </p:nvSpPr>
          <p:spPr bwMode="auto">
            <a:xfrm>
              <a:off x="1840" y="2100"/>
              <a:ext cx="7" cy="19"/>
            </a:xfrm>
            <a:custGeom>
              <a:avLst/>
              <a:gdLst>
                <a:gd name="T0" fmla="*/ 0 w 7"/>
                <a:gd name="T1" fmla="*/ 0 h 19"/>
                <a:gd name="T2" fmla="*/ 0 w 7"/>
                <a:gd name="T3" fmla="*/ 0 h 19"/>
                <a:gd name="T4" fmla="*/ 7 w 7"/>
                <a:gd name="T5" fmla="*/ 0 h 19"/>
                <a:gd name="T6" fmla="*/ 7 w 7"/>
                <a:gd name="T7" fmla="*/ 19 h 19"/>
                <a:gd name="T8" fmla="*/ 0 w 7"/>
                <a:gd name="T9" fmla="*/ 19 h 19"/>
                <a:gd name="T10" fmla="*/ 0 w 7"/>
                <a:gd name="T11" fmla="*/ 0 h 19"/>
              </a:gdLst>
              <a:ahLst/>
              <a:cxnLst>
                <a:cxn ang="0">
                  <a:pos x="T0" y="T1"/>
                </a:cxn>
                <a:cxn ang="0">
                  <a:pos x="T2" y="T3"/>
                </a:cxn>
                <a:cxn ang="0">
                  <a:pos x="T4" y="T5"/>
                </a:cxn>
                <a:cxn ang="0">
                  <a:pos x="T6" y="T7"/>
                </a:cxn>
                <a:cxn ang="0">
                  <a:pos x="T8" y="T9"/>
                </a:cxn>
                <a:cxn ang="0">
                  <a:pos x="T10" y="T11"/>
                </a:cxn>
              </a:cxnLst>
              <a:rect l="0" t="0" r="r" b="b"/>
              <a:pathLst>
                <a:path w="7" h="19">
                  <a:moveTo>
                    <a:pt x="0" y="0"/>
                  </a:moveTo>
                  <a:lnTo>
                    <a:pt x="0" y="0"/>
                  </a:lnTo>
                  <a:lnTo>
                    <a:pt x="7" y="0"/>
                  </a:lnTo>
                  <a:lnTo>
                    <a:pt x="7" y="19"/>
                  </a:lnTo>
                  <a:lnTo>
                    <a:pt x="0" y="19"/>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36363"/>
                </a:solidFill>
                <a:effectLst/>
                <a:uLnTx/>
                <a:uFillTx/>
                <a:ea typeface="+mn-ea"/>
                <a:cs typeface="+mn-cs"/>
              </a:endParaRPr>
            </a:p>
          </p:txBody>
        </p:sp>
        <p:sp>
          <p:nvSpPr>
            <p:cNvPr id="35" name="Freeform 115">
              <a:extLst>
                <a:ext uri="{FF2B5EF4-FFF2-40B4-BE49-F238E27FC236}">
                  <a16:creationId xmlns:a16="http://schemas.microsoft.com/office/drawing/2014/main" id="{80ECF46D-62FD-AB08-EF15-FA9BA2A82E43}"/>
                </a:ext>
              </a:extLst>
            </p:cNvPr>
            <p:cNvSpPr>
              <a:spLocks noEditPoints="1"/>
            </p:cNvSpPr>
            <p:nvPr/>
          </p:nvSpPr>
          <p:spPr bwMode="auto">
            <a:xfrm>
              <a:off x="1791" y="2007"/>
              <a:ext cx="51" cy="52"/>
            </a:xfrm>
            <a:custGeom>
              <a:avLst/>
              <a:gdLst>
                <a:gd name="T0" fmla="*/ 26 w 52"/>
                <a:gd name="T1" fmla="*/ 52 h 52"/>
                <a:gd name="T2" fmla="*/ 26 w 52"/>
                <a:gd name="T3" fmla="*/ 52 h 52"/>
                <a:gd name="T4" fmla="*/ 0 w 52"/>
                <a:gd name="T5" fmla="*/ 26 h 52"/>
                <a:gd name="T6" fmla="*/ 26 w 52"/>
                <a:gd name="T7" fmla="*/ 0 h 52"/>
                <a:gd name="T8" fmla="*/ 52 w 52"/>
                <a:gd name="T9" fmla="*/ 26 h 52"/>
                <a:gd name="T10" fmla="*/ 26 w 52"/>
                <a:gd name="T11" fmla="*/ 52 h 52"/>
                <a:gd name="T12" fmla="*/ 26 w 52"/>
                <a:gd name="T13" fmla="*/ 7 h 52"/>
                <a:gd name="T14" fmla="*/ 26 w 52"/>
                <a:gd name="T15" fmla="*/ 7 h 52"/>
                <a:gd name="T16" fmla="*/ 7 w 52"/>
                <a:gd name="T17" fmla="*/ 26 h 52"/>
                <a:gd name="T18" fmla="*/ 26 w 52"/>
                <a:gd name="T19" fmla="*/ 45 h 52"/>
                <a:gd name="T20" fmla="*/ 45 w 52"/>
                <a:gd name="T21" fmla="*/ 26 h 52"/>
                <a:gd name="T22" fmla="*/ 26 w 52"/>
                <a:gd name="T23" fmla="*/ 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 h="52">
                  <a:moveTo>
                    <a:pt x="26" y="52"/>
                  </a:moveTo>
                  <a:lnTo>
                    <a:pt x="26" y="52"/>
                  </a:lnTo>
                  <a:cubicBezTo>
                    <a:pt x="11" y="52"/>
                    <a:pt x="0" y="42"/>
                    <a:pt x="0" y="26"/>
                  </a:cubicBezTo>
                  <a:cubicBezTo>
                    <a:pt x="0" y="11"/>
                    <a:pt x="12" y="0"/>
                    <a:pt x="26" y="0"/>
                  </a:cubicBezTo>
                  <a:cubicBezTo>
                    <a:pt x="41" y="0"/>
                    <a:pt x="52" y="12"/>
                    <a:pt x="52" y="26"/>
                  </a:cubicBezTo>
                  <a:cubicBezTo>
                    <a:pt x="52" y="41"/>
                    <a:pt x="41" y="52"/>
                    <a:pt x="26" y="52"/>
                  </a:cubicBezTo>
                  <a:close/>
                  <a:moveTo>
                    <a:pt x="26" y="7"/>
                  </a:moveTo>
                  <a:lnTo>
                    <a:pt x="26" y="7"/>
                  </a:lnTo>
                  <a:cubicBezTo>
                    <a:pt x="16" y="7"/>
                    <a:pt x="7" y="15"/>
                    <a:pt x="7" y="26"/>
                  </a:cubicBezTo>
                  <a:cubicBezTo>
                    <a:pt x="7" y="37"/>
                    <a:pt x="16" y="45"/>
                    <a:pt x="26" y="45"/>
                  </a:cubicBezTo>
                  <a:cubicBezTo>
                    <a:pt x="36" y="45"/>
                    <a:pt x="45" y="37"/>
                    <a:pt x="45" y="26"/>
                  </a:cubicBezTo>
                  <a:cubicBezTo>
                    <a:pt x="45" y="15"/>
                    <a:pt x="37" y="7"/>
                    <a:pt x="26"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36363"/>
                </a:solidFill>
                <a:effectLst/>
                <a:uLnTx/>
                <a:uFillTx/>
                <a:ea typeface="+mn-ea"/>
                <a:cs typeface="+mn-cs"/>
              </a:endParaRPr>
            </a:p>
          </p:txBody>
        </p:sp>
        <p:sp>
          <p:nvSpPr>
            <p:cNvPr id="36" name="Freeform 116">
              <a:extLst>
                <a:ext uri="{FF2B5EF4-FFF2-40B4-BE49-F238E27FC236}">
                  <a16:creationId xmlns:a16="http://schemas.microsoft.com/office/drawing/2014/main" id="{EA4455FE-B5A3-518B-0D60-367D46B9E5BD}"/>
                </a:ext>
              </a:extLst>
            </p:cNvPr>
            <p:cNvSpPr>
              <a:spLocks noEditPoints="1"/>
            </p:cNvSpPr>
            <p:nvPr/>
          </p:nvSpPr>
          <p:spPr bwMode="auto">
            <a:xfrm>
              <a:off x="1791" y="2007"/>
              <a:ext cx="51" cy="52"/>
            </a:xfrm>
            <a:custGeom>
              <a:avLst/>
              <a:gdLst>
                <a:gd name="T0" fmla="*/ 26 w 52"/>
                <a:gd name="T1" fmla="*/ 52 h 52"/>
                <a:gd name="T2" fmla="*/ 26 w 52"/>
                <a:gd name="T3" fmla="*/ 52 h 52"/>
                <a:gd name="T4" fmla="*/ 0 w 52"/>
                <a:gd name="T5" fmla="*/ 26 h 52"/>
                <a:gd name="T6" fmla="*/ 26 w 52"/>
                <a:gd name="T7" fmla="*/ 0 h 52"/>
                <a:gd name="T8" fmla="*/ 52 w 52"/>
                <a:gd name="T9" fmla="*/ 26 h 52"/>
                <a:gd name="T10" fmla="*/ 26 w 52"/>
                <a:gd name="T11" fmla="*/ 52 h 52"/>
                <a:gd name="T12" fmla="*/ 26 w 52"/>
                <a:gd name="T13" fmla="*/ 7 h 52"/>
                <a:gd name="T14" fmla="*/ 26 w 52"/>
                <a:gd name="T15" fmla="*/ 7 h 52"/>
                <a:gd name="T16" fmla="*/ 7 w 52"/>
                <a:gd name="T17" fmla="*/ 26 h 52"/>
                <a:gd name="T18" fmla="*/ 26 w 52"/>
                <a:gd name="T19" fmla="*/ 45 h 52"/>
                <a:gd name="T20" fmla="*/ 45 w 52"/>
                <a:gd name="T21" fmla="*/ 26 h 52"/>
                <a:gd name="T22" fmla="*/ 26 w 52"/>
                <a:gd name="T23" fmla="*/ 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 h="52">
                  <a:moveTo>
                    <a:pt x="26" y="52"/>
                  </a:moveTo>
                  <a:lnTo>
                    <a:pt x="26" y="52"/>
                  </a:lnTo>
                  <a:cubicBezTo>
                    <a:pt x="11" y="52"/>
                    <a:pt x="0" y="41"/>
                    <a:pt x="0" y="26"/>
                  </a:cubicBezTo>
                  <a:cubicBezTo>
                    <a:pt x="0" y="11"/>
                    <a:pt x="12" y="0"/>
                    <a:pt x="26" y="0"/>
                  </a:cubicBezTo>
                  <a:cubicBezTo>
                    <a:pt x="41" y="0"/>
                    <a:pt x="52" y="12"/>
                    <a:pt x="52" y="26"/>
                  </a:cubicBezTo>
                  <a:cubicBezTo>
                    <a:pt x="52" y="41"/>
                    <a:pt x="41" y="52"/>
                    <a:pt x="26" y="52"/>
                  </a:cubicBezTo>
                  <a:close/>
                  <a:moveTo>
                    <a:pt x="26" y="7"/>
                  </a:moveTo>
                  <a:lnTo>
                    <a:pt x="26" y="7"/>
                  </a:lnTo>
                  <a:cubicBezTo>
                    <a:pt x="16" y="7"/>
                    <a:pt x="7" y="15"/>
                    <a:pt x="7" y="26"/>
                  </a:cubicBezTo>
                  <a:cubicBezTo>
                    <a:pt x="7" y="37"/>
                    <a:pt x="16" y="45"/>
                    <a:pt x="26" y="45"/>
                  </a:cubicBezTo>
                  <a:cubicBezTo>
                    <a:pt x="36" y="45"/>
                    <a:pt x="45" y="37"/>
                    <a:pt x="45" y="26"/>
                  </a:cubicBezTo>
                  <a:cubicBezTo>
                    <a:pt x="45" y="15"/>
                    <a:pt x="37" y="7"/>
                    <a:pt x="26"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36363"/>
                </a:solidFill>
                <a:effectLst/>
                <a:uLnTx/>
                <a:uFillTx/>
                <a:ea typeface="+mn-ea"/>
                <a:cs typeface="+mn-cs"/>
              </a:endParaRPr>
            </a:p>
          </p:txBody>
        </p:sp>
        <p:sp>
          <p:nvSpPr>
            <p:cNvPr id="37" name="Freeform 117">
              <a:extLst>
                <a:ext uri="{FF2B5EF4-FFF2-40B4-BE49-F238E27FC236}">
                  <a16:creationId xmlns:a16="http://schemas.microsoft.com/office/drawing/2014/main" id="{F16124CA-438C-9CDF-903F-6E3C086F364B}"/>
                </a:ext>
              </a:extLst>
            </p:cNvPr>
            <p:cNvSpPr>
              <a:spLocks/>
            </p:cNvSpPr>
            <p:nvPr/>
          </p:nvSpPr>
          <p:spPr bwMode="auto">
            <a:xfrm>
              <a:off x="1717" y="2089"/>
              <a:ext cx="7" cy="29"/>
            </a:xfrm>
            <a:custGeom>
              <a:avLst/>
              <a:gdLst>
                <a:gd name="T0" fmla="*/ 0 w 7"/>
                <a:gd name="T1" fmla="*/ 29 h 29"/>
                <a:gd name="T2" fmla="*/ 0 w 7"/>
                <a:gd name="T3" fmla="*/ 29 h 29"/>
                <a:gd name="T4" fmla="*/ 7 w 7"/>
                <a:gd name="T5" fmla="*/ 29 h 29"/>
                <a:gd name="T6" fmla="*/ 7 w 7"/>
                <a:gd name="T7" fmla="*/ 0 h 29"/>
                <a:gd name="T8" fmla="*/ 0 w 7"/>
                <a:gd name="T9" fmla="*/ 0 h 29"/>
                <a:gd name="T10" fmla="*/ 0 w 7"/>
                <a:gd name="T11" fmla="*/ 29 h 29"/>
              </a:gdLst>
              <a:ahLst/>
              <a:cxnLst>
                <a:cxn ang="0">
                  <a:pos x="T0" y="T1"/>
                </a:cxn>
                <a:cxn ang="0">
                  <a:pos x="T2" y="T3"/>
                </a:cxn>
                <a:cxn ang="0">
                  <a:pos x="T4" y="T5"/>
                </a:cxn>
                <a:cxn ang="0">
                  <a:pos x="T6" y="T7"/>
                </a:cxn>
                <a:cxn ang="0">
                  <a:pos x="T8" y="T9"/>
                </a:cxn>
                <a:cxn ang="0">
                  <a:pos x="T10" y="T11"/>
                </a:cxn>
              </a:cxnLst>
              <a:rect l="0" t="0" r="r" b="b"/>
              <a:pathLst>
                <a:path w="7" h="29">
                  <a:moveTo>
                    <a:pt x="0" y="29"/>
                  </a:moveTo>
                  <a:lnTo>
                    <a:pt x="0" y="29"/>
                  </a:lnTo>
                  <a:lnTo>
                    <a:pt x="7" y="29"/>
                  </a:lnTo>
                  <a:lnTo>
                    <a:pt x="7" y="0"/>
                  </a:lnTo>
                  <a:lnTo>
                    <a:pt x="0" y="0"/>
                  </a:lnTo>
                  <a:lnTo>
                    <a:pt x="0" y="2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36363"/>
                </a:solidFill>
                <a:effectLst/>
                <a:uLnTx/>
                <a:uFillTx/>
                <a:ea typeface="+mn-ea"/>
                <a:cs typeface="+mn-cs"/>
              </a:endParaRPr>
            </a:p>
          </p:txBody>
        </p:sp>
        <p:sp>
          <p:nvSpPr>
            <p:cNvPr id="38" name="Freeform 118">
              <a:extLst>
                <a:ext uri="{FF2B5EF4-FFF2-40B4-BE49-F238E27FC236}">
                  <a16:creationId xmlns:a16="http://schemas.microsoft.com/office/drawing/2014/main" id="{98319C0C-B0C7-756B-60F9-E22DDA26EA76}"/>
                </a:ext>
              </a:extLst>
            </p:cNvPr>
            <p:cNvSpPr>
              <a:spLocks/>
            </p:cNvSpPr>
            <p:nvPr/>
          </p:nvSpPr>
          <p:spPr bwMode="auto">
            <a:xfrm>
              <a:off x="1717" y="2089"/>
              <a:ext cx="7" cy="29"/>
            </a:xfrm>
            <a:custGeom>
              <a:avLst/>
              <a:gdLst>
                <a:gd name="T0" fmla="*/ 0 w 7"/>
                <a:gd name="T1" fmla="*/ 0 h 29"/>
                <a:gd name="T2" fmla="*/ 0 w 7"/>
                <a:gd name="T3" fmla="*/ 0 h 29"/>
                <a:gd name="T4" fmla="*/ 7 w 7"/>
                <a:gd name="T5" fmla="*/ 0 h 29"/>
                <a:gd name="T6" fmla="*/ 7 w 7"/>
                <a:gd name="T7" fmla="*/ 29 h 29"/>
                <a:gd name="T8" fmla="*/ 0 w 7"/>
                <a:gd name="T9" fmla="*/ 29 h 29"/>
                <a:gd name="T10" fmla="*/ 0 w 7"/>
                <a:gd name="T11" fmla="*/ 0 h 29"/>
              </a:gdLst>
              <a:ahLst/>
              <a:cxnLst>
                <a:cxn ang="0">
                  <a:pos x="T0" y="T1"/>
                </a:cxn>
                <a:cxn ang="0">
                  <a:pos x="T2" y="T3"/>
                </a:cxn>
                <a:cxn ang="0">
                  <a:pos x="T4" y="T5"/>
                </a:cxn>
                <a:cxn ang="0">
                  <a:pos x="T6" y="T7"/>
                </a:cxn>
                <a:cxn ang="0">
                  <a:pos x="T8" y="T9"/>
                </a:cxn>
                <a:cxn ang="0">
                  <a:pos x="T10" y="T11"/>
                </a:cxn>
              </a:cxnLst>
              <a:rect l="0" t="0" r="r" b="b"/>
              <a:pathLst>
                <a:path w="7" h="29">
                  <a:moveTo>
                    <a:pt x="0" y="0"/>
                  </a:moveTo>
                  <a:lnTo>
                    <a:pt x="0" y="0"/>
                  </a:lnTo>
                  <a:lnTo>
                    <a:pt x="7" y="0"/>
                  </a:lnTo>
                  <a:lnTo>
                    <a:pt x="7" y="29"/>
                  </a:lnTo>
                  <a:lnTo>
                    <a:pt x="0" y="29"/>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36363"/>
                </a:solidFill>
                <a:effectLst/>
                <a:uLnTx/>
                <a:uFillTx/>
                <a:ea typeface="+mn-ea"/>
                <a:cs typeface="+mn-cs"/>
              </a:endParaRPr>
            </a:p>
          </p:txBody>
        </p:sp>
        <p:sp>
          <p:nvSpPr>
            <p:cNvPr id="39" name="Freeform 119">
              <a:extLst>
                <a:ext uri="{FF2B5EF4-FFF2-40B4-BE49-F238E27FC236}">
                  <a16:creationId xmlns:a16="http://schemas.microsoft.com/office/drawing/2014/main" id="{3FB65FF7-D278-673F-7E07-DDA46CFADBC4}"/>
                </a:ext>
              </a:extLst>
            </p:cNvPr>
            <p:cNvSpPr>
              <a:spLocks noEditPoints="1"/>
            </p:cNvSpPr>
            <p:nvPr/>
          </p:nvSpPr>
          <p:spPr bwMode="auto">
            <a:xfrm>
              <a:off x="1721" y="1996"/>
              <a:ext cx="49" cy="48"/>
            </a:xfrm>
            <a:custGeom>
              <a:avLst/>
              <a:gdLst>
                <a:gd name="T0" fmla="*/ 25 w 50"/>
                <a:gd name="T1" fmla="*/ 48 h 48"/>
                <a:gd name="T2" fmla="*/ 25 w 50"/>
                <a:gd name="T3" fmla="*/ 48 h 48"/>
                <a:gd name="T4" fmla="*/ 0 w 50"/>
                <a:gd name="T5" fmla="*/ 25 h 48"/>
                <a:gd name="T6" fmla="*/ 25 w 50"/>
                <a:gd name="T7" fmla="*/ 0 h 48"/>
                <a:gd name="T8" fmla="*/ 50 w 50"/>
                <a:gd name="T9" fmla="*/ 25 h 48"/>
                <a:gd name="T10" fmla="*/ 25 w 50"/>
                <a:gd name="T11" fmla="*/ 48 h 48"/>
                <a:gd name="T12" fmla="*/ 25 w 50"/>
                <a:gd name="T13" fmla="*/ 7 h 48"/>
                <a:gd name="T14" fmla="*/ 25 w 50"/>
                <a:gd name="T15" fmla="*/ 7 h 48"/>
                <a:gd name="T16" fmla="*/ 7 w 50"/>
                <a:gd name="T17" fmla="*/ 25 h 48"/>
                <a:gd name="T18" fmla="*/ 25 w 50"/>
                <a:gd name="T19" fmla="*/ 41 h 48"/>
                <a:gd name="T20" fmla="*/ 43 w 50"/>
                <a:gd name="T21" fmla="*/ 25 h 48"/>
                <a:gd name="T22" fmla="*/ 25 w 50"/>
                <a:gd name="T23" fmla="*/ 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 h="48">
                  <a:moveTo>
                    <a:pt x="25" y="48"/>
                  </a:moveTo>
                  <a:lnTo>
                    <a:pt x="25" y="48"/>
                  </a:lnTo>
                  <a:cubicBezTo>
                    <a:pt x="12" y="48"/>
                    <a:pt x="0" y="38"/>
                    <a:pt x="0" y="25"/>
                  </a:cubicBezTo>
                  <a:cubicBezTo>
                    <a:pt x="0" y="11"/>
                    <a:pt x="12" y="0"/>
                    <a:pt x="25" y="0"/>
                  </a:cubicBezTo>
                  <a:cubicBezTo>
                    <a:pt x="39" y="0"/>
                    <a:pt x="50" y="11"/>
                    <a:pt x="50" y="25"/>
                  </a:cubicBezTo>
                  <a:cubicBezTo>
                    <a:pt x="50" y="38"/>
                    <a:pt x="39" y="48"/>
                    <a:pt x="25" y="48"/>
                  </a:cubicBezTo>
                  <a:close/>
                  <a:moveTo>
                    <a:pt x="25" y="7"/>
                  </a:moveTo>
                  <a:lnTo>
                    <a:pt x="25" y="7"/>
                  </a:lnTo>
                  <a:cubicBezTo>
                    <a:pt x="15" y="7"/>
                    <a:pt x="7" y="15"/>
                    <a:pt x="7" y="25"/>
                  </a:cubicBezTo>
                  <a:cubicBezTo>
                    <a:pt x="7" y="35"/>
                    <a:pt x="16" y="41"/>
                    <a:pt x="25" y="41"/>
                  </a:cubicBezTo>
                  <a:cubicBezTo>
                    <a:pt x="34" y="41"/>
                    <a:pt x="43" y="35"/>
                    <a:pt x="43" y="25"/>
                  </a:cubicBezTo>
                  <a:cubicBezTo>
                    <a:pt x="43" y="15"/>
                    <a:pt x="35" y="7"/>
                    <a:pt x="2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36363"/>
                </a:solidFill>
                <a:effectLst/>
                <a:uLnTx/>
                <a:uFillTx/>
                <a:ea typeface="+mn-ea"/>
                <a:cs typeface="+mn-cs"/>
              </a:endParaRPr>
            </a:p>
          </p:txBody>
        </p:sp>
        <p:sp>
          <p:nvSpPr>
            <p:cNvPr id="40" name="Freeform 120">
              <a:extLst>
                <a:ext uri="{FF2B5EF4-FFF2-40B4-BE49-F238E27FC236}">
                  <a16:creationId xmlns:a16="http://schemas.microsoft.com/office/drawing/2014/main" id="{CEAE1DF2-FCCF-AFED-CD03-FF3D9A153315}"/>
                </a:ext>
              </a:extLst>
            </p:cNvPr>
            <p:cNvSpPr>
              <a:spLocks noEditPoints="1"/>
            </p:cNvSpPr>
            <p:nvPr/>
          </p:nvSpPr>
          <p:spPr bwMode="auto">
            <a:xfrm>
              <a:off x="1721" y="1996"/>
              <a:ext cx="49" cy="48"/>
            </a:xfrm>
            <a:custGeom>
              <a:avLst/>
              <a:gdLst>
                <a:gd name="T0" fmla="*/ 25 w 50"/>
                <a:gd name="T1" fmla="*/ 48 h 48"/>
                <a:gd name="T2" fmla="*/ 25 w 50"/>
                <a:gd name="T3" fmla="*/ 48 h 48"/>
                <a:gd name="T4" fmla="*/ 0 w 50"/>
                <a:gd name="T5" fmla="*/ 25 h 48"/>
                <a:gd name="T6" fmla="*/ 25 w 50"/>
                <a:gd name="T7" fmla="*/ 0 h 48"/>
                <a:gd name="T8" fmla="*/ 50 w 50"/>
                <a:gd name="T9" fmla="*/ 25 h 48"/>
                <a:gd name="T10" fmla="*/ 25 w 50"/>
                <a:gd name="T11" fmla="*/ 48 h 48"/>
                <a:gd name="T12" fmla="*/ 25 w 50"/>
                <a:gd name="T13" fmla="*/ 7 h 48"/>
                <a:gd name="T14" fmla="*/ 25 w 50"/>
                <a:gd name="T15" fmla="*/ 7 h 48"/>
                <a:gd name="T16" fmla="*/ 7 w 50"/>
                <a:gd name="T17" fmla="*/ 25 h 48"/>
                <a:gd name="T18" fmla="*/ 25 w 50"/>
                <a:gd name="T19" fmla="*/ 41 h 48"/>
                <a:gd name="T20" fmla="*/ 43 w 50"/>
                <a:gd name="T21" fmla="*/ 25 h 48"/>
                <a:gd name="T22" fmla="*/ 25 w 50"/>
                <a:gd name="T23" fmla="*/ 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 h="48">
                  <a:moveTo>
                    <a:pt x="25" y="48"/>
                  </a:moveTo>
                  <a:lnTo>
                    <a:pt x="25" y="48"/>
                  </a:lnTo>
                  <a:cubicBezTo>
                    <a:pt x="12" y="48"/>
                    <a:pt x="0" y="38"/>
                    <a:pt x="0" y="25"/>
                  </a:cubicBezTo>
                  <a:cubicBezTo>
                    <a:pt x="0" y="11"/>
                    <a:pt x="12" y="0"/>
                    <a:pt x="25" y="0"/>
                  </a:cubicBezTo>
                  <a:cubicBezTo>
                    <a:pt x="39" y="0"/>
                    <a:pt x="50" y="11"/>
                    <a:pt x="50" y="25"/>
                  </a:cubicBezTo>
                  <a:cubicBezTo>
                    <a:pt x="50" y="38"/>
                    <a:pt x="39" y="48"/>
                    <a:pt x="25" y="48"/>
                  </a:cubicBezTo>
                  <a:close/>
                  <a:moveTo>
                    <a:pt x="25" y="7"/>
                  </a:moveTo>
                  <a:lnTo>
                    <a:pt x="25" y="7"/>
                  </a:lnTo>
                  <a:cubicBezTo>
                    <a:pt x="15" y="7"/>
                    <a:pt x="7" y="15"/>
                    <a:pt x="7" y="25"/>
                  </a:cubicBezTo>
                  <a:cubicBezTo>
                    <a:pt x="7" y="35"/>
                    <a:pt x="16" y="41"/>
                    <a:pt x="25" y="41"/>
                  </a:cubicBezTo>
                  <a:cubicBezTo>
                    <a:pt x="34" y="41"/>
                    <a:pt x="43" y="35"/>
                    <a:pt x="43" y="25"/>
                  </a:cubicBezTo>
                  <a:cubicBezTo>
                    <a:pt x="43" y="15"/>
                    <a:pt x="35" y="7"/>
                    <a:pt x="2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36363"/>
                </a:solidFill>
                <a:effectLst/>
                <a:uLnTx/>
                <a:uFillTx/>
                <a:ea typeface="+mn-ea"/>
                <a:cs typeface="+mn-cs"/>
              </a:endParaRPr>
            </a:p>
          </p:txBody>
        </p:sp>
        <p:sp>
          <p:nvSpPr>
            <p:cNvPr id="41" name="Freeform 121">
              <a:extLst>
                <a:ext uri="{FF2B5EF4-FFF2-40B4-BE49-F238E27FC236}">
                  <a16:creationId xmlns:a16="http://schemas.microsoft.com/office/drawing/2014/main" id="{7CF8814C-C2AD-FEDB-FA60-D7CBC28B18D4}"/>
                </a:ext>
              </a:extLst>
            </p:cNvPr>
            <p:cNvSpPr>
              <a:spLocks/>
            </p:cNvSpPr>
            <p:nvPr/>
          </p:nvSpPr>
          <p:spPr bwMode="auto">
            <a:xfrm>
              <a:off x="1699" y="2052"/>
              <a:ext cx="83" cy="67"/>
            </a:xfrm>
            <a:custGeom>
              <a:avLst/>
              <a:gdLst>
                <a:gd name="T0" fmla="*/ 7 w 85"/>
                <a:gd name="T1" fmla="*/ 67 h 67"/>
                <a:gd name="T2" fmla="*/ 7 w 85"/>
                <a:gd name="T3" fmla="*/ 67 h 67"/>
                <a:gd name="T4" fmla="*/ 0 w 85"/>
                <a:gd name="T5" fmla="*/ 67 h 67"/>
                <a:gd name="T6" fmla="*/ 0 w 85"/>
                <a:gd name="T7" fmla="*/ 38 h 67"/>
                <a:gd name="T8" fmla="*/ 38 w 85"/>
                <a:gd name="T9" fmla="*/ 0 h 67"/>
                <a:gd name="T10" fmla="*/ 57 w 85"/>
                <a:gd name="T11" fmla="*/ 0 h 67"/>
                <a:gd name="T12" fmla="*/ 85 w 85"/>
                <a:gd name="T13" fmla="*/ 12 h 67"/>
                <a:gd name="T14" fmla="*/ 79 w 85"/>
                <a:gd name="T15" fmla="*/ 16 h 67"/>
                <a:gd name="T16" fmla="*/ 57 w 85"/>
                <a:gd name="T17" fmla="*/ 7 h 67"/>
                <a:gd name="T18" fmla="*/ 38 w 85"/>
                <a:gd name="T19" fmla="*/ 7 h 67"/>
                <a:gd name="T20" fmla="*/ 7 w 85"/>
                <a:gd name="T21" fmla="*/ 38 h 67"/>
                <a:gd name="T22" fmla="*/ 7 w 85"/>
                <a:gd name="T23"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5" h="67">
                  <a:moveTo>
                    <a:pt x="7" y="67"/>
                  </a:moveTo>
                  <a:lnTo>
                    <a:pt x="7" y="67"/>
                  </a:lnTo>
                  <a:lnTo>
                    <a:pt x="0" y="67"/>
                  </a:lnTo>
                  <a:lnTo>
                    <a:pt x="0" y="38"/>
                  </a:lnTo>
                  <a:cubicBezTo>
                    <a:pt x="0" y="17"/>
                    <a:pt x="17" y="0"/>
                    <a:pt x="38" y="0"/>
                  </a:cubicBezTo>
                  <a:lnTo>
                    <a:pt x="57" y="0"/>
                  </a:lnTo>
                  <a:cubicBezTo>
                    <a:pt x="70" y="0"/>
                    <a:pt x="80" y="4"/>
                    <a:pt x="85" y="12"/>
                  </a:cubicBezTo>
                  <a:lnTo>
                    <a:pt x="79" y="16"/>
                  </a:lnTo>
                  <a:cubicBezTo>
                    <a:pt x="75" y="11"/>
                    <a:pt x="67" y="7"/>
                    <a:pt x="57" y="7"/>
                  </a:cubicBezTo>
                  <a:lnTo>
                    <a:pt x="38" y="7"/>
                  </a:lnTo>
                  <a:cubicBezTo>
                    <a:pt x="21" y="7"/>
                    <a:pt x="7" y="21"/>
                    <a:pt x="7" y="38"/>
                  </a:cubicBezTo>
                  <a:lnTo>
                    <a:pt x="7" y="6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36363"/>
                </a:solidFill>
                <a:effectLst/>
                <a:uLnTx/>
                <a:uFillTx/>
                <a:ea typeface="+mn-ea"/>
                <a:cs typeface="+mn-cs"/>
              </a:endParaRPr>
            </a:p>
          </p:txBody>
        </p:sp>
        <p:sp>
          <p:nvSpPr>
            <p:cNvPr id="42" name="Freeform 122">
              <a:extLst>
                <a:ext uri="{FF2B5EF4-FFF2-40B4-BE49-F238E27FC236}">
                  <a16:creationId xmlns:a16="http://schemas.microsoft.com/office/drawing/2014/main" id="{0920FD75-EC62-D1A3-E758-1084520B92A9}"/>
                </a:ext>
              </a:extLst>
            </p:cNvPr>
            <p:cNvSpPr>
              <a:spLocks/>
            </p:cNvSpPr>
            <p:nvPr/>
          </p:nvSpPr>
          <p:spPr bwMode="auto">
            <a:xfrm>
              <a:off x="1699" y="2052"/>
              <a:ext cx="83" cy="67"/>
            </a:xfrm>
            <a:custGeom>
              <a:avLst/>
              <a:gdLst>
                <a:gd name="T0" fmla="*/ 7 w 85"/>
                <a:gd name="T1" fmla="*/ 67 h 67"/>
                <a:gd name="T2" fmla="*/ 7 w 85"/>
                <a:gd name="T3" fmla="*/ 67 h 67"/>
                <a:gd name="T4" fmla="*/ 0 w 85"/>
                <a:gd name="T5" fmla="*/ 67 h 67"/>
                <a:gd name="T6" fmla="*/ 0 w 85"/>
                <a:gd name="T7" fmla="*/ 38 h 67"/>
                <a:gd name="T8" fmla="*/ 38 w 85"/>
                <a:gd name="T9" fmla="*/ 0 h 67"/>
                <a:gd name="T10" fmla="*/ 57 w 85"/>
                <a:gd name="T11" fmla="*/ 0 h 67"/>
                <a:gd name="T12" fmla="*/ 85 w 85"/>
                <a:gd name="T13" fmla="*/ 12 h 67"/>
                <a:gd name="T14" fmla="*/ 79 w 85"/>
                <a:gd name="T15" fmla="*/ 16 h 67"/>
                <a:gd name="T16" fmla="*/ 57 w 85"/>
                <a:gd name="T17" fmla="*/ 7 h 67"/>
                <a:gd name="T18" fmla="*/ 38 w 85"/>
                <a:gd name="T19" fmla="*/ 7 h 67"/>
                <a:gd name="T20" fmla="*/ 7 w 85"/>
                <a:gd name="T21" fmla="*/ 38 h 67"/>
                <a:gd name="T22" fmla="*/ 7 w 85"/>
                <a:gd name="T23"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5" h="67">
                  <a:moveTo>
                    <a:pt x="7" y="67"/>
                  </a:moveTo>
                  <a:lnTo>
                    <a:pt x="7" y="67"/>
                  </a:lnTo>
                  <a:lnTo>
                    <a:pt x="0" y="67"/>
                  </a:lnTo>
                  <a:lnTo>
                    <a:pt x="0" y="38"/>
                  </a:lnTo>
                  <a:cubicBezTo>
                    <a:pt x="0" y="17"/>
                    <a:pt x="17" y="0"/>
                    <a:pt x="38" y="0"/>
                  </a:cubicBezTo>
                  <a:lnTo>
                    <a:pt x="57" y="0"/>
                  </a:lnTo>
                  <a:cubicBezTo>
                    <a:pt x="70" y="0"/>
                    <a:pt x="80" y="4"/>
                    <a:pt x="85" y="12"/>
                  </a:cubicBezTo>
                  <a:lnTo>
                    <a:pt x="79" y="16"/>
                  </a:lnTo>
                  <a:cubicBezTo>
                    <a:pt x="75" y="11"/>
                    <a:pt x="67" y="7"/>
                    <a:pt x="57" y="7"/>
                  </a:cubicBezTo>
                  <a:lnTo>
                    <a:pt x="38" y="7"/>
                  </a:lnTo>
                  <a:cubicBezTo>
                    <a:pt x="21" y="7"/>
                    <a:pt x="7" y="21"/>
                    <a:pt x="7" y="38"/>
                  </a:cubicBezTo>
                  <a:lnTo>
                    <a:pt x="7" y="6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36363"/>
                </a:solidFill>
                <a:effectLst/>
                <a:uLnTx/>
                <a:uFillTx/>
                <a:ea typeface="+mn-ea"/>
                <a:cs typeface="+mn-cs"/>
              </a:endParaRPr>
            </a:p>
          </p:txBody>
        </p:sp>
        <p:sp>
          <p:nvSpPr>
            <p:cNvPr id="43" name="Freeform 123">
              <a:extLst>
                <a:ext uri="{FF2B5EF4-FFF2-40B4-BE49-F238E27FC236}">
                  <a16:creationId xmlns:a16="http://schemas.microsoft.com/office/drawing/2014/main" id="{E70012C7-16F5-59B6-DADE-5EA9B3FBBCC7}"/>
                </a:ext>
              </a:extLst>
            </p:cNvPr>
            <p:cNvSpPr>
              <a:spLocks/>
            </p:cNvSpPr>
            <p:nvPr/>
          </p:nvSpPr>
          <p:spPr bwMode="auto">
            <a:xfrm>
              <a:off x="1910" y="2089"/>
              <a:ext cx="7" cy="30"/>
            </a:xfrm>
            <a:custGeom>
              <a:avLst/>
              <a:gdLst>
                <a:gd name="T0" fmla="*/ 0 w 7"/>
                <a:gd name="T1" fmla="*/ 30 h 30"/>
                <a:gd name="T2" fmla="*/ 0 w 7"/>
                <a:gd name="T3" fmla="*/ 30 h 30"/>
                <a:gd name="T4" fmla="*/ 7 w 7"/>
                <a:gd name="T5" fmla="*/ 30 h 30"/>
                <a:gd name="T6" fmla="*/ 7 w 7"/>
                <a:gd name="T7" fmla="*/ 0 h 30"/>
                <a:gd name="T8" fmla="*/ 0 w 7"/>
                <a:gd name="T9" fmla="*/ 0 h 30"/>
                <a:gd name="T10" fmla="*/ 0 w 7"/>
                <a:gd name="T11" fmla="*/ 30 h 30"/>
              </a:gdLst>
              <a:ahLst/>
              <a:cxnLst>
                <a:cxn ang="0">
                  <a:pos x="T0" y="T1"/>
                </a:cxn>
                <a:cxn ang="0">
                  <a:pos x="T2" y="T3"/>
                </a:cxn>
                <a:cxn ang="0">
                  <a:pos x="T4" y="T5"/>
                </a:cxn>
                <a:cxn ang="0">
                  <a:pos x="T6" y="T7"/>
                </a:cxn>
                <a:cxn ang="0">
                  <a:pos x="T8" y="T9"/>
                </a:cxn>
                <a:cxn ang="0">
                  <a:pos x="T10" y="T11"/>
                </a:cxn>
              </a:cxnLst>
              <a:rect l="0" t="0" r="r" b="b"/>
              <a:pathLst>
                <a:path w="7" h="30">
                  <a:moveTo>
                    <a:pt x="0" y="30"/>
                  </a:moveTo>
                  <a:lnTo>
                    <a:pt x="0" y="30"/>
                  </a:lnTo>
                  <a:lnTo>
                    <a:pt x="7" y="30"/>
                  </a:lnTo>
                  <a:lnTo>
                    <a:pt x="7" y="0"/>
                  </a:lnTo>
                  <a:lnTo>
                    <a:pt x="0" y="0"/>
                  </a:lnTo>
                  <a:lnTo>
                    <a:pt x="0" y="3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36363"/>
                </a:solidFill>
                <a:effectLst/>
                <a:uLnTx/>
                <a:uFillTx/>
                <a:ea typeface="+mn-ea"/>
                <a:cs typeface="+mn-cs"/>
              </a:endParaRPr>
            </a:p>
          </p:txBody>
        </p:sp>
        <p:sp>
          <p:nvSpPr>
            <p:cNvPr id="44" name="Freeform 124">
              <a:extLst>
                <a:ext uri="{FF2B5EF4-FFF2-40B4-BE49-F238E27FC236}">
                  <a16:creationId xmlns:a16="http://schemas.microsoft.com/office/drawing/2014/main" id="{7EE4F63E-7AC1-19F7-313C-8A0C73D931AE}"/>
                </a:ext>
              </a:extLst>
            </p:cNvPr>
            <p:cNvSpPr>
              <a:spLocks/>
            </p:cNvSpPr>
            <p:nvPr/>
          </p:nvSpPr>
          <p:spPr bwMode="auto">
            <a:xfrm>
              <a:off x="1910" y="2089"/>
              <a:ext cx="7" cy="30"/>
            </a:xfrm>
            <a:custGeom>
              <a:avLst/>
              <a:gdLst>
                <a:gd name="T0" fmla="*/ 0 w 7"/>
                <a:gd name="T1" fmla="*/ 0 h 30"/>
                <a:gd name="T2" fmla="*/ 0 w 7"/>
                <a:gd name="T3" fmla="*/ 0 h 30"/>
                <a:gd name="T4" fmla="*/ 7 w 7"/>
                <a:gd name="T5" fmla="*/ 0 h 30"/>
                <a:gd name="T6" fmla="*/ 7 w 7"/>
                <a:gd name="T7" fmla="*/ 30 h 30"/>
                <a:gd name="T8" fmla="*/ 0 w 7"/>
                <a:gd name="T9" fmla="*/ 30 h 30"/>
                <a:gd name="T10" fmla="*/ 0 w 7"/>
                <a:gd name="T11" fmla="*/ 0 h 30"/>
              </a:gdLst>
              <a:ahLst/>
              <a:cxnLst>
                <a:cxn ang="0">
                  <a:pos x="T0" y="T1"/>
                </a:cxn>
                <a:cxn ang="0">
                  <a:pos x="T2" y="T3"/>
                </a:cxn>
                <a:cxn ang="0">
                  <a:pos x="T4" y="T5"/>
                </a:cxn>
                <a:cxn ang="0">
                  <a:pos x="T6" y="T7"/>
                </a:cxn>
                <a:cxn ang="0">
                  <a:pos x="T8" y="T9"/>
                </a:cxn>
                <a:cxn ang="0">
                  <a:pos x="T10" y="T11"/>
                </a:cxn>
              </a:cxnLst>
              <a:rect l="0" t="0" r="r" b="b"/>
              <a:pathLst>
                <a:path w="7" h="30">
                  <a:moveTo>
                    <a:pt x="0" y="0"/>
                  </a:moveTo>
                  <a:lnTo>
                    <a:pt x="0" y="0"/>
                  </a:lnTo>
                  <a:lnTo>
                    <a:pt x="7" y="0"/>
                  </a:lnTo>
                  <a:lnTo>
                    <a:pt x="7" y="30"/>
                  </a:lnTo>
                  <a:lnTo>
                    <a:pt x="0" y="3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36363"/>
                </a:solidFill>
                <a:effectLst/>
                <a:uLnTx/>
                <a:uFillTx/>
                <a:ea typeface="+mn-ea"/>
                <a:cs typeface="+mn-cs"/>
              </a:endParaRPr>
            </a:p>
          </p:txBody>
        </p:sp>
        <p:sp>
          <p:nvSpPr>
            <p:cNvPr id="45" name="Freeform 125">
              <a:extLst>
                <a:ext uri="{FF2B5EF4-FFF2-40B4-BE49-F238E27FC236}">
                  <a16:creationId xmlns:a16="http://schemas.microsoft.com/office/drawing/2014/main" id="{84F2FE7C-C90C-BD92-E8AB-FA74E2CB87A8}"/>
                </a:ext>
              </a:extLst>
            </p:cNvPr>
            <p:cNvSpPr>
              <a:spLocks noEditPoints="1"/>
            </p:cNvSpPr>
            <p:nvPr/>
          </p:nvSpPr>
          <p:spPr bwMode="auto">
            <a:xfrm>
              <a:off x="1864" y="1996"/>
              <a:ext cx="49" cy="48"/>
            </a:xfrm>
            <a:custGeom>
              <a:avLst/>
              <a:gdLst>
                <a:gd name="T0" fmla="*/ 25 w 50"/>
                <a:gd name="T1" fmla="*/ 48 h 48"/>
                <a:gd name="T2" fmla="*/ 25 w 50"/>
                <a:gd name="T3" fmla="*/ 48 h 48"/>
                <a:gd name="T4" fmla="*/ 0 w 50"/>
                <a:gd name="T5" fmla="*/ 25 h 48"/>
                <a:gd name="T6" fmla="*/ 25 w 50"/>
                <a:gd name="T7" fmla="*/ 0 h 48"/>
                <a:gd name="T8" fmla="*/ 50 w 50"/>
                <a:gd name="T9" fmla="*/ 25 h 48"/>
                <a:gd name="T10" fmla="*/ 25 w 50"/>
                <a:gd name="T11" fmla="*/ 48 h 48"/>
                <a:gd name="T12" fmla="*/ 25 w 50"/>
                <a:gd name="T13" fmla="*/ 7 h 48"/>
                <a:gd name="T14" fmla="*/ 25 w 50"/>
                <a:gd name="T15" fmla="*/ 7 h 48"/>
                <a:gd name="T16" fmla="*/ 8 w 50"/>
                <a:gd name="T17" fmla="*/ 25 h 48"/>
                <a:gd name="T18" fmla="*/ 25 w 50"/>
                <a:gd name="T19" fmla="*/ 41 h 48"/>
                <a:gd name="T20" fmla="*/ 43 w 50"/>
                <a:gd name="T21" fmla="*/ 25 h 48"/>
                <a:gd name="T22" fmla="*/ 25 w 50"/>
                <a:gd name="T23" fmla="*/ 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 h="48">
                  <a:moveTo>
                    <a:pt x="25" y="48"/>
                  </a:moveTo>
                  <a:lnTo>
                    <a:pt x="25" y="48"/>
                  </a:lnTo>
                  <a:cubicBezTo>
                    <a:pt x="12" y="48"/>
                    <a:pt x="0" y="38"/>
                    <a:pt x="0" y="25"/>
                  </a:cubicBezTo>
                  <a:cubicBezTo>
                    <a:pt x="0" y="11"/>
                    <a:pt x="12" y="0"/>
                    <a:pt x="25" y="0"/>
                  </a:cubicBezTo>
                  <a:cubicBezTo>
                    <a:pt x="39" y="0"/>
                    <a:pt x="50" y="11"/>
                    <a:pt x="50" y="25"/>
                  </a:cubicBezTo>
                  <a:cubicBezTo>
                    <a:pt x="50" y="38"/>
                    <a:pt x="39" y="48"/>
                    <a:pt x="25" y="48"/>
                  </a:cubicBezTo>
                  <a:close/>
                  <a:moveTo>
                    <a:pt x="25" y="7"/>
                  </a:moveTo>
                  <a:lnTo>
                    <a:pt x="25" y="7"/>
                  </a:lnTo>
                  <a:cubicBezTo>
                    <a:pt x="15" y="7"/>
                    <a:pt x="8" y="15"/>
                    <a:pt x="8" y="25"/>
                  </a:cubicBezTo>
                  <a:cubicBezTo>
                    <a:pt x="8" y="35"/>
                    <a:pt x="16" y="41"/>
                    <a:pt x="25" y="41"/>
                  </a:cubicBezTo>
                  <a:cubicBezTo>
                    <a:pt x="35" y="41"/>
                    <a:pt x="43" y="35"/>
                    <a:pt x="43" y="25"/>
                  </a:cubicBezTo>
                  <a:cubicBezTo>
                    <a:pt x="43" y="15"/>
                    <a:pt x="35" y="7"/>
                    <a:pt x="2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36363"/>
                </a:solidFill>
                <a:effectLst/>
                <a:uLnTx/>
                <a:uFillTx/>
                <a:ea typeface="+mn-ea"/>
                <a:cs typeface="+mn-cs"/>
              </a:endParaRPr>
            </a:p>
          </p:txBody>
        </p:sp>
        <p:sp>
          <p:nvSpPr>
            <p:cNvPr id="46" name="Freeform 126">
              <a:extLst>
                <a:ext uri="{FF2B5EF4-FFF2-40B4-BE49-F238E27FC236}">
                  <a16:creationId xmlns:a16="http://schemas.microsoft.com/office/drawing/2014/main" id="{9218C503-1394-81F5-F6AF-1B1BF0406072}"/>
                </a:ext>
              </a:extLst>
            </p:cNvPr>
            <p:cNvSpPr>
              <a:spLocks noEditPoints="1"/>
            </p:cNvSpPr>
            <p:nvPr/>
          </p:nvSpPr>
          <p:spPr bwMode="auto">
            <a:xfrm>
              <a:off x="1864" y="1996"/>
              <a:ext cx="49" cy="48"/>
            </a:xfrm>
            <a:custGeom>
              <a:avLst/>
              <a:gdLst>
                <a:gd name="T0" fmla="*/ 25 w 50"/>
                <a:gd name="T1" fmla="*/ 48 h 48"/>
                <a:gd name="T2" fmla="*/ 25 w 50"/>
                <a:gd name="T3" fmla="*/ 48 h 48"/>
                <a:gd name="T4" fmla="*/ 0 w 50"/>
                <a:gd name="T5" fmla="*/ 25 h 48"/>
                <a:gd name="T6" fmla="*/ 25 w 50"/>
                <a:gd name="T7" fmla="*/ 0 h 48"/>
                <a:gd name="T8" fmla="*/ 50 w 50"/>
                <a:gd name="T9" fmla="*/ 25 h 48"/>
                <a:gd name="T10" fmla="*/ 25 w 50"/>
                <a:gd name="T11" fmla="*/ 48 h 48"/>
                <a:gd name="T12" fmla="*/ 25 w 50"/>
                <a:gd name="T13" fmla="*/ 7 h 48"/>
                <a:gd name="T14" fmla="*/ 25 w 50"/>
                <a:gd name="T15" fmla="*/ 7 h 48"/>
                <a:gd name="T16" fmla="*/ 8 w 50"/>
                <a:gd name="T17" fmla="*/ 25 h 48"/>
                <a:gd name="T18" fmla="*/ 25 w 50"/>
                <a:gd name="T19" fmla="*/ 41 h 48"/>
                <a:gd name="T20" fmla="*/ 43 w 50"/>
                <a:gd name="T21" fmla="*/ 25 h 48"/>
                <a:gd name="T22" fmla="*/ 25 w 50"/>
                <a:gd name="T23" fmla="*/ 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 h="48">
                  <a:moveTo>
                    <a:pt x="25" y="48"/>
                  </a:moveTo>
                  <a:lnTo>
                    <a:pt x="25" y="48"/>
                  </a:lnTo>
                  <a:cubicBezTo>
                    <a:pt x="12" y="48"/>
                    <a:pt x="0" y="38"/>
                    <a:pt x="0" y="25"/>
                  </a:cubicBezTo>
                  <a:cubicBezTo>
                    <a:pt x="0" y="11"/>
                    <a:pt x="12" y="0"/>
                    <a:pt x="25" y="0"/>
                  </a:cubicBezTo>
                  <a:cubicBezTo>
                    <a:pt x="39" y="0"/>
                    <a:pt x="50" y="11"/>
                    <a:pt x="50" y="25"/>
                  </a:cubicBezTo>
                  <a:cubicBezTo>
                    <a:pt x="50" y="38"/>
                    <a:pt x="39" y="48"/>
                    <a:pt x="25" y="48"/>
                  </a:cubicBezTo>
                  <a:close/>
                  <a:moveTo>
                    <a:pt x="25" y="7"/>
                  </a:moveTo>
                  <a:lnTo>
                    <a:pt x="25" y="7"/>
                  </a:lnTo>
                  <a:cubicBezTo>
                    <a:pt x="15" y="7"/>
                    <a:pt x="8" y="15"/>
                    <a:pt x="8" y="25"/>
                  </a:cubicBezTo>
                  <a:cubicBezTo>
                    <a:pt x="8" y="35"/>
                    <a:pt x="16" y="41"/>
                    <a:pt x="25" y="41"/>
                  </a:cubicBezTo>
                  <a:cubicBezTo>
                    <a:pt x="35" y="41"/>
                    <a:pt x="43" y="35"/>
                    <a:pt x="43" y="25"/>
                  </a:cubicBezTo>
                  <a:cubicBezTo>
                    <a:pt x="43" y="15"/>
                    <a:pt x="35" y="7"/>
                    <a:pt x="2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36363"/>
                </a:solidFill>
                <a:effectLst/>
                <a:uLnTx/>
                <a:uFillTx/>
                <a:ea typeface="+mn-ea"/>
                <a:cs typeface="+mn-cs"/>
              </a:endParaRPr>
            </a:p>
          </p:txBody>
        </p:sp>
        <p:sp>
          <p:nvSpPr>
            <p:cNvPr id="47" name="Freeform 127">
              <a:extLst>
                <a:ext uri="{FF2B5EF4-FFF2-40B4-BE49-F238E27FC236}">
                  <a16:creationId xmlns:a16="http://schemas.microsoft.com/office/drawing/2014/main" id="{E57BCDAD-BF93-3945-CE22-F4B1F08FC70B}"/>
                </a:ext>
              </a:extLst>
            </p:cNvPr>
            <p:cNvSpPr>
              <a:spLocks/>
            </p:cNvSpPr>
            <p:nvPr/>
          </p:nvSpPr>
          <p:spPr bwMode="auto">
            <a:xfrm>
              <a:off x="1852" y="2052"/>
              <a:ext cx="84" cy="67"/>
            </a:xfrm>
            <a:custGeom>
              <a:avLst/>
              <a:gdLst>
                <a:gd name="T0" fmla="*/ 85 w 85"/>
                <a:gd name="T1" fmla="*/ 67 h 67"/>
                <a:gd name="T2" fmla="*/ 85 w 85"/>
                <a:gd name="T3" fmla="*/ 67 h 67"/>
                <a:gd name="T4" fmla="*/ 78 w 85"/>
                <a:gd name="T5" fmla="*/ 67 h 67"/>
                <a:gd name="T6" fmla="*/ 78 w 85"/>
                <a:gd name="T7" fmla="*/ 38 h 67"/>
                <a:gd name="T8" fmla="*/ 47 w 85"/>
                <a:gd name="T9" fmla="*/ 7 h 67"/>
                <a:gd name="T10" fmla="*/ 28 w 85"/>
                <a:gd name="T11" fmla="*/ 7 h 67"/>
                <a:gd name="T12" fmla="*/ 6 w 85"/>
                <a:gd name="T13" fmla="*/ 16 h 67"/>
                <a:gd name="T14" fmla="*/ 0 w 85"/>
                <a:gd name="T15" fmla="*/ 12 h 67"/>
                <a:gd name="T16" fmla="*/ 28 w 85"/>
                <a:gd name="T17" fmla="*/ 0 h 67"/>
                <a:gd name="T18" fmla="*/ 47 w 85"/>
                <a:gd name="T19" fmla="*/ 0 h 67"/>
                <a:gd name="T20" fmla="*/ 85 w 85"/>
                <a:gd name="T21" fmla="*/ 38 h 67"/>
                <a:gd name="T22" fmla="*/ 85 w 85"/>
                <a:gd name="T23"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5" h="67">
                  <a:moveTo>
                    <a:pt x="85" y="67"/>
                  </a:moveTo>
                  <a:lnTo>
                    <a:pt x="85" y="67"/>
                  </a:lnTo>
                  <a:lnTo>
                    <a:pt x="78" y="67"/>
                  </a:lnTo>
                  <a:lnTo>
                    <a:pt x="78" y="38"/>
                  </a:lnTo>
                  <a:cubicBezTo>
                    <a:pt x="78" y="21"/>
                    <a:pt x="64" y="7"/>
                    <a:pt x="47" y="7"/>
                  </a:cubicBezTo>
                  <a:lnTo>
                    <a:pt x="28" y="7"/>
                  </a:lnTo>
                  <a:cubicBezTo>
                    <a:pt x="18" y="7"/>
                    <a:pt x="10" y="11"/>
                    <a:pt x="6" y="16"/>
                  </a:cubicBezTo>
                  <a:lnTo>
                    <a:pt x="0" y="12"/>
                  </a:lnTo>
                  <a:cubicBezTo>
                    <a:pt x="5" y="4"/>
                    <a:pt x="16" y="0"/>
                    <a:pt x="28" y="0"/>
                  </a:cubicBezTo>
                  <a:lnTo>
                    <a:pt x="47" y="0"/>
                  </a:lnTo>
                  <a:cubicBezTo>
                    <a:pt x="68" y="0"/>
                    <a:pt x="85" y="17"/>
                    <a:pt x="85" y="38"/>
                  </a:cubicBezTo>
                  <a:lnTo>
                    <a:pt x="85" y="6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36363"/>
                </a:solidFill>
                <a:effectLst/>
                <a:uLnTx/>
                <a:uFillTx/>
                <a:ea typeface="+mn-ea"/>
                <a:cs typeface="+mn-cs"/>
              </a:endParaRPr>
            </a:p>
          </p:txBody>
        </p:sp>
        <p:sp>
          <p:nvSpPr>
            <p:cNvPr id="48" name="Freeform 128">
              <a:extLst>
                <a:ext uri="{FF2B5EF4-FFF2-40B4-BE49-F238E27FC236}">
                  <a16:creationId xmlns:a16="http://schemas.microsoft.com/office/drawing/2014/main" id="{1E02FA1F-62CC-5618-C8EC-9BEAF1BA6D50}"/>
                </a:ext>
              </a:extLst>
            </p:cNvPr>
            <p:cNvSpPr>
              <a:spLocks/>
            </p:cNvSpPr>
            <p:nvPr/>
          </p:nvSpPr>
          <p:spPr bwMode="auto">
            <a:xfrm>
              <a:off x="1852" y="2052"/>
              <a:ext cx="84" cy="67"/>
            </a:xfrm>
            <a:custGeom>
              <a:avLst/>
              <a:gdLst>
                <a:gd name="T0" fmla="*/ 85 w 85"/>
                <a:gd name="T1" fmla="*/ 67 h 67"/>
                <a:gd name="T2" fmla="*/ 85 w 85"/>
                <a:gd name="T3" fmla="*/ 67 h 67"/>
                <a:gd name="T4" fmla="*/ 78 w 85"/>
                <a:gd name="T5" fmla="*/ 67 h 67"/>
                <a:gd name="T6" fmla="*/ 78 w 85"/>
                <a:gd name="T7" fmla="*/ 38 h 67"/>
                <a:gd name="T8" fmla="*/ 47 w 85"/>
                <a:gd name="T9" fmla="*/ 7 h 67"/>
                <a:gd name="T10" fmla="*/ 28 w 85"/>
                <a:gd name="T11" fmla="*/ 7 h 67"/>
                <a:gd name="T12" fmla="*/ 6 w 85"/>
                <a:gd name="T13" fmla="*/ 16 h 67"/>
                <a:gd name="T14" fmla="*/ 0 w 85"/>
                <a:gd name="T15" fmla="*/ 12 h 67"/>
                <a:gd name="T16" fmla="*/ 28 w 85"/>
                <a:gd name="T17" fmla="*/ 0 h 67"/>
                <a:gd name="T18" fmla="*/ 47 w 85"/>
                <a:gd name="T19" fmla="*/ 0 h 67"/>
                <a:gd name="T20" fmla="*/ 85 w 85"/>
                <a:gd name="T21" fmla="*/ 38 h 67"/>
                <a:gd name="T22" fmla="*/ 85 w 85"/>
                <a:gd name="T23"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5" h="67">
                  <a:moveTo>
                    <a:pt x="85" y="67"/>
                  </a:moveTo>
                  <a:lnTo>
                    <a:pt x="85" y="67"/>
                  </a:lnTo>
                  <a:lnTo>
                    <a:pt x="78" y="67"/>
                  </a:lnTo>
                  <a:lnTo>
                    <a:pt x="78" y="38"/>
                  </a:lnTo>
                  <a:cubicBezTo>
                    <a:pt x="78" y="21"/>
                    <a:pt x="64" y="7"/>
                    <a:pt x="47" y="7"/>
                  </a:cubicBezTo>
                  <a:lnTo>
                    <a:pt x="28" y="7"/>
                  </a:lnTo>
                  <a:cubicBezTo>
                    <a:pt x="18" y="7"/>
                    <a:pt x="10" y="11"/>
                    <a:pt x="6" y="16"/>
                  </a:cubicBezTo>
                  <a:lnTo>
                    <a:pt x="0" y="12"/>
                  </a:lnTo>
                  <a:cubicBezTo>
                    <a:pt x="5" y="4"/>
                    <a:pt x="16" y="0"/>
                    <a:pt x="28" y="0"/>
                  </a:cubicBezTo>
                  <a:lnTo>
                    <a:pt x="47" y="0"/>
                  </a:lnTo>
                  <a:cubicBezTo>
                    <a:pt x="68" y="0"/>
                    <a:pt x="85" y="17"/>
                    <a:pt x="85" y="38"/>
                  </a:cubicBezTo>
                  <a:lnTo>
                    <a:pt x="85" y="6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36363"/>
                </a:solidFill>
                <a:effectLst/>
                <a:uLnTx/>
                <a:uFillTx/>
                <a:ea typeface="+mn-ea"/>
                <a:cs typeface="+mn-cs"/>
              </a:endParaRPr>
            </a:p>
          </p:txBody>
        </p:sp>
        <p:sp>
          <p:nvSpPr>
            <p:cNvPr id="49" name="Freeform 129">
              <a:extLst>
                <a:ext uri="{FF2B5EF4-FFF2-40B4-BE49-F238E27FC236}">
                  <a16:creationId xmlns:a16="http://schemas.microsoft.com/office/drawing/2014/main" id="{DC1E526C-32BD-3AE9-2CE9-0DBB12C6C52E}"/>
                </a:ext>
              </a:extLst>
            </p:cNvPr>
            <p:cNvSpPr>
              <a:spLocks/>
            </p:cNvSpPr>
            <p:nvPr/>
          </p:nvSpPr>
          <p:spPr bwMode="auto">
            <a:xfrm>
              <a:off x="1813" y="1889"/>
              <a:ext cx="7" cy="101"/>
            </a:xfrm>
            <a:custGeom>
              <a:avLst/>
              <a:gdLst>
                <a:gd name="T0" fmla="*/ 0 w 7"/>
                <a:gd name="T1" fmla="*/ 102 h 102"/>
                <a:gd name="T2" fmla="*/ 0 w 7"/>
                <a:gd name="T3" fmla="*/ 102 h 102"/>
                <a:gd name="T4" fmla="*/ 7 w 7"/>
                <a:gd name="T5" fmla="*/ 102 h 102"/>
                <a:gd name="T6" fmla="*/ 7 w 7"/>
                <a:gd name="T7" fmla="*/ 0 h 102"/>
                <a:gd name="T8" fmla="*/ 0 w 7"/>
                <a:gd name="T9" fmla="*/ 0 h 102"/>
                <a:gd name="T10" fmla="*/ 0 w 7"/>
                <a:gd name="T11" fmla="*/ 102 h 102"/>
              </a:gdLst>
              <a:ahLst/>
              <a:cxnLst>
                <a:cxn ang="0">
                  <a:pos x="T0" y="T1"/>
                </a:cxn>
                <a:cxn ang="0">
                  <a:pos x="T2" y="T3"/>
                </a:cxn>
                <a:cxn ang="0">
                  <a:pos x="T4" y="T5"/>
                </a:cxn>
                <a:cxn ang="0">
                  <a:pos x="T6" y="T7"/>
                </a:cxn>
                <a:cxn ang="0">
                  <a:pos x="T8" y="T9"/>
                </a:cxn>
                <a:cxn ang="0">
                  <a:pos x="T10" y="T11"/>
                </a:cxn>
              </a:cxnLst>
              <a:rect l="0" t="0" r="r" b="b"/>
              <a:pathLst>
                <a:path w="7" h="102">
                  <a:moveTo>
                    <a:pt x="0" y="102"/>
                  </a:moveTo>
                  <a:lnTo>
                    <a:pt x="0" y="102"/>
                  </a:lnTo>
                  <a:lnTo>
                    <a:pt x="7" y="102"/>
                  </a:lnTo>
                  <a:lnTo>
                    <a:pt x="7" y="0"/>
                  </a:lnTo>
                  <a:lnTo>
                    <a:pt x="0" y="0"/>
                  </a:lnTo>
                  <a:lnTo>
                    <a:pt x="0" y="10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36363"/>
                </a:solidFill>
                <a:effectLst/>
                <a:uLnTx/>
                <a:uFillTx/>
                <a:ea typeface="+mn-ea"/>
                <a:cs typeface="+mn-cs"/>
              </a:endParaRPr>
            </a:p>
          </p:txBody>
        </p:sp>
        <p:sp>
          <p:nvSpPr>
            <p:cNvPr id="50" name="Freeform 130">
              <a:extLst>
                <a:ext uri="{FF2B5EF4-FFF2-40B4-BE49-F238E27FC236}">
                  <a16:creationId xmlns:a16="http://schemas.microsoft.com/office/drawing/2014/main" id="{616D92C5-A5DD-350E-3361-809B7CBC2E8B}"/>
                </a:ext>
              </a:extLst>
            </p:cNvPr>
            <p:cNvSpPr>
              <a:spLocks/>
            </p:cNvSpPr>
            <p:nvPr/>
          </p:nvSpPr>
          <p:spPr bwMode="auto">
            <a:xfrm>
              <a:off x="1813" y="1889"/>
              <a:ext cx="7" cy="101"/>
            </a:xfrm>
            <a:custGeom>
              <a:avLst/>
              <a:gdLst>
                <a:gd name="T0" fmla="*/ 0 w 7"/>
                <a:gd name="T1" fmla="*/ 0 h 102"/>
                <a:gd name="T2" fmla="*/ 0 w 7"/>
                <a:gd name="T3" fmla="*/ 0 h 102"/>
                <a:gd name="T4" fmla="*/ 7 w 7"/>
                <a:gd name="T5" fmla="*/ 0 h 102"/>
                <a:gd name="T6" fmla="*/ 7 w 7"/>
                <a:gd name="T7" fmla="*/ 102 h 102"/>
                <a:gd name="T8" fmla="*/ 0 w 7"/>
                <a:gd name="T9" fmla="*/ 102 h 102"/>
                <a:gd name="T10" fmla="*/ 0 w 7"/>
                <a:gd name="T11" fmla="*/ 0 h 102"/>
              </a:gdLst>
              <a:ahLst/>
              <a:cxnLst>
                <a:cxn ang="0">
                  <a:pos x="T0" y="T1"/>
                </a:cxn>
                <a:cxn ang="0">
                  <a:pos x="T2" y="T3"/>
                </a:cxn>
                <a:cxn ang="0">
                  <a:pos x="T4" y="T5"/>
                </a:cxn>
                <a:cxn ang="0">
                  <a:pos x="T6" y="T7"/>
                </a:cxn>
                <a:cxn ang="0">
                  <a:pos x="T8" y="T9"/>
                </a:cxn>
                <a:cxn ang="0">
                  <a:pos x="T10" y="T11"/>
                </a:cxn>
              </a:cxnLst>
              <a:rect l="0" t="0" r="r" b="b"/>
              <a:pathLst>
                <a:path w="7" h="102">
                  <a:moveTo>
                    <a:pt x="0" y="0"/>
                  </a:moveTo>
                  <a:lnTo>
                    <a:pt x="0" y="0"/>
                  </a:lnTo>
                  <a:lnTo>
                    <a:pt x="7" y="0"/>
                  </a:lnTo>
                  <a:lnTo>
                    <a:pt x="7" y="102"/>
                  </a:lnTo>
                  <a:lnTo>
                    <a:pt x="0" y="102"/>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36363"/>
                </a:solidFill>
                <a:effectLst/>
                <a:uLnTx/>
                <a:uFillTx/>
                <a:ea typeface="+mn-ea"/>
                <a:cs typeface="+mn-cs"/>
              </a:endParaRPr>
            </a:p>
          </p:txBody>
        </p:sp>
        <p:sp>
          <p:nvSpPr>
            <p:cNvPr id="52" name="Freeform 131">
              <a:extLst>
                <a:ext uri="{FF2B5EF4-FFF2-40B4-BE49-F238E27FC236}">
                  <a16:creationId xmlns:a16="http://schemas.microsoft.com/office/drawing/2014/main" id="{81718673-2F10-B822-3D83-26E6AC2B6E93}"/>
                </a:ext>
              </a:extLst>
            </p:cNvPr>
            <p:cNvSpPr>
              <a:spLocks/>
            </p:cNvSpPr>
            <p:nvPr/>
          </p:nvSpPr>
          <p:spPr bwMode="auto">
            <a:xfrm>
              <a:off x="1736" y="1916"/>
              <a:ext cx="161" cy="41"/>
            </a:xfrm>
            <a:custGeom>
              <a:avLst/>
              <a:gdLst>
                <a:gd name="T0" fmla="*/ 81 w 164"/>
                <a:gd name="T1" fmla="*/ 41 h 41"/>
                <a:gd name="T2" fmla="*/ 81 w 164"/>
                <a:gd name="T3" fmla="*/ 41 h 41"/>
                <a:gd name="T4" fmla="*/ 0 w 164"/>
                <a:gd name="T5" fmla="*/ 6 h 41"/>
                <a:gd name="T6" fmla="*/ 6 w 164"/>
                <a:gd name="T7" fmla="*/ 1 h 41"/>
                <a:gd name="T8" fmla="*/ 81 w 164"/>
                <a:gd name="T9" fmla="*/ 34 h 41"/>
                <a:gd name="T10" fmla="*/ 158 w 164"/>
                <a:gd name="T11" fmla="*/ 0 h 41"/>
                <a:gd name="T12" fmla="*/ 164 w 164"/>
                <a:gd name="T13" fmla="*/ 4 h 41"/>
                <a:gd name="T14" fmla="*/ 81 w 164"/>
                <a:gd name="T15" fmla="*/ 41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4" h="41">
                  <a:moveTo>
                    <a:pt x="81" y="41"/>
                  </a:moveTo>
                  <a:lnTo>
                    <a:pt x="81" y="41"/>
                  </a:lnTo>
                  <a:cubicBezTo>
                    <a:pt x="47" y="41"/>
                    <a:pt x="15" y="28"/>
                    <a:pt x="0" y="6"/>
                  </a:cubicBezTo>
                  <a:lnTo>
                    <a:pt x="6" y="1"/>
                  </a:lnTo>
                  <a:cubicBezTo>
                    <a:pt x="20" y="21"/>
                    <a:pt x="50" y="34"/>
                    <a:pt x="81" y="34"/>
                  </a:cubicBezTo>
                  <a:cubicBezTo>
                    <a:pt x="114" y="34"/>
                    <a:pt x="144" y="21"/>
                    <a:pt x="158" y="0"/>
                  </a:cubicBezTo>
                  <a:lnTo>
                    <a:pt x="164" y="4"/>
                  </a:lnTo>
                  <a:cubicBezTo>
                    <a:pt x="149" y="27"/>
                    <a:pt x="117" y="41"/>
                    <a:pt x="81" y="4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36363"/>
                </a:solidFill>
                <a:effectLst/>
                <a:uLnTx/>
                <a:uFillTx/>
                <a:ea typeface="+mn-ea"/>
                <a:cs typeface="+mn-cs"/>
              </a:endParaRPr>
            </a:p>
          </p:txBody>
        </p:sp>
        <p:sp>
          <p:nvSpPr>
            <p:cNvPr id="53" name="Freeform 132">
              <a:extLst>
                <a:ext uri="{FF2B5EF4-FFF2-40B4-BE49-F238E27FC236}">
                  <a16:creationId xmlns:a16="http://schemas.microsoft.com/office/drawing/2014/main" id="{030D2571-17C0-C2E8-705E-628E20721B87}"/>
                </a:ext>
              </a:extLst>
            </p:cNvPr>
            <p:cNvSpPr>
              <a:spLocks/>
            </p:cNvSpPr>
            <p:nvPr/>
          </p:nvSpPr>
          <p:spPr bwMode="auto">
            <a:xfrm>
              <a:off x="1736" y="1916"/>
              <a:ext cx="161" cy="41"/>
            </a:xfrm>
            <a:custGeom>
              <a:avLst/>
              <a:gdLst>
                <a:gd name="T0" fmla="*/ 81 w 164"/>
                <a:gd name="T1" fmla="*/ 41 h 41"/>
                <a:gd name="T2" fmla="*/ 81 w 164"/>
                <a:gd name="T3" fmla="*/ 41 h 41"/>
                <a:gd name="T4" fmla="*/ 0 w 164"/>
                <a:gd name="T5" fmla="*/ 6 h 41"/>
                <a:gd name="T6" fmla="*/ 6 w 164"/>
                <a:gd name="T7" fmla="*/ 1 h 41"/>
                <a:gd name="T8" fmla="*/ 81 w 164"/>
                <a:gd name="T9" fmla="*/ 34 h 41"/>
                <a:gd name="T10" fmla="*/ 158 w 164"/>
                <a:gd name="T11" fmla="*/ 0 h 41"/>
                <a:gd name="T12" fmla="*/ 164 w 164"/>
                <a:gd name="T13" fmla="*/ 4 h 41"/>
                <a:gd name="T14" fmla="*/ 81 w 164"/>
                <a:gd name="T15" fmla="*/ 41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4" h="41">
                  <a:moveTo>
                    <a:pt x="81" y="41"/>
                  </a:moveTo>
                  <a:lnTo>
                    <a:pt x="81" y="41"/>
                  </a:lnTo>
                  <a:cubicBezTo>
                    <a:pt x="47" y="41"/>
                    <a:pt x="15" y="28"/>
                    <a:pt x="0" y="6"/>
                  </a:cubicBezTo>
                  <a:lnTo>
                    <a:pt x="6" y="1"/>
                  </a:lnTo>
                  <a:cubicBezTo>
                    <a:pt x="20" y="21"/>
                    <a:pt x="49" y="34"/>
                    <a:pt x="81" y="34"/>
                  </a:cubicBezTo>
                  <a:cubicBezTo>
                    <a:pt x="114" y="34"/>
                    <a:pt x="144" y="21"/>
                    <a:pt x="158" y="0"/>
                  </a:cubicBezTo>
                  <a:lnTo>
                    <a:pt x="164" y="4"/>
                  </a:lnTo>
                  <a:cubicBezTo>
                    <a:pt x="149" y="27"/>
                    <a:pt x="117" y="41"/>
                    <a:pt x="81" y="4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36363"/>
                </a:solidFill>
                <a:effectLst/>
                <a:uLnTx/>
                <a:uFillTx/>
                <a:ea typeface="+mn-ea"/>
                <a:cs typeface="+mn-cs"/>
              </a:endParaRPr>
            </a:p>
          </p:txBody>
        </p:sp>
        <p:sp>
          <p:nvSpPr>
            <p:cNvPr id="54" name="Freeform 133">
              <a:extLst>
                <a:ext uri="{FF2B5EF4-FFF2-40B4-BE49-F238E27FC236}">
                  <a16:creationId xmlns:a16="http://schemas.microsoft.com/office/drawing/2014/main" id="{0D3CB943-EEC7-6BF1-9D8D-C6B9C5732B8B}"/>
                </a:ext>
              </a:extLst>
            </p:cNvPr>
            <p:cNvSpPr>
              <a:spLocks/>
            </p:cNvSpPr>
            <p:nvPr/>
          </p:nvSpPr>
          <p:spPr bwMode="auto">
            <a:xfrm>
              <a:off x="1756" y="1885"/>
              <a:ext cx="122" cy="96"/>
            </a:xfrm>
            <a:custGeom>
              <a:avLst/>
              <a:gdLst>
                <a:gd name="T0" fmla="*/ 7 w 124"/>
                <a:gd name="T1" fmla="*/ 97 h 97"/>
                <a:gd name="T2" fmla="*/ 7 w 124"/>
                <a:gd name="T3" fmla="*/ 97 h 97"/>
                <a:gd name="T4" fmla="*/ 0 w 124"/>
                <a:gd name="T5" fmla="*/ 96 h 97"/>
                <a:gd name="T6" fmla="*/ 62 w 124"/>
                <a:gd name="T7" fmla="*/ 0 h 97"/>
                <a:gd name="T8" fmla="*/ 124 w 124"/>
                <a:gd name="T9" fmla="*/ 94 h 97"/>
                <a:gd name="T10" fmla="*/ 117 w 124"/>
                <a:gd name="T11" fmla="*/ 94 h 97"/>
                <a:gd name="T12" fmla="*/ 62 w 124"/>
                <a:gd name="T13" fmla="*/ 6 h 97"/>
                <a:gd name="T14" fmla="*/ 7 w 124"/>
                <a:gd name="T15" fmla="*/ 97 h 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97">
                  <a:moveTo>
                    <a:pt x="7" y="97"/>
                  </a:moveTo>
                  <a:lnTo>
                    <a:pt x="7" y="97"/>
                  </a:lnTo>
                  <a:lnTo>
                    <a:pt x="0" y="96"/>
                  </a:lnTo>
                  <a:cubicBezTo>
                    <a:pt x="5" y="39"/>
                    <a:pt x="31" y="0"/>
                    <a:pt x="62" y="0"/>
                  </a:cubicBezTo>
                  <a:cubicBezTo>
                    <a:pt x="92" y="0"/>
                    <a:pt x="118" y="38"/>
                    <a:pt x="124" y="94"/>
                  </a:cubicBezTo>
                  <a:lnTo>
                    <a:pt x="117" y="94"/>
                  </a:lnTo>
                  <a:cubicBezTo>
                    <a:pt x="111" y="43"/>
                    <a:pt x="88" y="6"/>
                    <a:pt x="62" y="6"/>
                  </a:cubicBezTo>
                  <a:cubicBezTo>
                    <a:pt x="35" y="6"/>
                    <a:pt x="12" y="45"/>
                    <a:pt x="7" y="9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36363"/>
                </a:solidFill>
                <a:effectLst/>
                <a:uLnTx/>
                <a:uFillTx/>
                <a:ea typeface="+mn-ea"/>
                <a:cs typeface="+mn-cs"/>
              </a:endParaRPr>
            </a:p>
          </p:txBody>
        </p:sp>
        <p:sp>
          <p:nvSpPr>
            <p:cNvPr id="60" name="Freeform 134">
              <a:extLst>
                <a:ext uri="{FF2B5EF4-FFF2-40B4-BE49-F238E27FC236}">
                  <a16:creationId xmlns:a16="http://schemas.microsoft.com/office/drawing/2014/main" id="{20E0572C-9DCE-71D7-EBEA-1FD0221CC7E5}"/>
                </a:ext>
              </a:extLst>
            </p:cNvPr>
            <p:cNvSpPr>
              <a:spLocks/>
            </p:cNvSpPr>
            <p:nvPr/>
          </p:nvSpPr>
          <p:spPr bwMode="auto">
            <a:xfrm>
              <a:off x="1756" y="1885"/>
              <a:ext cx="122" cy="96"/>
            </a:xfrm>
            <a:custGeom>
              <a:avLst/>
              <a:gdLst>
                <a:gd name="T0" fmla="*/ 7 w 124"/>
                <a:gd name="T1" fmla="*/ 97 h 97"/>
                <a:gd name="T2" fmla="*/ 7 w 124"/>
                <a:gd name="T3" fmla="*/ 97 h 97"/>
                <a:gd name="T4" fmla="*/ 0 w 124"/>
                <a:gd name="T5" fmla="*/ 96 h 97"/>
                <a:gd name="T6" fmla="*/ 62 w 124"/>
                <a:gd name="T7" fmla="*/ 0 h 97"/>
                <a:gd name="T8" fmla="*/ 124 w 124"/>
                <a:gd name="T9" fmla="*/ 93 h 97"/>
                <a:gd name="T10" fmla="*/ 117 w 124"/>
                <a:gd name="T11" fmla="*/ 94 h 97"/>
                <a:gd name="T12" fmla="*/ 62 w 124"/>
                <a:gd name="T13" fmla="*/ 6 h 97"/>
                <a:gd name="T14" fmla="*/ 7 w 124"/>
                <a:gd name="T15" fmla="*/ 97 h 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97">
                  <a:moveTo>
                    <a:pt x="7" y="97"/>
                  </a:moveTo>
                  <a:lnTo>
                    <a:pt x="7" y="97"/>
                  </a:lnTo>
                  <a:lnTo>
                    <a:pt x="0" y="96"/>
                  </a:lnTo>
                  <a:cubicBezTo>
                    <a:pt x="5" y="39"/>
                    <a:pt x="31" y="0"/>
                    <a:pt x="62" y="0"/>
                  </a:cubicBezTo>
                  <a:cubicBezTo>
                    <a:pt x="92" y="0"/>
                    <a:pt x="117" y="38"/>
                    <a:pt x="124" y="93"/>
                  </a:cubicBezTo>
                  <a:lnTo>
                    <a:pt x="117" y="94"/>
                  </a:lnTo>
                  <a:cubicBezTo>
                    <a:pt x="111" y="43"/>
                    <a:pt x="88" y="6"/>
                    <a:pt x="62" y="6"/>
                  </a:cubicBezTo>
                  <a:cubicBezTo>
                    <a:pt x="35" y="6"/>
                    <a:pt x="12" y="45"/>
                    <a:pt x="7" y="9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36363"/>
                </a:solidFill>
                <a:effectLst/>
                <a:uLnTx/>
                <a:uFillTx/>
                <a:ea typeface="+mn-ea"/>
                <a:cs typeface="+mn-cs"/>
              </a:endParaRPr>
            </a:p>
          </p:txBody>
        </p:sp>
        <p:sp>
          <p:nvSpPr>
            <p:cNvPr id="61" name="Freeform 135">
              <a:extLst>
                <a:ext uri="{FF2B5EF4-FFF2-40B4-BE49-F238E27FC236}">
                  <a16:creationId xmlns:a16="http://schemas.microsoft.com/office/drawing/2014/main" id="{F9E68B09-3349-95FB-3A67-AFBEAC200513}"/>
                </a:ext>
              </a:extLst>
            </p:cNvPr>
            <p:cNvSpPr>
              <a:spLocks/>
            </p:cNvSpPr>
            <p:nvPr/>
          </p:nvSpPr>
          <p:spPr bwMode="auto">
            <a:xfrm>
              <a:off x="1699" y="1884"/>
              <a:ext cx="238" cy="163"/>
            </a:xfrm>
            <a:custGeom>
              <a:avLst/>
              <a:gdLst>
                <a:gd name="T0" fmla="*/ 233 w 242"/>
                <a:gd name="T1" fmla="*/ 164 h 164"/>
                <a:gd name="T2" fmla="*/ 233 w 242"/>
                <a:gd name="T3" fmla="*/ 164 h 164"/>
                <a:gd name="T4" fmla="*/ 227 w 242"/>
                <a:gd name="T5" fmla="*/ 161 h 164"/>
                <a:gd name="T6" fmla="*/ 234 w 242"/>
                <a:gd name="T7" fmla="*/ 121 h 164"/>
                <a:gd name="T8" fmla="*/ 120 w 242"/>
                <a:gd name="T9" fmla="*/ 7 h 164"/>
                <a:gd name="T10" fmla="*/ 6 w 242"/>
                <a:gd name="T11" fmla="*/ 121 h 164"/>
                <a:gd name="T12" fmla="*/ 13 w 242"/>
                <a:gd name="T13" fmla="*/ 160 h 164"/>
                <a:gd name="T14" fmla="*/ 7 w 242"/>
                <a:gd name="T15" fmla="*/ 162 h 164"/>
                <a:gd name="T16" fmla="*/ 0 w 242"/>
                <a:gd name="T17" fmla="*/ 121 h 164"/>
                <a:gd name="T18" fmla="*/ 121 w 242"/>
                <a:gd name="T19" fmla="*/ 0 h 164"/>
                <a:gd name="T20" fmla="*/ 242 w 242"/>
                <a:gd name="T21" fmla="*/ 121 h 164"/>
                <a:gd name="T22" fmla="*/ 233 w 242"/>
                <a:gd name="T23" fmla="*/ 164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2" h="164">
                  <a:moveTo>
                    <a:pt x="233" y="164"/>
                  </a:moveTo>
                  <a:lnTo>
                    <a:pt x="233" y="164"/>
                  </a:lnTo>
                  <a:lnTo>
                    <a:pt x="227" y="161"/>
                  </a:lnTo>
                  <a:cubicBezTo>
                    <a:pt x="232" y="148"/>
                    <a:pt x="234" y="134"/>
                    <a:pt x="234" y="121"/>
                  </a:cubicBezTo>
                  <a:cubicBezTo>
                    <a:pt x="234" y="58"/>
                    <a:pt x="183" y="7"/>
                    <a:pt x="120" y="7"/>
                  </a:cubicBezTo>
                  <a:cubicBezTo>
                    <a:pt x="57" y="7"/>
                    <a:pt x="6" y="58"/>
                    <a:pt x="6" y="121"/>
                  </a:cubicBezTo>
                  <a:cubicBezTo>
                    <a:pt x="6" y="134"/>
                    <a:pt x="8" y="147"/>
                    <a:pt x="13" y="160"/>
                  </a:cubicBezTo>
                  <a:lnTo>
                    <a:pt x="7" y="162"/>
                  </a:lnTo>
                  <a:cubicBezTo>
                    <a:pt x="2" y="148"/>
                    <a:pt x="0" y="135"/>
                    <a:pt x="0" y="121"/>
                  </a:cubicBezTo>
                  <a:cubicBezTo>
                    <a:pt x="0" y="54"/>
                    <a:pt x="54" y="0"/>
                    <a:pt x="121" y="0"/>
                  </a:cubicBezTo>
                  <a:cubicBezTo>
                    <a:pt x="188" y="0"/>
                    <a:pt x="242" y="54"/>
                    <a:pt x="242" y="121"/>
                  </a:cubicBezTo>
                  <a:cubicBezTo>
                    <a:pt x="241" y="136"/>
                    <a:pt x="238" y="151"/>
                    <a:pt x="233" y="16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36363"/>
                </a:solidFill>
                <a:effectLst/>
                <a:uLnTx/>
                <a:uFillTx/>
                <a:ea typeface="+mn-ea"/>
                <a:cs typeface="+mn-cs"/>
              </a:endParaRPr>
            </a:p>
          </p:txBody>
        </p:sp>
        <p:sp>
          <p:nvSpPr>
            <p:cNvPr id="62" name="Freeform 136">
              <a:extLst>
                <a:ext uri="{FF2B5EF4-FFF2-40B4-BE49-F238E27FC236}">
                  <a16:creationId xmlns:a16="http://schemas.microsoft.com/office/drawing/2014/main" id="{93B75566-419D-5718-E778-A326193C6D23}"/>
                </a:ext>
              </a:extLst>
            </p:cNvPr>
            <p:cNvSpPr>
              <a:spLocks/>
            </p:cNvSpPr>
            <p:nvPr/>
          </p:nvSpPr>
          <p:spPr bwMode="auto">
            <a:xfrm>
              <a:off x="1699" y="1884"/>
              <a:ext cx="238" cy="163"/>
            </a:xfrm>
            <a:custGeom>
              <a:avLst/>
              <a:gdLst>
                <a:gd name="T0" fmla="*/ 233 w 242"/>
                <a:gd name="T1" fmla="*/ 164 h 164"/>
                <a:gd name="T2" fmla="*/ 233 w 242"/>
                <a:gd name="T3" fmla="*/ 164 h 164"/>
                <a:gd name="T4" fmla="*/ 227 w 242"/>
                <a:gd name="T5" fmla="*/ 161 h 164"/>
                <a:gd name="T6" fmla="*/ 234 w 242"/>
                <a:gd name="T7" fmla="*/ 121 h 164"/>
                <a:gd name="T8" fmla="*/ 120 w 242"/>
                <a:gd name="T9" fmla="*/ 7 h 164"/>
                <a:gd name="T10" fmla="*/ 6 w 242"/>
                <a:gd name="T11" fmla="*/ 121 h 164"/>
                <a:gd name="T12" fmla="*/ 13 w 242"/>
                <a:gd name="T13" fmla="*/ 160 h 164"/>
                <a:gd name="T14" fmla="*/ 7 w 242"/>
                <a:gd name="T15" fmla="*/ 162 h 164"/>
                <a:gd name="T16" fmla="*/ 0 w 242"/>
                <a:gd name="T17" fmla="*/ 121 h 164"/>
                <a:gd name="T18" fmla="*/ 121 w 242"/>
                <a:gd name="T19" fmla="*/ 0 h 164"/>
                <a:gd name="T20" fmla="*/ 242 w 242"/>
                <a:gd name="T21" fmla="*/ 121 h 164"/>
                <a:gd name="T22" fmla="*/ 233 w 242"/>
                <a:gd name="T23" fmla="*/ 164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2" h="164">
                  <a:moveTo>
                    <a:pt x="233" y="164"/>
                  </a:moveTo>
                  <a:lnTo>
                    <a:pt x="233" y="164"/>
                  </a:lnTo>
                  <a:lnTo>
                    <a:pt x="227" y="161"/>
                  </a:lnTo>
                  <a:cubicBezTo>
                    <a:pt x="232" y="148"/>
                    <a:pt x="234" y="134"/>
                    <a:pt x="234" y="121"/>
                  </a:cubicBezTo>
                  <a:cubicBezTo>
                    <a:pt x="234" y="58"/>
                    <a:pt x="183" y="7"/>
                    <a:pt x="120" y="7"/>
                  </a:cubicBezTo>
                  <a:cubicBezTo>
                    <a:pt x="57" y="7"/>
                    <a:pt x="6" y="58"/>
                    <a:pt x="6" y="121"/>
                  </a:cubicBezTo>
                  <a:cubicBezTo>
                    <a:pt x="6" y="134"/>
                    <a:pt x="8" y="147"/>
                    <a:pt x="13" y="160"/>
                  </a:cubicBezTo>
                  <a:lnTo>
                    <a:pt x="7" y="162"/>
                  </a:lnTo>
                  <a:cubicBezTo>
                    <a:pt x="2" y="148"/>
                    <a:pt x="0" y="135"/>
                    <a:pt x="0" y="121"/>
                  </a:cubicBezTo>
                  <a:cubicBezTo>
                    <a:pt x="0" y="54"/>
                    <a:pt x="54" y="0"/>
                    <a:pt x="121" y="0"/>
                  </a:cubicBezTo>
                  <a:cubicBezTo>
                    <a:pt x="188" y="0"/>
                    <a:pt x="242" y="54"/>
                    <a:pt x="242" y="121"/>
                  </a:cubicBezTo>
                  <a:cubicBezTo>
                    <a:pt x="241" y="136"/>
                    <a:pt x="238" y="151"/>
                    <a:pt x="233" y="16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36363"/>
                </a:solidFill>
                <a:effectLst/>
                <a:uLnTx/>
                <a:uFillTx/>
                <a:ea typeface="+mn-ea"/>
                <a:cs typeface="+mn-cs"/>
              </a:endParaRPr>
            </a:p>
          </p:txBody>
        </p:sp>
      </p:grpSp>
      <p:grpSp>
        <p:nvGrpSpPr>
          <p:cNvPr id="419" name="Group 418">
            <a:extLst>
              <a:ext uri="{FF2B5EF4-FFF2-40B4-BE49-F238E27FC236}">
                <a16:creationId xmlns:a16="http://schemas.microsoft.com/office/drawing/2014/main" id="{E2C1EE2E-08A7-4617-D718-5D2588994AE5}"/>
              </a:ext>
            </a:extLst>
          </p:cNvPr>
          <p:cNvGrpSpPr/>
          <p:nvPr/>
        </p:nvGrpSpPr>
        <p:grpSpPr>
          <a:xfrm>
            <a:off x="4303022" y="2001822"/>
            <a:ext cx="328929" cy="384176"/>
            <a:chOff x="4303022" y="2001822"/>
            <a:chExt cx="328929" cy="384176"/>
          </a:xfrm>
        </p:grpSpPr>
        <p:sp>
          <p:nvSpPr>
            <p:cNvPr id="275" name="Freeform 158">
              <a:extLst>
                <a:ext uri="{FF2B5EF4-FFF2-40B4-BE49-F238E27FC236}">
                  <a16:creationId xmlns:a16="http://schemas.microsoft.com/office/drawing/2014/main" id="{1D8EBFED-5DAE-AE43-0BA9-90A3FF1FF294}"/>
                </a:ext>
              </a:extLst>
            </p:cNvPr>
            <p:cNvSpPr>
              <a:spLocks/>
            </p:cNvSpPr>
            <p:nvPr/>
          </p:nvSpPr>
          <p:spPr bwMode="auto">
            <a:xfrm>
              <a:off x="4303022" y="2001822"/>
              <a:ext cx="328929" cy="382588"/>
            </a:xfrm>
            <a:custGeom>
              <a:avLst/>
              <a:gdLst>
                <a:gd name="T0" fmla="*/ 185 w 185"/>
                <a:gd name="T1" fmla="*/ 154 h 246"/>
                <a:gd name="T2" fmla="*/ 185 w 185"/>
                <a:gd name="T3" fmla="*/ 154 h 246"/>
                <a:gd name="T4" fmla="*/ 93 w 185"/>
                <a:gd name="T5" fmla="*/ 246 h 246"/>
                <a:gd name="T6" fmla="*/ 0 w 185"/>
                <a:gd name="T7" fmla="*/ 159 h 246"/>
                <a:gd name="T8" fmla="*/ 83 w 185"/>
                <a:gd name="T9" fmla="*/ 0 h 246"/>
                <a:gd name="T10" fmla="*/ 127 w 185"/>
                <a:gd name="T11" fmla="*/ 113 h 246"/>
                <a:gd name="T12" fmla="*/ 146 w 185"/>
                <a:gd name="T13" fmla="*/ 101 h 246"/>
                <a:gd name="T14" fmla="*/ 163 w 185"/>
                <a:gd name="T15" fmla="*/ 82 h 246"/>
                <a:gd name="T16" fmla="*/ 185 w 185"/>
                <a:gd name="T17" fmla="*/ 154 h 246"/>
                <a:gd name="T18" fmla="*/ 185 w 185"/>
                <a:gd name="T19" fmla="*/ 154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5" h="246">
                  <a:moveTo>
                    <a:pt x="185" y="154"/>
                  </a:moveTo>
                  <a:lnTo>
                    <a:pt x="185" y="154"/>
                  </a:lnTo>
                  <a:cubicBezTo>
                    <a:pt x="185" y="205"/>
                    <a:pt x="144" y="246"/>
                    <a:pt x="93" y="246"/>
                  </a:cubicBezTo>
                  <a:cubicBezTo>
                    <a:pt x="42" y="246"/>
                    <a:pt x="0" y="210"/>
                    <a:pt x="0" y="159"/>
                  </a:cubicBezTo>
                  <a:cubicBezTo>
                    <a:pt x="0" y="100"/>
                    <a:pt x="83" y="58"/>
                    <a:pt x="83" y="0"/>
                  </a:cubicBezTo>
                  <a:cubicBezTo>
                    <a:pt x="83" y="0"/>
                    <a:pt x="148" y="58"/>
                    <a:pt x="127" y="113"/>
                  </a:cubicBezTo>
                  <a:cubicBezTo>
                    <a:pt x="127" y="113"/>
                    <a:pt x="138" y="108"/>
                    <a:pt x="146" y="101"/>
                  </a:cubicBezTo>
                  <a:cubicBezTo>
                    <a:pt x="154" y="94"/>
                    <a:pt x="163" y="82"/>
                    <a:pt x="163" y="82"/>
                  </a:cubicBezTo>
                  <a:cubicBezTo>
                    <a:pt x="176" y="104"/>
                    <a:pt x="185" y="129"/>
                    <a:pt x="185" y="154"/>
                  </a:cubicBezTo>
                  <a:lnTo>
                    <a:pt x="185" y="154"/>
                  </a:lnTo>
                  <a:close/>
                </a:path>
              </a:pathLst>
            </a:custGeom>
            <a:noFill/>
            <a:ln w="12700"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36363"/>
                </a:solidFill>
                <a:effectLst/>
                <a:uLnTx/>
                <a:uFillTx/>
                <a:ea typeface="+mn-ea"/>
                <a:cs typeface="+mn-cs"/>
              </a:endParaRPr>
            </a:p>
          </p:txBody>
        </p:sp>
        <p:sp>
          <p:nvSpPr>
            <p:cNvPr id="276" name="Freeform 159">
              <a:extLst>
                <a:ext uri="{FF2B5EF4-FFF2-40B4-BE49-F238E27FC236}">
                  <a16:creationId xmlns:a16="http://schemas.microsoft.com/office/drawing/2014/main" id="{2893B5AB-0326-8859-53F2-1FB40C2F7623}"/>
                </a:ext>
              </a:extLst>
            </p:cNvPr>
            <p:cNvSpPr>
              <a:spLocks/>
            </p:cNvSpPr>
            <p:nvPr/>
          </p:nvSpPr>
          <p:spPr bwMode="auto">
            <a:xfrm>
              <a:off x="4386967" y="2193910"/>
              <a:ext cx="162751" cy="192088"/>
            </a:xfrm>
            <a:custGeom>
              <a:avLst/>
              <a:gdLst>
                <a:gd name="T0" fmla="*/ 0 w 92"/>
                <a:gd name="T1" fmla="*/ 76 h 123"/>
                <a:gd name="T2" fmla="*/ 0 w 92"/>
                <a:gd name="T3" fmla="*/ 76 h 123"/>
                <a:gd name="T4" fmla="*/ 46 w 92"/>
                <a:gd name="T5" fmla="*/ 123 h 123"/>
                <a:gd name="T6" fmla="*/ 92 w 92"/>
                <a:gd name="T7" fmla="*/ 79 h 123"/>
                <a:gd name="T8" fmla="*/ 51 w 92"/>
                <a:gd name="T9" fmla="*/ 0 h 123"/>
                <a:gd name="T10" fmla="*/ 0 w 92"/>
                <a:gd name="T11" fmla="*/ 76 h 123"/>
                <a:gd name="T12" fmla="*/ 0 w 92"/>
                <a:gd name="T13" fmla="*/ 76 h 123"/>
              </a:gdLst>
              <a:ahLst/>
              <a:cxnLst>
                <a:cxn ang="0">
                  <a:pos x="T0" y="T1"/>
                </a:cxn>
                <a:cxn ang="0">
                  <a:pos x="T2" y="T3"/>
                </a:cxn>
                <a:cxn ang="0">
                  <a:pos x="T4" y="T5"/>
                </a:cxn>
                <a:cxn ang="0">
                  <a:pos x="T6" y="T7"/>
                </a:cxn>
                <a:cxn ang="0">
                  <a:pos x="T8" y="T9"/>
                </a:cxn>
                <a:cxn ang="0">
                  <a:pos x="T10" y="T11"/>
                </a:cxn>
                <a:cxn ang="0">
                  <a:pos x="T12" y="T13"/>
                </a:cxn>
              </a:cxnLst>
              <a:rect l="0" t="0" r="r" b="b"/>
              <a:pathLst>
                <a:path w="92" h="123">
                  <a:moveTo>
                    <a:pt x="0" y="76"/>
                  </a:moveTo>
                  <a:lnTo>
                    <a:pt x="0" y="76"/>
                  </a:lnTo>
                  <a:cubicBezTo>
                    <a:pt x="0" y="101"/>
                    <a:pt x="20" y="123"/>
                    <a:pt x="46" y="123"/>
                  </a:cubicBezTo>
                  <a:cubicBezTo>
                    <a:pt x="71" y="123"/>
                    <a:pt x="92" y="104"/>
                    <a:pt x="92" y="79"/>
                  </a:cubicBezTo>
                  <a:cubicBezTo>
                    <a:pt x="92" y="51"/>
                    <a:pt x="46" y="34"/>
                    <a:pt x="51" y="0"/>
                  </a:cubicBezTo>
                  <a:cubicBezTo>
                    <a:pt x="51" y="0"/>
                    <a:pt x="0" y="33"/>
                    <a:pt x="0" y="76"/>
                  </a:cubicBezTo>
                  <a:lnTo>
                    <a:pt x="0" y="76"/>
                  </a:lnTo>
                  <a:close/>
                </a:path>
              </a:pathLst>
            </a:custGeom>
            <a:noFill/>
            <a:ln w="12700"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36363"/>
                </a:solidFill>
                <a:effectLst/>
                <a:uLnTx/>
                <a:uFillTx/>
                <a:ea typeface="+mn-ea"/>
                <a:cs typeface="+mn-cs"/>
              </a:endParaRPr>
            </a:p>
          </p:txBody>
        </p:sp>
      </p:grpSp>
      <p:sp>
        <p:nvSpPr>
          <p:cNvPr id="285" name="TextBox 284">
            <a:extLst>
              <a:ext uri="{FF2B5EF4-FFF2-40B4-BE49-F238E27FC236}">
                <a16:creationId xmlns:a16="http://schemas.microsoft.com/office/drawing/2014/main" id="{760AC7FC-6E14-8124-4AA8-4E142FC08284}"/>
              </a:ext>
            </a:extLst>
          </p:cNvPr>
          <p:cNvSpPr txBox="1"/>
          <p:nvPr/>
        </p:nvSpPr>
        <p:spPr>
          <a:xfrm>
            <a:off x="215204" y="3099195"/>
            <a:ext cx="428322" cy="246221"/>
          </a:xfrm>
          <a:prstGeom prst="rect">
            <a:avLst/>
          </a:prstGeom>
          <a:noFill/>
        </p:spPr>
        <p:txBody>
          <a:bodyPr wrap="none" rtlCol="0">
            <a:spAutoFit/>
          </a:bodyPr>
          <a:lstStyle/>
          <a:p>
            <a:r>
              <a:rPr lang="en-US" sz="1000">
                <a:solidFill>
                  <a:schemeClr val="bg2">
                    <a:lumMod val="50000"/>
                  </a:schemeClr>
                </a:solidFill>
              </a:rPr>
              <a:t>Plan</a:t>
            </a:r>
          </a:p>
        </p:txBody>
      </p:sp>
      <p:sp>
        <p:nvSpPr>
          <p:cNvPr id="286" name="TextBox 285">
            <a:extLst>
              <a:ext uri="{FF2B5EF4-FFF2-40B4-BE49-F238E27FC236}">
                <a16:creationId xmlns:a16="http://schemas.microsoft.com/office/drawing/2014/main" id="{7DCE27E8-48BA-8E99-D9D2-92BF411ED1BC}"/>
              </a:ext>
            </a:extLst>
          </p:cNvPr>
          <p:cNvSpPr txBox="1"/>
          <p:nvPr/>
        </p:nvSpPr>
        <p:spPr>
          <a:xfrm>
            <a:off x="195167" y="4402001"/>
            <a:ext cx="461986" cy="246221"/>
          </a:xfrm>
          <a:prstGeom prst="rect">
            <a:avLst/>
          </a:prstGeom>
          <a:noFill/>
        </p:spPr>
        <p:txBody>
          <a:bodyPr wrap="none" rtlCol="0">
            <a:spAutoFit/>
          </a:bodyPr>
          <a:lstStyle/>
          <a:p>
            <a:r>
              <a:rPr lang="en-US" sz="1000">
                <a:solidFill>
                  <a:schemeClr val="bg2">
                    <a:lumMod val="50000"/>
                  </a:schemeClr>
                </a:solidFill>
              </a:rPr>
              <a:t>Build</a:t>
            </a:r>
          </a:p>
        </p:txBody>
      </p:sp>
      <p:sp>
        <p:nvSpPr>
          <p:cNvPr id="288" name="TextBox 287">
            <a:extLst>
              <a:ext uri="{FF2B5EF4-FFF2-40B4-BE49-F238E27FC236}">
                <a16:creationId xmlns:a16="http://schemas.microsoft.com/office/drawing/2014/main" id="{B1442CF0-8C40-878C-7053-FD90E25C3CDF}"/>
              </a:ext>
            </a:extLst>
          </p:cNvPr>
          <p:cNvSpPr txBox="1"/>
          <p:nvPr/>
        </p:nvSpPr>
        <p:spPr>
          <a:xfrm>
            <a:off x="224822" y="5473459"/>
            <a:ext cx="396262" cy="246221"/>
          </a:xfrm>
          <a:prstGeom prst="rect">
            <a:avLst/>
          </a:prstGeom>
          <a:noFill/>
        </p:spPr>
        <p:txBody>
          <a:bodyPr wrap="none" rtlCol="0">
            <a:spAutoFit/>
          </a:bodyPr>
          <a:lstStyle/>
          <a:p>
            <a:r>
              <a:rPr lang="en-US" sz="1000">
                <a:solidFill>
                  <a:schemeClr val="bg2">
                    <a:lumMod val="50000"/>
                  </a:schemeClr>
                </a:solidFill>
              </a:rPr>
              <a:t>Run</a:t>
            </a:r>
          </a:p>
        </p:txBody>
      </p:sp>
      <p:pic>
        <p:nvPicPr>
          <p:cNvPr id="289" name="Graphic 288">
            <a:extLst>
              <a:ext uri="{FF2B5EF4-FFF2-40B4-BE49-F238E27FC236}">
                <a16:creationId xmlns:a16="http://schemas.microsoft.com/office/drawing/2014/main" id="{4E0E572E-EB95-C5B2-E96C-66FB42617EBF}"/>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82164" y="4008952"/>
            <a:ext cx="473565" cy="315710"/>
          </a:xfrm>
          <a:prstGeom prst="rect">
            <a:avLst/>
          </a:prstGeom>
        </p:spPr>
      </p:pic>
      <p:sp>
        <p:nvSpPr>
          <p:cNvPr id="292" name="TextBox 291">
            <a:extLst>
              <a:ext uri="{FF2B5EF4-FFF2-40B4-BE49-F238E27FC236}">
                <a16:creationId xmlns:a16="http://schemas.microsoft.com/office/drawing/2014/main" id="{65F8C16C-CC58-2FF1-2FC7-E9CEAF966A49}"/>
              </a:ext>
            </a:extLst>
          </p:cNvPr>
          <p:cNvSpPr txBox="1"/>
          <p:nvPr/>
        </p:nvSpPr>
        <p:spPr>
          <a:xfrm>
            <a:off x="2970555" y="2005040"/>
            <a:ext cx="1268039" cy="369332"/>
          </a:xfrm>
          <a:prstGeom prst="rect">
            <a:avLst/>
          </a:prstGeom>
          <a:noFill/>
        </p:spPr>
        <p:txBody>
          <a:bodyPr wrap="square" rtlCol="0">
            <a:spAutoFit/>
          </a:bodyPr>
          <a:lstStyle/>
          <a:p>
            <a:r>
              <a:rPr lang="en-US" sz="900" b="1"/>
              <a:t>Modern Work Security</a:t>
            </a:r>
          </a:p>
        </p:txBody>
      </p:sp>
      <p:sp>
        <p:nvSpPr>
          <p:cNvPr id="293" name="TextBox 292">
            <a:extLst>
              <a:ext uri="{FF2B5EF4-FFF2-40B4-BE49-F238E27FC236}">
                <a16:creationId xmlns:a16="http://schemas.microsoft.com/office/drawing/2014/main" id="{CD7C2E26-851A-237B-CBD3-FDD040E3779C}"/>
              </a:ext>
            </a:extLst>
          </p:cNvPr>
          <p:cNvSpPr txBox="1"/>
          <p:nvPr/>
        </p:nvSpPr>
        <p:spPr>
          <a:xfrm>
            <a:off x="4710772" y="2076949"/>
            <a:ext cx="1293944" cy="230832"/>
          </a:xfrm>
          <a:prstGeom prst="rect">
            <a:avLst/>
          </a:prstGeom>
          <a:noFill/>
        </p:spPr>
        <p:txBody>
          <a:bodyPr wrap="square" lIns="91440" tIns="45720" rIns="91440" bIns="45720" rtlCol="0" anchor="t">
            <a:spAutoFit/>
          </a:bodyPr>
          <a:lstStyle/>
          <a:p>
            <a:r>
              <a:rPr lang="en-US" sz="900" b="1"/>
              <a:t>Enterprise SASE</a:t>
            </a:r>
          </a:p>
        </p:txBody>
      </p:sp>
      <p:sp>
        <p:nvSpPr>
          <p:cNvPr id="294" name="TextBox 293">
            <a:extLst>
              <a:ext uri="{FF2B5EF4-FFF2-40B4-BE49-F238E27FC236}">
                <a16:creationId xmlns:a16="http://schemas.microsoft.com/office/drawing/2014/main" id="{F4E27BD2-E6DE-87B7-4C26-32CE43B7E1CC}"/>
              </a:ext>
            </a:extLst>
          </p:cNvPr>
          <p:cNvSpPr txBox="1"/>
          <p:nvPr/>
        </p:nvSpPr>
        <p:spPr>
          <a:xfrm>
            <a:off x="1217604" y="2035759"/>
            <a:ext cx="1068320" cy="369332"/>
          </a:xfrm>
          <a:prstGeom prst="rect">
            <a:avLst/>
          </a:prstGeom>
          <a:noFill/>
        </p:spPr>
        <p:txBody>
          <a:bodyPr wrap="square" rtlCol="0">
            <a:spAutoFit/>
          </a:bodyPr>
          <a:lstStyle/>
          <a:p>
            <a:r>
              <a:rPr lang="en-US" sz="900" b="1"/>
              <a:t>Core Enterprise Security</a:t>
            </a:r>
          </a:p>
        </p:txBody>
      </p:sp>
      <p:pic>
        <p:nvPicPr>
          <p:cNvPr id="305" name="Picture 9">
            <a:extLst>
              <a:ext uri="{FF2B5EF4-FFF2-40B4-BE49-F238E27FC236}">
                <a16:creationId xmlns:a16="http://schemas.microsoft.com/office/drawing/2014/main" id="{E8AD658D-A996-F690-E4E7-254E0E563A25}"/>
              </a:ext>
            </a:extLst>
          </p:cNvPr>
          <p:cNvPicPr>
            <a:picLocks noChangeAspect="1" noChangeArrowheads="1"/>
          </p:cNvPicPr>
          <p:nvPr/>
        </p:nvPicPr>
        <p:blipFill>
          <a:blip r:embed="rId5">
            <a:clrChange>
              <a:clrFrom>
                <a:srgbClr val="FEFEFF"/>
              </a:clrFrom>
              <a:clrTo>
                <a:srgbClr val="FEFEFF">
                  <a:alpha val="0"/>
                </a:srgbClr>
              </a:clrTo>
            </a:clrChange>
            <a:extLst>
              <a:ext uri="{28A0092B-C50C-407E-A947-70E740481C1C}">
                <a14:useLocalDpi xmlns:a14="http://schemas.microsoft.com/office/drawing/2010/main"/>
              </a:ext>
            </a:extLst>
          </a:blip>
          <a:srcRect/>
          <a:stretch>
            <a:fillRect/>
          </a:stretch>
        </p:blipFill>
        <p:spPr bwMode="auto">
          <a:xfrm>
            <a:off x="6454709" y="6404227"/>
            <a:ext cx="896317" cy="257453"/>
          </a:xfrm>
          <a:prstGeom prst="rect">
            <a:avLst/>
          </a:prstGeom>
          <a:solidFill>
            <a:srgbClr val="FFFFFF"/>
          </a:solidFill>
          <a:ln>
            <a:solidFill>
              <a:srgbClr val="FFFFFF"/>
            </a:solidFill>
          </a:ln>
        </p:spPr>
      </p:pic>
      <p:pic>
        <p:nvPicPr>
          <p:cNvPr id="306" name="Picture 305">
            <a:extLst>
              <a:ext uri="{FF2B5EF4-FFF2-40B4-BE49-F238E27FC236}">
                <a16:creationId xmlns:a16="http://schemas.microsoft.com/office/drawing/2014/main" id="{5BA4036C-6454-0D7F-E769-FD36A6045DB8}"/>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003700" y="6118762"/>
            <a:ext cx="740205" cy="193879"/>
          </a:xfrm>
          <a:prstGeom prst="rect">
            <a:avLst/>
          </a:prstGeom>
          <a:solidFill>
            <a:srgbClr val="FFFFFF"/>
          </a:solidFill>
          <a:ln>
            <a:solidFill>
              <a:srgbClr val="FFFFFF"/>
            </a:solidFill>
          </a:ln>
        </p:spPr>
      </p:pic>
      <p:pic>
        <p:nvPicPr>
          <p:cNvPr id="307" name="Picture 2">
            <a:extLst>
              <a:ext uri="{FF2B5EF4-FFF2-40B4-BE49-F238E27FC236}">
                <a16:creationId xmlns:a16="http://schemas.microsoft.com/office/drawing/2014/main" id="{09730357-F37E-D482-6F2B-382FD777BBD4}"/>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7699036" y="6131788"/>
            <a:ext cx="1090866" cy="167826"/>
          </a:xfrm>
          <a:prstGeom prst="rect">
            <a:avLst/>
          </a:prstGeom>
          <a:noFill/>
          <a:extLst>
            <a:ext uri="{909E8E84-426E-40DD-AFC4-6F175D3DCCD1}">
              <a14:hiddenFill xmlns:a14="http://schemas.microsoft.com/office/drawing/2010/main">
                <a:solidFill>
                  <a:srgbClr val="FFFFFF"/>
                </a:solidFill>
              </a14:hiddenFill>
            </a:ext>
          </a:extLst>
        </p:spPr>
      </p:pic>
      <p:pic>
        <p:nvPicPr>
          <p:cNvPr id="308" name="Picture 1" descr="cid:clip_image001.png">
            <a:extLst>
              <a:ext uri="{FF2B5EF4-FFF2-40B4-BE49-F238E27FC236}">
                <a16:creationId xmlns:a16="http://schemas.microsoft.com/office/drawing/2014/main" id="{3FA8177B-7B5E-BE25-9B17-AA42A3C9A324}"/>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9957703" y="6132995"/>
            <a:ext cx="743206" cy="165412"/>
          </a:xfrm>
          <a:prstGeom prst="rect">
            <a:avLst/>
          </a:prstGeom>
          <a:solidFill>
            <a:srgbClr val="FFFFFF"/>
          </a:solidFill>
          <a:ln w="9525">
            <a:solidFill>
              <a:srgbClr val="000000"/>
            </a:solidFill>
            <a:miter lim="800000"/>
            <a:headEnd/>
            <a:tailEnd/>
          </a:ln>
        </p:spPr>
      </p:pic>
      <p:pic>
        <p:nvPicPr>
          <p:cNvPr id="309" name="Picture 4" descr="Microsoft unveils its new logo, the first major change in 25 years - The  Verge">
            <a:extLst>
              <a:ext uri="{FF2B5EF4-FFF2-40B4-BE49-F238E27FC236}">
                <a16:creationId xmlns:a16="http://schemas.microsoft.com/office/drawing/2014/main" id="{62B63B3D-5503-A81B-A433-6ED9D582474D}"/>
              </a:ext>
            </a:extLst>
          </p:cNvPr>
          <p:cNvPicPr>
            <a:picLocks noChangeAspect="1" noChangeArrowheads="1"/>
          </p:cNvPicPr>
          <p:nvPr/>
        </p:nvPicPr>
        <p:blipFill rotWithShape="1">
          <a:blip r:embed="rId9" cstate="print">
            <a:clrChange>
              <a:clrFrom>
                <a:srgbClr val="FEFEFF"/>
              </a:clrFrom>
              <a:clrTo>
                <a:srgbClr val="FEFEFF">
                  <a:alpha val="0"/>
                </a:srgbClr>
              </a:clrTo>
            </a:clrChange>
            <a:extLst>
              <a:ext uri="{28A0092B-C50C-407E-A947-70E740481C1C}">
                <a14:useLocalDpi xmlns:a14="http://schemas.microsoft.com/office/drawing/2010/main"/>
              </a:ext>
            </a:extLst>
          </a:blip>
          <a:srcRect/>
          <a:stretch/>
        </p:blipFill>
        <p:spPr bwMode="auto">
          <a:xfrm>
            <a:off x="6336184" y="6080701"/>
            <a:ext cx="1149053" cy="270000"/>
          </a:xfrm>
          <a:prstGeom prst="rect">
            <a:avLst/>
          </a:prstGeom>
          <a:solidFill>
            <a:srgbClr val="FFFFFF"/>
          </a:solidFill>
          <a:ln>
            <a:solidFill>
              <a:srgbClr val="FFFFFF"/>
            </a:solidFill>
          </a:ln>
        </p:spPr>
      </p:pic>
      <p:pic>
        <p:nvPicPr>
          <p:cNvPr id="311" name="Picture 2">
            <a:extLst>
              <a:ext uri="{FF2B5EF4-FFF2-40B4-BE49-F238E27FC236}">
                <a16:creationId xmlns:a16="http://schemas.microsoft.com/office/drawing/2014/main" id="{4206E066-7073-A245-F086-38FD6F4F43B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914708" y="6123368"/>
            <a:ext cx="1004122" cy="184666"/>
          </a:xfrm>
          <a:prstGeom prst="rect">
            <a:avLst/>
          </a:prstGeom>
          <a:noFill/>
          <a:extLst>
            <a:ext uri="{909E8E84-426E-40DD-AFC4-6F175D3DCCD1}">
              <a14:hiddenFill xmlns:a14="http://schemas.microsoft.com/office/drawing/2010/main">
                <a:solidFill>
                  <a:srgbClr val="FFFFFF"/>
                </a:solidFill>
              </a14:hiddenFill>
            </a:ext>
          </a:extLst>
        </p:spPr>
      </p:pic>
      <p:pic>
        <p:nvPicPr>
          <p:cNvPr id="312" name="Google Shape;1281;g1e97b8706f8_0_5">
            <a:extLst>
              <a:ext uri="{FF2B5EF4-FFF2-40B4-BE49-F238E27FC236}">
                <a16:creationId xmlns:a16="http://schemas.microsoft.com/office/drawing/2014/main" id="{88A8F70E-6EF0-CEE1-5084-D97DAAEEFE76}"/>
              </a:ext>
            </a:extLst>
          </p:cNvPr>
          <p:cNvPicPr preferRelativeResize="0"/>
          <p:nvPr/>
        </p:nvPicPr>
        <p:blipFill rotWithShape="1">
          <a:blip r:embed="rId11">
            <a:alphaModFix/>
          </a:blip>
          <a:srcRect l="7645" t="18676" r="7117" b="18670"/>
          <a:stretch/>
        </p:blipFill>
        <p:spPr>
          <a:xfrm>
            <a:off x="7558203" y="6398772"/>
            <a:ext cx="813246" cy="268363"/>
          </a:xfrm>
          <a:prstGeom prst="rect">
            <a:avLst/>
          </a:prstGeom>
          <a:noFill/>
          <a:ln>
            <a:noFill/>
          </a:ln>
        </p:spPr>
      </p:pic>
      <p:pic>
        <p:nvPicPr>
          <p:cNvPr id="314" name="Picture 12">
            <a:extLst>
              <a:ext uri="{FF2B5EF4-FFF2-40B4-BE49-F238E27FC236}">
                <a16:creationId xmlns:a16="http://schemas.microsoft.com/office/drawing/2014/main" id="{12E2A9D8-3B12-B567-1691-28AD131A8B9B}"/>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1539093" y="6418636"/>
            <a:ext cx="381057" cy="228634"/>
          </a:xfrm>
          <a:prstGeom prst="rect">
            <a:avLst/>
          </a:prstGeom>
          <a:noFill/>
          <a:extLst>
            <a:ext uri="{909E8E84-426E-40DD-AFC4-6F175D3DCCD1}">
              <a14:hiddenFill xmlns:a14="http://schemas.microsoft.com/office/drawing/2010/main">
                <a:solidFill>
                  <a:srgbClr val="FFFFFF"/>
                </a:solidFill>
              </a14:hiddenFill>
            </a:ext>
          </a:extLst>
        </p:spPr>
      </p:pic>
      <p:pic>
        <p:nvPicPr>
          <p:cNvPr id="315" name="Picture 14">
            <a:extLst>
              <a:ext uri="{FF2B5EF4-FFF2-40B4-BE49-F238E27FC236}">
                <a16:creationId xmlns:a16="http://schemas.microsoft.com/office/drawing/2014/main" id="{3D1E8112-9255-C693-AC86-3ED7045731F2}"/>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578626" y="6439714"/>
            <a:ext cx="644830" cy="186478"/>
          </a:xfrm>
          <a:prstGeom prst="rect">
            <a:avLst/>
          </a:prstGeom>
          <a:noFill/>
          <a:extLst>
            <a:ext uri="{909E8E84-426E-40DD-AFC4-6F175D3DCCD1}">
              <a14:hiddenFill xmlns:a14="http://schemas.microsoft.com/office/drawing/2010/main">
                <a:solidFill>
                  <a:srgbClr val="FFFFFF"/>
                </a:solidFill>
              </a14:hiddenFill>
            </a:ext>
          </a:extLst>
        </p:spPr>
      </p:pic>
      <p:grpSp>
        <p:nvGrpSpPr>
          <p:cNvPr id="319" name="Group 318">
            <a:extLst>
              <a:ext uri="{FF2B5EF4-FFF2-40B4-BE49-F238E27FC236}">
                <a16:creationId xmlns:a16="http://schemas.microsoft.com/office/drawing/2014/main" id="{EEE655E4-0E13-BEBD-9D82-ADC6941FE5DF}"/>
              </a:ext>
            </a:extLst>
          </p:cNvPr>
          <p:cNvGrpSpPr/>
          <p:nvPr/>
        </p:nvGrpSpPr>
        <p:grpSpPr>
          <a:xfrm>
            <a:off x="10907345" y="6359842"/>
            <a:ext cx="424572" cy="346223"/>
            <a:chOff x="10650774" y="6076219"/>
            <a:chExt cx="713657" cy="595141"/>
          </a:xfrm>
        </p:grpSpPr>
        <p:pic>
          <p:nvPicPr>
            <p:cNvPr id="321" name="Picture 2">
              <a:extLst>
                <a:ext uri="{FF2B5EF4-FFF2-40B4-BE49-F238E27FC236}">
                  <a16:creationId xmlns:a16="http://schemas.microsoft.com/office/drawing/2014/main" id="{197032D2-8ECE-9AE9-560A-67D17705FF7F}"/>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850734" y="6076219"/>
              <a:ext cx="381057" cy="396000"/>
            </a:xfrm>
            <a:prstGeom prst="rect">
              <a:avLst/>
            </a:prstGeom>
            <a:noFill/>
            <a:extLst>
              <a:ext uri="{909E8E84-426E-40DD-AFC4-6F175D3DCCD1}">
                <a14:hiddenFill xmlns:a14="http://schemas.microsoft.com/office/drawing/2010/main">
                  <a:solidFill>
                    <a:srgbClr val="FFFFFF"/>
                  </a:solidFill>
                </a14:hiddenFill>
              </a:ext>
            </a:extLst>
          </p:spPr>
        </p:pic>
        <p:sp>
          <p:nvSpPr>
            <p:cNvPr id="322" name="TextBox 321">
              <a:extLst>
                <a:ext uri="{FF2B5EF4-FFF2-40B4-BE49-F238E27FC236}">
                  <a16:creationId xmlns:a16="http://schemas.microsoft.com/office/drawing/2014/main" id="{8BD17B5F-63AE-0C61-F9F5-EE3B9D10DBE8}"/>
                </a:ext>
              </a:extLst>
            </p:cNvPr>
            <p:cNvSpPr txBox="1"/>
            <p:nvPr/>
          </p:nvSpPr>
          <p:spPr>
            <a:xfrm>
              <a:off x="10650774" y="6440528"/>
              <a:ext cx="713657" cy="230832"/>
            </a:xfrm>
            <a:prstGeom prst="rect">
              <a:avLst/>
            </a:prstGeom>
            <a:noFill/>
          </p:spPr>
          <p:txBody>
            <a:bodyPr wrap="none" rtlCol="0">
              <a:spAutoFit/>
            </a:bodyPr>
            <a:lstStyle/>
            <a:p>
              <a:pPr algn="ctr"/>
              <a:r>
                <a:rPr lang="en-US" sz="900" b="1">
                  <a:latin typeface="Tenorite" pitchFamily="2" charset="0"/>
                </a:rPr>
                <a:t>HashiCorp</a:t>
              </a:r>
            </a:p>
          </p:txBody>
        </p:sp>
      </p:grpSp>
      <p:pic>
        <p:nvPicPr>
          <p:cNvPr id="324" name="Picture 4" descr="Turbot - a robot managing cloud computers | Logo design ...">
            <a:extLst>
              <a:ext uri="{FF2B5EF4-FFF2-40B4-BE49-F238E27FC236}">
                <a16:creationId xmlns:a16="http://schemas.microsoft.com/office/drawing/2014/main" id="{1A4EEB1C-DD0E-2A0D-EE49-A7F4418CBBB3}"/>
              </a:ext>
            </a:extLst>
          </p:cNvPr>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11967" t="34025" r="11312" b="38350"/>
          <a:stretch/>
        </p:blipFill>
        <p:spPr bwMode="auto">
          <a:xfrm>
            <a:off x="9430633" y="6424880"/>
            <a:ext cx="637786" cy="216147"/>
          </a:xfrm>
          <a:prstGeom prst="rect">
            <a:avLst/>
          </a:prstGeom>
          <a:noFill/>
          <a:extLst>
            <a:ext uri="{909E8E84-426E-40DD-AFC4-6F175D3DCCD1}">
              <a14:hiddenFill xmlns:a14="http://schemas.microsoft.com/office/drawing/2010/main">
                <a:solidFill>
                  <a:srgbClr val="FFFFFF"/>
                </a:solidFill>
              </a14:hiddenFill>
            </a:ext>
          </a:extLst>
        </p:spPr>
      </p:pic>
      <p:grpSp>
        <p:nvGrpSpPr>
          <p:cNvPr id="325" name="Group 324">
            <a:extLst>
              <a:ext uri="{FF2B5EF4-FFF2-40B4-BE49-F238E27FC236}">
                <a16:creationId xmlns:a16="http://schemas.microsoft.com/office/drawing/2014/main" id="{BFD98360-C782-EFAD-8D5E-890C67A197B4}"/>
              </a:ext>
            </a:extLst>
          </p:cNvPr>
          <p:cNvGrpSpPr/>
          <p:nvPr/>
        </p:nvGrpSpPr>
        <p:grpSpPr>
          <a:xfrm>
            <a:off x="10275596" y="6392058"/>
            <a:ext cx="424572" cy="281791"/>
            <a:chOff x="9658453" y="6220859"/>
            <a:chExt cx="723275" cy="480042"/>
          </a:xfrm>
        </p:grpSpPr>
        <p:pic>
          <p:nvPicPr>
            <p:cNvPr id="326" name="Picture 6" descr="JupiterOne Press Kit">
              <a:extLst>
                <a:ext uri="{FF2B5EF4-FFF2-40B4-BE49-F238E27FC236}">
                  <a16:creationId xmlns:a16="http://schemas.microsoft.com/office/drawing/2014/main" id="{7DFCFF87-5B7D-309A-5DC3-1DFE8C8B836D}"/>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9828840" y="6220859"/>
              <a:ext cx="382500" cy="360000"/>
            </a:xfrm>
            <a:prstGeom prst="rect">
              <a:avLst/>
            </a:prstGeom>
            <a:noFill/>
            <a:extLst>
              <a:ext uri="{909E8E84-426E-40DD-AFC4-6F175D3DCCD1}">
                <a14:hiddenFill xmlns:a14="http://schemas.microsoft.com/office/drawing/2010/main">
                  <a:solidFill>
                    <a:srgbClr val="FFFFFF"/>
                  </a:solidFill>
                </a14:hiddenFill>
              </a:ext>
            </a:extLst>
          </p:spPr>
        </p:pic>
        <p:sp>
          <p:nvSpPr>
            <p:cNvPr id="327" name="TextBox 326">
              <a:extLst>
                <a:ext uri="{FF2B5EF4-FFF2-40B4-BE49-F238E27FC236}">
                  <a16:creationId xmlns:a16="http://schemas.microsoft.com/office/drawing/2014/main" id="{29303597-529E-08C6-8DF0-238D0F40FD1E}"/>
                </a:ext>
              </a:extLst>
            </p:cNvPr>
            <p:cNvSpPr txBox="1"/>
            <p:nvPr/>
          </p:nvSpPr>
          <p:spPr>
            <a:xfrm>
              <a:off x="9658453" y="6470070"/>
              <a:ext cx="723275" cy="230831"/>
            </a:xfrm>
            <a:prstGeom prst="rect">
              <a:avLst/>
            </a:prstGeom>
            <a:noFill/>
          </p:spPr>
          <p:txBody>
            <a:bodyPr wrap="none" rtlCol="0">
              <a:spAutoFit/>
            </a:bodyPr>
            <a:lstStyle/>
            <a:p>
              <a:pPr algn="ctr"/>
              <a:r>
                <a:rPr lang="en-US" sz="900" b="1" err="1">
                  <a:latin typeface="Tenorite" pitchFamily="2" charset="0"/>
                </a:rPr>
                <a:t>JupiterOne</a:t>
              </a:r>
              <a:endParaRPr lang="en-US" sz="900" b="1">
                <a:latin typeface="Tenorite" pitchFamily="2" charset="0"/>
              </a:endParaRPr>
            </a:p>
          </p:txBody>
        </p:sp>
      </p:grpSp>
      <p:grpSp>
        <p:nvGrpSpPr>
          <p:cNvPr id="63" name="Group 62">
            <a:extLst>
              <a:ext uri="{FF2B5EF4-FFF2-40B4-BE49-F238E27FC236}">
                <a16:creationId xmlns:a16="http://schemas.microsoft.com/office/drawing/2014/main" id="{F72CDD11-4BC7-9E8A-E659-EC10D6B92CD1}"/>
              </a:ext>
            </a:extLst>
          </p:cNvPr>
          <p:cNvGrpSpPr/>
          <p:nvPr/>
        </p:nvGrpSpPr>
        <p:grpSpPr>
          <a:xfrm>
            <a:off x="2412934" y="2475876"/>
            <a:ext cx="1771195" cy="4045060"/>
            <a:chOff x="1566900" y="2538068"/>
            <a:chExt cx="3616524" cy="3208711"/>
          </a:xfrm>
          <a:solidFill>
            <a:schemeClr val="accent6">
              <a:lumMod val="40000"/>
              <a:lumOff val="60000"/>
            </a:schemeClr>
          </a:solidFill>
        </p:grpSpPr>
        <p:cxnSp>
          <p:nvCxnSpPr>
            <p:cNvPr id="256" name="Straight Connector 255">
              <a:extLst>
                <a:ext uri="{FF2B5EF4-FFF2-40B4-BE49-F238E27FC236}">
                  <a16:creationId xmlns:a16="http://schemas.microsoft.com/office/drawing/2014/main" id="{9973804C-C2FC-A847-66FF-241AE273D20C}"/>
                </a:ext>
              </a:extLst>
            </p:cNvPr>
            <p:cNvCxnSpPr>
              <a:cxnSpLocks/>
            </p:cNvCxnSpPr>
            <p:nvPr/>
          </p:nvCxnSpPr>
          <p:spPr>
            <a:xfrm>
              <a:off x="1566900" y="2538068"/>
              <a:ext cx="0" cy="3208711"/>
            </a:xfrm>
            <a:prstGeom prst="line">
              <a:avLst/>
            </a:prstGeom>
            <a:grpFill/>
            <a:ln cap="rnd">
              <a:solidFill>
                <a:schemeClr val="bg1">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3613D015-9313-F4DD-33BC-2195BFC2385D}"/>
                </a:ext>
              </a:extLst>
            </p:cNvPr>
            <p:cNvCxnSpPr>
              <a:cxnSpLocks/>
            </p:cNvCxnSpPr>
            <p:nvPr/>
          </p:nvCxnSpPr>
          <p:spPr>
            <a:xfrm>
              <a:off x="5183424" y="2538068"/>
              <a:ext cx="0" cy="3208711"/>
            </a:xfrm>
            <a:prstGeom prst="line">
              <a:avLst/>
            </a:prstGeom>
            <a:grpFill/>
            <a:ln cap="rnd">
              <a:solidFill>
                <a:schemeClr val="bg1">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258" name="Rectangle 257">
            <a:extLst>
              <a:ext uri="{FF2B5EF4-FFF2-40B4-BE49-F238E27FC236}">
                <a16:creationId xmlns:a16="http://schemas.microsoft.com/office/drawing/2014/main" id="{5DA8CE7E-8D40-97A2-C509-244EB5558AA1}"/>
              </a:ext>
            </a:extLst>
          </p:cNvPr>
          <p:cNvSpPr/>
          <p:nvPr/>
        </p:nvSpPr>
        <p:spPr>
          <a:xfrm>
            <a:off x="742857" y="2477329"/>
            <a:ext cx="1581912" cy="345705"/>
          </a:xfrm>
          <a:prstGeom prst="rect">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800">
                <a:solidFill>
                  <a:schemeClr val="tx1"/>
                </a:solidFill>
              </a:rPr>
              <a:t>Maturity Assessment and Roadmap</a:t>
            </a:r>
          </a:p>
        </p:txBody>
      </p:sp>
      <p:sp>
        <p:nvSpPr>
          <p:cNvPr id="259" name="Rectangle 258">
            <a:extLst>
              <a:ext uri="{FF2B5EF4-FFF2-40B4-BE49-F238E27FC236}">
                <a16:creationId xmlns:a16="http://schemas.microsoft.com/office/drawing/2014/main" id="{F393A7D1-FC65-09D5-696D-9C6626D74359}"/>
              </a:ext>
            </a:extLst>
          </p:cNvPr>
          <p:cNvSpPr/>
          <p:nvPr/>
        </p:nvSpPr>
        <p:spPr>
          <a:xfrm>
            <a:off x="742857" y="2851203"/>
            <a:ext cx="1581912" cy="345705"/>
          </a:xfrm>
          <a:prstGeom prst="rect">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800">
                <a:solidFill>
                  <a:schemeClr val="tx1"/>
                </a:solidFill>
              </a:rPr>
              <a:t>Strategy and Cost Rationalization</a:t>
            </a:r>
          </a:p>
        </p:txBody>
      </p:sp>
      <p:sp>
        <p:nvSpPr>
          <p:cNvPr id="261" name="Rectangle 260">
            <a:extLst>
              <a:ext uri="{FF2B5EF4-FFF2-40B4-BE49-F238E27FC236}">
                <a16:creationId xmlns:a16="http://schemas.microsoft.com/office/drawing/2014/main" id="{C5B3C710-0882-15BB-05E5-4811B87E1B46}"/>
              </a:ext>
            </a:extLst>
          </p:cNvPr>
          <p:cNvSpPr/>
          <p:nvPr/>
        </p:nvSpPr>
        <p:spPr>
          <a:xfrm>
            <a:off x="751583" y="5144963"/>
            <a:ext cx="1581912" cy="345705"/>
          </a:xfrm>
          <a:prstGeom prst="rect">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800">
                <a:solidFill>
                  <a:schemeClr val="tx1"/>
                </a:solidFill>
              </a:rPr>
              <a:t>Next Gen MSSP</a:t>
            </a:r>
          </a:p>
        </p:txBody>
      </p:sp>
      <p:sp>
        <p:nvSpPr>
          <p:cNvPr id="262" name="Rectangle 261">
            <a:extLst>
              <a:ext uri="{FF2B5EF4-FFF2-40B4-BE49-F238E27FC236}">
                <a16:creationId xmlns:a16="http://schemas.microsoft.com/office/drawing/2014/main" id="{833504BE-D263-61A3-EEA3-7940146FE85B}"/>
              </a:ext>
            </a:extLst>
          </p:cNvPr>
          <p:cNvSpPr/>
          <p:nvPr/>
        </p:nvSpPr>
        <p:spPr>
          <a:xfrm>
            <a:off x="742857" y="3396962"/>
            <a:ext cx="1581912" cy="345705"/>
          </a:xfrm>
          <a:prstGeom prst="rect">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800">
                <a:solidFill>
                  <a:schemeClr val="tx1"/>
                </a:solidFill>
              </a:rPr>
              <a:t>Network Segmentation and Protection (NG Firewalls)</a:t>
            </a:r>
          </a:p>
        </p:txBody>
      </p:sp>
      <p:sp>
        <p:nvSpPr>
          <p:cNvPr id="263" name="Rectangle 262">
            <a:extLst>
              <a:ext uri="{FF2B5EF4-FFF2-40B4-BE49-F238E27FC236}">
                <a16:creationId xmlns:a16="http://schemas.microsoft.com/office/drawing/2014/main" id="{E06A40B2-9ABE-E435-6F0D-FA018EE164A0}"/>
              </a:ext>
            </a:extLst>
          </p:cNvPr>
          <p:cNvSpPr/>
          <p:nvPr/>
        </p:nvSpPr>
        <p:spPr>
          <a:xfrm>
            <a:off x="743202" y="4149845"/>
            <a:ext cx="1581912" cy="345705"/>
          </a:xfrm>
          <a:prstGeom prst="rect">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800">
                <a:solidFill>
                  <a:schemeClr val="tx1"/>
                </a:solidFill>
              </a:rPr>
              <a:t>Cloud Native Protection - CNAPP</a:t>
            </a:r>
          </a:p>
        </p:txBody>
      </p:sp>
      <p:sp>
        <p:nvSpPr>
          <p:cNvPr id="264" name="Rectangle 263">
            <a:extLst>
              <a:ext uri="{FF2B5EF4-FFF2-40B4-BE49-F238E27FC236}">
                <a16:creationId xmlns:a16="http://schemas.microsoft.com/office/drawing/2014/main" id="{8B255102-82C1-3D68-E994-0CA5245A0BD7}"/>
              </a:ext>
            </a:extLst>
          </p:cNvPr>
          <p:cNvSpPr/>
          <p:nvPr/>
        </p:nvSpPr>
        <p:spPr>
          <a:xfrm>
            <a:off x="741073" y="4557183"/>
            <a:ext cx="1581912" cy="345705"/>
          </a:xfrm>
          <a:prstGeom prst="rect">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800">
                <a:solidFill>
                  <a:schemeClr val="tx1"/>
                </a:solidFill>
              </a:rPr>
              <a:t>Cloud Security Posture Treatment - CSPT</a:t>
            </a:r>
          </a:p>
        </p:txBody>
      </p:sp>
      <p:sp>
        <p:nvSpPr>
          <p:cNvPr id="266" name="Rectangle 265">
            <a:extLst>
              <a:ext uri="{FF2B5EF4-FFF2-40B4-BE49-F238E27FC236}">
                <a16:creationId xmlns:a16="http://schemas.microsoft.com/office/drawing/2014/main" id="{11C37D24-6C03-5328-5C31-D8CD3AE99D28}"/>
              </a:ext>
            </a:extLst>
          </p:cNvPr>
          <p:cNvSpPr/>
          <p:nvPr/>
        </p:nvSpPr>
        <p:spPr>
          <a:xfrm>
            <a:off x="2514269" y="2477329"/>
            <a:ext cx="1581912" cy="345705"/>
          </a:xfrm>
          <a:prstGeom prst="rect">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800">
                <a:solidFill>
                  <a:schemeClr val="tx1"/>
                </a:solidFill>
              </a:rPr>
              <a:t>E5 Adoption Model</a:t>
            </a:r>
          </a:p>
        </p:txBody>
      </p:sp>
      <p:sp>
        <p:nvSpPr>
          <p:cNvPr id="267" name="Rectangle 266">
            <a:extLst>
              <a:ext uri="{FF2B5EF4-FFF2-40B4-BE49-F238E27FC236}">
                <a16:creationId xmlns:a16="http://schemas.microsoft.com/office/drawing/2014/main" id="{27FD8D8E-F4DA-8EEB-B563-3B944A7387C1}"/>
              </a:ext>
            </a:extLst>
          </p:cNvPr>
          <p:cNvSpPr/>
          <p:nvPr/>
        </p:nvSpPr>
        <p:spPr>
          <a:xfrm>
            <a:off x="2514269" y="2851203"/>
            <a:ext cx="1581912" cy="345705"/>
          </a:xfrm>
          <a:prstGeom prst="rect">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800">
                <a:solidFill>
                  <a:schemeClr val="tx1"/>
                </a:solidFill>
              </a:rPr>
              <a:t>Strategy and Cost Rationalization</a:t>
            </a:r>
          </a:p>
        </p:txBody>
      </p:sp>
      <p:sp>
        <p:nvSpPr>
          <p:cNvPr id="268" name="Rectangle 267">
            <a:extLst>
              <a:ext uri="{FF2B5EF4-FFF2-40B4-BE49-F238E27FC236}">
                <a16:creationId xmlns:a16="http://schemas.microsoft.com/office/drawing/2014/main" id="{1D17845D-C6AF-BF0F-BC22-60E75E790E7A}"/>
              </a:ext>
            </a:extLst>
          </p:cNvPr>
          <p:cNvSpPr/>
          <p:nvPr/>
        </p:nvSpPr>
        <p:spPr>
          <a:xfrm>
            <a:off x="2514269" y="3396962"/>
            <a:ext cx="1581912" cy="345705"/>
          </a:xfrm>
          <a:prstGeom prst="rect">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800">
                <a:solidFill>
                  <a:schemeClr val="tx1"/>
                </a:solidFill>
              </a:rPr>
              <a:t>EDR and End Point/Server Security</a:t>
            </a:r>
          </a:p>
        </p:txBody>
      </p:sp>
      <p:sp>
        <p:nvSpPr>
          <p:cNvPr id="269" name="Rectangle 268">
            <a:extLst>
              <a:ext uri="{FF2B5EF4-FFF2-40B4-BE49-F238E27FC236}">
                <a16:creationId xmlns:a16="http://schemas.microsoft.com/office/drawing/2014/main" id="{0C2ACCF4-F211-10B1-72D6-1F955E01594F}"/>
              </a:ext>
            </a:extLst>
          </p:cNvPr>
          <p:cNvSpPr/>
          <p:nvPr/>
        </p:nvSpPr>
        <p:spPr>
          <a:xfrm>
            <a:off x="2514269" y="3778584"/>
            <a:ext cx="1581912" cy="345705"/>
          </a:xfrm>
          <a:prstGeom prst="rect">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800">
                <a:solidFill>
                  <a:schemeClr val="tx1"/>
                </a:solidFill>
              </a:rPr>
              <a:t>Network Control and Policy Enforcement</a:t>
            </a:r>
          </a:p>
        </p:txBody>
      </p:sp>
      <p:sp>
        <p:nvSpPr>
          <p:cNvPr id="270" name="Rectangle 269">
            <a:extLst>
              <a:ext uri="{FF2B5EF4-FFF2-40B4-BE49-F238E27FC236}">
                <a16:creationId xmlns:a16="http://schemas.microsoft.com/office/drawing/2014/main" id="{02199B1B-611C-8270-644E-59107156976A}"/>
              </a:ext>
            </a:extLst>
          </p:cNvPr>
          <p:cNvSpPr/>
          <p:nvPr/>
        </p:nvSpPr>
        <p:spPr>
          <a:xfrm>
            <a:off x="2514269" y="5144963"/>
            <a:ext cx="1581912" cy="345705"/>
          </a:xfrm>
          <a:prstGeom prst="rect">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800">
                <a:solidFill>
                  <a:schemeClr val="tx1"/>
                </a:solidFill>
              </a:rPr>
              <a:t>Desired State Configuration Monitoring</a:t>
            </a:r>
          </a:p>
        </p:txBody>
      </p:sp>
      <p:sp>
        <p:nvSpPr>
          <p:cNvPr id="272" name="Rectangle 271">
            <a:extLst>
              <a:ext uri="{FF2B5EF4-FFF2-40B4-BE49-F238E27FC236}">
                <a16:creationId xmlns:a16="http://schemas.microsoft.com/office/drawing/2014/main" id="{4066228D-1957-ABC2-6B4B-C31B19D52028}"/>
              </a:ext>
            </a:extLst>
          </p:cNvPr>
          <p:cNvSpPr/>
          <p:nvPr/>
        </p:nvSpPr>
        <p:spPr>
          <a:xfrm>
            <a:off x="2514269" y="4167174"/>
            <a:ext cx="1581912" cy="345705"/>
          </a:xfrm>
          <a:prstGeom prst="rect">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800">
                <a:solidFill>
                  <a:schemeClr val="tx1"/>
                </a:solidFill>
              </a:rPr>
              <a:t>M365 E5 Application Controls and Posture Management</a:t>
            </a:r>
          </a:p>
        </p:txBody>
      </p:sp>
      <p:sp>
        <p:nvSpPr>
          <p:cNvPr id="273" name="Rectangle 272">
            <a:extLst>
              <a:ext uri="{FF2B5EF4-FFF2-40B4-BE49-F238E27FC236}">
                <a16:creationId xmlns:a16="http://schemas.microsoft.com/office/drawing/2014/main" id="{774CE787-C79D-4429-72AD-CE6A26BCA9E8}"/>
              </a:ext>
            </a:extLst>
          </p:cNvPr>
          <p:cNvSpPr/>
          <p:nvPr/>
        </p:nvSpPr>
        <p:spPr>
          <a:xfrm>
            <a:off x="2514269" y="4554857"/>
            <a:ext cx="1581912" cy="345705"/>
          </a:xfrm>
          <a:prstGeom prst="rect">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800">
                <a:solidFill>
                  <a:schemeClr val="tx1"/>
                </a:solidFill>
              </a:rPr>
              <a:t>Secure Workforce and Collaboration</a:t>
            </a:r>
          </a:p>
        </p:txBody>
      </p:sp>
      <p:sp>
        <p:nvSpPr>
          <p:cNvPr id="277" name="Rectangle 276">
            <a:extLst>
              <a:ext uri="{FF2B5EF4-FFF2-40B4-BE49-F238E27FC236}">
                <a16:creationId xmlns:a16="http://schemas.microsoft.com/office/drawing/2014/main" id="{0D4AA6CC-2B26-A0A4-0A63-2E655B9EF1AF}"/>
              </a:ext>
            </a:extLst>
          </p:cNvPr>
          <p:cNvSpPr/>
          <p:nvPr/>
        </p:nvSpPr>
        <p:spPr>
          <a:xfrm>
            <a:off x="4269531" y="2477329"/>
            <a:ext cx="1581912" cy="345705"/>
          </a:xfrm>
          <a:prstGeom prst="rect">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800">
                <a:solidFill>
                  <a:schemeClr val="tx1"/>
                </a:solidFill>
              </a:rPr>
              <a:t>ZT Architecture and Strategy</a:t>
            </a:r>
          </a:p>
        </p:txBody>
      </p:sp>
      <p:sp>
        <p:nvSpPr>
          <p:cNvPr id="278" name="Rectangle 277">
            <a:extLst>
              <a:ext uri="{FF2B5EF4-FFF2-40B4-BE49-F238E27FC236}">
                <a16:creationId xmlns:a16="http://schemas.microsoft.com/office/drawing/2014/main" id="{7380E48E-800F-4E04-ADAC-B46301B7B0B5}"/>
              </a:ext>
            </a:extLst>
          </p:cNvPr>
          <p:cNvSpPr/>
          <p:nvPr/>
        </p:nvSpPr>
        <p:spPr>
          <a:xfrm>
            <a:off x="4269531" y="2851203"/>
            <a:ext cx="1581912" cy="345705"/>
          </a:xfrm>
          <a:prstGeom prst="rect">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800">
                <a:solidFill>
                  <a:schemeClr val="tx1"/>
                </a:solidFill>
              </a:rPr>
              <a:t>Strategy and Cost Rationalization</a:t>
            </a:r>
          </a:p>
        </p:txBody>
      </p:sp>
      <p:sp>
        <p:nvSpPr>
          <p:cNvPr id="279" name="Rectangle 278">
            <a:extLst>
              <a:ext uri="{FF2B5EF4-FFF2-40B4-BE49-F238E27FC236}">
                <a16:creationId xmlns:a16="http://schemas.microsoft.com/office/drawing/2014/main" id="{2485CA5D-B1FC-8FF3-22DC-D3C054201388}"/>
              </a:ext>
            </a:extLst>
          </p:cNvPr>
          <p:cNvSpPr/>
          <p:nvPr/>
        </p:nvSpPr>
        <p:spPr>
          <a:xfrm>
            <a:off x="4269531" y="3396962"/>
            <a:ext cx="1581912" cy="345705"/>
          </a:xfrm>
          <a:prstGeom prst="rect">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800">
                <a:solidFill>
                  <a:schemeClr val="tx1"/>
                </a:solidFill>
              </a:rPr>
              <a:t>Secure Web Access</a:t>
            </a:r>
          </a:p>
        </p:txBody>
      </p:sp>
      <p:sp>
        <p:nvSpPr>
          <p:cNvPr id="280" name="Rectangle 279">
            <a:extLst>
              <a:ext uri="{FF2B5EF4-FFF2-40B4-BE49-F238E27FC236}">
                <a16:creationId xmlns:a16="http://schemas.microsoft.com/office/drawing/2014/main" id="{8F6A9512-FDED-B4B5-A610-58BCA1C1EC1A}"/>
              </a:ext>
            </a:extLst>
          </p:cNvPr>
          <p:cNvSpPr/>
          <p:nvPr/>
        </p:nvSpPr>
        <p:spPr>
          <a:xfrm>
            <a:off x="4269531" y="3778584"/>
            <a:ext cx="1581912" cy="345705"/>
          </a:xfrm>
          <a:prstGeom prst="rect">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800">
                <a:solidFill>
                  <a:schemeClr val="tx1"/>
                </a:solidFill>
              </a:rPr>
              <a:t>ZTNA and Secure Services Edge</a:t>
            </a:r>
          </a:p>
        </p:txBody>
      </p:sp>
      <p:sp>
        <p:nvSpPr>
          <p:cNvPr id="281" name="Rectangle 280">
            <a:extLst>
              <a:ext uri="{FF2B5EF4-FFF2-40B4-BE49-F238E27FC236}">
                <a16:creationId xmlns:a16="http://schemas.microsoft.com/office/drawing/2014/main" id="{6BEF8366-145B-5CA2-EBAD-9D71C103BB4E}"/>
              </a:ext>
            </a:extLst>
          </p:cNvPr>
          <p:cNvSpPr/>
          <p:nvPr/>
        </p:nvSpPr>
        <p:spPr>
          <a:xfrm>
            <a:off x="4269531" y="5144963"/>
            <a:ext cx="1581912" cy="345705"/>
          </a:xfrm>
          <a:prstGeom prst="rect">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800">
                <a:solidFill>
                  <a:schemeClr val="tx1"/>
                </a:solidFill>
              </a:rPr>
              <a:t>Next Gen MSSP</a:t>
            </a:r>
          </a:p>
        </p:txBody>
      </p:sp>
      <p:sp>
        <p:nvSpPr>
          <p:cNvPr id="282" name="Rectangle 281">
            <a:extLst>
              <a:ext uri="{FF2B5EF4-FFF2-40B4-BE49-F238E27FC236}">
                <a16:creationId xmlns:a16="http://schemas.microsoft.com/office/drawing/2014/main" id="{33B5AE6C-6CEC-2473-81EA-CF4685BC9B6A}"/>
              </a:ext>
            </a:extLst>
          </p:cNvPr>
          <p:cNvSpPr/>
          <p:nvPr/>
        </p:nvSpPr>
        <p:spPr>
          <a:xfrm>
            <a:off x="4269531" y="4167174"/>
            <a:ext cx="1581912" cy="345705"/>
          </a:xfrm>
          <a:prstGeom prst="rect">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800">
                <a:solidFill>
                  <a:schemeClr val="tx1"/>
                </a:solidFill>
              </a:rPr>
              <a:t>WAF, DDoS, and App LBs</a:t>
            </a:r>
          </a:p>
        </p:txBody>
      </p:sp>
      <p:sp>
        <p:nvSpPr>
          <p:cNvPr id="283" name="Rectangle 282">
            <a:extLst>
              <a:ext uri="{FF2B5EF4-FFF2-40B4-BE49-F238E27FC236}">
                <a16:creationId xmlns:a16="http://schemas.microsoft.com/office/drawing/2014/main" id="{D224E055-FA1B-DC41-4F5B-BF76F1C4CBFB}"/>
              </a:ext>
            </a:extLst>
          </p:cNvPr>
          <p:cNvSpPr/>
          <p:nvPr/>
        </p:nvSpPr>
        <p:spPr>
          <a:xfrm>
            <a:off x="4269531" y="4554857"/>
            <a:ext cx="1581912" cy="345705"/>
          </a:xfrm>
          <a:prstGeom prst="rect">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800">
                <a:solidFill>
                  <a:schemeClr val="tx1"/>
                </a:solidFill>
              </a:rPr>
              <a:t>Critical Infrastructure Isolation and Threat Isolation</a:t>
            </a:r>
          </a:p>
        </p:txBody>
      </p:sp>
      <p:sp>
        <p:nvSpPr>
          <p:cNvPr id="284" name="Rectangle 283">
            <a:extLst>
              <a:ext uri="{FF2B5EF4-FFF2-40B4-BE49-F238E27FC236}">
                <a16:creationId xmlns:a16="http://schemas.microsoft.com/office/drawing/2014/main" id="{47F6F0AB-8C58-8507-B345-0BA9D4D79AA1}"/>
              </a:ext>
            </a:extLst>
          </p:cNvPr>
          <p:cNvSpPr/>
          <p:nvPr/>
        </p:nvSpPr>
        <p:spPr>
          <a:xfrm>
            <a:off x="742857" y="3778584"/>
            <a:ext cx="1581912" cy="345705"/>
          </a:xfrm>
          <a:prstGeom prst="rect">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800">
                <a:solidFill>
                  <a:schemeClr val="tx1"/>
                </a:solidFill>
              </a:rPr>
              <a:t>Cloud Security Automation Factory (CSAF)</a:t>
            </a:r>
          </a:p>
        </p:txBody>
      </p:sp>
      <p:sp>
        <p:nvSpPr>
          <p:cNvPr id="331" name="Rectangle 330">
            <a:extLst>
              <a:ext uri="{FF2B5EF4-FFF2-40B4-BE49-F238E27FC236}">
                <a16:creationId xmlns:a16="http://schemas.microsoft.com/office/drawing/2014/main" id="{9A0181EF-EC91-7EBF-0821-6782757F8D2E}"/>
              </a:ext>
            </a:extLst>
          </p:cNvPr>
          <p:cNvSpPr/>
          <p:nvPr/>
        </p:nvSpPr>
        <p:spPr>
          <a:xfrm>
            <a:off x="751583" y="5528732"/>
            <a:ext cx="1581912" cy="345704"/>
          </a:xfrm>
          <a:prstGeom prst="rect">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800">
                <a:solidFill>
                  <a:schemeClr val="tx1"/>
                </a:solidFill>
              </a:rPr>
              <a:t>Cloud MSSP</a:t>
            </a:r>
          </a:p>
        </p:txBody>
      </p:sp>
      <p:sp>
        <p:nvSpPr>
          <p:cNvPr id="334" name="Rectangle 333">
            <a:extLst>
              <a:ext uri="{FF2B5EF4-FFF2-40B4-BE49-F238E27FC236}">
                <a16:creationId xmlns:a16="http://schemas.microsoft.com/office/drawing/2014/main" id="{08C0A146-4F7F-F64E-2F07-5E55C24F96E5}"/>
              </a:ext>
            </a:extLst>
          </p:cNvPr>
          <p:cNvSpPr/>
          <p:nvPr/>
        </p:nvSpPr>
        <p:spPr>
          <a:xfrm>
            <a:off x="6885374" y="4493461"/>
            <a:ext cx="1389533" cy="6668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nchorCtr="0">
            <a:noAutofit/>
          </a:bodyPr>
          <a:lstStyle/>
          <a:p>
            <a:pPr marL="0" marR="0" lvl="0" indent="0" algn="ctr" defTabSz="780167" rtl="0" eaLnBrk="1" fontAlgn="base" latinLnBrk="0" hangingPunct="1">
              <a:lnSpc>
                <a:spcPct val="100000"/>
              </a:lnSpc>
              <a:spcBef>
                <a:spcPct val="0"/>
              </a:spcBef>
              <a:spcAft>
                <a:spcPct val="0"/>
              </a:spcAft>
              <a:buClrTx/>
              <a:buSzTx/>
              <a:buFontTx/>
              <a:buNone/>
              <a:tabLst/>
              <a:defRPr/>
            </a:pPr>
            <a:r>
              <a:rPr kumimoji="0" lang="en-US" b="1" i="0" u="none" strike="noStrike" kern="0" cap="none" spc="0" normalizeH="0" baseline="0" noProof="0">
                <a:ln>
                  <a:noFill/>
                </a:ln>
                <a:solidFill>
                  <a:prstClr val="black"/>
                </a:solidFill>
                <a:effectLst/>
                <a:uLnTx/>
                <a:uFillTx/>
                <a:latin typeface="Tenorite"/>
                <a:ea typeface="Helvetica Neue Light" charset="0"/>
                <a:cs typeface="Helvetica Neue Light" charset="0"/>
              </a:rPr>
              <a:t>250+</a:t>
            </a:r>
          </a:p>
          <a:p>
            <a:pPr marL="0" marR="0" lvl="0" indent="0" algn="ctr" defTabSz="780167"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Tenorite"/>
              </a:rPr>
              <a:t>Enterprise Clients across the </a:t>
            </a:r>
            <a:r>
              <a:rPr lang="en-US" sz="1000" kern="1200">
                <a:solidFill>
                  <a:prstClr val="black"/>
                </a:solidFill>
                <a:latin typeface="Tenorite"/>
              </a:rPr>
              <a:t>Globe</a:t>
            </a:r>
            <a:endParaRPr kumimoji="0" lang="en-US" sz="1000" b="0" i="0" u="none" strike="noStrike" kern="0" cap="none" spc="0" normalizeH="0" baseline="0" noProof="0">
              <a:ln>
                <a:noFill/>
              </a:ln>
              <a:solidFill>
                <a:prstClr val="black"/>
              </a:solidFill>
              <a:effectLst/>
              <a:uLnTx/>
              <a:uFillTx/>
              <a:latin typeface="Tenorite" pitchFamily="2" charset="0"/>
              <a:ea typeface="Helvetica Neue Light" charset="0"/>
              <a:cs typeface="Helvetica Neue Light" charset="0"/>
            </a:endParaRPr>
          </a:p>
        </p:txBody>
      </p:sp>
      <p:pic>
        <p:nvPicPr>
          <p:cNvPr id="335" name="Graphic 334">
            <a:extLst>
              <a:ext uri="{FF2B5EF4-FFF2-40B4-BE49-F238E27FC236}">
                <a16:creationId xmlns:a16="http://schemas.microsoft.com/office/drawing/2014/main" id="{3AB99D58-65A6-7A9C-092C-2AF024A4F63E}"/>
              </a:ext>
            </a:extLst>
          </p:cNvPr>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7231051" y="3945949"/>
            <a:ext cx="593714" cy="593714"/>
          </a:xfrm>
          <a:prstGeom prst="rect">
            <a:avLst/>
          </a:prstGeom>
        </p:spPr>
      </p:pic>
      <p:sp>
        <p:nvSpPr>
          <p:cNvPr id="366" name="Rectangle 365">
            <a:extLst>
              <a:ext uri="{FF2B5EF4-FFF2-40B4-BE49-F238E27FC236}">
                <a16:creationId xmlns:a16="http://schemas.microsoft.com/office/drawing/2014/main" id="{2AC46485-1000-AF16-7AAA-C83D1061F35A}"/>
              </a:ext>
            </a:extLst>
          </p:cNvPr>
          <p:cNvSpPr/>
          <p:nvPr/>
        </p:nvSpPr>
        <p:spPr>
          <a:xfrm>
            <a:off x="10268249" y="4493461"/>
            <a:ext cx="1272163" cy="6727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Autofit/>
          </a:bodyPr>
          <a:lstStyle/>
          <a:p>
            <a:pPr marL="0" marR="0" lvl="0" indent="0" algn="ctr" defTabSz="780167" rtl="0" eaLnBrk="1" fontAlgn="base" latinLnBrk="0" hangingPunct="1">
              <a:lnSpc>
                <a:spcPct val="100000"/>
              </a:lnSpc>
              <a:spcBef>
                <a:spcPct val="0"/>
              </a:spcBef>
              <a:spcAft>
                <a:spcPct val="0"/>
              </a:spcAft>
              <a:buClrTx/>
              <a:buSzTx/>
              <a:buFontTx/>
              <a:buNone/>
              <a:tabLst/>
              <a:defRPr/>
            </a:pPr>
            <a:r>
              <a:rPr lang="en-US" b="1" kern="0">
                <a:solidFill>
                  <a:prstClr val="black"/>
                </a:solidFill>
                <a:latin typeface="Tenorite" pitchFamily="2" charset="0"/>
                <a:ea typeface="Helvetica Neue Light" charset="0"/>
                <a:cs typeface="Helvetica Neue Light" charset="0"/>
              </a:rPr>
              <a:t>2</a:t>
            </a:r>
            <a:r>
              <a:rPr kumimoji="0" lang="en-US" b="1" i="0" u="none" strike="noStrike" kern="0" cap="none" spc="0" normalizeH="0" baseline="0" noProof="0">
                <a:ln>
                  <a:noFill/>
                </a:ln>
                <a:solidFill>
                  <a:prstClr val="black"/>
                </a:solidFill>
                <a:effectLst/>
                <a:uLnTx/>
                <a:uFillTx/>
                <a:latin typeface="Tenorite" pitchFamily="2" charset="0"/>
                <a:ea typeface="Helvetica Neue Light" charset="0"/>
                <a:cs typeface="Helvetica Neue Light" charset="0"/>
              </a:rPr>
              <a:t>0+ </a:t>
            </a:r>
            <a:br>
              <a:rPr kumimoji="0" lang="en-US" b="1" i="0" u="none" strike="noStrike" kern="0" cap="none" spc="0" normalizeH="0" baseline="0" noProof="0">
                <a:ln>
                  <a:noFill/>
                </a:ln>
                <a:solidFill>
                  <a:prstClr val="black"/>
                </a:solidFill>
                <a:effectLst/>
                <a:uLnTx/>
                <a:uFillTx/>
                <a:latin typeface="Tenorite" pitchFamily="2" charset="0"/>
                <a:ea typeface="Helvetica Neue Light" charset="0"/>
                <a:cs typeface="Helvetica Neue Light" charset="0"/>
              </a:rPr>
            </a:br>
            <a:r>
              <a:rPr kumimoji="0" lang="en-US" sz="1000" b="0" i="0" u="none" strike="noStrike" kern="1200" cap="none" spc="0" normalizeH="0" baseline="0" noProof="0">
                <a:ln>
                  <a:noFill/>
                </a:ln>
                <a:solidFill>
                  <a:prstClr val="black"/>
                </a:solidFill>
                <a:effectLst/>
                <a:uLnTx/>
                <a:uFillTx/>
                <a:latin typeface="Tenorite" pitchFamily="2" charset="0"/>
                <a:ea typeface="+mn-ea"/>
                <a:cs typeface="+mn-cs"/>
              </a:rPr>
              <a:t>Security Academies</a:t>
            </a:r>
            <a:endParaRPr kumimoji="0" lang="en-US" sz="1000" b="0" i="0" u="none" strike="noStrike" kern="0" cap="none" spc="0" normalizeH="0" baseline="0" noProof="0">
              <a:ln>
                <a:noFill/>
              </a:ln>
              <a:solidFill>
                <a:prstClr val="black"/>
              </a:solidFill>
              <a:effectLst/>
              <a:uLnTx/>
              <a:uFillTx/>
              <a:latin typeface="Tenorite" pitchFamily="2" charset="0"/>
              <a:ea typeface="Helvetica Neue Light" charset="0"/>
              <a:cs typeface="Helvetica Neue Light" charset="0"/>
            </a:endParaRPr>
          </a:p>
        </p:txBody>
      </p:sp>
      <p:pic>
        <p:nvPicPr>
          <p:cNvPr id="367" name="Graphic 366">
            <a:extLst>
              <a:ext uri="{FF2B5EF4-FFF2-40B4-BE49-F238E27FC236}">
                <a16:creationId xmlns:a16="http://schemas.microsoft.com/office/drawing/2014/main" id="{55FD9421-B435-9763-C2D1-766745E92065}"/>
              </a:ext>
            </a:extLst>
          </p:cNvPr>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10578090" y="3916566"/>
            <a:ext cx="652480" cy="652480"/>
          </a:xfrm>
          <a:prstGeom prst="rect">
            <a:avLst/>
          </a:prstGeom>
        </p:spPr>
      </p:pic>
      <p:sp>
        <p:nvSpPr>
          <p:cNvPr id="369" name="Rectangle 368">
            <a:extLst>
              <a:ext uri="{FF2B5EF4-FFF2-40B4-BE49-F238E27FC236}">
                <a16:creationId xmlns:a16="http://schemas.microsoft.com/office/drawing/2014/main" id="{A230D91C-F03E-6826-FD9B-9464C020E1AC}"/>
              </a:ext>
            </a:extLst>
          </p:cNvPr>
          <p:cNvSpPr/>
          <p:nvPr/>
        </p:nvSpPr>
        <p:spPr>
          <a:xfrm>
            <a:off x="8547839" y="4493461"/>
            <a:ext cx="1422078" cy="5381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nchorCtr="0">
            <a:noAutofit/>
          </a:bodyPr>
          <a:lstStyle/>
          <a:p>
            <a:pPr marL="0" marR="0" lvl="0" indent="0" algn="ctr" defTabSz="780167" rtl="0" eaLnBrk="1" fontAlgn="base" latinLnBrk="0" hangingPunct="1">
              <a:lnSpc>
                <a:spcPct val="100000"/>
              </a:lnSpc>
              <a:spcBef>
                <a:spcPct val="0"/>
              </a:spcBef>
              <a:spcAft>
                <a:spcPct val="0"/>
              </a:spcAft>
              <a:buClrTx/>
              <a:buSzTx/>
              <a:buFontTx/>
              <a:buNone/>
              <a:tabLst/>
              <a:defRPr/>
            </a:pPr>
            <a:r>
              <a:rPr kumimoji="0" lang="en-US" b="1" i="0" u="none" strike="noStrike" kern="0" cap="none" spc="0" normalizeH="0" baseline="0" noProof="0">
                <a:ln>
                  <a:noFill/>
                </a:ln>
                <a:solidFill>
                  <a:schemeClr val="tx1"/>
                </a:solidFill>
                <a:effectLst/>
                <a:uLnTx/>
                <a:uFillTx/>
                <a:latin typeface="Tenorite"/>
                <a:ea typeface="Helvetica Neue Light" charset="0"/>
                <a:cs typeface="Helvetica Neue Light" charset="0"/>
              </a:rPr>
              <a:t>2500+</a:t>
            </a:r>
          </a:p>
          <a:p>
            <a:pPr marL="0" marR="0" lvl="0" indent="0" algn="ctr" defTabSz="780167"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chemeClr val="tx1"/>
                </a:solidFill>
                <a:effectLst/>
                <a:uLnTx/>
                <a:uFillTx/>
                <a:latin typeface="Tenorite"/>
              </a:rPr>
              <a:t>Cloud </a:t>
            </a:r>
            <a:r>
              <a:rPr lang="en-US" sz="1000" kern="1200" err="1">
                <a:solidFill>
                  <a:schemeClr val="tx1"/>
                </a:solidFill>
                <a:latin typeface="Tenorite"/>
              </a:rPr>
              <a:t>Cybersecurists</a:t>
            </a:r>
            <a:endParaRPr kumimoji="0" lang="en-US" sz="1000" b="0" i="0" u="none" strike="noStrike" kern="0" cap="none" spc="0" normalizeH="0" baseline="0" noProof="0" err="1">
              <a:ln>
                <a:noFill/>
              </a:ln>
              <a:solidFill>
                <a:schemeClr val="tx1"/>
              </a:solidFill>
              <a:effectLst/>
              <a:uLnTx/>
              <a:uFillTx/>
              <a:latin typeface="Tenorite" pitchFamily="2" charset="0"/>
              <a:ea typeface="Helvetica Neue Light" charset="0"/>
              <a:cs typeface="Helvetica Neue Light" charset="0"/>
            </a:endParaRPr>
          </a:p>
        </p:txBody>
      </p:sp>
      <p:pic>
        <p:nvPicPr>
          <p:cNvPr id="370" name="Graphic 30">
            <a:extLst>
              <a:ext uri="{FF2B5EF4-FFF2-40B4-BE49-F238E27FC236}">
                <a16:creationId xmlns:a16="http://schemas.microsoft.com/office/drawing/2014/main" id="{B809A045-3925-1BF8-DF1D-ADAC81B63145}"/>
              </a:ext>
            </a:extLst>
          </p:cNvPr>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8910376" y="3917553"/>
            <a:ext cx="650507" cy="650507"/>
          </a:xfrm>
          <a:prstGeom prst="rect">
            <a:avLst/>
          </a:prstGeom>
        </p:spPr>
      </p:pic>
      <p:sp>
        <p:nvSpPr>
          <p:cNvPr id="371" name="TextBox 370">
            <a:extLst>
              <a:ext uri="{FF2B5EF4-FFF2-40B4-BE49-F238E27FC236}">
                <a16:creationId xmlns:a16="http://schemas.microsoft.com/office/drawing/2014/main" id="{327AA25B-C691-0665-AB37-1C9FC27A7989}"/>
              </a:ext>
            </a:extLst>
          </p:cNvPr>
          <p:cNvSpPr txBox="1"/>
          <p:nvPr/>
        </p:nvSpPr>
        <p:spPr>
          <a:xfrm>
            <a:off x="6255775" y="5441046"/>
            <a:ext cx="1762021" cy="246221"/>
          </a:xfrm>
          <a:prstGeom prst="rect">
            <a:avLst/>
          </a:prstGeom>
          <a:noFill/>
        </p:spPr>
        <p:txBody>
          <a:bodyPr wrap="none" lIns="91440" tIns="45720" rIns="91440" bIns="45720" rtlCol="0" anchor="t">
            <a:spAutoFit/>
          </a:bodyPr>
          <a:lstStyle/>
          <a:p>
            <a:r>
              <a:rPr lang="en-US" sz="1000" dirty="0" err="1"/>
              <a:t>Angshuman</a:t>
            </a:r>
            <a:r>
              <a:rPr lang="en-US" sz="1000" dirty="0"/>
              <a:t> Chattopadhyay </a:t>
            </a:r>
            <a:endParaRPr lang="en-US" dirty="0"/>
          </a:p>
        </p:txBody>
      </p:sp>
      <p:sp>
        <p:nvSpPr>
          <p:cNvPr id="386" name="TextBox 385">
            <a:extLst>
              <a:ext uri="{FF2B5EF4-FFF2-40B4-BE49-F238E27FC236}">
                <a16:creationId xmlns:a16="http://schemas.microsoft.com/office/drawing/2014/main" id="{F779F99C-2138-175A-C9B9-4AA3C649B637}"/>
              </a:ext>
            </a:extLst>
          </p:cNvPr>
          <p:cNvSpPr txBox="1"/>
          <p:nvPr/>
        </p:nvSpPr>
        <p:spPr>
          <a:xfrm>
            <a:off x="10086034" y="5469021"/>
            <a:ext cx="1101584" cy="246221"/>
          </a:xfrm>
          <a:prstGeom prst="rect">
            <a:avLst/>
          </a:prstGeom>
          <a:noFill/>
        </p:spPr>
        <p:txBody>
          <a:bodyPr wrap="none" lIns="91440" tIns="45720" rIns="91440" bIns="45720" rtlCol="0" anchor="t">
            <a:spAutoFit/>
          </a:bodyPr>
          <a:lstStyle/>
          <a:p>
            <a:r>
              <a:rPr lang="en-US" sz="1000" dirty="0"/>
              <a:t>Dean </a:t>
            </a:r>
            <a:r>
              <a:rPr lang="en-US" sz="1000" dirty="0" err="1"/>
              <a:t>Fantham</a:t>
            </a:r>
            <a:r>
              <a:rPr lang="en-US" sz="1000" dirty="0"/>
              <a:t>   </a:t>
            </a:r>
            <a:endParaRPr lang="en-US" dirty="0"/>
          </a:p>
        </p:txBody>
      </p:sp>
      <p:cxnSp>
        <p:nvCxnSpPr>
          <p:cNvPr id="398" name="Straight Connector 397">
            <a:extLst>
              <a:ext uri="{FF2B5EF4-FFF2-40B4-BE49-F238E27FC236}">
                <a16:creationId xmlns:a16="http://schemas.microsoft.com/office/drawing/2014/main" id="{7C0CDDBB-EFAA-D701-989B-79838FD3871D}"/>
              </a:ext>
            </a:extLst>
          </p:cNvPr>
          <p:cNvCxnSpPr>
            <a:cxnSpLocks/>
          </p:cNvCxnSpPr>
          <p:nvPr/>
        </p:nvCxnSpPr>
        <p:spPr>
          <a:xfrm flipH="1">
            <a:off x="6132596" y="5175153"/>
            <a:ext cx="5858298" cy="0"/>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99" name="Straight Connector 398">
            <a:extLst>
              <a:ext uri="{FF2B5EF4-FFF2-40B4-BE49-F238E27FC236}">
                <a16:creationId xmlns:a16="http://schemas.microsoft.com/office/drawing/2014/main" id="{5847754E-B030-47FE-63AE-E9260E508A79}"/>
              </a:ext>
            </a:extLst>
          </p:cNvPr>
          <p:cNvCxnSpPr>
            <a:cxnSpLocks/>
          </p:cNvCxnSpPr>
          <p:nvPr/>
        </p:nvCxnSpPr>
        <p:spPr>
          <a:xfrm flipH="1">
            <a:off x="6120854" y="5769067"/>
            <a:ext cx="5858298" cy="0"/>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9" name="Rectangle 58">
            <a:extLst>
              <a:ext uri="{FF2B5EF4-FFF2-40B4-BE49-F238E27FC236}">
                <a16:creationId xmlns:a16="http://schemas.microsoft.com/office/drawing/2014/main" id="{A1D79BD4-4786-0241-3273-98AE94BA41AF}"/>
              </a:ext>
            </a:extLst>
          </p:cNvPr>
          <p:cNvSpPr/>
          <p:nvPr/>
        </p:nvSpPr>
        <p:spPr>
          <a:xfrm>
            <a:off x="2501176" y="5528732"/>
            <a:ext cx="1581912" cy="345704"/>
          </a:xfrm>
          <a:prstGeom prst="rect">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800">
                <a:solidFill>
                  <a:schemeClr val="tx1"/>
                </a:solidFill>
              </a:rPr>
              <a:t>Managed CNAPP</a:t>
            </a:r>
          </a:p>
        </p:txBody>
      </p:sp>
      <p:sp>
        <p:nvSpPr>
          <p:cNvPr id="260" name="Rectangle 259">
            <a:extLst>
              <a:ext uri="{FF2B5EF4-FFF2-40B4-BE49-F238E27FC236}">
                <a16:creationId xmlns:a16="http://schemas.microsoft.com/office/drawing/2014/main" id="{A4603DBD-C8C2-E917-94AE-4CF8AD279151}"/>
              </a:ext>
            </a:extLst>
          </p:cNvPr>
          <p:cNvSpPr/>
          <p:nvPr/>
        </p:nvSpPr>
        <p:spPr>
          <a:xfrm>
            <a:off x="745621" y="5940645"/>
            <a:ext cx="1581912" cy="345704"/>
          </a:xfrm>
          <a:prstGeom prst="rect">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800">
                <a:solidFill>
                  <a:schemeClr val="tx1"/>
                </a:solidFill>
              </a:rPr>
              <a:t>Cloud Application Risk Governance - CARG</a:t>
            </a:r>
          </a:p>
        </p:txBody>
      </p:sp>
      <p:grpSp>
        <p:nvGrpSpPr>
          <p:cNvPr id="55" name="Graphic 5">
            <a:extLst>
              <a:ext uri="{FF2B5EF4-FFF2-40B4-BE49-F238E27FC236}">
                <a16:creationId xmlns:a16="http://schemas.microsoft.com/office/drawing/2014/main" id="{3FB37A06-DAF0-2EE2-59B8-558B56EC250C}"/>
              </a:ext>
            </a:extLst>
          </p:cNvPr>
          <p:cNvGrpSpPr/>
          <p:nvPr/>
        </p:nvGrpSpPr>
        <p:grpSpPr>
          <a:xfrm>
            <a:off x="6408233" y="570986"/>
            <a:ext cx="272692" cy="346969"/>
            <a:chOff x="3291886" y="1790936"/>
            <a:chExt cx="461583" cy="587311"/>
          </a:xfrm>
          <a:noFill/>
        </p:grpSpPr>
        <p:sp>
          <p:nvSpPr>
            <p:cNvPr id="57" name="Freeform: Shape 56">
              <a:extLst>
                <a:ext uri="{FF2B5EF4-FFF2-40B4-BE49-F238E27FC236}">
                  <a16:creationId xmlns:a16="http://schemas.microsoft.com/office/drawing/2014/main" id="{FA8ED534-42E0-6141-CF08-1AA2E5A12E0D}"/>
                </a:ext>
              </a:extLst>
            </p:cNvPr>
            <p:cNvSpPr/>
            <p:nvPr/>
          </p:nvSpPr>
          <p:spPr>
            <a:xfrm>
              <a:off x="3291886" y="1790936"/>
              <a:ext cx="461583" cy="587311"/>
            </a:xfrm>
            <a:custGeom>
              <a:avLst/>
              <a:gdLst>
                <a:gd name="connsiteX0" fmla="*/ 196311 w 461583"/>
                <a:gd name="connsiteY0" fmla="*/ 42482 h 587311"/>
                <a:gd name="connsiteX1" fmla="*/ 192 w 461583"/>
                <a:gd name="connsiteY1" fmla="*/ 99727 h 587311"/>
                <a:gd name="connsiteX2" fmla="*/ 192 w 461583"/>
                <a:gd name="connsiteY2" fmla="*/ 350806 h 587311"/>
                <a:gd name="connsiteX3" fmla="*/ 230792 w 461583"/>
                <a:gd name="connsiteY3" fmla="*/ 587312 h 587311"/>
                <a:gd name="connsiteX4" fmla="*/ 461392 w 461583"/>
                <a:gd name="connsiteY4" fmla="*/ 350806 h 587311"/>
                <a:gd name="connsiteX5" fmla="*/ 461392 w 461583"/>
                <a:gd name="connsiteY5" fmla="*/ 99727 h 587311"/>
                <a:gd name="connsiteX6" fmla="*/ 230792 w 461583"/>
                <a:gd name="connsiteY6" fmla="*/ 0 h 587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1583" h="587311">
                  <a:moveTo>
                    <a:pt x="196311" y="42482"/>
                  </a:moveTo>
                  <a:cubicBezTo>
                    <a:pt x="164117" y="69628"/>
                    <a:pt x="104871" y="99727"/>
                    <a:pt x="192" y="99727"/>
                  </a:cubicBezTo>
                  <a:lnTo>
                    <a:pt x="192" y="350806"/>
                  </a:lnTo>
                  <a:cubicBezTo>
                    <a:pt x="192" y="350806"/>
                    <a:pt x="-15239" y="471488"/>
                    <a:pt x="230792" y="587312"/>
                  </a:cubicBezTo>
                  <a:cubicBezTo>
                    <a:pt x="476822" y="471392"/>
                    <a:pt x="461392" y="350806"/>
                    <a:pt x="461392" y="350806"/>
                  </a:cubicBezTo>
                  <a:lnTo>
                    <a:pt x="461392" y="99727"/>
                  </a:lnTo>
                  <a:cubicBezTo>
                    <a:pt x="270892" y="99727"/>
                    <a:pt x="230792" y="0"/>
                    <a:pt x="230792" y="0"/>
                  </a:cubicBezTo>
                </a:path>
              </a:pathLst>
            </a:custGeom>
            <a:noFill/>
            <a:ln w="12700" cap="rnd">
              <a:solidFill>
                <a:schemeClr val="accent6"/>
              </a:solidFill>
              <a:prstDash val="solid"/>
              <a:round/>
            </a:ln>
          </p:spPr>
          <p:txBody>
            <a:bodyPr rtlCol="0" anchor="ctr"/>
            <a:lstStyle/>
            <a:p>
              <a:endParaRPr lang="en-US"/>
            </a:p>
          </p:txBody>
        </p:sp>
        <p:sp>
          <p:nvSpPr>
            <p:cNvPr id="265" name="Freeform: Shape 264">
              <a:extLst>
                <a:ext uri="{FF2B5EF4-FFF2-40B4-BE49-F238E27FC236}">
                  <a16:creationId xmlns:a16="http://schemas.microsoft.com/office/drawing/2014/main" id="{5B06069A-D5E7-2989-1B8F-2EFC68C35EF8}"/>
                </a:ext>
              </a:extLst>
            </p:cNvPr>
            <p:cNvSpPr/>
            <p:nvPr/>
          </p:nvSpPr>
          <p:spPr>
            <a:xfrm>
              <a:off x="3459051" y="1962196"/>
              <a:ext cx="180308" cy="170688"/>
            </a:xfrm>
            <a:custGeom>
              <a:avLst/>
              <a:gdLst>
                <a:gd name="connsiteX0" fmla="*/ 0 w 180308"/>
                <a:gd name="connsiteY0" fmla="*/ 80867 h 170688"/>
                <a:gd name="connsiteX1" fmla="*/ 64865 w 180308"/>
                <a:gd name="connsiteY1" fmla="*/ 170688 h 170688"/>
                <a:gd name="connsiteX2" fmla="*/ 180308 w 180308"/>
                <a:gd name="connsiteY2" fmla="*/ 0 h 170688"/>
              </a:gdLst>
              <a:ahLst/>
              <a:cxnLst>
                <a:cxn ang="0">
                  <a:pos x="connsiteX0" y="connsiteY0"/>
                </a:cxn>
                <a:cxn ang="0">
                  <a:pos x="connsiteX1" y="connsiteY1"/>
                </a:cxn>
                <a:cxn ang="0">
                  <a:pos x="connsiteX2" y="connsiteY2"/>
                </a:cxn>
              </a:cxnLst>
              <a:rect l="l" t="t" r="r" b="b"/>
              <a:pathLst>
                <a:path w="180308" h="170688">
                  <a:moveTo>
                    <a:pt x="0" y="80867"/>
                  </a:moveTo>
                  <a:lnTo>
                    <a:pt x="64865" y="170688"/>
                  </a:lnTo>
                  <a:lnTo>
                    <a:pt x="180308" y="0"/>
                  </a:lnTo>
                </a:path>
              </a:pathLst>
            </a:custGeom>
            <a:noFill/>
            <a:ln w="12700" cap="rnd">
              <a:solidFill>
                <a:schemeClr val="accent6"/>
              </a:solidFill>
              <a:prstDash val="solid"/>
              <a:round/>
            </a:ln>
          </p:spPr>
          <p:txBody>
            <a:bodyPr rtlCol="0" anchor="ctr"/>
            <a:lstStyle/>
            <a:p>
              <a:endParaRPr lang="en-US"/>
            </a:p>
          </p:txBody>
        </p:sp>
        <p:sp>
          <p:nvSpPr>
            <p:cNvPr id="271" name="Freeform: Shape 270">
              <a:extLst>
                <a:ext uri="{FF2B5EF4-FFF2-40B4-BE49-F238E27FC236}">
                  <a16:creationId xmlns:a16="http://schemas.microsoft.com/office/drawing/2014/main" id="{08CAEC06-ACC1-4547-AD38-B2E82C0E6F48}"/>
                </a:ext>
              </a:extLst>
            </p:cNvPr>
            <p:cNvSpPr/>
            <p:nvPr/>
          </p:nvSpPr>
          <p:spPr>
            <a:xfrm>
              <a:off x="3384566" y="1946479"/>
              <a:ext cx="276225" cy="276225"/>
            </a:xfrm>
            <a:custGeom>
              <a:avLst/>
              <a:gdLst>
                <a:gd name="connsiteX0" fmla="*/ 263176 w 276225"/>
                <a:gd name="connsiteY0" fmla="*/ 79343 h 276225"/>
                <a:gd name="connsiteX1" fmla="*/ 276225 w 276225"/>
                <a:gd name="connsiteY1" fmla="*/ 138113 h 276225"/>
                <a:gd name="connsiteX2" fmla="*/ 138113 w 276225"/>
                <a:gd name="connsiteY2" fmla="*/ 276225 h 276225"/>
                <a:gd name="connsiteX3" fmla="*/ 0 w 276225"/>
                <a:gd name="connsiteY3" fmla="*/ 138113 h 276225"/>
                <a:gd name="connsiteX4" fmla="*/ 138113 w 276225"/>
                <a:gd name="connsiteY4" fmla="*/ 0 h 276225"/>
                <a:gd name="connsiteX5" fmla="*/ 203740 w 276225"/>
                <a:gd name="connsiteY5" fmla="*/ 16573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6225" h="276225">
                  <a:moveTo>
                    <a:pt x="263176" y="79343"/>
                  </a:moveTo>
                  <a:cubicBezTo>
                    <a:pt x="271558" y="97155"/>
                    <a:pt x="276225" y="117062"/>
                    <a:pt x="276225" y="138113"/>
                  </a:cubicBezTo>
                  <a:cubicBezTo>
                    <a:pt x="276225" y="214408"/>
                    <a:pt x="214408" y="276225"/>
                    <a:pt x="138113" y="276225"/>
                  </a:cubicBezTo>
                  <a:cubicBezTo>
                    <a:pt x="61817" y="276225"/>
                    <a:pt x="0" y="214408"/>
                    <a:pt x="0" y="138113"/>
                  </a:cubicBezTo>
                  <a:cubicBezTo>
                    <a:pt x="0" y="61817"/>
                    <a:pt x="61817" y="0"/>
                    <a:pt x="138113" y="0"/>
                  </a:cubicBezTo>
                  <a:cubicBezTo>
                    <a:pt x="161830" y="0"/>
                    <a:pt x="184213" y="6001"/>
                    <a:pt x="203740" y="16573"/>
                  </a:cubicBezTo>
                </a:path>
              </a:pathLst>
            </a:custGeom>
            <a:noFill/>
            <a:ln w="12700" cap="flat">
              <a:solidFill>
                <a:schemeClr val="accent6"/>
              </a:solidFill>
              <a:prstDash val="solid"/>
              <a:round/>
            </a:ln>
          </p:spPr>
          <p:txBody>
            <a:bodyPr rtlCol="0" anchor="ctr"/>
            <a:lstStyle/>
            <a:p>
              <a:endParaRPr lang="en-US"/>
            </a:p>
          </p:txBody>
        </p:sp>
      </p:grpSp>
      <p:grpSp>
        <p:nvGrpSpPr>
          <p:cNvPr id="295" name="Group 294">
            <a:extLst>
              <a:ext uri="{FF2B5EF4-FFF2-40B4-BE49-F238E27FC236}">
                <a16:creationId xmlns:a16="http://schemas.microsoft.com/office/drawing/2014/main" id="{C39D9B37-2E41-6771-ED07-DCD870AF9E86}"/>
              </a:ext>
            </a:extLst>
          </p:cNvPr>
          <p:cNvGrpSpPr/>
          <p:nvPr/>
        </p:nvGrpSpPr>
        <p:grpSpPr>
          <a:xfrm>
            <a:off x="6399578" y="1080509"/>
            <a:ext cx="290002" cy="260643"/>
            <a:chOff x="4308747" y="5155947"/>
            <a:chExt cx="528801" cy="475266"/>
          </a:xfrm>
          <a:solidFill>
            <a:schemeClr val="accent6"/>
          </a:solidFill>
        </p:grpSpPr>
        <p:sp>
          <p:nvSpPr>
            <p:cNvPr id="296" name="Freeform: Shape 295">
              <a:extLst>
                <a:ext uri="{FF2B5EF4-FFF2-40B4-BE49-F238E27FC236}">
                  <a16:creationId xmlns:a16="http://schemas.microsoft.com/office/drawing/2014/main" id="{212B0089-FC01-74F2-11B3-CD7F38C30239}"/>
                </a:ext>
              </a:extLst>
            </p:cNvPr>
            <p:cNvSpPr/>
            <p:nvPr/>
          </p:nvSpPr>
          <p:spPr>
            <a:xfrm>
              <a:off x="4367342" y="5273092"/>
              <a:ext cx="187729" cy="187729"/>
            </a:xfrm>
            <a:custGeom>
              <a:avLst/>
              <a:gdLst>
                <a:gd name="connsiteX0" fmla="*/ 94627 w 187728"/>
                <a:gd name="connsiteY0" fmla="*/ 179436 h 187728"/>
                <a:gd name="connsiteX1" fmla="*/ 179436 w 187728"/>
                <a:gd name="connsiteY1" fmla="*/ 94406 h 187728"/>
                <a:gd name="connsiteX2" fmla="*/ 94406 w 187728"/>
                <a:gd name="connsiteY2" fmla="*/ 9597 h 187728"/>
                <a:gd name="connsiteX3" fmla="*/ 9597 w 187728"/>
                <a:gd name="connsiteY3" fmla="*/ 94516 h 187728"/>
                <a:gd name="connsiteX4" fmla="*/ 94627 w 187728"/>
                <a:gd name="connsiteY4" fmla="*/ 179436 h 187728"/>
                <a:gd name="connsiteX5" fmla="*/ 94627 w 187728"/>
                <a:gd name="connsiteY5" fmla="*/ 33780 h 187728"/>
                <a:gd name="connsiteX6" fmla="*/ 155363 w 187728"/>
                <a:gd name="connsiteY6" fmla="*/ 94516 h 187728"/>
                <a:gd name="connsiteX7" fmla="*/ 94627 w 187728"/>
                <a:gd name="connsiteY7" fmla="*/ 155252 h 187728"/>
                <a:gd name="connsiteX8" fmla="*/ 33891 w 187728"/>
                <a:gd name="connsiteY8" fmla="*/ 94516 h 187728"/>
                <a:gd name="connsiteX9" fmla="*/ 94627 w 187728"/>
                <a:gd name="connsiteY9" fmla="*/ 33780 h 187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7728" h="187728">
                  <a:moveTo>
                    <a:pt x="94627" y="179436"/>
                  </a:moveTo>
                  <a:cubicBezTo>
                    <a:pt x="141527" y="179370"/>
                    <a:pt x="179497" y="141305"/>
                    <a:pt x="179436" y="94406"/>
                  </a:cubicBezTo>
                  <a:cubicBezTo>
                    <a:pt x="179376" y="47507"/>
                    <a:pt x="141306" y="9530"/>
                    <a:pt x="94406" y="9597"/>
                  </a:cubicBezTo>
                  <a:cubicBezTo>
                    <a:pt x="47549" y="9663"/>
                    <a:pt x="9597" y="47662"/>
                    <a:pt x="9597" y="94516"/>
                  </a:cubicBezTo>
                  <a:cubicBezTo>
                    <a:pt x="9658" y="141438"/>
                    <a:pt x="47709" y="179436"/>
                    <a:pt x="94627" y="179436"/>
                  </a:cubicBezTo>
                  <a:close/>
                  <a:moveTo>
                    <a:pt x="94627" y="33780"/>
                  </a:moveTo>
                  <a:cubicBezTo>
                    <a:pt x="128171" y="33780"/>
                    <a:pt x="155363" y="60968"/>
                    <a:pt x="155363" y="94516"/>
                  </a:cubicBezTo>
                  <a:cubicBezTo>
                    <a:pt x="155363" y="128065"/>
                    <a:pt x="128171" y="155252"/>
                    <a:pt x="94627" y="155252"/>
                  </a:cubicBezTo>
                  <a:cubicBezTo>
                    <a:pt x="61083" y="155252"/>
                    <a:pt x="33891" y="128065"/>
                    <a:pt x="33891" y="94516"/>
                  </a:cubicBezTo>
                  <a:cubicBezTo>
                    <a:pt x="33891" y="60968"/>
                    <a:pt x="61083" y="33780"/>
                    <a:pt x="94627" y="33780"/>
                  </a:cubicBezTo>
                  <a:close/>
                </a:path>
              </a:pathLst>
            </a:custGeom>
            <a:grpFill/>
            <a:ln w="11037" cap="flat">
              <a:noFill/>
              <a:prstDash val="solid"/>
              <a:miter/>
            </a:ln>
          </p:spPr>
          <p:txBody>
            <a:bodyPr rtlCol="0" anchor="ctr"/>
            <a:lstStyle/>
            <a:p>
              <a:endParaRPr lang="en-US"/>
            </a:p>
          </p:txBody>
        </p:sp>
        <p:sp>
          <p:nvSpPr>
            <p:cNvPr id="297" name="Freeform: Shape 296">
              <a:extLst>
                <a:ext uri="{FF2B5EF4-FFF2-40B4-BE49-F238E27FC236}">
                  <a16:creationId xmlns:a16="http://schemas.microsoft.com/office/drawing/2014/main" id="{C52ED5EA-8127-0B57-9E12-F379B9312112}"/>
                </a:ext>
              </a:extLst>
            </p:cNvPr>
            <p:cNvSpPr/>
            <p:nvPr/>
          </p:nvSpPr>
          <p:spPr>
            <a:xfrm>
              <a:off x="4660862" y="5454527"/>
              <a:ext cx="176686" cy="176686"/>
            </a:xfrm>
            <a:custGeom>
              <a:avLst/>
              <a:gdLst>
                <a:gd name="connsiteX0" fmla="*/ 170823 w 176686"/>
                <a:gd name="connsiteY0" fmla="*/ 26824 h 176686"/>
                <a:gd name="connsiteX1" fmla="*/ 153596 w 176686"/>
                <a:gd name="connsiteY1" fmla="*/ 9597 h 176686"/>
                <a:gd name="connsiteX2" fmla="*/ 90210 w 176686"/>
                <a:gd name="connsiteY2" fmla="*/ 73093 h 176686"/>
                <a:gd name="connsiteX3" fmla="*/ 26824 w 176686"/>
                <a:gd name="connsiteY3" fmla="*/ 9597 h 176686"/>
                <a:gd name="connsiteX4" fmla="*/ 9597 w 176686"/>
                <a:gd name="connsiteY4" fmla="*/ 26824 h 176686"/>
                <a:gd name="connsiteX5" fmla="*/ 72983 w 176686"/>
                <a:gd name="connsiteY5" fmla="*/ 90210 h 176686"/>
                <a:gd name="connsiteX6" fmla="*/ 9597 w 176686"/>
                <a:gd name="connsiteY6" fmla="*/ 153596 h 176686"/>
                <a:gd name="connsiteX7" fmla="*/ 26824 w 176686"/>
                <a:gd name="connsiteY7" fmla="*/ 170823 h 176686"/>
                <a:gd name="connsiteX8" fmla="*/ 90210 w 176686"/>
                <a:gd name="connsiteY8" fmla="*/ 107437 h 176686"/>
                <a:gd name="connsiteX9" fmla="*/ 153596 w 176686"/>
                <a:gd name="connsiteY9" fmla="*/ 170823 h 176686"/>
                <a:gd name="connsiteX10" fmla="*/ 170823 w 176686"/>
                <a:gd name="connsiteY10" fmla="*/ 153596 h 176686"/>
                <a:gd name="connsiteX11" fmla="*/ 107326 w 176686"/>
                <a:gd name="connsiteY11" fmla="*/ 90210 h 176686"/>
                <a:gd name="connsiteX12" fmla="*/ 170823 w 176686"/>
                <a:gd name="connsiteY12" fmla="*/ 26824 h 17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6686" h="176686">
                  <a:moveTo>
                    <a:pt x="170823" y="26824"/>
                  </a:moveTo>
                  <a:lnTo>
                    <a:pt x="153596" y="9597"/>
                  </a:lnTo>
                  <a:lnTo>
                    <a:pt x="90210" y="73093"/>
                  </a:lnTo>
                  <a:lnTo>
                    <a:pt x="26824" y="9597"/>
                  </a:lnTo>
                  <a:lnTo>
                    <a:pt x="9597" y="26824"/>
                  </a:lnTo>
                  <a:lnTo>
                    <a:pt x="72983" y="90210"/>
                  </a:lnTo>
                  <a:lnTo>
                    <a:pt x="9597" y="153596"/>
                  </a:lnTo>
                  <a:lnTo>
                    <a:pt x="26824" y="170823"/>
                  </a:lnTo>
                  <a:lnTo>
                    <a:pt x="90210" y="107437"/>
                  </a:lnTo>
                  <a:lnTo>
                    <a:pt x="153596" y="170823"/>
                  </a:lnTo>
                  <a:lnTo>
                    <a:pt x="170823" y="153596"/>
                  </a:lnTo>
                  <a:lnTo>
                    <a:pt x="107326" y="90210"/>
                  </a:lnTo>
                  <a:lnTo>
                    <a:pt x="170823" y="26824"/>
                  </a:lnTo>
                  <a:close/>
                </a:path>
              </a:pathLst>
            </a:custGeom>
            <a:grpFill/>
            <a:ln w="11037"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id="{0C39A92F-1A6A-CB89-FCC3-B292D88E228D}"/>
                </a:ext>
              </a:extLst>
            </p:cNvPr>
            <p:cNvSpPr/>
            <p:nvPr/>
          </p:nvSpPr>
          <p:spPr>
            <a:xfrm>
              <a:off x="4308747" y="5155947"/>
              <a:ext cx="507973" cy="452758"/>
            </a:xfrm>
            <a:custGeom>
              <a:avLst/>
              <a:gdLst>
                <a:gd name="connsiteX0" fmla="*/ 479871 w 507972"/>
                <a:gd name="connsiteY0" fmla="*/ 136239 h 452758"/>
                <a:gd name="connsiteX1" fmla="*/ 496594 w 507972"/>
                <a:gd name="connsiteY1" fmla="*/ 140170 h 452758"/>
                <a:gd name="connsiteX2" fmla="*/ 500523 w 507972"/>
                <a:gd name="connsiteY2" fmla="*/ 123441 h 452758"/>
                <a:gd name="connsiteX3" fmla="*/ 500300 w 507972"/>
                <a:gd name="connsiteY3" fmla="*/ 123098 h 452758"/>
                <a:gd name="connsiteX4" fmla="*/ 430951 w 507972"/>
                <a:gd name="connsiteY4" fmla="*/ 14768 h 452758"/>
                <a:gd name="connsiteX5" fmla="*/ 430951 w 507972"/>
                <a:gd name="connsiteY5" fmla="*/ 14768 h 452758"/>
                <a:gd name="connsiteX6" fmla="*/ 429184 w 507972"/>
                <a:gd name="connsiteY6" fmla="*/ 12890 h 452758"/>
                <a:gd name="connsiteX7" fmla="*/ 427638 w 507972"/>
                <a:gd name="connsiteY7" fmla="*/ 11455 h 452758"/>
                <a:gd name="connsiteX8" fmla="*/ 423552 w 507972"/>
                <a:gd name="connsiteY8" fmla="*/ 9688 h 452758"/>
                <a:gd name="connsiteX9" fmla="*/ 420902 w 507972"/>
                <a:gd name="connsiteY9" fmla="*/ 9688 h 452758"/>
                <a:gd name="connsiteX10" fmla="*/ 418031 w 507972"/>
                <a:gd name="connsiteY10" fmla="*/ 9688 h 452758"/>
                <a:gd name="connsiteX11" fmla="*/ 416264 w 507972"/>
                <a:gd name="connsiteY11" fmla="*/ 10351 h 452758"/>
                <a:gd name="connsiteX12" fmla="*/ 414055 w 507972"/>
                <a:gd name="connsiteY12" fmla="*/ 11234 h 452758"/>
                <a:gd name="connsiteX13" fmla="*/ 306718 w 507972"/>
                <a:gd name="connsiteY13" fmla="*/ 81025 h 452758"/>
                <a:gd name="connsiteX14" fmla="*/ 302788 w 507972"/>
                <a:gd name="connsiteY14" fmla="*/ 97744 h 452758"/>
                <a:gd name="connsiteX15" fmla="*/ 319512 w 507972"/>
                <a:gd name="connsiteY15" fmla="*/ 101675 h 452758"/>
                <a:gd name="connsiteX16" fmla="*/ 319860 w 507972"/>
                <a:gd name="connsiteY16" fmla="*/ 101454 h 452758"/>
                <a:gd name="connsiteX17" fmla="*/ 403785 w 507972"/>
                <a:gd name="connsiteY17" fmla="*/ 47013 h 452758"/>
                <a:gd name="connsiteX18" fmla="*/ 23358 w 507972"/>
                <a:gd name="connsiteY18" fmla="*/ 421146 h 452758"/>
                <a:gd name="connsiteX19" fmla="*/ 9706 w 507972"/>
                <a:gd name="connsiteY19" fmla="*/ 431570 h 452758"/>
                <a:gd name="connsiteX20" fmla="*/ 20133 w 507972"/>
                <a:gd name="connsiteY20" fmla="*/ 445230 h 452758"/>
                <a:gd name="connsiteX21" fmla="*/ 21481 w 507972"/>
                <a:gd name="connsiteY21" fmla="*/ 445329 h 452758"/>
                <a:gd name="connsiteX22" fmla="*/ 46106 w 507972"/>
                <a:gd name="connsiteY22" fmla="*/ 446213 h 452758"/>
                <a:gd name="connsiteX23" fmla="*/ 427307 w 507972"/>
                <a:gd name="connsiteY23" fmla="*/ 54301 h 452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07972" h="452758">
                  <a:moveTo>
                    <a:pt x="479871" y="136239"/>
                  </a:moveTo>
                  <a:cubicBezTo>
                    <a:pt x="483403" y="141937"/>
                    <a:pt x="490891" y="143704"/>
                    <a:pt x="496594" y="140170"/>
                  </a:cubicBezTo>
                  <a:cubicBezTo>
                    <a:pt x="502297" y="136637"/>
                    <a:pt x="504057" y="129150"/>
                    <a:pt x="500523" y="123441"/>
                  </a:cubicBezTo>
                  <a:cubicBezTo>
                    <a:pt x="500451" y="123330"/>
                    <a:pt x="500376" y="123209"/>
                    <a:pt x="500300" y="123098"/>
                  </a:cubicBezTo>
                  <a:lnTo>
                    <a:pt x="430951" y="14768"/>
                  </a:lnTo>
                  <a:lnTo>
                    <a:pt x="430951" y="14768"/>
                  </a:lnTo>
                  <a:cubicBezTo>
                    <a:pt x="430427" y="14083"/>
                    <a:pt x="429836" y="13454"/>
                    <a:pt x="429184" y="12890"/>
                  </a:cubicBezTo>
                  <a:cubicBezTo>
                    <a:pt x="428716" y="12360"/>
                    <a:pt x="428198" y="11886"/>
                    <a:pt x="427638" y="11455"/>
                  </a:cubicBezTo>
                  <a:cubicBezTo>
                    <a:pt x="426279" y="10858"/>
                    <a:pt x="424917" y="10273"/>
                    <a:pt x="423552" y="9688"/>
                  </a:cubicBezTo>
                  <a:lnTo>
                    <a:pt x="420902" y="9688"/>
                  </a:lnTo>
                  <a:cubicBezTo>
                    <a:pt x="419949" y="9566"/>
                    <a:pt x="418984" y="9566"/>
                    <a:pt x="418031" y="9688"/>
                  </a:cubicBezTo>
                  <a:lnTo>
                    <a:pt x="416264" y="10351"/>
                  </a:lnTo>
                  <a:cubicBezTo>
                    <a:pt x="415500" y="10571"/>
                    <a:pt x="414760" y="10870"/>
                    <a:pt x="414055" y="11234"/>
                  </a:cubicBezTo>
                  <a:lnTo>
                    <a:pt x="306718" y="81025"/>
                  </a:lnTo>
                  <a:cubicBezTo>
                    <a:pt x="301015" y="84559"/>
                    <a:pt x="299256" y="92046"/>
                    <a:pt x="302788" y="97744"/>
                  </a:cubicBezTo>
                  <a:cubicBezTo>
                    <a:pt x="306322" y="103453"/>
                    <a:pt x="313809" y="105209"/>
                    <a:pt x="319512" y="101675"/>
                  </a:cubicBezTo>
                  <a:cubicBezTo>
                    <a:pt x="319629" y="101609"/>
                    <a:pt x="319745" y="101532"/>
                    <a:pt x="319860" y="101454"/>
                  </a:cubicBezTo>
                  <a:lnTo>
                    <a:pt x="403785" y="47013"/>
                  </a:lnTo>
                  <a:cubicBezTo>
                    <a:pt x="358951" y="282226"/>
                    <a:pt x="205014" y="434397"/>
                    <a:pt x="23358" y="421146"/>
                  </a:cubicBezTo>
                  <a:cubicBezTo>
                    <a:pt x="16709" y="420251"/>
                    <a:pt x="10596" y="424922"/>
                    <a:pt x="9706" y="431570"/>
                  </a:cubicBezTo>
                  <a:cubicBezTo>
                    <a:pt x="8815" y="438218"/>
                    <a:pt x="13484" y="444336"/>
                    <a:pt x="20133" y="445230"/>
                  </a:cubicBezTo>
                  <a:cubicBezTo>
                    <a:pt x="20580" y="445285"/>
                    <a:pt x="21030" y="445319"/>
                    <a:pt x="21481" y="445329"/>
                  </a:cubicBezTo>
                  <a:cubicBezTo>
                    <a:pt x="29727" y="445992"/>
                    <a:pt x="37935" y="446290"/>
                    <a:pt x="46106" y="446213"/>
                  </a:cubicBezTo>
                  <a:cubicBezTo>
                    <a:pt x="229087" y="446213"/>
                    <a:pt x="381037" y="289956"/>
                    <a:pt x="427307" y="54301"/>
                  </a:cubicBezTo>
                  <a:close/>
                </a:path>
              </a:pathLst>
            </a:custGeom>
            <a:grpFill/>
            <a:ln w="11037" cap="flat">
              <a:noFill/>
              <a:prstDash val="solid"/>
              <a:miter/>
            </a:ln>
          </p:spPr>
          <p:txBody>
            <a:bodyPr rtlCol="0" anchor="ctr"/>
            <a:lstStyle/>
            <a:p>
              <a:endParaRPr lang="en-US"/>
            </a:p>
          </p:txBody>
        </p:sp>
      </p:grpSp>
      <p:grpSp>
        <p:nvGrpSpPr>
          <p:cNvPr id="316" name="Graphic 94">
            <a:extLst>
              <a:ext uri="{FF2B5EF4-FFF2-40B4-BE49-F238E27FC236}">
                <a16:creationId xmlns:a16="http://schemas.microsoft.com/office/drawing/2014/main" id="{C128FA59-EB10-E98D-AB4D-10DCAA5AA83C}"/>
              </a:ext>
            </a:extLst>
          </p:cNvPr>
          <p:cNvGrpSpPr/>
          <p:nvPr/>
        </p:nvGrpSpPr>
        <p:grpSpPr>
          <a:xfrm>
            <a:off x="6364829" y="1588398"/>
            <a:ext cx="359500" cy="303489"/>
            <a:chOff x="1971608" y="3028710"/>
            <a:chExt cx="956283" cy="807293"/>
          </a:xfrm>
          <a:solidFill>
            <a:schemeClr val="accent6"/>
          </a:solidFill>
        </p:grpSpPr>
        <p:sp>
          <p:nvSpPr>
            <p:cNvPr id="328" name="Freeform: Shape 327">
              <a:extLst>
                <a:ext uri="{FF2B5EF4-FFF2-40B4-BE49-F238E27FC236}">
                  <a16:creationId xmlns:a16="http://schemas.microsoft.com/office/drawing/2014/main" id="{E0B52CFA-7405-C950-025D-4097D8B0055D}"/>
                </a:ext>
              </a:extLst>
            </p:cNvPr>
            <p:cNvSpPr/>
            <p:nvPr/>
          </p:nvSpPr>
          <p:spPr>
            <a:xfrm>
              <a:off x="2522725" y="3502935"/>
              <a:ext cx="52114" cy="52114"/>
            </a:xfrm>
            <a:custGeom>
              <a:avLst/>
              <a:gdLst>
                <a:gd name="connsiteX0" fmla="*/ 52114 w 52114"/>
                <a:gd name="connsiteY0" fmla="*/ 26057 h 52114"/>
                <a:gd name="connsiteX1" fmla="*/ 26057 w 52114"/>
                <a:gd name="connsiteY1" fmla="*/ 52114 h 52114"/>
                <a:gd name="connsiteX2" fmla="*/ 0 w 52114"/>
                <a:gd name="connsiteY2" fmla="*/ 26057 h 52114"/>
                <a:gd name="connsiteX3" fmla="*/ 26057 w 52114"/>
                <a:gd name="connsiteY3" fmla="*/ 0 h 52114"/>
                <a:gd name="connsiteX4" fmla="*/ 52114 w 52114"/>
                <a:gd name="connsiteY4" fmla="*/ 26057 h 52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14" h="52114">
                  <a:moveTo>
                    <a:pt x="52114" y="26057"/>
                  </a:moveTo>
                  <a:cubicBezTo>
                    <a:pt x="52114" y="40445"/>
                    <a:pt x="40445" y="52114"/>
                    <a:pt x="26057" y="52114"/>
                  </a:cubicBezTo>
                  <a:cubicBezTo>
                    <a:pt x="11670" y="52114"/>
                    <a:pt x="0" y="40445"/>
                    <a:pt x="0" y="26057"/>
                  </a:cubicBezTo>
                  <a:cubicBezTo>
                    <a:pt x="0" y="11670"/>
                    <a:pt x="11670" y="0"/>
                    <a:pt x="26057" y="0"/>
                  </a:cubicBezTo>
                  <a:cubicBezTo>
                    <a:pt x="40445" y="0"/>
                    <a:pt x="52114" y="11670"/>
                    <a:pt x="52114" y="26057"/>
                  </a:cubicBezTo>
                  <a:close/>
                </a:path>
              </a:pathLst>
            </a:custGeom>
            <a:grpFill/>
            <a:ln w="7993" cap="flat">
              <a:noFill/>
              <a:prstDash val="solid"/>
              <a:miter/>
            </a:ln>
          </p:spPr>
          <p:txBody>
            <a:bodyPr rtlCol="0" anchor="ctr"/>
            <a:lstStyle/>
            <a:p>
              <a:endParaRPr lang="en-US"/>
            </a:p>
          </p:txBody>
        </p:sp>
        <p:sp>
          <p:nvSpPr>
            <p:cNvPr id="329" name="Freeform: Shape 328">
              <a:extLst>
                <a:ext uri="{FF2B5EF4-FFF2-40B4-BE49-F238E27FC236}">
                  <a16:creationId xmlns:a16="http://schemas.microsoft.com/office/drawing/2014/main" id="{1F3962DC-B7C8-BB91-A6A7-49D4D660CD30}"/>
                </a:ext>
              </a:extLst>
            </p:cNvPr>
            <p:cNvSpPr/>
            <p:nvPr/>
          </p:nvSpPr>
          <p:spPr>
            <a:xfrm>
              <a:off x="2424891" y="3502935"/>
              <a:ext cx="52114" cy="52114"/>
            </a:xfrm>
            <a:custGeom>
              <a:avLst/>
              <a:gdLst>
                <a:gd name="connsiteX0" fmla="*/ 52114 w 52114"/>
                <a:gd name="connsiteY0" fmla="*/ 26057 h 52114"/>
                <a:gd name="connsiteX1" fmla="*/ 26057 w 52114"/>
                <a:gd name="connsiteY1" fmla="*/ 52114 h 52114"/>
                <a:gd name="connsiteX2" fmla="*/ 0 w 52114"/>
                <a:gd name="connsiteY2" fmla="*/ 26057 h 52114"/>
                <a:gd name="connsiteX3" fmla="*/ 26057 w 52114"/>
                <a:gd name="connsiteY3" fmla="*/ 0 h 52114"/>
                <a:gd name="connsiteX4" fmla="*/ 52114 w 52114"/>
                <a:gd name="connsiteY4" fmla="*/ 26057 h 52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14" h="52114">
                  <a:moveTo>
                    <a:pt x="52114" y="26057"/>
                  </a:moveTo>
                  <a:cubicBezTo>
                    <a:pt x="52114" y="40445"/>
                    <a:pt x="40445" y="52114"/>
                    <a:pt x="26057" y="52114"/>
                  </a:cubicBezTo>
                  <a:cubicBezTo>
                    <a:pt x="11670" y="52114"/>
                    <a:pt x="0" y="40445"/>
                    <a:pt x="0" y="26057"/>
                  </a:cubicBezTo>
                  <a:cubicBezTo>
                    <a:pt x="0" y="11670"/>
                    <a:pt x="11670" y="0"/>
                    <a:pt x="26057" y="0"/>
                  </a:cubicBezTo>
                  <a:cubicBezTo>
                    <a:pt x="40445" y="0"/>
                    <a:pt x="52114" y="11670"/>
                    <a:pt x="52114" y="26057"/>
                  </a:cubicBezTo>
                  <a:close/>
                </a:path>
              </a:pathLst>
            </a:custGeom>
            <a:grpFill/>
            <a:ln w="7993" cap="flat">
              <a:noFill/>
              <a:prstDash val="solid"/>
              <a:miter/>
            </a:ln>
          </p:spPr>
          <p:txBody>
            <a:bodyPr rtlCol="0" anchor="ctr"/>
            <a:lstStyle/>
            <a:p>
              <a:endParaRPr lang="en-US"/>
            </a:p>
          </p:txBody>
        </p:sp>
        <p:sp>
          <p:nvSpPr>
            <p:cNvPr id="330" name="Freeform: Shape 329">
              <a:extLst>
                <a:ext uri="{FF2B5EF4-FFF2-40B4-BE49-F238E27FC236}">
                  <a16:creationId xmlns:a16="http://schemas.microsoft.com/office/drawing/2014/main" id="{DCA19322-5761-128A-2892-E28E17E95FBC}"/>
                </a:ext>
              </a:extLst>
            </p:cNvPr>
            <p:cNvSpPr/>
            <p:nvPr/>
          </p:nvSpPr>
          <p:spPr>
            <a:xfrm>
              <a:off x="2327057" y="3502935"/>
              <a:ext cx="52114" cy="52114"/>
            </a:xfrm>
            <a:custGeom>
              <a:avLst/>
              <a:gdLst>
                <a:gd name="connsiteX0" fmla="*/ 52114 w 52114"/>
                <a:gd name="connsiteY0" fmla="*/ 26057 h 52114"/>
                <a:gd name="connsiteX1" fmla="*/ 26057 w 52114"/>
                <a:gd name="connsiteY1" fmla="*/ 52114 h 52114"/>
                <a:gd name="connsiteX2" fmla="*/ 0 w 52114"/>
                <a:gd name="connsiteY2" fmla="*/ 26057 h 52114"/>
                <a:gd name="connsiteX3" fmla="*/ 26057 w 52114"/>
                <a:gd name="connsiteY3" fmla="*/ 0 h 52114"/>
                <a:gd name="connsiteX4" fmla="*/ 52114 w 52114"/>
                <a:gd name="connsiteY4" fmla="*/ 26057 h 52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14" h="52114">
                  <a:moveTo>
                    <a:pt x="52114" y="26057"/>
                  </a:moveTo>
                  <a:cubicBezTo>
                    <a:pt x="52114" y="40445"/>
                    <a:pt x="40445" y="52114"/>
                    <a:pt x="26057" y="52114"/>
                  </a:cubicBezTo>
                  <a:cubicBezTo>
                    <a:pt x="11670" y="52114"/>
                    <a:pt x="0" y="40445"/>
                    <a:pt x="0" y="26057"/>
                  </a:cubicBezTo>
                  <a:cubicBezTo>
                    <a:pt x="0" y="11670"/>
                    <a:pt x="11670" y="0"/>
                    <a:pt x="26057" y="0"/>
                  </a:cubicBezTo>
                  <a:cubicBezTo>
                    <a:pt x="40445" y="0"/>
                    <a:pt x="52114" y="11670"/>
                    <a:pt x="52114" y="26057"/>
                  </a:cubicBezTo>
                  <a:close/>
                </a:path>
              </a:pathLst>
            </a:custGeom>
            <a:grpFill/>
            <a:ln w="7993" cap="flat">
              <a:noFill/>
              <a:prstDash val="solid"/>
              <a:miter/>
            </a:ln>
          </p:spPr>
          <p:txBody>
            <a:bodyPr rtlCol="0" anchor="ctr"/>
            <a:lstStyle/>
            <a:p>
              <a:endParaRPr lang="en-US"/>
            </a:p>
          </p:txBody>
        </p:sp>
        <p:sp>
          <p:nvSpPr>
            <p:cNvPr id="332" name="Freeform: Shape 331">
              <a:extLst>
                <a:ext uri="{FF2B5EF4-FFF2-40B4-BE49-F238E27FC236}">
                  <a16:creationId xmlns:a16="http://schemas.microsoft.com/office/drawing/2014/main" id="{611DAB38-B11D-FA8E-B98D-2CBC6E58DE8E}"/>
                </a:ext>
              </a:extLst>
            </p:cNvPr>
            <p:cNvSpPr/>
            <p:nvPr/>
          </p:nvSpPr>
          <p:spPr>
            <a:xfrm>
              <a:off x="1971608" y="3028710"/>
              <a:ext cx="956283" cy="610905"/>
            </a:xfrm>
            <a:custGeom>
              <a:avLst/>
              <a:gdLst>
                <a:gd name="connsiteX0" fmla="*/ 735996 w 956283"/>
                <a:gd name="connsiteY0" fmla="*/ 170411 h 610905"/>
                <a:gd name="connsiteX1" fmla="*/ 729921 w 956283"/>
                <a:gd name="connsiteY1" fmla="*/ 170571 h 610905"/>
                <a:gd name="connsiteX2" fmla="*/ 718891 w 956283"/>
                <a:gd name="connsiteY2" fmla="*/ 142435 h 610905"/>
                <a:gd name="connsiteX3" fmla="*/ 493808 w 956283"/>
                <a:gd name="connsiteY3" fmla="*/ 0 h 610905"/>
                <a:gd name="connsiteX4" fmla="*/ 258973 w 956283"/>
                <a:gd name="connsiteY4" fmla="*/ 166095 h 610905"/>
                <a:gd name="connsiteX5" fmla="*/ 245625 w 956283"/>
                <a:gd name="connsiteY5" fmla="*/ 230678 h 610905"/>
                <a:gd name="connsiteX6" fmla="*/ 193031 w 956283"/>
                <a:gd name="connsiteY6" fmla="*/ 224843 h 610905"/>
                <a:gd name="connsiteX7" fmla="*/ 0 w 956283"/>
                <a:gd name="connsiteY7" fmla="*/ 417874 h 610905"/>
                <a:gd name="connsiteX8" fmla="*/ 193031 w 956283"/>
                <a:gd name="connsiteY8" fmla="*/ 610905 h 610905"/>
                <a:gd name="connsiteX9" fmla="*/ 735996 w 956283"/>
                <a:gd name="connsiteY9" fmla="*/ 610905 h 610905"/>
                <a:gd name="connsiteX10" fmla="*/ 956283 w 956283"/>
                <a:gd name="connsiteY10" fmla="*/ 390618 h 610905"/>
                <a:gd name="connsiteX11" fmla="*/ 735996 w 956283"/>
                <a:gd name="connsiteY11" fmla="*/ 170411 h 610905"/>
                <a:gd name="connsiteX12" fmla="*/ 735996 w 956283"/>
                <a:gd name="connsiteY12" fmla="*/ 578773 h 610905"/>
                <a:gd name="connsiteX13" fmla="*/ 193031 w 956283"/>
                <a:gd name="connsiteY13" fmla="*/ 578773 h 610905"/>
                <a:gd name="connsiteX14" fmla="*/ 32132 w 956283"/>
                <a:gd name="connsiteY14" fmla="*/ 417874 h 610905"/>
                <a:gd name="connsiteX15" fmla="*/ 193031 w 956283"/>
                <a:gd name="connsiteY15" fmla="*/ 256975 h 610905"/>
                <a:gd name="connsiteX16" fmla="*/ 299658 w 956283"/>
                <a:gd name="connsiteY16" fmla="*/ 289107 h 610905"/>
                <a:gd name="connsiteX17" fmla="*/ 306931 w 956283"/>
                <a:gd name="connsiteY17" fmla="*/ 293423 h 610905"/>
                <a:gd name="connsiteX18" fmla="*/ 328912 w 956283"/>
                <a:gd name="connsiteY18" fmla="*/ 287668 h 610905"/>
                <a:gd name="connsiteX19" fmla="*/ 323157 w 956283"/>
                <a:gd name="connsiteY19" fmla="*/ 265687 h 610905"/>
                <a:gd name="connsiteX20" fmla="*/ 316203 w 956283"/>
                <a:gd name="connsiteY20" fmla="*/ 261531 h 610905"/>
                <a:gd name="connsiteX21" fmla="*/ 277357 w 956283"/>
                <a:gd name="connsiteY21" fmla="*/ 240989 h 610905"/>
                <a:gd name="connsiteX22" fmla="*/ 289347 w 956283"/>
                <a:gd name="connsiteY22" fmla="*/ 176725 h 610905"/>
                <a:gd name="connsiteX23" fmla="*/ 493808 w 956283"/>
                <a:gd name="connsiteY23" fmla="*/ 32052 h 610905"/>
                <a:gd name="connsiteX24" fmla="*/ 689797 w 956283"/>
                <a:gd name="connsiteY24" fmla="*/ 156103 h 610905"/>
                <a:gd name="connsiteX25" fmla="*/ 697150 w 956283"/>
                <a:gd name="connsiteY25" fmla="*/ 173688 h 610905"/>
                <a:gd name="connsiteX26" fmla="*/ 637282 w 956283"/>
                <a:gd name="connsiteY26" fmla="*/ 193591 h 610905"/>
                <a:gd name="connsiteX27" fmla="*/ 630089 w 956283"/>
                <a:gd name="connsiteY27" fmla="*/ 215172 h 610905"/>
                <a:gd name="connsiteX28" fmla="*/ 651670 w 956283"/>
                <a:gd name="connsiteY28" fmla="*/ 222286 h 610905"/>
                <a:gd name="connsiteX29" fmla="*/ 735916 w 956283"/>
                <a:gd name="connsiteY29" fmla="*/ 202383 h 610905"/>
                <a:gd name="connsiteX30" fmla="*/ 923992 w 956283"/>
                <a:gd name="connsiteY30" fmla="*/ 390458 h 610905"/>
                <a:gd name="connsiteX31" fmla="*/ 735996 w 956283"/>
                <a:gd name="connsiteY31" fmla="*/ 578773 h 610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56283" h="610905">
                  <a:moveTo>
                    <a:pt x="735996" y="170411"/>
                  </a:moveTo>
                  <a:cubicBezTo>
                    <a:pt x="733918" y="170411"/>
                    <a:pt x="731920" y="170491"/>
                    <a:pt x="729921" y="170571"/>
                  </a:cubicBezTo>
                  <a:cubicBezTo>
                    <a:pt x="726724" y="160979"/>
                    <a:pt x="723207" y="151547"/>
                    <a:pt x="718891" y="142435"/>
                  </a:cubicBezTo>
                  <a:cubicBezTo>
                    <a:pt x="677887" y="55871"/>
                    <a:pt x="589564" y="0"/>
                    <a:pt x="493808" y="0"/>
                  </a:cubicBezTo>
                  <a:cubicBezTo>
                    <a:pt x="388380" y="0"/>
                    <a:pt x="293983" y="66741"/>
                    <a:pt x="258973" y="166095"/>
                  </a:cubicBezTo>
                  <a:cubicBezTo>
                    <a:pt x="251620" y="186956"/>
                    <a:pt x="247224" y="208617"/>
                    <a:pt x="245625" y="230678"/>
                  </a:cubicBezTo>
                  <a:cubicBezTo>
                    <a:pt x="230518" y="227081"/>
                    <a:pt x="213173" y="224843"/>
                    <a:pt x="193031" y="224843"/>
                  </a:cubicBezTo>
                  <a:cubicBezTo>
                    <a:pt x="86564" y="224843"/>
                    <a:pt x="0" y="311488"/>
                    <a:pt x="0" y="417874"/>
                  </a:cubicBezTo>
                  <a:cubicBezTo>
                    <a:pt x="0" y="524341"/>
                    <a:pt x="86564" y="610905"/>
                    <a:pt x="193031" y="610905"/>
                  </a:cubicBezTo>
                  <a:lnTo>
                    <a:pt x="735996" y="610905"/>
                  </a:lnTo>
                  <a:cubicBezTo>
                    <a:pt x="857410" y="610905"/>
                    <a:pt x="956283" y="512112"/>
                    <a:pt x="956283" y="390618"/>
                  </a:cubicBezTo>
                  <a:cubicBezTo>
                    <a:pt x="956283" y="269204"/>
                    <a:pt x="857490" y="170411"/>
                    <a:pt x="735996" y="170411"/>
                  </a:cubicBezTo>
                  <a:close/>
                  <a:moveTo>
                    <a:pt x="735996" y="578773"/>
                  </a:moveTo>
                  <a:lnTo>
                    <a:pt x="193031" y="578773"/>
                  </a:lnTo>
                  <a:cubicBezTo>
                    <a:pt x="104309" y="578773"/>
                    <a:pt x="32132" y="506597"/>
                    <a:pt x="32132" y="417874"/>
                  </a:cubicBezTo>
                  <a:cubicBezTo>
                    <a:pt x="32132" y="329152"/>
                    <a:pt x="104309" y="256975"/>
                    <a:pt x="193031" y="256975"/>
                  </a:cubicBezTo>
                  <a:cubicBezTo>
                    <a:pt x="246185" y="256975"/>
                    <a:pt x="275839" y="274799"/>
                    <a:pt x="299658" y="289107"/>
                  </a:cubicBezTo>
                  <a:cubicBezTo>
                    <a:pt x="302136" y="290626"/>
                    <a:pt x="304534" y="292064"/>
                    <a:pt x="306931" y="293423"/>
                  </a:cubicBezTo>
                  <a:cubicBezTo>
                    <a:pt x="314605" y="297899"/>
                    <a:pt x="324436" y="295341"/>
                    <a:pt x="328912" y="287668"/>
                  </a:cubicBezTo>
                  <a:cubicBezTo>
                    <a:pt x="333388" y="279995"/>
                    <a:pt x="330831" y="270164"/>
                    <a:pt x="323157" y="265687"/>
                  </a:cubicBezTo>
                  <a:cubicBezTo>
                    <a:pt x="320919" y="264329"/>
                    <a:pt x="318601" y="262970"/>
                    <a:pt x="316203" y="261531"/>
                  </a:cubicBezTo>
                  <a:cubicBezTo>
                    <a:pt x="305333" y="255057"/>
                    <a:pt x="292784" y="247543"/>
                    <a:pt x="277357" y="240989"/>
                  </a:cubicBezTo>
                  <a:cubicBezTo>
                    <a:pt x="278157" y="219008"/>
                    <a:pt x="281993" y="197347"/>
                    <a:pt x="289347" y="176725"/>
                  </a:cubicBezTo>
                  <a:cubicBezTo>
                    <a:pt x="319880" y="90161"/>
                    <a:pt x="402048" y="32052"/>
                    <a:pt x="493808" y="32052"/>
                  </a:cubicBezTo>
                  <a:cubicBezTo>
                    <a:pt x="577175" y="32052"/>
                    <a:pt x="654068" y="80729"/>
                    <a:pt x="689797" y="156103"/>
                  </a:cubicBezTo>
                  <a:cubicBezTo>
                    <a:pt x="692514" y="161858"/>
                    <a:pt x="694912" y="167693"/>
                    <a:pt x="697150" y="173688"/>
                  </a:cubicBezTo>
                  <a:cubicBezTo>
                    <a:pt x="676448" y="177365"/>
                    <a:pt x="656386" y="183999"/>
                    <a:pt x="637282" y="193591"/>
                  </a:cubicBezTo>
                  <a:cubicBezTo>
                    <a:pt x="629369" y="197587"/>
                    <a:pt x="626172" y="207259"/>
                    <a:pt x="630089" y="215172"/>
                  </a:cubicBezTo>
                  <a:cubicBezTo>
                    <a:pt x="634085" y="223085"/>
                    <a:pt x="643757" y="226282"/>
                    <a:pt x="651670" y="222286"/>
                  </a:cubicBezTo>
                  <a:cubicBezTo>
                    <a:pt x="677967" y="209097"/>
                    <a:pt x="706262" y="202383"/>
                    <a:pt x="735916" y="202383"/>
                  </a:cubicBezTo>
                  <a:cubicBezTo>
                    <a:pt x="839665" y="202383"/>
                    <a:pt x="923992" y="286789"/>
                    <a:pt x="923992" y="390458"/>
                  </a:cubicBezTo>
                  <a:cubicBezTo>
                    <a:pt x="924151" y="494367"/>
                    <a:pt x="839745" y="578773"/>
                    <a:pt x="735996" y="578773"/>
                  </a:cubicBezTo>
                  <a:close/>
                </a:path>
              </a:pathLst>
            </a:custGeom>
            <a:grpFill/>
            <a:ln w="7993" cap="flat">
              <a:noFill/>
              <a:prstDash val="solid"/>
              <a:miter/>
            </a:ln>
          </p:spPr>
          <p:txBody>
            <a:bodyPr rtlCol="0" anchor="ctr"/>
            <a:lstStyle/>
            <a:p>
              <a:endParaRPr lang="en-US"/>
            </a:p>
          </p:txBody>
        </p:sp>
        <p:sp>
          <p:nvSpPr>
            <p:cNvPr id="333" name="Freeform: Shape 332">
              <a:extLst>
                <a:ext uri="{FF2B5EF4-FFF2-40B4-BE49-F238E27FC236}">
                  <a16:creationId xmlns:a16="http://schemas.microsoft.com/office/drawing/2014/main" id="{D571C04B-2C9A-AC27-22E6-53DE9FADFF82}"/>
                </a:ext>
              </a:extLst>
            </p:cNvPr>
            <p:cNvSpPr/>
            <p:nvPr/>
          </p:nvSpPr>
          <p:spPr>
            <a:xfrm>
              <a:off x="2374615" y="3683337"/>
              <a:ext cx="152666" cy="152666"/>
            </a:xfrm>
            <a:custGeom>
              <a:avLst/>
              <a:gdLst>
                <a:gd name="connsiteX0" fmla="*/ 76333 w 152666"/>
                <a:gd name="connsiteY0" fmla="*/ 152666 h 152666"/>
                <a:gd name="connsiteX1" fmla="*/ 0 w 152666"/>
                <a:gd name="connsiteY1" fmla="*/ 76333 h 152666"/>
                <a:gd name="connsiteX2" fmla="*/ 76333 w 152666"/>
                <a:gd name="connsiteY2" fmla="*/ 0 h 152666"/>
                <a:gd name="connsiteX3" fmla="*/ 152666 w 152666"/>
                <a:gd name="connsiteY3" fmla="*/ 76333 h 152666"/>
                <a:gd name="connsiteX4" fmla="*/ 76333 w 152666"/>
                <a:gd name="connsiteY4" fmla="*/ 152666 h 152666"/>
                <a:gd name="connsiteX5" fmla="*/ 76333 w 152666"/>
                <a:gd name="connsiteY5" fmla="*/ 32052 h 152666"/>
                <a:gd name="connsiteX6" fmla="*/ 32132 w 152666"/>
                <a:gd name="connsiteY6" fmla="*/ 76253 h 152666"/>
                <a:gd name="connsiteX7" fmla="*/ 76333 w 152666"/>
                <a:gd name="connsiteY7" fmla="*/ 120455 h 152666"/>
                <a:gd name="connsiteX8" fmla="*/ 120535 w 152666"/>
                <a:gd name="connsiteY8" fmla="*/ 76253 h 152666"/>
                <a:gd name="connsiteX9" fmla="*/ 76333 w 152666"/>
                <a:gd name="connsiteY9" fmla="*/ 32052 h 152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666" h="152666">
                  <a:moveTo>
                    <a:pt x="76333" y="152666"/>
                  </a:moveTo>
                  <a:cubicBezTo>
                    <a:pt x="34210" y="152666"/>
                    <a:pt x="0" y="118376"/>
                    <a:pt x="0" y="76333"/>
                  </a:cubicBezTo>
                  <a:cubicBezTo>
                    <a:pt x="0" y="34210"/>
                    <a:pt x="34290" y="0"/>
                    <a:pt x="76333" y="0"/>
                  </a:cubicBezTo>
                  <a:cubicBezTo>
                    <a:pt x="118456" y="0"/>
                    <a:pt x="152666" y="34290"/>
                    <a:pt x="152666" y="76333"/>
                  </a:cubicBezTo>
                  <a:cubicBezTo>
                    <a:pt x="152666" y="118376"/>
                    <a:pt x="118456" y="152666"/>
                    <a:pt x="76333" y="152666"/>
                  </a:cubicBezTo>
                  <a:close/>
                  <a:moveTo>
                    <a:pt x="76333" y="32052"/>
                  </a:moveTo>
                  <a:cubicBezTo>
                    <a:pt x="51955" y="32052"/>
                    <a:pt x="32132" y="51875"/>
                    <a:pt x="32132" y="76253"/>
                  </a:cubicBezTo>
                  <a:cubicBezTo>
                    <a:pt x="32132" y="100632"/>
                    <a:pt x="51955" y="120455"/>
                    <a:pt x="76333" y="120455"/>
                  </a:cubicBezTo>
                  <a:cubicBezTo>
                    <a:pt x="100712" y="120455"/>
                    <a:pt x="120535" y="100632"/>
                    <a:pt x="120535" y="76253"/>
                  </a:cubicBezTo>
                  <a:cubicBezTo>
                    <a:pt x="120535" y="51875"/>
                    <a:pt x="100712" y="32052"/>
                    <a:pt x="76333" y="32052"/>
                  </a:cubicBezTo>
                  <a:close/>
                </a:path>
              </a:pathLst>
            </a:custGeom>
            <a:grpFill/>
            <a:ln w="7993" cap="flat">
              <a:noFill/>
              <a:prstDash val="solid"/>
              <a:miter/>
            </a:ln>
          </p:spPr>
          <p:txBody>
            <a:bodyPr rtlCol="0" anchor="ctr"/>
            <a:lstStyle/>
            <a:p>
              <a:endParaRPr lang="en-US"/>
            </a:p>
          </p:txBody>
        </p:sp>
        <p:sp>
          <p:nvSpPr>
            <p:cNvPr id="336" name="Freeform: Shape 335">
              <a:extLst>
                <a:ext uri="{FF2B5EF4-FFF2-40B4-BE49-F238E27FC236}">
                  <a16:creationId xmlns:a16="http://schemas.microsoft.com/office/drawing/2014/main" id="{7EFE737B-781F-FAC1-4E67-818690084B41}"/>
                </a:ext>
              </a:extLst>
            </p:cNvPr>
            <p:cNvSpPr/>
            <p:nvPr/>
          </p:nvSpPr>
          <p:spPr>
            <a:xfrm>
              <a:off x="2406747" y="3760629"/>
              <a:ext cx="799" cy="6394"/>
            </a:xfrm>
            <a:custGeom>
              <a:avLst/>
              <a:gdLst>
                <a:gd name="connsiteX0" fmla="*/ 639 w 799"/>
                <a:gd name="connsiteY0" fmla="*/ 6395 h 6394"/>
                <a:gd name="connsiteX1" fmla="*/ 799 w 799"/>
                <a:gd name="connsiteY1" fmla="*/ 4716 h 6394"/>
                <a:gd name="connsiteX2" fmla="*/ 0 w 799"/>
                <a:gd name="connsiteY2" fmla="*/ 0 h 6394"/>
                <a:gd name="connsiteX3" fmla="*/ 639 w 799"/>
                <a:gd name="connsiteY3" fmla="*/ 6395 h 6394"/>
              </a:gdLst>
              <a:ahLst/>
              <a:cxnLst>
                <a:cxn ang="0">
                  <a:pos x="connsiteX0" y="connsiteY0"/>
                </a:cxn>
                <a:cxn ang="0">
                  <a:pos x="connsiteX1" y="connsiteY1"/>
                </a:cxn>
                <a:cxn ang="0">
                  <a:pos x="connsiteX2" y="connsiteY2"/>
                </a:cxn>
                <a:cxn ang="0">
                  <a:pos x="connsiteX3" y="connsiteY3"/>
                </a:cxn>
              </a:cxnLst>
              <a:rect l="l" t="t" r="r" b="b"/>
              <a:pathLst>
                <a:path w="799" h="6394">
                  <a:moveTo>
                    <a:pt x="639" y="6395"/>
                  </a:moveTo>
                  <a:cubicBezTo>
                    <a:pt x="719" y="5835"/>
                    <a:pt x="799" y="5275"/>
                    <a:pt x="799" y="4716"/>
                  </a:cubicBezTo>
                  <a:cubicBezTo>
                    <a:pt x="799" y="3037"/>
                    <a:pt x="480" y="1519"/>
                    <a:pt x="0" y="0"/>
                  </a:cubicBezTo>
                  <a:cubicBezTo>
                    <a:pt x="80" y="2158"/>
                    <a:pt x="320" y="4316"/>
                    <a:pt x="639" y="6395"/>
                  </a:cubicBezTo>
                  <a:close/>
                </a:path>
              </a:pathLst>
            </a:custGeom>
            <a:grpFill/>
            <a:ln w="7993" cap="flat">
              <a:noFill/>
              <a:prstDash val="solid"/>
              <a:miter/>
            </a:ln>
          </p:spPr>
          <p:txBody>
            <a:bodyPr rtlCol="0" anchor="ctr"/>
            <a:lstStyle/>
            <a:p>
              <a:endParaRPr lang="en-US"/>
            </a:p>
          </p:txBody>
        </p:sp>
        <p:sp>
          <p:nvSpPr>
            <p:cNvPr id="368" name="Freeform: Shape 367">
              <a:extLst>
                <a:ext uri="{FF2B5EF4-FFF2-40B4-BE49-F238E27FC236}">
                  <a16:creationId xmlns:a16="http://schemas.microsoft.com/office/drawing/2014/main" id="{665A3732-1EF5-F92D-7499-D0ADCEE9B581}"/>
                </a:ext>
              </a:extLst>
            </p:cNvPr>
            <p:cNvSpPr/>
            <p:nvPr/>
          </p:nvSpPr>
          <p:spPr>
            <a:xfrm>
              <a:off x="2079753" y="3749199"/>
              <a:ext cx="298059" cy="32131"/>
            </a:xfrm>
            <a:custGeom>
              <a:avLst/>
              <a:gdLst>
                <a:gd name="connsiteX0" fmla="*/ 294862 w 298059"/>
                <a:gd name="connsiteY0" fmla="*/ 10391 h 32131"/>
                <a:gd name="connsiteX1" fmla="*/ 295661 w 298059"/>
                <a:gd name="connsiteY1" fmla="*/ 0 h 32131"/>
                <a:gd name="connsiteX2" fmla="*/ 16066 w 298059"/>
                <a:gd name="connsiteY2" fmla="*/ 0 h 32131"/>
                <a:gd name="connsiteX3" fmla="*/ 0 w 298059"/>
                <a:gd name="connsiteY3" fmla="*/ 16066 h 32131"/>
                <a:gd name="connsiteX4" fmla="*/ 16066 w 298059"/>
                <a:gd name="connsiteY4" fmla="*/ 32132 h 32131"/>
                <a:gd name="connsiteX5" fmla="*/ 298059 w 298059"/>
                <a:gd name="connsiteY5" fmla="*/ 32132 h 32131"/>
                <a:gd name="connsiteX6" fmla="*/ 294862 w 298059"/>
                <a:gd name="connsiteY6" fmla="*/ 10391 h 32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059" h="32131">
                  <a:moveTo>
                    <a:pt x="294862" y="10391"/>
                  </a:moveTo>
                  <a:cubicBezTo>
                    <a:pt x="294862" y="6874"/>
                    <a:pt x="295182" y="3437"/>
                    <a:pt x="295661" y="0"/>
                  </a:cubicBezTo>
                  <a:lnTo>
                    <a:pt x="16066" y="0"/>
                  </a:lnTo>
                  <a:cubicBezTo>
                    <a:pt x="7194" y="0"/>
                    <a:pt x="0" y="7194"/>
                    <a:pt x="0" y="16066"/>
                  </a:cubicBezTo>
                  <a:cubicBezTo>
                    <a:pt x="0" y="24938"/>
                    <a:pt x="7194" y="32132"/>
                    <a:pt x="16066" y="32132"/>
                  </a:cubicBezTo>
                  <a:lnTo>
                    <a:pt x="298059" y="32132"/>
                  </a:lnTo>
                  <a:cubicBezTo>
                    <a:pt x="295981" y="25258"/>
                    <a:pt x="294862" y="17984"/>
                    <a:pt x="294862" y="10391"/>
                  </a:cubicBezTo>
                  <a:close/>
                </a:path>
              </a:pathLst>
            </a:custGeom>
            <a:grpFill/>
            <a:ln w="7993" cap="flat">
              <a:noFill/>
              <a:prstDash val="solid"/>
              <a:miter/>
            </a:ln>
          </p:spPr>
          <p:txBody>
            <a:bodyPr rtlCol="0" anchor="ctr"/>
            <a:lstStyle/>
            <a:p>
              <a:endParaRPr lang="en-US"/>
            </a:p>
          </p:txBody>
        </p:sp>
        <p:sp>
          <p:nvSpPr>
            <p:cNvPr id="372" name="Freeform: Shape 371">
              <a:extLst>
                <a:ext uri="{FF2B5EF4-FFF2-40B4-BE49-F238E27FC236}">
                  <a16:creationId xmlns:a16="http://schemas.microsoft.com/office/drawing/2014/main" id="{AB38F546-AD7E-A5B7-7390-514346975DF5}"/>
                </a:ext>
              </a:extLst>
            </p:cNvPr>
            <p:cNvSpPr/>
            <p:nvPr/>
          </p:nvSpPr>
          <p:spPr>
            <a:xfrm>
              <a:off x="2524084" y="3749199"/>
              <a:ext cx="295661" cy="32131"/>
            </a:xfrm>
            <a:custGeom>
              <a:avLst/>
              <a:gdLst>
                <a:gd name="connsiteX0" fmla="*/ 279595 w 295661"/>
                <a:gd name="connsiteY0" fmla="*/ 0 h 32131"/>
                <a:gd name="connsiteX1" fmla="*/ 2398 w 295661"/>
                <a:gd name="connsiteY1" fmla="*/ 0 h 32131"/>
                <a:gd name="connsiteX2" fmla="*/ 3197 w 295661"/>
                <a:gd name="connsiteY2" fmla="*/ 10391 h 32131"/>
                <a:gd name="connsiteX3" fmla="*/ 0 w 295661"/>
                <a:gd name="connsiteY3" fmla="*/ 32132 h 32131"/>
                <a:gd name="connsiteX4" fmla="*/ 279595 w 295661"/>
                <a:gd name="connsiteY4" fmla="*/ 32132 h 32131"/>
                <a:gd name="connsiteX5" fmla="*/ 295661 w 295661"/>
                <a:gd name="connsiteY5" fmla="*/ 16066 h 32131"/>
                <a:gd name="connsiteX6" fmla="*/ 279595 w 295661"/>
                <a:gd name="connsiteY6" fmla="*/ 0 h 32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661" h="32131">
                  <a:moveTo>
                    <a:pt x="279595" y="0"/>
                  </a:moveTo>
                  <a:lnTo>
                    <a:pt x="2398" y="0"/>
                  </a:lnTo>
                  <a:cubicBezTo>
                    <a:pt x="2877" y="3437"/>
                    <a:pt x="3197" y="6874"/>
                    <a:pt x="3197" y="10391"/>
                  </a:cubicBezTo>
                  <a:cubicBezTo>
                    <a:pt x="3197" y="17984"/>
                    <a:pt x="2078" y="25258"/>
                    <a:pt x="0" y="32132"/>
                  </a:cubicBezTo>
                  <a:lnTo>
                    <a:pt x="279595" y="32132"/>
                  </a:lnTo>
                  <a:cubicBezTo>
                    <a:pt x="288468" y="32132"/>
                    <a:pt x="295661" y="24938"/>
                    <a:pt x="295661" y="16066"/>
                  </a:cubicBezTo>
                  <a:cubicBezTo>
                    <a:pt x="295661" y="7194"/>
                    <a:pt x="288468" y="0"/>
                    <a:pt x="279595" y="0"/>
                  </a:cubicBezTo>
                  <a:close/>
                </a:path>
              </a:pathLst>
            </a:custGeom>
            <a:grpFill/>
            <a:ln w="7993" cap="flat">
              <a:noFill/>
              <a:prstDash val="solid"/>
              <a:miter/>
            </a:ln>
          </p:spPr>
          <p:txBody>
            <a:bodyPr rtlCol="0" anchor="ctr"/>
            <a:lstStyle/>
            <a:p>
              <a:endParaRPr lang="en-US"/>
            </a:p>
          </p:txBody>
        </p:sp>
        <p:sp>
          <p:nvSpPr>
            <p:cNvPr id="373" name="Freeform: Shape 372">
              <a:extLst>
                <a:ext uri="{FF2B5EF4-FFF2-40B4-BE49-F238E27FC236}">
                  <a16:creationId xmlns:a16="http://schemas.microsoft.com/office/drawing/2014/main" id="{2ABD158F-CF74-9854-BC76-890E5E98255E}"/>
                </a:ext>
              </a:extLst>
            </p:cNvPr>
            <p:cNvSpPr/>
            <p:nvPr/>
          </p:nvSpPr>
          <p:spPr>
            <a:xfrm>
              <a:off x="2434882" y="3639695"/>
              <a:ext cx="32131" cy="45320"/>
            </a:xfrm>
            <a:custGeom>
              <a:avLst/>
              <a:gdLst>
                <a:gd name="connsiteX0" fmla="*/ 16066 w 32131"/>
                <a:gd name="connsiteY0" fmla="*/ 43562 h 45320"/>
                <a:gd name="connsiteX1" fmla="*/ 32132 w 32131"/>
                <a:gd name="connsiteY1" fmla="*/ 45320 h 45320"/>
                <a:gd name="connsiteX2" fmla="*/ 32132 w 32131"/>
                <a:gd name="connsiteY2" fmla="*/ 0 h 45320"/>
                <a:gd name="connsiteX3" fmla="*/ 0 w 32131"/>
                <a:gd name="connsiteY3" fmla="*/ 0 h 45320"/>
                <a:gd name="connsiteX4" fmla="*/ 0 w 32131"/>
                <a:gd name="connsiteY4" fmla="*/ 45320 h 45320"/>
                <a:gd name="connsiteX5" fmla="*/ 16066 w 32131"/>
                <a:gd name="connsiteY5" fmla="*/ 43562 h 45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131" h="45320">
                  <a:moveTo>
                    <a:pt x="16066" y="43562"/>
                  </a:moveTo>
                  <a:cubicBezTo>
                    <a:pt x="21581" y="43562"/>
                    <a:pt x="26936" y="44202"/>
                    <a:pt x="32132" y="45320"/>
                  </a:cubicBezTo>
                  <a:lnTo>
                    <a:pt x="32132" y="0"/>
                  </a:lnTo>
                  <a:lnTo>
                    <a:pt x="0" y="0"/>
                  </a:lnTo>
                  <a:lnTo>
                    <a:pt x="0" y="45320"/>
                  </a:lnTo>
                  <a:cubicBezTo>
                    <a:pt x="5195" y="44202"/>
                    <a:pt x="10551" y="43562"/>
                    <a:pt x="16066" y="43562"/>
                  </a:cubicBezTo>
                  <a:close/>
                </a:path>
              </a:pathLst>
            </a:custGeom>
            <a:grpFill/>
            <a:ln w="7993" cap="flat">
              <a:noFill/>
              <a:prstDash val="solid"/>
              <a:miter/>
            </a:ln>
          </p:spPr>
          <p:txBody>
            <a:bodyPr rtlCol="0" anchor="ctr"/>
            <a:lstStyle/>
            <a:p>
              <a:endParaRPr lang="en-US"/>
            </a:p>
          </p:txBody>
        </p:sp>
      </p:grpSp>
      <p:grpSp>
        <p:nvGrpSpPr>
          <p:cNvPr id="374" name="Group 373">
            <a:extLst>
              <a:ext uri="{FF2B5EF4-FFF2-40B4-BE49-F238E27FC236}">
                <a16:creationId xmlns:a16="http://schemas.microsoft.com/office/drawing/2014/main" id="{ED6F2C9E-2222-045B-7420-EAD5184ED7CF}"/>
              </a:ext>
            </a:extLst>
          </p:cNvPr>
          <p:cNvGrpSpPr/>
          <p:nvPr/>
        </p:nvGrpSpPr>
        <p:grpSpPr>
          <a:xfrm>
            <a:off x="6362814" y="2239407"/>
            <a:ext cx="363530" cy="452809"/>
            <a:chOff x="10491410" y="1528359"/>
            <a:chExt cx="701779" cy="874128"/>
          </a:xfrm>
          <a:solidFill>
            <a:schemeClr val="accent6"/>
          </a:solidFill>
        </p:grpSpPr>
        <p:sp>
          <p:nvSpPr>
            <p:cNvPr id="375" name="Freeform: Shape 374">
              <a:extLst>
                <a:ext uri="{FF2B5EF4-FFF2-40B4-BE49-F238E27FC236}">
                  <a16:creationId xmlns:a16="http://schemas.microsoft.com/office/drawing/2014/main" id="{46AEF155-578A-4CD7-67D0-746829AEB6CE}"/>
                </a:ext>
              </a:extLst>
            </p:cNvPr>
            <p:cNvSpPr/>
            <p:nvPr/>
          </p:nvSpPr>
          <p:spPr>
            <a:xfrm>
              <a:off x="10753545" y="1528359"/>
              <a:ext cx="165125" cy="165125"/>
            </a:xfrm>
            <a:custGeom>
              <a:avLst/>
              <a:gdLst>
                <a:gd name="connsiteX0" fmla="*/ 91851 w 165124"/>
                <a:gd name="connsiteY0" fmla="*/ 168221 h 165124"/>
                <a:gd name="connsiteX1" fmla="*/ 15480 w 165124"/>
                <a:gd name="connsiteY1" fmla="*/ 91851 h 165124"/>
                <a:gd name="connsiteX2" fmla="*/ 91851 w 165124"/>
                <a:gd name="connsiteY2" fmla="*/ 15480 h 165124"/>
                <a:gd name="connsiteX3" fmla="*/ 168221 w 165124"/>
                <a:gd name="connsiteY3" fmla="*/ 91851 h 165124"/>
                <a:gd name="connsiteX4" fmla="*/ 91851 w 165124"/>
                <a:gd name="connsiteY4" fmla="*/ 168221 h 165124"/>
                <a:gd name="connsiteX5" fmla="*/ 91851 w 165124"/>
                <a:gd name="connsiteY5" fmla="*/ 36121 h 165124"/>
                <a:gd name="connsiteX6" fmla="*/ 36121 w 165124"/>
                <a:gd name="connsiteY6" fmla="*/ 91851 h 165124"/>
                <a:gd name="connsiteX7" fmla="*/ 91851 w 165124"/>
                <a:gd name="connsiteY7" fmla="*/ 147580 h 165124"/>
                <a:gd name="connsiteX8" fmla="*/ 147580 w 165124"/>
                <a:gd name="connsiteY8" fmla="*/ 91851 h 165124"/>
                <a:gd name="connsiteX9" fmla="*/ 91851 w 165124"/>
                <a:gd name="connsiteY9" fmla="*/ 36121 h 165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5124" h="165124">
                  <a:moveTo>
                    <a:pt x="91851" y="168221"/>
                  </a:moveTo>
                  <a:cubicBezTo>
                    <a:pt x="48505" y="168221"/>
                    <a:pt x="15480" y="137260"/>
                    <a:pt x="15480" y="91851"/>
                  </a:cubicBezTo>
                  <a:cubicBezTo>
                    <a:pt x="15480" y="48505"/>
                    <a:pt x="50570" y="15480"/>
                    <a:pt x="91851" y="15480"/>
                  </a:cubicBezTo>
                  <a:cubicBezTo>
                    <a:pt x="135196" y="15480"/>
                    <a:pt x="168221" y="50569"/>
                    <a:pt x="168221" y="91851"/>
                  </a:cubicBezTo>
                  <a:cubicBezTo>
                    <a:pt x="170285" y="137260"/>
                    <a:pt x="135196" y="168221"/>
                    <a:pt x="91851" y="168221"/>
                  </a:cubicBezTo>
                  <a:close/>
                  <a:moveTo>
                    <a:pt x="91851" y="36121"/>
                  </a:moveTo>
                  <a:cubicBezTo>
                    <a:pt x="60890" y="36121"/>
                    <a:pt x="36121" y="60890"/>
                    <a:pt x="36121" y="91851"/>
                  </a:cubicBezTo>
                  <a:cubicBezTo>
                    <a:pt x="36121" y="124875"/>
                    <a:pt x="62954" y="147580"/>
                    <a:pt x="91851" y="147580"/>
                  </a:cubicBezTo>
                  <a:cubicBezTo>
                    <a:pt x="120747" y="147580"/>
                    <a:pt x="147580" y="124875"/>
                    <a:pt x="147580" y="91851"/>
                  </a:cubicBezTo>
                  <a:cubicBezTo>
                    <a:pt x="149644" y="62954"/>
                    <a:pt x="122812" y="36121"/>
                    <a:pt x="91851" y="36121"/>
                  </a:cubicBezTo>
                  <a:close/>
                </a:path>
              </a:pathLst>
            </a:custGeom>
            <a:grpFill/>
            <a:ln w="9525" cap="flat">
              <a:noFill/>
              <a:prstDash val="solid"/>
              <a:miter/>
            </a:ln>
          </p:spPr>
          <p:txBody>
            <a:bodyPr rtlCol="0" anchor="ctr"/>
            <a:lstStyle/>
            <a:p>
              <a:endParaRPr lang="en-US"/>
            </a:p>
          </p:txBody>
        </p:sp>
        <p:sp>
          <p:nvSpPr>
            <p:cNvPr id="376" name="Freeform: Shape 375">
              <a:extLst>
                <a:ext uri="{FF2B5EF4-FFF2-40B4-BE49-F238E27FC236}">
                  <a16:creationId xmlns:a16="http://schemas.microsoft.com/office/drawing/2014/main" id="{4751799B-965F-6A1A-4A58-4B0478576449}"/>
                </a:ext>
              </a:extLst>
            </p:cNvPr>
            <p:cNvSpPr/>
            <p:nvPr/>
          </p:nvSpPr>
          <p:spPr>
            <a:xfrm>
              <a:off x="10683367" y="1707932"/>
              <a:ext cx="309609" cy="330249"/>
            </a:xfrm>
            <a:custGeom>
              <a:avLst/>
              <a:gdLst>
                <a:gd name="connsiteX0" fmla="*/ 271423 w 309608"/>
                <a:gd name="connsiteY0" fmla="*/ 320961 h 330249"/>
                <a:gd name="connsiteX1" fmla="*/ 232206 w 309608"/>
                <a:gd name="connsiteY1" fmla="*/ 281744 h 330249"/>
                <a:gd name="connsiteX2" fmla="*/ 232206 w 309608"/>
                <a:gd name="connsiteY2" fmla="*/ 168221 h 330249"/>
                <a:gd name="connsiteX3" fmla="*/ 252847 w 309608"/>
                <a:gd name="connsiteY3" fmla="*/ 168221 h 330249"/>
                <a:gd name="connsiteX4" fmla="*/ 252847 w 309608"/>
                <a:gd name="connsiteY4" fmla="*/ 281744 h 330249"/>
                <a:gd name="connsiteX5" fmla="*/ 271423 w 309608"/>
                <a:gd name="connsiteY5" fmla="*/ 300320 h 330249"/>
                <a:gd name="connsiteX6" fmla="*/ 290000 w 309608"/>
                <a:gd name="connsiteY6" fmla="*/ 281744 h 330249"/>
                <a:gd name="connsiteX7" fmla="*/ 290000 w 309608"/>
                <a:gd name="connsiteY7" fmla="*/ 133132 h 330249"/>
                <a:gd name="connsiteX8" fmla="*/ 192989 w 309608"/>
                <a:gd name="connsiteY8" fmla="*/ 36121 h 330249"/>
                <a:gd name="connsiteX9" fmla="*/ 133132 w 309608"/>
                <a:gd name="connsiteY9" fmla="*/ 36121 h 330249"/>
                <a:gd name="connsiteX10" fmla="*/ 36121 w 309608"/>
                <a:gd name="connsiteY10" fmla="*/ 133132 h 330249"/>
                <a:gd name="connsiteX11" fmla="*/ 36121 w 309608"/>
                <a:gd name="connsiteY11" fmla="*/ 281744 h 330249"/>
                <a:gd name="connsiteX12" fmla="*/ 54697 w 309608"/>
                <a:gd name="connsiteY12" fmla="*/ 300320 h 330249"/>
                <a:gd name="connsiteX13" fmla="*/ 73274 w 309608"/>
                <a:gd name="connsiteY13" fmla="*/ 281744 h 330249"/>
                <a:gd name="connsiteX14" fmla="*/ 73274 w 309608"/>
                <a:gd name="connsiteY14" fmla="*/ 168221 h 330249"/>
                <a:gd name="connsiteX15" fmla="*/ 93914 w 309608"/>
                <a:gd name="connsiteY15" fmla="*/ 168221 h 330249"/>
                <a:gd name="connsiteX16" fmla="*/ 93914 w 309608"/>
                <a:gd name="connsiteY16" fmla="*/ 281744 h 330249"/>
                <a:gd name="connsiteX17" fmla="*/ 54697 w 309608"/>
                <a:gd name="connsiteY17" fmla="*/ 320961 h 330249"/>
                <a:gd name="connsiteX18" fmla="*/ 15480 w 309608"/>
                <a:gd name="connsiteY18" fmla="*/ 281744 h 330249"/>
                <a:gd name="connsiteX19" fmla="*/ 15480 w 309608"/>
                <a:gd name="connsiteY19" fmla="*/ 133132 h 330249"/>
                <a:gd name="connsiteX20" fmla="*/ 133132 w 309608"/>
                <a:gd name="connsiteY20" fmla="*/ 15480 h 330249"/>
                <a:gd name="connsiteX21" fmla="*/ 192989 w 309608"/>
                <a:gd name="connsiteY21" fmla="*/ 15480 h 330249"/>
                <a:gd name="connsiteX22" fmla="*/ 310640 w 309608"/>
                <a:gd name="connsiteY22" fmla="*/ 133132 h 330249"/>
                <a:gd name="connsiteX23" fmla="*/ 310640 w 309608"/>
                <a:gd name="connsiteY23" fmla="*/ 281744 h 330249"/>
                <a:gd name="connsiteX24" fmla="*/ 271423 w 309608"/>
                <a:gd name="connsiteY24" fmla="*/ 320961 h 330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09608" h="330249">
                  <a:moveTo>
                    <a:pt x="271423" y="320961"/>
                  </a:moveTo>
                  <a:cubicBezTo>
                    <a:pt x="250783" y="320961"/>
                    <a:pt x="232206" y="302384"/>
                    <a:pt x="232206" y="281744"/>
                  </a:cubicBezTo>
                  <a:lnTo>
                    <a:pt x="232206" y="168221"/>
                  </a:lnTo>
                  <a:lnTo>
                    <a:pt x="252847" y="168221"/>
                  </a:lnTo>
                  <a:lnTo>
                    <a:pt x="252847" y="281744"/>
                  </a:lnTo>
                  <a:cubicBezTo>
                    <a:pt x="252847" y="292064"/>
                    <a:pt x="261103" y="300320"/>
                    <a:pt x="271423" y="300320"/>
                  </a:cubicBezTo>
                  <a:cubicBezTo>
                    <a:pt x="281744" y="300320"/>
                    <a:pt x="290000" y="292064"/>
                    <a:pt x="290000" y="281744"/>
                  </a:cubicBezTo>
                  <a:lnTo>
                    <a:pt x="290000" y="133132"/>
                  </a:lnTo>
                  <a:cubicBezTo>
                    <a:pt x="290000" y="79466"/>
                    <a:pt x="246655" y="36121"/>
                    <a:pt x="192989" y="36121"/>
                  </a:cubicBezTo>
                  <a:lnTo>
                    <a:pt x="133132" y="36121"/>
                  </a:lnTo>
                  <a:cubicBezTo>
                    <a:pt x="79466" y="36121"/>
                    <a:pt x="36121" y="79466"/>
                    <a:pt x="36121" y="133132"/>
                  </a:cubicBezTo>
                  <a:lnTo>
                    <a:pt x="36121" y="281744"/>
                  </a:lnTo>
                  <a:cubicBezTo>
                    <a:pt x="36121" y="292064"/>
                    <a:pt x="44377" y="300320"/>
                    <a:pt x="54697" y="300320"/>
                  </a:cubicBezTo>
                  <a:cubicBezTo>
                    <a:pt x="65018" y="300320"/>
                    <a:pt x="73274" y="292064"/>
                    <a:pt x="73274" y="281744"/>
                  </a:cubicBezTo>
                  <a:lnTo>
                    <a:pt x="73274" y="168221"/>
                  </a:lnTo>
                  <a:lnTo>
                    <a:pt x="93914" y="168221"/>
                  </a:lnTo>
                  <a:lnTo>
                    <a:pt x="93914" y="281744"/>
                  </a:lnTo>
                  <a:cubicBezTo>
                    <a:pt x="93914" y="302384"/>
                    <a:pt x="75338" y="320961"/>
                    <a:pt x="54697" y="320961"/>
                  </a:cubicBezTo>
                  <a:cubicBezTo>
                    <a:pt x="34057" y="320961"/>
                    <a:pt x="15480" y="302384"/>
                    <a:pt x="15480" y="281744"/>
                  </a:cubicBezTo>
                  <a:lnTo>
                    <a:pt x="15480" y="133132"/>
                  </a:lnTo>
                  <a:cubicBezTo>
                    <a:pt x="15480" y="67082"/>
                    <a:pt x="69146" y="15480"/>
                    <a:pt x="133132" y="15480"/>
                  </a:cubicBezTo>
                  <a:lnTo>
                    <a:pt x="192989" y="15480"/>
                  </a:lnTo>
                  <a:cubicBezTo>
                    <a:pt x="259039" y="15480"/>
                    <a:pt x="310640" y="69146"/>
                    <a:pt x="310640" y="133132"/>
                  </a:cubicBezTo>
                  <a:lnTo>
                    <a:pt x="310640" y="281744"/>
                  </a:lnTo>
                  <a:cubicBezTo>
                    <a:pt x="310640" y="304448"/>
                    <a:pt x="294128" y="320961"/>
                    <a:pt x="271423" y="320961"/>
                  </a:cubicBezTo>
                  <a:close/>
                </a:path>
              </a:pathLst>
            </a:custGeom>
            <a:grpFill/>
            <a:ln w="9525" cap="flat">
              <a:noFill/>
              <a:prstDash val="solid"/>
              <a:miter/>
            </a:ln>
          </p:spPr>
          <p:txBody>
            <a:bodyPr rtlCol="0" anchor="ctr"/>
            <a:lstStyle/>
            <a:p>
              <a:endParaRPr lang="en-US"/>
            </a:p>
          </p:txBody>
        </p:sp>
        <p:sp>
          <p:nvSpPr>
            <p:cNvPr id="377" name="Freeform: Shape 376">
              <a:extLst>
                <a:ext uri="{FF2B5EF4-FFF2-40B4-BE49-F238E27FC236}">
                  <a16:creationId xmlns:a16="http://schemas.microsoft.com/office/drawing/2014/main" id="{F8530A32-B430-2BDE-1E36-ED6806E142F6}"/>
                </a:ext>
              </a:extLst>
            </p:cNvPr>
            <p:cNvSpPr/>
            <p:nvPr/>
          </p:nvSpPr>
          <p:spPr>
            <a:xfrm>
              <a:off x="10739097" y="1823519"/>
              <a:ext cx="41281" cy="371530"/>
            </a:xfrm>
            <a:custGeom>
              <a:avLst/>
              <a:gdLst>
                <a:gd name="connsiteX0" fmla="*/ 15481 w 41281"/>
                <a:gd name="connsiteY0" fmla="*/ 15480 h 371530"/>
                <a:gd name="connsiteX1" fmla="*/ 36121 w 41281"/>
                <a:gd name="connsiteY1" fmla="*/ 15480 h 371530"/>
                <a:gd name="connsiteX2" fmla="*/ 36121 w 41281"/>
                <a:gd name="connsiteY2" fmla="*/ 370498 h 371530"/>
                <a:gd name="connsiteX3" fmla="*/ 15481 w 41281"/>
                <a:gd name="connsiteY3" fmla="*/ 370498 h 371530"/>
              </a:gdLst>
              <a:ahLst/>
              <a:cxnLst>
                <a:cxn ang="0">
                  <a:pos x="connsiteX0" y="connsiteY0"/>
                </a:cxn>
                <a:cxn ang="0">
                  <a:pos x="connsiteX1" y="connsiteY1"/>
                </a:cxn>
                <a:cxn ang="0">
                  <a:pos x="connsiteX2" y="connsiteY2"/>
                </a:cxn>
                <a:cxn ang="0">
                  <a:pos x="connsiteX3" y="connsiteY3"/>
                </a:cxn>
              </a:cxnLst>
              <a:rect l="l" t="t" r="r" b="b"/>
              <a:pathLst>
                <a:path w="41281" h="371530">
                  <a:moveTo>
                    <a:pt x="15481" y="15480"/>
                  </a:moveTo>
                  <a:lnTo>
                    <a:pt x="36121" y="15480"/>
                  </a:lnTo>
                  <a:lnTo>
                    <a:pt x="36121" y="370498"/>
                  </a:lnTo>
                  <a:lnTo>
                    <a:pt x="15481" y="370498"/>
                  </a:lnTo>
                  <a:close/>
                </a:path>
              </a:pathLst>
            </a:custGeom>
            <a:grpFill/>
            <a:ln w="9525" cap="flat">
              <a:noFill/>
              <a:prstDash val="solid"/>
              <a:miter/>
            </a:ln>
          </p:spPr>
          <p:txBody>
            <a:bodyPr rtlCol="0" anchor="ctr"/>
            <a:lstStyle/>
            <a:p>
              <a:endParaRPr lang="en-US"/>
            </a:p>
          </p:txBody>
        </p:sp>
        <p:sp>
          <p:nvSpPr>
            <p:cNvPr id="378" name="Freeform: Shape 377">
              <a:extLst>
                <a:ext uri="{FF2B5EF4-FFF2-40B4-BE49-F238E27FC236}">
                  <a16:creationId xmlns:a16="http://schemas.microsoft.com/office/drawing/2014/main" id="{B2C65BB4-FFD8-9F6D-A44A-23302E1D4247}"/>
                </a:ext>
              </a:extLst>
            </p:cNvPr>
            <p:cNvSpPr/>
            <p:nvPr/>
          </p:nvSpPr>
          <p:spPr>
            <a:xfrm>
              <a:off x="10819595" y="1974195"/>
              <a:ext cx="41281" cy="247687"/>
            </a:xfrm>
            <a:custGeom>
              <a:avLst/>
              <a:gdLst>
                <a:gd name="connsiteX0" fmla="*/ 15481 w 41281"/>
                <a:gd name="connsiteY0" fmla="*/ 15480 h 247686"/>
                <a:gd name="connsiteX1" fmla="*/ 36121 w 41281"/>
                <a:gd name="connsiteY1" fmla="*/ 15480 h 247686"/>
                <a:gd name="connsiteX2" fmla="*/ 36121 w 41281"/>
                <a:gd name="connsiteY2" fmla="*/ 238399 h 247686"/>
                <a:gd name="connsiteX3" fmla="*/ 15481 w 41281"/>
                <a:gd name="connsiteY3" fmla="*/ 238399 h 247686"/>
              </a:gdLst>
              <a:ahLst/>
              <a:cxnLst>
                <a:cxn ang="0">
                  <a:pos x="connsiteX0" y="connsiteY0"/>
                </a:cxn>
                <a:cxn ang="0">
                  <a:pos x="connsiteX1" y="connsiteY1"/>
                </a:cxn>
                <a:cxn ang="0">
                  <a:pos x="connsiteX2" y="connsiteY2"/>
                </a:cxn>
                <a:cxn ang="0">
                  <a:pos x="connsiteX3" y="connsiteY3"/>
                </a:cxn>
              </a:cxnLst>
              <a:rect l="l" t="t" r="r" b="b"/>
              <a:pathLst>
                <a:path w="41281" h="247686">
                  <a:moveTo>
                    <a:pt x="15481" y="15480"/>
                  </a:moveTo>
                  <a:lnTo>
                    <a:pt x="36121" y="15480"/>
                  </a:lnTo>
                  <a:lnTo>
                    <a:pt x="36121" y="238399"/>
                  </a:lnTo>
                  <a:lnTo>
                    <a:pt x="15481" y="238399"/>
                  </a:lnTo>
                  <a:close/>
                </a:path>
              </a:pathLst>
            </a:custGeom>
            <a:grpFill/>
            <a:ln w="9525" cap="flat">
              <a:noFill/>
              <a:prstDash val="solid"/>
              <a:miter/>
            </a:ln>
          </p:spPr>
          <p:txBody>
            <a:bodyPr rtlCol="0" anchor="ctr"/>
            <a:lstStyle/>
            <a:p>
              <a:endParaRPr lang="en-US"/>
            </a:p>
          </p:txBody>
        </p:sp>
        <p:sp>
          <p:nvSpPr>
            <p:cNvPr id="379" name="Freeform: Shape 378">
              <a:extLst>
                <a:ext uri="{FF2B5EF4-FFF2-40B4-BE49-F238E27FC236}">
                  <a16:creationId xmlns:a16="http://schemas.microsoft.com/office/drawing/2014/main" id="{BFA56EA1-9049-7F8B-F7CD-FD7BEBA7F793}"/>
                </a:ext>
              </a:extLst>
            </p:cNvPr>
            <p:cNvSpPr/>
            <p:nvPr/>
          </p:nvSpPr>
          <p:spPr>
            <a:xfrm>
              <a:off x="10900093" y="1823519"/>
              <a:ext cx="41281" cy="371530"/>
            </a:xfrm>
            <a:custGeom>
              <a:avLst/>
              <a:gdLst>
                <a:gd name="connsiteX0" fmla="*/ 15480 w 41281"/>
                <a:gd name="connsiteY0" fmla="*/ 15480 h 371530"/>
                <a:gd name="connsiteX1" fmla="*/ 36121 w 41281"/>
                <a:gd name="connsiteY1" fmla="*/ 15480 h 371530"/>
                <a:gd name="connsiteX2" fmla="*/ 36121 w 41281"/>
                <a:gd name="connsiteY2" fmla="*/ 356050 h 371530"/>
                <a:gd name="connsiteX3" fmla="*/ 15480 w 41281"/>
                <a:gd name="connsiteY3" fmla="*/ 356050 h 371530"/>
              </a:gdLst>
              <a:ahLst/>
              <a:cxnLst>
                <a:cxn ang="0">
                  <a:pos x="connsiteX0" y="connsiteY0"/>
                </a:cxn>
                <a:cxn ang="0">
                  <a:pos x="connsiteX1" y="connsiteY1"/>
                </a:cxn>
                <a:cxn ang="0">
                  <a:pos x="connsiteX2" y="connsiteY2"/>
                </a:cxn>
                <a:cxn ang="0">
                  <a:pos x="connsiteX3" y="connsiteY3"/>
                </a:cxn>
              </a:cxnLst>
              <a:rect l="l" t="t" r="r" b="b"/>
              <a:pathLst>
                <a:path w="41281" h="371530">
                  <a:moveTo>
                    <a:pt x="15480" y="15480"/>
                  </a:moveTo>
                  <a:lnTo>
                    <a:pt x="36121" y="15480"/>
                  </a:lnTo>
                  <a:lnTo>
                    <a:pt x="36121" y="356050"/>
                  </a:lnTo>
                  <a:lnTo>
                    <a:pt x="15480" y="356050"/>
                  </a:lnTo>
                  <a:close/>
                </a:path>
              </a:pathLst>
            </a:custGeom>
            <a:grpFill/>
            <a:ln w="9525" cap="flat">
              <a:noFill/>
              <a:prstDash val="solid"/>
              <a:miter/>
            </a:ln>
          </p:spPr>
          <p:txBody>
            <a:bodyPr rtlCol="0" anchor="ctr"/>
            <a:lstStyle/>
            <a:p>
              <a:endParaRPr lang="en-US"/>
            </a:p>
          </p:txBody>
        </p:sp>
        <p:sp>
          <p:nvSpPr>
            <p:cNvPr id="380" name="Freeform: Shape 379">
              <a:extLst>
                <a:ext uri="{FF2B5EF4-FFF2-40B4-BE49-F238E27FC236}">
                  <a16:creationId xmlns:a16="http://schemas.microsoft.com/office/drawing/2014/main" id="{98B38BF3-A664-75D4-84B4-3650CB4C8720}"/>
                </a:ext>
              </a:extLst>
            </p:cNvPr>
            <p:cNvSpPr/>
            <p:nvPr/>
          </p:nvSpPr>
          <p:spPr>
            <a:xfrm>
              <a:off x="10491410" y="1762629"/>
              <a:ext cx="701779" cy="639858"/>
            </a:xfrm>
            <a:custGeom>
              <a:avLst/>
              <a:gdLst>
                <a:gd name="connsiteX0" fmla="*/ 409715 w 701779"/>
                <a:gd name="connsiteY0" fmla="*/ 637794 h 639857"/>
                <a:gd name="connsiteX1" fmla="*/ 300320 w 701779"/>
                <a:gd name="connsiteY1" fmla="*/ 637794 h 639857"/>
                <a:gd name="connsiteX2" fmla="*/ 290000 w 701779"/>
                <a:gd name="connsiteY2" fmla="*/ 627473 h 639857"/>
                <a:gd name="connsiteX3" fmla="*/ 290000 w 701779"/>
                <a:gd name="connsiteY3" fmla="*/ 565552 h 639857"/>
                <a:gd name="connsiteX4" fmla="*/ 211566 w 701779"/>
                <a:gd name="connsiteY4" fmla="*/ 532527 h 639857"/>
                <a:gd name="connsiteX5" fmla="*/ 168221 w 701779"/>
                <a:gd name="connsiteY5" fmla="*/ 575872 h 639857"/>
                <a:gd name="connsiteX6" fmla="*/ 153772 w 701779"/>
                <a:gd name="connsiteY6" fmla="*/ 575872 h 639857"/>
                <a:gd name="connsiteX7" fmla="*/ 77402 w 701779"/>
                <a:gd name="connsiteY7" fmla="*/ 499502 h 639857"/>
                <a:gd name="connsiteX8" fmla="*/ 77402 w 701779"/>
                <a:gd name="connsiteY8" fmla="*/ 485053 h 639857"/>
                <a:gd name="connsiteX9" fmla="*/ 120747 w 701779"/>
                <a:gd name="connsiteY9" fmla="*/ 441708 h 639857"/>
                <a:gd name="connsiteX10" fmla="*/ 87722 w 701779"/>
                <a:gd name="connsiteY10" fmla="*/ 363274 h 639857"/>
                <a:gd name="connsiteX11" fmla="*/ 25801 w 701779"/>
                <a:gd name="connsiteY11" fmla="*/ 363274 h 639857"/>
                <a:gd name="connsiteX12" fmla="*/ 15480 w 701779"/>
                <a:gd name="connsiteY12" fmla="*/ 352954 h 639857"/>
                <a:gd name="connsiteX13" fmla="*/ 15480 w 701779"/>
                <a:gd name="connsiteY13" fmla="*/ 243559 h 639857"/>
                <a:gd name="connsiteX14" fmla="*/ 25801 w 701779"/>
                <a:gd name="connsiteY14" fmla="*/ 233238 h 639857"/>
                <a:gd name="connsiteX15" fmla="*/ 87722 w 701779"/>
                <a:gd name="connsiteY15" fmla="*/ 233238 h 639857"/>
                <a:gd name="connsiteX16" fmla="*/ 120747 w 701779"/>
                <a:gd name="connsiteY16" fmla="*/ 154804 h 639857"/>
                <a:gd name="connsiteX17" fmla="*/ 77402 w 701779"/>
                <a:gd name="connsiteY17" fmla="*/ 111459 h 639857"/>
                <a:gd name="connsiteX18" fmla="*/ 75338 w 701779"/>
                <a:gd name="connsiteY18" fmla="*/ 103203 h 639857"/>
                <a:gd name="connsiteX19" fmla="*/ 77402 w 701779"/>
                <a:gd name="connsiteY19" fmla="*/ 94947 h 639857"/>
                <a:gd name="connsiteX20" fmla="*/ 153772 w 701779"/>
                <a:gd name="connsiteY20" fmla="*/ 18577 h 639857"/>
                <a:gd name="connsiteX21" fmla="*/ 168221 w 701779"/>
                <a:gd name="connsiteY21" fmla="*/ 18577 h 639857"/>
                <a:gd name="connsiteX22" fmla="*/ 211566 w 701779"/>
                <a:gd name="connsiteY22" fmla="*/ 61922 h 639857"/>
                <a:gd name="connsiteX23" fmla="*/ 213629 w 701779"/>
                <a:gd name="connsiteY23" fmla="*/ 59858 h 639857"/>
                <a:gd name="connsiteX24" fmla="*/ 223950 w 701779"/>
                <a:gd name="connsiteY24" fmla="*/ 78434 h 639857"/>
                <a:gd name="connsiteX25" fmla="*/ 215694 w 701779"/>
                <a:gd name="connsiteY25" fmla="*/ 84626 h 639857"/>
                <a:gd name="connsiteX26" fmla="*/ 203309 w 701779"/>
                <a:gd name="connsiteY26" fmla="*/ 82562 h 639857"/>
                <a:gd name="connsiteX27" fmla="*/ 162028 w 701779"/>
                <a:gd name="connsiteY27" fmla="*/ 41281 h 639857"/>
                <a:gd name="connsiteX28" fmla="*/ 100106 w 701779"/>
                <a:gd name="connsiteY28" fmla="*/ 103203 h 639857"/>
                <a:gd name="connsiteX29" fmla="*/ 141387 w 701779"/>
                <a:gd name="connsiteY29" fmla="*/ 144484 h 639857"/>
                <a:gd name="connsiteX30" fmla="*/ 143452 w 701779"/>
                <a:gd name="connsiteY30" fmla="*/ 156868 h 639857"/>
                <a:gd name="connsiteX31" fmla="*/ 108363 w 701779"/>
                <a:gd name="connsiteY31" fmla="*/ 243559 h 639857"/>
                <a:gd name="connsiteX32" fmla="*/ 98043 w 701779"/>
                <a:gd name="connsiteY32" fmla="*/ 251815 h 639857"/>
                <a:gd name="connsiteX33" fmla="*/ 38185 w 701779"/>
                <a:gd name="connsiteY33" fmla="*/ 251815 h 639857"/>
                <a:gd name="connsiteX34" fmla="*/ 38185 w 701779"/>
                <a:gd name="connsiteY34" fmla="*/ 340569 h 639857"/>
                <a:gd name="connsiteX35" fmla="*/ 98043 w 701779"/>
                <a:gd name="connsiteY35" fmla="*/ 340569 h 639857"/>
                <a:gd name="connsiteX36" fmla="*/ 108363 w 701779"/>
                <a:gd name="connsiteY36" fmla="*/ 348826 h 639857"/>
                <a:gd name="connsiteX37" fmla="*/ 143452 w 701779"/>
                <a:gd name="connsiteY37" fmla="*/ 435516 h 639857"/>
                <a:gd name="connsiteX38" fmla="*/ 141387 w 701779"/>
                <a:gd name="connsiteY38" fmla="*/ 447900 h 639857"/>
                <a:gd name="connsiteX39" fmla="*/ 100106 w 701779"/>
                <a:gd name="connsiteY39" fmla="*/ 489182 h 639857"/>
                <a:gd name="connsiteX40" fmla="*/ 162028 w 701779"/>
                <a:gd name="connsiteY40" fmla="*/ 551103 h 639857"/>
                <a:gd name="connsiteX41" fmla="*/ 203309 w 701779"/>
                <a:gd name="connsiteY41" fmla="*/ 509822 h 639857"/>
                <a:gd name="connsiteX42" fmla="*/ 215694 w 701779"/>
                <a:gd name="connsiteY42" fmla="*/ 507758 h 639857"/>
                <a:gd name="connsiteX43" fmla="*/ 302384 w 701779"/>
                <a:gd name="connsiteY43" fmla="*/ 542847 h 639857"/>
                <a:gd name="connsiteX44" fmla="*/ 310640 w 701779"/>
                <a:gd name="connsiteY44" fmla="*/ 553167 h 639857"/>
                <a:gd name="connsiteX45" fmla="*/ 310640 w 701779"/>
                <a:gd name="connsiteY45" fmla="*/ 613025 h 639857"/>
                <a:gd name="connsiteX46" fmla="*/ 399395 w 701779"/>
                <a:gd name="connsiteY46" fmla="*/ 613025 h 639857"/>
                <a:gd name="connsiteX47" fmla="*/ 399395 w 701779"/>
                <a:gd name="connsiteY47" fmla="*/ 553167 h 639857"/>
                <a:gd name="connsiteX48" fmla="*/ 407651 w 701779"/>
                <a:gd name="connsiteY48" fmla="*/ 542847 h 639857"/>
                <a:gd name="connsiteX49" fmla="*/ 494341 w 701779"/>
                <a:gd name="connsiteY49" fmla="*/ 507758 h 639857"/>
                <a:gd name="connsiteX50" fmla="*/ 506726 w 701779"/>
                <a:gd name="connsiteY50" fmla="*/ 509822 h 639857"/>
                <a:gd name="connsiteX51" fmla="*/ 548007 w 701779"/>
                <a:gd name="connsiteY51" fmla="*/ 551103 h 639857"/>
                <a:gd name="connsiteX52" fmla="*/ 609929 w 701779"/>
                <a:gd name="connsiteY52" fmla="*/ 489182 h 639857"/>
                <a:gd name="connsiteX53" fmla="*/ 568648 w 701779"/>
                <a:gd name="connsiteY53" fmla="*/ 447900 h 639857"/>
                <a:gd name="connsiteX54" fmla="*/ 566583 w 701779"/>
                <a:gd name="connsiteY54" fmla="*/ 435516 h 639857"/>
                <a:gd name="connsiteX55" fmla="*/ 601673 w 701779"/>
                <a:gd name="connsiteY55" fmla="*/ 348826 h 639857"/>
                <a:gd name="connsiteX56" fmla="*/ 611993 w 701779"/>
                <a:gd name="connsiteY56" fmla="*/ 340569 h 639857"/>
                <a:gd name="connsiteX57" fmla="*/ 671850 w 701779"/>
                <a:gd name="connsiteY57" fmla="*/ 340569 h 639857"/>
                <a:gd name="connsiteX58" fmla="*/ 671850 w 701779"/>
                <a:gd name="connsiteY58" fmla="*/ 251815 h 639857"/>
                <a:gd name="connsiteX59" fmla="*/ 611993 w 701779"/>
                <a:gd name="connsiteY59" fmla="*/ 251815 h 639857"/>
                <a:gd name="connsiteX60" fmla="*/ 601673 w 701779"/>
                <a:gd name="connsiteY60" fmla="*/ 243559 h 639857"/>
                <a:gd name="connsiteX61" fmla="*/ 566583 w 701779"/>
                <a:gd name="connsiteY61" fmla="*/ 156868 h 639857"/>
                <a:gd name="connsiteX62" fmla="*/ 568648 w 701779"/>
                <a:gd name="connsiteY62" fmla="*/ 144484 h 639857"/>
                <a:gd name="connsiteX63" fmla="*/ 609929 w 701779"/>
                <a:gd name="connsiteY63" fmla="*/ 103203 h 639857"/>
                <a:gd name="connsiteX64" fmla="*/ 548007 w 701779"/>
                <a:gd name="connsiteY64" fmla="*/ 41281 h 639857"/>
                <a:gd name="connsiteX65" fmla="*/ 506726 w 701779"/>
                <a:gd name="connsiteY65" fmla="*/ 82562 h 639857"/>
                <a:gd name="connsiteX66" fmla="*/ 494341 w 701779"/>
                <a:gd name="connsiteY66" fmla="*/ 84626 h 639857"/>
                <a:gd name="connsiteX67" fmla="*/ 488149 w 701779"/>
                <a:gd name="connsiteY67" fmla="*/ 80498 h 639857"/>
                <a:gd name="connsiteX68" fmla="*/ 494341 w 701779"/>
                <a:gd name="connsiteY68" fmla="*/ 70178 h 639857"/>
                <a:gd name="connsiteX69" fmla="*/ 492277 w 701779"/>
                <a:gd name="connsiteY69" fmla="*/ 68114 h 639857"/>
                <a:gd name="connsiteX70" fmla="*/ 541815 w 701779"/>
                <a:gd name="connsiteY70" fmla="*/ 18577 h 639857"/>
                <a:gd name="connsiteX71" fmla="*/ 556263 w 701779"/>
                <a:gd name="connsiteY71" fmla="*/ 18577 h 639857"/>
                <a:gd name="connsiteX72" fmla="*/ 632633 w 701779"/>
                <a:gd name="connsiteY72" fmla="*/ 94947 h 639857"/>
                <a:gd name="connsiteX73" fmla="*/ 634698 w 701779"/>
                <a:gd name="connsiteY73" fmla="*/ 103203 h 639857"/>
                <a:gd name="connsiteX74" fmla="*/ 632633 w 701779"/>
                <a:gd name="connsiteY74" fmla="*/ 111459 h 639857"/>
                <a:gd name="connsiteX75" fmla="*/ 589288 w 701779"/>
                <a:gd name="connsiteY75" fmla="*/ 154804 h 639857"/>
                <a:gd name="connsiteX76" fmla="*/ 622313 w 701779"/>
                <a:gd name="connsiteY76" fmla="*/ 233238 h 639857"/>
                <a:gd name="connsiteX77" fmla="*/ 684235 w 701779"/>
                <a:gd name="connsiteY77" fmla="*/ 233238 h 639857"/>
                <a:gd name="connsiteX78" fmla="*/ 694555 w 701779"/>
                <a:gd name="connsiteY78" fmla="*/ 243559 h 639857"/>
                <a:gd name="connsiteX79" fmla="*/ 694555 w 701779"/>
                <a:gd name="connsiteY79" fmla="*/ 352954 h 639857"/>
                <a:gd name="connsiteX80" fmla="*/ 684235 w 701779"/>
                <a:gd name="connsiteY80" fmla="*/ 363274 h 639857"/>
                <a:gd name="connsiteX81" fmla="*/ 622313 w 701779"/>
                <a:gd name="connsiteY81" fmla="*/ 363274 h 639857"/>
                <a:gd name="connsiteX82" fmla="*/ 589288 w 701779"/>
                <a:gd name="connsiteY82" fmla="*/ 441708 h 639857"/>
                <a:gd name="connsiteX83" fmla="*/ 632633 w 701779"/>
                <a:gd name="connsiteY83" fmla="*/ 485053 h 639857"/>
                <a:gd name="connsiteX84" fmla="*/ 632633 w 701779"/>
                <a:gd name="connsiteY84" fmla="*/ 499502 h 639857"/>
                <a:gd name="connsiteX85" fmla="*/ 556263 w 701779"/>
                <a:gd name="connsiteY85" fmla="*/ 575872 h 639857"/>
                <a:gd name="connsiteX86" fmla="*/ 541815 w 701779"/>
                <a:gd name="connsiteY86" fmla="*/ 575872 h 639857"/>
                <a:gd name="connsiteX87" fmla="*/ 498470 w 701779"/>
                <a:gd name="connsiteY87" fmla="*/ 532527 h 639857"/>
                <a:gd name="connsiteX88" fmla="*/ 420035 w 701779"/>
                <a:gd name="connsiteY88" fmla="*/ 565552 h 639857"/>
                <a:gd name="connsiteX89" fmla="*/ 420035 w 701779"/>
                <a:gd name="connsiteY89" fmla="*/ 627473 h 639857"/>
                <a:gd name="connsiteX90" fmla="*/ 409715 w 701779"/>
                <a:gd name="connsiteY90" fmla="*/ 637794 h 639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701779" h="639857">
                  <a:moveTo>
                    <a:pt x="409715" y="637794"/>
                  </a:moveTo>
                  <a:lnTo>
                    <a:pt x="300320" y="637794"/>
                  </a:lnTo>
                  <a:cubicBezTo>
                    <a:pt x="294128" y="637794"/>
                    <a:pt x="290000" y="633666"/>
                    <a:pt x="290000" y="627473"/>
                  </a:cubicBezTo>
                  <a:lnTo>
                    <a:pt x="290000" y="565552"/>
                  </a:lnTo>
                  <a:cubicBezTo>
                    <a:pt x="263167" y="559360"/>
                    <a:pt x="236334" y="546975"/>
                    <a:pt x="211566" y="532527"/>
                  </a:cubicBezTo>
                  <a:lnTo>
                    <a:pt x="168221" y="575872"/>
                  </a:lnTo>
                  <a:cubicBezTo>
                    <a:pt x="164092" y="580000"/>
                    <a:pt x="157900" y="580000"/>
                    <a:pt x="153772" y="575872"/>
                  </a:cubicBezTo>
                  <a:lnTo>
                    <a:pt x="77402" y="499502"/>
                  </a:lnTo>
                  <a:cubicBezTo>
                    <a:pt x="73274" y="495374"/>
                    <a:pt x="73274" y="489182"/>
                    <a:pt x="77402" y="485053"/>
                  </a:cubicBezTo>
                  <a:lnTo>
                    <a:pt x="120747" y="441708"/>
                  </a:lnTo>
                  <a:cubicBezTo>
                    <a:pt x="106299" y="416940"/>
                    <a:pt x="93914" y="390107"/>
                    <a:pt x="87722" y="363274"/>
                  </a:cubicBezTo>
                  <a:lnTo>
                    <a:pt x="25801" y="363274"/>
                  </a:lnTo>
                  <a:cubicBezTo>
                    <a:pt x="19608" y="363274"/>
                    <a:pt x="15480" y="359146"/>
                    <a:pt x="15480" y="352954"/>
                  </a:cubicBezTo>
                  <a:lnTo>
                    <a:pt x="15480" y="243559"/>
                  </a:lnTo>
                  <a:cubicBezTo>
                    <a:pt x="15480" y="237367"/>
                    <a:pt x="19608" y="233238"/>
                    <a:pt x="25801" y="233238"/>
                  </a:cubicBezTo>
                  <a:lnTo>
                    <a:pt x="87722" y="233238"/>
                  </a:lnTo>
                  <a:cubicBezTo>
                    <a:pt x="93914" y="206406"/>
                    <a:pt x="106299" y="179573"/>
                    <a:pt x="120747" y="154804"/>
                  </a:cubicBezTo>
                  <a:lnTo>
                    <a:pt x="77402" y="111459"/>
                  </a:lnTo>
                  <a:cubicBezTo>
                    <a:pt x="75338" y="109395"/>
                    <a:pt x="75338" y="107331"/>
                    <a:pt x="75338" y="103203"/>
                  </a:cubicBezTo>
                  <a:cubicBezTo>
                    <a:pt x="75338" y="101139"/>
                    <a:pt x="77402" y="97011"/>
                    <a:pt x="77402" y="94947"/>
                  </a:cubicBezTo>
                  <a:lnTo>
                    <a:pt x="153772" y="18577"/>
                  </a:lnTo>
                  <a:cubicBezTo>
                    <a:pt x="157900" y="14448"/>
                    <a:pt x="164092" y="14448"/>
                    <a:pt x="168221" y="18577"/>
                  </a:cubicBezTo>
                  <a:lnTo>
                    <a:pt x="211566" y="61922"/>
                  </a:lnTo>
                  <a:cubicBezTo>
                    <a:pt x="211566" y="61922"/>
                    <a:pt x="213629" y="61922"/>
                    <a:pt x="213629" y="59858"/>
                  </a:cubicBezTo>
                  <a:lnTo>
                    <a:pt x="223950" y="78434"/>
                  </a:lnTo>
                  <a:cubicBezTo>
                    <a:pt x="221886" y="80498"/>
                    <a:pt x="217758" y="82562"/>
                    <a:pt x="215694" y="84626"/>
                  </a:cubicBezTo>
                  <a:cubicBezTo>
                    <a:pt x="211566" y="86690"/>
                    <a:pt x="205373" y="86690"/>
                    <a:pt x="203309" y="82562"/>
                  </a:cubicBezTo>
                  <a:lnTo>
                    <a:pt x="162028" y="41281"/>
                  </a:lnTo>
                  <a:lnTo>
                    <a:pt x="100106" y="103203"/>
                  </a:lnTo>
                  <a:lnTo>
                    <a:pt x="141387" y="144484"/>
                  </a:lnTo>
                  <a:cubicBezTo>
                    <a:pt x="145516" y="148612"/>
                    <a:pt x="145516" y="152740"/>
                    <a:pt x="143452" y="156868"/>
                  </a:cubicBezTo>
                  <a:cubicBezTo>
                    <a:pt x="126939" y="183701"/>
                    <a:pt x="114555" y="212598"/>
                    <a:pt x="108363" y="243559"/>
                  </a:cubicBezTo>
                  <a:cubicBezTo>
                    <a:pt x="108363" y="247687"/>
                    <a:pt x="102170" y="251815"/>
                    <a:pt x="98043" y="251815"/>
                  </a:cubicBezTo>
                  <a:lnTo>
                    <a:pt x="38185" y="251815"/>
                  </a:lnTo>
                  <a:lnTo>
                    <a:pt x="38185" y="340569"/>
                  </a:lnTo>
                  <a:lnTo>
                    <a:pt x="98043" y="340569"/>
                  </a:lnTo>
                  <a:cubicBezTo>
                    <a:pt x="102170" y="340569"/>
                    <a:pt x="106299" y="344698"/>
                    <a:pt x="108363" y="348826"/>
                  </a:cubicBezTo>
                  <a:cubicBezTo>
                    <a:pt x="114555" y="379787"/>
                    <a:pt x="126939" y="408683"/>
                    <a:pt x="143452" y="435516"/>
                  </a:cubicBezTo>
                  <a:cubicBezTo>
                    <a:pt x="145516" y="439644"/>
                    <a:pt x="145516" y="445836"/>
                    <a:pt x="141387" y="447900"/>
                  </a:cubicBezTo>
                  <a:lnTo>
                    <a:pt x="100106" y="489182"/>
                  </a:lnTo>
                  <a:lnTo>
                    <a:pt x="162028" y="551103"/>
                  </a:lnTo>
                  <a:lnTo>
                    <a:pt x="203309" y="509822"/>
                  </a:lnTo>
                  <a:cubicBezTo>
                    <a:pt x="207438" y="505694"/>
                    <a:pt x="211566" y="505694"/>
                    <a:pt x="215694" y="507758"/>
                  </a:cubicBezTo>
                  <a:cubicBezTo>
                    <a:pt x="242527" y="524271"/>
                    <a:pt x="271423" y="536655"/>
                    <a:pt x="302384" y="542847"/>
                  </a:cubicBezTo>
                  <a:cubicBezTo>
                    <a:pt x="306512" y="542847"/>
                    <a:pt x="310640" y="549039"/>
                    <a:pt x="310640" y="553167"/>
                  </a:cubicBezTo>
                  <a:lnTo>
                    <a:pt x="310640" y="613025"/>
                  </a:lnTo>
                  <a:lnTo>
                    <a:pt x="399395" y="613025"/>
                  </a:lnTo>
                  <a:lnTo>
                    <a:pt x="399395" y="553167"/>
                  </a:lnTo>
                  <a:cubicBezTo>
                    <a:pt x="399395" y="549039"/>
                    <a:pt x="403523" y="544911"/>
                    <a:pt x="407651" y="542847"/>
                  </a:cubicBezTo>
                  <a:cubicBezTo>
                    <a:pt x="438612" y="536655"/>
                    <a:pt x="467509" y="524271"/>
                    <a:pt x="494341" y="507758"/>
                  </a:cubicBezTo>
                  <a:cubicBezTo>
                    <a:pt x="498470" y="505694"/>
                    <a:pt x="504662" y="505694"/>
                    <a:pt x="506726" y="509822"/>
                  </a:cubicBezTo>
                  <a:lnTo>
                    <a:pt x="548007" y="551103"/>
                  </a:lnTo>
                  <a:lnTo>
                    <a:pt x="609929" y="489182"/>
                  </a:lnTo>
                  <a:lnTo>
                    <a:pt x="568648" y="447900"/>
                  </a:lnTo>
                  <a:cubicBezTo>
                    <a:pt x="564519" y="443772"/>
                    <a:pt x="564519" y="439644"/>
                    <a:pt x="566583" y="435516"/>
                  </a:cubicBezTo>
                  <a:cubicBezTo>
                    <a:pt x="583096" y="408683"/>
                    <a:pt x="595480" y="379787"/>
                    <a:pt x="601673" y="348826"/>
                  </a:cubicBezTo>
                  <a:cubicBezTo>
                    <a:pt x="601673" y="344698"/>
                    <a:pt x="607864" y="340569"/>
                    <a:pt x="611993" y="340569"/>
                  </a:cubicBezTo>
                  <a:lnTo>
                    <a:pt x="671850" y="340569"/>
                  </a:lnTo>
                  <a:lnTo>
                    <a:pt x="671850" y="251815"/>
                  </a:lnTo>
                  <a:lnTo>
                    <a:pt x="611993" y="251815"/>
                  </a:lnTo>
                  <a:cubicBezTo>
                    <a:pt x="607864" y="251815"/>
                    <a:pt x="603737" y="247687"/>
                    <a:pt x="601673" y="243559"/>
                  </a:cubicBezTo>
                  <a:cubicBezTo>
                    <a:pt x="595480" y="212598"/>
                    <a:pt x="583096" y="183701"/>
                    <a:pt x="566583" y="156868"/>
                  </a:cubicBezTo>
                  <a:cubicBezTo>
                    <a:pt x="564519" y="152740"/>
                    <a:pt x="564519" y="146548"/>
                    <a:pt x="568648" y="144484"/>
                  </a:cubicBezTo>
                  <a:lnTo>
                    <a:pt x="609929" y="103203"/>
                  </a:lnTo>
                  <a:lnTo>
                    <a:pt x="548007" y="41281"/>
                  </a:lnTo>
                  <a:lnTo>
                    <a:pt x="506726" y="82562"/>
                  </a:lnTo>
                  <a:cubicBezTo>
                    <a:pt x="502597" y="86690"/>
                    <a:pt x="498470" y="86690"/>
                    <a:pt x="494341" y="84626"/>
                  </a:cubicBezTo>
                  <a:lnTo>
                    <a:pt x="488149" y="80498"/>
                  </a:lnTo>
                  <a:lnTo>
                    <a:pt x="494341" y="70178"/>
                  </a:lnTo>
                  <a:lnTo>
                    <a:pt x="492277" y="68114"/>
                  </a:lnTo>
                  <a:lnTo>
                    <a:pt x="541815" y="18577"/>
                  </a:lnTo>
                  <a:cubicBezTo>
                    <a:pt x="545943" y="14448"/>
                    <a:pt x="552135" y="14448"/>
                    <a:pt x="556263" y="18577"/>
                  </a:cubicBezTo>
                  <a:lnTo>
                    <a:pt x="632633" y="94947"/>
                  </a:lnTo>
                  <a:cubicBezTo>
                    <a:pt x="634698" y="97011"/>
                    <a:pt x="634698" y="99075"/>
                    <a:pt x="634698" y="103203"/>
                  </a:cubicBezTo>
                  <a:cubicBezTo>
                    <a:pt x="634698" y="105267"/>
                    <a:pt x="632633" y="109395"/>
                    <a:pt x="632633" y="111459"/>
                  </a:cubicBezTo>
                  <a:lnTo>
                    <a:pt x="589288" y="154804"/>
                  </a:lnTo>
                  <a:cubicBezTo>
                    <a:pt x="603737" y="179573"/>
                    <a:pt x="616121" y="206406"/>
                    <a:pt x="622313" y="233238"/>
                  </a:cubicBezTo>
                  <a:lnTo>
                    <a:pt x="684235" y="233238"/>
                  </a:lnTo>
                  <a:cubicBezTo>
                    <a:pt x="690427" y="233238"/>
                    <a:pt x="694555" y="237367"/>
                    <a:pt x="694555" y="243559"/>
                  </a:cubicBezTo>
                  <a:lnTo>
                    <a:pt x="694555" y="352954"/>
                  </a:lnTo>
                  <a:cubicBezTo>
                    <a:pt x="694555" y="359146"/>
                    <a:pt x="690427" y="363274"/>
                    <a:pt x="684235" y="363274"/>
                  </a:cubicBezTo>
                  <a:lnTo>
                    <a:pt x="622313" y="363274"/>
                  </a:lnTo>
                  <a:cubicBezTo>
                    <a:pt x="616121" y="390107"/>
                    <a:pt x="603737" y="416940"/>
                    <a:pt x="589288" y="441708"/>
                  </a:cubicBezTo>
                  <a:lnTo>
                    <a:pt x="632633" y="485053"/>
                  </a:lnTo>
                  <a:cubicBezTo>
                    <a:pt x="636761" y="489182"/>
                    <a:pt x="636761" y="495374"/>
                    <a:pt x="632633" y="499502"/>
                  </a:cubicBezTo>
                  <a:lnTo>
                    <a:pt x="556263" y="575872"/>
                  </a:lnTo>
                  <a:cubicBezTo>
                    <a:pt x="552135" y="580000"/>
                    <a:pt x="545943" y="580000"/>
                    <a:pt x="541815" y="575872"/>
                  </a:cubicBezTo>
                  <a:lnTo>
                    <a:pt x="498470" y="532527"/>
                  </a:lnTo>
                  <a:cubicBezTo>
                    <a:pt x="473701" y="546975"/>
                    <a:pt x="446868" y="559360"/>
                    <a:pt x="420035" y="565552"/>
                  </a:cubicBezTo>
                  <a:lnTo>
                    <a:pt x="420035" y="627473"/>
                  </a:lnTo>
                  <a:cubicBezTo>
                    <a:pt x="420035" y="633666"/>
                    <a:pt x="415907" y="637794"/>
                    <a:pt x="409715" y="637794"/>
                  </a:cubicBezTo>
                  <a:close/>
                </a:path>
              </a:pathLst>
            </a:custGeom>
            <a:grpFill/>
            <a:ln w="9525" cap="flat">
              <a:noFill/>
              <a:prstDash val="solid"/>
              <a:miter/>
            </a:ln>
          </p:spPr>
          <p:txBody>
            <a:bodyPr rtlCol="0" anchor="ctr"/>
            <a:lstStyle/>
            <a:p>
              <a:endParaRPr lang="en-US"/>
            </a:p>
          </p:txBody>
        </p:sp>
        <p:sp>
          <p:nvSpPr>
            <p:cNvPr id="381" name="Freeform: Shape 380">
              <a:extLst>
                <a:ext uri="{FF2B5EF4-FFF2-40B4-BE49-F238E27FC236}">
                  <a16:creationId xmlns:a16="http://schemas.microsoft.com/office/drawing/2014/main" id="{3E67040F-A604-C905-6F6C-4E8698917A70}"/>
                </a:ext>
              </a:extLst>
            </p:cNvPr>
            <p:cNvSpPr/>
            <p:nvPr/>
          </p:nvSpPr>
          <p:spPr>
            <a:xfrm>
              <a:off x="10662727" y="1963875"/>
              <a:ext cx="350890" cy="268327"/>
            </a:xfrm>
            <a:custGeom>
              <a:avLst/>
              <a:gdLst>
                <a:gd name="connsiteX0" fmla="*/ 176477 w 350889"/>
                <a:gd name="connsiteY0" fmla="*/ 259039 h 268327"/>
                <a:gd name="connsiteX1" fmla="*/ 15480 w 350889"/>
                <a:gd name="connsiteY1" fmla="*/ 98043 h 268327"/>
                <a:gd name="connsiteX2" fmla="*/ 34057 w 350889"/>
                <a:gd name="connsiteY2" fmla="*/ 23737 h 268327"/>
                <a:gd name="connsiteX3" fmla="*/ 38185 w 350889"/>
                <a:gd name="connsiteY3" fmla="*/ 15480 h 268327"/>
                <a:gd name="connsiteX4" fmla="*/ 56762 w 350889"/>
                <a:gd name="connsiteY4" fmla="*/ 25801 h 268327"/>
                <a:gd name="connsiteX5" fmla="*/ 52633 w 350889"/>
                <a:gd name="connsiteY5" fmla="*/ 31993 h 268327"/>
                <a:gd name="connsiteX6" fmla="*/ 36121 w 350889"/>
                <a:gd name="connsiteY6" fmla="*/ 98043 h 268327"/>
                <a:gd name="connsiteX7" fmla="*/ 176477 w 350889"/>
                <a:gd name="connsiteY7" fmla="*/ 238399 h 268327"/>
                <a:gd name="connsiteX8" fmla="*/ 316833 w 350889"/>
                <a:gd name="connsiteY8" fmla="*/ 98043 h 268327"/>
                <a:gd name="connsiteX9" fmla="*/ 308577 w 350889"/>
                <a:gd name="connsiteY9" fmla="*/ 48505 h 268327"/>
                <a:gd name="connsiteX10" fmla="*/ 306513 w 350889"/>
                <a:gd name="connsiteY10" fmla="*/ 44377 h 268327"/>
                <a:gd name="connsiteX11" fmla="*/ 325089 w 350889"/>
                <a:gd name="connsiteY11" fmla="*/ 36121 h 268327"/>
                <a:gd name="connsiteX12" fmla="*/ 327153 w 350889"/>
                <a:gd name="connsiteY12" fmla="*/ 40249 h 268327"/>
                <a:gd name="connsiteX13" fmla="*/ 337473 w 350889"/>
                <a:gd name="connsiteY13" fmla="*/ 98043 h 268327"/>
                <a:gd name="connsiteX14" fmla="*/ 176477 w 350889"/>
                <a:gd name="connsiteY14" fmla="*/ 259039 h 268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0889" h="268327">
                  <a:moveTo>
                    <a:pt x="176477" y="259039"/>
                  </a:moveTo>
                  <a:cubicBezTo>
                    <a:pt x="87722" y="259039"/>
                    <a:pt x="15480" y="186797"/>
                    <a:pt x="15480" y="98043"/>
                  </a:cubicBezTo>
                  <a:cubicBezTo>
                    <a:pt x="15480" y="71210"/>
                    <a:pt x="21672" y="46441"/>
                    <a:pt x="34057" y="23737"/>
                  </a:cubicBezTo>
                  <a:cubicBezTo>
                    <a:pt x="36121" y="21673"/>
                    <a:pt x="36121" y="17544"/>
                    <a:pt x="38185" y="15480"/>
                  </a:cubicBezTo>
                  <a:lnTo>
                    <a:pt x="56762" y="25801"/>
                  </a:lnTo>
                  <a:cubicBezTo>
                    <a:pt x="54697" y="27865"/>
                    <a:pt x="54697" y="29929"/>
                    <a:pt x="52633" y="31993"/>
                  </a:cubicBezTo>
                  <a:cubicBezTo>
                    <a:pt x="42313" y="52633"/>
                    <a:pt x="36121" y="75338"/>
                    <a:pt x="36121" y="98043"/>
                  </a:cubicBezTo>
                  <a:cubicBezTo>
                    <a:pt x="36121" y="176477"/>
                    <a:pt x="100107" y="238399"/>
                    <a:pt x="176477" y="238399"/>
                  </a:cubicBezTo>
                  <a:cubicBezTo>
                    <a:pt x="254911" y="238399"/>
                    <a:pt x="316833" y="174413"/>
                    <a:pt x="316833" y="98043"/>
                  </a:cubicBezTo>
                  <a:cubicBezTo>
                    <a:pt x="316833" y="81530"/>
                    <a:pt x="314769" y="62954"/>
                    <a:pt x="308577" y="48505"/>
                  </a:cubicBezTo>
                  <a:lnTo>
                    <a:pt x="306513" y="44377"/>
                  </a:lnTo>
                  <a:lnTo>
                    <a:pt x="325089" y="36121"/>
                  </a:lnTo>
                  <a:lnTo>
                    <a:pt x="327153" y="40249"/>
                  </a:lnTo>
                  <a:cubicBezTo>
                    <a:pt x="333345" y="58826"/>
                    <a:pt x="337473" y="77402"/>
                    <a:pt x="337473" y="98043"/>
                  </a:cubicBezTo>
                  <a:cubicBezTo>
                    <a:pt x="337473" y="186797"/>
                    <a:pt x="265231" y="259039"/>
                    <a:pt x="176477" y="259039"/>
                  </a:cubicBezTo>
                  <a:close/>
                </a:path>
              </a:pathLst>
            </a:custGeom>
            <a:grpFill/>
            <a:ln w="9525" cap="flat">
              <a:noFill/>
              <a:prstDash val="solid"/>
              <a:miter/>
            </a:ln>
          </p:spPr>
          <p:txBody>
            <a:bodyPr rtlCol="0" anchor="ctr"/>
            <a:lstStyle/>
            <a:p>
              <a:endParaRPr lang="en-US"/>
            </a:p>
          </p:txBody>
        </p:sp>
      </p:grpSp>
      <p:grpSp>
        <p:nvGrpSpPr>
          <p:cNvPr id="382" name="Graphic 94">
            <a:extLst>
              <a:ext uri="{FF2B5EF4-FFF2-40B4-BE49-F238E27FC236}">
                <a16:creationId xmlns:a16="http://schemas.microsoft.com/office/drawing/2014/main" id="{6A05F19C-F10F-9E2E-A9C4-7EFC29908D26}"/>
              </a:ext>
            </a:extLst>
          </p:cNvPr>
          <p:cNvGrpSpPr/>
          <p:nvPr/>
        </p:nvGrpSpPr>
        <p:grpSpPr>
          <a:xfrm>
            <a:off x="6353379" y="2827625"/>
            <a:ext cx="382400" cy="289467"/>
            <a:chOff x="7429232" y="3072352"/>
            <a:chExt cx="951167" cy="720009"/>
          </a:xfrm>
          <a:solidFill>
            <a:schemeClr val="accent6"/>
          </a:solidFill>
        </p:grpSpPr>
        <p:sp>
          <p:nvSpPr>
            <p:cNvPr id="383" name="Freeform: Shape 382">
              <a:extLst>
                <a:ext uri="{FF2B5EF4-FFF2-40B4-BE49-F238E27FC236}">
                  <a16:creationId xmlns:a16="http://schemas.microsoft.com/office/drawing/2014/main" id="{2120A8FA-29EF-E6C7-B0A1-910BBDCAF658}"/>
                </a:ext>
              </a:extLst>
            </p:cNvPr>
            <p:cNvSpPr/>
            <p:nvPr/>
          </p:nvSpPr>
          <p:spPr>
            <a:xfrm>
              <a:off x="7429232" y="3072352"/>
              <a:ext cx="951167" cy="607708"/>
            </a:xfrm>
            <a:custGeom>
              <a:avLst/>
              <a:gdLst>
                <a:gd name="connsiteX0" fmla="*/ 731920 w 951167"/>
                <a:gd name="connsiteY0" fmla="*/ 169452 h 607708"/>
                <a:gd name="connsiteX1" fmla="*/ 725845 w 951167"/>
                <a:gd name="connsiteY1" fmla="*/ 169612 h 607708"/>
                <a:gd name="connsiteX2" fmla="*/ 714815 w 951167"/>
                <a:gd name="connsiteY2" fmla="*/ 141636 h 607708"/>
                <a:gd name="connsiteX3" fmla="*/ 491010 w 951167"/>
                <a:gd name="connsiteY3" fmla="*/ 0 h 607708"/>
                <a:gd name="connsiteX4" fmla="*/ 257535 w 951167"/>
                <a:gd name="connsiteY4" fmla="*/ 165215 h 607708"/>
                <a:gd name="connsiteX5" fmla="*/ 244266 w 951167"/>
                <a:gd name="connsiteY5" fmla="*/ 229479 h 607708"/>
                <a:gd name="connsiteX6" fmla="*/ 191992 w 951167"/>
                <a:gd name="connsiteY6" fmla="*/ 223724 h 607708"/>
                <a:gd name="connsiteX7" fmla="*/ 0 w 951167"/>
                <a:gd name="connsiteY7" fmla="*/ 415716 h 607708"/>
                <a:gd name="connsiteX8" fmla="*/ 191992 w 951167"/>
                <a:gd name="connsiteY8" fmla="*/ 607708 h 607708"/>
                <a:gd name="connsiteX9" fmla="*/ 193271 w 951167"/>
                <a:gd name="connsiteY9" fmla="*/ 607549 h 607708"/>
                <a:gd name="connsiteX10" fmla="*/ 194550 w 951167"/>
                <a:gd name="connsiteY10" fmla="*/ 607708 h 607708"/>
                <a:gd name="connsiteX11" fmla="*/ 226202 w 951167"/>
                <a:gd name="connsiteY11" fmla="*/ 607708 h 607708"/>
                <a:gd name="connsiteX12" fmla="*/ 242188 w 951167"/>
                <a:gd name="connsiteY12" fmla="*/ 591722 h 607708"/>
                <a:gd name="connsiteX13" fmla="*/ 226202 w 951167"/>
                <a:gd name="connsiteY13" fmla="*/ 575736 h 607708"/>
                <a:gd name="connsiteX14" fmla="*/ 194550 w 951167"/>
                <a:gd name="connsiteY14" fmla="*/ 575736 h 607708"/>
                <a:gd name="connsiteX15" fmla="*/ 193271 w 951167"/>
                <a:gd name="connsiteY15" fmla="*/ 575896 h 607708"/>
                <a:gd name="connsiteX16" fmla="*/ 191992 w 951167"/>
                <a:gd name="connsiteY16" fmla="*/ 575736 h 607708"/>
                <a:gd name="connsiteX17" fmla="*/ 31972 w 951167"/>
                <a:gd name="connsiteY17" fmla="*/ 415716 h 607708"/>
                <a:gd name="connsiteX18" fmla="*/ 191992 w 951167"/>
                <a:gd name="connsiteY18" fmla="*/ 255696 h 607708"/>
                <a:gd name="connsiteX19" fmla="*/ 298060 w 951167"/>
                <a:gd name="connsiteY19" fmla="*/ 287668 h 607708"/>
                <a:gd name="connsiteX20" fmla="*/ 305253 w 951167"/>
                <a:gd name="connsiteY20" fmla="*/ 291985 h 607708"/>
                <a:gd name="connsiteX21" fmla="*/ 327154 w 951167"/>
                <a:gd name="connsiteY21" fmla="*/ 286310 h 607708"/>
                <a:gd name="connsiteX22" fmla="*/ 321479 w 951167"/>
                <a:gd name="connsiteY22" fmla="*/ 264409 h 607708"/>
                <a:gd name="connsiteX23" fmla="*/ 314605 w 951167"/>
                <a:gd name="connsiteY23" fmla="*/ 260332 h 607708"/>
                <a:gd name="connsiteX24" fmla="*/ 275919 w 951167"/>
                <a:gd name="connsiteY24" fmla="*/ 239870 h 607708"/>
                <a:gd name="connsiteX25" fmla="*/ 287828 w 951167"/>
                <a:gd name="connsiteY25" fmla="*/ 176006 h 607708"/>
                <a:gd name="connsiteX26" fmla="*/ 491170 w 951167"/>
                <a:gd name="connsiteY26" fmla="*/ 32132 h 607708"/>
                <a:gd name="connsiteX27" fmla="*/ 686120 w 951167"/>
                <a:gd name="connsiteY27" fmla="*/ 155464 h 607708"/>
                <a:gd name="connsiteX28" fmla="*/ 693473 w 951167"/>
                <a:gd name="connsiteY28" fmla="*/ 172969 h 607708"/>
                <a:gd name="connsiteX29" fmla="*/ 633925 w 951167"/>
                <a:gd name="connsiteY29" fmla="*/ 192791 h 607708"/>
                <a:gd name="connsiteX30" fmla="*/ 626811 w 951167"/>
                <a:gd name="connsiteY30" fmla="*/ 214212 h 607708"/>
                <a:gd name="connsiteX31" fmla="*/ 648233 w 951167"/>
                <a:gd name="connsiteY31" fmla="*/ 221326 h 607708"/>
                <a:gd name="connsiteX32" fmla="*/ 732080 w 951167"/>
                <a:gd name="connsiteY32" fmla="*/ 201584 h 607708"/>
                <a:gd name="connsiteX33" fmla="*/ 919196 w 951167"/>
                <a:gd name="connsiteY33" fmla="*/ 388620 h 607708"/>
                <a:gd name="connsiteX34" fmla="*/ 732080 w 951167"/>
                <a:gd name="connsiteY34" fmla="*/ 575656 h 607708"/>
                <a:gd name="connsiteX35" fmla="*/ 716094 w 951167"/>
                <a:gd name="connsiteY35" fmla="*/ 591642 h 607708"/>
                <a:gd name="connsiteX36" fmla="*/ 732080 w 951167"/>
                <a:gd name="connsiteY36" fmla="*/ 607628 h 607708"/>
                <a:gd name="connsiteX37" fmla="*/ 951168 w 951167"/>
                <a:gd name="connsiteY37" fmla="*/ 388620 h 607708"/>
                <a:gd name="connsiteX38" fmla="*/ 731920 w 951167"/>
                <a:gd name="connsiteY38" fmla="*/ 169452 h 607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51167" h="607708">
                  <a:moveTo>
                    <a:pt x="731920" y="169452"/>
                  </a:moveTo>
                  <a:cubicBezTo>
                    <a:pt x="729921" y="169452"/>
                    <a:pt x="727923" y="169532"/>
                    <a:pt x="725845" y="169612"/>
                  </a:cubicBezTo>
                  <a:cubicBezTo>
                    <a:pt x="722648" y="160100"/>
                    <a:pt x="719131" y="150668"/>
                    <a:pt x="714815" y="141636"/>
                  </a:cubicBezTo>
                  <a:cubicBezTo>
                    <a:pt x="674050" y="55551"/>
                    <a:pt x="586127" y="0"/>
                    <a:pt x="491010" y="0"/>
                  </a:cubicBezTo>
                  <a:cubicBezTo>
                    <a:pt x="386142" y="0"/>
                    <a:pt x="292304" y="66422"/>
                    <a:pt x="257535" y="165215"/>
                  </a:cubicBezTo>
                  <a:cubicBezTo>
                    <a:pt x="250181" y="185917"/>
                    <a:pt x="245865" y="207498"/>
                    <a:pt x="244266" y="229479"/>
                  </a:cubicBezTo>
                  <a:cubicBezTo>
                    <a:pt x="229239" y="225962"/>
                    <a:pt x="212055" y="223724"/>
                    <a:pt x="191992" y="223724"/>
                  </a:cubicBezTo>
                  <a:cubicBezTo>
                    <a:pt x="86165" y="223724"/>
                    <a:pt x="0" y="309809"/>
                    <a:pt x="0" y="415716"/>
                  </a:cubicBezTo>
                  <a:cubicBezTo>
                    <a:pt x="0" y="521544"/>
                    <a:pt x="86085" y="607708"/>
                    <a:pt x="191992" y="607708"/>
                  </a:cubicBezTo>
                  <a:cubicBezTo>
                    <a:pt x="192472" y="607708"/>
                    <a:pt x="192871" y="607628"/>
                    <a:pt x="193271" y="607549"/>
                  </a:cubicBezTo>
                  <a:cubicBezTo>
                    <a:pt x="193671" y="607549"/>
                    <a:pt x="194150" y="607708"/>
                    <a:pt x="194550" y="607708"/>
                  </a:cubicBezTo>
                  <a:lnTo>
                    <a:pt x="226202" y="607708"/>
                  </a:lnTo>
                  <a:cubicBezTo>
                    <a:pt x="234995" y="607708"/>
                    <a:pt x="242188" y="600515"/>
                    <a:pt x="242188" y="591722"/>
                  </a:cubicBezTo>
                  <a:cubicBezTo>
                    <a:pt x="242188" y="582930"/>
                    <a:pt x="234995" y="575736"/>
                    <a:pt x="226202" y="575736"/>
                  </a:cubicBezTo>
                  <a:lnTo>
                    <a:pt x="194550" y="575736"/>
                  </a:lnTo>
                  <a:cubicBezTo>
                    <a:pt x="194070" y="575736"/>
                    <a:pt x="193671" y="575816"/>
                    <a:pt x="193271" y="575896"/>
                  </a:cubicBezTo>
                  <a:cubicBezTo>
                    <a:pt x="192871" y="575896"/>
                    <a:pt x="192392" y="575736"/>
                    <a:pt x="191992" y="575736"/>
                  </a:cubicBezTo>
                  <a:cubicBezTo>
                    <a:pt x="103750" y="575736"/>
                    <a:pt x="31972" y="503959"/>
                    <a:pt x="31972" y="415716"/>
                  </a:cubicBezTo>
                  <a:cubicBezTo>
                    <a:pt x="31972" y="327474"/>
                    <a:pt x="103750" y="255696"/>
                    <a:pt x="191992" y="255696"/>
                  </a:cubicBezTo>
                  <a:cubicBezTo>
                    <a:pt x="244826" y="255696"/>
                    <a:pt x="274320" y="273441"/>
                    <a:pt x="298060" y="287668"/>
                  </a:cubicBezTo>
                  <a:cubicBezTo>
                    <a:pt x="300537" y="289107"/>
                    <a:pt x="302935" y="290546"/>
                    <a:pt x="305253" y="291985"/>
                  </a:cubicBezTo>
                  <a:cubicBezTo>
                    <a:pt x="312846" y="296461"/>
                    <a:pt x="322678" y="293903"/>
                    <a:pt x="327154" y="286310"/>
                  </a:cubicBezTo>
                  <a:cubicBezTo>
                    <a:pt x="331630" y="278716"/>
                    <a:pt x="329072" y="268885"/>
                    <a:pt x="321479" y="264409"/>
                  </a:cubicBezTo>
                  <a:lnTo>
                    <a:pt x="314605" y="260332"/>
                  </a:lnTo>
                  <a:cubicBezTo>
                    <a:pt x="303814" y="253858"/>
                    <a:pt x="291345" y="246345"/>
                    <a:pt x="275919" y="239870"/>
                  </a:cubicBezTo>
                  <a:cubicBezTo>
                    <a:pt x="276718" y="217969"/>
                    <a:pt x="280555" y="196468"/>
                    <a:pt x="287828" y="176006"/>
                  </a:cubicBezTo>
                  <a:cubicBezTo>
                    <a:pt x="318202" y="89921"/>
                    <a:pt x="399890" y="32132"/>
                    <a:pt x="491170" y="32132"/>
                  </a:cubicBezTo>
                  <a:cubicBezTo>
                    <a:pt x="574058" y="32132"/>
                    <a:pt x="650551" y="80569"/>
                    <a:pt x="686120" y="155464"/>
                  </a:cubicBezTo>
                  <a:cubicBezTo>
                    <a:pt x="688837" y="161139"/>
                    <a:pt x="691236" y="167054"/>
                    <a:pt x="693473" y="172969"/>
                  </a:cubicBezTo>
                  <a:cubicBezTo>
                    <a:pt x="672851" y="176646"/>
                    <a:pt x="652949" y="183200"/>
                    <a:pt x="633925" y="192791"/>
                  </a:cubicBezTo>
                  <a:cubicBezTo>
                    <a:pt x="626012" y="196788"/>
                    <a:pt x="622815" y="206380"/>
                    <a:pt x="626811" y="214212"/>
                  </a:cubicBezTo>
                  <a:cubicBezTo>
                    <a:pt x="630808" y="222126"/>
                    <a:pt x="640400" y="225243"/>
                    <a:pt x="648233" y="221326"/>
                  </a:cubicBezTo>
                  <a:cubicBezTo>
                    <a:pt x="674370" y="208218"/>
                    <a:pt x="702506" y="201584"/>
                    <a:pt x="732080" y="201584"/>
                  </a:cubicBezTo>
                  <a:cubicBezTo>
                    <a:pt x="835269" y="201584"/>
                    <a:pt x="919196" y="285510"/>
                    <a:pt x="919196" y="388620"/>
                  </a:cubicBezTo>
                  <a:cubicBezTo>
                    <a:pt x="919196" y="491730"/>
                    <a:pt x="835269" y="575656"/>
                    <a:pt x="732080" y="575656"/>
                  </a:cubicBezTo>
                  <a:cubicBezTo>
                    <a:pt x="723287" y="575656"/>
                    <a:pt x="716094" y="582850"/>
                    <a:pt x="716094" y="591642"/>
                  </a:cubicBezTo>
                  <a:cubicBezTo>
                    <a:pt x="716094" y="600435"/>
                    <a:pt x="723287" y="607628"/>
                    <a:pt x="732080" y="607628"/>
                  </a:cubicBezTo>
                  <a:cubicBezTo>
                    <a:pt x="852854" y="607628"/>
                    <a:pt x="951168" y="509394"/>
                    <a:pt x="951168" y="388620"/>
                  </a:cubicBezTo>
                  <a:cubicBezTo>
                    <a:pt x="950928" y="267686"/>
                    <a:pt x="852694" y="169452"/>
                    <a:pt x="731920" y="169452"/>
                  </a:cubicBezTo>
                  <a:close/>
                </a:path>
              </a:pathLst>
            </a:custGeom>
            <a:grpFill/>
            <a:ln w="7993" cap="flat">
              <a:noFill/>
              <a:prstDash val="solid"/>
              <a:miter/>
            </a:ln>
          </p:spPr>
          <p:txBody>
            <a:bodyPr rtlCol="0" anchor="ctr"/>
            <a:lstStyle/>
            <a:p>
              <a:endParaRPr lang="en-US"/>
            </a:p>
          </p:txBody>
        </p:sp>
        <p:sp>
          <p:nvSpPr>
            <p:cNvPr id="384" name="Freeform: Shape 383">
              <a:extLst>
                <a:ext uri="{FF2B5EF4-FFF2-40B4-BE49-F238E27FC236}">
                  <a16:creationId xmlns:a16="http://schemas.microsoft.com/office/drawing/2014/main" id="{D570F889-A781-DBB3-B590-8F48F4458704}"/>
                </a:ext>
              </a:extLst>
            </p:cNvPr>
            <p:cNvSpPr/>
            <p:nvPr/>
          </p:nvSpPr>
          <p:spPr>
            <a:xfrm>
              <a:off x="7774850" y="3578469"/>
              <a:ext cx="266167" cy="213892"/>
            </a:xfrm>
            <a:custGeom>
              <a:avLst/>
              <a:gdLst>
                <a:gd name="connsiteX0" fmla="*/ 250182 w 266167"/>
                <a:gd name="connsiteY0" fmla="*/ 213893 h 213892"/>
                <a:gd name="connsiteX1" fmla="*/ 15986 w 266167"/>
                <a:gd name="connsiteY1" fmla="*/ 213893 h 213892"/>
                <a:gd name="connsiteX2" fmla="*/ 0 w 266167"/>
                <a:gd name="connsiteY2" fmla="*/ 197907 h 213892"/>
                <a:gd name="connsiteX3" fmla="*/ 0 w 266167"/>
                <a:gd name="connsiteY3" fmla="*/ 15986 h 213892"/>
                <a:gd name="connsiteX4" fmla="*/ 15986 w 266167"/>
                <a:gd name="connsiteY4" fmla="*/ 0 h 213892"/>
                <a:gd name="connsiteX5" fmla="*/ 250182 w 266167"/>
                <a:gd name="connsiteY5" fmla="*/ 0 h 213892"/>
                <a:gd name="connsiteX6" fmla="*/ 266168 w 266167"/>
                <a:gd name="connsiteY6" fmla="*/ 15986 h 213892"/>
                <a:gd name="connsiteX7" fmla="*/ 266168 w 266167"/>
                <a:gd name="connsiteY7" fmla="*/ 197987 h 213892"/>
                <a:gd name="connsiteX8" fmla="*/ 250182 w 266167"/>
                <a:gd name="connsiteY8" fmla="*/ 213893 h 213892"/>
                <a:gd name="connsiteX9" fmla="*/ 31972 w 266167"/>
                <a:gd name="connsiteY9" fmla="*/ 181921 h 213892"/>
                <a:gd name="connsiteX10" fmla="*/ 234195 w 266167"/>
                <a:gd name="connsiteY10" fmla="*/ 181921 h 213892"/>
                <a:gd name="connsiteX11" fmla="*/ 234195 w 266167"/>
                <a:gd name="connsiteY11" fmla="*/ 31972 h 213892"/>
                <a:gd name="connsiteX12" fmla="*/ 31972 w 266167"/>
                <a:gd name="connsiteY12" fmla="*/ 31972 h 213892"/>
                <a:gd name="connsiteX13" fmla="*/ 31972 w 266167"/>
                <a:gd name="connsiteY13" fmla="*/ 181921 h 213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6167" h="213892">
                  <a:moveTo>
                    <a:pt x="250182" y="213893"/>
                  </a:moveTo>
                  <a:lnTo>
                    <a:pt x="15986" y="213893"/>
                  </a:lnTo>
                  <a:cubicBezTo>
                    <a:pt x="7194" y="213893"/>
                    <a:pt x="0" y="206699"/>
                    <a:pt x="0" y="197907"/>
                  </a:cubicBezTo>
                  <a:lnTo>
                    <a:pt x="0" y="15986"/>
                  </a:lnTo>
                  <a:cubicBezTo>
                    <a:pt x="0" y="7194"/>
                    <a:pt x="7194" y="0"/>
                    <a:pt x="15986" y="0"/>
                  </a:cubicBezTo>
                  <a:lnTo>
                    <a:pt x="250182" y="0"/>
                  </a:lnTo>
                  <a:cubicBezTo>
                    <a:pt x="258974" y="0"/>
                    <a:pt x="266168" y="7194"/>
                    <a:pt x="266168" y="15986"/>
                  </a:cubicBezTo>
                  <a:lnTo>
                    <a:pt x="266168" y="197987"/>
                  </a:lnTo>
                  <a:cubicBezTo>
                    <a:pt x="266168" y="206779"/>
                    <a:pt x="259054" y="213893"/>
                    <a:pt x="250182" y="213893"/>
                  </a:cubicBezTo>
                  <a:close/>
                  <a:moveTo>
                    <a:pt x="31972" y="181921"/>
                  </a:moveTo>
                  <a:lnTo>
                    <a:pt x="234195" y="181921"/>
                  </a:lnTo>
                  <a:lnTo>
                    <a:pt x="234195" y="31972"/>
                  </a:lnTo>
                  <a:lnTo>
                    <a:pt x="31972" y="31972"/>
                  </a:lnTo>
                  <a:lnTo>
                    <a:pt x="31972" y="181921"/>
                  </a:lnTo>
                  <a:close/>
                </a:path>
              </a:pathLst>
            </a:custGeom>
            <a:grpFill/>
            <a:ln w="7993" cap="flat">
              <a:noFill/>
              <a:prstDash val="solid"/>
              <a:miter/>
            </a:ln>
          </p:spPr>
          <p:txBody>
            <a:bodyPr rtlCol="0" anchor="ctr"/>
            <a:lstStyle/>
            <a:p>
              <a:endParaRPr lang="en-US"/>
            </a:p>
          </p:txBody>
        </p:sp>
        <p:sp>
          <p:nvSpPr>
            <p:cNvPr id="385" name="Freeform: Shape 384">
              <a:extLst>
                <a:ext uri="{FF2B5EF4-FFF2-40B4-BE49-F238E27FC236}">
                  <a16:creationId xmlns:a16="http://schemas.microsoft.com/office/drawing/2014/main" id="{00071811-76B6-7413-381F-22342B7118D9}"/>
                </a:ext>
              </a:extLst>
            </p:cNvPr>
            <p:cNvSpPr/>
            <p:nvPr/>
          </p:nvSpPr>
          <p:spPr>
            <a:xfrm>
              <a:off x="7812178" y="3433156"/>
              <a:ext cx="191512" cy="145313"/>
            </a:xfrm>
            <a:custGeom>
              <a:avLst/>
              <a:gdLst>
                <a:gd name="connsiteX0" fmla="*/ 31972 w 191512"/>
                <a:gd name="connsiteY0" fmla="*/ 145313 h 145313"/>
                <a:gd name="connsiteX1" fmla="*/ 31972 w 191512"/>
                <a:gd name="connsiteY1" fmla="*/ 95756 h 145313"/>
                <a:gd name="connsiteX2" fmla="*/ 95756 w 191512"/>
                <a:gd name="connsiteY2" fmla="*/ 31972 h 145313"/>
                <a:gd name="connsiteX3" fmla="*/ 159540 w 191512"/>
                <a:gd name="connsiteY3" fmla="*/ 95756 h 145313"/>
                <a:gd name="connsiteX4" fmla="*/ 159540 w 191512"/>
                <a:gd name="connsiteY4" fmla="*/ 145313 h 145313"/>
                <a:gd name="connsiteX5" fmla="*/ 191512 w 191512"/>
                <a:gd name="connsiteY5" fmla="*/ 145313 h 145313"/>
                <a:gd name="connsiteX6" fmla="*/ 191512 w 191512"/>
                <a:gd name="connsiteY6" fmla="*/ 95756 h 145313"/>
                <a:gd name="connsiteX7" fmla="*/ 95756 w 191512"/>
                <a:gd name="connsiteY7" fmla="*/ 0 h 145313"/>
                <a:gd name="connsiteX8" fmla="*/ 0 w 191512"/>
                <a:gd name="connsiteY8" fmla="*/ 95756 h 145313"/>
                <a:gd name="connsiteX9" fmla="*/ 0 w 191512"/>
                <a:gd name="connsiteY9" fmla="*/ 145313 h 145313"/>
                <a:gd name="connsiteX10" fmla="*/ 31972 w 191512"/>
                <a:gd name="connsiteY10" fmla="*/ 145313 h 145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512" h="145313">
                  <a:moveTo>
                    <a:pt x="31972" y="145313"/>
                  </a:moveTo>
                  <a:lnTo>
                    <a:pt x="31972" y="95756"/>
                  </a:lnTo>
                  <a:cubicBezTo>
                    <a:pt x="31972" y="60587"/>
                    <a:pt x="60587" y="31972"/>
                    <a:pt x="95756" y="31972"/>
                  </a:cubicBezTo>
                  <a:cubicBezTo>
                    <a:pt x="130925" y="31972"/>
                    <a:pt x="159540" y="60587"/>
                    <a:pt x="159540" y="95756"/>
                  </a:cubicBezTo>
                  <a:lnTo>
                    <a:pt x="159540" y="145313"/>
                  </a:lnTo>
                  <a:lnTo>
                    <a:pt x="191512" y="145313"/>
                  </a:lnTo>
                  <a:lnTo>
                    <a:pt x="191512" y="95756"/>
                  </a:lnTo>
                  <a:cubicBezTo>
                    <a:pt x="191512" y="42923"/>
                    <a:pt x="148510" y="0"/>
                    <a:pt x="95756" y="0"/>
                  </a:cubicBezTo>
                  <a:cubicBezTo>
                    <a:pt x="43002" y="0"/>
                    <a:pt x="0" y="43002"/>
                    <a:pt x="0" y="95756"/>
                  </a:cubicBezTo>
                  <a:lnTo>
                    <a:pt x="0" y="145313"/>
                  </a:lnTo>
                  <a:lnTo>
                    <a:pt x="31972" y="145313"/>
                  </a:lnTo>
                  <a:close/>
                </a:path>
              </a:pathLst>
            </a:custGeom>
            <a:grpFill/>
            <a:ln w="7993" cap="flat">
              <a:noFill/>
              <a:prstDash val="solid"/>
              <a:miter/>
            </a:ln>
          </p:spPr>
          <p:txBody>
            <a:bodyPr rtlCol="0" anchor="ctr"/>
            <a:lstStyle/>
            <a:p>
              <a:endParaRPr lang="en-US"/>
            </a:p>
          </p:txBody>
        </p:sp>
      </p:grpSp>
      <p:grpSp>
        <p:nvGrpSpPr>
          <p:cNvPr id="387" name="Group 386">
            <a:extLst>
              <a:ext uri="{FF2B5EF4-FFF2-40B4-BE49-F238E27FC236}">
                <a16:creationId xmlns:a16="http://schemas.microsoft.com/office/drawing/2014/main" id="{AC319C72-2C7C-F6D5-5535-53D754AD7C16}"/>
              </a:ext>
            </a:extLst>
          </p:cNvPr>
          <p:cNvGrpSpPr/>
          <p:nvPr/>
        </p:nvGrpSpPr>
        <p:grpSpPr>
          <a:xfrm>
            <a:off x="6312858" y="3203987"/>
            <a:ext cx="463442" cy="344492"/>
            <a:chOff x="7219855" y="1416843"/>
            <a:chExt cx="500253" cy="371856"/>
          </a:xfrm>
          <a:solidFill>
            <a:schemeClr val="accent6"/>
          </a:solidFill>
        </p:grpSpPr>
        <p:sp>
          <p:nvSpPr>
            <p:cNvPr id="388" name="Freeform: Shape 387">
              <a:extLst>
                <a:ext uri="{FF2B5EF4-FFF2-40B4-BE49-F238E27FC236}">
                  <a16:creationId xmlns:a16="http://schemas.microsoft.com/office/drawing/2014/main" id="{97131E63-5500-F9C0-9F17-84ED6AA48E64}"/>
                </a:ext>
              </a:extLst>
            </p:cNvPr>
            <p:cNvSpPr/>
            <p:nvPr/>
          </p:nvSpPr>
          <p:spPr>
            <a:xfrm>
              <a:off x="7458265" y="1616583"/>
              <a:ext cx="19050" cy="114300"/>
            </a:xfrm>
            <a:custGeom>
              <a:avLst/>
              <a:gdLst>
                <a:gd name="connsiteX0" fmla="*/ 11906 w 19050"/>
                <a:gd name="connsiteY0" fmla="*/ 115633 h 114300"/>
                <a:gd name="connsiteX1" fmla="*/ 7144 w 19050"/>
                <a:gd name="connsiteY1" fmla="*/ 110871 h 114300"/>
                <a:gd name="connsiteX2" fmla="*/ 7144 w 19050"/>
                <a:gd name="connsiteY2" fmla="*/ 11906 h 114300"/>
                <a:gd name="connsiteX3" fmla="*/ 11906 w 19050"/>
                <a:gd name="connsiteY3" fmla="*/ 7144 h 114300"/>
                <a:gd name="connsiteX4" fmla="*/ 16669 w 19050"/>
                <a:gd name="connsiteY4" fmla="*/ 11906 h 114300"/>
                <a:gd name="connsiteX5" fmla="*/ 16669 w 19050"/>
                <a:gd name="connsiteY5" fmla="*/ 110776 h 114300"/>
                <a:gd name="connsiteX6" fmla="*/ 12002 w 19050"/>
                <a:gd name="connsiteY6" fmla="*/ 115633 h 114300"/>
                <a:gd name="connsiteX7" fmla="*/ 11906 w 19050"/>
                <a:gd name="connsiteY7" fmla="*/ 115633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50" h="114300">
                  <a:moveTo>
                    <a:pt x="11906" y="115633"/>
                  </a:moveTo>
                  <a:cubicBezTo>
                    <a:pt x="9277" y="115633"/>
                    <a:pt x="7144" y="113500"/>
                    <a:pt x="7144" y="110871"/>
                  </a:cubicBezTo>
                  <a:lnTo>
                    <a:pt x="7144" y="11906"/>
                  </a:lnTo>
                  <a:cubicBezTo>
                    <a:pt x="7144" y="9277"/>
                    <a:pt x="9277" y="7144"/>
                    <a:pt x="11906" y="7144"/>
                  </a:cubicBezTo>
                  <a:cubicBezTo>
                    <a:pt x="14535" y="7144"/>
                    <a:pt x="16669" y="9277"/>
                    <a:pt x="16669" y="11906"/>
                  </a:cubicBezTo>
                  <a:lnTo>
                    <a:pt x="16669" y="110776"/>
                  </a:lnTo>
                  <a:cubicBezTo>
                    <a:pt x="16716" y="113405"/>
                    <a:pt x="14631" y="115576"/>
                    <a:pt x="12002" y="115633"/>
                  </a:cubicBezTo>
                  <a:cubicBezTo>
                    <a:pt x="11973" y="115633"/>
                    <a:pt x="11935" y="115633"/>
                    <a:pt x="11906" y="115633"/>
                  </a:cubicBezTo>
                  <a:close/>
                </a:path>
              </a:pathLst>
            </a:custGeom>
            <a:grpFill/>
            <a:ln w="3175" cap="flat">
              <a:noFill/>
              <a:prstDash val="solid"/>
              <a:miter/>
            </a:ln>
          </p:spPr>
          <p:txBody>
            <a:bodyPr rtlCol="0" anchor="ctr"/>
            <a:lstStyle/>
            <a:p>
              <a:endParaRPr lang="en-US"/>
            </a:p>
          </p:txBody>
        </p:sp>
        <p:sp>
          <p:nvSpPr>
            <p:cNvPr id="389" name="Freeform: Shape 388">
              <a:extLst>
                <a:ext uri="{FF2B5EF4-FFF2-40B4-BE49-F238E27FC236}">
                  <a16:creationId xmlns:a16="http://schemas.microsoft.com/office/drawing/2014/main" id="{99A94321-9349-FD73-E5AD-6AA9D834DF99}"/>
                </a:ext>
              </a:extLst>
            </p:cNvPr>
            <p:cNvSpPr/>
            <p:nvPr/>
          </p:nvSpPr>
          <p:spPr>
            <a:xfrm>
              <a:off x="7391305" y="1715547"/>
              <a:ext cx="152400" cy="19050"/>
            </a:xfrm>
            <a:custGeom>
              <a:avLst/>
              <a:gdLst>
                <a:gd name="connsiteX0" fmla="*/ 145828 w 152400"/>
                <a:gd name="connsiteY0" fmla="*/ 16669 h 19050"/>
                <a:gd name="connsiteX1" fmla="*/ 11906 w 152400"/>
                <a:gd name="connsiteY1" fmla="*/ 16669 h 19050"/>
                <a:gd name="connsiteX2" fmla="*/ 7144 w 152400"/>
                <a:gd name="connsiteY2" fmla="*/ 11906 h 19050"/>
                <a:gd name="connsiteX3" fmla="*/ 11906 w 152400"/>
                <a:gd name="connsiteY3" fmla="*/ 7144 h 19050"/>
                <a:gd name="connsiteX4" fmla="*/ 145828 w 152400"/>
                <a:gd name="connsiteY4" fmla="*/ 7144 h 19050"/>
                <a:gd name="connsiteX5" fmla="*/ 150590 w 152400"/>
                <a:gd name="connsiteY5" fmla="*/ 11906 h 19050"/>
                <a:gd name="connsiteX6" fmla="*/ 145828 w 152400"/>
                <a:gd name="connsiteY6" fmla="*/ 16669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400" h="19050">
                  <a:moveTo>
                    <a:pt x="145828" y="16669"/>
                  </a:moveTo>
                  <a:lnTo>
                    <a:pt x="11906" y="16669"/>
                  </a:lnTo>
                  <a:cubicBezTo>
                    <a:pt x="9277" y="16669"/>
                    <a:pt x="7144" y="14535"/>
                    <a:pt x="7144" y="11906"/>
                  </a:cubicBezTo>
                  <a:cubicBezTo>
                    <a:pt x="7144" y="9277"/>
                    <a:pt x="9277" y="7144"/>
                    <a:pt x="11906" y="7144"/>
                  </a:cubicBezTo>
                  <a:lnTo>
                    <a:pt x="145828" y="7144"/>
                  </a:lnTo>
                  <a:cubicBezTo>
                    <a:pt x="148457" y="7144"/>
                    <a:pt x="150590" y="9277"/>
                    <a:pt x="150590" y="11906"/>
                  </a:cubicBezTo>
                  <a:cubicBezTo>
                    <a:pt x="150590" y="14535"/>
                    <a:pt x="148457" y="16669"/>
                    <a:pt x="145828" y="16669"/>
                  </a:cubicBezTo>
                  <a:close/>
                </a:path>
              </a:pathLst>
            </a:custGeom>
            <a:grpFill/>
            <a:ln w="3175" cap="flat">
              <a:noFill/>
              <a:prstDash val="solid"/>
              <a:miter/>
            </a:ln>
          </p:spPr>
          <p:txBody>
            <a:bodyPr rtlCol="0" anchor="ctr"/>
            <a:lstStyle/>
            <a:p>
              <a:endParaRPr lang="en-US"/>
            </a:p>
          </p:txBody>
        </p:sp>
        <p:sp>
          <p:nvSpPr>
            <p:cNvPr id="390" name="Freeform: Shape 389">
              <a:extLst>
                <a:ext uri="{FF2B5EF4-FFF2-40B4-BE49-F238E27FC236}">
                  <a16:creationId xmlns:a16="http://schemas.microsoft.com/office/drawing/2014/main" id="{3AEE8692-A9D3-5F8E-7342-B8CF462334AE}"/>
                </a:ext>
              </a:extLst>
            </p:cNvPr>
            <p:cNvSpPr/>
            <p:nvPr/>
          </p:nvSpPr>
          <p:spPr>
            <a:xfrm>
              <a:off x="7249763" y="1602200"/>
              <a:ext cx="95250" cy="95250"/>
            </a:xfrm>
            <a:custGeom>
              <a:avLst/>
              <a:gdLst>
                <a:gd name="connsiteX0" fmla="*/ 51245 w 95250"/>
                <a:gd name="connsiteY0" fmla="*/ 95345 h 95250"/>
                <a:gd name="connsiteX1" fmla="*/ 7144 w 95250"/>
                <a:gd name="connsiteY1" fmla="*/ 51245 h 95250"/>
                <a:gd name="connsiteX2" fmla="*/ 51245 w 95250"/>
                <a:gd name="connsiteY2" fmla="*/ 7144 h 95250"/>
                <a:gd name="connsiteX3" fmla="*/ 95345 w 95250"/>
                <a:gd name="connsiteY3" fmla="*/ 51245 h 95250"/>
                <a:gd name="connsiteX4" fmla="*/ 51245 w 95250"/>
                <a:gd name="connsiteY4" fmla="*/ 95345 h 95250"/>
                <a:gd name="connsiteX5" fmla="*/ 51245 w 95250"/>
                <a:gd name="connsiteY5" fmla="*/ 16574 h 95250"/>
                <a:gd name="connsiteX6" fmla="*/ 16669 w 95250"/>
                <a:gd name="connsiteY6" fmla="*/ 51149 h 95250"/>
                <a:gd name="connsiteX7" fmla="*/ 51245 w 95250"/>
                <a:gd name="connsiteY7" fmla="*/ 85725 h 95250"/>
                <a:gd name="connsiteX8" fmla="*/ 85820 w 95250"/>
                <a:gd name="connsiteY8" fmla="*/ 51149 h 95250"/>
                <a:gd name="connsiteX9" fmla="*/ 51245 w 95250"/>
                <a:gd name="connsiteY9" fmla="*/ 16764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 h="95250">
                  <a:moveTo>
                    <a:pt x="51245" y="95345"/>
                  </a:moveTo>
                  <a:cubicBezTo>
                    <a:pt x="26889" y="95345"/>
                    <a:pt x="7144" y="75600"/>
                    <a:pt x="7144" y="51245"/>
                  </a:cubicBezTo>
                  <a:cubicBezTo>
                    <a:pt x="7144" y="26889"/>
                    <a:pt x="26889" y="7144"/>
                    <a:pt x="51245" y="7144"/>
                  </a:cubicBezTo>
                  <a:cubicBezTo>
                    <a:pt x="75600" y="7144"/>
                    <a:pt x="95345" y="26889"/>
                    <a:pt x="95345" y="51245"/>
                  </a:cubicBezTo>
                  <a:cubicBezTo>
                    <a:pt x="95288" y="75581"/>
                    <a:pt x="75581" y="95288"/>
                    <a:pt x="51245" y="95345"/>
                  </a:cubicBezTo>
                  <a:close/>
                  <a:moveTo>
                    <a:pt x="51245" y="16574"/>
                  </a:moveTo>
                  <a:cubicBezTo>
                    <a:pt x="32147" y="16574"/>
                    <a:pt x="16669" y="32052"/>
                    <a:pt x="16669" y="51149"/>
                  </a:cubicBezTo>
                  <a:cubicBezTo>
                    <a:pt x="16669" y="70247"/>
                    <a:pt x="32147" y="85725"/>
                    <a:pt x="51245" y="85725"/>
                  </a:cubicBezTo>
                  <a:cubicBezTo>
                    <a:pt x="70342" y="85725"/>
                    <a:pt x="85820" y="70247"/>
                    <a:pt x="85820" y="51149"/>
                  </a:cubicBezTo>
                  <a:cubicBezTo>
                    <a:pt x="85668" y="32147"/>
                    <a:pt x="70247" y="16812"/>
                    <a:pt x="51245" y="16764"/>
                  </a:cubicBezTo>
                  <a:close/>
                </a:path>
              </a:pathLst>
            </a:custGeom>
            <a:grpFill/>
            <a:ln w="3175" cap="flat">
              <a:noFill/>
              <a:prstDash val="solid"/>
              <a:miter/>
            </a:ln>
          </p:spPr>
          <p:txBody>
            <a:bodyPr rtlCol="0" anchor="ctr"/>
            <a:lstStyle/>
            <a:p>
              <a:endParaRPr lang="en-US"/>
            </a:p>
          </p:txBody>
        </p:sp>
        <p:sp>
          <p:nvSpPr>
            <p:cNvPr id="391" name="Freeform: Shape 390">
              <a:extLst>
                <a:ext uri="{FF2B5EF4-FFF2-40B4-BE49-F238E27FC236}">
                  <a16:creationId xmlns:a16="http://schemas.microsoft.com/office/drawing/2014/main" id="{29290669-7584-0EAF-6D20-85936D34A70B}"/>
                </a:ext>
              </a:extLst>
            </p:cNvPr>
            <p:cNvSpPr/>
            <p:nvPr/>
          </p:nvSpPr>
          <p:spPr>
            <a:xfrm>
              <a:off x="7219855" y="1693449"/>
              <a:ext cx="161925" cy="95250"/>
            </a:xfrm>
            <a:custGeom>
              <a:avLst/>
              <a:gdLst>
                <a:gd name="connsiteX0" fmla="*/ 150400 w 161925"/>
                <a:gd name="connsiteY0" fmla="*/ 88868 h 95250"/>
                <a:gd name="connsiteX1" fmla="*/ 11906 w 161925"/>
                <a:gd name="connsiteY1" fmla="*/ 88868 h 95250"/>
                <a:gd name="connsiteX2" fmla="*/ 7144 w 161925"/>
                <a:gd name="connsiteY2" fmla="*/ 84106 h 95250"/>
                <a:gd name="connsiteX3" fmla="*/ 7144 w 161925"/>
                <a:gd name="connsiteY3" fmla="*/ 42481 h 95250"/>
                <a:gd name="connsiteX4" fmla="*/ 42481 w 161925"/>
                <a:gd name="connsiteY4" fmla="*/ 7144 h 95250"/>
                <a:gd name="connsiteX5" fmla="*/ 119824 w 161925"/>
                <a:gd name="connsiteY5" fmla="*/ 7144 h 95250"/>
                <a:gd name="connsiteX6" fmla="*/ 155162 w 161925"/>
                <a:gd name="connsiteY6" fmla="*/ 42481 h 95250"/>
                <a:gd name="connsiteX7" fmla="*/ 155162 w 161925"/>
                <a:gd name="connsiteY7" fmla="*/ 84106 h 95250"/>
                <a:gd name="connsiteX8" fmla="*/ 150400 w 161925"/>
                <a:gd name="connsiteY8" fmla="*/ 88868 h 95250"/>
                <a:gd name="connsiteX9" fmla="*/ 17050 w 161925"/>
                <a:gd name="connsiteY9" fmla="*/ 79343 h 95250"/>
                <a:gd name="connsiteX10" fmla="*/ 146018 w 161925"/>
                <a:gd name="connsiteY10" fmla="*/ 79343 h 95250"/>
                <a:gd name="connsiteX11" fmla="*/ 146018 w 161925"/>
                <a:gd name="connsiteY11" fmla="*/ 42481 h 95250"/>
                <a:gd name="connsiteX12" fmla="*/ 120205 w 161925"/>
                <a:gd name="connsiteY12" fmla="*/ 16669 h 95250"/>
                <a:gd name="connsiteX13" fmla="*/ 42863 w 161925"/>
                <a:gd name="connsiteY13" fmla="*/ 16669 h 95250"/>
                <a:gd name="connsiteX14" fmla="*/ 17050 w 161925"/>
                <a:gd name="connsiteY14" fmla="*/ 42481 h 95250"/>
                <a:gd name="connsiteX15" fmla="*/ 17050 w 161925"/>
                <a:gd name="connsiteY15" fmla="*/ 79343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1925" h="95250">
                  <a:moveTo>
                    <a:pt x="150400" y="88868"/>
                  </a:moveTo>
                  <a:lnTo>
                    <a:pt x="11906" y="88868"/>
                  </a:lnTo>
                  <a:cubicBezTo>
                    <a:pt x="9277" y="88868"/>
                    <a:pt x="7144" y="86735"/>
                    <a:pt x="7144" y="84106"/>
                  </a:cubicBezTo>
                  <a:lnTo>
                    <a:pt x="7144" y="42481"/>
                  </a:lnTo>
                  <a:cubicBezTo>
                    <a:pt x="7144" y="22965"/>
                    <a:pt x="22964" y="7144"/>
                    <a:pt x="42481" y="7144"/>
                  </a:cubicBezTo>
                  <a:lnTo>
                    <a:pt x="119824" y="7144"/>
                  </a:lnTo>
                  <a:cubicBezTo>
                    <a:pt x="139341" y="7144"/>
                    <a:pt x="155162" y="22965"/>
                    <a:pt x="155162" y="42481"/>
                  </a:cubicBezTo>
                  <a:lnTo>
                    <a:pt x="155162" y="84106"/>
                  </a:lnTo>
                  <a:cubicBezTo>
                    <a:pt x="155162" y="86735"/>
                    <a:pt x="153028" y="88868"/>
                    <a:pt x="150400" y="88868"/>
                  </a:cubicBezTo>
                  <a:close/>
                  <a:moveTo>
                    <a:pt x="17050" y="79343"/>
                  </a:moveTo>
                  <a:lnTo>
                    <a:pt x="146018" y="79343"/>
                  </a:lnTo>
                  <a:lnTo>
                    <a:pt x="146018" y="42481"/>
                  </a:lnTo>
                  <a:cubicBezTo>
                    <a:pt x="146018" y="28223"/>
                    <a:pt x="134464" y="16669"/>
                    <a:pt x="120205" y="16669"/>
                  </a:cubicBezTo>
                  <a:lnTo>
                    <a:pt x="42863" y="16669"/>
                  </a:lnTo>
                  <a:cubicBezTo>
                    <a:pt x="28603" y="16669"/>
                    <a:pt x="17050" y="28223"/>
                    <a:pt x="17050" y="42481"/>
                  </a:cubicBezTo>
                  <a:lnTo>
                    <a:pt x="17050" y="79343"/>
                  </a:lnTo>
                  <a:close/>
                </a:path>
              </a:pathLst>
            </a:custGeom>
            <a:grpFill/>
            <a:ln w="3175" cap="flat">
              <a:noFill/>
              <a:prstDash val="solid"/>
              <a:miter/>
            </a:ln>
          </p:spPr>
          <p:txBody>
            <a:bodyPr rtlCol="0" anchor="ctr"/>
            <a:lstStyle/>
            <a:p>
              <a:endParaRPr lang="en-US"/>
            </a:p>
          </p:txBody>
        </p:sp>
        <p:sp>
          <p:nvSpPr>
            <p:cNvPr id="392" name="Freeform: Shape 391">
              <a:extLst>
                <a:ext uri="{FF2B5EF4-FFF2-40B4-BE49-F238E27FC236}">
                  <a16:creationId xmlns:a16="http://schemas.microsoft.com/office/drawing/2014/main" id="{6A5FE8DB-733E-83FA-CECD-99B92F312339}"/>
                </a:ext>
              </a:extLst>
            </p:cNvPr>
            <p:cNvSpPr/>
            <p:nvPr/>
          </p:nvSpPr>
          <p:spPr>
            <a:xfrm>
              <a:off x="7329583" y="1739074"/>
              <a:ext cx="19050" cy="47625"/>
            </a:xfrm>
            <a:custGeom>
              <a:avLst/>
              <a:gdLst>
                <a:gd name="connsiteX0" fmla="*/ 11906 w 19050"/>
                <a:gd name="connsiteY0" fmla="*/ 43244 h 47625"/>
                <a:gd name="connsiteX1" fmla="*/ 7144 w 19050"/>
                <a:gd name="connsiteY1" fmla="*/ 38481 h 47625"/>
                <a:gd name="connsiteX2" fmla="*/ 7144 w 19050"/>
                <a:gd name="connsiteY2" fmla="*/ 11906 h 47625"/>
                <a:gd name="connsiteX3" fmla="*/ 11906 w 19050"/>
                <a:gd name="connsiteY3" fmla="*/ 7144 h 47625"/>
                <a:gd name="connsiteX4" fmla="*/ 16669 w 19050"/>
                <a:gd name="connsiteY4" fmla="*/ 11906 h 47625"/>
                <a:gd name="connsiteX5" fmla="*/ 16669 w 19050"/>
                <a:gd name="connsiteY5" fmla="*/ 38481 h 47625"/>
                <a:gd name="connsiteX6" fmla="*/ 11906 w 19050"/>
                <a:gd name="connsiteY6" fmla="*/ 43244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47625">
                  <a:moveTo>
                    <a:pt x="11906" y="43244"/>
                  </a:moveTo>
                  <a:cubicBezTo>
                    <a:pt x="9277" y="43244"/>
                    <a:pt x="7144" y="41110"/>
                    <a:pt x="7144" y="38481"/>
                  </a:cubicBezTo>
                  <a:lnTo>
                    <a:pt x="7144" y="11906"/>
                  </a:lnTo>
                  <a:cubicBezTo>
                    <a:pt x="7144" y="9277"/>
                    <a:pt x="9277" y="7144"/>
                    <a:pt x="11906" y="7144"/>
                  </a:cubicBezTo>
                  <a:cubicBezTo>
                    <a:pt x="14535" y="7144"/>
                    <a:pt x="16669" y="9277"/>
                    <a:pt x="16669" y="11906"/>
                  </a:cubicBezTo>
                  <a:lnTo>
                    <a:pt x="16669" y="38481"/>
                  </a:lnTo>
                  <a:cubicBezTo>
                    <a:pt x="16669" y="41110"/>
                    <a:pt x="14535" y="43244"/>
                    <a:pt x="11906" y="43244"/>
                  </a:cubicBezTo>
                  <a:close/>
                </a:path>
              </a:pathLst>
            </a:custGeom>
            <a:grpFill/>
            <a:ln w="3175" cap="flat">
              <a:noFill/>
              <a:prstDash val="solid"/>
              <a:miter/>
            </a:ln>
          </p:spPr>
          <p:txBody>
            <a:bodyPr rtlCol="0" anchor="ctr"/>
            <a:lstStyle/>
            <a:p>
              <a:endParaRPr lang="en-US"/>
            </a:p>
          </p:txBody>
        </p:sp>
        <p:sp>
          <p:nvSpPr>
            <p:cNvPr id="393" name="Freeform: Shape 392">
              <a:extLst>
                <a:ext uri="{FF2B5EF4-FFF2-40B4-BE49-F238E27FC236}">
                  <a16:creationId xmlns:a16="http://schemas.microsoft.com/office/drawing/2014/main" id="{DC2FE362-4C98-15F4-C081-1E1E7084925F}"/>
                </a:ext>
              </a:extLst>
            </p:cNvPr>
            <p:cNvSpPr/>
            <p:nvPr/>
          </p:nvSpPr>
          <p:spPr>
            <a:xfrm>
              <a:off x="7248525" y="1739074"/>
              <a:ext cx="19050" cy="47625"/>
            </a:xfrm>
            <a:custGeom>
              <a:avLst/>
              <a:gdLst>
                <a:gd name="connsiteX0" fmla="*/ 11906 w 19050"/>
                <a:gd name="connsiteY0" fmla="*/ 43244 h 47625"/>
                <a:gd name="connsiteX1" fmla="*/ 7144 w 19050"/>
                <a:gd name="connsiteY1" fmla="*/ 38481 h 47625"/>
                <a:gd name="connsiteX2" fmla="*/ 7144 w 19050"/>
                <a:gd name="connsiteY2" fmla="*/ 11906 h 47625"/>
                <a:gd name="connsiteX3" fmla="*/ 11906 w 19050"/>
                <a:gd name="connsiteY3" fmla="*/ 7144 h 47625"/>
                <a:gd name="connsiteX4" fmla="*/ 16669 w 19050"/>
                <a:gd name="connsiteY4" fmla="*/ 11906 h 47625"/>
                <a:gd name="connsiteX5" fmla="*/ 16669 w 19050"/>
                <a:gd name="connsiteY5" fmla="*/ 38481 h 47625"/>
                <a:gd name="connsiteX6" fmla="*/ 11906 w 19050"/>
                <a:gd name="connsiteY6" fmla="*/ 43244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47625">
                  <a:moveTo>
                    <a:pt x="11906" y="43244"/>
                  </a:moveTo>
                  <a:cubicBezTo>
                    <a:pt x="9277" y="43244"/>
                    <a:pt x="7144" y="41110"/>
                    <a:pt x="7144" y="38481"/>
                  </a:cubicBezTo>
                  <a:lnTo>
                    <a:pt x="7144" y="11906"/>
                  </a:lnTo>
                  <a:cubicBezTo>
                    <a:pt x="7144" y="9277"/>
                    <a:pt x="9277" y="7144"/>
                    <a:pt x="11906" y="7144"/>
                  </a:cubicBezTo>
                  <a:cubicBezTo>
                    <a:pt x="14535" y="7144"/>
                    <a:pt x="16669" y="9277"/>
                    <a:pt x="16669" y="11906"/>
                  </a:cubicBezTo>
                  <a:lnTo>
                    <a:pt x="16669" y="38481"/>
                  </a:lnTo>
                  <a:cubicBezTo>
                    <a:pt x="16669" y="41110"/>
                    <a:pt x="14535" y="43244"/>
                    <a:pt x="11906" y="43244"/>
                  </a:cubicBezTo>
                  <a:close/>
                </a:path>
              </a:pathLst>
            </a:custGeom>
            <a:grpFill/>
            <a:ln w="3175" cap="flat">
              <a:noFill/>
              <a:prstDash val="solid"/>
              <a:miter/>
            </a:ln>
          </p:spPr>
          <p:txBody>
            <a:bodyPr rtlCol="0" anchor="ctr"/>
            <a:lstStyle/>
            <a:p>
              <a:endParaRPr lang="en-US"/>
            </a:p>
          </p:txBody>
        </p:sp>
        <p:sp>
          <p:nvSpPr>
            <p:cNvPr id="394" name="Freeform: Shape 393">
              <a:extLst>
                <a:ext uri="{FF2B5EF4-FFF2-40B4-BE49-F238E27FC236}">
                  <a16:creationId xmlns:a16="http://schemas.microsoft.com/office/drawing/2014/main" id="{F937007A-D57A-006B-4141-22178016408F}"/>
                </a:ext>
              </a:extLst>
            </p:cNvPr>
            <p:cNvSpPr/>
            <p:nvPr/>
          </p:nvSpPr>
          <p:spPr>
            <a:xfrm>
              <a:off x="7588091" y="1602200"/>
              <a:ext cx="95250" cy="95250"/>
            </a:xfrm>
            <a:custGeom>
              <a:avLst/>
              <a:gdLst>
                <a:gd name="connsiteX0" fmla="*/ 51245 w 95250"/>
                <a:gd name="connsiteY0" fmla="*/ 95345 h 95250"/>
                <a:gd name="connsiteX1" fmla="*/ 7144 w 95250"/>
                <a:gd name="connsiteY1" fmla="*/ 51245 h 95250"/>
                <a:gd name="connsiteX2" fmla="*/ 51245 w 95250"/>
                <a:gd name="connsiteY2" fmla="*/ 7144 h 95250"/>
                <a:gd name="connsiteX3" fmla="*/ 95345 w 95250"/>
                <a:gd name="connsiteY3" fmla="*/ 51245 h 95250"/>
                <a:gd name="connsiteX4" fmla="*/ 51245 w 95250"/>
                <a:gd name="connsiteY4" fmla="*/ 95345 h 95250"/>
                <a:gd name="connsiteX5" fmla="*/ 51245 w 95250"/>
                <a:gd name="connsiteY5" fmla="*/ 16574 h 95250"/>
                <a:gd name="connsiteX6" fmla="*/ 16669 w 95250"/>
                <a:gd name="connsiteY6" fmla="*/ 51149 h 95250"/>
                <a:gd name="connsiteX7" fmla="*/ 51245 w 95250"/>
                <a:gd name="connsiteY7" fmla="*/ 85725 h 95250"/>
                <a:gd name="connsiteX8" fmla="*/ 85820 w 95250"/>
                <a:gd name="connsiteY8" fmla="*/ 51149 h 95250"/>
                <a:gd name="connsiteX9" fmla="*/ 51245 w 95250"/>
                <a:gd name="connsiteY9" fmla="*/ 16764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 h="95250">
                  <a:moveTo>
                    <a:pt x="51245" y="95345"/>
                  </a:moveTo>
                  <a:cubicBezTo>
                    <a:pt x="26889" y="95345"/>
                    <a:pt x="7144" y="75600"/>
                    <a:pt x="7144" y="51245"/>
                  </a:cubicBezTo>
                  <a:cubicBezTo>
                    <a:pt x="7144" y="26889"/>
                    <a:pt x="26889" y="7144"/>
                    <a:pt x="51245" y="7144"/>
                  </a:cubicBezTo>
                  <a:cubicBezTo>
                    <a:pt x="75600" y="7144"/>
                    <a:pt x="95345" y="26889"/>
                    <a:pt x="95345" y="51245"/>
                  </a:cubicBezTo>
                  <a:cubicBezTo>
                    <a:pt x="95298" y="75581"/>
                    <a:pt x="75581" y="95288"/>
                    <a:pt x="51245" y="95345"/>
                  </a:cubicBezTo>
                  <a:close/>
                  <a:moveTo>
                    <a:pt x="51245" y="16574"/>
                  </a:moveTo>
                  <a:cubicBezTo>
                    <a:pt x="32147" y="16574"/>
                    <a:pt x="16669" y="32052"/>
                    <a:pt x="16669" y="51149"/>
                  </a:cubicBezTo>
                  <a:cubicBezTo>
                    <a:pt x="16669" y="70247"/>
                    <a:pt x="32147" y="85725"/>
                    <a:pt x="51245" y="85725"/>
                  </a:cubicBezTo>
                  <a:cubicBezTo>
                    <a:pt x="70342" y="85725"/>
                    <a:pt x="85820" y="70247"/>
                    <a:pt x="85820" y="51149"/>
                  </a:cubicBezTo>
                  <a:cubicBezTo>
                    <a:pt x="85668" y="32147"/>
                    <a:pt x="70247" y="16812"/>
                    <a:pt x="51245" y="16764"/>
                  </a:cubicBezTo>
                  <a:close/>
                </a:path>
              </a:pathLst>
            </a:custGeom>
            <a:grpFill/>
            <a:ln w="3175" cap="flat">
              <a:noFill/>
              <a:prstDash val="solid"/>
              <a:miter/>
            </a:ln>
          </p:spPr>
          <p:txBody>
            <a:bodyPr rtlCol="0" anchor="ctr"/>
            <a:lstStyle/>
            <a:p>
              <a:endParaRPr lang="en-US"/>
            </a:p>
          </p:txBody>
        </p:sp>
        <p:sp>
          <p:nvSpPr>
            <p:cNvPr id="395" name="Freeform: Shape 394">
              <a:extLst>
                <a:ext uri="{FF2B5EF4-FFF2-40B4-BE49-F238E27FC236}">
                  <a16:creationId xmlns:a16="http://schemas.microsoft.com/office/drawing/2014/main" id="{1B6C6D7B-946C-FD75-9EAC-6C2B9C93E229}"/>
                </a:ext>
              </a:extLst>
            </p:cNvPr>
            <p:cNvSpPr/>
            <p:nvPr/>
          </p:nvSpPr>
          <p:spPr>
            <a:xfrm>
              <a:off x="7558183" y="1693449"/>
              <a:ext cx="161925" cy="95250"/>
            </a:xfrm>
            <a:custGeom>
              <a:avLst/>
              <a:gdLst>
                <a:gd name="connsiteX0" fmla="*/ 150400 w 161925"/>
                <a:gd name="connsiteY0" fmla="*/ 88868 h 95250"/>
                <a:gd name="connsiteX1" fmla="*/ 11906 w 161925"/>
                <a:gd name="connsiteY1" fmla="*/ 88868 h 95250"/>
                <a:gd name="connsiteX2" fmla="*/ 7144 w 161925"/>
                <a:gd name="connsiteY2" fmla="*/ 84106 h 95250"/>
                <a:gd name="connsiteX3" fmla="*/ 7144 w 161925"/>
                <a:gd name="connsiteY3" fmla="*/ 42481 h 95250"/>
                <a:gd name="connsiteX4" fmla="*/ 42482 w 161925"/>
                <a:gd name="connsiteY4" fmla="*/ 7144 h 95250"/>
                <a:gd name="connsiteX5" fmla="*/ 119825 w 161925"/>
                <a:gd name="connsiteY5" fmla="*/ 7144 h 95250"/>
                <a:gd name="connsiteX6" fmla="*/ 155163 w 161925"/>
                <a:gd name="connsiteY6" fmla="*/ 42481 h 95250"/>
                <a:gd name="connsiteX7" fmla="*/ 155163 w 161925"/>
                <a:gd name="connsiteY7" fmla="*/ 84106 h 95250"/>
                <a:gd name="connsiteX8" fmla="*/ 150400 w 161925"/>
                <a:gd name="connsiteY8" fmla="*/ 88868 h 95250"/>
                <a:gd name="connsiteX9" fmla="*/ 17050 w 161925"/>
                <a:gd name="connsiteY9" fmla="*/ 79343 h 95250"/>
                <a:gd name="connsiteX10" fmla="*/ 146018 w 161925"/>
                <a:gd name="connsiteY10" fmla="*/ 79343 h 95250"/>
                <a:gd name="connsiteX11" fmla="*/ 146018 w 161925"/>
                <a:gd name="connsiteY11" fmla="*/ 42481 h 95250"/>
                <a:gd name="connsiteX12" fmla="*/ 120205 w 161925"/>
                <a:gd name="connsiteY12" fmla="*/ 16669 h 95250"/>
                <a:gd name="connsiteX13" fmla="*/ 42863 w 161925"/>
                <a:gd name="connsiteY13" fmla="*/ 16669 h 95250"/>
                <a:gd name="connsiteX14" fmla="*/ 17050 w 161925"/>
                <a:gd name="connsiteY14" fmla="*/ 42481 h 95250"/>
                <a:gd name="connsiteX15" fmla="*/ 17050 w 161925"/>
                <a:gd name="connsiteY15" fmla="*/ 79343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1925" h="95250">
                  <a:moveTo>
                    <a:pt x="150400" y="88868"/>
                  </a:moveTo>
                  <a:lnTo>
                    <a:pt x="11906" y="88868"/>
                  </a:lnTo>
                  <a:cubicBezTo>
                    <a:pt x="9277" y="88868"/>
                    <a:pt x="7144" y="86735"/>
                    <a:pt x="7144" y="84106"/>
                  </a:cubicBezTo>
                  <a:lnTo>
                    <a:pt x="7144" y="42481"/>
                  </a:lnTo>
                  <a:cubicBezTo>
                    <a:pt x="7144" y="22965"/>
                    <a:pt x="22965" y="7144"/>
                    <a:pt x="42482" y="7144"/>
                  </a:cubicBezTo>
                  <a:lnTo>
                    <a:pt x="119825" y="7144"/>
                  </a:lnTo>
                  <a:cubicBezTo>
                    <a:pt x="139342" y="7144"/>
                    <a:pt x="155163" y="22965"/>
                    <a:pt x="155163" y="42481"/>
                  </a:cubicBezTo>
                  <a:lnTo>
                    <a:pt x="155163" y="84106"/>
                  </a:lnTo>
                  <a:cubicBezTo>
                    <a:pt x="155163" y="86735"/>
                    <a:pt x="153029" y="88868"/>
                    <a:pt x="150400" y="88868"/>
                  </a:cubicBezTo>
                  <a:close/>
                  <a:moveTo>
                    <a:pt x="17050" y="79343"/>
                  </a:moveTo>
                  <a:lnTo>
                    <a:pt x="146018" y="79343"/>
                  </a:lnTo>
                  <a:lnTo>
                    <a:pt x="146018" y="42481"/>
                  </a:lnTo>
                  <a:cubicBezTo>
                    <a:pt x="146018" y="28223"/>
                    <a:pt x="134464" y="16669"/>
                    <a:pt x="120205" y="16669"/>
                  </a:cubicBezTo>
                  <a:lnTo>
                    <a:pt x="42863" y="16669"/>
                  </a:lnTo>
                  <a:cubicBezTo>
                    <a:pt x="28603" y="16669"/>
                    <a:pt x="17050" y="28223"/>
                    <a:pt x="17050" y="42481"/>
                  </a:cubicBezTo>
                  <a:lnTo>
                    <a:pt x="17050" y="79343"/>
                  </a:lnTo>
                  <a:close/>
                </a:path>
              </a:pathLst>
            </a:custGeom>
            <a:grpFill/>
            <a:ln w="3175" cap="flat">
              <a:noFill/>
              <a:prstDash val="solid"/>
              <a:miter/>
            </a:ln>
          </p:spPr>
          <p:txBody>
            <a:bodyPr rtlCol="0" anchor="ctr"/>
            <a:lstStyle/>
            <a:p>
              <a:endParaRPr lang="en-US"/>
            </a:p>
          </p:txBody>
        </p:sp>
        <p:sp>
          <p:nvSpPr>
            <p:cNvPr id="396" name="Freeform: Shape 395">
              <a:extLst>
                <a:ext uri="{FF2B5EF4-FFF2-40B4-BE49-F238E27FC236}">
                  <a16:creationId xmlns:a16="http://schemas.microsoft.com/office/drawing/2014/main" id="{72C0617F-5DE0-8137-B99E-4D06FB099ED1}"/>
                </a:ext>
              </a:extLst>
            </p:cNvPr>
            <p:cNvSpPr/>
            <p:nvPr/>
          </p:nvSpPr>
          <p:spPr>
            <a:xfrm>
              <a:off x="7668006" y="1739074"/>
              <a:ext cx="19050" cy="47625"/>
            </a:xfrm>
            <a:custGeom>
              <a:avLst/>
              <a:gdLst>
                <a:gd name="connsiteX0" fmla="*/ 11906 w 19050"/>
                <a:gd name="connsiteY0" fmla="*/ 43244 h 47625"/>
                <a:gd name="connsiteX1" fmla="*/ 7144 w 19050"/>
                <a:gd name="connsiteY1" fmla="*/ 38481 h 47625"/>
                <a:gd name="connsiteX2" fmla="*/ 7144 w 19050"/>
                <a:gd name="connsiteY2" fmla="*/ 11906 h 47625"/>
                <a:gd name="connsiteX3" fmla="*/ 11906 w 19050"/>
                <a:gd name="connsiteY3" fmla="*/ 7144 h 47625"/>
                <a:gd name="connsiteX4" fmla="*/ 16669 w 19050"/>
                <a:gd name="connsiteY4" fmla="*/ 11906 h 47625"/>
                <a:gd name="connsiteX5" fmla="*/ 16669 w 19050"/>
                <a:gd name="connsiteY5" fmla="*/ 38481 h 47625"/>
                <a:gd name="connsiteX6" fmla="*/ 11906 w 19050"/>
                <a:gd name="connsiteY6" fmla="*/ 43244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47625">
                  <a:moveTo>
                    <a:pt x="11906" y="43244"/>
                  </a:moveTo>
                  <a:cubicBezTo>
                    <a:pt x="9277" y="43244"/>
                    <a:pt x="7144" y="41110"/>
                    <a:pt x="7144" y="38481"/>
                  </a:cubicBezTo>
                  <a:lnTo>
                    <a:pt x="7144" y="11906"/>
                  </a:lnTo>
                  <a:cubicBezTo>
                    <a:pt x="7144" y="9277"/>
                    <a:pt x="9277" y="7144"/>
                    <a:pt x="11906" y="7144"/>
                  </a:cubicBezTo>
                  <a:cubicBezTo>
                    <a:pt x="14535" y="7144"/>
                    <a:pt x="16669" y="9277"/>
                    <a:pt x="16669" y="11906"/>
                  </a:cubicBezTo>
                  <a:lnTo>
                    <a:pt x="16669" y="38481"/>
                  </a:lnTo>
                  <a:cubicBezTo>
                    <a:pt x="16669" y="41110"/>
                    <a:pt x="14535" y="43244"/>
                    <a:pt x="11906" y="43244"/>
                  </a:cubicBezTo>
                  <a:close/>
                </a:path>
              </a:pathLst>
            </a:custGeom>
            <a:grpFill/>
            <a:ln w="3175" cap="flat">
              <a:noFill/>
              <a:prstDash val="solid"/>
              <a:miter/>
            </a:ln>
          </p:spPr>
          <p:txBody>
            <a:bodyPr rtlCol="0" anchor="ctr"/>
            <a:lstStyle/>
            <a:p>
              <a:endParaRPr lang="en-US"/>
            </a:p>
          </p:txBody>
        </p:sp>
        <p:sp>
          <p:nvSpPr>
            <p:cNvPr id="397" name="Freeform: Shape 396">
              <a:extLst>
                <a:ext uri="{FF2B5EF4-FFF2-40B4-BE49-F238E27FC236}">
                  <a16:creationId xmlns:a16="http://schemas.microsoft.com/office/drawing/2014/main" id="{D30A7C15-01F1-6954-5964-F2A5B5A5640E}"/>
                </a:ext>
              </a:extLst>
            </p:cNvPr>
            <p:cNvSpPr/>
            <p:nvPr/>
          </p:nvSpPr>
          <p:spPr>
            <a:xfrm>
              <a:off x="7586948" y="1739074"/>
              <a:ext cx="19050" cy="47625"/>
            </a:xfrm>
            <a:custGeom>
              <a:avLst/>
              <a:gdLst>
                <a:gd name="connsiteX0" fmla="*/ 11906 w 19050"/>
                <a:gd name="connsiteY0" fmla="*/ 43244 h 47625"/>
                <a:gd name="connsiteX1" fmla="*/ 7144 w 19050"/>
                <a:gd name="connsiteY1" fmla="*/ 38481 h 47625"/>
                <a:gd name="connsiteX2" fmla="*/ 7144 w 19050"/>
                <a:gd name="connsiteY2" fmla="*/ 11906 h 47625"/>
                <a:gd name="connsiteX3" fmla="*/ 11906 w 19050"/>
                <a:gd name="connsiteY3" fmla="*/ 7144 h 47625"/>
                <a:gd name="connsiteX4" fmla="*/ 16669 w 19050"/>
                <a:gd name="connsiteY4" fmla="*/ 11906 h 47625"/>
                <a:gd name="connsiteX5" fmla="*/ 16669 w 19050"/>
                <a:gd name="connsiteY5" fmla="*/ 38481 h 47625"/>
                <a:gd name="connsiteX6" fmla="*/ 11906 w 19050"/>
                <a:gd name="connsiteY6" fmla="*/ 43244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47625">
                  <a:moveTo>
                    <a:pt x="11906" y="43244"/>
                  </a:moveTo>
                  <a:cubicBezTo>
                    <a:pt x="9277" y="43244"/>
                    <a:pt x="7144" y="41110"/>
                    <a:pt x="7144" y="38481"/>
                  </a:cubicBezTo>
                  <a:lnTo>
                    <a:pt x="7144" y="11906"/>
                  </a:lnTo>
                  <a:cubicBezTo>
                    <a:pt x="7144" y="9277"/>
                    <a:pt x="9277" y="7144"/>
                    <a:pt x="11906" y="7144"/>
                  </a:cubicBezTo>
                  <a:cubicBezTo>
                    <a:pt x="14535" y="7144"/>
                    <a:pt x="16669" y="9277"/>
                    <a:pt x="16669" y="11906"/>
                  </a:cubicBezTo>
                  <a:lnTo>
                    <a:pt x="16669" y="38481"/>
                  </a:lnTo>
                  <a:cubicBezTo>
                    <a:pt x="16669" y="41110"/>
                    <a:pt x="14535" y="43244"/>
                    <a:pt x="11906" y="43244"/>
                  </a:cubicBezTo>
                  <a:close/>
                </a:path>
              </a:pathLst>
            </a:custGeom>
            <a:grpFill/>
            <a:ln w="3175" cap="flat">
              <a:noFill/>
              <a:prstDash val="solid"/>
              <a:miter/>
            </a:ln>
          </p:spPr>
          <p:txBody>
            <a:bodyPr rtlCol="0" anchor="ctr"/>
            <a:lstStyle/>
            <a:p>
              <a:endParaRPr lang="en-US"/>
            </a:p>
          </p:txBody>
        </p:sp>
        <p:sp>
          <p:nvSpPr>
            <p:cNvPr id="400" name="Freeform: Shape 399">
              <a:extLst>
                <a:ext uri="{FF2B5EF4-FFF2-40B4-BE49-F238E27FC236}">
                  <a16:creationId xmlns:a16="http://schemas.microsoft.com/office/drawing/2014/main" id="{8163F882-F409-0E03-C1CE-CE34DD282278}"/>
                </a:ext>
              </a:extLst>
            </p:cNvPr>
            <p:cNvSpPr/>
            <p:nvPr/>
          </p:nvSpPr>
          <p:spPr>
            <a:xfrm>
              <a:off x="7418927" y="1416843"/>
              <a:ext cx="95250" cy="95250"/>
            </a:xfrm>
            <a:custGeom>
              <a:avLst/>
              <a:gdLst>
                <a:gd name="connsiteX0" fmla="*/ 51245 w 95250"/>
                <a:gd name="connsiteY0" fmla="*/ 95345 h 95250"/>
                <a:gd name="connsiteX1" fmla="*/ 7144 w 95250"/>
                <a:gd name="connsiteY1" fmla="*/ 51245 h 95250"/>
                <a:gd name="connsiteX2" fmla="*/ 51245 w 95250"/>
                <a:gd name="connsiteY2" fmla="*/ 7144 h 95250"/>
                <a:gd name="connsiteX3" fmla="*/ 95345 w 95250"/>
                <a:gd name="connsiteY3" fmla="*/ 51245 h 95250"/>
                <a:gd name="connsiteX4" fmla="*/ 51245 w 95250"/>
                <a:gd name="connsiteY4" fmla="*/ 95345 h 95250"/>
                <a:gd name="connsiteX5" fmla="*/ 51245 w 95250"/>
                <a:gd name="connsiteY5" fmla="*/ 16573 h 95250"/>
                <a:gd name="connsiteX6" fmla="*/ 16669 w 95250"/>
                <a:gd name="connsiteY6" fmla="*/ 51149 h 95250"/>
                <a:gd name="connsiteX7" fmla="*/ 51245 w 95250"/>
                <a:gd name="connsiteY7" fmla="*/ 85725 h 95250"/>
                <a:gd name="connsiteX8" fmla="*/ 85820 w 95250"/>
                <a:gd name="connsiteY8" fmla="*/ 51149 h 95250"/>
                <a:gd name="connsiteX9" fmla="*/ 51245 w 95250"/>
                <a:gd name="connsiteY9" fmla="*/ 16573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 h="95250">
                  <a:moveTo>
                    <a:pt x="51245" y="95345"/>
                  </a:moveTo>
                  <a:cubicBezTo>
                    <a:pt x="26889" y="95345"/>
                    <a:pt x="7144" y="75601"/>
                    <a:pt x="7144" y="51245"/>
                  </a:cubicBezTo>
                  <a:cubicBezTo>
                    <a:pt x="7144" y="26888"/>
                    <a:pt x="26889" y="7144"/>
                    <a:pt x="51245" y="7144"/>
                  </a:cubicBezTo>
                  <a:cubicBezTo>
                    <a:pt x="75600" y="7144"/>
                    <a:pt x="95345" y="26888"/>
                    <a:pt x="95345" y="51245"/>
                  </a:cubicBezTo>
                  <a:cubicBezTo>
                    <a:pt x="95298" y="75579"/>
                    <a:pt x="75581" y="95293"/>
                    <a:pt x="51245" y="95345"/>
                  </a:cubicBezTo>
                  <a:close/>
                  <a:moveTo>
                    <a:pt x="51245" y="16573"/>
                  </a:moveTo>
                  <a:cubicBezTo>
                    <a:pt x="32147" y="16573"/>
                    <a:pt x="16669" y="32054"/>
                    <a:pt x="16669" y="51149"/>
                  </a:cubicBezTo>
                  <a:cubicBezTo>
                    <a:pt x="16669" y="70245"/>
                    <a:pt x="32147" y="85725"/>
                    <a:pt x="51245" y="85725"/>
                  </a:cubicBezTo>
                  <a:cubicBezTo>
                    <a:pt x="70342" y="85725"/>
                    <a:pt x="85820" y="70245"/>
                    <a:pt x="85820" y="51149"/>
                  </a:cubicBezTo>
                  <a:cubicBezTo>
                    <a:pt x="85773" y="32075"/>
                    <a:pt x="70314" y="16626"/>
                    <a:pt x="51245" y="16573"/>
                  </a:cubicBezTo>
                  <a:close/>
                </a:path>
              </a:pathLst>
            </a:custGeom>
            <a:grpFill/>
            <a:ln w="3175" cap="flat">
              <a:noFill/>
              <a:prstDash val="solid"/>
              <a:miter/>
            </a:ln>
          </p:spPr>
          <p:txBody>
            <a:bodyPr rtlCol="0" anchor="ctr"/>
            <a:lstStyle/>
            <a:p>
              <a:endParaRPr lang="en-US"/>
            </a:p>
          </p:txBody>
        </p:sp>
        <p:sp>
          <p:nvSpPr>
            <p:cNvPr id="401" name="Freeform: Shape 400">
              <a:extLst>
                <a:ext uri="{FF2B5EF4-FFF2-40B4-BE49-F238E27FC236}">
                  <a16:creationId xmlns:a16="http://schemas.microsoft.com/office/drawing/2014/main" id="{3656F505-67F4-09A0-B245-9180EAE21DA6}"/>
                </a:ext>
              </a:extLst>
            </p:cNvPr>
            <p:cNvSpPr/>
            <p:nvPr/>
          </p:nvSpPr>
          <p:spPr>
            <a:xfrm>
              <a:off x="7389018" y="1508089"/>
              <a:ext cx="161925" cy="95250"/>
            </a:xfrm>
            <a:custGeom>
              <a:avLst/>
              <a:gdLst>
                <a:gd name="connsiteX0" fmla="*/ 150400 w 161925"/>
                <a:gd name="connsiteY0" fmla="*/ 88872 h 95250"/>
                <a:gd name="connsiteX1" fmla="*/ 11906 w 161925"/>
                <a:gd name="connsiteY1" fmla="*/ 88872 h 95250"/>
                <a:gd name="connsiteX2" fmla="*/ 7144 w 161925"/>
                <a:gd name="connsiteY2" fmla="*/ 84109 h 95250"/>
                <a:gd name="connsiteX3" fmla="*/ 7144 w 161925"/>
                <a:gd name="connsiteY3" fmla="*/ 42485 h 95250"/>
                <a:gd name="connsiteX4" fmla="*/ 42482 w 161925"/>
                <a:gd name="connsiteY4" fmla="*/ 7147 h 95250"/>
                <a:gd name="connsiteX5" fmla="*/ 119825 w 161925"/>
                <a:gd name="connsiteY5" fmla="*/ 7147 h 95250"/>
                <a:gd name="connsiteX6" fmla="*/ 155639 w 161925"/>
                <a:gd name="connsiteY6" fmla="*/ 42006 h 95250"/>
                <a:gd name="connsiteX7" fmla="*/ 155639 w 161925"/>
                <a:gd name="connsiteY7" fmla="*/ 42485 h 95250"/>
                <a:gd name="connsiteX8" fmla="*/ 155639 w 161925"/>
                <a:gd name="connsiteY8" fmla="*/ 84014 h 95250"/>
                <a:gd name="connsiteX9" fmla="*/ 151000 w 161925"/>
                <a:gd name="connsiteY9" fmla="*/ 88891 h 95250"/>
                <a:gd name="connsiteX10" fmla="*/ 150400 w 161925"/>
                <a:gd name="connsiteY10" fmla="*/ 88872 h 95250"/>
                <a:gd name="connsiteX11" fmla="*/ 17050 w 161925"/>
                <a:gd name="connsiteY11" fmla="*/ 79347 h 95250"/>
                <a:gd name="connsiteX12" fmla="*/ 146114 w 161925"/>
                <a:gd name="connsiteY12" fmla="*/ 79347 h 95250"/>
                <a:gd name="connsiteX13" fmla="*/ 146114 w 161925"/>
                <a:gd name="connsiteY13" fmla="*/ 42485 h 95250"/>
                <a:gd name="connsiteX14" fmla="*/ 120301 w 161925"/>
                <a:gd name="connsiteY14" fmla="*/ 16672 h 95250"/>
                <a:gd name="connsiteX15" fmla="*/ 42958 w 161925"/>
                <a:gd name="connsiteY15" fmla="*/ 16672 h 95250"/>
                <a:gd name="connsiteX16" fmla="*/ 17145 w 161925"/>
                <a:gd name="connsiteY16" fmla="*/ 42485 h 95250"/>
                <a:gd name="connsiteX17" fmla="*/ 17145 w 161925"/>
                <a:gd name="connsiteY17" fmla="*/ 7925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1925" h="95250">
                  <a:moveTo>
                    <a:pt x="150400" y="88872"/>
                  </a:moveTo>
                  <a:lnTo>
                    <a:pt x="11906" y="88872"/>
                  </a:lnTo>
                  <a:cubicBezTo>
                    <a:pt x="9277" y="88872"/>
                    <a:pt x="7144" y="86738"/>
                    <a:pt x="7144" y="84109"/>
                  </a:cubicBezTo>
                  <a:lnTo>
                    <a:pt x="7144" y="42485"/>
                  </a:lnTo>
                  <a:cubicBezTo>
                    <a:pt x="7144" y="22968"/>
                    <a:pt x="22965" y="7147"/>
                    <a:pt x="42482" y="7147"/>
                  </a:cubicBezTo>
                  <a:lnTo>
                    <a:pt x="119825" y="7147"/>
                  </a:lnTo>
                  <a:cubicBezTo>
                    <a:pt x="139342" y="6884"/>
                    <a:pt x="155372" y="22491"/>
                    <a:pt x="155639" y="42006"/>
                  </a:cubicBezTo>
                  <a:cubicBezTo>
                    <a:pt x="155639" y="42165"/>
                    <a:pt x="155639" y="42325"/>
                    <a:pt x="155639" y="42485"/>
                  </a:cubicBezTo>
                  <a:lnTo>
                    <a:pt x="155639" y="84014"/>
                  </a:lnTo>
                  <a:cubicBezTo>
                    <a:pt x="155706" y="86643"/>
                    <a:pt x="153629" y="88824"/>
                    <a:pt x="151000" y="88891"/>
                  </a:cubicBezTo>
                  <a:cubicBezTo>
                    <a:pt x="150800" y="88900"/>
                    <a:pt x="150600" y="88891"/>
                    <a:pt x="150400" y="88872"/>
                  </a:cubicBezTo>
                  <a:close/>
                  <a:moveTo>
                    <a:pt x="17050" y="79347"/>
                  </a:moveTo>
                  <a:lnTo>
                    <a:pt x="146114" y="79347"/>
                  </a:lnTo>
                  <a:lnTo>
                    <a:pt x="146114" y="42485"/>
                  </a:lnTo>
                  <a:cubicBezTo>
                    <a:pt x="146114" y="28229"/>
                    <a:pt x="134560" y="16672"/>
                    <a:pt x="120301" y="16672"/>
                  </a:cubicBezTo>
                  <a:lnTo>
                    <a:pt x="42958" y="16672"/>
                  </a:lnTo>
                  <a:cubicBezTo>
                    <a:pt x="28699" y="16672"/>
                    <a:pt x="17145" y="28229"/>
                    <a:pt x="17145" y="42485"/>
                  </a:cubicBezTo>
                  <a:lnTo>
                    <a:pt x="17145" y="79251"/>
                  </a:lnTo>
                  <a:close/>
                </a:path>
              </a:pathLst>
            </a:custGeom>
            <a:grpFill/>
            <a:ln w="3175" cap="flat">
              <a:noFill/>
              <a:prstDash val="solid"/>
              <a:miter/>
            </a:ln>
          </p:spPr>
          <p:txBody>
            <a:bodyPr rtlCol="0" anchor="ctr"/>
            <a:lstStyle/>
            <a:p>
              <a:endParaRPr lang="en-US"/>
            </a:p>
          </p:txBody>
        </p:sp>
        <p:sp>
          <p:nvSpPr>
            <p:cNvPr id="402" name="Freeform: Shape 401">
              <a:extLst>
                <a:ext uri="{FF2B5EF4-FFF2-40B4-BE49-F238E27FC236}">
                  <a16:creationId xmlns:a16="http://schemas.microsoft.com/office/drawing/2014/main" id="{995BD5E8-A6DA-F006-E012-139003A2BFF8}"/>
                </a:ext>
              </a:extLst>
            </p:cNvPr>
            <p:cNvSpPr/>
            <p:nvPr/>
          </p:nvSpPr>
          <p:spPr>
            <a:xfrm>
              <a:off x="7498747" y="1553718"/>
              <a:ext cx="19050" cy="47625"/>
            </a:xfrm>
            <a:custGeom>
              <a:avLst/>
              <a:gdLst>
                <a:gd name="connsiteX0" fmla="*/ 11906 w 19050"/>
                <a:gd name="connsiteY0" fmla="*/ 43244 h 47625"/>
                <a:gd name="connsiteX1" fmla="*/ 7144 w 19050"/>
                <a:gd name="connsiteY1" fmla="*/ 38481 h 47625"/>
                <a:gd name="connsiteX2" fmla="*/ 7144 w 19050"/>
                <a:gd name="connsiteY2" fmla="*/ 11906 h 47625"/>
                <a:gd name="connsiteX3" fmla="*/ 11906 w 19050"/>
                <a:gd name="connsiteY3" fmla="*/ 7144 h 47625"/>
                <a:gd name="connsiteX4" fmla="*/ 16669 w 19050"/>
                <a:gd name="connsiteY4" fmla="*/ 11906 h 47625"/>
                <a:gd name="connsiteX5" fmla="*/ 16669 w 19050"/>
                <a:gd name="connsiteY5" fmla="*/ 38481 h 47625"/>
                <a:gd name="connsiteX6" fmla="*/ 11906 w 19050"/>
                <a:gd name="connsiteY6" fmla="*/ 43244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47625">
                  <a:moveTo>
                    <a:pt x="11906" y="43244"/>
                  </a:moveTo>
                  <a:cubicBezTo>
                    <a:pt x="9277" y="43244"/>
                    <a:pt x="7144" y="41110"/>
                    <a:pt x="7144" y="38481"/>
                  </a:cubicBezTo>
                  <a:lnTo>
                    <a:pt x="7144" y="11906"/>
                  </a:lnTo>
                  <a:cubicBezTo>
                    <a:pt x="7144" y="9277"/>
                    <a:pt x="9277" y="7144"/>
                    <a:pt x="11906" y="7144"/>
                  </a:cubicBezTo>
                  <a:cubicBezTo>
                    <a:pt x="14535" y="7144"/>
                    <a:pt x="16669" y="9277"/>
                    <a:pt x="16669" y="11906"/>
                  </a:cubicBezTo>
                  <a:lnTo>
                    <a:pt x="16669" y="38481"/>
                  </a:lnTo>
                  <a:cubicBezTo>
                    <a:pt x="16669" y="41110"/>
                    <a:pt x="14535" y="43244"/>
                    <a:pt x="11906" y="43244"/>
                  </a:cubicBezTo>
                  <a:close/>
                </a:path>
              </a:pathLst>
            </a:custGeom>
            <a:grpFill/>
            <a:ln w="3175" cap="flat">
              <a:noFill/>
              <a:prstDash val="solid"/>
              <a:miter/>
            </a:ln>
          </p:spPr>
          <p:txBody>
            <a:bodyPr rtlCol="0" anchor="ctr"/>
            <a:lstStyle/>
            <a:p>
              <a:endParaRPr lang="en-US"/>
            </a:p>
          </p:txBody>
        </p:sp>
        <p:sp>
          <p:nvSpPr>
            <p:cNvPr id="403" name="Freeform: Shape 402">
              <a:extLst>
                <a:ext uri="{FF2B5EF4-FFF2-40B4-BE49-F238E27FC236}">
                  <a16:creationId xmlns:a16="http://schemas.microsoft.com/office/drawing/2014/main" id="{74980F72-245F-E7E0-6C9A-EB7A8B53D36F}"/>
                </a:ext>
              </a:extLst>
            </p:cNvPr>
            <p:cNvSpPr/>
            <p:nvPr/>
          </p:nvSpPr>
          <p:spPr>
            <a:xfrm>
              <a:off x="7417784" y="1553718"/>
              <a:ext cx="19050" cy="47625"/>
            </a:xfrm>
            <a:custGeom>
              <a:avLst/>
              <a:gdLst>
                <a:gd name="connsiteX0" fmla="*/ 11906 w 19050"/>
                <a:gd name="connsiteY0" fmla="*/ 43244 h 47625"/>
                <a:gd name="connsiteX1" fmla="*/ 7144 w 19050"/>
                <a:gd name="connsiteY1" fmla="*/ 38481 h 47625"/>
                <a:gd name="connsiteX2" fmla="*/ 7144 w 19050"/>
                <a:gd name="connsiteY2" fmla="*/ 11906 h 47625"/>
                <a:gd name="connsiteX3" fmla="*/ 11906 w 19050"/>
                <a:gd name="connsiteY3" fmla="*/ 7144 h 47625"/>
                <a:gd name="connsiteX4" fmla="*/ 16669 w 19050"/>
                <a:gd name="connsiteY4" fmla="*/ 11906 h 47625"/>
                <a:gd name="connsiteX5" fmla="*/ 16669 w 19050"/>
                <a:gd name="connsiteY5" fmla="*/ 38481 h 47625"/>
                <a:gd name="connsiteX6" fmla="*/ 11906 w 19050"/>
                <a:gd name="connsiteY6" fmla="*/ 43244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47625">
                  <a:moveTo>
                    <a:pt x="11906" y="43244"/>
                  </a:moveTo>
                  <a:cubicBezTo>
                    <a:pt x="9277" y="43244"/>
                    <a:pt x="7144" y="41110"/>
                    <a:pt x="7144" y="38481"/>
                  </a:cubicBezTo>
                  <a:lnTo>
                    <a:pt x="7144" y="11906"/>
                  </a:lnTo>
                  <a:cubicBezTo>
                    <a:pt x="7144" y="9277"/>
                    <a:pt x="9277" y="7144"/>
                    <a:pt x="11906" y="7144"/>
                  </a:cubicBezTo>
                  <a:cubicBezTo>
                    <a:pt x="14535" y="7144"/>
                    <a:pt x="16669" y="9277"/>
                    <a:pt x="16669" y="11906"/>
                  </a:cubicBezTo>
                  <a:lnTo>
                    <a:pt x="16669" y="38481"/>
                  </a:lnTo>
                  <a:cubicBezTo>
                    <a:pt x="16669" y="41110"/>
                    <a:pt x="14535" y="43244"/>
                    <a:pt x="11906" y="43244"/>
                  </a:cubicBezTo>
                  <a:close/>
                </a:path>
              </a:pathLst>
            </a:custGeom>
            <a:grpFill/>
            <a:ln w="3175" cap="flat">
              <a:noFill/>
              <a:prstDash val="solid"/>
              <a:miter/>
            </a:ln>
          </p:spPr>
          <p:txBody>
            <a:bodyPr rtlCol="0" anchor="ctr"/>
            <a:lstStyle/>
            <a:p>
              <a:endParaRPr lang="en-US"/>
            </a:p>
          </p:txBody>
        </p:sp>
      </p:grpSp>
      <p:grpSp>
        <p:nvGrpSpPr>
          <p:cNvPr id="404" name="Group 4">
            <a:extLst>
              <a:ext uri="{FF2B5EF4-FFF2-40B4-BE49-F238E27FC236}">
                <a16:creationId xmlns:a16="http://schemas.microsoft.com/office/drawing/2014/main" id="{669CF05F-FEDB-531F-5C2F-5BAAFBF37897}"/>
              </a:ext>
            </a:extLst>
          </p:cNvPr>
          <p:cNvGrpSpPr>
            <a:grpSpLocks noChangeAspect="1"/>
          </p:cNvGrpSpPr>
          <p:nvPr/>
        </p:nvGrpSpPr>
        <p:grpSpPr bwMode="auto">
          <a:xfrm>
            <a:off x="254000" y="5053013"/>
            <a:ext cx="333375" cy="422275"/>
            <a:chOff x="160" y="3183"/>
            <a:chExt cx="210" cy="266"/>
          </a:xfrm>
          <a:solidFill>
            <a:schemeClr val="accent6"/>
          </a:solidFill>
        </p:grpSpPr>
        <p:sp>
          <p:nvSpPr>
            <p:cNvPr id="406" name="Freeform 5">
              <a:extLst>
                <a:ext uri="{FF2B5EF4-FFF2-40B4-BE49-F238E27FC236}">
                  <a16:creationId xmlns:a16="http://schemas.microsoft.com/office/drawing/2014/main" id="{22D08017-BF74-7498-407B-930FCB86878E}"/>
                </a:ext>
              </a:extLst>
            </p:cNvPr>
            <p:cNvSpPr>
              <a:spLocks noEditPoints="1"/>
            </p:cNvSpPr>
            <p:nvPr/>
          </p:nvSpPr>
          <p:spPr bwMode="auto">
            <a:xfrm>
              <a:off x="160" y="3183"/>
              <a:ext cx="210" cy="266"/>
            </a:xfrm>
            <a:custGeom>
              <a:avLst/>
              <a:gdLst>
                <a:gd name="T0" fmla="*/ 46 w 1075"/>
                <a:gd name="T1" fmla="*/ 271 h 1371"/>
                <a:gd name="T2" fmla="*/ 46 w 1075"/>
                <a:gd name="T3" fmla="*/ 271 h 1371"/>
                <a:gd name="T4" fmla="*/ 46 w 1075"/>
                <a:gd name="T5" fmla="*/ 784 h 1371"/>
                <a:gd name="T6" fmla="*/ 311 w 1075"/>
                <a:gd name="T7" fmla="*/ 1210 h 1371"/>
                <a:gd name="T8" fmla="*/ 537 w 1075"/>
                <a:gd name="T9" fmla="*/ 1321 h 1371"/>
                <a:gd name="T10" fmla="*/ 763 w 1075"/>
                <a:gd name="T11" fmla="*/ 1210 h 1371"/>
                <a:gd name="T12" fmla="*/ 1029 w 1075"/>
                <a:gd name="T13" fmla="*/ 784 h 1371"/>
                <a:gd name="T14" fmla="*/ 1029 w 1075"/>
                <a:gd name="T15" fmla="*/ 271 h 1371"/>
                <a:gd name="T16" fmla="*/ 537 w 1075"/>
                <a:gd name="T17" fmla="*/ 55 h 1371"/>
                <a:gd name="T18" fmla="*/ 46 w 1075"/>
                <a:gd name="T19" fmla="*/ 271 h 1371"/>
                <a:gd name="T20" fmla="*/ 537 w 1075"/>
                <a:gd name="T21" fmla="*/ 1371 h 1371"/>
                <a:gd name="T22" fmla="*/ 537 w 1075"/>
                <a:gd name="T23" fmla="*/ 1371 h 1371"/>
                <a:gd name="T24" fmla="*/ 527 w 1075"/>
                <a:gd name="T25" fmla="*/ 1368 h 1371"/>
                <a:gd name="T26" fmla="*/ 291 w 1075"/>
                <a:gd name="T27" fmla="*/ 1252 h 1371"/>
                <a:gd name="T28" fmla="*/ 0 w 1075"/>
                <a:gd name="T29" fmla="*/ 784 h 1371"/>
                <a:gd name="T30" fmla="*/ 0 w 1075"/>
                <a:gd name="T31" fmla="*/ 252 h 1371"/>
                <a:gd name="T32" fmla="*/ 18 w 1075"/>
                <a:gd name="T33" fmla="*/ 229 h 1371"/>
                <a:gd name="T34" fmla="*/ 521 w 1075"/>
                <a:gd name="T35" fmla="*/ 7 h 1371"/>
                <a:gd name="T36" fmla="*/ 537 w 1075"/>
                <a:gd name="T37" fmla="*/ 0 h 1371"/>
                <a:gd name="T38" fmla="*/ 554 w 1075"/>
                <a:gd name="T39" fmla="*/ 7 h 1371"/>
                <a:gd name="T40" fmla="*/ 1056 w 1075"/>
                <a:gd name="T41" fmla="*/ 229 h 1371"/>
                <a:gd name="T42" fmla="*/ 1075 w 1075"/>
                <a:gd name="T43" fmla="*/ 252 h 1371"/>
                <a:gd name="T44" fmla="*/ 1075 w 1075"/>
                <a:gd name="T45" fmla="*/ 784 h 1371"/>
                <a:gd name="T46" fmla="*/ 784 w 1075"/>
                <a:gd name="T47" fmla="*/ 1252 h 1371"/>
                <a:gd name="T48" fmla="*/ 548 w 1075"/>
                <a:gd name="T49" fmla="*/ 1368 h 1371"/>
                <a:gd name="T50" fmla="*/ 537 w 1075"/>
                <a:gd name="T51" fmla="*/ 1371 h 1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75" h="1371">
                  <a:moveTo>
                    <a:pt x="46" y="271"/>
                  </a:moveTo>
                  <a:lnTo>
                    <a:pt x="46" y="271"/>
                  </a:lnTo>
                  <a:lnTo>
                    <a:pt x="46" y="784"/>
                  </a:lnTo>
                  <a:cubicBezTo>
                    <a:pt x="46" y="966"/>
                    <a:pt x="148" y="1129"/>
                    <a:pt x="311" y="1210"/>
                  </a:cubicBezTo>
                  <a:lnTo>
                    <a:pt x="537" y="1321"/>
                  </a:lnTo>
                  <a:lnTo>
                    <a:pt x="763" y="1210"/>
                  </a:lnTo>
                  <a:cubicBezTo>
                    <a:pt x="927" y="1129"/>
                    <a:pt x="1029" y="966"/>
                    <a:pt x="1029" y="784"/>
                  </a:cubicBezTo>
                  <a:lnTo>
                    <a:pt x="1029" y="271"/>
                  </a:lnTo>
                  <a:cubicBezTo>
                    <a:pt x="801" y="225"/>
                    <a:pt x="643" y="156"/>
                    <a:pt x="537" y="55"/>
                  </a:cubicBezTo>
                  <a:cubicBezTo>
                    <a:pt x="431" y="156"/>
                    <a:pt x="274" y="225"/>
                    <a:pt x="46" y="271"/>
                  </a:cubicBezTo>
                  <a:close/>
                  <a:moveTo>
                    <a:pt x="537" y="1371"/>
                  </a:moveTo>
                  <a:lnTo>
                    <a:pt x="537" y="1371"/>
                  </a:lnTo>
                  <a:cubicBezTo>
                    <a:pt x="534" y="1371"/>
                    <a:pt x="530" y="1370"/>
                    <a:pt x="527" y="1368"/>
                  </a:cubicBezTo>
                  <a:lnTo>
                    <a:pt x="291" y="1252"/>
                  </a:lnTo>
                  <a:cubicBezTo>
                    <a:pt x="111" y="1163"/>
                    <a:pt x="0" y="984"/>
                    <a:pt x="0" y="784"/>
                  </a:cubicBezTo>
                  <a:lnTo>
                    <a:pt x="0" y="252"/>
                  </a:lnTo>
                  <a:cubicBezTo>
                    <a:pt x="0" y="240"/>
                    <a:pt x="7" y="231"/>
                    <a:pt x="18" y="229"/>
                  </a:cubicBezTo>
                  <a:cubicBezTo>
                    <a:pt x="259" y="182"/>
                    <a:pt x="419" y="112"/>
                    <a:pt x="521" y="7"/>
                  </a:cubicBezTo>
                  <a:cubicBezTo>
                    <a:pt x="525" y="2"/>
                    <a:pt x="531" y="0"/>
                    <a:pt x="537" y="0"/>
                  </a:cubicBezTo>
                  <a:cubicBezTo>
                    <a:pt x="544" y="0"/>
                    <a:pt x="550" y="2"/>
                    <a:pt x="554" y="7"/>
                  </a:cubicBezTo>
                  <a:cubicBezTo>
                    <a:pt x="656" y="112"/>
                    <a:pt x="815" y="182"/>
                    <a:pt x="1056" y="229"/>
                  </a:cubicBezTo>
                  <a:cubicBezTo>
                    <a:pt x="1067" y="231"/>
                    <a:pt x="1075" y="240"/>
                    <a:pt x="1075" y="252"/>
                  </a:cubicBezTo>
                  <a:lnTo>
                    <a:pt x="1075" y="784"/>
                  </a:lnTo>
                  <a:cubicBezTo>
                    <a:pt x="1075" y="984"/>
                    <a:pt x="964" y="1163"/>
                    <a:pt x="784" y="1252"/>
                  </a:cubicBezTo>
                  <a:lnTo>
                    <a:pt x="548" y="1368"/>
                  </a:lnTo>
                  <a:cubicBezTo>
                    <a:pt x="544" y="1370"/>
                    <a:pt x="541" y="1371"/>
                    <a:pt x="537" y="137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7" name="Freeform 6">
              <a:extLst>
                <a:ext uri="{FF2B5EF4-FFF2-40B4-BE49-F238E27FC236}">
                  <a16:creationId xmlns:a16="http://schemas.microsoft.com/office/drawing/2014/main" id="{84B012CD-0A90-CB63-C508-48CBC9163133}"/>
                </a:ext>
              </a:extLst>
            </p:cNvPr>
            <p:cNvSpPr>
              <a:spLocks/>
            </p:cNvSpPr>
            <p:nvPr/>
          </p:nvSpPr>
          <p:spPr bwMode="auto">
            <a:xfrm>
              <a:off x="225" y="3294"/>
              <a:ext cx="89" cy="60"/>
            </a:xfrm>
            <a:custGeom>
              <a:avLst/>
              <a:gdLst>
                <a:gd name="T0" fmla="*/ 169 w 453"/>
                <a:gd name="T1" fmla="*/ 308 h 308"/>
                <a:gd name="T2" fmla="*/ 169 w 453"/>
                <a:gd name="T3" fmla="*/ 308 h 308"/>
                <a:gd name="T4" fmla="*/ 169 w 453"/>
                <a:gd name="T5" fmla="*/ 308 h 308"/>
                <a:gd name="T6" fmla="*/ 153 w 453"/>
                <a:gd name="T7" fmla="*/ 301 h 308"/>
                <a:gd name="T8" fmla="*/ 9 w 453"/>
                <a:gd name="T9" fmla="*/ 157 h 308"/>
                <a:gd name="T10" fmla="*/ 9 w 453"/>
                <a:gd name="T11" fmla="*/ 124 h 308"/>
                <a:gd name="T12" fmla="*/ 42 w 453"/>
                <a:gd name="T13" fmla="*/ 124 h 308"/>
                <a:gd name="T14" fmla="*/ 169 w 453"/>
                <a:gd name="T15" fmla="*/ 251 h 308"/>
                <a:gd name="T16" fmla="*/ 411 w 453"/>
                <a:gd name="T17" fmla="*/ 10 h 308"/>
                <a:gd name="T18" fmla="*/ 444 w 453"/>
                <a:gd name="T19" fmla="*/ 10 h 308"/>
                <a:gd name="T20" fmla="*/ 444 w 453"/>
                <a:gd name="T21" fmla="*/ 43 h 308"/>
                <a:gd name="T22" fmla="*/ 186 w 453"/>
                <a:gd name="T23" fmla="*/ 301 h 308"/>
                <a:gd name="T24" fmla="*/ 169 w 453"/>
                <a:gd name="T25" fmla="*/ 308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3" h="308">
                  <a:moveTo>
                    <a:pt x="169" y="308"/>
                  </a:moveTo>
                  <a:lnTo>
                    <a:pt x="169" y="308"/>
                  </a:lnTo>
                  <a:lnTo>
                    <a:pt x="169" y="308"/>
                  </a:lnTo>
                  <a:cubicBezTo>
                    <a:pt x="163" y="308"/>
                    <a:pt x="157" y="305"/>
                    <a:pt x="153" y="301"/>
                  </a:cubicBezTo>
                  <a:lnTo>
                    <a:pt x="9" y="157"/>
                  </a:lnTo>
                  <a:cubicBezTo>
                    <a:pt x="0" y="148"/>
                    <a:pt x="0" y="133"/>
                    <a:pt x="9" y="124"/>
                  </a:cubicBezTo>
                  <a:cubicBezTo>
                    <a:pt x="18" y="115"/>
                    <a:pt x="33" y="115"/>
                    <a:pt x="42" y="124"/>
                  </a:cubicBezTo>
                  <a:lnTo>
                    <a:pt x="169" y="251"/>
                  </a:lnTo>
                  <a:lnTo>
                    <a:pt x="411" y="10"/>
                  </a:lnTo>
                  <a:cubicBezTo>
                    <a:pt x="420" y="0"/>
                    <a:pt x="435" y="0"/>
                    <a:pt x="444" y="10"/>
                  </a:cubicBezTo>
                  <a:cubicBezTo>
                    <a:pt x="453" y="19"/>
                    <a:pt x="453" y="33"/>
                    <a:pt x="444" y="43"/>
                  </a:cubicBezTo>
                  <a:lnTo>
                    <a:pt x="186" y="301"/>
                  </a:lnTo>
                  <a:cubicBezTo>
                    <a:pt x="181" y="305"/>
                    <a:pt x="175" y="308"/>
                    <a:pt x="169" y="30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8" name="Freeform 7">
              <a:extLst>
                <a:ext uri="{FF2B5EF4-FFF2-40B4-BE49-F238E27FC236}">
                  <a16:creationId xmlns:a16="http://schemas.microsoft.com/office/drawing/2014/main" id="{593695A2-5D17-8812-84FD-3BC3021CCB27}"/>
                </a:ext>
              </a:extLst>
            </p:cNvPr>
            <p:cNvSpPr>
              <a:spLocks noEditPoints="1"/>
            </p:cNvSpPr>
            <p:nvPr/>
          </p:nvSpPr>
          <p:spPr bwMode="auto">
            <a:xfrm>
              <a:off x="181" y="3210"/>
              <a:ext cx="168" cy="216"/>
            </a:xfrm>
            <a:custGeom>
              <a:avLst/>
              <a:gdLst>
                <a:gd name="T0" fmla="*/ 252 w 863"/>
                <a:gd name="T1" fmla="*/ 975 h 1113"/>
                <a:gd name="T2" fmla="*/ 252 w 863"/>
                <a:gd name="T3" fmla="*/ 975 h 1113"/>
                <a:gd name="T4" fmla="*/ 431 w 863"/>
                <a:gd name="T5" fmla="*/ 1063 h 1113"/>
                <a:gd name="T6" fmla="*/ 610 w 863"/>
                <a:gd name="T7" fmla="*/ 975 h 1113"/>
                <a:gd name="T8" fmla="*/ 816 w 863"/>
                <a:gd name="T9" fmla="*/ 645 h 1113"/>
                <a:gd name="T10" fmla="*/ 816 w 863"/>
                <a:gd name="T11" fmla="*/ 217 h 1113"/>
                <a:gd name="T12" fmla="*/ 431 w 863"/>
                <a:gd name="T13" fmla="*/ 54 h 1113"/>
                <a:gd name="T14" fmla="*/ 47 w 863"/>
                <a:gd name="T15" fmla="*/ 217 h 1113"/>
                <a:gd name="T16" fmla="*/ 47 w 863"/>
                <a:gd name="T17" fmla="*/ 645 h 1113"/>
                <a:gd name="T18" fmla="*/ 252 w 863"/>
                <a:gd name="T19" fmla="*/ 975 h 1113"/>
                <a:gd name="T20" fmla="*/ 431 w 863"/>
                <a:gd name="T21" fmla="*/ 1113 h 1113"/>
                <a:gd name="T22" fmla="*/ 431 w 863"/>
                <a:gd name="T23" fmla="*/ 1113 h 1113"/>
                <a:gd name="T24" fmla="*/ 421 w 863"/>
                <a:gd name="T25" fmla="*/ 1110 h 1113"/>
                <a:gd name="T26" fmla="*/ 232 w 863"/>
                <a:gd name="T27" fmla="*/ 1017 h 1113"/>
                <a:gd name="T28" fmla="*/ 0 w 863"/>
                <a:gd name="T29" fmla="*/ 645 h 1113"/>
                <a:gd name="T30" fmla="*/ 0 w 863"/>
                <a:gd name="T31" fmla="*/ 199 h 1113"/>
                <a:gd name="T32" fmla="*/ 18 w 863"/>
                <a:gd name="T33" fmla="*/ 176 h 1113"/>
                <a:gd name="T34" fmla="*/ 417 w 863"/>
                <a:gd name="T35" fmla="*/ 6 h 1113"/>
                <a:gd name="T36" fmla="*/ 445 w 863"/>
                <a:gd name="T37" fmla="*/ 6 h 1113"/>
                <a:gd name="T38" fmla="*/ 845 w 863"/>
                <a:gd name="T39" fmla="*/ 176 h 1113"/>
                <a:gd name="T40" fmla="*/ 863 w 863"/>
                <a:gd name="T41" fmla="*/ 199 h 1113"/>
                <a:gd name="T42" fmla="*/ 863 w 863"/>
                <a:gd name="T43" fmla="*/ 645 h 1113"/>
                <a:gd name="T44" fmla="*/ 631 w 863"/>
                <a:gd name="T45" fmla="*/ 1017 h 1113"/>
                <a:gd name="T46" fmla="*/ 442 w 863"/>
                <a:gd name="T47" fmla="*/ 1110 h 1113"/>
                <a:gd name="T48" fmla="*/ 431 w 863"/>
                <a:gd name="T49" fmla="*/ 1113 h 1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63" h="1113">
                  <a:moveTo>
                    <a:pt x="252" y="975"/>
                  </a:moveTo>
                  <a:lnTo>
                    <a:pt x="252" y="975"/>
                  </a:lnTo>
                  <a:lnTo>
                    <a:pt x="431" y="1063"/>
                  </a:lnTo>
                  <a:lnTo>
                    <a:pt x="610" y="975"/>
                  </a:lnTo>
                  <a:cubicBezTo>
                    <a:pt x="737" y="913"/>
                    <a:pt x="816" y="786"/>
                    <a:pt x="816" y="645"/>
                  </a:cubicBezTo>
                  <a:lnTo>
                    <a:pt x="816" y="217"/>
                  </a:lnTo>
                  <a:cubicBezTo>
                    <a:pt x="656" y="178"/>
                    <a:pt x="529" y="124"/>
                    <a:pt x="431" y="54"/>
                  </a:cubicBezTo>
                  <a:cubicBezTo>
                    <a:pt x="333" y="124"/>
                    <a:pt x="207" y="178"/>
                    <a:pt x="47" y="217"/>
                  </a:cubicBezTo>
                  <a:lnTo>
                    <a:pt x="47" y="645"/>
                  </a:lnTo>
                  <a:cubicBezTo>
                    <a:pt x="47" y="786"/>
                    <a:pt x="126" y="913"/>
                    <a:pt x="252" y="975"/>
                  </a:cubicBezTo>
                  <a:close/>
                  <a:moveTo>
                    <a:pt x="431" y="1113"/>
                  </a:moveTo>
                  <a:lnTo>
                    <a:pt x="431" y="1113"/>
                  </a:lnTo>
                  <a:cubicBezTo>
                    <a:pt x="428" y="1113"/>
                    <a:pt x="424" y="1112"/>
                    <a:pt x="421" y="1110"/>
                  </a:cubicBezTo>
                  <a:lnTo>
                    <a:pt x="232" y="1017"/>
                  </a:lnTo>
                  <a:cubicBezTo>
                    <a:pt x="89" y="946"/>
                    <a:pt x="0" y="804"/>
                    <a:pt x="0" y="645"/>
                  </a:cubicBezTo>
                  <a:lnTo>
                    <a:pt x="0" y="199"/>
                  </a:lnTo>
                  <a:cubicBezTo>
                    <a:pt x="0" y="188"/>
                    <a:pt x="8" y="179"/>
                    <a:pt x="18" y="176"/>
                  </a:cubicBezTo>
                  <a:cubicBezTo>
                    <a:pt x="188" y="136"/>
                    <a:pt x="319" y="81"/>
                    <a:pt x="417" y="6"/>
                  </a:cubicBezTo>
                  <a:cubicBezTo>
                    <a:pt x="426" y="0"/>
                    <a:pt x="437" y="0"/>
                    <a:pt x="445" y="6"/>
                  </a:cubicBezTo>
                  <a:cubicBezTo>
                    <a:pt x="544" y="81"/>
                    <a:pt x="674" y="136"/>
                    <a:pt x="845" y="176"/>
                  </a:cubicBezTo>
                  <a:cubicBezTo>
                    <a:pt x="855" y="179"/>
                    <a:pt x="863" y="188"/>
                    <a:pt x="863" y="199"/>
                  </a:cubicBezTo>
                  <a:lnTo>
                    <a:pt x="863" y="645"/>
                  </a:lnTo>
                  <a:cubicBezTo>
                    <a:pt x="863" y="804"/>
                    <a:pt x="774" y="947"/>
                    <a:pt x="631" y="1017"/>
                  </a:cubicBezTo>
                  <a:lnTo>
                    <a:pt x="442" y="1110"/>
                  </a:lnTo>
                  <a:cubicBezTo>
                    <a:pt x="438" y="1112"/>
                    <a:pt x="435" y="1113"/>
                    <a:pt x="431" y="111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409" name="Group 10">
            <a:extLst>
              <a:ext uri="{FF2B5EF4-FFF2-40B4-BE49-F238E27FC236}">
                <a16:creationId xmlns:a16="http://schemas.microsoft.com/office/drawing/2014/main" id="{59FE7BF1-AF4B-E8B4-C65B-4A57E3D8C078}"/>
              </a:ext>
            </a:extLst>
          </p:cNvPr>
          <p:cNvGrpSpPr>
            <a:grpSpLocks noChangeAspect="1"/>
          </p:cNvGrpSpPr>
          <p:nvPr/>
        </p:nvGrpSpPr>
        <p:grpSpPr bwMode="auto">
          <a:xfrm>
            <a:off x="246063" y="2606676"/>
            <a:ext cx="415926" cy="436562"/>
            <a:chOff x="155" y="1642"/>
            <a:chExt cx="262" cy="275"/>
          </a:xfrm>
          <a:solidFill>
            <a:schemeClr val="accent6"/>
          </a:solidFill>
        </p:grpSpPr>
        <p:sp>
          <p:nvSpPr>
            <p:cNvPr id="411" name="Freeform 11">
              <a:extLst>
                <a:ext uri="{FF2B5EF4-FFF2-40B4-BE49-F238E27FC236}">
                  <a16:creationId xmlns:a16="http://schemas.microsoft.com/office/drawing/2014/main" id="{A6809C75-894E-066A-348E-C42D78569E01}"/>
                </a:ext>
              </a:extLst>
            </p:cNvPr>
            <p:cNvSpPr>
              <a:spLocks/>
            </p:cNvSpPr>
            <p:nvPr/>
          </p:nvSpPr>
          <p:spPr bwMode="auto">
            <a:xfrm>
              <a:off x="162" y="1642"/>
              <a:ext cx="129" cy="271"/>
            </a:xfrm>
            <a:custGeom>
              <a:avLst/>
              <a:gdLst>
                <a:gd name="T0" fmla="*/ 331 w 470"/>
                <a:gd name="T1" fmla="*/ 34 h 996"/>
                <a:gd name="T2" fmla="*/ 331 w 470"/>
                <a:gd name="T3" fmla="*/ 34 h 996"/>
                <a:gd name="T4" fmla="*/ 343 w 470"/>
                <a:gd name="T5" fmla="*/ 4 h 996"/>
                <a:gd name="T6" fmla="*/ 372 w 470"/>
                <a:gd name="T7" fmla="*/ 16 h 996"/>
                <a:gd name="T8" fmla="*/ 420 w 470"/>
                <a:gd name="T9" fmla="*/ 154 h 996"/>
                <a:gd name="T10" fmla="*/ 409 w 470"/>
                <a:gd name="T11" fmla="*/ 652 h 996"/>
                <a:gd name="T12" fmla="*/ 105 w 470"/>
                <a:gd name="T13" fmla="*/ 967 h 996"/>
                <a:gd name="T14" fmla="*/ 31 w 470"/>
                <a:gd name="T15" fmla="*/ 993 h 996"/>
                <a:gd name="T16" fmla="*/ 3 w 470"/>
                <a:gd name="T17" fmla="*/ 977 h 996"/>
                <a:gd name="T18" fmla="*/ 19 w 470"/>
                <a:gd name="T19" fmla="*/ 950 h 996"/>
                <a:gd name="T20" fmla="*/ 88 w 470"/>
                <a:gd name="T21" fmla="*/ 926 h 996"/>
                <a:gd name="T22" fmla="*/ 367 w 470"/>
                <a:gd name="T23" fmla="*/ 636 h 996"/>
                <a:gd name="T24" fmla="*/ 376 w 470"/>
                <a:gd name="T25" fmla="*/ 166 h 996"/>
                <a:gd name="T26" fmla="*/ 331 w 470"/>
                <a:gd name="T27" fmla="*/ 34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70" h="996">
                  <a:moveTo>
                    <a:pt x="331" y="34"/>
                  </a:moveTo>
                  <a:lnTo>
                    <a:pt x="331" y="34"/>
                  </a:lnTo>
                  <a:cubicBezTo>
                    <a:pt x="326" y="22"/>
                    <a:pt x="331" y="9"/>
                    <a:pt x="343" y="4"/>
                  </a:cubicBezTo>
                  <a:cubicBezTo>
                    <a:pt x="354" y="0"/>
                    <a:pt x="367" y="5"/>
                    <a:pt x="372" y="16"/>
                  </a:cubicBezTo>
                  <a:cubicBezTo>
                    <a:pt x="391" y="63"/>
                    <a:pt x="407" y="109"/>
                    <a:pt x="420" y="154"/>
                  </a:cubicBezTo>
                  <a:cubicBezTo>
                    <a:pt x="470" y="338"/>
                    <a:pt x="464" y="511"/>
                    <a:pt x="409" y="652"/>
                  </a:cubicBezTo>
                  <a:cubicBezTo>
                    <a:pt x="354" y="795"/>
                    <a:pt x="250" y="907"/>
                    <a:pt x="105" y="967"/>
                  </a:cubicBezTo>
                  <a:cubicBezTo>
                    <a:pt x="82" y="977"/>
                    <a:pt x="57" y="986"/>
                    <a:pt x="31" y="993"/>
                  </a:cubicBezTo>
                  <a:cubicBezTo>
                    <a:pt x="19" y="996"/>
                    <a:pt x="7" y="989"/>
                    <a:pt x="3" y="977"/>
                  </a:cubicBezTo>
                  <a:cubicBezTo>
                    <a:pt x="0" y="965"/>
                    <a:pt x="7" y="953"/>
                    <a:pt x="19" y="950"/>
                  </a:cubicBezTo>
                  <a:cubicBezTo>
                    <a:pt x="43" y="943"/>
                    <a:pt x="66" y="935"/>
                    <a:pt x="88" y="926"/>
                  </a:cubicBezTo>
                  <a:cubicBezTo>
                    <a:pt x="221" y="870"/>
                    <a:pt x="317" y="768"/>
                    <a:pt x="367" y="636"/>
                  </a:cubicBezTo>
                  <a:cubicBezTo>
                    <a:pt x="419" y="503"/>
                    <a:pt x="424" y="340"/>
                    <a:pt x="376" y="166"/>
                  </a:cubicBezTo>
                  <a:cubicBezTo>
                    <a:pt x="365" y="123"/>
                    <a:pt x="349" y="79"/>
                    <a:pt x="331" y="3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2" name="Freeform 12">
              <a:extLst>
                <a:ext uri="{FF2B5EF4-FFF2-40B4-BE49-F238E27FC236}">
                  <a16:creationId xmlns:a16="http://schemas.microsoft.com/office/drawing/2014/main" id="{FE1B465C-0F65-17C1-F4E0-6ECFC4F945A9}"/>
                </a:ext>
              </a:extLst>
            </p:cNvPr>
            <p:cNvSpPr>
              <a:spLocks/>
            </p:cNvSpPr>
            <p:nvPr/>
          </p:nvSpPr>
          <p:spPr bwMode="auto">
            <a:xfrm>
              <a:off x="224" y="1642"/>
              <a:ext cx="89" cy="61"/>
            </a:xfrm>
            <a:custGeom>
              <a:avLst/>
              <a:gdLst>
                <a:gd name="T0" fmla="*/ 45 w 324"/>
                <a:gd name="T1" fmla="*/ 209 h 224"/>
                <a:gd name="T2" fmla="*/ 45 w 324"/>
                <a:gd name="T3" fmla="*/ 209 h 224"/>
                <a:gd name="T4" fmla="*/ 14 w 324"/>
                <a:gd name="T5" fmla="*/ 217 h 224"/>
                <a:gd name="T6" fmla="*/ 6 w 324"/>
                <a:gd name="T7" fmla="*/ 187 h 224"/>
                <a:gd name="T8" fmla="*/ 106 w 324"/>
                <a:gd name="T9" fmla="*/ 14 h 224"/>
                <a:gd name="T10" fmla="*/ 136 w 324"/>
                <a:gd name="T11" fmla="*/ 5 h 224"/>
                <a:gd name="T12" fmla="*/ 309 w 324"/>
                <a:gd name="T13" fmla="*/ 105 h 224"/>
                <a:gd name="T14" fmla="*/ 318 w 324"/>
                <a:gd name="T15" fmla="*/ 136 h 224"/>
                <a:gd name="T16" fmla="*/ 287 w 324"/>
                <a:gd name="T17" fmla="*/ 144 h 224"/>
                <a:gd name="T18" fmla="*/ 134 w 324"/>
                <a:gd name="T19" fmla="*/ 56 h 224"/>
                <a:gd name="T20" fmla="*/ 45 w 324"/>
                <a:gd name="T21" fmla="*/ 209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4" h="224">
                  <a:moveTo>
                    <a:pt x="45" y="209"/>
                  </a:moveTo>
                  <a:lnTo>
                    <a:pt x="45" y="209"/>
                  </a:lnTo>
                  <a:cubicBezTo>
                    <a:pt x="39" y="220"/>
                    <a:pt x="25" y="224"/>
                    <a:pt x="14" y="217"/>
                  </a:cubicBezTo>
                  <a:cubicBezTo>
                    <a:pt x="4" y="211"/>
                    <a:pt x="0" y="197"/>
                    <a:pt x="6" y="187"/>
                  </a:cubicBezTo>
                  <a:lnTo>
                    <a:pt x="106" y="14"/>
                  </a:lnTo>
                  <a:cubicBezTo>
                    <a:pt x="112" y="4"/>
                    <a:pt x="126" y="0"/>
                    <a:pt x="136" y="5"/>
                  </a:cubicBezTo>
                  <a:lnTo>
                    <a:pt x="309" y="105"/>
                  </a:lnTo>
                  <a:cubicBezTo>
                    <a:pt x="320" y="112"/>
                    <a:pt x="324" y="125"/>
                    <a:pt x="318" y="136"/>
                  </a:cubicBezTo>
                  <a:cubicBezTo>
                    <a:pt x="312" y="147"/>
                    <a:pt x="298" y="150"/>
                    <a:pt x="287" y="144"/>
                  </a:cubicBezTo>
                  <a:lnTo>
                    <a:pt x="134" y="56"/>
                  </a:lnTo>
                  <a:lnTo>
                    <a:pt x="45" y="20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3" name="Freeform 13">
              <a:extLst>
                <a:ext uri="{FF2B5EF4-FFF2-40B4-BE49-F238E27FC236}">
                  <a16:creationId xmlns:a16="http://schemas.microsoft.com/office/drawing/2014/main" id="{12F4F5C7-C378-077F-9E5F-E57430DD256A}"/>
                </a:ext>
              </a:extLst>
            </p:cNvPr>
            <p:cNvSpPr>
              <a:spLocks/>
            </p:cNvSpPr>
            <p:nvPr/>
          </p:nvSpPr>
          <p:spPr bwMode="auto">
            <a:xfrm>
              <a:off x="155" y="1735"/>
              <a:ext cx="72" cy="71"/>
            </a:xfrm>
            <a:custGeom>
              <a:avLst/>
              <a:gdLst>
                <a:gd name="T0" fmla="*/ 8 w 260"/>
                <a:gd name="T1" fmla="*/ 41 h 261"/>
                <a:gd name="T2" fmla="*/ 8 w 260"/>
                <a:gd name="T3" fmla="*/ 41 h 261"/>
                <a:gd name="T4" fmla="*/ 8 w 260"/>
                <a:gd name="T5" fmla="*/ 9 h 261"/>
                <a:gd name="T6" fmla="*/ 40 w 260"/>
                <a:gd name="T7" fmla="*/ 9 h 261"/>
                <a:gd name="T8" fmla="*/ 251 w 260"/>
                <a:gd name="T9" fmla="*/ 220 h 261"/>
                <a:gd name="T10" fmla="*/ 251 w 260"/>
                <a:gd name="T11" fmla="*/ 252 h 261"/>
                <a:gd name="T12" fmla="*/ 219 w 260"/>
                <a:gd name="T13" fmla="*/ 252 h 261"/>
                <a:gd name="T14" fmla="*/ 8 w 260"/>
                <a:gd name="T15" fmla="*/ 41 h 2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0" h="261">
                  <a:moveTo>
                    <a:pt x="8" y="41"/>
                  </a:moveTo>
                  <a:lnTo>
                    <a:pt x="8" y="41"/>
                  </a:lnTo>
                  <a:cubicBezTo>
                    <a:pt x="0" y="32"/>
                    <a:pt x="0" y="18"/>
                    <a:pt x="8" y="9"/>
                  </a:cubicBezTo>
                  <a:cubicBezTo>
                    <a:pt x="17" y="0"/>
                    <a:pt x="31" y="0"/>
                    <a:pt x="40" y="9"/>
                  </a:cubicBezTo>
                  <a:lnTo>
                    <a:pt x="251" y="220"/>
                  </a:lnTo>
                  <a:cubicBezTo>
                    <a:pt x="260" y="229"/>
                    <a:pt x="260" y="243"/>
                    <a:pt x="251" y="252"/>
                  </a:cubicBezTo>
                  <a:cubicBezTo>
                    <a:pt x="242" y="261"/>
                    <a:pt x="228" y="261"/>
                    <a:pt x="219" y="252"/>
                  </a:cubicBezTo>
                  <a:lnTo>
                    <a:pt x="8" y="4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4" name="Freeform 14">
              <a:extLst>
                <a:ext uri="{FF2B5EF4-FFF2-40B4-BE49-F238E27FC236}">
                  <a16:creationId xmlns:a16="http://schemas.microsoft.com/office/drawing/2014/main" id="{AB368A62-A31B-2716-8514-0A16A98B562A}"/>
                </a:ext>
              </a:extLst>
            </p:cNvPr>
            <p:cNvSpPr>
              <a:spLocks/>
            </p:cNvSpPr>
            <p:nvPr/>
          </p:nvSpPr>
          <p:spPr bwMode="auto">
            <a:xfrm>
              <a:off x="155" y="1735"/>
              <a:ext cx="72" cy="71"/>
            </a:xfrm>
            <a:custGeom>
              <a:avLst/>
              <a:gdLst>
                <a:gd name="T0" fmla="*/ 40 w 260"/>
                <a:gd name="T1" fmla="*/ 252 h 261"/>
                <a:gd name="T2" fmla="*/ 40 w 260"/>
                <a:gd name="T3" fmla="*/ 252 h 261"/>
                <a:gd name="T4" fmla="*/ 8 w 260"/>
                <a:gd name="T5" fmla="*/ 252 h 261"/>
                <a:gd name="T6" fmla="*/ 8 w 260"/>
                <a:gd name="T7" fmla="*/ 220 h 261"/>
                <a:gd name="T8" fmla="*/ 219 w 260"/>
                <a:gd name="T9" fmla="*/ 9 h 261"/>
                <a:gd name="T10" fmla="*/ 251 w 260"/>
                <a:gd name="T11" fmla="*/ 9 h 261"/>
                <a:gd name="T12" fmla="*/ 251 w 260"/>
                <a:gd name="T13" fmla="*/ 41 h 261"/>
                <a:gd name="T14" fmla="*/ 40 w 260"/>
                <a:gd name="T15" fmla="*/ 252 h 2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0" h="261">
                  <a:moveTo>
                    <a:pt x="40" y="252"/>
                  </a:moveTo>
                  <a:lnTo>
                    <a:pt x="40" y="252"/>
                  </a:lnTo>
                  <a:cubicBezTo>
                    <a:pt x="31" y="261"/>
                    <a:pt x="17" y="261"/>
                    <a:pt x="8" y="252"/>
                  </a:cubicBezTo>
                  <a:cubicBezTo>
                    <a:pt x="0" y="243"/>
                    <a:pt x="0" y="229"/>
                    <a:pt x="8" y="220"/>
                  </a:cubicBezTo>
                  <a:lnTo>
                    <a:pt x="219" y="9"/>
                  </a:lnTo>
                  <a:cubicBezTo>
                    <a:pt x="228" y="0"/>
                    <a:pt x="242" y="0"/>
                    <a:pt x="251" y="9"/>
                  </a:cubicBezTo>
                  <a:cubicBezTo>
                    <a:pt x="260" y="18"/>
                    <a:pt x="260" y="32"/>
                    <a:pt x="251" y="41"/>
                  </a:cubicBezTo>
                  <a:lnTo>
                    <a:pt x="40" y="25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5" name="Freeform 15">
              <a:extLst>
                <a:ext uri="{FF2B5EF4-FFF2-40B4-BE49-F238E27FC236}">
                  <a16:creationId xmlns:a16="http://schemas.microsoft.com/office/drawing/2014/main" id="{579CE407-E31E-CA1D-274F-9EBEFEE5E43A}"/>
                </a:ext>
              </a:extLst>
            </p:cNvPr>
            <p:cNvSpPr>
              <a:spLocks/>
            </p:cNvSpPr>
            <p:nvPr/>
          </p:nvSpPr>
          <p:spPr bwMode="auto">
            <a:xfrm>
              <a:off x="290" y="1846"/>
              <a:ext cx="71" cy="71"/>
            </a:xfrm>
            <a:custGeom>
              <a:avLst/>
              <a:gdLst>
                <a:gd name="T0" fmla="*/ 9 w 261"/>
                <a:gd name="T1" fmla="*/ 41 h 261"/>
                <a:gd name="T2" fmla="*/ 9 w 261"/>
                <a:gd name="T3" fmla="*/ 41 h 261"/>
                <a:gd name="T4" fmla="*/ 9 w 261"/>
                <a:gd name="T5" fmla="*/ 9 h 261"/>
                <a:gd name="T6" fmla="*/ 41 w 261"/>
                <a:gd name="T7" fmla="*/ 9 h 261"/>
                <a:gd name="T8" fmla="*/ 252 w 261"/>
                <a:gd name="T9" fmla="*/ 220 h 261"/>
                <a:gd name="T10" fmla="*/ 252 w 261"/>
                <a:gd name="T11" fmla="*/ 252 h 261"/>
                <a:gd name="T12" fmla="*/ 220 w 261"/>
                <a:gd name="T13" fmla="*/ 252 h 261"/>
                <a:gd name="T14" fmla="*/ 9 w 261"/>
                <a:gd name="T15" fmla="*/ 41 h 2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1" h="261">
                  <a:moveTo>
                    <a:pt x="9" y="41"/>
                  </a:moveTo>
                  <a:lnTo>
                    <a:pt x="9" y="41"/>
                  </a:lnTo>
                  <a:cubicBezTo>
                    <a:pt x="0" y="32"/>
                    <a:pt x="0" y="18"/>
                    <a:pt x="9" y="9"/>
                  </a:cubicBezTo>
                  <a:cubicBezTo>
                    <a:pt x="18" y="0"/>
                    <a:pt x="32" y="0"/>
                    <a:pt x="41" y="9"/>
                  </a:cubicBezTo>
                  <a:lnTo>
                    <a:pt x="252" y="220"/>
                  </a:lnTo>
                  <a:cubicBezTo>
                    <a:pt x="261" y="229"/>
                    <a:pt x="261" y="243"/>
                    <a:pt x="252" y="252"/>
                  </a:cubicBezTo>
                  <a:cubicBezTo>
                    <a:pt x="243" y="261"/>
                    <a:pt x="229" y="261"/>
                    <a:pt x="220" y="252"/>
                  </a:cubicBezTo>
                  <a:lnTo>
                    <a:pt x="9" y="4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6" name="Freeform 16">
              <a:extLst>
                <a:ext uri="{FF2B5EF4-FFF2-40B4-BE49-F238E27FC236}">
                  <a16:creationId xmlns:a16="http://schemas.microsoft.com/office/drawing/2014/main" id="{B6A009D0-0DFA-3214-C2E3-8981F9802EC7}"/>
                </a:ext>
              </a:extLst>
            </p:cNvPr>
            <p:cNvSpPr>
              <a:spLocks/>
            </p:cNvSpPr>
            <p:nvPr/>
          </p:nvSpPr>
          <p:spPr bwMode="auto">
            <a:xfrm>
              <a:off x="290" y="1846"/>
              <a:ext cx="71" cy="71"/>
            </a:xfrm>
            <a:custGeom>
              <a:avLst/>
              <a:gdLst>
                <a:gd name="T0" fmla="*/ 41 w 261"/>
                <a:gd name="T1" fmla="*/ 252 h 261"/>
                <a:gd name="T2" fmla="*/ 41 w 261"/>
                <a:gd name="T3" fmla="*/ 252 h 261"/>
                <a:gd name="T4" fmla="*/ 9 w 261"/>
                <a:gd name="T5" fmla="*/ 252 h 261"/>
                <a:gd name="T6" fmla="*/ 9 w 261"/>
                <a:gd name="T7" fmla="*/ 220 h 261"/>
                <a:gd name="T8" fmla="*/ 220 w 261"/>
                <a:gd name="T9" fmla="*/ 9 h 261"/>
                <a:gd name="T10" fmla="*/ 252 w 261"/>
                <a:gd name="T11" fmla="*/ 9 h 261"/>
                <a:gd name="T12" fmla="*/ 252 w 261"/>
                <a:gd name="T13" fmla="*/ 41 h 261"/>
                <a:gd name="T14" fmla="*/ 41 w 261"/>
                <a:gd name="T15" fmla="*/ 252 h 2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1" h="261">
                  <a:moveTo>
                    <a:pt x="41" y="252"/>
                  </a:moveTo>
                  <a:lnTo>
                    <a:pt x="41" y="252"/>
                  </a:lnTo>
                  <a:cubicBezTo>
                    <a:pt x="32" y="261"/>
                    <a:pt x="18" y="261"/>
                    <a:pt x="9" y="252"/>
                  </a:cubicBezTo>
                  <a:cubicBezTo>
                    <a:pt x="0" y="243"/>
                    <a:pt x="0" y="229"/>
                    <a:pt x="9" y="220"/>
                  </a:cubicBezTo>
                  <a:lnTo>
                    <a:pt x="220" y="9"/>
                  </a:lnTo>
                  <a:cubicBezTo>
                    <a:pt x="229" y="0"/>
                    <a:pt x="243" y="0"/>
                    <a:pt x="252" y="9"/>
                  </a:cubicBezTo>
                  <a:cubicBezTo>
                    <a:pt x="261" y="18"/>
                    <a:pt x="261" y="32"/>
                    <a:pt x="252" y="41"/>
                  </a:cubicBezTo>
                  <a:lnTo>
                    <a:pt x="41" y="25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7" name="Freeform 17">
              <a:extLst>
                <a:ext uri="{FF2B5EF4-FFF2-40B4-BE49-F238E27FC236}">
                  <a16:creationId xmlns:a16="http://schemas.microsoft.com/office/drawing/2014/main" id="{7D2BA3E1-878D-7D9D-96C3-E4E2F13714BA}"/>
                </a:ext>
              </a:extLst>
            </p:cNvPr>
            <p:cNvSpPr>
              <a:spLocks noEditPoints="1"/>
            </p:cNvSpPr>
            <p:nvPr/>
          </p:nvSpPr>
          <p:spPr bwMode="auto">
            <a:xfrm>
              <a:off x="333" y="1703"/>
              <a:ext cx="84" cy="84"/>
            </a:xfrm>
            <a:custGeom>
              <a:avLst/>
              <a:gdLst>
                <a:gd name="T0" fmla="*/ 232 w 309"/>
                <a:gd name="T1" fmla="*/ 77 h 309"/>
                <a:gd name="T2" fmla="*/ 232 w 309"/>
                <a:gd name="T3" fmla="*/ 77 h 309"/>
                <a:gd name="T4" fmla="*/ 155 w 309"/>
                <a:gd name="T5" fmla="*/ 45 h 309"/>
                <a:gd name="T6" fmla="*/ 77 w 309"/>
                <a:gd name="T7" fmla="*/ 77 h 309"/>
                <a:gd name="T8" fmla="*/ 45 w 309"/>
                <a:gd name="T9" fmla="*/ 155 h 309"/>
                <a:gd name="T10" fmla="*/ 77 w 309"/>
                <a:gd name="T11" fmla="*/ 232 h 309"/>
                <a:gd name="T12" fmla="*/ 155 w 309"/>
                <a:gd name="T13" fmla="*/ 264 h 309"/>
                <a:gd name="T14" fmla="*/ 232 w 309"/>
                <a:gd name="T15" fmla="*/ 232 h 309"/>
                <a:gd name="T16" fmla="*/ 264 w 309"/>
                <a:gd name="T17" fmla="*/ 155 h 309"/>
                <a:gd name="T18" fmla="*/ 232 w 309"/>
                <a:gd name="T19" fmla="*/ 77 h 309"/>
                <a:gd name="T20" fmla="*/ 155 w 309"/>
                <a:gd name="T21" fmla="*/ 0 h 309"/>
                <a:gd name="T22" fmla="*/ 155 w 309"/>
                <a:gd name="T23" fmla="*/ 0 h 309"/>
                <a:gd name="T24" fmla="*/ 264 w 309"/>
                <a:gd name="T25" fmla="*/ 45 h 309"/>
                <a:gd name="T26" fmla="*/ 309 w 309"/>
                <a:gd name="T27" fmla="*/ 155 h 309"/>
                <a:gd name="T28" fmla="*/ 264 w 309"/>
                <a:gd name="T29" fmla="*/ 264 h 309"/>
                <a:gd name="T30" fmla="*/ 155 w 309"/>
                <a:gd name="T31" fmla="*/ 309 h 309"/>
                <a:gd name="T32" fmla="*/ 45 w 309"/>
                <a:gd name="T33" fmla="*/ 264 h 309"/>
                <a:gd name="T34" fmla="*/ 0 w 309"/>
                <a:gd name="T35" fmla="*/ 155 h 309"/>
                <a:gd name="T36" fmla="*/ 45 w 309"/>
                <a:gd name="T37" fmla="*/ 45 h 309"/>
                <a:gd name="T38" fmla="*/ 155 w 309"/>
                <a:gd name="T39" fmla="*/ 0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9" h="309">
                  <a:moveTo>
                    <a:pt x="232" y="77"/>
                  </a:moveTo>
                  <a:lnTo>
                    <a:pt x="232" y="77"/>
                  </a:lnTo>
                  <a:cubicBezTo>
                    <a:pt x="212" y="57"/>
                    <a:pt x="185" y="45"/>
                    <a:pt x="155" y="45"/>
                  </a:cubicBezTo>
                  <a:cubicBezTo>
                    <a:pt x="124" y="45"/>
                    <a:pt x="97" y="57"/>
                    <a:pt x="77" y="77"/>
                  </a:cubicBezTo>
                  <a:cubicBezTo>
                    <a:pt x="57" y="97"/>
                    <a:pt x="45" y="124"/>
                    <a:pt x="45" y="155"/>
                  </a:cubicBezTo>
                  <a:cubicBezTo>
                    <a:pt x="45" y="185"/>
                    <a:pt x="57" y="212"/>
                    <a:pt x="77" y="232"/>
                  </a:cubicBezTo>
                  <a:cubicBezTo>
                    <a:pt x="97" y="252"/>
                    <a:pt x="124" y="264"/>
                    <a:pt x="155" y="264"/>
                  </a:cubicBezTo>
                  <a:cubicBezTo>
                    <a:pt x="185" y="264"/>
                    <a:pt x="212" y="252"/>
                    <a:pt x="232" y="232"/>
                  </a:cubicBezTo>
                  <a:cubicBezTo>
                    <a:pt x="252" y="212"/>
                    <a:pt x="264" y="185"/>
                    <a:pt x="264" y="155"/>
                  </a:cubicBezTo>
                  <a:cubicBezTo>
                    <a:pt x="264" y="124"/>
                    <a:pt x="252" y="97"/>
                    <a:pt x="232" y="77"/>
                  </a:cubicBezTo>
                  <a:close/>
                  <a:moveTo>
                    <a:pt x="155" y="0"/>
                  </a:moveTo>
                  <a:lnTo>
                    <a:pt x="155" y="0"/>
                  </a:lnTo>
                  <a:cubicBezTo>
                    <a:pt x="197" y="0"/>
                    <a:pt x="236" y="17"/>
                    <a:pt x="264" y="45"/>
                  </a:cubicBezTo>
                  <a:cubicBezTo>
                    <a:pt x="292" y="73"/>
                    <a:pt x="309" y="112"/>
                    <a:pt x="309" y="155"/>
                  </a:cubicBezTo>
                  <a:cubicBezTo>
                    <a:pt x="309" y="197"/>
                    <a:pt x="292" y="236"/>
                    <a:pt x="264" y="264"/>
                  </a:cubicBezTo>
                  <a:cubicBezTo>
                    <a:pt x="236" y="292"/>
                    <a:pt x="197" y="309"/>
                    <a:pt x="155" y="309"/>
                  </a:cubicBezTo>
                  <a:cubicBezTo>
                    <a:pt x="112" y="309"/>
                    <a:pt x="73" y="292"/>
                    <a:pt x="45" y="264"/>
                  </a:cubicBezTo>
                  <a:cubicBezTo>
                    <a:pt x="17" y="236"/>
                    <a:pt x="0" y="197"/>
                    <a:pt x="0" y="155"/>
                  </a:cubicBezTo>
                  <a:cubicBezTo>
                    <a:pt x="0" y="112"/>
                    <a:pt x="17" y="73"/>
                    <a:pt x="45" y="45"/>
                  </a:cubicBezTo>
                  <a:cubicBezTo>
                    <a:pt x="73" y="17"/>
                    <a:pt x="112" y="0"/>
                    <a:pt x="15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3" name="Group 2">
            <a:extLst>
              <a:ext uri="{FF2B5EF4-FFF2-40B4-BE49-F238E27FC236}">
                <a16:creationId xmlns:a16="http://schemas.microsoft.com/office/drawing/2014/main" id="{CA04386F-3BEF-F9B8-82F4-BD7F79470A6A}"/>
              </a:ext>
            </a:extLst>
          </p:cNvPr>
          <p:cNvGrpSpPr/>
          <p:nvPr/>
        </p:nvGrpSpPr>
        <p:grpSpPr>
          <a:xfrm>
            <a:off x="9631022" y="318590"/>
            <a:ext cx="2388427" cy="2694617"/>
            <a:chOff x="385026" y="1492328"/>
            <a:chExt cx="4844547" cy="4970975"/>
          </a:xfrm>
        </p:grpSpPr>
        <p:sp>
          <p:nvSpPr>
            <p:cNvPr id="274" name="Oval 273">
              <a:extLst>
                <a:ext uri="{FF2B5EF4-FFF2-40B4-BE49-F238E27FC236}">
                  <a16:creationId xmlns:a16="http://schemas.microsoft.com/office/drawing/2014/main" id="{2493C9CC-C4AE-E006-7823-C7B2FB02BD7B}"/>
                </a:ext>
              </a:extLst>
            </p:cNvPr>
            <p:cNvSpPr>
              <a:spLocks/>
            </p:cNvSpPr>
            <p:nvPr/>
          </p:nvSpPr>
          <p:spPr bwMode="blackWhite">
            <a:xfrm>
              <a:off x="385026" y="2019102"/>
              <a:ext cx="4844547" cy="4444201"/>
            </a:xfrm>
            <a:prstGeom prst="ellipse">
              <a:avLst/>
            </a:prstGeom>
            <a:solidFill>
              <a:schemeClr val="bg1"/>
            </a:solidFill>
            <a:ln w="12700">
              <a:gradFill flip="none" rotWithShape="1">
                <a:gsLst>
                  <a:gs pos="49000">
                    <a:schemeClr val="bg1"/>
                  </a:gs>
                  <a:gs pos="100000">
                    <a:schemeClr val="bg1">
                      <a:lumMod val="75000"/>
                    </a:schemeClr>
                  </a:gs>
                </a:gsLst>
                <a:lin ang="5400000" scaled="1"/>
                <a:tileRect/>
              </a:gradFill>
              <a:round/>
              <a:headEnd/>
              <a:tailEnd/>
            </a:ln>
          </p:spPr>
          <p:txBody>
            <a:bodyPr wrap="square" tIns="548640" anchor="t" anchorCtr="0">
              <a:noAutofit/>
            </a:bodyPr>
            <a:lstStyle/>
            <a:p>
              <a:pPr algn="ctr">
                <a:lnSpc>
                  <a:spcPts val="600"/>
                </a:lnSpc>
                <a:buClr>
                  <a:srgbClr val="000000"/>
                </a:buClr>
                <a:defRPr/>
              </a:pPr>
              <a:endParaRPr lang="en-GB" sz="400" b="1">
                <a:solidFill>
                  <a:schemeClr val="tx1"/>
                </a:solidFill>
              </a:endParaRPr>
            </a:p>
            <a:p>
              <a:pPr algn="ctr">
                <a:lnSpc>
                  <a:spcPts val="600"/>
                </a:lnSpc>
                <a:buClr>
                  <a:srgbClr val="000000"/>
                </a:buClr>
                <a:defRPr/>
              </a:pPr>
              <a:endParaRPr lang="en-GB" sz="400" b="1">
                <a:solidFill>
                  <a:schemeClr val="tx1"/>
                </a:solidFill>
              </a:endParaRPr>
            </a:p>
          </p:txBody>
        </p:sp>
        <p:sp>
          <p:nvSpPr>
            <p:cNvPr id="290" name="Oval 289">
              <a:extLst>
                <a:ext uri="{FF2B5EF4-FFF2-40B4-BE49-F238E27FC236}">
                  <a16:creationId xmlns:a16="http://schemas.microsoft.com/office/drawing/2014/main" id="{BA62EA9D-4705-AD00-FC23-CAA9F9ABDB43}"/>
                </a:ext>
              </a:extLst>
            </p:cNvPr>
            <p:cNvSpPr>
              <a:spLocks/>
            </p:cNvSpPr>
            <p:nvPr/>
          </p:nvSpPr>
          <p:spPr bwMode="blackWhite">
            <a:xfrm>
              <a:off x="385026" y="1775951"/>
              <a:ext cx="4844547" cy="4444201"/>
            </a:xfrm>
            <a:prstGeom prst="ellipse">
              <a:avLst/>
            </a:prstGeom>
            <a:solidFill>
              <a:schemeClr val="bg1"/>
            </a:solidFill>
            <a:ln w="12700">
              <a:gradFill flip="none" rotWithShape="1">
                <a:gsLst>
                  <a:gs pos="49000">
                    <a:schemeClr val="bg1"/>
                  </a:gs>
                  <a:gs pos="100000">
                    <a:schemeClr val="bg1">
                      <a:lumMod val="75000"/>
                    </a:schemeClr>
                  </a:gs>
                </a:gsLst>
                <a:lin ang="5400000" scaled="1"/>
                <a:tileRect/>
              </a:gradFill>
              <a:round/>
              <a:headEnd/>
              <a:tailEnd/>
            </a:ln>
          </p:spPr>
          <p:txBody>
            <a:bodyPr wrap="square" tIns="548640" anchor="t" anchorCtr="0">
              <a:noAutofit/>
            </a:bodyPr>
            <a:lstStyle/>
            <a:p>
              <a:pPr algn="ctr">
                <a:lnSpc>
                  <a:spcPts val="600"/>
                </a:lnSpc>
                <a:buClr>
                  <a:srgbClr val="000000"/>
                </a:buClr>
                <a:defRPr/>
              </a:pPr>
              <a:endParaRPr lang="en-GB" sz="400" b="1">
                <a:solidFill>
                  <a:schemeClr val="tx1"/>
                </a:solidFill>
              </a:endParaRPr>
            </a:p>
            <a:p>
              <a:pPr algn="ctr">
                <a:lnSpc>
                  <a:spcPts val="600"/>
                </a:lnSpc>
                <a:buClr>
                  <a:srgbClr val="000000"/>
                </a:buClr>
                <a:defRPr/>
              </a:pPr>
              <a:endParaRPr lang="en-GB" sz="400" b="1">
                <a:solidFill>
                  <a:schemeClr val="tx1"/>
                </a:solidFill>
              </a:endParaRPr>
            </a:p>
          </p:txBody>
        </p:sp>
        <p:sp>
          <p:nvSpPr>
            <p:cNvPr id="291" name="Oval 290">
              <a:extLst>
                <a:ext uri="{FF2B5EF4-FFF2-40B4-BE49-F238E27FC236}">
                  <a16:creationId xmlns:a16="http://schemas.microsoft.com/office/drawing/2014/main" id="{9CAAB01A-1E67-BCA2-0DF6-505A0C099D5F}"/>
                </a:ext>
              </a:extLst>
            </p:cNvPr>
            <p:cNvSpPr>
              <a:spLocks/>
            </p:cNvSpPr>
            <p:nvPr/>
          </p:nvSpPr>
          <p:spPr bwMode="blackWhite">
            <a:xfrm>
              <a:off x="385026" y="1492328"/>
              <a:ext cx="4844547" cy="4456199"/>
            </a:xfrm>
            <a:prstGeom prst="ellipse">
              <a:avLst/>
            </a:prstGeom>
            <a:solidFill>
              <a:schemeClr val="bg1"/>
            </a:solidFill>
            <a:ln w="12700">
              <a:gradFill flip="none" rotWithShape="1">
                <a:gsLst>
                  <a:gs pos="49000">
                    <a:schemeClr val="bg1"/>
                  </a:gs>
                  <a:gs pos="100000">
                    <a:schemeClr val="bg1">
                      <a:lumMod val="75000"/>
                    </a:schemeClr>
                  </a:gs>
                </a:gsLst>
                <a:lin ang="5400000" scaled="1"/>
                <a:tileRect/>
              </a:gradFill>
              <a:round/>
              <a:headEnd/>
              <a:tailEnd/>
            </a:ln>
          </p:spPr>
          <p:txBody>
            <a:bodyPr wrap="square" tIns="548640" anchor="t" anchorCtr="0">
              <a:noAutofit/>
            </a:bodyPr>
            <a:lstStyle/>
            <a:p>
              <a:pPr algn="ctr">
                <a:lnSpc>
                  <a:spcPts val="600"/>
                </a:lnSpc>
                <a:buClr>
                  <a:srgbClr val="000000"/>
                </a:buClr>
                <a:defRPr/>
              </a:pPr>
              <a:endParaRPr lang="en-GB" sz="400" b="1">
                <a:solidFill>
                  <a:schemeClr val="tx1"/>
                </a:solidFill>
              </a:endParaRPr>
            </a:p>
            <a:p>
              <a:pPr algn="ctr">
                <a:lnSpc>
                  <a:spcPts val="600"/>
                </a:lnSpc>
                <a:buClr>
                  <a:srgbClr val="000000"/>
                </a:buClr>
                <a:defRPr/>
              </a:pPr>
              <a:endParaRPr lang="en-GB" sz="400" b="1">
                <a:solidFill>
                  <a:schemeClr val="tx1"/>
                </a:solidFill>
              </a:endParaRPr>
            </a:p>
          </p:txBody>
        </p:sp>
        <p:sp>
          <p:nvSpPr>
            <p:cNvPr id="300" name="TextBox 299">
              <a:extLst>
                <a:ext uri="{FF2B5EF4-FFF2-40B4-BE49-F238E27FC236}">
                  <a16:creationId xmlns:a16="http://schemas.microsoft.com/office/drawing/2014/main" id="{C0EBF1AA-4C1F-65B2-1231-B5045217676A}"/>
                </a:ext>
              </a:extLst>
            </p:cNvPr>
            <p:cNvSpPr txBox="1"/>
            <p:nvPr/>
          </p:nvSpPr>
          <p:spPr>
            <a:xfrm>
              <a:off x="2064157" y="5635190"/>
              <a:ext cx="1548937" cy="300214"/>
            </a:xfrm>
            <a:prstGeom prst="rect">
              <a:avLst/>
            </a:prstGeom>
            <a:noFill/>
          </p:spPr>
          <p:txBody>
            <a:bodyPr wrap="square">
              <a:spAutoFit/>
            </a:bodyPr>
            <a:lstStyle/>
            <a:p>
              <a:pPr algn="ctr">
                <a:lnSpc>
                  <a:spcPts val="600"/>
                </a:lnSpc>
              </a:pPr>
              <a:r>
                <a:rPr lang="en-US" sz="400">
                  <a:solidFill>
                    <a:schemeClr val="tx1"/>
                  </a:solidFill>
                  <a:cs typeface="Arial" panose="020B0604020202020204" pitchFamily="34" charset="0"/>
                </a:rPr>
                <a:t>Advisory and Strategy</a:t>
              </a:r>
            </a:p>
          </p:txBody>
        </p:sp>
        <p:sp>
          <p:nvSpPr>
            <p:cNvPr id="301" name="TextBox 300">
              <a:extLst>
                <a:ext uri="{FF2B5EF4-FFF2-40B4-BE49-F238E27FC236}">
                  <a16:creationId xmlns:a16="http://schemas.microsoft.com/office/drawing/2014/main" id="{809D36D7-0E8F-D8F2-2D4D-4B7F21166D3A}"/>
                </a:ext>
              </a:extLst>
            </p:cNvPr>
            <p:cNvSpPr txBox="1"/>
            <p:nvPr/>
          </p:nvSpPr>
          <p:spPr>
            <a:xfrm>
              <a:off x="1999584" y="5877366"/>
              <a:ext cx="1628724" cy="397447"/>
            </a:xfrm>
            <a:prstGeom prst="rect">
              <a:avLst/>
            </a:prstGeom>
            <a:noFill/>
          </p:spPr>
          <p:txBody>
            <a:bodyPr wrap="square">
              <a:spAutoFit/>
            </a:bodyPr>
            <a:lstStyle/>
            <a:p>
              <a:pPr algn="ctr"/>
              <a:r>
                <a:rPr lang="en-US" sz="400">
                  <a:solidFill>
                    <a:schemeClr val="tx1"/>
                  </a:solidFill>
                  <a:cs typeface="Arial" panose="020B0604020202020204" pitchFamily="34" charset="0"/>
                </a:rPr>
                <a:t>Transformation and Implementation</a:t>
              </a:r>
            </a:p>
          </p:txBody>
        </p:sp>
        <p:sp>
          <p:nvSpPr>
            <p:cNvPr id="302" name="TextBox 301">
              <a:extLst>
                <a:ext uri="{FF2B5EF4-FFF2-40B4-BE49-F238E27FC236}">
                  <a16:creationId xmlns:a16="http://schemas.microsoft.com/office/drawing/2014/main" id="{B5A775D0-A5C5-A217-B5F8-2081707DE59F}"/>
                </a:ext>
              </a:extLst>
            </p:cNvPr>
            <p:cNvSpPr txBox="1"/>
            <p:nvPr/>
          </p:nvSpPr>
          <p:spPr>
            <a:xfrm>
              <a:off x="2188565" y="6158710"/>
              <a:ext cx="1211884" cy="300214"/>
            </a:xfrm>
            <a:prstGeom prst="rect">
              <a:avLst/>
            </a:prstGeom>
            <a:noFill/>
          </p:spPr>
          <p:txBody>
            <a:bodyPr wrap="square">
              <a:spAutoFit/>
            </a:bodyPr>
            <a:lstStyle/>
            <a:p>
              <a:pPr algn="ctr">
                <a:lnSpc>
                  <a:spcPts val="600"/>
                </a:lnSpc>
              </a:pPr>
              <a:r>
                <a:rPr lang="en-US" sz="400">
                  <a:solidFill>
                    <a:schemeClr val="tx1"/>
                  </a:solidFill>
                  <a:cs typeface="Arial" panose="020B0604020202020204" pitchFamily="34" charset="0"/>
                </a:rPr>
                <a:t>Managed Services</a:t>
              </a:r>
            </a:p>
          </p:txBody>
        </p:sp>
      </p:grpSp>
      <p:grpSp>
        <p:nvGrpSpPr>
          <p:cNvPr id="303" name="Graphic 12">
            <a:extLst>
              <a:ext uri="{FF2B5EF4-FFF2-40B4-BE49-F238E27FC236}">
                <a16:creationId xmlns:a16="http://schemas.microsoft.com/office/drawing/2014/main" id="{C8135B0D-0CE7-0C52-17C0-A1AA57CFDAD7}"/>
              </a:ext>
            </a:extLst>
          </p:cNvPr>
          <p:cNvGrpSpPr/>
          <p:nvPr/>
        </p:nvGrpSpPr>
        <p:grpSpPr>
          <a:xfrm>
            <a:off x="9679847" y="332683"/>
            <a:ext cx="2276980" cy="2276977"/>
            <a:chOff x="4144093" y="1474683"/>
            <a:chExt cx="3903812" cy="3903808"/>
          </a:xfrm>
          <a:solidFill>
            <a:schemeClr val="accent6">
              <a:lumMod val="20000"/>
              <a:lumOff val="80000"/>
            </a:schemeClr>
          </a:solidFill>
        </p:grpSpPr>
        <p:sp>
          <p:nvSpPr>
            <p:cNvPr id="310" name="Freeform: Shape 309">
              <a:extLst>
                <a:ext uri="{FF2B5EF4-FFF2-40B4-BE49-F238E27FC236}">
                  <a16:creationId xmlns:a16="http://schemas.microsoft.com/office/drawing/2014/main" id="{D41065AA-E9DC-7733-A8F9-3FDF9072388D}"/>
                </a:ext>
              </a:extLst>
            </p:cNvPr>
            <p:cNvSpPr/>
            <p:nvPr/>
          </p:nvSpPr>
          <p:spPr>
            <a:xfrm>
              <a:off x="4282535" y="1495139"/>
              <a:ext cx="2230755" cy="1208722"/>
            </a:xfrm>
            <a:custGeom>
              <a:avLst/>
              <a:gdLst>
                <a:gd name="connsiteX0" fmla="*/ 2230755 w 2230755"/>
                <a:gd name="connsiteY0" fmla="*/ 1208723 h 1208722"/>
                <a:gd name="connsiteX1" fmla="*/ 1532858 w 2230755"/>
                <a:gd name="connsiteY1" fmla="*/ 0 h 1208722"/>
                <a:gd name="connsiteX2" fmla="*/ 0 w 2230755"/>
                <a:gd name="connsiteY2" fmla="*/ 1208723 h 1208722"/>
                <a:gd name="connsiteX3" fmla="*/ 2230660 w 2230755"/>
                <a:gd name="connsiteY3" fmla="*/ 1208723 h 1208722"/>
              </a:gdLst>
              <a:ahLst/>
              <a:cxnLst>
                <a:cxn ang="0">
                  <a:pos x="connsiteX0" y="connsiteY0"/>
                </a:cxn>
                <a:cxn ang="0">
                  <a:pos x="connsiteX1" y="connsiteY1"/>
                </a:cxn>
                <a:cxn ang="0">
                  <a:pos x="connsiteX2" y="connsiteY2"/>
                </a:cxn>
                <a:cxn ang="0">
                  <a:pos x="connsiteX3" y="connsiteY3"/>
                </a:cxn>
              </a:cxnLst>
              <a:rect l="l" t="t" r="r" b="b"/>
              <a:pathLst>
                <a:path w="2230755" h="1208722">
                  <a:moveTo>
                    <a:pt x="2230755" y="1208723"/>
                  </a:moveTo>
                  <a:lnTo>
                    <a:pt x="1532858" y="0"/>
                  </a:lnTo>
                  <a:cubicBezTo>
                    <a:pt x="833533" y="100679"/>
                    <a:pt x="254032" y="572167"/>
                    <a:pt x="0" y="1208723"/>
                  </a:cubicBezTo>
                  <a:lnTo>
                    <a:pt x="2230660" y="1208723"/>
                  </a:lnTo>
                  <a:close/>
                </a:path>
              </a:pathLst>
            </a:custGeom>
            <a:grpFill/>
            <a:ln w="38100" cap="flat">
              <a:solidFill>
                <a:schemeClr val="bg1"/>
              </a:solidFill>
              <a:prstDash val="solid"/>
              <a:miter/>
            </a:ln>
          </p:spPr>
          <p:txBody>
            <a:bodyPr rtlCol="0" anchor="ctr"/>
            <a:lstStyle/>
            <a:p>
              <a:pPr>
                <a:lnSpc>
                  <a:spcPts val="600"/>
                </a:lnSpc>
              </a:pPr>
              <a:endParaRPr lang="en-US" sz="1050"/>
            </a:p>
          </p:txBody>
        </p:sp>
        <p:sp>
          <p:nvSpPr>
            <p:cNvPr id="313" name="Freeform: Shape 312">
              <a:extLst>
                <a:ext uri="{FF2B5EF4-FFF2-40B4-BE49-F238E27FC236}">
                  <a16:creationId xmlns:a16="http://schemas.microsoft.com/office/drawing/2014/main" id="{97AEA608-2A2C-E80D-DFC1-141789EDAB0F}"/>
                </a:ext>
              </a:extLst>
            </p:cNvPr>
            <p:cNvSpPr/>
            <p:nvPr/>
          </p:nvSpPr>
          <p:spPr>
            <a:xfrm>
              <a:off x="4144093" y="2703861"/>
              <a:ext cx="1534615" cy="1931860"/>
            </a:xfrm>
            <a:custGeom>
              <a:avLst/>
              <a:gdLst>
                <a:gd name="connsiteX0" fmla="*/ 1534616 w 1534615"/>
                <a:gd name="connsiteY0" fmla="*/ 0 h 1931860"/>
                <a:gd name="connsiteX1" fmla="*/ 138822 w 1534615"/>
                <a:gd name="connsiteY1" fmla="*/ 0 h 1931860"/>
                <a:gd name="connsiteX2" fmla="*/ 419238 w 1534615"/>
                <a:gd name="connsiteY2" fmla="*/ 1931861 h 1931860"/>
                <a:gd name="connsiteX3" fmla="*/ 1117326 w 1534615"/>
                <a:gd name="connsiteY3" fmla="*/ 722757 h 1931860"/>
                <a:gd name="connsiteX4" fmla="*/ 1534616 w 1534615"/>
                <a:gd name="connsiteY4" fmla="*/ 0 h 1931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615" h="1931860">
                  <a:moveTo>
                    <a:pt x="1534616" y="0"/>
                  </a:moveTo>
                  <a:lnTo>
                    <a:pt x="138822" y="0"/>
                  </a:lnTo>
                  <a:cubicBezTo>
                    <a:pt x="-123591" y="655987"/>
                    <a:pt x="-5100" y="1393603"/>
                    <a:pt x="419238" y="1931861"/>
                  </a:cubicBezTo>
                  <a:lnTo>
                    <a:pt x="1117326" y="722757"/>
                  </a:lnTo>
                  <a:lnTo>
                    <a:pt x="1534616" y="0"/>
                  </a:lnTo>
                  <a:close/>
                </a:path>
              </a:pathLst>
            </a:custGeom>
            <a:grpFill/>
            <a:ln w="38100" cap="flat">
              <a:solidFill>
                <a:schemeClr val="bg1"/>
              </a:solidFill>
              <a:prstDash val="solid"/>
              <a:miter/>
            </a:ln>
          </p:spPr>
          <p:txBody>
            <a:bodyPr rtlCol="0" anchor="ctr"/>
            <a:lstStyle/>
            <a:p>
              <a:pPr>
                <a:lnSpc>
                  <a:spcPts val="600"/>
                </a:lnSpc>
              </a:pPr>
              <a:endParaRPr lang="en-US" sz="1050"/>
            </a:p>
          </p:txBody>
        </p:sp>
        <p:sp>
          <p:nvSpPr>
            <p:cNvPr id="405" name="Freeform: Shape 404">
              <a:extLst>
                <a:ext uri="{FF2B5EF4-FFF2-40B4-BE49-F238E27FC236}">
                  <a16:creationId xmlns:a16="http://schemas.microsoft.com/office/drawing/2014/main" id="{B3871B51-61F0-A0D7-A577-EE3E9672CB6D}"/>
                </a:ext>
              </a:extLst>
            </p:cNvPr>
            <p:cNvSpPr/>
            <p:nvPr/>
          </p:nvSpPr>
          <p:spPr>
            <a:xfrm>
              <a:off x="4563522" y="3426618"/>
              <a:ext cx="1813274" cy="1951873"/>
            </a:xfrm>
            <a:custGeom>
              <a:avLst/>
              <a:gdLst>
                <a:gd name="connsiteX0" fmla="*/ 697897 w 1813274"/>
                <a:gd name="connsiteY0" fmla="*/ 0 h 1951873"/>
                <a:gd name="connsiteX1" fmla="*/ 0 w 1813274"/>
                <a:gd name="connsiteY1" fmla="*/ 1208723 h 1951873"/>
                <a:gd name="connsiteX2" fmla="*/ 1813274 w 1813274"/>
                <a:gd name="connsiteY2" fmla="*/ 1931765 h 1951873"/>
                <a:gd name="connsiteX3" fmla="*/ 1115187 w 1813274"/>
                <a:gd name="connsiteY3" fmla="*/ 722757 h 1951873"/>
                <a:gd name="connsiteX4" fmla="*/ 697897 w 1813274"/>
                <a:gd name="connsiteY4" fmla="*/ 0 h 195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3274" h="1951873">
                  <a:moveTo>
                    <a:pt x="697897" y="0"/>
                  </a:moveTo>
                  <a:lnTo>
                    <a:pt x="0" y="1208723"/>
                  </a:lnTo>
                  <a:cubicBezTo>
                    <a:pt x="436912" y="1764030"/>
                    <a:pt x="1134904" y="2030159"/>
                    <a:pt x="1813274" y="1931765"/>
                  </a:cubicBezTo>
                  <a:lnTo>
                    <a:pt x="1115187" y="722757"/>
                  </a:lnTo>
                  <a:lnTo>
                    <a:pt x="697897" y="0"/>
                  </a:lnTo>
                  <a:close/>
                </a:path>
              </a:pathLst>
            </a:custGeom>
            <a:grpFill/>
            <a:ln w="38100" cap="flat">
              <a:solidFill>
                <a:schemeClr val="bg1"/>
              </a:solidFill>
              <a:prstDash val="solid"/>
              <a:miter/>
            </a:ln>
          </p:spPr>
          <p:txBody>
            <a:bodyPr rtlCol="0" anchor="ctr"/>
            <a:lstStyle/>
            <a:p>
              <a:pPr>
                <a:lnSpc>
                  <a:spcPts val="600"/>
                </a:lnSpc>
              </a:pPr>
              <a:endParaRPr lang="en-US" sz="1050"/>
            </a:p>
          </p:txBody>
        </p:sp>
        <p:sp>
          <p:nvSpPr>
            <p:cNvPr id="410" name="Freeform: Shape 409">
              <a:extLst>
                <a:ext uri="{FF2B5EF4-FFF2-40B4-BE49-F238E27FC236}">
                  <a16:creationId xmlns:a16="http://schemas.microsoft.com/office/drawing/2014/main" id="{A8EA8F96-920F-A131-DD3C-671A3E4FA609}"/>
                </a:ext>
              </a:extLst>
            </p:cNvPr>
            <p:cNvSpPr/>
            <p:nvPr/>
          </p:nvSpPr>
          <p:spPr>
            <a:xfrm>
              <a:off x="5678709" y="4149375"/>
              <a:ext cx="2230659" cy="1208722"/>
            </a:xfrm>
            <a:custGeom>
              <a:avLst/>
              <a:gdLst>
                <a:gd name="connsiteX0" fmla="*/ 0 w 2230659"/>
                <a:gd name="connsiteY0" fmla="*/ 0 h 1208722"/>
                <a:gd name="connsiteX1" fmla="*/ 697897 w 2230659"/>
                <a:gd name="connsiteY1" fmla="*/ 1208723 h 1208722"/>
                <a:gd name="connsiteX2" fmla="*/ 2230660 w 2230659"/>
                <a:gd name="connsiteY2" fmla="*/ 0 h 1208722"/>
                <a:gd name="connsiteX3" fmla="*/ 0 w 2230659"/>
                <a:gd name="connsiteY3" fmla="*/ 0 h 1208722"/>
              </a:gdLst>
              <a:ahLst/>
              <a:cxnLst>
                <a:cxn ang="0">
                  <a:pos x="connsiteX0" y="connsiteY0"/>
                </a:cxn>
                <a:cxn ang="0">
                  <a:pos x="connsiteX1" y="connsiteY1"/>
                </a:cxn>
                <a:cxn ang="0">
                  <a:pos x="connsiteX2" y="connsiteY2"/>
                </a:cxn>
                <a:cxn ang="0">
                  <a:pos x="connsiteX3" y="connsiteY3"/>
                </a:cxn>
              </a:cxnLst>
              <a:rect l="l" t="t" r="r" b="b"/>
              <a:pathLst>
                <a:path w="2230659" h="1208722">
                  <a:moveTo>
                    <a:pt x="0" y="0"/>
                  </a:moveTo>
                  <a:lnTo>
                    <a:pt x="697897" y="1208723"/>
                  </a:lnTo>
                  <a:cubicBezTo>
                    <a:pt x="1397222" y="1108043"/>
                    <a:pt x="1976723" y="636556"/>
                    <a:pt x="2230660" y="0"/>
                  </a:cubicBezTo>
                  <a:lnTo>
                    <a:pt x="0" y="0"/>
                  </a:lnTo>
                  <a:close/>
                </a:path>
              </a:pathLst>
            </a:custGeom>
            <a:grpFill/>
            <a:ln w="38100" cap="flat">
              <a:solidFill>
                <a:schemeClr val="bg1"/>
              </a:solidFill>
              <a:prstDash val="solid"/>
              <a:miter/>
            </a:ln>
          </p:spPr>
          <p:txBody>
            <a:bodyPr rtlCol="0" anchor="ctr"/>
            <a:lstStyle/>
            <a:p>
              <a:pPr>
                <a:lnSpc>
                  <a:spcPts val="600"/>
                </a:lnSpc>
              </a:pPr>
              <a:endParaRPr lang="en-US" sz="1050"/>
            </a:p>
          </p:txBody>
        </p:sp>
        <p:sp>
          <p:nvSpPr>
            <p:cNvPr id="420" name="Freeform: Shape 419">
              <a:extLst>
                <a:ext uri="{FF2B5EF4-FFF2-40B4-BE49-F238E27FC236}">
                  <a16:creationId xmlns:a16="http://schemas.microsoft.com/office/drawing/2014/main" id="{222C0471-91B6-77E3-D083-9540D28675C0}"/>
                </a:ext>
              </a:extLst>
            </p:cNvPr>
            <p:cNvSpPr/>
            <p:nvPr/>
          </p:nvSpPr>
          <p:spPr>
            <a:xfrm>
              <a:off x="6513290" y="2217515"/>
              <a:ext cx="1534615" cy="1931860"/>
            </a:xfrm>
            <a:custGeom>
              <a:avLst/>
              <a:gdLst>
                <a:gd name="connsiteX0" fmla="*/ 0 w 1534615"/>
                <a:gd name="connsiteY0" fmla="*/ 1931861 h 1931860"/>
                <a:gd name="connsiteX1" fmla="*/ 1395793 w 1534615"/>
                <a:gd name="connsiteY1" fmla="*/ 1931861 h 1931860"/>
                <a:gd name="connsiteX2" fmla="*/ 1115377 w 1534615"/>
                <a:gd name="connsiteY2" fmla="*/ 0 h 1931860"/>
                <a:gd name="connsiteX3" fmla="*/ 417290 w 1534615"/>
                <a:gd name="connsiteY3" fmla="*/ 1209104 h 1931860"/>
                <a:gd name="connsiteX4" fmla="*/ 0 w 1534615"/>
                <a:gd name="connsiteY4" fmla="*/ 1931861 h 1931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615" h="1931860">
                  <a:moveTo>
                    <a:pt x="0" y="1931861"/>
                  </a:moveTo>
                  <a:lnTo>
                    <a:pt x="1395793" y="1931861"/>
                  </a:lnTo>
                  <a:cubicBezTo>
                    <a:pt x="1658208" y="1275874"/>
                    <a:pt x="1539717" y="538258"/>
                    <a:pt x="1115377" y="0"/>
                  </a:cubicBezTo>
                  <a:lnTo>
                    <a:pt x="417290" y="1209104"/>
                  </a:lnTo>
                  <a:lnTo>
                    <a:pt x="0" y="1931861"/>
                  </a:lnTo>
                  <a:close/>
                </a:path>
              </a:pathLst>
            </a:custGeom>
            <a:grpFill/>
            <a:ln w="38100" cap="flat">
              <a:solidFill>
                <a:schemeClr val="bg1"/>
              </a:solidFill>
              <a:prstDash val="solid"/>
              <a:miter/>
            </a:ln>
          </p:spPr>
          <p:txBody>
            <a:bodyPr rtlCol="0" anchor="ctr"/>
            <a:lstStyle/>
            <a:p>
              <a:pPr>
                <a:lnSpc>
                  <a:spcPts val="600"/>
                </a:lnSpc>
              </a:pPr>
              <a:endParaRPr lang="en-US" sz="1050"/>
            </a:p>
          </p:txBody>
        </p:sp>
        <p:sp>
          <p:nvSpPr>
            <p:cNvPr id="421" name="Freeform: Shape 420">
              <a:extLst>
                <a:ext uri="{FF2B5EF4-FFF2-40B4-BE49-F238E27FC236}">
                  <a16:creationId xmlns:a16="http://schemas.microsoft.com/office/drawing/2014/main" id="{9FA89C6D-6D93-11ED-9C7C-B87192D51375}"/>
                </a:ext>
              </a:extLst>
            </p:cNvPr>
            <p:cNvSpPr/>
            <p:nvPr/>
          </p:nvSpPr>
          <p:spPr>
            <a:xfrm>
              <a:off x="5815298" y="1474683"/>
              <a:ext cx="1813178" cy="1951934"/>
            </a:xfrm>
            <a:custGeom>
              <a:avLst/>
              <a:gdLst>
                <a:gd name="connsiteX0" fmla="*/ 1115282 w 1813178"/>
                <a:gd name="connsiteY0" fmla="*/ 1951935 h 1951934"/>
                <a:gd name="connsiteX1" fmla="*/ 1813179 w 1813178"/>
                <a:gd name="connsiteY1" fmla="*/ 743117 h 1951934"/>
                <a:gd name="connsiteX2" fmla="*/ 0 w 1813178"/>
                <a:gd name="connsiteY2" fmla="*/ 20074 h 1951934"/>
                <a:gd name="connsiteX3" fmla="*/ 697992 w 1813178"/>
                <a:gd name="connsiteY3" fmla="*/ 1229178 h 1951934"/>
                <a:gd name="connsiteX4" fmla="*/ 1115282 w 1813178"/>
                <a:gd name="connsiteY4" fmla="*/ 1951935 h 195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3178" h="1951934">
                  <a:moveTo>
                    <a:pt x="1115282" y="1951935"/>
                  </a:moveTo>
                  <a:lnTo>
                    <a:pt x="1813179" y="743117"/>
                  </a:lnTo>
                  <a:cubicBezTo>
                    <a:pt x="1376267" y="187905"/>
                    <a:pt x="678180" y="-78224"/>
                    <a:pt x="0" y="20074"/>
                  </a:cubicBezTo>
                  <a:lnTo>
                    <a:pt x="697992" y="1229178"/>
                  </a:lnTo>
                  <a:lnTo>
                    <a:pt x="1115282" y="1951935"/>
                  </a:lnTo>
                  <a:close/>
                </a:path>
              </a:pathLst>
            </a:custGeom>
            <a:solidFill>
              <a:schemeClr val="accent6"/>
            </a:solidFill>
            <a:ln w="38100" cap="flat">
              <a:solidFill>
                <a:schemeClr val="bg1"/>
              </a:solidFill>
              <a:prstDash val="solid"/>
              <a:miter/>
            </a:ln>
          </p:spPr>
          <p:txBody>
            <a:bodyPr rtlCol="0" anchor="ctr"/>
            <a:lstStyle/>
            <a:p>
              <a:pPr>
                <a:lnSpc>
                  <a:spcPts val="600"/>
                </a:lnSpc>
              </a:pPr>
              <a:endParaRPr lang="en-US" sz="1050"/>
            </a:p>
          </p:txBody>
        </p:sp>
      </p:grpSp>
      <p:pic>
        <p:nvPicPr>
          <p:cNvPr id="422" name="Picture 421">
            <a:extLst>
              <a:ext uri="{FF2B5EF4-FFF2-40B4-BE49-F238E27FC236}">
                <a16:creationId xmlns:a16="http://schemas.microsoft.com/office/drawing/2014/main" id="{683734F8-4A17-4DC1-BA29-A7E5BBD340CB}"/>
              </a:ext>
            </a:extLst>
          </p:cNvPr>
          <p:cNvPicPr>
            <a:picLocks noChangeAspect="1"/>
          </p:cNvPicPr>
          <p:nvPr/>
        </p:nvPicPr>
        <p:blipFill>
          <a:blip r:embed="rId23"/>
          <a:stretch>
            <a:fillRect/>
          </a:stretch>
        </p:blipFill>
        <p:spPr>
          <a:xfrm>
            <a:off x="11552441" y="1092315"/>
            <a:ext cx="267494" cy="341286"/>
          </a:xfrm>
          <a:prstGeom prst="rect">
            <a:avLst/>
          </a:prstGeom>
        </p:spPr>
      </p:pic>
      <p:pic>
        <p:nvPicPr>
          <p:cNvPr id="423" name="Picture 422">
            <a:extLst>
              <a:ext uri="{FF2B5EF4-FFF2-40B4-BE49-F238E27FC236}">
                <a16:creationId xmlns:a16="http://schemas.microsoft.com/office/drawing/2014/main" id="{0E7C9F78-1FEE-1D6F-7212-FDF39C9BEDA5}"/>
              </a:ext>
            </a:extLst>
          </p:cNvPr>
          <p:cNvPicPr>
            <a:picLocks noChangeAspect="1"/>
          </p:cNvPicPr>
          <p:nvPr/>
        </p:nvPicPr>
        <p:blipFill>
          <a:blip r:embed="rId24" cstate="hqprint">
            <a:extLst>
              <a:ext uri="{28A0092B-C50C-407E-A947-70E740481C1C}">
                <a14:useLocalDpi xmlns:a14="http://schemas.microsoft.com/office/drawing/2010/main"/>
              </a:ext>
            </a:extLst>
          </a:blip>
          <a:stretch>
            <a:fillRect/>
          </a:stretch>
        </p:blipFill>
        <p:spPr>
          <a:xfrm>
            <a:off x="11252751" y="1981977"/>
            <a:ext cx="351934" cy="294043"/>
          </a:xfrm>
          <a:prstGeom prst="rect">
            <a:avLst/>
          </a:prstGeom>
        </p:spPr>
      </p:pic>
      <p:pic>
        <p:nvPicPr>
          <p:cNvPr id="424" name="Picture 423">
            <a:extLst>
              <a:ext uri="{FF2B5EF4-FFF2-40B4-BE49-F238E27FC236}">
                <a16:creationId xmlns:a16="http://schemas.microsoft.com/office/drawing/2014/main" id="{585B8250-1FD9-2714-341A-6C1A52A440F1}"/>
              </a:ext>
            </a:extLst>
          </p:cNvPr>
          <p:cNvPicPr>
            <a:picLocks noChangeAspect="1"/>
          </p:cNvPicPr>
          <p:nvPr/>
        </p:nvPicPr>
        <p:blipFill>
          <a:blip r:embed="rId25"/>
          <a:stretch>
            <a:fillRect/>
          </a:stretch>
        </p:blipFill>
        <p:spPr>
          <a:xfrm>
            <a:off x="10412650" y="2221930"/>
            <a:ext cx="303459" cy="255724"/>
          </a:xfrm>
          <a:prstGeom prst="rect">
            <a:avLst/>
          </a:prstGeom>
        </p:spPr>
      </p:pic>
      <p:pic>
        <p:nvPicPr>
          <p:cNvPr id="425" name="Picture 424">
            <a:extLst>
              <a:ext uri="{FF2B5EF4-FFF2-40B4-BE49-F238E27FC236}">
                <a16:creationId xmlns:a16="http://schemas.microsoft.com/office/drawing/2014/main" id="{393F136E-A227-BB15-EA9C-F7ADB2E47479}"/>
              </a:ext>
            </a:extLst>
          </p:cNvPr>
          <p:cNvPicPr>
            <a:picLocks noChangeAspect="1"/>
          </p:cNvPicPr>
          <p:nvPr/>
        </p:nvPicPr>
        <p:blipFill>
          <a:blip r:embed="rId26"/>
          <a:stretch>
            <a:fillRect/>
          </a:stretch>
        </p:blipFill>
        <p:spPr>
          <a:xfrm>
            <a:off x="9808014" y="1501083"/>
            <a:ext cx="268658" cy="299441"/>
          </a:xfrm>
          <a:prstGeom prst="rect">
            <a:avLst/>
          </a:prstGeom>
        </p:spPr>
      </p:pic>
      <p:pic>
        <p:nvPicPr>
          <p:cNvPr id="426" name="Picture 425">
            <a:extLst>
              <a:ext uri="{FF2B5EF4-FFF2-40B4-BE49-F238E27FC236}">
                <a16:creationId xmlns:a16="http://schemas.microsoft.com/office/drawing/2014/main" id="{8CD410BF-966D-CCA7-7B99-B0A649045C32}"/>
              </a:ext>
            </a:extLst>
          </p:cNvPr>
          <p:cNvPicPr>
            <a:picLocks noChangeAspect="1"/>
          </p:cNvPicPr>
          <p:nvPr/>
        </p:nvPicPr>
        <p:blipFill>
          <a:blip r:embed="rId27" cstate="hqprint">
            <a:extLst>
              <a:ext uri="{28A0092B-C50C-407E-A947-70E740481C1C}">
                <a14:useLocalDpi xmlns:a14="http://schemas.microsoft.com/office/drawing/2010/main"/>
              </a:ext>
            </a:extLst>
          </a:blip>
          <a:stretch>
            <a:fillRect/>
          </a:stretch>
        </p:blipFill>
        <p:spPr>
          <a:xfrm>
            <a:off x="10042968" y="668999"/>
            <a:ext cx="310803" cy="310803"/>
          </a:xfrm>
          <a:prstGeom prst="rect">
            <a:avLst/>
          </a:prstGeom>
        </p:spPr>
      </p:pic>
      <p:sp>
        <p:nvSpPr>
          <p:cNvPr id="427" name="TextBox 426">
            <a:extLst>
              <a:ext uri="{FF2B5EF4-FFF2-40B4-BE49-F238E27FC236}">
                <a16:creationId xmlns:a16="http://schemas.microsoft.com/office/drawing/2014/main" id="{EF5CB606-9A87-B88D-0C02-5C1FB23DF191}"/>
              </a:ext>
            </a:extLst>
          </p:cNvPr>
          <p:cNvSpPr txBox="1"/>
          <p:nvPr/>
        </p:nvSpPr>
        <p:spPr>
          <a:xfrm>
            <a:off x="10918690" y="711194"/>
            <a:ext cx="779470" cy="400110"/>
          </a:xfrm>
          <a:prstGeom prst="rect">
            <a:avLst/>
          </a:prstGeom>
          <a:noFill/>
        </p:spPr>
        <p:txBody>
          <a:bodyPr wrap="square">
            <a:spAutoFit/>
          </a:bodyPr>
          <a:lstStyle/>
          <a:p>
            <a:pPr algn="ctr">
              <a:lnSpc>
                <a:spcPts val="600"/>
              </a:lnSpc>
              <a:buClr>
                <a:srgbClr val="000000"/>
              </a:buClr>
              <a:defRPr/>
            </a:pPr>
            <a:r>
              <a:rPr lang="en-US" sz="600">
                <a:solidFill>
                  <a:schemeClr val="bg1"/>
                </a:solidFill>
              </a:rPr>
              <a:t>Cloud, Zero-Trust and Enterprise Security</a:t>
            </a:r>
            <a:br>
              <a:rPr lang="en-US" sz="600">
                <a:solidFill>
                  <a:schemeClr val="bg1"/>
                </a:solidFill>
              </a:rPr>
            </a:br>
            <a:r>
              <a:rPr lang="en-US" sz="600">
                <a:solidFill>
                  <a:schemeClr val="bg1"/>
                </a:solidFill>
              </a:rPr>
              <a:t>Architecture</a:t>
            </a:r>
          </a:p>
        </p:txBody>
      </p:sp>
      <p:sp>
        <p:nvSpPr>
          <p:cNvPr id="428" name="TextBox 427">
            <a:extLst>
              <a:ext uri="{FF2B5EF4-FFF2-40B4-BE49-F238E27FC236}">
                <a16:creationId xmlns:a16="http://schemas.microsoft.com/office/drawing/2014/main" id="{B0BE7C0A-0475-4388-58F2-D62A025E1873}"/>
              </a:ext>
            </a:extLst>
          </p:cNvPr>
          <p:cNvSpPr txBox="1"/>
          <p:nvPr/>
        </p:nvSpPr>
        <p:spPr>
          <a:xfrm>
            <a:off x="11176773" y="1573989"/>
            <a:ext cx="754846" cy="246221"/>
          </a:xfrm>
          <a:prstGeom prst="rect">
            <a:avLst/>
          </a:prstGeom>
          <a:noFill/>
        </p:spPr>
        <p:txBody>
          <a:bodyPr wrap="square">
            <a:spAutoFit/>
          </a:bodyPr>
          <a:lstStyle/>
          <a:p>
            <a:pPr algn="ctr">
              <a:lnSpc>
                <a:spcPts val="600"/>
              </a:lnSpc>
              <a:buClr>
                <a:srgbClr val="000000"/>
              </a:buClr>
              <a:defRPr/>
            </a:pPr>
            <a:r>
              <a:rPr lang="en-GB" sz="600">
                <a:solidFill>
                  <a:schemeClr val="tx1"/>
                </a:solidFill>
              </a:rPr>
              <a:t>Identity and Access Management</a:t>
            </a:r>
          </a:p>
        </p:txBody>
      </p:sp>
      <p:sp>
        <p:nvSpPr>
          <p:cNvPr id="429" name="TextBox 428">
            <a:extLst>
              <a:ext uri="{FF2B5EF4-FFF2-40B4-BE49-F238E27FC236}">
                <a16:creationId xmlns:a16="http://schemas.microsoft.com/office/drawing/2014/main" id="{E1CD450B-1A8E-2675-62FB-8DF6BF899117}"/>
              </a:ext>
            </a:extLst>
          </p:cNvPr>
          <p:cNvSpPr txBox="1"/>
          <p:nvPr/>
        </p:nvSpPr>
        <p:spPr>
          <a:xfrm>
            <a:off x="10641755" y="1963924"/>
            <a:ext cx="754846" cy="323165"/>
          </a:xfrm>
          <a:prstGeom prst="rect">
            <a:avLst/>
          </a:prstGeom>
          <a:noFill/>
        </p:spPr>
        <p:txBody>
          <a:bodyPr wrap="square">
            <a:spAutoFit/>
          </a:bodyPr>
          <a:lstStyle/>
          <a:p>
            <a:pPr algn="ctr">
              <a:lnSpc>
                <a:spcPts val="600"/>
              </a:lnSpc>
              <a:buClr>
                <a:srgbClr val="000000"/>
              </a:buClr>
              <a:defRPr/>
            </a:pPr>
            <a:r>
              <a:rPr lang="en-GB" sz="600">
                <a:solidFill>
                  <a:schemeClr val="tx1"/>
                </a:solidFill>
              </a:rPr>
              <a:t>Data</a:t>
            </a:r>
            <a:br>
              <a:rPr lang="en-GB" sz="600">
                <a:solidFill>
                  <a:schemeClr val="tx1"/>
                </a:solidFill>
              </a:rPr>
            </a:br>
            <a:r>
              <a:rPr lang="en-GB" sz="600">
                <a:solidFill>
                  <a:schemeClr val="tx1"/>
                </a:solidFill>
              </a:rPr>
              <a:t>Security and </a:t>
            </a:r>
          </a:p>
          <a:p>
            <a:pPr algn="ctr">
              <a:lnSpc>
                <a:spcPts val="600"/>
              </a:lnSpc>
              <a:buClr>
                <a:srgbClr val="000000"/>
              </a:buClr>
              <a:defRPr/>
            </a:pPr>
            <a:r>
              <a:rPr lang="en-GB" sz="600">
                <a:solidFill>
                  <a:schemeClr val="tx1"/>
                </a:solidFill>
              </a:rPr>
              <a:t>Privacy</a:t>
            </a:r>
          </a:p>
        </p:txBody>
      </p:sp>
      <p:sp>
        <p:nvSpPr>
          <p:cNvPr id="430" name="TextBox 429">
            <a:extLst>
              <a:ext uri="{FF2B5EF4-FFF2-40B4-BE49-F238E27FC236}">
                <a16:creationId xmlns:a16="http://schemas.microsoft.com/office/drawing/2014/main" id="{06F3F2C5-185F-3BE1-7C50-5F46C4BF7EA5}"/>
              </a:ext>
            </a:extLst>
          </p:cNvPr>
          <p:cNvSpPr txBox="1"/>
          <p:nvPr/>
        </p:nvSpPr>
        <p:spPr>
          <a:xfrm>
            <a:off x="9677045" y="1142578"/>
            <a:ext cx="754846" cy="323165"/>
          </a:xfrm>
          <a:prstGeom prst="rect">
            <a:avLst/>
          </a:prstGeom>
          <a:noFill/>
        </p:spPr>
        <p:txBody>
          <a:bodyPr wrap="square">
            <a:spAutoFit/>
          </a:bodyPr>
          <a:lstStyle/>
          <a:p>
            <a:pPr algn="ctr">
              <a:lnSpc>
                <a:spcPts val="600"/>
              </a:lnSpc>
              <a:buClr>
                <a:srgbClr val="000000"/>
              </a:buClr>
              <a:defRPr/>
            </a:pPr>
            <a:r>
              <a:rPr lang="en-GB" sz="600">
                <a:solidFill>
                  <a:schemeClr val="tx1"/>
                </a:solidFill>
              </a:rPr>
              <a:t>Risk and</a:t>
            </a:r>
            <a:br>
              <a:rPr lang="en-GB" sz="600">
                <a:solidFill>
                  <a:schemeClr val="tx1"/>
                </a:solidFill>
              </a:rPr>
            </a:br>
            <a:r>
              <a:rPr lang="en-GB" sz="600">
                <a:solidFill>
                  <a:schemeClr val="tx1"/>
                </a:solidFill>
              </a:rPr>
              <a:t>Compliance Transformation</a:t>
            </a:r>
          </a:p>
        </p:txBody>
      </p:sp>
      <p:sp>
        <p:nvSpPr>
          <p:cNvPr id="431" name="TextBox 430">
            <a:extLst>
              <a:ext uri="{FF2B5EF4-FFF2-40B4-BE49-F238E27FC236}">
                <a16:creationId xmlns:a16="http://schemas.microsoft.com/office/drawing/2014/main" id="{37158C31-CB17-B7B3-F76D-71D25590C600}"/>
              </a:ext>
            </a:extLst>
          </p:cNvPr>
          <p:cNvSpPr txBox="1"/>
          <p:nvPr/>
        </p:nvSpPr>
        <p:spPr>
          <a:xfrm>
            <a:off x="9953561" y="1917911"/>
            <a:ext cx="754846" cy="246221"/>
          </a:xfrm>
          <a:prstGeom prst="rect">
            <a:avLst/>
          </a:prstGeom>
          <a:noFill/>
        </p:spPr>
        <p:txBody>
          <a:bodyPr wrap="square">
            <a:spAutoFit/>
          </a:bodyPr>
          <a:lstStyle/>
          <a:p>
            <a:pPr algn="ctr">
              <a:lnSpc>
                <a:spcPts val="600"/>
              </a:lnSpc>
              <a:buClr>
                <a:srgbClr val="000000"/>
              </a:buClr>
              <a:defRPr/>
            </a:pPr>
            <a:r>
              <a:rPr lang="en-GB" sz="600">
                <a:solidFill>
                  <a:schemeClr val="tx1"/>
                </a:solidFill>
              </a:rPr>
              <a:t>Application and </a:t>
            </a:r>
          </a:p>
          <a:p>
            <a:pPr algn="ctr">
              <a:lnSpc>
                <a:spcPts val="600"/>
              </a:lnSpc>
              <a:buClr>
                <a:srgbClr val="000000"/>
              </a:buClr>
              <a:defRPr/>
            </a:pPr>
            <a:r>
              <a:rPr lang="en-GB" sz="600">
                <a:solidFill>
                  <a:schemeClr val="tx1"/>
                </a:solidFill>
              </a:rPr>
              <a:t>ERP Security</a:t>
            </a:r>
          </a:p>
        </p:txBody>
      </p:sp>
      <p:sp>
        <p:nvSpPr>
          <p:cNvPr id="432" name="TextBox 431">
            <a:extLst>
              <a:ext uri="{FF2B5EF4-FFF2-40B4-BE49-F238E27FC236}">
                <a16:creationId xmlns:a16="http://schemas.microsoft.com/office/drawing/2014/main" id="{8CCEF57D-439A-4F54-35A8-516182A4E094}"/>
              </a:ext>
            </a:extLst>
          </p:cNvPr>
          <p:cNvSpPr txBox="1"/>
          <p:nvPr/>
        </p:nvSpPr>
        <p:spPr>
          <a:xfrm>
            <a:off x="10271264" y="723639"/>
            <a:ext cx="754846" cy="323165"/>
          </a:xfrm>
          <a:prstGeom prst="rect">
            <a:avLst/>
          </a:prstGeom>
          <a:noFill/>
        </p:spPr>
        <p:txBody>
          <a:bodyPr wrap="square">
            <a:spAutoFit/>
          </a:bodyPr>
          <a:lstStyle/>
          <a:p>
            <a:pPr algn="ctr">
              <a:lnSpc>
                <a:spcPts val="600"/>
              </a:lnSpc>
              <a:buClr>
                <a:srgbClr val="000000"/>
              </a:buClr>
              <a:defRPr/>
            </a:pPr>
            <a:r>
              <a:rPr lang="en-GB" sz="600">
                <a:solidFill>
                  <a:schemeClr val="tx1"/>
                </a:solidFill>
              </a:rPr>
              <a:t>Cyber</a:t>
            </a:r>
            <a:br>
              <a:rPr lang="en-GB" sz="600">
                <a:solidFill>
                  <a:schemeClr val="tx1"/>
                </a:solidFill>
              </a:rPr>
            </a:br>
            <a:r>
              <a:rPr lang="en-GB" sz="600">
                <a:solidFill>
                  <a:schemeClr val="tx1"/>
                </a:solidFill>
              </a:rPr>
              <a:t>Defense</a:t>
            </a:r>
          </a:p>
          <a:p>
            <a:pPr algn="ctr">
              <a:lnSpc>
                <a:spcPts val="600"/>
              </a:lnSpc>
              <a:buClr>
                <a:srgbClr val="000000"/>
              </a:buClr>
              <a:defRPr/>
            </a:pPr>
            <a:r>
              <a:rPr lang="en-GB" sz="600">
                <a:solidFill>
                  <a:schemeClr val="tx1"/>
                </a:solidFill>
              </a:rPr>
              <a:t>and Response</a:t>
            </a:r>
          </a:p>
        </p:txBody>
      </p:sp>
      <p:sp>
        <p:nvSpPr>
          <p:cNvPr id="433" name="Freeform 14">
            <a:extLst>
              <a:ext uri="{FF2B5EF4-FFF2-40B4-BE49-F238E27FC236}">
                <a16:creationId xmlns:a16="http://schemas.microsoft.com/office/drawing/2014/main" id="{D5333C55-BAC9-C970-2945-83D67DFF26D4}"/>
              </a:ext>
            </a:extLst>
          </p:cNvPr>
          <p:cNvSpPr>
            <a:spLocks/>
          </p:cNvSpPr>
          <p:nvPr/>
        </p:nvSpPr>
        <p:spPr bwMode="blackWhite">
          <a:xfrm>
            <a:off x="10392057" y="1129265"/>
            <a:ext cx="845000" cy="699362"/>
          </a:xfrm>
          <a:custGeom>
            <a:avLst/>
            <a:gdLst>
              <a:gd name="T0" fmla="*/ 2147483647 w 857"/>
              <a:gd name="T1" fmla="*/ 0 h 585"/>
              <a:gd name="T2" fmla="*/ 2147483647 w 857"/>
              <a:gd name="T3" fmla="*/ 0 h 585"/>
              <a:gd name="T4" fmla="*/ 2147483647 w 857"/>
              <a:gd name="T5" fmla="*/ 2147483647 h 585"/>
              <a:gd name="T6" fmla="*/ 2147483647 w 857"/>
              <a:gd name="T7" fmla="*/ 2147483647 h 585"/>
              <a:gd name="T8" fmla="*/ 2147483647 w 857"/>
              <a:gd name="T9" fmla="*/ 2147483647 h 585"/>
              <a:gd name="T10" fmla="*/ 0 w 857"/>
              <a:gd name="T11" fmla="*/ 2147483647 h 585"/>
              <a:gd name="T12" fmla="*/ 2147483647 w 857"/>
              <a:gd name="T13" fmla="*/ 0 h 585"/>
              <a:gd name="T14" fmla="*/ 0 60000 65536"/>
              <a:gd name="T15" fmla="*/ 0 60000 65536"/>
              <a:gd name="T16" fmla="*/ 0 60000 65536"/>
              <a:gd name="T17" fmla="*/ 0 60000 65536"/>
              <a:gd name="T18" fmla="*/ 0 60000 65536"/>
              <a:gd name="T19" fmla="*/ 0 60000 65536"/>
              <a:gd name="T20" fmla="*/ 0 60000 65536"/>
              <a:gd name="T21" fmla="*/ 0 w 857"/>
              <a:gd name="T22" fmla="*/ 0 h 585"/>
              <a:gd name="T23" fmla="*/ 857 w 857"/>
              <a:gd name="T24" fmla="*/ 585 h 5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7" h="585">
                <a:moveTo>
                  <a:pt x="224" y="0"/>
                </a:moveTo>
                <a:lnTo>
                  <a:pt x="648" y="0"/>
                </a:lnTo>
                <a:lnTo>
                  <a:pt x="856" y="288"/>
                </a:lnTo>
                <a:lnTo>
                  <a:pt x="648" y="584"/>
                </a:lnTo>
                <a:lnTo>
                  <a:pt x="224" y="584"/>
                </a:lnTo>
                <a:lnTo>
                  <a:pt x="0" y="288"/>
                </a:lnTo>
                <a:lnTo>
                  <a:pt x="224" y="0"/>
                </a:lnTo>
              </a:path>
            </a:pathLst>
          </a:custGeom>
          <a:solidFill>
            <a:schemeClr val="accent1"/>
          </a:solidFill>
          <a:ln w="25400">
            <a:noFill/>
            <a:round/>
            <a:headEnd/>
            <a:tailEnd/>
          </a:ln>
        </p:spPr>
        <p:txBody>
          <a:bodyPr wrap="square" tIns="365760" anchor="t" anchorCtr="0"/>
          <a:lstStyle/>
          <a:p>
            <a:pPr algn="ctr">
              <a:lnSpc>
                <a:spcPts val="600"/>
              </a:lnSpc>
              <a:buClr>
                <a:srgbClr val="000000"/>
              </a:buClr>
              <a:defRPr/>
            </a:pPr>
            <a:r>
              <a:rPr lang="en-US" sz="600" b="1">
                <a:solidFill>
                  <a:schemeClr val="bg1">
                    <a:lumMod val="95000"/>
                  </a:schemeClr>
                </a:solidFill>
              </a:rPr>
              <a:t>Core Advisory,</a:t>
            </a:r>
            <a:br>
              <a:rPr lang="en-US" sz="600" b="1">
                <a:solidFill>
                  <a:schemeClr val="bg1">
                    <a:lumMod val="95000"/>
                  </a:schemeClr>
                </a:solidFill>
              </a:rPr>
            </a:br>
            <a:r>
              <a:rPr lang="en-US" sz="600" b="1">
                <a:solidFill>
                  <a:schemeClr val="bg1">
                    <a:lumMod val="95000"/>
                  </a:schemeClr>
                </a:solidFill>
              </a:rPr>
              <a:t>Emerging</a:t>
            </a:r>
            <a:br>
              <a:rPr lang="en-US" sz="600" b="1">
                <a:solidFill>
                  <a:schemeClr val="bg1">
                    <a:lumMod val="95000"/>
                  </a:schemeClr>
                </a:solidFill>
              </a:rPr>
            </a:br>
            <a:r>
              <a:rPr lang="en-US" sz="600" b="1">
                <a:solidFill>
                  <a:schemeClr val="bg1">
                    <a:lumMod val="95000"/>
                  </a:schemeClr>
                </a:solidFill>
              </a:rPr>
              <a:t>Technologies</a:t>
            </a:r>
            <a:br>
              <a:rPr lang="en-US" sz="600" b="1">
                <a:solidFill>
                  <a:schemeClr val="bg1">
                    <a:lumMod val="95000"/>
                  </a:schemeClr>
                </a:solidFill>
              </a:rPr>
            </a:br>
            <a:r>
              <a:rPr lang="en-US" sz="600" b="1">
                <a:solidFill>
                  <a:schemeClr val="bg1">
                    <a:lumMod val="95000"/>
                  </a:schemeClr>
                </a:solidFill>
              </a:rPr>
              <a:t>and AI</a:t>
            </a:r>
          </a:p>
        </p:txBody>
      </p:sp>
      <p:grpSp>
        <p:nvGrpSpPr>
          <p:cNvPr id="434" name="Group 4">
            <a:extLst>
              <a:ext uri="{FF2B5EF4-FFF2-40B4-BE49-F238E27FC236}">
                <a16:creationId xmlns:a16="http://schemas.microsoft.com/office/drawing/2014/main" id="{69C9F6F9-CAA7-1DE4-8A06-28036F350B1E}"/>
              </a:ext>
            </a:extLst>
          </p:cNvPr>
          <p:cNvGrpSpPr>
            <a:grpSpLocks noChangeAspect="1"/>
          </p:cNvGrpSpPr>
          <p:nvPr/>
        </p:nvGrpSpPr>
        <p:grpSpPr bwMode="auto">
          <a:xfrm>
            <a:off x="10674217" y="1162431"/>
            <a:ext cx="302037" cy="302036"/>
            <a:chOff x="1682" y="2006"/>
            <a:chExt cx="352" cy="352"/>
          </a:xfrm>
          <a:solidFill>
            <a:schemeClr val="bg1"/>
          </a:solidFill>
        </p:grpSpPr>
        <p:sp>
          <p:nvSpPr>
            <p:cNvPr id="435" name="Freeform 5">
              <a:extLst>
                <a:ext uri="{FF2B5EF4-FFF2-40B4-BE49-F238E27FC236}">
                  <a16:creationId xmlns:a16="http://schemas.microsoft.com/office/drawing/2014/main" id="{AB43A685-5BD7-8366-7CFD-CC4C06ACFD0F}"/>
                </a:ext>
              </a:extLst>
            </p:cNvPr>
            <p:cNvSpPr>
              <a:spLocks noEditPoints="1"/>
            </p:cNvSpPr>
            <p:nvPr/>
          </p:nvSpPr>
          <p:spPr bwMode="auto">
            <a:xfrm>
              <a:off x="1808" y="2132"/>
              <a:ext cx="100" cy="100"/>
            </a:xfrm>
            <a:custGeom>
              <a:avLst/>
              <a:gdLst>
                <a:gd name="T0" fmla="*/ 46 w 413"/>
                <a:gd name="T1" fmla="*/ 367 h 413"/>
                <a:gd name="T2" fmla="*/ 46 w 413"/>
                <a:gd name="T3" fmla="*/ 367 h 413"/>
                <a:gd name="T4" fmla="*/ 366 w 413"/>
                <a:gd name="T5" fmla="*/ 367 h 413"/>
                <a:gd name="T6" fmla="*/ 366 w 413"/>
                <a:gd name="T7" fmla="*/ 47 h 413"/>
                <a:gd name="T8" fmla="*/ 46 w 413"/>
                <a:gd name="T9" fmla="*/ 47 h 413"/>
                <a:gd name="T10" fmla="*/ 46 w 413"/>
                <a:gd name="T11" fmla="*/ 367 h 413"/>
                <a:gd name="T12" fmla="*/ 390 w 413"/>
                <a:gd name="T13" fmla="*/ 413 h 413"/>
                <a:gd name="T14" fmla="*/ 390 w 413"/>
                <a:gd name="T15" fmla="*/ 413 h 413"/>
                <a:gd name="T16" fmla="*/ 23 w 413"/>
                <a:gd name="T17" fmla="*/ 413 h 413"/>
                <a:gd name="T18" fmla="*/ 0 w 413"/>
                <a:gd name="T19" fmla="*/ 390 h 413"/>
                <a:gd name="T20" fmla="*/ 0 w 413"/>
                <a:gd name="T21" fmla="*/ 23 h 413"/>
                <a:gd name="T22" fmla="*/ 23 w 413"/>
                <a:gd name="T23" fmla="*/ 0 h 413"/>
                <a:gd name="T24" fmla="*/ 390 w 413"/>
                <a:gd name="T25" fmla="*/ 0 h 413"/>
                <a:gd name="T26" fmla="*/ 413 w 413"/>
                <a:gd name="T27" fmla="*/ 23 h 413"/>
                <a:gd name="T28" fmla="*/ 413 w 413"/>
                <a:gd name="T29" fmla="*/ 390 h 413"/>
                <a:gd name="T30" fmla="*/ 390 w 413"/>
                <a:gd name="T31" fmla="*/ 413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13" h="413">
                  <a:moveTo>
                    <a:pt x="46" y="367"/>
                  </a:moveTo>
                  <a:lnTo>
                    <a:pt x="46" y="367"/>
                  </a:lnTo>
                  <a:lnTo>
                    <a:pt x="366" y="367"/>
                  </a:lnTo>
                  <a:lnTo>
                    <a:pt x="366" y="47"/>
                  </a:lnTo>
                  <a:lnTo>
                    <a:pt x="46" y="47"/>
                  </a:lnTo>
                  <a:lnTo>
                    <a:pt x="46" y="367"/>
                  </a:lnTo>
                  <a:close/>
                  <a:moveTo>
                    <a:pt x="390" y="413"/>
                  </a:moveTo>
                  <a:lnTo>
                    <a:pt x="390" y="413"/>
                  </a:lnTo>
                  <a:lnTo>
                    <a:pt x="23" y="413"/>
                  </a:lnTo>
                  <a:cubicBezTo>
                    <a:pt x="10" y="413"/>
                    <a:pt x="0" y="403"/>
                    <a:pt x="0" y="390"/>
                  </a:cubicBezTo>
                  <a:lnTo>
                    <a:pt x="0" y="23"/>
                  </a:lnTo>
                  <a:cubicBezTo>
                    <a:pt x="0" y="10"/>
                    <a:pt x="10" y="0"/>
                    <a:pt x="23" y="0"/>
                  </a:cubicBezTo>
                  <a:lnTo>
                    <a:pt x="390" y="0"/>
                  </a:lnTo>
                  <a:cubicBezTo>
                    <a:pt x="403" y="0"/>
                    <a:pt x="413" y="10"/>
                    <a:pt x="413" y="23"/>
                  </a:cubicBezTo>
                  <a:lnTo>
                    <a:pt x="413" y="390"/>
                  </a:lnTo>
                  <a:cubicBezTo>
                    <a:pt x="413" y="403"/>
                    <a:pt x="403" y="413"/>
                    <a:pt x="390" y="41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436" name="Freeform 6">
              <a:extLst>
                <a:ext uri="{FF2B5EF4-FFF2-40B4-BE49-F238E27FC236}">
                  <a16:creationId xmlns:a16="http://schemas.microsoft.com/office/drawing/2014/main" id="{C3182F81-DF0E-21C5-0768-CFB00979CA33}"/>
                </a:ext>
              </a:extLst>
            </p:cNvPr>
            <p:cNvSpPr>
              <a:spLocks/>
            </p:cNvSpPr>
            <p:nvPr/>
          </p:nvSpPr>
          <p:spPr bwMode="auto">
            <a:xfrm>
              <a:off x="1853" y="2049"/>
              <a:ext cx="11" cy="71"/>
            </a:xfrm>
            <a:custGeom>
              <a:avLst/>
              <a:gdLst>
                <a:gd name="T0" fmla="*/ 23 w 47"/>
                <a:gd name="T1" fmla="*/ 291 h 291"/>
                <a:gd name="T2" fmla="*/ 23 w 47"/>
                <a:gd name="T3" fmla="*/ 291 h 291"/>
                <a:gd name="T4" fmla="*/ 0 w 47"/>
                <a:gd name="T5" fmla="*/ 268 h 291"/>
                <a:gd name="T6" fmla="*/ 0 w 47"/>
                <a:gd name="T7" fmla="*/ 24 h 291"/>
                <a:gd name="T8" fmla="*/ 23 w 47"/>
                <a:gd name="T9" fmla="*/ 0 h 291"/>
                <a:gd name="T10" fmla="*/ 47 w 47"/>
                <a:gd name="T11" fmla="*/ 24 h 291"/>
                <a:gd name="T12" fmla="*/ 47 w 47"/>
                <a:gd name="T13" fmla="*/ 268 h 291"/>
                <a:gd name="T14" fmla="*/ 23 w 47"/>
                <a:gd name="T15" fmla="*/ 291 h 2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291">
                  <a:moveTo>
                    <a:pt x="23" y="291"/>
                  </a:moveTo>
                  <a:lnTo>
                    <a:pt x="23" y="291"/>
                  </a:lnTo>
                  <a:cubicBezTo>
                    <a:pt x="11" y="291"/>
                    <a:pt x="0" y="281"/>
                    <a:pt x="0" y="268"/>
                  </a:cubicBezTo>
                  <a:lnTo>
                    <a:pt x="0" y="24"/>
                  </a:lnTo>
                  <a:cubicBezTo>
                    <a:pt x="0" y="11"/>
                    <a:pt x="11" y="0"/>
                    <a:pt x="23" y="0"/>
                  </a:cubicBezTo>
                  <a:cubicBezTo>
                    <a:pt x="36" y="0"/>
                    <a:pt x="47" y="11"/>
                    <a:pt x="47" y="24"/>
                  </a:cubicBezTo>
                  <a:lnTo>
                    <a:pt x="47" y="268"/>
                  </a:lnTo>
                  <a:cubicBezTo>
                    <a:pt x="47" y="281"/>
                    <a:pt x="36" y="291"/>
                    <a:pt x="23" y="29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437" name="Freeform 7">
              <a:extLst>
                <a:ext uri="{FF2B5EF4-FFF2-40B4-BE49-F238E27FC236}">
                  <a16:creationId xmlns:a16="http://schemas.microsoft.com/office/drawing/2014/main" id="{1C3498F7-CDEF-399A-13CE-7BB30B8A8049}"/>
                </a:ext>
              </a:extLst>
            </p:cNvPr>
            <p:cNvSpPr>
              <a:spLocks/>
            </p:cNvSpPr>
            <p:nvPr/>
          </p:nvSpPr>
          <p:spPr bwMode="auto">
            <a:xfrm>
              <a:off x="1853" y="2244"/>
              <a:ext cx="11" cy="71"/>
            </a:xfrm>
            <a:custGeom>
              <a:avLst/>
              <a:gdLst>
                <a:gd name="T0" fmla="*/ 23 w 47"/>
                <a:gd name="T1" fmla="*/ 291 h 291"/>
                <a:gd name="T2" fmla="*/ 23 w 47"/>
                <a:gd name="T3" fmla="*/ 291 h 291"/>
                <a:gd name="T4" fmla="*/ 0 w 47"/>
                <a:gd name="T5" fmla="*/ 267 h 291"/>
                <a:gd name="T6" fmla="*/ 0 w 47"/>
                <a:gd name="T7" fmla="*/ 23 h 291"/>
                <a:gd name="T8" fmla="*/ 23 w 47"/>
                <a:gd name="T9" fmla="*/ 0 h 291"/>
                <a:gd name="T10" fmla="*/ 47 w 47"/>
                <a:gd name="T11" fmla="*/ 23 h 291"/>
                <a:gd name="T12" fmla="*/ 47 w 47"/>
                <a:gd name="T13" fmla="*/ 267 h 291"/>
                <a:gd name="T14" fmla="*/ 23 w 47"/>
                <a:gd name="T15" fmla="*/ 291 h 2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291">
                  <a:moveTo>
                    <a:pt x="23" y="291"/>
                  </a:moveTo>
                  <a:lnTo>
                    <a:pt x="23" y="291"/>
                  </a:lnTo>
                  <a:cubicBezTo>
                    <a:pt x="11" y="291"/>
                    <a:pt x="0" y="280"/>
                    <a:pt x="0" y="267"/>
                  </a:cubicBezTo>
                  <a:lnTo>
                    <a:pt x="0" y="23"/>
                  </a:lnTo>
                  <a:cubicBezTo>
                    <a:pt x="0" y="11"/>
                    <a:pt x="11" y="0"/>
                    <a:pt x="23" y="0"/>
                  </a:cubicBezTo>
                  <a:cubicBezTo>
                    <a:pt x="36" y="0"/>
                    <a:pt x="47" y="11"/>
                    <a:pt x="47" y="23"/>
                  </a:cubicBezTo>
                  <a:lnTo>
                    <a:pt x="47" y="267"/>
                  </a:lnTo>
                  <a:cubicBezTo>
                    <a:pt x="47" y="280"/>
                    <a:pt x="36" y="291"/>
                    <a:pt x="23" y="29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438" name="Freeform 8">
              <a:extLst>
                <a:ext uri="{FF2B5EF4-FFF2-40B4-BE49-F238E27FC236}">
                  <a16:creationId xmlns:a16="http://schemas.microsoft.com/office/drawing/2014/main" id="{81BC7B93-B2F7-B0B2-8CD8-8044FA6E7B16}"/>
                </a:ext>
              </a:extLst>
            </p:cNvPr>
            <p:cNvSpPr>
              <a:spLocks/>
            </p:cNvSpPr>
            <p:nvPr/>
          </p:nvSpPr>
          <p:spPr bwMode="auto">
            <a:xfrm>
              <a:off x="1920" y="2176"/>
              <a:ext cx="71" cy="12"/>
            </a:xfrm>
            <a:custGeom>
              <a:avLst/>
              <a:gdLst>
                <a:gd name="T0" fmla="*/ 267 w 291"/>
                <a:gd name="T1" fmla="*/ 47 h 47"/>
                <a:gd name="T2" fmla="*/ 267 w 291"/>
                <a:gd name="T3" fmla="*/ 47 h 47"/>
                <a:gd name="T4" fmla="*/ 23 w 291"/>
                <a:gd name="T5" fmla="*/ 47 h 47"/>
                <a:gd name="T6" fmla="*/ 0 w 291"/>
                <a:gd name="T7" fmla="*/ 24 h 47"/>
                <a:gd name="T8" fmla="*/ 23 w 291"/>
                <a:gd name="T9" fmla="*/ 0 h 47"/>
                <a:gd name="T10" fmla="*/ 267 w 291"/>
                <a:gd name="T11" fmla="*/ 0 h 47"/>
                <a:gd name="T12" fmla="*/ 291 w 291"/>
                <a:gd name="T13" fmla="*/ 24 h 47"/>
                <a:gd name="T14" fmla="*/ 267 w 291"/>
                <a:gd name="T15" fmla="*/ 47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1" h="47">
                  <a:moveTo>
                    <a:pt x="267" y="47"/>
                  </a:moveTo>
                  <a:lnTo>
                    <a:pt x="267" y="47"/>
                  </a:lnTo>
                  <a:lnTo>
                    <a:pt x="23" y="47"/>
                  </a:lnTo>
                  <a:cubicBezTo>
                    <a:pt x="10" y="47"/>
                    <a:pt x="0" y="36"/>
                    <a:pt x="0" y="24"/>
                  </a:cubicBezTo>
                  <a:cubicBezTo>
                    <a:pt x="0" y="11"/>
                    <a:pt x="10" y="0"/>
                    <a:pt x="23" y="0"/>
                  </a:cubicBezTo>
                  <a:lnTo>
                    <a:pt x="267" y="0"/>
                  </a:lnTo>
                  <a:cubicBezTo>
                    <a:pt x="280" y="0"/>
                    <a:pt x="291" y="11"/>
                    <a:pt x="291" y="24"/>
                  </a:cubicBezTo>
                  <a:cubicBezTo>
                    <a:pt x="291" y="36"/>
                    <a:pt x="280" y="47"/>
                    <a:pt x="267" y="4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439" name="Freeform 9">
              <a:extLst>
                <a:ext uri="{FF2B5EF4-FFF2-40B4-BE49-F238E27FC236}">
                  <a16:creationId xmlns:a16="http://schemas.microsoft.com/office/drawing/2014/main" id="{233224F2-82C8-9A23-34AD-F6BCE09BFC7F}"/>
                </a:ext>
              </a:extLst>
            </p:cNvPr>
            <p:cNvSpPr>
              <a:spLocks/>
            </p:cNvSpPr>
            <p:nvPr/>
          </p:nvSpPr>
          <p:spPr bwMode="auto">
            <a:xfrm>
              <a:off x="1725" y="2176"/>
              <a:ext cx="71" cy="12"/>
            </a:xfrm>
            <a:custGeom>
              <a:avLst/>
              <a:gdLst>
                <a:gd name="T0" fmla="*/ 268 w 291"/>
                <a:gd name="T1" fmla="*/ 47 h 47"/>
                <a:gd name="T2" fmla="*/ 268 w 291"/>
                <a:gd name="T3" fmla="*/ 47 h 47"/>
                <a:gd name="T4" fmla="*/ 24 w 291"/>
                <a:gd name="T5" fmla="*/ 47 h 47"/>
                <a:gd name="T6" fmla="*/ 0 w 291"/>
                <a:gd name="T7" fmla="*/ 24 h 47"/>
                <a:gd name="T8" fmla="*/ 24 w 291"/>
                <a:gd name="T9" fmla="*/ 0 h 47"/>
                <a:gd name="T10" fmla="*/ 268 w 291"/>
                <a:gd name="T11" fmla="*/ 0 h 47"/>
                <a:gd name="T12" fmla="*/ 291 w 291"/>
                <a:gd name="T13" fmla="*/ 24 h 47"/>
                <a:gd name="T14" fmla="*/ 268 w 291"/>
                <a:gd name="T15" fmla="*/ 47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1" h="47">
                  <a:moveTo>
                    <a:pt x="268" y="47"/>
                  </a:moveTo>
                  <a:lnTo>
                    <a:pt x="268" y="47"/>
                  </a:lnTo>
                  <a:lnTo>
                    <a:pt x="24" y="47"/>
                  </a:lnTo>
                  <a:cubicBezTo>
                    <a:pt x="11" y="47"/>
                    <a:pt x="0" y="36"/>
                    <a:pt x="0" y="24"/>
                  </a:cubicBezTo>
                  <a:cubicBezTo>
                    <a:pt x="0" y="11"/>
                    <a:pt x="11" y="0"/>
                    <a:pt x="24" y="0"/>
                  </a:cubicBezTo>
                  <a:lnTo>
                    <a:pt x="268" y="0"/>
                  </a:lnTo>
                  <a:cubicBezTo>
                    <a:pt x="280" y="0"/>
                    <a:pt x="291" y="11"/>
                    <a:pt x="291" y="24"/>
                  </a:cubicBezTo>
                  <a:cubicBezTo>
                    <a:pt x="291" y="36"/>
                    <a:pt x="280" y="47"/>
                    <a:pt x="268" y="4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440" name="Freeform 10">
              <a:extLst>
                <a:ext uri="{FF2B5EF4-FFF2-40B4-BE49-F238E27FC236}">
                  <a16:creationId xmlns:a16="http://schemas.microsoft.com/office/drawing/2014/main" id="{A9047589-922F-8399-5D89-8FC11495A592}"/>
                </a:ext>
              </a:extLst>
            </p:cNvPr>
            <p:cNvSpPr>
              <a:spLocks/>
            </p:cNvSpPr>
            <p:nvPr/>
          </p:nvSpPr>
          <p:spPr bwMode="auto">
            <a:xfrm>
              <a:off x="1897" y="2045"/>
              <a:ext cx="38" cy="75"/>
            </a:xfrm>
            <a:custGeom>
              <a:avLst/>
              <a:gdLst>
                <a:gd name="T0" fmla="*/ 24 w 159"/>
                <a:gd name="T1" fmla="*/ 307 h 307"/>
                <a:gd name="T2" fmla="*/ 24 w 159"/>
                <a:gd name="T3" fmla="*/ 307 h 307"/>
                <a:gd name="T4" fmla="*/ 0 w 159"/>
                <a:gd name="T5" fmla="*/ 284 h 307"/>
                <a:gd name="T6" fmla="*/ 0 w 159"/>
                <a:gd name="T7" fmla="*/ 135 h 307"/>
                <a:gd name="T8" fmla="*/ 7 w 159"/>
                <a:gd name="T9" fmla="*/ 119 h 307"/>
                <a:gd name="T10" fmla="*/ 117 w 159"/>
                <a:gd name="T11" fmla="*/ 9 h 307"/>
                <a:gd name="T12" fmla="*/ 150 w 159"/>
                <a:gd name="T13" fmla="*/ 9 h 307"/>
                <a:gd name="T14" fmla="*/ 150 w 159"/>
                <a:gd name="T15" fmla="*/ 42 h 307"/>
                <a:gd name="T16" fmla="*/ 47 w 159"/>
                <a:gd name="T17" fmla="*/ 145 h 307"/>
                <a:gd name="T18" fmla="*/ 47 w 159"/>
                <a:gd name="T19" fmla="*/ 284 h 307"/>
                <a:gd name="T20" fmla="*/ 24 w 159"/>
                <a:gd name="T21" fmla="*/ 307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9" h="307">
                  <a:moveTo>
                    <a:pt x="24" y="307"/>
                  </a:moveTo>
                  <a:lnTo>
                    <a:pt x="24" y="307"/>
                  </a:lnTo>
                  <a:cubicBezTo>
                    <a:pt x="11" y="307"/>
                    <a:pt x="0" y="297"/>
                    <a:pt x="0" y="284"/>
                  </a:cubicBezTo>
                  <a:lnTo>
                    <a:pt x="0" y="135"/>
                  </a:lnTo>
                  <a:cubicBezTo>
                    <a:pt x="0" y="129"/>
                    <a:pt x="3" y="123"/>
                    <a:pt x="7" y="119"/>
                  </a:cubicBezTo>
                  <a:lnTo>
                    <a:pt x="117" y="9"/>
                  </a:lnTo>
                  <a:cubicBezTo>
                    <a:pt x="126" y="0"/>
                    <a:pt x="141" y="0"/>
                    <a:pt x="150" y="9"/>
                  </a:cubicBezTo>
                  <a:cubicBezTo>
                    <a:pt x="159" y="18"/>
                    <a:pt x="159" y="32"/>
                    <a:pt x="150" y="42"/>
                  </a:cubicBezTo>
                  <a:lnTo>
                    <a:pt x="47" y="145"/>
                  </a:lnTo>
                  <a:lnTo>
                    <a:pt x="47" y="284"/>
                  </a:lnTo>
                  <a:cubicBezTo>
                    <a:pt x="47" y="297"/>
                    <a:pt x="37" y="307"/>
                    <a:pt x="24" y="30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441" name="Freeform 11">
              <a:extLst>
                <a:ext uri="{FF2B5EF4-FFF2-40B4-BE49-F238E27FC236}">
                  <a16:creationId xmlns:a16="http://schemas.microsoft.com/office/drawing/2014/main" id="{F57D0DB2-0D21-58FB-E0B4-C1179C6F7244}"/>
                </a:ext>
              </a:extLst>
            </p:cNvPr>
            <p:cNvSpPr>
              <a:spLocks/>
            </p:cNvSpPr>
            <p:nvPr/>
          </p:nvSpPr>
          <p:spPr bwMode="auto">
            <a:xfrm>
              <a:off x="1781" y="2045"/>
              <a:ext cx="38" cy="75"/>
            </a:xfrm>
            <a:custGeom>
              <a:avLst/>
              <a:gdLst>
                <a:gd name="T0" fmla="*/ 135 w 158"/>
                <a:gd name="T1" fmla="*/ 307 h 307"/>
                <a:gd name="T2" fmla="*/ 135 w 158"/>
                <a:gd name="T3" fmla="*/ 307 h 307"/>
                <a:gd name="T4" fmla="*/ 112 w 158"/>
                <a:gd name="T5" fmla="*/ 284 h 307"/>
                <a:gd name="T6" fmla="*/ 112 w 158"/>
                <a:gd name="T7" fmla="*/ 145 h 307"/>
                <a:gd name="T8" fmla="*/ 9 w 158"/>
                <a:gd name="T9" fmla="*/ 42 h 307"/>
                <a:gd name="T10" fmla="*/ 9 w 158"/>
                <a:gd name="T11" fmla="*/ 9 h 307"/>
                <a:gd name="T12" fmla="*/ 42 w 158"/>
                <a:gd name="T13" fmla="*/ 9 h 307"/>
                <a:gd name="T14" fmla="*/ 152 w 158"/>
                <a:gd name="T15" fmla="*/ 119 h 307"/>
                <a:gd name="T16" fmla="*/ 158 w 158"/>
                <a:gd name="T17" fmla="*/ 135 h 307"/>
                <a:gd name="T18" fmla="*/ 158 w 158"/>
                <a:gd name="T19" fmla="*/ 284 h 307"/>
                <a:gd name="T20" fmla="*/ 135 w 158"/>
                <a:gd name="T21" fmla="*/ 307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8" h="307">
                  <a:moveTo>
                    <a:pt x="135" y="307"/>
                  </a:moveTo>
                  <a:lnTo>
                    <a:pt x="135" y="307"/>
                  </a:lnTo>
                  <a:cubicBezTo>
                    <a:pt x="122" y="307"/>
                    <a:pt x="112" y="297"/>
                    <a:pt x="112" y="284"/>
                  </a:cubicBezTo>
                  <a:lnTo>
                    <a:pt x="112" y="145"/>
                  </a:lnTo>
                  <a:lnTo>
                    <a:pt x="9" y="42"/>
                  </a:lnTo>
                  <a:cubicBezTo>
                    <a:pt x="0" y="32"/>
                    <a:pt x="0" y="18"/>
                    <a:pt x="9" y="9"/>
                  </a:cubicBezTo>
                  <a:cubicBezTo>
                    <a:pt x="18" y="0"/>
                    <a:pt x="33" y="0"/>
                    <a:pt x="42" y="9"/>
                  </a:cubicBezTo>
                  <a:lnTo>
                    <a:pt x="152" y="119"/>
                  </a:lnTo>
                  <a:cubicBezTo>
                    <a:pt x="156" y="123"/>
                    <a:pt x="158" y="129"/>
                    <a:pt x="158" y="135"/>
                  </a:cubicBezTo>
                  <a:lnTo>
                    <a:pt x="158" y="284"/>
                  </a:lnTo>
                  <a:cubicBezTo>
                    <a:pt x="158" y="297"/>
                    <a:pt x="148" y="307"/>
                    <a:pt x="135" y="30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442" name="Freeform 12">
              <a:extLst>
                <a:ext uri="{FF2B5EF4-FFF2-40B4-BE49-F238E27FC236}">
                  <a16:creationId xmlns:a16="http://schemas.microsoft.com/office/drawing/2014/main" id="{6E05C42B-CFD0-42A6-BB53-4753B3F73B54}"/>
                </a:ext>
              </a:extLst>
            </p:cNvPr>
            <p:cNvSpPr>
              <a:spLocks/>
            </p:cNvSpPr>
            <p:nvPr/>
          </p:nvSpPr>
          <p:spPr bwMode="auto">
            <a:xfrm>
              <a:off x="1781" y="2244"/>
              <a:ext cx="38" cy="74"/>
            </a:xfrm>
            <a:custGeom>
              <a:avLst/>
              <a:gdLst>
                <a:gd name="T0" fmla="*/ 25 w 158"/>
                <a:gd name="T1" fmla="*/ 305 h 305"/>
                <a:gd name="T2" fmla="*/ 25 w 158"/>
                <a:gd name="T3" fmla="*/ 305 h 305"/>
                <a:gd name="T4" fmla="*/ 9 w 158"/>
                <a:gd name="T5" fmla="*/ 299 h 305"/>
                <a:gd name="T6" fmla="*/ 9 w 158"/>
                <a:gd name="T7" fmla="*/ 266 h 305"/>
                <a:gd name="T8" fmla="*/ 112 w 158"/>
                <a:gd name="T9" fmla="*/ 162 h 305"/>
                <a:gd name="T10" fmla="*/ 112 w 158"/>
                <a:gd name="T11" fmla="*/ 23 h 305"/>
                <a:gd name="T12" fmla="*/ 135 w 158"/>
                <a:gd name="T13" fmla="*/ 0 h 305"/>
                <a:gd name="T14" fmla="*/ 158 w 158"/>
                <a:gd name="T15" fmla="*/ 23 h 305"/>
                <a:gd name="T16" fmla="*/ 158 w 158"/>
                <a:gd name="T17" fmla="*/ 172 h 305"/>
                <a:gd name="T18" fmla="*/ 152 w 158"/>
                <a:gd name="T19" fmla="*/ 189 h 305"/>
                <a:gd name="T20" fmla="*/ 42 w 158"/>
                <a:gd name="T21" fmla="*/ 299 h 305"/>
                <a:gd name="T22" fmla="*/ 25 w 158"/>
                <a:gd name="T23" fmla="*/ 305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8" h="305">
                  <a:moveTo>
                    <a:pt x="25" y="305"/>
                  </a:moveTo>
                  <a:lnTo>
                    <a:pt x="25" y="305"/>
                  </a:lnTo>
                  <a:cubicBezTo>
                    <a:pt x="19" y="305"/>
                    <a:pt x="13" y="303"/>
                    <a:pt x="9" y="299"/>
                  </a:cubicBezTo>
                  <a:cubicBezTo>
                    <a:pt x="0" y="289"/>
                    <a:pt x="0" y="275"/>
                    <a:pt x="9" y="266"/>
                  </a:cubicBezTo>
                  <a:lnTo>
                    <a:pt x="112" y="162"/>
                  </a:lnTo>
                  <a:lnTo>
                    <a:pt x="112" y="23"/>
                  </a:lnTo>
                  <a:cubicBezTo>
                    <a:pt x="112" y="11"/>
                    <a:pt x="122" y="0"/>
                    <a:pt x="135" y="0"/>
                  </a:cubicBezTo>
                  <a:cubicBezTo>
                    <a:pt x="148" y="0"/>
                    <a:pt x="158" y="11"/>
                    <a:pt x="158" y="23"/>
                  </a:cubicBezTo>
                  <a:lnTo>
                    <a:pt x="158" y="172"/>
                  </a:lnTo>
                  <a:cubicBezTo>
                    <a:pt x="158" y="178"/>
                    <a:pt x="156" y="184"/>
                    <a:pt x="152" y="189"/>
                  </a:cubicBezTo>
                  <a:lnTo>
                    <a:pt x="42" y="299"/>
                  </a:lnTo>
                  <a:cubicBezTo>
                    <a:pt x="37" y="303"/>
                    <a:pt x="31" y="305"/>
                    <a:pt x="25" y="30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443" name="Freeform 13">
              <a:extLst>
                <a:ext uri="{FF2B5EF4-FFF2-40B4-BE49-F238E27FC236}">
                  <a16:creationId xmlns:a16="http://schemas.microsoft.com/office/drawing/2014/main" id="{71DD3545-1022-B41E-E46D-39AF05205AC6}"/>
                </a:ext>
              </a:extLst>
            </p:cNvPr>
            <p:cNvSpPr>
              <a:spLocks/>
            </p:cNvSpPr>
            <p:nvPr/>
          </p:nvSpPr>
          <p:spPr bwMode="auto">
            <a:xfrm>
              <a:off x="1897" y="2244"/>
              <a:ext cx="38" cy="74"/>
            </a:xfrm>
            <a:custGeom>
              <a:avLst/>
              <a:gdLst>
                <a:gd name="T0" fmla="*/ 134 w 159"/>
                <a:gd name="T1" fmla="*/ 305 h 305"/>
                <a:gd name="T2" fmla="*/ 134 w 159"/>
                <a:gd name="T3" fmla="*/ 305 h 305"/>
                <a:gd name="T4" fmla="*/ 117 w 159"/>
                <a:gd name="T5" fmla="*/ 299 h 305"/>
                <a:gd name="T6" fmla="*/ 7 w 159"/>
                <a:gd name="T7" fmla="*/ 189 h 305"/>
                <a:gd name="T8" fmla="*/ 0 w 159"/>
                <a:gd name="T9" fmla="*/ 172 h 305"/>
                <a:gd name="T10" fmla="*/ 0 w 159"/>
                <a:gd name="T11" fmla="*/ 23 h 305"/>
                <a:gd name="T12" fmla="*/ 24 w 159"/>
                <a:gd name="T13" fmla="*/ 0 h 305"/>
                <a:gd name="T14" fmla="*/ 47 w 159"/>
                <a:gd name="T15" fmla="*/ 23 h 305"/>
                <a:gd name="T16" fmla="*/ 47 w 159"/>
                <a:gd name="T17" fmla="*/ 162 h 305"/>
                <a:gd name="T18" fmla="*/ 150 w 159"/>
                <a:gd name="T19" fmla="*/ 266 h 305"/>
                <a:gd name="T20" fmla="*/ 150 w 159"/>
                <a:gd name="T21" fmla="*/ 299 h 305"/>
                <a:gd name="T22" fmla="*/ 134 w 159"/>
                <a:gd name="T23" fmla="*/ 305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9" h="305">
                  <a:moveTo>
                    <a:pt x="134" y="305"/>
                  </a:moveTo>
                  <a:lnTo>
                    <a:pt x="134" y="305"/>
                  </a:lnTo>
                  <a:cubicBezTo>
                    <a:pt x="128" y="305"/>
                    <a:pt x="122" y="303"/>
                    <a:pt x="117" y="299"/>
                  </a:cubicBezTo>
                  <a:lnTo>
                    <a:pt x="7" y="189"/>
                  </a:lnTo>
                  <a:cubicBezTo>
                    <a:pt x="3" y="184"/>
                    <a:pt x="0" y="178"/>
                    <a:pt x="0" y="172"/>
                  </a:cubicBezTo>
                  <a:lnTo>
                    <a:pt x="0" y="23"/>
                  </a:lnTo>
                  <a:cubicBezTo>
                    <a:pt x="0" y="11"/>
                    <a:pt x="11" y="0"/>
                    <a:pt x="24" y="0"/>
                  </a:cubicBezTo>
                  <a:cubicBezTo>
                    <a:pt x="37" y="0"/>
                    <a:pt x="47" y="11"/>
                    <a:pt x="47" y="23"/>
                  </a:cubicBezTo>
                  <a:lnTo>
                    <a:pt x="47" y="162"/>
                  </a:lnTo>
                  <a:lnTo>
                    <a:pt x="150" y="266"/>
                  </a:lnTo>
                  <a:cubicBezTo>
                    <a:pt x="159" y="275"/>
                    <a:pt x="159" y="289"/>
                    <a:pt x="150" y="299"/>
                  </a:cubicBezTo>
                  <a:cubicBezTo>
                    <a:pt x="146" y="303"/>
                    <a:pt x="140" y="305"/>
                    <a:pt x="134" y="30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444" name="Freeform 14">
              <a:extLst>
                <a:ext uri="{FF2B5EF4-FFF2-40B4-BE49-F238E27FC236}">
                  <a16:creationId xmlns:a16="http://schemas.microsoft.com/office/drawing/2014/main" id="{D16A5FC0-7326-F91E-8FB0-BC6D40CAA498}"/>
                </a:ext>
              </a:extLst>
            </p:cNvPr>
            <p:cNvSpPr>
              <a:spLocks/>
            </p:cNvSpPr>
            <p:nvPr/>
          </p:nvSpPr>
          <p:spPr bwMode="auto">
            <a:xfrm>
              <a:off x="1920" y="2221"/>
              <a:ext cx="75" cy="38"/>
            </a:xfrm>
            <a:custGeom>
              <a:avLst/>
              <a:gdLst>
                <a:gd name="T0" fmla="*/ 282 w 308"/>
                <a:gd name="T1" fmla="*/ 156 h 156"/>
                <a:gd name="T2" fmla="*/ 282 w 308"/>
                <a:gd name="T3" fmla="*/ 156 h 156"/>
                <a:gd name="T4" fmla="*/ 265 w 308"/>
                <a:gd name="T5" fmla="*/ 149 h 156"/>
                <a:gd name="T6" fmla="*/ 162 w 308"/>
                <a:gd name="T7" fmla="*/ 46 h 156"/>
                <a:gd name="T8" fmla="*/ 23 w 308"/>
                <a:gd name="T9" fmla="*/ 46 h 156"/>
                <a:gd name="T10" fmla="*/ 0 w 308"/>
                <a:gd name="T11" fmla="*/ 23 h 156"/>
                <a:gd name="T12" fmla="*/ 23 w 308"/>
                <a:gd name="T13" fmla="*/ 0 h 156"/>
                <a:gd name="T14" fmla="*/ 172 w 308"/>
                <a:gd name="T15" fmla="*/ 0 h 156"/>
                <a:gd name="T16" fmla="*/ 188 w 308"/>
                <a:gd name="T17" fmla="*/ 6 h 156"/>
                <a:gd name="T18" fmla="*/ 298 w 308"/>
                <a:gd name="T19" fmla="*/ 116 h 156"/>
                <a:gd name="T20" fmla="*/ 298 w 308"/>
                <a:gd name="T21" fmla="*/ 149 h 156"/>
                <a:gd name="T22" fmla="*/ 282 w 308"/>
                <a:gd name="T23" fmla="*/ 156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8" h="156">
                  <a:moveTo>
                    <a:pt x="282" y="156"/>
                  </a:moveTo>
                  <a:lnTo>
                    <a:pt x="282" y="156"/>
                  </a:lnTo>
                  <a:cubicBezTo>
                    <a:pt x="276" y="156"/>
                    <a:pt x="270" y="154"/>
                    <a:pt x="265" y="149"/>
                  </a:cubicBezTo>
                  <a:lnTo>
                    <a:pt x="162" y="46"/>
                  </a:lnTo>
                  <a:lnTo>
                    <a:pt x="23" y="46"/>
                  </a:lnTo>
                  <a:cubicBezTo>
                    <a:pt x="10" y="46"/>
                    <a:pt x="0" y="36"/>
                    <a:pt x="0" y="23"/>
                  </a:cubicBezTo>
                  <a:cubicBezTo>
                    <a:pt x="0" y="10"/>
                    <a:pt x="10" y="0"/>
                    <a:pt x="23" y="0"/>
                  </a:cubicBezTo>
                  <a:lnTo>
                    <a:pt x="172" y="0"/>
                  </a:lnTo>
                  <a:cubicBezTo>
                    <a:pt x="178" y="0"/>
                    <a:pt x="184" y="2"/>
                    <a:pt x="188" y="6"/>
                  </a:cubicBezTo>
                  <a:lnTo>
                    <a:pt x="298" y="116"/>
                  </a:lnTo>
                  <a:cubicBezTo>
                    <a:pt x="308" y="125"/>
                    <a:pt x="308" y="140"/>
                    <a:pt x="298" y="149"/>
                  </a:cubicBezTo>
                  <a:cubicBezTo>
                    <a:pt x="294" y="154"/>
                    <a:pt x="288" y="156"/>
                    <a:pt x="282" y="15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445" name="Freeform 15">
              <a:extLst>
                <a:ext uri="{FF2B5EF4-FFF2-40B4-BE49-F238E27FC236}">
                  <a16:creationId xmlns:a16="http://schemas.microsoft.com/office/drawing/2014/main" id="{B1129293-AF03-C8CD-2F3E-FFE156EF58BC}"/>
                </a:ext>
              </a:extLst>
            </p:cNvPr>
            <p:cNvSpPr>
              <a:spLocks/>
            </p:cNvSpPr>
            <p:nvPr/>
          </p:nvSpPr>
          <p:spPr bwMode="auto">
            <a:xfrm>
              <a:off x="1920" y="2105"/>
              <a:ext cx="75" cy="38"/>
            </a:xfrm>
            <a:custGeom>
              <a:avLst/>
              <a:gdLst>
                <a:gd name="T0" fmla="*/ 172 w 308"/>
                <a:gd name="T1" fmla="*/ 159 h 159"/>
                <a:gd name="T2" fmla="*/ 172 w 308"/>
                <a:gd name="T3" fmla="*/ 159 h 159"/>
                <a:gd name="T4" fmla="*/ 23 w 308"/>
                <a:gd name="T5" fmla="*/ 159 h 159"/>
                <a:gd name="T6" fmla="*/ 0 w 308"/>
                <a:gd name="T7" fmla="*/ 135 h 159"/>
                <a:gd name="T8" fmla="*/ 23 w 308"/>
                <a:gd name="T9" fmla="*/ 112 h 159"/>
                <a:gd name="T10" fmla="*/ 162 w 308"/>
                <a:gd name="T11" fmla="*/ 112 h 159"/>
                <a:gd name="T12" fmla="*/ 265 w 308"/>
                <a:gd name="T13" fmla="*/ 9 h 159"/>
                <a:gd name="T14" fmla="*/ 298 w 308"/>
                <a:gd name="T15" fmla="*/ 9 h 159"/>
                <a:gd name="T16" fmla="*/ 298 w 308"/>
                <a:gd name="T17" fmla="*/ 42 h 159"/>
                <a:gd name="T18" fmla="*/ 188 w 308"/>
                <a:gd name="T19" fmla="*/ 152 h 159"/>
                <a:gd name="T20" fmla="*/ 172 w 308"/>
                <a:gd name="T21" fmla="*/ 15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8" h="159">
                  <a:moveTo>
                    <a:pt x="172" y="159"/>
                  </a:moveTo>
                  <a:lnTo>
                    <a:pt x="172" y="159"/>
                  </a:lnTo>
                  <a:lnTo>
                    <a:pt x="23" y="159"/>
                  </a:lnTo>
                  <a:cubicBezTo>
                    <a:pt x="10" y="159"/>
                    <a:pt x="0" y="148"/>
                    <a:pt x="0" y="135"/>
                  </a:cubicBezTo>
                  <a:cubicBezTo>
                    <a:pt x="0" y="122"/>
                    <a:pt x="10" y="112"/>
                    <a:pt x="23" y="112"/>
                  </a:cubicBezTo>
                  <a:lnTo>
                    <a:pt x="162" y="112"/>
                  </a:lnTo>
                  <a:lnTo>
                    <a:pt x="265" y="9"/>
                  </a:lnTo>
                  <a:cubicBezTo>
                    <a:pt x="275" y="0"/>
                    <a:pt x="289" y="0"/>
                    <a:pt x="298" y="9"/>
                  </a:cubicBezTo>
                  <a:cubicBezTo>
                    <a:pt x="308" y="18"/>
                    <a:pt x="308" y="33"/>
                    <a:pt x="298" y="42"/>
                  </a:cubicBezTo>
                  <a:lnTo>
                    <a:pt x="188" y="152"/>
                  </a:lnTo>
                  <a:cubicBezTo>
                    <a:pt x="184" y="156"/>
                    <a:pt x="178" y="159"/>
                    <a:pt x="172" y="15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446" name="Freeform 16">
              <a:extLst>
                <a:ext uri="{FF2B5EF4-FFF2-40B4-BE49-F238E27FC236}">
                  <a16:creationId xmlns:a16="http://schemas.microsoft.com/office/drawing/2014/main" id="{FD20D2DD-0D84-26C3-C8FA-8F3CA2B39C4C}"/>
                </a:ext>
              </a:extLst>
            </p:cNvPr>
            <p:cNvSpPr>
              <a:spLocks/>
            </p:cNvSpPr>
            <p:nvPr/>
          </p:nvSpPr>
          <p:spPr bwMode="auto">
            <a:xfrm>
              <a:off x="1721" y="2105"/>
              <a:ext cx="75" cy="38"/>
            </a:xfrm>
            <a:custGeom>
              <a:avLst/>
              <a:gdLst>
                <a:gd name="T0" fmla="*/ 285 w 308"/>
                <a:gd name="T1" fmla="*/ 159 h 159"/>
                <a:gd name="T2" fmla="*/ 285 w 308"/>
                <a:gd name="T3" fmla="*/ 159 h 159"/>
                <a:gd name="T4" fmla="*/ 136 w 308"/>
                <a:gd name="T5" fmla="*/ 159 h 159"/>
                <a:gd name="T6" fmla="*/ 119 w 308"/>
                <a:gd name="T7" fmla="*/ 152 h 159"/>
                <a:gd name="T8" fmla="*/ 9 w 308"/>
                <a:gd name="T9" fmla="*/ 42 h 159"/>
                <a:gd name="T10" fmla="*/ 9 w 308"/>
                <a:gd name="T11" fmla="*/ 9 h 159"/>
                <a:gd name="T12" fmla="*/ 42 w 308"/>
                <a:gd name="T13" fmla="*/ 9 h 159"/>
                <a:gd name="T14" fmla="*/ 146 w 308"/>
                <a:gd name="T15" fmla="*/ 112 h 159"/>
                <a:gd name="T16" fmla="*/ 285 w 308"/>
                <a:gd name="T17" fmla="*/ 112 h 159"/>
                <a:gd name="T18" fmla="*/ 308 w 308"/>
                <a:gd name="T19" fmla="*/ 135 h 159"/>
                <a:gd name="T20" fmla="*/ 285 w 308"/>
                <a:gd name="T21" fmla="*/ 15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8" h="159">
                  <a:moveTo>
                    <a:pt x="285" y="159"/>
                  </a:moveTo>
                  <a:lnTo>
                    <a:pt x="285" y="159"/>
                  </a:lnTo>
                  <a:lnTo>
                    <a:pt x="136" y="159"/>
                  </a:lnTo>
                  <a:cubicBezTo>
                    <a:pt x="130" y="159"/>
                    <a:pt x="124" y="156"/>
                    <a:pt x="119" y="152"/>
                  </a:cubicBezTo>
                  <a:lnTo>
                    <a:pt x="9" y="42"/>
                  </a:lnTo>
                  <a:cubicBezTo>
                    <a:pt x="0" y="33"/>
                    <a:pt x="0" y="18"/>
                    <a:pt x="9" y="9"/>
                  </a:cubicBezTo>
                  <a:cubicBezTo>
                    <a:pt x="19" y="0"/>
                    <a:pt x="33" y="0"/>
                    <a:pt x="42" y="9"/>
                  </a:cubicBezTo>
                  <a:lnTo>
                    <a:pt x="146" y="112"/>
                  </a:lnTo>
                  <a:lnTo>
                    <a:pt x="285" y="112"/>
                  </a:lnTo>
                  <a:cubicBezTo>
                    <a:pt x="297" y="112"/>
                    <a:pt x="308" y="122"/>
                    <a:pt x="308" y="135"/>
                  </a:cubicBezTo>
                  <a:cubicBezTo>
                    <a:pt x="308" y="148"/>
                    <a:pt x="297" y="159"/>
                    <a:pt x="285" y="15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447" name="Freeform 17">
              <a:extLst>
                <a:ext uri="{FF2B5EF4-FFF2-40B4-BE49-F238E27FC236}">
                  <a16:creationId xmlns:a16="http://schemas.microsoft.com/office/drawing/2014/main" id="{83334C27-7351-F3BB-A0EA-96183A2EB6D9}"/>
                </a:ext>
              </a:extLst>
            </p:cNvPr>
            <p:cNvSpPr>
              <a:spLocks/>
            </p:cNvSpPr>
            <p:nvPr/>
          </p:nvSpPr>
          <p:spPr bwMode="auto">
            <a:xfrm>
              <a:off x="1721" y="2221"/>
              <a:ext cx="75" cy="38"/>
            </a:xfrm>
            <a:custGeom>
              <a:avLst/>
              <a:gdLst>
                <a:gd name="T0" fmla="*/ 26 w 308"/>
                <a:gd name="T1" fmla="*/ 156 h 156"/>
                <a:gd name="T2" fmla="*/ 26 w 308"/>
                <a:gd name="T3" fmla="*/ 156 h 156"/>
                <a:gd name="T4" fmla="*/ 9 w 308"/>
                <a:gd name="T5" fmla="*/ 149 h 156"/>
                <a:gd name="T6" fmla="*/ 9 w 308"/>
                <a:gd name="T7" fmla="*/ 116 h 156"/>
                <a:gd name="T8" fmla="*/ 119 w 308"/>
                <a:gd name="T9" fmla="*/ 6 h 156"/>
                <a:gd name="T10" fmla="*/ 136 w 308"/>
                <a:gd name="T11" fmla="*/ 0 h 156"/>
                <a:gd name="T12" fmla="*/ 285 w 308"/>
                <a:gd name="T13" fmla="*/ 0 h 156"/>
                <a:gd name="T14" fmla="*/ 308 w 308"/>
                <a:gd name="T15" fmla="*/ 23 h 156"/>
                <a:gd name="T16" fmla="*/ 285 w 308"/>
                <a:gd name="T17" fmla="*/ 46 h 156"/>
                <a:gd name="T18" fmla="*/ 146 w 308"/>
                <a:gd name="T19" fmla="*/ 46 h 156"/>
                <a:gd name="T20" fmla="*/ 42 w 308"/>
                <a:gd name="T21" fmla="*/ 149 h 156"/>
                <a:gd name="T22" fmla="*/ 26 w 308"/>
                <a:gd name="T23" fmla="*/ 156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8" h="156">
                  <a:moveTo>
                    <a:pt x="26" y="156"/>
                  </a:moveTo>
                  <a:lnTo>
                    <a:pt x="26" y="156"/>
                  </a:lnTo>
                  <a:cubicBezTo>
                    <a:pt x="20" y="156"/>
                    <a:pt x="14" y="154"/>
                    <a:pt x="9" y="149"/>
                  </a:cubicBezTo>
                  <a:cubicBezTo>
                    <a:pt x="0" y="140"/>
                    <a:pt x="0" y="125"/>
                    <a:pt x="9" y="116"/>
                  </a:cubicBezTo>
                  <a:lnTo>
                    <a:pt x="119" y="6"/>
                  </a:lnTo>
                  <a:cubicBezTo>
                    <a:pt x="124" y="2"/>
                    <a:pt x="130" y="0"/>
                    <a:pt x="136" y="0"/>
                  </a:cubicBezTo>
                  <a:lnTo>
                    <a:pt x="285" y="0"/>
                  </a:lnTo>
                  <a:cubicBezTo>
                    <a:pt x="297" y="0"/>
                    <a:pt x="308" y="10"/>
                    <a:pt x="308" y="23"/>
                  </a:cubicBezTo>
                  <a:cubicBezTo>
                    <a:pt x="308" y="36"/>
                    <a:pt x="297" y="46"/>
                    <a:pt x="285" y="46"/>
                  </a:cubicBezTo>
                  <a:lnTo>
                    <a:pt x="146" y="46"/>
                  </a:lnTo>
                  <a:lnTo>
                    <a:pt x="42" y="149"/>
                  </a:lnTo>
                  <a:cubicBezTo>
                    <a:pt x="38" y="154"/>
                    <a:pt x="32" y="156"/>
                    <a:pt x="26" y="15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448" name="Freeform 18">
              <a:extLst>
                <a:ext uri="{FF2B5EF4-FFF2-40B4-BE49-F238E27FC236}">
                  <a16:creationId xmlns:a16="http://schemas.microsoft.com/office/drawing/2014/main" id="{0DD3EF77-6496-ACC6-C308-DB2874A6CB74}"/>
                </a:ext>
              </a:extLst>
            </p:cNvPr>
            <p:cNvSpPr>
              <a:spLocks noEditPoints="1"/>
            </p:cNvSpPr>
            <p:nvPr/>
          </p:nvSpPr>
          <p:spPr bwMode="auto">
            <a:xfrm>
              <a:off x="1701" y="2085"/>
              <a:ext cx="36" cy="35"/>
            </a:xfrm>
            <a:custGeom>
              <a:avLst/>
              <a:gdLst>
                <a:gd name="T0" fmla="*/ 73 w 146"/>
                <a:gd name="T1" fmla="*/ 47 h 145"/>
                <a:gd name="T2" fmla="*/ 73 w 146"/>
                <a:gd name="T3" fmla="*/ 47 h 145"/>
                <a:gd name="T4" fmla="*/ 47 w 146"/>
                <a:gd name="T5" fmla="*/ 73 h 145"/>
                <a:gd name="T6" fmla="*/ 73 w 146"/>
                <a:gd name="T7" fmla="*/ 98 h 145"/>
                <a:gd name="T8" fmla="*/ 99 w 146"/>
                <a:gd name="T9" fmla="*/ 73 h 145"/>
                <a:gd name="T10" fmla="*/ 73 w 146"/>
                <a:gd name="T11" fmla="*/ 47 h 145"/>
                <a:gd name="T12" fmla="*/ 73 w 146"/>
                <a:gd name="T13" fmla="*/ 145 h 145"/>
                <a:gd name="T14" fmla="*/ 73 w 146"/>
                <a:gd name="T15" fmla="*/ 145 h 145"/>
                <a:gd name="T16" fmla="*/ 0 w 146"/>
                <a:gd name="T17" fmla="*/ 73 h 145"/>
                <a:gd name="T18" fmla="*/ 73 w 146"/>
                <a:gd name="T19" fmla="*/ 0 h 145"/>
                <a:gd name="T20" fmla="*/ 146 w 146"/>
                <a:gd name="T21" fmla="*/ 73 h 145"/>
                <a:gd name="T22" fmla="*/ 73 w 146"/>
                <a:gd name="T23" fmla="*/ 145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6" h="145">
                  <a:moveTo>
                    <a:pt x="73" y="47"/>
                  </a:moveTo>
                  <a:lnTo>
                    <a:pt x="73" y="47"/>
                  </a:lnTo>
                  <a:cubicBezTo>
                    <a:pt x="59" y="47"/>
                    <a:pt x="47" y="58"/>
                    <a:pt x="47" y="73"/>
                  </a:cubicBezTo>
                  <a:cubicBezTo>
                    <a:pt x="47" y="87"/>
                    <a:pt x="59" y="98"/>
                    <a:pt x="73" y="98"/>
                  </a:cubicBezTo>
                  <a:cubicBezTo>
                    <a:pt x="87" y="98"/>
                    <a:pt x="99" y="87"/>
                    <a:pt x="99" y="73"/>
                  </a:cubicBezTo>
                  <a:cubicBezTo>
                    <a:pt x="99" y="58"/>
                    <a:pt x="87" y="47"/>
                    <a:pt x="73" y="47"/>
                  </a:cubicBezTo>
                  <a:close/>
                  <a:moveTo>
                    <a:pt x="73" y="145"/>
                  </a:moveTo>
                  <a:lnTo>
                    <a:pt x="73" y="145"/>
                  </a:lnTo>
                  <a:cubicBezTo>
                    <a:pt x="33" y="145"/>
                    <a:pt x="0" y="113"/>
                    <a:pt x="0" y="73"/>
                  </a:cubicBezTo>
                  <a:cubicBezTo>
                    <a:pt x="0" y="33"/>
                    <a:pt x="33" y="0"/>
                    <a:pt x="73" y="0"/>
                  </a:cubicBezTo>
                  <a:cubicBezTo>
                    <a:pt x="113" y="0"/>
                    <a:pt x="146" y="33"/>
                    <a:pt x="146" y="73"/>
                  </a:cubicBezTo>
                  <a:cubicBezTo>
                    <a:pt x="146" y="113"/>
                    <a:pt x="113" y="145"/>
                    <a:pt x="73" y="1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449" name="Freeform 19">
              <a:extLst>
                <a:ext uri="{FF2B5EF4-FFF2-40B4-BE49-F238E27FC236}">
                  <a16:creationId xmlns:a16="http://schemas.microsoft.com/office/drawing/2014/main" id="{D80E6EBE-3D21-A2C2-749C-01DA36931EC7}"/>
                </a:ext>
              </a:extLst>
            </p:cNvPr>
            <p:cNvSpPr>
              <a:spLocks noEditPoints="1"/>
            </p:cNvSpPr>
            <p:nvPr/>
          </p:nvSpPr>
          <p:spPr bwMode="auto">
            <a:xfrm>
              <a:off x="1761" y="2025"/>
              <a:ext cx="35" cy="35"/>
            </a:xfrm>
            <a:custGeom>
              <a:avLst/>
              <a:gdLst>
                <a:gd name="T0" fmla="*/ 72 w 145"/>
                <a:gd name="T1" fmla="*/ 46 h 145"/>
                <a:gd name="T2" fmla="*/ 72 w 145"/>
                <a:gd name="T3" fmla="*/ 46 h 145"/>
                <a:gd name="T4" fmla="*/ 46 w 145"/>
                <a:gd name="T5" fmla="*/ 72 h 145"/>
                <a:gd name="T6" fmla="*/ 72 w 145"/>
                <a:gd name="T7" fmla="*/ 98 h 145"/>
                <a:gd name="T8" fmla="*/ 98 w 145"/>
                <a:gd name="T9" fmla="*/ 72 h 145"/>
                <a:gd name="T10" fmla="*/ 72 w 145"/>
                <a:gd name="T11" fmla="*/ 46 h 145"/>
                <a:gd name="T12" fmla="*/ 72 w 145"/>
                <a:gd name="T13" fmla="*/ 145 h 145"/>
                <a:gd name="T14" fmla="*/ 72 w 145"/>
                <a:gd name="T15" fmla="*/ 145 h 145"/>
                <a:gd name="T16" fmla="*/ 0 w 145"/>
                <a:gd name="T17" fmla="*/ 72 h 145"/>
                <a:gd name="T18" fmla="*/ 72 w 145"/>
                <a:gd name="T19" fmla="*/ 0 h 145"/>
                <a:gd name="T20" fmla="*/ 145 w 145"/>
                <a:gd name="T21" fmla="*/ 72 h 145"/>
                <a:gd name="T22" fmla="*/ 72 w 145"/>
                <a:gd name="T23" fmla="*/ 145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 h="145">
                  <a:moveTo>
                    <a:pt x="72" y="46"/>
                  </a:moveTo>
                  <a:lnTo>
                    <a:pt x="72" y="46"/>
                  </a:lnTo>
                  <a:cubicBezTo>
                    <a:pt x="58" y="46"/>
                    <a:pt x="46" y="58"/>
                    <a:pt x="46" y="72"/>
                  </a:cubicBezTo>
                  <a:cubicBezTo>
                    <a:pt x="46" y="87"/>
                    <a:pt x="58" y="98"/>
                    <a:pt x="72" y="98"/>
                  </a:cubicBezTo>
                  <a:cubicBezTo>
                    <a:pt x="87" y="98"/>
                    <a:pt x="98" y="87"/>
                    <a:pt x="98" y="72"/>
                  </a:cubicBezTo>
                  <a:cubicBezTo>
                    <a:pt x="98" y="58"/>
                    <a:pt x="87" y="46"/>
                    <a:pt x="72" y="46"/>
                  </a:cubicBezTo>
                  <a:close/>
                  <a:moveTo>
                    <a:pt x="72" y="145"/>
                  </a:moveTo>
                  <a:lnTo>
                    <a:pt x="72" y="145"/>
                  </a:lnTo>
                  <a:cubicBezTo>
                    <a:pt x="32" y="145"/>
                    <a:pt x="0" y="112"/>
                    <a:pt x="0" y="72"/>
                  </a:cubicBezTo>
                  <a:cubicBezTo>
                    <a:pt x="0" y="32"/>
                    <a:pt x="32" y="0"/>
                    <a:pt x="72" y="0"/>
                  </a:cubicBezTo>
                  <a:cubicBezTo>
                    <a:pt x="112" y="0"/>
                    <a:pt x="145" y="32"/>
                    <a:pt x="145" y="72"/>
                  </a:cubicBezTo>
                  <a:cubicBezTo>
                    <a:pt x="145" y="112"/>
                    <a:pt x="112" y="145"/>
                    <a:pt x="72" y="1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450" name="Freeform 20">
              <a:extLst>
                <a:ext uri="{FF2B5EF4-FFF2-40B4-BE49-F238E27FC236}">
                  <a16:creationId xmlns:a16="http://schemas.microsoft.com/office/drawing/2014/main" id="{5FECA23F-294A-BDD0-5D96-F2D1D01D64F3}"/>
                </a:ext>
              </a:extLst>
            </p:cNvPr>
            <p:cNvSpPr>
              <a:spLocks noEditPoints="1"/>
            </p:cNvSpPr>
            <p:nvPr/>
          </p:nvSpPr>
          <p:spPr bwMode="auto">
            <a:xfrm>
              <a:off x="1920" y="2304"/>
              <a:ext cx="36" cy="35"/>
            </a:xfrm>
            <a:custGeom>
              <a:avLst/>
              <a:gdLst>
                <a:gd name="T0" fmla="*/ 72 w 145"/>
                <a:gd name="T1" fmla="*/ 47 h 146"/>
                <a:gd name="T2" fmla="*/ 72 w 145"/>
                <a:gd name="T3" fmla="*/ 47 h 146"/>
                <a:gd name="T4" fmla="*/ 47 w 145"/>
                <a:gd name="T5" fmla="*/ 73 h 146"/>
                <a:gd name="T6" fmla="*/ 72 w 145"/>
                <a:gd name="T7" fmla="*/ 99 h 146"/>
                <a:gd name="T8" fmla="*/ 98 w 145"/>
                <a:gd name="T9" fmla="*/ 73 h 146"/>
                <a:gd name="T10" fmla="*/ 72 w 145"/>
                <a:gd name="T11" fmla="*/ 47 h 146"/>
                <a:gd name="T12" fmla="*/ 72 w 145"/>
                <a:gd name="T13" fmla="*/ 146 h 146"/>
                <a:gd name="T14" fmla="*/ 72 w 145"/>
                <a:gd name="T15" fmla="*/ 146 h 146"/>
                <a:gd name="T16" fmla="*/ 0 w 145"/>
                <a:gd name="T17" fmla="*/ 73 h 146"/>
                <a:gd name="T18" fmla="*/ 72 w 145"/>
                <a:gd name="T19" fmla="*/ 0 h 146"/>
                <a:gd name="T20" fmla="*/ 145 w 145"/>
                <a:gd name="T21" fmla="*/ 73 h 146"/>
                <a:gd name="T22" fmla="*/ 72 w 145"/>
                <a:gd name="T23"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 h="146">
                  <a:moveTo>
                    <a:pt x="72" y="47"/>
                  </a:moveTo>
                  <a:lnTo>
                    <a:pt x="72" y="47"/>
                  </a:lnTo>
                  <a:cubicBezTo>
                    <a:pt x="58" y="47"/>
                    <a:pt x="47" y="59"/>
                    <a:pt x="47" y="73"/>
                  </a:cubicBezTo>
                  <a:cubicBezTo>
                    <a:pt x="47" y="87"/>
                    <a:pt x="58" y="99"/>
                    <a:pt x="72" y="99"/>
                  </a:cubicBezTo>
                  <a:cubicBezTo>
                    <a:pt x="87" y="99"/>
                    <a:pt x="98" y="87"/>
                    <a:pt x="98" y="73"/>
                  </a:cubicBezTo>
                  <a:cubicBezTo>
                    <a:pt x="98" y="59"/>
                    <a:pt x="87" y="47"/>
                    <a:pt x="72" y="47"/>
                  </a:cubicBezTo>
                  <a:close/>
                  <a:moveTo>
                    <a:pt x="72" y="146"/>
                  </a:moveTo>
                  <a:lnTo>
                    <a:pt x="72" y="146"/>
                  </a:lnTo>
                  <a:cubicBezTo>
                    <a:pt x="32" y="146"/>
                    <a:pt x="0" y="113"/>
                    <a:pt x="0" y="73"/>
                  </a:cubicBezTo>
                  <a:cubicBezTo>
                    <a:pt x="0" y="33"/>
                    <a:pt x="32" y="0"/>
                    <a:pt x="72" y="0"/>
                  </a:cubicBezTo>
                  <a:cubicBezTo>
                    <a:pt x="112" y="0"/>
                    <a:pt x="145" y="33"/>
                    <a:pt x="145" y="73"/>
                  </a:cubicBezTo>
                  <a:cubicBezTo>
                    <a:pt x="145" y="113"/>
                    <a:pt x="112" y="146"/>
                    <a:pt x="72" y="14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451" name="Freeform 21">
              <a:extLst>
                <a:ext uri="{FF2B5EF4-FFF2-40B4-BE49-F238E27FC236}">
                  <a16:creationId xmlns:a16="http://schemas.microsoft.com/office/drawing/2014/main" id="{3D87F4AB-4020-5011-CDE2-5241B09E70C8}"/>
                </a:ext>
              </a:extLst>
            </p:cNvPr>
            <p:cNvSpPr>
              <a:spLocks noEditPoints="1"/>
            </p:cNvSpPr>
            <p:nvPr/>
          </p:nvSpPr>
          <p:spPr bwMode="auto">
            <a:xfrm>
              <a:off x="1980" y="2244"/>
              <a:ext cx="35" cy="35"/>
            </a:xfrm>
            <a:custGeom>
              <a:avLst/>
              <a:gdLst>
                <a:gd name="T0" fmla="*/ 73 w 145"/>
                <a:gd name="T1" fmla="*/ 47 h 145"/>
                <a:gd name="T2" fmla="*/ 73 w 145"/>
                <a:gd name="T3" fmla="*/ 47 h 145"/>
                <a:gd name="T4" fmla="*/ 47 w 145"/>
                <a:gd name="T5" fmla="*/ 73 h 145"/>
                <a:gd name="T6" fmla="*/ 73 w 145"/>
                <a:gd name="T7" fmla="*/ 99 h 145"/>
                <a:gd name="T8" fmla="*/ 99 w 145"/>
                <a:gd name="T9" fmla="*/ 73 h 145"/>
                <a:gd name="T10" fmla="*/ 73 w 145"/>
                <a:gd name="T11" fmla="*/ 47 h 145"/>
                <a:gd name="T12" fmla="*/ 73 w 145"/>
                <a:gd name="T13" fmla="*/ 145 h 145"/>
                <a:gd name="T14" fmla="*/ 73 w 145"/>
                <a:gd name="T15" fmla="*/ 145 h 145"/>
                <a:gd name="T16" fmla="*/ 0 w 145"/>
                <a:gd name="T17" fmla="*/ 73 h 145"/>
                <a:gd name="T18" fmla="*/ 73 w 145"/>
                <a:gd name="T19" fmla="*/ 0 h 145"/>
                <a:gd name="T20" fmla="*/ 145 w 145"/>
                <a:gd name="T21" fmla="*/ 73 h 145"/>
                <a:gd name="T22" fmla="*/ 73 w 145"/>
                <a:gd name="T23" fmla="*/ 145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 h="145">
                  <a:moveTo>
                    <a:pt x="73" y="47"/>
                  </a:moveTo>
                  <a:lnTo>
                    <a:pt x="73" y="47"/>
                  </a:lnTo>
                  <a:cubicBezTo>
                    <a:pt x="58" y="47"/>
                    <a:pt x="47" y="58"/>
                    <a:pt x="47" y="73"/>
                  </a:cubicBezTo>
                  <a:cubicBezTo>
                    <a:pt x="47" y="87"/>
                    <a:pt x="58" y="99"/>
                    <a:pt x="73" y="99"/>
                  </a:cubicBezTo>
                  <a:cubicBezTo>
                    <a:pt x="87" y="99"/>
                    <a:pt x="99" y="87"/>
                    <a:pt x="99" y="73"/>
                  </a:cubicBezTo>
                  <a:cubicBezTo>
                    <a:pt x="99" y="58"/>
                    <a:pt x="87" y="47"/>
                    <a:pt x="73" y="47"/>
                  </a:cubicBezTo>
                  <a:close/>
                  <a:moveTo>
                    <a:pt x="73" y="145"/>
                  </a:moveTo>
                  <a:lnTo>
                    <a:pt x="73" y="145"/>
                  </a:lnTo>
                  <a:cubicBezTo>
                    <a:pt x="33" y="145"/>
                    <a:pt x="0" y="113"/>
                    <a:pt x="0" y="73"/>
                  </a:cubicBezTo>
                  <a:cubicBezTo>
                    <a:pt x="0" y="33"/>
                    <a:pt x="33" y="0"/>
                    <a:pt x="73" y="0"/>
                  </a:cubicBezTo>
                  <a:cubicBezTo>
                    <a:pt x="113" y="0"/>
                    <a:pt x="145" y="33"/>
                    <a:pt x="145" y="73"/>
                  </a:cubicBezTo>
                  <a:cubicBezTo>
                    <a:pt x="145" y="113"/>
                    <a:pt x="113" y="145"/>
                    <a:pt x="73" y="1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452" name="Freeform 22">
              <a:extLst>
                <a:ext uri="{FF2B5EF4-FFF2-40B4-BE49-F238E27FC236}">
                  <a16:creationId xmlns:a16="http://schemas.microsoft.com/office/drawing/2014/main" id="{16072119-30E2-0550-8F21-B1EF67744BD0}"/>
                </a:ext>
              </a:extLst>
            </p:cNvPr>
            <p:cNvSpPr>
              <a:spLocks noEditPoints="1"/>
            </p:cNvSpPr>
            <p:nvPr/>
          </p:nvSpPr>
          <p:spPr bwMode="auto">
            <a:xfrm>
              <a:off x="1920" y="2025"/>
              <a:ext cx="36" cy="35"/>
            </a:xfrm>
            <a:custGeom>
              <a:avLst/>
              <a:gdLst>
                <a:gd name="T0" fmla="*/ 72 w 145"/>
                <a:gd name="T1" fmla="*/ 46 h 145"/>
                <a:gd name="T2" fmla="*/ 72 w 145"/>
                <a:gd name="T3" fmla="*/ 46 h 145"/>
                <a:gd name="T4" fmla="*/ 47 w 145"/>
                <a:gd name="T5" fmla="*/ 72 h 145"/>
                <a:gd name="T6" fmla="*/ 72 w 145"/>
                <a:gd name="T7" fmla="*/ 98 h 145"/>
                <a:gd name="T8" fmla="*/ 98 w 145"/>
                <a:gd name="T9" fmla="*/ 72 h 145"/>
                <a:gd name="T10" fmla="*/ 72 w 145"/>
                <a:gd name="T11" fmla="*/ 46 h 145"/>
                <a:gd name="T12" fmla="*/ 72 w 145"/>
                <a:gd name="T13" fmla="*/ 145 h 145"/>
                <a:gd name="T14" fmla="*/ 72 w 145"/>
                <a:gd name="T15" fmla="*/ 145 h 145"/>
                <a:gd name="T16" fmla="*/ 0 w 145"/>
                <a:gd name="T17" fmla="*/ 72 h 145"/>
                <a:gd name="T18" fmla="*/ 72 w 145"/>
                <a:gd name="T19" fmla="*/ 0 h 145"/>
                <a:gd name="T20" fmla="*/ 145 w 145"/>
                <a:gd name="T21" fmla="*/ 72 h 145"/>
                <a:gd name="T22" fmla="*/ 72 w 145"/>
                <a:gd name="T23" fmla="*/ 145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 h="145">
                  <a:moveTo>
                    <a:pt x="72" y="46"/>
                  </a:moveTo>
                  <a:lnTo>
                    <a:pt x="72" y="46"/>
                  </a:lnTo>
                  <a:cubicBezTo>
                    <a:pt x="58" y="46"/>
                    <a:pt x="47" y="58"/>
                    <a:pt x="47" y="72"/>
                  </a:cubicBezTo>
                  <a:cubicBezTo>
                    <a:pt x="47" y="87"/>
                    <a:pt x="58" y="98"/>
                    <a:pt x="72" y="98"/>
                  </a:cubicBezTo>
                  <a:cubicBezTo>
                    <a:pt x="87" y="98"/>
                    <a:pt x="98" y="87"/>
                    <a:pt x="98" y="72"/>
                  </a:cubicBezTo>
                  <a:cubicBezTo>
                    <a:pt x="98" y="58"/>
                    <a:pt x="87" y="46"/>
                    <a:pt x="72" y="46"/>
                  </a:cubicBezTo>
                  <a:close/>
                  <a:moveTo>
                    <a:pt x="72" y="145"/>
                  </a:moveTo>
                  <a:lnTo>
                    <a:pt x="72" y="145"/>
                  </a:lnTo>
                  <a:cubicBezTo>
                    <a:pt x="32" y="145"/>
                    <a:pt x="0" y="112"/>
                    <a:pt x="0" y="72"/>
                  </a:cubicBezTo>
                  <a:cubicBezTo>
                    <a:pt x="0" y="32"/>
                    <a:pt x="32" y="0"/>
                    <a:pt x="72" y="0"/>
                  </a:cubicBezTo>
                  <a:cubicBezTo>
                    <a:pt x="112" y="0"/>
                    <a:pt x="145" y="32"/>
                    <a:pt x="145" y="72"/>
                  </a:cubicBezTo>
                  <a:cubicBezTo>
                    <a:pt x="145" y="112"/>
                    <a:pt x="112" y="145"/>
                    <a:pt x="72" y="1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453" name="Freeform 23">
              <a:extLst>
                <a:ext uri="{FF2B5EF4-FFF2-40B4-BE49-F238E27FC236}">
                  <a16:creationId xmlns:a16="http://schemas.microsoft.com/office/drawing/2014/main" id="{15DA2E19-FBCC-F5DA-E185-ABD148AE2153}"/>
                </a:ext>
              </a:extLst>
            </p:cNvPr>
            <p:cNvSpPr>
              <a:spLocks noEditPoints="1"/>
            </p:cNvSpPr>
            <p:nvPr/>
          </p:nvSpPr>
          <p:spPr bwMode="auto">
            <a:xfrm>
              <a:off x="1841" y="2006"/>
              <a:ext cx="35" cy="35"/>
            </a:xfrm>
            <a:custGeom>
              <a:avLst/>
              <a:gdLst>
                <a:gd name="T0" fmla="*/ 72 w 145"/>
                <a:gd name="T1" fmla="*/ 45 h 144"/>
                <a:gd name="T2" fmla="*/ 72 w 145"/>
                <a:gd name="T3" fmla="*/ 45 h 144"/>
                <a:gd name="T4" fmla="*/ 47 w 145"/>
                <a:gd name="T5" fmla="*/ 71 h 144"/>
                <a:gd name="T6" fmla="*/ 72 w 145"/>
                <a:gd name="T7" fmla="*/ 97 h 144"/>
                <a:gd name="T8" fmla="*/ 98 w 145"/>
                <a:gd name="T9" fmla="*/ 71 h 144"/>
                <a:gd name="T10" fmla="*/ 72 w 145"/>
                <a:gd name="T11" fmla="*/ 45 h 144"/>
                <a:gd name="T12" fmla="*/ 72 w 145"/>
                <a:gd name="T13" fmla="*/ 144 h 144"/>
                <a:gd name="T14" fmla="*/ 72 w 145"/>
                <a:gd name="T15" fmla="*/ 144 h 144"/>
                <a:gd name="T16" fmla="*/ 0 w 145"/>
                <a:gd name="T17" fmla="*/ 71 h 144"/>
                <a:gd name="T18" fmla="*/ 72 w 145"/>
                <a:gd name="T19" fmla="*/ 0 h 144"/>
                <a:gd name="T20" fmla="*/ 145 w 145"/>
                <a:gd name="T21" fmla="*/ 71 h 144"/>
                <a:gd name="T22" fmla="*/ 72 w 145"/>
                <a:gd name="T23"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 h="144">
                  <a:moveTo>
                    <a:pt x="72" y="45"/>
                  </a:moveTo>
                  <a:lnTo>
                    <a:pt x="72" y="45"/>
                  </a:lnTo>
                  <a:cubicBezTo>
                    <a:pt x="58" y="45"/>
                    <a:pt x="47" y="57"/>
                    <a:pt x="47" y="71"/>
                  </a:cubicBezTo>
                  <a:cubicBezTo>
                    <a:pt x="47" y="86"/>
                    <a:pt x="58" y="97"/>
                    <a:pt x="72" y="97"/>
                  </a:cubicBezTo>
                  <a:cubicBezTo>
                    <a:pt x="87" y="97"/>
                    <a:pt x="98" y="86"/>
                    <a:pt x="98" y="71"/>
                  </a:cubicBezTo>
                  <a:cubicBezTo>
                    <a:pt x="98" y="57"/>
                    <a:pt x="87" y="45"/>
                    <a:pt x="72" y="45"/>
                  </a:cubicBezTo>
                  <a:close/>
                  <a:moveTo>
                    <a:pt x="72" y="144"/>
                  </a:moveTo>
                  <a:lnTo>
                    <a:pt x="72" y="144"/>
                  </a:lnTo>
                  <a:cubicBezTo>
                    <a:pt x="32" y="144"/>
                    <a:pt x="0" y="111"/>
                    <a:pt x="0" y="71"/>
                  </a:cubicBezTo>
                  <a:cubicBezTo>
                    <a:pt x="0" y="31"/>
                    <a:pt x="32" y="0"/>
                    <a:pt x="72" y="0"/>
                  </a:cubicBezTo>
                  <a:cubicBezTo>
                    <a:pt x="112" y="0"/>
                    <a:pt x="145" y="31"/>
                    <a:pt x="145" y="71"/>
                  </a:cubicBezTo>
                  <a:cubicBezTo>
                    <a:pt x="145" y="111"/>
                    <a:pt x="112" y="144"/>
                    <a:pt x="72" y="14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454" name="Freeform 24">
              <a:extLst>
                <a:ext uri="{FF2B5EF4-FFF2-40B4-BE49-F238E27FC236}">
                  <a16:creationId xmlns:a16="http://schemas.microsoft.com/office/drawing/2014/main" id="{CC3DC481-4B4A-3E8C-13CA-E1ED75F1FB63}"/>
                </a:ext>
              </a:extLst>
            </p:cNvPr>
            <p:cNvSpPr>
              <a:spLocks noEditPoints="1"/>
            </p:cNvSpPr>
            <p:nvPr/>
          </p:nvSpPr>
          <p:spPr bwMode="auto">
            <a:xfrm>
              <a:off x="1841" y="2323"/>
              <a:ext cx="35" cy="35"/>
            </a:xfrm>
            <a:custGeom>
              <a:avLst/>
              <a:gdLst>
                <a:gd name="T0" fmla="*/ 72 w 145"/>
                <a:gd name="T1" fmla="*/ 47 h 146"/>
                <a:gd name="T2" fmla="*/ 72 w 145"/>
                <a:gd name="T3" fmla="*/ 47 h 146"/>
                <a:gd name="T4" fmla="*/ 47 w 145"/>
                <a:gd name="T5" fmla="*/ 73 h 146"/>
                <a:gd name="T6" fmla="*/ 72 w 145"/>
                <a:gd name="T7" fmla="*/ 99 h 146"/>
                <a:gd name="T8" fmla="*/ 98 w 145"/>
                <a:gd name="T9" fmla="*/ 73 h 146"/>
                <a:gd name="T10" fmla="*/ 72 w 145"/>
                <a:gd name="T11" fmla="*/ 47 h 146"/>
                <a:gd name="T12" fmla="*/ 72 w 145"/>
                <a:gd name="T13" fmla="*/ 146 h 146"/>
                <a:gd name="T14" fmla="*/ 72 w 145"/>
                <a:gd name="T15" fmla="*/ 146 h 146"/>
                <a:gd name="T16" fmla="*/ 0 w 145"/>
                <a:gd name="T17" fmla="*/ 73 h 146"/>
                <a:gd name="T18" fmla="*/ 72 w 145"/>
                <a:gd name="T19" fmla="*/ 0 h 146"/>
                <a:gd name="T20" fmla="*/ 145 w 145"/>
                <a:gd name="T21" fmla="*/ 73 h 146"/>
                <a:gd name="T22" fmla="*/ 72 w 145"/>
                <a:gd name="T23"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 h="146">
                  <a:moveTo>
                    <a:pt x="72" y="47"/>
                  </a:moveTo>
                  <a:lnTo>
                    <a:pt x="72" y="47"/>
                  </a:lnTo>
                  <a:cubicBezTo>
                    <a:pt x="58" y="47"/>
                    <a:pt x="47" y="59"/>
                    <a:pt x="47" y="73"/>
                  </a:cubicBezTo>
                  <a:cubicBezTo>
                    <a:pt x="47" y="87"/>
                    <a:pt x="58" y="99"/>
                    <a:pt x="72" y="99"/>
                  </a:cubicBezTo>
                  <a:cubicBezTo>
                    <a:pt x="87" y="99"/>
                    <a:pt x="98" y="87"/>
                    <a:pt x="98" y="73"/>
                  </a:cubicBezTo>
                  <a:cubicBezTo>
                    <a:pt x="98" y="59"/>
                    <a:pt x="87" y="47"/>
                    <a:pt x="72" y="47"/>
                  </a:cubicBezTo>
                  <a:close/>
                  <a:moveTo>
                    <a:pt x="72" y="146"/>
                  </a:moveTo>
                  <a:lnTo>
                    <a:pt x="72" y="146"/>
                  </a:lnTo>
                  <a:cubicBezTo>
                    <a:pt x="32" y="146"/>
                    <a:pt x="0" y="113"/>
                    <a:pt x="0" y="73"/>
                  </a:cubicBezTo>
                  <a:cubicBezTo>
                    <a:pt x="0" y="33"/>
                    <a:pt x="32" y="0"/>
                    <a:pt x="72" y="0"/>
                  </a:cubicBezTo>
                  <a:cubicBezTo>
                    <a:pt x="112" y="0"/>
                    <a:pt x="145" y="33"/>
                    <a:pt x="145" y="73"/>
                  </a:cubicBezTo>
                  <a:cubicBezTo>
                    <a:pt x="145" y="113"/>
                    <a:pt x="112" y="146"/>
                    <a:pt x="72" y="14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455" name="Freeform 25">
              <a:extLst>
                <a:ext uri="{FF2B5EF4-FFF2-40B4-BE49-F238E27FC236}">
                  <a16:creationId xmlns:a16="http://schemas.microsoft.com/office/drawing/2014/main" id="{869846D1-569F-F05B-8938-827C6F0152E0}"/>
                </a:ext>
              </a:extLst>
            </p:cNvPr>
            <p:cNvSpPr>
              <a:spLocks noEditPoints="1"/>
            </p:cNvSpPr>
            <p:nvPr/>
          </p:nvSpPr>
          <p:spPr bwMode="auto">
            <a:xfrm>
              <a:off x="1999" y="2164"/>
              <a:ext cx="35" cy="36"/>
            </a:xfrm>
            <a:custGeom>
              <a:avLst/>
              <a:gdLst>
                <a:gd name="T0" fmla="*/ 73 w 145"/>
                <a:gd name="T1" fmla="*/ 47 h 145"/>
                <a:gd name="T2" fmla="*/ 73 w 145"/>
                <a:gd name="T3" fmla="*/ 47 h 145"/>
                <a:gd name="T4" fmla="*/ 47 w 145"/>
                <a:gd name="T5" fmla="*/ 73 h 145"/>
                <a:gd name="T6" fmla="*/ 73 w 145"/>
                <a:gd name="T7" fmla="*/ 98 h 145"/>
                <a:gd name="T8" fmla="*/ 99 w 145"/>
                <a:gd name="T9" fmla="*/ 73 h 145"/>
                <a:gd name="T10" fmla="*/ 73 w 145"/>
                <a:gd name="T11" fmla="*/ 47 h 145"/>
                <a:gd name="T12" fmla="*/ 73 w 145"/>
                <a:gd name="T13" fmla="*/ 145 h 145"/>
                <a:gd name="T14" fmla="*/ 73 w 145"/>
                <a:gd name="T15" fmla="*/ 145 h 145"/>
                <a:gd name="T16" fmla="*/ 0 w 145"/>
                <a:gd name="T17" fmla="*/ 73 h 145"/>
                <a:gd name="T18" fmla="*/ 73 w 145"/>
                <a:gd name="T19" fmla="*/ 0 h 145"/>
                <a:gd name="T20" fmla="*/ 145 w 145"/>
                <a:gd name="T21" fmla="*/ 73 h 145"/>
                <a:gd name="T22" fmla="*/ 73 w 145"/>
                <a:gd name="T23" fmla="*/ 145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 h="145">
                  <a:moveTo>
                    <a:pt x="73" y="47"/>
                  </a:moveTo>
                  <a:lnTo>
                    <a:pt x="73" y="47"/>
                  </a:lnTo>
                  <a:cubicBezTo>
                    <a:pt x="58" y="47"/>
                    <a:pt x="47" y="58"/>
                    <a:pt x="47" y="73"/>
                  </a:cubicBezTo>
                  <a:cubicBezTo>
                    <a:pt x="47" y="87"/>
                    <a:pt x="58" y="98"/>
                    <a:pt x="73" y="98"/>
                  </a:cubicBezTo>
                  <a:cubicBezTo>
                    <a:pt x="87" y="98"/>
                    <a:pt x="99" y="87"/>
                    <a:pt x="99" y="73"/>
                  </a:cubicBezTo>
                  <a:cubicBezTo>
                    <a:pt x="99" y="58"/>
                    <a:pt x="87" y="47"/>
                    <a:pt x="73" y="47"/>
                  </a:cubicBezTo>
                  <a:close/>
                  <a:moveTo>
                    <a:pt x="73" y="145"/>
                  </a:moveTo>
                  <a:lnTo>
                    <a:pt x="73" y="145"/>
                  </a:lnTo>
                  <a:cubicBezTo>
                    <a:pt x="33" y="145"/>
                    <a:pt x="0" y="113"/>
                    <a:pt x="0" y="73"/>
                  </a:cubicBezTo>
                  <a:cubicBezTo>
                    <a:pt x="0" y="33"/>
                    <a:pt x="33" y="0"/>
                    <a:pt x="73" y="0"/>
                  </a:cubicBezTo>
                  <a:cubicBezTo>
                    <a:pt x="113" y="0"/>
                    <a:pt x="145" y="33"/>
                    <a:pt x="145" y="73"/>
                  </a:cubicBezTo>
                  <a:cubicBezTo>
                    <a:pt x="145" y="113"/>
                    <a:pt x="113" y="145"/>
                    <a:pt x="73" y="1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456" name="Freeform 26">
              <a:extLst>
                <a:ext uri="{FF2B5EF4-FFF2-40B4-BE49-F238E27FC236}">
                  <a16:creationId xmlns:a16="http://schemas.microsoft.com/office/drawing/2014/main" id="{3BC298E2-7B7C-3512-FCEC-C9557805A00C}"/>
                </a:ext>
              </a:extLst>
            </p:cNvPr>
            <p:cNvSpPr>
              <a:spLocks noEditPoints="1"/>
            </p:cNvSpPr>
            <p:nvPr/>
          </p:nvSpPr>
          <p:spPr bwMode="auto">
            <a:xfrm>
              <a:off x="1682" y="2164"/>
              <a:ext cx="35" cy="36"/>
            </a:xfrm>
            <a:custGeom>
              <a:avLst/>
              <a:gdLst>
                <a:gd name="T0" fmla="*/ 72 w 145"/>
                <a:gd name="T1" fmla="*/ 47 h 145"/>
                <a:gd name="T2" fmla="*/ 72 w 145"/>
                <a:gd name="T3" fmla="*/ 47 h 145"/>
                <a:gd name="T4" fmla="*/ 46 w 145"/>
                <a:gd name="T5" fmla="*/ 73 h 145"/>
                <a:gd name="T6" fmla="*/ 72 w 145"/>
                <a:gd name="T7" fmla="*/ 98 h 145"/>
                <a:gd name="T8" fmla="*/ 98 w 145"/>
                <a:gd name="T9" fmla="*/ 73 h 145"/>
                <a:gd name="T10" fmla="*/ 72 w 145"/>
                <a:gd name="T11" fmla="*/ 47 h 145"/>
                <a:gd name="T12" fmla="*/ 72 w 145"/>
                <a:gd name="T13" fmla="*/ 145 h 145"/>
                <a:gd name="T14" fmla="*/ 72 w 145"/>
                <a:gd name="T15" fmla="*/ 145 h 145"/>
                <a:gd name="T16" fmla="*/ 0 w 145"/>
                <a:gd name="T17" fmla="*/ 73 h 145"/>
                <a:gd name="T18" fmla="*/ 72 w 145"/>
                <a:gd name="T19" fmla="*/ 0 h 145"/>
                <a:gd name="T20" fmla="*/ 145 w 145"/>
                <a:gd name="T21" fmla="*/ 73 h 145"/>
                <a:gd name="T22" fmla="*/ 72 w 145"/>
                <a:gd name="T23" fmla="*/ 145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 h="145">
                  <a:moveTo>
                    <a:pt x="72" y="47"/>
                  </a:moveTo>
                  <a:lnTo>
                    <a:pt x="72" y="47"/>
                  </a:lnTo>
                  <a:cubicBezTo>
                    <a:pt x="58" y="47"/>
                    <a:pt x="46" y="58"/>
                    <a:pt x="46" y="73"/>
                  </a:cubicBezTo>
                  <a:cubicBezTo>
                    <a:pt x="46" y="87"/>
                    <a:pt x="58" y="98"/>
                    <a:pt x="72" y="98"/>
                  </a:cubicBezTo>
                  <a:cubicBezTo>
                    <a:pt x="86" y="98"/>
                    <a:pt x="98" y="87"/>
                    <a:pt x="98" y="73"/>
                  </a:cubicBezTo>
                  <a:cubicBezTo>
                    <a:pt x="98" y="58"/>
                    <a:pt x="86" y="47"/>
                    <a:pt x="72" y="47"/>
                  </a:cubicBezTo>
                  <a:close/>
                  <a:moveTo>
                    <a:pt x="72" y="145"/>
                  </a:moveTo>
                  <a:lnTo>
                    <a:pt x="72" y="145"/>
                  </a:lnTo>
                  <a:cubicBezTo>
                    <a:pt x="32" y="145"/>
                    <a:pt x="0" y="113"/>
                    <a:pt x="0" y="73"/>
                  </a:cubicBezTo>
                  <a:cubicBezTo>
                    <a:pt x="0" y="33"/>
                    <a:pt x="32" y="0"/>
                    <a:pt x="72" y="0"/>
                  </a:cubicBezTo>
                  <a:cubicBezTo>
                    <a:pt x="112" y="0"/>
                    <a:pt x="145" y="33"/>
                    <a:pt x="145" y="73"/>
                  </a:cubicBezTo>
                  <a:cubicBezTo>
                    <a:pt x="145" y="113"/>
                    <a:pt x="112" y="145"/>
                    <a:pt x="72" y="1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457" name="Freeform 27">
              <a:extLst>
                <a:ext uri="{FF2B5EF4-FFF2-40B4-BE49-F238E27FC236}">
                  <a16:creationId xmlns:a16="http://schemas.microsoft.com/office/drawing/2014/main" id="{2FB44734-A01B-3906-98A4-03BBB47A6E05}"/>
                </a:ext>
              </a:extLst>
            </p:cNvPr>
            <p:cNvSpPr>
              <a:spLocks noEditPoints="1"/>
            </p:cNvSpPr>
            <p:nvPr/>
          </p:nvSpPr>
          <p:spPr bwMode="auto">
            <a:xfrm>
              <a:off x="1980" y="2085"/>
              <a:ext cx="35" cy="35"/>
            </a:xfrm>
            <a:custGeom>
              <a:avLst/>
              <a:gdLst>
                <a:gd name="T0" fmla="*/ 73 w 145"/>
                <a:gd name="T1" fmla="*/ 47 h 145"/>
                <a:gd name="T2" fmla="*/ 73 w 145"/>
                <a:gd name="T3" fmla="*/ 47 h 145"/>
                <a:gd name="T4" fmla="*/ 47 w 145"/>
                <a:gd name="T5" fmla="*/ 73 h 145"/>
                <a:gd name="T6" fmla="*/ 73 w 145"/>
                <a:gd name="T7" fmla="*/ 98 h 145"/>
                <a:gd name="T8" fmla="*/ 99 w 145"/>
                <a:gd name="T9" fmla="*/ 73 h 145"/>
                <a:gd name="T10" fmla="*/ 73 w 145"/>
                <a:gd name="T11" fmla="*/ 47 h 145"/>
                <a:gd name="T12" fmla="*/ 73 w 145"/>
                <a:gd name="T13" fmla="*/ 145 h 145"/>
                <a:gd name="T14" fmla="*/ 73 w 145"/>
                <a:gd name="T15" fmla="*/ 145 h 145"/>
                <a:gd name="T16" fmla="*/ 0 w 145"/>
                <a:gd name="T17" fmla="*/ 73 h 145"/>
                <a:gd name="T18" fmla="*/ 73 w 145"/>
                <a:gd name="T19" fmla="*/ 0 h 145"/>
                <a:gd name="T20" fmla="*/ 145 w 145"/>
                <a:gd name="T21" fmla="*/ 73 h 145"/>
                <a:gd name="T22" fmla="*/ 73 w 145"/>
                <a:gd name="T23" fmla="*/ 145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 h="145">
                  <a:moveTo>
                    <a:pt x="73" y="47"/>
                  </a:moveTo>
                  <a:lnTo>
                    <a:pt x="73" y="47"/>
                  </a:lnTo>
                  <a:cubicBezTo>
                    <a:pt x="58" y="47"/>
                    <a:pt x="47" y="58"/>
                    <a:pt x="47" y="73"/>
                  </a:cubicBezTo>
                  <a:cubicBezTo>
                    <a:pt x="47" y="87"/>
                    <a:pt x="58" y="98"/>
                    <a:pt x="73" y="98"/>
                  </a:cubicBezTo>
                  <a:cubicBezTo>
                    <a:pt x="87" y="98"/>
                    <a:pt x="99" y="87"/>
                    <a:pt x="99" y="73"/>
                  </a:cubicBezTo>
                  <a:cubicBezTo>
                    <a:pt x="99" y="58"/>
                    <a:pt x="87" y="47"/>
                    <a:pt x="73" y="47"/>
                  </a:cubicBezTo>
                  <a:close/>
                  <a:moveTo>
                    <a:pt x="73" y="145"/>
                  </a:moveTo>
                  <a:lnTo>
                    <a:pt x="73" y="145"/>
                  </a:lnTo>
                  <a:cubicBezTo>
                    <a:pt x="33" y="145"/>
                    <a:pt x="0" y="113"/>
                    <a:pt x="0" y="73"/>
                  </a:cubicBezTo>
                  <a:cubicBezTo>
                    <a:pt x="0" y="33"/>
                    <a:pt x="33" y="0"/>
                    <a:pt x="73" y="0"/>
                  </a:cubicBezTo>
                  <a:cubicBezTo>
                    <a:pt x="113" y="0"/>
                    <a:pt x="145" y="33"/>
                    <a:pt x="145" y="73"/>
                  </a:cubicBezTo>
                  <a:cubicBezTo>
                    <a:pt x="145" y="113"/>
                    <a:pt x="113" y="145"/>
                    <a:pt x="73" y="1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458" name="Freeform 28">
              <a:extLst>
                <a:ext uri="{FF2B5EF4-FFF2-40B4-BE49-F238E27FC236}">
                  <a16:creationId xmlns:a16="http://schemas.microsoft.com/office/drawing/2014/main" id="{C42FE3B6-78A4-8BA8-3405-7AA91F559475}"/>
                </a:ext>
              </a:extLst>
            </p:cNvPr>
            <p:cNvSpPr>
              <a:spLocks noEditPoints="1"/>
            </p:cNvSpPr>
            <p:nvPr/>
          </p:nvSpPr>
          <p:spPr bwMode="auto">
            <a:xfrm>
              <a:off x="1701" y="2244"/>
              <a:ext cx="36" cy="35"/>
            </a:xfrm>
            <a:custGeom>
              <a:avLst/>
              <a:gdLst>
                <a:gd name="T0" fmla="*/ 73 w 146"/>
                <a:gd name="T1" fmla="*/ 47 h 145"/>
                <a:gd name="T2" fmla="*/ 73 w 146"/>
                <a:gd name="T3" fmla="*/ 47 h 145"/>
                <a:gd name="T4" fmla="*/ 47 w 146"/>
                <a:gd name="T5" fmla="*/ 73 h 145"/>
                <a:gd name="T6" fmla="*/ 73 w 146"/>
                <a:gd name="T7" fmla="*/ 99 h 145"/>
                <a:gd name="T8" fmla="*/ 99 w 146"/>
                <a:gd name="T9" fmla="*/ 73 h 145"/>
                <a:gd name="T10" fmla="*/ 73 w 146"/>
                <a:gd name="T11" fmla="*/ 47 h 145"/>
                <a:gd name="T12" fmla="*/ 73 w 146"/>
                <a:gd name="T13" fmla="*/ 145 h 145"/>
                <a:gd name="T14" fmla="*/ 73 w 146"/>
                <a:gd name="T15" fmla="*/ 145 h 145"/>
                <a:gd name="T16" fmla="*/ 0 w 146"/>
                <a:gd name="T17" fmla="*/ 73 h 145"/>
                <a:gd name="T18" fmla="*/ 73 w 146"/>
                <a:gd name="T19" fmla="*/ 0 h 145"/>
                <a:gd name="T20" fmla="*/ 146 w 146"/>
                <a:gd name="T21" fmla="*/ 73 h 145"/>
                <a:gd name="T22" fmla="*/ 73 w 146"/>
                <a:gd name="T23" fmla="*/ 145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6" h="145">
                  <a:moveTo>
                    <a:pt x="73" y="47"/>
                  </a:moveTo>
                  <a:lnTo>
                    <a:pt x="73" y="47"/>
                  </a:lnTo>
                  <a:cubicBezTo>
                    <a:pt x="59" y="47"/>
                    <a:pt x="47" y="58"/>
                    <a:pt x="47" y="73"/>
                  </a:cubicBezTo>
                  <a:cubicBezTo>
                    <a:pt x="47" y="87"/>
                    <a:pt x="59" y="99"/>
                    <a:pt x="73" y="99"/>
                  </a:cubicBezTo>
                  <a:cubicBezTo>
                    <a:pt x="87" y="99"/>
                    <a:pt x="99" y="87"/>
                    <a:pt x="99" y="73"/>
                  </a:cubicBezTo>
                  <a:cubicBezTo>
                    <a:pt x="99" y="58"/>
                    <a:pt x="87" y="47"/>
                    <a:pt x="73" y="47"/>
                  </a:cubicBezTo>
                  <a:close/>
                  <a:moveTo>
                    <a:pt x="73" y="145"/>
                  </a:moveTo>
                  <a:lnTo>
                    <a:pt x="73" y="145"/>
                  </a:lnTo>
                  <a:cubicBezTo>
                    <a:pt x="33" y="145"/>
                    <a:pt x="0" y="113"/>
                    <a:pt x="0" y="73"/>
                  </a:cubicBezTo>
                  <a:cubicBezTo>
                    <a:pt x="0" y="33"/>
                    <a:pt x="33" y="0"/>
                    <a:pt x="73" y="0"/>
                  </a:cubicBezTo>
                  <a:cubicBezTo>
                    <a:pt x="113" y="0"/>
                    <a:pt x="146" y="33"/>
                    <a:pt x="146" y="73"/>
                  </a:cubicBezTo>
                  <a:cubicBezTo>
                    <a:pt x="146" y="113"/>
                    <a:pt x="113" y="145"/>
                    <a:pt x="73" y="1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459" name="Freeform 29">
              <a:extLst>
                <a:ext uri="{FF2B5EF4-FFF2-40B4-BE49-F238E27FC236}">
                  <a16:creationId xmlns:a16="http://schemas.microsoft.com/office/drawing/2014/main" id="{A8A63A07-65C3-FEB3-D38D-6A1A3F9B9A51}"/>
                </a:ext>
              </a:extLst>
            </p:cNvPr>
            <p:cNvSpPr>
              <a:spLocks noEditPoints="1"/>
            </p:cNvSpPr>
            <p:nvPr/>
          </p:nvSpPr>
          <p:spPr bwMode="auto">
            <a:xfrm>
              <a:off x="1761" y="2304"/>
              <a:ext cx="35" cy="35"/>
            </a:xfrm>
            <a:custGeom>
              <a:avLst/>
              <a:gdLst>
                <a:gd name="T0" fmla="*/ 72 w 145"/>
                <a:gd name="T1" fmla="*/ 47 h 146"/>
                <a:gd name="T2" fmla="*/ 72 w 145"/>
                <a:gd name="T3" fmla="*/ 47 h 146"/>
                <a:gd name="T4" fmla="*/ 46 w 145"/>
                <a:gd name="T5" fmla="*/ 73 h 146"/>
                <a:gd name="T6" fmla="*/ 72 w 145"/>
                <a:gd name="T7" fmla="*/ 99 h 146"/>
                <a:gd name="T8" fmla="*/ 98 w 145"/>
                <a:gd name="T9" fmla="*/ 73 h 146"/>
                <a:gd name="T10" fmla="*/ 72 w 145"/>
                <a:gd name="T11" fmla="*/ 47 h 146"/>
                <a:gd name="T12" fmla="*/ 72 w 145"/>
                <a:gd name="T13" fmla="*/ 146 h 146"/>
                <a:gd name="T14" fmla="*/ 72 w 145"/>
                <a:gd name="T15" fmla="*/ 146 h 146"/>
                <a:gd name="T16" fmla="*/ 0 w 145"/>
                <a:gd name="T17" fmla="*/ 73 h 146"/>
                <a:gd name="T18" fmla="*/ 72 w 145"/>
                <a:gd name="T19" fmla="*/ 0 h 146"/>
                <a:gd name="T20" fmla="*/ 145 w 145"/>
                <a:gd name="T21" fmla="*/ 73 h 146"/>
                <a:gd name="T22" fmla="*/ 72 w 145"/>
                <a:gd name="T23"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 h="146">
                  <a:moveTo>
                    <a:pt x="72" y="47"/>
                  </a:moveTo>
                  <a:lnTo>
                    <a:pt x="72" y="47"/>
                  </a:lnTo>
                  <a:cubicBezTo>
                    <a:pt x="58" y="47"/>
                    <a:pt x="46" y="59"/>
                    <a:pt x="46" y="73"/>
                  </a:cubicBezTo>
                  <a:cubicBezTo>
                    <a:pt x="46" y="87"/>
                    <a:pt x="58" y="99"/>
                    <a:pt x="72" y="99"/>
                  </a:cubicBezTo>
                  <a:cubicBezTo>
                    <a:pt x="87" y="99"/>
                    <a:pt x="98" y="87"/>
                    <a:pt x="98" y="73"/>
                  </a:cubicBezTo>
                  <a:cubicBezTo>
                    <a:pt x="98" y="59"/>
                    <a:pt x="87" y="47"/>
                    <a:pt x="72" y="47"/>
                  </a:cubicBezTo>
                  <a:close/>
                  <a:moveTo>
                    <a:pt x="72" y="146"/>
                  </a:moveTo>
                  <a:lnTo>
                    <a:pt x="72" y="146"/>
                  </a:lnTo>
                  <a:cubicBezTo>
                    <a:pt x="32" y="146"/>
                    <a:pt x="0" y="113"/>
                    <a:pt x="0" y="73"/>
                  </a:cubicBezTo>
                  <a:cubicBezTo>
                    <a:pt x="0" y="33"/>
                    <a:pt x="32" y="0"/>
                    <a:pt x="72" y="0"/>
                  </a:cubicBezTo>
                  <a:cubicBezTo>
                    <a:pt x="112" y="0"/>
                    <a:pt x="145" y="33"/>
                    <a:pt x="145" y="73"/>
                  </a:cubicBezTo>
                  <a:cubicBezTo>
                    <a:pt x="145" y="113"/>
                    <a:pt x="112" y="146"/>
                    <a:pt x="72" y="14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grpSp>
      <p:grpSp>
        <p:nvGrpSpPr>
          <p:cNvPr id="460" name="Group 32">
            <a:extLst>
              <a:ext uri="{FF2B5EF4-FFF2-40B4-BE49-F238E27FC236}">
                <a16:creationId xmlns:a16="http://schemas.microsoft.com/office/drawing/2014/main" id="{77357AE4-7D71-F4EB-1994-FD029E59CFB6}"/>
              </a:ext>
            </a:extLst>
          </p:cNvPr>
          <p:cNvGrpSpPr>
            <a:grpSpLocks noChangeAspect="1"/>
          </p:cNvGrpSpPr>
          <p:nvPr/>
        </p:nvGrpSpPr>
        <p:grpSpPr bwMode="auto">
          <a:xfrm>
            <a:off x="10888882" y="431555"/>
            <a:ext cx="336359" cy="262566"/>
            <a:chOff x="2405" y="1146"/>
            <a:chExt cx="392" cy="306"/>
          </a:xfrm>
        </p:grpSpPr>
        <p:sp>
          <p:nvSpPr>
            <p:cNvPr id="461" name="Freeform 33">
              <a:extLst>
                <a:ext uri="{FF2B5EF4-FFF2-40B4-BE49-F238E27FC236}">
                  <a16:creationId xmlns:a16="http://schemas.microsoft.com/office/drawing/2014/main" id="{DE17E2A4-3BCA-A0F0-1615-D67156490A2A}"/>
                </a:ext>
              </a:extLst>
            </p:cNvPr>
            <p:cNvSpPr>
              <a:spLocks/>
            </p:cNvSpPr>
            <p:nvPr/>
          </p:nvSpPr>
          <p:spPr bwMode="auto">
            <a:xfrm>
              <a:off x="2538" y="1262"/>
              <a:ext cx="148" cy="190"/>
            </a:xfrm>
            <a:custGeom>
              <a:avLst/>
              <a:gdLst>
                <a:gd name="T0" fmla="*/ 484 w 486"/>
                <a:gd name="T1" fmla="*/ 376 h 590"/>
                <a:gd name="T2" fmla="*/ 484 w 486"/>
                <a:gd name="T3" fmla="*/ 376 h 590"/>
                <a:gd name="T4" fmla="*/ 243 w 486"/>
                <a:gd name="T5" fmla="*/ 590 h 590"/>
                <a:gd name="T6" fmla="*/ 1 w 486"/>
                <a:gd name="T7" fmla="*/ 376 h 590"/>
                <a:gd name="T8" fmla="*/ 0 w 486"/>
                <a:gd name="T9" fmla="*/ 354 h 590"/>
                <a:gd name="T10" fmla="*/ 0 w 486"/>
                <a:gd name="T11" fmla="*/ 67 h 590"/>
                <a:gd name="T12" fmla="*/ 243 w 486"/>
                <a:gd name="T13" fmla="*/ 0 h 590"/>
                <a:gd name="T14" fmla="*/ 485 w 486"/>
                <a:gd name="T15" fmla="*/ 67 h 590"/>
                <a:gd name="T16" fmla="*/ 485 w 486"/>
                <a:gd name="T17" fmla="*/ 354 h 590"/>
                <a:gd name="T18" fmla="*/ 484 w 486"/>
                <a:gd name="T19" fmla="*/ 376 h 590"/>
                <a:gd name="T20" fmla="*/ 484 w 486"/>
                <a:gd name="T21" fmla="*/ 376 h 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6" h="590">
                  <a:moveTo>
                    <a:pt x="484" y="376"/>
                  </a:moveTo>
                  <a:lnTo>
                    <a:pt x="484" y="376"/>
                  </a:lnTo>
                  <a:cubicBezTo>
                    <a:pt x="470" y="508"/>
                    <a:pt x="298" y="544"/>
                    <a:pt x="243" y="590"/>
                  </a:cubicBezTo>
                  <a:cubicBezTo>
                    <a:pt x="188" y="544"/>
                    <a:pt x="16" y="508"/>
                    <a:pt x="1" y="376"/>
                  </a:cubicBezTo>
                  <a:cubicBezTo>
                    <a:pt x="1" y="369"/>
                    <a:pt x="0" y="361"/>
                    <a:pt x="0" y="354"/>
                  </a:cubicBezTo>
                  <a:lnTo>
                    <a:pt x="0" y="67"/>
                  </a:lnTo>
                  <a:cubicBezTo>
                    <a:pt x="89" y="67"/>
                    <a:pt x="147" y="65"/>
                    <a:pt x="243" y="0"/>
                  </a:cubicBezTo>
                  <a:cubicBezTo>
                    <a:pt x="339" y="65"/>
                    <a:pt x="396" y="67"/>
                    <a:pt x="485" y="67"/>
                  </a:cubicBezTo>
                  <a:lnTo>
                    <a:pt x="485" y="354"/>
                  </a:lnTo>
                  <a:cubicBezTo>
                    <a:pt x="486" y="361"/>
                    <a:pt x="485" y="369"/>
                    <a:pt x="484" y="376"/>
                  </a:cubicBezTo>
                  <a:lnTo>
                    <a:pt x="484" y="376"/>
                  </a:lnTo>
                  <a:close/>
                </a:path>
              </a:pathLst>
            </a:custGeom>
            <a:noFill/>
            <a:ln w="635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462" name="Freeform 34">
              <a:extLst>
                <a:ext uri="{FF2B5EF4-FFF2-40B4-BE49-F238E27FC236}">
                  <a16:creationId xmlns:a16="http://schemas.microsoft.com/office/drawing/2014/main" id="{02310515-C370-42C5-93BA-052CDAFF7787}"/>
                </a:ext>
              </a:extLst>
            </p:cNvPr>
            <p:cNvSpPr>
              <a:spLocks/>
            </p:cNvSpPr>
            <p:nvPr/>
          </p:nvSpPr>
          <p:spPr bwMode="auto">
            <a:xfrm>
              <a:off x="2568" y="1325"/>
              <a:ext cx="88" cy="69"/>
            </a:xfrm>
            <a:custGeom>
              <a:avLst/>
              <a:gdLst>
                <a:gd name="T0" fmla="*/ 240 w 291"/>
                <a:gd name="T1" fmla="*/ 98 h 215"/>
                <a:gd name="T2" fmla="*/ 240 w 291"/>
                <a:gd name="T3" fmla="*/ 98 h 215"/>
                <a:gd name="T4" fmla="*/ 132 w 291"/>
                <a:gd name="T5" fmla="*/ 215 h 215"/>
                <a:gd name="T6" fmla="*/ 0 w 291"/>
                <a:gd name="T7" fmla="*/ 91 h 215"/>
                <a:gd name="T8" fmla="*/ 45 w 291"/>
                <a:gd name="T9" fmla="*/ 44 h 215"/>
                <a:gd name="T10" fmla="*/ 128 w 291"/>
                <a:gd name="T11" fmla="*/ 119 h 215"/>
                <a:gd name="T12" fmla="*/ 243 w 291"/>
                <a:gd name="T13" fmla="*/ 0 h 215"/>
                <a:gd name="T14" fmla="*/ 291 w 291"/>
                <a:gd name="T15" fmla="*/ 43 h 215"/>
                <a:gd name="T16" fmla="*/ 240 w 291"/>
                <a:gd name="T17" fmla="*/ 98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1" h="215">
                  <a:moveTo>
                    <a:pt x="240" y="98"/>
                  </a:moveTo>
                  <a:lnTo>
                    <a:pt x="240" y="98"/>
                  </a:lnTo>
                  <a:lnTo>
                    <a:pt x="132" y="215"/>
                  </a:lnTo>
                  <a:lnTo>
                    <a:pt x="0" y="91"/>
                  </a:lnTo>
                  <a:lnTo>
                    <a:pt x="45" y="44"/>
                  </a:lnTo>
                  <a:lnTo>
                    <a:pt x="128" y="119"/>
                  </a:lnTo>
                  <a:lnTo>
                    <a:pt x="243" y="0"/>
                  </a:lnTo>
                  <a:lnTo>
                    <a:pt x="291" y="43"/>
                  </a:lnTo>
                  <a:lnTo>
                    <a:pt x="240" y="98"/>
                  </a:lnTo>
                  <a:close/>
                </a:path>
              </a:pathLst>
            </a:custGeom>
            <a:noFill/>
            <a:ln w="635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463" name="Freeform 35">
              <a:extLst>
                <a:ext uri="{FF2B5EF4-FFF2-40B4-BE49-F238E27FC236}">
                  <a16:creationId xmlns:a16="http://schemas.microsoft.com/office/drawing/2014/main" id="{05866D20-3494-10C8-8002-605ECDED03D0}"/>
                </a:ext>
              </a:extLst>
            </p:cNvPr>
            <p:cNvSpPr>
              <a:spLocks/>
            </p:cNvSpPr>
            <p:nvPr/>
          </p:nvSpPr>
          <p:spPr bwMode="auto">
            <a:xfrm>
              <a:off x="2649" y="1178"/>
              <a:ext cx="48" cy="47"/>
            </a:xfrm>
            <a:custGeom>
              <a:avLst/>
              <a:gdLst>
                <a:gd name="T0" fmla="*/ 0 w 158"/>
                <a:gd name="T1" fmla="*/ 0 h 146"/>
                <a:gd name="T2" fmla="*/ 0 w 158"/>
                <a:gd name="T3" fmla="*/ 0 h 146"/>
                <a:gd name="T4" fmla="*/ 158 w 158"/>
                <a:gd name="T5" fmla="*/ 146 h 146"/>
              </a:gdLst>
              <a:ahLst/>
              <a:cxnLst>
                <a:cxn ang="0">
                  <a:pos x="T0" y="T1"/>
                </a:cxn>
                <a:cxn ang="0">
                  <a:pos x="T2" y="T3"/>
                </a:cxn>
                <a:cxn ang="0">
                  <a:pos x="T4" y="T5"/>
                </a:cxn>
              </a:cxnLst>
              <a:rect l="0" t="0" r="r" b="b"/>
              <a:pathLst>
                <a:path w="158" h="146">
                  <a:moveTo>
                    <a:pt x="0" y="0"/>
                  </a:moveTo>
                  <a:lnTo>
                    <a:pt x="0" y="0"/>
                  </a:lnTo>
                  <a:cubicBezTo>
                    <a:pt x="83" y="0"/>
                    <a:pt x="151" y="64"/>
                    <a:pt x="158" y="146"/>
                  </a:cubicBezTo>
                </a:path>
              </a:pathLst>
            </a:custGeom>
            <a:noFill/>
            <a:ln w="635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464" name="Freeform 36">
              <a:extLst>
                <a:ext uri="{FF2B5EF4-FFF2-40B4-BE49-F238E27FC236}">
                  <a16:creationId xmlns:a16="http://schemas.microsoft.com/office/drawing/2014/main" id="{11B4481A-FA4B-3616-7068-9471A62134D3}"/>
                </a:ext>
              </a:extLst>
            </p:cNvPr>
            <p:cNvSpPr>
              <a:spLocks/>
            </p:cNvSpPr>
            <p:nvPr/>
          </p:nvSpPr>
          <p:spPr bwMode="auto">
            <a:xfrm>
              <a:off x="2559" y="1146"/>
              <a:ext cx="238" cy="238"/>
            </a:xfrm>
            <a:custGeom>
              <a:avLst/>
              <a:gdLst>
                <a:gd name="T0" fmla="*/ 0 w 783"/>
                <a:gd name="T1" fmla="*/ 225 h 737"/>
                <a:gd name="T2" fmla="*/ 0 w 783"/>
                <a:gd name="T3" fmla="*/ 225 h 737"/>
                <a:gd name="T4" fmla="*/ 25 w 783"/>
                <a:gd name="T5" fmla="*/ 154 h 737"/>
                <a:gd name="T6" fmla="*/ 277 w 783"/>
                <a:gd name="T7" fmla="*/ 0 h 737"/>
                <a:gd name="T8" fmla="*/ 558 w 783"/>
                <a:gd name="T9" fmla="*/ 267 h 737"/>
                <a:gd name="T10" fmla="*/ 783 w 783"/>
                <a:gd name="T11" fmla="*/ 502 h 737"/>
                <a:gd name="T12" fmla="*/ 548 w 783"/>
                <a:gd name="T13" fmla="*/ 737 h 737"/>
                <a:gd name="T14" fmla="*/ 482 w 783"/>
                <a:gd name="T15" fmla="*/ 737 h 737"/>
                <a:gd name="T16" fmla="*/ 414 w 783"/>
                <a:gd name="T17" fmla="*/ 737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83" h="737">
                  <a:moveTo>
                    <a:pt x="0" y="225"/>
                  </a:moveTo>
                  <a:lnTo>
                    <a:pt x="0" y="225"/>
                  </a:lnTo>
                  <a:cubicBezTo>
                    <a:pt x="8" y="197"/>
                    <a:pt x="13" y="181"/>
                    <a:pt x="25" y="154"/>
                  </a:cubicBezTo>
                  <a:cubicBezTo>
                    <a:pt x="73" y="60"/>
                    <a:pt x="169" y="0"/>
                    <a:pt x="277" y="0"/>
                  </a:cubicBezTo>
                  <a:cubicBezTo>
                    <a:pt x="427" y="0"/>
                    <a:pt x="551" y="118"/>
                    <a:pt x="558" y="267"/>
                  </a:cubicBezTo>
                  <a:cubicBezTo>
                    <a:pt x="683" y="272"/>
                    <a:pt x="783" y="376"/>
                    <a:pt x="783" y="502"/>
                  </a:cubicBezTo>
                  <a:cubicBezTo>
                    <a:pt x="783" y="631"/>
                    <a:pt x="677" y="737"/>
                    <a:pt x="548" y="737"/>
                  </a:cubicBezTo>
                  <a:lnTo>
                    <a:pt x="482" y="737"/>
                  </a:lnTo>
                  <a:lnTo>
                    <a:pt x="414" y="737"/>
                  </a:lnTo>
                </a:path>
              </a:pathLst>
            </a:custGeom>
            <a:noFill/>
            <a:ln w="635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465" name="Freeform 37">
              <a:extLst>
                <a:ext uri="{FF2B5EF4-FFF2-40B4-BE49-F238E27FC236}">
                  <a16:creationId xmlns:a16="http://schemas.microsoft.com/office/drawing/2014/main" id="{DDD014A7-4831-4012-F7BB-D5E265769A64}"/>
                </a:ext>
              </a:extLst>
            </p:cNvPr>
            <p:cNvSpPr>
              <a:spLocks/>
            </p:cNvSpPr>
            <p:nvPr/>
          </p:nvSpPr>
          <p:spPr bwMode="auto">
            <a:xfrm>
              <a:off x="2405" y="1190"/>
              <a:ext cx="162" cy="194"/>
            </a:xfrm>
            <a:custGeom>
              <a:avLst/>
              <a:gdLst>
                <a:gd name="T0" fmla="*/ 439 w 533"/>
                <a:gd name="T1" fmla="*/ 600 h 600"/>
                <a:gd name="T2" fmla="*/ 439 w 533"/>
                <a:gd name="T3" fmla="*/ 600 h 600"/>
                <a:gd name="T4" fmla="*/ 352 w 533"/>
                <a:gd name="T5" fmla="*/ 600 h 600"/>
                <a:gd name="T6" fmla="*/ 191 w 533"/>
                <a:gd name="T7" fmla="*/ 600 h 600"/>
                <a:gd name="T8" fmla="*/ 0 w 533"/>
                <a:gd name="T9" fmla="*/ 409 h 600"/>
                <a:gd name="T10" fmla="*/ 191 w 533"/>
                <a:gd name="T11" fmla="*/ 217 h 600"/>
                <a:gd name="T12" fmla="*/ 229 w 533"/>
                <a:gd name="T13" fmla="*/ 221 h 600"/>
                <a:gd name="T14" fmla="*/ 229 w 533"/>
                <a:gd name="T15" fmla="*/ 219 h 600"/>
                <a:gd name="T16" fmla="*/ 449 w 533"/>
                <a:gd name="T17" fmla="*/ 0 h 600"/>
                <a:gd name="T18" fmla="*/ 533 w 533"/>
                <a:gd name="T19" fmla="*/ 17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3" h="600">
                  <a:moveTo>
                    <a:pt x="439" y="600"/>
                  </a:moveTo>
                  <a:lnTo>
                    <a:pt x="439" y="600"/>
                  </a:lnTo>
                  <a:lnTo>
                    <a:pt x="352" y="600"/>
                  </a:lnTo>
                  <a:lnTo>
                    <a:pt x="191" y="600"/>
                  </a:lnTo>
                  <a:cubicBezTo>
                    <a:pt x="85" y="600"/>
                    <a:pt x="0" y="514"/>
                    <a:pt x="0" y="409"/>
                  </a:cubicBezTo>
                  <a:cubicBezTo>
                    <a:pt x="0" y="303"/>
                    <a:pt x="85" y="217"/>
                    <a:pt x="191" y="217"/>
                  </a:cubicBezTo>
                  <a:cubicBezTo>
                    <a:pt x="204" y="217"/>
                    <a:pt x="217" y="219"/>
                    <a:pt x="229" y="221"/>
                  </a:cubicBezTo>
                  <a:cubicBezTo>
                    <a:pt x="229" y="220"/>
                    <a:pt x="229" y="220"/>
                    <a:pt x="229" y="219"/>
                  </a:cubicBezTo>
                  <a:cubicBezTo>
                    <a:pt x="229" y="98"/>
                    <a:pt x="328" y="0"/>
                    <a:pt x="449" y="0"/>
                  </a:cubicBezTo>
                  <a:cubicBezTo>
                    <a:pt x="478" y="0"/>
                    <a:pt x="507" y="5"/>
                    <a:pt x="533" y="17"/>
                  </a:cubicBezTo>
                </a:path>
              </a:pathLst>
            </a:custGeom>
            <a:noFill/>
            <a:ln w="635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nSpc>
                  <a:spcPts val="600"/>
                </a:lnSpc>
              </a:pPr>
              <a:endParaRPr lang="en-US" sz="1050"/>
            </a:p>
          </p:txBody>
        </p:sp>
      </p:grpSp>
      <p:sp>
        <p:nvSpPr>
          <p:cNvPr id="466" name="TextBox 465">
            <a:extLst>
              <a:ext uri="{FF2B5EF4-FFF2-40B4-BE49-F238E27FC236}">
                <a16:creationId xmlns:a16="http://schemas.microsoft.com/office/drawing/2014/main" id="{52AD059D-8479-B797-9B62-BF078F66E7C5}"/>
              </a:ext>
            </a:extLst>
          </p:cNvPr>
          <p:cNvSpPr txBox="1"/>
          <p:nvPr/>
        </p:nvSpPr>
        <p:spPr>
          <a:xfrm>
            <a:off x="8152016" y="5436126"/>
            <a:ext cx="1337226" cy="246221"/>
          </a:xfrm>
          <a:prstGeom prst="rect">
            <a:avLst/>
          </a:prstGeom>
          <a:noFill/>
        </p:spPr>
        <p:txBody>
          <a:bodyPr wrap="none" lIns="91440" tIns="45720" rIns="91440" bIns="45720" rtlCol="0" anchor="t">
            <a:spAutoFit/>
          </a:bodyPr>
          <a:lstStyle/>
          <a:p>
            <a:r>
              <a:rPr lang="en-US" sz="1000" dirty="0" err="1"/>
              <a:t>Bhaveshkumar</a:t>
            </a:r>
            <a:r>
              <a:rPr lang="en-US" sz="1000" dirty="0"/>
              <a:t> Bhatt</a:t>
            </a:r>
            <a:endParaRPr lang="en-US" dirty="0"/>
          </a:p>
        </p:txBody>
      </p:sp>
    </p:spTree>
    <p:extLst>
      <p:ext uri="{BB962C8B-B14F-4D97-AF65-F5344CB8AC3E}">
        <p14:creationId xmlns:p14="http://schemas.microsoft.com/office/powerpoint/2010/main" val="4100625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9090E-09C1-4FCE-6D1D-722408C2CE35}"/>
              </a:ext>
            </a:extLst>
          </p:cNvPr>
          <p:cNvSpPr>
            <a:spLocks noGrp="1"/>
          </p:cNvSpPr>
          <p:nvPr>
            <p:ph type="title"/>
          </p:nvPr>
        </p:nvSpPr>
        <p:spPr>
          <a:xfrm>
            <a:off x="674741" y="365760"/>
            <a:ext cx="5421259" cy="685800"/>
          </a:xfrm>
        </p:spPr>
        <p:txBody>
          <a:bodyPr/>
          <a:lstStyle/>
          <a:p>
            <a:r>
              <a:rPr lang="en-US" sz="3600">
                <a:latin typeface="+mn-lt"/>
              </a:rPr>
              <a:t>Identity and Access Management</a:t>
            </a:r>
            <a:br>
              <a:rPr lang="en-US" sz="4000">
                <a:latin typeface="+mn-lt"/>
              </a:rPr>
            </a:br>
            <a:endParaRPr lang="en-US">
              <a:latin typeface="+mn-lt"/>
            </a:endParaRPr>
          </a:p>
        </p:txBody>
      </p:sp>
      <p:sp>
        <p:nvSpPr>
          <p:cNvPr id="303" name="TextBox 302">
            <a:extLst>
              <a:ext uri="{FF2B5EF4-FFF2-40B4-BE49-F238E27FC236}">
                <a16:creationId xmlns:a16="http://schemas.microsoft.com/office/drawing/2014/main" id="{333A1D6B-B9B2-144D-7169-ECC5F25F05A9}"/>
              </a:ext>
            </a:extLst>
          </p:cNvPr>
          <p:cNvSpPr txBox="1"/>
          <p:nvPr/>
        </p:nvSpPr>
        <p:spPr>
          <a:xfrm>
            <a:off x="709238" y="126299"/>
            <a:ext cx="6112328" cy="369332"/>
          </a:xfrm>
          <a:prstGeom prst="rect">
            <a:avLst/>
          </a:prstGeom>
          <a:noFill/>
        </p:spPr>
        <p:txBody>
          <a:bodyPr wrap="square">
            <a:spAutoFit/>
          </a:bodyPr>
          <a:lstStyle/>
          <a:p>
            <a:r>
              <a:rPr lang="en-US">
                <a:solidFill>
                  <a:schemeClr val="accent6"/>
                </a:solidFill>
              </a:rPr>
              <a:t>CRS Offerings </a:t>
            </a:r>
          </a:p>
        </p:txBody>
      </p:sp>
      <p:sp>
        <p:nvSpPr>
          <p:cNvPr id="304" name="Rectangle 303">
            <a:extLst>
              <a:ext uri="{FF2B5EF4-FFF2-40B4-BE49-F238E27FC236}">
                <a16:creationId xmlns:a16="http://schemas.microsoft.com/office/drawing/2014/main" id="{92BB9E04-5940-0B52-79C3-629E320F2093}"/>
              </a:ext>
            </a:extLst>
          </p:cNvPr>
          <p:cNvSpPr/>
          <p:nvPr/>
        </p:nvSpPr>
        <p:spPr>
          <a:xfrm>
            <a:off x="10180809" y="6352232"/>
            <a:ext cx="1987826" cy="4789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B226472F-4079-7065-0DB4-5F44DCA3BB94}"/>
              </a:ext>
            </a:extLst>
          </p:cNvPr>
          <p:cNvGrpSpPr/>
          <p:nvPr/>
        </p:nvGrpSpPr>
        <p:grpSpPr>
          <a:xfrm>
            <a:off x="2353693" y="2148243"/>
            <a:ext cx="1800684" cy="4499017"/>
            <a:chOff x="1566900" y="2538068"/>
            <a:chExt cx="3616524" cy="3208711"/>
          </a:xfrm>
          <a:solidFill>
            <a:schemeClr val="accent6">
              <a:lumMod val="40000"/>
              <a:lumOff val="60000"/>
            </a:schemeClr>
          </a:solidFill>
        </p:grpSpPr>
        <p:cxnSp>
          <p:nvCxnSpPr>
            <p:cNvPr id="4" name="Straight Connector 3">
              <a:extLst>
                <a:ext uri="{FF2B5EF4-FFF2-40B4-BE49-F238E27FC236}">
                  <a16:creationId xmlns:a16="http://schemas.microsoft.com/office/drawing/2014/main" id="{6F66DD40-C6F5-B1F6-7797-02C7D8D9D734}"/>
                </a:ext>
              </a:extLst>
            </p:cNvPr>
            <p:cNvCxnSpPr>
              <a:cxnSpLocks/>
            </p:cNvCxnSpPr>
            <p:nvPr/>
          </p:nvCxnSpPr>
          <p:spPr>
            <a:xfrm>
              <a:off x="1566900" y="2538068"/>
              <a:ext cx="0" cy="3208711"/>
            </a:xfrm>
            <a:prstGeom prst="line">
              <a:avLst/>
            </a:prstGeom>
            <a:grpFill/>
            <a:ln cap="rnd">
              <a:solidFill>
                <a:schemeClr val="bg1">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7F526F8E-AB40-8D51-7B87-FB4CC7CC3CF7}"/>
                </a:ext>
              </a:extLst>
            </p:cNvPr>
            <p:cNvCxnSpPr>
              <a:cxnSpLocks/>
            </p:cNvCxnSpPr>
            <p:nvPr/>
          </p:nvCxnSpPr>
          <p:spPr>
            <a:xfrm>
              <a:off x="5183424" y="2538068"/>
              <a:ext cx="0" cy="3208711"/>
            </a:xfrm>
            <a:prstGeom prst="line">
              <a:avLst/>
            </a:prstGeom>
            <a:grpFill/>
            <a:ln cap="rnd">
              <a:solidFill>
                <a:schemeClr val="bg1">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7" name="Rectangle 6">
            <a:extLst>
              <a:ext uri="{FF2B5EF4-FFF2-40B4-BE49-F238E27FC236}">
                <a16:creationId xmlns:a16="http://schemas.microsoft.com/office/drawing/2014/main" id="{76E0EB40-B45E-13D2-F51D-5A610668C305}"/>
              </a:ext>
            </a:extLst>
          </p:cNvPr>
          <p:cNvSpPr/>
          <p:nvPr/>
        </p:nvSpPr>
        <p:spPr>
          <a:xfrm>
            <a:off x="644665" y="2109947"/>
            <a:ext cx="1581912" cy="411480"/>
          </a:xfrm>
          <a:prstGeom prst="rect">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ts val="850"/>
              </a:lnSpc>
            </a:pPr>
            <a:r>
              <a:rPr lang="en-US" sz="800">
                <a:solidFill>
                  <a:schemeClr val="tx1"/>
                </a:solidFill>
              </a:rPr>
              <a:t>Customer Identity and Access Management (CIAM)</a:t>
            </a:r>
          </a:p>
          <a:p>
            <a:pPr algn="ctr">
              <a:lnSpc>
                <a:spcPts val="850"/>
              </a:lnSpc>
            </a:pPr>
            <a:r>
              <a:rPr lang="en-US" sz="800">
                <a:solidFill>
                  <a:schemeClr val="tx1"/>
                </a:solidFill>
              </a:rPr>
              <a:t>Capabilities Assessment</a:t>
            </a:r>
          </a:p>
        </p:txBody>
      </p:sp>
      <p:sp>
        <p:nvSpPr>
          <p:cNvPr id="8" name="Rectangle 7">
            <a:extLst>
              <a:ext uri="{FF2B5EF4-FFF2-40B4-BE49-F238E27FC236}">
                <a16:creationId xmlns:a16="http://schemas.microsoft.com/office/drawing/2014/main" id="{53CF3DC9-1CAF-2302-0D37-6265605B9D8C}"/>
              </a:ext>
            </a:extLst>
          </p:cNvPr>
          <p:cNvSpPr/>
          <p:nvPr/>
        </p:nvSpPr>
        <p:spPr>
          <a:xfrm>
            <a:off x="644665" y="2566530"/>
            <a:ext cx="1581912" cy="411480"/>
          </a:xfrm>
          <a:prstGeom prst="rect">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 tIns="45720" rIns="18288" bIns="45720" numCol="1" spcCol="0" rtlCol="0" fromWordArt="0" anchor="ctr" anchorCtr="0" forceAA="0" compatLnSpc="1">
            <a:prstTxWarp prst="textNoShape">
              <a:avLst/>
            </a:prstTxWarp>
            <a:noAutofit/>
          </a:bodyPr>
          <a:lstStyle/>
          <a:p>
            <a:pPr algn="ctr">
              <a:lnSpc>
                <a:spcPts val="850"/>
              </a:lnSpc>
            </a:pPr>
            <a:r>
              <a:rPr lang="en-US" sz="800">
                <a:solidFill>
                  <a:schemeClr val="tx1"/>
                </a:solidFill>
              </a:rPr>
              <a:t>Customer Identity and Access Management</a:t>
            </a:r>
          </a:p>
          <a:p>
            <a:pPr algn="ctr">
              <a:lnSpc>
                <a:spcPts val="850"/>
              </a:lnSpc>
            </a:pPr>
            <a:r>
              <a:rPr lang="en-US" sz="800">
                <a:solidFill>
                  <a:schemeClr val="tx1"/>
                </a:solidFill>
              </a:rPr>
              <a:t>Technology Enablement Roadmap</a:t>
            </a:r>
          </a:p>
        </p:txBody>
      </p:sp>
      <p:sp>
        <p:nvSpPr>
          <p:cNvPr id="16" name="Rectangle 15">
            <a:extLst>
              <a:ext uri="{FF2B5EF4-FFF2-40B4-BE49-F238E27FC236}">
                <a16:creationId xmlns:a16="http://schemas.microsoft.com/office/drawing/2014/main" id="{66E12C30-F857-2B69-725C-911697441AC9}"/>
              </a:ext>
            </a:extLst>
          </p:cNvPr>
          <p:cNvSpPr/>
          <p:nvPr/>
        </p:nvSpPr>
        <p:spPr>
          <a:xfrm>
            <a:off x="2481445" y="2109947"/>
            <a:ext cx="1581912" cy="411480"/>
          </a:xfrm>
          <a:prstGeom prst="rect">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ts val="850"/>
              </a:lnSpc>
            </a:pPr>
            <a:r>
              <a:rPr lang="en-US" sz="800">
                <a:solidFill>
                  <a:schemeClr val="tx1"/>
                </a:solidFill>
              </a:rPr>
              <a:t>Identity and Access Management</a:t>
            </a:r>
          </a:p>
          <a:p>
            <a:pPr algn="ctr">
              <a:lnSpc>
                <a:spcPts val="850"/>
              </a:lnSpc>
            </a:pPr>
            <a:r>
              <a:rPr lang="en-US" sz="800">
                <a:solidFill>
                  <a:schemeClr val="tx1"/>
                </a:solidFill>
              </a:rPr>
              <a:t>Capabilities Assessment</a:t>
            </a:r>
          </a:p>
        </p:txBody>
      </p:sp>
      <p:sp>
        <p:nvSpPr>
          <p:cNvPr id="17" name="Rectangle 16">
            <a:extLst>
              <a:ext uri="{FF2B5EF4-FFF2-40B4-BE49-F238E27FC236}">
                <a16:creationId xmlns:a16="http://schemas.microsoft.com/office/drawing/2014/main" id="{F7740292-6A89-6D6C-1CBF-8C8415FD0733}"/>
              </a:ext>
            </a:extLst>
          </p:cNvPr>
          <p:cNvSpPr/>
          <p:nvPr/>
        </p:nvSpPr>
        <p:spPr>
          <a:xfrm>
            <a:off x="2481445" y="2566530"/>
            <a:ext cx="1581912" cy="411480"/>
          </a:xfrm>
          <a:prstGeom prst="rect">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ts val="850"/>
              </a:lnSpc>
            </a:pPr>
            <a:r>
              <a:rPr lang="en-US" sz="800">
                <a:solidFill>
                  <a:schemeClr val="tx1"/>
                </a:solidFill>
              </a:rPr>
              <a:t>Identity and Access Management</a:t>
            </a:r>
          </a:p>
          <a:p>
            <a:pPr algn="ctr">
              <a:lnSpc>
                <a:spcPts val="850"/>
              </a:lnSpc>
            </a:pPr>
            <a:r>
              <a:rPr lang="en-US" sz="800">
                <a:solidFill>
                  <a:schemeClr val="tx1"/>
                </a:solidFill>
              </a:rPr>
              <a:t>Technology Enablement Roadmap</a:t>
            </a:r>
          </a:p>
        </p:txBody>
      </p:sp>
      <p:sp>
        <p:nvSpPr>
          <p:cNvPr id="29" name="Rectangle 28">
            <a:extLst>
              <a:ext uri="{FF2B5EF4-FFF2-40B4-BE49-F238E27FC236}">
                <a16:creationId xmlns:a16="http://schemas.microsoft.com/office/drawing/2014/main" id="{E952B170-3323-5439-419C-5887E32A5279}"/>
              </a:ext>
            </a:extLst>
          </p:cNvPr>
          <p:cNvSpPr/>
          <p:nvPr/>
        </p:nvSpPr>
        <p:spPr>
          <a:xfrm>
            <a:off x="4318225" y="2109947"/>
            <a:ext cx="1581912" cy="411480"/>
          </a:xfrm>
          <a:prstGeom prst="rect">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ts val="850"/>
              </a:lnSpc>
            </a:pPr>
            <a:r>
              <a:rPr lang="en-US" sz="800">
                <a:solidFill>
                  <a:schemeClr val="tx1"/>
                </a:solidFill>
              </a:rPr>
              <a:t>Identity Governance and Administration (IGA)</a:t>
            </a:r>
          </a:p>
          <a:p>
            <a:pPr algn="ctr">
              <a:lnSpc>
                <a:spcPts val="850"/>
              </a:lnSpc>
            </a:pPr>
            <a:r>
              <a:rPr lang="en-US" sz="800">
                <a:solidFill>
                  <a:schemeClr val="tx1"/>
                </a:solidFill>
              </a:rPr>
              <a:t>Capabilities Assessment</a:t>
            </a:r>
          </a:p>
        </p:txBody>
      </p:sp>
      <p:sp>
        <p:nvSpPr>
          <p:cNvPr id="30" name="Rectangle 29">
            <a:extLst>
              <a:ext uri="{FF2B5EF4-FFF2-40B4-BE49-F238E27FC236}">
                <a16:creationId xmlns:a16="http://schemas.microsoft.com/office/drawing/2014/main" id="{45AFAC82-1B90-8299-0182-6C8940906E21}"/>
              </a:ext>
            </a:extLst>
          </p:cNvPr>
          <p:cNvSpPr/>
          <p:nvPr/>
        </p:nvSpPr>
        <p:spPr>
          <a:xfrm>
            <a:off x="4318225" y="2566530"/>
            <a:ext cx="1581912" cy="411480"/>
          </a:xfrm>
          <a:prstGeom prst="rect">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 tIns="45720" rIns="18288" bIns="45720" numCol="1" spcCol="0" rtlCol="0" fromWordArt="0" anchor="ctr" anchorCtr="0" forceAA="0" compatLnSpc="1">
            <a:prstTxWarp prst="textNoShape">
              <a:avLst/>
            </a:prstTxWarp>
            <a:noAutofit/>
          </a:bodyPr>
          <a:lstStyle/>
          <a:p>
            <a:pPr algn="ctr">
              <a:lnSpc>
                <a:spcPts val="850"/>
              </a:lnSpc>
            </a:pPr>
            <a:r>
              <a:rPr lang="en-US" sz="800">
                <a:solidFill>
                  <a:schemeClr val="tx1"/>
                </a:solidFill>
              </a:rPr>
              <a:t>Identity Governance and Administration (IGA)</a:t>
            </a:r>
          </a:p>
          <a:p>
            <a:pPr algn="ctr">
              <a:lnSpc>
                <a:spcPts val="850"/>
              </a:lnSpc>
            </a:pPr>
            <a:r>
              <a:rPr lang="en-US" sz="800">
                <a:solidFill>
                  <a:schemeClr val="tx1"/>
                </a:solidFill>
              </a:rPr>
              <a:t>Technology Enablement Roadmap</a:t>
            </a:r>
          </a:p>
        </p:txBody>
      </p:sp>
      <p:sp>
        <p:nvSpPr>
          <p:cNvPr id="37" name="TextBox 36">
            <a:extLst>
              <a:ext uri="{FF2B5EF4-FFF2-40B4-BE49-F238E27FC236}">
                <a16:creationId xmlns:a16="http://schemas.microsoft.com/office/drawing/2014/main" id="{9578FF83-CBF6-F617-AFD1-E32BBAD8223D}"/>
              </a:ext>
            </a:extLst>
          </p:cNvPr>
          <p:cNvSpPr txBox="1"/>
          <p:nvPr/>
        </p:nvSpPr>
        <p:spPr>
          <a:xfrm>
            <a:off x="125842" y="2713857"/>
            <a:ext cx="428322" cy="246221"/>
          </a:xfrm>
          <a:prstGeom prst="rect">
            <a:avLst/>
          </a:prstGeom>
          <a:noFill/>
        </p:spPr>
        <p:txBody>
          <a:bodyPr wrap="none" rtlCol="0">
            <a:spAutoFit/>
          </a:bodyPr>
          <a:lstStyle/>
          <a:p>
            <a:r>
              <a:rPr lang="en-US" sz="1000">
                <a:solidFill>
                  <a:schemeClr val="bg2">
                    <a:lumMod val="50000"/>
                  </a:schemeClr>
                </a:solidFill>
              </a:rPr>
              <a:t>Plan</a:t>
            </a:r>
          </a:p>
        </p:txBody>
      </p:sp>
      <p:sp>
        <p:nvSpPr>
          <p:cNvPr id="38" name="TextBox 37">
            <a:extLst>
              <a:ext uri="{FF2B5EF4-FFF2-40B4-BE49-F238E27FC236}">
                <a16:creationId xmlns:a16="http://schemas.microsoft.com/office/drawing/2014/main" id="{C4E8BA08-5B4C-07F8-71A9-400BEE71CD68}"/>
              </a:ext>
            </a:extLst>
          </p:cNvPr>
          <p:cNvSpPr txBox="1"/>
          <p:nvPr/>
        </p:nvSpPr>
        <p:spPr>
          <a:xfrm>
            <a:off x="105805" y="4075805"/>
            <a:ext cx="461986" cy="246221"/>
          </a:xfrm>
          <a:prstGeom prst="rect">
            <a:avLst/>
          </a:prstGeom>
          <a:noFill/>
        </p:spPr>
        <p:txBody>
          <a:bodyPr wrap="none" rtlCol="0">
            <a:spAutoFit/>
          </a:bodyPr>
          <a:lstStyle/>
          <a:p>
            <a:r>
              <a:rPr lang="en-US" sz="1000">
                <a:solidFill>
                  <a:schemeClr val="bg2">
                    <a:lumMod val="50000"/>
                  </a:schemeClr>
                </a:solidFill>
              </a:rPr>
              <a:t>Build</a:t>
            </a:r>
          </a:p>
        </p:txBody>
      </p:sp>
      <p:sp>
        <p:nvSpPr>
          <p:cNvPr id="39" name="TextBox 38">
            <a:extLst>
              <a:ext uri="{FF2B5EF4-FFF2-40B4-BE49-F238E27FC236}">
                <a16:creationId xmlns:a16="http://schemas.microsoft.com/office/drawing/2014/main" id="{11485389-6236-AA77-605E-FB75E5BBAB58}"/>
              </a:ext>
            </a:extLst>
          </p:cNvPr>
          <p:cNvSpPr txBox="1"/>
          <p:nvPr/>
        </p:nvSpPr>
        <p:spPr>
          <a:xfrm>
            <a:off x="135460" y="5497946"/>
            <a:ext cx="396262" cy="246221"/>
          </a:xfrm>
          <a:prstGeom prst="rect">
            <a:avLst/>
          </a:prstGeom>
          <a:noFill/>
        </p:spPr>
        <p:txBody>
          <a:bodyPr wrap="none" rtlCol="0">
            <a:spAutoFit/>
          </a:bodyPr>
          <a:lstStyle/>
          <a:p>
            <a:r>
              <a:rPr lang="en-US" sz="1000">
                <a:solidFill>
                  <a:schemeClr val="bg2">
                    <a:lumMod val="50000"/>
                  </a:schemeClr>
                </a:solidFill>
              </a:rPr>
              <a:t>Run</a:t>
            </a:r>
          </a:p>
        </p:txBody>
      </p:sp>
      <p:pic>
        <p:nvPicPr>
          <p:cNvPr id="40" name="Graphic 23">
            <a:extLst>
              <a:ext uri="{FF2B5EF4-FFF2-40B4-BE49-F238E27FC236}">
                <a16:creationId xmlns:a16="http://schemas.microsoft.com/office/drawing/2014/main" id="{7FD7F20A-137C-32A2-4490-D7EA5A2631B8}"/>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2802" y="3628326"/>
            <a:ext cx="473565" cy="315710"/>
          </a:xfrm>
          <a:prstGeom prst="rect">
            <a:avLst/>
          </a:prstGeom>
        </p:spPr>
      </p:pic>
      <p:pic>
        <p:nvPicPr>
          <p:cNvPr id="41" name="Picture 40">
            <a:extLst>
              <a:ext uri="{FF2B5EF4-FFF2-40B4-BE49-F238E27FC236}">
                <a16:creationId xmlns:a16="http://schemas.microsoft.com/office/drawing/2014/main" id="{1AB8AE6C-79D6-B249-A03D-7DD3B4ACC97B}"/>
              </a:ext>
            </a:extLst>
          </p:cNvPr>
          <p:cNvPicPr>
            <a:picLocks noChangeAspect="1"/>
          </p:cNvPicPr>
          <p:nvPr/>
        </p:nvPicPr>
        <p:blipFill>
          <a:blip r:embed="rId5"/>
          <a:stretch>
            <a:fillRect/>
          </a:stretch>
        </p:blipFill>
        <p:spPr>
          <a:xfrm>
            <a:off x="164967" y="5080560"/>
            <a:ext cx="329235" cy="418658"/>
          </a:xfrm>
          <a:prstGeom prst="rect">
            <a:avLst/>
          </a:prstGeom>
        </p:spPr>
      </p:pic>
      <p:pic>
        <p:nvPicPr>
          <p:cNvPr id="42" name="Picture 41">
            <a:extLst>
              <a:ext uri="{FF2B5EF4-FFF2-40B4-BE49-F238E27FC236}">
                <a16:creationId xmlns:a16="http://schemas.microsoft.com/office/drawing/2014/main" id="{DEEEAD3F-9839-BE01-AC45-D986A4F8286C}"/>
              </a:ext>
            </a:extLst>
          </p:cNvPr>
          <p:cNvPicPr>
            <a:picLocks noChangeAspect="1"/>
          </p:cNvPicPr>
          <p:nvPr/>
        </p:nvPicPr>
        <p:blipFill>
          <a:blip r:embed="rId6"/>
          <a:stretch>
            <a:fillRect/>
          </a:stretch>
        </p:blipFill>
        <p:spPr>
          <a:xfrm>
            <a:off x="158883" y="2223109"/>
            <a:ext cx="407484" cy="430122"/>
          </a:xfrm>
          <a:prstGeom prst="rect">
            <a:avLst/>
          </a:prstGeom>
        </p:spPr>
      </p:pic>
      <p:pic>
        <p:nvPicPr>
          <p:cNvPr id="43" name="Picture 42">
            <a:extLst>
              <a:ext uri="{FF2B5EF4-FFF2-40B4-BE49-F238E27FC236}">
                <a16:creationId xmlns:a16="http://schemas.microsoft.com/office/drawing/2014/main" id="{CCBE86E1-4157-BFFD-E711-312779A1AF2B}"/>
              </a:ext>
            </a:extLst>
          </p:cNvPr>
          <p:cNvPicPr>
            <a:picLocks noChangeAspect="1"/>
          </p:cNvPicPr>
          <p:nvPr/>
        </p:nvPicPr>
        <p:blipFill>
          <a:blip r:embed="rId7"/>
          <a:stretch>
            <a:fillRect/>
          </a:stretch>
        </p:blipFill>
        <p:spPr>
          <a:xfrm>
            <a:off x="687258" y="1646219"/>
            <a:ext cx="585405" cy="412732"/>
          </a:xfrm>
          <a:prstGeom prst="rect">
            <a:avLst/>
          </a:prstGeom>
        </p:spPr>
      </p:pic>
      <p:pic>
        <p:nvPicPr>
          <p:cNvPr id="44" name="Picture 43">
            <a:extLst>
              <a:ext uri="{FF2B5EF4-FFF2-40B4-BE49-F238E27FC236}">
                <a16:creationId xmlns:a16="http://schemas.microsoft.com/office/drawing/2014/main" id="{72CED1B1-BF2A-203A-8AA2-B7768F938F23}"/>
              </a:ext>
            </a:extLst>
          </p:cNvPr>
          <p:cNvPicPr>
            <a:picLocks noChangeAspect="1"/>
          </p:cNvPicPr>
          <p:nvPr/>
        </p:nvPicPr>
        <p:blipFill>
          <a:blip r:embed="rId8"/>
          <a:stretch>
            <a:fillRect/>
          </a:stretch>
        </p:blipFill>
        <p:spPr>
          <a:xfrm>
            <a:off x="2481445" y="1646219"/>
            <a:ext cx="482898" cy="412733"/>
          </a:xfrm>
          <a:prstGeom prst="rect">
            <a:avLst/>
          </a:prstGeom>
        </p:spPr>
      </p:pic>
      <p:sp>
        <p:nvSpPr>
          <p:cNvPr id="45" name="TextBox 44">
            <a:extLst>
              <a:ext uri="{FF2B5EF4-FFF2-40B4-BE49-F238E27FC236}">
                <a16:creationId xmlns:a16="http://schemas.microsoft.com/office/drawing/2014/main" id="{F9E8ADB9-8294-7252-9C8D-E4E791BE511E}"/>
              </a:ext>
            </a:extLst>
          </p:cNvPr>
          <p:cNvSpPr txBox="1"/>
          <p:nvPr/>
        </p:nvSpPr>
        <p:spPr>
          <a:xfrm>
            <a:off x="1300318" y="1667919"/>
            <a:ext cx="792205" cy="369332"/>
          </a:xfrm>
          <a:prstGeom prst="rect">
            <a:avLst/>
          </a:prstGeom>
          <a:noFill/>
        </p:spPr>
        <p:txBody>
          <a:bodyPr wrap="square" rtlCol="0">
            <a:spAutoFit/>
          </a:bodyPr>
          <a:lstStyle/>
          <a:p>
            <a:r>
              <a:rPr lang="en-US" sz="900" b="1"/>
              <a:t>External Identities</a:t>
            </a:r>
          </a:p>
        </p:txBody>
      </p:sp>
      <p:sp>
        <p:nvSpPr>
          <p:cNvPr id="46" name="TextBox 45">
            <a:extLst>
              <a:ext uri="{FF2B5EF4-FFF2-40B4-BE49-F238E27FC236}">
                <a16:creationId xmlns:a16="http://schemas.microsoft.com/office/drawing/2014/main" id="{846497DF-1091-6745-8984-4030CED4692E}"/>
              </a:ext>
            </a:extLst>
          </p:cNvPr>
          <p:cNvSpPr txBox="1"/>
          <p:nvPr/>
        </p:nvSpPr>
        <p:spPr>
          <a:xfrm>
            <a:off x="2988469" y="1667919"/>
            <a:ext cx="774571" cy="369332"/>
          </a:xfrm>
          <a:prstGeom prst="rect">
            <a:avLst/>
          </a:prstGeom>
          <a:noFill/>
        </p:spPr>
        <p:txBody>
          <a:bodyPr wrap="square" rtlCol="0">
            <a:spAutoFit/>
          </a:bodyPr>
          <a:lstStyle/>
          <a:p>
            <a:r>
              <a:rPr lang="en-US" sz="900" b="1"/>
              <a:t>Internal Identities</a:t>
            </a:r>
          </a:p>
        </p:txBody>
      </p:sp>
      <p:sp>
        <p:nvSpPr>
          <p:cNvPr id="47" name="TextBox 46">
            <a:extLst>
              <a:ext uri="{FF2B5EF4-FFF2-40B4-BE49-F238E27FC236}">
                <a16:creationId xmlns:a16="http://schemas.microsoft.com/office/drawing/2014/main" id="{C6FC5F37-24E2-D2AA-A448-85E3B4F29663}"/>
              </a:ext>
            </a:extLst>
          </p:cNvPr>
          <p:cNvSpPr txBox="1"/>
          <p:nvPr/>
        </p:nvSpPr>
        <p:spPr>
          <a:xfrm>
            <a:off x="4836251" y="1645471"/>
            <a:ext cx="861133" cy="369332"/>
          </a:xfrm>
          <a:prstGeom prst="rect">
            <a:avLst/>
          </a:prstGeom>
          <a:noFill/>
        </p:spPr>
        <p:txBody>
          <a:bodyPr wrap="square" rtlCol="0">
            <a:spAutoFit/>
          </a:bodyPr>
          <a:lstStyle/>
          <a:p>
            <a:r>
              <a:rPr lang="en-US" sz="900" b="1"/>
              <a:t>Identity Governance</a:t>
            </a:r>
          </a:p>
        </p:txBody>
      </p:sp>
      <p:pic>
        <p:nvPicPr>
          <p:cNvPr id="48" name="Picture 47">
            <a:extLst>
              <a:ext uri="{FF2B5EF4-FFF2-40B4-BE49-F238E27FC236}">
                <a16:creationId xmlns:a16="http://schemas.microsoft.com/office/drawing/2014/main" id="{88461C6F-82F6-B87D-70DB-8FA817317099}"/>
              </a:ext>
            </a:extLst>
          </p:cNvPr>
          <p:cNvPicPr>
            <a:picLocks noChangeAspect="1"/>
          </p:cNvPicPr>
          <p:nvPr/>
        </p:nvPicPr>
        <p:blipFill>
          <a:blip r:embed="rId9"/>
          <a:stretch>
            <a:fillRect/>
          </a:stretch>
        </p:blipFill>
        <p:spPr>
          <a:xfrm>
            <a:off x="4318225" y="1605098"/>
            <a:ext cx="482898" cy="450079"/>
          </a:xfrm>
          <a:prstGeom prst="rect">
            <a:avLst/>
          </a:prstGeom>
        </p:spPr>
      </p:pic>
      <p:pic>
        <p:nvPicPr>
          <p:cNvPr id="49" name="Picture 4" descr="Microsoft unveils its new logo, the first major change in 25 years - The  Verge">
            <a:extLst>
              <a:ext uri="{FF2B5EF4-FFF2-40B4-BE49-F238E27FC236}">
                <a16:creationId xmlns:a16="http://schemas.microsoft.com/office/drawing/2014/main" id="{77D64099-86CB-E7DD-16B0-DF701A640822}"/>
              </a:ext>
            </a:extLst>
          </p:cNvPr>
          <p:cNvPicPr>
            <a:picLocks noChangeAspect="1" noChangeArrowheads="1"/>
          </p:cNvPicPr>
          <p:nvPr/>
        </p:nvPicPr>
        <p:blipFill rotWithShape="1">
          <a:blip r:embed="rId10" cstate="print">
            <a:clrChange>
              <a:clrFrom>
                <a:srgbClr val="FEFEFF"/>
              </a:clrFrom>
              <a:clrTo>
                <a:srgbClr val="FEFEFF">
                  <a:alpha val="0"/>
                </a:srgbClr>
              </a:clrTo>
            </a:clrChange>
            <a:extLst>
              <a:ext uri="{28A0092B-C50C-407E-A947-70E740481C1C}">
                <a14:useLocalDpi xmlns:a14="http://schemas.microsoft.com/office/drawing/2010/main"/>
              </a:ext>
            </a:extLst>
          </a:blip>
          <a:srcRect/>
          <a:stretch/>
        </p:blipFill>
        <p:spPr bwMode="auto">
          <a:xfrm>
            <a:off x="6207446" y="6350050"/>
            <a:ext cx="1149053" cy="270000"/>
          </a:xfrm>
          <a:prstGeom prst="rect">
            <a:avLst/>
          </a:prstGeom>
          <a:solidFill>
            <a:srgbClr val="FFFFFF"/>
          </a:solidFill>
          <a:ln>
            <a:solidFill>
              <a:srgbClr val="FFFFFF"/>
            </a:solidFill>
          </a:ln>
        </p:spPr>
      </p:pic>
      <p:pic>
        <p:nvPicPr>
          <p:cNvPr id="54" name="Picture 53" descr="A black text on a black background&#10;&#10;Description automatically generated">
            <a:extLst>
              <a:ext uri="{FF2B5EF4-FFF2-40B4-BE49-F238E27FC236}">
                <a16:creationId xmlns:a16="http://schemas.microsoft.com/office/drawing/2014/main" id="{9CA9DBA8-5E9B-5DC3-D8B0-00A63F9C468F}"/>
              </a:ext>
            </a:extLst>
          </p:cNvPr>
          <p:cNvPicPr>
            <a:picLocks noChangeAspect="1"/>
          </p:cNvPicPr>
          <p:nvPr/>
        </p:nvPicPr>
        <p:blipFill>
          <a:blip r:embed="rId11" cstate="print">
            <a:extLst>
              <a:ext uri="{28A0092B-C50C-407E-A947-70E740481C1C}">
                <a14:useLocalDpi xmlns:a14="http://schemas.microsoft.com/office/drawing/2010/main"/>
              </a:ext>
              <a:ext uri="{837473B0-CC2E-450A-ABE3-18F120FF3D39}">
                <a1611:picAttrSrcUrl xmlns:a1611="http://schemas.microsoft.com/office/drawing/2016/11/main" r:id="rId12"/>
              </a:ext>
            </a:extLst>
          </a:blip>
          <a:stretch>
            <a:fillRect/>
          </a:stretch>
        </p:blipFill>
        <p:spPr>
          <a:xfrm>
            <a:off x="9672062" y="5965891"/>
            <a:ext cx="1046302" cy="387830"/>
          </a:xfrm>
          <a:prstGeom prst="rect">
            <a:avLst/>
          </a:prstGeom>
        </p:spPr>
      </p:pic>
      <p:cxnSp>
        <p:nvCxnSpPr>
          <p:cNvPr id="55" name="Straight Connector 54">
            <a:extLst>
              <a:ext uri="{FF2B5EF4-FFF2-40B4-BE49-F238E27FC236}">
                <a16:creationId xmlns:a16="http://schemas.microsoft.com/office/drawing/2014/main" id="{912ED076-B4E4-BF4B-7B8A-A7C93321B26F}"/>
              </a:ext>
            </a:extLst>
          </p:cNvPr>
          <p:cNvCxnSpPr>
            <a:cxnSpLocks/>
          </p:cNvCxnSpPr>
          <p:nvPr/>
        </p:nvCxnSpPr>
        <p:spPr>
          <a:xfrm flipH="1">
            <a:off x="6255774" y="5769067"/>
            <a:ext cx="5760720" cy="0"/>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CEE55F3D-A626-5DAA-EB3D-8B84312AF7F9}"/>
              </a:ext>
            </a:extLst>
          </p:cNvPr>
          <p:cNvSpPr txBox="1"/>
          <p:nvPr/>
        </p:nvSpPr>
        <p:spPr>
          <a:xfrm>
            <a:off x="6255775" y="5769067"/>
            <a:ext cx="1843774" cy="246221"/>
          </a:xfrm>
          <a:prstGeom prst="rect">
            <a:avLst/>
          </a:prstGeom>
          <a:noFill/>
        </p:spPr>
        <p:txBody>
          <a:bodyPr wrap="none" rtlCol="0">
            <a:spAutoFit/>
          </a:bodyPr>
          <a:lstStyle/>
          <a:p>
            <a:r>
              <a:rPr lang="en-US" sz="1000" b="1">
                <a:solidFill>
                  <a:schemeClr val="tx1"/>
                </a:solidFill>
              </a:rPr>
              <a:t>Partner Solution Technologies</a:t>
            </a:r>
          </a:p>
        </p:txBody>
      </p:sp>
      <p:cxnSp>
        <p:nvCxnSpPr>
          <p:cNvPr id="57" name="Straight Connector 56">
            <a:extLst>
              <a:ext uri="{FF2B5EF4-FFF2-40B4-BE49-F238E27FC236}">
                <a16:creationId xmlns:a16="http://schemas.microsoft.com/office/drawing/2014/main" id="{E5693CA4-0180-568F-52EE-867A0D32CB4A}"/>
              </a:ext>
            </a:extLst>
          </p:cNvPr>
          <p:cNvCxnSpPr>
            <a:cxnSpLocks/>
          </p:cNvCxnSpPr>
          <p:nvPr/>
        </p:nvCxnSpPr>
        <p:spPr>
          <a:xfrm flipH="1">
            <a:off x="6255774" y="5249653"/>
            <a:ext cx="5760720" cy="0"/>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8D8172FB-9427-39AF-2E2D-8D6AE226E62D}"/>
              </a:ext>
            </a:extLst>
          </p:cNvPr>
          <p:cNvSpPr txBox="1"/>
          <p:nvPr/>
        </p:nvSpPr>
        <p:spPr>
          <a:xfrm>
            <a:off x="6255775" y="5234877"/>
            <a:ext cx="1048685" cy="246221"/>
          </a:xfrm>
          <a:prstGeom prst="rect">
            <a:avLst/>
          </a:prstGeom>
          <a:noFill/>
        </p:spPr>
        <p:txBody>
          <a:bodyPr wrap="none" rtlCol="0">
            <a:spAutoFit/>
          </a:bodyPr>
          <a:lstStyle/>
          <a:p>
            <a:r>
              <a:rPr lang="en-US" sz="1000" b="1">
                <a:solidFill>
                  <a:schemeClr val="tx1"/>
                </a:solidFill>
              </a:rPr>
              <a:t>Wipro Contacts</a:t>
            </a:r>
          </a:p>
        </p:txBody>
      </p:sp>
      <p:sp>
        <p:nvSpPr>
          <p:cNvPr id="59" name="TextBox 58">
            <a:extLst>
              <a:ext uri="{FF2B5EF4-FFF2-40B4-BE49-F238E27FC236}">
                <a16:creationId xmlns:a16="http://schemas.microsoft.com/office/drawing/2014/main" id="{53AD3171-A6F9-C99F-89EC-BA1D0015D229}"/>
              </a:ext>
            </a:extLst>
          </p:cNvPr>
          <p:cNvSpPr txBox="1"/>
          <p:nvPr/>
        </p:nvSpPr>
        <p:spPr>
          <a:xfrm>
            <a:off x="6298846" y="5456915"/>
            <a:ext cx="862737" cy="246221"/>
          </a:xfrm>
          <a:prstGeom prst="rect">
            <a:avLst/>
          </a:prstGeom>
          <a:noFill/>
        </p:spPr>
        <p:txBody>
          <a:bodyPr wrap="none" rtlCol="0">
            <a:spAutoFit/>
          </a:bodyPr>
          <a:lstStyle/>
          <a:p>
            <a:r>
              <a:rPr lang="en-US" sz="1000"/>
              <a:t>Brent </a:t>
            </a:r>
            <a:r>
              <a:rPr lang="en-US" sz="1000" err="1"/>
              <a:t>Starns</a:t>
            </a:r>
            <a:endParaRPr lang="en-US" sz="1000"/>
          </a:p>
        </p:txBody>
      </p:sp>
      <p:pic>
        <p:nvPicPr>
          <p:cNvPr id="28" name="Picture 2" descr="Okta Logo, symbol, meaning, history, PNG, brand">
            <a:extLst>
              <a:ext uri="{FF2B5EF4-FFF2-40B4-BE49-F238E27FC236}">
                <a16:creationId xmlns:a16="http://schemas.microsoft.com/office/drawing/2014/main" id="{214998AB-8A5E-CADB-F073-76F74F857282}"/>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121457" y="5976672"/>
            <a:ext cx="667339" cy="347682"/>
          </a:xfrm>
          <a:prstGeom prst="rect">
            <a:avLst/>
          </a:prstGeom>
          <a:noFill/>
          <a:extLst>
            <a:ext uri="{909E8E84-426E-40DD-AFC4-6F175D3DCCD1}">
              <a14:hiddenFill xmlns:a14="http://schemas.microsoft.com/office/drawing/2010/main">
                <a:solidFill>
                  <a:srgbClr val="FFFFFF"/>
                </a:solidFill>
              </a14:hiddenFill>
            </a:ext>
          </a:extLst>
        </p:spPr>
      </p:pic>
      <p:pic>
        <p:nvPicPr>
          <p:cNvPr id="256" name="Picture 6" descr="SailPoint | Identity Security for the Cloud Enterprise">
            <a:extLst>
              <a:ext uri="{FF2B5EF4-FFF2-40B4-BE49-F238E27FC236}">
                <a16:creationId xmlns:a16="http://schemas.microsoft.com/office/drawing/2014/main" id="{B7D7C858-EFB2-2B02-2C39-8D4B41312B5A}"/>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6531" t="15579" r="4543" b="18936"/>
          <a:stretch/>
        </p:blipFill>
        <p:spPr bwMode="auto">
          <a:xfrm>
            <a:off x="6330264" y="6032901"/>
            <a:ext cx="847562" cy="235224"/>
          </a:xfrm>
          <a:prstGeom prst="rect">
            <a:avLst/>
          </a:prstGeom>
          <a:noFill/>
          <a:extLst>
            <a:ext uri="{909E8E84-426E-40DD-AFC4-6F175D3DCCD1}">
              <a14:hiddenFill xmlns:a14="http://schemas.microsoft.com/office/drawing/2010/main">
                <a:solidFill>
                  <a:srgbClr val="FFFFFF"/>
                </a:solidFill>
              </a14:hiddenFill>
            </a:ext>
          </a:extLst>
        </p:spPr>
      </p:pic>
      <p:pic>
        <p:nvPicPr>
          <p:cNvPr id="257" name="Picture 8" descr="Saviynt - Cybersecurity Excellence Awards">
            <a:extLst>
              <a:ext uri="{FF2B5EF4-FFF2-40B4-BE49-F238E27FC236}">
                <a16:creationId xmlns:a16="http://schemas.microsoft.com/office/drawing/2014/main" id="{FC8E8626-03A7-1DBD-EC69-B529ECBA8B8A}"/>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259745" y="6062474"/>
            <a:ext cx="717135" cy="231664"/>
          </a:xfrm>
          <a:prstGeom prst="rect">
            <a:avLst/>
          </a:prstGeom>
          <a:noFill/>
          <a:extLst>
            <a:ext uri="{909E8E84-426E-40DD-AFC4-6F175D3DCCD1}">
              <a14:hiddenFill xmlns:a14="http://schemas.microsoft.com/office/drawing/2010/main">
                <a:solidFill>
                  <a:srgbClr val="FFFFFF"/>
                </a:solidFill>
              </a14:hiddenFill>
            </a:ext>
          </a:extLst>
        </p:spPr>
      </p:pic>
      <p:pic>
        <p:nvPicPr>
          <p:cNvPr id="258" name="Picture 10" descr="cdn.softwarereviews.com/production/logos/offerings...">
            <a:extLst>
              <a:ext uri="{FF2B5EF4-FFF2-40B4-BE49-F238E27FC236}">
                <a16:creationId xmlns:a16="http://schemas.microsoft.com/office/drawing/2014/main" id="{3143C41A-4328-9935-2AEC-B0E1DEFAED4F}"/>
              </a:ext>
            </a:extLst>
          </p:cNvPr>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b="27000"/>
          <a:stretch/>
        </p:blipFill>
        <p:spPr bwMode="auto">
          <a:xfrm>
            <a:off x="7360610" y="6234356"/>
            <a:ext cx="488686" cy="469616"/>
          </a:xfrm>
          <a:prstGeom prst="rect">
            <a:avLst/>
          </a:prstGeom>
          <a:noFill/>
          <a:extLst>
            <a:ext uri="{909E8E84-426E-40DD-AFC4-6F175D3DCCD1}">
              <a14:hiddenFill xmlns:a14="http://schemas.microsoft.com/office/drawing/2010/main">
                <a:solidFill>
                  <a:srgbClr val="FFFFFF"/>
                </a:solidFill>
              </a14:hiddenFill>
            </a:ext>
          </a:extLst>
        </p:spPr>
      </p:pic>
      <p:pic>
        <p:nvPicPr>
          <p:cNvPr id="259" name="Picture 2">
            <a:extLst>
              <a:ext uri="{FF2B5EF4-FFF2-40B4-BE49-F238E27FC236}">
                <a16:creationId xmlns:a16="http://schemas.microsoft.com/office/drawing/2014/main" id="{0D5FCCDE-3A52-229D-540F-D0CF61C785A4}"/>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987444" y="6066467"/>
            <a:ext cx="466696" cy="186679"/>
          </a:xfrm>
          <a:prstGeom prst="rect">
            <a:avLst/>
          </a:prstGeom>
          <a:noFill/>
          <a:extLst>
            <a:ext uri="{909E8E84-426E-40DD-AFC4-6F175D3DCCD1}">
              <a14:hiddenFill xmlns:a14="http://schemas.microsoft.com/office/drawing/2010/main">
                <a:solidFill>
                  <a:srgbClr val="FFFFFF"/>
                </a:solidFill>
              </a14:hiddenFill>
            </a:ext>
          </a:extLst>
        </p:spPr>
      </p:pic>
      <p:sp>
        <p:nvSpPr>
          <p:cNvPr id="262" name="TextBox 261">
            <a:extLst>
              <a:ext uri="{FF2B5EF4-FFF2-40B4-BE49-F238E27FC236}">
                <a16:creationId xmlns:a16="http://schemas.microsoft.com/office/drawing/2014/main" id="{4B116585-2269-D1BC-02AB-00BD62A5873E}"/>
              </a:ext>
            </a:extLst>
          </p:cNvPr>
          <p:cNvSpPr txBox="1"/>
          <p:nvPr/>
        </p:nvSpPr>
        <p:spPr>
          <a:xfrm>
            <a:off x="7259987" y="5456915"/>
            <a:ext cx="1047082" cy="246221"/>
          </a:xfrm>
          <a:prstGeom prst="rect">
            <a:avLst/>
          </a:prstGeom>
          <a:noFill/>
        </p:spPr>
        <p:txBody>
          <a:bodyPr wrap="none" rtlCol="0">
            <a:spAutoFit/>
          </a:bodyPr>
          <a:lstStyle/>
          <a:p>
            <a:r>
              <a:rPr lang="en-US" sz="1000"/>
              <a:t>Ashish Chandra</a:t>
            </a:r>
          </a:p>
        </p:txBody>
      </p:sp>
      <p:sp>
        <p:nvSpPr>
          <p:cNvPr id="302" name="Rectangle 301">
            <a:extLst>
              <a:ext uri="{FF2B5EF4-FFF2-40B4-BE49-F238E27FC236}">
                <a16:creationId xmlns:a16="http://schemas.microsoft.com/office/drawing/2014/main" id="{CA9E5F83-71BA-7BD5-78AE-BA40120ACAA8}"/>
              </a:ext>
            </a:extLst>
          </p:cNvPr>
          <p:cNvSpPr/>
          <p:nvPr/>
        </p:nvSpPr>
        <p:spPr>
          <a:xfrm>
            <a:off x="9086753" y="3746385"/>
            <a:ext cx="1138066" cy="5079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nchorCtr="0">
            <a:noAutofit/>
          </a:bodyPr>
          <a:lstStyle/>
          <a:p>
            <a:pPr marL="0" marR="0" lvl="0" indent="0" algn="l" defTabSz="780187" rtl="0" eaLnBrk="1" fontAlgn="base" latinLnBrk="0" hangingPunct="1">
              <a:lnSpc>
                <a:spcPct val="100000"/>
              </a:lnSpc>
              <a:spcBef>
                <a:spcPct val="0"/>
              </a:spcBef>
              <a:spcAft>
                <a:spcPct val="0"/>
              </a:spcAft>
              <a:buClrTx/>
              <a:buSzTx/>
              <a:buFontTx/>
              <a:buNone/>
              <a:tabLst/>
              <a:defRPr/>
            </a:pPr>
            <a:r>
              <a:rPr kumimoji="0" lang="en-US" b="1" i="0" u="none" strike="noStrike" kern="0" cap="none" spc="0" normalizeH="0" baseline="0" noProof="0">
                <a:ln>
                  <a:noFill/>
                </a:ln>
                <a:solidFill>
                  <a:schemeClr val="tx1"/>
                </a:solidFill>
                <a:effectLst/>
                <a:uLnTx/>
                <a:uFillTx/>
                <a:ea typeface="Helvetica Neue Light" charset="0"/>
                <a:cs typeface="Helvetica Neue Light" charset="0"/>
              </a:rPr>
              <a:t>385+</a:t>
            </a:r>
          </a:p>
          <a:p>
            <a:pPr marL="0" marR="0" lvl="0" indent="0" algn="l" defTabSz="780187"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chemeClr val="tx1"/>
                </a:solidFill>
                <a:effectLst/>
                <a:uLnTx/>
                <a:uFillTx/>
                <a:ea typeface="+mn-ea"/>
                <a:cs typeface="+mn-cs"/>
              </a:rPr>
              <a:t>CRS IAM clients </a:t>
            </a:r>
            <a:br>
              <a:rPr lang="en-US" sz="1000" b="0" i="0" u="none" strike="noStrike" kern="1200" cap="none" spc="0" normalizeH="0" baseline="0" noProof="0">
                <a:ln>
                  <a:noFill/>
                </a:ln>
                <a:effectLst/>
                <a:uLnTx/>
                <a:uFillTx/>
              </a:rPr>
            </a:br>
            <a:r>
              <a:rPr kumimoji="0" lang="en-US" sz="1000" b="0" i="0" u="none" strike="noStrike" kern="1200" cap="none" spc="0" normalizeH="0" baseline="0" noProof="0">
                <a:ln>
                  <a:noFill/>
                </a:ln>
                <a:solidFill>
                  <a:schemeClr val="tx1"/>
                </a:solidFill>
                <a:effectLst/>
                <a:uLnTx/>
                <a:uFillTx/>
                <a:ea typeface="+mn-ea"/>
                <a:cs typeface="+mn-cs"/>
              </a:rPr>
              <a:t>across the </a:t>
            </a:r>
            <a:r>
              <a:rPr lang="en-US" sz="1000" kern="1200">
                <a:solidFill>
                  <a:schemeClr val="tx1"/>
                </a:solidFill>
              </a:rPr>
              <a:t>Globe</a:t>
            </a:r>
            <a:endParaRPr kumimoji="0" lang="en-US" sz="1000" b="0" i="0" u="none" strike="noStrike" kern="0" cap="none" spc="0" normalizeH="0" baseline="0" noProof="0">
              <a:ln>
                <a:noFill/>
              </a:ln>
              <a:solidFill>
                <a:schemeClr val="tx1"/>
              </a:solidFill>
              <a:effectLst/>
              <a:uLnTx/>
              <a:uFillTx/>
              <a:ea typeface="Helvetica Neue Light" charset="0"/>
              <a:cs typeface="Helvetica Neue Light" charset="0"/>
            </a:endParaRPr>
          </a:p>
        </p:txBody>
      </p:sp>
      <p:sp>
        <p:nvSpPr>
          <p:cNvPr id="305" name="Rectangle 304">
            <a:extLst>
              <a:ext uri="{FF2B5EF4-FFF2-40B4-BE49-F238E27FC236}">
                <a16:creationId xmlns:a16="http://schemas.microsoft.com/office/drawing/2014/main" id="{A226613E-DC0E-58D9-FE13-8880DB7868D0}"/>
              </a:ext>
            </a:extLst>
          </p:cNvPr>
          <p:cNvSpPr/>
          <p:nvPr/>
        </p:nvSpPr>
        <p:spPr>
          <a:xfrm>
            <a:off x="10918044" y="3746385"/>
            <a:ext cx="1138066" cy="5079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nchorCtr="0">
            <a:noAutofit/>
          </a:bodyPr>
          <a:lstStyle/>
          <a:p>
            <a:pPr marL="0" marR="0" lvl="0" indent="0" algn="l" defTabSz="780187" rtl="0" eaLnBrk="1" fontAlgn="base" latinLnBrk="0" hangingPunct="1">
              <a:lnSpc>
                <a:spcPct val="100000"/>
              </a:lnSpc>
              <a:spcBef>
                <a:spcPct val="0"/>
              </a:spcBef>
              <a:spcAft>
                <a:spcPct val="0"/>
              </a:spcAft>
              <a:buClrTx/>
              <a:buSzTx/>
              <a:buFontTx/>
              <a:buNone/>
              <a:tabLst/>
              <a:defRPr/>
            </a:pPr>
            <a:r>
              <a:rPr lang="en-US" b="1" kern="0">
                <a:solidFill>
                  <a:schemeClr val="tx1"/>
                </a:solidFill>
                <a:ea typeface="Helvetica Neue Light" charset="0"/>
                <a:cs typeface="Helvetica Neue Light" charset="0"/>
              </a:rPr>
              <a:t>100 </a:t>
            </a:r>
            <a:r>
              <a:rPr kumimoji="0" lang="en-US" b="1" i="0" u="none" strike="noStrike" kern="0" cap="none" spc="0" normalizeH="0" baseline="0" noProof="0">
                <a:ln>
                  <a:noFill/>
                </a:ln>
                <a:solidFill>
                  <a:schemeClr val="tx1"/>
                </a:solidFill>
                <a:effectLst/>
                <a:uLnTx/>
                <a:uFillTx/>
                <a:ea typeface="Helvetica Neue Light" charset="0"/>
                <a:cs typeface="Helvetica Neue Light" charset="0"/>
              </a:rPr>
              <a:t>Mn+</a:t>
            </a:r>
          </a:p>
          <a:p>
            <a:pPr marL="0" marR="0" lvl="0" indent="0" algn="l" defTabSz="780187"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chemeClr val="tx1"/>
                </a:solidFill>
                <a:effectLst/>
                <a:uLnTx/>
                <a:uFillTx/>
                <a:ea typeface="+mn-ea"/>
                <a:cs typeface="+mn-cs"/>
              </a:rPr>
              <a:t>Identities </a:t>
            </a:r>
            <a:r>
              <a:rPr lang="en-US" sz="1000" kern="1200">
                <a:solidFill>
                  <a:schemeClr val="tx1"/>
                </a:solidFill>
              </a:rPr>
              <a:t>Managed</a:t>
            </a:r>
            <a:endParaRPr kumimoji="0" lang="en-US" sz="1000" b="0" i="0" u="none" strike="noStrike" kern="0" cap="none" spc="0" normalizeH="0" baseline="0" noProof="0">
              <a:ln>
                <a:noFill/>
              </a:ln>
              <a:solidFill>
                <a:schemeClr val="tx1"/>
              </a:solidFill>
              <a:effectLst/>
              <a:uLnTx/>
              <a:uFillTx/>
              <a:ea typeface="Helvetica Neue Light" charset="0"/>
              <a:cs typeface="Helvetica Neue Light" charset="0"/>
            </a:endParaRPr>
          </a:p>
        </p:txBody>
      </p:sp>
      <p:pic>
        <p:nvPicPr>
          <p:cNvPr id="306" name="Graphic 30">
            <a:extLst>
              <a:ext uri="{FF2B5EF4-FFF2-40B4-BE49-F238E27FC236}">
                <a16:creationId xmlns:a16="http://schemas.microsoft.com/office/drawing/2014/main" id="{1E48BD86-9284-60C5-33D4-87F704E92EB8}"/>
              </a:ext>
            </a:extLst>
          </p:cNvPr>
          <p:cNvPicPr>
            <a:picLocks noChangeAspect="1"/>
          </p:cNvPicPr>
          <p:nvPr/>
        </p:nvPicPr>
        <p:blipFill>
          <a:blip r:embed="rId18">
            <a:extLst>
              <a:ext uri="{96DAC541-7B7A-43D3-8B79-37D633B846F1}">
                <asvg:svgBlip xmlns:asvg="http://schemas.microsoft.com/office/drawing/2016/SVG/main" r:embed="rId19"/>
              </a:ext>
            </a:extLst>
          </a:blip>
          <a:srcRect/>
          <a:stretch/>
        </p:blipFill>
        <p:spPr>
          <a:xfrm>
            <a:off x="10297148" y="3687335"/>
            <a:ext cx="626055" cy="626055"/>
          </a:xfrm>
          <a:prstGeom prst="rect">
            <a:avLst/>
          </a:prstGeom>
        </p:spPr>
      </p:pic>
      <p:pic>
        <p:nvPicPr>
          <p:cNvPr id="307" name="Graphic 306">
            <a:extLst>
              <a:ext uri="{FF2B5EF4-FFF2-40B4-BE49-F238E27FC236}">
                <a16:creationId xmlns:a16="http://schemas.microsoft.com/office/drawing/2014/main" id="{D43357DB-4BD2-2E56-DD15-B85292CE5D6D}"/>
              </a:ext>
            </a:extLst>
          </p:cNvPr>
          <p:cNvPicPr>
            <a:picLocks noChangeAspect="1"/>
          </p:cNvPicPr>
          <p:nvPr/>
        </p:nvPicPr>
        <p:blipFill>
          <a:blip r:embed="rId20">
            <a:extLst>
              <a:ext uri="{96DAC541-7B7A-43D3-8B79-37D633B846F1}">
                <asvg:svgBlip xmlns:asvg="http://schemas.microsoft.com/office/drawing/2016/SVG/main" r:embed="rId21"/>
              </a:ext>
            </a:extLst>
          </a:blip>
          <a:srcRect/>
          <a:stretch/>
        </p:blipFill>
        <p:spPr>
          <a:xfrm>
            <a:off x="8457073" y="3702265"/>
            <a:ext cx="596195" cy="596195"/>
          </a:xfrm>
          <a:prstGeom prst="rect">
            <a:avLst/>
          </a:prstGeom>
        </p:spPr>
      </p:pic>
      <p:sp>
        <p:nvSpPr>
          <p:cNvPr id="308" name="Rectangle 307">
            <a:extLst>
              <a:ext uri="{FF2B5EF4-FFF2-40B4-BE49-F238E27FC236}">
                <a16:creationId xmlns:a16="http://schemas.microsoft.com/office/drawing/2014/main" id="{17CBFF97-E98E-54DF-68B1-F40352DAE8B5}"/>
              </a:ext>
            </a:extLst>
          </p:cNvPr>
          <p:cNvSpPr/>
          <p:nvPr/>
        </p:nvSpPr>
        <p:spPr>
          <a:xfrm>
            <a:off x="7004233" y="3746385"/>
            <a:ext cx="1295021" cy="5079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noAutofit/>
          </a:bodyPr>
          <a:lstStyle/>
          <a:p>
            <a:pPr marL="0" marR="0" lvl="0" indent="0" algn="l" defTabSz="780187" rtl="0" eaLnBrk="1" fontAlgn="base" latinLnBrk="0" hangingPunct="1">
              <a:lnSpc>
                <a:spcPct val="100000"/>
              </a:lnSpc>
              <a:spcBef>
                <a:spcPct val="0"/>
              </a:spcBef>
              <a:spcAft>
                <a:spcPct val="0"/>
              </a:spcAft>
              <a:buClrTx/>
              <a:buSzTx/>
              <a:buFontTx/>
              <a:buNone/>
              <a:tabLst/>
              <a:defRPr/>
            </a:pPr>
            <a:r>
              <a:rPr kumimoji="0" lang="en-US" b="1" i="0" u="none" strike="noStrike" kern="0" cap="none" spc="0" normalizeH="0" baseline="0" noProof="0">
                <a:ln>
                  <a:noFill/>
                </a:ln>
                <a:solidFill>
                  <a:schemeClr val="tx1"/>
                </a:solidFill>
                <a:effectLst/>
                <a:uLnTx/>
                <a:uFillTx/>
                <a:ea typeface="Helvetica Neue Light" charset="0"/>
                <a:cs typeface="Helvetica Neue Light" charset="0"/>
              </a:rPr>
              <a:t>3200+</a:t>
            </a:r>
          </a:p>
          <a:p>
            <a:pPr marL="0" marR="0" lvl="0" indent="0" algn="l" defTabSz="780187"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chemeClr val="tx1"/>
                </a:solidFill>
                <a:effectLst/>
                <a:uLnTx/>
                <a:uFillTx/>
                <a:ea typeface="+mn-ea"/>
                <a:cs typeface="+mn-cs"/>
              </a:rPr>
              <a:t>IAM </a:t>
            </a:r>
            <a:r>
              <a:rPr kumimoji="0" lang="en-US" sz="1000" b="0" i="0" u="none" strike="noStrike" kern="1200" cap="none" spc="0" normalizeH="0" baseline="0" noProof="0" err="1">
                <a:ln>
                  <a:noFill/>
                </a:ln>
                <a:solidFill>
                  <a:schemeClr val="tx1"/>
                </a:solidFill>
                <a:effectLst/>
                <a:uLnTx/>
                <a:uFillTx/>
                <a:ea typeface="+mn-ea"/>
                <a:cs typeface="+mn-cs"/>
              </a:rPr>
              <a:t>CyberSecurists</a:t>
            </a:r>
            <a:endParaRPr kumimoji="0" lang="en-US" sz="1000" b="0" i="0" u="none" strike="noStrike" kern="0" cap="none" spc="0" normalizeH="0" baseline="0" noProof="0">
              <a:ln>
                <a:noFill/>
              </a:ln>
              <a:solidFill>
                <a:schemeClr val="tx1"/>
              </a:solidFill>
              <a:effectLst/>
              <a:uLnTx/>
              <a:uFillTx/>
              <a:ea typeface="Helvetica Neue Light" charset="0"/>
              <a:cs typeface="Helvetica Neue Light" charset="0"/>
            </a:endParaRPr>
          </a:p>
        </p:txBody>
      </p:sp>
      <p:pic>
        <p:nvPicPr>
          <p:cNvPr id="309" name="Graphic 30">
            <a:extLst>
              <a:ext uri="{FF2B5EF4-FFF2-40B4-BE49-F238E27FC236}">
                <a16:creationId xmlns:a16="http://schemas.microsoft.com/office/drawing/2014/main" id="{80C1EE2A-D594-890C-7531-F2276A759243}"/>
              </a:ext>
            </a:extLst>
          </p:cNvPr>
          <p:cNvPicPr>
            <a:picLocks noChangeAspect="1"/>
          </p:cNvPicPr>
          <p:nvPr/>
        </p:nvPicPr>
        <p:blipFill>
          <a:blip r:embed="rId22">
            <a:extLst>
              <a:ext uri="{96DAC541-7B7A-43D3-8B79-37D633B846F1}">
                <asvg:svgBlip xmlns:asvg="http://schemas.microsoft.com/office/drawing/2016/SVG/main" r:embed="rId23"/>
              </a:ext>
            </a:extLst>
          </a:blip>
          <a:srcRect/>
          <a:stretch/>
        </p:blipFill>
        <p:spPr>
          <a:xfrm>
            <a:off x="6348293" y="3702265"/>
            <a:ext cx="596195" cy="596195"/>
          </a:xfrm>
          <a:prstGeom prst="rect">
            <a:avLst/>
          </a:prstGeom>
        </p:spPr>
      </p:pic>
      <p:sp>
        <p:nvSpPr>
          <p:cNvPr id="310" name="Rectangle 309">
            <a:extLst>
              <a:ext uri="{FF2B5EF4-FFF2-40B4-BE49-F238E27FC236}">
                <a16:creationId xmlns:a16="http://schemas.microsoft.com/office/drawing/2014/main" id="{555EB33E-EDCB-1DBF-7B16-10F85398BA09}"/>
              </a:ext>
            </a:extLst>
          </p:cNvPr>
          <p:cNvSpPr/>
          <p:nvPr/>
        </p:nvSpPr>
        <p:spPr>
          <a:xfrm>
            <a:off x="7004233" y="4562397"/>
            <a:ext cx="1140011" cy="4113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780187" rtl="0" eaLnBrk="1" fontAlgn="base" latinLnBrk="0" hangingPunct="1">
              <a:lnSpc>
                <a:spcPct val="100000"/>
              </a:lnSpc>
              <a:spcBef>
                <a:spcPct val="0"/>
              </a:spcBef>
              <a:spcAft>
                <a:spcPct val="0"/>
              </a:spcAft>
              <a:buClrTx/>
              <a:buSzTx/>
              <a:buFontTx/>
              <a:buNone/>
              <a:tabLst/>
              <a:defRPr/>
            </a:pPr>
            <a:r>
              <a:rPr kumimoji="0" lang="en-US" b="1" i="0" u="none" strike="noStrike" kern="0" cap="none" spc="0" normalizeH="0" baseline="0" noProof="0">
                <a:ln>
                  <a:noFill/>
                </a:ln>
                <a:solidFill>
                  <a:schemeClr val="tx1"/>
                </a:solidFill>
                <a:effectLst/>
                <a:uLnTx/>
                <a:uFillTx/>
                <a:ea typeface="Helvetica Neue Light" charset="0"/>
                <a:cs typeface="Helvetica Neue Light" charset="0"/>
              </a:rPr>
              <a:t>100K+</a:t>
            </a:r>
          </a:p>
          <a:p>
            <a:pPr marL="0" marR="0" lvl="0" indent="0" algn="l" defTabSz="780187"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chemeClr val="tx1"/>
                </a:solidFill>
                <a:effectLst/>
                <a:uLnTx/>
                <a:uFillTx/>
                <a:ea typeface="+mn-ea"/>
                <a:cs typeface="+mn-cs"/>
              </a:rPr>
              <a:t>Applications and Systems </a:t>
            </a:r>
            <a:r>
              <a:rPr lang="en-US" sz="1000" kern="1200">
                <a:solidFill>
                  <a:schemeClr val="tx1"/>
                </a:solidFill>
              </a:rPr>
              <a:t>Secured</a:t>
            </a:r>
            <a:endParaRPr kumimoji="0" lang="en-US" sz="1000" b="0" i="0" u="none" strike="noStrike" kern="0" cap="none" spc="0" normalizeH="0" baseline="0" noProof="0">
              <a:ln>
                <a:noFill/>
              </a:ln>
              <a:solidFill>
                <a:schemeClr val="tx1"/>
              </a:solidFill>
              <a:effectLst/>
              <a:uLnTx/>
              <a:uFillTx/>
              <a:ea typeface="Helvetica Neue Light" charset="0"/>
              <a:cs typeface="Helvetica Neue Light" charset="0"/>
            </a:endParaRPr>
          </a:p>
        </p:txBody>
      </p:sp>
      <p:sp>
        <p:nvSpPr>
          <p:cNvPr id="311" name="Rectangle 310">
            <a:extLst>
              <a:ext uri="{FF2B5EF4-FFF2-40B4-BE49-F238E27FC236}">
                <a16:creationId xmlns:a16="http://schemas.microsoft.com/office/drawing/2014/main" id="{D73E760A-8F42-80B1-B34F-6DCCEDAA1C15}"/>
              </a:ext>
            </a:extLst>
          </p:cNvPr>
          <p:cNvSpPr/>
          <p:nvPr/>
        </p:nvSpPr>
        <p:spPr>
          <a:xfrm>
            <a:off x="10918044" y="4450572"/>
            <a:ext cx="1200809" cy="6349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l" defTabSz="780187" rtl="0" eaLnBrk="1" fontAlgn="base" latinLnBrk="0" hangingPunct="1">
              <a:lnSpc>
                <a:spcPct val="100000"/>
              </a:lnSpc>
              <a:spcBef>
                <a:spcPct val="0"/>
              </a:spcBef>
              <a:spcAft>
                <a:spcPct val="0"/>
              </a:spcAft>
              <a:buClrTx/>
              <a:buSzTx/>
              <a:buFontTx/>
              <a:buNone/>
              <a:tabLst/>
              <a:defRPr/>
            </a:pPr>
            <a:r>
              <a:rPr kumimoji="0" lang="en-US" b="1" i="0" u="none" strike="noStrike" kern="0" cap="none" spc="0" normalizeH="0" baseline="0" noProof="0">
                <a:ln>
                  <a:noFill/>
                </a:ln>
                <a:solidFill>
                  <a:schemeClr val="tx1"/>
                </a:solidFill>
                <a:effectLst/>
                <a:uLnTx/>
                <a:uFillTx/>
                <a:ea typeface="Helvetica Neue Light" charset="0"/>
                <a:cs typeface="Helvetica Neue Light" charset="0"/>
              </a:rPr>
              <a:t>30+ </a:t>
            </a:r>
            <a:br>
              <a:rPr kumimoji="0" lang="en-US" b="1" i="0" u="none" strike="noStrike" kern="0" cap="none" spc="0" normalizeH="0" baseline="0" noProof="0">
                <a:ln>
                  <a:noFill/>
                </a:ln>
                <a:solidFill>
                  <a:schemeClr val="tx1"/>
                </a:solidFill>
                <a:effectLst/>
                <a:uLnTx/>
                <a:uFillTx/>
                <a:ea typeface="Helvetica Neue Light" charset="0"/>
                <a:cs typeface="Helvetica Neue Light" charset="0"/>
              </a:rPr>
            </a:br>
            <a:r>
              <a:rPr kumimoji="0" lang="en-US" sz="1000" b="0" i="0" u="none" strike="noStrike" kern="1200" cap="none" spc="0" normalizeH="0" baseline="0" noProof="0">
                <a:ln>
                  <a:noFill/>
                </a:ln>
                <a:solidFill>
                  <a:schemeClr val="tx1"/>
                </a:solidFill>
                <a:effectLst/>
                <a:uLnTx/>
                <a:uFillTx/>
                <a:ea typeface="+mn-ea"/>
                <a:cs typeface="+mn-cs"/>
              </a:rPr>
              <a:t>Alliances and Partnerships</a:t>
            </a:r>
            <a:endParaRPr kumimoji="0" lang="en-US" sz="1000" b="0" i="0" u="none" strike="noStrike" kern="0" cap="none" spc="0" normalizeH="0" baseline="0" noProof="0">
              <a:ln>
                <a:noFill/>
              </a:ln>
              <a:solidFill>
                <a:schemeClr val="tx1"/>
              </a:solidFill>
              <a:effectLst/>
              <a:uLnTx/>
              <a:uFillTx/>
              <a:ea typeface="Helvetica Neue Light" charset="0"/>
              <a:cs typeface="Helvetica Neue Light" charset="0"/>
            </a:endParaRPr>
          </a:p>
        </p:txBody>
      </p:sp>
      <p:sp>
        <p:nvSpPr>
          <p:cNvPr id="312" name="Rectangle 311">
            <a:extLst>
              <a:ext uri="{FF2B5EF4-FFF2-40B4-BE49-F238E27FC236}">
                <a16:creationId xmlns:a16="http://schemas.microsoft.com/office/drawing/2014/main" id="{80F8F5F3-5FBE-20AC-72D1-26A735FA79D1}"/>
              </a:ext>
            </a:extLst>
          </p:cNvPr>
          <p:cNvSpPr/>
          <p:nvPr/>
        </p:nvSpPr>
        <p:spPr>
          <a:xfrm>
            <a:off x="9086753" y="4450597"/>
            <a:ext cx="1295026" cy="6349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noAutofit/>
          </a:bodyPr>
          <a:lstStyle/>
          <a:p>
            <a:pPr marL="0" marR="0" lvl="0" indent="0" algn="l" defTabSz="780187" rtl="0" eaLnBrk="1" fontAlgn="base" latinLnBrk="0" hangingPunct="1">
              <a:lnSpc>
                <a:spcPct val="100000"/>
              </a:lnSpc>
              <a:spcBef>
                <a:spcPct val="0"/>
              </a:spcBef>
              <a:spcAft>
                <a:spcPct val="0"/>
              </a:spcAft>
              <a:buClrTx/>
              <a:buSzTx/>
              <a:buFontTx/>
              <a:buNone/>
              <a:tabLst/>
              <a:defRPr/>
            </a:pPr>
            <a:r>
              <a:rPr kumimoji="0" lang="en-US" b="1" i="0" u="none" strike="noStrike" kern="0" cap="none" spc="0" normalizeH="0" baseline="0" noProof="0">
                <a:ln>
                  <a:noFill/>
                </a:ln>
                <a:solidFill>
                  <a:schemeClr val="tx1"/>
                </a:solidFill>
                <a:effectLst/>
                <a:uLnTx/>
                <a:uFillTx/>
                <a:ea typeface="Helvetica Neue Light" charset="0"/>
                <a:cs typeface="Helvetica Neue Light" charset="0"/>
              </a:rPr>
              <a:t>3</a:t>
            </a:r>
          </a:p>
          <a:p>
            <a:pPr marL="0" marR="0" lvl="0" indent="0" algn="l" defTabSz="780187"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chemeClr val="tx1"/>
                </a:solidFill>
                <a:effectLst/>
                <a:uLnTx/>
                <a:uFillTx/>
                <a:ea typeface="+mn-ea"/>
                <a:cs typeface="+mn-cs"/>
              </a:rPr>
              <a:t>Automation </a:t>
            </a:r>
            <a:br>
              <a:rPr lang="en-US" sz="1000" b="0" i="0" u="none" strike="noStrike" kern="1200" cap="none" spc="0" normalizeH="0" baseline="0" noProof="0">
                <a:ln>
                  <a:noFill/>
                </a:ln>
                <a:effectLst/>
                <a:uLnTx/>
                <a:uFillTx/>
              </a:rPr>
            </a:br>
            <a:r>
              <a:rPr lang="en-US" sz="1000" kern="1200">
                <a:solidFill>
                  <a:schemeClr val="tx1"/>
                </a:solidFill>
              </a:rPr>
              <a:t>Platforms</a:t>
            </a:r>
            <a:r>
              <a:rPr kumimoji="0" lang="en-US" sz="1000" b="0" i="0" u="none" strike="noStrike" kern="1200" cap="none" spc="0" normalizeH="0" baseline="0" noProof="0">
                <a:ln>
                  <a:noFill/>
                </a:ln>
                <a:solidFill>
                  <a:schemeClr val="tx1"/>
                </a:solidFill>
                <a:effectLst/>
                <a:uLnTx/>
                <a:uFillTx/>
                <a:ea typeface="+mn-ea"/>
                <a:cs typeface="+mn-cs"/>
              </a:rPr>
              <a:t> and </a:t>
            </a:r>
            <a:r>
              <a:rPr lang="en-US" sz="1000" kern="1200">
                <a:solidFill>
                  <a:schemeClr val="tx1"/>
                </a:solidFill>
              </a:rPr>
              <a:t>Accelerators</a:t>
            </a:r>
            <a:endParaRPr lang="en-US" sz="1000" b="0" i="0" u="none" strike="noStrike" kern="0" cap="none" spc="0" normalizeH="0" baseline="0" noProof="0">
              <a:ln>
                <a:noFill/>
              </a:ln>
              <a:solidFill>
                <a:schemeClr val="tx1"/>
              </a:solidFill>
              <a:effectLst/>
              <a:uLnTx/>
              <a:uFillTx/>
              <a:ea typeface="Helvetica Neue Light" charset="0"/>
              <a:cs typeface="Helvetica Neue Light" charset="0"/>
            </a:endParaRPr>
          </a:p>
        </p:txBody>
      </p:sp>
      <p:pic>
        <p:nvPicPr>
          <p:cNvPr id="313" name="Graphic 312">
            <a:extLst>
              <a:ext uri="{FF2B5EF4-FFF2-40B4-BE49-F238E27FC236}">
                <a16:creationId xmlns:a16="http://schemas.microsoft.com/office/drawing/2014/main" id="{0F5E7072-CEE0-BA3C-A16F-F93D2067DD14}"/>
              </a:ext>
            </a:extLst>
          </p:cNvPr>
          <p:cNvPicPr>
            <a:picLocks noChangeAspect="1"/>
          </p:cNvPicPr>
          <p:nvPr/>
        </p:nvPicPr>
        <p:blipFill>
          <a:blip r:embed="rId24">
            <a:extLst>
              <a:ext uri="{96DAC541-7B7A-43D3-8B79-37D633B846F1}">
                <asvg:svgBlip xmlns:asvg="http://schemas.microsoft.com/office/drawing/2016/SVG/main" r:embed="rId25"/>
              </a:ext>
            </a:extLst>
          </a:blip>
          <a:srcRect/>
          <a:stretch/>
        </p:blipFill>
        <p:spPr>
          <a:xfrm>
            <a:off x="10312078" y="4469970"/>
            <a:ext cx="596195" cy="596195"/>
          </a:xfrm>
          <a:prstGeom prst="rect">
            <a:avLst/>
          </a:prstGeom>
        </p:spPr>
      </p:pic>
      <p:pic>
        <p:nvPicPr>
          <p:cNvPr id="314" name="Graphic 313">
            <a:extLst>
              <a:ext uri="{FF2B5EF4-FFF2-40B4-BE49-F238E27FC236}">
                <a16:creationId xmlns:a16="http://schemas.microsoft.com/office/drawing/2014/main" id="{1DC372AE-01BD-106C-7267-C08E3DE0E498}"/>
              </a:ext>
            </a:extLst>
          </p:cNvPr>
          <p:cNvPicPr>
            <a:picLocks noChangeAspect="1"/>
          </p:cNvPicPr>
          <p:nvPr/>
        </p:nvPicPr>
        <p:blipFill>
          <a:blip r:embed="rId26">
            <a:extLst>
              <a:ext uri="{96DAC541-7B7A-43D3-8B79-37D633B846F1}">
                <asvg:svgBlip xmlns:asvg="http://schemas.microsoft.com/office/drawing/2016/SVG/main" r:embed="rId27"/>
              </a:ext>
            </a:extLst>
          </a:blip>
          <a:srcRect/>
          <a:stretch/>
        </p:blipFill>
        <p:spPr>
          <a:xfrm>
            <a:off x="8457073" y="4469970"/>
            <a:ext cx="596195" cy="596195"/>
          </a:xfrm>
          <a:prstGeom prst="rect">
            <a:avLst/>
          </a:prstGeom>
        </p:spPr>
      </p:pic>
      <p:pic>
        <p:nvPicPr>
          <p:cNvPr id="315" name="Graphic 314">
            <a:extLst>
              <a:ext uri="{FF2B5EF4-FFF2-40B4-BE49-F238E27FC236}">
                <a16:creationId xmlns:a16="http://schemas.microsoft.com/office/drawing/2014/main" id="{A18C4C9A-A345-FA84-0170-99B3786570B0}"/>
              </a:ext>
            </a:extLst>
          </p:cNvPr>
          <p:cNvPicPr>
            <a:picLocks noChangeAspect="1"/>
          </p:cNvPicPr>
          <p:nvPr/>
        </p:nvPicPr>
        <p:blipFill>
          <a:blip r:embed="rId28">
            <a:extLst>
              <a:ext uri="{96DAC541-7B7A-43D3-8B79-37D633B846F1}">
                <asvg:svgBlip xmlns:asvg="http://schemas.microsoft.com/office/drawing/2016/SVG/main" r:embed="rId29"/>
              </a:ext>
            </a:extLst>
          </a:blip>
          <a:srcRect/>
          <a:stretch/>
        </p:blipFill>
        <p:spPr>
          <a:xfrm>
            <a:off x="6348293" y="4469970"/>
            <a:ext cx="596195" cy="596195"/>
          </a:xfrm>
          <a:prstGeom prst="rect">
            <a:avLst/>
          </a:prstGeom>
        </p:spPr>
      </p:pic>
      <p:cxnSp>
        <p:nvCxnSpPr>
          <p:cNvPr id="317" name="Straight Connector 316">
            <a:extLst>
              <a:ext uri="{FF2B5EF4-FFF2-40B4-BE49-F238E27FC236}">
                <a16:creationId xmlns:a16="http://schemas.microsoft.com/office/drawing/2014/main" id="{D017F1E7-F618-D921-3C75-A7FF4D741707}"/>
              </a:ext>
            </a:extLst>
          </p:cNvPr>
          <p:cNvCxnSpPr>
            <a:cxnSpLocks/>
          </p:cNvCxnSpPr>
          <p:nvPr/>
        </p:nvCxnSpPr>
        <p:spPr>
          <a:xfrm flipH="1">
            <a:off x="6255775" y="3442032"/>
            <a:ext cx="5760720" cy="0"/>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18" name="TextBox 317">
            <a:extLst>
              <a:ext uri="{FF2B5EF4-FFF2-40B4-BE49-F238E27FC236}">
                <a16:creationId xmlns:a16="http://schemas.microsoft.com/office/drawing/2014/main" id="{EEC9CA8F-8708-2C02-D9DF-9AFA200E9725}"/>
              </a:ext>
            </a:extLst>
          </p:cNvPr>
          <p:cNvSpPr txBox="1"/>
          <p:nvPr/>
        </p:nvSpPr>
        <p:spPr>
          <a:xfrm>
            <a:off x="6255775" y="3427256"/>
            <a:ext cx="471604" cy="246221"/>
          </a:xfrm>
          <a:prstGeom prst="rect">
            <a:avLst/>
          </a:prstGeom>
          <a:noFill/>
        </p:spPr>
        <p:txBody>
          <a:bodyPr wrap="none" rtlCol="0">
            <a:spAutoFit/>
          </a:bodyPr>
          <a:lstStyle/>
          <a:p>
            <a:r>
              <a:rPr lang="en-US" sz="1000" b="1">
                <a:solidFill>
                  <a:schemeClr val="tx1"/>
                </a:solidFill>
              </a:rPr>
              <a:t>Stats</a:t>
            </a:r>
          </a:p>
        </p:txBody>
      </p:sp>
      <p:sp>
        <p:nvSpPr>
          <p:cNvPr id="320" name="TextBox 319">
            <a:extLst>
              <a:ext uri="{FF2B5EF4-FFF2-40B4-BE49-F238E27FC236}">
                <a16:creationId xmlns:a16="http://schemas.microsoft.com/office/drawing/2014/main" id="{424391E5-3C28-DB71-5A4D-56D07A68F2C2}"/>
              </a:ext>
            </a:extLst>
          </p:cNvPr>
          <p:cNvSpPr txBox="1"/>
          <p:nvPr/>
        </p:nvSpPr>
        <p:spPr>
          <a:xfrm>
            <a:off x="6255775" y="249490"/>
            <a:ext cx="1024639" cy="246221"/>
          </a:xfrm>
          <a:prstGeom prst="rect">
            <a:avLst/>
          </a:prstGeom>
          <a:noFill/>
        </p:spPr>
        <p:txBody>
          <a:bodyPr wrap="none" rtlCol="0">
            <a:spAutoFit/>
          </a:bodyPr>
          <a:lstStyle/>
          <a:p>
            <a:r>
              <a:rPr lang="en-US" sz="1000" b="1">
                <a:solidFill>
                  <a:schemeClr val="tx1"/>
                </a:solidFill>
              </a:rPr>
              <a:t>Differentiators </a:t>
            </a:r>
          </a:p>
        </p:txBody>
      </p:sp>
      <p:cxnSp>
        <p:nvCxnSpPr>
          <p:cNvPr id="323" name="Straight Connector 322">
            <a:extLst>
              <a:ext uri="{FF2B5EF4-FFF2-40B4-BE49-F238E27FC236}">
                <a16:creationId xmlns:a16="http://schemas.microsoft.com/office/drawing/2014/main" id="{498B1782-D2A5-7FEE-BE2B-085F9C8D5368}"/>
              </a:ext>
            </a:extLst>
          </p:cNvPr>
          <p:cNvCxnSpPr>
            <a:cxnSpLocks/>
          </p:cNvCxnSpPr>
          <p:nvPr/>
        </p:nvCxnSpPr>
        <p:spPr>
          <a:xfrm>
            <a:off x="6128658" y="-292624"/>
            <a:ext cx="0" cy="6955604"/>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196CE757-CAEE-947A-078B-5DEEF4436DB8}"/>
              </a:ext>
            </a:extLst>
          </p:cNvPr>
          <p:cNvCxnSpPr>
            <a:cxnSpLocks/>
          </p:cNvCxnSpPr>
          <p:nvPr/>
        </p:nvCxnSpPr>
        <p:spPr>
          <a:xfrm>
            <a:off x="9503387" y="0"/>
            <a:ext cx="0" cy="3283301"/>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5229381D-FB1F-083A-D4F7-49A62286FA27}"/>
              </a:ext>
            </a:extLst>
          </p:cNvPr>
          <p:cNvSpPr/>
          <p:nvPr/>
        </p:nvSpPr>
        <p:spPr>
          <a:xfrm>
            <a:off x="644665" y="3085849"/>
            <a:ext cx="1581912" cy="383913"/>
          </a:xfrm>
          <a:prstGeom prst="rect">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ts val="850"/>
              </a:lnSpc>
            </a:pPr>
            <a:r>
              <a:rPr lang="en-US" sz="800">
                <a:solidFill>
                  <a:schemeClr val="tx1"/>
                </a:solidFill>
              </a:rPr>
              <a:t>Authentication and Authorization </a:t>
            </a:r>
          </a:p>
          <a:p>
            <a:pPr algn="ctr">
              <a:lnSpc>
                <a:spcPts val="850"/>
              </a:lnSpc>
            </a:pPr>
            <a:r>
              <a:rPr lang="en-US" sz="800">
                <a:solidFill>
                  <a:schemeClr val="tx1"/>
                </a:solidFill>
              </a:rPr>
              <a:t>| Multifactor Authentication MFA</a:t>
            </a:r>
          </a:p>
        </p:txBody>
      </p:sp>
      <p:sp>
        <p:nvSpPr>
          <p:cNvPr id="10" name="Rectangle 9">
            <a:extLst>
              <a:ext uri="{FF2B5EF4-FFF2-40B4-BE49-F238E27FC236}">
                <a16:creationId xmlns:a16="http://schemas.microsoft.com/office/drawing/2014/main" id="{C4379451-6EBB-F1F7-24AB-BBB305E131C1}"/>
              </a:ext>
            </a:extLst>
          </p:cNvPr>
          <p:cNvSpPr/>
          <p:nvPr/>
        </p:nvSpPr>
        <p:spPr>
          <a:xfrm>
            <a:off x="644665" y="3507614"/>
            <a:ext cx="1581912" cy="383913"/>
          </a:xfrm>
          <a:prstGeom prst="rect">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ts val="850"/>
              </a:lnSpc>
            </a:pPr>
            <a:r>
              <a:rPr lang="en-US" sz="800">
                <a:solidFill>
                  <a:schemeClr val="tx1"/>
                </a:solidFill>
              </a:rPr>
              <a:t>Single Sign On | Password-less Authentication </a:t>
            </a:r>
          </a:p>
          <a:p>
            <a:pPr algn="ctr">
              <a:lnSpc>
                <a:spcPts val="850"/>
              </a:lnSpc>
            </a:pPr>
            <a:r>
              <a:rPr lang="en-US" sz="800">
                <a:solidFill>
                  <a:schemeClr val="tx1"/>
                </a:solidFill>
              </a:rPr>
              <a:t>Identity Provider IdP</a:t>
            </a:r>
          </a:p>
        </p:txBody>
      </p:sp>
      <p:sp>
        <p:nvSpPr>
          <p:cNvPr id="11" name="Rectangle 10">
            <a:extLst>
              <a:ext uri="{FF2B5EF4-FFF2-40B4-BE49-F238E27FC236}">
                <a16:creationId xmlns:a16="http://schemas.microsoft.com/office/drawing/2014/main" id="{6B2159AA-966F-7878-DC1B-FF58B26478F2}"/>
              </a:ext>
            </a:extLst>
          </p:cNvPr>
          <p:cNvSpPr/>
          <p:nvPr/>
        </p:nvSpPr>
        <p:spPr>
          <a:xfrm>
            <a:off x="644665" y="4861312"/>
            <a:ext cx="1581912" cy="383913"/>
          </a:xfrm>
          <a:prstGeom prst="rect">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ts val="850"/>
              </a:lnSpc>
            </a:pPr>
            <a:r>
              <a:rPr lang="en-US" sz="800">
                <a:solidFill>
                  <a:schemeClr val="tx1"/>
                </a:solidFill>
              </a:rPr>
              <a:t>CIAM Functional Program Support</a:t>
            </a:r>
          </a:p>
        </p:txBody>
      </p:sp>
      <p:sp>
        <p:nvSpPr>
          <p:cNvPr id="12" name="Rectangle 11">
            <a:extLst>
              <a:ext uri="{FF2B5EF4-FFF2-40B4-BE49-F238E27FC236}">
                <a16:creationId xmlns:a16="http://schemas.microsoft.com/office/drawing/2014/main" id="{8C69535D-1773-F1C5-7606-D49F12FAA247}"/>
              </a:ext>
            </a:extLst>
          </p:cNvPr>
          <p:cNvSpPr/>
          <p:nvPr/>
        </p:nvSpPr>
        <p:spPr>
          <a:xfrm>
            <a:off x="644665" y="5300913"/>
            <a:ext cx="1581912" cy="383913"/>
          </a:xfrm>
          <a:prstGeom prst="rect">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ts val="850"/>
              </a:lnSpc>
            </a:pPr>
            <a:r>
              <a:rPr lang="en-US" sz="800">
                <a:solidFill>
                  <a:schemeClr val="tx1"/>
                </a:solidFill>
              </a:rPr>
              <a:t>CIAM Technical Solution Support</a:t>
            </a:r>
          </a:p>
        </p:txBody>
      </p:sp>
      <p:sp>
        <p:nvSpPr>
          <p:cNvPr id="13" name="Rectangle 12">
            <a:extLst>
              <a:ext uri="{FF2B5EF4-FFF2-40B4-BE49-F238E27FC236}">
                <a16:creationId xmlns:a16="http://schemas.microsoft.com/office/drawing/2014/main" id="{98E8A57F-0120-C994-21DB-B5AD69261F2E}"/>
              </a:ext>
            </a:extLst>
          </p:cNvPr>
          <p:cNvSpPr/>
          <p:nvPr/>
        </p:nvSpPr>
        <p:spPr>
          <a:xfrm>
            <a:off x="644665" y="3928355"/>
            <a:ext cx="1581912" cy="383913"/>
          </a:xfrm>
          <a:prstGeom prst="rect">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ts val="850"/>
              </a:lnSpc>
            </a:pPr>
            <a:r>
              <a:rPr lang="en-US" sz="800">
                <a:solidFill>
                  <a:schemeClr val="tx1"/>
                </a:solidFill>
              </a:rPr>
              <a:t>Journey Orchestration | Progressive Profiling |Consent Management</a:t>
            </a:r>
          </a:p>
        </p:txBody>
      </p:sp>
      <p:sp>
        <p:nvSpPr>
          <p:cNvPr id="14" name="Rectangle 13">
            <a:extLst>
              <a:ext uri="{FF2B5EF4-FFF2-40B4-BE49-F238E27FC236}">
                <a16:creationId xmlns:a16="http://schemas.microsoft.com/office/drawing/2014/main" id="{755C2533-B5A5-EF71-2C2A-4E60639FA885}"/>
              </a:ext>
            </a:extLst>
          </p:cNvPr>
          <p:cNvSpPr/>
          <p:nvPr/>
        </p:nvSpPr>
        <p:spPr>
          <a:xfrm>
            <a:off x="644665" y="4358882"/>
            <a:ext cx="1581912" cy="383913"/>
          </a:xfrm>
          <a:prstGeom prst="rect">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ts val="850"/>
              </a:lnSpc>
            </a:pPr>
            <a:r>
              <a:rPr lang="en-US" sz="800">
                <a:solidFill>
                  <a:schemeClr val="tx1"/>
                </a:solidFill>
              </a:rPr>
              <a:t>Dynamic Authorization | Identity Proofing | identity Fraud Management</a:t>
            </a:r>
            <a:endParaRPr lang="en-US">
              <a:solidFill>
                <a:schemeClr val="tx1"/>
              </a:solidFill>
            </a:endParaRPr>
          </a:p>
        </p:txBody>
      </p:sp>
      <p:sp>
        <p:nvSpPr>
          <p:cNvPr id="18" name="Rectangle 17">
            <a:extLst>
              <a:ext uri="{FF2B5EF4-FFF2-40B4-BE49-F238E27FC236}">
                <a16:creationId xmlns:a16="http://schemas.microsoft.com/office/drawing/2014/main" id="{C2685995-157D-D909-CDA4-996E2F195F09}"/>
              </a:ext>
            </a:extLst>
          </p:cNvPr>
          <p:cNvSpPr/>
          <p:nvPr/>
        </p:nvSpPr>
        <p:spPr>
          <a:xfrm>
            <a:off x="2481445" y="3085849"/>
            <a:ext cx="1581912" cy="383913"/>
          </a:xfrm>
          <a:prstGeom prst="rect">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ts val="850"/>
              </a:lnSpc>
            </a:pPr>
            <a:r>
              <a:rPr lang="en-US" sz="800">
                <a:solidFill>
                  <a:schemeClr val="tx1"/>
                </a:solidFill>
              </a:rPr>
              <a:t>Identity Life Cycle Management | Application Onboarding</a:t>
            </a:r>
          </a:p>
        </p:txBody>
      </p:sp>
      <p:sp>
        <p:nvSpPr>
          <p:cNvPr id="20" name="Rectangle 19">
            <a:extLst>
              <a:ext uri="{FF2B5EF4-FFF2-40B4-BE49-F238E27FC236}">
                <a16:creationId xmlns:a16="http://schemas.microsoft.com/office/drawing/2014/main" id="{F9F9E39C-A7D5-22AA-ED33-F51119BF351C}"/>
              </a:ext>
            </a:extLst>
          </p:cNvPr>
          <p:cNvSpPr/>
          <p:nvPr/>
        </p:nvSpPr>
        <p:spPr>
          <a:xfrm>
            <a:off x="2481445" y="3507614"/>
            <a:ext cx="1581912" cy="383913"/>
          </a:xfrm>
          <a:prstGeom prst="rect">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ts val="850"/>
              </a:lnSpc>
            </a:pPr>
            <a:r>
              <a:rPr lang="en-US" sz="800">
                <a:solidFill>
                  <a:schemeClr val="tx1"/>
                </a:solidFill>
              </a:rPr>
              <a:t>Role-based Access Control </a:t>
            </a:r>
          </a:p>
          <a:p>
            <a:pPr algn="ctr">
              <a:lnSpc>
                <a:spcPts val="850"/>
              </a:lnSpc>
            </a:pPr>
            <a:r>
              <a:rPr lang="en-US" sz="800">
                <a:solidFill>
                  <a:schemeClr val="tx1"/>
                </a:solidFill>
              </a:rPr>
              <a:t>and Separation of Duties | PBAC</a:t>
            </a:r>
          </a:p>
        </p:txBody>
      </p:sp>
      <p:sp>
        <p:nvSpPr>
          <p:cNvPr id="21" name="Rectangle 20">
            <a:extLst>
              <a:ext uri="{FF2B5EF4-FFF2-40B4-BE49-F238E27FC236}">
                <a16:creationId xmlns:a16="http://schemas.microsoft.com/office/drawing/2014/main" id="{5A6E3990-C914-2B29-869F-F72B6270449E}"/>
              </a:ext>
            </a:extLst>
          </p:cNvPr>
          <p:cNvSpPr/>
          <p:nvPr/>
        </p:nvSpPr>
        <p:spPr>
          <a:xfrm>
            <a:off x="2481445" y="4861312"/>
            <a:ext cx="1581912" cy="383913"/>
          </a:xfrm>
          <a:prstGeom prst="rect">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ts val="850"/>
              </a:lnSpc>
            </a:pPr>
            <a:r>
              <a:rPr lang="en-US" sz="800">
                <a:solidFill>
                  <a:schemeClr val="tx1"/>
                </a:solidFill>
              </a:rPr>
              <a:t>IAM Functional Program Support</a:t>
            </a:r>
          </a:p>
        </p:txBody>
      </p:sp>
      <p:sp>
        <p:nvSpPr>
          <p:cNvPr id="22" name="Rectangle 21">
            <a:extLst>
              <a:ext uri="{FF2B5EF4-FFF2-40B4-BE49-F238E27FC236}">
                <a16:creationId xmlns:a16="http://schemas.microsoft.com/office/drawing/2014/main" id="{87029387-1BAA-7A11-CEB8-DF9D5892D55A}"/>
              </a:ext>
            </a:extLst>
          </p:cNvPr>
          <p:cNvSpPr/>
          <p:nvPr/>
        </p:nvSpPr>
        <p:spPr>
          <a:xfrm>
            <a:off x="2481445" y="5276813"/>
            <a:ext cx="1581912" cy="383913"/>
          </a:xfrm>
          <a:prstGeom prst="rect">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ts val="850"/>
              </a:lnSpc>
            </a:pPr>
            <a:r>
              <a:rPr lang="en-US" sz="800">
                <a:solidFill>
                  <a:schemeClr val="tx1"/>
                </a:solidFill>
              </a:rPr>
              <a:t>IAM Technical Solution Support</a:t>
            </a:r>
          </a:p>
        </p:txBody>
      </p:sp>
      <p:sp>
        <p:nvSpPr>
          <p:cNvPr id="24" name="Rectangle 23">
            <a:extLst>
              <a:ext uri="{FF2B5EF4-FFF2-40B4-BE49-F238E27FC236}">
                <a16:creationId xmlns:a16="http://schemas.microsoft.com/office/drawing/2014/main" id="{098543AB-0189-EE02-7DAF-55BAE8705F9B}"/>
              </a:ext>
            </a:extLst>
          </p:cNvPr>
          <p:cNvSpPr/>
          <p:nvPr/>
        </p:nvSpPr>
        <p:spPr>
          <a:xfrm>
            <a:off x="2481445" y="3928355"/>
            <a:ext cx="1581912" cy="383913"/>
          </a:xfrm>
          <a:prstGeom prst="rect">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ts val="850"/>
              </a:lnSpc>
            </a:pPr>
            <a:r>
              <a:rPr lang="en-US" sz="800">
                <a:solidFill>
                  <a:schemeClr val="tx1"/>
                </a:solidFill>
              </a:rPr>
              <a:t>IAM Modernization | Cloud and Hybrid</a:t>
            </a:r>
          </a:p>
        </p:txBody>
      </p:sp>
      <p:sp>
        <p:nvSpPr>
          <p:cNvPr id="25" name="Rectangle 24">
            <a:extLst>
              <a:ext uri="{FF2B5EF4-FFF2-40B4-BE49-F238E27FC236}">
                <a16:creationId xmlns:a16="http://schemas.microsoft.com/office/drawing/2014/main" id="{91C2AF71-963D-95BE-13DB-5D9EB6657491}"/>
              </a:ext>
            </a:extLst>
          </p:cNvPr>
          <p:cNvSpPr/>
          <p:nvPr/>
        </p:nvSpPr>
        <p:spPr>
          <a:xfrm>
            <a:off x="2481445" y="4358882"/>
            <a:ext cx="1581912" cy="383913"/>
          </a:xfrm>
          <a:prstGeom prst="rect">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ts val="850"/>
              </a:lnSpc>
            </a:pPr>
            <a:r>
              <a:rPr lang="en-US" sz="800">
                <a:solidFill>
                  <a:schemeClr val="tx1"/>
                </a:solidFill>
              </a:rPr>
              <a:t>Service Desk Integration | Access Request Portal</a:t>
            </a:r>
          </a:p>
        </p:txBody>
      </p:sp>
      <p:sp>
        <p:nvSpPr>
          <p:cNvPr id="31" name="Rectangle 30">
            <a:extLst>
              <a:ext uri="{FF2B5EF4-FFF2-40B4-BE49-F238E27FC236}">
                <a16:creationId xmlns:a16="http://schemas.microsoft.com/office/drawing/2014/main" id="{3E7B2360-67A4-638E-BDDB-8BF39E4F4703}"/>
              </a:ext>
            </a:extLst>
          </p:cNvPr>
          <p:cNvSpPr/>
          <p:nvPr/>
        </p:nvSpPr>
        <p:spPr>
          <a:xfrm>
            <a:off x="4318225" y="3085849"/>
            <a:ext cx="1581912" cy="383913"/>
          </a:xfrm>
          <a:prstGeom prst="rect">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ts val="850"/>
              </a:lnSpc>
            </a:pPr>
            <a:r>
              <a:rPr lang="en-US" sz="800">
                <a:solidFill>
                  <a:schemeClr val="tx1"/>
                </a:solidFill>
              </a:rPr>
              <a:t>Privileged Access Management Modernization | Cloud and Hybrid</a:t>
            </a:r>
          </a:p>
        </p:txBody>
      </p:sp>
      <p:sp>
        <p:nvSpPr>
          <p:cNvPr id="32" name="Rectangle 31">
            <a:extLst>
              <a:ext uri="{FF2B5EF4-FFF2-40B4-BE49-F238E27FC236}">
                <a16:creationId xmlns:a16="http://schemas.microsoft.com/office/drawing/2014/main" id="{2A545ABA-5BC4-E848-97F0-645E331F970C}"/>
              </a:ext>
            </a:extLst>
          </p:cNvPr>
          <p:cNvSpPr/>
          <p:nvPr/>
        </p:nvSpPr>
        <p:spPr>
          <a:xfrm>
            <a:off x="4318225" y="3507614"/>
            <a:ext cx="1581912" cy="383913"/>
          </a:xfrm>
          <a:prstGeom prst="rect">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ts val="850"/>
              </a:lnSpc>
            </a:pPr>
            <a:r>
              <a:rPr lang="en-US" sz="800">
                <a:solidFill>
                  <a:schemeClr val="tx1"/>
                </a:solidFill>
              </a:rPr>
              <a:t>User Access Reviews</a:t>
            </a:r>
          </a:p>
        </p:txBody>
      </p:sp>
      <p:sp>
        <p:nvSpPr>
          <p:cNvPr id="33" name="Rectangle 32">
            <a:extLst>
              <a:ext uri="{FF2B5EF4-FFF2-40B4-BE49-F238E27FC236}">
                <a16:creationId xmlns:a16="http://schemas.microsoft.com/office/drawing/2014/main" id="{4D334339-0BAE-DDA5-5A66-5F111A8A7335}"/>
              </a:ext>
            </a:extLst>
          </p:cNvPr>
          <p:cNvSpPr/>
          <p:nvPr/>
        </p:nvSpPr>
        <p:spPr>
          <a:xfrm>
            <a:off x="4318225" y="4861312"/>
            <a:ext cx="1581912" cy="383913"/>
          </a:xfrm>
          <a:prstGeom prst="rect">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ts val="850"/>
              </a:lnSpc>
            </a:pPr>
            <a:r>
              <a:rPr lang="en-US" sz="800">
                <a:solidFill>
                  <a:schemeClr val="tx1"/>
                </a:solidFill>
              </a:rPr>
              <a:t>PAM and IGA Functional Program Support</a:t>
            </a:r>
          </a:p>
        </p:txBody>
      </p:sp>
      <p:sp>
        <p:nvSpPr>
          <p:cNvPr id="34" name="Rectangle 33">
            <a:extLst>
              <a:ext uri="{FF2B5EF4-FFF2-40B4-BE49-F238E27FC236}">
                <a16:creationId xmlns:a16="http://schemas.microsoft.com/office/drawing/2014/main" id="{D6810B86-B92A-0E0B-DD61-9A3465CCE3D6}"/>
              </a:ext>
            </a:extLst>
          </p:cNvPr>
          <p:cNvSpPr/>
          <p:nvPr/>
        </p:nvSpPr>
        <p:spPr>
          <a:xfrm>
            <a:off x="4318225" y="5276813"/>
            <a:ext cx="1581912" cy="383913"/>
          </a:xfrm>
          <a:prstGeom prst="rect">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ts val="850"/>
              </a:lnSpc>
            </a:pPr>
            <a:r>
              <a:rPr lang="en-US" sz="800">
                <a:solidFill>
                  <a:schemeClr val="tx1"/>
                </a:solidFill>
              </a:rPr>
              <a:t>PAM and IGA Technical Solution Support</a:t>
            </a:r>
          </a:p>
        </p:txBody>
      </p:sp>
      <p:sp>
        <p:nvSpPr>
          <p:cNvPr id="35" name="Rectangle 34">
            <a:extLst>
              <a:ext uri="{FF2B5EF4-FFF2-40B4-BE49-F238E27FC236}">
                <a16:creationId xmlns:a16="http://schemas.microsoft.com/office/drawing/2014/main" id="{E8DDBF51-9BAE-83B2-A3CB-BE39BE2F6912}"/>
              </a:ext>
            </a:extLst>
          </p:cNvPr>
          <p:cNvSpPr/>
          <p:nvPr/>
        </p:nvSpPr>
        <p:spPr>
          <a:xfrm>
            <a:off x="4318225" y="3928355"/>
            <a:ext cx="1581912" cy="383913"/>
          </a:xfrm>
          <a:prstGeom prst="rect">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ts val="850"/>
              </a:lnSpc>
            </a:pPr>
            <a:r>
              <a:rPr lang="en-US" sz="800">
                <a:solidFill>
                  <a:schemeClr val="tx1"/>
                </a:solidFill>
              </a:rPr>
              <a:t>Identity of Things</a:t>
            </a:r>
          </a:p>
        </p:txBody>
      </p:sp>
      <p:sp>
        <p:nvSpPr>
          <p:cNvPr id="36" name="Rectangle 35">
            <a:extLst>
              <a:ext uri="{FF2B5EF4-FFF2-40B4-BE49-F238E27FC236}">
                <a16:creationId xmlns:a16="http://schemas.microsoft.com/office/drawing/2014/main" id="{1873CC4F-49D9-0D35-0010-DDD7CD32986A}"/>
              </a:ext>
            </a:extLst>
          </p:cNvPr>
          <p:cNvSpPr/>
          <p:nvPr/>
        </p:nvSpPr>
        <p:spPr>
          <a:xfrm>
            <a:off x="4318225" y="4358882"/>
            <a:ext cx="1581912" cy="383913"/>
          </a:xfrm>
          <a:prstGeom prst="rect">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ts val="850"/>
              </a:lnSpc>
            </a:pPr>
            <a:r>
              <a:rPr lang="en-US" sz="800" err="1">
                <a:solidFill>
                  <a:schemeClr val="tx1"/>
                </a:solidFill>
              </a:rPr>
              <a:t>ZeroTrust</a:t>
            </a:r>
            <a:r>
              <a:rPr lang="en-US" sz="800">
                <a:solidFill>
                  <a:schemeClr val="tx1"/>
                </a:solidFill>
              </a:rPr>
              <a:t> IAM | JIT Access</a:t>
            </a:r>
          </a:p>
        </p:txBody>
      </p:sp>
      <p:sp>
        <p:nvSpPr>
          <p:cNvPr id="6" name="Rectangle 5">
            <a:extLst>
              <a:ext uri="{FF2B5EF4-FFF2-40B4-BE49-F238E27FC236}">
                <a16:creationId xmlns:a16="http://schemas.microsoft.com/office/drawing/2014/main" id="{00DE6D2E-279E-9DF9-BDCC-C668302493DD}"/>
              </a:ext>
            </a:extLst>
          </p:cNvPr>
          <p:cNvSpPr/>
          <p:nvPr/>
        </p:nvSpPr>
        <p:spPr>
          <a:xfrm>
            <a:off x="644665" y="5801628"/>
            <a:ext cx="1581912" cy="383913"/>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ts val="850"/>
              </a:lnSpc>
            </a:pPr>
            <a:r>
              <a:rPr lang="en-US" sz="800" err="1">
                <a:solidFill>
                  <a:schemeClr val="tx1"/>
                </a:solidFill>
              </a:rPr>
              <a:t>CustomerIAM</a:t>
            </a:r>
            <a:r>
              <a:rPr lang="en-US" sz="800">
                <a:solidFill>
                  <a:schemeClr val="tx1"/>
                </a:solidFill>
              </a:rPr>
              <a:t> Solution </a:t>
            </a:r>
          </a:p>
        </p:txBody>
      </p:sp>
      <p:sp>
        <p:nvSpPr>
          <p:cNvPr id="15" name="Rectangle 14">
            <a:extLst>
              <a:ext uri="{FF2B5EF4-FFF2-40B4-BE49-F238E27FC236}">
                <a16:creationId xmlns:a16="http://schemas.microsoft.com/office/drawing/2014/main" id="{DD06DA06-A097-B939-C0A2-E66B58871C00}"/>
              </a:ext>
            </a:extLst>
          </p:cNvPr>
          <p:cNvSpPr/>
          <p:nvPr/>
        </p:nvSpPr>
        <p:spPr>
          <a:xfrm>
            <a:off x="4306081" y="5801628"/>
            <a:ext cx="1581912" cy="383913"/>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ts val="850"/>
              </a:lnSpc>
            </a:pPr>
            <a:r>
              <a:rPr lang="en-US" sz="800">
                <a:solidFill>
                  <a:schemeClr val="tx1"/>
                </a:solidFill>
              </a:rPr>
              <a:t>Identity Governance and Administration Solution  </a:t>
            </a:r>
          </a:p>
        </p:txBody>
      </p:sp>
      <p:sp>
        <p:nvSpPr>
          <p:cNvPr id="19" name="Rectangle 18">
            <a:extLst>
              <a:ext uri="{FF2B5EF4-FFF2-40B4-BE49-F238E27FC236}">
                <a16:creationId xmlns:a16="http://schemas.microsoft.com/office/drawing/2014/main" id="{765FE41D-F6D8-9008-7E36-5D4EF1B890B5}"/>
              </a:ext>
            </a:extLst>
          </p:cNvPr>
          <p:cNvSpPr/>
          <p:nvPr/>
        </p:nvSpPr>
        <p:spPr>
          <a:xfrm>
            <a:off x="2481816" y="5801628"/>
            <a:ext cx="1581912" cy="383913"/>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ts val="850"/>
              </a:lnSpc>
            </a:pPr>
            <a:r>
              <a:rPr lang="en-US" sz="800">
                <a:solidFill>
                  <a:schemeClr val="tx1"/>
                </a:solidFill>
              </a:rPr>
              <a:t>Access Management as a Service</a:t>
            </a:r>
          </a:p>
        </p:txBody>
      </p:sp>
      <p:sp>
        <p:nvSpPr>
          <p:cNvPr id="27" name="Rectangle 26">
            <a:extLst>
              <a:ext uri="{FF2B5EF4-FFF2-40B4-BE49-F238E27FC236}">
                <a16:creationId xmlns:a16="http://schemas.microsoft.com/office/drawing/2014/main" id="{0F09E204-A846-7052-088B-BDEFC9CD3875}"/>
              </a:ext>
            </a:extLst>
          </p:cNvPr>
          <p:cNvSpPr/>
          <p:nvPr/>
        </p:nvSpPr>
        <p:spPr>
          <a:xfrm>
            <a:off x="2481445" y="6250647"/>
            <a:ext cx="1581912" cy="383913"/>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ts val="850"/>
              </a:lnSpc>
            </a:pPr>
            <a:r>
              <a:rPr lang="en-US" sz="800">
                <a:solidFill>
                  <a:schemeClr val="tx1"/>
                </a:solidFill>
              </a:rPr>
              <a:t>Identity Secure Threat Management</a:t>
            </a:r>
          </a:p>
        </p:txBody>
      </p:sp>
      <p:sp>
        <p:nvSpPr>
          <p:cNvPr id="287" name="TextBox 286">
            <a:extLst>
              <a:ext uri="{FF2B5EF4-FFF2-40B4-BE49-F238E27FC236}">
                <a16:creationId xmlns:a16="http://schemas.microsoft.com/office/drawing/2014/main" id="{C1E94207-A763-8AC5-2845-CC87BE31990F}"/>
              </a:ext>
            </a:extLst>
          </p:cNvPr>
          <p:cNvSpPr txBox="1"/>
          <p:nvPr/>
        </p:nvSpPr>
        <p:spPr>
          <a:xfrm>
            <a:off x="6348293" y="510807"/>
            <a:ext cx="2976406" cy="1015663"/>
          </a:xfrm>
          <a:prstGeom prst="rect">
            <a:avLst/>
          </a:prstGeom>
          <a:noFill/>
        </p:spPr>
        <p:txBody>
          <a:bodyPr wrap="square" lIns="91440" tIns="45720" rIns="91440" bIns="45720" rtlCol="0" anchor="t">
            <a:spAutoFit/>
          </a:bodyPr>
          <a:lstStyle/>
          <a:p>
            <a:pPr marL="117475" indent="-117475">
              <a:buFont typeface="Arial" panose="020B0604020202020204" pitchFamily="34" charset="0"/>
              <a:buChar char="•"/>
            </a:pPr>
            <a:r>
              <a:rPr lang="en-US" sz="1000"/>
              <a:t>Wipro’s Identity Management Center (IMC)</a:t>
            </a:r>
          </a:p>
          <a:p>
            <a:pPr marL="117475" indent="-117475">
              <a:buFont typeface="Arial" panose="020B0604020202020204" pitchFamily="34" charset="0"/>
              <a:buChar char="•"/>
            </a:pPr>
            <a:r>
              <a:rPr lang="en-US" sz="1000"/>
              <a:t>IAM as a Service offerings (IGA, AM, PAM, CIAM)</a:t>
            </a:r>
          </a:p>
          <a:p>
            <a:pPr marL="117475" indent="-117475">
              <a:buFont typeface="Arial" panose="020B0604020202020204" pitchFamily="34" charset="0"/>
              <a:buChar char="•"/>
            </a:pPr>
            <a:r>
              <a:rPr lang="en-US" sz="1000"/>
              <a:t>Wipro's ISTM (Identity Security Threat Management)</a:t>
            </a:r>
          </a:p>
          <a:p>
            <a:pPr marL="117475" indent="-117475">
              <a:buFont typeface="Arial" panose="020B0604020202020204" pitchFamily="34" charset="0"/>
              <a:buChar char="•"/>
            </a:pPr>
            <a:r>
              <a:rPr lang="en-US" sz="1000"/>
              <a:t>RBAC accelerator</a:t>
            </a:r>
          </a:p>
        </p:txBody>
      </p:sp>
      <p:sp>
        <p:nvSpPr>
          <p:cNvPr id="23" name="TextBox 22">
            <a:extLst>
              <a:ext uri="{FF2B5EF4-FFF2-40B4-BE49-F238E27FC236}">
                <a16:creationId xmlns:a16="http://schemas.microsoft.com/office/drawing/2014/main" id="{276E416B-A9A8-53B2-88BB-CE05B99D2BCF}"/>
              </a:ext>
            </a:extLst>
          </p:cNvPr>
          <p:cNvSpPr txBox="1"/>
          <p:nvPr/>
        </p:nvSpPr>
        <p:spPr>
          <a:xfrm>
            <a:off x="6255773" y="1767437"/>
            <a:ext cx="3189201" cy="1446550"/>
          </a:xfrm>
          <a:prstGeom prst="rect">
            <a:avLst/>
          </a:prstGeom>
          <a:noFill/>
        </p:spPr>
        <p:txBody>
          <a:bodyPr wrap="square" lIns="91440" tIns="45720" rIns="91440" bIns="45720" rtlCol="0" anchor="t">
            <a:spAutoFit/>
          </a:bodyPr>
          <a:lstStyle/>
          <a:p>
            <a:r>
              <a:rPr lang="en-US" sz="1400"/>
              <a:t>Wipro’s Identity Management Center (IMC)</a:t>
            </a:r>
          </a:p>
          <a:p>
            <a:pPr marL="171450" indent="-171450">
              <a:buFont typeface="Arial" panose="020B0604020202020204" pitchFamily="34" charset="0"/>
              <a:buChar char="•"/>
            </a:pPr>
            <a:r>
              <a:rPr lang="en-US" sz="1000"/>
              <a:t>Application onboarding accelerator</a:t>
            </a:r>
          </a:p>
          <a:p>
            <a:pPr marL="171450" indent="-171450">
              <a:buFont typeface="Arial" panose="020B0604020202020204" pitchFamily="34" charset="0"/>
              <a:buChar char="•"/>
            </a:pPr>
            <a:r>
              <a:rPr lang="en-US" sz="1000"/>
              <a:t>Centralized monitoring and dashboarding</a:t>
            </a:r>
          </a:p>
          <a:p>
            <a:pPr marL="171450" indent="-171450">
              <a:buFont typeface="Arial" panose="020B0604020202020204" pitchFamily="34" charset="0"/>
              <a:buChar char="•"/>
            </a:pPr>
            <a:r>
              <a:rPr lang="en-US" sz="1000"/>
              <a:t>Test automation</a:t>
            </a:r>
          </a:p>
          <a:p>
            <a:pPr marL="171450" indent="-171450">
              <a:buFont typeface="Arial" panose="020B0604020202020204" pitchFamily="34" charset="0"/>
              <a:buChar char="•"/>
            </a:pPr>
            <a:r>
              <a:rPr lang="en-US" sz="1000"/>
              <a:t>RPA-based automated provisioning</a:t>
            </a:r>
          </a:p>
          <a:p>
            <a:pPr marL="171450" indent="-171450">
              <a:buFont typeface="Arial" panose="020B0604020202020204" pitchFamily="34" charset="0"/>
              <a:buChar char="•"/>
            </a:pPr>
            <a:r>
              <a:rPr lang="en-US" sz="1000">
                <a:ea typeface="+mn-lt"/>
                <a:cs typeface="+mn-lt"/>
              </a:rPr>
              <a:t>AI-based Identity automation</a:t>
            </a:r>
            <a:endParaRPr lang="en-US" sz="1000"/>
          </a:p>
          <a:p>
            <a:pPr marL="171450" indent="-171450">
              <a:buFont typeface="Arial" panose="020B0604020202020204" pitchFamily="34" charset="0"/>
              <a:buChar char="•"/>
            </a:pPr>
            <a:endParaRPr lang="en-US" sz="1000"/>
          </a:p>
        </p:txBody>
      </p:sp>
      <p:sp>
        <p:nvSpPr>
          <p:cNvPr id="26" name="Rectangle 25">
            <a:extLst>
              <a:ext uri="{FF2B5EF4-FFF2-40B4-BE49-F238E27FC236}">
                <a16:creationId xmlns:a16="http://schemas.microsoft.com/office/drawing/2014/main" id="{9CA172D6-EF5E-D8FE-9748-A054AC452C27}"/>
              </a:ext>
            </a:extLst>
          </p:cNvPr>
          <p:cNvSpPr/>
          <p:nvPr/>
        </p:nvSpPr>
        <p:spPr>
          <a:xfrm>
            <a:off x="644664" y="6247168"/>
            <a:ext cx="1581912" cy="383913"/>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ts val="850"/>
              </a:lnSpc>
            </a:pPr>
            <a:r>
              <a:rPr lang="en-US" sz="800">
                <a:solidFill>
                  <a:schemeClr val="tx1"/>
                </a:solidFill>
              </a:rPr>
              <a:t>CIAM as a Service</a:t>
            </a:r>
          </a:p>
        </p:txBody>
      </p:sp>
      <p:sp>
        <p:nvSpPr>
          <p:cNvPr id="50" name="Rectangle 49">
            <a:extLst>
              <a:ext uri="{FF2B5EF4-FFF2-40B4-BE49-F238E27FC236}">
                <a16:creationId xmlns:a16="http://schemas.microsoft.com/office/drawing/2014/main" id="{34B83325-56E9-5B15-3495-58E732ED780B}"/>
              </a:ext>
            </a:extLst>
          </p:cNvPr>
          <p:cNvSpPr/>
          <p:nvPr/>
        </p:nvSpPr>
        <p:spPr>
          <a:xfrm>
            <a:off x="4306080" y="6251332"/>
            <a:ext cx="1581912" cy="383913"/>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ts val="850"/>
              </a:lnSpc>
            </a:pPr>
            <a:r>
              <a:rPr lang="en-US" sz="800">
                <a:solidFill>
                  <a:schemeClr val="tx1"/>
                </a:solidFill>
              </a:rPr>
              <a:t>IGA as a Service</a:t>
            </a:r>
            <a:endParaRPr lang="en-US">
              <a:solidFill>
                <a:schemeClr val="tx1"/>
              </a:solidFill>
            </a:endParaRPr>
          </a:p>
          <a:p>
            <a:pPr algn="ctr">
              <a:lnSpc>
                <a:spcPts val="850"/>
              </a:lnSpc>
            </a:pPr>
            <a:r>
              <a:rPr lang="en-US" sz="800">
                <a:solidFill>
                  <a:schemeClr val="tx1"/>
                </a:solidFill>
              </a:rPr>
              <a:t>PAM as a Service </a:t>
            </a:r>
            <a:endParaRPr lang="en-US">
              <a:solidFill>
                <a:schemeClr val="tx1"/>
              </a:solidFill>
            </a:endParaRPr>
          </a:p>
        </p:txBody>
      </p:sp>
      <p:pic>
        <p:nvPicPr>
          <p:cNvPr id="53" name="Picture 6">
            <a:extLst>
              <a:ext uri="{FF2B5EF4-FFF2-40B4-BE49-F238E27FC236}">
                <a16:creationId xmlns:a16="http://schemas.microsoft.com/office/drawing/2014/main" id="{4DA009A6-F066-531A-1A1A-F6051A4ADDB3}"/>
              </a:ext>
            </a:extLst>
          </p:cNvPr>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10823286" y="6458829"/>
            <a:ext cx="714119" cy="249910"/>
          </a:xfrm>
          <a:prstGeom prst="rect">
            <a:avLst/>
          </a:prstGeom>
          <a:noFill/>
          <a:extLst>
            <a:ext uri="{909E8E84-426E-40DD-AFC4-6F175D3DCCD1}">
              <a14:hiddenFill xmlns:a14="http://schemas.microsoft.com/office/drawing/2010/main">
                <a:solidFill>
                  <a:srgbClr val="FFFFFF"/>
                </a:solidFill>
              </a14:hiddenFill>
            </a:ext>
          </a:extLst>
        </p:spPr>
      </p:pic>
      <p:pic>
        <p:nvPicPr>
          <p:cNvPr id="263" name="Picture 2">
            <a:extLst>
              <a:ext uri="{FF2B5EF4-FFF2-40B4-BE49-F238E27FC236}">
                <a16:creationId xmlns:a16="http://schemas.microsoft.com/office/drawing/2014/main" id="{6143FA00-4D8A-DA22-CADA-4558BF165A17}"/>
              </a:ext>
            </a:extLst>
          </p:cNvPr>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8139784" y="6292707"/>
            <a:ext cx="593411" cy="475059"/>
          </a:xfrm>
          <a:prstGeom prst="rect">
            <a:avLst/>
          </a:prstGeom>
          <a:noFill/>
          <a:extLst>
            <a:ext uri="{909E8E84-426E-40DD-AFC4-6F175D3DCCD1}">
              <a14:hiddenFill xmlns:a14="http://schemas.microsoft.com/office/drawing/2010/main">
                <a:solidFill>
                  <a:srgbClr val="FFFFFF"/>
                </a:solidFill>
              </a14:hiddenFill>
            </a:ext>
          </a:extLst>
        </p:spPr>
      </p:pic>
      <p:pic>
        <p:nvPicPr>
          <p:cNvPr id="267" name="Picture 266">
            <a:extLst>
              <a:ext uri="{FF2B5EF4-FFF2-40B4-BE49-F238E27FC236}">
                <a16:creationId xmlns:a16="http://schemas.microsoft.com/office/drawing/2014/main" id="{ED3757D2-D3B3-45C6-81A6-92CAF921E404}"/>
              </a:ext>
            </a:extLst>
          </p:cNvPr>
          <p:cNvPicPr>
            <a:picLocks noChangeAspect="1"/>
          </p:cNvPicPr>
          <p:nvPr/>
        </p:nvPicPr>
        <p:blipFill>
          <a:blip r:embed="rId32"/>
          <a:stretch>
            <a:fillRect/>
          </a:stretch>
        </p:blipFill>
        <p:spPr>
          <a:xfrm>
            <a:off x="9784929" y="6321407"/>
            <a:ext cx="721801" cy="386433"/>
          </a:xfrm>
          <a:prstGeom prst="rect">
            <a:avLst/>
          </a:prstGeom>
        </p:spPr>
      </p:pic>
      <p:pic>
        <p:nvPicPr>
          <p:cNvPr id="269" name="Picture 268">
            <a:extLst>
              <a:ext uri="{FF2B5EF4-FFF2-40B4-BE49-F238E27FC236}">
                <a16:creationId xmlns:a16="http://schemas.microsoft.com/office/drawing/2014/main" id="{6036D491-30CC-E6D2-6CF3-B9E26316513C}"/>
              </a:ext>
            </a:extLst>
          </p:cNvPr>
          <p:cNvPicPr>
            <a:picLocks noChangeAspect="1"/>
          </p:cNvPicPr>
          <p:nvPr/>
        </p:nvPicPr>
        <p:blipFill>
          <a:blip r:embed="rId33"/>
          <a:stretch>
            <a:fillRect/>
          </a:stretch>
        </p:blipFill>
        <p:spPr>
          <a:xfrm>
            <a:off x="8903511" y="6307886"/>
            <a:ext cx="701829" cy="369848"/>
          </a:xfrm>
          <a:prstGeom prst="rect">
            <a:avLst/>
          </a:prstGeom>
        </p:spPr>
      </p:pic>
      <p:pic>
        <p:nvPicPr>
          <p:cNvPr id="60" name="Picture 59" descr="Transmit Security - Wikipedia">
            <a:extLst>
              <a:ext uri="{FF2B5EF4-FFF2-40B4-BE49-F238E27FC236}">
                <a16:creationId xmlns:a16="http://schemas.microsoft.com/office/drawing/2014/main" id="{53AE748D-8036-2CF6-682E-D4C4773C37A6}"/>
              </a:ext>
            </a:extLst>
          </p:cNvPr>
          <p:cNvPicPr>
            <a:picLocks noChangeAspect="1"/>
          </p:cNvPicPr>
          <p:nvPr/>
        </p:nvPicPr>
        <p:blipFill>
          <a:blip r:embed="rId34"/>
          <a:stretch>
            <a:fillRect/>
          </a:stretch>
        </p:blipFill>
        <p:spPr>
          <a:xfrm>
            <a:off x="11517882" y="5824183"/>
            <a:ext cx="622439" cy="621132"/>
          </a:xfrm>
          <a:prstGeom prst="rect">
            <a:avLst/>
          </a:prstGeom>
        </p:spPr>
      </p:pic>
      <p:pic>
        <p:nvPicPr>
          <p:cNvPr id="62" name="Picture 61" descr="Secret Double Octopus Study Finds 87% Believe Next-Gen ...">
            <a:extLst>
              <a:ext uri="{FF2B5EF4-FFF2-40B4-BE49-F238E27FC236}">
                <a16:creationId xmlns:a16="http://schemas.microsoft.com/office/drawing/2014/main" id="{CAE71C6F-9878-B4C4-9726-F69AF6B209C7}"/>
              </a:ext>
            </a:extLst>
          </p:cNvPr>
          <p:cNvPicPr>
            <a:picLocks noChangeAspect="1"/>
          </p:cNvPicPr>
          <p:nvPr/>
        </p:nvPicPr>
        <p:blipFill>
          <a:blip r:embed="rId35"/>
          <a:stretch>
            <a:fillRect/>
          </a:stretch>
        </p:blipFill>
        <p:spPr>
          <a:xfrm>
            <a:off x="10809811" y="5771702"/>
            <a:ext cx="723992" cy="662129"/>
          </a:xfrm>
          <a:prstGeom prst="rect">
            <a:avLst/>
          </a:prstGeom>
        </p:spPr>
      </p:pic>
      <p:grpSp>
        <p:nvGrpSpPr>
          <p:cNvPr id="367" name="Group 366">
            <a:extLst>
              <a:ext uri="{FF2B5EF4-FFF2-40B4-BE49-F238E27FC236}">
                <a16:creationId xmlns:a16="http://schemas.microsoft.com/office/drawing/2014/main" id="{6F933C2A-73FB-54FA-599F-D6D567F9556F}"/>
              </a:ext>
            </a:extLst>
          </p:cNvPr>
          <p:cNvGrpSpPr/>
          <p:nvPr/>
        </p:nvGrpSpPr>
        <p:grpSpPr>
          <a:xfrm>
            <a:off x="9631022" y="318591"/>
            <a:ext cx="2388427" cy="2694618"/>
            <a:chOff x="9631022" y="318591"/>
            <a:chExt cx="2388427" cy="2694618"/>
          </a:xfrm>
        </p:grpSpPr>
        <p:grpSp>
          <p:nvGrpSpPr>
            <p:cNvPr id="52" name="Group 51">
              <a:extLst>
                <a:ext uri="{FF2B5EF4-FFF2-40B4-BE49-F238E27FC236}">
                  <a16:creationId xmlns:a16="http://schemas.microsoft.com/office/drawing/2014/main" id="{FA2CA28B-2A5D-68B2-70FD-EC06185DDE30}"/>
                </a:ext>
              </a:extLst>
            </p:cNvPr>
            <p:cNvGrpSpPr/>
            <p:nvPr/>
          </p:nvGrpSpPr>
          <p:grpSpPr>
            <a:xfrm>
              <a:off x="9631022" y="318591"/>
              <a:ext cx="2388427" cy="2694618"/>
              <a:chOff x="385026" y="1492328"/>
              <a:chExt cx="4844547" cy="4970975"/>
            </a:xfrm>
          </p:grpSpPr>
          <p:sp>
            <p:nvSpPr>
              <p:cNvPr id="61" name="Oval 60">
                <a:extLst>
                  <a:ext uri="{FF2B5EF4-FFF2-40B4-BE49-F238E27FC236}">
                    <a16:creationId xmlns:a16="http://schemas.microsoft.com/office/drawing/2014/main" id="{FD5FE2AA-1506-0F7D-466B-3BEC48C41D39}"/>
                  </a:ext>
                </a:extLst>
              </p:cNvPr>
              <p:cNvSpPr>
                <a:spLocks/>
              </p:cNvSpPr>
              <p:nvPr/>
            </p:nvSpPr>
            <p:spPr bwMode="blackWhite">
              <a:xfrm>
                <a:off x="385026" y="2019102"/>
                <a:ext cx="4844547" cy="4444201"/>
              </a:xfrm>
              <a:prstGeom prst="ellipse">
                <a:avLst/>
              </a:prstGeom>
              <a:solidFill>
                <a:schemeClr val="bg1"/>
              </a:solidFill>
              <a:ln w="12700">
                <a:gradFill flip="none" rotWithShape="1">
                  <a:gsLst>
                    <a:gs pos="49000">
                      <a:schemeClr val="bg1"/>
                    </a:gs>
                    <a:gs pos="100000">
                      <a:schemeClr val="bg1">
                        <a:lumMod val="75000"/>
                      </a:schemeClr>
                    </a:gs>
                  </a:gsLst>
                  <a:lin ang="5400000" scaled="1"/>
                  <a:tileRect/>
                </a:gradFill>
                <a:round/>
                <a:headEnd/>
                <a:tailEnd/>
              </a:ln>
            </p:spPr>
            <p:txBody>
              <a:bodyPr wrap="square" tIns="548640" anchor="t" anchorCtr="0">
                <a:noAutofit/>
              </a:bodyPr>
              <a:lstStyle/>
              <a:p>
                <a:pPr algn="ctr">
                  <a:lnSpc>
                    <a:spcPts val="600"/>
                  </a:lnSpc>
                  <a:buClr>
                    <a:srgbClr val="000000"/>
                  </a:buClr>
                  <a:defRPr/>
                </a:pPr>
                <a:endParaRPr lang="en-GB" sz="400" b="1">
                  <a:solidFill>
                    <a:schemeClr val="tx1"/>
                  </a:solidFill>
                </a:endParaRPr>
              </a:p>
              <a:p>
                <a:pPr algn="ctr">
                  <a:lnSpc>
                    <a:spcPts val="600"/>
                  </a:lnSpc>
                  <a:buClr>
                    <a:srgbClr val="000000"/>
                  </a:buClr>
                  <a:defRPr/>
                </a:pPr>
                <a:endParaRPr lang="en-GB" sz="400" b="1">
                  <a:solidFill>
                    <a:schemeClr val="tx1"/>
                  </a:solidFill>
                </a:endParaRPr>
              </a:p>
            </p:txBody>
          </p:sp>
          <p:sp>
            <p:nvSpPr>
              <p:cNvPr id="63" name="Oval 62">
                <a:extLst>
                  <a:ext uri="{FF2B5EF4-FFF2-40B4-BE49-F238E27FC236}">
                    <a16:creationId xmlns:a16="http://schemas.microsoft.com/office/drawing/2014/main" id="{338CA19C-054B-C4E8-3BB8-C564B58AB2F4}"/>
                  </a:ext>
                </a:extLst>
              </p:cNvPr>
              <p:cNvSpPr>
                <a:spLocks/>
              </p:cNvSpPr>
              <p:nvPr/>
            </p:nvSpPr>
            <p:spPr bwMode="blackWhite">
              <a:xfrm>
                <a:off x="385026" y="1775951"/>
                <a:ext cx="4844547" cy="4444201"/>
              </a:xfrm>
              <a:prstGeom prst="ellipse">
                <a:avLst/>
              </a:prstGeom>
              <a:solidFill>
                <a:schemeClr val="bg1"/>
              </a:solidFill>
              <a:ln w="12700">
                <a:gradFill flip="none" rotWithShape="1">
                  <a:gsLst>
                    <a:gs pos="49000">
                      <a:schemeClr val="bg1"/>
                    </a:gs>
                    <a:gs pos="100000">
                      <a:schemeClr val="bg1">
                        <a:lumMod val="75000"/>
                      </a:schemeClr>
                    </a:gs>
                  </a:gsLst>
                  <a:lin ang="5400000" scaled="1"/>
                  <a:tileRect/>
                </a:gradFill>
                <a:round/>
                <a:headEnd/>
                <a:tailEnd/>
              </a:ln>
            </p:spPr>
            <p:txBody>
              <a:bodyPr wrap="square" tIns="548640" anchor="t" anchorCtr="0">
                <a:noAutofit/>
              </a:bodyPr>
              <a:lstStyle/>
              <a:p>
                <a:pPr algn="ctr">
                  <a:lnSpc>
                    <a:spcPts val="600"/>
                  </a:lnSpc>
                  <a:buClr>
                    <a:srgbClr val="000000"/>
                  </a:buClr>
                  <a:defRPr/>
                </a:pPr>
                <a:endParaRPr lang="en-GB" sz="400" b="1">
                  <a:solidFill>
                    <a:schemeClr val="tx1"/>
                  </a:solidFill>
                </a:endParaRPr>
              </a:p>
              <a:p>
                <a:pPr algn="ctr">
                  <a:lnSpc>
                    <a:spcPts val="600"/>
                  </a:lnSpc>
                  <a:buClr>
                    <a:srgbClr val="000000"/>
                  </a:buClr>
                  <a:defRPr/>
                </a:pPr>
                <a:endParaRPr lang="en-GB" sz="400" b="1">
                  <a:solidFill>
                    <a:schemeClr val="tx1"/>
                  </a:solidFill>
                </a:endParaRPr>
              </a:p>
            </p:txBody>
          </p:sp>
          <p:sp>
            <p:nvSpPr>
              <p:cNvPr id="260" name="Oval 259">
                <a:extLst>
                  <a:ext uri="{FF2B5EF4-FFF2-40B4-BE49-F238E27FC236}">
                    <a16:creationId xmlns:a16="http://schemas.microsoft.com/office/drawing/2014/main" id="{DFCF5E65-8ADC-1371-397B-8E6708FB5D31}"/>
                  </a:ext>
                </a:extLst>
              </p:cNvPr>
              <p:cNvSpPr>
                <a:spLocks/>
              </p:cNvSpPr>
              <p:nvPr/>
            </p:nvSpPr>
            <p:spPr bwMode="blackWhite">
              <a:xfrm>
                <a:off x="385026" y="1492328"/>
                <a:ext cx="4844547" cy="4456199"/>
              </a:xfrm>
              <a:prstGeom prst="ellipse">
                <a:avLst/>
              </a:prstGeom>
              <a:solidFill>
                <a:schemeClr val="bg1"/>
              </a:solidFill>
              <a:ln w="12700">
                <a:gradFill flip="none" rotWithShape="1">
                  <a:gsLst>
                    <a:gs pos="49000">
                      <a:schemeClr val="bg1"/>
                    </a:gs>
                    <a:gs pos="100000">
                      <a:schemeClr val="bg1">
                        <a:lumMod val="75000"/>
                      </a:schemeClr>
                    </a:gs>
                  </a:gsLst>
                  <a:lin ang="5400000" scaled="1"/>
                  <a:tileRect/>
                </a:gradFill>
                <a:round/>
                <a:headEnd/>
                <a:tailEnd/>
              </a:ln>
            </p:spPr>
            <p:txBody>
              <a:bodyPr wrap="square" tIns="548640" anchor="t" anchorCtr="0">
                <a:noAutofit/>
              </a:bodyPr>
              <a:lstStyle/>
              <a:p>
                <a:pPr algn="ctr">
                  <a:lnSpc>
                    <a:spcPts val="600"/>
                  </a:lnSpc>
                  <a:buClr>
                    <a:srgbClr val="000000"/>
                  </a:buClr>
                  <a:defRPr/>
                </a:pPr>
                <a:endParaRPr lang="en-GB" sz="400" b="1">
                  <a:solidFill>
                    <a:schemeClr val="tx1"/>
                  </a:solidFill>
                </a:endParaRPr>
              </a:p>
              <a:p>
                <a:pPr algn="ctr">
                  <a:lnSpc>
                    <a:spcPts val="600"/>
                  </a:lnSpc>
                  <a:buClr>
                    <a:srgbClr val="000000"/>
                  </a:buClr>
                  <a:defRPr/>
                </a:pPr>
                <a:endParaRPr lang="en-GB" sz="400" b="1">
                  <a:solidFill>
                    <a:schemeClr val="tx1"/>
                  </a:solidFill>
                </a:endParaRPr>
              </a:p>
            </p:txBody>
          </p:sp>
          <p:sp>
            <p:nvSpPr>
              <p:cNvPr id="261" name="TextBox 260">
                <a:extLst>
                  <a:ext uri="{FF2B5EF4-FFF2-40B4-BE49-F238E27FC236}">
                    <a16:creationId xmlns:a16="http://schemas.microsoft.com/office/drawing/2014/main" id="{98BBDB48-CC40-9377-7B48-237B24E91B63}"/>
                  </a:ext>
                </a:extLst>
              </p:cNvPr>
              <p:cNvSpPr txBox="1"/>
              <p:nvPr/>
            </p:nvSpPr>
            <p:spPr>
              <a:xfrm>
                <a:off x="2064157" y="5635190"/>
                <a:ext cx="1548937" cy="300214"/>
              </a:xfrm>
              <a:prstGeom prst="rect">
                <a:avLst/>
              </a:prstGeom>
              <a:noFill/>
            </p:spPr>
            <p:txBody>
              <a:bodyPr wrap="square">
                <a:spAutoFit/>
              </a:bodyPr>
              <a:lstStyle/>
              <a:p>
                <a:pPr algn="ctr">
                  <a:lnSpc>
                    <a:spcPts val="600"/>
                  </a:lnSpc>
                </a:pPr>
                <a:r>
                  <a:rPr lang="en-US" sz="400">
                    <a:solidFill>
                      <a:schemeClr val="tx1"/>
                    </a:solidFill>
                    <a:cs typeface="Arial" panose="020B0604020202020204" pitchFamily="34" charset="0"/>
                  </a:rPr>
                  <a:t>Advisory and Strategy</a:t>
                </a:r>
              </a:p>
            </p:txBody>
          </p:sp>
          <p:sp>
            <p:nvSpPr>
              <p:cNvPr id="264" name="TextBox 263">
                <a:extLst>
                  <a:ext uri="{FF2B5EF4-FFF2-40B4-BE49-F238E27FC236}">
                    <a16:creationId xmlns:a16="http://schemas.microsoft.com/office/drawing/2014/main" id="{E1A951EA-5D49-F4D8-6BD1-FBA1024DE99A}"/>
                  </a:ext>
                </a:extLst>
              </p:cNvPr>
              <p:cNvSpPr txBox="1"/>
              <p:nvPr/>
            </p:nvSpPr>
            <p:spPr>
              <a:xfrm>
                <a:off x="1999584" y="5877366"/>
                <a:ext cx="1628724" cy="397447"/>
              </a:xfrm>
              <a:prstGeom prst="rect">
                <a:avLst/>
              </a:prstGeom>
              <a:noFill/>
            </p:spPr>
            <p:txBody>
              <a:bodyPr wrap="square">
                <a:spAutoFit/>
              </a:bodyPr>
              <a:lstStyle/>
              <a:p>
                <a:pPr algn="ctr"/>
                <a:r>
                  <a:rPr lang="en-US" sz="400">
                    <a:solidFill>
                      <a:schemeClr val="tx1"/>
                    </a:solidFill>
                    <a:cs typeface="Arial" panose="020B0604020202020204" pitchFamily="34" charset="0"/>
                  </a:rPr>
                  <a:t>Transformation and Implementation</a:t>
                </a:r>
              </a:p>
            </p:txBody>
          </p:sp>
          <p:sp>
            <p:nvSpPr>
              <p:cNvPr id="265" name="TextBox 264">
                <a:extLst>
                  <a:ext uri="{FF2B5EF4-FFF2-40B4-BE49-F238E27FC236}">
                    <a16:creationId xmlns:a16="http://schemas.microsoft.com/office/drawing/2014/main" id="{0AEF626B-39A9-001E-F55F-B3BCFA4F28DA}"/>
                  </a:ext>
                </a:extLst>
              </p:cNvPr>
              <p:cNvSpPr txBox="1"/>
              <p:nvPr/>
            </p:nvSpPr>
            <p:spPr>
              <a:xfrm>
                <a:off x="2188565" y="6158710"/>
                <a:ext cx="1211884" cy="300214"/>
              </a:xfrm>
              <a:prstGeom prst="rect">
                <a:avLst/>
              </a:prstGeom>
              <a:noFill/>
            </p:spPr>
            <p:txBody>
              <a:bodyPr wrap="square">
                <a:spAutoFit/>
              </a:bodyPr>
              <a:lstStyle/>
              <a:p>
                <a:pPr algn="ctr">
                  <a:lnSpc>
                    <a:spcPts val="600"/>
                  </a:lnSpc>
                </a:pPr>
                <a:r>
                  <a:rPr lang="en-US" sz="400">
                    <a:solidFill>
                      <a:schemeClr val="tx1"/>
                    </a:solidFill>
                    <a:cs typeface="Arial" panose="020B0604020202020204" pitchFamily="34" charset="0"/>
                  </a:rPr>
                  <a:t>Managed Services</a:t>
                </a:r>
              </a:p>
            </p:txBody>
          </p:sp>
        </p:grpSp>
        <p:grpSp>
          <p:nvGrpSpPr>
            <p:cNvPr id="266" name="Graphic 12">
              <a:extLst>
                <a:ext uri="{FF2B5EF4-FFF2-40B4-BE49-F238E27FC236}">
                  <a16:creationId xmlns:a16="http://schemas.microsoft.com/office/drawing/2014/main" id="{3263B113-7DC0-D5D6-C4E8-FE4A9FCF85BB}"/>
                </a:ext>
              </a:extLst>
            </p:cNvPr>
            <p:cNvGrpSpPr/>
            <p:nvPr/>
          </p:nvGrpSpPr>
          <p:grpSpPr>
            <a:xfrm>
              <a:off x="9679847" y="332682"/>
              <a:ext cx="2276981" cy="2276976"/>
              <a:chOff x="4144093" y="1474683"/>
              <a:chExt cx="3903812" cy="3903808"/>
            </a:xfrm>
            <a:solidFill>
              <a:schemeClr val="accent6">
                <a:lumMod val="20000"/>
                <a:lumOff val="80000"/>
              </a:schemeClr>
            </a:solidFill>
          </p:grpSpPr>
          <p:sp>
            <p:nvSpPr>
              <p:cNvPr id="268" name="Freeform: Shape 267">
                <a:extLst>
                  <a:ext uri="{FF2B5EF4-FFF2-40B4-BE49-F238E27FC236}">
                    <a16:creationId xmlns:a16="http://schemas.microsoft.com/office/drawing/2014/main" id="{C6820075-7C97-52EA-7185-79803035E319}"/>
                  </a:ext>
                </a:extLst>
              </p:cNvPr>
              <p:cNvSpPr/>
              <p:nvPr/>
            </p:nvSpPr>
            <p:spPr>
              <a:xfrm>
                <a:off x="4282535" y="1495139"/>
                <a:ext cx="2230755" cy="1208722"/>
              </a:xfrm>
              <a:custGeom>
                <a:avLst/>
                <a:gdLst>
                  <a:gd name="connsiteX0" fmla="*/ 2230755 w 2230755"/>
                  <a:gd name="connsiteY0" fmla="*/ 1208723 h 1208722"/>
                  <a:gd name="connsiteX1" fmla="*/ 1532858 w 2230755"/>
                  <a:gd name="connsiteY1" fmla="*/ 0 h 1208722"/>
                  <a:gd name="connsiteX2" fmla="*/ 0 w 2230755"/>
                  <a:gd name="connsiteY2" fmla="*/ 1208723 h 1208722"/>
                  <a:gd name="connsiteX3" fmla="*/ 2230660 w 2230755"/>
                  <a:gd name="connsiteY3" fmla="*/ 1208723 h 1208722"/>
                </a:gdLst>
                <a:ahLst/>
                <a:cxnLst>
                  <a:cxn ang="0">
                    <a:pos x="connsiteX0" y="connsiteY0"/>
                  </a:cxn>
                  <a:cxn ang="0">
                    <a:pos x="connsiteX1" y="connsiteY1"/>
                  </a:cxn>
                  <a:cxn ang="0">
                    <a:pos x="connsiteX2" y="connsiteY2"/>
                  </a:cxn>
                  <a:cxn ang="0">
                    <a:pos x="connsiteX3" y="connsiteY3"/>
                  </a:cxn>
                </a:cxnLst>
                <a:rect l="l" t="t" r="r" b="b"/>
                <a:pathLst>
                  <a:path w="2230755" h="1208722">
                    <a:moveTo>
                      <a:pt x="2230755" y="1208723"/>
                    </a:moveTo>
                    <a:lnTo>
                      <a:pt x="1532858" y="0"/>
                    </a:lnTo>
                    <a:cubicBezTo>
                      <a:pt x="833533" y="100679"/>
                      <a:pt x="254032" y="572167"/>
                      <a:pt x="0" y="1208723"/>
                    </a:cubicBezTo>
                    <a:lnTo>
                      <a:pt x="2230660" y="1208723"/>
                    </a:lnTo>
                    <a:close/>
                  </a:path>
                </a:pathLst>
              </a:custGeom>
              <a:grpFill/>
              <a:ln w="38100" cap="flat">
                <a:solidFill>
                  <a:schemeClr val="bg1"/>
                </a:solidFill>
                <a:prstDash val="solid"/>
                <a:miter/>
              </a:ln>
            </p:spPr>
            <p:txBody>
              <a:bodyPr rtlCol="0" anchor="ctr"/>
              <a:lstStyle/>
              <a:p>
                <a:pPr>
                  <a:lnSpc>
                    <a:spcPts val="600"/>
                  </a:lnSpc>
                </a:pPr>
                <a:endParaRPr lang="en-US" sz="1050"/>
              </a:p>
            </p:txBody>
          </p:sp>
          <p:sp>
            <p:nvSpPr>
              <p:cNvPr id="270" name="Freeform: Shape 269">
                <a:extLst>
                  <a:ext uri="{FF2B5EF4-FFF2-40B4-BE49-F238E27FC236}">
                    <a16:creationId xmlns:a16="http://schemas.microsoft.com/office/drawing/2014/main" id="{D09EE0AB-E9A1-88A1-C413-705567ED1C4C}"/>
                  </a:ext>
                </a:extLst>
              </p:cNvPr>
              <p:cNvSpPr/>
              <p:nvPr/>
            </p:nvSpPr>
            <p:spPr>
              <a:xfrm>
                <a:off x="4144093" y="2703861"/>
                <a:ext cx="1534615" cy="1931860"/>
              </a:xfrm>
              <a:custGeom>
                <a:avLst/>
                <a:gdLst>
                  <a:gd name="connsiteX0" fmla="*/ 1534616 w 1534615"/>
                  <a:gd name="connsiteY0" fmla="*/ 0 h 1931860"/>
                  <a:gd name="connsiteX1" fmla="*/ 138822 w 1534615"/>
                  <a:gd name="connsiteY1" fmla="*/ 0 h 1931860"/>
                  <a:gd name="connsiteX2" fmla="*/ 419238 w 1534615"/>
                  <a:gd name="connsiteY2" fmla="*/ 1931861 h 1931860"/>
                  <a:gd name="connsiteX3" fmla="*/ 1117326 w 1534615"/>
                  <a:gd name="connsiteY3" fmla="*/ 722757 h 1931860"/>
                  <a:gd name="connsiteX4" fmla="*/ 1534616 w 1534615"/>
                  <a:gd name="connsiteY4" fmla="*/ 0 h 1931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615" h="1931860">
                    <a:moveTo>
                      <a:pt x="1534616" y="0"/>
                    </a:moveTo>
                    <a:lnTo>
                      <a:pt x="138822" y="0"/>
                    </a:lnTo>
                    <a:cubicBezTo>
                      <a:pt x="-123591" y="655987"/>
                      <a:pt x="-5100" y="1393603"/>
                      <a:pt x="419238" y="1931861"/>
                    </a:cubicBezTo>
                    <a:lnTo>
                      <a:pt x="1117326" y="722757"/>
                    </a:lnTo>
                    <a:lnTo>
                      <a:pt x="1534616" y="0"/>
                    </a:lnTo>
                    <a:close/>
                  </a:path>
                </a:pathLst>
              </a:custGeom>
              <a:grpFill/>
              <a:ln w="38100" cap="flat">
                <a:solidFill>
                  <a:schemeClr val="bg1"/>
                </a:solidFill>
                <a:prstDash val="solid"/>
                <a:miter/>
              </a:ln>
            </p:spPr>
            <p:txBody>
              <a:bodyPr rtlCol="0" anchor="ctr"/>
              <a:lstStyle/>
              <a:p>
                <a:pPr>
                  <a:lnSpc>
                    <a:spcPts val="600"/>
                  </a:lnSpc>
                </a:pPr>
                <a:endParaRPr lang="en-US" sz="1050"/>
              </a:p>
            </p:txBody>
          </p:sp>
          <p:sp>
            <p:nvSpPr>
              <p:cNvPr id="271" name="Freeform: Shape 270">
                <a:extLst>
                  <a:ext uri="{FF2B5EF4-FFF2-40B4-BE49-F238E27FC236}">
                    <a16:creationId xmlns:a16="http://schemas.microsoft.com/office/drawing/2014/main" id="{A0EE5F93-8BEA-F681-5960-20D47F034A40}"/>
                  </a:ext>
                </a:extLst>
              </p:cNvPr>
              <p:cNvSpPr/>
              <p:nvPr/>
            </p:nvSpPr>
            <p:spPr>
              <a:xfrm>
                <a:off x="4563522" y="3426618"/>
                <a:ext cx="1813274" cy="1951873"/>
              </a:xfrm>
              <a:custGeom>
                <a:avLst/>
                <a:gdLst>
                  <a:gd name="connsiteX0" fmla="*/ 697897 w 1813274"/>
                  <a:gd name="connsiteY0" fmla="*/ 0 h 1951873"/>
                  <a:gd name="connsiteX1" fmla="*/ 0 w 1813274"/>
                  <a:gd name="connsiteY1" fmla="*/ 1208723 h 1951873"/>
                  <a:gd name="connsiteX2" fmla="*/ 1813274 w 1813274"/>
                  <a:gd name="connsiteY2" fmla="*/ 1931765 h 1951873"/>
                  <a:gd name="connsiteX3" fmla="*/ 1115187 w 1813274"/>
                  <a:gd name="connsiteY3" fmla="*/ 722757 h 1951873"/>
                  <a:gd name="connsiteX4" fmla="*/ 697897 w 1813274"/>
                  <a:gd name="connsiteY4" fmla="*/ 0 h 195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3274" h="1951873">
                    <a:moveTo>
                      <a:pt x="697897" y="0"/>
                    </a:moveTo>
                    <a:lnTo>
                      <a:pt x="0" y="1208723"/>
                    </a:lnTo>
                    <a:cubicBezTo>
                      <a:pt x="436912" y="1764030"/>
                      <a:pt x="1134904" y="2030159"/>
                      <a:pt x="1813274" y="1931765"/>
                    </a:cubicBezTo>
                    <a:lnTo>
                      <a:pt x="1115187" y="722757"/>
                    </a:lnTo>
                    <a:lnTo>
                      <a:pt x="697897" y="0"/>
                    </a:lnTo>
                    <a:close/>
                  </a:path>
                </a:pathLst>
              </a:custGeom>
              <a:grpFill/>
              <a:ln w="38100" cap="flat">
                <a:solidFill>
                  <a:schemeClr val="bg1"/>
                </a:solidFill>
                <a:prstDash val="solid"/>
                <a:miter/>
              </a:ln>
            </p:spPr>
            <p:txBody>
              <a:bodyPr rtlCol="0" anchor="ctr"/>
              <a:lstStyle/>
              <a:p>
                <a:pPr>
                  <a:lnSpc>
                    <a:spcPts val="600"/>
                  </a:lnSpc>
                </a:pPr>
                <a:endParaRPr lang="en-US" sz="1050"/>
              </a:p>
            </p:txBody>
          </p:sp>
          <p:sp>
            <p:nvSpPr>
              <p:cNvPr id="272" name="Freeform: Shape 271">
                <a:extLst>
                  <a:ext uri="{FF2B5EF4-FFF2-40B4-BE49-F238E27FC236}">
                    <a16:creationId xmlns:a16="http://schemas.microsoft.com/office/drawing/2014/main" id="{19A2253A-5944-66E9-8C78-3693508E8C8D}"/>
                  </a:ext>
                </a:extLst>
              </p:cNvPr>
              <p:cNvSpPr/>
              <p:nvPr/>
            </p:nvSpPr>
            <p:spPr>
              <a:xfrm>
                <a:off x="5678709" y="4149375"/>
                <a:ext cx="2230659" cy="1208722"/>
              </a:xfrm>
              <a:custGeom>
                <a:avLst/>
                <a:gdLst>
                  <a:gd name="connsiteX0" fmla="*/ 0 w 2230659"/>
                  <a:gd name="connsiteY0" fmla="*/ 0 h 1208722"/>
                  <a:gd name="connsiteX1" fmla="*/ 697897 w 2230659"/>
                  <a:gd name="connsiteY1" fmla="*/ 1208723 h 1208722"/>
                  <a:gd name="connsiteX2" fmla="*/ 2230660 w 2230659"/>
                  <a:gd name="connsiteY2" fmla="*/ 0 h 1208722"/>
                  <a:gd name="connsiteX3" fmla="*/ 0 w 2230659"/>
                  <a:gd name="connsiteY3" fmla="*/ 0 h 1208722"/>
                </a:gdLst>
                <a:ahLst/>
                <a:cxnLst>
                  <a:cxn ang="0">
                    <a:pos x="connsiteX0" y="connsiteY0"/>
                  </a:cxn>
                  <a:cxn ang="0">
                    <a:pos x="connsiteX1" y="connsiteY1"/>
                  </a:cxn>
                  <a:cxn ang="0">
                    <a:pos x="connsiteX2" y="connsiteY2"/>
                  </a:cxn>
                  <a:cxn ang="0">
                    <a:pos x="connsiteX3" y="connsiteY3"/>
                  </a:cxn>
                </a:cxnLst>
                <a:rect l="l" t="t" r="r" b="b"/>
                <a:pathLst>
                  <a:path w="2230659" h="1208722">
                    <a:moveTo>
                      <a:pt x="0" y="0"/>
                    </a:moveTo>
                    <a:lnTo>
                      <a:pt x="697897" y="1208723"/>
                    </a:lnTo>
                    <a:cubicBezTo>
                      <a:pt x="1397222" y="1108043"/>
                      <a:pt x="1976723" y="636556"/>
                      <a:pt x="2230660" y="0"/>
                    </a:cubicBezTo>
                    <a:lnTo>
                      <a:pt x="0" y="0"/>
                    </a:lnTo>
                    <a:close/>
                  </a:path>
                </a:pathLst>
              </a:custGeom>
              <a:grpFill/>
              <a:ln w="38100" cap="flat">
                <a:solidFill>
                  <a:schemeClr val="bg1"/>
                </a:solidFill>
                <a:prstDash val="solid"/>
                <a:miter/>
              </a:ln>
            </p:spPr>
            <p:txBody>
              <a:bodyPr rtlCol="0" anchor="ctr"/>
              <a:lstStyle/>
              <a:p>
                <a:pPr>
                  <a:lnSpc>
                    <a:spcPts val="600"/>
                  </a:lnSpc>
                </a:pPr>
                <a:endParaRPr lang="en-US" sz="1050"/>
              </a:p>
            </p:txBody>
          </p:sp>
          <p:sp>
            <p:nvSpPr>
              <p:cNvPr id="273" name="Freeform: Shape 272">
                <a:extLst>
                  <a:ext uri="{FF2B5EF4-FFF2-40B4-BE49-F238E27FC236}">
                    <a16:creationId xmlns:a16="http://schemas.microsoft.com/office/drawing/2014/main" id="{6523FEE6-3727-04D0-DCAC-11AB1E1BA554}"/>
                  </a:ext>
                </a:extLst>
              </p:cNvPr>
              <p:cNvSpPr/>
              <p:nvPr/>
            </p:nvSpPr>
            <p:spPr>
              <a:xfrm>
                <a:off x="6513290" y="2217515"/>
                <a:ext cx="1534615" cy="1931860"/>
              </a:xfrm>
              <a:custGeom>
                <a:avLst/>
                <a:gdLst>
                  <a:gd name="connsiteX0" fmla="*/ 0 w 1534615"/>
                  <a:gd name="connsiteY0" fmla="*/ 1931861 h 1931860"/>
                  <a:gd name="connsiteX1" fmla="*/ 1395793 w 1534615"/>
                  <a:gd name="connsiteY1" fmla="*/ 1931861 h 1931860"/>
                  <a:gd name="connsiteX2" fmla="*/ 1115377 w 1534615"/>
                  <a:gd name="connsiteY2" fmla="*/ 0 h 1931860"/>
                  <a:gd name="connsiteX3" fmla="*/ 417290 w 1534615"/>
                  <a:gd name="connsiteY3" fmla="*/ 1209104 h 1931860"/>
                  <a:gd name="connsiteX4" fmla="*/ 0 w 1534615"/>
                  <a:gd name="connsiteY4" fmla="*/ 1931861 h 1931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615" h="1931860">
                    <a:moveTo>
                      <a:pt x="0" y="1931861"/>
                    </a:moveTo>
                    <a:lnTo>
                      <a:pt x="1395793" y="1931861"/>
                    </a:lnTo>
                    <a:cubicBezTo>
                      <a:pt x="1658208" y="1275874"/>
                      <a:pt x="1539717" y="538258"/>
                      <a:pt x="1115377" y="0"/>
                    </a:cubicBezTo>
                    <a:lnTo>
                      <a:pt x="417290" y="1209104"/>
                    </a:lnTo>
                    <a:lnTo>
                      <a:pt x="0" y="1931861"/>
                    </a:lnTo>
                    <a:close/>
                  </a:path>
                </a:pathLst>
              </a:custGeom>
              <a:solidFill>
                <a:schemeClr val="accent6"/>
              </a:solidFill>
              <a:ln w="38100" cap="flat">
                <a:solidFill>
                  <a:schemeClr val="bg1"/>
                </a:solidFill>
                <a:prstDash val="solid"/>
                <a:miter/>
              </a:ln>
            </p:spPr>
            <p:txBody>
              <a:bodyPr rtlCol="0" anchor="ctr"/>
              <a:lstStyle/>
              <a:p>
                <a:pPr>
                  <a:lnSpc>
                    <a:spcPts val="600"/>
                  </a:lnSpc>
                </a:pPr>
                <a:endParaRPr lang="en-US" sz="1050"/>
              </a:p>
            </p:txBody>
          </p:sp>
          <p:sp>
            <p:nvSpPr>
              <p:cNvPr id="274" name="Freeform: Shape 273">
                <a:extLst>
                  <a:ext uri="{FF2B5EF4-FFF2-40B4-BE49-F238E27FC236}">
                    <a16:creationId xmlns:a16="http://schemas.microsoft.com/office/drawing/2014/main" id="{B0DBBFBE-6EF8-D90D-EB2A-6F0259147CCA}"/>
                  </a:ext>
                </a:extLst>
              </p:cNvPr>
              <p:cNvSpPr/>
              <p:nvPr/>
            </p:nvSpPr>
            <p:spPr>
              <a:xfrm>
                <a:off x="5815298" y="1474683"/>
                <a:ext cx="1813178" cy="1951934"/>
              </a:xfrm>
              <a:custGeom>
                <a:avLst/>
                <a:gdLst>
                  <a:gd name="connsiteX0" fmla="*/ 1115282 w 1813178"/>
                  <a:gd name="connsiteY0" fmla="*/ 1951935 h 1951934"/>
                  <a:gd name="connsiteX1" fmla="*/ 1813179 w 1813178"/>
                  <a:gd name="connsiteY1" fmla="*/ 743117 h 1951934"/>
                  <a:gd name="connsiteX2" fmla="*/ 0 w 1813178"/>
                  <a:gd name="connsiteY2" fmla="*/ 20074 h 1951934"/>
                  <a:gd name="connsiteX3" fmla="*/ 697992 w 1813178"/>
                  <a:gd name="connsiteY3" fmla="*/ 1229178 h 1951934"/>
                  <a:gd name="connsiteX4" fmla="*/ 1115282 w 1813178"/>
                  <a:gd name="connsiteY4" fmla="*/ 1951935 h 195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3178" h="1951934">
                    <a:moveTo>
                      <a:pt x="1115282" y="1951935"/>
                    </a:moveTo>
                    <a:lnTo>
                      <a:pt x="1813179" y="743117"/>
                    </a:lnTo>
                    <a:cubicBezTo>
                      <a:pt x="1376267" y="187905"/>
                      <a:pt x="678180" y="-78224"/>
                      <a:pt x="0" y="20074"/>
                    </a:cubicBezTo>
                    <a:lnTo>
                      <a:pt x="697992" y="1229178"/>
                    </a:lnTo>
                    <a:lnTo>
                      <a:pt x="1115282" y="1951935"/>
                    </a:lnTo>
                    <a:close/>
                  </a:path>
                </a:pathLst>
              </a:custGeom>
              <a:grpFill/>
              <a:ln w="38100" cap="flat">
                <a:solidFill>
                  <a:schemeClr val="bg1"/>
                </a:solidFill>
                <a:prstDash val="solid"/>
                <a:miter/>
              </a:ln>
            </p:spPr>
            <p:txBody>
              <a:bodyPr rtlCol="0" anchor="ctr"/>
              <a:lstStyle/>
              <a:p>
                <a:pPr>
                  <a:lnSpc>
                    <a:spcPts val="600"/>
                  </a:lnSpc>
                </a:pPr>
                <a:endParaRPr lang="en-US" sz="1050"/>
              </a:p>
            </p:txBody>
          </p:sp>
        </p:grpSp>
        <p:pic>
          <p:nvPicPr>
            <p:cNvPr id="275" name="Picture 274">
              <a:extLst>
                <a:ext uri="{FF2B5EF4-FFF2-40B4-BE49-F238E27FC236}">
                  <a16:creationId xmlns:a16="http://schemas.microsoft.com/office/drawing/2014/main" id="{C3525556-2690-8C3E-4622-8E279591A04E}"/>
                </a:ext>
              </a:extLst>
            </p:cNvPr>
            <p:cNvPicPr>
              <a:picLocks noChangeAspect="1"/>
            </p:cNvPicPr>
            <p:nvPr/>
          </p:nvPicPr>
          <p:blipFill>
            <a:blip r:embed="rId36">
              <a:lum bright="100000"/>
            </a:blip>
            <a:stretch>
              <a:fillRect/>
            </a:stretch>
          </p:blipFill>
          <p:spPr>
            <a:xfrm>
              <a:off x="11552441" y="1092315"/>
              <a:ext cx="267494" cy="341286"/>
            </a:xfrm>
            <a:prstGeom prst="rect">
              <a:avLst/>
            </a:prstGeom>
          </p:spPr>
        </p:pic>
        <p:pic>
          <p:nvPicPr>
            <p:cNvPr id="276" name="Picture 275">
              <a:extLst>
                <a:ext uri="{FF2B5EF4-FFF2-40B4-BE49-F238E27FC236}">
                  <a16:creationId xmlns:a16="http://schemas.microsoft.com/office/drawing/2014/main" id="{4604AACE-80D7-9ABA-B9B0-B1E88C0D3AF0}"/>
                </a:ext>
              </a:extLst>
            </p:cNvPr>
            <p:cNvPicPr>
              <a:picLocks noChangeAspect="1"/>
            </p:cNvPicPr>
            <p:nvPr/>
          </p:nvPicPr>
          <p:blipFill>
            <a:blip r:embed="rId37" cstate="hqprint">
              <a:extLst>
                <a:ext uri="{28A0092B-C50C-407E-A947-70E740481C1C}">
                  <a14:useLocalDpi xmlns:a14="http://schemas.microsoft.com/office/drawing/2010/main"/>
                </a:ext>
              </a:extLst>
            </a:blip>
            <a:stretch>
              <a:fillRect/>
            </a:stretch>
          </p:blipFill>
          <p:spPr>
            <a:xfrm>
              <a:off x="11252751" y="1981977"/>
              <a:ext cx="351934" cy="294043"/>
            </a:xfrm>
            <a:prstGeom prst="rect">
              <a:avLst/>
            </a:prstGeom>
          </p:spPr>
        </p:pic>
        <p:pic>
          <p:nvPicPr>
            <p:cNvPr id="277" name="Picture 276">
              <a:extLst>
                <a:ext uri="{FF2B5EF4-FFF2-40B4-BE49-F238E27FC236}">
                  <a16:creationId xmlns:a16="http://schemas.microsoft.com/office/drawing/2014/main" id="{74918689-E5D4-3CB1-703C-A80E952514C7}"/>
                </a:ext>
              </a:extLst>
            </p:cNvPr>
            <p:cNvPicPr>
              <a:picLocks noChangeAspect="1"/>
            </p:cNvPicPr>
            <p:nvPr/>
          </p:nvPicPr>
          <p:blipFill>
            <a:blip r:embed="rId38"/>
            <a:stretch>
              <a:fillRect/>
            </a:stretch>
          </p:blipFill>
          <p:spPr>
            <a:xfrm>
              <a:off x="10412650" y="2221930"/>
              <a:ext cx="303459" cy="255724"/>
            </a:xfrm>
            <a:prstGeom prst="rect">
              <a:avLst/>
            </a:prstGeom>
          </p:spPr>
        </p:pic>
        <p:pic>
          <p:nvPicPr>
            <p:cNvPr id="278" name="Picture 277">
              <a:extLst>
                <a:ext uri="{FF2B5EF4-FFF2-40B4-BE49-F238E27FC236}">
                  <a16:creationId xmlns:a16="http://schemas.microsoft.com/office/drawing/2014/main" id="{46929A86-F0F2-0318-30AB-163391B0074E}"/>
                </a:ext>
              </a:extLst>
            </p:cNvPr>
            <p:cNvPicPr>
              <a:picLocks noChangeAspect="1"/>
            </p:cNvPicPr>
            <p:nvPr/>
          </p:nvPicPr>
          <p:blipFill>
            <a:blip r:embed="rId39"/>
            <a:stretch>
              <a:fillRect/>
            </a:stretch>
          </p:blipFill>
          <p:spPr>
            <a:xfrm>
              <a:off x="9808014" y="1501083"/>
              <a:ext cx="268658" cy="299441"/>
            </a:xfrm>
            <a:prstGeom prst="rect">
              <a:avLst/>
            </a:prstGeom>
          </p:spPr>
        </p:pic>
        <p:pic>
          <p:nvPicPr>
            <p:cNvPr id="279" name="Picture 278">
              <a:extLst>
                <a:ext uri="{FF2B5EF4-FFF2-40B4-BE49-F238E27FC236}">
                  <a16:creationId xmlns:a16="http://schemas.microsoft.com/office/drawing/2014/main" id="{185154B4-2018-ACE8-701F-75BB54746485}"/>
                </a:ext>
              </a:extLst>
            </p:cNvPr>
            <p:cNvPicPr>
              <a:picLocks noChangeAspect="1"/>
            </p:cNvPicPr>
            <p:nvPr/>
          </p:nvPicPr>
          <p:blipFill>
            <a:blip r:embed="rId40" cstate="hqprint">
              <a:extLst>
                <a:ext uri="{28A0092B-C50C-407E-A947-70E740481C1C}">
                  <a14:useLocalDpi xmlns:a14="http://schemas.microsoft.com/office/drawing/2010/main"/>
                </a:ext>
              </a:extLst>
            </a:blip>
            <a:stretch>
              <a:fillRect/>
            </a:stretch>
          </p:blipFill>
          <p:spPr>
            <a:xfrm>
              <a:off x="10042968" y="668999"/>
              <a:ext cx="310803" cy="310803"/>
            </a:xfrm>
            <a:prstGeom prst="rect">
              <a:avLst/>
            </a:prstGeom>
          </p:spPr>
        </p:pic>
        <p:sp>
          <p:nvSpPr>
            <p:cNvPr id="280" name="TextBox 279">
              <a:extLst>
                <a:ext uri="{FF2B5EF4-FFF2-40B4-BE49-F238E27FC236}">
                  <a16:creationId xmlns:a16="http://schemas.microsoft.com/office/drawing/2014/main" id="{0F21AD31-9DA8-6980-9E0D-327313BCB29E}"/>
                </a:ext>
              </a:extLst>
            </p:cNvPr>
            <p:cNvSpPr txBox="1"/>
            <p:nvPr/>
          </p:nvSpPr>
          <p:spPr>
            <a:xfrm>
              <a:off x="10918690" y="711194"/>
              <a:ext cx="779470" cy="400110"/>
            </a:xfrm>
            <a:prstGeom prst="rect">
              <a:avLst/>
            </a:prstGeom>
            <a:noFill/>
          </p:spPr>
          <p:txBody>
            <a:bodyPr wrap="square">
              <a:spAutoFit/>
            </a:bodyPr>
            <a:lstStyle/>
            <a:p>
              <a:pPr algn="ctr">
                <a:lnSpc>
                  <a:spcPts val="600"/>
                </a:lnSpc>
                <a:buClr>
                  <a:srgbClr val="000000"/>
                </a:buClr>
                <a:defRPr/>
              </a:pPr>
              <a:r>
                <a:rPr lang="en-US" sz="600">
                  <a:solidFill>
                    <a:schemeClr val="tx1"/>
                  </a:solidFill>
                </a:rPr>
                <a:t>Cloud, Zero-Trust and Enterprise Security</a:t>
              </a:r>
              <a:br>
                <a:rPr lang="en-US" sz="600">
                  <a:solidFill>
                    <a:schemeClr val="tx1"/>
                  </a:solidFill>
                </a:rPr>
              </a:br>
              <a:r>
                <a:rPr lang="en-US" sz="600">
                  <a:solidFill>
                    <a:schemeClr val="tx1"/>
                  </a:solidFill>
                </a:rPr>
                <a:t>Architecture</a:t>
              </a:r>
            </a:p>
          </p:txBody>
        </p:sp>
        <p:sp>
          <p:nvSpPr>
            <p:cNvPr id="281" name="TextBox 280">
              <a:extLst>
                <a:ext uri="{FF2B5EF4-FFF2-40B4-BE49-F238E27FC236}">
                  <a16:creationId xmlns:a16="http://schemas.microsoft.com/office/drawing/2014/main" id="{3208939B-B56C-20A2-7D39-3E106C751EC3}"/>
                </a:ext>
              </a:extLst>
            </p:cNvPr>
            <p:cNvSpPr txBox="1"/>
            <p:nvPr/>
          </p:nvSpPr>
          <p:spPr>
            <a:xfrm>
              <a:off x="11183399" y="1547485"/>
              <a:ext cx="754846" cy="246221"/>
            </a:xfrm>
            <a:prstGeom prst="rect">
              <a:avLst/>
            </a:prstGeom>
            <a:noFill/>
          </p:spPr>
          <p:txBody>
            <a:bodyPr wrap="square">
              <a:spAutoFit/>
            </a:bodyPr>
            <a:lstStyle/>
            <a:p>
              <a:pPr algn="ctr">
                <a:lnSpc>
                  <a:spcPts val="600"/>
                </a:lnSpc>
                <a:buClr>
                  <a:srgbClr val="000000"/>
                </a:buClr>
                <a:defRPr/>
              </a:pPr>
              <a:r>
                <a:rPr lang="en-GB" sz="600">
                  <a:solidFill>
                    <a:schemeClr val="bg1"/>
                  </a:solidFill>
                </a:rPr>
                <a:t>Identity and Access Management</a:t>
              </a:r>
            </a:p>
          </p:txBody>
        </p:sp>
        <p:sp>
          <p:nvSpPr>
            <p:cNvPr id="282" name="TextBox 281">
              <a:extLst>
                <a:ext uri="{FF2B5EF4-FFF2-40B4-BE49-F238E27FC236}">
                  <a16:creationId xmlns:a16="http://schemas.microsoft.com/office/drawing/2014/main" id="{54AD3102-8EAC-B252-4145-7B4014FF72B5}"/>
                </a:ext>
              </a:extLst>
            </p:cNvPr>
            <p:cNvSpPr txBox="1"/>
            <p:nvPr/>
          </p:nvSpPr>
          <p:spPr>
            <a:xfrm>
              <a:off x="10641755" y="1963924"/>
              <a:ext cx="754846" cy="323165"/>
            </a:xfrm>
            <a:prstGeom prst="rect">
              <a:avLst/>
            </a:prstGeom>
            <a:noFill/>
          </p:spPr>
          <p:txBody>
            <a:bodyPr wrap="square">
              <a:spAutoFit/>
            </a:bodyPr>
            <a:lstStyle/>
            <a:p>
              <a:pPr algn="ctr">
                <a:lnSpc>
                  <a:spcPts val="600"/>
                </a:lnSpc>
                <a:buClr>
                  <a:srgbClr val="000000"/>
                </a:buClr>
                <a:defRPr/>
              </a:pPr>
              <a:r>
                <a:rPr lang="en-GB" sz="600">
                  <a:solidFill>
                    <a:schemeClr val="tx1"/>
                  </a:solidFill>
                </a:rPr>
                <a:t>Data</a:t>
              </a:r>
              <a:br>
                <a:rPr lang="en-GB" sz="600">
                  <a:solidFill>
                    <a:schemeClr val="tx1"/>
                  </a:solidFill>
                </a:rPr>
              </a:br>
              <a:r>
                <a:rPr lang="en-GB" sz="600">
                  <a:solidFill>
                    <a:schemeClr val="tx1"/>
                  </a:solidFill>
                </a:rPr>
                <a:t>Security and </a:t>
              </a:r>
            </a:p>
            <a:p>
              <a:pPr algn="ctr">
                <a:lnSpc>
                  <a:spcPts val="600"/>
                </a:lnSpc>
                <a:buClr>
                  <a:srgbClr val="000000"/>
                </a:buClr>
                <a:defRPr/>
              </a:pPr>
              <a:r>
                <a:rPr lang="en-GB" sz="600">
                  <a:solidFill>
                    <a:schemeClr val="tx1"/>
                  </a:solidFill>
                </a:rPr>
                <a:t>Privacy</a:t>
              </a:r>
            </a:p>
          </p:txBody>
        </p:sp>
        <p:sp>
          <p:nvSpPr>
            <p:cNvPr id="283" name="TextBox 282">
              <a:extLst>
                <a:ext uri="{FF2B5EF4-FFF2-40B4-BE49-F238E27FC236}">
                  <a16:creationId xmlns:a16="http://schemas.microsoft.com/office/drawing/2014/main" id="{F17CE8E8-F6DC-4753-D4C2-80041DCEC42E}"/>
                </a:ext>
              </a:extLst>
            </p:cNvPr>
            <p:cNvSpPr txBox="1"/>
            <p:nvPr/>
          </p:nvSpPr>
          <p:spPr>
            <a:xfrm>
              <a:off x="9677045" y="1142578"/>
              <a:ext cx="754846" cy="323165"/>
            </a:xfrm>
            <a:prstGeom prst="rect">
              <a:avLst/>
            </a:prstGeom>
            <a:noFill/>
          </p:spPr>
          <p:txBody>
            <a:bodyPr wrap="square">
              <a:spAutoFit/>
            </a:bodyPr>
            <a:lstStyle/>
            <a:p>
              <a:pPr algn="ctr">
                <a:lnSpc>
                  <a:spcPts val="600"/>
                </a:lnSpc>
                <a:buClr>
                  <a:srgbClr val="000000"/>
                </a:buClr>
                <a:defRPr/>
              </a:pPr>
              <a:r>
                <a:rPr lang="en-GB" sz="600">
                  <a:solidFill>
                    <a:schemeClr val="tx1"/>
                  </a:solidFill>
                </a:rPr>
                <a:t>Risk and</a:t>
              </a:r>
              <a:br>
                <a:rPr lang="en-GB" sz="600">
                  <a:solidFill>
                    <a:schemeClr val="tx1"/>
                  </a:solidFill>
                </a:rPr>
              </a:br>
              <a:r>
                <a:rPr lang="en-GB" sz="600">
                  <a:solidFill>
                    <a:schemeClr val="tx1"/>
                  </a:solidFill>
                </a:rPr>
                <a:t>Compliance Transformation</a:t>
              </a:r>
            </a:p>
          </p:txBody>
        </p:sp>
        <p:sp>
          <p:nvSpPr>
            <p:cNvPr id="284" name="TextBox 283">
              <a:extLst>
                <a:ext uri="{FF2B5EF4-FFF2-40B4-BE49-F238E27FC236}">
                  <a16:creationId xmlns:a16="http://schemas.microsoft.com/office/drawing/2014/main" id="{B19B55E9-F204-E6CC-F7A2-369463D1866B}"/>
                </a:ext>
              </a:extLst>
            </p:cNvPr>
            <p:cNvSpPr txBox="1"/>
            <p:nvPr/>
          </p:nvSpPr>
          <p:spPr>
            <a:xfrm>
              <a:off x="9953561" y="1917911"/>
              <a:ext cx="754846" cy="246221"/>
            </a:xfrm>
            <a:prstGeom prst="rect">
              <a:avLst/>
            </a:prstGeom>
            <a:noFill/>
          </p:spPr>
          <p:txBody>
            <a:bodyPr wrap="square">
              <a:spAutoFit/>
            </a:bodyPr>
            <a:lstStyle/>
            <a:p>
              <a:pPr algn="ctr">
                <a:lnSpc>
                  <a:spcPts val="600"/>
                </a:lnSpc>
                <a:buClr>
                  <a:srgbClr val="000000"/>
                </a:buClr>
                <a:defRPr/>
              </a:pPr>
              <a:r>
                <a:rPr lang="en-GB" sz="600">
                  <a:solidFill>
                    <a:schemeClr val="tx1"/>
                  </a:solidFill>
                </a:rPr>
                <a:t>Application and </a:t>
              </a:r>
            </a:p>
            <a:p>
              <a:pPr algn="ctr">
                <a:lnSpc>
                  <a:spcPts val="600"/>
                </a:lnSpc>
                <a:buClr>
                  <a:srgbClr val="000000"/>
                </a:buClr>
                <a:defRPr/>
              </a:pPr>
              <a:r>
                <a:rPr lang="en-GB" sz="600">
                  <a:solidFill>
                    <a:schemeClr val="tx1"/>
                  </a:solidFill>
                </a:rPr>
                <a:t>ERP Security</a:t>
              </a:r>
            </a:p>
          </p:txBody>
        </p:sp>
        <p:sp>
          <p:nvSpPr>
            <p:cNvPr id="285" name="TextBox 284">
              <a:extLst>
                <a:ext uri="{FF2B5EF4-FFF2-40B4-BE49-F238E27FC236}">
                  <a16:creationId xmlns:a16="http://schemas.microsoft.com/office/drawing/2014/main" id="{E8A8DF05-D6A1-6539-7FA2-2F708C04BDFC}"/>
                </a:ext>
              </a:extLst>
            </p:cNvPr>
            <p:cNvSpPr txBox="1"/>
            <p:nvPr/>
          </p:nvSpPr>
          <p:spPr>
            <a:xfrm>
              <a:off x="10271264" y="723639"/>
              <a:ext cx="754846" cy="323165"/>
            </a:xfrm>
            <a:prstGeom prst="rect">
              <a:avLst/>
            </a:prstGeom>
            <a:noFill/>
          </p:spPr>
          <p:txBody>
            <a:bodyPr wrap="square">
              <a:spAutoFit/>
            </a:bodyPr>
            <a:lstStyle/>
            <a:p>
              <a:pPr algn="ctr">
                <a:lnSpc>
                  <a:spcPts val="600"/>
                </a:lnSpc>
                <a:buClr>
                  <a:srgbClr val="000000"/>
                </a:buClr>
                <a:defRPr/>
              </a:pPr>
              <a:r>
                <a:rPr lang="en-GB" sz="600">
                  <a:solidFill>
                    <a:schemeClr val="tx1"/>
                  </a:solidFill>
                </a:rPr>
                <a:t>Cyber</a:t>
              </a:r>
              <a:br>
                <a:rPr lang="en-GB" sz="600">
                  <a:solidFill>
                    <a:schemeClr val="tx1"/>
                  </a:solidFill>
                </a:rPr>
              </a:br>
              <a:r>
                <a:rPr lang="en-GB" sz="600">
                  <a:solidFill>
                    <a:schemeClr val="tx1"/>
                  </a:solidFill>
                </a:rPr>
                <a:t>Defense</a:t>
              </a:r>
            </a:p>
            <a:p>
              <a:pPr algn="ctr">
                <a:lnSpc>
                  <a:spcPts val="600"/>
                </a:lnSpc>
                <a:buClr>
                  <a:srgbClr val="000000"/>
                </a:buClr>
                <a:defRPr/>
              </a:pPr>
              <a:r>
                <a:rPr lang="en-GB" sz="600">
                  <a:solidFill>
                    <a:schemeClr val="tx1"/>
                  </a:solidFill>
                </a:rPr>
                <a:t>and Response</a:t>
              </a:r>
            </a:p>
          </p:txBody>
        </p:sp>
        <p:sp>
          <p:nvSpPr>
            <p:cNvPr id="286" name="Freeform 14">
              <a:extLst>
                <a:ext uri="{FF2B5EF4-FFF2-40B4-BE49-F238E27FC236}">
                  <a16:creationId xmlns:a16="http://schemas.microsoft.com/office/drawing/2014/main" id="{FF8A6348-BE0C-6B7C-FE50-25F0F00AE165}"/>
                </a:ext>
              </a:extLst>
            </p:cNvPr>
            <p:cNvSpPr>
              <a:spLocks/>
            </p:cNvSpPr>
            <p:nvPr/>
          </p:nvSpPr>
          <p:spPr bwMode="blackWhite">
            <a:xfrm>
              <a:off x="10392057" y="1129265"/>
              <a:ext cx="845000" cy="699362"/>
            </a:xfrm>
            <a:custGeom>
              <a:avLst/>
              <a:gdLst>
                <a:gd name="T0" fmla="*/ 2147483647 w 857"/>
                <a:gd name="T1" fmla="*/ 0 h 585"/>
                <a:gd name="T2" fmla="*/ 2147483647 w 857"/>
                <a:gd name="T3" fmla="*/ 0 h 585"/>
                <a:gd name="T4" fmla="*/ 2147483647 w 857"/>
                <a:gd name="T5" fmla="*/ 2147483647 h 585"/>
                <a:gd name="T6" fmla="*/ 2147483647 w 857"/>
                <a:gd name="T7" fmla="*/ 2147483647 h 585"/>
                <a:gd name="T8" fmla="*/ 2147483647 w 857"/>
                <a:gd name="T9" fmla="*/ 2147483647 h 585"/>
                <a:gd name="T10" fmla="*/ 0 w 857"/>
                <a:gd name="T11" fmla="*/ 2147483647 h 585"/>
                <a:gd name="T12" fmla="*/ 2147483647 w 857"/>
                <a:gd name="T13" fmla="*/ 0 h 585"/>
                <a:gd name="T14" fmla="*/ 0 60000 65536"/>
                <a:gd name="T15" fmla="*/ 0 60000 65536"/>
                <a:gd name="T16" fmla="*/ 0 60000 65536"/>
                <a:gd name="T17" fmla="*/ 0 60000 65536"/>
                <a:gd name="T18" fmla="*/ 0 60000 65536"/>
                <a:gd name="T19" fmla="*/ 0 60000 65536"/>
                <a:gd name="T20" fmla="*/ 0 60000 65536"/>
                <a:gd name="T21" fmla="*/ 0 w 857"/>
                <a:gd name="T22" fmla="*/ 0 h 585"/>
                <a:gd name="T23" fmla="*/ 857 w 857"/>
                <a:gd name="T24" fmla="*/ 585 h 5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7" h="585">
                  <a:moveTo>
                    <a:pt x="224" y="0"/>
                  </a:moveTo>
                  <a:lnTo>
                    <a:pt x="648" y="0"/>
                  </a:lnTo>
                  <a:lnTo>
                    <a:pt x="856" y="288"/>
                  </a:lnTo>
                  <a:lnTo>
                    <a:pt x="648" y="584"/>
                  </a:lnTo>
                  <a:lnTo>
                    <a:pt x="224" y="584"/>
                  </a:lnTo>
                  <a:lnTo>
                    <a:pt x="0" y="288"/>
                  </a:lnTo>
                  <a:lnTo>
                    <a:pt x="224" y="0"/>
                  </a:lnTo>
                </a:path>
              </a:pathLst>
            </a:custGeom>
            <a:solidFill>
              <a:schemeClr val="tx2"/>
            </a:solidFill>
            <a:ln w="25400">
              <a:noFill/>
              <a:round/>
              <a:headEnd/>
              <a:tailEnd/>
            </a:ln>
          </p:spPr>
          <p:txBody>
            <a:bodyPr wrap="square" tIns="365760" anchor="t" anchorCtr="0"/>
            <a:lstStyle/>
            <a:p>
              <a:pPr algn="ctr">
                <a:lnSpc>
                  <a:spcPts val="600"/>
                </a:lnSpc>
                <a:buClr>
                  <a:srgbClr val="000000"/>
                </a:buClr>
                <a:defRPr/>
              </a:pPr>
              <a:r>
                <a:rPr lang="en-US" sz="600" b="1">
                  <a:solidFill>
                    <a:schemeClr val="bg1">
                      <a:lumMod val="95000"/>
                    </a:schemeClr>
                  </a:solidFill>
                </a:rPr>
                <a:t>Core Advisory,</a:t>
              </a:r>
              <a:br>
                <a:rPr lang="en-US" sz="600" b="1">
                  <a:solidFill>
                    <a:schemeClr val="bg1">
                      <a:lumMod val="95000"/>
                    </a:schemeClr>
                  </a:solidFill>
                </a:rPr>
              </a:br>
              <a:r>
                <a:rPr lang="en-US" sz="600" b="1">
                  <a:solidFill>
                    <a:schemeClr val="bg1">
                      <a:lumMod val="95000"/>
                    </a:schemeClr>
                  </a:solidFill>
                </a:rPr>
                <a:t>Emerging</a:t>
              </a:r>
              <a:br>
                <a:rPr lang="en-US" sz="600" b="1">
                  <a:solidFill>
                    <a:schemeClr val="bg1">
                      <a:lumMod val="95000"/>
                    </a:schemeClr>
                  </a:solidFill>
                </a:rPr>
              </a:br>
              <a:r>
                <a:rPr lang="en-US" sz="600" b="1">
                  <a:solidFill>
                    <a:schemeClr val="bg1">
                      <a:lumMod val="95000"/>
                    </a:schemeClr>
                  </a:solidFill>
                </a:rPr>
                <a:t>Technologies</a:t>
              </a:r>
              <a:br>
                <a:rPr lang="en-US" sz="600" b="1">
                  <a:solidFill>
                    <a:schemeClr val="bg1">
                      <a:lumMod val="95000"/>
                    </a:schemeClr>
                  </a:solidFill>
                </a:rPr>
              </a:br>
              <a:r>
                <a:rPr lang="en-US" sz="600" b="1">
                  <a:solidFill>
                    <a:schemeClr val="bg1">
                      <a:lumMod val="95000"/>
                    </a:schemeClr>
                  </a:solidFill>
                </a:rPr>
                <a:t>and AI</a:t>
              </a:r>
            </a:p>
          </p:txBody>
        </p:sp>
        <p:grpSp>
          <p:nvGrpSpPr>
            <p:cNvPr id="288" name="Group 4">
              <a:extLst>
                <a:ext uri="{FF2B5EF4-FFF2-40B4-BE49-F238E27FC236}">
                  <a16:creationId xmlns:a16="http://schemas.microsoft.com/office/drawing/2014/main" id="{905EC963-28E9-42EF-599E-5084341FD7EE}"/>
                </a:ext>
              </a:extLst>
            </p:cNvPr>
            <p:cNvGrpSpPr>
              <a:grpSpLocks noChangeAspect="1"/>
            </p:cNvGrpSpPr>
            <p:nvPr/>
          </p:nvGrpSpPr>
          <p:grpSpPr bwMode="auto">
            <a:xfrm>
              <a:off x="10674212" y="1162432"/>
              <a:ext cx="302036" cy="302036"/>
              <a:chOff x="1682" y="2006"/>
              <a:chExt cx="352" cy="352"/>
            </a:xfrm>
            <a:solidFill>
              <a:schemeClr val="bg1"/>
            </a:solidFill>
          </p:grpSpPr>
          <p:sp>
            <p:nvSpPr>
              <p:cNvPr id="289" name="Freeform 5">
                <a:extLst>
                  <a:ext uri="{FF2B5EF4-FFF2-40B4-BE49-F238E27FC236}">
                    <a16:creationId xmlns:a16="http://schemas.microsoft.com/office/drawing/2014/main" id="{F2673BE9-0192-A666-79EF-C02AA917BBCB}"/>
                  </a:ext>
                </a:extLst>
              </p:cNvPr>
              <p:cNvSpPr>
                <a:spLocks noEditPoints="1"/>
              </p:cNvSpPr>
              <p:nvPr/>
            </p:nvSpPr>
            <p:spPr bwMode="auto">
              <a:xfrm>
                <a:off x="1808" y="2132"/>
                <a:ext cx="100" cy="100"/>
              </a:xfrm>
              <a:custGeom>
                <a:avLst/>
                <a:gdLst>
                  <a:gd name="T0" fmla="*/ 46 w 413"/>
                  <a:gd name="T1" fmla="*/ 367 h 413"/>
                  <a:gd name="T2" fmla="*/ 46 w 413"/>
                  <a:gd name="T3" fmla="*/ 367 h 413"/>
                  <a:gd name="T4" fmla="*/ 366 w 413"/>
                  <a:gd name="T5" fmla="*/ 367 h 413"/>
                  <a:gd name="T6" fmla="*/ 366 w 413"/>
                  <a:gd name="T7" fmla="*/ 47 h 413"/>
                  <a:gd name="T8" fmla="*/ 46 w 413"/>
                  <a:gd name="T9" fmla="*/ 47 h 413"/>
                  <a:gd name="T10" fmla="*/ 46 w 413"/>
                  <a:gd name="T11" fmla="*/ 367 h 413"/>
                  <a:gd name="T12" fmla="*/ 390 w 413"/>
                  <a:gd name="T13" fmla="*/ 413 h 413"/>
                  <a:gd name="T14" fmla="*/ 390 w 413"/>
                  <a:gd name="T15" fmla="*/ 413 h 413"/>
                  <a:gd name="T16" fmla="*/ 23 w 413"/>
                  <a:gd name="T17" fmla="*/ 413 h 413"/>
                  <a:gd name="T18" fmla="*/ 0 w 413"/>
                  <a:gd name="T19" fmla="*/ 390 h 413"/>
                  <a:gd name="T20" fmla="*/ 0 w 413"/>
                  <a:gd name="T21" fmla="*/ 23 h 413"/>
                  <a:gd name="T22" fmla="*/ 23 w 413"/>
                  <a:gd name="T23" fmla="*/ 0 h 413"/>
                  <a:gd name="T24" fmla="*/ 390 w 413"/>
                  <a:gd name="T25" fmla="*/ 0 h 413"/>
                  <a:gd name="T26" fmla="*/ 413 w 413"/>
                  <a:gd name="T27" fmla="*/ 23 h 413"/>
                  <a:gd name="T28" fmla="*/ 413 w 413"/>
                  <a:gd name="T29" fmla="*/ 390 h 413"/>
                  <a:gd name="T30" fmla="*/ 390 w 413"/>
                  <a:gd name="T31" fmla="*/ 413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13" h="413">
                    <a:moveTo>
                      <a:pt x="46" y="367"/>
                    </a:moveTo>
                    <a:lnTo>
                      <a:pt x="46" y="367"/>
                    </a:lnTo>
                    <a:lnTo>
                      <a:pt x="366" y="367"/>
                    </a:lnTo>
                    <a:lnTo>
                      <a:pt x="366" y="47"/>
                    </a:lnTo>
                    <a:lnTo>
                      <a:pt x="46" y="47"/>
                    </a:lnTo>
                    <a:lnTo>
                      <a:pt x="46" y="367"/>
                    </a:lnTo>
                    <a:close/>
                    <a:moveTo>
                      <a:pt x="390" y="413"/>
                    </a:moveTo>
                    <a:lnTo>
                      <a:pt x="390" y="413"/>
                    </a:lnTo>
                    <a:lnTo>
                      <a:pt x="23" y="413"/>
                    </a:lnTo>
                    <a:cubicBezTo>
                      <a:pt x="10" y="413"/>
                      <a:pt x="0" y="403"/>
                      <a:pt x="0" y="390"/>
                    </a:cubicBezTo>
                    <a:lnTo>
                      <a:pt x="0" y="23"/>
                    </a:lnTo>
                    <a:cubicBezTo>
                      <a:pt x="0" y="10"/>
                      <a:pt x="10" y="0"/>
                      <a:pt x="23" y="0"/>
                    </a:cubicBezTo>
                    <a:lnTo>
                      <a:pt x="390" y="0"/>
                    </a:lnTo>
                    <a:cubicBezTo>
                      <a:pt x="403" y="0"/>
                      <a:pt x="413" y="10"/>
                      <a:pt x="413" y="23"/>
                    </a:cubicBezTo>
                    <a:lnTo>
                      <a:pt x="413" y="390"/>
                    </a:lnTo>
                    <a:cubicBezTo>
                      <a:pt x="413" y="403"/>
                      <a:pt x="403" y="413"/>
                      <a:pt x="390" y="41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290" name="Freeform 6">
                <a:extLst>
                  <a:ext uri="{FF2B5EF4-FFF2-40B4-BE49-F238E27FC236}">
                    <a16:creationId xmlns:a16="http://schemas.microsoft.com/office/drawing/2014/main" id="{AC8B8746-5272-D3FD-65D5-52E10DA7C91C}"/>
                  </a:ext>
                </a:extLst>
              </p:cNvPr>
              <p:cNvSpPr>
                <a:spLocks/>
              </p:cNvSpPr>
              <p:nvPr/>
            </p:nvSpPr>
            <p:spPr bwMode="auto">
              <a:xfrm>
                <a:off x="1853" y="2049"/>
                <a:ext cx="11" cy="71"/>
              </a:xfrm>
              <a:custGeom>
                <a:avLst/>
                <a:gdLst>
                  <a:gd name="T0" fmla="*/ 23 w 47"/>
                  <a:gd name="T1" fmla="*/ 291 h 291"/>
                  <a:gd name="T2" fmla="*/ 23 w 47"/>
                  <a:gd name="T3" fmla="*/ 291 h 291"/>
                  <a:gd name="T4" fmla="*/ 0 w 47"/>
                  <a:gd name="T5" fmla="*/ 268 h 291"/>
                  <a:gd name="T6" fmla="*/ 0 w 47"/>
                  <a:gd name="T7" fmla="*/ 24 h 291"/>
                  <a:gd name="T8" fmla="*/ 23 w 47"/>
                  <a:gd name="T9" fmla="*/ 0 h 291"/>
                  <a:gd name="T10" fmla="*/ 47 w 47"/>
                  <a:gd name="T11" fmla="*/ 24 h 291"/>
                  <a:gd name="T12" fmla="*/ 47 w 47"/>
                  <a:gd name="T13" fmla="*/ 268 h 291"/>
                  <a:gd name="T14" fmla="*/ 23 w 47"/>
                  <a:gd name="T15" fmla="*/ 291 h 2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291">
                    <a:moveTo>
                      <a:pt x="23" y="291"/>
                    </a:moveTo>
                    <a:lnTo>
                      <a:pt x="23" y="291"/>
                    </a:lnTo>
                    <a:cubicBezTo>
                      <a:pt x="11" y="291"/>
                      <a:pt x="0" y="281"/>
                      <a:pt x="0" y="268"/>
                    </a:cubicBezTo>
                    <a:lnTo>
                      <a:pt x="0" y="24"/>
                    </a:lnTo>
                    <a:cubicBezTo>
                      <a:pt x="0" y="11"/>
                      <a:pt x="11" y="0"/>
                      <a:pt x="23" y="0"/>
                    </a:cubicBezTo>
                    <a:cubicBezTo>
                      <a:pt x="36" y="0"/>
                      <a:pt x="47" y="11"/>
                      <a:pt x="47" y="24"/>
                    </a:cubicBezTo>
                    <a:lnTo>
                      <a:pt x="47" y="268"/>
                    </a:lnTo>
                    <a:cubicBezTo>
                      <a:pt x="47" y="281"/>
                      <a:pt x="36" y="291"/>
                      <a:pt x="23" y="29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291" name="Freeform 7">
                <a:extLst>
                  <a:ext uri="{FF2B5EF4-FFF2-40B4-BE49-F238E27FC236}">
                    <a16:creationId xmlns:a16="http://schemas.microsoft.com/office/drawing/2014/main" id="{421CC644-33B0-2A9F-FF01-1832DEBCD25F}"/>
                  </a:ext>
                </a:extLst>
              </p:cNvPr>
              <p:cNvSpPr>
                <a:spLocks/>
              </p:cNvSpPr>
              <p:nvPr/>
            </p:nvSpPr>
            <p:spPr bwMode="auto">
              <a:xfrm>
                <a:off x="1853" y="2244"/>
                <a:ext cx="11" cy="71"/>
              </a:xfrm>
              <a:custGeom>
                <a:avLst/>
                <a:gdLst>
                  <a:gd name="T0" fmla="*/ 23 w 47"/>
                  <a:gd name="T1" fmla="*/ 291 h 291"/>
                  <a:gd name="T2" fmla="*/ 23 w 47"/>
                  <a:gd name="T3" fmla="*/ 291 h 291"/>
                  <a:gd name="T4" fmla="*/ 0 w 47"/>
                  <a:gd name="T5" fmla="*/ 267 h 291"/>
                  <a:gd name="T6" fmla="*/ 0 w 47"/>
                  <a:gd name="T7" fmla="*/ 23 h 291"/>
                  <a:gd name="T8" fmla="*/ 23 w 47"/>
                  <a:gd name="T9" fmla="*/ 0 h 291"/>
                  <a:gd name="T10" fmla="*/ 47 w 47"/>
                  <a:gd name="T11" fmla="*/ 23 h 291"/>
                  <a:gd name="T12" fmla="*/ 47 w 47"/>
                  <a:gd name="T13" fmla="*/ 267 h 291"/>
                  <a:gd name="T14" fmla="*/ 23 w 47"/>
                  <a:gd name="T15" fmla="*/ 291 h 2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291">
                    <a:moveTo>
                      <a:pt x="23" y="291"/>
                    </a:moveTo>
                    <a:lnTo>
                      <a:pt x="23" y="291"/>
                    </a:lnTo>
                    <a:cubicBezTo>
                      <a:pt x="11" y="291"/>
                      <a:pt x="0" y="280"/>
                      <a:pt x="0" y="267"/>
                    </a:cubicBezTo>
                    <a:lnTo>
                      <a:pt x="0" y="23"/>
                    </a:lnTo>
                    <a:cubicBezTo>
                      <a:pt x="0" y="11"/>
                      <a:pt x="11" y="0"/>
                      <a:pt x="23" y="0"/>
                    </a:cubicBezTo>
                    <a:cubicBezTo>
                      <a:pt x="36" y="0"/>
                      <a:pt x="47" y="11"/>
                      <a:pt x="47" y="23"/>
                    </a:cubicBezTo>
                    <a:lnTo>
                      <a:pt x="47" y="267"/>
                    </a:lnTo>
                    <a:cubicBezTo>
                      <a:pt x="47" y="280"/>
                      <a:pt x="36" y="291"/>
                      <a:pt x="23" y="29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292" name="Freeform 8">
                <a:extLst>
                  <a:ext uri="{FF2B5EF4-FFF2-40B4-BE49-F238E27FC236}">
                    <a16:creationId xmlns:a16="http://schemas.microsoft.com/office/drawing/2014/main" id="{8CE7C54D-20DC-8D4E-0557-357FF954BEB5}"/>
                  </a:ext>
                </a:extLst>
              </p:cNvPr>
              <p:cNvSpPr>
                <a:spLocks/>
              </p:cNvSpPr>
              <p:nvPr/>
            </p:nvSpPr>
            <p:spPr bwMode="auto">
              <a:xfrm>
                <a:off x="1920" y="2176"/>
                <a:ext cx="71" cy="12"/>
              </a:xfrm>
              <a:custGeom>
                <a:avLst/>
                <a:gdLst>
                  <a:gd name="T0" fmla="*/ 267 w 291"/>
                  <a:gd name="T1" fmla="*/ 47 h 47"/>
                  <a:gd name="T2" fmla="*/ 267 w 291"/>
                  <a:gd name="T3" fmla="*/ 47 h 47"/>
                  <a:gd name="T4" fmla="*/ 23 w 291"/>
                  <a:gd name="T5" fmla="*/ 47 h 47"/>
                  <a:gd name="T6" fmla="*/ 0 w 291"/>
                  <a:gd name="T7" fmla="*/ 24 h 47"/>
                  <a:gd name="T8" fmla="*/ 23 w 291"/>
                  <a:gd name="T9" fmla="*/ 0 h 47"/>
                  <a:gd name="T10" fmla="*/ 267 w 291"/>
                  <a:gd name="T11" fmla="*/ 0 h 47"/>
                  <a:gd name="T12" fmla="*/ 291 w 291"/>
                  <a:gd name="T13" fmla="*/ 24 h 47"/>
                  <a:gd name="T14" fmla="*/ 267 w 291"/>
                  <a:gd name="T15" fmla="*/ 47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1" h="47">
                    <a:moveTo>
                      <a:pt x="267" y="47"/>
                    </a:moveTo>
                    <a:lnTo>
                      <a:pt x="267" y="47"/>
                    </a:lnTo>
                    <a:lnTo>
                      <a:pt x="23" y="47"/>
                    </a:lnTo>
                    <a:cubicBezTo>
                      <a:pt x="10" y="47"/>
                      <a:pt x="0" y="36"/>
                      <a:pt x="0" y="24"/>
                    </a:cubicBezTo>
                    <a:cubicBezTo>
                      <a:pt x="0" y="11"/>
                      <a:pt x="10" y="0"/>
                      <a:pt x="23" y="0"/>
                    </a:cubicBezTo>
                    <a:lnTo>
                      <a:pt x="267" y="0"/>
                    </a:lnTo>
                    <a:cubicBezTo>
                      <a:pt x="280" y="0"/>
                      <a:pt x="291" y="11"/>
                      <a:pt x="291" y="24"/>
                    </a:cubicBezTo>
                    <a:cubicBezTo>
                      <a:pt x="291" y="36"/>
                      <a:pt x="280" y="47"/>
                      <a:pt x="267" y="4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293" name="Freeform 9">
                <a:extLst>
                  <a:ext uri="{FF2B5EF4-FFF2-40B4-BE49-F238E27FC236}">
                    <a16:creationId xmlns:a16="http://schemas.microsoft.com/office/drawing/2014/main" id="{554D4719-F31E-6120-FBC1-FA896C9717D5}"/>
                  </a:ext>
                </a:extLst>
              </p:cNvPr>
              <p:cNvSpPr>
                <a:spLocks/>
              </p:cNvSpPr>
              <p:nvPr/>
            </p:nvSpPr>
            <p:spPr bwMode="auto">
              <a:xfrm>
                <a:off x="1725" y="2176"/>
                <a:ext cx="71" cy="12"/>
              </a:xfrm>
              <a:custGeom>
                <a:avLst/>
                <a:gdLst>
                  <a:gd name="T0" fmla="*/ 268 w 291"/>
                  <a:gd name="T1" fmla="*/ 47 h 47"/>
                  <a:gd name="T2" fmla="*/ 268 w 291"/>
                  <a:gd name="T3" fmla="*/ 47 h 47"/>
                  <a:gd name="T4" fmla="*/ 24 w 291"/>
                  <a:gd name="T5" fmla="*/ 47 h 47"/>
                  <a:gd name="T6" fmla="*/ 0 w 291"/>
                  <a:gd name="T7" fmla="*/ 24 h 47"/>
                  <a:gd name="T8" fmla="*/ 24 w 291"/>
                  <a:gd name="T9" fmla="*/ 0 h 47"/>
                  <a:gd name="T10" fmla="*/ 268 w 291"/>
                  <a:gd name="T11" fmla="*/ 0 h 47"/>
                  <a:gd name="T12" fmla="*/ 291 w 291"/>
                  <a:gd name="T13" fmla="*/ 24 h 47"/>
                  <a:gd name="T14" fmla="*/ 268 w 291"/>
                  <a:gd name="T15" fmla="*/ 47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1" h="47">
                    <a:moveTo>
                      <a:pt x="268" y="47"/>
                    </a:moveTo>
                    <a:lnTo>
                      <a:pt x="268" y="47"/>
                    </a:lnTo>
                    <a:lnTo>
                      <a:pt x="24" y="47"/>
                    </a:lnTo>
                    <a:cubicBezTo>
                      <a:pt x="11" y="47"/>
                      <a:pt x="0" y="36"/>
                      <a:pt x="0" y="24"/>
                    </a:cubicBezTo>
                    <a:cubicBezTo>
                      <a:pt x="0" y="11"/>
                      <a:pt x="11" y="0"/>
                      <a:pt x="24" y="0"/>
                    </a:cubicBezTo>
                    <a:lnTo>
                      <a:pt x="268" y="0"/>
                    </a:lnTo>
                    <a:cubicBezTo>
                      <a:pt x="280" y="0"/>
                      <a:pt x="291" y="11"/>
                      <a:pt x="291" y="24"/>
                    </a:cubicBezTo>
                    <a:cubicBezTo>
                      <a:pt x="291" y="36"/>
                      <a:pt x="280" y="47"/>
                      <a:pt x="268" y="4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294" name="Freeform 10">
                <a:extLst>
                  <a:ext uri="{FF2B5EF4-FFF2-40B4-BE49-F238E27FC236}">
                    <a16:creationId xmlns:a16="http://schemas.microsoft.com/office/drawing/2014/main" id="{65894E67-DA5A-AA98-C556-97880A67620D}"/>
                  </a:ext>
                </a:extLst>
              </p:cNvPr>
              <p:cNvSpPr>
                <a:spLocks/>
              </p:cNvSpPr>
              <p:nvPr/>
            </p:nvSpPr>
            <p:spPr bwMode="auto">
              <a:xfrm>
                <a:off x="1897" y="2045"/>
                <a:ext cx="38" cy="75"/>
              </a:xfrm>
              <a:custGeom>
                <a:avLst/>
                <a:gdLst>
                  <a:gd name="T0" fmla="*/ 24 w 159"/>
                  <a:gd name="T1" fmla="*/ 307 h 307"/>
                  <a:gd name="T2" fmla="*/ 24 w 159"/>
                  <a:gd name="T3" fmla="*/ 307 h 307"/>
                  <a:gd name="T4" fmla="*/ 0 w 159"/>
                  <a:gd name="T5" fmla="*/ 284 h 307"/>
                  <a:gd name="T6" fmla="*/ 0 w 159"/>
                  <a:gd name="T7" fmla="*/ 135 h 307"/>
                  <a:gd name="T8" fmla="*/ 7 w 159"/>
                  <a:gd name="T9" fmla="*/ 119 h 307"/>
                  <a:gd name="T10" fmla="*/ 117 w 159"/>
                  <a:gd name="T11" fmla="*/ 9 h 307"/>
                  <a:gd name="T12" fmla="*/ 150 w 159"/>
                  <a:gd name="T13" fmla="*/ 9 h 307"/>
                  <a:gd name="T14" fmla="*/ 150 w 159"/>
                  <a:gd name="T15" fmla="*/ 42 h 307"/>
                  <a:gd name="T16" fmla="*/ 47 w 159"/>
                  <a:gd name="T17" fmla="*/ 145 h 307"/>
                  <a:gd name="T18" fmla="*/ 47 w 159"/>
                  <a:gd name="T19" fmla="*/ 284 h 307"/>
                  <a:gd name="T20" fmla="*/ 24 w 159"/>
                  <a:gd name="T21" fmla="*/ 307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9" h="307">
                    <a:moveTo>
                      <a:pt x="24" y="307"/>
                    </a:moveTo>
                    <a:lnTo>
                      <a:pt x="24" y="307"/>
                    </a:lnTo>
                    <a:cubicBezTo>
                      <a:pt x="11" y="307"/>
                      <a:pt x="0" y="297"/>
                      <a:pt x="0" y="284"/>
                    </a:cubicBezTo>
                    <a:lnTo>
                      <a:pt x="0" y="135"/>
                    </a:lnTo>
                    <a:cubicBezTo>
                      <a:pt x="0" y="129"/>
                      <a:pt x="3" y="123"/>
                      <a:pt x="7" y="119"/>
                    </a:cubicBezTo>
                    <a:lnTo>
                      <a:pt x="117" y="9"/>
                    </a:lnTo>
                    <a:cubicBezTo>
                      <a:pt x="126" y="0"/>
                      <a:pt x="141" y="0"/>
                      <a:pt x="150" y="9"/>
                    </a:cubicBezTo>
                    <a:cubicBezTo>
                      <a:pt x="159" y="18"/>
                      <a:pt x="159" y="32"/>
                      <a:pt x="150" y="42"/>
                    </a:cubicBezTo>
                    <a:lnTo>
                      <a:pt x="47" y="145"/>
                    </a:lnTo>
                    <a:lnTo>
                      <a:pt x="47" y="284"/>
                    </a:lnTo>
                    <a:cubicBezTo>
                      <a:pt x="47" y="297"/>
                      <a:pt x="37" y="307"/>
                      <a:pt x="24" y="30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295" name="Freeform 11">
                <a:extLst>
                  <a:ext uri="{FF2B5EF4-FFF2-40B4-BE49-F238E27FC236}">
                    <a16:creationId xmlns:a16="http://schemas.microsoft.com/office/drawing/2014/main" id="{19F24C96-276C-A166-9340-1BE9C84FAA79}"/>
                  </a:ext>
                </a:extLst>
              </p:cNvPr>
              <p:cNvSpPr>
                <a:spLocks/>
              </p:cNvSpPr>
              <p:nvPr/>
            </p:nvSpPr>
            <p:spPr bwMode="auto">
              <a:xfrm>
                <a:off x="1781" y="2045"/>
                <a:ext cx="38" cy="75"/>
              </a:xfrm>
              <a:custGeom>
                <a:avLst/>
                <a:gdLst>
                  <a:gd name="T0" fmla="*/ 135 w 158"/>
                  <a:gd name="T1" fmla="*/ 307 h 307"/>
                  <a:gd name="T2" fmla="*/ 135 w 158"/>
                  <a:gd name="T3" fmla="*/ 307 h 307"/>
                  <a:gd name="T4" fmla="*/ 112 w 158"/>
                  <a:gd name="T5" fmla="*/ 284 h 307"/>
                  <a:gd name="T6" fmla="*/ 112 w 158"/>
                  <a:gd name="T7" fmla="*/ 145 h 307"/>
                  <a:gd name="T8" fmla="*/ 9 w 158"/>
                  <a:gd name="T9" fmla="*/ 42 h 307"/>
                  <a:gd name="T10" fmla="*/ 9 w 158"/>
                  <a:gd name="T11" fmla="*/ 9 h 307"/>
                  <a:gd name="T12" fmla="*/ 42 w 158"/>
                  <a:gd name="T13" fmla="*/ 9 h 307"/>
                  <a:gd name="T14" fmla="*/ 152 w 158"/>
                  <a:gd name="T15" fmla="*/ 119 h 307"/>
                  <a:gd name="T16" fmla="*/ 158 w 158"/>
                  <a:gd name="T17" fmla="*/ 135 h 307"/>
                  <a:gd name="T18" fmla="*/ 158 w 158"/>
                  <a:gd name="T19" fmla="*/ 284 h 307"/>
                  <a:gd name="T20" fmla="*/ 135 w 158"/>
                  <a:gd name="T21" fmla="*/ 307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8" h="307">
                    <a:moveTo>
                      <a:pt x="135" y="307"/>
                    </a:moveTo>
                    <a:lnTo>
                      <a:pt x="135" y="307"/>
                    </a:lnTo>
                    <a:cubicBezTo>
                      <a:pt x="122" y="307"/>
                      <a:pt x="112" y="297"/>
                      <a:pt x="112" y="284"/>
                    </a:cubicBezTo>
                    <a:lnTo>
                      <a:pt x="112" y="145"/>
                    </a:lnTo>
                    <a:lnTo>
                      <a:pt x="9" y="42"/>
                    </a:lnTo>
                    <a:cubicBezTo>
                      <a:pt x="0" y="32"/>
                      <a:pt x="0" y="18"/>
                      <a:pt x="9" y="9"/>
                    </a:cubicBezTo>
                    <a:cubicBezTo>
                      <a:pt x="18" y="0"/>
                      <a:pt x="33" y="0"/>
                      <a:pt x="42" y="9"/>
                    </a:cubicBezTo>
                    <a:lnTo>
                      <a:pt x="152" y="119"/>
                    </a:lnTo>
                    <a:cubicBezTo>
                      <a:pt x="156" y="123"/>
                      <a:pt x="158" y="129"/>
                      <a:pt x="158" y="135"/>
                    </a:cubicBezTo>
                    <a:lnTo>
                      <a:pt x="158" y="284"/>
                    </a:lnTo>
                    <a:cubicBezTo>
                      <a:pt x="158" y="297"/>
                      <a:pt x="148" y="307"/>
                      <a:pt x="135" y="30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296" name="Freeform 12">
                <a:extLst>
                  <a:ext uri="{FF2B5EF4-FFF2-40B4-BE49-F238E27FC236}">
                    <a16:creationId xmlns:a16="http://schemas.microsoft.com/office/drawing/2014/main" id="{AB49AE47-D35C-E0C7-3CD3-6C5E8655E5ED}"/>
                  </a:ext>
                </a:extLst>
              </p:cNvPr>
              <p:cNvSpPr>
                <a:spLocks/>
              </p:cNvSpPr>
              <p:nvPr/>
            </p:nvSpPr>
            <p:spPr bwMode="auto">
              <a:xfrm>
                <a:off x="1781" y="2244"/>
                <a:ext cx="38" cy="74"/>
              </a:xfrm>
              <a:custGeom>
                <a:avLst/>
                <a:gdLst>
                  <a:gd name="T0" fmla="*/ 25 w 158"/>
                  <a:gd name="T1" fmla="*/ 305 h 305"/>
                  <a:gd name="T2" fmla="*/ 25 w 158"/>
                  <a:gd name="T3" fmla="*/ 305 h 305"/>
                  <a:gd name="T4" fmla="*/ 9 w 158"/>
                  <a:gd name="T5" fmla="*/ 299 h 305"/>
                  <a:gd name="T6" fmla="*/ 9 w 158"/>
                  <a:gd name="T7" fmla="*/ 266 h 305"/>
                  <a:gd name="T8" fmla="*/ 112 w 158"/>
                  <a:gd name="T9" fmla="*/ 162 h 305"/>
                  <a:gd name="T10" fmla="*/ 112 w 158"/>
                  <a:gd name="T11" fmla="*/ 23 h 305"/>
                  <a:gd name="T12" fmla="*/ 135 w 158"/>
                  <a:gd name="T13" fmla="*/ 0 h 305"/>
                  <a:gd name="T14" fmla="*/ 158 w 158"/>
                  <a:gd name="T15" fmla="*/ 23 h 305"/>
                  <a:gd name="T16" fmla="*/ 158 w 158"/>
                  <a:gd name="T17" fmla="*/ 172 h 305"/>
                  <a:gd name="T18" fmla="*/ 152 w 158"/>
                  <a:gd name="T19" fmla="*/ 189 h 305"/>
                  <a:gd name="T20" fmla="*/ 42 w 158"/>
                  <a:gd name="T21" fmla="*/ 299 h 305"/>
                  <a:gd name="T22" fmla="*/ 25 w 158"/>
                  <a:gd name="T23" fmla="*/ 305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8" h="305">
                    <a:moveTo>
                      <a:pt x="25" y="305"/>
                    </a:moveTo>
                    <a:lnTo>
                      <a:pt x="25" y="305"/>
                    </a:lnTo>
                    <a:cubicBezTo>
                      <a:pt x="19" y="305"/>
                      <a:pt x="13" y="303"/>
                      <a:pt x="9" y="299"/>
                    </a:cubicBezTo>
                    <a:cubicBezTo>
                      <a:pt x="0" y="289"/>
                      <a:pt x="0" y="275"/>
                      <a:pt x="9" y="266"/>
                    </a:cubicBezTo>
                    <a:lnTo>
                      <a:pt x="112" y="162"/>
                    </a:lnTo>
                    <a:lnTo>
                      <a:pt x="112" y="23"/>
                    </a:lnTo>
                    <a:cubicBezTo>
                      <a:pt x="112" y="11"/>
                      <a:pt x="122" y="0"/>
                      <a:pt x="135" y="0"/>
                    </a:cubicBezTo>
                    <a:cubicBezTo>
                      <a:pt x="148" y="0"/>
                      <a:pt x="158" y="11"/>
                      <a:pt x="158" y="23"/>
                    </a:cubicBezTo>
                    <a:lnTo>
                      <a:pt x="158" y="172"/>
                    </a:lnTo>
                    <a:cubicBezTo>
                      <a:pt x="158" y="178"/>
                      <a:pt x="156" y="184"/>
                      <a:pt x="152" y="189"/>
                    </a:cubicBezTo>
                    <a:lnTo>
                      <a:pt x="42" y="299"/>
                    </a:lnTo>
                    <a:cubicBezTo>
                      <a:pt x="37" y="303"/>
                      <a:pt x="31" y="305"/>
                      <a:pt x="25" y="30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297" name="Freeform 13">
                <a:extLst>
                  <a:ext uri="{FF2B5EF4-FFF2-40B4-BE49-F238E27FC236}">
                    <a16:creationId xmlns:a16="http://schemas.microsoft.com/office/drawing/2014/main" id="{1841779B-CA6B-A5FE-9B08-D77054FB4722}"/>
                  </a:ext>
                </a:extLst>
              </p:cNvPr>
              <p:cNvSpPr>
                <a:spLocks/>
              </p:cNvSpPr>
              <p:nvPr/>
            </p:nvSpPr>
            <p:spPr bwMode="auto">
              <a:xfrm>
                <a:off x="1897" y="2244"/>
                <a:ext cx="38" cy="74"/>
              </a:xfrm>
              <a:custGeom>
                <a:avLst/>
                <a:gdLst>
                  <a:gd name="T0" fmla="*/ 134 w 159"/>
                  <a:gd name="T1" fmla="*/ 305 h 305"/>
                  <a:gd name="T2" fmla="*/ 134 w 159"/>
                  <a:gd name="T3" fmla="*/ 305 h 305"/>
                  <a:gd name="T4" fmla="*/ 117 w 159"/>
                  <a:gd name="T5" fmla="*/ 299 h 305"/>
                  <a:gd name="T6" fmla="*/ 7 w 159"/>
                  <a:gd name="T7" fmla="*/ 189 h 305"/>
                  <a:gd name="T8" fmla="*/ 0 w 159"/>
                  <a:gd name="T9" fmla="*/ 172 h 305"/>
                  <a:gd name="T10" fmla="*/ 0 w 159"/>
                  <a:gd name="T11" fmla="*/ 23 h 305"/>
                  <a:gd name="T12" fmla="*/ 24 w 159"/>
                  <a:gd name="T13" fmla="*/ 0 h 305"/>
                  <a:gd name="T14" fmla="*/ 47 w 159"/>
                  <a:gd name="T15" fmla="*/ 23 h 305"/>
                  <a:gd name="T16" fmla="*/ 47 w 159"/>
                  <a:gd name="T17" fmla="*/ 162 h 305"/>
                  <a:gd name="T18" fmla="*/ 150 w 159"/>
                  <a:gd name="T19" fmla="*/ 266 h 305"/>
                  <a:gd name="T20" fmla="*/ 150 w 159"/>
                  <a:gd name="T21" fmla="*/ 299 h 305"/>
                  <a:gd name="T22" fmla="*/ 134 w 159"/>
                  <a:gd name="T23" fmla="*/ 305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9" h="305">
                    <a:moveTo>
                      <a:pt x="134" y="305"/>
                    </a:moveTo>
                    <a:lnTo>
                      <a:pt x="134" y="305"/>
                    </a:lnTo>
                    <a:cubicBezTo>
                      <a:pt x="128" y="305"/>
                      <a:pt x="122" y="303"/>
                      <a:pt x="117" y="299"/>
                    </a:cubicBezTo>
                    <a:lnTo>
                      <a:pt x="7" y="189"/>
                    </a:lnTo>
                    <a:cubicBezTo>
                      <a:pt x="3" y="184"/>
                      <a:pt x="0" y="178"/>
                      <a:pt x="0" y="172"/>
                    </a:cubicBezTo>
                    <a:lnTo>
                      <a:pt x="0" y="23"/>
                    </a:lnTo>
                    <a:cubicBezTo>
                      <a:pt x="0" y="11"/>
                      <a:pt x="11" y="0"/>
                      <a:pt x="24" y="0"/>
                    </a:cubicBezTo>
                    <a:cubicBezTo>
                      <a:pt x="37" y="0"/>
                      <a:pt x="47" y="11"/>
                      <a:pt x="47" y="23"/>
                    </a:cubicBezTo>
                    <a:lnTo>
                      <a:pt x="47" y="162"/>
                    </a:lnTo>
                    <a:lnTo>
                      <a:pt x="150" y="266"/>
                    </a:lnTo>
                    <a:cubicBezTo>
                      <a:pt x="159" y="275"/>
                      <a:pt x="159" y="289"/>
                      <a:pt x="150" y="299"/>
                    </a:cubicBezTo>
                    <a:cubicBezTo>
                      <a:pt x="146" y="303"/>
                      <a:pt x="140" y="305"/>
                      <a:pt x="134" y="30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298" name="Freeform 14">
                <a:extLst>
                  <a:ext uri="{FF2B5EF4-FFF2-40B4-BE49-F238E27FC236}">
                    <a16:creationId xmlns:a16="http://schemas.microsoft.com/office/drawing/2014/main" id="{7E580767-B024-9E95-A8A9-157ACFEF929A}"/>
                  </a:ext>
                </a:extLst>
              </p:cNvPr>
              <p:cNvSpPr>
                <a:spLocks/>
              </p:cNvSpPr>
              <p:nvPr/>
            </p:nvSpPr>
            <p:spPr bwMode="auto">
              <a:xfrm>
                <a:off x="1920" y="2221"/>
                <a:ext cx="75" cy="38"/>
              </a:xfrm>
              <a:custGeom>
                <a:avLst/>
                <a:gdLst>
                  <a:gd name="T0" fmla="*/ 282 w 308"/>
                  <a:gd name="T1" fmla="*/ 156 h 156"/>
                  <a:gd name="T2" fmla="*/ 282 w 308"/>
                  <a:gd name="T3" fmla="*/ 156 h 156"/>
                  <a:gd name="T4" fmla="*/ 265 w 308"/>
                  <a:gd name="T5" fmla="*/ 149 h 156"/>
                  <a:gd name="T6" fmla="*/ 162 w 308"/>
                  <a:gd name="T7" fmla="*/ 46 h 156"/>
                  <a:gd name="T8" fmla="*/ 23 w 308"/>
                  <a:gd name="T9" fmla="*/ 46 h 156"/>
                  <a:gd name="T10" fmla="*/ 0 w 308"/>
                  <a:gd name="T11" fmla="*/ 23 h 156"/>
                  <a:gd name="T12" fmla="*/ 23 w 308"/>
                  <a:gd name="T13" fmla="*/ 0 h 156"/>
                  <a:gd name="T14" fmla="*/ 172 w 308"/>
                  <a:gd name="T15" fmla="*/ 0 h 156"/>
                  <a:gd name="T16" fmla="*/ 188 w 308"/>
                  <a:gd name="T17" fmla="*/ 6 h 156"/>
                  <a:gd name="T18" fmla="*/ 298 w 308"/>
                  <a:gd name="T19" fmla="*/ 116 h 156"/>
                  <a:gd name="T20" fmla="*/ 298 w 308"/>
                  <a:gd name="T21" fmla="*/ 149 h 156"/>
                  <a:gd name="T22" fmla="*/ 282 w 308"/>
                  <a:gd name="T23" fmla="*/ 156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8" h="156">
                    <a:moveTo>
                      <a:pt x="282" y="156"/>
                    </a:moveTo>
                    <a:lnTo>
                      <a:pt x="282" y="156"/>
                    </a:lnTo>
                    <a:cubicBezTo>
                      <a:pt x="276" y="156"/>
                      <a:pt x="270" y="154"/>
                      <a:pt x="265" y="149"/>
                    </a:cubicBezTo>
                    <a:lnTo>
                      <a:pt x="162" y="46"/>
                    </a:lnTo>
                    <a:lnTo>
                      <a:pt x="23" y="46"/>
                    </a:lnTo>
                    <a:cubicBezTo>
                      <a:pt x="10" y="46"/>
                      <a:pt x="0" y="36"/>
                      <a:pt x="0" y="23"/>
                    </a:cubicBezTo>
                    <a:cubicBezTo>
                      <a:pt x="0" y="10"/>
                      <a:pt x="10" y="0"/>
                      <a:pt x="23" y="0"/>
                    </a:cubicBezTo>
                    <a:lnTo>
                      <a:pt x="172" y="0"/>
                    </a:lnTo>
                    <a:cubicBezTo>
                      <a:pt x="178" y="0"/>
                      <a:pt x="184" y="2"/>
                      <a:pt x="188" y="6"/>
                    </a:cubicBezTo>
                    <a:lnTo>
                      <a:pt x="298" y="116"/>
                    </a:lnTo>
                    <a:cubicBezTo>
                      <a:pt x="308" y="125"/>
                      <a:pt x="308" y="140"/>
                      <a:pt x="298" y="149"/>
                    </a:cubicBezTo>
                    <a:cubicBezTo>
                      <a:pt x="294" y="154"/>
                      <a:pt x="288" y="156"/>
                      <a:pt x="282" y="15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299" name="Freeform 15">
                <a:extLst>
                  <a:ext uri="{FF2B5EF4-FFF2-40B4-BE49-F238E27FC236}">
                    <a16:creationId xmlns:a16="http://schemas.microsoft.com/office/drawing/2014/main" id="{0E2AB151-8CDA-16B2-C038-84F4C7F614AD}"/>
                  </a:ext>
                </a:extLst>
              </p:cNvPr>
              <p:cNvSpPr>
                <a:spLocks/>
              </p:cNvSpPr>
              <p:nvPr/>
            </p:nvSpPr>
            <p:spPr bwMode="auto">
              <a:xfrm>
                <a:off x="1920" y="2105"/>
                <a:ext cx="75" cy="38"/>
              </a:xfrm>
              <a:custGeom>
                <a:avLst/>
                <a:gdLst>
                  <a:gd name="T0" fmla="*/ 172 w 308"/>
                  <a:gd name="T1" fmla="*/ 159 h 159"/>
                  <a:gd name="T2" fmla="*/ 172 w 308"/>
                  <a:gd name="T3" fmla="*/ 159 h 159"/>
                  <a:gd name="T4" fmla="*/ 23 w 308"/>
                  <a:gd name="T5" fmla="*/ 159 h 159"/>
                  <a:gd name="T6" fmla="*/ 0 w 308"/>
                  <a:gd name="T7" fmla="*/ 135 h 159"/>
                  <a:gd name="T8" fmla="*/ 23 w 308"/>
                  <a:gd name="T9" fmla="*/ 112 h 159"/>
                  <a:gd name="T10" fmla="*/ 162 w 308"/>
                  <a:gd name="T11" fmla="*/ 112 h 159"/>
                  <a:gd name="T12" fmla="*/ 265 w 308"/>
                  <a:gd name="T13" fmla="*/ 9 h 159"/>
                  <a:gd name="T14" fmla="*/ 298 w 308"/>
                  <a:gd name="T15" fmla="*/ 9 h 159"/>
                  <a:gd name="T16" fmla="*/ 298 w 308"/>
                  <a:gd name="T17" fmla="*/ 42 h 159"/>
                  <a:gd name="T18" fmla="*/ 188 w 308"/>
                  <a:gd name="T19" fmla="*/ 152 h 159"/>
                  <a:gd name="T20" fmla="*/ 172 w 308"/>
                  <a:gd name="T21" fmla="*/ 15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8" h="159">
                    <a:moveTo>
                      <a:pt x="172" y="159"/>
                    </a:moveTo>
                    <a:lnTo>
                      <a:pt x="172" y="159"/>
                    </a:lnTo>
                    <a:lnTo>
                      <a:pt x="23" y="159"/>
                    </a:lnTo>
                    <a:cubicBezTo>
                      <a:pt x="10" y="159"/>
                      <a:pt x="0" y="148"/>
                      <a:pt x="0" y="135"/>
                    </a:cubicBezTo>
                    <a:cubicBezTo>
                      <a:pt x="0" y="122"/>
                      <a:pt x="10" y="112"/>
                      <a:pt x="23" y="112"/>
                    </a:cubicBezTo>
                    <a:lnTo>
                      <a:pt x="162" y="112"/>
                    </a:lnTo>
                    <a:lnTo>
                      <a:pt x="265" y="9"/>
                    </a:lnTo>
                    <a:cubicBezTo>
                      <a:pt x="275" y="0"/>
                      <a:pt x="289" y="0"/>
                      <a:pt x="298" y="9"/>
                    </a:cubicBezTo>
                    <a:cubicBezTo>
                      <a:pt x="308" y="18"/>
                      <a:pt x="308" y="33"/>
                      <a:pt x="298" y="42"/>
                    </a:cubicBezTo>
                    <a:lnTo>
                      <a:pt x="188" y="152"/>
                    </a:lnTo>
                    <a:cubicBezTo>
                      <a:pt x="184" y="156"/>
                      <a:pt x="178" y="159"/>
                      <a:pt x="172" y="15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300" name="Freeform 16">
                <a:extLst>
                  <a:ext uri="{FF2B5EF4-FFF2-40B4-BE49-F238E27FC236}">
                    <a16:creationId xmlns:a16="http://schemas.microsoft.com/office/drawing/2014/main" id="{2857EA8A-718D-D674-075C-9135769A8165}"/>
                  </a:ext>
                </a:extLst>
              </p:cNvPr>
              <p:cNvSpPr>
                <a:spLocks/>
              </p:cNvSpPr>
              <p:nvPr/>
            </p:nvSpPr>
            <p:spPr bwMode="auto">
              <a:xfrm>
                <a:off x="1721" y="2105"/>
                <a:ext cx="75" cy="38"/>
              </a:xfrm>
              <a:custGeom>
                <a:avLst/>
                <a:gdLst>
                  <a:gd name="T0" fmla="*/ 285 w 308"/>
                  <a:gd name="T1" fmla="*/ 159 h 159"/>
                  <a:gd name="T2" fmla="*/ 285 w 308"/>
                  <a:gd name="T3" fmla="*/ 159 h 159"/>
                  <a:gd name="T4" fmla="*/ 136 w 308"/>
                  <a:gd name="T5" fmla="*/ 159 h 159"/>
                  <a:gd name="T6" fmla="*/ 119 w 308"/>
                  <a:gd name="T7" fmla="*/ 152 h 159"/>
                  <a:gd name="T8" fmla="*/ 9 w 308"/>
                  <a:gd name="T9" fmla="*/ 42 h 159"/>
                  <a:gd name="T10" fmla="*/ 9 w 308"/>
                  <a:gd name="T11" fmla="*/ 9 h 159"/>
                  <a:gd name="T12" fmla="*/ 42 w 308"/>
                  <a:gd name="T13" fmla="*/ 9 h 159"/>
                  <a:gd name="T14" fmla="*/ 146 w 308"/>
                  <a:gd name="T15" fmla="*/ 112 h 159"/>
                  <a:gd name="T16" fmla="*/ 285 w 308"/>
                  <a:gd name="T17" fmla="*/ 112 h 159"/>
                  <a:gd name="T18" fmla="*/ 308 w 308"/>
                  <a:gd name="T19" fmla="*/ 135 h 159"/>
                  <a:gd name="T20" fmla="*/ 285 w 308"/>
                  <a:gd name="T21" fmla="*/ 15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8" h="159">
                    <a:moveTo>
                      <a:pt x="285" y="159"/>
                    </a:moveTo>
                    <a:lnTo>
                      <a:pt x="285" y="159"/>
                    </a:lnTo>
                    <a:lnTo>
                      <a:pt x="136" y="159"/>
                    </a:lnTo>
                    <a:cubicBezTo>
                      <a:pt x="130" y="159"/>
                      <a:pt x="124" y="156"/>
                      <a:pt x="119" y="152"/>
                    </a:cubicBezTo>
                    <a:lnTo>
                      <a:pt x="9" y="42"/>
                    </a:lnTo>
                    <a:cubicBezTo>
                      <a:pt x="0" y="33"/>
                      <a:pt x="0" y="18"/>
                      <a:pt x="9" y="9"/>
                    </a:cubicBezTo>
                    <a:cubicBezTo>
                      <a:pt x="19" y="0"/>
                      <a:pt x="33" y="0"/>
                      <a:pt x="42" y="9"/>
                    </a:cubicBezTo>
                    <a:lnTo>
                      <a:pt x="146" y="112"/>
                    </a:lnTo>
                    <a:lnTo>
                      <a:pt x="285" y="112"/>
                    </a:lnTo>
                    <a:cubicBezTo>
                      <a:pt x="297" y="112"/>
                      <a:pt x="308" y="122"/>
                      <a:pt x="308" y="135"/>
                    </a:cubicBezTo>
                    <a:cubicBezTo>
                      <a:pt x="308" y="148"/>
                      <a:pt x="297" y="159"/>
                      <a:pt x="285" y="15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301" name="Freeform 17">
                <a:extLst>
                  <a:ext uri="{FF2B5EF4-FFF2-40B4-BE49-F238E27FC236}">
                    <a16:creationId xmlns:a16="http://schemas.microsoft.com/office/drawing/2014/main" id="{B814905B-0327-4DCD-2337-9B6903B000F9}"/>
                  </a:ext>
                </a:extLst>
              </p:cNvPr>
              <p:cNvSpPr>
                <a:spLocks/>
              </p:cNvSpPr>
              <p:nvPr/>
            </p:nvSpPr>
            <p:spPr bwMode="auto">
              <a:xfrm>
                <a:off x="1721" y="2221"/>
                <a:ext cx="75" cy="38"/>
              </a:xfrm>
              <a:custGeom>
                <a:avLst/>
                <a:gdLst>
                  <a:gd name="T0" fmla="*/ 26 w 308"/>
                  <a:gd name="T1" fmla="*/ 156 h 156"/>
                  <a:gd name="T2" fmla="*/ 26 w 308"/>
                  <a:gd name="T3" fmla="*/ 156 h 156"/>
                  <a:gd name="T4" fmla="*/ 9 w 308"/>
                  <a:gd name="T5" fmla="*/ 149 h 156"/>
                  <a:gd name="T6" fmla="*/ 9 w 308"/>
                  <a:gd name="T7" fmla="*/ 116 h 156"/>
                  <a:gd name="T8" fmla="*/ 119 w 308"/>
                  <a:gd name="T9" fmla="*/ 6 h 156"/>
                  <a:gd name="T10" fmla="*/ 136 w 308"/>
                  <a:gd name="T11" fmla="*/ 0 h 156"/>
                  <a:gd name="T12" fmla="*/ 285 w 308"/>
                  <a:gd name="T13" fmla="*/ 0 h 156"/>
                  <a:gd name="T14" fmla="*/ 308 w 308"/>
                  <a:gd name="T15" fmla="*/ 23 h 156"/>
                  <a:gd name="T16" fmla="*/ 285 w 308"/>
                  <a:gd name="T17" fmla="*/ 46 h 156"/>
                  <a:gd name="T18" fmla="*/ 146 w 308"/>
                  <a:gd name="T19" fmla="*/ 46 h 156"/>
                  <a:gd name="T20" fmla="*/ 42 w 308"/>
                  <a:gd name="T21" fmla="*/ 149 h 156"/>
                  <a:gd name="T22" fmla="*/ 26 w 308"/>
                  <a:gd name="T23" fmla="*/ 156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8" h="156">
                    <a:moveTo>
                      <a:pt x="26" y="156"/>
                    </a:moveTo>
                    <a:lnTo>
                      <a:pt x="26" y="156"/>
                    </a:lnTo>
                    <a:cubicBezTo>
                      <a:pt x="20" y="156"/>
                      <a:pt x="14" y="154"/>
                      <a:pt x="9" y="149"/>
                    </a:cubicBezTo>
                    <a:cubicBezTo>
                      <a:pt x="0" y="140"/>
                      <a:pt x="0" y="125"/>
                      <a:pt x="9" y="116"/>
                    </a:cubicBezTo>
                    <a:lnTo>
                      <a:pt x="119" y="6"/>
                    </a:lnTo>
                    <a:cubicBezTo>
                      <a:pt x="124" y="2"/>
                      <a:pt x="130" y="0"/>
                      <a:pt x="136" y="0"/>
                    </a:cubicBezTo>
                    <a:lnTo>
                      <a:pt x="285" y="0"/>
                    </a:lnTo>
                    <a:cubicBezTo>
                      <a:pt x="297" y="0"/>
                      <a:pt x="308" y="10"/>
                      <a:pt x="308" y="23"/>
                    </a:cubicBezTo>
                    <a:cubicBezTo>
                      <a:pt x="308" y="36"/>
                      <a:pt x="297" y="46"/>
                      <a:pt x="285" y="46"/>
                    </a:cubicBezTo>
                    <a:lnTo>
                      <a:pt x="146" y="46"/>
                    </a:lnTo>
                    <a:lnTo>
                      <a:pt x="42" y="149"/>
                    </a:lnTo>
                    <a:cubicBezTo>
                      <a:pt x="38" y="154"/>
                      <a:pt x="32" y="156"/>
                      <a:pt x="26" y="15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316" name="Freeform 18">
                <a:extLst>
                  <a:ext uri="{FF2B5EF4-FFF2-40B4-BE49-F238E27FC236}">
                    <a16:creationId xmlns:a16="http://schemas.microsoft.com/office/drawing/2014/main" id="{996299CD-07F2-3826-5085-A956CA1B52FE}"/>
                  </a:ext>
                </a:extLst>
              </p:cNvPr>
              <p:cNvSpPr>
                <a:spLocks noEditPoints="1"/>
              </p:cNvSpPr>
              <p:nvPr/>
            </p:nvSpPr>
            <p:spPr bwMode="auto">
              <a:xfrm>
                <a:off x="1701" y="2085"/>
                <a:ext cx="36" cy="35"/>
              </a:xfrm>
              <a:custGeom>
                <a:avLst/>
                <a:gdLst>
                  <a:gd name="T0" fmla="*/ 73 w 146"/>
                  <a:gd name="T1" fmla="*/ 47 h 145"/>
                  <a:gd name="T2" fmla="*/ 73 w 146"/>
                  <a:gd name="T3" fmla="*/ 47 h 145"/>
                  <a:gd name="T4" fmla="*/ 47 w 146"/>
                  <a:gd name="T5" fmla="*/ 73 h 145"/>
                  <a:gd name="T6" fmla="*/ 73 w 146"/>
                  <a:gd name="T7" fmla="*/ 98 h 145"/>
                  <a:gd name="T8" fmla="*/ 99 w 146"/>
                  <a:gd name="T9" fmla="*/ 73 h 145"/>
                  <a:gd name="T10" fmla="*/ 73 w 146"/>
                  <a:gd name="T11" fmla="*/ 47 h 145"/>
                  <a:gd name="T12" fmla="*/ 73 w 146"/>
                  <a:gd name="T13" fmla="*/ 145 h 145"/>
                  <a:gd name="T14" fmla="*/ 73 w 146"/>
                  <a:gd name="T15" fmla="*/ 145 h 145"/>
                  <a:gd name="T16" fmla="*/ 0 w 146"/>
                  <a:gd name="T17" fmla="*/ 73 h 145"/>
                  <a:gd name="T18" fmla="*/ 73 w 146"/>
                  <a:gd name="T19" fmla="*/ 0 h 145"/>
                  <a:gd name="T20" fmla="*/ 146 w 146"/>
                  <a:gd name="T21" fmla="*/ 73 h 145"/>
                  <a:gd name="T22" fmla="*/ 73 w 146"/>
                  <a:gd name="T23" fmla="*/ 145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6" h="145">
                    <a:moveTo>
                      <a:pt x="73" y="47"/>
                    </a:moveTo>
                    <a:lnTo>
                      <a:pt x="73" y="47"/>
                    </a:lnTo>
                    <a:cubicBezTo>
                      <a:pt x="59" y="47"/>
                      <a:pt x="47" y="58"/>
                      <a:pt x="47" y="73"/>
                    </a:cubicBezTo>
                    <a:cubicBezTo>
                      <a:pt x="47" y="87"/>
                      <a:pt x="59" y="98"/>
                      <a:pt x="73" y="98"/>
                    </a:cubicBezTo>
                    <a:cubicBezTo>
                      <a:pt x="87" y="98"/>
                      <a:pt x="99" y="87"/>
                      <a:pt x="99" y="73"/>
                    </a:cubicBezTo>
                    <a:cubicBezTo>
                      <a:pt x="99" y="58"/>
                      <a:pt x="87" y="47"/>
                      <a:pt x="73" y="47"/>
                    </a:cubicBezTo>
                    <a:close/>
                    <a:moveTo>
                      <a:pt x="73" y="145"/>
                    </a:moveTo>
                    <a:lnTo>
                      <a:pt x="73" y="145"/>
                    </a:lnTo>
                    <a:cubicBezTo>
                      <a:pt x="33" y="145"/>
                      <a:pt x="0" y="113"/>
                      <a:pt x="0" y="73"/>
                    </a:cubicBezTo>
                    <a:cubicBezTo>
                      <a:pt x="0" y="33"/>
                      <a:pt x="33" y="0"/>
                      <a:pt x="73" y="0"/>
                    </a:cubicBezTo>
                    <a:cubicBezTo>
                      <a:pt x="113" y="0"/>
                      <a:pt x="146" y="33"/>
                      <a:pt x="146" y="73"/>
                    </a:cubicBezTo>
                    <a:cubicBezTo>
                      <a:pt x="146" y="113"/>
                      <a:pt x="113" y="145"/>
                      <a:pt x="73" y="1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319" name="Freeform 19">
                <a:extLst>
                  <a:ext uri="{FF2B5EF4-FFF2-40B4-BE49-F238E27FC236}">
                    <a16:creationId xmlns:a16="http://schemas.microsoft.com/office/drawing/2014/main" id="{82F44A99-3442-AFA4-2F1F-5E55EAE93E27}"/>
                  </a:ext>
                </a:extLst>
              </p:cNvPr>
              <p:cNvSpPr>
                <a:spLocks noEditPoints="1"/>
              </p:cNvSpPr>
              <p:nvPr/>
            </p:nvSpPr>
            <p:spPr bwMode="auto">
              <a:xfrm>
                <a:off x="1761" y="2025"/>
                <a:ext cx="35" cy="35"/>
              </a:xfrm>
              <a:custGeom>
                <a:avLst/>
                <a:gdLst>
                  <a:gd name="T0" fmla="*/ 72 w 145"/>
                  <a:gd name="T1" fmla="*/ 46 h 145"/>
                  <a:gd name="T2" fmla="*/ 72 w 145"/>
                  <a:gd name="T3" fmla="*/ 46 h 145"/>
                  <a:gd name="T4" fmla="*/ 46 w 145"/>
                  <a:gd name="T5" fmla="*/ 72 h 145"/>
                  <a:gd name="T6" fmla="*/ 72 w 145"/>
                  <a:gd name="T7" fmla="*/ 98 h 145"/>
                  <a:gd name="T8" fmla="*/ 98 w 145"/>
                  <a:gd name="T9" fmla="*/ 72 h 145"/>
                  <a:gd name="T10" fmla="*/ 72 w 145"/>
                  <a:gd name="T11" fmla="*/ 46 h 145"/>
                  <a:gd name="T12" fmla="*/ 72 w 145"/>
                  <a:gd name="T13" fmla="*/ 145 h 145"/>
                  <a:gd name="T14" fmla="*/ 72 w 145"/>
                  <a:gd name="T15" fmla="*/ 145 h 145"/>
                  <a:gd name="T16" fmla="*/ 0 w 145"/>
                  <a:gd name="T17" fmla="*/ 72 h 145"/>
                  <a:gd name="T18" fmla="*/ 72 w 145"/>
                  <a:gd name="T19" fmla="*/ 0 h 145"/>
                  <a:gd name="T20" fmla="*/ 145 w 145"/>
                  <a:gd name="T21" fmla="*/ 72 h 145"/>
                  <a:gd name="T22" fmla="*/ 72 w 145"/>
                  <a:gd name="T23" fmla="*/ 145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 h="145">
                    <a:moveTo>
                      <a:pt x="72" y="46"/>
                    </a:moveTo>
                    <a:lnTo>
                      <a:pt x="72" y="46"/>
                    </a:lnTo>
                    <a:cubicBezTo>
                      <a:pt x="58" y="46"/>
                      <a:pt x="46" y="58"/>
                      <a:pt x="46" y="72"/>
                    </a:cubicBezTo>
                    <a:cubicBezTo>
                      <a:pt x="46" y="87"/>
                      <a:pt x="58" y="98"/>
                      <a:pt x="72" y="98"/>
                    </a:cubicBezTo>
                    <a:cubicBezTo>
                      <a:pt x="87" y="98"/>
                      <a:pt x="98" y="87"/>
                      <a:pt x="98" y="72"/>
                    </a:cubicBezTo>
                    <a:cubicBezTo>
                      <a:pt x="98" y="58"/>
                      <a:pt x="87" y="46"/>
                      <a:pt x="72" y="46"/>
                    </a:cubicBezTo>
                    <a:close/>
                    <a:moveTo>
                      <a:pt x="72" y="145"/>
                    </a:moveTo>
                    <a:lnTo>
                      <a:pt x="72" y="145"/>
                    </a:lnTo>
                    <a:cubicBezTo>
                      <a:pt x="32" y="145"/>
                      <a:pt x="0" y="112"/>
                      <a:pt x="0" y="72"/>
                    </a:cubicBezTo>
                    <a:cubicBezTo>
                      <a:pt x="0" y="32"/>
                      <a:pt x="32" y="0"/>
                      <a:pt x="72" y="0"/>
                    </a:cubicBezTo>
                    <a:cubicBezTo>
                      <a:pt x="112" y="0"/>
                      <a:pt x="145" y="32"/>
                      <a:pt x="145" y="72"/>
                    </a:cubicBezTo>
                    <a:cubicBezTo>
                      <a:pt x="145" y="112"/>
                      <a:pt x="112" y="145"/>
                      <a:pt x="72" y="1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321" name="Freeform 20">
                <a:extLst>
                  <a:ext uri="{FF2B5EF4-FFF2-40B4-BE49-F238E27FC236}">
                    <a16:creationId xmlns:a16="http://schemas.microsoft.com/office/drawing/2014/main" id="{A9FD1D00-6E57-5820-EEE0-F9EE6575EF45}"/>
                  </a:ext>
                </a:extLst>
              </p:cNvPr>
              <p:cNvSpPr>
                <a:spLocks noEditPoints="1"/>
              </p:cNvSpPr>
              <p:nvPr/>
            </p:nvSpPr>
            <p:spPr bwMode="auto">
              <a:xfrm>
                <a:off x="1920" y="2304"/>
                <a:ext cx="36" cy="35"/>
              </a:xfrm>
              <a:custGeom>
                <a:avLst/>
                <a:gdLst>
                  <a:gd name="T0" fmla="*/ 72 w 145"/>
                  <a:gd name="T1" fmla="*/ 47 h 146"/>
                  <a:gd name="T2" fmla="*/ 72 w 145"/>
                  <a:gd name="T3" fmla="*/ 47 h 146"/>
                  <a:gd name="T4" fmla="*/ 47 w 145"/>
                  <a:gd name="T5" fmla="*/ 73 h 146"/>
                  <a:gd name="T6" fmla="*/ 72 w 145"/>
                  <a:gd name="T7" fmla="*/ 99 h 146"/>
                  <a:gd name="T8" fmla="*/ 98 w 145"/>
                  <a:gd name="T9" fmla="*/ 73 h 146"/>
                  <a:gd name="T10" fmla="*/ 72 w 145"/>
                  <a:gd name="T11" fmla="*/ 47 h 146"/>
                  <a:gd name="T12" fmla="*/ 72 w 145"/>
                  <a:gd name="T13" fmla="*/ 146 h 146"/>
                  <a:gd name="T14" fmla="*/ 72 w 145"/>
                  <a:gd name="T15" fmla="*/ 146 h 146"/>
                  <a:gd name="T16" fmla="*/ 0 w 145"/>
                  <a:gd name="T17" fmla="*/ 73 h 146"/>
                  <a:gd name="T18" fmla="*/ 72 w 145"/>
                  <a:gd name="T19" fmla="*/ 0 h 146"/>
                  <a:gd name="T20" fmla="*/ 145 w 145"/>
                  <a:gd name="T21" fmla="*/ 73 h 146"/>
                  <a:gd name="T22" fmla="*/ 72 w 145"/>
                  <a:gd name="T23"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 h="146">
                    <a:moveTo>
                      <a:pt x="72" y="47"/>
                    </a:moveTo>
                    <a:lnTo>
                      <a:pt x="72" y="47"/>
                    </a:lnTo>
                    <a:cubicBezTo>
                      <a:pt x="58" y="47"/>
                      <a:pt x="47" y="59"/>
                      <a:pt x="47" y="73"/>
                    </a:cubicBezTo>
                    <a:cubicBezTo>
                      <a:pt x="47" y="87"/>
                      <a:pt x="58" y="99"/>
                      <a:pt x="72" y="99"/>
                    </a:cubicBezTo>
                    <a:cubicBezTo>
                      <a:pt x="87" y="99"/>
                      <a:pt x="98" y="87"/>
                      <a:pt x="98" y="73"/>
                    </a:cubicBezTo>
                    <a:cubicBezTo>
                      <a:pt x="98" y="59"/>
                      <a:pt x="87" y="47"/>
                      <a:pt x="72" y="47"/>
                    </a:cubicBezTo>
                    <a:close/>
                    <a:moveTo>
                      <a:pt x="72" y="146"/>
                    </a:moveTo>
                    <a:lnTo>
                      <a:pt x="72" y="146"/>
                    </a:lnTo>
                    <a:cubicBezTo>
                      <a:pt x="32" y="146"/>
                      <a:pt x="0" y="113"/>
                      <a:pt x="0" y="73"/>
                    </a:cubicBezTo>
                    <a:cubicBezTo>
                      <a:pt x="0" y="33"/>
                      <a:pt x="32" y="0"/>
                      <a:pt x="72" y="0"/>
                    </a:cubicBezTo>
                    <a:cubicBezTo>
                      <a:pt x="112" y="0"/>
                      <a:pt x="145" y="33"/>
                      <a:pt x="145" y="73"/>
                    </a:cubicBezTo>
                    <a:cubicBezTo>
                      <a:pt x="145" y="113"/>
                      <a:pt x="112" y="146"/>
                      <a:pt x="72" y="14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322" name="Freeform 21">
                <a:extLst>
                  <a:ext uri="{FF2B5EF4-FFF2-40B4-BE49-F238E27FC236}">
                    <a16:creationId xmlns:a16="http://schemas.microsoft.com/office/drawing/2014/main" id="{4E24707E-F675-B583-5BD6-8DEB648BA35F}"/>
                  </a:ext>
                </a:extLst>
              </p:cNvPr>
              <p:cNvSpPr>
                <a:spLocks noEditPoints="1"/>
              </p:cNvSpPr>
              <p:nvPr/>
            </p:nvSpPr>
            <p:spPr bwMode="auto">
              <a:xfrm>
                <a:off x="1980" y="2244"/>
                <a:ext cx="35" cy="35"/>
              </a:xfrm>
              <a:custGeom>
                <a:avLst/>
                <a:gdLst>
                  <a:gd name="T0" fmla="*/ 73 w 145"/>
                  <a:gd name="T1" fmla="*/ 47 h 145"/>
                  <a:gd name="T2" fmla="*/ 73 w 145"/>
                  <a:gd name="T3" fmla="*/ 47 h 145"/>
                  <a:gd name="T4" fmla="*/ 47 w 145"/>
                  <a:gd name="T5" fmla="*/ 73 h 145"/>
                  <a:gd name="T6" fmla="*/ 73 w 145"/>
                  <a:gd name="T7" fmla="*/ 99 h 145"/>
                  <a:gd name="T8" fmla="*/ 99 w 145"/>
                  <a:gd name="T9" fmla="*/ 73 h 145"/>
                  <a:gd name="T10" fmla="*/ 73 w 145"/>
                  <a:gd name="T11" fmla="*/ 47 h 145"/>
                  <a:gd name="T12" fmla="*/ 73 w 145"/>
                  <a:gd name="T13" fmla="*/ 145 h 145"/>
                  <a:gd name="T14" fmla="*/ 73 w 145"/>
                  <a:gd name="T15" fmla="*/ 145 h 145"/>
                  <a:gd name="T16" fmla="*/ 0 w 145"/>
                  <a:gd name="T17" fmla="*/ 73 h 145"/>
                  <a:gd name="T18" fmla="*/ 73 w 145"/>
                  <a:gd name="T19" fmla="*/ 0 h 145"/>
                  <a:gd name="T20" fmla="*/ 145 w 145"/>
                  <a:gd name="T21" fmla="*/ 73 h 145"/>
                  <a:gd name="T22" fmla="*/ 73 w 145"/>
                  <a:gd name="T23" fmla="*/ 145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 h="145">
                    <a:moveTo>
                      <a:pt x="73" y="47"/>
                    </a:moveTo>
                    <a:lnTo>
                      <a:pt x="73" y="47"/>
                    </a:lnTo>
                    <a:cubicBezTo>
                      <a:pt x="58" y="47"/>
                      <a:pt x="47" y="58"/>
                      <a:pt x="47" y="73"/>
                    </a:cubicBezTo>
                    <a:cubicBezTo>
                      <a:pt x="47" y="87"/>
                      <a:pt x="58" y="99"/>
                      <a:pt x="73" y="99"/>
                    </a:cubicBezTo>
                    <a:cubicBezTo>
                      <a:pt x="87" y="99"/>
                      <a:pt x="99" y="87"/>
                      <a:pt x="99" y="73"/>
                    </a:cubicBezTo>
                    <a:cubicBezTo>
                      <a:pt x="99" y="58"/>
                      <a:pt x="87" y="47"/>
                      <a:pt x="73" y="47"/>
                    </a:cubicBezTo>
                    <a:close/>
                    <a:moveTo>
                      <a:pt x="73" y="145"/>
                    </a:moveTo>
                    <a:lnTo>
                      <a:pt x="73" y="145"/>
                    </a:lnTo>
                    <a:cubicBezTo>
                      <a:pt x="33" y="145"/>
                      <a:pt x="0" y="113"/>
                      <a:pt x="0" y="73"/>
                    </a:cubicBezTo>
                    <a:cubicBezTo>
                      <a:pt x="0" y="33"/>
                      <a:pt x="33" y="0"/>
                      <a:pt x="73" y="0"/>
                    </a:cubicBezTo>
                    <a:cubicBezTo>
                      <a:pt x="113" y="0"/>
                      <a:pt x="145" y="33"/>
                      <a:pt x="145" y="73"/>
                    </a:cubicBezTo>
                    <a:cubicBezTo>
                      <a:pt x="145" y="113"/>
                      <a:pt x="113" y="145"/>
                      <a:pt x="73" y="1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324" name="Freeform 22">
                <a:extLst>
                  <a:ext uri="{FF2B5EF4-FFF2-40B4-BE49-F238E27FC236}">
                    <a16:creationId xmlns:a16="http://schemas.microsoft.com/office/drawing/2014/main" id="{5CDE2F29-6B13-5948-DC67-17D9CC8B5C61}"/>
                  </a:ext>
                </a:extLst>
              </p:cNvPr>
              <p:cNvSpPr>
                <a:spLocks noEditPoints="1"/>
              </p:cNvSpPr>
              <p:nvPr/>
            </p:nvSpPr>
            <p:spPr bwMode="auto">
              <a:xfrm>
                <a:off x="1920" y="2025"/>
                <a:ext cx="36" cy="35"/>
              </a:xfrm>
              <a:custGeom>
                <a:avLst/>
                <a:gdLst>
                  <a:gd name="T0" fmla="*/ 72 w 145"/>
                  <a:gd name="T1" fmla="*/ 46 h 145"/>
                  <a:gd name="T2" fmla="*/ 72 w 145"/>
                  <a:gd name="T3" fmla="*/ 46 h 145"/>
                  <a:gd name="T4" fmla="*/ 47 w 145"/>
                  <a:gd name="T5" fmla="*/ 72 h 145"/>
                  <a:gd name="T6" fmla="*/ 72 w 145"/>
                  <a:gd name="T7" fmla="*/ 98 h 145"/>
                  <a:gd name="T8" fmla="*/ 98 w 145"/>
                  <a:gd name="T9" fmla="*/ 72 h 145"/>
                  <a:gd name="T10" fmla="*/ 72 w 145"/>
                  <a:gd name="T11" fmla="*/ 46 h 145"/>
                  <a:gd name="T12" fmla="*/ 72 w 145"/>
                  <a:gd name="T13" fmla="*/ 145 h 145"/>
                  <a:gd name="T14" fmla="*/ 72 w 145"/>
                  <a:gd name="T15" fmla="*/ 145 h 145"/>
                  <a:gd name="T16" fmla="*/ 0 w 145"/>
                  <a:gd name="T17" fmla="*/ 72 h 145"/>
                  <a:gd name="T18" fmla="*/ 72 w 145"/>
                  <a:gd name="T19" fmla="*/ 0 h 145"/>
                  <a:gd name="T20" fmla="*/ 145 w 145"/>
                  <a:gd name="T21" fmla="*/ 72 h 145"/>
                  <a:gd name="T22" fmla="*/ 72 w 145"/>
                  <a:gd name="T23" fmla="*/ 145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 h="145">
                    <a:moveTo>
                      <a:pt x="72" y="46"/>
                    </a:moveTo>
                    <a:lnTo>
                      <a:pt x="72" y="46"/>
                    </a:lnTo>
                    <a:cubicBezTo>
                      <a:pt x="58" y="46"/>
                      <a:pt x="47" y="58"/>
                      <a:pt x="47" y="72"/>
                    </a:cubicBezTo>
                    <a:cubicBezTo>
                      <a:pt x="47" y="87"/>
                      <a:pt x="58" y="98"/>
                      <a:pt x="72" y="98"/>
                    </a:cubicBezTo>
                    <a:cubicBezTo>
                      <a:pt x="87" y="98"/>
                      <a:pt x="98" y="87"/>
                      <a:pt x="98" y="72"/>
                    </a:cubicBezTo>
                    <a:cubicBezTo>
                      <a:pt x="98" y="58"/>
                      <a:pt x="87" y="46"/>
                      <a:pt x="72" y="46"/>
                    </a:cubicBezTo>
                    <a:close/>
                    <a:moveTo>
                      <a:pt x="72" y="145"/>
                    </a:moveTo>
                    <a:lnTo>
                      <a:pt x="72" y="145"/>
                    </a:lnTo>
                    <a:cubicBezTo>
                      <a:pt x="32" y="145"/>
                      <a:pt x="0" y="112"/>
                      <a:pt x="0" y="72"/>
                    </a:cubicBezTo>
                    <a:cubicBezTo>
                      <a:pt x="0" y="32"/>
                      <a:pt x="32" y="0"/>
                      <a:pt x="72" y="0"/>
                    </a:cubicBezTo>
                    <a:cubicBezTo>
                      <a:pt x="112" y="0"/>
                      <a:pt x="145" y="32"/>
                      <a:pt x="145" y="72"/>
                    </a:cubicBezTo>
                    <a:cubicBezTo>
                      <a:pt x="145" y="112"/>
                      <a:pt x="112" y="145"/>
                      <a:pt x="72" y="1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325" name="Freeform 23">
                <a:extLst>
                  <a:ext uri="{FF2B5EF4-FFF2-40B4-BE49-F238E27FC236}">
                    <a16:creationId xmlns:a16="http://schemas.microsoft.com/office/drawing/2014/main" id="{D06F8AEC-4747-41A2-3354-DCA6D28CCBD2}"/>
                  </a:ext>
                </a:extLst>
              </p:cNvPr>
              <p:cNvSpPr>
                <a:spLocks noEditPoints="1"/>
              </p:cNvSpPr>
              <p:nvPr/>
            </p:nvSpPr>
            <p:spPr bwMode="auto">
              <a:xfrm>
                <a:off x="1841" y="2006"/>
                <a:ext cx="35" cy="35"/>
              </a:xfrm>
              <a:custGeom>
                <a:avLst/>
                <a:gdLst>
                  <a:gd name="T0" fmla="*/ 72 w 145"/>
                  <a:gd name="T1" fmla="*/ 45 h 144"/>
                  <a:gd name="T2" fmla="*/ 72 w 145"/>
                  <a:gd name="T3" fmla="*/ 45 h 144"/>
                  <a:gd name="T4" fmla="*/ 47 w 145"/>
                  <a:gd name="T5" fmla="*/ 71 h 144"/>
                  <a:gd name="T6" fmla="*/ 72 w 145"/>
                  <a:gd name="T7" fmla="*/ 97 h 144"/>
                  <a:gd name="T8" fmla="*/ 98 w 145"/>
                  <a:gd name="T9" fmla="*/ 71 h 144"/>
                  <a:gd name="T10" fmla="*/ 72 w 145"/>
                  <a:gd name="T11" fmla="*/ 45 h 144"/>
                  <a:gd name="T12" fmla="*/ 72 w 145"/>
                  <a:gd name="T13" fmla="*/ 144 h 144"/>
                  <a:gd name="T14" fmla="*/ 72 w 145"/>
                  <a:gd name="T15" fmla="*/ 144 h 144"/>
                  <a:gd name="T16" fmla="*/ 0 w 145"/>
                  <a:gd name="T17" fmla="*/ 71 h 144"/>
                  <a:gd name="T18" fmla="*/ 72 w 145"/>
                  <a:gd name="T19" fmla="*/ 0 h 144"/>
                  <a:gd name="T20" fmla="*/ 145 w 145"/>
                  <a:gd name="T21" fmla="*/ 71 h 144"/>
                  <a:gd name="T22" fmla="*/ 72 w 145"/>
                  <a:gd name="T23"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 h="144">
                    <a:moveTo>
                      <a:pt x="72" y="45"/>
                    </a:moveTo>
                    <a:lnTo>
                      <a:pt x="72" y="45"/>
                    </a:lnTo>
                    <a:cubicBezTo>
                      <a:pt x="58" y="45"/>
                      <a:pt x="47" y="57"/>
                      <a:pt x="47" y="71"/>
                    </a:cubicBezTo>
                    <a:cubicBezTo>
                      <a:pt x="47" y="86"/>
                      <a:pt x="58" y="97"/>
                      <a:pt x="72" y="97"/>
                    </a:cubicBezTo>
                    <a:cubicBezTo>
                      <a:pt x="87" y="97"/>
                      <a:pt x="98" y="86"/>
                      <a:pt x="98" y="71"/>
                    </a:cubicBezTo>
                    <a:cubicBezTo>
                      <a:pt x="98" y="57"/>
                      <a:pt x="87" y="45"/>
                      <a:pt x="72" y="45"/>
                    </a:cubicBezTo>
                    <a:close/>
                    <a:moveTo>
                      <a:pt x="72" y="144"/>
                    </a:moveTo>
                    <a:lnTo>
                      <a:pt x="72" y="144"/>
                    </a:lnTo>
                    <a:cubicBezTo>
                      <a:pt x="32" y="144"/>
                      <a:pt x="0" y="111"/>
                      <a:pt x="0" y="71"/>
                    </a:cubicBezTo>
                    <a:cubicBezTo>
                      <a:pt x="0" y="31"/>
                      <a:pt x="32" y="0"/>
                      <a:pt x="72" y="0"/>
                    </a:cubicBezTo>
                    <a:cubicBezTo>
                      <a:pt x="112" y="0"/>
                      <a:pt x="145" y="31"/>
                      <a:pt x="145" y="71"/>
                    </a:cubicBezTo>
                    <a:cubicBezTo>
                      <a:pt x="145" y="111"/>
                      <a:pt x="112" y="144"/>
                      <a:pt x="72" y="14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326" name="Freeform 24">
                <a:extLst>
                  <a:ext uri="{FF2B5EF4-FFF2-40B4-BE49-F238E27FC236}">
                    <a16:creationId xmlns:a16="http://schemas.microsoft.com/office/drawing/2014/main" id="{28C3378F-BDDF-D3A3-9B93-519448B2422C}"/>
                  </a:ext>
                </a:extLst>
              </p:cNvPr>
              <p:cNvSpPr>
                <a:spLocks noEditPoints="1"/>
              </p:cNvSpPr>
              <p:nvPr/>
            </p:nvSpPr>
            <p:spPr bwMode="auto">
              <a:xfrm>
                <a:off x="1841" y="2323"/>
                <a:ext cx="35" cy="35"/>
              </a:xfrm>
              <a:custGeom>
                <a:avLst/>
                <a:gdLst>
                  <a:gd name="T0" fmla="*/ 72 w 145"/>
                  <a:gd name="T1" fmla="*/ 47 h 146"/>
                  <a:gd name="T2" fmla="*/ 72 w 145"/>
                  <a:gd name="T3" fmla="*/ 47 h 146"/>
                  <a:gd name="T4" fmla="*/ 47 w 145"/>
                  <a:gd name="T5" fmla="*/ 73 h 146"/>
                  <a:gd name="T6" fmla="*/ 72 w 145"/>
                  <a:gd name="T7" fmla="*/ 99 h 146"/>
                  <a:gd name="T8" fmla="*/ 98 w 145"/>
                  <a:gd name="T9" fmla="*/ 73 h 146"/>
                  <a:gd name="T10" fmla="*/ 72 w 145"/>
                  <a:gd name="T11" fmla="*/ 47 h 146"/>
                  <a:gd name="T12" fmla="*/ 72 w 145"/>
                  <a:gd name="T13" fmla="*/ 146 h 146"/>
                  <a:gd name="T14" fmla="*/ 72 w 145"/>
                  <a:gd name="T15" fmla="*/ 146 h 146"/>
                  <a:gd name="T16" fmla="*/ 0 w 145"/>
                  <a:gd name="T17" fmla="*/ 73 h 146"/>
                  <a:gd name="T18" fmla="*/ 72 w 145"/>
                  <a:gd name="T19" fmla="*/ 0 h 146"/>
                  <a:gd name="T20" fmla="*/ 145 w 145"/>
                  <a:gd name="T21" fmla="*/ 73 h 146"/>
                  <a:gd name="T22" fmla="*/ 72 w 145"/>
                  <a:gd name="T23"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 h="146">
                    <a:moveTo>
                      <a:pt x="72" y="47"/>
                    </a:moveTo>
                    <a:lnTo>
                      <a:pt x="72" y="47"/>
                    </a:lnTo>
                    <a:cubicBezTo>
                      <a:pt x="58" y="47"/>
                      <a:pt x="47" y="59"/>
                      <a:pt x="47" y="73"/>
                    </a:cubicBezTo>
                    <a:cubicBezTo>
                      <a:pt x="47" y="87"/>
                      <a:pt x="58" y="99"/>
                      <a:pt x="72" y="99"/>
                    </a:cubicBezTo>
                    <a:cubicBezTo>
                      <a:pt x="87" y="99"/>
                      <a:pt x="98" y="87"/>
                      <a:pt x="98" y="73"/>
                    </a:cubicBezTo>
                    <a:cubicBezTo>
                      <a:pt x="98" y="59"/>
                      <a:pt x="87" y="47"/>
                      <a:pt x="72" y="47"/>
                    </a:cubicBezTo>
                    <a:close/>
                    <a:moveTo>
                      <a:pt x="72" y="146"/>
                    </a:moveTo>
                    <a:lnTo>
                      <a:pt x="72" y="146"/>
                    </a:lnTo>
                    <a:cubicBezTo>
                      <a:pt x="32" y="146"/>
                      <a:pt x="0" y="113"/>
                      <a:pt x="0" y="73"/>
                    </a:cubicBezTo>
                    <a:cubicBezTo>
                      <a:pt x="0" y="33"/>
                      <a:pt x="32" y="0"/>
                      <a:pt x="72" y="0"/>
                    </a:cubicBezTo>
                    <a:cubicBezTo>
                      <a:pt x="112" y="0"/>
                      <a:pt x="145" y="33"/>
                      <a:pt x="145" y="73"/>
                    </a:cubicBezTo>
                    <a:cubicBezTo>
                      <a:pt x="145" y="113"/>
                      <a:pt x="112" y="146"/>
                      <a:pt x="72" y="14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327" name="Freeform 25">
                <a:extLst>
                  <a:ext uri="{FF2B5EF4-FFF2-40B4-BE49-F238E27FC236}">
                    <a16:creationId xmlns:a16="http://schemas.microsoft.com/office/drawing/2014/main" id="{71919D42-3D4A-A13A-80C4-6FC57992F47E}"/>
                  </a:ext>
                </a:extLst>
              </p:cNvPr>
              <p:cNvSpPr>
                <a:spLocks noEditPoints="1"/>
              </p:cNvSpPr>
              <p:nvPr/>
            </p:nvSpPr>
            <p:spPr bwMode="auto">
              <a:xfrm>
                <a:off x="1999" y="2164"/>
                <a:ext cx="35" cy="36"/>
              </a:xfrm>
              <a:custGeom>
                <a:avLst/>
                <a:gdLst>
                  <a:gd name="T0" fmla="*/ 73 w 145"/>
                  <a:gd name="T1" fmla="*/ 47 h 145"/>
                  <a:gd name="T2" fmla="*/ 73 w 145"/>
                  <a:gd name="T3" fmla="*/ 47 h 145"/>
                  <a:gd name="T4" fmla="*/ 47 w 145"/>
                  <a:gd name="T5" fmla="*/ 73 h 145"/>
                  <a:gd name="T6" fmla="*/ 73 w 145"/>
                  <a:gd name="T7" fmla="*/ 98 h 145"/>
                  <a:gd name="T8" fmla="*/ 99 w 145"/>
                  <a:gd name="T9" fmla="*/ 73 h 145"/>
                  <a:gd name="T10" fmla="*/ 73 w 145"/>
                  <a:gd name="T11" fmla="*/ 47 h 145"/>
                  <a:gd name="T12" fmla="*/ 73 w 145"/>
                  <a:gd name="T13" fmla="*/ 145 h 145"/>
                  <a:gd name="T14" fmla="*/ 73 w 145"/>
                  <a:gd name="T15" fmla="*/ 145 h 145"/>
                  <a:gd name="T16" fmla="*/ 0 w 145"/>
                  <a:gd name="T17" fmla="*/ 73 h 145"/>
                  <a:gd name="T18" fmla="*/ 73 w 145"/>
                  <a:gd name="T19" fmla="*/ 0 h 145"/>
                  <a:gd name="T20" fmla="*/ 145 w 145"/>
                  <a:gd name="T21" fmla="*/ 73 h 145"/>
                  <a:gd name="T22" fmla="*/ 73 w 145"/>
                  <a:gd name="T23" fmla="*/ 145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 h="145">
                    <a:moveTo>
                      <a:pt x="73" y="47"/>
                    </a:moveTo>
                    <a:lnTo>
                      <a:pt x="73" y="47"/>
                    </a:lnTo>
                    <a:cubicBezTo>
                      <a:pt x="58" y="47"/>
                      <a:pt x="47" y="58"/>
                      <a:pt x="47" y="73"/>
                    </a:cubicBezTo>
                    <a:cubicBezTo>
                      <a:pt x="47" y="87"/>
                      <a:pt x="58" y="98"/>
                      <a:pt x="73" y="98"/>
                    </a:cubicBezTo>
                    <a:cubicBezTo>
                      <a:pt x="87" y="98"/>
                      <a:pt x="99" y="87"/>
                      <a:pt x="99" y="73"/>
                    </a:cubicBezTo>
                    <a:cubicBezTo>
                      <a:pt x="99" y="58"/>
                      <a:pt x="87" y="47"/>
                      <a:pt x="73" y="47"/>
                    </a:cubicBezTo>
                    <a:close/>
                    <a:moveTo>
                      <a:pt x="73" y="145"/>
                    </a:moveTo>
                    <a:lnTo>
                      <a:pt x="73" y="145"/>
                    </a:lnTo>
                    <a:cubicBezTo>
                      <a:pt x="33" y="145"/>
                      <a:pt x="0" y="113"/>
                      <a:pt x="0" y="73"/>
                    </a:cubicBezTo>
                    <a:cubicBezTo>
                      <a:pt x="0" y="33"/>
                      <a:pt x="33" y="0"/>
                      <a:pt x="73" y="0"/>
                    </a:cubicBezTo>
                    <a:cubicBezTo>
                      <a:pt x="113" y="0"/>
                      <a:pt x="145" y="33"/>
                      <a:pt x="145" y="73"/>
                    </a:cubicBezTo>
                    <a:cubicBezTo>
                      <a:pt x="145" y="113"/>
                      <a:pt x="113" y="145"/>
                      <a:pt x="73" y="1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328" name="Freeform 26">
                <a:extLst>
                  <a:ext uri="{FF2B5EF4-FFF2-40B4-BE49-F238E27FC236}">
                    <a16:creationId xmlns:a16="http://schemas.microsoft.com/office/drawing/2014/main" id="{1954E1FC-4F6F-1B65-2B41-91ACAE97B12F}"/>
                  </a:ext>
                </a:extLst>
              </p:cNvPr>
              <p:cNvSpPr>
                <a:spLocks noEditPoints="1"/>
              </p:cNvSpPr>
              <p:nvPr/>
            </p:nvSpPr>
            <p:spPr bwMode="auto">
              <a:xfrm>
                <a:off x="1682" y="2164"/>
                <a:ext cx="35" cy="36"/>
              </a:xfrm>
              <a:custGeom>
                <a:avLst/>
                <a:gdLst>
                  <a:gd name="T0" fmla="*/ 72 w 145"/>
                  <a:gd name="T1" fmla="*/ 47 h 145"/>
                  <a:gd name="T2" fmla="*/ 72 w 145"/>
                  <a:gd name="T3" fmla="*/ 47 h 145"/>
                  <a:gd name="T4" fmla="*/ 46 w 145"/>
                  <a:gd name="T5" fmla="*/ 73 h 145"/>
                  <a:gd name="T6" fmla="*/ 72 w 145"/>
                  <a:gd name="T7" fmla="*/ 98 h 145"/>
                  <a:gd name="T8" fmla="*/ 98 w 145"/>
                  <a:gd name="T9" fmla="*/ 73 h 145"/>
                  <a:gd name="T10" fmla="*/ 72 w 145"/>
                  <a:gd name="T11" fmla="*/ 47 h 145"/>
                  <a:gd name="T12" fmla="*/ 72 w 145"/>
                  <a:gd name="T13" fmla="*/ 145 h 145"/>
                  <a:gd name="T14" fmla="*/ 72 w 145"/>
                  <a:gd name="T15" fmla="*/ 145 h 145"/>
                  <a:gd name="T16" fmla="*/ 0 w 145"/>
                  <a:gd name="T17" fmla="*/ 73 h 145"/>
                  <a:gd name="T18" fmla="*/ 72 w 145"/>
                  <a:gd name="T19" fmla="*/ 0 h 145"/>
                  <a:gd name="T20" fmla="*/ 145 w 145"/>
                  <a:gd name="T21" fmla="*/ 73 h 145"/>
                  <a:gd name="T22" fmla="*/ 72 w 145"/>
                  <a:gd name="T23" fmla="*/ 145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 h="145">
                    <a:moveTo>
                      <a:pt x="72" y="47"/>
                    </a:moveTo>
                    <a:lnTo>
                      <a:pt x="72" y="47"/>
                    </a:lnTo>
                    <a:cubicBezTo>
                      <a:pt x="58" y="47"/>
                      <a:pt x="46" y="58"/>
                      <a:pt x="46" y="73"/>
                    </a:cubicBezTo>
                    <a:cubicBezTo>
                      <a:pt x="46" y="87"/>
                      <a:pt x="58" y="98"/>
                      <a:pt x="72" y="98"/>
                    </a:cubicBezTo>
                    <a:cubicBezTo>
                      <a:pt x="86" y="98"/>
                      <a:pt x="98" y="87"/>
                      <a:pt x="98" y="73"/>
                    </a:cubicBezTo>
                    <a:cubicBezTo>
                      <a:pt x="98" y="58"/>
                      <a:pt x="86" y="47"/>
                      <a:pt x="72" y="47"/>
                    </a:cubicBezTo>
                    <a:close/>
                    <a:moveTo>
                      <a:pt x="72" y="145"/>
                    </a:moveTo>
                    <a:lnTo>
                      <a:pt x="72" y="145"/>
                    </a:lnTo>
                    <a:cubicBezTo>
                      <a:pt x="32" y="145"/>
                      <a:pt x="0" y="113"/>
                      <a:pt x="0" y="73"/>
                    </a:cubicBezTo>
                    <a:cubicBezTo>
                      <a:pt x="0" y="33"/>
                      <a:pt x="32" y="0"/>
                      <a:pt x="72" y="0"/>
                    </a:cubicBezTo>
                    <a:cubicBezTo>
                      <a:pt x="112" y="0"/>
                      <a:pt x="145" y="33"/>
                      <a:pt x="145" y="73"/>
                    </a:cubicBezTo>
                    <a:cubicBezTo>
                      <a:pt x="145" y="113"/>
                      <a:pt x="112" y="145"/>
                      <a:pt x="72" y="1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329" name="Freeform 27">
                <a:extLst>
                  <a:ext uri="{FF2B5EF4-FFF2-40B4-BE49-F238E27FC236}">
                    <a16:creationId xmlns:a16="http://schemas.microsoft.com/office/drawing/2014/main" id="{DEB3A075-EDC7-50EB-A6EB-462350B55809}"/>
                  </a:ext>
                </a:extLst>
              </p:cNvPr>
              <p:cNvSpPr>
                <a:spLocks noEditPoints="1"/>
              </p:cNvSpPr>
              <p:nvPr/>
            </p:nvSpPr>
            <p:spPr bwMode="auto">
              <a:xfrm>
                <a:off x="1980" y="2085"/>
                <a:ext cx="35" cy="35"/>
              </a:xfrm>
              <a:custGeom>
                <a:avLst/>
                <a:gdLst>
                  <a:gd name="T0" fmla="*/ 73 w 145"/>
                  <a:gd name="T1" fmla="*/ 47 h 145"/>
                  <a:gd name="T2" fmla="*/ 73 w 145"/>
                  <a:gd name="T3" fmla="*/ 47 h 145"/>
                  <a:gd name="T4" fmla="*/ 47 w 145"/>
                  <a:gd name="T5" fmla="*/ 73 h 145"/>
                  <a:gd name="T6" fmla="*/ 73 w 145"/>
                  <a:gd name="T7" fmla="*/ 98 h 145"/>
                  <a:gd name="T8" fmla="*/ 99 w 145"/>
                  <a:gd name="T9" fmla="*/ 73 h 145"/>
                  <a:gd name="T10" fmla="*/ 73 w 145"/>
                  <a:gd name="T11" fmla="*/ 47 h 145"/>
                  <a:gd name="T12" fmla="*/ 73 w 145"/>
                  <a:gd name="T13" fmla="*/ 145 h 145"/>
                  <a:gd name="T14" fmla="*/ 73 w 145"/>
                  <a:gd name="T15" fmla="*/ 145 h 145"/>
                  <a:gd name="T16" fmla="*/ 0 w 145"/>
                  <a:gd name="T17" fmla="*/ 73 h 145"/>
                  <a:gd name="T18" fmla="*/ 73 w 145"/>
                  <a:gd name="T19" fmla="*/ 0 h 145"/>
                  <a:gd name="T20" fmla="*/ 145 w 145"/>
                  <a:gd name="T21" fmla="*/ 73 h 145"/>
                  <a:gd name="T22" fmla="*/ 73 w 145"/>
                  <a:gd name="T23" fmla="*/ 145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 h="145">
                    <a:moveTo>
                      <a:pt x="73" y="47"/>
                    </a:moveTo>
                    <a:lnTo>
                      <a:pt x="73" y="47"/>
                    </a:lnTo>
                    <a:cubicBezTo>
                      <a:pt x="58" y="47"/>
                      <a:pt x="47" y="58"/>
                      <a:pt x="47" y="73"/>
                    </a:cubicBezTo>
                    <a:cubicBezTo>
                      <a:pt x="47" y="87"/>
                      <a:pt x="58" y="98"/>
                      <a:pt x="73" y="98"/>
                    </a:cubicBezTo>
                    <a:cubicBezTo>
                      <a:pt x="87" y="98"/>
                      <a:pt x="99" y="87"/>
                      <a:pt x="99" y="73"/>
                    </a:cubicBezTo>
                    <a:cubicBezTo>
                      <a:pt x="99" y="58"/>
                      <a:pt x="87" y="47"/>
                      <a:pt x="73" y="47"/>
                    </a:cubicBezTo>
                    <a:close/>
                    <a:moveTo>
                      <a:pt x="73" y="145"/>
                    </a:moveTo>
                    <a:lnTo>
                      <a:pt x="73" y="145"/>
                    </a:lnTo>
                    <a:cubicBezTo>
                      <a:pt x="33" y="145"/>
                      <a:pt x="0" y="113"/>
                      <a:pt x="0" y="73"/>
                    </a:cubicBezTo>
                    <a:cubicBezTo>
                      <a:pt x="0" y="33"/>
                      <a:pt x="33" y="0"/>
                      <a:pt x="73" y="0"/>
                    </a:cubicBezTo>
                    <a:cubicBezTo>
                      <a:pt x="113" y="0"/>
                      <a:pt x="145" y="33"/>
                      <a:pt x="145" y="73"/>
                    </a:cubicBezTo>
                    <a:cubicBezTo>
                      <a:pt x="145" y="113"/>
                      <a:pt x="113" y="145"/>
                      <a:pt x="73" y="1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330" name="Freeform 28">
                <a:extLst>
                  <a:ext uri="{FF2B5EF4-FFF2-40B4-BE49-F238E27FC236}">
                    <a16:creationId xmlns:a16="http://schemas.microsoft.com/office/drawing/2014/main" id="{2C860610-7A9C-1B24-2F5A-88BD4D9CEBEA}"/>
                  </a:ext>
                </a:extLst>
              </p:cNvPr>
              <p:cNvSpPr>
                <a:spLocks noEditPoints="1"/>
              </p:cNvSpPr>
              <p:nvPr/>
            </p:nvSpPr>
            <p:spPr bwMode="auto">
              <a:xfrm>
                <a:off x="1701" y="2244"/>
                <a:ext cx="36" cy="35"/>
              </a:xfrm>
              <a:custGeom>
                <a:avLst/>
                <a:gdLst>
                  <a:gd name="T0" fmla="*/ 73 w 146"/>
                  <a:gd name="T1" fmla="*/ 47 h 145"/>
                  <a:gd name="T2" fmla="*/ 73 w 146"/>
                  <a:gd name="T3" fmla="*/ 47 h 145"/>
                  <a:gd name="T4" fmla="*/ 47 w 146"/>
                  <a:gd name="T5" fmla="*/ 73 h 145"/>
                  <a:gd name="T6" fmla="*/ 73 w 146"/>
                  <a:gd name="T7" fmla="*/ 99 h 145"/>
                  <a:gd name="T8" fmla="*/ 99 w 146"/>
                  <a:gd name="T9" fmla="*/ 73 h 145"/>
                  <a:gd name="T10" fmla="*/ 73 w 146"/>
                  <a:gd name="T11" fmla="*/ 47 h 145"/>
                  <a:gd name="T12" fmla="*/ 73 w 146"/>
                  <a:gd name="T13" fmla="*/ 145 h 145"/>
                  <a:gd name="T14" fmla="*/ 73 w 146"/>
                  <a:gd name="T15" fmla="*/ 145 h 145"/>
                  <a:gd name="T16" fmla="*/ 0 w 146"/>
                  <a:gd name="T17" fmla="*/ 73 h 145"/>
                  <a:gd name="T18" fmla="*/ 73 w 146"/>
                  <a:gd name="T19" fmla="*/ 0 h 145"/>
                  <a:gd name="T20" fmla="*/ 146 w 146"/>
                  <a:gd name="T21" fmla="*/ 73 h 145"/>
                  <a:gd name="T22" fmla="*/ 73 w 146"/>
                  <a:gd name="T23" fmla="*/ 145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6" h="145">
                    <a:moveTo>
                      <a:pt x="73" y="47"/>
                    </a:moveTo>
                    <a:lnTo>
                      <a:pt x="73" y="47"/>
                    </a:lnTo>
                    <a:cubicBezTo>
                      <a:pt x="59" y="47"/>
                      <a:pt x="47" y="58"/>
                      <a:pt x="47" y="73"/>
                    </a:cubicBezTo>
                    <a:cubicBezTo>
                      <a:pt x="47" y="87"/>
                      <a:pt x="59" y="99"/>
                      <a:pt x="73" y="99"/>
                    </a:cubicBezTo>
                    <a:cubicBezTo>
                      <a:pt x="87" y="99"/>
                      <a:pt x="99" y="87"/>
                      <a:pt x="99" y="73"/>
                    </a:cubicBezTo>
                    <a:cubicBezTo>
                      <a:pt x="99" y="58"/>
                      <a:pt x="87" y="47"/>
                      <a:pt x="73" y="47"/>
                    </a:cubicBezTo>
                    <a:close/>
                    <a:moveTo>
                      <a:pt x="73" y="145"/>
                    </a:moveTo>
                    <a:lnTo>
                      <a:pt x="73" y="145"/>
                    </a:lnTo>
                    <a:cubicBezTo>
                      <a:pt x="33" y="145"/>
                      <a:pt x="0" y="113"/>
                      <a:pt x="0" y="73"/>
                    </a:cubicBezTo>
                    <a:cubicBezTo>
                      <a:pt x="0" y="33"/>
                      <a:pt x="33" y="0"/>
                      <a:pt x="73" y="0"/>
                    </a:cubicBezTo>
                    <a:cubicBezTo>
                      <a:pt x="113" y="0"/>
                      <a:pt x="146" y="33"/>
                      <a:pt x="146" y="73"/>
                    </a:cubicBezTo>
                    <a:cubicBezTo>
                      <a:pt x="146" y="113"/>
                      <a:pt x="113" y="145"/>
                      <a:pt x="73" y="1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331" name="Freeform 29">
                <a:extLst>
                  <a:ext uri="{FF2B5EF4-FFF2-40B4-BE49-F238E27FC236}">
                    <a16:creationId xmlns:a16="http://schemas.microsoft.com/office/drawing/2014/main" id="{695EE5C8-E000-C077-9047-EC2C8FCF1AF7}"/>
                  </a:ext>
                </a:extLst>
              </p:cNvPr>
              <p:cNvSpPr>
                <a:spLocks noEditPoints="1"/>
              </p:cNvSpPr>
              <p:nvPr/>
            </p:nvSpPr>
            <p:spPr bwMode="auto">
              <a:xfrm>
                <a:off x="1761" y="2304"/>
                <a:ext cx="35" cy="35"/>
              </a:xfrm>
              <a:custGeom>
                <a:avLst/>
                <a:gdLst>
                  <a:gd name="T0" fmla="*/ 72 w 145"/>
                  <a:gd name="T1" fmla="*/ 47 h 146"/>
                  <a:gd name="T2" fmla="*/ 72 w 145"/>
                  <a:gd name="T3" fmla="*/ 47 h 146"/>
                  <a:gd name="T4" fmla="*/ 46 w 145"/>
                  <a:gd name="T5" fmla="*/ 73 h 146"/>
                  <a:gd name="T6" fmla="*/ 72 w 145"/>
                  <a:gd name="T7" fmla="*/ 99 h 146"/>
                  <a:gd name="T8" fmla="*/ 98 w 145"/>
                  <a:gd name="T9" fmla="*/ 73 h 146"/>
                  <a:gd name="T10" fmla="*/ 72 w 145"/>
                  <a:gd name="T11" fmla="*/ 47 h 146"/>
                  <a:gd name="T12" fmla="*/ 72 w 145"/>
                  <a:gd name="T13" fmla="*/ 146 h 146"/>
                  <a:gd name="T14" fmla="*/ 72 w 145"/>
                  <a:gd name="T15" fmla="*/ 146 h 146"/>
                  <a:gd name="T16" fmla="*/ 0 w 145"/>
                  <a:gd name="T17" fmla="*/ 73 h 146"/>
                  <a:gd name="T18" fmla="*/ 72 w 145"/>
                  <a:gd name="T19" fmla="*/ 0 h 146"/>
                  <a:gd name="T20" fmla="*/ 145 w 145"/>
                  <a:gd name="T21" fmla="*/ 73 h 146"/>
                  <a:gd name="T22" fmla="*/ 72 w 145"/>
                  <a:gd name="T23"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 h="146">
                    <a:moveTo>
                      <a:pt x="72" y="47"/>
                    </a:moveTo>
                    <a:lnTo>
                      <a:pt x="72" y="47"/>
                    </a:lnTo>
                    <a:cubicBezTo>
                      <a:pt x="58" y="47"/>
                      <a:pt x="46" y="59"/>
                      <a:pt x="46" y="73"/>
                    </a:cubicBezTo>
                    <a:cubicBezTo>
                      <a:pt x="46" y="87"/>
                      <a:pt x="58" y="99"/>
                      <a:pt x="72" y="99"/>
                    </a:cubicBezTo>
                    <a:cubicBezTo>
                      <a:pt x="87" y="99"/>
                      <a:pt x="98" y="87"/>
                      <a:pt x="98" y="73"/>
                    </a:cubicBezTo>
                    <a:cubicBezTo>
                      <a:pt x="98" y="59"/>
                      <a:pt x="87" y="47"/>
                      <a:pt x="72" y="47"/>
                    </a:cubicBezTo>
                    <a:close/>
                    <a:moveTo>
                      <a:pt x="72" y="146"/>
                    </a:moveTo>
                    <a:lnTo>
                      <a:pt x="72" y="146"/>
                    </a:lnTo>
                    <a:cubicBezTo>
                      <a:pt x="32" y="146"/>
                      <a:pt x="0" y="113"/>
                      <a:pt x="0" y="73"/>
                    </a:cubicBezTo>
                    <a:cubicBezTo>
                      <a:pt x="0" y="33"/>
                      <a:pt x="32" y="0"/>
                      <a:pt x="72" y="0"/>
                    </a:cubicBezTo>
                    <a:cubicBezTo>
                      <a:pt x="112" y="0"/>
                      <a:pt x="145" y="33"/>
                      <a:pt x="145" y="73"/>
                    </a:cubicBezTo>
                    <a:cubicBezTo>
                      <a:pt x="145" y="113"/>
                      <a:pt x="112" y="146"/>
                      <a:pt x="72" y="14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grpSp>
        <p:grpSp>
          <p:nvGrpSpPr>
            <p:cNvPr id="332" name="Group 32">
              <a:extLst>
                <a:ext uri="{FF2B5EF4-FFF2-40B4-BE49-F238E27FC236}">
                  <a16:creationId xmlns:a16="http://schemas.microsoft.com/office/drawing/2014/main" id="{6FB003B5-4F6A-E3EC-73EB-19D2BADC1CD8}"/>
                </a:ext>
              </a:extLst>
            </p:cNvPr>
            <p:cNvGrpSpPr>
              <a:grpSpLocks noChangeAspect="1"/>
            </p:cNvGrpSpPr>
            <p:nvPr/>
          </p:nvGrpSpPr>
          <p:grpSpPr bwMode="auto">
            <a:xfrm>
              <a:off x="10888887" y="431556"/>
              <a:ext cx="336360" cy="262566"/>
              <a:chOff x="2405" y="1146"/>
              <a:chExt cx="392" cy="306"/>
            </a:xfrm>
          </p:grpSpPr>
          <p:sp>
            <p:nvSpPr>
              <p:cNvPr id="333" name="Freeform 33">
                <a:extLst>
                  <a:ext uri="{FF2B5EF4-FFF2-40B4-BE49-F238E27FC236}">
                    <a16:creationId xmlns:a16="http://schemas.microsoft.com/office/drawing/2014/main" id="{482A0930-826A-8209-D35C-C4B967671E3C}"/>
                  </a:ext>
                </a:extLst>
              </p:cNvPr>
              <p:cNvSpPr>
                <a:spLocks/>
              </p:cNvSpPr>
              <p:nvPr/>
            </p:nvSpPr>
            <p:spPr bwMode="auto">
              <a:xfrm>
                <a:off x="2538" y="1262"/>
                <a:ext cx="148" cy="190"/>
              </a:xfrm>
              <a:custGeom>
                <a:avLst/>
                <a:gdLst>
                  <a:gd name="T0" fmla="*/ 484 w 486"/>
                  <a:gd name="T1" fmla="*/ 376 h 590"/>
                  <a:gd name="T2" fmla="*/ 484 w 486"/>
                  <a:gd name="T3" fmla="*/ 376 h 590"/>
                  <a:gd name="T4" fmla="*/ 243 w 486"/>
                  <a:gd name="T5" fmla="*/ 590 h 590"/>
                  <a:gd name="T6" fmla="*/ 1 w 486"/>
                  <a:gd name="T7" fmla="*/ 376 h 590"/>
                  <a:gd name="T8" fmla="*/ 0 w 486"/>
                  <a:gd name="T9" fmla="*/ 354 h 590"/>
                  <a:gd name="T10" fmla="*/ 0 w 486"/>
                  <a:gd name="T11" fmla="*/ 67 h 590"/>
                  <a:gd name="T12" fmla="*/ 243 w 486"/>
                  <a:gd name="T13" fmla="*/ 0 h 590"/>
                  <a:gd name="T14" fmla="*/ 485 w 486"/>
                  <a:gd name="T15" fmla="*/ 67 h 590"/>
                  <a:gd name="T16" fmla="*/ 485 w 486"/>
                  <a:gd name="T17" fmla="*/ 354 h 590"/>
                  <a:gd name="T18" fmla="*/ 484 w 486"/>
                  <a:gd name="T19" fmla="*/ 376 h 590"/>
                  <a:gd name="T20" fmla="*/ 484 w 486"/>
                  <a:gd name="T21" fmla="*/ 376 h 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6" h="590">
                    <a:moveTo>
                      <a:pt x="484" y="376"/>
                    </a:moveTo>
                    <a:lnTo>
                      <a:pt x="484" y="376"/>
                    </a:lnTo>
                    <a:cubicBezTo>
                      <a:pt x="470" y="508"/>
                      <a:pt x="298" y="544"/>
                      <a:pt x="243" y="590"/>
                    </a:cubicBezTo>
                    <a:cubicBezTo>
                      <a:pt x="188" y="544"/>
                      <a:pt x="16" y="508"/>
                      <a:pt x="1" y="376"/>
                    </a:cubicBezTo>
                    <a:cubicBezTo>
                      <a:pt x="1" y="369"/>
                      <a:pt x="0" y="361"/>
                      <a:pt x="0" y="354"/>
                    </a:cubicBezTo>
                    <a:lnTo>
                      <a:pt x="0" y="67"/>
                    </a:lnTo>
                    <a:cubicBezTo>
                      <a:pt x="89" y="67"/>
                      <a:pt x="147" y="65"/>
                      <a:pt x="243" y="0"/>
                    </a:cubicBezTo>
                    <a:cubicBezTo>
                      <a:pt x="339" y="65"/>
                      <a:pt x="396" y="67"/>
                      <a:pt x="485" y="67"/>
                    </a:cubicBezTo>
                    <a:lnTo>
                      <a:pt x="485" y="354"/>
                    </a:lnTo>
                    <a:cubicBezTo>
                      <a:pt x="486" y="361"/>
                      <a:pt x="485" y="369"/>
                      <a:pt x="484" y="376"/>
                    </a:cubicBezTo>
                    <a:lnTo>
                      <a:pt x="484" y="376"/>
                    </a:lnTo>
                    <a:close/>
                  </a:path>
                </a:pathLst>
              </a:custGeom>
              <a:noFill/>
              <a:ln w="63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334" name="Freeform 34">
                <a:extLst>
                  <a:ext uri="{FF2B5EF4-FFF2-40B4-BE49-F238E27FC236}">
                    <a16:creationId xmlns:a16="http://schemas.microsoft.com/office/drawing/2014/main" id="{0F56961F-3A91-9B55-E781-E943063366A3}"/>
                  </a:ext>
                </a:extLst>
              </p:cNvPr>
              <p:cNvSpPr>
                <a:spLocks/>
              </p:cNvSpPr>
              <p:nvPr/>
            </p:nvSpPr>
            <p:spPr bwMode="auto">
              <a:xfrm>
                <a:off x="2568" y="1325"/>
                <a:ext cx="88" cy="69"/>
              </a:xfrm>
              <a:custGeom>
                <a:avLst/>
                <a:gdLst>
                  <a:gd name="T0" fmla="*/ 240 w 291"/>
                  <a:gd name="T1" fmla="*/ 98 h 215"/>
                  <a:gd name="T2" fmla="*/ 240 w 291"/>
                  <a:gd name="T3" fmla="*/ 98 h 215"/>
                  <a:gd name="T4" fmla="*/ 132 w 291"/>
                  <a:gd name="T5" fmla="*/ 215 h 215"/>
                  <a:gd name="T6" fmla="*/ 0 w 291"/>
                  <a:gd name="T7" fmla="*/ 91 h 215"/>
                  <a:gd name="T8" fmla="*/ 45 w 291"/>
                  <a:gd name="T9" fmla="*/ 44 h 215"/>
                  <a:gd name="T10" fmla="*/ 128 w 291"/>
                  <a:gd name="T11" fmla="*/ 119 h 215"/>
                  <a:gd name="T12" fmla="*/ 243 w 291"/>
                  <a:gd name="T13" fmla="*/ 0 h 215"/>
                  <a:gd name="T14" fmla="*/ 291 w 291"/>
                  <a:gd name="T15" fmla="*/ 43 h 215"/>
                  <a:gd name="T16" fmla="*/ 240 w 291"/>
                  <a:gd name="T17" fmla="*/ 98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1" h="215">
                    <a:moveTo>
                      <a:pt x="240" y="98"/>
                    </a:moveTo>
                    <a:lnTo>
                      <a:pt x="240" y="98"/>
                    </a:lnTo>
                    <a:lnTo>
                      <a:pt x="132" y="215"/>
                    </a:lnTo>
                    <a:lnTo>
                      <a:pt x="0" y="91"/>
                    </a:lnTo>
                    <a:lnTo>
                      <a:pt x="45" y="44"/>
                    </a:lnTo>
                    <a:lnTo>
                      <a:pt x="128" y="119"/>
                    </a:lnTo>
                    <a:lnTo>
                      <a:pt x="243" y="0"/>
                    </a:lnTo>
                    <a:lnTo>
                      <a:pt x="291" y="43"/>
                    </a:lnTo>
                    <a:lnTo>
                      <a:pt x="240" y="98"/>
                    </a:lnTo>
                    <a:close/>
                  </a:path>
                </a:pathLst>
              </a:custGeom>
              <a:noFill/>
              <a:ln w="635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335" name="Freeform 35">
                <a:extLst>
                  <a:ext uri="{FF2B5EF4-FFF2-40B4-BE49-F238E27FC236}">
                    <a16:creationId xmlns:a16="http://schemas.microsoft.com/office/drawing/2014/main" id="{947CBB4D-E4A7-63E5-606B-43D872252A4F}"/>
                  </a:ext>
                </a:extLst>
              </p:cNvPr>
              <p:cNvSpPr>
                <a:spLocks/>
              </p:cNvSpPr>
              <p:nvPr/>
            </p:nvSpPr>
            <p:spPr bwMode="auto">
              <a:xfrm>
                <a:off x="2649" y="1178"/>
                <a:ext cx="48" cy="47"/>
              </a:xfrm>
              <a:custGeom>
                <a:avLst/>
                <a:gdLst>
                  <a:gd name="T0" fmla="*/ 0 w 158"/>
                  <a:gd name="T1" fmla="*/ 0 h 146"/>
                  <a:gd name="T2" fmla="*/ 0 w 158"/>
                  <a:gd name="T3" fmla="*/ 0 h 146"/>
                  <a:gd name="T4" fmla="*/ 158 w 158"/>
                  <a:gd name="T5" fmla="*/ 146 h 146"/>
                </a:gdLst>
                <a:ahLst/>
                <a:cxnLst>
                  <a:cxn ang="0">
                    <a:pos x="T0" y="T1"/>
                  </a:cxn>
                  <a:cxn ang="0">
                    <a:pos x="T2" y="T3"/>
                  </a:cxn>
                  <a:cxn ang="0">
                    <a:pos x="T4" y="T5"/>
                  </a:cxn>
                </a:cxnLst>
                <a:rect l="0" t="0" r="r" b="b"/>
                <a:pathLst>
                  <a:path w="158" h="146">
                    <a:moveTo>
                      <a:pt x="0" y="0"/>
                    </a:moveTo>
                    <a:lnTo>
                      <a:pt x="0" y="0"/>
                    </a:lnTo>
                    <a:cubicBezTo>
                      <a:pt x="83" y="0"/>
                      <a:pt x="151" y="64"/>
                      <a:pt x="158" y="146"/>
                    </a:cubicBezTo>
                  </a:path>
                </a:pathLst>
              </a:custGeom>
              <a:noFill/>
              <a:ln w="63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336" name="Freeform 36">
                <a:extLst>
                  <a:ext uri="{FF2B5EF4-FFF2-40B4-BE49-F238E27FC236}">
                    <a16:creationId xmlns:a16="http://schemas.microsoft.com/office/drawing/2014/main" id="{89AF3A6B-A6D0-0489-016C-0E773F0B0997}"/>
                  </a:ext>
                </a:extLst>
              </p:cNvPr>
              <p:cNvSpPr>
                <a:spLocks/>
              </p:cNvSpPr>
              <p:nvPr/>
            </p:nvSpPr>
            <p:spPr bwMode="auto">
              <a:xfrm>
                <a:off x="2559" y="1146"/>
                <a:ext cx="238" cy="238"/>
              </a:xfrm>
              <a:custGeom>
                <a:avLst/>
                <a:gdLst>
                  <a:gd name="T0" fmla="*/ 0 w 783"/>
                  <a:gd name="T1" fmla="*/ 225 h 737"/>
                  <a:gd name="T2" fmla="*/ 0 w 783"/>
                  <a:gd name="T3" fmla="*/ 225 h 737"/>
                  <a:gd name="T4" fmla="*/ 25 w 783"/>
                  <a:gd name="T5" fmla="*/ 154 h 737"/>
                  <a:gd name="T6" fmla="*/ 277 w 783"/>
                  <a:gd name="T7" fmla="*/ 0 h 737"/>
                  <a:gd name="T8" fmla="*/ 558 w 783"/>
                  <a:gd name="T9" fmla="*/ 267 h 737"/>
                  <a:gd name="T10" fmla="*/ 783 w 783"/>
                  <a:gd name="T11" fmla="*/ 502 h 737"/>
                  <a:gd name="T12" fmla="*/ 548 w 783"/>
                  <a:gd name="T13" fmla="*/ 737 h 737"/>
                  <a:gd name="T14" fmla="*/ 482 w 783"/>
                  <a:gd name="T15" fmla="*/ 737 h 737"/>
                  <a:gd name="T16" fmla="*/ 414 w 783"/>
                  <a:gd name="T17" fmla="*/ 737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83" h="737">
                    <a:moveTo>
                      <a:pt x="0" y="225"/>
                    </a:moveTo>
                    <a:lnTo>
                      <a:pt x="0" y="225"/>
                    </a:lnTo>
                    <a:cubicBezTo>
                      <a:pt x="8" y="197"/>
                      <a:pt x="13" y="181"/>
                      <a:pt x="25" y="154"/>
                    </a:cubicBezTo>
                    <a:cubicBezTo>
                      <a:pt x="73" y="60"/>
                      <a:pt x="169" y="0"/>
                      <a:pt x="277" y="0"/>
                    </a:cubicBezTo>
                    <a:cubicBezTo>
                      <a:pt x="427" y="0"/>
                      <a:pt x="551" y="118"/>
                      <a:pt x="558" y="267"/>
                    </a:cubicBezTo>
                    <a:cubicBezTo>
                      <a:pt x="683" y="272"/>
                      <a:pt x="783" y="376"/>
                      <a:pt x="783" y="502"/>
                    </a:cubicBezTo>
                    <a:cubicBezTo>
                      <a:pt x="783" y="631"/>
                      <a:pt x="677" y="737"/>
                      <a:pt x="548" y="737"/>
                    </a:cubicBezTo>
                    <a:lnTo>
                      <a:pt x="482" y="737"/>
                    </a:lnTo>
                    <a:lnTo>
                      <a:pt x="414" y="737"/>
                    </a:lnTo>
                  </a:path>
                </a:pathLst>
              </a:custGeom>
              <a:noFill/>
              <a:ln w="63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366" name="Freeform 37">
                <a:extLst>
                  <a:ext uri="{FF2B5EF4-FFF2-40B4-BE49-F238E27FC236}">
                    <a16:creationId xmlns:a16="http://schemas.microsoft.com/office/drawing/2014/main" id="{3406E1F7-082A-0BCE-A047-9B6B22791CB0}"/>
                  </a:ext>
                </a:extLst>
              </p:cNvPr>
              <p:cNvSpPr>
                <a:spLocks/>
              </p:cNvSpPr>
              <p:nvPr/>
            </p:nvSpPr>
            <p:spPr bwMode="auto">
              <a:xfrm>
                <a:off x="2405" y="1190"/>
                <a:ext cx="162" cy="194"/>
              </a:xfrm>
              <a:custGeom>
                <a:avLst/>
                <a:gdLst>
                  <a:gd name="T0" fmla="*/ 439 w 533"/>
                  <a:gd name="T1" fmla="*/ 600 h 600"/>
                  <a:gd name="T2" fmla="*/ 439 w 533"/>
                  <a:gd name="T3" fmla="*/ 600 h 600"/>
                  <a:gd name="T4" fmla="*/ 352 w 533"/>
                  <a:gd name="T5" fmla="*/ 600 h 600"/>
                  <a:gd name="T6" fmla="*/ 191 w 533"/>
                  <a:gd name="T7" fmla="*/ 600 h 600"/>
                  <a:gd name="T8" fmla="*/ 0 w 533"/>
                  <a:gd name="T9" fmla="*/ 409 h 600"/>
                  <a:gd name="T10" fmla="*/ 191 w 533"/>
                  <a:gd name="T11" fmla="*/ 217 h 600"/>
                  <a:gd name="T12" fmla="*/ 229 w 533"/>
                  <a:gd name="T13" fmla="*/ 221 h 600"/>
                  <a:gd name="T14" fmla="*/ 229 w 533"/>
                  <a:gd name="T15" fmla="*/ 219 h 600"/>
                  <a:gd name="T16" fmla="*/ 449 w 533"/>
                  <a:gd name="T17" fmla="*/ 0 h 600"/>
                  <a:gd name="T18" fmla="*/ 533 w 533"/>
                  <a:gd name="T19" fmla="*/ 17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3" h="600">
                    <a:moveTo>
                      <a:pt x="439" y="600"/>
                    </a:moveTo>
                    <a:lnTo>
                      <a:pt x="439" y="600"/>
                    </a:lnTo>
                    <a:lnTo>
                      <a:pt x="352" y="600"/>
                    </a:lnTo>
                    <a:lnTo>
                      <a:pt x="191" y="600"/>
                    </a:lnTo>
                    <a:cubicBezTo>
                      <a:pt x="85" y="600"/>
                      <a:pt x="0" y="514"/>
                      <a:pt x="0" y="409"/>
                    </a:cubicBezTo>
                    <a:cubicBezTo>
                      <a:pt x="0" y="303"/>
                      <a:pt x="85" y="217"/>
                      <a:pt x="191" y="217"/>
                    </a:cubicBezTo>
                    <a:cubicBezTo>
                      <a:pt x="204" y="217"/>
                      <a:pt x="217" y="219"/>
                      <a:pt x="229" y="221"/>
                    </a:cubicBezTo>
                    <a:cubicBezTo>
                      <a:pt x="229" y="220"/>
                      <a:pt x="229" y="220"/>
                      <a:pt x="229" y="219"/>
                    </a:cubicBezTo>
                    <a:cubicBezTo>
                      <a:pt x="229" y="98"/>
                      <a:pt x="328" y="0"/>
                      <a:pt x="449" y="0"/>
                    </a:cubicBezTo>
                    <a:cubicBezTo>
                      <a:pt x="478" y="0"/>
                      <a:pt x="507" y="5"/>
                      <a:pt x="533" y="17"/>
                    </a:cubicBezTo>
                  </a:path>
                </a:pathLst>
              </a:custGeom>
              <a:noFill/>
              <a:ln w="63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nSpc>
                    <a:spcPts val="600"/>
                  </a:lnSpc>
                </a:pPr>
                <a:endParaRPr lang="en-US" sz="1050"/>
              </a:p>
            </p:txBody>
          </p:sp>
        </p:grpSp>
      </p:grpSp>
    </p:spTree>
    <p:extLst>
      <p:ext uri="{BB962C8B-B14F-4D97-AF65-F5344CB8AC3E}">
        <p14:creationId xmlns:p14="http://schemas.microsoft.com/office/powerpoint/2010/main" val="33078009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 name="Rectangle 292">
            <a:extLst>
              <a:ext uri="{FF2B5EF4-FFF2-40B4-BE49-F238E27FC236}">
                <a16:creationId xmlns:a16="http://schemas.microsoft.com/office/drawing/2014/main" id="{0B769B98-2D87-4499-43FB-C0E2BEE6DA36}"/>
              </a:ext>
            </a:extLst>
          </p:cNvPr>
          <p:cNvSpPr/>
          <p:nvPr/>
        </p:nvSpPr>
        <p:spPr>
          <a:xfrm>
            <a:off x="10180809" y="6352232"/>
            <a:ext cx="1987826" cy="4789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99090E-09C1-4FCE-6D1D-722408C2CE35}"/>
              </a:ext>
            </a:extLst>
          </p:cNvPr>
          <p:cNvSpPr>
            <a:spLocks noGrp="1"/>
          </p:cNvSpPr>
          <p:nvPr>
            <p:ph type="title"/>
          </p:nvPr>
        </p:nvSpPr>
        <p:spPr>
          <a:xfrm>
            <a:off x="674741" y="365760"/>
            <a:ext cx="5421259" cy="685800"/>
          </a:xfrm>
          <a:noFill/>
          <a:ln>
            <a:noFill/>
          </a:ln>
        </p:spPr>
        <p:txBody>
          <a:bodyPr/>
          <a:lstStyle/>
          <a:p>
            <a:r>
              <a:rPr lang="en-US" sz="4000">
                <a:solidFill>
                  <a:schemeClr val="tx1"/>
                </a:solidFill>
                <a:latin typeface="+mn-lt"/>
              </a:rPr>
              <a:t>Data Security</a:t>
            </a:r>
            <a:br>
              <a:rPr lang="en-US" sz="4000">
                <a:solidFill>
                  <a:schemeClr val="tx1"/>
                </a:solidFill>
                <a:latin typeface="+mn-lt"/>
              </a:rPr>
            </a:br>
            <a:r>
              <a:rPr lang="en-US" sz="4000">
                <a:solidFill>
                  <a:schemeClr val="tx1"/>
                </a:solidFill>
                <a:latin typeface="+mn-lt"/>
              </a:rPr>
              <a:t>and Privacy</a:t>
            </a:r>
            <a:br>
              <a:rPr lang="en-US" sz="4000">
                <a:solidFill>
                  <a:schemeClr val="tx1"/>
                </a:solidFill>
                <a:latin typeface="+mn-lt"/>
              </a:rPr>
            </a:br>
            <a:br>
              <a:rPr lang="en-US" sz="4000">
                <a:solidFill>
                  <a:schemeClr val="tx1"/>
                </a:solidFill>
                <a:latin typeface="+mn-lt"/>
              </a:rPr>
            </a:br>
            <a:endParaRPr lang="en-US">
              <a:latin typeface="+mn-lt"/>
            </a:endParaRPr>
          </a:p>
        </p:txBody>
      </p:sp>
      <p:sp>
        <p:nvSpPr>
          <p:cNvPr id="303" name="TextBox 302">
            <a:extLst>
              <a:ext uri="{FF2B5EF4-FFF2-40B4-BE49-F238E27FC236}">
                <a16:creationId xmlns:a16="http://schemas.microsoft.com/office/drawing/2014/main" id="{333A1D6B-B9B2-144D-7169-ECC5F25F05A9}"/>
              </a:ext>
            </a:extLst>
          </p:cNvPr>
          <p:cNvSpPr txBox="1"/>
          <p:nvPr/>
        </p:nvSpPr>
        <p:spPr>
          <a:xfrm>
            <a:off x="709238" y="126299"/>
            <a:ext cx="6112328" cy="369332"/>
          </a:xfrm>
          <a:prstGeom prst="rect">
            <a:avLst/>
          </a:prstGeom>
          <a:noFill/>
        </p:spPr>
        <p:txBody>
          <a:bodyPr wrap="square">
            <a:spAutoFit/>
          </a:bodyPr>
          <a:lstStyle/>
          <a:p>
            <a:r>
              <a:rPr lang="en-US">
                <a:solidFill>
                  <a:schemeClr val="accent6"/>
                </a:solidFill>
              </a:rPr>
              <a:t>CRS Offerings </a:t>
            </a:r>
          </a:p>
        </p:txBody>
      </p:sp>
      <p:cxnSp>
        <p:nvCxnSpPr>
          <p:cNvPr id="55" name="Straight Connector 54">
            <a:extLst>
              <a:ext uri="{FF2B5EF4-FFF2-40B4-BE49-F238E27FC236}">
                <a16:creationId xmlns:a16="http://schemas.microsoft.com/office/drawing/2014/main" id="{912ED076-B4E4-BF4B-7B8A-A7C93321B26F}"/>
              </a:ext>
            </a:extLst>
          </p:cNvPr>
          <p:cNvCxnSpPr>
            <a:cxnSpLocks/>
          </p:cNvCxnSpPr>
          <p:nvPr/>
        </p:nvCxnSpPr>
        <p:spPr>
          <a:xfrm flipH="1">
            <a:off x="6255774" y="5769067"/>
            <a:ext cx="5760720" cy="0"/>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E5693CA4-0180-568F-52EE-867A0D32CB4A}"/>
              </a:ext>
            </a:extLst>
          </p:cNvPr>
          <p:cNvCxnSpPr>
            <a:cxnSpLocks/>
          </p:cNvCxnSpPr>
          <p:nvPr/>
        </p:nvCxnSpPr>
        <p:spPr>
          <a:xfrm flipH="1">
            <a:off x="6255774" y="5249653"/>
            <a:ext cx="5760720" cy="0"/>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53AD3171-A6F9-C99F-89EC-BA1D0015D229}"/>
              </a:ext>
            </a:extLst>
          </p:cNvPr>
          <p:cNvSpPr txBox="1"/>
          <p:nvPr/>
        </p:nvSpPr>
        <p:spPr>
          <a:xfrm>
            <a:off x="6298846" y="5456915"/>
            <a:ext cx="620683" cy="246221"/>
          </a:xfrm>
          <a:prstGeom prst="rect">
            <a:avLst/>
          </a:prstGeom>
          <a:noFill/>
        </p:spPr>
        <p:txBody>
          <a:bodyPr wrap="none" rtlCol="0">
            <a:spAutoFit/>
          </a:bodyPr>
          <a:lstStyle/>
          <a:p>
            <a:r>
              <a:rPr lang="en-US" sz="1000"/>
              <a:t>Jay Dial</a:t>
            </a:r>
          </a:p>
        </p:txBody>
      </p:sp>
      <p:cxnSp>
        <p:nvCxnSpPr>
          <p:cNvPr id="317" name="Straight Connector 316">
            <a:extLst>
              <a:ext uri="{FF2B5EF4-FFF2-40B4-BE49-F238E27FC236}">
                <a16:creationId xmlns:a16="http://schemas.microsoft.com/office/drawing/2014/main" id="{D017F1E7-F618-D921-3C75-A7FF4D741707}"/>
              </a:ext>
            </a:extLst>
          </p:cNvPr>
          <p:cNvCxnSpPr>
            <a:cxnSpLocks/>
          </p:cNvCxnSpPr>
          <p:nvPr/>
        </p:nvCxnSpPr>
        <p:spPr>
          <a:xfrm flipH="1">
            <a:off x="6255775" y="3442032"/>
            <a:ext cx="5760720" cy="0"/>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23" name="Straight Connector 322">
            <a:extLst>
              <a:ext uri="{FF2B5EF4-FFF2-40B4-BE49-F238E27FC236}">
                <a16:creationId xmlns:a16="http://schemas.microsoft.com/office/drawing/2014/main" id="{498B1782-D2A5-7FEE-BE2B-085F9C8D5368}"/>
              </a:ext>
            </a:extLst>
          </p:cNvPr>
          <p:cNvCxnSpPr>
            <a:cxnSpLocks/>
          </p:cNvCxnSpPr>
          <p:nvPr/>
        </p:nvCxnSpPr>
        <p:spPr>
          <a:xfrm>
            <a:off x="6128658" y="-292624"/>
            <a:ext cx="0" cy="6955604"/>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196CE757-CAEE-947A-078B-5DEEF4436DB8}"/>
              </a:ext>
            </a:extLst>
          </p:cNvPr>
          <p:cNvCxnSpPr>
            <a:cxnSpLocks/>
          </p:cNvCxnSpPr>
          <p:nvPr/>
        </p:nvCxnSpPr>
        <p:spPr>
          <a:xfrm>
            <a:off x="9503387" y="0"/>
            <a:ext cx="0" cy="3283301"/>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87" name="TextBox 286">
            <a:extLst>
              <a:ext uri="{FF2B5EF4-FFF2-40B4-BE49-F238E27FC236}">
                <a16:creationId xmlns:a16="http://schemas.microsoft.com/office/drawing/2014/main" id="{C1E94207-A763-8AC5-2845-CC87BE31990F}"/>
              </a:ext>
            </a:extLst>
          </p:cNvPr>
          <p:cNvSpPr txBox="1"/>
          <p:nvPr/>
        </p:nvSpPr>
        <p:spPr>
          <a:xfrm>
            <a:off x="6881968" y="628498"/>
            <a:ext cx="2150889" cy="2554545"/>
          </a:xfrm>
          <a:prstGeom prst="rect">
            <a:avLst/>
          </a:prstGeom>
          <a:noFill/>
        </p:spPr>
        <p:txBody>
          <a:bodyPr wrap="square" lIns="91440" tIns="45720" rIns="91440" bIns="45720" rtlCol="0" anchor="t">
            <a:spAutoFit/>
          </a:bodyPr>
          <a:lstStyle/>
          <a:p>
            <a:pPr marL="117475" indent="-117475">
              <a:spcAft>
                <a:spcPts val="1200"/>
              </a:spcAft>
              <a:buFont typeface="Arial" panose="020B0604020202020204" pitchFamily="34" charset="0"/>
              <a:buChar char="•"/>
            </a:pPr>
            <a:r>
              <a:rPr lang="en-US" sz="1000"/>
              <a:t>Intelligent data command center – visibility of data</a:t>
            </a:r>
          </a:p>
          <a:p>
            <a:pPr marL="117475" indent="-117475">
              <a:spcAft>
                <a:spcPts val="1200"/>
              </a:spcAft>
              <a:buFont typeface="Arial" panose="020B0604020202020204" pitchFamily="34" charset="0"/>
              <a:buChar char="•"/>
            </a:pPr>
            <a:r>
              <a:rPr lang="en-US" sz="1000"/>
              <a:t>Discover your shadow AI and adopt AI securely</a:t>
            </a:r>
          </a:p>
          <a:p>
            <a:pPr marL="117475" indent="-117475">
              <a:spcAft>
                <a:spcPts val="1200"/>
              </a:spcAft>
              <a:buFont typeface="Arial" panose="020B0604020202020204" pitchFamily="34" charset="0"/>
              <a:buChar char="•"/>
            </a:pPr>
            <a:r>
              <a:rPr lang="en-US" sz="1000"/>
              <a:t>Reduce cost by identifying stale data in poly cloud</a:t>
            </a:r>
          </a:p>
          <a:p>
            <a:pPr marL="117475" indent="-117475">
              <a:spcAft>
                <a:spcPts val="1200"/>
              </a:spcAft>
              <a:buFont typeface="Arial" panose="020B0604020202020204" pitchFamily="34" charset="0"/>
              <a:buChar char="•"/>
            </a:pPr>
            <a:r>
              <a:rPr lang="en-US" sz="1000"/>
              <a:t>Peace of mind when processing and sharing data </a:t>
            </a:r>
          </a:p>
          <a:p>
            <a:pPr marL="117475" indent="-117475">
              <a:spcAft>
                <a:spcPts val="1200"/>
              </a:spcAft>
              <a:buFont typeface="Arial" panose="020B0604020202020204" pitchFamily="34" charset="0"/>
              <a:buChar char="•"/>
            </a:pPr>
            <a:r>
              <a:rPr lang="en-US" sz="1000"/>
              <a:t>Quantum readiness</a:t>
            </a:r>
          </a:p>
          <a:p>
            <a:pPr marL="117475" indent="-117475">
              <a:spcAft>
                <a:spcPts val="1200"/>
              </a:spcAft>
              <a:buFont typeface="Arial" panose="020B0604020202020204" pitchFamily="34" charset="0"/>
              <a:buChar char="•"/>
            </a:pPr>
            <a:r>
              <a:rPr lang="en-US" sz="1000"/>
              <a:t>Resiliency with our cyber vault solution</a:t>
            </a:r>
          </a:p>
        </p:txBody>
      </p:sp>
      <p:sp>
        <p:nvSpPr>
          <p:cNvPr id="272" name="TextBox 271">
            <a:extLst>
              <a:ext uri="{FF2B5EF4-FFF2-40B4-BE49-F238E27FC236}">
                <a16:creationId xmlns:a16="http://schemas.microsoft.com/office/drawing/2014/main" id="{914B88C4-8739-0BF6-3876-14C1D093F0EA}"/>
              </a:ext>
            </a:extLst>
          </p:cNvPr>
          <p:cNvSpPr txBox="1"/>
          <p:nvPr/>
        </p:nvSpPr>
        <p:spPr>
          <a:xfrm>
            <a:off x="154144" y="2857166"/>
            <a:ext cx="428322" cy="246221"/>
          </a:xfrm>
          <a:prstGeom prst="rect">
            <a:avLst/>
          </a:prstGeom>
          <a:noFill/>
        </p:spPr>
        <p:txBody>
          <a:bodyPr wrap="none" rtlCol="0">
            <a:spAutoFit/>
          </a:bodyPr>
          <a:lstStyle/>
          <a:p>
            <a:r>
              <a:rPr lang="en-US" sz="1000">
                <a:solidFill>
                  <a:schemeClr val="bg2">
                    <a:lumMod val="50000"/>
                  </a:schemeClr>
                </a:solidFill>
              </a:rPr>
              <a:t>Plan</a:t>
            </a:r>
          </a:p>
        </p:txBody>
      </p:sp>
      <p:sp>
        <p:nvSpPr>
          <p:cNvPr id="273" name="TextBox 272">
            <a:extLst>
              <a:ext uri="{FF2B5EF4-FFF2-40B4-BE49-F238E27FC236}">
                <a16:creationId xmlns:a16="http://schemas.microsoft.com/office/drawing/2014/main" id="{75005CC9-D0C0-C2BC-54DF-EE549028663B}"/>
              </a:ext>
            </a:extLst>
          </p:cNvPr>
          <p:cNvSpPr txBox="1"/>
          <p:nvPr/>
        </p:nvSpPr>
        <p:spPr>
          <a:xfrm>
            <a:off x="137312" y="4244514"/>
            <a:ext cx="461986" cy="246221"/>
          </a:xfrm>
          <a:prstGeom prst="rect">
            <a:avLst/>
          </a:prstGeom>
          <a:noFill/>
        </p:spPr>
        <p:txBody>
          <a:bodyPr wrap="none" rtlCol="0">
            <a:spAutoFit/>
          </a:bodyPr>
          <a:lstStyle/>
          <a:p>
            <a:r>
              <a:rPr lang="en-US" sz="1000">
                <a:solidFill>
                  <a:schemeClr val="bg2">
                    <a:lumMod val="50000"/>
                  </a:schemeClr>
                </a:solidFill>
              </a:rPr>
              <a:t>Build</a:t>
            </a:r>
          </a:p>
        </p:txBody>
      </p:sp>
      <p:sp>
        <p:nvSpPr>
          <p:cNvPr id="274" name="TextBox 273">
            <a:extLst>
              <a:ext uri="{FF2B5EF4-FFF2-40B4-BE49-F238E27FC236}">
                <a16:creationId xmlns:a16="http://schemas.microsoft.com/office/drawing/2014/main" id="{C8FE6899-4B96-5932-30B7-BDF49515385D}"/>
              </a:ext>
            </a:extLst>
          </p:cNvPr>
          <p:cNvSpPr txBox="1"/>
          <p:nvPr/>
        </p:nvSpPr>
        <p:spPr>
          <a:xfrm>
            <a:off x="170174" y="5631862"/>
            <a:ext cx="396262" cy="246221"/>
          </a:xfrm>
          <a:prstGeom prst="rect">
            <a:avLst/>
          </a:prstGeom>
          <a:noFill/>
        </p:spPr>
        <p:txBody>
          <a:bodyPr wrap="none" rtlCol="0">
            <a:spAutoFit/>
          </a:bodyPr>
          <a:lstStyle/>
          <a:p>
            <a:r>
              <a:rPr lang="en-US" sz="1000">
                <a:solidFill>
                  <a:schemeClr val="bg2">
                    <a:lumMod val="50000"/>
                  </a:schemeClr>
                </a:solidFill>
              </a:rPr>
              <a:t>Run</a:t>
            </a:r>
          </a:p>
        </p:txBody>
      </p:sp>
      <p:sp>
        <p:nvSpPr>
          <p:cNvPr id="280" name="TextBox 279">
            <a:extLst>
              <a:ext uri="{FF2B5EF4-FFF2-40B4-BE49-F238E27FC236}">
                <a16:creationId xmlns:a16="http://schemas.microsoft.com/office/drawing/2014/main" id="{AC530919-1F61-64AB-6D9B-46A4BA318580}"/>
              </a:ext>
            </a:extLst>
          </p:cNvPr>
          <p:cNvSpPr txBox="1"/>
          <p:nvPr/>
        </p:nvSpPr>
        <p:spPr>
          <a:xfrm>
            <a:off x="1026859" y="1839515"/>
            <a:ext cx="1140056" cy="230832"/>
          </a:xfrm>
          <a:prstGeom prst="rect">
            <a:avLst/>
          </a:prstGeom>
          <a:noFill/>
        </p:spPr>
        <p:txBody>
          <a:bodyPr wrap="none" rtlCol="0">
            <a:spAutoFit/>
          </a:bodyPr>
          <a:lstStyle/>
          <a:p>
            <a:r>
              <a:rPr lang="en-US" sz="900" b="1"/>
              <a:t>Data Classification</a:t>
            </a:r>
          </a:p>
        </p:txBody>
      </p:sp>
      <p:sp>
        <p:nvSpPr>
          <p:cNvPr id="281" name="TextBox 280">
            <a:extLst>
              <a:ext uri="{FF2B5EF4-FFF2-40B4-BE49-F238E27FC236}">
                <a16:creationId xmlns:a16="http://schemas.microsoft.com/office/drawing/2014/main" id="{69BC5127-916B-DEA8-3F3E-D5C6FD8CE304}"/>
              </a:ext>
            </a:extLst>
          </p:cNvPr>
          <p:cNvSpPr txBox="1"/>
          <p:nvPr/>
        </p:nvSpPr>
        <p:spPr>
          <a:xfrm>
            <a:off x="3104915" y="1839515"/>
            <a:ext cx="976549" cy="230832"/>
          </a:xfrm>
          <a:prstGeom prst="rect">
            <a:avLst/>
          </a:prstGeom>
          <a:noFill/>
        </p:spPr>
        <p:txBody>
          <a:bodyPr wrap="none" rtlCol="0">
            <a:spAutoFit/>
          </a:bodyPr>
          <a:lstStyle/>
          <a:p>
            <a:r>
              <a:rPr lang="en-US" sz="900" b="1"/>
              <a:t>Data Protection</a:t>
            </a:r>
          </a:p>
        </p:txBody>
      </p:sp>
      <p:sp>
        <p:nvSpPr>
          <p:cNvPr id="282" name="TextBox 281">
            <a:extLst>
              <a:ext uri="{FF2B5EF4-FFF2-40B4-BE49-F238E27FC236}">
                <a16:creationId xmlns:a16="http://schemas.microsoft.com/office/drawing/2014/main" id="{774862D3-7D72-9EAE-5D4C-3CAA5E095AC2}"/>
              </a:ext>
            </a:extLst>
          </p:cNvPr>
          <p:cNvSpPr txBox="1"/>
          <p:nvPr/>
        </p:nvSpPr>
        <p:spPr>
          <a:xfrm>
            <a:off x="4796930" y="1839515"/>
            <a:ext cx="591829" cy="230832"/>
          </a:xfrm>
          <a:prstGeom prst="rect">
            <a:avLst/>
          </a:prstGeom>
          <a:noFill/>
        </p:spPr>
        <p:txBody>
          <a:bodyPr wrap="none" rtlCol="0">
            <a:spAutoFit/>
          </a:bodyPr>
          <a:lstStyle/>
          <a:p>
            <a:r>
              <a:rPr lang="en-US" sz="900" b="1"/>
              <a:t>Privacy </a:t>
            </a:r>
          </a:p>
        </p:txBody>
      </p:sp>
      <p:pic>
        <p:nvPicPr>
          <p:cNvPr id="284" name="Picture 4" descr="Products by Category - ServiceNow">
            <a:extLst>
              <a:ext uri="{FF2B5EF4-FFF2-40B4-BE49-F238E27FC236}">
                <a16:creationId xmlns:a16="http://schemas.microsoft.com/office/drawing/2014/main" id="{01D96172-B30D-DC74-3B31-AFF8352EC01C}"/>
              </a:ext>
            </a:extLst>
          </p:cNvPr>
          <p:cNvPicPr>
            <a:picLocks noChangeAspect="1" noChangeArrowheads="1"/>
          </p:cNvPicPr>
          <p:nvPr/>
        </p:nvPicPr>
        <p:blipFill>
          <a:blip r:embed="rId3" cstate="hqprint">
            <a:clrChange>
              <a:clrFrom>
                <a:srgbClr val="FEFEFF"/>
              </a:clrFrom>
              <a:clrTo>
                <a:srgbClr val="FEFEFF">
                  <a:alpha val="0"/>
                </a:srgbClr>
              </a:clrTo>
            </a:clrChange>
            <a:extLst>
              <a:ext uri="{28A0092B-C50C-407E-A947-70E740481C1C}">
                <a14:useLocalDpi xmlns:a14="http://schemas.microsoft.com/office/drawing/2010/main"/>
              </a:ext>
            </a:extLst>
          </a:blip>
          <a:srcRect/>
          <a:stretch>
            <a:fillRect/>
          </a:stretch>
        </p:blipFill>
        <p:spPr bwMode="auto">
          <a:xfrm>
            <a:off x="6347894" y="6419752"/>
            <a:ext cx="975965" cy="165043"/>
          </a:xfrm>
          <a:prstGeom prst="rect">
            <a:avLst/>
          </a:prstGeom>
          <a:solidFill>
            <a:srgbClr val="FFFFFF"/>
          </a:solidFill>
          <a:ln>
            <a:solidFill>
              <a:srgbClr val="FFFFFF"/>
            </a:solidFill>
          </a:ln>
        </p:spPr>
      </p:pic>
      <p:pic>
        <p:nvPicPr>
          <p:cNvPr id="285" name="Picture 284">
            <a:extLst>
              <a:ext uri="{FF2B5EF4-FFF2-40B4-BE49-F238E27FC236}">
                <a16:creationId xmlns:a16="http://schemas.microsoft.com/office/drawing/2014/main" id="{50F35393-07C1-43D9-6EF2-077812005292}"/>
              </a:ext>
            </a:extLst>
          </p:cNvPr>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348293" y="6079038"/>
            <a:ext cx="755968" cy="218167"/>
          </a:xfrm>
          <a:prstGeom prst="rect">
            <a:avLst/>
          </a:prstGeom>
        </p:spPr>
      </p:pic>
      <p:pic>
        <p:nvPicPr>
          <p:cNvPr id="286" name="Picture 285">
            <a:extLst>
              <a:ext uri="{FF2B5EF4-FFF2-40B4-BE49-F238E27FC236}">
                <a16:creationId xmlns:a16="http://schemas.microsoft.com/office/drawing/2014/main" id="{AAF234B9-F8E1-06D5-67E1-6C96BC684300}"/>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0355622" y="6101224"/>
            <a:ext cx="727628" cy="173794"/>
          </a:xfrm>
          <a:prstGeom prst="rect">
            <a:avLst/>
          </a:prstGeom>
        </p:spPr>
      </p:pic>
      <p:pic>
        <p:nvPicPr>
          <p:cNvPr id="288" name="Picture 287">
            <a:extLst>
              <a:ext uri="{FF2B5EF4-FFF2-40B4-BE49-F238E27FC236}">
                <a16:creationId xmlns:a16="http://schemas.microsoft.com/office/drawing/2014/main" id="{F0B175D5-1F55-8DB7-9A5A-CDCABBF3A34B}"/>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223989" y="6072548"/>
            <a:ext cx="776277" cy="231147"/>
          </a:xfrm>
          <a:prstGeom prst="rect">
            <a:avLst/>
          </a:prstGeom>
        </p:spPr>
      </p:pic>
      <p:pic>
        <p:nvPicPr>
          <p:cNvPr id="289" name="Picture 288">
            <a:extLst>
              <a:ext uri="{FF2B5EF4-FFF2-40B4-BE49-F238E27FC236}">
                <a16:creationId xmlns:a16="http://schemas.microsoft.com/office/drawing/2014/main" id="{8D338098-12AC-A151-F032-49F8C34926EF}"/>
              </a:ext>
            </a:extLst>
          </p:cNvPr>
          <p:cNvPicPr>
            <a:picLocks noChangeAspect="1"/>
          </p:cNvPicPr>
          <p:nvPr/>
        </p:nvPicPr>
        <p:blipFill>
          <a:blip r:embed="rId7"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095535" y="6129954"/>
            <a:ext cx="569886" cy="116334"/>
          </a:xfrm>
          <a:prstGeom prst="rect">
            <a:avLst/>
          </a:prstGeom>
        </p:spPr>
      </p:pic>
      <p:pic>
        <p:nvPicPr>
          <p:cNvPr id="290" name="Graphic 289">
            <a:extLst>
              <a:ext uri="{FF2B5EF4-FFF2-40B4-BE49-F238E27FC236}">
                <a16:creationId xmlns:a16="http://schemas.microsoft.com/office/drawing/2014/main" id="{D66F5882-F5C0-F46F-0032-CA59CC9FC25E}"/>
              </a:ext>
            </a:extLst>
          </p:cNvPr>
          <p:cNvPicPr>
            <a:picLocks noChangeAspect="1"/>
          </p:cNvPicPr>
          <p:nvPr/>
        </p:nvPicPr>
        <p:blipFill>
          <a:blip r:embed="rId8" cstate="hq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8795692" y="6124030"/>
            <a:ext cx="679003" cy="128183"/>
          </a:xfrm>
          <a:prstGeom prst="rect">
            <a:avLst/>
          </a:prstGeom>
        </p:spPr>
      </p:pic>
      <p:pic>
        <p:nvPicPr>
          <p:cNvPr id="291" name="Picture 290">
            <a:extLst>
              <a:ext uri="{FF2B5EF4-FFF2-40B4-BE49-F238E27FC236}">
                <a16:creationId xmlns:a16="http://schemas.microsoft.com/office/drawing/2014/main" id="{6582B52D-1F5A-AF08-29B7-386D35554F90}"/>
              </a:ext>
            </a:extLst>
          </p:cNvPr>
          <p:cNvPicPr>
            <a:picLocks noChangeAspect="1"/>
          </p:cNvPicPr>
          <p:nvPr/>
        </p:nvPicPr>
        <p:blipFill>
          <a:blip r:embed="rId10"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546027" y="6419752"/>
            <a:ext cx="537799" cy="246221"/>
          </a:xfrm>
          <a:prstGeom prst="rect">
            <a:avLst/>
          </a:prstGeom>
        </p:spPr>
      </p:pic>
      <p:pic>
        <p:nvPicPr>
          <p:cNvPr id="292" name="Picture 291">
            <a:extLst>
              <a:ext uri="{FF2B5EF4-FFF2-40B4-BE49-F238E27FC236}">
                <a16:creationId xmlns:a16="http://schemas.microsoft.com/office/drawing/2014/main" id="{A6407FD9-2D1B-D7B0-4D72-7FC2107A205C}"/>
              </a:ext>
            </a:extLst>
          </p:cNvPr>
          <p:cNvPicPr>
            <a:picLocks noChangeAspect="1"/>
          </p:cNvPicPr>
          <p:nvPr/>
        </p:nvPicPr>
        <p:blipFill>
          <a:blip r:embed="rId11"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195764" y="6119693"/>
            <a:ext cx="666939" cy="136857"/>
          </a:xfrm>
          <a:prstGeom prst="rect">
            <a:avLst/>
          </a:prstGeom>
        </p:spPr>
      </p:pic>
      <p:pic>
        <p:nvPicPr>
          <p:cNvPr id="4" name="Picture 3">
            <a:extLst>
              <a:ext uri="{FF2B5EF4-FFF2-40B4-BE49-F238E27FC236}">
                <a16:creationId xmlns:a16="http://schemas.microsoft.com/office/drawing/2014/main" id="{00DCBC7F-80D8-A4B5-1725-C39E540B3D9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275321" y="6492849"/>
            <a:ext cx="729753" cy="137473"/>
          </a:xfrm>
          <a:prstGeom prst="rect">
            <a:avLst/>
          </a:prstGeom>
        </p:spPr>
      </p:pic>
      <p:pic>
        <p:nvPicPr>
          <p:cNvPr id="8" name="Picture 7">
            <a:extLst>
              <a:ext uri="{FF2B5EF4-FFF2-40B4-BE49-F238E27FC236}">
                <a16:creationId xmlns:a16="http://schemas.microsoft.com/office/drawing/2014/main" id="{ED069197-D278-BB4C-07E5-5E53EF01033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523692" y="6065273"/>
            <a:ext cx="784813" cy="245696"/>
          </a:xfrm>
          <a:prstGeom prst="rect">
            <a:avLst/>
          </a:prstGeom>
        </p:spPr>
      </p:pic>
      <p:pic>
        <p:nvPicPr>
          <p:cNvPr id="9" name="Picture 8">
            <a:extLst>
              <a:ext uri="{FF2B5EF4-FFF2-40B4-BE49-F238E27FC236}">
                <a16:creationId xmlns:a16="http://schemas.microsoft.com/office/drawing/2014/main" id="{34EC387A-0511-D8B4-BAF5-D2A3201FC9E8}"/>
              </a:ext>
            </a:extLst>
          </p:cNvPr>
          <p:cNvPicPr>
            <a:picLocks noChangeAspect="1"/>
          </p:cNvPicPr>
          <p:nvPr/>
        </p:nvPicPr>
        <p:blipFill>
          <a:blip r:embed="rId14">
            <a:clrChange>
              <a:clrFrom>
                <a:srgbClr val="000000"/>
              </a:clrFrom>
              <a:clrTo>
                <a:srgbClr val="000000">
                  <a:alpha val="0"/>
                </a:srgbClr>
              </a:clrTo>
            </a:clrChange>
          </a:blip>
          <a:stretch>
            <a:fillRect/>
          </a:stretch>
        </p:blipFill>
        <p:spPr>
          <a:xfrm>
            <a:off x="9654787" y="6489924"/>
            <a:ext cx="777220" cy="170960"/>
          </a:xfrm>
          <a:prstGeom prst="rect">
            <a:avLst/>
          </a:prstGeom>
        </p:spPr>
      </p:pic>
      <p:pic>
        <p:nvPicPr>
          <p:cNvPr id="10" name="Picture 2">
            <a:extLst>
              <a:ext uri="{FF2B5EF4-FFF2-40B4-BE49-F238E27FC236}">
                <a16:creationId xmlns:a16="http://schemas.microsoft.com/office/drawing/2014/main" id="{661D8715-5347-4A1E-B932-39599285A453}"/>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160740" y="6441797"/>
            <a:ext cx="370356" cy="2447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zscaler&quot; Icon - Download for free – Iconduck">
            <a:extLst>
              <a:ext uri="{FF2B5EF4-FFF2-40B4-BE49-F238E27FC236}">
                <a16:creationId xmlns:a16="http://schemas.microsoft.com/office/drawing/2014/main" id="{00A343B3-0BF2-C816-A1A9-A4381A73B75E}"/>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0642071" y="6458489"/>
            <a:ext cx="849139" cy="174971"/>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D0CAEF01-B490-4F14-D99E-67F44C70FE5D}"/>
              </a:ext>
            </a:extLst>
          </p:cNvPr>
          <p:cNvSpPr/>
          <p:nvPr/>
        </p:nvSpPr>
        <p:spPr>
          <a:xfrm>
            <a:off x="6608513" y="4504144"/>
            <a:ext cx="1379271" cy="8136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Autofit/>
          </a:bodyPr>
          <a:lstStyle/>
          <a:p>
            <a:pPr marL="0" marR="0" lvl="0" indent="0" algn="ctr" defTabSz="780167" rtl="0" eaLnBrk="1" fontAlgn="base" latinLnBrk="0" hangingPunct="1">
              <a:lnSpc>
                <a:spcPct val="100000"/>
              </a:lnSpc>
              <a:spcBef>
                <a:spcPct val="0"/>
              </a:spcBef>
              <a:spcAft>
                <a:spcPct val="0"/>
              </a:spcAft>
              <a:buClrTx/>
              <a:buSzTx/>
              <a:buFontTx/>
              <a:buNone/>
              <a:tabLst/>
              <a:defRPr/>
            </a:pPr>
            <a:r>
              <a:rPr lang="en-US" b="1" kern="0">
                <a:solidFill>
                  <a:prstClr val="black"/>
                </a:solidFill>
                <a:latin typeface="Tenorite" pitchFamily="2" charset="0"/>
                <a:ea typeface="Helvetica Neue Light" charset="0"/>
                <a:cs typeface="Helvetica Neue Light" charset="0"/>
              </a:rPr>
              <a:t>12</a:t>
            </a:r>
            <a:r>
              <a:rPr kumimoji="0" lang="en-US" b="1" i="0" u="none" strike="noStrike" kern="0" cap="none" spc="0" normalizeH="0" baseline="0" noProof="0">
                <a:ln>
                  <a:noFill/>
                </a:ln>
                <a:solidFill>
                  <a:prstClr val="black"/>
                </a:solidFill>
                <a:effectLst/>
                <a:uLnTx/>
                <a:uFillTx/>
                <a:latin typeface="Tenorite" pitchFamily="2" charset="0"/>
                <a:ea typeface="Helvetica Neue Light" charset="0"/>
                <a:cs typeface="Helvetica Neue Light" charset="0"/>
              </a:rPr>
              <a:t>0+</a:t>
            </a:r>
          </a:p>
          <a:p>
            <a:pPr marL="0" marR="0" lvl="0" indent="0" algn="ctr" defTabSz="780167"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Tenorite" pitchFamily="2" charset="0"/>
                <a:ea typeface="+mn-ea"/>
                <a:cs typeface="+mn-cs"/>
              </a:rPr>
              <a:t>Global Customers </a:t>
            </a:r>
            <a:endParaRPr kumimoji="0" lang="en-US" sz="1000" b="0" i="0" u="none" strike="noStrike" kern="0" cap="none" spc="0" normalizeH="0" baseline="0" noProof="0">
              <a:ln>
                <a:noFill/>
              </a:ln>
              <a:solidFill>
                <a:prstClr val="black"/>
              </a:solidFill>
              <a:effectLst/>
              <a:uLnTx/>
              <a:uFillTx/>
              <a:latin typeface="Tenorite" pitchFamily="2" charset="0"/>
              <a:ea typeface="Helvetica Neue Light" charset="0"/>
              <a:cs typeface="Helvetica Neue Light" charset="0"/>
            </a:endParaRPr>
          </a:p>
        </p:txBody>
      </p:sp>
      <p:pic>
        <p:nvPicPr>
          <p:cNvPr id="15" name="Graphic 14">
            <a:extLst>
              <a:ext uri="{FF2B5EF4-FFF2-40B4-BE49-F238E27FC236}">
                <a16:creationId xmlns:a16="http://schemas.microsoft.com/office/drawing/2014/main" id="{5420839C-457E-596E-D220-89E25A36185B}"/>
              </a:ext>
            </a:extLst>
          </p:cNvPr>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7028721" y="3897988"/>
            <a:ext cx="538855" cy="538855"/>
          </a:xfrm>
          <a:prstGeom prst="rect">
            <a:avLst/>
          </a:prstGeom>
        </p:spPr>
      </p:pic>
      <p:sp>
        <p:nvSpPr>
          <p:cNvPr id="17" name="Rectangle 16">
            <a:extLst>
              <a:ext uri="{FF2B5EF4-FFF2-40B4-BE49-F238E27FC236}">
                <a16:creationId xmlns:a16="http://schemas.microsoft.com/office/drawing/2014/main" id="{82501331-1EF6-181F-4CCB-AE802D7F8465}"/>
              </a:ext>
            </a:extLst>
          </p:cNvPr>
          <p:cNvSpPr/>
          <p:nvPr/>
        </p:nvSpPr>
        <p:spPr>
          <a:xfrm>
            <a:off x="9059932" y="4504144"/>
            <a:ext cx="1552188" cy="820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Autofit/>
          </a:bodyPr>
          <a:lstStyle/>
          <a:p>
            <a:pPr marL="0" marR="0" lvl="0" indent="0" algn="ctr" defTabSz="780167" rtl="0" eaLnBrk="1" fontAlgn="base" latinLnBrk="0" hangingPunct="1">
              <a:lnSpc>
                <a:spcPct val="100000"/>
              </a:lnSpc>
              <a:spcBef>
                <a:spcPct val="0"/>
              </a:spcBef>
              <a:spcAft>
                <a:spcPct val="0"/>
              </a:spcAft>
              <a:buClrTx/>
              <a:buSzTx/>
              <a:buFontTx/>
              <a:buNone/>
              <a:tabLst/>
              <a:defRPr/>
            </a:pPr>
            <a:r>
              <a:rPr kumimoji="0" lang="en-US" b="1" i="0" u="none" strike="noStrike" kern="0" cap="none" spc="0" normalizeH="0" baseline="0" noProof="0">
                <a:ln>
                  <a:noFill/>
                </a:ln>
                <a:solidFill>
                  <a:prstClr val="black"/>
                </a:solidFill>
                <a:effectLst/>
                <a:uLnTx/>
                <a:uFillTx/>
                <a:latin typeface="Tenorite" pitchFamily="2" charset="0"/>
                <a:ea typeface="Helvetica Neue Light" charset="0"/>
                <a:cs typeface="Helvetica Neue Light" charset="0"/>
              </a:rPr>
              <a:t>15+ </a:t>
            </a:r>
            <a:br>
              <a:rPr kumimoji="0" lang="en-US" b="1" i="0" u="none" strike="noStrike" kern="0" cap="none" spc="0" normalizeH="0" baseline="0" noProof="0">
                <a:ln>
                  <a:noFill/>
                </a:ln>
                <a:solidFill>
                  <a:prstClr val="black"/>
                </a:solidFill>
                <a:effectLst/>
                <a:uLnTx/>
                <a:uFillTx/>
                <a:latin typeface="Tenorite" pitchFamily="2" charset="0"/>
                <a:ea typeface="Helvetica Neue Light" charset="0"/>
                <a:cs typeface="Helvetica Neue Light" charset="0"/>
              </a:rPr>
            </a:br>
            <a:r>
              <a:rPr kumimoji="0" lang="en-US" sz="1000" b="0" i="0" u="none" strike="noStrike" kern="1200" cap="none" spc="0" normalizeH="0" baseline="0" noProof="0">
                <a:ln>
                  <a:noFill/>
                </a:ln>
                <a:solidFill>
                  <a:prstClr val="black"/>
                </a:solidFill>
                <a:effectLst/>
                <a:uLnTx/>
                <a:uFillTx/>
                <a:latin typeface="Tenorite" pitchFamily="2" charset="0"/>
                <a:ea typeface="+mn-ea"/>
                <a:cs typeface="+mn-cs"/>
              </a:rPr>
              <a:t>Data Security Technologies</a:t>
            </a:r>
            <a:endParaRPr kumimoji="0" lang="en-US" sz="1000" b="0" i="0" u="none" strike="noStrike" kern="0" cap="none" spc="0" normalizeH="0" baseline="0" noProof="0">
              <a:ln>
                <a:noFill/>
              </a:ln>
              <a:solidFill>
                <a:prstClr val="black"/>
              </a:solidFill>
              <a:effectLst/>
              <a:uLnTx/>
              <a:uFillTx/>
              <a:latin typeface="Tenorite" pitchFamily="2" charset="0"/>
              <a:ea typeface="Helvetica Neue Light" charset="0"/>
              <a:cs typeface="Helvetica Neue Light" charset="0"/>
            </a:endParaRPr>
          </a:p>
        </p:txBody>
      </p:sp>
      <p:pic>
        <p:nvPicPr>
          <p:cNvPr id="18" name="Graphic 17">
            <a:extLst>
              <a:ext uri="{FF2B5EF4-FFF2-40B4-BE49-F238E27FC236}">
                <a16:creationId xmlns:a16="http://schemas.microsoft.com/office/drawing/2014/main" id="{CC95DADF-4C56-EFED-3DBA-C510654DFA0E}"/>
              </a:ext>
            </a:extLst>
          </p:cNvPr>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9539931" y="3871320"/>
            <a:ext cx="592191" cy="592191"/>
          </a:xfrm>
          <a:prstGeom prst="rect">
            <a:avLst/>
          </a:prstGeom>
        </p:spPr>
      </p:pic>
      <p:sp>
        <p:nvSpPr>
          <p:cNvPr id="20" name="Rectangle 19">
            <a:extLst>
              <a:ext uri="{FF2B5EF4-FFF2-40B4-BE49-F238E27FC236}">
                <a16:creationId xmlns:a16="http://schemas.microsoft.com/office/drawing/2014/main" id="{656AF820-701D-49AA-3413-E1212B896040}"/>
              </a:ext>
            </a:extLst>
          </p:cNvPr>
          <p:cNvSpPr/>
          <p:nvPr/>
        </p:nvSpPr>
        <p:spPr>
          <a:xfrm>
            <a:off x="7570333" y="4504144"/>
            <a:ext cx="1945603" cy="6565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Autofit/>
          </a:bodyPr>
          <a:lstStyle/>
          <a:p>
            <a:pPr marL="0" marR="0" lvl="0" indent="0" algn="ctr" defTabSz="780167" rtl="0" eaLnBrk="1" fontAlgn="base" latinLnBrk="0" hangingPunct="1">
              <a:lnSpc>
                <a:spcPct val="100000"/>
              </a:lnSpc>
              <a:spcBef>
                <a:spcPct val="0"/>
              </a:spcBef>
              <a:spcAft>
                <a:spcPct val="0"/>
              </a:spcAft>
              <a:buClrTx/>
              <a:buSzTx/>
              <a:buFontTx/>
              <a:buNone/>
              <a:tabLst/>
              <a:defRPr/>
            </a:pPr>
            <a:r>
              <a:rPr kumimoji="0" lang="en-US" b="1" i="0" u="none" strike="noStrike" kern="0" cap="none" spc="0" normalizeH="0" baseline="0" noProof="0">
                <a:ln>
                  <a:noFill/>
                </a:ln>
                <a:solidFill>
                  <a:srgbClr val="000000"/>
                </a:solidFill>
                <a:effectLst/>
                <a:uLnTx/>
                <a:uFillTx/>
                <a:latin typeface="Tenorite" pitchFamily="2" charset="0"/>
                <a:ea typeface="Helvetica Neue Light" charset="0"/>
                <a:cs typeface="Helvetica Neue Light" charset="0"/>
              </a:rPr>
              <a:t>600+</a:t>
            </a:r>
          </a:p>
          <a:p>
            <a:pPr marL="0" marR="0" lvl="0" indent="0" algn="ctr" defTabSz="780167"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Tenorite" pitchFamily="2" charset="0"/>
                <a:ea typeface="+mn-ea"/>
                <a:cs typeface="+mn-cs"/>
              </a:rPr>
              <a:t>Data Security</a:t>
            </a:r>
            <a:br>
              <a:rPr kumimoji="0" lang="en-US" sz="1000" b="0" i="0" u="none" strike="noStrike" kern="1200" cap="none" spc="0" normalizeH="0" baseline="0" noProof="0">
                <a:ln>
                  <a:noFill/>
                </a:ln>
                <a:solidFill>
                  <a:srgbClr val="000000"/>
                </a:solidFill>
                <a:effectLst/>
                <a:uLnTx/>
                <a:uFillTx/>
                <a:latin typeface="Tenorite" pitchFamily="2" charset="0"/>
                <a:ea typeface="+mn-ea"/>
                <a:cs typeface="+mn-cs"/>
              </a:rPr>
            </a:br>
            <a:r>
              <a:rPr kumimoji="0" lang="en-US" sz="1000" b="0" i="0" u="none" strike="noStrike" kern="1200" cap="none" spc="0" normalizeH="0" baseline="0" noProof="0">
                <a:ln>
                  <a:noFill/>
                </a:ln>
                <a:solidFill>
                  <a:srgbClr val="000000"/>
                </a:solidFill>
                <a:effectLst/>
                <a:uLnTx/>
                <a:uFillTx/>
                <a:latin typeface="Tenorite" pitchFamily="2" charset="0"/>
                <a:ea typeface="+mn-ea"/>
                <a:cs typeface="+mn-cs"/>
              </a:rPr>
              <a:t>Associates</a:t>
            </a:r>
            <a:endParaRPr kumimoji="0" lang="en-US" sz="1000" b="0" i="0" u="none" strike="noStrike" kern="0" cap="none" spc="0" normalizeH="0" baseline="0" noProof="0">
              <a:ln>
                <a:noFill/>
              </a:ln>
              <a:solidFill>
                <a:srgbClr val="000000"/>
              </a:solidFill>
              <a:effectLst/>
              <a:uLnTx/>
              <a:uFillTx/>
              <a:latin typeface="Tenorite" pitchFamily="2" charset="0"/>
              <a:ea typeface="Helvetica Neue Light" charset="0"/>
              <a:cs typeface="Helvetica Neue Light" charset="0"/>
            </a:endParaRPr>
          </a:p>
        </p:txBody>
      </p:sp>
      <p:pic>
        <p:nvPicPr>
          <p:cNvPr id="21" name="Graphic 30">
            <a:extLst>
              <a:ext uri="{FF2B5EF4-FFF2-40B4-BE49-F238E27FC236}">
                <a16:creationId xmlns:a16="http://schemas.microsoft.com/office/drawing/2014/main" id="{05612083-625E-F2AA-11BC-65107711CDC9}"/>
              </a:ext>
            </a:extLst>
          </p:cNvPr>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8247934" y="3872215"/>
            <a:ext cx="590400" cy="590400"/>
          </a:xfrm>
          <a:prstGeom prst="rect">
            <a:avLst/>
          </a:prstGeom>
        </p:spPr>
      </p:pic>
      <p:sp>
        <p:nvSpPr>
          <p:cNvPr id="24" name="Rectangle 23">
            <a:extLst>
              <a:ext uri="{FF2B5EF4-FFF2-40B4-BE49-F238E27FC236}">
                <a16:creationId xmlns:a16="http://schemas.microsoft.com/office/drawing/2014/main" id="{5DAC8A4E-C81E-66DD-C785-177126BCBCD3}"/>
              </a:ext>
            </a:extLst>
          </p:cNvPr>
          <p:cNvSpPr/>
          <p:nvPr/>
        </p:nvSpPr>
        <p:spPr>
          <a:xfrm>
            <a:off x="10376961" y="4504144"/>
            <a:ext cx="1552188" cy="820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Autofit/>
          </a:bodyPr>
          <a:lstStyle/>
          <a:p>
            <a:pPr marL="0" marR="0" lvl="0" indent="0" algn="ctr" defTabSz="780167" rtl="0" eaLnBrk="1" fontAlgn="base" latinLnBrk="0" hangingPunct="1">
              <a:lnSpc>
                <a:spcPct val="100000"/>
              </a:lnSpc>
              <a:spcBef>
                <a:spcPct val="0"/>
              </a:spcBef>
              <a:spcAft>
                <a:spcPct val="0"/>
              </a:spcAft>
              <a:buClrTx/>
              <a:buSzTx/>
              <a:buFontTx/>
              <a:buNone/>
              <a:tabLst/>
              <a:defRPr/>
            </a:pPr>
            <a:r>
              <a:rPr kumimoji="0" lang="en-US" b="1" i="0" u="none" strike="noStrike" kern="0" cap="none" spc="0" normalizeH="0" baseline="0" noProof="0">
                <a:ln>
                  <a:noFill/>
                </a:ln>
                <a:solidFill>
                  <a:prstClr val="black"/>
                </a:solidFill>
                <a:effectLst/>
                <a:uLnTx/>
                <a:uFillTx/>
                <a:latin typeface="Tenorite" pitchFamily="2" charset="0"/>
                <a:ea typeface="Helvetica Neue Light" charset="0"/>
                <a:cs typeface="Helvetica Neue Light" charset="0"/>
              </a:rPr>
              <a:t>25+ </a:t>
            </a:r>
            <a:br>
              <a:rPr kumimoji="0" lang="en-US" b="1" i="0" u="none" strike="noStrike" kern="0" cap="none" spc="0" normalizeH="0" baseline="0" noProof="0">
                <a:ln>
                  <a:noFill/>
                </a:ln>
                <a:solidFill>
                  <a:prstClr val="black"/>
                </a:solidFill>
                <a:effectLst/>
                <a:uLnTx/>
                <a:uFillTx/>
                <a:latin typeface="Tenorite" pitchFamily="2" charset="0"/>
                <a:ea typeface="Helvetica Neue Light" charset="0"/>
                <a:cs typeface="Helvetica Neue Light" charset="0"/>
              </a:rPr>
            </a:br>
            <a:r>
              <a:rPr kumimoji="0" lang="en-US" sz="1000" b="0" i="0" u="none" strike="noStrike" kern="1200" cap="none" spc="0" normalizeH="0" baseline="0" noProof="0">
                <a:ln>
                  <a:noFill/>
                </a:ln>
                <a:solidFill>
                  <a:prstClr val="black"/>
                </a:solidFill>
                <a:effectLst/>
                <a:uLnTx/>
                <a:uFillTx/>
                <a:latin typeface="Tenorite" pitchFamily="2" charset="0"/>
                <a:ea typeface="+mn-ea"/>
                <a:cs typeface="+mn-cs"/>
              </a:rPr>
              <a:t>OEM Partnerships </a:t>
            </a:r>
            <a:endParaRPr kumimoji="0" lang="en-US" sz="1000" b="0" i="0" u="none" strike="noStrike" kern="0" cap="none" spc="0" normalizeH="0" baseline="0" noProof="0">
              <a:ln>
                <a:noFill/>
              </a:ln>
              <a:solidFill>
                <a:prstClr val="black"/>
              </a:solidFill>
              <a:effectLst/>
              <a:uLnTx/>
              <a:uFillTx/>
              <a:latin typeface="Tenorite" pitchFamily="2" charset="0"/>
              <a:ea typeface="Helvetica Neue Light" charset="0"/>
              <a:cs typeface="Helvetica Neue Light" charset="0"/>
            </a:endParaRPr>
          </a:p>
        </p:txBody>
      </p:sp>
      <p:pic>
        <p:nvPicPr>
          <p:cNvPr id="25" name="Graphic 24">
            <a:extLst>
              <a:ext uri="{FF2B5EF4-FFF2-40B4-BE49-F238E27FC236}">
                <a16:creationId xmlns:a16="http://schemas.microsoft.com/office/drawing/2014/main" id="{2071E159-29FA-384F-8D71-5E85CD158DDC}"/>
              </a:ext>
            </a:extLst>
          </p:cNvPr>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10856960" y="3871320"/>
            <a:ext cx="592191" cy="592191"/>
          </a:xfrm>
          <a:prstGeom prst="rect">
            <a:avLst/>
          </a:prstGeom>
        </p:spPr>
      </p:pic>
      <p:grpSp>
        <p:nvGrpSpPr>
          <p:cNvPr id="23" name="Group 22">
            <a:extLst>
              <a:ext uri="{FF2B5EF4-FFF2-40B4-BE49-F238E27FC236}">
                <a16:creationId xmlns:a16="http://schemas.microsoft.com/office/drawing/2014/main" id="{B95268DB-6AB8-8D04-D906-1506802FFD41}"/>
              </a:ext>
            </a:extLst>
          </p:cNvPr>
          <p:cNvGrpSpPr/>
          <p:nvPr/>
        </p:nvGrpSpPr>
        <p:grpSpPr>
          <a:xfrm>
            <a:off x="2394131" y="2253216"/>
            <a:ext cx="1822606" cy="4247056"/>
            <a:chOff x="1566900" y="2538068"/>
            <a:chExt cx="3616524" cy="3208711"/>
          </a:xfrm>
          <a:solidFill>
            <a:schemeClr val="accent6">
              <a:lumMod val="40000"/>
              <a:lumOff val="60000"/>
            </a:schemeClr>
          </a:solidFill>
        </p:grpSpPr>
        <p:cxnSp>
          <p:nvCxnSpPr>
            <p:cNvPr id="28" name="Straight Connector 27">
              <a:extLst>
                <a:ext uri="{FF2B5EF4-FFF2-40B4-BE49-F238E27FC236}">
                  <a16:creationId xmlns:a16="http://schemas.microsoft.com/office/drawing/2014/main" id="{1314A0CA-3136-B83B-8420-B0A9D07DF9DB}"/>
                </a:ext>
              </a:extLst>
            </p:cNvPr>
            <p:cNvCxnSpPr>
              <a:cxnSpLocks/>
            </p:cNvCxnSpPr>
            <p:nvPr/>
          </p:nvCxnSpPr>
          <p:spPr>
            <a:xfrm>
              <a:off x="1566900" y="2538068"/>
              <a:ext cx="0" cy="3208711"/>
            </a:xfrm>
            <a:prstGeom prst="line">
              <a:avLst/>
            </a:prstGeom>
            <a:grpFill/>
            <a:ln cap="rnd">
              <a:solidFill>
                <a:schemeClr val="bg1">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38C2132A-77BC-12F3-3767-1DAC53B8EC84}"/>
                </a:ext>
              </a:extLst>
            </p:cNvPr>
            <p:cNvCxnSpPr>
              <a:cxnSpLocks/>
            </p:cNvCxnSpPr>
            <p:nvPr/>
          </p:nvCxnSpPr>
          <p:spPr>
            <a:xfrm>
              <a:off x="5183424" y="2538068"/>
              <a:ext cx="0" cy="3208711"/>
            </a:xfrm>
            <a:prstGeom prst="line">
              <a:avLst/>
            </a:prstGeom>
            <a:grpFill/>
            <a:ln cap="rnd">
              <a:solidFill>
                <a:schemeClr val="bg1">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50" name="Rectangle 49">
            <a:extLst>
              <a:ext uri="{FF2B5EF4-FFF2-40B4-BE49-F238E27FC236}">
                <a16:creationId xmlns:a16="http://schemas.microsoft.com/office/drawing/2014/main" id="{276BAEA3-8589-8726-62BC-E99712A8F70C}"/>
              </a:ext>
            </a:extLst>
          </p:cNvPr>
          <p:cNvSpPr/>
          <p:nvPr/>
        </p:nvSpPr>
        <p:spPr>
          <a:xfrm>
            <a:off x="684477" y="2215156"/>
            <a:ext cx="1581912" cy="389944"/>
          </a:xfrm>
          <a:prstGeom prst="rect">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 tIns="45720" rIns="18288" bIns="45720" numCol="1" spcCol="0" rtlCol="0" fromWordArt="0" anchor="ctr" anchorCtr="0" forceAA="0" compatLnSpc="1">
            <a:prstTxWarp prst="textNoShape">
              <a:avLst/>
            </a:prstTxWarp>
            <a:noAutofit/>
          </a:bodyPr>
          <a:lstStyle/>
          <a:p>
            <a:pPr algn="ctr">
              <a:lnSpc>
                <a:spcPts val="850"/>
              </a:lnSpc>
            </a:pPr>
            <a:r>
              <a:rPr lang="en-US" sz="800">
                <a:solidFill>
                  <a:schemeClr val="tx1"/>
                </a:solidFill>
              </a:rPr>
              <a:t>Data Classification </a:t>
            </a:r>
          </a:p>
          <a:p>
            <a:pPr algn="ctr">
              <a:lnSpc>
                <a:spcPts val="850"/>
              </a:lnSpc>
            </a:pPr>
            <a:r>
              <a:rPr lang="en-US" sz="800">
                <a:solidFill>
                  <a:schemeClr val="tx1"/>
                </a:solidFill>
              </a:rPr>
              <a:t>Technology Enablement Roadmap</a:t>
            </a:r>
          </a:p>
        </p:txBody>
      </p:sp>
      <p:sp>
        <p:nvSpPr>
          <p:cNvPr id="52" name="Rectangle 51">
            <a:extLst>
              <a:ext uri="{FF2B5EF4-FFF2-40B4-BE49-F238E27FC236}">
                <a16:creationId xmlns:a16="http://schemas.microsoft.com/office/drawing/2014/main" id="{E84AC097-D232-AD44-28A8-88FAE1312019}"/>
              </a:ext>
            </a:extLst>
          </p:cNvPr>
          <p:cNvSpPr/>
          <p:nvPr/>
        </p:nvSpPr>
        <p:spPr>
          <a:xfrm>
            <a:off x="684477" y="2636873"/>
            <a:ext cx="1581912" cy="389944"/>
          </a:xfrm>
          <a:prstGeom prst="rect">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 tIns="45720" rIns="18288" bIns="45720" numCol="1" spcCol="0" rtlCol="0" fromWordArt="0" anchor="ctr" anchorCtr="0" forceAA="0" compatLnSpc="1">
            <a:prstTxWarp prst="textNoShape">
              <a:avLst/>
            </a:prstTxWarp>
            <a:noAutofit/>
          </a:bodyPr>
          <a:lstStyle/>
          <a:p>
            <a:pPr algn="ctr">
              <a:lnSpc>
                <a:spcPts val="850"/>
              </a:lnSpc>
            </a:pPr>
            <a:r>
              <a:rPr lang="en-US" sz="800">
                <a:solidFill>
                  <a:schemeClr val="tx1"/>
                </a:solidFill>
              </a:rPr>
              <a:t>Data Classification Program</a:t>
            </a:r>
          </a:p>
          <a:p>
            <a:pPr algn="ctr">
              <a:lnSpc>
                <a:spcPts val="850"/>
              </a:lnSpc>
            </a:pPr>
            <a:r>
              <a:rPr lang="en-US" sz="800">
                <a:solidFill>
                  <a:schemeClr val="tx1"/>
                </a:solidFill>
              </a:rPr>
              <a:t>Assessment | Refresh | Definition</a:t>
            </a:r>
          </a:p>
        </p:txBody>
      </p:sp>
      <p:sp>
        <p:nvSpPr>
          <p:cNvPr id="53" name="Rectangle 52">
            <a:extLst>
              <a:ext uri="{FF2B5EF4-FFF2-40B4-BE49-F238E27FC236}">
                <a16:creationId xmlns:a16="http://schemas.microsoft.com/office/drawing/2014/main" id="{EA96A2AA-B53C-14B4-FAA1-3D82E5729BA4}"/>
              </a:ext>
            </a:extLst>
          </p:cNvPr>
          <p:cNvSpPr/>
          <p:nvPr/>
        </p:nvSpPr>
        <p:spPr>
          <a:xfrm>
            <a:off x="684477" y="3172003"/>
            <a:ext cx="1581912" cy="389944"/>
          </a:xfrm>
          <a:prstGeom prst="rect">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 tIns="45720" rIns="18288" bIns="45720" numCol="1" spcCol="0" rtlCol="0" fromWordArt="0" anchor="ctr" anchorCtr="0" forceAA="0" compatLnSpc="1">
            <a:prstTxWarp prst="textNoShape">
              <a:avLst/>
            </a:prstTxWarp>
            <a:noAutofit/>
          </a:bodyPr>
          <a:lstStyle/>
          <a:p>
            <a:pPr algn="ctr">
              <a:lnSpc>
                <a:spcPts val="850"/>
              </a:lnSpc>
            </a:pPr>
            <a:r>
              <a:rPr lang="en-US" sz="800">
                <a:solidFill>
                  <a:schemeClr val="tx1"/>
                </a:solidFill>
              </a:rPr>
              <a:t>Data Discovery</a:t>
            </a:r>
          </a:p>
        </p:txBody>
      </p:sp>
      <p:sp>
        <p:nvSpPr>
          <p:cNvPr id="54" name="Rectangle 53">
            <a:extLst>
              <a:ext uri="{FF2B5EF4-FFF2-40B4-BE49-F238E27FC236}">
                <a16:creationId xmlns:a16="http://schemas.microsoft.com/office/drawing/2014/main" id="{C3708D0E-3102-9284-FFDB-5F5C3B2E98B8}"/>
              </a:ext>
            </a:extLst>
          </p:cNvPr>
          <p:cNvSpPr/>
          <p:nvPr/>
        </p:nvSpPr>
        <p:spPr>
          <a:xfrm>
            <a:off x="684477" y="3601461"/>
            <a:ext cx="1581912" cy="389944"/>
          </a:xfrm>
          <a:prstGeom prst="rect">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 tIns="45720" rIns="18288" bIns="45720" numCol="1" spcCol="0" rtlCol="0" fromWordArt="0" anchor="ctr" anchorCtr="0" forceAA="0" compatLnSpc="1">
            <a:prstTxWarp prst="textNoShape">
              <a:avLst/>
            </a:prstTxWarp>
            <a:noAutofit/>
          </a:bodyPr>
          <a:lstStyle/>
          <a:p>
            <a:pPr algn="ctr">
              <a:lnSpc>
                <a:spcPts val="850"/>
              </a:lnSpc>
            </a:pPr>
            <a:r>
              <a:rPr lang="en-US" sz="800">
                <a:solidFill>
                  <a:schemeClr val="tx1"/>
                </a:solidFill>
              </a:rPr>
              <a:t>Data Classification and</a:t>
            </a:r>
          </a:p>
          <a:p>
            <a:pPr algn="ctr">
              <a:lnSpc>
                <a:spcPts val="850"/>
              </a:lnSpc>
            </a:pPr>
            <a:r>
              <a:rPr lang="en-US" sz="800">
                <a:solidFill>
                  <a:schemeClr val="tx1"/>
                </a:solidFill>
              </a:rPr>
              <a:t> Enforcement</a:t>
            </a:r>
          </a:p>
        </p:txBody>
      </p:sp>
      <p:sp>
        <p:nvSpPr>
          <p:cNvPr id="60" name="Rectangle 59">
            <a:extLst>
              <a:ext uri="{FF2B5EF4-FFF2-40B4-BE49-F238E27FC236}">
                <a16:creationId xmlns:a16="http://schemas.microsoft.com/office/drawing/2014/main" id="{88A8D396-55D8-6F79-9B9F-095FE416F689}"/>
              </a:ext>
            </a:extLst>
          </p:cNvPr>
          <p:cNvSpPr/>
          <p:nvPr/>
        </p:nvSpPr>
        <p:spPr>
          <a:xfrm>
            <a:off x="684477" y="5069964"/>
            <a:ext cx="1581912" cy="389944"/>
          </a:xfrm>
          <a:prstGeom prst="rect">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 tIns="45720" rIns="18288" bIns="45720" numCol="1" spcCol="0" rtlCol="0" fromWordArt="0" anchor="ctr" anchorCtr="0" forceAA="0" compatLnSpc="1">
            <a:prstTxWarp prst="textNoShape">
              <a:avLst/>
            </a:prstTxWarp>
            <a:noAutofit/>
          </a:bodyPr>
          <a:lstStyle/>
          <a:p>
            <a:pPr algn="ctr">
              <a:lnSpc>
                <a:spcPts val="850"/>
              </a:lnSpc>
            </a:pPr>
            <a:r>
              <a:rPr lang="en-US" sz="800">
                <a:solidFill>
                  <a:schemeClr val="tx1"/>
                </a:solidFill>
              </a:rPr>
              <a:t>Data Classification </a:t>
            </a:r>
          </a:p>
          <a:p>
            <a:pPr algn="ctr">
              <a:lnSpc>
                <a:spcPts val="850"/>
              </a:lnSpc>
            </a:pPr>
            <a:r>
              <a:rPr lang="en-US" sz="800">
                <a:solidFill>
                  <a:schemeClr val="tx1"/>
                </a:solidFill>
              </a:rPr>
              <a:t>Functional Program Support</a:t>
            </a:r>
          </a:p>
        </p:txBody>
      </p:sp>
      <p:sp>
        <p:nvSpPr>
          <p:cNvPr id="61" name="Rectangle 60">
            <a:extLst>
              <a:ext uri="{FF2B5EF4-FFF2-40B4-BE49-F238E27FC236}">
                <a16:creationId xmlns:a16="http://schemas.microsoft.com/office/drawing/2014/main" id="{566D3D5E-CD70-3F01-4537-6E8DA97A9BF4}"/>
              </a:ext>
            </a:extLst>
          </p:cNvPr>
          <p:cNvSpPr/>
          <p:nvPr/>
        </p:nvSpPr>
        <p:spPr>
          <a:xfrm>
            <a:off x="684477" y="5518198"/>
            <a:ext cx="1581912" cy="389944"/>
          </a:xfrm>
          <a:prstGeom prst="rect">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 tIns="45720" rIns="18288" bIns="45720" numCol="1" spcCol="0" rtlCol="0" fromWordArt="0" anchor="ctr" anchorCtr="0" forceAA="0" compatLnSpc="1">
            <a:prstTxWarp prst="textNoShape">
              <a:avLst/>
            </a:prstTxWarp>
            <a:noAutofit/>
          </a:bodyPr>
          <a:lstStyle/>
          <a:p>
            <a:pPr algn="ctr">
              <a:lnSpc>
                <a:spcPts val="850"/>
              </a:lnSpc>
            </a:pPr>
            <a:r>
              <a:rPr lang="en-US" sz="800">
                <a:solidFill>
                  <a:schemeClr val="tx1"/>
                </a:solidFill>
              </a:rPr>
              <a:t>Data Classification</a:t>
            </a:r>
          </a:p>
          <a:p>
            <a:pPr algn="ctr">
              <a:lnSpc>
                <a:spcPts val="850"/>
              </a:lnSpc>
            </a:pPr>
            <a:r>
              <a:rPr lang="en-US" sz="800">
                <a:solidFill>
                  <a:schemeClr val="tx1"/>
                </a:solidFill>
              </a:rPr>
              <a:t>Technical Solution Support</a:t>
            </a:r>
          </a:p>
        </p:txBody>
      </p:sp>
      <p:sp>
        <p:nvSpPr>
          <p:cNvPr id="62" name="Rectangle 61">
            <a:extLst>
              <a:ext uri="{FF2B5EF4-FFF2-40B4-BE49-F238E27FC236}">
                <a16:creationId xmlns:a16="http://schemas.microsoft.com/office/drawing/2014/main" id="{C3F1FBDC-FB2B-548F-03FB-BAA69DF48B7F}"/>
              </a:ext>
            </a:extLst>
          </p:cNvPr>
          <p:cNvSpPr/>
          <p:nvPr/>
        </p:nvSpPr>
        <p:spPr>
          <a:xfrm>
            <a:off x="684477" y="4042976"/>
            <a:ext cx="1581912" cy="389944"/>
          </a:xfrm>
          <a:prstGeom prst="rect">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 tIns="45720" rIns="18288" bIns="45720" numCol="1" spcCol="0" rtlCol="0" fromWordArt="0" anchor="ctr" anchorCtr="0" forceAA="0" compatLnSpc="1">
            <a:prstTxWarp prst="textNoShape">
              <a:avLst/>
            </a:prstTxWarp>
            <a:noAutofit/>
          </a:bodyPr>
          <a:lstStyle/>
          <a:p>
            <a:pPr algn="ctr">
              <a:lnSpc>
                <a:spcPts val="850"/>
              </a:lnSpc>
            </a:pPr>
            <a:r>
              <a:rPr lang="en-US" sz="800">
                <a:solidFill>
                  <a:schemeClr val="tx1"/>
                </a:solidFill>
              </a:rPr>
              <a:t>Data Governance and </a:t>
            </a:r>
          </a:p>
          <a:p>
            <a:pPr algn="ctr">
              <a:lnSpc>
                <a:spcPts val="850"/>
              </a:lnSpc>
            </a:pPr>
            <a:r>
              <a:rPr lang="en-US" sz="800">
                <a:solidFill>
                  <a:schemeClr val="tx1"/>
                </a:solidFill>
              </a:rPr>
              <a:t>Regulatory Compliance</a:t>
            </a:r>
          </a:p>
        </p:txBody>
      </p:sp>
      <p:sp>
        <p:nvSpPr>
          <p:cNvPr id="63" name="Rectangle 62">
            <a:extLst>
              <a:ext uri="{FF2B5EF4-FFF2-40B4-BE49-F238E27FC236}">
                <a16:creationId xmlns:a16="http://schemas.microsoft.com/office/drawing/2014/main" id="{D3790BF8-FC5E-3EE0-E56F-7A2D3C9B55DF}"/>
              </a:ext>
            </a:extLst>
          </p:cNvPr>
          <p:cNvSpPr/>
          <p:nvPr/>
        </p:nvSpPr>
        <p:spPr>
          <a:xfrm>
            <a:off x="684477" y="4483468"/>
            <a:ext cx="1581912" cy="389944"/>
          </a:xfrm>
          <a:prstGeom prst="rect">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 tIns="45720" rIns="18288" bIns="45720" numCol="1" spcCol="0" rtlCol="0" fromWordArt="0" anchor="ctr" anchorCtr="0" forceAA="0" compatLnSpc="1">
            <a:prstTxWarp prst="textNoShape">
              <a:avLst/>
            </a:prstTxWarp>
            <a:noAutofit/>
          </a:bodyPr>
          <a:lstStyle/>
          <a:p>
            <a:pPr algn="ctr">
              <a:lnSpc>
                <a:spcPts val="850"/>
              </a:lnSpc>
            </a:pPr>
            <a:r>
              <a:rPr lang="en-US" sz="800">
                <a:solidFill>
                  <a:schemeClr val="tx1"/>
                </a:solidFill>
              </a:rPr>
              <a:t>Data Loss Prevention</a:t>
            </a:r>
          </a:p>
          <a:p>
            <a:pPr algn="ctr">
              <a:lnSpc>
                <a:spcPts val="850"/>
              </a:lnSpc>
            </a:pPr>
            <a:r>
              <a:rPr lang="en-US" sz="800">
                <a:solidFill>
                  <a:schemeClr val="tx1"/>
                </a:solidFill>
              </a:rPr>
              <a:t>and Insider Threat Protection</a:t>
            </a:r>
          </a:p>
        </p:txBody>
      </p:sp>
      <p:sp>
        <p:nvSpPr>
          <p:cNvPr id="256" name="Rectangle 255">
            <a:extLst>
              <a:ext uri="{FF2B5EF4-FFF2-40B4-BE49-F238E27FC236}">
                <a16:creationId xmlns:a16="http://schemas.microsoft.com/office/drawing/2014/main" id="{B32F239D-D3DC-BAB4-6EC0-DF36D60347D7}"/>
              </a:ext>
            </a:extLst>
          </p:cNvPr>
          <p:cNvSpPr/>
          <p:nvPr/>
        </p:nvSpPr>
        <p:spPr>
          <a:xfrm>
            <a:off x="2529764" y="2215156"/>
            <a:ext cx="1581912" cy="389944"/>
          </a:xfrm>
          <a:prstGeom prst="rect">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 tIns="45720" rIns="18288" bIns="45720" numCol="1" spcCol="0" rtlCol="0" fromWordArt="0" anchor="ctr" anchorCtr="0" forceAA="0" compatLnSpc="1">
            <a:prstTxWarp prst="textNoShape">
              <a:avLst/>
            </a:prstTxWarp>
            <a:noAutofit/>
          </a:bodyPr>
          <a:lstStyle/>
          <a:p>
            <a:pPr algn="ctr">
              <a:lnSpc>
                <a:spcPts val="850"/>
              </a:lnSpc>
            </a:pPr>
            <a:r>
              <a:rPr lang="en-US" sz="800">
                <a:solidFill>
                  <a:schemeClr val="tx1"/>
                </a:solidFill>
              </a:rPr>
              <a:t>Data Protection </a:t>
            </a:r>
          </a:p>
          <a:p>
            <a:pPr algn="ctr">
              <a:lnSpc>
                <a:spcPts val="850"/>
              </a:lnSpc>
            </a:pPr>
            <a:r>
              <a:rPr lang="en-US" sz="800">
                <a:solidFill>
                  <a:schemeClr val="tx1"/>
                </a:solidFill>
              </a:rPr>
              <a:t>Technology Enablement Roadmap</a:t>
            </a:r>
          </a:p>
        </p:txBody>
      </p:sp>
      <p:sp>
        <p:nvSpPr>
          <p:cNvPr id="257" name="Rectangle 256">
            <a:extLst>
              <a:ext uri="{FF2B5EF4-FFF2-40B4-BE49-F238E27FC236}">
                <a16:creationId xmlns:a16="http://schemas.microsoft.com/office/drawing/2014/main" id="{87CF542C-12CC-EE9A-139E-BAC9CA258404}"/>
              </a:ext>
            </a:extLst>
          </p:cNvPr>
          <p:cNvSpPr/>
          <p:nvPr/>
        </p:nvSpPr>
        <p:spPr>
          <a:xfrm>
            <a:off x="2529764" y="2636873"/>
            <a:ext cx="1581912" cy="389944"/>
          </a:xfrm>
          <a:prstGeom prst="rect">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 tIns="45720" rIns="18288" bIns="45720" numCol="1" spcCol="0" rtlCol="0" fromWordArt="0" anchor="ctr" anchorCtr="0" forceAA="0" compatLnSpc="1">
            <a:prstTxWarp prst="textNoShape">
              <a:avLst/>
            </a:prstTxWarp>
            <a:noAutofit/>
          </a:bodyPr>
          <a:lstStyle/>
          <a:p>
            <a:pPr algn="ctr">
              <a:lnSpc>
                <a:spcPts val="850"/>
              </a:lnSpc>
            </a:pPr>
            <a:r>
              <a:rPr lang="en-US" sz="800">
                <a:solidFill>
                  <a:schemeClr val="tx1"/>
                </a:solidFill>
              </a:rPr>
              <a:t>Data Protection Program </a:t>
            </a:r>
          </a:p>
          <a:p>
            <a:pPr algn="ctr">
              <a:lnSpc>
                <a:spcPts val="850"/>
              </a:lnSpc>
            </a:pPr>
            <a:r>
              <a:rPr lang="en-US" sz="800">
                <a:solidFill>
                  <a:schemeClr val="tx1"/>
                </a:solidFill>
              </a:rPr>
              <a:t>Assessment | Refresh | Definition</a:t>
            </a:r>
          </a:p>
        </p:txBody>
      </p:sp>
      <p:sp>
        <p:nvSpPr>
          <p:cNvPr id="258" name="Rectangle 257">
            <a:extLst>
              <a:ext uri="{FF2B5EF4-FFF2-40B4-BE49-F238E27FC236}">
                <a16:creationId xmlns:a16="http://schemas.microsoft.com/office/drawing/2014/main" id="{B6EEC778-FCE8-0BFD-B027-065FD3C196DC}"/>
              </a:ext>
            </a:extLst>
          </p:cNvPr>
          <p:cNvSpPr/>
          <p:nvPr/>
        </p:nvSpPr>
        <p:spPr>
          <a:xfrm>
            <a:off x="2529764" y="3172003"/>
            <a:ext cx="1581912" cy="389944"/>
          </a:xfrm>
          <a:prstGeom prst="rect">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 tIns="45720" rIns="18288" bIns="45720" numCol="1" spcCol="0" rtlCol="0" fromWordArt="0" anchor="ctr" anchorCtr="0" forceAA="0" compatLnSpc="1">
            <a:prstTxWarp prst="textNoShape">
              <a:avLst/>
            </a:prstTxWarp>
            <a:noAutofit/>
          </a:bodyPr>
          <a:lstStyle/>
          <a:p>
            <a:pPr algn="ctr">
              <a:lnSpc>
                <a:spcPts val="850"/>
              </a:lnSpc>
            </a:pPr>
            <a:r>
              <a:rPr lang="en-US" sz="800">
                <a:solidFill>
                  <a:schemeClr val="tx1"/>
                </a:solidFill>
              </a:rPr>
              <a:t>Tokenization</a:t>
            </a:r>
          </a:p>
        </p:txBody>
      </p:sp>
      <p:sp>
        <p:nvSpPr>
          <p:cNvPr id="259" name="Rectangle 258">
            <a:extLst>
              <a:ext uri="{FF2B5EF4-FFF2-40B4-BE49-F238E27FC236}">
                <a16:creationId xmlns:a16="http://schemas.microsoft.com/office/drawing/2014/main" id="{6EBDAD93-7F4D-CF14-EF40-F59B40A067C5}"/>
              </a:ext>
            </a:extLst>
          </p:cNvPr>
          <p:cNvSpPr/>
          <p:nvPr/>
        </p:nvSpPr>
        <p:spPr>
          <a:xfrm>
            <a:off x="2529764" y="3601461"/>
            <a:ext cx="1581912" cy="389944"/>
          </a:xfrm>
          <a:prstGeom prst="rect">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 tIns="45720" rIns="18288" bIns="45720" numCol="1" spcCol="0" rtlCol="0" fromWordArt="0" anchor="ctr" anchorCtr="0" forceAA="0" compatLnSpc="1">
            <a:prstTxWarp prst="textNoShape">
              <a:avLst/>
            </a:prstTxWarp>
            <a:noAutofit/>
          </a:bodyPr>
          <a:lstStyle/>
          <a:p>
            <a:pPr algn="ctr">
              <a:lnSpc>
                <a:spcPts val="850"/>
              </a:lnSpc>
            </a:pPr>
            <a:r>
              <a:rPr lang="en-US" sz="800">
                <a:solidFill>
                  <a:schemeClr val="tx1"/>
                </a:solidFill>
              </a:rPr>
              <a:t>Public Key Infrastructure </a:t>
            </a:r>
          </a:p>
          <a:p>
            <a:pPr algn="ctr">
              <a:lnSpc>
                <a:spcPts val="850"/>
              </a:lnSpc>
            </a:pPr>
            <a:r>
              <a:rPr lang="en-US" sz="800">
                <a:solidFill>
                  <a:schemeClr val="tx1"/>
                </a:solidFill>
              </a:rPr>
              <a:t>PKI</a:t>
            </a:r>
          </a:p>
        </p:txBody>
      </p:sp>
      <p:sp>
        <p:nvSpPr>
          <p:cNvPr id="260" name="Rectangle 259">
            <a:extLst>
              <a:ext uri="{FF2B5EF4-FFF2-40B4-BE49-F238E27FC236}">
                <a16:creationId xmlns:a16="http://schemas.microsoft.com/office/drawing/2014/main" id="{F9A6E465-7526-93D1-0A4C-5FCC9A94BDBD}"/>
              </a:ext>
            </a:extLst>
          </p:cNvPr>
          <p:cNvSpPr/>
          <p:nvPr/>
        </p:nvSpPr>
        <p:spPr>
          <a:xfrm>
            <a:off x="2529764" y="5069964"/>
            <a:ext cx="1581912" cy="389944"/>
          </a:xfrm>
          <a:prstGeom prst="rect">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 tIns="45720" rIns="18288" bIns="45720" numCol="1" spcCol="0" rtlCol="0" fromWordArt="0" anchor="ctr" anchorCtr="0" forceAA="0" compatLnSpc="1">
            <a:prstTxWarp prst="textNoShape">
              <a:avLst/>
            </a:prstTxWarp>
            <a:noAutofit/>
          </a:bodyPr>
          <a:lstStyle/>
          <a:p>
            <a:pPr algn="ctr">
              <a:lnSpc>
                <a:spcPts val="850"/>
              </a:lnSpc>
            </a:pPr>
            <a:r>
              <a:rPr lang="en-US" sz="800">
                <a:solidFill>
                  <a:schemeClr val="tx1"/>
                </a:solidFill>
              </a:rPr>
              <a:t>Data Protection</a:t>
            </a:r>
          </a:p>
          <a:p>
            <a:pPr algn="ctr">
              <a:lnSpc>
                <a:spcPts val="850"/>
              </a:lnSpc>
            </a:pPr>
            <a:r>
              <a:rPr lang="en-US" sz="800">
                <a:solidFill>
                  <a:schemeClr val="tx1"/>
                </a:solidFill>
              </a:rPr>
              <a:t>Functional Program Support</a:t>
            </a:r>
          </a:p>
        </p:txBody>
      </p:sp>
      <p:sp>
        <p:nvSpPr>
          <p:cNvPr id="261" name="Rectangle 260">
            <a:extLst>
              <a:ext uri="{FF2B5EF4-FFF2-40B4-BE49-F238E27FC236}">
                <a16:creationId xmlns:a16="http://schemas.microsoft.com/office/drawing/2014/main" id="{D1B66504-4340-714E-2EF4-9C5D43799C0C}"/>
              </a:ext>
            </a:extLst>
          </p:cNvPr>
          <p:cNvSpPr/>
          <p:nvPr/>
        </p:nvSpPr>
        <p:spPr>
          <a:xfrm>
            <a:off x="2529764" y="5518198"/>
            <a:ext cx="1581912" cy="389944"/>
          </a:xfrm>
          <a:prstGeom prst="rect">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 tIns="45720" rIns="18288" bIns="45720" numCol="1" spcCol="0" rtlCol="0" fromWordArt="0" anchor="ctr" anchorCtr="0" forceAA="0" compatLnSpc="1">
            <a:prstTxWarp prst="textNoShape">
              <a:avLst/>
            </a:prstTxWarp>
            <a:noAutofit/>
          </a:bodyPr>
          <a:lstStyle/>
          <a:p>
            <a:pPr algn="ctr">
              <a:lnSpc>
                <a:spcPts val="850"/>
              </a:lnSpc>
            </a:pPr>
            <a:r>
              <a:rPr lang="en-US" sz="800">
                <a:solidFill>
                  <a:schemeClr val="tx1"/>
                </a:solidFill>
              </a:rPr>
              <a:t>Data Protection</a:t>
            </a:r>
          </a:p>
          <a:p>
            <a:pPr algn="ctr">
              <a:lnSpc>
                <a:spcPts val="850"/>
              </a:lnSpc>
            </a:pPr>
            <a:r>
              <a:rPr lang="en-US" sz="800">
                <a:solidFill>
                  <a:schemeClr val="tx1"/>
                </a:solidFill>
              </a:rPr>
              <a:t>Technical Solution Support</a:t>
            </a:r>
          </a:p>
        </p:txBody>
      </p:sp>
      <p:sp>
        <p:nvSpPr>
          <p:cNvPr id="262" name="Rectangle 261">
            <a:extLst>
              <a:ext uri="{FF2B5EF4-FFF2-40B4-BE49-F238E27FC236}">
                <a16:creationId xmlns:a16="http://schemas.microsoft.com/office/drawing/2014/main" id="{3C714EAB-84CB-6C88-4F3C-3BD47A18A518}"/>
              </a:ext>
            </a:extLst>
          </p:cNvPr>
          <p:cNvSpPr/>
          <p:nvPr/>
        </p:nvSpPr>
        <p:spPr>
          <a:xfrm>
            <a:off x="2529764" y="4042976"/>
            <a:ext cx="1581912" cy="389944"/>
          </a:xfrm>
          <a:prstGeom prst="rect">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 tIns="45720" rIns="18288" bIns="45720" numCol="1" spcCol="0" rtlCol="0" fromWordArt="0" anchor="ctr" anchorCtr="0" forceAA="0" compatLnSpc="1">
            <a:prstTxWarp prst="textNoShape">
              <a:avLst/>
            </a:prstTxWarp>
            <a:noAutofit/>
          </a:bodyPr>
          <a:lstStyle/>
          <a:p>
            <a:pPr algn="ctr">
              <a:lnSpc>
                <a:spcPts val="850"/>
              </a:lnSpc>
            </a:pPr>
            <a:r>
              <a:rPr lang="en-US" sz="800">
                <a:solidFill>
                  <a:schemeClr val="tx1"/>
                </a:solidFill>
              </a:rPr>
              <a:t>Certificate And Key Management</a:t>
            </a:r>
          </a:p>
        </p:txBody>
      </p:sp>
      <p:sp>
        <p:nvSpPr>
          <p:cNvPr id="263" name="Rectangle 262">
            <a:extLst>
              <a:ext uri="{FF2B5EF4-FFF2-40B4-BE49-F238E27FC236}">
                <a16:creationId xmlns:a16="http://schemas.microsoft.com/office/drawing/2014/main" id="{F0895F8E-EF2B-A4D2-0F09-1498A0AD43F1}"/>
              </a:ext>
            </a:extLst>
          </p:cNvPr>
          <p:cNvSpPr/>
          <p:nvPr/>
        </p:nvSpPr>
        <p:spPr>
          <a:xfrm>
            <a:off x="2529764" y="4483468"/>
            <a:ext cx="1581912" cy="389944"/>
          </a:xfrm>
          <a:prstGeom prst="rect">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 tIns="45720" rIns="18288" bIns="45720" numCol="1" spcCol="0" rtlCol="0" fromWordArt="0" anchor="ctr" anchorCtr="0" forceAA="0" compatLnSpc="1">
            <a:prstTxWarp prst="textNoShape">
              <a:avLst/>
            </a:prstTxWarp>
            <a:noAutofit/>
          </a:bodyPr>
          <a:lstStyle/>
          <a:p>
            <a:pPr algn="ctr">
              <a:lnSpc>
                <a:spcPts val="850"/>
              </a:lnSpc>
            </a:pPr>
            <a:r>
              <a:rPr lang="en-US" sz="800">
                <a:solidFill>
                  <a:schemeClr val="tx1"/>
                </a:solidFill>
              </a:rPr>
              <a:t>Digital Rights Management</a:t>
            </a:r>
          </a:p>
        </p:txBody>
      </p:sp>
      <p:sp>
        <p:nvSpPr>
          <p:cNvPr id="264" name="Rectangle 263">
            <a:extLst>
              <a:ext uri="{FF2B5EF4-FFF2-40B4-BE49-F238E27FC236}">
                <a16:creationId xmlns:a16="http://schemas.microsoft.com/office/drawing/2014/main" id="{AD5DB596-E585-3D07-921E-6610A0172CFE}"/>
              </a:ext>
            </a:extLst>
          </p:cNvPr>
          <p:cNvSpPr/>
          <p:nvPr/>
        </p:nvSpPr>
        <p:spPr>
          <a:xfrm>
            <a:off x="4357784" y="2215156"/>
            <a:ext cx="1581912" cy="389944"/>
          </a:xfrm>
          <a:prstGeom prst="rect">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 tIns="45720" rIns="18288" bIns="45720" numCol="1" spcCol="0" rtlCol="0" fromWordArt="0" anchor="ctr" anchorCtr="0" forceAA="0" compatLnSpc="1">
            <a:prstTxWarp prst="textNoShape">
              <a:avLst/>
            </a:prstTxWarp>
            <a:noAutofit/>
          </a:bodyPr>
          <a:lstStyle/>
          <a:p>
            <a:pPr algn="ctr">
              <a:lnSpc>
                <a:spcPts val="850"/>
              </a:lnSpc>
            </a:pPr>
            <a:r>
              <a:rPr lang="en-US" sz="800">
                <a:solidFill>
                  <a:schemeClr val="tx1"/>
                </a:solidFill>
              </a:rPr>
              <a:t>Privacy </a:t>
            </a:r>
          </a:p>
          <a:p>
            <a:pPr algn="ctr">
              <a:lnSpc>
                <a:spcPts val="850"/>
              </a:lnSpc>
            </a:pPr>
            <a:r>
              <a:rPr lang="en-US" sz="800">
                <a:solidFill>
                  <a:schemeClr val="tx1"/>
                </a:solidFill>
              </a:rPr>
              <a:t>Technology Enablement Roadmap</a:t>
            </a:r>
          </a:p>
        </p:txBody>
      </p:sp>
      <p:sp>
        <p:nvSpPr>
          <p:cNvPr id="265" name="Rectangle 264">
            <a:extLst>
              <a:ext uri="{FF2B5EF4-FFF2-40B4-BE49-F238E27FC236}">
                <a16:creationId xmlns:a16="http://schemas.microsoft.com/office/drawing/2014/main" id="{611F84C8-3A81-7928-9C54-B6A1B3CA4498}"/>
              </a:ext>
            </a:extLst>
          </p:cNvPr>
          <p:cNvSpPr/>
          <p:nvPr/>
        </p:nvSpPr>
        <p:spPr>
          <a:xfrm>
            <a:off x="4357784" y="2636873"/>
            <a:ext cx="1581912" cy="389944"/>
          </a:xfrm>
          <a:prstGeom prst="rect">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 tIns="45720" rIns="18288" bIns="45720" numCol="1" spcCol="0" rtlCol="0" fromWordArt="0" anchor="ctr" anchorCtr="0" forceAA="0" compatLnSpc="1">
            <a:prstTxWarp prst="textNoShape">
              <a:avLst/>
            </a:prstTxWarp>
            <a:noAutofit/>
          </a:bodyPr>
          <a:lstStyle/>
          <a:p>
            <a:pPr algn="ctr">
              <a:lnSpc>
                <a:spcPts val="850"/>
              </a:lnSpc>
            </a:pPr>
            <a:r>
              <a:rPr lang="en-US" sz="800">
                <a:solidFill>
                  <a:schemeClr val="tx1"/>
                </a:solidFill>
              </a:rPr>
              <a:t>Privacy Program </a:t>
            </a:r>
          </a:p>
          <a:p>
            <a:pPr algn="ctr">
              <a:lnSpc>
                <a:spcPts val="850"/>
              </a:lnSpc>
            </a:pPr>
            <a:r>
              <a:rPr lang="en-US" sz="800">
                <a:solidFill>
                  <a:schemeClr val="tx1"/>
                </a:solidFill>
              </a:rPr>
              <a:t>Assessment | Refresh | Definition</a:t>
            </a:r>
          </a:p>
        </p:txBody>
      </p:sp>
      <p:sp>
        <p:nvSpPr>
          <p:cNvPr id="266" name="Rectangle 265">
            <a:extLst>
              <a:ext uri="{FF2B5EF4-FFF2-40B4-BE49-F238E27FC236}">
                <a16:creationId xmlns:a16="http://schemas.microsoft.com/office/drawing/2014/main" id="{A99A62FF-FC92-4E01-B372-F5B406E3B0F3}"/>
              </a:ext>
            </a:extLst>
          </p:cNvPr>
          <p:cNvSpPr/>
          <p:nvPr/>
        </p:nvSpPr>
        <p:spPr>
          <a:xfrm>
            <a:off x="4357784" y="3172003"/>
            <a:ext cx="1581912" cy="389944"/>
          </a:xfrm>
          <a:prstGeom prst="rect">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 tIns="45720" rIns="18288" bIns="45720" numCol="1" spcCol="0" rtlCol="0" fromWordArt="0" anchor="ctr" anchorCtr="0" forceAA="0" compatLnSpc="1">
            <a:prstTxWarp prst="textNoShape">
              <a:avLst/>
            </a:prstTxWarp>
            <a:noAutofit/>
          </a:bodyPr>
          <a:lstStyle/>
          <a:p>
            <a:pPr algn="ctr">
              <a:lnSpc>
                <a:spcPts val="850"/>
              </a:lnSpc>
            </a:pPr>
            <a:r>
              <a:rPr lang="en-US" sz="800">
                <a:solidFill>
                  <a:schemeClr val="tx1"/>
                </a:solidFill>
              </a:rPr>
              <a:t>Record Of Processing Activities</a:t>
            </a:r>
          </a:p>
          <a:p>
            <a:pPr algn="ctr">
              <a:lnSpc>
                <a:spcPts val="850"/>
              </a:lnSpc>
            </a:pPr>
            <a:r>
              <a:rPr lang="en-US" sz="800" err="1">
                <a:solidFill>
                  <a:schemeClr val="tx1"/>
                </a:solidFill>
              </a:rPr>
              <a:t>RoPA</a:t>
            </a:r>
          </a:p>
        </p:txBody>
      </p:sp>
      <p:sp>
        <p:nvSpPr>
          <p:cNvPr id="267" name="Rectangle 266">
            <a:extLst>
              <a:ext uri="{FF2B5EF4-FFF2-40B4-BE49-F238E27FC236}">
                <a16:creationId xmlns:a16="http://schemas.microsoft.com/office/drawing/2014/main" id="{C927371A-0233-EC32-9F83-F00AB635CBC0}"/>
              </a:ext>
            </a:extLst>
          </p:cNvPr>
          <p:cNvSpPr/>
          <p:nvPr/>
        </p:nvSpPr>
        <p:spPr>
          <a:xfrm>
            <a:off x="4357784" y="3601461"/>
            <a:ext cx="1581912" cy="389944"/>
          </a:xfrm>
          <a:prstGeom prst="rect">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 tIns="45720" rIns="18288" bIns="45720" numCol="1" spcCol="0" rtlCol="0" fromWordArt="0" anchor="ctr" anchorCtr="0" forceAA="0" compatLnSpc="1">
            <a:prstTxWarp prst="textNoShape">
              <a:avLst/>
            </a:prstTxWarp>
            <a:noAutofit/>
          </a:bodyPr>
          <a:lstStyle/>
          <a:p>
            <a:pPr algn="ctr">
              <a:lnSpc>
                <a:spcPts val="850"/>
              </a:lnSpc>
            </a:pPr>
            <a:r>
              <a:rPr lang="en-US" sz="800">
                <a:solidFill>
                  <a:schemeClr val="tx1"/>
                </a:solidFill>
              </a:rPr>
              <a:t>Privacy Screening / Threshold Assessment</a:t>
            </a:r>
          </a:p>
        </p:txBody>
      </p:sp>
      <p:sp>
        <p:nvSpPr>
          <p:cNvPr id="268" name="Rectangle 267">
            <a:extLst>
              <a:ext uri="{FF2B5EF4-FFF2-40B4-BE49-F238E27FC236}">
                <a16:creationId xmlns:a16="http://schemas.microsoft.com/office/drawing/2014/main" id="{18C851DC-A889-7688-6674-9EB086CA48CC}"/>
              </a:ext>
            </a:extLst>
          </p:cNvPr>
          <p:cNvSpPr/>
          <p:nvPr/>
        </p:nvSpPr>
        <p:spPr>
          <a:xfrm>
            <a:off x="4357784" y="5069964"/>
            <a:ext cx="1581912" cy="389944"/>
          </a:xfrm>
          <a:prstGeom prst="rect">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 tIns="45720" rIns="18288" bIns="45720" numCol="1" spcCol="0" rtlCol="0" fromWordArt="0" anchor="ctr" anchorCtr="0" forceAA="0" compatLnSpc="1">
            <a:prstTxWarp prst="textNoShape">
              <a:avLst/>
            </a:prstTxWarp>
            <a:noAutofit/>
          </a:bodyPr>
          <a:lstStyle/>
          <a:p>
            <a:pPr algn="ctr">
              <a:lnSpc>
                <a:spcPts val="850"/>
              </a:lnSpc>
            </a:pPr>
            <a:r>
              <a:rPr lang="en-US" sz="800">
                <a:solidFill>
                  <a:schemeClr val="tx1"/>
                </a:solidFill>
              </a:rPr>
              <a:t>Privacy </a:t>
            </a:r>
          </a:p>
          <a:p>
            <a:pPr algn="ctr">
              <a:lnSpc>
                <a:spcPts val="850"/>
              </a:lnSpc>
            </a:pPr>
            <a:r>
              <a:rPr lang="en-US" sz="800">
                <a:solidFill>
                  <a:schemeClr val="tx1"/>
                </a:solidFill>
              </a:rPr>
              <a:t>Functional Program Support</a:t>
            </a:r>
          </a:p>
        </p:txBody>
      </p:sp>
      <p:sp>
        <p:nvSpPr>
          <p:cNvPr id="269" name="Rectangle 268">
            <a:extLst>
              <a:ext uri="{FF2B5EF4-FFF2-40B4-BE49-F238E27FC236}">
                <a16:creationId xmlns:a16="http://schemas.microsoft.com/office/drawing/2014/main" id="{066AA7A1-578B-165D-2508-9D2309786D12}"/>
              </a:ext>
            </a:extLst>
          </p:cNvPr>
          <p:cNvSpPr/>
          <p:nvPr/>
        </p:nvSpPr>
        <p:spPr>
          <a:xfrm>
            <a:off x="4357784" y="5518198"/>
            <a:ext cx="1581912" cy="389944"/>
          </a:xfrm>
          <a:prstGeom prst="rect">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 tIns="45720" rIns="18288" bIns="45720" numCol="1" spcCol="0" rtlCol="0" fromWordArt="0" anchor="ctr" anchorCtr="0" forceAA="0" compatLnSpc="1">
            <a:prstTxWarp prst="textNoShape">
              <a:avLst/>
            </a:prstTxWarp>
            <a:noAutofit/>
          </a:bodyPr>
          <a:lstStyle/>
          <a:p>
            <a:pPr algn="ctr">
              <a:lnSpc>
                <a:spcPts val="850"/>
              </a:lnSpc>
            </a:pPr>
            <a:r>
              <a:rPr lang="en-US" sz="800">
                <a:solidFill>
                  <a:schemeClr val="tx1"/>
                </a:solidFill>
              </a:rPr>
              <a:t>Privacy</a:t>
            </a:r>
          </a:p>
          <a:p>
            <a:pPr algn="ctr">
              <a:lnSpc>
                <a:spcPts val="850"/>
              </a:lnSpc>
            </a:pPr>
            <a:r>
              <a:rPr lang="en-US" sz="800">
                <a:solidFill>
                  <a:schemeClr val="tx1"/>
                </a:solidFill>
              </a:rPr>
              <a:t>Technical Solution Support</a:t>
            </a:r>
          </a:p>
        </p:txBody>
      </p:sp>
      <p:sp>
        <p:nvSpPr>
          <p:cNvPr id="270" name="Rectangle 269">
            <a:extLst>
              <a:ext uri="{FF2B5EF4-FFF2-40B4-BE49-F238E27FC236}">
                <a16:creationId xmlns:a16="http://schemas.microsoft.com/office/drawing/2014/main" id="{342A7A75-851C-98DF-2BE9-378FF57BDF31}"/>
              </a:ext>
            </a:extLst>
          </p:cNvPr>
          <p:cNvSpPr/>
          <p:nvPr/>
        </p:nvSpPr>
        <p:spPr>
          <a:xfrm>
            <a:off x="4357784" y="4042976"/>
            <a:ext cx="1581912" cy="389944"/>
          </a:xfrm>
          <a:prstGeom prst="rect">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 tIns="45720" rIns="18288" bIns="45720" numCol="1" spcCol="0" rtlCol="0" fromWordArt="0" anchor="ctr" anchorCtr="0" forceAA="0" compatLnSpc="1">
            <a:prstTxWarp prst="textNoShape">
              <a:avLst/>
            </a:prstTxWarp>
            <a:noAutofit/>
          </a:bodyPr>
          <a:lstStyle/>
          <a:p>
            <a:pPr algn="ctr">
              <a:lnSpc>
                <a:spcPts val="850"/>
              </a:lnSpc>
            </a:pPr>
            <a:r>
              <a:rPr lang="en-US" sz="800">
                <a:solidFill>
                  <a:schemeClr val="tx1"/>
                </a:solidFill>
              </a:rPr>
              <a:t>Privacy Impact Assessments </a:t>
            </a:r>
          </a:p>
          <a:p>
            <a:pPr algn="ctr">
              <a:lnSpc>
                <a:spcPts val="850"/>
              </a:lnSpc>
            </a:pPr>
            <a:r>
              <a:rPr lang="en-US" sz="800">
                <a:solidFill>
                  <a:schemeClr val="tx1"/>
                </a:solidFill>
              </a:rPr>
              <a:t>Data Privacy Impact Assessments</a:t>
            </a:r>
          </a:p>
          <a:p>
            <a:pPr algn="ctr">
              <a:lnSpc>
                <a:spcPts val="850"/>
              </a:lnSpc>
            </a:pPr>
            <a:r>
              <a:rPr lang="en-US" sz="800">
                <a:solidFill>
                  <a:schemeClr val="tx1"/>
                </a:solidFill>
              </a:rPr>
              <a:t>PIA | DPIA</a:t>
            </a:r>
          </a:p>
        </p:txBody>
      </p:sp>
      <p:sp>
        <p:nvSpPr>
          <p:cNvPr id="271" name="Rectangle 270">
            <a:extLst>
              <a:ext uri="{FF2B5EF4-FFF2-40B4-BE49-F238E27FC236}">
                <a16:creationId xmlns:a16="http://schemas.microsoft.com/office/drawing/2014/main" id="{335A31B0-AE5E-CD59-D99F-D524DE0BA5B1}"/>
              </a:ext>
            </a:extLst>
          </p:cNvPr>
          <p:cNvSpPr/>
          <p:nvPr/>
        </p:nvSpPr>
        <p:spPr>
          <a:xfrm>
            <a:off x="4357784" y="4483468"/>
            <a:ext cx="1581912" cy="389944"/>
          </a:xfrm>
          <a:prstGeom prst="rect">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 tIns="45720" rIns="18288" bIns="45720" numCol="1" spcCol="0" rtlCol="0" fromWordArt="0" anchor="ctr" anchorCtr="0" forceAA="0" compatLnSpc="1">
            <a:prstTxWarp prst="textNoShape">
              <a:avLst/>
            </a:prstTxWarp>
            <a:noAutofit/>
          </a:bodyPr>
          <a:lstStyle/>
          <a:p>
            <a:pPr algn="ctr">
              <a:lnSpc>
                <a:spcPts val="850"/>
              </a:lnSpc>
            </a:pPr>
            <a:r>
              <a:rPr lang="en-US" sz="800">
                <a:solidFill>
                  <a:schemeClr val="tx1"/>
                </a:solidFill>
              </a:rPr>
              <a:t>Data Subject Management / </a:t>
            </a:r>
          </a:p>
          <a:p>
            <a:pPr algn="ctr">
              <a:lnSpc>
                <a:spcPts val="850"/>
              </a:lnSpc>
            </a:pPr>
            <a:r>
              <a:rPr lang="en-US" sz="800">
                <a:solidFill>
                  <a:schemeClr val="tx1"/>
                </a:solidFill>
              </a:rPr>
              <a:t>Data Subject Access Request </a:t>
            </a:r>
          </a:p>
          <a:p>
            <a:pPr algn="ctr">
              <a:lnSpc>
                <a:spcPts val="850"/>
              </a:lnSpc>
            </a:pPr>
            <a:r>
              <a:rPr lang="en-US" sz="800">
                <a:solidFill>
                  <a:schemeClr val="tx1"/>
                </a:solidFill>
              </a:rPr>
              <a:t>DSAR</a:t>
            </a:r>
          </a:p>
        </p:txBody>
      </p:sp>
      <p:sp>
        <p:nvSpPr>
          <p:cNvPr id="26" name="Rectangle 25">
            <a:extLst>
              <a:ext uri="{FF2B5EF4-FFF2-40B4-BE49-F238E27FC236}">
                <a16:creationId xmlns:a16="http://schemas.microsoft.com/office/drawing/2014/main" id="{A5F7ACDC-FB0C-B3A1-A324-11D7E736A746}"/>
              </a:ext>
            </a:extLst>
          </p:cNvPr>
          <p:cNvSpPr/>
          <p:nvPr/>
        </p:nvSpPr>
        <p:spPr>
          <a:xfrm>
            <a:off x="684477" y="6038796"/>
            <a:ext cx="1581912" cy="389944"/>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 tIns="45720" rIns="18288" bIns="45720" numCol="1" spcCol="0" rtlCol="0" fromWordArt="0" anchor="ctr" anchorCtr="0" forceAA="0" compatLnSpc="1">
            <a:prstTxWarp prst="textNoShape">
              <a:avLst/>
            </a:prstTxWarp>
            <a:noAutofit/>
          </a:bodyPr>
          <a:lstStyle/>
          <a:p>
            <a:pPr algn="ctr">
              <a:lnSpc>
                <a:spcPts val="850"/>
              </a:lnSpc>
            </a:pPr>
            <a:r>
              <a:rPr lang="en-US" sz="800">
                <a:solidFill>
                  <a:schemeClr val="tx1"/>
                </a:solidFill>
              </a:rPr>
              <a:t>Intelligent Data Command Center</a:t>
            </a:r>
          </a:p>
        </p:txBody>
      </p:sp>
      <p:sp>
        <p:nvSpPr>
          <p:cNvPr id="27" name="Rectangle 26">
            <a:extLst>
              <a:ext uri="{FF2B5EF4-FFF2-40B4-BE49-F238E27FC236}">
                <a16:creationId xmlns:a16="http://schemas.microsoft.com/office/drawing/2014/main" id="{C674BFA4-81CF-EC19-2C31-A056F24293DE}"/>
              </a:ext>
            </a:extLst>
          </p:cNvPr>
          <p:cNvSpPr/>
          <p:nvPr/>
        </p:nvSpPr>
        <p:spPr>
          <a:xfrm>
            <a:off x="2529764" y="6038796"/>
            <a:ext cx="1581912" cy="389944"/>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 tIns="45720" rIns="18288" bIns="45720" numCol="1" spcCol="0" rtlCol="0" fromWordArt="0" anchor="ctr" anchorCtr="0" forceAA="0" compatLnSpc="1">
            <a:prstTxWarp prst="textNoShape">
              <a:avLst/>
            </a:prstTxWarp>
            <a:noAutofit/>
          </a:bodyPr>
          <a:lstStyle/>
          <a:p>
            <a:pPr algn="ctr">
              <a:lnSpc>
                <a:spcPts val="850"/>
              </a:lnSpc>
            </a:pPr>
            <a:r>
              <a:rPr lang="en-US" sz="800">
                <a:solidFill>
                  <a:schemeClr val="tx1"/>
                </a:solidFill>
              </a:rPr>
              <a:t>Confidential Computing – Attestation Service</a:t>
            </a:r>
          </a:p>
        </p:txBody>
      </p:sp>
      <p:sp>
        <p:nvSpPr>
          <p:cNvPr id="29" name="Rectangle 28">
            <a:extLst>
              <a:ext uri="{FF2B5EF4-FFF2-40B4-BE49-F238E27FC236}">
                <a16:creationId xmlns:a16="http://schemas.microsoft.com/office/drawing/2014/main" id="{CF0278D4-6DE7-EDBB-4F57-32621A6A7E04}"/>
              </a:ext>
            </a:extLst>
          </p:cNvPr>
          <p:cNvSpPr/>
          <p:nvPr/>
        </p:nvSpPr>
        <p:spPr>
          <a:xfrm>
            <a:off x="4357784" y="6038796"/>
            <a:ext cx="1581912" cy="389944"/>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 tIns="45720" rIns="18288" bIns="45720" numCol="1" spcCol="0" rtlCol="0" fromWordArt="0" anchor="ctr" anchorCtr="0" forceAA="0" compatLnSpc="1">
            <a:prstTxWarp prst="textNoShape">
              <a:avLst/>
            </a:prstTxWarp>
            <a:noAutofit/>
          </a:bodyPr>
          <a:lstStyle/>
          <a:p>
            <a:pPr algn="ctr">
              <a:lnSpc>
                <a:spcPts val="850"/>
              </a:lnSpc>
            </a:pPr>
            <a:r>
              <a:rPr lang="en-US" sz="800">
                <a:solidFill>
                  <a:schemeClr val="tx1"/>
                </a:solidFill>
              </a:rPr>
              <a:t>Data Security Posture Management</a:t>
            </a:r>
          </a:p>
        </p:txBody>
      </p:sp>
      <p:pic>
        <p:nvPicPr>
          <p:cNvPr id="1026" name="Picture 2" descr="Dell Logo and symbol, meaning, history, PNG, brand">
            <a:extLst>
              <a:ext uri="{FF2B5EF4-FFF2-40B4-BE49-F238E27FC236}">
                <a16:creationId xmlns:a16="http://schemas.microsoft.com/office/drawing/2014/main" id="{DD886510-BCC7-4E48-6570-0A8D592E0662}"/>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11477442" y="6319574"/>
            <a:ext cx="524445" cy="32777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1A547FC-B551-0977-9D32-FB8EFAEA96D5}"/>
              </a:ext>
            </a:extLst>
          </p:cNvPr>
          <p:cNvSpPr txBox="1"/>
          <p:nvPr/>
        </p:nvSpPr>
        <p:spPr>
          <a:xfrm>
            <a:off x="6255775" y="5769067"/>
            <a:ext cx="2018501" cy="261610"/>
          </a:xfrm>
          <a:prstGeom prst="rect">
            <a:avLst/>
          </a:prstGeom>
          <a:noFill/>
        </p:spPr>
        <p:txBody>
          <a:bodyPr wrap="none" rtlCol="0">
            <a:spAutoFit/>
          </a:bodyPr>
          <a:lstStyle/>
          <a:p>
            <a:r>
              <a:rPr lang="en-US" sz="1100" b="1">
                <a:solidFill>
                  <a:schemeClr val="tx1"/>
                </a:solidFill>
              </a:rPr>
              <a:t>Partner Solution Technologies</a:t>
            </a:r>
          </a:p>
        </p:txBody>
      </p:sp>
      <p:sp>
        <p:nvSpPr>
          <p:cNvPr id="5" name="TextBox 4">
            <a:extLst>
              <a:ext uri="{FF2B5EF4-FFF2-40B4-BE49-F238E27FC236}">
                <a16:creationId xmlns:a16="http://schemas.microsoft.com/office/drawing/2014/main" id="{9543DAC4-8F2A-9479-F3D4-D1232387560C}"/>
              </a:ext>
            </a:extLst>
          </p:cNvPr>
          <p:cNvSpPr txBox="1"/>
          <p:nvPr/>
        </p:nvSpPr>
        <p:spPr>
          <a:xfrm>
            <a:off x="6255775" y="5234877"/>
            <a:ext cx="1135247" cy="261610"/>
          </a:xfrm>
          <a:prstGeom prst="rect">
            <a:avLst/>
          </a:prstGeom>
          <a:noFill/>
        </p:spPr>
        <p:txBody>
          <a:bodyPr wrap="none" rtlCol="0">
            <a:spAutoFit/>
          </a:bodyPr>
          <a:lstStyle/>
          <a:p>
            <a:r>
              <a:rPr lang="en-US" sz="1100" b="1">
                <a:solidFill>
                  <a:schemeClr val="tx1"/>
                </a:solidFill>
              </a:rPr>
              <a:t>Wipro Contacts</a:t>
            </a:r>
          </a:p>
        </p:txBody>
      </p:sp>
      <p:sp>
        <p:nvSpPr>
          <p:cNvPr id="6" name="TextBox 5">
            <a:extLst>
              <a:ext uri="{FF2B5EF4-FFF2-40B4-BE49-F238E27FC236}">
                <a16:creationId xmlns:a16="http://schemas.microsoft.com/office/drawing/2014/main" id="{11DB7B92-BB74-FE0C-BEED-2EE10E579AE1}"/>
              </a:ext>
            </a:extLst>
          </p:cNvPr>
          <p:cNvSpPr txBox="1"/>
          <p:nvPr/>
        </p:nvSpPr>
        <p:spPr>
          <a:xfrm>
            <a:off x="6255775" y="3427256"/>
            <a:ext cx="500458" cy="261610"/>
          </a:xfrm>
          <a:prstGeom prst="rect">
            <a:avLst/>
          </a:prstGeom>
          <a:noFill/>
        </p:spPr>
        <p:txBody>
          <a:bodyPr wrap="none" rtlCol="0">
            <a:spAutoFit/>
          </a:bodyPr>
          <a:lstStyle/>
          <a:p>
            <a:r>
              <a:rPr lang="en-US" sz="1100" b="1">
                <a:solidFill>
                  <a:schemeClr val="tx1"/>
                </a:solidFill>
              </a:rPr>
              <a:t>Stats</a:t>
            </a:r>
          </a:p>
        </p:txBody>
      </p:sp>
      <p:sp>
        <p:nvSpPr>
          <p:cNvPr id="7" name="TextBox 6">
            <a:extLst>
              <a:ext uri="{FF2B5EF4-FFF2-40B4-BE49-F238E27FC236}">
                <a16:creationId xmlns:a16="http://schemas.microsoft.com/office/drawing/2014/main" id="{4AE8000E-A40C-57B2-72DC-73CE306FD436}"/>
              </a:ext>
            </a:extLst>
          </p:cNvPr>
          <p:cNvSpPr txBox="1"/>
          <p:nvPr/>
        </p:nvSpPr>
        <p:spPr>
          <a:xfrm>
            <a:off x="6255775" y="249490"/>
            <a:ext cx="1114408" cy="261610"/>
          </a:xfrm>
          <a:prstGeom prst="rect">
            <a:avLst/>
          </a:prstGeom>
          <a:noFill/>
        </p:spPr>
        <p:txBody>
          <a:bodyPr wrap="none" rtlCol="0">
            <a:spAutoFit/>
          </a:bodyPr>
          <a:lstStyle/>
          <a:p>
            <a:r>
              <a:rPr lang="en-US" sz="1100" b="1">
                <a:solidFill>
                  <a:schemeClr val="tx1"/>
                </a:solidFill>
              </a:rPr>
              <a:t>Differentiators </a:t>
            </a:r>
          </a:p>
        </p:txBody>
      </p:sp>
      <p:grpSp>
        <p:nvGrpSpPr>
          <p:cNvPr id="12" name="Group 11">
            <a:extLst>
              <a:ext uri="{FF2B5EF4-FFF2-40B4-BE49-F238E27FC236}">
                <a16:creationId xmlns:a16="http://schemas.microsoft.com/office/drawing/2014/main" id="{1C74A3EB-DD0C-6F73-7038-7129B570AFDE}"/>
              </a:ext>
            </a:extLst>
          </p:cNvPr>
          <p:cNvGrpSpPr/>
          <p:nvPr/>
        </p:nvGrpSpPr>
        <p:grpSpPr>
          <a:xfrm>
            <a:off x="6365164" y="684457"/>
            <a:ext cx="452786" cy="282749"/>
            <a:chOff x="3565303" y="5167979"/>
            <a:chExt cx="533400" cy="333089"/>
          </a:xfrm>
          <a:solidFill>
            <a:schemeClr val="accent6"/>
          </a:solidFill>
        </p:grpSpPr>
        <p:sp>
          <p:nvSpPr>
            <p:cNvPr id="13" name="Freeform: Shape 12">
              <a:extLst>
                <a:ext uri="{FF2B5EF4-FFF2-40B4-BE49-F238E27FC236}">
                  <a16:creationId xmlns:a16="http://schemas.microsoft.com/office/drawing/2014/main" id="{699AA08D-E9DF-27EF-C455-97371669A025}"/>
                </a:ext>
              </a:extLst>
            </p:cNvPr>
            <p:cNvSpPr/>
            <p:nvPr/>
          </p:nvSpPr>
          <p:spPr>
            <a:xfrm>
              <a:off x="3611880" y="5167979"/>
              <a:ext cx="438150" cy="304800"/>
            </a:xfrm>
            <a:custGeom>
              <a:avLst/>
              <a:gdLst>
                <a:gd name="connsiteX0" fmla="*/ 429197 w 438150"/>
                <a:gd name="connsiteY0" fmla="*/ 302038 h 304800"/>
                <a:gd name="connsiteX1" fmla="*/ 424434 w 438150"/>
                <a:gd name="connsiteY1" fmla="*/ 297275 h 304800"/>
                <a:gd name="connsiteX2" fmla="*/ 424434 w 438150"/>
                <a:gd name="connsiteY2" fmla="*/ 21050 h 304800"/>
                <a:gd name="connsiteX3" fmla="*/ 420053 w 438150"/>
                <a:gd name="connsiteY3" fmla="*/ 16669 h 304800"/>
                <a:gd name="connsiteX4" fmla="*/ 21050 w 438150"/>
                <a:gd name="connsiteY4" fmla="*/ 16669 h 304800"/>
                <a:gd name="connsiteX5" fmla="*/ 16669 w 438150"/>
                <a:gd name="connsiteY5" fmla="*/ 21050 h 304800"/>
                <a:gd name="connsiteX6" fmla="*/ 16669 w 438150"/>
                <a:gd name="connsiteY6" fmla="*/ 297275 h 304800"/>
                <a:gd name="connsiteX7" fmla="*/ 11906 w 438150"/>
                <a:gd name="connsiteY7" fmla="*/ 302038 h 304800"/>
                <a:gd name="connsiteX8" fmla="*/ 7144 w 438150"/>
                <a:gd name="connsiteY8" fmla="*/ 297275 h 304800"/>
                <a:gd name="connsiteX9" fmla="*/ 7144 w 438150"/>
                <a:gd name="connsiteY9" fmla="*/ 21050 h 304800"/>
                <a:gd name="connsiteX10" fmla="*/ 21050 w 438150"/>
                <a:gd name="connsiteY10" fmla="*/ 7144 h 304800"/>
                <a:gd name="connsiteX11" fmla="*/ 420053 w 438150"/>
                <a:gd name="connsiteY11" fmla="*/ 7144 h 304800"/>
                <a:gd name="connsiteX12" fmla="*/ 433959 w 438150"/>
                <a:gd name="connsiteY12" fmla="*/ 21050 h 304800"/>
                <a:gd name="connsiteX13" fmla="*/ 433959 w 438150"/>
                <a:gd name="connsiteY13" fmla="*/ 297275 h 304800"/>
                <a:gd name="connsiteX14" fmla="*/ 429197 w 438150"/>
                <a:gd name="connsiteY14" fmla="*/ 302038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8150" h="304800">
                  <a:moveTo>
                    <a:pt x="429197" y="302038"/>
                  </a:moveTo>
                  <a:cubicBezTo>
                    <a:pt x="426568" y="302038"/>
                    <a:pt x="424434" y="299904"/>
                    <a:pt x="424434" y="297275"/>
                  </a:cubicBezTo>
                  <a:lnTo>
                    <a:pt x="424434" y="21050"/>
                  </a:lnTo>
                  <a:cubicBezTo>
                    <a:pt x="424434" y="18631"/>
                    <a:pt x="422472" y="16669"/>
                    <a:pt x="420053" y="16669"/>
                  </a:cubicBezTo>
                  <a:lnTo>
                    <a:pt x="21050" y="16669"/>
                  </a:lnTo>
                  <a:cubicBezTo>
                    <a:pt x="18631" y="16669"/>
                    <a:pt x="16669" y="18631"/>
                    <a:pt x="16669" y="21050"/>
                  </a:cubicBezTo>
                  <a:lnTo>
                    <a:pt x="16669" y="297275"/>
                  </a:lnTo>
                  <a:cubicBezTo>
                    <a:pt x="16669" y="299904"/>
                    <a:pt x="14535" y="302038"/>
                    <a:pt x="11906" y="302038"/>
                  </a:cubicBezTo>
                  <a:cubicBezTo>
                    <a:pt x="9278" y="302038"/>
                    <a:pt x="7144" y="299904"/>
                    <a:pt x="7144" y="297275"/>
                  </a:cubicBezTo>
                  <a:lnTo>
                    <a:pt x="7144" y="21050"/>
                  </a:lnTo>
                  <a:cubicBezTo>
                    <a:pt x="7144" y="13373"/>
                    <a:pt x="13373" y="7144"/>
                    <a:pt x="21050" y="7144"/>
                  </a:cubicBezTo>
                  <a:lnTo>
                    <a:pt x="420053" y="7144"/>
                  </a:lnTo>
                  <a:cubicBezTo>
                    <a:pt x="427730" y="7144"/>
                    <a:pt x="433959" y="13373"/>
                    <a:pt x="433959" y="21050"/>
                  </a:cubicBezTo>
                  <a:lnTo>
                    <a:pt x="433959" y="297275"/>
                  </a:lnTo>
                  <a:cubicBezTo>
                    <a:pt x="433959" y="299904"/>
                    <a:pt x="431826" y="302038"/>
                    <a:pt x="429197" y="302038"/>
                  </a:cubicBezTo>
                  <a:close/>
                </a:path>
              </a:pathLst>
            </a:custGeom>
            <a:grpFill/>
            <a:ln w="317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2AB61167-7336-A326-37E1-753898FED944}"/>
                </a:ext>
              </a:extLst>
            </p:cNvPr>
            <p:cNvSpPr/>
            <p:nvPr/>
          </p:nvSpPr>
          <p:spPr>
            <a:xfrm>
              <a:off x="3565303" y="5453443"/>
              <a:ext cx="533400" cy="47625"/>
            </a:xfrm>
            <a:custGeom>
              <a:avLst/>
              <a:gdLst>
                <a:gd name="connsiteX0" fmla="*/ 510349 w 533400"/>
                <a:gd name="connsiteY0" fmla="*/ 45148 h 47625"/>
                <a:gd name="connsiteX1" fmla="*/ 23908 w 533400"/>
                <a:gd name="connsiteY1" fmla="*/ 45148 h 47625"/>
                <a:gd name="connsiteX2" fmla="*/ 7144 w 533400"/>
                <a:gd name="connsiteY2" fmla="*/ 28384 h 47625"/>
                <a:gd name="connsiteX3" fmla="*/ 7144 w 533400"/>
                <a:gd name="connsiteY3" fmla="*/ 23908 h 47625"/>
                <a:gd name="connsiteX4" fmla="*/ 23908 w 533400"/>
                <a:gd name="connsiteY4" fmla="*/ 7144 h 47625"/>
                <a:gd name="connsiteX5" fmla="*/ 510349 w 533400"/>
                <a:gd name="connsiteY5" fmla="*/ 7144 h 47625"/>
                <a:gd name="connsiteX6" fmla="*/ 527113 w 533400"/>
                <a:gd name="connsiteY6" fmla="*/ 23908 h 47625"/>
                <a:gd name="connsiteX7" fmla="*/ 527113 w 533400"/>
                <a:gd name="connsiteY7" fmla="*/ 28384 h 47625"/>
                <a:gd name="connsiteX8" fmla="*/ 510349 w 533400"/>
                <a:gd name="connsiteY8" fmla="*/ 45148 h 47625"/>
                <a:gd name="connsiteX9" fmla="*/ 23908 w 533400"/>
                <a:gd name="connsiteY9" fmla="*/ 16573 h 47625"/>
                <a:gd name="connsiteX10" fmla="*/ 16669 w 533400"/>
                <a:gd name="connsiteY10" fmla="*/ 23813 h 47625"/>
                <a:gd name="connsiteX11" fmla="*/ 16669 w 533400"/>
                <a:gd name="connsiteY11" fmla="*/ 28289 h 47625"/>
                <a:gd name="connsiteX12" fmla="*/ 23908 w 533400"/>
                <a:gd name="connsiteY12" fmla="*/ 35528 h 47625"/>
                <a:gd name="connsiteX13" fmla="*/ 510349 w 533400"/>
                <a:gd name="connsiteY13" fmla="*/ 35528 h 47625"/>
                <a:gd name="connsiteX14" fmla="*/ 517588 w 533400"/>
                <a:gd name="connsiteY14" fmla="*/ 28289 h 47625"/>
                <a:gd name="connsiteX15" fmla="*/ 517588 w 533400"/>
                <a:gd name="connsiteY15" fmla="*/ 23813 h 47625"/>
                <a:gd name="connsiteX16" fmla="*/ 510349 w 533400"/>
                <a:gd name="connsiteY16" fmla="*/ 16573 h 47625"/>
                <a:gd name="connsiteX17" fmla="*/ 23908 w 533400"/>
                <a:gd name="connsiteY17" fmla="*/ 16573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3400" h="47625">
                  <a:moveTo>
                    <a:pt x="510349" y="45148"/>
                  </a:moveTo>
                  <a:lnTo>
                    <a:pt x="23908" y="45148"/>
                  </a:lnTo>
                  <a:cubicBezTo>
                    <a:pt x="14669" y="45101"/>
                    <a:pt x="7191" y="37624"/>
                    <a:pt x="7144" y="28384"/>
                  </a:cubicBezTo>
                  <a:lnTo>
                    <a:pt x="7144" y="23908"/>
                  </a:lnTo>
                  <a:cubicBezTo>
                    <a:pt x="7191" y="14668"/>
                    <a:pt x="14669" y="7191"/>
                    <a:pt x="23908" y="7144"/>
                  </a:cubicBezTo>
                  <a:lnTo>
                    <a:pt x="510349" y="7144"/>
                  </a:lnTo>
                  <a:cubicBezTo>
                    <a:pt x="519589" y="7191"/>
                    <a:pt x="527066" y="14668"/>
                    <a:pt x="527113" y="23908"/>
                  </a:cubicBezTo>
                  <a:lnTo>
                    <a:pt x="527113" y="28384"/>
                  </a:lnTo>
                  <a:cubicBezTo>
                    <a:pt x="527066" y="37624"/>
                    <a:pt x="519589" y="45101"/>
                    <a:pt x="510349" y="45148"/>
                  </a:cubicBezTo>
                  <a:close/>
                  <a:moveTo>
                    <a:pt x="23908" y="16573"/>
                  </a:moveTo>
                  <a:cubicBezTo>
                    <a:pt x="19907" y="16573"/>
                    <a:pt x="16669" y="19812"/>
                    <a:pt x="16669" y="23813"/>
                  </a:cubicBezTo>
                  <a:lnTo>
                    <a:pt x="16669" y="28289"/>
                  </a:lnTo>
                  <a:cubicBezTo>
                    <a:pt x="16669" y="32290"/>
                    <a:pt x="19907" y="35528"/>
                    <a:pt x="23908" y="35528"/>
                  </a:cubicBezTo>
                  <a:lnTo>
                    <a:pt x="510349" y="35528"/>
                  </a:lnTo>
                  <a:cubicBezTo>
                    <a:pt x="514350" y="35528"/>
                    <a:pt x="517588" y="32290"/>
                    <a:pt x="517588" y="28289"/>
                  </a:cubicBezTo>
                  <a:lnTo>
                    <a:pt x="517588" y="23813"/>
                  </a:lnTo>
                  <a:cubicBezTo>
                    <a:pt x="517588" y="19812"/>
                    <a:pt x="514350" y="16573"/>
                    <a:pt x="510349" y="16573"/>
                  </a:cubicBezTo>
                  <a:lnTo>
                    <a:pt x="23908" y="16573"/>
                  </a:lnTo>
                  <a:close/>
                </a:path>
              </a:pathLst>
            </a:custGeom>
            <a:grpFill/>
            <a:ln w="317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F582FDA0-B43E-2DC4-3FCB-F47BAE235683}"/>
                </a:ext>
              </a:extLst>
            </p:cNvPr>
            <p:cNvSpPr/>
            <p:nvPr/>
          </p:nvSpPr>
          <p:spPr>
            <a:xfrm>
              <a:off x="3611880" y="5425058"/>
              <a:ext cx="438150" cy="19050"/>
            </a:xfrm>
            <a:custGeom>
              <a:avLst/>
              <a:gdLst>
                <a:gd name="connsiteX0" fmla="*/ 429197 w 438150"/>
                <a:gd name="connsiteY0" fmla="*/ 16669 h 19050"/>
                <a:gd name="connsiteX1" fmla="*/ 11906 w 438150"/>
                <a:gd name="connsiteY1" fmla="*/ 16669 h 19050"/>
                <a:gd name="connsiteX2" fmla="*/ 7144 w 438150"/>
                <a:gd name="connsiteY2" fmla="*/ 11906 h 19050"/>
                <a:gd name="connsiteX3" fmla="*/ 11906 w 438150"/>
                <a:gd name="connsiteY3" fmla="*/ 7144 h 19050"/>
                <a:gd name="connsiteX4" fmla="*/ 429197 w 438150"/>
                <a:gd name="connsiteY4" fmla="*/ 7144 h 19050"/>
                <a:gd name="connsiteX5" fmla="*/ 433959 w 438150"/>
                <a:gd name="connsiteY5" fmla="*/ 11906 h 19050"/>
                <a:gd name="connsiteX6" fmla="*/ 429197 w 438150"/>
                <a:gd name="connsiteY6" fmla="*/ 16669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150" h="19050">
                  <a:moveTo>
                    <a:pt x="429197" y="16669"/>
                  </a:moveTo>
                  <a:lnTo>
                    <a:pt x="11906" y="16669"/>
                  </a:lnTo>
                  <a:cubicBezTo>
                    <a:pt x="9278" y="16669"/>
                    <a:pt x="7144" y="14535"/>
                    <a:pt x="7144" y="11906"/>
                  </a:cubicBezTo>
                  <a:cubicBezTo>
                    <a:pt x="7144" y="9277"/>
                    <a:pt x="9278" y="7144"/>
                    <a:pt x="11906" y="7144"/>
                  </a:cubicBezTo>
                  <a:lnTo>
                    <a:pt x="429197" y="7144"/>
                  </a:lnTo>
                  <a:cubicBezTo>
                    <a:pt x="431826" y="7144"/>
                    <a:pt x="433959" y="9277"/>
                    <a:pt x="433959" y="11906"/>
                  </a:cubicBezTo>
                  <a:cubicBezTo>
                    <a:pt x="433959" y="14535"/>
                    <a:pt x="431826" y="16669"/>
                    <a:pt x="429197" y="16669"/>
                  </a:cubicBezTo>
                  <a:close/>
                </a:path>
              </a:pathLst>
            </a:custGeom>
            <a:grpFill/>
            <a:ln w="317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1E69BAA5-0ADF-F9A9-5FD0-70EFB418DEA5}"/>
                </a:ext>
              </a:extLst>
            </p:cNvPr>
            <p:cNvSpPr/>
            <p:nvPr/>
          </p:nvSpPr>
          <p:spPr>
            <a:xfrm>
              <a:off x="3938969" y="5324284"/>
              <a:ext cx="66675" cy="19050"/>
            </a:xfrm>
            <a:custGeom>
              <a:avLst/>
              <a:gdLst>
                <a:gd name="connsiteX0" fmla="*/ 62389 w 66675"/>
                <a:gd name="connsiteY0" fmla="*/ 16669 h 19050"/>
                <a:gd name="connsiteX1" fmla="*/ 11906 w 66675"/>
                <a:gd name="connsiteY1" fmla="*/ 16669 h 19050"/>
                <a:gd name="connsiteX2" fmla="*/ 7144 w 66675"/>
                <a:gd name="connsiteY2" fmla="*/ 11906 h 19050"/>
                <a:gd name="connsiteX3" fmla="*/ 11906 w 66675"/>
                <a:gd name="connsiteY3" fmla="*/ 7144 h 19050"/>
                <a:gd name="connsiteX4" fmla="*/ 62389 w 66675"/>
                <a:gd name="connsiteY4" fmla="*/ 7144 h 19050"/>
                <a:gd name="connsiteX5" fmla="*/ 67151 w 66675"/>
                <a:gd name="connsiteY5" fmla="*/ 11906 h 19050"/>
                <a:gd name="connsiteX6" fmla="*/ 62389 w 66675"/>
                <a:gd name="connsiteY6" fmla="*/ 16669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675" h="19050">
                  <a:moveTo>
                    <a:pt x="62389" y="16669"/>
                  </a:moveTo>
                  <a:lnTo>
                    <a:pt x="11906" y="16669"/>
                  </a:lnTo>
                  <a:cubicBezTo>
                    <a:pt x="9277" y="16669"/>
                    <a:pt x="7144" y="14535"/>
                    <a:pt x="7144" y="11906"/>
                  </a:cubicBezTo>
                  <a:cubicBezTo>
                    <a:pt x="7144" y="9277"/>
                    <a:pt x="9277" y="7144"/>
                    <a:pt x="11906" y="7144"/>
                  </a:cubicBezTo>
                  <a:lnTo>
                    <a:pt x="62389" y="7144"/>
                  </a:lnTo>
                  <a:cubicBezTo>
                    <a:pt x="65018" y="7144"/>
                    <a:pt x="67151" y="9277"/>
                    <a:pt x="67151" y="11906"/>
                  </a:cubicBezTo>
                  <a:cubicBezTo>
                    <a:pt x="67151" y="14535"/>
                    <a:pt x="65018" y="16669"/>
                    <a:pt x="62389" y="16669"/>
                  </a:cubicBezTo>
                  <a:close/>
                </a:path>
              </a:pathLst>
            </a:custGeom>
            <a:grpFill/>
            <a:ln w="317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30FE273F-B32C-4C63-850D-145A61E1C463}"/>
                </a:ext>
              </a:extLst>
            </p:cNvPr>
            <p:cNvSpPr/>
            <p:nvPr/>
          </p:nvSpPr>
          <p:spPr>
            <a:xfrm>
              <a:off x="3938969" y="5278945"/>
              <a:ext cx="66675" cy="19050"/>
            </a:xfrm>
            <a:custGeom>
              <a:avLst/>
              <a:gdLst>
                <a:gd name="connsiteX0" fmla="*/ 62389 w 66675"/>
                <a:gd name="connsiteY0" fmla="*/ 16669 h 19050"/>
                <a:gd name="connsiteX1" fmla="*/ 11906 w 66675"/>
                <a:gd name="connsiteY1" fmla="*/ 16669 h 19050"/>
                <a:gd name="connsiteX2" fmla="*/ 7144 w 66675"/>
                <a:gd name="connsiteY2" fmla="*/ 11906 h 19050"/>
                <a:gd name="connsiteX3" fmla="*/ 11906 w 66675"/>
                <a:gd name="connsiteY3" fmla="*/ 7144 h 19050"/>
                <a:gd name="connsiteX4" fmla="*/ 62389 w 66675"/>
                <a:gd name="connsiteY4" fmla="*/ 7144 h 19050"/>
                <a:gd name="connsiteX5" fmla="*/ 67151 w 66675"/>
                <a:gd name="connsiteY5" fmla="*/ 11906 h 19050"/>
                <a:gd name="connsiteX6" fmla="*/ 62389 w 66675"/>
                <a:gd name="connsiteY6" fmla="*/ 16669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675" h="19050">
                  <a:moveTo>
                    <a:pt x="62389" y="16669"/>
                  </a:moveTo>
                  <a:lnTo>
                    <a:pt x="11906" y="16669"/>
                  </a:lnTo>
                  <a:cubicBezTo>
                    <a:pt x="9277" y="16669"/>
                    <a:pt x="7144" y="14535"/>
                    <a:pt x="7144" y="11906"/>
                  </a:cubicBezTo>
                  <a:cubicBezTo>
                    <a:pt x="7144" y="9277"/>
                    <a:pt x="9277" y="7144"/>
                    <a:pt x="11906" y="7144"/>
                  </a:cubicBezTo>
                  <a:lnTo>
                    <a:pt x="62389" y="7144"/>
                  </a:lnTo>
                  <a:cubicBezTo>
                    <a:pt x="65018" y="7144"/>
                    <a:pt x="67151" y="9277"/>
                    <a:pt x="67151" y="11906"/>
                  </a:cubicBezTo>
                  <a:cubicBezTo>
                    <a:pt x="67151" y="14535"/>
                    <a:pt x="65018" y="16669"/>
                    <a:pt x="62389" y="16669"/>
                  </a:cubicBezTo>
                  <a:close/>
                </a:path>
              </a:pathLst>
            </a:custGeom>
            <a:grpFill/>
            <a:ln w="317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C805DA93-A7FC-8391-A96C-69859429BD28}"/>
                </a:ext>
              </a:extLst>
            </p:cNvPr>
            <p:cNvSpPr/>
            <p:nvPr/>
          </p:nvSpPr>
          <p:spPr>
            <a:xfrm>
              <a:off x="3651695" y="5324284"/>
              <a:ext cx="66675" cy="19050"/>
            </a:xfrm>
            <a:custGeom>
              <a:avLst/>
              <a:gdLst>
                <a:gd name="connsiteX0" fmla="*/ 62293 w 66675"/>
                <a:gd name="connsiteY0" fmla="*/ 16669 h 19050"/>
                <a:gd name="connsiteX1" fmla="*/ 11906 w 66675"/>
                <a:gd name="connsiteY1" fmla="*/ 16669 h 19050"/>
                <a:gd name="connsiteX2" fmla="*/ 7144 w 66675"/>
                <a:gd name="connsiteY2" fmla="*/ 11906 h 19050"/>
                <a:gd name="connsiteX3" fmla="*/ 11906 w 66675"/>
                <a:gd name="connsiteY3" fmla="*/ 7144 h 19050"/>
                <a:gd name="connsiteX4" fmla="*/ 62293 w 66675"/>
                <a:gd name="connsiteY4" fmla="*/ 7144 h 19050"/>
                <a:gd name="connsiteX5" fmla="*/ 67056 w 66675"/>
                <a:gd name="connsiteY5" fmla="*/ 11906 h 19050"/>
                <a:gd name="connsiteX6" fmla="*/ 62293 w 66675"/>
                <a:gd name="connsiteY6" fmla="*/ 16669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675" h="19050">
                  <a:moveTo>
                    <a:pt x="62293" y="16669"/>
                  </a:moveTo>
                  <a:lnTo>
                    <a:pt x="11906" y="16669"/>
                  </a:lnTo>
                  <a:cubicBezTo>
                    <a:pt x="9277" y="16669"/>
                    <a:pt x="7144" y="14535"/>
                    <a:pt x="7144" y="11906"/>
                  </a:cubicBezTo>
                  <a:cubicBezTo>
                    <a:pt x="7144" y="9277"/>
                    <a:pt x="9277" y="7144"/>
                    <a:pt x="11906" y="7144"/>
                  </a:cubicBezTo>
                  <a:lnTo>
                    <a:pt x="62293" y="7144"/>
                  </a:lnTo>
                  <a:cubicBezTo>
                    <a:pt x="64922" y="7144"/>
                    <a:pt x="67056" y="9277"/>
                    <a:pt x="67056" y="11906"/>
                  </a:cubicBezTo>
                  <a:cubicBezTo>
                    <a:pt x="67056" y="14535"/>
                    <a:pt x="64922" y="16669"/>
                    <a:pt x="62293" y="16669"/>
                  </a:cubicBezTo>
                  <a:close/>
                </a:path>
              </a:pathLst>
            </a:custGeom>
            <a:grpFill/>
            <a:ln w="317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632FC31B-F03F-B528-86ED-477973EEF6B9}"/>
                </a:ext>
              </a:extLst>
            </p:cNvPr>
            <p:cNvSpPr/>
            <p:nvPr/>
          </p:nvSpPr>
          <p:spPr>
            <a:xfrm>
              <a:off x="3651695" y="5278945"/>
              <a:ext cx="66675" cy="19050"/>
            </a:xfrm>
            <a:custGeom>
              <a:avLst/>
              <a:gdLst>
                <a:gd name="connsiteX0" fmla="*/ 62293 w 66675"/>
                <a:gd name="connsiteY0" fmla="*/ 16669 h 19050"/>
                <a:gd name="connsiteX1" fmla="*/ 11906 w 66675"/>
                <a:gd name="connsiteY1" fmla="*/ 16669 h 19050"/>
                <a:gd name="connsiteX2" fmla="*/ 7144 w 66675"/>
                <a:gd name="connsiteY2" fmla="*/ 11906 h 19050"/>
                <a:gd name="connsiteX3" fmla="*/ 11906 w 66675"/>
                <a:gd name="connsiteY3" fmla="*/ 7144 h 19050"/>
                <a:gd name="connsiteX4" fmla="*/ 62293 w 66675"/>
                <a:gd name="connsiteY4" fmla="*/ 7144 h 19050"/>
                <a:gd name="connsiteX5" fmla="*/ 67056 w 66675"/>
                <a:gd name="connsiteY5" fmla="*/ 11906 h 19050"/>
                <a:gd name="connsiteX6" fmla="*/ 62293 w 66675"/>
                <a:gd name="connsiteY6" fmla="*/ 16669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675" h="19050">
                  <a:moveTo>
                    <a:pt x="62293" y="16669"/>
                  </a:moveTo>
                  <a:lnTo>
                    <a:pt x="11906" y="16669"/>
                  </a:lnTo>
                  <a:cubicBezTo>
                    <a:pt x="9277" y="16669"/>
                    <a:pt x="7144" y="14535"/>
                    <a:pt x="7144" y="11906"/>
                  </a:cubicBezTo>
                  <a:cubicBezTo>
                    <a:pt x="7144" y="9277"/>
                    <a:pt x="9277" y="7144"/>
                    <a:pt x="11906" y="7144"/>
                  </a:cubicBezTo>
                  <a:lnTo>
                    <a:pt x="62293" y="7144"/>
                  </a:lnTo>
                  <a:cubicBezTo>
                    <a:pt x="64922" y="7144"/>
                    <a:pt x="67056" y="9277"/>
                    <a:pt x="67056" y="11906"/>
                  </a:cubicBezTo>
                  <a:cubicBezTo>
                    <a:pt x="67056" y="14535"/>
                    <a:pt x="64922" y="16669"/>
                    <a:pt x="62293" y="16669"/>
                  </a:cubicBezTo>
                  <a:close/>
                </a:path>
              </a:pathLst>
            </a:custGeom>
            <a:grpFill/>
            <a:ln w="317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E88B6902-23F9-716C-5EB0-CB5C5D596038}"/>
                </a:ext>
              </a:extLst>
            </p:cNvPr>
            <p:cNvSpPr/>
            <p:nvPr/>
          </p:nvSpPr>
          <p:spPr>
            <a:xfrm>
              <a:off x="3809035" y="5288457"/>
              <a:ext cx="38100" cy="38100"/>
            </a:xfrm>
            <a:custGeom>
              <a:avLst/>
              <a:gdLst>
                <a:gd name="connsiteX0" fmla="*/ 23444 w 38100"/>
                <a:gd name="connsiteY0" fmla="*/ 39256 h 38100"/>
                <a:gd name="connsiteX1" fmla="*/ 20206 w 38100"/>
                <a:gd name="connsiteY1" fmla="*/ 39256 h 38100"/>
                <a:gd name="connsiteX2" fmla="*/ 7442 w 38100"/>
                <a:gd name="connsiteY2" fmla="*/ 20206 h 38100"/>
                <a:gd name="connsiteX3" fmla="*/ 26492 w 38100"/>
                <a:gd name="connsiteY3" fmla="*/ 7442 h 38100"/>
                <a:gd name="connsiteX4" fmla="*/ 37437 w 38100"/>
                <a:gd name="connsiteY4" fmla="*/ 27711 h 38100"/>
                <a:gd name="connsiteX5" fmla="*/ 23444 w 38100"/>
                <a:gd name="connsiteY5" fmla="*/ 39256 h 38100"/>
                <a:gd name="connsiteX6" fmla="*/ 23444 w 38100"/>
                <a:gd name="connsiteY6" fmla="*/ 16301 h 38100"/>
                <a:gd name="connsiteX7" fmla="*/ 16929 w 38100"/>
                <a:gd name="connsiteY7" fmla="*/ 23302 h 38100"/>
                <a:gd name="connsiteX8" fmla="*/ 22111 w 38100"/>
                <a:gd name="connsiteY8" fmla="*/ 29635 h 38100"/>
                <a:gd name="connsiteX9" fmla="*/ 27159 w 38100"/>
                <a:gd name="connsiteY9" fmla="*/ 28683 h 38100"/>
                <a:gd name="connsiteX10" fmla="*/ 28921 w 38100"/>
                <a:gd name="connsiteY10" fmla="*/ 19282 h 38100"/>
                <a:gd name="connsiteX11" fmla="*/ 24778 w 38100"/>
                <a:gd name="connsiteY11" fmla="*/ 16491 h 38100"/>
                <a:gd name="connsiteX12" fmla="*/ 23444 w 38100"/>
                <a:gd name="connsiteY12" fmla="*/ 16491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00" h="38100">
                  <a:moveTo>
                    <a:pt x="23444" y="39256"/>
                  </a:moveTo>
                  <a:cubicBezTo>
                    <a:pt x="22368" y="39361"/>
                    <a:pt x="21282" y="39361"/>
                    <a:pt x="20206" y="39256"/>
                  </a:cubicBezTo>
                  <a:cubicBezTo>
                    <a:pt x="11443" y="37484"/>
                    <a:pt x="5747" y="28978"/>
                    <a:pt x="7442" y="20206"/>
                  </a:cubicBezTo>
                  <a:cubicBezTo>
                    <a:pt x="9214" y="11443"/>
                    <a:pt x="17720" y="5747"/>
                    <a:pt x="26492" y="7442"/>
                  </a:cubicBezTo>
                  <a:cubicBezTo>
                    <a:pt x="35112" y="10014"/>
                    <a:pt x="40008" y="19091"/>
                    <a:pt x="37437" y="27711"/>
                  </a:cubicBezTo>
                  <a:cubicBezTo>
                    <a:pt x="35541" y="34036"/>
                    <a:pt x="30017" y="38599"/>
                    <a:pt x="23444" y="39256"/>
                  </a:cubicBezTo>
                  <a:close/>
                  <a:moveTo>
                    <a:pt x="23444" y="16301"/>
                  </a:moveTo>
                  <a:cubicBezTo>
                    <a:pt x="19710" y="16434"/>
                    <a:pt x="16796" y="19568"/>
                    <a:pt x="16929" y="23302"/>
                  </a:cubicBezTo>
                  <a:cubicBezTo>
                    <a:pt x="17034" y="26340"/>
                    <a:pt x="19158" y="28931"/>
                    <a:pt x="22111" y="29635"/>
                  </a:cubicBezTo>
                  <a:cubicBezTo>
                    <a:pt x="23854" y="29988"/>
                    <a:pt x="25664" y="29645"/>
                    <a:pt x="27159" y="28683"/>
                  </a:cubicBezTo>
                  <a:cubicBezTo>
                    <a:pt x="30245" y="26578"/>
                    <a:pt x="31036" y="22368"/>
                    <a:pt x="28921" y="19282"/>
                  </a:cubicBezTo>
                  <a:cubicBezTo>
                    <a:pt x="27950" y="17853"/>
                    <a:pt x="26464" y="16853"/>
                    <a:pt x="24778" y="16491"/>
                  </a:cubicBezTo>
                  <a:lnTo>
                    <a:pt x="23444" y="16491"/>
                  </a:lnTo>
                  <a:close/>
                </a:path>
              </a:pathLst>
            </a:custGeom>
            <a:grpFill/>
            <a:ln w="317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82F469D3-17B9-FB62-9C3F-9C6853984239}"/>
                </a:ext>
              </a:extLst>
            </p:cNvPr>
            <p:cNvSpPr/>
            <p:nvPr/>
          </p:nvSpPr>
          <p:spPr>
            <a:xfrm>
              <a:off x="3729978" y="5209031"/>
              <a:ext cx="200025" cy="200025"/>
            </a:xfrm>
            <a:custGeom>
              <a:avLst/>
              <a:gdLst>
                <a:gd name="connsiteX0" fmla="*/ 102310 w 200025"/>
                <a:gd name="connsiteY0" fmla="*/ 198596 h 200025"/>
                <a:gd name="connsiteX1" fmla="*/ 97548 w 200025"/>
                <a:gd name="connsiteY1" fmla="*/ 195739 h 200025"/>
                <a:gd name="connsiteX2" fmla="*/ 91642 w 200025"/>
                <a:gd name="connsiteY2" fmla="*/ 181832 h 200025"/>
                <a:gd name="connsiteX3" fmla="*/ 82117 w 200025"/>
                <a:gd name="connsiteY3" fmla="*/ 179832 h 200025"/>
                <a:gd name="connsiteX4" fmla="*/ 71354 w 200025"/>
                <a:gd name="connsiteY4" fmla="*/ 190405 h 200025"/>
                <a:gd name="connsiteX5" fmla="*/ 66210 w 200025"/>
                <a:gd name="connsiteY5" fmla="*/ 191453 h 200025"/>
                <a:gd name="connsiteX6" fmla="*/ 45732 w 200025"/>
                <a:gd name="connsiteY6" fmla="*/ 179832 h 200025"/>
                <a:gd name="connsiteX7" fmla="*/ 43922 w 200025"/>
                <a:gd name="connsiteY7" fmla="*/ 174974 h 200025"/>
                <a:gd name="connsiteX8" fmla="*/ 47256 w 200025"/>
                <a:gd name="connsiteY8" fmla="*/ 160306 h 200025"/>
                <a:gd name="connsiteX9" fmla="*/ 40588 w 200025"/>
                <a:gd name="connsiteY9" fmla="*/ 153067 h 200025"/>
                <a:gd name="connsiteX10" fmla="*/ 25729 w 200025"/>
                <a:gd name="connsiteY10" fmla="*/ 155257 h 200025"/>
                <a:gd name="connsiteX11" fmla="*/ 20967 w 200025"/>
                <a:gd name="connsiteY11" fmla="*/ 153067 h 200025"/>
                <a:gd name="connsiteX12" fmla="*/ 11442 w 200025"/>
                <a:gd name="connsiteY12" fmla="*/ 131731 h 200025"/>
                <a:gd name="connsiteX13" fmla="*/ 12870 w 200025"/>
                <a:gd name="connsiteY13" fmla="*/ 126682 h 200025"/>
                <a:gd name="connsiteX14" fmla="*/ 24205 w 200025"/>
                <a:gd name="connsiteY14" fmla="*/ 117157 h 200025"/>
                <a:gd name="connsiteX15" fmla="*/ 23062 w 200025"/>
                <a:gd name="connsiteY15" fmla="*/ 107632 h 200025"/>
                <a:gd name="connsiteX16" fmla="*/ 9727 w 200025"/>
                <a:gd name="connsiteY16" fmla="*/ 100584 h 200025"/>
                <a:gd name="connsiteX17" fmla="*/ 7156 w 200025"/>
                <a:gd name="connsiteY17" fmla="*/ 96012 h 200025"/>
                <a:gd name="connsiteX18" fmla="*/ 8680 w 200025"/>
                <a:gd name="connsiteY18" fmla="*/ 84296 h 200025"/>
                <a:gd name="connsiteX19" fmla="*/ 11727 w 200025"/>
                <a:gd name="connsiteY19" fmla="*/ 72866 h 200025"/>
                <a:gd name="connsiteX20" fmla="*/ 15823 w 200025"/>
                <a:gd name="connsiteY20" fmla="*/ 69628 h 200025"/>
                <a:gd name="connsiteX21" fmla="*/ 30777 w 200025"/>
                <a:gd name="connsiteY21" fmla="*/ 68294 h 200025"/>
                <a:gd name="connsiteX22" fmla="*/ 35635 w 200025"/>
                <a:gd name="connsiteY22" fmla="*/ 59627 h 200025"/>
                <a:gd name="connsiteX23" fmla="*/ 28968 w 200025"/>
                <a:gd name="connsiteY23" fmla="*/ 46101 h 200025"/>
                <a:gd name="connsiteX24" fmla="*/ 29634 w 200025"/>
                <a:gd name="connsiteY24" fmla="*/ 40957 h 200025"/>
                <a:gd name="connsiteX25" fmla="*/ 46970 w 200025"/>
                <a:gd name="connsiteY25" fmla="*/ 25051 h 200025"/>
                <a:gd name="connsiteX26" fmla="*/ 52209 w 200025"/>
                <a:gd name="connsiteY26" fmla="*/ 25051 h 200025"/>
                <a:gd name="connsiteX27" fmla="*/ 65163 w 200025"/>
                <a:gd name="connsiteY27" fmla="*/ 32766 h 200025"/>
                <a:gd name="connsiteX28" fmla="*/ 74116 w 200025"/>
                <a:gd name="connsiteY28" fmla="*/ 28670 h 200025"/>
                <a:gd name="connsiteX29" fmla="*/ 76688 w 200025"/>
                <a:gd name="connsiteY29" fmla="*/ 13811 h 200025"/>
                <a:gd name="connsiteX30" fmla="*/ 80212 w 200025"/>
                <a:gd name="connsiteY30" fmla="*/ 10001 h 200025"/>
                <a:gd name="connsiteX31" fmla="*/ 103644 w 200025"/>
                <a:gd name="connsiteY31" fmla="*/ 7144 h 200025"/>
                <a:gd name="connsiteX32" fmla="*/ 108025 w 200025"/>
                <a:gd name="connsiteY32" fmla="*/ 10001 h 200025"/>
                <a:gd name="connsiteX33" fmla="*/ 113931 w 200025"/>
                <a:gd name="connsiteY33" fmla="*/ 23813 h 200025"/>
                <a:gd name="connsiteX34" fmla="*/ 123456 w 200025"/>
                <a:gd name="connsiteY34" fmla="*/ 25813 h 200025"/>
                <a:gd name="connsiteX35" fmla="*/ 134219 w 200025"/>
                <a:gd name="connsiteY35" fmla="*/ 15335 h 200025"/>
                <a:gd name="connsiteX36" fmla="*/ 139363 w 200025"/>
                <a:gd name="connsiteY36" fmla="*/ 14383 h 200025"/>
                <a:gd name="connsiteX37" fmla="*/ 159841 w 200025"/>
                <a:gd name="connsiteY37" fmla="*/ 25908 h 200025"/>
                <a:gd name="connsiteX38" fmla="*/ 161651 w 200025"/>
                <a:gd name="connsiteY38" fmla="*/ 30766 h 200025"/>
                <a:gd name="connsiteX39" fmla="*/ 158317 w 200025"/>
                <a:gd name="connsiteY39" fmla="*/ 45434 h 200025"/>
                <a:gd name="connsiteX40" fmla="*/ 164985 w 200025"/>
                <a:gd name="connsiteY40" fmla="*/ 52673 h 200025"/>
                <a:gd name="connsiteX41" fmla="*/ 179844 w 200025"/>
                <a:gd name="connsiteY41" fmla="*/ 50482 h 200025"/>
                <a:gd name="connsiteX42" fmla="*/ 184606 w 200025"/>
                <a:gd name="connsiteY42" fmla="*/ 52673 h 200025"/>
                <a:gd name="connsiteX43" fmla="*/ 194131 w 200025"/>
                <a:gd name="connsiteY43" fmla="*/ 74009 h 200025"/>
                <a:gd name="connsiteX44" fmla="*/ 192702 w 200025"/>
                <a:gd name="connsiteY44" fmla="*/ 79057 h 200025"/>
                <a:gd name="connsiteX45" fmla="*/ 181368 w 200025"/>
                <a:gd name="connsiteY45" fmla="*/ 88582 h 200025"/>
                <a:gd name="connsiteX46" fmla="*/ 182511 w 200025"/>
                <a:gd name="connsiteY46" fmla="*/ 98107 h 200025"/>
                <a:gd name="connsiteX47" fmla="*/ 195846 w 200025"/>
                <a:gd name="connsiteY47" fmla="*/ 105061 h 200025"/>
                <a:gd name="connsiteX48" fmla="*/ 198417 w 200025"/>
                <a:gd name="connsiteY48" fmla="*/ 109633 h 200025"/>
                <a:gd name="connsiteX49" fmla="*/ 196893 w 200025"/>
                <a:gd name="connsiteY49" fmla="*/ 121348 h 200025"/>
                <a:gd name="connsiteX50" fmla="*/ 193845 w 200025"/>
                <a:gd name="connsiteY50" fmla="*/ 132779 h 200025"/>
                <a:gd name="connsiteX51" fmla="*/ 189750 w 200025"/>
                <a:gd name="connsiteY51" fmla="*/ 136017 h 200025"/>
                <a:gd name="connsiteX52" fmla="*/ 174795 w 200025"/>
                <a:gd name="connsiteY52" fmla="*/ 137350 h 200025"/>
                <a:gd name="connsiteX53" fmla="*/ 169938 w 200025"/>
                <a:gd name="connsiteY53" fmla="*/ 146018 h 200025"/>
                <a:gd name="connsiteX54" fmla="*/ 176605 w 200025"/>
                <a:gd name="connsiteY54" fmla="*/ 159544 h 200025"/>
                <a:gd name="connsiteX55" fmla="*/ 175939 w 200025"/>
                <a:gd name="connsiteY55" fmla="*/ 164687 h 200025"/>
                <a:gd name="connsiteX56" fmla="*/ 158603 w 200025"/>
                <a:gd name="connsiteY56" fmla="*/ 180594 h 200025"/>
                <a:gd name="connsiteX57" fmla="*/ 153364 w 200025"/>
                <a:gd name="connsiteY57" fmla="*/ 180594 h 200025"/>
                <a:gd name="connsiteX58" fmla="*/ 140506 w 200025"/>
                <a:gd name="connsiteY58" fmla="*/ 172879 h 200025"/>
                <a:gd name="connsiteX59" fmla="*/ 131552 w 200025"/>
                <a:gd name="connsiteY59" fmla="*/ 176974 h 200025"/>
                <a:gd name="connsiteX60" fmla="*/ 128504 w 200025"/>
                <a:gd name="connsiteY60" fmla="*/ 191929 h 200025"/>
                <a:gd name="connsiteX61" fmla="*/ 124980 w 200025"/>
                <a:gd name="connsiteY61" fmla="*/ 195739 h 200025"/>
                <a:gd name="connsiteX62" fmla="*/ 102310 w 200025"/>
                <a:gd name="connsiteY62" fmla="*/ 198596 h 200025"/>
                <a:gd name="connsiteX63" fmla="*/ 80498 w 200025"/>
                <a:gd name="connsiteY63" fmla="*/ 170021 h 200025"/>
                <a:gd name="connsiteX64" fmla="*/ 81831 w 200025"/>
                <a:gd name="connsiteY64" fmla="*/ 170021 h 200025"/>
                <a:gd name="connsiteX65" fmla="*/ 95357 w 200025"/>
                <a:gd name="connsiteY65" fmla="*/ 172688 h 200025"/>
                <a:gd name="connsiteX66" fmla="*/ 99262 w 200025"/>
                <a:gd name="connsiteY66" fmla="*/ 175546 h 200025"/>
                <a:gd name="connsiteX67" fmla="*/ 104977 w 200025"/>
                <a:gd name="connsiteY67" fmla="*/ 188976 h 200025"/>
                <a:gd name="connsiteX68" fmla="*/ 119931 w 200025"/>
                <a:gd name="connsiteY68" fmla="*/ 187166 h 200025"/>
                <a:gd name="connsiteX69" fmla="*/ 122408 w 200025"/>
                <a:gd name="connsiteY69" fmla="*/ 172783 h 200025"/>
                <a:gd name="connsiteX70" fmla="*/ 125551 w 200025"/>
                <a:gd name="connsiteY70" fmla="*/ 169069 h 200025"/>
                <a:gd name="connsiteX71" fmla="*/ 138029 w 200025"/>
                <a:gd name="connsiteY71" fmla="*/ 163354 h 200025"/>
                <a:gd name="connsiteX72" fmla="*/ 142887 w 200025"/>
                <a:gd name="connsiteY72" fmla="*/ 163354 h 200025"/>
                <a:gd name="connsiteX73" fmla="*/ 155460 w 200025"/>
                <a:gd name="connsiteY73" fmla="*/ 170879 h 200025"/>
                <a:gd name="connsiteX74" fmla="*/ 166604 w 200025"/>
                <a:gd name="connsiteY74" fmla="*/ 160687 h 200025"/>
                <a:gd name="connsiteX75" fmla="*/ 160127 w 200025"/>
                <a:gd name="connsiteY75" fmla="*/ 147542 h 200025"/>
                <a:gd name="connsiteX76" fmla="*/ 160127 w 200025"/>
                <a:gd name="connsiteY76" fmla="*/ 142685 h 200025"/>
                <a:gd name="connsiteX77" fmla="*/ 166890 w 200025"/>
                <a:gd name="connsiteY77" fmla="*/ 130778 h 200025"/>
                <a:gd name="connsiteX78" fmla="*/ 170795 w 200025"/>
                <a:gd name="connsiteY78" fmla="*/ 127921 h 200025"/>
                <a:gd name="connsiteX79" fmla="*/ 185368 w 200025"/>
                <a:gd name="connsiteY79" fmla="*/ 126587 h 200025"/>
                <a:gd name="connsiteX80" fmla="*/ 187178 w 200025"/>
                <a:gd name="connsiteY80" fmla="*/ 119253 h 200025"/>
                <a:gd name="connsiteX81" fmla="*/ 188321 w 200025"/>
                <a:gd name="connsiteY81" fmla="*/ 111823 h 200025"/>
                <a:gd name="connsiteX82" fmla="*/ 175367 w 200025"/>
                <a:gd name="connsiteY82" fmla="*/ 105061 h 200025"/>
                <a:gd name="connsiteX83" fmla="*/ 172795 w 200025"/>
                <a:gd name="connsiteY83" fmla="*/ 100965 h 200025"/>
                <a:gd name="connsiteX84" fmla="*/ 171271 w 200025"/>
                <a:gd name="connsiteY84" fmla="*/ 87344 h 200025"/>
                <a:gd name="connsiteX85" fmla="*/ 172795 w 200025"/>
                <a:gd name="connsiteY85" fmla="*/ 82772 h 200025"/>
                <a:gd name="connsiteX86" fmla="*/ 183844 w 200025"/>
                <a:gd name="connsiteY86" fmla="*/ 73247 h 200025"/>
                <a:gd name="connsiteX87" fmla="*/ 177463 w 200025"/>
                <a:gd name="connsiteY87" fmla="*/ 59627 h 200025"/>
                <a:gd name="connsiteX88" fmla="*/ 162984 w 200025"/>
                <a:gd name="connsiteY88" fmla="*/ 61722 h 200025"/>
                <a:gd name="connsiteX89" fmla="*/ 158508 w 200025"/>
                <a:gd name="connsiteY89" fmla="*/ 59912 h 200025"/>
                <a:gd name="connsiteX90" fmla="*/ 148983 w 200025"/>
                <a:gd name="connsiteY90" fmla="*/ 49816 h 200025"/>
                <a:gd name="connsiteX91" fmla="*/ 147554 w 200025"/>
                <a:gd name="connsiteY91" fmla="*/ 45244 h 200025"/>
                <a:gd name="connsiteX92" fmla="*/ 150792 w 200025"/>
                <a:gd name="connsiteY92" fmla="*/ 30956 h 200025"/>
                <a:gd name="connsiteX93" fmla="*/ 137743 w 200025"/>
                <a:gd name="connsiteY93" fmla="*/ 23527 h 200025"/>
                <a:gd name="connsiteX94" fmla="*/ 127266 w 200025"/>
                <a:gd name="connsiteY94" fmla="*/ 33719 h 200025"/>
                <a:gd name="connsiteX95" fmla="*/ 122598 w 200025"/>
                <a:gd name="connsiteY95" fmla="*/ 34862 h 200025"/>
                <a:gd name="connsiteX96" fmla="*/ 109073 w 200025"/>
                <a:gd name="connsiteY96" fmla="*/ 32195 h 200025"/>
                <a:gd name="connsiteX97" fmla="*/ 105168 w 200025"/>
                <a:gd name="connsiteY97" fmla="*/ 29337 h 200025"/>
                <a:gd name="connsiteX98" fmla="*/ 99453 w 200025"/>
                <a:gd name="connsiteY98" fmla="*/ 15907 h 200025"/>
                <a:gd name="connsiteX99" fmla="*/ 84498 w 200025"/>
                <a:gd name="connsiteY99" fmla="*/ 17716 h 200025"/>
                <a:gd name="connsiteX100" fmla="*/ 82022 w 200025"/>
                <a:gd name="connsiteY100" fmla="*/ 32099 h 200025"/>
                <a:gd name="connsiteX101" fmla="*/ 78879 w 200025"/>
                <a:gd name="connsiteY101" fmla="*/ 35814 h 200025"/>
                <a:gd name="connsiteX102" fmla="*/ 66496 w 200025"/>
                <a:gd name="connsiteY102" fmla="*/ 41529 h 200025"/>
                <a:gd name="connsiteX103" fmla="*/ 61639 w 200025"/>
                <a:gd name="connsiteY103" fmla="*/ 41529 h 200025"/>
                <a:gd name="connsiteX104" fmla="*/ 49065 w 200025"/>
                <a:gd name="connsiteY104" fmla="*/ 34004 h 200025"/>
                <a:gd name="connsiteX105" fmla="*/ 38016 w 200025"/>
                <a:gd name="connsiteY105" fmla="*/ 44196 h 200025"/>
                <a:gd name="connsiteX106" fmla="*/ 44493 w 200025"/>
                <a:gd name="connsiteY106" fmla="*/ 57340 h 200025"/>
                <a:gd name="connsiteX107" fmla="*/ 44493 w 200025"/>
                <a:gd name="connsiteY107" fmla="*/ 62198 h 200025"/>
                <a:gd name="connsiteX108" fmla="*/ 37731 w 200025"/>
                <a:gd name="connsiteY108" fmla="*/ 74105 h 200025"/>
                <a:gd name="connsiteX109" fmla="*/ 33825 w 200025"/>
                <a:gd name="connsiteY109" fmla="*/ 76962 h 200025"/>
                <a:gd name="connsiteX110" fmla="*/ 19252 w 200025"/>
                <a:gd name="connsiteY110" fmla="*/ 78296 h 200025"/>
                <a:gd name="connsiteX111" fmla="*/ 17347 w 200025"/>
                <a:gd name="connsiteY111" fmla="*/ 85630 h 200025"/>
                <a:gd name="connsiteX112" fmla="*/ 16299 w 200025"/>
                <a:gd name="connsiteY112" fmla="*/ 93059 h 200025"/>
                <a:gd name="connsiteX113" fmla="*/ 29253 w 200025"/>
                <a:gd name="connsiteY113" fmla="*/ 99917 h 200025"/>
                <a:gd name="connsiteX114" fmla="*/ 31825 w 200025"/>
                <a:gd name="connsiteY114" fmla="*/ 104013 h 200025"/>
                <a:gd name="connsiteX115" fmla="*/ 33349 w 200025"/>
                <a:gd name="connsiteY115" fmla="*/ 117634 h 200025"/>
                <a:gd name="connsiteX116" fmla="*/ 31825 w 200025"/>
                <a:gd name="connsiteY116" fmla="*/ 122206 h 200025"/>
                <a:gd name="connsiteX117" fmla="*/ 20776 w 200025"/>
                <a:gd name="connsiteY117" fmla="*/ 131731 h 200025"/>
                <a:gd name="connsiteX118" fmla="*/ 27158 w 200025"/>
                <a:gd name="connsiteY118" fmla="*/ 145352 h 200025"/>
                <a:gd name="connsiteX119" fmla="*/ 41636 w 200025"/>
                <a:gd name="connsiteY119" fmla="*/ 143256 h 200025"/>
                <a:gd name="connsiteX120" fmla="*/ 46113 w 200025"/>
                <a:gd name="connsiteY120" fmla="*/ 145066 h 200025"/>
                <a:gd name="connsiteX121" fmla="*/ 55638 w 200025"/>
                <a:gd name="connsiteY121" fmla="*/ 155067 h 200025"/>
                <a:gd name="connsiteX122" fmla="*/ 57066 w 200025"/>
                <a:gd name="connsiteY122" fmla="*/ 159639 h 200025"/>
                <a:gd name="connsiteX123" fmla="*/ 53828 w 200025"/>
                <a:gd name="connsiteY123" fmla="*/ 173927 h 200025"/>
                <a:gd name="connsiteX124" fmla="*/ 66973 w 200025"/>
                <a:gd name="connsiteY124" fmla="*/ 181356 h 200025"/>
                <a:gd name="connsiteX125" fmla="*/ 77450 w 200025"/>
                <a:gd name="connsiteY125" fmla="*/ 171164 h 200025"/>
                <a:gd name="connsiteX126" fmla="*/ 80879 w 200025"/>
                <a:gd name="connsiteY126" fmla="*/ 169831 h 200025"/>
                <a:gd name="connsiteX127" fmla="*/ 102501 w 200025"/>
                <a:gd name="connsiteY127" fmla="*/ 158782 h 200025"/>
                <a:gd name="connsiteX128" fmla="*/ 46237 w 200025"/>
                <a:gd name="connsiteY128" fmla="*/ 102841 h 200025"/>
                <a:gd name="connsiteX129" fmla="*/ 102186 w 200025"/>
                <a:gd name="connsiteY129" fmla="*/ 46577 h 200025"/>
                <a:gd name="connsiteX130" fmla="*/ 158441 w 200025"/>
                <a:gd name="connsiteY130" fmla="*/ 102518 h 200025"/>
                <a:gd name="connsiteX131" fmla="*/ 157365 w 200025"/>
                <a:gd name="connsiteY131" fmla="*/ 113633 h 200025"/>
                <a:gd name="connsiteX132" fmla="*/ 102596 w 200025"/>
                <a:gd name="connsiteY132" fmla="*/ 158591 h 200025"/>
                <a:gd name="connsiteX133" fmla="*/ 102501 w 200025"/>
                <a:gd name="connsiteY133" fmla="*/ 56007 h 200025"/>
                <a:gd name="connsiteX134" fmla="*/ 56505 w 200025"/>
                <a:gd name="connsiteY134" fmla="*/ 103165 h 200025"/>
                <a:gd name="connsiteX135" fmla="*/ 103663 w 200025"/>
                <a:gd name="connsiteY135" fmla="*/ 149152 h 200025"/>
                <a:gd name="connsiteX136" fmla="*/ 128314 w 200025"/>
                <a:gd name="connsiteY136" fmla="*/ 141732 h 200025"/>
                <a:gd name="connsiteX137" fmla="*/ 148125 w 200025"/>
                <a:gd name="connsiteY137" fmla="*/ 112109 h 200025"/>
                <a:gd name="connsiteX138" fmla="*/ 148125 w 200025"/>
                <a:gd name="connsiteY138" fmla="*/ 112109 h 200025"/>
                <a:gd name="connsiteX139" fmla="*/ 112292 w 200025"/>
                <a:gd name="connsiteY139" fmla="*/ 56845 h 200025"/>
                <a:gd name="connsiteX140" fmla="*/ 102501 w 200025"/>
                <a:gd name="connsiteY140" fmla="*/ 55816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200025" h="200025">
                  <a:moveTo>
                    <a:pt x="102310" y="198596"/>
                  </a:moveTo>
                  <a:cubicBezTo>
                    <a:pt x="100291" y="198711"/>
                    <a:pt x="98405" y="197577"/>
                    <a:pt x="97548" y="195739"/>
                  </a:cubicBezTo>
                  <a:lnTo>
                    <a:pt x="91642" y="181832"/>
                  </a:lnTo>
                  <a:cubicBezTo>
                    <a:pt x="88432" y="181356"/>
                    <a:pt x="85251" y="180689"/>
                    <a:pt x="82117" y="179832"/>
                  </a:cubicBezTo>
                  <a:lnTo>
                    <a:pt x="71354" y="190405"/>
                  </a:lnTo>
                  <a:cubicBezTo>
                    <a:pt x="70001" y="191757"/>
                    <a:pt x="67982" y="192167"/>
                    <a:pt x="66210" y="191453"/>
                  </a:cubicBezTo>
                  <a:cubicBezTo>
                    <a:pt x="58933" y="188433"/>
                    <a:pt x="52056" y="184528"/>
                    <a:pt x="45732" y="179832"/>
                  </a:cubicBezTo>
                  <a:cubicBezTo>
                    <a:pt x="44227" y="178708"/>
                    <a:pt x="43512" y="176813"/>
                    <a:pt x="43922" y="174974"/>
                  </a:cubicBezTo>
                  <a:lnTo>
                    <a:pt x="47256" y="160306"/>
                  </a:lnTo>
                  <a:cubicBezTo>
                    <a:pt x="44893" y="158029"/>
                    <a:pt x="42665" y="155610"/>
                    <a:pt x="40588" y="153067"/>
                  </a:cubicBezTo>
                  <a:lnTo>
                    <a:pt x="25729" y="155257"/>
                  </a:lnTo>
                  <a:cubicBezTo>
                    <a:pt x="23853" y="155524"/>
                    <a:pt x="21986" y="154667"/>
                    <a:pt x="20967" y="153067"/>
                  </a:cubicBezTo>
                  <a:cubicBezTo>
                    <a:pt x="16947" y="146361"/>
                    <a:pt x="13747" y="139198"/>
                    <a:pt x="11442" y="131731"/>
                  </a:cubicBezTo>
                  <a:cubicBezTo>
                    <a:pt x="10861" y="129912"/>
                    <a:pt x="11423" y="127930"/>
                    <a:pt x="12870" y="126682"/>
                  </a:cubicBezTo>
                  <a:lnTo>
                    <a:pt x="24205" y="117157"/>
                  </a:lnTo>
                  <a:cubicBezTo>
                    <a:pt x="23634" y="114005"/>
                    <a:pt x="23253" y="110824"/>
                    <a:pt x="23062" y="107632"/>
                  </a:cubicBezTo>
                  <a:lnTo>
                    <a:pt x="9727" y="100584"/>
                  </a:lnTo>
                  <a:cubicBezTo>
                    <a:pt x="8032" y="99708"/>
                    <a:pt x="7022" y="97917"/>
                    <a:pt x="7156" y="96012"/>
                  </a:cubicBezTo>
                  <a:cubicBezTo>
                    <a:pt x="7422" y="92078"/>
                    <a:pt x="7927" y="88163"/>
                    <a:pt x="8680" y="84296"/>
                  </a:cubicBezTo>
                  <a:cubicBezTo>
                    <a:pt x="9470" y="80429"/>
                    <a:pt x="10489" y="76610"/>
                    <a:pt x="11727" y="72866"/>
                  </a:cubicBezTo>
                  <a:cubicBezTo>
                    <a:pt x="12328" y="71066"/>
                    <a:pt x="13937" y="69799"/>
                    <a:pt x="15823" y="69628"/>
                  </a:cubicBezTo>
                  <a:lnTo>
                    <a:pt x="30777" y="68294"/>
                  </a:lnTo>
                  <a:cubicBezTo>
                    <a:pt x="32216" y="65303"/>
                    <a:pt x="33835" y="62417"/>
                    <a:pt x="35635" y="59627"/>
                  </a:cubicBezTo>
                  <a:lnTo>
                    <a:pt x="28968" y="46101"/>
                  </a:lnTo>
                  <a:cubicBezTo>
                    <a:pt x="28158" y="44405"/>
                    <a:pt x="28415" y="42386"/>
                    <a:pt x="29634" y="40957"/>
                  </a:cubicBezTo>
                  <a:cubicBezTo>
                    <a:pt x="34730" y="34957"/>
                    <a:pt x="40560" y="29613"/>
                    <a:pt x="46970" y="25051"/>
                  </a:cubicBezTo>
                  <a:cubicBezTo>
                    <a:pt x="48561" y="24003"/>
                    <a:pt x="50618" y="24003"/>
                    <a:pt x="52209" y="25051"/>
                  </a:cubicBezTo>
                  <a:lnTo>
                    <a:pt x="65163" y="32766"/>
                  </a:lnTo>
                  <a:cubicBezTo>
                    <a:pt x="68058" y="31223"/>
                    <a:pt x="71049" y="29851"/>
                    <a:pt x="74116" y="28670"/>
                  </a:cubicBezTo>
                  <a:lnTo>
                    <a:pt x="76688" y="13811"/>
                  </a:lnTo>
                  <a:cubicBezTo>
                    <a:pt x="77002" y="11954"/>
                    <a:pt x="78383" y="10468"/>
                    <a:pt x="80212" y="10001"/>
                  </a:cubicBezTo>
                  <a:cubicBezTo>
                    <a:pt x="87889" y="8144"/>
                    <a:pt x="95748" y="7182"/>
                    <a:pt x="103644" y="7144"/>
                  </a:cubicBezTo>
                  <a:cubicBezTo>
                    <a:pt x="105539" y="7134"/>
                    <a:pt x="107263" y="8258"/>
                    <a:pt x="108025" y="10001"/>
                  </a:cubicBezTo>
                  <a:lnTo>
                    <a:pt x="113931" y="23813"/>
                  </a:lnTo>
                  <a:cubicBezTo>
                    <a:pt x="117141" y="24279"/>
                    <a:pt x="120322" y="24946"/>
                    <a:pt x="123456" y="25813"/>
                  </a:cubicBezTo>
                  <a:lnTo>
                    <a:pt x="134219" y="15335"/>
                  </a:lnTo>
                  <a:cubicBezTo>
                    <a:pt x="135590" y="14021"/>
                    <a:pt x="137610" y="13649"/>
                    <a:pt x="139363" y="14383"/>
                  </a:cubicBezTo>
                  <a:cubicBezTo>
                    <a:pt x="146639" y="17374"/>
                    <a:pt x="153517" y="21241"/>
                    <a:pt x="159841" y="25908"/>
                  </a:cubicBezTo>
                  <a:cubicBezTo>
                    <a:pt x="161346" y="27032"/>
                    <a:pt x="162061" y="28927"/>
                    <a:pt x="161651" y="30766"/>
                  </a:cubicBezTo>
                  <a:lnTo>
                    <a:pt x="158317" y="45434"/>
                  </a:lnTo>
                  <a:cubicBezTo>
                    <a:pt x="160689" y="47711"/>
                    <a:pt x="162908" y="50130"/>
                    <a:pt x="164985" y="52673"/>
                  </a:cubicBezTo>
                  <a:lnTo>
                    <a:pt x="179844" y="50482"/>
                  </a:lnTo>
                  <a:cubicBezTo>
                    <a:pt x="181720" y="50216"/>
                    <a:pt x="183587" y="51073"/>
                    <a:pt x="184606" y="52673"/>
                  </a:cubicBezTo>
                  <a:cubicBezTo>
                    <a:pt x="188635" y="59369"/>
                    <a:pt x="191836" y="66542"/>
                    <a:pt x="194131" y="74009"/>
                  </a:cubicBezTo>
                  <a:cubicBezTo>
                    <a:pt x="194712" y="75829"/>
                    <a:pt x="194150" y="77810"/>
                    <a:pt x="192702" y="79057"/>
                  </a:cubicBezTo>
                  <a:lnTo>
                    <a:pt x="181368" y="88582"/>
                  </a:lnTo>
                  <a:cubicBezTo>
                    <a:pt x="181930" y="91735"/>
                    <a:pt x="182320" y="94917"/>
                    <a:pt x="182511" y="98107"/>
                  </a:cubicBezTo>
                  <a:lnTo>
                    <a:pt x="195846" y="105061"/>
                  </a:lnTo>
                  <a:cubicBezTo>
                    <a:pt x="197541" y="105937"/>
                    <a:pt x="198551" y="107728"/>
                    <a:pt x="198417" y="109633"/>
                  </a:cubicBezTo>
                  <a:cubicBezTo>
                    <a:pt x="198160" y="113567"/>
                    <a:pt x="197646" y="117481"/>
                    <a:pt x="196893" y="121348"/>
                  </a:cubicBezTo>
                  <a:cubicBezTo>
                    <a:pt x="196131" y="125225"/>
                    <a:pt x="195112" y="129045"/>
                    <a:pt x="193845" y="132779"/>
                  </a:cubicBezTo>
                  <a:cubicBezTo>
                    <a:pt x="193245" y="134579"/>
                    <a:pt x="191636" y="135846"/>
                    <a:pt x="189750" y="136017"/>
                  </a:cubicBezTo>
                  <a:lnTo>
                    <a:pt x="174795" y="137350"/>
                  </a:lnTo>
                  <a:cubicBezTo>
                    <a:pt x="173357" y="140342"/>
                    <a:pt x="171738" y="143227"/>
                    <a:pt x="169938" y="146018"/>
                  </a:cubicBezTo>
                  <a:lnTo>
                    <a:pt x="176605" y="159544"/>
                  </a:lnTo>
                  <a:cubicBezTo>
                    <a:pt x="177415" y="161239"/>
                    <a:pt x="177158" y="163258"/>
                    <a:pt x="175939" y="164687"/>
                  </a:cubicBezTo>
                  <a:cubicBezTo>
                    <a:pt x="170833" y="170679"/>
                    <a:pt x="165004" y="176022"/>
                    <a:pt x="158603" y="180594"/>
                  </a:cubicBezTo>
                  <a:cubicBezTo>
                    <a:pt x="157012" y="181642"/>
                    <a:pt x="154955" y="181642"/>
                    <a:pt x="153364" y="180594"/>
                  </a:cubicBezTo>
                  <a:lnTo>
                    <a:pt x="140506" y="172879"/>
                  </a:lnTo>
                  <a:cubicBezTo>
                    <a:pt x="137610" y="174431"/>
                    <a:pt x="134619" y="175793"/>
                    <a:pt x="131552" y="176974"/>
                  </a:cubicBezTo>
                  <a:lnTo>
                    <a:pt x="128504" y="191929"/>
                  </a:lnTo>
                  <a:cubicBezTo>
                    <a:pt x="128190" y="193786"/>
                    <a:pt x="126808" y="195272"/>
                    <a:pt x="124980" y="195739"/>
                  </a:cubicBezTo>
                  <a:cubicBezTo>
                    <a:pt x="117560" y="197587"/>
                    <a:pt x="109949" y="198549"/>
                    <a:pt x="102310" y="198596"/>
                  </a:cubicBezTo>
                  <a:close/>
                  <a:moveTo>
                    <a:pt x="80498" y="170021"/>
                  </a:moveTo>
                  <a:lnTo>
                    <a:pt x="81831" y="170021"/>
                  </a:lnTo>
                  <a:cubicBezTo>
                    <a:pt x="86241" y="171345"/>
                    <a:pt x="90775" y="172231"/>
                    <a:pt x="95357" y="172688"/>
                  </a:cubicBezTo>
                  <a:cubicBezTo>
                    <a:pt x="97081" y="172860"/>
                    <a:pt x="98576" y="173955"/>
                    <a:pt x="99262" y="175546"/>
                  </a:cubicBezTo>
                  <a:lnTo>
                    <a:pt x="104977" y="188976"/>
                  </a:lnTo>
                  <a:cubicBezTo>
                    <a:pt x="110007" y="188805"/>
                    <a:pt x="115007" y="188205"/>
                    <a:pt x="119931" y="187166"/>
                  </a:cubicBezTo>
                  <a:lnTo>
                    <a:pt x="122408" y="172783"/>
                  </a:lnTo>
                  <a:cubicBezTo>
                    <a:pt x="122694" y="171059"/>
                    <a:pt x="123903" y="169640"/>
                    <a:pt x="125551" y="169069"/>
                  </a:cubicBezTo>
                  <a:cubicBezTo>
                    <a:pt x="129885" y="167573"/>
                    <a:pt x="134067" y="165659"/>
                    <a:pt x="138029" y="163354"/>
                  </a:cubicBezTo>
                  <a:cubicBezTo>
                    <a:pt x="139524" y="162449"/>
                    <a:pt x="141391" y="162449"/>
                    <a:pt x="142887" y="163354"/>
                  </a:cubicBezTo>
                  <a:lnTo>
                    <a:pt x="155460" y="170879"/>
                  </a:lnTo>
                  <a:cubicBezTo>
                    <a:pt x="159460" y="167812"/>
                    <a:pt x="163194" y="164402"/>
                    <a:pt x="166604" y="160687"/>
                  </a:cubicBezTo>
                  <a:lnTo>
                    <a:pt x="160127" y="147542"/>
                  </a:lnTo>
                  <a:cubicBezTo>
                    <a:pt x="159241" y="146047"/>
                    <a:pt x="159241" y="144180"/>
                    <a:pt x="160127" y="142685"/>
                  </a:cubicBezTo>
                  <a:cubicBezTo>
                    <a:pt x="162765" y="138941"/>
                    <a:pt x="165023" y="134960"/>
                    <a:pt x="166890" y="130778"/>
                  </a:cubicBezTo>
                  <a:cubicBezTo>
                    <a:pt x="167575" y="129188"/>
                    <a:pt x="169071" y="128092"/>
                    <a:pt x="170795" y="127921"/>
                  </a:cubicBezTo>
                  <a:lnTo>
                    <a:pt x="185368" y="126587"/>
                  </a:lnTo>
                  <a:cubicBezTo>
                    <a:pt x="186102" y="124177"/>
                    <a:pt x="186702" y="121730"/>
                    <a:pt x="187178" y="119253"/>
                  </a:cubicBezTo>
                  <a:cubicBezTo>
                    <a:pt x="187178" y="116967"/>
                    <a:pt x="188035" y="114490"/>
                    <a:pt x="188321" y="111823"/>
                  </a:cubicBezTo>
                  <a:lnTo>
                    <a:pt x="175367" y="105061"/>
                  </a:lnTo>
                  <a:cubicBezTo>
                    <a:pt x="173833" y="104261"/>
                    <a:pt x="172843" y="102698"/>
                    <a:pt x="172795" y="100965"/>
                  </a:cubicBezTo>
                  <a:cubicBezTo>
                    <a:pt x="172729" y="96383"/>
                    <a:pt x="172214" y="91821"/>
                    <a:pt x="171271" y="87344"/>
                  </a:cubicBezTo>
                  <a:cubicBezTo>
                    <a:pt x="170909" y="85658"/>
                    <a:pt x="171500" y="83906"/>
                    <a:pt x="172795" y="82772"/>
                  </a:cubicBezTo>
                  <a:lnTo>
                    <a:pt x="183844" y="73247"/>
                  </a:lnTo>
                  <a:cubicBezTo>
                    <a:pt x="182120" y="68533"/>
                    <a:pt x="179977" y="63970"/>
                    <a:pt x="177463" y="59627"/>
                  </a:cubicBezTo>
                  <a:lnTo>
                    <a:pt x="162984" y="61722"/>
                  </a:lnTo>
                  <a:cubicBezTo>
                    <a:pt x="161280" y="61960"/>
                    <a:pt x="159574" y="61265"/>
                    <a:pt x="158508" y="59912"/>
                  </a:cubicBezTo>
                  <a:cubicBezTo>
                    <a:pt x="155669" y="56245"/>
                    <a:pt x="152478" y="52864"/>
                    <a:pt x="148983" y="49816"/>
                  </a:cubicBezTo>
                  <a:cubicBezTo>
                    <a:pt x="147716" y="48663"/>
                    <a:pt x="147173" y="46911"/>
                    <a:pt x="147554" y="45244"/>
                  </a:cubicBezTo>
                  <a:lnTo>
                    <a:pt x="150792" y="30956"/>
                  </a:lnTo>
                  <a:cubicBezTo>
                    <a:pt x="146668" y="28108"/>
                    <a:pt x="142296" y="25622"/>
                    <a:pt x="137743" y="23527"/>
                  </a:cubicBezTo>
                  <a:lnTo>
                    <a:pt x="127266" y="33719"/>
                  </a:lnTo>
                  <a:cubicBezTo>
                    <a:pt x="126027" y="34919"/>
                    <a:pt x="124246" y="35347"/>
                    <a:pt x="122598" y="34862"/>
                  </a:cubicBezTo>
                  <a:cubicBezTo>
                    <a:pt x="118188" y="33528"/>
                    <a:pt x="113655" y="32633"/>
                    <a:pt x="109073" y="32195"/>
                  </a:cubicBezTo>
                  <a:cubicBezTo>
                    <a:pt x="107349" y="32023"/>
                    <a:pt x="105854" y="30928"/>
                    <a:pt x="105168" y="29337"/>
                  </a:cubicBezTo>
                  <a:lnTo>
                    <a:pt x="99453" y="15907"/>
                  </a:lnTo>
                  <a:cubicBezTo>
                    <a:pt x="94423" y="16078"/>
                    <a:pt x="89423" y="16678"/>
                    <a:pt x="84498" y="17716"/>
                  </a:cubicBezTo>
                  <a:lnTo>
                    <a:pt x="82022" y="32099"/>
                  </a:lnTo>
                  <a:cubicBezTo>
                    <a:pt x="81736" y="33823"/>
                    <a:pt x="80527" y="35242"/>
                    <a:pt x="78879" y="35814"/>
                  </a:cubicBezTo>
                  <a:cubicBezTo>
                    <a:pt x="74574" y="37309"/>
                    <a:pt x="70430" y="39224"/>
                    <a:pt x="66496" y="41529"/>
                  </a:cubicBezTo>
                  <a:cubicBezTo>
                    <a:pt x="65001" y="42434"/>
                    <a:pt x="63134" y="42434"/>
                    <a:pt x="61639" y="41529"/>
                  </a:cubicBezTo>
                  <a:lnTo>
                    <a:pt x="49065" y="34004"/>
                  </a:lnTo>
                  <a:cubicBezTo>
                    <a:pt x="45094" y="37071"/>
                    <a:pt x="41398" y="40481"/>
                    <a:pt x="38016" y="44196"/>
                  </a:cubicBezTo>
                  <a:lnTo>
                    <a:pt x="44493" y="57340"/>
                  </a:lnTo>
                  <a:cubicBezTo>
                    <a:pt x="45379" y="58836"/>
                    <a:pt x="45379" y="60703"/>
                    <a:pt x="44493" y="62198"/>
                  </a:cubicBezTo>
                  <a:cubicBezTo>
                    <a:pt x="41855" y="65942"/>
                    <a:pt x="39597" y="69923"/>
                    <a:pt x="37731" y="74105"/>
                  </a:cubicBezTo>
                  <a:cubicBezTo>
                    <a:pt x="37045" y="75695"/>
                    <a:pt x="35549" y="76790"/>
                    <a:pt x="33825" y="76962"/>
                  </a:cubicBezTo>
                  <a:lnTo>
                    <a:pt x="19252" y="78296"/>
                  </a:lnTo>
                  <a:cubicBezTo>
                    <a:pt x="18490" y="80963"/>
                    <a:pt x="17823" y="83344"/>
                    <a:pt x="17347" y="85630"/>
                  </a:cubicBezTo>
                  <a:cubicBezTo>
                    <a:pt x="16871" y="87916"/>
                    <a:pt x="16490" y="90488"/>
                    <a:pt x="16299" y="93059"/>
                  </a:cubicBezTo>
                  <a:lnTo>
                    <a:pt x="29253" y="99917"/>
                  </a:lnTo>
                  <a:cubicBezTo>
                    <a:pt x="30787" y="100717"/>
                    <a:pt x="31778" y="102280"/>
                    <a:pt x="31825" y="104013"/>
                  </a:cubicBezTo>
                  <a:cubicBezTo>
                    <a:pt x="31892" y="108595"/>
                    <a:pt x="32397" y="113157"/>
                    <a:pt x="33349" y="117634"/>
                  </a:cubicBezTo>
                  <a:cubicBezTo>
                    <a:pt x="33711" y="119320"/>
                    <a:pt x="33121" y="121072"/>
                    <a:pt x="31825" y="122206"/>
                  </a:cubicBezTo>
                  <a:lnTo>
                    <a:pt x="20776" y="131731"/>
                  </a:lnTo>
                  <a:cubicBezTo>
                    <a:pt x="22510" y="136446"/>
                    <a:pt x="24643" y="140999"/>
                    <a:pt x="27158" y="145352"/>
                  </a:cubicBezTo>
                  <a:lnTo>
                    <a:pt x="41636" y="143256"/>
                  </a:lnTo>
                  <a:cubicBezTo>
                    <a:pt x="43341" y="143018"/>
                    <a:pt x="45046" y="143713"/>
                    <a:pt x="46113" y="145066"/>
                  </a:cubicBezTo>
                  <a:cubicBezTo>
                    <a:pt x="48951" y="148704"/>
                    <a:pt x="52142" y="152057"/>
                    <a:pt x="55638" y="155067"/>
                  </a:cubicBezTo>
                  <a:cubicBezTo>
                    <a:pt x="56905" y="156220"/>
                    <a:pt x="57448" y="157972"/>
                    <a:pt x="57066" y="159639"/>
                  </a:cubicBezTo>
                  <a:lnTo>
                    <a:pt x="53828" y="173927"/>
                  </a:lnTo>
                  <a:cubicBezTo>
                    <a:pt x="57981" y="176784"/>
                    <a:pt x="62382" y="179270"/>
                    <a:pt x="66973" y="181356"/>
                  </a:cubicBezTo>
                  <a:lnTo>
                    <a:pt x="77450" y="171164"/>
                  </a:lnTo>
                  <a:cubicBezTo>
                    <a:pt x="78364" y="170278"/>
                    <a:pt x="79603" y="169802"/>
                    <a:pt x="80879" y="169831"/>
                  </a:cubicBezTo>
                  <a:close/>
                  <a:moveTo>
                    <a:pt x="102501" y="158782"/>
                  </a:moveTo>
                  <a:cubicBezTo>
                    <a:pt x="71516" y="158867"/>
                    <a:pt x="46332" y="133826"/>
                    <a:pt x="46237" y="102841"/>
                  </a:cubicBezTo>
                  <a:cubicBezTo>
                    <a:pt x="46151" y="71857"/>
                    <a:pt x="71202" y="46663"/>
                    <a:pt x="102186" y="46577"/>
                  </a:cubicBezTo>
                  <a:cubicBezTo>
                    <a:pt x="133171" y="46491"/>
                    <a:pt x="158355" y="71533"/>
                    <a:pt x="158441" y="102518"/>
                  </a:cubicBezTo>
                  <a:cubicBezTo>
                    <a:pt x="158451" y="106251"/>
                    <a:pt x="158088" y="109976"/>
                    <a:pt x="157365" y="113633"/>
                  </a:cubicBezTo>
                  <a:cubicBezTo>
                    <a:pt x="152078" y="139713"/>
                    <a:pt x="129199" y="158487"/>
                    <a:pt x="102596" y="158591"/>
                  </a:cubicBezTo>
                  <a:close/>
                  <a:moveTo>
                    <a:pt x="102501" y="56007"/>
                  </a:moveTo>
                  <a:cubicBezTo>
                    <a:pt x="76783" y="56331"/>
                    <a:pt x="56190" y="77438"/>
                    <a:pt x="56505" y="103165"/>
                  </a:cubicBezTo>
                  <a:cubicBezTo>
                    <a:pt x="56828" y="128883"/>
                    <a:pt x="77945" y="149476"/>
                    <a:pt x="103663" y="149152"/>
                  </a:cubicBezTo>
                  <a:cubicBezTo>
                    <a:pt x="112416" y="149047"/>
                    <a:pt x="120960" y="146475"/>
                    <a:pt x="128314" y="141732"/>
                  </a:cubicBezTo>
                  <a:cubicBezTo>
                    <a:pt x="138610" y="134903"/>
                    <a:pt x="145754" y="124235"/>
                    <a:pt x="148125" y="112109"/>
                  </a:cubicBezTo>
                  <a:lnTo>
                    <a:pt x="148125" y="112109"/>
                  </a:lnTo>
                  <a:cubicBezTo>
                    <a:pt x="153488" y="86954"/>
                    <a:pt x="137448" y="62208"/>
                    <a:pt x="112292" y="56845"/>
                  </a:cubicBezTo>
                  <a:cubicBezTo>
                    <a:pt x="109073" y="56159"/>
                    <a:pt x="105787" y="55807"/>
                    <a:pt x="102501" y="55816"/>
                  </a:cubicBezTo>
                  <a:close/>
                </a:path>
              </a:pathLst>
            </a:custGeom>
            <a:grpFill/>
            <a:ln w="3175" cap="flat">
              <a:noFill/>
              <a:prstDash val="solid"/>
              <a:miter/>
            </a:ln>
          </p:spPr>
          <p:txBody>
            <a:bodyPr rtlCol="0" anchor="ctr"/>
            <a:lstStyle/>
            <a:p>
              <a:endParaRPr lang="en-US"/>
            </a:p>
          </p:txBody>
        </p:sp>
      </p:grpSp>
      <p:grpSp>
        <p:nvGrpSpPr>
          <p:cNvPr id="35" name="Graphic 400">
            <a:extLst>
              <a:ext uri="{FF2B5EF4-FFF2-40B4-BE49-F238E27FC236}">
                <a16:creationId xmlns:a16="http://schemas.microsoft.com/office/drawing/2014/main" id="{EA4D45BA-1F9F-4995-1455-24C02EEB686E}"/>
              </a:ext>
            </a:extLst>
          </p:cNvPr>
          <p:cNvGrpSpPr/>
          <p:nvPr/>
        </p:nvGrpSpPr>
        <p:grpSpPr>
          <a:xfrm>
            <a:off x="6412652" y="1096876"/>
            <a:ext cx="357811" cy="318034"/>
            <a:chOff x="7767793" y="5680089"/>
            <a:chExt cx="571500" cy="507968"/>
          </a:xfrm>
          <a:solidFill>
            <a:schemeClr val="accent6"/>
          </a:solidFill>
        </p:grpSpPr>
        <p:sp>
          <p:nvSpPr>
            <p:cNvPr id="36" name="Freeform: Shape 35">
              <a:extLst>
                <a:ext uri="{FF2B5EF4-FFF2-40B4-BE49-F238E27FC236}">
                  <a16:creationId xmlns:a16="http://schemas.microsoft.com/office/drawing/2014/main" id="{9A4752D4-31D4-04FE-02F0-2222CEC51F7F}"/>
                </a:ext>
              </a:extLst>
            </p:cNvPr>
            <p:cNvSpPr/>
            <p:nvPr/>
          </p:nvSpPr>
          <p:spPr>
            <a:xfrm>
              <a:off x="7885426" y="5725904"/>
              <a:ext cx="336232" cy="306800"/>
            </a:xfrm>
            <a:custGeom>
              <a:avLst/>
              <a:gdLst>
                <a:gd name="connsiteX0" fmla="*/ 286798 w 336232"/>
                <a:gd name="connsiteY0" fmla="*/ 0 h 306800"/>
                <a:gd name="connsiteX1" fmla="*/ 49435 w 336232"/>
                <a:gd name="connsiteY1" fmla="*/ 0 h 306800"/>
                <a:gd name="connsiteX2" fmla="*/ 0 w 336232"/>
                <a:gd name="connsiteY2" fmla="*/ 49435 h 306800"/>
                <a:gd name="connsiteX3" fmla="*/ 0 w 336232"/>
                <a:gd name="connsiteY3" fmla="*/ 257366 h 306800"/>
                <a:gd name="connsiteX4" fmla="*/ 49435 w 336232"/>
                <a:gd name="connsiteY4" fmla="*/ 306800 h 306800"/>
                <a:gd name="connsiteX5" fmla="*/ 286798 w 336232"/>
                <a:gd name="connsiteY5" fmla="*/ 306800 h 306800"/>
                <a:gd name="connsiteX6" fmla="*/ 336233 w 336232"/>
                <a:gd name="connsiteY6" fmla="*/ 257366 h 306800"/>
                <a:gd name="connsiteX7" fmla="*/ 336233 w 336232"/>
                <a:gd name="connsiteY7" fmla="*/ 49340 h 306800"/>
                <a:gd name="connsiteX8" fmla="*/ 286798 w 336232"/>
                <a:gd name="connsiteY8" fmla="*/ 0 h 306800"/>
                <a:gd name="connsiteX9" fmla="*/ 319373 w 336232"/>
                <a:gd name="connsiteY9" fmla="*/ 257366 h 306800"/>
                <a:gd name="connsiteX10" fmla="*/ 286798 w 336232"/>
                <a:gd name="connsiteY10" fmla="*/ 289941 h 306800"/>
                <a:gd name="connsiteX11" fmla="*/ 49435 w 336232"/>
                <a:gd name="connsiteY11" fmla="*/ 289941 h 306800"/>
                <a:gd name="connsiteX12" fmla="*/ 16859 w 336232"/>
                <a:gd name="connsiteY12" fmla="*/ 257366 h 306800"/>
                <a:gd name="connsiteX13" fmla="*/ 16859 w 336232"/>
                <a:gd name="connsiteY13" fmla="*/ 49340 h 306800"/>
                <a:gd name="connsiteX14" fmla="*/ 49435 w 336232"/>
                <a:gd name="connsiteY14" fmla="*/ 16764 h 306800"/>
                <a:gd name="connsiteX15" fmla="*/ 286798 w 336232"/>
                <a:gd name="connsiteY15" fmla="*/ 16764 h 306800"/>
                <a:gd name="connsiteX16" fmla="*/ 319373 w 336232"/>
                <a:gd name="connsiteY16" fmla="*/ 49340 h 306800"/>
                <a:gd name="connsiteX17" fmla="*/ 319373 w 336232"/>
                <a:gd name="connsiteY17" fmla="*/ 257366 h 306800"/>
                <a:gd name="connsiteX18" fmla="*/ 319373 w 336232"/>
                <a:gd name="connsiteY18" fmla="*/ 257366 h 30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36232" h="306800">
                  <a:moveTo>
                    <a:pt x="286798" y="0"/>
                  </a:moveTo>
                  <a:lnTo>
                    <a:pt x="49435" y="0"/>
                  </a:lnTo>
                  <a:cubicBezTo>
                    <a:pt x="22193" y="0"/>
                    <a:pt x="0" y="22193"/>
                    <a:pt x="0" y="49435"/>
                  </a:cubicBezTo>
                  <a:lnTo>
                    <a:pt x="0" y="257366"/>
                  </a:lnTo>
                  <a:cubicBezTo>
                    <a:pt x="0" y="284607"/>
                    <a:pt x="22193" y="306800"/>
                    <a:pt x="49435" y="306800"/>
                  </a:cubicBezTo>
                  <a:lnTo>
                    <a:pt x="286798" y="306800"/>
                  </a:lnTo>
                  <a:cubicBezTo>
                    <a:pt x="314039" y="306800"/>
                    <a:pt x="336233" y="284607"/>
                    <a:pt x="336233" y="257366"/>
                  </a:cubicBezTo>
                  <a:lnTo>
                    <a:pt x="336233" y="49340"/>
                  </a:lnTo>
                  <a:cubicBezTo>
                    <a:pt x="336233" y="22098"/>
                    <a:pt x="314039" y="0"/>
                    <a:pt x="286798" y="0"/>
                  </a:cubicBezTo>
                  <a:close/>
                  <a:moveTo>
                    <a:pt x="319373" y="257366"/>
                  </a:moveTo>
                  <a:cubicBezTo>
                    <a:pt x="319373" y="275368"/>
                    <a:pt x="304705" y="289941"/>
                    <a:pt x="286798" y="289941"/>
                  </a:cubicBezTo>
                  <a:lnTo>
                    <a:pt x="49435" y="289941"/>
                  </a:lnTo>
                  <a:cubicBezTo>
                    <a:pt x="31432" y="289941"/>
                    <a:pt x="16859" y="275273"/>
                    <a:pt x="16859" y="257366"/>
                  </a:cubicBezTo>
                  <a:lnTo>
                    <a:pt x="16859" y="49340"/>
                  </a:lnTo>
                  <a:cubicBezTo>
                    <a:pt x="16859" y="31337"/>
                    <a:pt x="31528" y="16764"/>
                    <a:pt x="49435" y="16764"/>
                  </a:cubicBezTo>
                  <a:lnTo>
                    <a:pt x="286798" y="16764"/>
                  </a:lnTo>
                  <a:cubicBezTo>
                    <a:pt x="304800" y="16764"/>
                    <a:pt x="319373" y="31432"/>
                    <a:pt x="319373" y="49340"/>
                  </a:cubicBezTo>
                  <a:lnTo>
                    <a:pt x="319373" y="257366"/>
                  </a:lnTo>
                  <a:lnTo>
                    <a:pt x="319373" y="257366"/>
                  </a:lnTo>
                  <a:close/>
                </a:path>
              </a:pathLst>
            </a:custGeom>
            <a:grp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D11B627D-90BB-8B92-CC7C-D31499CA4AF5}"/>
                </a:ext>
              </a:extLst>
            </p:cNvPr>
            <p:cNvSpPr/>
            <p:nvPr/>
          </p:nvSpPr>
          <p:spPr>
            <a:xfrm>
              <a:off x="7835039" y="5680089"/>
              <a:ext cx="437197" cy="434530"/>
            </a:xfrm>
            <a:custGeom>
              <a:avLst/>
              <a:gdLst>
                <a:gd name="connsiteX0" fmla="*/ 295085 w 437197"/>
                <a:gd name="connsiteY0" fmla="*/ 0 h 434530"/>
                <a:gd name="connsiteX1" fmla="*/ 141922 w 437197"/>
                <a:gd name="connsiteY1" fmla="*/ 0 h 434530"/>
                <a:gd name="connsiteX2" fmla="*/ 0 w 437197"/>
                <a:gd name="connsiteY2" fmla="*/ 142018 h 434530"/>
                <a:gd name="connsiteX3" fmla="*/ 0 w 437197"/>
                <a:gd name="connsiteY3" fmla="*/ 256413 h 434530"/>
                <a:gd name="connsiteX4" fmla="*/ 142018 w 437197"/>
                <a:gd name="connsiteY4" fmla="*/ 398431 h 434530"/>
                <a:gd name="connsiteX5" fmla="*/ 168116 w 437197"/>
                <a:gd name="connsiteY5" fmla="*/ 398431 h 434530"/>
                <a:gd name="connsiteX6" fmla="*/ 168116 w 437197"/>
                <a:gd name="connsiteY6" fmla="*/ 417767 h 434530"/>
                <a:gd name="connsiteX7" fmla="*/ 151352 w 437197"/>
                <a:gd name="connsiteY7" fmla="*/ 417767 h 434530"/>
                <a:gd name="connsiteX8" fmla="*/ 151352 w 437197"/>
                <a:gd name="connsiteY8" fmla="*/ 434531 h 434530"/>
                <a:gd name="connsiteX9" fmla="*/ 285845 w 437197"/>
                <a:gd name="connsiteY9" fmla="*/ 434531 h 434530"/>
                <a:gd name="connsiteX10" fmla="*/ 285845 w 437197"/>
                <a:gd name="connsiteY10" fmla="*/ 417767 h 434530"/>
                <a:gd name="connsiteX11" fmla="*/ 269081 w 437197"/>
                <a:gd name="connsiteY11" fmla="*/ 417767 h 434530"/>
                <a:gd name="connsiteX12" fmla="*/ 269081 w 437197"/>
                <a:gd name="connsiteY12" fmla="*/ 398431 h 434530"/>
                <a:gd name="connsiteX13" fmla="*/ 295180 w 437197"/>
                <a:gd name="connsiteY13" fmla="*/ 398431 h 434530"/>
                <a:gd name="connsiteX14" fmla="*/ 437198 w 437197"/>
                <a:gd name="connsiteY14" fmla="*/ 256413 h 434530"/>
                <a:gd name="connsiteX15" fmla="*/ 437198 w 437197"/>
                <a:gd name="connsiteY15" fmla="*/ 142018 h 434530"/>
                <a:gd name="connsiteX16" fmla="*/ 295085 w 437197"/>
                <a:gd name="connsiteY16" fmla="*/ 0 h 434530"/>
                <a:gd name="connsiteX17" fmla="*/ 252127 w 437197"/>
                <a:gd name="connsiteY17" fmla="*/ 417671 h 434530"/>
                <a:gd name="connsiteX18" fmla="*/ 184880 w 437197"/>
                <a:gd name="connsiteY18" fmla="*/ 417671 h 434530"/>
                <a:gd name="connsiteX19" fmla="*/ 184880 w 437197"/>
                <a:gd name="connsiteY19" fmla="*/ 398336 h 434530"/>
                <a:gd name="connsiteX20" fmla="*/ 252127 w 437197"/>
                <a:gd name="connsiteY20" fmla="*/ 398336 h 434530"/>
                <a:gd name="connsiteX21" fmla="*/ 252127 w 437197"/>
                <a:gd name="connsiteY21" fmla="*/ 417671 h 434530"/>
                <a:gd name="connsiteX22" fmla="*/ 420243 w 437197"/>
                <a:gd name="connsiteY22" fmla="*/ 190786 h 434530"/>
                <a:gd name="connsiteX23" fmla="*/ 403479 w 437197"/>
                <a:gd name="connsiteY23" fmla="*/ 190786 h 434530"/>
                <a:gd name="connsiteX24" fmla="*/ 403479 w 437197"/>
                <a:gd name="connsiteY24" fmla="*/ 207550 h 434530"/>
                <a:gd name="connsiteX25" fmla="*/ 420243 w 437197"/>
                <a:gd name="connsiteY25" fmla="*/ 207550 h 434530"/>
                <a:gd name="connsiteX26" fmla="*/ 420243 w 437197"/>
                <a:gd name="connsiteY26" fmla="*/ 256318 h 434530"/>
                <a:gd name="connsiteX27" fmla="*/ 295085 w 437197"/>
                <a:gd name="connsiteY27" fmla="*/ 381476 h 434530"/>
                <a:gd name="connsiteX28" fmla="*/ 226981 w 437197"/>
                <a:gd name="connsiteY28" fmla="*/ 381476 h 434530"/>
                <a:gd name="connsiteX29" fmla="*/ 226981 w 437197"/>
                <a:gd name="connsiteY29" fmla="*/ 367189 h 434530"/>
                <a:gd name="connsiteX30" fmla="*/ 210217 w 437197"/>
                <a:gd name="connsiteY30" fmla="*/ 367189 h 434530"/>
                <a:gd name="connsiteX31" fmla="*/ 210217 w 437197"/>
                <a:gd name="connsiteY31" fmla="*/ 381476 h 434530"/>
                <a:gd name="connsiteX32" fmla="*/ 142113 w 437197"/>
                <a:gd name="connsiteY32" fmla="*/ 381476 h 434530"/>
                <a:gd name="connsiteX33" fmla="*/ 16955 w 437197"/>
                <a:gd name="connsiteY33" fmla="*/ 256318 h 434530"/>
                <a:gd name="connsiteX34" fmla="*/ 16955 w 437197"/>
                <a:gd name="connsiteY34" fmla="*/ 207550 h 434530"/>
                <a:gd name="connsiteX35" fmla="*/ 33719 w 437197"/>
                <a:gd name="connsiteY35" fmla="*/ 207550 h 434530"/>
                <a:gd name="connsiteX36" fmla="*/ 33719 w 437197"/>
                <a:gd name="connsiteY36" fmla="*/ 190786 h 434530"/>
                <a:gd name="connsiteX37" fmla="*/ 16764 w 437197"/>
                <a:gd name="connsiteY37" fmla="*/ 190786 h 434530"/>
                <a:gd name="connsiteX38" fmla="*/ 16764 w 437197"/>
                <a:gd name="connsiteY38" fmla="*/ 142018 h 434530"/>
                <a:gd name="connsiteX39" fmla="*/ 141922 w 437197"/>
                <a:gd name="connsiteY39" fmla="*/ 16859 h 434530"/>
                <a:gd name="connsiteX40" fmla="*/ 210026 w 437197"/>
                <a:gd name="connsiteY40" fmla="*/ 16859 h 434530"/>
                <a:gd name="connsiteX41" fmla="*/ 210026 w 437197"/>
                <a:gd name="connsiteY41" fmla="*/ 31147 h 434530"/>
                <a:gd name="connsiteX42" fmla="*/ 226790 w 437197"/>
                <a:gd name="connsiteY42" fmla="*/ 31147 h 434530"/>
                <a:gd name="connsiteX43" fmla="*/ 226790 w 437197"/>
                <a:gd name="connsiteY43" fmla="*/ 16859 h 434530"/>
                <a:gd name="connsiteX44" fmla="*/ 294894 w 437197"/>
                <a:gd name="connsiteY44" fmla="*/ 16859 h 434530"/>
                <a:gd name="connsiteX45" fmla="*/ 420053 w 437197"/>
                <a:gd name="connsiteY45" fmla="*/ 142018 h 434530"/>
                <a:gd name="connsiteX46" fmla="*/ 420243 w 437197"/>
                <a:gd name="connsiteY46" fmla="*/ 190786 h 434530"/>
                <a:gd name="connsiteX47" fmla="*/ 420243 w 437197"/>
                <a:gd name="connsiteY47" fmla="*/ 190786 h 434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37197" h="434530">
                  <a:moveTo>
                    <a:pt x="295085" y="0"/>
                  </a:moveTo>
                  <a:lnTo>
                    <a:pt x="141922" y="0"/>
                  </a:lnTo>
                  <a:cubicBezTo>
                    <a:pt x="63722" y="0"/>
                    <a:pt x="0" y="63722"/>
                    <a:pt x="0" y="142018"/>
                  </a:cubicBezTo>
                  <a:lnTo>
                    <a:pt x="0" y="256413"/>
                  </a:lnTo>
                  <a:cubicBezTo>
                    <a:pt x="0" y="334709"/>
                    <a:pt x="63722" y="398431"/>
                    <a:pt x="142018" y="398431"/>
                  </a:cubicBezTo>
                  <a:lnTo>
                    <a:pt x="168116" y="398431"/>
                  </a:lnTo>
                  <a:lnTo>
                    <a:pt x="168116" y="417767"/>
                  </a:lnTo>
                  <a:lnTo>
                    <a:pt x="151352" y="417767"/>
                  </a:lnTo>
                  <a:lnTo>
                    <a:pt x="151352" y="434531"/>
                  </a:lnTo>
                  <a:lnTo>
                    <a:pt x="285845" y="434531"/>
                  </a:lnTo>
                  <a:lnTo>
                    <a:pt x="285845" y="417767"/>
                  </a:lnTo>
                  <a:lnTo>
                    <a:pt x="269081" y="417767"/>
                  </a:lnTo>
                  <a:lnTo>
                    <a:pt x="269081" y="398431"/>
                  </a:lnTo>
                  <a:lnTo>
                    <a:pt x="295180" y="398431"/>
                  </a:lnTo>
                  <a:cubicBezTo>
                    <a:pt x="373475" y="398431"/>
                    <a:pt x="437198" y="334709"/>
                    <a:pt x="437198" y="256413"/>
                  </a:cubicBezTo>
                  <a:lnTo>
                    <a:pt x="437198" y="142018"/>
                  </a:lnTo>
                  <a:cubicBezTo>
                    <a:pt x="437007" y="63722"/>
                    <a:pt x="373285" y="0"/>
                    <a:pt x="295085" y="0"/>
                  </a:cubicBezTo>
                  <a:close/>
                  <a:moveTo>
                    <a:pt x="252127" y="417671"/>
                  </a:moveTo>
                  <a:lnTo>
                    <a:pt x="184880" y="417671"/>
                  </a:lnTo>
                  <a:lnTo>
                    <a:pt x="184880" y="398336"/>
                  </a:lnTo>
                  <a:lnTo>
                    <a:pt x="252127" y="398336"/>
                  </a:lnTo>
                  <a:lnTo>
                    <a:pt x="252127" y="417671"/>
                  </a:lnTo>
                  <a:close/>
                  <a:moveTo>
                    <a:pt x="420243" y="190786"/>
                  </a:moveTo>
                  <a:lnTo>
                    <a:pt x="403479" y="190786"/>
                  </a:lnTo>
                  <a:lnTo>
                    <a:pt x="403479" y="207550"/>
                  </a:lnTo>
                  <a:lnTo>
                    <a:pt x="420243" y="207550"/>
                  </a:lnTo>
                  <a:lnTo>
                    <a:pt x="420243" y="256318"/>
                  </a:lnTo>
                  <a:cubicBezTo>
                    <a:pt x="420243" y="325374"/>
                    <a:pt x="364046" y="381476"/>
                    <a:pt x="295085" y="381476"/>
                  </a:cubicBezTo>
                  <a:lnTo>
                    <a:pt x="226981" y="381476"/>
                  </a:lnTo>
                  <a:lnTo>
                    <a:pt x="226981" y="367189"/>
                  </a:lnTo>
                  <a:lnTo>
                    <a:pt x="210217" y="367189"/>
                  </a:lnTo>
                  <a:lnTo>
                    <a:pt x="210217" y="381476"/>
                  </a:lnTo>
                  <a:lnTo>
                    <a:pt x="142113" y="381476"/>
                  </a:lnTo>
                  <a:cubicBezTo>
                    <a:pt x="73057" y="381476"/>
                    <a:pt x="16955" y="325279"/>
                    <a:pt x="16955" y="256318"/>
                  </a:cubicBezTo>
                  <a:lnTo>
                    <a:pt x="16955" y="207550"/>
                  </a:lnTo>
                  <a:lnTo>
                    <a:pt x="33719" y="207550"/>
                  </a:lnTo>
                  <a:lnTo>
                    <a:pt x="33719" y="190786"/>
                  </a:lnTo>
                  <a:lnTo>
                    <a:pt x="16764" y="190786"/>
                  </a:lnTo>
                  <a:lnTo>
                    <a:pt x="16764" y="142018"/>
                  </a:lnTo>
                  <a:cubicBezTo>
                    <a:pt x="16764" y="72962"/>
                    <a:pt x="72866" y="16859"/>
                    <a:pt x="141922" y="16859"/>
                  </a:cubicBezTo>
                  <a:lnTo>
                    <a:pt x="210026" y="16859"/>
                  </a:lnTo>
                  <a:lnTo>
                    <a:pt x="210026" y="31147"/>
                  </a:lnTo>
                  <a:lnTo>
                    <a:pt x="226790" y="31147"/>
                  </a:lnTo>
                  <a:lnTo>
                    <a:pt x="226790" y="16859"/>
                  </a:lnTo>
                  <a:lnTo>
                    <a:pt x="294894" y="16859"/>
                  </a:lnTo>
                  <a:cubicBezTo>
                    <a:pt x="363950" y="16859"/>
                    <a:pt x="420053" y="72962"/>
                    <a:pt x="420053" y="142018"/>
                  </a:cubicBezTo>
                  <a:lnTo>
                    <a:pt x="420243" y="190786"/>
                  </a:lnTo>
                  <a:lnTo>
                    <a:pt x="420243" y="190786"/>
                  </a:lnTo>
                  <a:close/>
                </a:path>
              </a:pathLst>
            </a:custGeom>
            <a:grpFill/>
            <a:ln w="952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6436E079-81C6-6100-823C-CE3A537F2A42}"/>
                </a:ext>
              </a:extLst>
            </p:cNvPr>
            <p:cNvSpPr/>
            <p:nvPr/>
          </p:nvSpPr>
          <p:spPr>
            <a:xfrm>
              <a:off x="7938004" y="5864588"/>
              <a:ext cx="63055" cy="63055"/>
            </a:xfrm>
            <a:custGeom>
              <a:avLst/>
              <a:gdLst>
                <a:gd name="connsiteX0" fmla="*/ 31528 w 63055"/>
                <a:gd name="connsiteY0" fmla="*/ 0 h 63055"/>
                <a:gd name="connsiteX1" fmla="*/ 0 w 63055"/>
                <a:gd name="connsiteY1" fmla="*/ 31528 h 63055"/>
                <a:gd name="connsiteX2" fmla="*/ 31528 w 63055"/>
                <a:gd name="connsiteY2" fmla="*/ 63055 h 63055"/>
                <a:gd name="connsiteX3" fmla="*/ 63055 w 63055"/>
                <a:gd name="connsiteY3" fmla="*/ 31528 h 63055"/>
                <a:gd name="connsiteX4" fmla="*/ 31528 w 63055"/>
                <a:gd name="connsiteY4" fmla="*/ 0 h 63055"/>
                <a:gd name="connsiteX5" fmla="*/ 31528 w 63055"/>
                <a:gd name="connsiteY5" fmla="*/ 46196 h 63055"/>
                <a:gd name="connsiteX6" fmla="*/ 16859 w 63055"/>
                <a:gd name="connsiteY6" fmla="*/ 31528 h 63055"/>
                <a:gd name="connsiteX7" fmla="*/ 31528 w 63055"/>
                <a:gd name="connsiteY7" fmla="*/ 16859 h 63055"/>
                <a:gd name="connsiteX8" fmla="*/ 46196 w 63055"/>
                <a:gd name="connsiteY8" fmla="*/ 31528 h 63055"/>
                <a:gd name="connsiteX9" fmla="*/ 31528 w 63055"/>
                <a:gd name="connsiteY9" fmla="*/ 46196 h 63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055" h="63055">
                  <a:moveTo>
                    <a:pt x="31528" y="0"/>
                  </a:moveTo>
                  <a:cubicBezTo>
                    <a:pt x="14192" y="0"/>
                    <a:pt x="0" y="14097"/>
                    <a:pt x="0" y="31528"/>
                  </a:cubicBezTo>
                  <a:cubicBezTo>
                    <a:pt x="0" y="48863"/>
                    <a:pt x="14097" y="63055"/>
                    <a:pt x="31528" y="63055"/>
                  </a:cubicBezTo>
                  <a:cubicBezTo>
                    <a:pt x="48863" y="63055"/>
                    <a:pt x="63055" y="48958"/>
                    <a:pt x="63055" y="31528"/>
                  </a:cubicBezTo>
                  <a:cubicBezTo>
                    <a:pt x="63055" y="14097"/>
                    <a:pt x="48863" y="0"/>
                    <a:pt x="31528" y="0"/>
                  </a:cubicBezTo>
                  <a:close/>
                  <a:moveTo>
                    <a:pt x="31528" y="46196"/>
                  </a:moveTo>
                  <a:cubicBezTo>
                    <a:pt x="23431" y="46196"/>
                    <a:pt x="16859" y="39624"/>
                    <a:pt x="16859" y="31528"/>
                  </a:cubicBezTo>
                  <a:cubicBezTo>
                    <a:pt x="16859" y="23431"/>
                    <a:pt x="23431" y="16859"/>
                    <a:pt x="31528" y="16859"/>
                  </a:cubicBezTo>
                  <a:cubicBezTo>
                    <a:pt x="39624" y="16859"/>
                    <a:pt x="46196" y="23431"/>
                    <a:pt x="46196" y="31528"/>
                  </a:cubicBezTo>
                  <a:cubicBezTo>
                    <a:pt x="46196" y="39624"/>
                    <a:pt x="39624" y="46196"/>
                    <a:pt x="31528" y="46196"/>
                  </a:cubicBezTo>
                  <a:close/>
                </a:path>
              </a:pathLst>
            </a:custGeom>
            <a:grp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F27E50FC-09D3-939B-59DB-1C81D64687FF}"/>
                </a:ext>
              </a:extLst>
            </p:cNvPr>
            <p:cNvSpPr/>
            <p:nvPr/>
          </p:nvSpPr>
          <p:spPr>
            <a:xfrm>
              <a:off x="8108121" y="5864588"/>
              <a:ext cx="63055" cy="63055"/>
            </a:xfrm>
            <a:custGeom>
              <a:avLst/>
              <a:gdLst>
                <a:gd name="connsiteX0" fmla="*/ 31528 w 63055"/>
                <a:gd name="connsiteY0" fmla="*/ 0 h 63055"/>
                <a:gd name="connsiteX1" fmla="*/ 0 w 63055"/>
                <a:gd name="connsiteY1" fmla="*/ 31528 h 63055"/>
                <a:gd name="connsiteX2" fmla="*/ 31528 w 63055"/>
                <a:gd name="connsiteY2" fmla="*/ 63055 h 63055"/>
                <a:gd name="connsiteX3" fmla="*/ 63055 w 63055"/>
                <a:gd name="connsiteY3" fmla="*/ 31528 h 63055"/>
                <a:gd name="connsiteX4" fmla="*/ 31528 w 63055"/>
                <a:gd name="connsiteY4" fmla="*/ 0 h 63055"/>
                <a:gd name="connsiteX5" fmla="*/ 31528 w 63055"/>
                <a:gd name="connsiteY5" fmla="*/ 46196 h 63055"/>
                <a:gd name="connsiteX6" fmla="*/ 16859 w 63055"/>
                <a:gd name="connsiteY6" fmla="*/ 31528 h 63055"/>
                <a:gd name="connsiteX7" fmla="*/ 31528 w 63055"/>
                <a:gd name="connsiteY7" fmla="*/ 16859 h 63055"/>
                <a:gd name="connsiteX8" fmla="*/ 46196 w 63055"/>
                <a:gd name="connsiteY8" fmla="*/ 31528 h 63055"/>
                <a:gd name="connsiteX9" fmla="*/ 31528 w 63055"/>
                <a:gd name="connsiteY9" fmla="*/ 46196 h 63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055" h="63055">
                  <a:moveTo>
                    <a:pt x="31528" y="0"/>
                  </a:moveTo>
                  <a:cubicBezTo>
                    <a:pt x="14192" y="0"/>
                    <a:pt x="0" y="14097"/>
                    <a:pt x="0" y="31528"/>
                  </a:cubicBezTo>
                  <a:cubicBezTo>
                    <a:pt x="0" y="48863"/>
                    <a:pt x="14097" y="63055"/>
                    <a:pt x="31528" y="63055"/>
                  </a:cubicBezTo>
                  <a:cubicBezTo>
                    <a:pt x="48863" y="63055"/>
                    <a:pt x="63055" y="48958"/>
                    <a:pt x="63055" y="31528"/>
                  </a:cubicBezTo>
                  <a:cubicBezTo>
                    <a:pt x="63055" y="14097"/>
                    <a:pt x="48958" y="0"/>
                    <a:pt x="31528" y="0"/>
                  </a:cubicBezTo>
                  <a:close/>
                  <a:moveTo>
                    <a:pt x="31528" y="46196"/>
                  </a:moveTo>
                  <a:cubicBezTo>
                    <a:pt x="23431" y="46196"/>
                    <a:pt x="16859" y="39624"/>
                    <a:pt x="16859" y="31528"/>
                  </a:cubicBezTo>
                  <a:cubicBezTo>
                    <a:pt x="16859" y="23431"/>
                    <a:pt x="23431" y="16859"/>
                    <a:pt x="31528" y="16859"/>
                  </a:cubicBezTo>
                  <a:cubicBezTo>
                    <a:pt x="39624" y="16859"/>
                    <a:pt x="46196" y="23431"/>
                    <a:pt x="46196" y="31528"/>
                  </a:cubicBezTo>
                  <a:cubicBezTo>
                    <a:pt x="46292" y="39624"/>
                    <a:pt x="39719" y="46196"/>
                    <a:pt x="31528" y="46196"/>
                  </a:cubicBezTo>
                  <a:close/>
                </a:path>
              </a:pathLst>
            </a:custGeom>
            <a:grp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65C93FA6-E384-74A4-321C-E408416E534F}"/>
                </a:ext>
              </a:extLst>
            </p:cNvPr>
            <p:cNvSpPr/>
            <p:nvPr/>
          </p:nvSpPr>
          <p:spPr>
            <a:xfrm>
              <a:off x="7767793" y="6097760"/>
              <a:ext cx="201548" cy="90201"/>
            </a:xfrm>
            <a:custGeom>
              <a:avLst/>
              <a:gdLst>
                <a:gd name="connsiteX0" fmla="*/ 100870 w 201548"/>
                <a:gd name="connsiteY0" fmla="*/ 0 h 90201"/>
                <a:gd name="connsiteX1" fmla="*/ 68294 w 201548"/>
                <a:gd name="connsiteY1" fmla="*/ 25241 h 90201"/>
                <a:gd name="connsiteX2" fmla="*/ 64961 w 201548"/>
                <a:gd name="connsiteY2" fmla="*/ 25241 h 90201"/>
                <a:gd name="connsiteX3" fmla="*/ 0 w 201548"/>
                <a:gd name="connsiteY3" fmla="*/ 90202 h 90201"/>
                <a:gd name="connsiteX4" fmla="*/ 16764 w 201548"/>
                <a:gd name="connsiteY4" fmla="*/ 90202 h 90201"/>
                <a:gd name="connsiteX5" fmla="*/ 64961 w 201548"/>
                <a:gd name="connsiteY5" fmla="*/ 42005 h 90201"/>
                <a:gd name="connsiteX6" fmla="*/ 67247 w 201548"/>
                <a:gd name="connsiteY6" fmla="*/ 42005 h 90201"/>
                <a:gd name="connsiteX7" fmla="*/ 67247 w 201548"/>
                <a:gd name="connsiteY7" fmla="*/ 58769 h 90201"/>
                <a:gd name="connsiteX8" fmla="*/ 50387 w 201548"/>
                <a:gd name="connsiteY8" fmla="*/ 58769 h 90201"/>
                <a:gd name="connsiteX9" fmla="*/ 50387 w 201548"/>
                <a:gd name="connsiteY9" fmla="*/ 75533 h 90201"/>
                <a:gd name="connsiteX10" fmla="*/ 67151 w 201548"/>
                <a:gd name="connsiteY10" fmla="*/ 75533 h 90201"/>
                <a:gd name="connsiteX11" fmla="*/ 67151 w 201548"/>
                <a:gd name="connsiteY11" fmla="*/ 90107 h 90201"/>
                <a:gd name="connsiteX12" fmla="*/ 83915 w 201548"/>
                <a:gd name="connsiteY12" fmla="*/ 90107 h 90201"/>
                <a:gd name="connsiteX13" fmla="*/ 83915 w 201548"/>
                <a:gd name="connsiteY13" fmla="*/ 33528 h 90201"/>
                <a:gd name="connsiteX14" fmla="*/ 100679 w 201548"/>
                <a:gd name="connsiteY14" fmla="*/ 16764 h 90201"/>
                <a:gd name="connsiteX15" fmla="*/ 201549 w 201548"/>
                <a:gd name="connsiteY15" fmla="*/ 16764 h 90201"/>
                <a:gd name="connsiteX16" fmla="*/ 201549 w 201548"/>
                <a:gd name="connsiteY16" fmla="*/ 0 h 90201"/>
                <a:gd name="connsiteX17" fmla="*/ 100870 w 201548"/>
                <a:gd name="connsiteY17" fmla="*/ 0 h 90201"/>
                <a:gd name="connsiteX18" fmla="*/ 100870 w 201548"/>
                <a:gd name="connsiteY18" fmla="*/ 0 h 90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1548" h="90201">
                  <a:moveTo>
                    <a:pt x="100870" y="0"/>
                  </a:moveTo>
                  <a:cubicBezTo>
                    <a:pt x="85249" y="0"/>
                    <a:pt x="72104" y="10763"/>
                    <a:pt x="68294" y="25241"/>
                  </a:cubicBezTo>
                  <a:lnTo>
                    <a:pt x="64961" y="25241"/>
                  </a:lnTo>
                  <a:cubicBezTo>
                    <a:pt x="29147" y="25241"/>
                    <a:pt x="0" y="54388"/>
                    <a:pt x="0" y="90202"/>
                  </a:cubicBezTo>
                  <a:lnTo>
                    <a:pt x="16764" y="90202"/>
                  </a:lnTo>
                  <a:cubicBezTo>
                    <a:pt x="16764" y="63627"/>
                    <a:pt x="38386" y="42005"/>
                    <a:pt x="64961" y="42005"/>
                  </a:cubicBezTo>
                  <a:lnTo>
                    <a:pt x="67247" y="42005"/>
                  </a:lnTo>
                  <a:lnTo>
                    <a:pt x="67247" y="58769"/>
                  </a:lnTo>
                  <a:lnTo>
                    <a:pt x="50387" y="58769"/>
                  </a:lnTo>
                  <a:lnTo>
                    <a:pt x="50387" y="75533"/>
                  </a:lnTo>
                  <a:lnTo>
                    <a:pt x="67151" y="75533"/>
                  </a:lnTo>
                  <a:lnTo>
                    <a:pt x="67151" y="90107"/>
                  </a:lnTo>
                  <a:lnTo>
                    <a:pt x="83915" y="90107"/>
                  </a:lnTo>
                  <a:lnTo>
                    <a:pt x="83915" y="33528"/>
                  </a:lnTo>
                  <a:cubicBezTo>
                    <a:pt x="83915" y="24289"/>
                    <a:pt x="91440" y="16764"/>
                    <a:pt x="100679" y="16764"/>
                  </a:cubicBezTo>
                  <a:lnTo>
                    <a:pt x="201549" y="16764"/>
                  </a:lnTo>
                  <a:lnTo>
                    <a:pt x="201549" y="0"/>
                  </a:lnTo>
                  <a:lnTo>
                    <a:pt x="100870" y="0"/>
                  </a:lnTo>
                  <a:lnTo>
                    <a:pt x="100870" y="0"/>
                  </a:lnTo>
                  <a:close/>
                </a:path>
              </a:pathLst>
            </a:custGeom>
            <a:grpFill/>
            <a:ln w="952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327EFB2B-6B4C-FAD9-443E-50EF19ED8826}"/>
                </a:ext>
              </a:extLst>
            </p:cNvPr>
            <p:cNvSpPr/>
            <p:nvPr/>
          </p:nvSpPr>
          <p:spPr>
            <a:xfrm>
              <a:off x="8137553" y="6097760"/>
              <a:ext cx="201739" cy="90201"/>
            </a:xfrm>
            <a:custGeom>
              <a:avLst/>
              <a:gdLst>
                <a:gd name="connsiteX0" fmla="*/ 136779 w 201739"/>
                <a:gd name="connsiteY0" fmla="*/ 25241 h 90201"/>
                <a:gd name="connsiteX1" fmla="*/ 133445 w 201739"/>
                <a:gd name="connsiteY1" fmla="*/ 25241 h 90201"/>
                <a:gd name="connsiteX2" fmla="*/ 100870 w 201739"/>
                <a:gd name="connsiteY2" fmla="*/ 0 h 90201"/>
                <a:gd name="connsiteX3" fmla="*/ 0 w 201739"/>
                <a:gd name="connsiteY3" fmla="*/ 0 h 90201"/>
                <a:gd name="connsiteX4" fmla="*/ 0 w 201739"/>
                <a:gd name="connsiteY4" fmla="*/ 16764 h 90201"/>
                <a:gd name="connsiteX5" fmla="*/ 100870 w 201739"/>
                <a:gd name="connsiteY5" fmla="*/ 16764 h 90201"/>
                <a:gd name="connsiteX6" fmla="*/ 117634 w 201739"/>
                <a:gd name="connsiteY6" fmla="*/ 33528 h 90201"/>
                <a:gd name="connsiteX7" fmla="*/ 117634 w 201739"/>
                <a:gd name="connsiteY7" fmla="*/ 90107 h 90201"/>
                <a:gd name="connsiteX8" fmla="*/ 134398 w 201739"/>
                <a:gd name="connsiteY8" fmla="*/ 90107 h 90201"/>
                <a:gd name="connsiteX9" fmla="*/ 134398 w 201739"/>
                <a:gd name="connsiteY9" fmla="*/ 75533 h 90201"/>
                <a:gd name="connsiteX10" fmla="*/ 151162 w 201739"/>
                <a:gd name="connsiteY10" fmla="*/ 75533 h 90201"/>
                <a:gd name="connsiteX11" fmla="*/ 151162 w 201739"/>
                <a:gd name="connsiteY11" fmla="*/ 58769 h 90201"/>
                <a:gd name="connsiteX12" fmla="*/ 134398 w 201739"/>
                <a:gd name="connsiteY12" fmla="*/ 58769 h 90201"/>
                <a:gd name="connsiteX13" fmla="*/ 134398 w 201739"/>
                <a:gd name="connsiteY13" fmla="*/ 42005 h 90201"/>
                <a:gd name="connsiteX14" fmla="*/ 136684 w 201739"/>
                <a:gd name="connsiteY14" fmla="*/ 42005 h 90201"/>
                <a:gd name="connsiteX15" fmla="*/ 184880 w 201739"/>
                <a:gd name="connsiteY15" fmla="*/ 90202 h 90201"/>
                <a:gd name="connsiteX16" fmla="*/ 201740 w 201739"/>
                <a:gd name="connsiteY16" fmla="*/ 90202 h 90201"/>
                <a:gd name="connsiteX17" fmla="*/ 136779 w 201739"/>
                <a:gd name="connsiteY17" fmla="*/ 25241 h 90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1739" h="90201">
                  <a:moveTo>
                    <a:pt x="136779" y="25241"/>
                  </a:moveTo>
                  <a:lnTo>
                    <a:pt x="133445" y="25241"/>
                  </a:lnTo>
                  <a:cubicBezTo>
                    <a:pt x="129730" y="10763"/>
                    <a:pt x="116586" y="0"/>
                    <a:pt x="100870" y="0"/>
                  </a:cubicBezTo>
                  <a:lnTo>
                    <a:pt x="0" y="0"/>
                  </a:lnTo>
                  <a:lnTo>
                    <a:pt x="0" y="16764"/>
                  </a:lnTo>
                  <a:lnTo>
                    <a:pt x="100870" y="16764"/>
                  </a:lnTo>
                  <a:cubicBezTo>
                    <a:pt x="110109" y="16764"/>
                    <a:pt x="117634" y="24289"/>
                    <a:pt x="117634" y="33528"/>
                  </a:cubicBezTo>
                  <a:lnTo>
                    <a:pt x="117634" y="90107"/>
                  </a:lnTo>
                  <a:lnTo>
                    <a:pt x="134398" y="90107"/>
                  </a:lnTo>
                  <a:lnTo>
                    <a:pt x="134398" y="75533"/>
                  </a:lnTo>
                  <a:lnTo>
                    <a:pt x="151162" y="75533"/>
                  </a:lnTo>
                  <a:lnTo>
                    <a:pt x="151162" y="58769"/>
                  </a:lnTo>
                  <a:lnTo>
                    <a:pt x="134398" y="58769"/>
                  </a:lnTo>
                  <a:lnTo>
                    <a:pt x="134398" y="42005"/>
                  </a:lnTo>
                  <a:lnTo>
                    <a:pt x="136684" y="42005"/>
                  </a:lnTo>
                  <a:cubicBezTo>
                    <a:pt x="163259" y="42005"/>
                    <a:pt x="184880" y="63627"/>
                    <a:pt x="184880" y="90202"/>
                  </a:cubicBezTo>
                  <a:lnTo>
                    <a:pt x="201740" y="90202"/>
                  </a:lnTo>
                  <a:cubicBezTo>
                    <a:pt x="201740" y="54388"/>
                    <a:pt x="172593" y="25241"/>
                    <a:pt x="136779" y="25241"/>
                  </a:cubicBezTo>
                  <a:close/>
                </a:path>
              </a:pathLst>
            </a:custGeom>
            <a:grpFill/>
            <a:ln w="952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B7AC238C-E501-94A0-7F14-2484201784D5}"/>
                </a:ext>
              </a:extLst>
            </p:cNvPr>
            <p:cNvSpPr/>
            <p:nvPr/>
          </p:nvSpPr>
          <p:spPr>
            <a:xfrm>
              <a:off x="7885998" y="6156624"/>
              <a:ext cx="335661" cy="31432"/>
            </a:xfrm>
            <a:custGeom>
              <a:avLst/>
              <a:gdLst>
                <a:gd name="connsiteX0" fmla="*/ 0 w 335661"/>
                <a:gd name="connsiteY0" fmla="*/ 0 h 31432"/>
                <a:gd name="connsiteX1" fmla="*/ 191 w 335661"/>
                <a:gd name="connsiteY1" fmla="*/ 31433 h 31432"/>
                <a:gd name="connsiteX2" fmla="*/ 17050 w 335661"/>
                <a:gd name="connsiteY2" fmla="*/ 31337 h 31432"/>
                <a:gd name="connsiteX3" fmla="*/ 16954 w 335661"/>
                <a:gd name="connsiteY3" fmla="*/ 16764 h 31432"/>
                <a:gd name="connsiteX4" fmla="*/ 318707 w 335661"/>
                <a:gd name="connsiteY4" fmla="*/ 16955 h 31432"/>
                <a:gd name="connsiteX5" fmla="*/ 318611 w 335661"/>
                <a:gd name="connsiteY5" fmla="*/ 31242 h 31432"/>
                <a:gd name="connsiteX6" fmla="*/ 335471 w 335661"/>
                <a:gd name="connsiteY6" fmla="*/ 31433 h 31432"/>
                <a:gd name="connsiteX7" fmla="*/ 335661 w 335661"/>
                <a:gd name="connsiteY7" fmla="*/ 95 h 3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5661" h="31432">
                  <a:moveTo>
                    <a:pt x="0" y="0"/>
                  </a:moveTo>
                  <a:lnTo>
                    <a:pt x="191" y="31433"/>
                  </a:lnTo>
                  <a:lnTo>
                    <a:pt x="17050" y="31337"/>
                  </a:lnTo>
                  <a:lnTo>
                    <a:pt x="16954" y="16764"/>
                  </a:lnTo>
                  <a:lnTo>
                    <a:pt x="318707" y="16955"/>
                  </a:lnTo>
                  <a:lnTo>
                    <a:pt x="318611" y="31242"/>
                  </a:lnTo>
                  <a:lnTo>
                    <a:pt x="335471" y="31433"/>
                  </a:lnTo>
                  <a:lnTo>
                    <a:pt x="335661" y="95"/>
                  </a:lnTo>
                  <a:close/>
                </a:path>
              </a:pathLst>
            </a:custGeom>
            <a:grpFill/>
            <a:ln w="9525" cap="flat">
              <a:noFill/>
              <a:prstDash val="solid"/>
              <a:miter/>
            </a:ln>
          </p:spPr>
          <p:txBody>
            <a:bodyPr rtlCol="0" anchor="ctr"/>
            <a:lstStyle/>
            <a:p>
              <a:endParaRPr lang="en-US"/>
            </a:p>
          </p:txBody>
        </p:sp>
      </p:grpSp>
      <p:grpSp>
        <p:nvGrpSpPr>
          <p:cNvPr id="43" name="Graphic 94">
            <a:extLst>
              <a:ext uri="{FF2B5EF4-FFF2-40B4-BE49-F238E27FC236}">
                <a16:creationId xmlns:a16="http://schemas.microsoft.com/office/drawing/2014/main" id="{43F5C56F-888F-1BD2-62EF-3954B691CD62}"/>
              </a:ext>
            </a:extLst>
          </p:cNvPr>
          <p:cNvGrpSpPr/>
          <p:nvPr/>
        </p:nvGrpSpPr>
        <p:grpSpPr>
          <a:xfrm>
            <a:off x="6425726" y="1563323"/>
            <a:ext cx="331662" cy="301470"/>
            <a:chOff x="5590813" y="4563846"/>
            <a:chExt cx="852881" cy="775241"/>
          </a:xfrm>
          <a:solidFill>
            <a:schemeClr val="accent6"/>
          </a:solidFill>
        </p:grpSpPr>
        <p:sp>
          <p:nvSpPr>
            <p:cNvPr id="44" name="Freeform: Shape 43">
              <a:extLst>
                <a:ext uri="{FF2B5EF4-FFF2-40B4-BE49-F238E27FC236}">
                  <a16:creationId xmlns:a16="http://schemas.microsoft.com/office/drawing/2014/main" id="{2A99B8F5-E296-4FF9-AD6C-EF85D6DD1399}"/>
                </a:ext>
              </a:extLst>
            </p:cNvPr>
            <p:cNvSpPr/>
            <p:nvPr/>
          </p:nvSpPr>
          <p:spPr>
            <a:xfrm>
              <a:off x="5821759" y="4638102"/>
              <a:ext cx="470148" cy="470148"/>
            </a:xfrm>
            <a:custGeom>
              <a:avLst/>
              <a:gdLst>
                <a:gd name="connsiteX0" fmla="*/ 235074 w 470148"/>
                <a:gd name="connsiteY0" fmla="*/ 470149 h 470148"/>
                <a:gd name="connsiteX1" fmla="*/ 235074 w 470148"/>
                <a:gd name="connsiteY1" fmla="*/ 470149 h 470148"/>
                <a:gd name="connsiteX2" fmla="*/ 0 w 470148"/>
                <a:gd name="connsiteY2" fmla="*/ 235074 h 470148"/>
                <a:gd name="connsiteX3" fmla="*/ 235074 w 470148"/>
                <a:gd name="connsiteY3" fmla="*/ 0 h 470148"/>
                <a:gd name="connsiteX4" fmla="*/ 401249 w 470148"/>
                <a:gd name="connsiteY4" fmla="*/ 68900 h 470148"/>
                <a:gd name="connsiteX5" fmla="*/ 470149 w 470148"/>
                <a:gd name="connsiteY5" fmla="*/ 235074 h 470148"/>
                <a:gd name="connsiteX6" fmla="*/ 401249 w 470148"/>
                <a:gd name="connsiteY6" fmla="*/ 401249 h 470148"/>
                <a:gd name="connsiteX7" fmla="*/ 235074 w 470148"/>
                <a:gd name="connsiteY7" fmla="*/ 470149 h 470148"/>
                <a:gd name="connsiteX8" fmla="*/ 235074 w 470148"/>
                <a:gd name="connsiteY8" fmla="*/ 31972 h 470148"/>
                <a:gd name="connsiteX9" fmla="*/ 31972 w 470148"/>
                <a:gd name="connsiteY9" fmla="*/ 235074 h 470148"/>
                <a:gd name="connsiteX10" fmla="*/ 235074 w 470148"/>
                <a:gd name="connsiteY10" fmla="*/ 438177 h 470148"/>
                <a:gd name="connsiteX11" fmla="*/ 235074 w 470148"/>
                <a:gd name="connsiteY11" fmla="*/ 438177 h 470148"/>
                <a:gd name="connsiteX12" fmla="*/ 235074 w 470148"/>
                <a:gd name="connsiteY12" fmla="*/ 438177 h 470148"/>
                <a:gd name="connsiteX13" fmla="*/ 378629 w 470148"/>
                <a:gd name="connsiteY13" fmla="*/ 378629 h 470148"/>
                <a:gd name="connsiteX14" fmla="*/ 438177 w 470148"/>
                <a:gd name="connsiteY14" fmla="*/ 235074 h 470148"/>
                <a:gd name="connsiteX15" fmla="*/ 235074 w 470148"/>
                <a:gd name="connsiteY15" fmla="*/ 31972 h 470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0148" h="470148">
                  <a:moveTo>
                    <a:pt x="235074" y="470149"/>
                  </a:moveTo>
                  <a:cubicBezTo>
                    <a:pt x="235074" y="470149"/>
                    <a:pt x="235074" y="470149"/>
                    <a:pt x="235074" y="470149"/>
                  </a:cubicBezTo>
                  <a:cubicBezTo>
                    <a:pt x="105428" y="470149"/>
                    <a:pt x="0" y="364721"/>
                    <a:pt x="0" y="235074"/>
                  </a:cubicBezTo>
                  <a:cubicBezTo>
                    <a:pt x="0" y="105507"/>
                    <a:pt x="105428" y="0"/>
                    <a:pt x="235074" y="0"/>
                  </a:cubicBezTo>
                  <a:cubicBezTo>
                    <a:pt x="297740" y="0"/>
                    <a:pt x="356808" y="24459"/>
                    <a:pt x="401249" y="68900"/>
                  </a:cubicBezTo>
                  <a:cubicBezTo>
                    <a:pt x="445690" y="113341"/>
                    <a:pt x="470149" y="172329"/>
                    <a:pt x="470149" y="235074"/>
                  </a:cubicBezTo>
                  <a:cubicBezTo>
                    <a:pt x="470149" y="297740"/>
                    <a:pt x="445690" y="356807"/>
                    <a:pt x="401249" y="401249"/>
                  </a:cubicBezTo>
                  <a:cubicBezTo>
                    <a:pt x="356808" y="445690"/>
                    <a:pt x="297820" y="470149"/>
                    <a:pt x="235074" y="470149"/>
                  </a:cubicBezTo>
                  <a:close/>
                  <a:moveTo>
                    <a:pt x="235074" y="31972"/>
                  </a:moveTo>
                  <a:cubicBezTo>
                    <a:pt x="123092" y="31972"/>
                    <a:pt x="31972" y="123092"/>
                    <a:pt x="31972" y="235074"/>
                  </a:cubicBezTo>
                  <a:cubicBezTo>
                    <a:pt x="31972" y="347056"/>
                    <a:pt x="123092" y="438177"/>
                    <a:pt x="235074" y="438177"/>
                  </a:cubicBezTo>
                  <a:lnTo>
                    <a:pt x="235074" y="438177"/>
                  </a:lnTo>
                  <a:cubicBezTo>
                    <a:pt x="235074" y="438177"/>
                    <a:pt x="235074" y="438177"/>
                    <a:pt x="235074" y="438177"/>
                  </a:cubicBezTo>
                  <a:cubicBezTo>
                    <a:pt x="289267" y="438177"/>
                    <a:pt x="340182" y="416995"/>
                    <a:pt x="378629" y="378629"/>
                  </a:cubicBezTo>
                  <a:cubicBezTo>
                    <a:pt x="416995" y="340262"/>
                    <a:pt x="438177" y="289267"/>
                    <a:pt x="438177" y="235074"/>
                  </a:cubicBezTo>
                  <a:cubicBezTo>
                    <a:pt x="438177" y="123092"/>
                    <a:pt x="347056" y="31972"/>
                    <a:pt x="235074" y="31972"/>
                  </a:cubicBezTo>
                  <a:close/>
                </a:path>
              </a:pathLst>
            </a:custGeom>
            <a:grpFill/>
            <a:ln w="7993"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D587C153-AF19-C950-290C-803BC6967021}"/>
                </a:ext>
              </a:extLst>
            </p:cNvPr>
            <p:cNvSpPr/>
            <p:nvPr/>
          </p:nvSpPr>
          <p:spPr>
            <a:xfrm>
              <a:off x="5913519" y="4785093"/>
              <a:ext cx="31972" cy="180322"/>
            </a:xfrm>
            <a:custGeom>
              <a:avLst/>
              <a:gdLst>
                <a:gd name="connsiteX0" fmla="*/ 15986 w 31972"/>
                <a:gd name="connsiteY0" fmla="*/ 180322 h 180322"/>
                <a:gd name="connsiteX1" fmla="*/ 0 w 31972"/>
                <a:gd name="connsiteY1" fmla="*/ 164336 h 180322"/>
                <a:gd name="connsiteX2" fmla="*/ 0 w 31972"/>
                <a:gd name="connsiteY2" fmla="*/ 15986 h 180322"/>
                <a:gd name="connsiteX3" fmla="*/ 15986 w 31972"/>
                <a:gd name="connsiteY3" fmla="*/ 0 h 180322"/>
                <a:gd name="connsiteX4" fmla="*/ 31972 w 31972"/>
                <a:gd name="connsiteY4" fmla="*/ 15986 h 180322"/>
                <a:gd name="connsiteX5" fmla="*/ 31972 w 31972"/>
                <a:gd name="connsiteY5" fmla="*/ 164336 h 180322"/>
                <a:gd name="connsiteX6" fmla="*/ 15986 w 31972"/>
                <a:gd name="connsiteY6" fmla="*/ 180322 h 180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972" h="180322">
                  <a:moveTo>
                    <a:pt x="15986" y="180322"/>
                  </a:moveTo>
                  <a:cubicBezTo>
                    <a:pt x="7194" y="180322"/>
                    <a:pt x="0" y="173129"/>
                    <a:pt x="0" y="164336"/>
                  </a:cubicBezTo>
                  <a:lnTo>
                    <a:pt x="0" y="15986"/>
                  </a:lnTo>
                  <a:cubicBezTo>
                    <a:pt x="0" y="7194"/>
                    <a:pt x="7194" y="0"/>
                    <a:pt x="15986" y="0"/>
                  </a:cubicBezTo>
                  <a:cubicBezTo>
                    <a:pt x="24778" y="0"/>
                    <a:pt x="31972" y="7194"/>
                    <a:pt x="31972" y="15986"/>
                  </a:cubicBezTo>
                  <a:lnTo>
                    <a:pt x="31972" y="164336"/>
                  </a:lnTo>
                  <a:cubicBezTo>
                    <a:pt x="31972" y="173129"/>
                    <a:pt x="24778" y="180322"/>
                    <a:pt x="15986" y="180322"/>
                  </a:cubicBezTo>
                  <a:close/>
                </a:path>
              </a:pathLst>
            </a:custGeom>
            <a:grpFill/>
            <a:ln w="7993"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9017F535-158A-EA4D-849B-88C149427B73}"/>
                </a:ext>
              </a:extLst>
            </p:cNvPr>
            <p:cNvSpPr/>
            <p:nvPr/>
          </p:nvSpPr>
          <p:spPr>
            <a:xfrm>
              <a:off x="5669972" y="4785093"/>
              <a:ext cx="31972" cy="180322"/>
            </a:xfrm>
            <a:custGeom>
              <a:avLst/>
              <a:gdLst>
                <a:gd name="connsiteX0" fmla="*/ 15986 w 31972"/>
                <a:gd name="connsiteY0" fmla="*/ 180322 h 180322"/>
                <a:gd name="connsiteX1" fmla="*/ 0 w 31972"/>
                <a:gd name="connsiteY1" fmla="*/ 164336 h 180322"/>
                <a:gd name="connsiteX2" fmla="*/ 0 w 31972"/>
                <a:gd name="connsiteY2" fmla="*/ 15986 h 180322"/>
                <a:gd name="connsiteX3" fmla="*/ 15986 w 31972"/>
                <a:gd name="connsiteY3" fmla="*/ 0 h 180322"/>
                <a:gd name="connsiteX4" fmla="*/ 31972 w 31972"/>
                <a:gd name="connsiteY4" fmla="*/ 15986 h 180322"/>
                <a:gd name="connsiteX5" fmla="*/ 31972 w 31972"/>
                <a:gd name="connsiteY5" fmla="*/ 164336 h 180322"/>
                <a:gd name="connsiteX6" fmla="*/ 15986 w 31972"/>
                <a:gd name="connsiteY6" fmla="*/ 180322 h 180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972" h="180322">
                  <a:moveTo>
                    <a:pt x="15986" y="180322"/>
                  </a:moveTo>
                  <a:cubicBezTo>
                    <a:pt x="7194" y="180322"/>
                    <a:pt x="0" y="173129"/>
                    <a:pt x="0" y="164336"/>
                  </a:cubicBezTo>
                  <a:lnTo>
                    <a:pt x="0" y="15986"/>
                  </a:lnTo>
                  <a:cubicBezTo>
                    <a:pt x="0" y="7194"/>
                    <a:pt x="7194" y="0"/>
                    <a:pt x="15986" y="0"/>
                  </a:cubicBezTo>
                  <a:cubicBezTo>
                    <a:pt x="24778" y="0"/>
                    <a:pt x="31972" y="7194"/>
                    <a:pt x="31972" y="15986"/>
                  </a:cubicBezTo>
                  <a:lnTo>
                    <a:pt x="31972" y="164336"/>
                  </a:lnTo>
                  <a:cubicBezTo>
                    <a:pt x="31972" y="173129"/>
                    <a:pt x="24858" y="180322"/>
                    <a:pt x="15986" y="180322"/>
                  </a:cubicBezTo>
                  <a:close/>
                </a:path>
              </a:pathLst>
            </a:custGeom>
            <a:grpFill/>
            <a:ln w="7993"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35739FB2-9EFA-9A72-17F1-433017FFA38B}"/>
                </a:ext>
              </a:extLst>
            </p:cNvPr>
            <p:cNvSpPr/>
            <p:nvPr/>
          </p:nvSpPr>
          <p:spPr>
            <a:xfrm>
              <a:off x="6411723" y="4785093"/>
              <a:ext cx="31972" cy="180322"/>
            </a:xfrm>
            <a:custGeom>
              <a:avLst/>
              <a:gdLst>
                <a:gd name="connsiteX0" fmla="*/ 15986 w 31972"/>
                <a:gd name="connsiteY0" fmla="*/ 180322 h 180322"/>
                <a:gd name="connsiteX1" fmla="*/ 0 w 31972"/>
                <a:gd name="connsiteY1" fmla="*/ 164336 h 180322"/>
                <a:gd name="connsiteX2" fmla="*/ 0 w 31972"/>
                <a:gd name="connsiteY2" fmla="*/ 15986 h 180322"/>
                <a:gd name="connsiteX3" fmla="*/ 15986 w 31972"/>
                <a:gd name="connsiteY3" fmla="*/ 0 h 180322"/>
                <a:gd name="connsiteX4" fmla="*/ 31972 w 31972"/>
                <a:gd name="connsiteY4" fmla="*/ 15986 h 180322"/>
                <a:gd name="connsiteX5" fmla="*/ 31972 w 31972"/>
                <a:gd name="connsiteY5" fmla="*/ 164336 h 180322"/>
                <a:gd name="connsiteX6" fmla="*/ 15986 w 31972"/>
                <a:gd name="connsiteY6" fmla="*/ 180322 h 180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972" h="180322">
                  <a:moveTo>
                    <a:pt x="15986" y="180322"/>
                  </a:moveTo>
                  <a:cubicBezTo>
                    <a:pt x="7194" y="180322"/>
                    <a:pt x="0" y="173129"/>
                    <a:pt x="0" y="164336"/>
                  </a:cubicBezTo>
                  <a:lnTo>
                    <a:pt x="0" y="15986"/>
                  </a:lnTo>
                  <a:cubicBezTo>
                    <a:pt x="0" y="7194"/>
                    <a:pt x="7194" y="0"/>
                    <a:pt x="15986" y="0"/>
                  </a:cubicBezTo>
                  <a:cubicBezTo>
                    <a:pt x="24778" y="0"/>
                    <a:pt x="31972" y="7194"/>
                    <a:pt x="31972" y="15986"/>
                  </a:cubicBezTo>
                  <a:lnTo>
                    <a:pt x="31972" y="164336"/>
                  </a:lnTo>
                  <a:cubicBezTo>
                    <a:pt x="31972" y="173129"/>
                    <a:pt x="24778" y="180322"/>
                    <a:pt x="15986" y="180322"/>
                  </a:cubicBezTo>
                  <a:close/>
                </a:path>
              </a:pathLst>
            </a:custGeom>
            <a:grpFill/>
            <a:ln w="7993"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1D330F67-5958-347C-3EC6-A45F4B77589F}"/>
                </a:ext>
              </a:extLst>
            </p:cNvPr>
            <p:cNvSpPr/>
            <p:nvPr/>
          </p:nvSpPr>
          <p:spPr>
            <a:xfrm>
              <a:off x="6168256" y="4785093"/>
              <a:ext cx="31972" cy="180322"/>
            </a:xfrm>
            <a:custGeom>
              <a:avLst/>
              <a:gdLst>
                <a:gd name="connsiteX0" fmla="*/ 15986 w 31972"/>
                <a:gd name="connsiteY0" fmla="*/ 180322 h 180322"/>
                <a:gd name="connsiteX1" fmla="*/ 0 w 31972"/>
                <a:gd name="connsiteY1" fmla="*/ 164336 h 180322"/>
                <a:gd name="connsiteX2" fmla="*/ 0 w 31972"/>
                <a:gd name="connsiteY2" fmla="*/ 15986 h 180322"/>
                <a:gd name="connsiteX3" fmla="*/ 15986 w 31972"/>
                <a:gd name="connsiteY3" fmla="*/ 0 h 180322"/>
                <a:gd name="connsiteX4" fmla="*/ 31972 w 31972"/>
                <a:gd name="connsiteY4" fmla="*/ 15986 h 180322"/>
                <a:gd name="connsiteX5" fmla="*/ 31972 w 31972"/>
                <a:gd name="connsiteY5" fmla="*/ 164336 h 180322"/>
                <a:gd name="connsiteX6" fmla="*/ 15986 w 31972"/>
                <a:gd name="connsiteY6" fmla="*/ 180322 h 180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972" h="180322">
                  <a:moveTo>
                    <a:pt x="15986" y="180322"/>
                  </a:moveTo>
                  <a:cubicBezTo>
                    <a:pt x="7194" y="180322"/>
                    <a:pt x="0" y="173129"/>
                    <a:pt x="0" y="164336"/>
                  </a:cubicBezTo>
                  <a:lnTo>
                    <a:pt x="0" y="15986"/>
                  </a:lnTo>
                  <a:cubicBezTo>
                    <a:pt x="0" y="7194"/>
                    <a:pt x="7194" y="0"/>
                    <a:pt x="15986" y="0"/>
                  </a:cubicBezTo>
                  <a:cubicBezTo>
                    <a:pt x="24779" y="0"/>
                    <a:pt x="31972" y="7194"/>
                    <a:pt x="31972" y="15986"/>
                  </a:cubicBezTo>
                  <a:lnTo>
                    <a:pt x="31972" y="164336"/>
                  </a:lnTo>
                  <a:cubicBezTo>
                    <a:pt x="31972" y="173129"/>
                    <a:pt x="24779" y="180322"/>
                    <a:pt x="15986" y="180322"/>
                  </a:cubicBezTo>
                  <a:close/>
                </a:path>
              </a:pathLst>
            </a:custGeom>
            <a:grpFill/>
            <a:ln w="7993" cap="flat">
              <a:noFill/>
              <a:prstDash val="solid"/>
              <a:miter/>
            </a:ln>
          </p:spPr>
          <p:txBody>
            <a:bodyPr rtlCol="0" anchor="ctr"/>
            <a:lstStyle/>
            <a:p>
              <a:endParaRPr lang="en-US"/>
            </a:p>
          </p:txBody>
        </p:sp>
        <p:sp>
          <p:nvSpPr>
            <p:cNvPr id="1024" name="Freeform: Shape 1023">
              <a:extLst>
                <a:ext uri="{FF2B5EF4-FFF2-40B4-BE49-F238E27FC236}">
                  <a16:creationId xmlns:a16="http://schemas.microsoft.com/office/drawing/2014/main" id="{0C466812-775F-6D67-3C73-AC820761E932}"/>
                </a:ext>
              </a:extLst>
            </p:cNvPr>
            <p:cNvSpPr/>
            <p:nvPr/>
          </p:nvSpPr>
          <p:spPr>
            <a:xfrm>
              <a:off x="5996646" y="4781017"/>
              <a:ext cx="120374" cy="184398"/>
            </a:xfrm>
            <a:custGeom>
              <a:avLst/>
              <a:gdLst>
                <a:gd name="connsiteX0" fmla="*/ 60187 w 120374"/>
                <a:gd name="connsiteY0" fmla="*/ 184398 h 184398"/>
                <a:gd name="connsiteX1" fmla="*/ 0 w 120374"/>
                <a:gd name="connsiteY1" fmla="*/ 124211 h 184398"/>
                <a:gd name="connsiteX2" fmla="*/ 0 w 120374"/>
                <a:gd name="connsiteY2" fmla="*/ 60187 h 184398"/>
                <a:gd name="connsiteX3" fmla="*/ 60187 w 120374"/>
                <a:gd name="connsiteY3" fmla="*/ 0 h 184398"/>
                <a:gd name="connsiteX4" fmla="*/ 120375 w 120374"/>
                <a:gd name="connsiteY4" fmla="*/ 60187 h 184398"/>
                <a:gd name="connsiteX5" fmla="*/ 120375 w 120374"/>
                <a:gd name="connsiteY5" fmla="*/ 124211 h 184398"/>
                <a:gd name="connsiteX6" fmla="*/ 60187 w 120374"/>
                <a:gd name="connsiteY6" fmla="*/ 184398 h 184398"/>
                <a:gd name="connsiteX7" fmla="*/ 60187 w 120374"/>
                <a:gd name="connsiteY7" fmla="*/ 31892 h 184398"/>
                <a:gd name="connsiteX8" fmla="*/ 31972 w 120374"/>
                <a:gd name="connsiteY8" fmla="*/ 60107 h 184398"/>
                <a:gd name="connsiteX9" fmla="*/ 31972 w 120374"/>
                <a:gd name="connsiteY9" fmla="*/ 124131 h 184398"/>
                <a:gd name="connsiteX10" fmla="*/ 60187 w 120374"/>
                <a:gd name="connsiteY10" fmla="*/ 152347 h 184398"/>
                <a:gd name="connsiteX11" fmla="*/ 88403 w 120374"/>
                <a:gd name="connsiteY11" fmla="*/ 124131 h 184398"/>
                <a:gd name="connsiteX12" fmla="*/ 88403 w 120374"/>
                <a:gd name="connsiteY12" fmla="*/ 60107 h 184398"/>
                <a:gd name="connsiteX13" fmla="*/ 60187 w 120374"/>
                <a:gd name="connsiteY13" fmla="*/ 31892 h 184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0374" h="184398">
                  <a:moveTo>
                    <a:pt x="60187" y="184398"/>
                  </a:moveTo>
                  <a:cubicBezTo>
                    <a:pt x="27016" y="184398"/>
                    <a:pt x="0" y="157382"/>
                    <a:pt x="0" y="124211"/>
                  </a:cubicBezTo>
                  <a:lnTo>
                    <a:pt x="0" y="60187"/>
                  </a:lnTo>
                  <a:cubicBezTo>
                    <a:pt x="0" y="27016"/>
                    <a:pt x="27016" y="0"/>
                    <a:pt x="60187" y="0"/>
                  </a:cubicBezTo>
                  <a:cubicBezTo>
                    <a:pt x="93358" y="0"/>
                    <a:pt x="120375" y="27016"/>
                    <a:pt x="120375" y="60187"/>
                  </a:cubicBezTo>
                  <a:lnTo>
                    <a:pt x="120375" y="124211"/>
                  </a:lnTo>
                  <a:cubicBezTo>
                    <a:pt x="120455" y="157382"/>
                    <a:pt x="93438" y="184398"/>
                    <a:pt x="60187" y="184398"/>
                  </a:cubicBezTo>
                  <a:close/>
                  <a:moveTo>
                    <a:pt x="60187" y="31892"/>
                  </a:moveTo>
                  <a:cubicBezTo>
                    <a:pt x="44601" y="31892"/>
                    <a:pt x="31972" y="44521"/>
                    <a:pt x="31972" y="60107"/>
                  </a:cubicBezTo>
                  <a:lnTo>
                    <a:pt x="31972" y="124131"/>
                  </a:lnTo>
                  <a:cubicBezTo>
                    <a:pt x="31972" y="139718"/>
                    <a:pt x="44681" y="152347"/>
                    <a:pt x="60187" y="152347"/>
                  </a:cubicBezTo>
                  <a:cubicBezTo>
                    <a:pt x="75774" y="152347"/>
                    <a:pt x="88403" y="139718"/>
                    <a:pt x="88403" y="124131"/>
                  </a:cubicBezTo>
                  <a:lnTo>
                    <a:pt x="88403" y="60107"/>
                  </a:lnTo>
                  <a:cubicBezTo>
                    <a:pt x="88483" y="44521"/>
                    <a:pt x="75774" y="31892"/>
                    <a:pt x="60187" y="31892"/>
                  </a:cubicBezTo>
                  <a:close/>
                </a:path>
              </a:pathLst>
            </a:custGeom>
            <a:grpFill/>
            <a:ln w="7993" cap="flat">
              <a:noFill/>
              <a:prstDash val="solid"/>
              <a:miter/>
            </a:ln>
          </p:spPr>
          <p:txBody>
            <a:bodyPr rtlCol="0" anchor="ctr"/>
            <a:lstStyle/>
            <a:p>
              <a:endParaRPr lang="en-US"/>
            </a:p>
          </p:txBody>
        </p:sp>
        <p:sp>
          <p:nvSpPr>
            <p:cNvPr id="1025" name="Freeform: Shape 1024">
              <a:extLst>
                <a:ext uri="{FF2B5EF4-FFF2-40B4-BE49-F238E27FC236}">
                  <a16:creationId xmlns:a16="http://schemas.microsoft.com/office/drawing/2014/main" id="{65916C8B-CBF2-83DF-BDE8-259B554274A9}"/>
                </a:ext>
              </a:extLst>
            </p:cNvPr>
            <p:cNvSpPr/>
            <p:nvPr/>
          </p:nvSpPr>
          <p:spPr>
            <a:xfrm>
              <a:off x="5747504" y="4563846"/>
              <a:ext cx="618658" cy="618658"/>
            </a:xfrm>
            <a:custGeom>
              <a:avLst/>
              <a:gdLst>
                <a:gd name="connsiteX0" fmla="*/ 309329 w 618658"/>
                <a:gd name="connsiteY0" fmla="*/ 618659 h 618658"/>
                <a:gd name="connsiteX1" fmla="*/ 0 w 618658"/>
                <a:gd name="connsiteY1" fmla="*/ 309329 h 618658"/>
                <a:gd name="connsiteX2" fmla="*/ 309329 w 618658"/>
                <a:gd name="connsiteY2" fmla="*/ 0 h 618658"/>
                <a:gd name="connsiteX3" fmla="*/ 618659 w 618658"/>
                <a:gd name="connsiteY3" fmla="*/ 309329 h 618658"/>
                <a:gd name="connsiteX4" fmla="*/ 528098 w 618658"/>
                <a:gd name="connsiteY4" fmla="*/ 528018 h 618658"/>
                <a:gd name="connsiteX5" fmla="*/ 309329 w 618658"/>
                <a:gd name="connsiteY5" fmla="*/ 618659 h 618658"/>
                <a:gd name="connsiteX6" fmla="*/ 309329 w 618658"/>
                <a:gd name="connsiteY6" fmla="*/ 31972 h 618658"/>
                <a:gd name="connsiteX7" fmla="*/ 31972 w 618658"/>
                <a:gd name="connsiteY7" fmla="*/ 309329 h 618658"/>
                <a:gd name="connsiteX8" fmla="*/ 309329 w 618658"/>
                <a:gd name="connsiteY8" fmla="*/ 586687 h 618658"/>
                <a:gd name="connsiteX9" fmla="*/ 505478 w 618658"/>
                <a:gd name="connsiteY9" fmla="*/ 505478 h 618658"/>
                <a:gd name="connsiteX10" fmla="*/ 586687 w 618658"/>
                <a:gd name="connsiteY10" fmla="*/ 309329 h 618658"/>
                <a:gd name="connsiteX11" fmla="*/ 309329 w 618658"/>
                <a:gd name="connsiteY11" fmla="*/ 31972 h 618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8658" h="618658">
                  <a:moveTo>
                    <a:pt x="309329" y="618659"/>
                  </a:moveTo>
                  <a:cubicBezTo>
                    <a:pt x="138838" y="618659"/>
                    <a:pt x="80" y="479900"/>
                    <a:pt x="0" y="309329"/>
                  </a:cubicBezTo>
                  <a:cubicBezTo>
                    <a:pt x="0" y="138759"/>
                    <a:pt x="138759" y="0"/>
                    <a:pt x="309329" y="0"/>
                  </a:cubicBezTo>
                  <a:cubicBezTo>
                    <a:pt x="479900" y="0"/>
                    <a:pt x="618659" y="138759"/>
                    <a:pt x="618659" y="309329"/>
                  </a:cubicBezTo>
                  <a:cubicBezTo>
                    <a:pt x="618659" y="391977"/>
                    <a:pt x="586527" y="469669"/>
                    <a:pt x="528098" y="528018"/>
                  </a:cubicBezTo>
                  <a:cubicBezTo>
                    <a:pt x="469669" y="586447"/>
                    <a:pt x="391977" y="618659"/>
                    <a:pt x="309329" y="618659"/>
                  </a:cubicBezTo>
                  <a:close/>
                  <a:moveTo>
                    <a:pt x="309329" y="31972"/>
                  </a:moveTo>
                  <a:cubicBezTo>
                    <a:pt x="156423" y="31972"/>
                    <a:pt x="31972" y="156423"/>
                    <a:pt x="31972" y="309329"/>
                  </a:cubicBezTo>
                  <a:cubicBezTo>
                    <a:pt x="31972" y="462236"/>
                    <a:pt x="156423" y="586687"/>
                    <a:pt x="309329" y="586687"/>
                  </a:cubicBezTo>
                  <a:cubicBezTo>
                    <a:pt x="383425" y="586687"/>
                    <a:pt x="453044" y="557832"/>
                    <a:pt x="505478" y="505478"/>
                  </a:cubicBezTo>
                  <a:cubicBezTo>
                    <a:pt x="557832" y="453124"/>
                    <a:pt x="586687" y="383425"/>
                    <a:pt x="586687" y="309329"/>
                  </a:cubicBezTo>
                  <a:cubicBezTo>
                    <a:pt x="586687" y="156423"/>
                    <a:pt x="462235" y="31972"/>
                    <a:pt x="309329" y="31972"/>
                  </a:cubicBezTo>
                  <a:close/>
                </a:path>
              </a:pathLst>
            </a:custGeom>
            <a:grpFill/>
            <a:ln w="7993" cap="flat">
              <a:noFill/>
              <a:prstDash val="solid"/>
              <a:miter/>
            </a:ln>
          </p:spPr>
          <p:txBody>
            <a:bodyPr rtlCol="0" anchor="ctr"/>
            <a:lstStyle/>
            <a:p>
              <a:endParaRPr lang="en-US"/>
            </a:p>
          </p:txBody>
        </p:sp>
        <p:sp>
          <p:nvSpPr>
            <p:cNvPr id="1027" name="Freeform: Shape 1026">
              <a:extLst>
                <a:ext uri="{FF2B5EF4-FFF2-40B4-BE49-F238E27FC236}">
                  <a16:creationId xmlns:a16="http://schemas.microsoft.com/office/drawing/2014/main" id="{4D01E539-3913-1A1A-337A-D1E09A5F08E7}"/>
                </a:ext>
              </a:extLst>
            </p:cNvPr>
            <p:cNvSpPr/>
            <p:nvPr/>
          </p:nvSpPr>
          <p:spPr>
            <a:xfrm>
              <a:off x="5590813" y="5074550"/>
              <a:ext cx="296328" cy="264537"/>
            </a:xfrm>
            <a:custGeom>
              <a:avLst/>
              <a:gdLst>
                <a:gd name="connsiteX0" fmla="*/ 270511 w 296328"/>
                <a:gd name="connsiteY0" fmla="*/ 38096 h 264537"/>
                <a:gd name="connsiteX1" fmla="*/ 88990 w 296328"/>
                <a:gd name="connsiteY1" fmla="*/ 229209 h 264537"/>
                <a:gd name="connsiteX2" fmla="*/ 82596 w 296328"/>
                <a:gd name="connsiteY2" fmla="*/ 232646 h 264537"/>
                <a:gd name="connsiteX3" fmla="*/ 32080 w 296328"/>
                <a:gd name="connsiteY3" fmla="*/ 182130 h 264537"/>
                <a:gd name="connsiteX4" fmla="*/ 35117 w 296328"/>
                <a:gd name="connsiteY4" fmla="*/ 175976 h 264537"/>
                <a:gd name="connsiteX5" fmla="*/ 194018 w 296328"/>
                <a:gd name="connsiteY5" fmla="*/ 27705 h 264537"/>
                <a:gd name="connsiteX6" fmla="*/ 194817 w 296328"/>
                <a:gd name="connsiteY6" fmla="*/ 5085 h 264537"/>
                <a:gd name="connsiteX7" fmla="*/ 172197 w 296328"/>
                <a:gd name="connsiteY7" fmla="*/ 4286 h 264537"/>
                <a:gd name="connsiteX8" fmla="*/ 12897 w 296328"/>
                <a:gd name="connsiteY8" fmla="*/ 152956 h 264537"/>
                <a:gd name="connsiteX9" fmla="*/ 8900 w 296328"/>
                <a:gd name="connsiteY9" fmla="*/ 204191 h 264537"/>
                <a:gd name="connsiteX10" fmla="*/ 60295 w 296328"/>
                <a:gd name="connsiteY10" fmla="*/ 255586 h 264537"/>
                <a:gd name="connsiteX11" fmla="*/ 82356 w 296328"/>
                <a:gd name="connsiteY11" fmla="*/ 264538 h 264537"/>
                <a:gd name="connsiteX12" fmla="*/ 82436 w 296328"/>
                <a:gd name="connsiteY12" fmla="*/ 264538 h 264537"/>
                <a:gd name="connsiteX13" fmla="*/ 111930 w 296328"/>
                <a:gd name="connsiteY13" fmla="*/ 251350 h 264537"/>
                <a:gd name="connsiteX14" fmla="*/ 294810 w 296328"/>
                <a:gd name="connsiteY14" fmla="*/ 58878 h 264537"/>
                <a:gd name="connsiteX15" fmla="*/ 296329 w 296328"/>
                <a:gd name="connsiteY15" fmla="*/ 56960 h 264537"/>
                <a:gd name="connsiteX16" fmla="*/ 270511 w 296328"/>
                <a:gd name="connsiteY16" fmla="*/ 38096 h 264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328" h="264537">
                  <a:moveTo>
                    <a:pt x="270511" y="38096"/>
                  </a:moveTo>
                  <a:lnTo>
                    <a:pt x="88990" y="229209"/>
                  </a:lnTo>
                  <a:cubicBezTo>
                    <a:pt x="86352" y="231927"/>
                    <a:pt x="83715" y="232646"/>
                    <a:pt x="82596" y="232646"/>
                  </a:cubicBezTo>
                  <a:lnTo>
                    <a:pt x="32080" y="182130"/>
                  </a:lnTo>
                  <a:cubicBezTo>
                    <a:pt x="32080" y="181011"/>
                    <a:pt x="32799" y="178293"/>
                    <a:pt x="35117" y="175976"/>
                  </a:cubicBezTo>
                  <a:lnTo>
                    <a:pt x="194018" y="27705"/>
                  </a:lnTo>
                  <a:cubicBezTo>
                    <a:pt x="200492" y="21711"/>
                    <a:pt x="200812" y="11559"/>
                    <a:pt x="194817" y="5085"/>
                  </a:cubicBezTo>
                  <a:cubicBezTo>
                    <a:pt x="188823" y="-1389"/>
                    <a:pt x="178671" y="-1709"/>
                    <a:pt x="172197" y="4286"/>
                  </a:cubicBezTo>
                  <a:lnTo>
                    <a:pt x="12897" y="152956"/>
                  </a:lnTo>
                  <a:cubicBezTo>
                    <a:pt x="-2610" y="168462"/>
                    <a:pt x="-4368" y="190923"/>
                    <a:pt x="8900" y="204191"/>
                  </a:cubicBezTo>
                  <a:lnTo>
                    <a:pt x="60295" y="255586"/>
                  </a:lnTo>
                  <a:cubicBezTo>
                    <a:pt x="65970" y="261341"/>
                    <a:pt x="73803" y="264538"/>
                    <a:pt x="82356" y="264538"/>
                  </a:cubicBezTo>
                  <a:cubicBezTo>
                    <a:pt x="82356" y="264538"/>
                    <a:pt x="82356" y="264538"/>
                    <a:pt x="82436" y="264538"/>
                  </a:cubicBezTo>
                  <a:cubicBezTo>
                    <a:pt x="92907" y="264538"/>
                    <a:pt x="103617" y="259822"/>
                    <a:pt x="111930" y="251350"/>
                  </a:cubicBezTo>
                  <a:lnTo>
                    <a:pt x="294810" y="58878"/>
                  </a:lnTo>
                  <a:cubicBezTo>
                    <a:pt x="295369" y="58238"/>
                    <a:pt x="295849" y="57599"/>
                    <a:pt x="296329" y="56960"/>
                  </a:cubicBezTo>
                  <a:cubicBezTo>
                    <a:pt x="287376" y="51125"/>
                    <a:pt x="278744" y="44810"/>
                    <a:pt x="270511" y="38096"/>
                  </a:cubicBezTo>
                  <a:close/>
                </a:path>
              </a:pathLst>
            </a:custGeom>
            <a:grpFill/>
            <a:ln w="7993" cap="flat">
              <a:noFill/>
              <a:prstDash val="solid"/>
              <a:miter/>
            </a:ln>
          </p:spPr>
          <p:txBody>
            <a:bodyPr rtlCol="0" anchor="ctr"/>
            <a:lstStyle/>
            <a:p>
              <a:endParaRPr lang="en-US"/>
            </a:p>
          </p:txBody>
        </p:sp>
      </p:grpSp>
      <p:grpSp>
        <p:nvGrpSpPr>
          <p:cNvPr id="1028" name="Graphic 94">
            <a:extLst>
              <a:ext uri="{FF2B5EF4-FFF2-40B4-BE49-F238E27FC236}">
                <a16:creationId xmlns:a16="http://schemas.microsoft.com/office/drawing/2014/main" id="{A95CD3AF-DAA4-9C64-5321-492EBB8D8AE8}"/>
              </a:ext>
            </a:extLst>
          </p:cNvPr>
          <p:cNvGrpSpPr/>
          <p:nvPr/>
        </p:nvGrpSpPr>
        <p:grpSpPr>
          <a:xfrm>
            <a:off x="6409874" y="2003918"/>
            <a:ext cx="363367" cy="277139"/>
            <a:chOff x="3622963" y="4563846"/>
            <a:chExt cx="1016550" cy="775321"/>
          </a:xfrm>
          <a:solidFill>
            <a:schemeClr val="accent6"/>
          </a:solidFill>
        </p:grpSpPr>
        <p:sp>
          <p:nvSpPr>
            <p:cNvPr id="1029" name="Freeform: Shape 1028">
              <a:extLst>
                <a:ext uri="{FF2B5EF4-FFF2-40B4-BE49-F238E27FC236}">
                  <a16:creationId xmlns:a16="http://schemas.microsoft.com/office/drawing/2014/main" id="{8E57597E-BAD7-B503-BA6D-39A922D31CBF}"/>
                </a:ext>
              </a:extLst>
            </p:cNvPr>
            <p:cNvSpPr/>
            <p:nvPr/>
          </p:nvSpPr>
          <p:spPr>
            <a:xfrm>
              <a:off x="3622963" y="4891011"/>
              <a:ext cx="239790" cy="257523"/>
            </a:xfrm>
            <a:custGeom>
              <a:avLst/>
              <a:gdLst>
                <a:gd name="connsiteX0" fmla="*/ 133243 w 239790"/>
                <a:gd name="connsiteY0" fmla="*/ 257524 h 257523"/>
                <a:gd name="connsiteX1" fmla="*/ 122133 w 239790"/>
                <a:gd name="connsiteY1" fmla="*/ 253048 h 257523"/>
                <a:gd name="connsiteX2" fmla="*/ 4876 w 239790"/>
                <a:gd name="connsiteY2" fmla="*/ 140267 h 257523"/>
                <a:gd name="connsiteX3" fmla="*/ 0 w 239790"/>
                <a:gd name="connsiteY3" fmla="*/ 128757 h 257523"/>
                <a:gd name="connsiteX4" fmla="*/ 4876 w 239790"/>
                <a:gd name="connsiteY4" fmla="*/ 117247 h 257523"/>
                <a:gd name="connsiteX5" fmla="*/ 122133 w 239790"/>
                <a:gd name="connsiteY5" fmla="*/ 4465 h 257523"/>
                <a:gd name="connsiteX6" fmla="*/ 139478 w 239790"/>
                <a:gd name="connsiteY6" fmla="*/ 1268 h 257523"/>
                <a:gd name="connsiteX7" fmla="*/ 149229 w 239790"/>
                <a:gd name="connsiteY7" fmla="*/ 15975 h 257523"/>
                <a:gd name="connsiteX8" fmla="*/ 149229 w 239790"/>
                <a:gd name="connsiteY8" fmla="*/ 66491 h 257523"/>
                <a:gd name="connsiteX9" fmla="*/ 223804 w 239790"/>
                <a:gd name="connsiteY9" fmla="*/ 66491 h 257523"/>
                <a:gd name="connsiteX10" fmla="*/ 239790 w 239790"/>
                <a:gd name="connsiteY10" fmla="*/ 82477 h 257523"/>
                <a:gd name="connsiteX11" fmla="*/ 223804 w 239790"/>
                <a:gd name="connsiteY11" fmla="*/ 98463 h 257523"/>
                <a:gd name="connsiteX12" fmla="*/ 133243 w 239790"/>
                <a:gd name="connsiteY12" fmla="*/ 98463 h 257523"/>
                <a:gd name="connsiteX13" fmla="*/ 117257 w 239790"/>
                <a:gd name="connsiteY13" fmla="*/ 82477 h 257523"/>
                <a:gd name="connsiteX14" fmla="*/ 117257 w 239790"/>
                <a:gd name="connsiteY14" fmla="*/ 53542 h 257523"/>
                <a:gd name="connsiteX15" fmla="*/ 39086 w 239790"/>
                <a:gd name="connsiteY15" fmla="*/ 128757 h 257523"/>
                <a:gd name="connsiteX16" fmla="*/ 117257 w 239790"/>
                <a:gd name="connsiteY16" fmla="*/ 203971 h 257523"/>
                <a:gd name="connsiteX17" fmla="*/ 117257 w 239790"/>
                <a:gd name="connsiteY17" fmla="*/ 175036 h 257523"/>
                <a:gd name="connsiteX18" fmla="*/ 133243 w 239790"/>
                <a:gd name="connsiteY18" fmla="*/ 159050 h 257523"/>
                <a:gd name="connsiteX19" fmla="*/ 223804 w 239790"/>
                <a:gd name="connsiteY19" fmla="*/ 159050 h 257523"/>
                <a:gd name="connsiteX20" fmla="*/ 239790 w 239790"/>
                <a:gd name="connsiteY20" fmla="*/ 175036 h 257523"/>
                <a:gd name="connsiteX21" fmla="*/ 223804 w 239790"/>
                <a:gd name="connsiteY21" fmla="*/ 191022 h 257523"/>
                <a:gd name="connsiteX22" fmla="*/ 149229 w 239790"/>
                <a:gd name="connsiteY22" fmla="*/ 191022 h 257523"/>
                <a:gd name="connsiteX23" fmla="*/ 149229 w 239790"/>
                <a:gd name="connsiteY23" fmla="*/ 241538 h 257523"/>
                <a:gd name="connsiteX24" fmla="*/ 139478 w 239790"/>
                <a:gd name="connsiteY24" fmla="*/ 256245 h 257523"/>
                <a:gd name="connsiteX25" fmla="*/ 133243 w 239790"/>
                <a:gd name="connsiteY25" fmla="*/ 257524 h 257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39790" h="257523">
                  <a:moveTo>
                    <a:pt x="133243" y="257524"/>
                  </a:moveTo>
                  <a:cubicBezTo>
                    <a:pt x="129167" y="257524"/>
                    <a:pt x="125170" y="256005"/>
                    <a:pt x="122133" y="253048"/>
                  </a:cubicBezTo>
                  <a:lnTo>
                    <a:pt x="4876" y="140267"/>
                  </a:lnTo>
                  <a:cubicBezTo>
                    <a:pt x="1758" y="137229"/>
                    <a:pt x="0" y="133073"/>
                    <a:pt x="0" y="128757"/>
                  </a:cubicBezTo>
                  <a:cubicBezTo>
                    <a:pt x="0" y="124440"/>
                    <a:pt x="1758" y="120284"/>
                    <a:pt x="4876" y="117247"/>
                  </a:cubicBezTo>
                  <a:lnTo>
                    <a:pt x="122133" y="4465"/>
                  </a:lnTo>
                  <a:cubicBezTo>
                    <a:pt x="126769" y="-11"/>
                    <a:pt x="133563" y="-1210"/>
                    <a:pt x="139478" y="1268"/>
                  </a:cubicBezTo>
                  <a:cubicBezTo>
                    <a:pt x="145393" y="3746"/>
                    <a:pt x="149229" y="9581"/>
                    <a:pt x="149229" y="15975"/>
                  </a:cubicBezTo>
                  <a:lnTo>
                    <a:pt x="149229" y="66491"/>
                  </a:lnTo>
                  <a:lnTo>
                    <a:pt x="223804" y="66491"/>
                  </a:lnTo>
                  <a:cubicBezTo>
                    <a:pt x="232596" y="66491"/>
                    <a:pt x="239790" y="73685"/>
                    <a:pt x="239790" y="82477"/>
                  </a:cubicBezTo>
                  <a:cubicBezTo>
                    <a:pt x="239790" y="91270"/>
                    <a:pt x="232596" y="98463"/>
                    <a:pt x="223804" y="98463"/>
                  </a:cubicBezTo>
                  <a:lnTo>
                    <a:pt x="133243" y="98463"/>
                  </a:lnTo>
                  <a:cubicBezTo>
                    <a:pt x="124451" y="98463"/>
                    <a:pt x="117257" y="91270"/>
                    <a:pt x="117257" y="82477"/>
                  </a:cubicBezTo>
                  <a:lnTo>
                    <a:pt x="117257" y="53542"/>
                  </a:lnTo>
                  <a:lnTo>
                    <a:pt x="39086" y="128757"/>
                  </a:lnTo>
                  <a:lnTo>
                    <a:pt x="117257" y="203971"/>
                  </a:lnTo>
                  <a:lnTo>
                    <a:pt x="117257" y="175036"/>
                  </a:lnTo>
                  <a:cubicBezTo>
                    <a:pt x="117257" y="166244"/>
                    <a:pt x="124451" y="159050"/>
                    <a:pt x="133243" y="159050"/>
                  </a:cubicBezTo>
                  <a:lnTo>
                    <a:pt x="223804" y="159050"/>
                  </a:lnTo>
                  <a:cubicBezTo>
                    <a:pt x="232596" y="159050"/>
                    <a:pt x="239790" y="166244"/>
                    <a:pt x="239790" y="175036"/>
                  </a:cubicBezTo>
                  <a:cubicBezTo>
                    <a:pt x="239790" y="183828"/>
                    <a:pt x="232596" y="191022"/>
                    <a:pt x="223804" y="191022"/>
                  </a:cubicBezTo>
                  <a:lnTo>
                    <a:pt x="149229" y="191022"/>
                  </a:lnTo>
                  <a:lnTo>
                    <a:pt x="149229" y="241538"/>
                  </a:lnTo>
                  <a:cubicBezTo>
                    <a:pt x="149229" y="247932"/>
                    <a:pt x="145393" y="253767"/>
                    <a:pt x="139478" y="256245"/>
                  </a:cubicBezTo>
                  <a:cubicBezTo>
                    <a:pt x="137480" y="257124"/>
                    <a:pt x="135401" y="257524"/>
                    <a:pt x="133243" y="257524"/>
                  </a:cubicBezTo>
                  <a:close/>
                </a:path>
              </a:pathLst>
            </a:custGeom>
            <a:grpFill/>
            <a:ln w="7993" cap="flat">
              <a:noFill/>
              <a:prstDash val="solid"/>
              <a:miter/>
            </a:ln>
          </p:spPr>
          <p:txBody>
            <a:bodyPr rtlCol="0" anchor="ctr"/>
            <a:lstStyle/>
            <a:p>
              <a:endParaRPr lang="en-US"/>
            </a:p>
          </p:txBody>
        </p:sp>
        <p:sp>
          <p:nvSpPr>
            <p:cNvPr id="1030" name="Freeform: Shape 1029">
              <a:extLst>
                <a:ext uri="{FF2B5EF4-FFF2-40B4-BE49-F238E27FC236}">
                  <a16:creationId xmlns:a16="http://schemas.microsoft.com/office/drawing/2014/main" id="{713E5FA8-FE56-DC5C-A2F1-84F524B1BE6B}"/>
                </a:ext>
              </a:extLst>
            </p:cNvPr>
            <p:cNvSpPr/>
            <p:nvPr/>
          </p:nvSpPr>
          <p:spPr>
            <a:xfrm>
              <a:off x="4095429" y="5225108"/>
              <a:ext cx="103109" cy="31972"/>
            </a:xfrm>
            <a:custGeom>
              <a:avLst/>
              <a:gdLst>
                <a:gd name="connsiteX0" fmla="*/ 87124 w 103109"/>
                <a:gd name="connsiteY0" fmla="*/ 31972 h 31972"/>
                <a:gd name="connsiteX1" fmla="*/ 15986 w 103109"/>
                <a:gd name="connsiteY1" fmla="*/ 31972 h 31972"/>
                <a:gd name="connsiteX2" fmla="*/ 0 w 103109"/>
                <a:gd name="connsiteY2" fmla="*/ 15986 h 31972"/>
                <a:gd name="connsiteX3" fmla="*/ 15986 w 103109"/>
                <a:gd name="connsiteY3" fmla="*/ 0 h 31972"/>
                <a:gd name="connsiteX4" fmla="*/ 87124 w 103109"/>
                <a:gd name="connsiteY4" fmla="*/ 0 h 31972"/>
                <a:gd name="connsiteX5" fmla="*/ 103110 w 103109"/>
                <a:gd name="connsiteY5" fmla="*/ 15986 h 31972"/>
                <a:gd name="connsiteX6" fmla="*/ 87124 w 103109"/>
                <a:gd name="connsiteY6" fmla="*/ 31972 h 31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109" h="31972">
                  <a:moveTo>
                    <a:pt x="87124" y="31972"/>
                  </a:moveTo>
                  <a:lnTo>
                    <a:pt x="15986" y="31972"/>
                  </a:lnTo>
                  <a:cubicBezTo>
                    <a:pt x="7194" y="31972"/>
                    <a:pt x="0" y="24778"/>
                    <a:pt x="0" y="15986"/>
                  </a:cubicBezTo>
                  <a:cubicBezTo>
                    <a:pt x="0" y="7193"/>
                    <a:pt x="7194" y="0"/>
                    <a:pt x="15986" y="0"/>
                  </a:cubicBezTo>
                  <a:lnTo>
                    <a:pt x="87124" y="0"/>
                  </a:lnTo>
                  <a:cubicBezTo>
                    <a:pt x="95916" y="0"/>
                    <a:pt x="103110" y="7193"/>
                    <a:pt x="103110" y="15986"/>
                  </a:cubicBezTo>
                  <a:cubicBezTo>
                    <a:pt x="103110" y="24778"/>
                    <a:pt x="95916" y="31972"/>
                    <a:pt x="87124" y="31972"/>
                  </a:cubicBezTo>
                  <a:close/>
                </a:path>
              </a:pathLst>
            </a:custGeom>
            <a:grpFill/>
            <a:ln w="7993" cap="flat">
              <a:noFill/>
              <a:prstDash val="solid"/>
              <a:miter/>
            </a:ln>
          </p:spPr>
          <p:txBody>
            <a:bodyPr rtlCol="0" anchor="ctr"/>
            <a:lstStyle/>
            <a:p>
              <a:endParaRPr lang="en-US"/>
            </a:p>
          </p:txBody>
        </p:sp>
        <p:sp>
          <p:nvSpPr>
            <p:cNvPr id="1031" name="Freeform: Shape 1030">
              <a:extLst>
                <a:ext uri="{FF2B5EF4-FFF2-40B4-BE49-F238E27FC236}">
                  <a16:creationId xmlns:a16="http://schemas.microsoft.com/office/drawing/2014/main" id="{29545005-434A-EE2F-9CB5-8CBD07A525CA}"/>
                </a:ext>
              </a:extLst>
            </p:cNvPr>
            <p:cNvSpPr/>
            <p:nvPr/>
          </p:nvSpPr>
          <p:spPr>
            <a:xfrm>
              <a:off x="4228833" y="5012094"/>
              <a:ext cx="187356" cy="31972"/>
            </a:xfrm>
            <a:custGeom>
              <a:avLst/>
              <a:gdLst>
                <a:gd name="connsiteX0" fmla="*/ 171370 w 187356"/>
                <a:gd name="connsiteY0" fmla="*/ 0 h 31972"/>
                <a:gd name="connsiteX1" fmla="*/ 15986 w 187356"/>
                <a:gd name="connsiteY1" fmla="*/ 0 h 31972"/>
                <a:gd name="connsiteX2" fmla="*/ 0 w 187356"/>
                <a:gd name="connsiteY2" fmla="*/ 15986 h 31972"/>
                <a:gd name="connsiteX3" fmla="*/ 15986 w 187356"/>
                <a:gd name="connsiteY3" fmla="*/ 31972 h 31972"/>
                <a:gd name="connsiteX4" fmla="*/ 171370 w 187356"/>
                <a:gd name="connsiteY4" fmla="*/ 31972 h 31972"/>
                <a:gd name="connsiteX5" fmla="*/ 187356 w 187356"/>
                <a:gd name="connsiteY5" fmla="*/ 15986 h 31972"/>
                <a:gd name="connsiteX6" fmla="*/ 171370 w 187356"/>
                <a:gd name="connsiteY6" fmla="*/ 0 h 31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356" h="31972">
                  <a:moveTo>
                    <a:pt x="171370" y="0"/>
                  </a:moveTo>
                  <a:lnTo>
                    <a:pt x="15986" y="0"/>
                  </a:lnTo>
                  <a:cubicBezTo>
                    <a:pt x="7194" y="0"/>
                    <a:pt x="0" y="7194"/>
                    <a:pt x="0" y="15986"/>
                  </a:cubicBezTo>
                  <a:cubicBezTo>
                    <a:pt x="0" y="24778"/>
                    <a:pt x="7194" y="31972"/>
                    <a:pt x="15986" y="31972"/>
                  </a:cubicBezTo>
                  <a:lnTo>
                    <a:pt x="171370" y="31972"/>
                  </a:lnTo>
                  <a:cubicBezTo>
                    <a:pt x="180162" y="31972"/>
                    <a:pt x="187356" y="24778"/>
                    <a:pt x="187356" y="15986"/>
                  </a:cubicBezTo>
                  <a:cubicBezTo>
                    <a:pt x="187356" y="7114"/>
                    <a:pt x="180162" y="0"/>
                    <a:pt x="171370" y="0"/>
                  </a:cubicBezTo>
                  <a:close/>
                </a:path>
              </a:pathLst>
            </a:custGeom>
            <a:grpFill/>
            <a:ln w="7993" cap="flat">
              <a:noFill/>
              <a:prstDash val="solid"/>
              <a:miter/>
            </a:ln>
          </p:spPr>
          <p:txBody>
            <a:bodyPr rtlCol="0" anchor="ctr"/>
            <a:lstStyle/>
            <a:p>
              <a:endParaRPr lang="en-US"/>
            </a:p>
          </p:txBody>
        </p:sp>
        <p:sp>
          <p:nvSpPr>
            <p:cNvPr id="1032" name="Freeform: Shape 1031">
              <a:extLst>
                <a:ext uri="{FF2B5EF4-FFF2-40B4-BE49-F238E27FC236}">
                  <a16:creationId xmlns:a16="http://schemas.microsoft.com/office/drawing/2014/main" id="{464EC456-D9EA-01AF-C44C-466EC6233DB3}"/>
                </a:ext>
              </a:extLst>
            </p:cNvPr>
            <p:cNvSpPr/>
            <p:nvPr/>
          </p:nvSpPr>
          <p:spPr>
            <a:xfrm>
              <a:off x="4463907" y="4674390"/>
              <a:ext cx="175526" cy="31972"/>
            </a:xfrm>
            <a:custGeom>
              <a:avLst/>
              <a:gdLst>
                <a:gd name="connsiteX0" fmla="*/ 159540 w 175526"/>
                <a:gd name="connsiteY0" fmla="*/ 0 h 31972"/>
                <a:gd name="connsiteX1" fmla="*/ 15986 w 175526"/>
                <a:gd name="connsiteY1" fmla="*/ 0 h 31972"/>
                <a:gd name="connsiteX2" fmla="*/ 0 w 175526"/>
                <a:gd name="connsiteY2" fmla="*/ 15986 h 31972"/>
                <a:gd name="connsiteX3" fmla="*/ 15986 w 175526"/>
                <a:gd name="connsiteY3" fmla="*/ 31972 h 31972"/>
                <a:gd name="connsiteX4" fmla="*/ 159540 w 175526"/>
                <a:gd name="connsiteY4" fmla="*/ 31972 h 31972"/>
                <a:gd name="connsiteX5" fmla="*/ 175526 w 175526"/>
                <a:gd name="connsiteY5" fmla="*/ 15986 h 31972"/>
                <a:gd name="connsiteX6" fmla="*/ 159540 w 175526"/>
                <a:gd name="connsiteY6" fmla="*/ 0 h 31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5526" h="31972">
                  <a:moveTo>
                    <a:pt x="159540" y="0"/>
                  </a:moveTo>
                  <a:lnTo>
                    <a:pt x="15986" y="0"/>
                  </a:lnTo>
                  <a:cubicBezTo>
                    <a:pt x="7194" y="0"/>
                    <a:pt x="0" y="7194"/>
                    <a:pt x="0" y="15986"/>
                  </a:cubicBezTo>
                  <a:cubicBezTo>
                    <a:pt x="0" y="24778"/>
                    <a:pt x="7194" y="31972"/>
                    <a:pt x="15986" y="31972"/>
                  </a:cubicBezTo>
                  <a:lnTo>
                    <a:pt x="159540" y="31972"/>
                  </a:lnTo>
                  <a:cubicBezTo>
                    <a:pt x="168333" y="31972"/>
                    <a:pt x="175526" y="24778"/>
                    <a:pt x="175526" y="15986"/>
                  </a:cubicBezTo>
                  <a:cubicBezTo>
                    <a:pt x="175526" y="7114"/>
                    <a:pt x="168413" y="0"/>
                    <a:pt x="159540" y="0"/>
                  </a:cubicBezTo>
                  <a:close/>
                </a:path>
              </a:pathLst>
            </a:custGeom>
            <a:grpFill/>
            <a:ln w="7993" cap="flat">
              <a:noFill/>
              <a:prstDash val="solid"/>
              <a:miter/>
            </a:ln>
          </p:spPr>
          <p:txBody>
            <a:bodyPr rtlCol="0" anchor="ctr"/>
            <a:lstStyle/>
            <a:p>
              <a:endParaRPr lang="en-US"/>
            </a:p>
          </p:txBody>
        </p:sp>
        <p:sp>
          <p:nvSpPr>
            <p:cNvPr id="1033" name="Freeform: Shape 1032">
              <a:extLst>
                <a:ext uri="{FF2B5EF4-FFF2-40B4-BE49-F238E27FC236}">
                  <a16:creationId xmlns:a16="http://schemas.microsoft.com/office/drawing/2014/main" id="{1FD6A488-0BC8-0E63-525B-5D08D88922A8}"/>
                </a:ext>
              </a:extLst>
            </p:cNvPr>
            <p:cNvSpPr/>
            <p:nvPr/>
          </p:nvSpPr>
          <p:spPr>
            <a:xfrm>
              <a:off x="3687306" y="4762313"/>
              <a:ext cx="175526" cy="31972"/>
            </a:xfrm>
            <a:custGeom>
              <a:avLst/>
              <a:gdLst>
                <a:gd name="connsiteX0" fmla="*/ 159540 w 175526"/>
                <a:gd name="connsiteY0" fmla="*/ 0 h 31972"/>
                <a:gd name="connsiteX1" fmla="*/ 15986 w 175526"/>
                <a:gd name="connsiteY1" fmla="*/ 0 h 31972"/>
                <a:gd name="connsiteX2" fmla="*/ 0 w 175526"/>
                <a:gd name="connsiteY2" fmla="*/ 15986 h 31972"/>
                <a:gd name="connsiteX3" fmla="*/ 15986 w 175526"/>
                <a:gd name="connsiteY3" fmla="*/ 31972 h 31972"/>
                <a:gd name="connsiteX4" fmla="*/ 159540 w 175526"/>
                <a:gd name="connsiteY4" fmla="*/ 31972 h 31972"/>
                <a:gd name="connsiteX5" fmla="*/ 175526 w 175526"/>
                <a:gd name="connsiteY5" fmla="*/ 15986 h 31972"/>
                <a:gd name="connsiteX6" fmla="*/ 159540 w 175526"/>
                <a:gd name="connsiteY6" fmla="*/ 0 h 31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5526" h="31972">
                  <a:moveTo>
                    <a:pt x="159540" y="0"/>
                  </a:moveTo>
                  <a:lnTo>
                    <a:pt x="15986" y="0"/>
                  </a:lnTo>
                  <a:cubicBezTo>
                    <a:pt x="7194" y="0"/>
                    <a:pt x="0" y="7194"/>
                    <a:pt x="0" y="15986"/>
                  </a:cubicBezTo>
                  <a:cubicBezTo>
                    <a:pt x="0" y="24778"/>
                    <a:pt x="7194" y="31972"/>
                    <a:pt x="15986" y="31972"/>
                  </a:cubicBezTo>
                  <a:lnTo>
                    <a:pt x="159540" y="31972"/>
                  </a:lnTo>
                  <a:cubicBezTo>
                    <a:pt x="168333" y="31972"/>
                    <a:pt x="175526" y="24778"/>
                    <a:pt x="175526" y="15986"/>
                  </a:cubicBezTo>
                  <a:cubicBezTo>
                    <a:pt x="175526" y="7194"/>
                    <a:pt x="168333" y="0"/>
                    <a:pt x="159540" y="0"/>
                  </a:cubicBezTo>
                  <a:close/>
                </a:path>
              </a:pathLst>
            </a:custGeom>
            <a:grpFill/>
            <a:ln w="7993" cap="flat">
              <a:noFill/>
              <a:prstDash val="solid"/>
              <a:miter/>
            </a:ln>
          </p:spPr>
          <p:txBody>
            <a:bodyPr rtlCol="0" anchor="ctr"/>
            <a:lstStyle/>
            <a:p>
              <a:endParaRPr lang="en-US"/>
            </a:p>
          </p:txBody>
        </p:sp>
        <p:sp>
          <p:nvSpPr>
            <p:cNvPr id="1034" name="Freeform: Shape 1033">
              <a:extLst>
                <a:ext uri="{FF2B5EF4-FFF2-40B4-BE49-F238E27FC236}">
                  <a16:creationId xmlns:a16="http://schemas.microsoft.com/office/drawing/2014/main" id="{9B93C89D-9312-9E3A-EEC7-3B77AAEB7BE5}"/>
                </a:ext>
              </a:extLst>
            </p:cNvPr>
            <p:cNvSpPr/>
            <p:nvPr/>
          </p:nvSpPr>
          <p:spPr>
            <a:xfrm>
              <a:off x="4175919" y="4755050"/>
              <a:ext cx="463594" cy="257523"/>
            </a:xfrm>
            <a:custGeom>
              <a:avLst/>
              <a:gdLst>
                <a:gd name="connsiteX0" fmla="*/ 330351 w 463594"/>
                <a:gd name="connsiteY0" fmla="*/ 257524 h 257523"/>
                <a:gd name="connsiteX1" fmla="*/ 324116 w 463594"/>
                <a:gd name="connsiteY1" fmla="*/ 256245 h 257523"/>
                <a:gd name="connsiteX2" fmla="*/ 314365 w 463594"/>
                <a:gd name="connsiteY2" fmla="*/ 241538 h 257523"/>
                <a:gd name="connsiteX3" fmla="*/ 314365 w 463594"/>
                <a:gd name="connsiteY3" fmla="*/ 191022 h 257523"/>
                <a:gd name="connsiteX4" fmla="*/ 15986 w 463594"/>
                <a:gd name="connsiteY4" fmla="*/ 191022 h 257523"/>
                <a:gd name="connsiteX5" fmla="*/ 0 w 463594"/>
                <a:gd name="connsiteY5" fmla="*/ 175036 h 257523"/>
                <a:gd name="connsiteX6" fmla="*/ 15986 w 463594"/>
                <a:gd name="connsiteY6" fmla="*/ 159050 h 257523"/>
                <a:gd name="connsiteX7" fmla="*/ 330351 w 463594"/>
                <a:gd name="connsiteY7" fmla="*/ 159050 h 257523"/>
                <a:gd name="connsiteX8" fmla="*/ 346337 w 463594"/>
                <a:gd name="connsiteY8" fmla="*/ 175036 h 257523"/>
                <a:gd name="connsiteX9" fmla="*/ 346337 w 463594"/>
                <a:gd name="connsiteY9" fmla="*/ 203971 h 257523"/>
                <a:gd name="connsiteX10" fmla="*/ 424509 w 463594"/>
                <a:gd name="connsiteY10" fmla="*/ 128757 h 257523"/>
                <a:gd name="connsiteX11" fmla="*/ 346337 w 463594"/>
                <a:gd name="connsiteY11" fmla="*/ 53542 h 257523"/>
                <a:gd name="connsiteX12" fmla="*/ 346337 w 463594"/>
                <a:gd name="connsiteY12" fmla="*/ 82477 h 257523"/>
                <a:gd name="connsiteX13" fmla="*/ 330351 w 463594"/>
                <a:gd name="connsiteY13" fmla="*/ 98463 h 257523"/>
                <a:gd name="connsiteX14" fmla="*/ 105907 w 463594"/>
                <a:gd name="connsiteY14" fmla="*/ 98463 h 257523"/>
                <a:gd name="connsiteX15" fmla="*/ 89921 w 463594"/>
                <a:gd name="connsiteY15" fmla="*/ 82477 h 257523"/>
                <a:gd name="connsiteX16" fmla="*/ 105907 w 463594"/>
                <a:gd name="connsiteY16" fmla="*/ 66491 h 257523"/>
                <a:gd name="connsiteX17" fmla="*/ 314365 w 463594"/>
                <a:gd name="connsiteY17" fmla="*/ 66491 h 257523"/>
                <a:gd name="connsiteX18" fmla="*/ 314365 w 463594"/>
                <a:gd name="connsiteY18" fmla="*/ 15975 h 257523"/>
                <a:gd name="connsiteX19" fmla="*/ 324116 w 463594"/>
                <a:gd name="connsiteY19" fmla="*/ 1268 h 257523"/>
                <a:gd name="connsiteX20" fmla="*/ 341461 w 463594"/>
                <a:gd name="connsiteY20" fmla="*/ 4465 h 257523"/>
                <a:gd name="connsiteX21" fmla="*/ 458719 w 463594"/>
                <a:gd name="connsiteY21" fmla="*/ 117247 h 257523"/>
                <a:gd name="connsiteX22" fmla="*/ 463594 w 463594"/>
                <a:gd name="connsiteY22" fmla="*/ 128757 h 257523"/>
                <a:gd name="connsiteX23" fmla="*/ 458719 w 463594"/>
                <a:gd name="connsiteY23" fmla="*/ 140267 h 257523"/>
                <a:gd name="connsiteX24" fmla="*/ 341461 w 463594"/>
                <a:gd name="connsiteY24" fmla="*/ 253048 h 257523"/>
                <a:gd name="connsiteX25" fmla="*/ 330351 w 463594"/>
                <a:gd name="connsiteY25" fmla="*/ 257524 h 257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63594" h="257523">
                  <a:moveTo>
                    <a:pt x="330351" y="257524"/>
                  </a:moveTo>
                  <a:cubicBezTo>
                    <a:pt x="328273" y="257524"/>
                    <a:pt x="326115" y="257124"/>
                    <a:pt x="324116" y="256245"/>
                  </a:cubicBezTo>
                  <a:cubicBezTo>
                    <a:pt x="318202" y="253767"/>
                    <a:pt x="314365" y="247932"/>
                    <a:pt x="314365" y="241538"/>
                  </a:cubicBezTo>
                  <a:lnTo>
                    <a:pt x="314365" y="191022"/>
                  </a:lnTo>
                  <a:lnTo>
                    <a:pt x="15986" y="191022"/>
                  </a:lnTo>
                  <a:cubicBezTo>
                    <a:pt x="7194" y="191022"/>
                    <a:pt x="0" y="183829"/>
                    <a:pt x="0" y="175036"/>
                  </a:cubicBezTo>
                  <a:cubicBezTo>
                    <a:pt x="0" y="166244"/>
                    <a:pt x="7194" y="159050"/>
                    <a:pt x="15986" y="159050"/>
                  </a:cubicBezTo>
                  <a:lnTo>
                    <a:pt x="330351" y="159050"/>
                  </a:lnTo>
                  <a:cubicBezTo>
                    <a:pt x="339143" y="159050"/>
                    <a:pt x="346337" y="166244"/>
                    <a:pt x="346337" y="175036"/>
                  </a:cubicBezTo>
                  <a:lnTo>
                    <a:pt x="346337" y="203971"/>
                  </a:lnTo>
                  <a:lnTo>
                    <a:pt x="424509" y="128757"/>
                  </a:lnTo>
                  <a:lnTo>
                    <a:pt x="346337" y="53542"/>
                  </a:lnTo>
                  <a:lnTo>
                    <a:pt x="346337" y="82477"/>
                  </a:lnTo>
                  <a:cubicBezTo>
                    <a:pt x="346337" y="91269"/>
                    <a:pt x="339143" y="98463"/>
                    <a:pt x="330351" y="98463"/>
                  </a:cubicBezTo>
                  <a:lnTo>
                    <a:pt x="105907" y="98463"/>
                  </a:lnTo>
                  <a:cubicBezTo>
                    <a:pt x="97115" y="98463"/>
                    <a:pt x="89921" y="91269"/>
                    <a:pt x="89921" y="82477"/>
                  </a:cubicBezTo>
                  <a:cubicBezTo>
                    <a:pt x="89921" y="73685"/>
                    <a:pt x="97115" y="66491"/>
                    <a:pt x="105907" y="66491"/>
                  </a:cubicBezTo>
                  <a:lnTo>
                    <a:pt x="314365" y="66491"/>
                  </a:lnTo>
                  <a:lnTo>
                    <a:pt x="314365" y="15975"/>
                  </a:lnTo>
                  <a:cubicBezTo>
                    <a:pt x="314365" y="9581"/>
                    <a:pt x="318202" y="3746"/>
                    <a:pt x="324116" y="1268"/>
                  </a:cubicBezTo>
                  <a:cubicBezTo>
                    <a:pt x="330031" y="-1210"/>
                    <a:pt x="336825" y="-11"/>
                    <a:pt x="341461" y="4465"/>
                  </a:cubicBezTo>
                  <a:lnTo>
                    <a:pt x="458719" y="117247"/>
                  </a:lnTo>
                  <a:cubicBezTo>
                    <a:pt x="461836" y="120284"/>
                    <a:pt x="463594" y="124440"/>
                    <a:pt x="463594" y="128757"/>
                  </a:cubicBezTo>
                  <a:cubicBezTo>
                    <a:pt x="463594" y="133073"/>
                    <a:pt x="461836" y="137229"/>
                    <a:pt x="458719" y="140267"/>
                  </a:cubicBezTo>
                  <a:lnTo>
                    <a:pt x="341461" y="253048"/>
                  </a:lnTo>
                  <a:cubicBezTo>
                    <a:pt x="338344" y="255925"/>
                    <a:pt x="334347" y="257524"/>
                    <a:pt x="330351" y="257524"/>
                  </a:cubicBezTo>
                  <a:close/>
                </a:path>
              </a:pathLst>
            </a:custGeom>
            <a:grpFill/>
            <a:ln w="7993" cap="flat">
              <a:noFill/>
              <a:prstDash val="solid"/>
              <a:miter/>
            </a:ln>
          </p:spPr>
          <p:txBody>
            <a:bodyPr rtlCol="0" anchor="ctr"/>
            <a:lstStyle/>
            <a:p>
              <a:endParaRPr lang="en-US"/>
            </a:p>
          </p:txBody>
        </p:sp>
        <p:sp>
          <p:nvSpPr>
            <p:cNvPr id="1035" name="Freeform: Shape 1034">
              <a:extLst>
                <a:ext uri="{FF2B5EF4-FFF2-40B4-BE49-F238E27FC236}">
                  <a16:creationId xmlns:a16="http://schemas.microsoft.com/office/drawing/2014/main" id="{D2A25EDD-553C-9010-8732-DED68ADA1686}"/>
                </a:ext>
              </a:extLst>
            </p:cNvPr>
            <p:cNvSpPr/>
            <p:nvPr/>
          </p:nvSpPr>
          <p:spPr>
            <a:xfrm>
              <a:off x="3926697" y="4662400"/>
              <a:ext cx="457519" cy="31972"/>
            </a:xfrm>
            <a:custGeom>
              <a:avLst/>
              <a:gdLst>
                <a:gd name="connsiteX0" fmla="*/ 0 w 457519"/>
                <a:gd name="connsiteY0" fmla="*/ 0 h 31972"/>
                <a:gd name="connsiteX1" fmla="*/ 457520 w 457519"/>
                <a:gd name="connsiteY1" fmla="*/ 0 h 31972"/>
                <a:gd name="connsiteX2" fmla="*/ 457520 w 457519"/>
                <a:gd name="connsiteY2" fmla="*/ 31972 h 31972"/>
                <a:gd name="connsiteX3" fmla="*/ 0 w 457519"/>
                <a:gd name="connsiteY3" fmla="*/ 31972 h 31972"/>
              </a:gdLst>
              <a:ahLst/>
              <a:cxnLst>
                <a:cxn ang="0">
                  <a:pos x="connsiteX0" y="connsiteY0"/>
                </a:cxn>
                <a:cxn ang="0">
                  <a:pos x="connsiteX1" y="connsiteY1"/>
                </a:cxn>
                <a:cxn ang="0">
                  <a:pos x="connsiteX2" y="connsiteY2"/>
                </a:cxn>
                <a:cxn ang="0">
                  <a:pos x="connsiteX3" y="connsiteY3"/>
                </a:cxn>
              </a:cxnLst>
              <a:rect l="l" t="t" r="r" b="b"/>
              <a:pathLst>
                <a:path w="457519" h="31972">
                  <a:moveTo>
                    <a:pt x="0" y="0"/>
                  </a:moveTo>
                  <a:lnTo>
                    <a:pt x="457520" y="0"/>
                  </a:lnTo>
                  <a:lnTo>
                    <a:pt x="457520" y="31972"/>
                  </a:lnTo>
                  <a:lnTo>
                    <a:pt x="0" y="31972"/>
                  </a:lnTo>
                  <a:close/>
                </a:path>
              </a:pathLst>
            </a:custGeom>
            <a:grpFill/>
            <a:ln w="7993" cap="flat">
              <a:noFill/>
              <a:prstDash val="solid"/>
              <a:miter/>
            </a:ln>
          </p:spPr>
          <p:txBody>
            <a:bodyPr rtlCol="0" anchor="ctr"/>
            <a:lstStyle/>
            <a:p>
              <a:endParaRPr lang="en-US"/>
            </a:p>
          </p:txBody>
        </p:sp>
        <p:sp>
          <p:nvSpPr>
            <p:cNvPr id="1036" name="Freeform: Shape 1035">
              <a:extLst>
                <a:ext uri="{FF2B5EF4-FFF2-40B4-BE49-F238E27FC236}">
                  <a16:creationId xmlns:a16="http://schemas.microsoft.com/office/drawing/2014/main" id="{E4A62F74-DA9F-4158-4A11-4C5CDF142EF9}"/>
                </a:ext>
              </a:extLst>
            </p:cNvPr>
            <p:cNvSpPr/>
            <p:nvPr/>
          </p:nvSpPr>
          <p:spPr>
            <a:xfrm>
              <a:off x="3894725" y="4563846"/>
              <a:ext cx="521463" cy="775321"/>
            </a:xfrm>
            <a:custGeom>
              <a:avLst/>
              <a:gdLst>
                <a:gd name="connsiteX0" fmla="*/ 473426 w 521463"/>
                <a:gd name="connsiteY0" fmla="*/ 775322 h 775321"/>
                <a:gd name="connsiteX1" fmla="*/ 47958 w 521463"/>
                <a:gd name="connsiteY1" fmla="*/ 775322 h 775321"/>
                <a:gd name="connsiteX2" fmla="*/ 0 w 521463"/>
                <a:gd name="connsiteY2" fmla="*/ 727364 h 775321"/>
                <a:gd name="connsiteX3" fmla="*/ 0 w 521463"/>
                <a:gd name="connsiteY3" fmla="*/ 47958 h 775321"/>
                <a:gd name="connsiteX4" fmla="*/ 47958 w 521463"/>
                <a:gd name="connsiteY4" fmla="*/ 0 h 775321"/>
                <a:gd name="connsiteX5" fmla="*/ 473506 w 521463"/>
                <a:gd name="connsiteY5" fmla="*/ 0 h 775321"/>
                <a:gd name="connsiteX6" fmla="*/ 521464 w 521463"/>
                <a:gd name="connsiteY6" fmla="*/ 47958 h 775321"/>
                <a:gd name="connsiteX7" fmla="*/ 521464 w 521463"/>
                <a:gd name="connsiteY7" fmla="*/ 190474 h 775321"/>
                <a:gd name="connsiteX8" fmla="*/ 505478 w 521463"/>
                <a:gd name="connsiteY8" fmla="*/ 206460 h 775321"/>
                <a:gd name="connsiteX9" fmla="*/ 489492 w 521463"/>
                <a:gd name="connsiteY9" fmla="*/ 190474 h 775321"/>
                <a:gd name="connsiteX10" fmla="*/ 489492 w 521463"/>
                <a:gd name="connsiteY10" fmla="*/ 47958 h 775321"/>
                <a:gd name="connsiteX11" fmla="*/ 473506 w 521463"/>
                <a:gd name="connsiteY11" fmla="*/ 31972 h 775321"/>
                <a:gd name="connsiteX12" fmla="*/ 47958 w 521463"/>
                <a:gd name="connsiteY12" fmla="*/ 31972 h 775321"/>
                <a:gd name="connsiteX13" fmla="*/ 31972 w 521463"/>
                <a:gd name="connsiteY13" fmla="*/ 47958 h 775321"/>
                <a:gd name="connsiteX14" fmla="*/ 31972 w 521463"/>
                <a:gd name="connsiteY14" fmla="*/ 727364 h 775321"/>
                <a:gd name="connsiteX15" fmla="*/ 47958 w 521463"/>
                <a:gd name="connsiteY15" fmla="*/ 743350 h 775321"/>
                <a:gd name="connsiteX16" fmla="*/ 473506 w 521463"/>
                <a:gd name="connsiteY16" fmla="*/ 743350 h 775321"/>
                <a:gd name="connsiteX17" fmla="*/ 489492 w 521463"/>
                <a:gd name="connsiteY17" fmla="*/ 727364 h 775321"/>
                <a:gd name="connsiteX18" fmla="*/ 489492 w 521463"/>
                <a:gd name="connsiteY18" fmla="*/ 464154 h 775321"/>
                <a:gd name="connsiteX19" fmla="*/ 505478 w 521463"/>
                <a:gd name="connsiteY19" fmla="*/ 448168 h 775321"/>
                <a:gd name="connsiteX20" fmla="*/ 521464 w 521463"/>
                <a:gd name="connsiteY20" fmla="*/ 464154 h 775321"/>
                <a:gd name="connsiteX21" fmla="*/ 521464 w 521463"/>
                <a:gd name="connsiteY21" fmla="*/ 727364 h 775321"/>
                <a:gd name="connsiteX22" fmla="*/ 473426 w 521463"/>
                <a:gd name="connsiteY22" fmla="*/ 775322 h 775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21463" h="775321">
                  <a:moveTo>
                    <a:pt x="473426" y="775322"/>
                  </a:moveTo>
                  <a:lnTo>
                    <a:pt x="47958" y="775322"/>
                  </a:lnTo>
                  <a:cubicBezTo>
                    <a:pt x="21501" y="775322"/>
                    <a:pt x="0" y="753821"/>
                    <a:pt x="0" y="727364"/>
                  </a:cubicBezTo>
                  <a:lnTo>
                    <a:pt x="0" y="47958"/>
                  </a:lnTo>
                  <a:cubicBezTo>
                    <a:pt x="0" y="21501"/>
                    <a:pt x="21501" y="0"/>
                    <a:pt x="47958" y="0"/>
                  </a:cubicBezTo>
                  <a:lnTo>
                    <a:pt x="473506" y="0"/>
                  </a:lnTo>
                  <a:cubicBezTo>
                    <a:pt x="499962" y="0"/>
                    <a:pt x="521464" y="21501"/>
                    <a:pt x="521464" y="47958"/>
                  </a:cubicBezTo>
                  <a:lnTo>
                    <a:pt x="521464" y="190474"/>
                  </a:lnTo>
                  <a:cubicBezTo>
                    <a:pt x="521464" y="199266"/>
                    <a:pt x="514270" y="206460"/>
                    <a:pt x="505478" y="206460"/>
                  </a:cubicBezTo>
                  <a:cubicBezTo>
                    <a:pt x="496685" y="206460"/>
                    <a:pt x="489492" y="199266"/>
                    <a:pt x="489492" y="190474"/>
                  </a:cubicBezTo>
                  <a:lnTo>
                    <a:pt x="489492" y="47958"/>
                  </a:lnTo>
                  <a:cubicBezTo>
                    <a:pt x="489492" y="39166"/>
                    <a:pt x="482298" y="31972"/>
                    <a:pt x="473506" y="31972"/>
                  </a:cubicBezTo>
                  <a:lnTo>
                    <a:pt x="47958" y="31972"/>
                  </a:lnTo>
                  <a:cubicBezTo>
                    <a:pt x="39166" y="31972"/>
                    <a:pt x="31972" y="39166"/>
                    <a:pt x="31972" y="47958"/>
                  </a:cubicBezTo>
                  <a:lnTo>
                    <a:pt x="31972" y="727364"/>
                  </a:lnTo>
                  <a:cubicBezTo>
                    <a:pt x="31972" y="736156"/>
                    <a:pt x="39166" y="743350"/>
                    <a:pt x="47958" y="743350"/>
                  </a:cubicBezTo>
                  <a:lnTo>
                    <a:pt x="473506" y="743350"/>
                  </a:lnTo>
                  <a:cubicBezTo>
                    <a:pt x="482298" y="743350"/>
                    <a:pt x="489492" y="736156"/>
                    <a:pt x="489492" y="727364"/>
                  </a:cubicBezTo>
                  <a:lnTo>
                    <a:pt x="489492" y="464154"/>
                  </a:lnTo>
                  <a:cubicBezTo>
                    <a:pt x="489492" y="455362"/>
                    <a:pt x="496685" y="448168"/>
                    <a:pt x="505478" y="448168"/>
                  </a:cubicBezTo>
                  <a:cubicBezTo>
                    <a:pt x="514270" y="448168"/>
                    <a:pt x="521464" y="455362"/>
                    <a:pt x="521464" y="464154"/>
                  </a:cubicBezTo>
                  <a:lnTo>
                    <a:pt x="521464" y="727364"/>
                  </a:lnTo>
                  <a:cubicBezTo>
                    <a:pt x="521384" y="753821"/>
                    <a:pt x="499883" y="775322"/>
                    <a:pt x="473426" y="775322"/>
                  </a:cubicBezTo>
                  <a:close/>
                </a:path>
              </a:pathLst>
            </a:custGeom>
            <a:grpFill/>
            <a:ln w="7993" cap="flat">
              <a:noFill/>
              <a:prstDash val="solid"/>
              <a:miter/>
            </a:ln>
          </p:spPr>
          <p:txBody>
            <a:bodyPr rtlCol="0" anchor="ctr"/>
            <a:lstStyle/>
            <a:p>
              <a:endParaRPr lang="en-US"/>
            </a:p>
          </p:txBody>
        </p:sp>
        <p:sp>
          <p:nvSpPr>
            <p:cNvPr id="1037" name="Freeform: Shape 1036">
              <a:extLst>
                <a:ext uri="{FF2B5EF4-FFF2-40B4-BE49-F238E27FC236}">
                  <a16:creationId xmlns:a16="http://schemas.microsoft.com/office/drawing/2014/main" id="{8E2D61B7-0F35-429C-BCCD-FA90CB944CC7}"/>
                </a:ext>
              </a:extLst>
            </p:cNvPr>
            <p:cNvSpPr/>
            <p:nvPr/>
          </p:nvSpPr>
          <p:spPr>
            <a:xfrm>
              <a:off x="3926697" y="5155809"/>
              <a:ext cx="457519" cy="31972"/>
            </a:xfrm>
            <a:custGeom>
              <a:avLst/>
              <a:gdLst>
                <a:gd name="connsiteX0" fmla="*/ 0 w 457519"/>
                <a:gd name="connsiteY0" fmla="*/ 0 h 31972"/>
                <a:gd name="connsiteX1" fmla="*/ 457520 w 457519"/>
                <a:gd name="connsiteY1" fmla="*/ 0 h 31972"/>
                <a:gd name="connsiteX2" fmla="*/ 457520 w 457519"/>
                <a:gd name="connsiteY2" fmla="*/ 31972 h 31972"/>
                <a:gd name="connsiteX3" fmla="*/ 0 w 457519"/>
                <a:gd name="connsiteY3" fmla="*/ 31972 h 31972"/>
              </a:gdLst>
              <a:ahLst/>
              <a:cxnLst>
                <a:cxn ang="0">
                  <a:pos x="connsiteX0" y="connsiteY0"/>
                </a:cxn>
                <a:cxn ang="0">
                  <a:pos x="connsiteX1" y="connsiteY1"/>
                </a:cxn>
                <a:cxn ang="0">
                  <a:pos x="connsiteX2" y="connsiteY2"/>
                </a:cxn>
                <a:cxn ang="0">
                  <a:pos x="connsiteX3" y="connsiteY3"/>
                </a:cxn>
              </a:cxnLst>
              <a:rect l="l" t="t" r="r" b="b"/>
              <a:pathLst>
                <a:path w="457519" h="31972">
                  <a:moveTo>
                    <a:pt x="0" y="0"/>
                  </a:moveTo>
                  <a:lnTo>
                    <a:pt x="457520" y="0"/>
                  </a:lnTo>
                  <a:lnTo>
                    <a:pt x="457520" y="31972"/>
                  </a:lnTo>
                  <a:lnTo>
                    <a:pt x="0" y="31972"/>
                  </a:lnTo>
                  <a:close/>
                </a:path>
              </a:pathLst>
            </a:custGeom>
            <a:grpFill/>
            <a:ln w="7993" cap="flat">
              <a:noFill/>
              <a:prstDash val="solid"/>
              <a:miter/>
            </a:ln>
          </p:spPr>
          <p:txBody>
            <a:bodyPr rtlCol="0" anchor="ctr"/>
            <a:lstStyle/>
            <a:p>
              <a:endParaRPr lang="en-US"/>
            </a:p>
          </p:txBody>
        </p:sp>
      </p:grpSp>
      <p:grpSp>
        <p:nvGrpSpPr>
          <p:cNvPr id="1038" name="Graphic 94">
            <a:extLst>
              <a:ext uri="{FF2B5EF4-FFF2-40B4-BE49-F238E27FC236}">
                <a16:creationId xmlns:a16="http://schemas.microsoft.com/office/drawing/2014/main" id="{F0DC93B3-D15C-8B10-270A-7281568C8693}"/>
              </a:ext>
            </a:extLst>
          </p:cNvPr>
          <p:cNvGrpSpPr/>
          <p:nvPr/>
        </p:nvGrpSpPr>
        <p:grpSpPr>
          <a:xfrm>
            <a:off x="6421328" y="2423833"/>
            <a:ext cx="340458" cy="305782"/>
            <a:chOff x="2018127" y="15986"/>
            <a:chExt cx="863244" cy="775321"/>
          </a:xfrm>
          <a:solidFill>
            <a:schemeClr val="accent6"/>
          </a:solidFill>
        </p:grpSpPr>
        <p:sp>
          <p:nvSpPr>
            <p:cNvPr id="1039" name="Freeform: Shape 1038">
              <a:extLst>
                <a:ext uri="{FF2B5EF4-FFF2-40B4-BE49-F238E27FC236}">
                  <a16:creationId xmlns:a16="http://schemas.microsoft.com/office/drawing/2014/main" id="{E155E029-6876-A4C3-4AA1-441D2CEA8315}"/>
                </a:ext>
              </a:extLst>
            </p:cNvPr>
            <p:cNvSpPr/>
            <p:nvPr/>
          </p:nvSpPr>
          <p:spPr>
            <a:xfrm>
              <a:off x="2305395" y="501641"/>
              <a:ext cx="51794" cy="51794"/>
            </a:xfrm>
            <a:custGeom>
              <a:avLst/>
              <a:gdLst>
                <a:gd name="connsiteX0" fmla="*/ 51795 w 51794"/>
                <a:gd name="connsiteY0" fmla="*/ 25897 h 51794"/>
                <a:gd name="connsiteX1" fmla="*/ 25897 w 51794"/>
                <a:gd name="connsiteY1" fmla="*/ 51795 h 51794"/>
                <a:gd name="connsiteX2" fmla="*/ 0 w 51794"/>
                <a:gd name="connsiteY2" fmla="*/ 25897 h 51794"/>
                <a:gd name="connsiteX3" fmla="*/ 25897 w 51794"/>
                <a:gd name="connsiteY3" fmla="*/ 0 h 51794"/>
                <a:gd name="connsiteX4" fmla="*/ 51795 w 51794"/>
                <a:gd name="connsiteY4" fmla="*/ 25897 h 51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94" h="51794">
                  <a:moveTo>
                    <a:pt x="51795" y="25897"/>
                  </a:moveTo>
                  <a:cubicBezTo>
                    <a:pt x="51795" y="40205"/>
                    <a:pt x="40205" y="51795"/>
                    <a:pt x="25897" y="51795"/>
                  </a:cubicBezTo>
                  <a:cubicBezTo>
                    <a:pt x="11590" y="51795"/>
                    <a:pt x="0" y="40205"/>
                    <a:pt x="0" y="25897"/>
                  </a:cubicBezTo>
                  <a:cubicBezTo>
                    <a:pt x="0" y="11590"/>
                    <a:pt x="11590" y="0"/>
                    <a:pt x="25897" y="0"/>
                  </a:cubicBezTo>
                  <a:cubicBezTo>
                    <a:pt x="40205" y="0"/>
                    <a:pt x="51795" y="11590"/>
                    <a:pt x="51795" y="25897"/>
                  </a:cubicBezTo>
                  <a:close/>
                </a:path>
              </a:pathLst>
            </a:custGeom>
            <a:grpFill/>
            <a:ln w="7993" cap="flat">
              <a:noFill/>
              <a:prstDash val="solid"/>
              <a:miter/>
            </a:ln>
          </p:spPr>
          <p:txBody>
            <a:bodyPr rtlCol="0" anchor="ctr"/>
            <a:lstStyle/>
            <a:p>
              <a:endParaRPr lang="en-US"/>
            </a:p>
          </p:txBody>
        </p:sp>
        <p:sp>
          <p:nvSpPr>
            <p:cNvPr id="1040" name="Freeform: Shape 1039">
              <a:extLst>
                <a:ext uri="{FF2B5EF4-FFF2-40B4-BE49-F238E27FC236}">
                  <a16:creationId xmlns:a16="http://schemas.microsoft.com/office/drawing/2014/main" id="{3E99D896-4148-0287-FA67-6E453CF7CFA6}"/>
                </a:ext>
              </a:extLst>
            </p:cNvPr>
            <p:cNvSpPr/>
            <p:nvPr/>
          </p:nvSpPr>
          <p:spPr>
            <a:xfrm>
              <a:off x="2208121" y="501641"/>
              <a:ext cx="51794" cy="51794"/>
            </a:xfrm>
            <a:custGeom>
              <a:avLst/>
              <a:gdLst>
                <a:gd name="connsiteX0" fmla="*/ 51795 w 51794"/>
                <a:gd name="connsiteY0" fmla="*/ 25897 h 51794"/>
                <a:gd name="connsiteX1" fmla="*/ 25897 w 51794"/>
                <a:gd name="connsiteY1" fmla="*/ 51795 h 51794"/>
                <a:gd name="connsiteX2" fmla="*/ 0 w 51794"/>
                <a:gd name="connsiteY2" fmla="*/ 25897 h 51794"/>
                <a:gd name="connsiteX3" fmla="*/ 25897 w 51794"/>
                <a:gd name="connsiteY3" fmla="*/ 0 h 51794"/>
                <a:gd name="connsiteX4" fmla="*/ 51795 w 51794"/>
                <a:gd name="connsiteY4" fmla="*/ 25897 h 51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94" h="51794">
                  <a:moveTo>
                    <a:pt x="51795" y="25897"/>
                  </a:moveTo>
                  <a:cubicBezTo>
                    <a:pt x="51795" y="40205"/>
                    <a:pt x="40205" y="51795"/>
                    <a:pt x="25897" y="51795"/>
                  </a:cubicBezTo>
                  <a:cubicBezTo>
                    <a:pt x="11590" y="51795"/>
                    <a:pt x="0" y="40205"/>
                    <a:pt x="0" y="25897"/>
                  </a:cubicBezTo>
                  <a:cubicBezTo>
                    <a:pt x="0" y="11590"/>
                    <a:pt x="11590" y="0"/>
                    <a:pt x="25897" y="0"/>
                  </a:cubicBezTo>
                  <a:cubicBezTo>
                    <a:pt x="40205" y="0"/>
                    <a:pt x="51795" y="11590"/>
                    <a:pt x="51795" y="25897"/>
                  </a:cubicBezTo>
                  <a:close/>
                </a:path>
              </a:pathLst>
            </a:custGeom>
            <a:grpFill/>
            <a:ln w="7993" cap="flat">
              <a:noFill/>
              <a:prstDash val="solid"/>
              <a:miter/>
            </a:ln>
          </p:spPr>
          <p:txBody>
            <a:bodyPr rtlCol="0" anchor="ctr"/>
            <a:lstStyle/>
            <a:p>
              <a:endParaRPr lang="en-US"/>
            </a:p>
          </p:txBody>
        </p:sp>
        <p:sp>
          <p:nvSpPr>
            <p:cNvPr id="1041" name="Freeform: Shape 1040">
              <a:extLst>
                <a:ext uri="{FF2B5EF4-FFF2-40B4-BE49-F238E27FC236}">
                  <a16:creationId xmlns:a16="http://schemas.microsoft.com/office/drawing/2014/main" id="{248A0030-506A-4CCE-870A-4284DA43F300}"/>
                </a:ext>
              </a:extLst>
            </p:cNvPr>
            <p:cNvSpPr/>
            <p:nvPr/>
          </p:nvSpPr>
          <p:spPr>
            <a:xfrm>
              <a:off x="2110846" y="501641"/>
              <a:ext cx="51794" cy="51794"/>
            </a:xfrm>
            <a:custGeom>
              <a:avLst/>
              <a:gdLst>
                <a:gd name="connsiteX0" fmla="*/ 51795 w 51794"/>
                <a:gd name="connsiteY0" fmla="*/ 25897 h 51794"/>
                <a:gd name="connsiteX1" fmla="*/ 25897 w 51794"/>
                <a:gd name="connsiteY1" fmla="*/ 51795 h 51794"/>
                <a:gd name="connsiteX2" fmla="*/ 0 w 51794"/>
                <a:gd name="connsiteY2" fmla="*/ 25897 h 51794"/>
                <a:gd name="connsiteX3" fmla="*/ 25897 w 51794"/>
                <a:gd name="connsiteY3" fmla="*/ 0 h 51794"/>
                <a:gd name="connsiteX4" fmla="*/ 51795 w 51794"/>
                <a:gd name="connsiteY4" fmla="*/ 25897 h 51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94" h="51794">
                  <a:moveTo>
                    <a:pt x="51795" y="25897"/>
                  </a:moveTo>
                  <a:cubicBezTo>
                    <a:pt x="51795" y="40205"/>
                    <a:pt x="40205" y="51795"/>
                    <a:pt x="25897" y="51795"/>
                  </a:cubicBezTo>
                  <a:cubicBezTo>
                    <a:pt x="11590" y="51795"/>
                    <a:pt x="0" y="40205"/>
                    <a:pt x="0" y="25897"/>
                  </a:cubicBezTo>
                  <a:cubicBezTo>
                    <a:pt x="0" y="11590"/>
                    <a:pt x="11590" y="0"/>
                    <a:pt x="25897" y="0"/>
                  </a:cubicBezTo>
                  <a:cubicBezTo>
                    <a:pt x="40205" y="0"/>
                    <a:pt x="51795" y="11590"/>
                    <a:pt x="51795" y="25897"/>
                  </a:cubicBezTo>
                  <a:close/>
                </a:path>
              </a:pathLst>
            </a:custGeom>
            <a:grpFill/>
            <a:ln w="7993" cap="flat">
              <a:noFill/>
              <a:prstDash val="solid"/>
              <a:miter/>
            </a:ln>
          </p:spPr>
          <p:txBody>
            <a:bodyPr rtlCol="0" anchor="ctr"/>
            <a:lstStyle/>
            <a:p>
              <a:endParaRPr lang="en-US"/>
            </a:p>
          </p:txBody>
        </p:sp>
        <p:sp>
          <p:nvSpPr>
            <p:cNvPr id="1042" name="Freeform: Shape 1041">
              <a:extLst>
                <a:ext uri="{FF2B5EF4-FFF2-40B4-BE49-F238E27FC236}">
                  <a16:creationId xmlns:a16="http://schemas.microsoft.com/office/drawing/2014/main" id="{68F200A3-8DE7-C8C2-E93D-B81C4BC95495}"/>
                </a:ext>
              </a:extLst>
            </p:cNvPr>
            <p:cNvSpPr/>
            <p:nvPr/>
          </p:nvSpPr>
          <p:spPr>
            <a:xfrm>
              <a:off x="2736938" y="253857"/>
              <a:ext cx="51794" cy="51794"/>
            </a:xfrm>
            <a:custGeom>
              <a:avLst/>
              <a:gdLst>
                <a:gd name="connsiteX0" fmla="*/ 51795 w 51794"/>
                <a:gd name="connsiteY0" fmla="*/ 25897 h 51794"/>
                <a:gd name="connsiteX1" fmla="*/ 25897 w 51794"/>
                <a:gd name="connsiteY1" fmla="*/ 51795 h 51794"/>
                <a:gd name="connsiteX2" fmla="*/ 0 w 51794"/>
                <a:gd name="connsiteY2" fmla="*/ 25897 h 51794"/>
                <a:gd name="connsiteX3" fmla="*/ 25897 w 51794"/>
                <a:gd name="connsiteY3" fmla="*/ 0 h 51794"/>
                <a:gd name="connsiteX4" fmla="*/ 51795 w 51794"/>
                <a:gd name="connsiteY4" fmla="*/ 25897 h 51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94" h="51794">
                  <a:moveTo>
                    <a:pt x="51795" y="25897"/>
                  </a:moveTo>
                  <a:cubicBezTo>
                    <a:pt x="51795" y="40205"/>
                    <a:pt x="40205" y="51795"/>
                    <a:pt x="25897" y="51795"/>
                  </a:cubicBezTo>
                  <a:cubicBezTo>
                    <a:pt x="11590" y="51795"/>
                    <a:pt x="0" y="40205"/>
                    <a:pt x="0" y="25897"/>
                  </a:cubicBezTo>
                  <a:cubicBezTo>
                    <a:pt x="0" y="11590"/>
                    <a:pt x="11590" y="0"/>
                    <a:pt x="25897" y="0"/>
                  </a:cubicBezTo>
                  <a:cubicBezTo>
                    <a:pt x="40205" y="0"/>
                    <a:pt x="51795" y="11590"/>
                    <a:pt x="51795" y="25897"/>
                  </a:cubicBezTo>
                  <a:close/>
                </a:path>
              </a:pathLst>
            </a:custGeom>
            <a:grpFill/>
            <a:ln w="7993" cap="flat">
              <a:noFill/>
              <a:prstDash val="solid"/>
              <a:miter/>
            </a:ln>
          </p:spPr>
          <p:txBody>
            <a:bodyPr rtlCol="0" anchor="ctr"/>
            <a:lstStyle/>
            <a:p>
              <a:endParaRPr lang="en-US"/>
            </a:p>
          </p:txBody>
        </p:sp>
        <p:sp>
          <p:nvSpPr>
            <p:cNvPr id="1043" name="Freeform: Shape 1042">
              <a:extLst>
                <a:ext uri="{FF2B5EF4-FFF2-40B4-BE49-F238E27FC236}">
                  <a16:creationId xmlns:a16="http://schemas.microsoft.com/office/drawing/2014/main" id="{C972A81B-C5A8-1371-E7E9-BA4BC330C1B9}"/>
                </a:ext>
              </a:extLst>
            </p:cNvPr>
            <p:cNvSpPr/>
            <p:nvPr/>
          </p:nvSpPr>
          <p:spPr>
            <a:xfrm>
              <a:off x="2639583" y="253857"/>
              <a:ext cx="51794" cy="51794"/>
            </a:xfrm>
            <a:custGeom>
              <a:avLst/>
              <a:gdLst>
                <a:gd name="connsiteX0" fmla="*/ 51795 w 51794"/>
                <a:gd name="connsiteY0" fmla="*/ 25897 h 51794"/>
                <a:gd name="connsiteX1" fmla="*/ 25897 w 51794"/>
                <a:gd name="connsiteY1" fmla="*/ 51795 h 51794"/>
                <a:gd name="connsiteX2" fmla="*/ 0 w 51794"/>
                <a:gd name="connsiteY2" fmla="*/ 25897 h 51794"/>
                <a:gd name="connsiteX3" fmla="*/ 25897 w 51794"/>
                <a:gd name="connsiteY3" fmla="*/ 0 h 51794"/>
                <a:gd name="connsiteX4" fmla="*/ 51795 w 51794"/>
                <a:gd name="connsiteY4" fmla="*/ 25897 h 51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94" h="51794">
                  <a:moveTo>
                    <a:pt x="51795" y="25897"/>
                  </a:moveTo>
                  <a:cubicBezTo>
                    <a:pt x="51795" y="40200"/>
                    <a:pt x="40200" y="51795"/>
                    <a:pt x="25897" y="51795"/>
                  </a:cubicBezTo>
                  <a:cubicBezTo>
                    <a:pt x="11595" y="51795"/>
                    <a:pt x="0" y="40200"/>
                    <a:pt x="0" y="25897"/>
                  </a:cubicBezTo>
                  <a:cubicBezTo>
                    <a:pt x="0" y="11595"/>
                    <a:pt x="11595" y="0"/>
                    <a:pt x="25897" y="0"/>
                  </a:cubicBezTo>
                  <a:cubicBezTo>
                    <a:pt x="40200" y="0"/>
                    <a:pt x="51795" y="11595"/>
                    <a:pt x="51795" y="25897"/>
                  </a:cubicBezTo>
                  <a:close/>
                </a:path>
              </a:pathLst>
            </a:custGeom>
            <a:grpFill/>
            <a:ln w="7993" cap="flat">
              <a:noFill/>
              <a:prstDash val="solid"/>
              <a:miter/>
            </a:ln>
          </p:spPr>
          <p:txBody>
            <a:bodyPr rtlCol="0" anchor="ctr"/>
            <a:lstStyle/>
            <a:p>
              <a:endParaRPr lang="en-US"/>
            </a:p>
          </p:txBody>
        </p:sp>
        <p:sp>
          <p:nvSpPr>
            <p:cNvPr id="1044" name="Freeform: Shape 1043">
              <a:extLst>
                <a:ext uri="{FF2B5EF4-FFF2-40B4-BE49-F238E27FC236}">
                  <a16:creationId xmlns:a16="http://schemas.microsoft.com/office/drawing/2014/main" id="{3CAF8AAA-03F0-FEE7-BBFC-31E38F4C05EE}"/>
                </a:ext>
              </a:extLst>
            </p:cNvPr>
            <p:cNvSpPr/>
            <p:nvPr/>
          </p:nvSpPr>
          <p:spPr>
            <a:xfrm>
              <a:off x="2542308" y="253857"/>
              <a:ext cx="51794" cy="51794"/>
            </a:xfrm>
            <a:custGeom>
              <a:avLst/>
              <a:gdLst>
                <a:gd name="connsiteX0" fmla="*/ 51795 w 51794"/>
                <a:gd name="connsiteY0" fmla="*/ 25897 h 51794"/>
                <a:gd name="connsiteX1" fmla="*/ 25897 w 51794"/>
                <a:gd name="connsiteY1" fmla="*/ 51795 h 51794"/>
                <a:gd name="connsiteX2" fmla="*/ 0 w 51794"/>
                <a:gd name="connsiteY2" fmla="*/ 25897 h 51794"/>
                <a:gd name="connsiteX3" fmla="*/ 25897 w 51794"/>
                <a:gd name="connsiteY3" fmla="*/ 0 h 51794"/>
                <a:gd name="connsiteX4" fmla="*/ 51795 w 51794"/>
                <a:gd name="connsiteY4" fmla="*/ 25897 h 51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94" h="51794">
                  <a:moveTo>
                    <a:pt x="51795" y="25897"/>
                  </a:moveTo>
                  <a:cubicBezTo>
                    <a:pt x="51795" y="40205"/>
                    <a:pt x="40205" y="51795"/>
                    <a:pt x="25897" y="51795"/>
                  </a:cubicBezTo>
                  <a:cubicBezTo>
                    <a:pt x="11590" y="51795"/>
                    <a:pt x="0" y="40205"/>
                    <a:pt x="0" y="25897"/>
                  </a:cubicBezTo>
                  <a:cubicBezTo>
                    <a:pt x="0" y="11590"/>
                    <a:pt x="11590" y="0"/>
                    <a:pt x="25897" y="0"/>
                  </a:cubicBezTo>
                  <a:cubicBezTo>
                    <a:pt x="40205" y="0"/>
                    <a:pt x="51795" y="11590"/>
                    <a:pt x="51795" y="25897"/>
                  </a:cubicBezTo>
                  <a:close/>
                </a:path>
              </a:pathLst>
            </a:custGeom>
            <a:grpFill/>
            <a:ln w="7993" cap="flat">
              <a:noFill/>
              <a:prstDash val="solid"/>
              <a:miter/>
            </a:ln>
          </p:spPr>
          <p:txBody>
            <a:bodyPr rtlCol="0" anchor="ctr"/>
            <a:lstStyle/>
            <a:p>
              <a:endParaRPr lang="en-US"/>
            </a:p>
          </p:txBody>
        </p:sp>
        <p:sp>
          <p:nvSpPr>
            <p:cNvPr id="1045" name="Freeform: Shape 1044">
              <a:extLst>
                <a:ext uri="{FF2B5EF4-FFF2-40B4-BE49-F238E27FC236}">
                  <a16:creationId xmlns:a16="http://schemas.microsoft.com/office/drawing/2014/main" id="{196EB511-F98C-7CEE-EA2E-FFA96BCEECC5}"/>
                </a:ext>
              </a:extLst>
            </p:cNvPr>
            <p:cNvSpPr/>
            <p:nvPr/>
          </p:nvSpPr>
          <p:spPr>
            <a:xfrm>
              <a:off x="2018127" y="338423"/>
              <a:ext cx="431782" cy="378229"/>
            </a:xfrm>
            <a:custGeom>
              <a:avLst/>
              <a:gdLst>
                <a:gd name="connsiteX0" fmla="*/ 329632 w 431782"/>
                <a:gd name="connsiteY0" fmla="*/ 370236 h 378229"/>
                <a:gd name="connsiteX1" fmla="*/ 429624 w 431782"/>
                <a:gd name="connsiteY1" fmla="*/ 197108 h 378229"/>
                <a:gd name="connsiteX2" fmla="*/ 429624 w 431782"/>
                <a:gd name="connsiteY2" fmla="*/ 181122 h 378229"/>
                <a:gd name="connsiteX3" fmla="*/ 329632 w 431782"/>
                <a:gd name="connsiteY3" fmla="*/ 7993 h 378229"/>
                <a:gd name="connsiteX4" fmla="*/ 315804 w 431782"/>
                <a:gd name="connsiteY4" fmla="*/ 0 h 378229"/>
                <a:gd name="connsiteX5" fmla="*/ 115899 w 431782"/>
                <a:gd name="connsiteY5" fmla="*/ 0 h 378229"/>
                <a:gd name="connsiteX6" fmla="*/ 102071 w 431782"/>
                <a:gd name="connsiteY6" fmla="*/ 7993 h 378229"/>
                <a:gd name="connsiteX7" fmla="*/ 2158 w 431782"/>
                <a:gd name="connsiteY7" fmla="*/ 181122 h 378229"/>
                <a:gd name="connsiteX8" fmla="*/ 2158 w 431782"/>
                <a:gd name="connsiteY8" fmla="*/ 197108 h 378229"/>
                <a:gd name="connsiteX9" fmla="*/ 102151 w 431782"/>
                <a:gd name="connsiteY9" fmla="*/ 370236 h 378229"/>
                <a:gd name="connsiteX10" fmla="*/ 115979 w 431782"/>
                <a:gd name="connsiteY10" fmla="*/ 378229 h 378229"/>
                <a:gd name="connsiteX11" fmla="*/ 315884 w 431782"/>
                <a:gd name="connsiteY11" fmla="*/ 378229 h 378229"/>
                <a:gd name="connsiteX12" fmla="*/ 329632 w 431782"/>
                <a:gd name="connsiteY12" fmla="*/ 370236 h 378229"/>
                <a:gd name="connsiteX13" fmla="*/ 125170 w 431782"/>
                <a:gd name="connsiteY13" fmla="*/ 346257 h 378229"/>
                <a:gd name="connsiteX14" fmla="*/ 34450 w 431782"/>
                <a:gd name="connsiteY14" fmla="*/ 189115 h 378229"/>
                <a:gd name="connsiteX15" fmla="*/ 125170 w 431782"/>
                <a:gd name="connsiteY15" fmla="*/ 31972 h 378229"/>
                <a:gd name="connsiteX16" fmla="*/ 306612 w 431782"/>
                <a:gd name="connsiteY16" fmla="*/ 31972 h 378229"/>
                <a:gd name="connsiteX17" fmla="*/ 397332 w 431782"/>
                <a:gd name="connsiteY17" fmla="*/ 189115 h 378229"/>
                <a:gd name="connsiteX18" fmla="*/ 306612 w 431782"/>
                <a:gd name="connsiteY18" fmla="*/ 346257 h 378229"/>
                <a:gd name="connsiteX19" fmla="*/ 125170 w 431782"/>
                <a:gd name="connsiteY19" fmla="*/ 346257 h 37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1782" h="378229">
                  <a:moveTo>
                    <a:pt x="329632" y="370236"/>
                  </a:moveTo>
                  <a:lnTo>
                    <a:pt x="429624" y="197108"/>
                  </a:lnTo>
                  <a:cubicBezTo>
                    <a:pt x="432502" y="192152"/>
                    <a:pt x="432502" y="186077"/>
                    <a:pt x="429624" y="181122"/>
                  </a:cubicBezTo>
                  <a:lnTo>
                    <a:pt x="329632" y="7993"/>
                  </a:lnTo>
                  <a:cubicBezTo>
                    <a:pt x="326754" y="3037"/>
                    <a:pt x="321479" y="0"/>
                    <a:pt x="315804" y="0"/>
                  </a:cubicBezTo>
                  <a:lnTo>
                    <a:pt x="115899" y="0"/>
                  </a:lnTo>
                  <a:cubicBezTo>
                    <a:pt x="110224" y="0"/>
                    <a:pt x="104948" y="3037"/>
                    <a:pt x="102071" y="7993"/>
                  </a:cubicBezTo>
                  <a:lnTo>
                    <a:pt x="2158" y="181122"/>
                  </a:lnTo>
                  <a:cubicBezTo>
                    <a:pt x="-719" y="186077"/>
                    <a:pt x="-719" y="192152"/>
                    <a:pt x="2158" y="197108"/>
                  </a:cubicBezTo>
                  <a:lnTo>
                    <a:pt x="102151" y="370236"/>
                  </a:lnTo>
                  <a:cubicBezTo>
                    <a:pt x="105028" y="375192"/>
                    <a:pt x="110304" y="378229"/>
                    <a:pt x="115979" y="378229"/>
                  </a:cubicBezTo>
                  <a:lnTo>
                    <a:pt x="315884" y="378229"/>
                  </a:lnTo>
                  <a:cubicBezTo>
                    <a:pt x="321479" y="378229"/>
                    <a:pt x="326834" y="375192"/>
                    <a:pt x="329632" y="370236"/>
                  </a:cubicBezTo>
                  <a:close/>
                  <a:moveTo>
                    <a:pt x="125170" y="346257"/>
                  </a:moveTo>
                  <a:lnTo>
                    <a:pt x="34450" y="189115"/>
                  </a:lnTo>
                  <a:lnTo>
                    <a:pt x="125170" y="31972"/>
                  </a:lnTo>
                  <a:lnTo>
                    <a:pt x="306612" y="31972"/>
                  </a:lnTo>
                  <a:lnTo>
                    <a:pt x="397332" y="189115"/>
                  </a:lnTo>
                  <a:lnTo>
                    <a:pt x="306612" y="346257"/>
                  </a:lnTo>
                  <a:lnTo>
                    <a:pt x="125170" y="346257"/>
                  </a:lnTo>
                  <a:close/>
                </a:path>
              </a:pathLst>
            </a:custGeom>
            <a:grpFill/>
            <a:ln w="7993" cap="flat">
              <a:noFill/>
              <a:prstDash val="solid"/>
              <a:miter/>
            </a:ln>
          </p:spPr>
          <p:txBody>
            <a:bodyPr rtlCol="0" anchor="ctr"/>
            <a:lstStyle/>
            <a:p>
              <a:endParaRPr lang="en-US"/>
            </a:p>
          </p:txBody>
        </p:sp>
        <p:sp>
          <p:nvSpPr>
            <p:cNvPr id="1046" name="Freeform: Shape 1045">
              <a:extLst>
                <a:ext uri="{FF2B5EF4-FFF2-40B4-BE49-F238E27FC236}">
                  <a16:creationId xmlns:a16="http://schemas.microsoft.com/office/drawing/2014/main" id="{8FC896CE-ADE2-B942-D7E2-AB10BE329B8C}"/>
                </a:ext>
              </a:extLst>
            </p:cNvPr>
            <p:cNvSpPr/>
            <p:nvPr/>
          </p:nvSpPr>
          <p:spPr>
            <a:xfrm>
              <a:off x="2449589" y="90640"/>
              <a:ext cx="431782" cy="378229"/>
            </a:xfrm>
            <a:custGeom>
              <a:avLst/>
              <a:gdLst>
                <a:gd name="connsiteX0" fmla="*/ 429624 w 431782"/>
                <a:gd name="connsiteY0" fmla="*/ 181122 h 378229"/>
                <a:gd name="connsiteX1" fmla="*/ 329632 w 431782"/>
                <a:gd name="connsiteY1" fmla="*/ 7993 h 378229"/>
                <a:gd name="connsiteX2" fmla="*/ 315804 w 431782"/>
                <a:gd name="connsiteY2" fmla="*/ 0 h 378229"/>
                <a:gd name="connsiteX3" fmla="*/ 115979 w 431782"/>
                <a:gd name="connsiteY3" fmla="*/ 0 h 378229"/>
                <a:gd name="connsiteX4" fmla="*/ 102151 w 431782"/>
                <a:gd name="connsiteY4" fmla="*/ 7993 h 378229"/>
                <a:gd name="connsiteX5" fmla="*/ 2158 w 431782"/>
                <a:gd name="connsiteY5" fmla="*/ 181122 h 378229"/>
                <a:gd name="connsiteX6" fmla="*/ 2158 w 431782"/>
                <a:gd name="connsiteY6" fmla="*/ 197108 h 378229"/>
                <a:gd name="connsiteX7" fmla="*/ 102071 w 431782"/>
                <a:gd name="connsiteY7" fmla="*/ 370236 h 378229"/>
                <a:gd name="connsiteX8" fmla="*/ 115899 w 431782"/>
                <a:gd name="connsiteY8" fmla="*/ 378229 h 378229"/>
                <a:gd name="connsiteX9" fmla="*/ 315804 w 431782"/>
                <a:gd name="connsiteY9" fmla="*/ 378229 h 378229"/>
                <a:gd name="connsiteX10" fmla="*/ 329632 w 431782"/>
                <a:gd name="connsiteY10" fmla="*/ 370236 h 378229"/>
                <a:gd name="connsiteX11" fmla="*/ 429624 w 431782"/>
                <a:gd name="connsiteY11" fmla="*/ 197108 h 378229"/>
                <a:gd name="connsiteX12" fmla="*/ 429624 w 431782"/>
                <a:gd name="connsiteY12" fmla="*/ 181122 h 378229"/>
                <a:gd name="connsiteX13" fmla="*/ 306612 w 431782"/>
                <a:gd name="connsiteY13" fmla="*/ 346257 h 378229"/>
                <a:gd name="connsiteX14" fmla="*/ 125170 w 431782"/>
                <a:gd name="connsiteY14" fmla="*/ 346257 h 378229"/>
                <a:gd name="connsiteX15" fmla="*/ 34450 w 431782"/>
                <a:gd name="connsiteY15" fmla="*/ 189115 h 378229"/>
                <a:gd name="connsiteX16" fmla="*/ 125170 w 431782"/>
                <a:gd name="connsiteY16" fmla="*/ 31972 h 378229"/>
                <a:gd name="connsiteX17" fmla="*/ 306612 w 431782"/>
                <a:gd name="connsiteY17" fmla="*/ 31972 h 378229"/>
                <a:gd name="connsiteX18" fmla="*/ 397332 w 431782"/>
                <a:gd name="connsiteY18" fmla="*/ 189115 h 378229"/>
                <a:gd name="connsiteX19" fmla="*/ 306612 w 431782"/>
                <a:gd name="connsiteY19" fmla="*/ 346257 h 37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1782" h="378229">
                  <a:moveTo>
                    <a:pt x="429624" y="181122"/>
                  </a:moveTo>
                  <a:lnTo>
                    <a:pt x="329632" y="7993"/>
                  </a:lnTo>
                  <a:cubicBezTo>
                    <a:pt x="326754" y="3037"/>
                    <a:pt x="321479" y="0"/>
                    <a:pt x="315804" y="0"/>
                  </a:cubicBezTo>
                  <a:lnTo>
                    <a:pt x="115979" y="0"/>
                  </a:lnTo>
                  <a:cubicBezTo>
                    <a:pt x="110303" y="0"/>
                    <a:pt x="105028" y="3037"/>
                    <a:pt x="102151" y="7993"/>
                  </a:cubicBezTo>
                  <a:lnTo>
                    <a:pt x="2158" y="181122"/>
                  </a:lnTo>
                  <a:cubicBezTo>
                    <a:pt x="-719" y="186077"/>
                    <a:pt x="-719" y="192152"/>
                    <a:pt x="2158" y="197108"/>
                  </a:cubicBezTo>
                  <a:lnTo>
                    <a:pt x="102071" y="370236"/>
                  </a:lnTo>
                  <a:cubicBezTo>
                    <a:pt x="104948" y="375192"/>
                    <a:pt x="110224" y="378229"/>
                    <a:pt x="115899" y="378229"/>
                  </a:cubicBezTo>
                  <a:lnTo>
                    <a:pt x="315804" y="378229"/>
                  </a:lnTo>
                  <a:cubicBezTo>
                    <a:pt x="321479" y="378229"/>
                    <a:pt x="326834" y="375192"/>
                    <a:pt x="329632" y="370236"/>
                  </a:cubicBezTo>
                  <a:lnTo>
                    <a:pt x="429624" y="197108"/>
                  </a:lnTo>
                  <a:cubicBezTo>
                    <a:pt x="432502" y="192152"/>
                    <a:pt x="432502" y="186077"/>
                    <a:pt x="429624" y="181122"/>
                  </a:cubicBezTo>
                  <a:close/>
                  <a:moveTo>
                    <a:pt x="306612" y="346257"/>
                  </a:moveTo>
                  <a:lnTo>
                    <a:pt x="125170" y="346257"/>
                  </a:lnTo>
                  <a:lnTo>
                    <a:pt x="34450" y="189115"/>
                  </a:lnTo>
                  <a:lnTo>
                    <a:pt x="125170" y="31972"/>
                  </a:lnTo>
                  <a:lnTo>
                    <a:pt x="306612" y="31972"/>
                  </a:lnTo>
                  <a:lnTo>
                    <a:pt x="397332" y="189115"/>
                  </a:lnTo>
                  <a:lnTo>
                    <a:pt x="306612" y="346257"/>
                  </a:lnTo>
                  <a:close/>
                </a:path>
              </a:pathLst>
            </a:custGeom>
            <a:grpFill/>
            <a:ln w="7993" cap="flat">
              <a:noFill/>
              <a:prstDash val="solid"/>
              <a:miter/>
            </a:ln>
          </p:spPr>
          <p:txBody>
            <a:bodyPr rtlCol="0" anchor="ctr"/>
            <a:lstStyle/>
            <a:p>
              <a:endParaRPr lang="en-US"/>
            </a:p>
          </p:txBody>
        </p:sp>
        <p:sp>
          <p:nvSpPr>
            <p:cNvPr id="1047" name="Freeform: Shape 1046">
              <a:extLst>
                <a:ext uri="{FF2B5EF4-FFF2-40B4-BE49-F238E27FC236}">
                  <a16:creationId xmlns:a16="http://schemas.microsoft.com/office/drawing/2014/main" id="{6C4C2758-C181-CC28-61C0-E9BBD87FC7A3}"/>
                </a:ext>
              </a:extLst>
            </p:cNvPr>
            <p:cNvSpPr/>
            <p:nvPr/>
          </p:nvSpPr>
          <p:spPr>
            <a:xfrm>
              <a:off x="2214995" y="15986"/>
              <a:ext cx="474864" cy="775321"/>
            </a:xfrm>
            <a:custGeom>
              <a:avLst/>
              <a:gdLst>
                <a:gd name="connsiteX0" fmla="*/ 458879 w 474864"/>
                <a:gd name="connsiteY0" fmla="*/ 527538 h 775321"/>
                <a:gd name="connsiteX1" fmla="*/ 474865 w 474864"/>
                <a:gd name="connsiteY1" fmla="*/ 511552 h 775321"/>
                <a:gd name="connsiteX2" fmla="*/ 458879 w 474864"/>
                <a:gd name="connsiteY2" fmla="*/ 495566 h 775321"/>
                <a:gd name="connsiteX3" fmla="*/ 318761 w 474864"/>
                <a:gd name="connsiteY3" fmla="*/ 495566 h 775321"/>
                <a:gd name="connsiteX4" fmla="*/ 183759 w 474864"/>
                <a:gd name="connsiteY4" fmla="*/ 263769 h 775321"/>
                <a:gd name="connsiteX5" fmla="*/ 318761 w 474864"/>
                <a:gd name="connsiteY5" fmla="*/ 31972 h 775321"/>
                <a:gd name="connsiteX6" fmla="*/ 458879 w 474864"/>
                <a:gd name="connsiteY6" fmla="*/ 31972 h 775321"/>
                <a:gd name="connsiteX7" fmla="*/ 474865 w 474864"/>
                <a:gd name="connsiteY7" fmla="*/ 15986 h 775321"/>
                <a:gd name="connsiteX8" fmla="*/ 458879 w 474864"/>
                <a:gd name="connsiteY8" fmla="*/ 0 h 775321"/>
                <a:gd name="connsiteX9" fmla="*/ 309489 w 474864"/>
                <a:gd name="connsiteY9" fmla="*/ 0 h 775321"/>
                <a:gd name="connsiteX10" fmla="*/ 295661 w 474864"/>
                <a:gd name="connsiteY10" fmla="*/ 7913 h 775321"/>
                <a:gd name="connsiteX11" fmla="*/ 156103 w 474864"/>
                <a:gd name="connsiteY11" fmla="*/ 247783 h 775321"/>
                <a:gd name="connsiteX12" fmla="*/ 15986 w 474864"/>
                <a:gd name="connsiteY12" fmla="*/ 247783 h 775321"/>
                <a:gd name="connsiteX13" fmla="*/ 0 w 474864"/>
                <a:gd name="connsiteY13" fmla="*/ 263769 h 775321"/>
                <a:gd name="connsiteX14" fmla="*/ 15986 w 474864"/>
                <a:gd name="connsiteY14" fmla="*/ 279755 h 775321"/>
                <a:gd name="connsiteX15" fmla="*/ 156103 w 474864"/>
                <a:gd name="connsiteY15" fmla="*/ 279755 h 775321"/>
                <a:gd name="connsiteX16" fmla="*/ 291025 w 474864"/>
                <a:gd name="connsiteY16" fmla="*/ 511552 h 775321"/>
                <a:gd name="connsiteX17" fmla="*/ 156103 w 474864"/>
                <a:gd name="connsiteY17" fmla="*/ 743350 h 775321"/>
                <a:gd name="connsiteX18" fmla="*/ 15986 w 474864"/>
                <a:gd name="connsiteY18" fmla="*/ 743350 h 775321"/>
                <a:gd name="connsiteX19" fmla="*/ 0 w 474864"/>
                <a:gd name="connsiteY19" fmla="*/ 759336 h 775321"/>
                <a:gd name="connsiteX20" fmla="*/ 15986 w 474864"/>
                <a:gd name="connsiteY20" fmla="*/ 775322 h 775321"/>
                <a:gd name="connsiteX21" fmla="*/ 165295 w 474864"/>
                <a:gd name="connsiteY21" fmla="*/ 775322 h 775321"/>
                <a:gd name="connsiteX22" fmla="*/ 179123 w 474864"/>
                <a:gd name="connsiteY22" fmla="*/ 767409 h 775321"/>
                <a:gd name="connsiteX23" fmla="*/ 318761 w 474864"/>
                <a:gd name="connsiteY23" fmla="*/ 527538 h 775321"/>
                <a:gd name="connsiteX24" fmla="*/ 458879 w 474864"/>
                <a:gd name="connsiteY24" fmla="*/ 527538 h 775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74864" h="775321">
                  <a:moveTo>
                    <a:pt x="458879" y="527538"/>
                  </a:moveTo>
                  <a:cubicBezTo>
                    <a:pt x="467751" y="527538"/>
                    <a:pt x="474865" y="520345"/>
                    <a:pt x="474865" y="511552"/>
                  </a:cubicBezTo>
                  <a:cubicBezTo>
                    <a:pt x="474865" y="502760"/>
                    <a:pt x="467751" y="495566"/>
                    <a:pt x="458879" y="495566"/>
                  </a:cubicBezTo>
                  <a:lnTo>
                    <a:pt x="318761" y="495566"/>
                  </a:lnTo>
                  <a:lnTo>
                    <a:pt x="183759" y="263769"/>
                  </a:lnTo>
                  <a:lnTo>
                    <a:pt x="318761" y="31972"/>
                  </a:lnTo>
                  <a:lnTo>
                    <a:pt x="458879" y="31972"/>
                  </a:lnTo>
                  <a:cubicBezTo>
                    <a:pt x="467751" y="31972"/>
                    <a:pt x="474865" y="24778"/>
                    <a:pt x="474865" y="15986"/>
                  </a:cubicBezTo>
                  <a:cubicBezTo>
                    <a:pt x="474865" y="7194"/>
                    <a:pt x="467751" y="0"/>
                    <a:pt x="458879" y="0"/>
                  </a:cubicBezTo>
                  <a:lnTo>
                    <a:pt x="309489" y="0"/>
                  </a:lnTo>
                  <a:cubicBezTo>
                    <a:pt x="303814" y="0"/>
                    <a:pt x="298539" y="3037"/>
                    <a:pt x="295661" y="7913"/>
                  </a:cubicBezTo>
                  <a:lnTo>
                    <a:pt x="156103" y="247783"/>
                  </a:lnTo>
                  <a:lnTo>
                    <a:pt x="15986" y="247783"/>
                  </a:lnTo>
                  <a:cubicBezTo>
                    <a:pt x="7194" y="247783"/>
                    <a:pt x="0" y="254977"/>
                    <a:pt x="0" y="263769"/>
                  </a:cubicBezTo>
                  <a:cubicBezTo>
                    <a:pt x="0" y="272562"/>
                    <a:pt x="7194" y="279755"/>
                    <a:pt x="15986" y="279755"/>
                  </a:cubicBezTo>
                  <a:lnTo>
                    <a:pt x="156103" y="279755"/>
                  </a:lnTo>
                  <a:lnTo>
                    <a:pt x="291025" y="511552"/>
                  </a:lnTo>
                  <a:lnTo>
                    <a:pt x="156103" y="743350"/>
                  </a:lnTo>
                  <a:lnTo>
                    <a:pt x="15986" y="743350"/>
                  </a:lnTo>
                  <a:cubicBezTo>
                    <a:pt x="7194" y="743350"/>
                    <a:pt x="0" y="750543"/>
                    <a:pt x="0" y="759336"/>
                  </a:cubicBezTo>
                  <a:cubicBezTo>
                    <a:pt x="0" y="768128"/>
                    <a:pt x="7194" y="775322"/>
                    <a:pt x="15986" y="775322"/>
                  </a:cubicBezTo>
                  <a:lnTo>
                    <a:pt x="165295" y="775322"/>
                  </a:lnTo>
                  <a:cubicBezTo>
                    <a:pt x="170970" y="775322"/>
                    <a:pt x="176246" y="772284"/>
                    <a:pt x="179123" y="767409"/>
                  </a:cubicBezTo>
                  <a:lnTo>
                    <a:pt x="318761" y="527538"/>
                  </a:lnTo>
                  <a:lnTo>
                    <a:pt x="458879" y="527538"/>
                  </a:lnTo>
                  <a:close/>
                </a:path>
              </a:pathLst>
            </a:custGeom>
            <a:grpFill/>
            <a:ln w="7993" cap="flat">
              <a:noFill/>
              <a:prstDash val="solid"/>
              <a:miter/>
            </a:ln>
          </p:spPr>
          <p:txBody>
            <a:bodyPr rtlCol="0" anchor="ctr"/>
            <a:lstStyle/>
            <a:p>
              <a:endParaRPr lang="en-US"/>
            </a:p>
          </p:txBody>
        </p:sp>
        <p:sp>
          <p:nvSpPr>
            <p:cNvPr id="1048" name="Freeform: Shape 1047">
              <a:extLst>
                <a:ext uri="{FF2B5EF4-FFF2-40B4-BE49-F238E27FC236}">
                  <a16:creationId xmlns:a16="http://schemas.microsoft.com/office/drawing/2014/main" id="{AF999A5F-119F-7773-3670-85D13A6269CC}"/>
                </a:ext>
              </a:extLst>
            </p:cNvPr>
            <p:cNvSpPr/>
            <p:nvPr/>
          </p:nvSpPr>
          <p:spPr>
            <a:xfrm>
              <a:off x="2107249" y="263769"/>
              <a:ext cx="85685" cy="31972"/>
            </a:xfrm>
            <a:custGeom>
              <a:avLst/>
              <a:gdLst>
                <a:gd name="connsiteX0" fmla="*/ 15986 w 85685"/>
                <a:gd name="connsiteY0" fmla="*/ 31972 h 31972"/>
                <a:gd name="connsiteX1" fmla="*/ 69699 w 85685"/>
                <a:gd name="connsiteY1" fmla="*/ 31972 h 31972"/>
                <a:gd name="connsiteX2" fmla="*/ 85685 w 85685"/>
                <a:gd name="connsiteY2" fmla="*/ 15986 h 31972"/>
                <a:gd name="connsiteX3" fmla="*/ 69699 w 85685"/>
                <a:gd name="connsiteY3" fmla="*/ 0 h 31972"/>
                <a:gd name="connsiteX4" fmla="*/ 15986 w 85685"/>
                <a:gd name="connsiteY4" fmla="*/ 0 h 31972"/>
                <a:gd name="connsiteX5" fmla="*/ 0 w 85685"/>
                <a:gd name="connsiteY5" fmla="*/ 15986 h 31972"/>
                <a:gd name="connsiteX6" fmla="*/ 15986 w 85685"/>
                <a:gd name="connsiteY6" fmla="*/ 31972 h 31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685" h="31972">
                  <a:moveTo>
                    <a:pt x="15986" y="31972"/>
                  </a:moveTo>
                  <a:lnTo>
                    <a:pt x="69699" y="31972"/>
                  </a:lnTo>
                  <a:cubicBezTo>
                    <a:pt x="78491" y="31972"/>
                    <a:pt x="85685" y="24778"/>
                    <a:pt x="85685" y="15986"/>
                  </a:cubicBezTo>
                  <a:cubicBezTo>
                    <a:pt x="85685" y="7194"/>
                    <a:pt x="78491" y="0"/>
                    <a:pt x="69699" y="0"/>
                  </a:cubicBezTo>
                  <a:lnTo>
                    <a:pt x="15986" y="0"/>
                  </a:lnTo>
                  <a:cubicBezTo>
                    <a:pt x="7194" y="0"/>
                    <a:pt x="0" y="7194"/>
                    <a:pt x="0" y="15986"/>
                  </a:cubicBezTo>
                  <a:cubicBezTo>
                    <a:pt x="0" y="24778"/>
                    <a:pt x="7194" y="31972"/>
                    <a:pt x="15986" y="31972"/>
                  </a:cubicBezTo>
                  <a:close/>
                </a:path>
              </a:pathLst>
            </a:custGeom>
            <a:grpFill/>
            <a:ln w="7993" cap="flat">
              <a:noFill/>
              <a:prstDash val="solid"/>
              <a:miter/>
            </a:ln>
          </p:spPr>
          <p:txBody>
            <a:bodyPr rtlCol="0" anchor="ctr"/>
            <a:lstStyle/>
            <a:p>
              <a:endParaRPr lang="en-US"/>
            </a:p>
          </p:txBody>
        </p:sp>
        <p:sp>
          <p:nvSpPr>
            <p:cNvPr id="1049" name="Freeform: Shape 1048">
              <a:extLst>
                <a:ext uri="{FF2B5EF4-FFF2-40B4-BE49-F238E27FC236}">
                  <a16:creationId xmlns:a16="http://schemas.microsoft.com/office/drawing/2014/main" id="{F011C1C2-A0E5-9A0C-444C-7B8E918ADEAD}"/>
                </a:ext>
              </a:extLst>
            </p:cNvPr>
            <p:cNvSpPr/>
            <p:nvPr/>
          </p:nvSpPr>
          <p:spPr>
            <a:xfrm>
              <a:off x="2718954" y="511552"/>
              <a:ext cx="85685" cy="31972"/>
            </a:xfrm>
            <a:custGeom>
              <a:avLst/>
              <a:gdLst>
                <a:gd name="connsiteX0" fmla="*/ 69699 w 85685"/>
                <a:gd name="connsiteY0" fmla="*/ 0 h 31972"/>
                <a:gd name="connsiteX1" fmla="*/ 15986 w 85685"/>
                <a:gd name="connsiteY1" fmla="*/ 0 h 31972"/>
                <a:gd name="connsiteX2" fmla="*/ 0 w 85685"/>
                <a:gd name="connsiteY2" fmla="*/ 15986 h 31972"/>
                <a:gd name="connsiteX3" fmla="*/ 15986 w 85685"/>
                <a:gd name="connsiteY3" fmla="*/ 31972 h 31972"/>
                <a:gd name="connsiteX4" fmla="*/ 69699 w 85685"/>
                <a:gd name="connsiteY4" fmla="*/ 31972 h 31972"/>
                <a:gd name="connsiteX5" fmla="*/ 85685 w 85685"/>
                <a:gd name="connsiteY5" fmla="*/ 15986 h 31972"/>
                <a:gd name="connsiteX6" fmla="*/ 69699 w 85685"/>
                <a:gd name="connsiteY6" fmla="*/ 0 h 31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685" h="31972">
                  <a:moveTo>
                    <a:pt x="69699" y="0"/>
                  </a:moveTo>
                  <a:lnTo>
                    <a:pt x="15986" y="0"/>
                  </a:lnTo>
                  <a:cubicBezTo>
                    <a:pt x="7194" y="0"/>
                    <a:pt x="0" y="7194"/>
                    <a:pt x="0" y="15986"/>
                  </a:cubicBezTo>
                  <a:cubicBezTo>
                    <a:pt x="0" y="24778"/>
                    <a:pt x="7194" y="31972"/>
                    <a:pt x="15986" y="31972"/>
                  </a:cubicBezTo>
                  <a:lnTo>
                    <a:pt x="69699" y="31972"/>
                  </a:lnTo>
                  <a:cubicBezTo>
                    <a:pt x="78571" y="31972"/>
                    <a:pt x="85685" y="24778"/>
                    <a:pt x="85685" y="15986"/>
                  </a:cubicBezTo>
                  <a:cubicBezTo>
                    <a:pt x="85685" y="7194"/>
                    <a:pt x="78571" y="0"/>
                    <a:pt x="69699" y="0"/>
                  </a:cubicBezTo>
                  <a:close/>
                </a:path>
              </a:pathLst>
            </a:custGeom>
            <a:grpFill/>
            <a:ln w="7993" cap="flat">
              <a:noFill/>
              <a:prstDash val="solid"/>
              <a:miter/>
            </a:ln>
          </p:spPr>
          <p:txBody>
            <a:bodyPr rtlCol="0" anchor="ctr"/>
            <a:lstStyle/>
            <a:p>
              <a:endParaRPr lang="en-US"/>
            </a:p>
          </p:txBody>
        </p:sp>
        <p:sp>
          <p:nvSpPr>
            <p:cNvPr id="1050" name="Freeform: Shape 1049">
              <a:extLst>
                <a:ext uri="{FF2B5EF4-FFF2-40B4-BE49-F238E27FC236}">
                  <a16:creationId xmlns:a16="http://schemas.microsoft.com/office/drawing/2014/main" id="{B7CE4D5E-5C19-5AEC-CC4D-71C262E55C34}"/>
                </a:ext>
              </a:extLst>
            </p:cNvPr>
            <p:cNvSpPr/>
            <p:nvPr/>
          </p:nvSpPr>
          <p:spPr>
            <a:xfrm>
              <a:off x="2562451" y="607308"/>
              <a:ext cx="155863" cy="31972"/>
            </a:xfrm>
            <a:custGeom>
              <a:avLst/>
              <a:gdLst>
                <a:gd name="connsiteX0" fmla="*/ 139878 w 155863"/>
                <a:gd name="connsiteY0" fmla="*/ 0 h 31972"/>
                <a:gd name="connsiteX1" fmla="*/ 15986 w 155863"/>
                <a:gd name="connsiteY1" fmla="*/ 0 h 31972"/>
                <a:gd name="connsiteX2" fmla="*/ 0 w 155863"/>
                <a:gd name="connsiteY2" fmla="*/ 15986 h 31972"/>
                <a:gd name="connsiteX3" fmla="*/ 15986 w 155863"/>
                <a:gd name="connsiteY3" fmla="*/ 31972 h 31972"/>
                <a:gd name="connsiteX4" fmla="*/ 139878 w 155863"/>
                <a:gd name="connsiteY4" fmla="*/ 31972 h 31972"/>
                <a:gd name="connsiteX5" fmla="*/ 155864 w 155863"/>
                <a:gd name="connsiteY5" fmla="*/ 15986 h 31972"/>
                <a:gd name="connsiteX6" fmla="*/ 139878 w 155863"/>
                <a:gd name="connsiteY6" fmla="*/ 0 h 31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863" h="31972">
                  <a:moveTo>
                    <a:pt x="139878" y="0"/>
                  </a:moveTo>
                  <a:lnTo>
                    <a:pt x="15986" y="0"/>
                  </a:lnTo>
                  <a:cubicBezTo>
                    <a:pt x="7114" y="0"/>
                    <a:pt x="0" y="7194"/>
                    <a:pt x="0" y="15986"/>
                  </a:cubicBezTo>
                  <a:cubicBezTo>
                    <a:pt x="0" y="24778"/>
                    <a:pt x="7114" y="31972"/>
                    <a:pt x="15986" y="31972"/>
                  </a:cubicBezTo>
                  <a:lnTo>
                    <a:pt x="139878" y="31972"/>
                  </a:lnTo>
                  <a:cubicBezTo>
                    <a:pt x="148670" y="31972"/>
                    <a:pt x="155864" y="24778"/>
                    <a:pt x="155864" y="15986"/>
                  </a:cubicBezTo>
                  <a:cubicBezTo>
                    <a:pt x="155864" y="7114"/>
                    <a:pt x="148670" y="0"/>
                    <a:pt x="139878" y="0"/>
                  </a:cubicBezTo>
                  <a:close/>
                </a:path>
              </a:pathLst>
            </a:custGeom>
            <a:grpFill/>
            <a:ln w="7993" cap="flat">
              <a:noFill/>
              <a:prstDash val="solid"/>
              <a:miter/>
            </a:ln>
          </p:spPr>
          <p:txBody>
            <a:bodyPr rtlCol="0" anchor="ctr"/>
            <a:lstStyle/>
            <a:p>
              <a:endParaRPr lang="en-US"/>
            </a:p>
          </p:txBody>
        </p:sp>
        <p:sp>
          <p:nvSpPr>
            <p:cNvPr id="1051" name="Freeform: Shape 1050">
              <a:extLst>
                <a:ext uri="{FF2B5EF4-FFF2-40B4-BE49-F238E27FC236}">
                  <a16:creationId xmlns:a16="http://schemas.microsoft.com/office/drawing/2014/main" id="{9203CC0A-FE27-DD9F-122A-B5A96EAB3412}"/>
                </a:ext>
              </a:extLst>
            </p:cNvPr>
            <p:cNvSpPr/>
            <p:nvPr/>
          </p:nvSpPr>
          <p:spPr>
            <a:xfrm>
              <a:off x="2516171" y="700667"/>
              <a:ext cx="155863" cy="31972"/>
            </a:xfrm>
            <a:custGeom>
              <a:avLst/>
              <a:gdLst>
                <a:gd name="connsiteX0" fmla="*/ 139878 w 155863"/>
                <a:gd name="connsiteY0" fmla="*/ 0 h 31972"/>
                <a:gd name="connsiteX1" fmla="*/ 15986 w 155863"/>
                <a:gd name="connsiteY1" fmla="*/ 0 h 31972"/>
                <a:gd name="connsiteX2" fmla="*/ 0 w 155863"/>
                <a:gd name="connsiteY2" fmla="*/ 15986 h 31972"/>
                <a:gd name="connsiteX3" fmla="*/ 15986 w 155863"/>
                <a:gd name="connsiteY3" fmla="*/ 31972 h 31972"/>
                <a:gd name="connsiteX4" fmla="*/ 139878 w 155863"/>
                <a:gd name="connsiteY4" fmla="*/ 31972 h 31972"/>
                <a:gd name="connsiteX5" fmla="*/ 155864 w 155863"/>
                <a:gd name="connsiteY5" fmla="*/ 15986 h 31972"/>
                <a:gd name="connsiteX6" fmla="*/ 139878 w 155863"/>
                <a:gd name="connsiteY6" fmla="*/ 0 h 31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863" h="31972">
                  <a:moveTo>
                    <a:pt x="139878" y="0"/>
                  </a:moveTo>
                  <a:lnTo>
                    <a:pt x="15986" y="0"/>
                  </a:lnTo>
                  <a:cubicBezTo>
                    <a:pt x="7114" y="0"/>
                    <a:pt x="0" y="7194"/>
                    <a:pt x="0" y="15986"/>
                  </a:cubicBezTo>
                  <a:cubicBezTo>
                    <a:pt x="0" y="24778"/>
                    <a:pt x="7114" y="31972"/>
                    <a:pt x="15986" y="31972"/>
                  </a:cubicBezTo>
                  <a:lnTo>
                    <a:pt x="139878" y="31972"/>
                  </a:lnTo>
                  <a:cubicBezTo>
                    <a:pt x="148670" y="31972"/>
                    <a:pt x="155864" y="24778"/>
                    <a:pt x="155864" y="15986"/>
                  </a:cubicBezTo>
                  <a:cubicBezTo>
                    <a:pt x="155864" y="7194"/>
                    <a:pt x="148670" y="0"/>
                    <a:pt x="139878" y="0"/>
                  </a:cubicBezTo>
                  <a:close/>
                </a:path>
              </a:pathLst>
            </a:custGeom>
            <a:grpFill/>
            <a:ln w="7993" cap="flat">
              <a:noFill/>
              <a:prstDash val="solid"/>
              <a:miter/>
            </a:ln>
          </p:spPr>
          <p:txBody>
            <a:bodyPr rtlCol="0" anchor="ctr"/>
            <a:lstStyle/>
            <a:p>
              <a:endParaRPr lang="en-US"/>
            </a:p>
          </p:txBody>
        </p:sp>
        <p:sp>
          <p:nvSpPr>
            <p:cNvPr id="1052" name="Freeform: Shape 1051">
              <a:extLst>
                <a:ext uri="{FF2B5EF4-FFF2-40B4-BE49-F238E27FC236}">
                  <a16:creationId xmlns:a16="http://schemas.microsoft.com/office/drawing/2014/main" id="{31427B8D-9040-6910-2FC1-20168A48DF67}"/>
                </a:ext>
              </a:extLst>
            </p:cNvPr>
            <p:cNvSpPr/>
            <p:nvPr/>
          </p:nvSpPr>
          <p:spPr>
            <a:xfrm>
              <a:off x="2179106" y="169771"/>
              <a:ext cx="155863" cy="31972"/>
            </a:xfrm>
            <a:custGeom>
              <a:avLst/>
              <a:gdLst>
                <a:gd name="connsiteX0" fmla="*/ 15986 w 155863"/>
                <a:gd name="connsiteY0" fmla="*/ 31972 h 31972"/>
                <a:gd name="connsiteX1" fmla="*/ 139878 w 155863"/>
                <a:gd name="connsiteY1" fmla="*/ 31972 h 31972"/>
                <a:gd name="connsiteX2" fmla="*/ 155864 w 155863"/>
                <a:gd name="connsiteY2" fmla="*/ 15986 h 31972"/>
                <a:gd name="connsiteX3" fmla="*/ 139878 w 155863"/>
                <a:gd name="connsiteY3" fmla="*/ 0 h 31972"/>
                <a:gd name="connsiteX4" fmla="*/ 15986 w 155863"/>
                <a:gd name="connsiteY4" fmla="*/ 0 h 31972"/>
                <a:gd name="connsiteX5" fmla="*/ 0 w 155863"/>
                <a:gd name="connsiteY5" fmla="*/ 15986 h 31972"/>
                <a:gd name="connsiteX6" fmla="*/ 15986 w 155863"/>
                <a:gd name="connsiteY6" fmla="*/ 31972 h 31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863" h="31972">
                  <a:moveTo>
                    <a:pt x="15986" y="31972"/>
                  </a:moveTo>
                  <a:lnTo>
                    <a:pt x="139878" y="31972"/>
                  </a:lnTo>
                  <a:cubicBezTo>
                    <a:pt x="148670" y="31972"/>
                    <a:pt x="155864" y="24778"/>
                    <a:pt x="155864" y="15986"/>
                  </a:cubicBezTo>
                  <a:cubicBezTo>
                    <a:pt x="155864" y="7194"/>
                    <a:pt x="148670" y="0"/>
                    <a:pt x="139878" y="0"/>
                  </a:cubicBezTo>
                  <a:lnTo>
                    <a:pt x="15986" y="0"/>
                  </a:lnTo>
                  <a:cubicBezTo>
                    <a:pt x="7194" y="0"/>
                    <a:pt x="0" y="7194"/>
                    <a:pt x="0" y="15986"/>
                  </a:cubicBezTo>
                  <a:cubicBezTo>
                    <a:pt x="0" y="24778"/>
                    <a:pt x="7194" y="31972"/>
                    <a:pt x="15986" y="31972"/>
                  </a:cubicBezTo>
                  <a:close/>
                </a:path>
              </a:pathLst>
            </a:custGeom>
            <a:grpFill/>
            <a:ln w="7993" cap="flat">
              <a:noFill/>
              <a:prstDash val="solid"/>
              <a:miter/>
            </a:ln>
          </p:spPr>
          <p:txBody>
            <a:bodyPr rtlCol="0" anchor="ctr"/>
            <a:lstStyle/>
            <a:p>
              <a:endParaRPr lang="en-US"/>
            </a:p>
          </p:txBody>
        </p:sp>
        <p:sp>
          <p:nvSpPr>
            <p:cNvPr id="1053" name="Freeform: Shape 1052">
              <a:extLst>
                <a:ext uri="{FF2B5EF4-FFF2-40B4-BE49-F238E27FC236}">
                  <a16:creationId xmlns:a16="http://schemas.microsoft.com/office/drawing/2014/main" id="{E29B6097-5CBE-A912-33D4-11857861CCC8}"/>
                </a:ext>
              </a:extLst>
            </p:cNvPr>
            <p:cNvSpPr/>
            <p:nvPr/>
          </p:nvSpPr>
          <p:spPr>
            <a:xfrm>
              <a:off x="2245368" y="66661"/>
              <a:ext cx="155863" cy="31972"/>
            </a:xfrm>
            <a:custGeom>
              <a:avLst/>
              <a:gdLst>
                <a:gd name="connsiteX0" fmla="*/ 15986 w 155863"/>
                <a:gd name="connsiteY0" fmla="*/ 31972 h 31972"/>
                <a:gd name="connsiteX1" fmla="*/ 139878 w 155863"/>
                <a:gd name="connsiteY1" fmla="*/ 31972 h 31972"/>
                <a:gd name="connsiteX2" fmla="*/ 155864 w 155863"/>
                <a:gd name="connsiteY2" fmla="*/ 15986 h 31972"/>
                <a:gd name="connsiteX3" fmla="*/ 139878 w 155863"/>
                <a:gd name="connsiteY3" fmla="*/ 0 h 31972"/>
                <a:gd name="connsiteX4" fmla="*/ 15986 w 155863"/>
                <a:gd name="connsiteY4" fmla="*/ 0 h 31972"/>
                <a:gd name="connsiteX5" fmla="*/ 0 w 155863"/>
                <a:gd name="connsiteY5" fmla="*/ 15986 h 31972"/>
                <a:gd name="connsiteX6" fmla="*/ 15986 w 155863"/>
                <a:gd name="connsiteY6" fmla="*/ 31972 h 31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863" h="31972">
                  <a:moveTo>
                    <a:pt x="15986" y="31972"/>
                  </a:moveTo>
                  <a:lnTo>
                    <a:pt x="139878" y="31972"/>
                  </a:lnTo>
                  <a:cubicBezTo>
                    <a:pt x="148670" y="31972"/>
                    <a:pt x="155864" y="24778"/>
                    <a:pt x="155864" y="15986"/>
                  </a:cubicBezTo>
                  <a:cubicBezTo>
                    <a:pt x="155864" y="7194"/>
                    <a:pt x="148670" y="0"/>
                    <a:pt x="139878" y="0"/>
                  </a:cubicBezTo>
                  <a:lnTo>
                    <a:pt x="15986" y="0"/>
                  </a:lnTo>
                  <a:cubicBezTo>
                    <a:pt x="7194" y="0"/>
                    <a:pt x="0" y="7194"/>
                    <a:pt x="0" y="15986"/>
                  </a:cubicBezTo>
                  <a:cubicBezTo>
                    <a:pt x="0" y="24778"/>
                    <a:pt x="7194" y="31972"/>
                    <a:pt x="15986" y="31972"/>
                  </a:cubicBezTo>
                  <a:close/>
                </a:path>
              </a:pathLst>
            </a:custGeom>
            <a:grpFill/>
            <a:ln w="7993" cap="flat">
              <a:noFill/>
              <a:prstDash val="solid"/>
              <a:miter/>
            </a:ln>
          </p:spPr>
          <p:txBody>
            <a:bodyPr rtlCol="0" anchor="ctr"/>
            <a:lstStyle/>
            <a:p>
              <a:endParaRPr lang="en-US"/>
            </a:p>
          </p:txBody>
        </p:sp>
      </p:grpSp>
      <p:grpSp>
        <p:nvGrpSpPr>
          <p:cNvPr id="1054" name="Group 1053">
            <a:extLst>
              <a:ext uri="{FF2B5EF4-FFF2-40B4-BE49-F238E27FC236}">
                <a16:creationId xmlns:a16="http://schemas.microsoft.com/office/drawing/2014/main" id="{340D2B8E-5819-8EB3-04D3-4757AF186405}"/>
              </a:ext>
            </a:extLst>
          </p:cNvPr>
          <p:cNvGrpSpPr/>
          <p:nvPr/>
        </p:nvGrpSpPr>
        <p:grpSpPr>
          <a:xfrm>
            <a:off x="6409962" y="2822203"/>
            <a:ext cx="363190" cy="346486"/>
            <a:chOff x="2610326" y="5094541"/>
            <a:chExt cx="422434" cy="403006"/>
          </a:xfrm>
          <a:solidFill>
            <a:schemeClr val="accent6"/>
          </a:solidFill>
        </p:grpSpPr>
        <p:sp>
          <p:nvSpPr>
            <p:cNvPr id="1055" name="Freeform: Shape 1054">
              <a:extLst>
                <a:ext uri="{FF2B5EF4-FFF2-40B4-BE49-F238E27FC236}">
                  <a16:creationId xmlns:a16="http://schemas.microsoft.com/office/drawing/2014/main" id="{88F2A1E6-FC3D-FB6D-84FD-45B818EC38F7}"/>
                </a:ext>
              </a:extLst>
            </p:cNvPr>
            <p:cNvSpPr/>
            <p:nvPr/>
          </p:nvSpPr>
          <p:spPr>
            <a:xfrm>
              <a:off x="2860361" y="5440397"/>
              <a:ext cx="57150" cy="57150"/>
            </a:xfrm>
            <a:custGeom>
              <a:avLst/>
              <a:gdLst>
                <a:gd name="connsiteX0" fmla="*/ 33239 w 57150"/>
                <a:gd name="connsiteY0" fmla="*/ 58195 h 57150"/>
                <a:gd name="connsiteX1" fmla="*/ 7150 w 57150"/>
                <a:gd name="connsiteY1" fmla="*/ 33249 h 57150"/>
                <a:gd name="connsiteX2" fmla="*/ 32096 w 57150"/>
                <a:gd name="connsiteY2" fmla="*/ 7150 h 57150"/>
                <a:gd name="connsiteX3" fmla="*/ 58185 w 57150"/>
                <a:gd name="connsiteY3" fmla="*/ 32106 h 57150"/>
                <a:gd name="connsiteX4" fmla="*/ 58195 w 57150"/>
                <a:gd name="connsiteY4" fmla="*/ 32668 h 57150"/>
                <a:gd name="connsiteX5" fmla="*/ 33239 w 57150"/>
                <a:gd name="connsiteY5" fmla="*/ 58195 h 57150"/>
                <a:gd name="connsiteX6" fmla="*/ 33239 w 57150"/>
                <a:gd name="connsiteY6" fmla="*/ 58195 h 57150"/>
                <a:gd name="connsiteX7" fmla="*/ 33239 w 57150"/>
                <a:gd name="connsiteY7" fmla="*/ 16666 h 57150"/>
                <a:gd name="connsiteX8" fmla="*/ 16675 w 57150"/>
                <a:gd name="connsiteY8" fmla="*/ 32087 h 57150"/>
                <a:gd name="connsiteX9" fmla="*/ 32096 w 57150"/>
                <a:gd name="connsiteY9" fmla="*/ 48651 h 57150"/>
                <a:gd name="connsiteX10" fmla="*/ 48660 w 57150"/>
                <a:gd name="connsiteY10" fmla="*/ 33230 h 57150"/>
                <a:gd name="connsiteX11" fmla="*/ 48670 w 57150"/>
                <a:gd name="connsiteY11" fmla="*/ 32668 h 57150"/>
                <a:gd name="connsiteX12" fmla="*/ 33239 w 57150"/>
                <a:gd name="connsiteY12" fmla="*/ 17142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150" h="57150">
                  <a:moveTo>
                    <a:pt x="33239" y="58195"/>
                  </a:moveTo>
                  <a:cubicBezTo>
                    <a:pt x="19142" y="58509"/>
                    <a:pt x="7465" y="47336"/>
                    <a:pt x="7150" y="33249"/>
                  </a:cubicBezTo>
                  <a:cubicBezTo>
                    <a:pt x="6836" y="19152"/>
                    <a:pt x="17999" y="7465"/>
                    <a:pt x="32096" y="7150"/>
                  </a:cubicBezTo>
                  <a:cubicBezTo>
                    <a:pt x="46193" y="6836"/>
                    <a:pt x="57871" y="18009"/>
                    <a:pt x="58185" y="32106"/>
                  </a:cubicBezTo>
                  <a:cubicBezTo>
                    <a:pt x="58195" y="32287"/>
                    <a:pt x="58195" y="32477"/>
                    <a:pt x="58195" y="32668"/>
                  </a:cubicBezTo>
                  <a:cubicBezTo>
                    <a:pt x="58357" y="46603"/>
                    <a:pt x="47184" y="58033"/>
                    <a:pt x="33239" y="58195"/>
                  </a:cubicBezTo>
                  <a:cubicBezTo>
                    <a:pt x="33239" y="58195"/>
                    <a:pt x="33239" y="58195"/>
                    <a:pt x="33239" y="58195"/>
                  </a:cubicBezTo>
                  <a:close/>
                  <a:moveTo>
                    <a:pt x="33239" y="16666"/>
                  </a:moveTo>
                  <a:cubicBezTo>
                    <a:pt x="24409" y="16351"/>
                    <a:pt x="16990" y="23257"/>
                    <a:pt x="16675" y="32087"/>
                  </a:cubicBezTo>
                  <a:cubicBezTo>
                    <a:pt x="16361" y="40916"/>
                    <a:pt x="23267" y="48337"/>
                    <a:pt x="32096" y="48651"/>
                  </a:cubicBezTo>
                  <a:cubicBezTo>
                    <a:pt x="40926" y="48965"/>
                    <a:pt x="48346" y="42059"/>
                    <a:pt x="48660" y="33230"/>
                  </a:cubicBezTo>
                  <a:cubicBezTo>
                    <a:pt x="48670" y="33039"/>
                    <a:pt x="48670" y="32858"/>
                    <a:pt x="48670" y="32668"/>
                  </a:cubicBezTo>
                  <a:cubicBezTo>
                    <a:pt x="48565" y="24172"/>
                    <a:pt x="41735" y="17294"/>
                    <a:pt x="33239" y="17142"/>
                  </a:cubicBezTo>
                  <a:close/>
                </a:path>
              </a:pathLst>
            </a:custGeom>
            <a:grpFill/>
            <a:ln w="3175" cap="flat">
              <a:noFill/>
              <a:prstDash val="solid"/>
              <a:miter/>
            </a:ln>
          </p:spPr>
          <p:txBody>
            <a:bodyPr rtlCol="0" anchor="ctr"/>
            <a:lstStyle/>
            <a:p>
              <a:endParaRPr lang="en-US"/>
            </a:p>
          </p:txBody>
        </p:sp>
        <p:sp>
          <p:nvSpPr>
            <p:cNvPr id="1056" name="Freeform: Shape 1055">
              <a:extLst>
                <a:ext uri="{FF2B5EF4-FFF2-40B4-BE49-F238E27FC236}">
                  <a16:creationId xmlns:a16="http://schemas.microsoft.com/office/drawing/2014/main" id="{85C26E5A-AF90-06D1-9C00-902804A933BB}"/>
                </a:ext>
              </a:extLst>
            </p:cNvPr>
            <p:cNvSpPr/>
            <p:nvPr/>
          </p:nvSpPr>
          <p:spPr>
            <a:xfrm>
              <a:off x="2610326" y="5094541"/>
              <a:ext cx="247650" cy="95250"/>
            </a:xfrm>
            <a:custGeom>
              <a:avLst/>
              <a:gdLst>
                <a:gd name="connsiteX0" fmla="*/ 128492 w 247650"/>
                <a:gd name="connsiteY0" fmla="*/ 97250 h 95250"/>
                <a:gd name="connsiteX1" fmla="*/ 7144 w 247650"/>
                <a:gd name="connsiteY1" fmla="*/ 52197 h 95250"/>
                <a:gd name="connsiteX2" fmla="*/ 128492 w 247650"/>
                <a:gd name="connsiteY2" fmla="*/ 7144 h 95250"/>
                <a:gd name="connsiteX3" fmla="*/ 249841 w 247650"/>
                <a:gd name="connsiteY3" fmla="*/ 52197 h 95250"/>
                <a:gd name="connsiteX4" fmla="*/ 128492 w 247650"/>
                <a:gd name="connsiteY4" fmla="*/ 97250 h 95250"/>
                <a:gd name="connsiteX5" fmla="*/ 128492 w 247650"/>
                <a:gd name="connsiteY5" fmla="*/ 16764 h 95250"/>
                <a:gd name="connsiteX6" fmla="*/ 16669 w 247650"/>
                <a:gd name="connsiteY6" fmla="*/ 52292 h 95250"/>
                <a:gd name="connsiteX7" fmla="*/ 128492 w 247650"/>
                <a:gd name="connsiteY7" fmla="*/ 87820 h 95250"/>
                <a:gd name="connsiteX8" fmla="*/ 240316 w 247650"/>
                <a:gd name="connsiteY8" fmla="*/ 52292 h 95250"/>
                <a:gd name="connsiteX9" fmla="*/ 128492 w 247650"/>
                <a:gd name="connsiteY9" fmla="*/ 16764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7650" h="95250">
                  <a:moveTo>
                    <a:pt x="128492" y="97250"/>
                  </a:moveTo>
                  <a:cubicBezTo>
                    <a:pt x="69628" y="97250"/>
                    <a:pt x="7144" y="81439"/>
                    <a:pt x="7144" y="52197"/>
                  </a:cubicBezTo>
                  <a:cubicBezTo>
                    <a:pt x="7144" y="22955"/>
                    <a:pt x="69628" y="7144"/>
                    <a:pt x="128492" y="7144"/>
                  </a:cubicBezTo>
                  <a:cubicBezTo>
                    <a:pt x="187357" y="7144"/>
                    <a:pt x="249841" y="22955"/>
                    <a:pt x="249841" y="52197"/>
                  </a:cubicBezTo>
                  <a:cubicBezTo>
                    <a:pt x="249841" y="81439"/>
                    <a:pt x="187357" y="97250"/>
                    <a:pt x="128492" y="97250"/>
                  </a:cubicBezTo>
                  <a:close/>
                  <a:moveTo>
                    <a:pt x="128492" y="16764"/>
                  </a:moveTo>
                  <a:cubicBezTo>
                    <a:pt x="62579" y="16764"/>
                    <a:pt x="16669" y="35814"/>
                    <a:pt x="16669" y="52292"/>
                  </a:cubicBezTo>
                  <a:cubicBezTo>
                    <a:pt x="16669" y="68770"/>
                    <a:pt x="62579" y="87820"/>
                    <a:pt x="128492" y="87820"/>
                  </a:cubicBezTo>
                  <a:cubicBezTo>
                    <a:pt x="194405" y="87820"/>
                    <a:pt x="240316" y="68770"/>
                    <a:pt x="240316" y="52292"/>
                  </a:cubicBezTo>
                  <a:cubicBezTo>
                    <a:pt x="240316" y="35814"/>
                    <a:pt x="194405" y="16764"/>
                    <a:pt x="128492" y="16764"/>
                  </a:cubicBezTo>
                  <a:close/>
                </a:path>
              </a:pathLst>
            </a:custGeom>
            <a:grpFill/>
            <a:ln w="3175" cap="flat">
              <a:noFill/>
              <a:prstDash val="solid"/>
              <a:miter/>
            </a:ln>
          </p:spPr>
          <p:txBody>
            <a:bodyPr rtlCol="0" anchor="ctr"/>
            <a:lstStyle/>
            <a:p>
              <a:endParaRPr lang="en-US"/>
            </a:p>
          </p:txBody>
        </p:sp>
        <p:sp>
          <p:nvSpPr>
            <p:cNvPr id="1057" name="Freeform: Shape 1056">
              <a:extLst>
                <a:ext uri="{FF2B5EF4-FFF2-40B4-BE49-F238E27FC236}">
                  <a16:creationId xmlns:a16="http://schemas.microsoft.com/office/drawing/2014/main" id="{EB93B788-2AA3-E3C0-8669-3BB2733502BC}"/>
                </a:ext>
              </a:extLst>
            </p:cNvPr>
            <p:cNvSpPr/>
            <p:nvPr/>
          </p:nvSpPr>
          <p:spPr>
            <a:xfrm>
              <a:off x="2610326" y="5277611"/>
              <a:ext cx="133350" cy="57150"/>
            </a:xfrm>
            <a:custGeom>
              <a:avLst/>
              <a:gdLst>
                <a:gd name="connsiteX0" fmla="*/ 128492 w 133350"/>
                <a:gd name="connsiteY0" fmla="*/ 56960 h 57150"/>
                <a:gd name="connsiteX1" fmla="*/ 7144 w 133350"/>
                <a:gd name="connsiteY1" fmla="*/ 11906 h 57150"/>
                <a:gd name="connsiteX2" fmla="*/ 11906 w 133350"/>
                <a:gd name="connsiteY2" fmla="*/ 7144 h 57150"/>
                <a:gd name="connsiteX3" fmla="*/ 16669 w 133350"/>
                <a:gd name="connsiteY3" fmla="*/ 11906 h 57150"/>
                <a:gd name="connsiteX4" fmla="*/ 128492 w 133350"/>
                <a:gd name="connsiteY4" fmla="*/ 47435 h 57150"/>
                <a:gd name="connsiteX5" fmla="*/ 133255 w 133350"/>
                <a:gd name="connsiteY5" fmla="*/ 52197 h 57150"/>
                <a:gd name="connsiteX6" fmla="*/ 128492 w 133350"/>
                <a:gd name="connsiteY6" fmla="*/ 5696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350" h="57150">
                  <a:moveTo>
                    <a:pt x="128492" y="56960"/>
                  </a:moveTo>
                  <a:cubicBezTo>
                    <a:pt x="69628" y="56960"/>
                    <a:pt x="7144" y="41148"/>
                    <a:pt x="7144" y="11906"/>
                  </a:cubicBezTo>
                  <a:cubicBezTo>
                    <a:pt x="7144" y="9278"/>
                    <a:pt x="9277" y="7144"/>
                    <a:pt x="11906" y="7144"/>
                  </a:cubicBezTo>
                  <a:cubicBezTo>
                    <a:pt x="14535" y="7144"/>
                    <a:pt x="16669" y="9278"/>
                    <a:pt x="16669" y="11906"/>
                  </a:cubicBezTo>
                  <a:cubicBezTo>
                    <a:pt x="16669" y="28670"/>
                    <a:pt x="62579" y="47435"/>
                    <a:pt x="128492" y="47435"/>
                  </a:cubicBezTo>
                  <a:cubicBezTo>
                    <a:pt x="131121" y="47435"/>
                    <a:pt x="133255" y="49568"/>
                    <a:pt x="133255" y="52197"/>
                  </a:cubicBezTo>
                  <a:cubicBezTo>
                    <a:pt x="133255" y="54826"/>
                    <a:pt x="131121" y="56960"/>
                    <a:pt x="128492" y="56960"/>
                  </a:cubicBezTo>
                  <a:close/>
                </a:path>
              </a:pathLst>
            </a:custGeom>
            <a:grpFill/>
            <a:ln w="3175" cap="flat">
              <a:noFill/>
              <a:prstDash val="solid"/>
              <a:miter/>
            </a:ln>
          </p:spPr>
          <p:txBody>
            <a:bodyPr rtlCol="0" anchor="ctr"/>
            <a:lstStyle/>
            <a:p>
              <a:endParaRPr lang="en-US"/>
            </a:p>
          </p:txBody>
        </p:sp>
        <p:sp>
          <p:nvSpPr>
            <p:cNvPr id="1058" name="Freeform: Shape 1057">
              <a:extLst>
                <a:ext uri="{FF2B5EF4-FFF2-40B4-BE49-F238E27FC236}">
                  <a16:creationId xmlns:a16="http://schemas.microsoft.com/office/drawing/2014/main" id="{CCB45AEF-1A68-B28A-F7DA-9786C0345415}"/>
                </a:ext>
              </a:extLst>
            </p:cNvPr>
            <p:cNvSpPr/>
            <p:nvPr/>
          </p:nvSpPr>
          <p:spPr>
            <a:xfrm>
              <a:off x="2610326" y="5204364"/>
              <a:ext cx="133350" cy="57150"/>
            </a:xfrm>
            <a:custGeom>
              <a:avLst/>
              <a:gdLst>
                <a:gd name="connsiteX0" fmla="*/ 128492 w 133350"/>
                <a:gd name="connsiteY0" fmla="*/ 56959 h 57150"/>
                <a:gd name="connsiteX1" fmla="*/ 7144 w 133350"/>
                <a:gd name="connsiteY1" fmla="*/ 11906 h 57150"/>
                <a:gd name="connsiteX2" fmla="*/ 11906 w 133350"/>
                <a:gd name="connsiteY2" fmla="*/ 7144 h 57150"/>
                <a:gd name="connsiteX3" fmla="*/ 16669 w 133350"/>
                <a:gd name="connsiteY3" fmla="*/ 11906 h 57150"/>
                <a:gd name="connsiteX4" fmla="*/ 128492 w 133350"/>
                <a:gd name="connsiteY4" fmla="*/ 47434 h 57150"/>
                <a:gd name="connsiteX5" fmla="*/ 133255 w 133350"/>
                <a:gd name="connsiteY5" fmla="*/ 52197 h 57150"/>
                <a:gd name="connsiteX6" fmla="*/ 128492 w 133350"/>
                <a:gd name="connsiteY6" fmla="*/ 56959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350" h="57150">
                  <a:moveTo>
                    <a:pt x="128492" y="56959"/>
                  </a:moveTo>
                  <a:cubicBezTo>
                    <a:pt x="69628" y="56959"/>
                    <a:pt x="7144" y="41148"/>
                    <a:pt x="7144" y="11906"/>
                  </a:cubicBezTo>
                  <a:cubicBezTo>
                    <a:pt x="7144" y="9277"/>
                    <a:pt x="9277" y="7144"/>
                    <a:pt x="11906" y="7144"/>
                  </a:cubicBezTo>
                  <a:cubicBezTo>
                    <a:pt x="14535" y="7144"/>
                    <a:pt x="16669" y="9277"/>
                    <a:pt x="16669" y="11906"/>
                  </a:cubicBezTo>
                  <a:cubicBezTo>
                    <a:pt x="16669" y="28670"/>
                    <a:pt x="62579" y="47434"/>
                    <a:pt x="128492" y="47434"/>
                  </a:cubicBezTo>
                  <a:cubicBezTo>
                    <a:pt x="131121" y="47434"/>
                    <a:pt x="133255" y="49568"/>
                    <a:pt x="133255" y="52197"/>
                  </a:cubicBezTo>
                  <a:cubicBezTo>
                    <a:pt x="133255" y="54826"/>
                    <a:pt x="131121" y="56959"/>
                    <a:pt x="128492" y="56959"/>
                  </a:cubicBezTo>
                  <a:close/>
                </a:path>
              </a:pathLst>
            </a:custGeom>
            <a:grpFill/>
            <a:ln w="3175" cap="flat">
              <a:noFill/>
              <a:prstDash val="solid"/>
              <a:miter/>
            </a:ln>
          </p:spPr>
          <p:txBody>
            <a:bodyPr rtlCol="0" anchor="ctr"/>
            <a:lstStyle/>
            <a:p>
              <a:endParaRPr lang="en-US"/>
            </a:p>
          </p:txBody>
        </p:sp>
        <p:sp>
          <p:nvSpPr>
            <p:cNvPr id="1059" name="Freeform: Shape 1058">
              <a:extLst>
                <a:ext uri="{FF2B5EF4-FFF2-40B4-BE49-F238E27FC236}">
                  <a16:creationId xmlns:a16="http://schemas.microsoft.com/office/drawing/2014/main" id="{B9308AC2-C132-2526-C238-CD714A31C24C}"/>
                </a:ext>
              </a:extLst>
            </p:cNvPr>
            <p:cNvSpPr/>
            <p:nvPr/>
          </p:nvSpPr>
          <p:spPr>
            <a:xfrm>
              <a:off x="2843498" y="5132260"/>
              <a:ext cx="19050" cy="66675"/>
            </a:xfrm>
            <a:custGeom>
              <a:avLst/>
              <a:gdLst>
                <a:gd name="connsiteX0" fmla="*/ 11906 w 19050"/>
                <a:gd name="connsiteY0" fmla="*/ 59531 h 66675"/>
                <a:gd name="connsiteX1" fmla="*/ 7144 w 19050"/>
                <a:gd name="connsiteY1" fmla="*/ 54769 h 66675"/>
                <a:gd name="connsiteX2" fmla="*/ 7144 w 19050"/>
                <a:gd name="connsiteY2" fmla="*/ 11906 h 66675"/>
                <a:gd name="connsiteX3" fmla="*/ 11906 w 19050"/>
                <a:gd name="connsiteY3" fmla="*/ 7144 h 66675"/>
                <a:gd name="connsiteX4" fmla="*/ 16669 w 19050"/>
                <a:gd name="connsiteY4" fmla="*/ 11906 h 66675"/>
                <a:gd name="connsiteX5" fmla="*/ 16669 w 19050"/>
                <a:gd name="connsiteY5" fmla="*/ 54769 h 66675"/>
                <a:gd name="connsiteX6" fmla="*/ 11906 w 19050"/>
                <a:gd name="connsiteY6" fmla="*/ 59531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66675">
                  <a:moveTo>
                    <a:pt x="11906" y="59531"/>
                  </a:moveTo>
                  <a:cubicBezTo>
                    <a:pt x="9277" y="59531"/>
                    <a:pt x="7144" y="57398"/>
                    <a:pt x="7144" y="54769"/>
                  </a:cubicBezTo>
                  <a:lnTo>
                    <a:pt x="7144" y="11906"/>
                  </a:lnTo>
                  <a:cubicBezTo>
                    <a:pt x="7144" y="9277"/>
                    <a:pt x="9277" y="7144"/>
                    <a:pt x="11906" y="7144"/>
                  </a:cubicBezTo>
                  <a:cubicBezTo>
                    <a:pt x="14535" y="7144"/>
                    <a:pt x="16669" y="9277"/>
                    <a:pt x="16669" y="11906"/>
                  </a:cubicBezTo>
                  <a:lnTo>
                    <a:pt x="16669" y="54769"/>
                  </a:lnTo>
                  <a:cubicBezTo>
                    <a:pt x="16669" y="57398"/>
                    <a:pt x="14535" y="59531"/>
                    <a:pt x="11906" y="59531"/>
                  </a:cubicBezTo>
                  <a:close/>
                </a:path>
              </a:pathLst>
            </a:custGeom>
            <a:grpFill/>
            <a:ln w="3175" cap="flat">
              <a:noFill/>
              <a:prstDash val="solid"/>
              <a:miter/>
            </a:ln>
          </p:spPr>
          <p:txBody>
            <a:bodyPr rtlCol="0" anchor="ctr"/>
            <a:lstStyle/>
            <a:p>
              <a:endParaRPr lang="en-US"/>
            </a:p>
          </p:txBody>
        </p:sp>
        <p:sp>
          <p:nvSpPr>
            <p:cNvPr id="1060" name="Freeform: Shape 1059">
              <a:extLst>
                <a:ext uri="{FF2B5EF4-FFF2-40B4-BE49-F238E27FC236}">
                  <a16:creationId xmlns:a16="http://schemas.microsoft.com/office/drawing/2014/main" id="{B3D955F6-467F-318E-62C4-04BA83E16C50}"/>
                </a:ext>
              </a:extLst>
            </p:cNvPr>
            <p:cNvSpPr/>
            <p:nvPr/>
          </p:nvSpPr>
          <p:spPr>
            <a:xfrm>
              <a:off x="2610326" y="5132260"/>
              <a:ext cx="133350" cy="276225"/>
            </a:xfrm>
            <a:custGeom>
              <a:avLst/>
              <a:gdLst>
                <a:gd name="connsiteX0" fmla="*/ 128492 w 133350"/>
                <a:gd name="connsiteY0" fmla="*/ 275463 h 276225"/>
                <a:gd name="connsiteX1" fmla="*/ 7144 w 133350"/>
                <a:gd name="connsiteY1" fmla="*/ 230410 h 276225"/>
                <a:gd name="connsiteX2" fmla="*/ 7144 w 133350"/>
                <a:gd name="connsiteY2" fmla="*/ 11906 h 276225"/>
                <a:gd name="connsiteX3" fmla="*/ 11906 w 133350"/>
                <a:gd name="connsiteY3" fmla="*/ 7144 h 276225"/>
                <a:gd name="connsiteX4" fmla="*/ 16669 w 133350"/>
                <a:gd name="connsiteY4" fmla="*/ 11906 h 276225"/>
                <a:gd name="connsiteX5" fmla="*/ 16669 w 133350"/>
                <a:gd name="connsiteY5" fmla="*/ 230029 h 276225"/>
                <a:gd name="connsiteX6" fmla="*/ 128492 w 133350"/>
                <a:gd name="connsiteY6" fmla="*/ 265557 h 276225"/>
                <a:gd name="connsiteX7" fmla="*/ 133445 w 133350"/>
                <a:gd name="connsiteY7" fmla="*/ 270510 h 276225"/>
                <a:gd name="connsiteX8" fmla="*/ 128492 w 133350"/>
                <a:gd name="connsiteY8" fmla="*/ 275463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350" h="276225">
                  <a:moveTo>
                    <a:pt x="128492" y="275463"/>
                  </a:moveTo>
                  <a:cubicBezTo>
                    <a:pt x="69628" y="275463"/>
                    <a:pt x="7144" y="259651"/>
                    <a:pt x="7144" y="230410"/>
                  </a:cubicBezTo>
                  <a:lnTo>
                    <a:pt x="7144" y="11906"/>
                  </a:lnTo>
                  <a:cubicBezTo>
                    <a:pt x="7144" y="9277"/>
                    <a:pt x="9277" y="7144"/>
                    <a:pt x="11906" y="7144"/>
                  </a:cubicBezTo>
                  <a:cubicBezTo>
                    <a:pt x="14535" y="7144"/>
                    <a:pt x="16669" y="9277"/>
                    <a:pt x="16669" y="11906"/>
                  </a:cubicBezTo>
                  <a:lnTo>
                    <a:pt x="16669" y="230029"/>
                  </a:lnTo>
                  <a:cubicBezTo>
                    <a:pt x="16669" y="246793"/>
                    <a:pt x="62579" y="265557"/>
                    <a:pt x="128492" y="265557"/>
                  </a:cubicBezTo>
                  <a:cubicBezTo>
                    <a:pt x="131226" y="265557"/>
                    <a:pt x="133445" y="267776"/>
                    <a:pt x="133445" y="270510"/>
                  </a:cubicBezTo>
                  <a:cubicBezTo>
                    <a:pt x="133445" y="273244"/>
                    <a:pt x="131226" y="275463"/>
                    <a:pt x="128492" y="275463"/>
                  </a:cubicBezTo>
                  <a:close/>
                </a:path>
              </a:pathLst>
            </a:custGeom>
            <a:grpFill/>
            <a:ln w="3175" cap="flat">
              <a:noFill/>
              <a:prstDash val="solid"/>
              <a:miter/>
            </a:ln>
          </p:spPr>
          <p:txBody>
            <a:bodyPr rtlCol="0" anchor="ctr"/>
            <a:lstStyle/>
            <a:p>
              <a:endParaRPr lang="en-US"/>
            </a:p>
          </p:txBody>
        </p:sp>
        <p:sp>
          <p:nvSpPr>
            <p:cNvPr id="1061" name="Freeform: Shape 1060">
              <a:extLst>
                <a:ext uri="{FF2B5EF4-FFF2-40B4-BE49-F238E27FC236}">
                  <a16:creationId xmlns:a16="http://schemas.microsoft.com/office/drawing/2014/main" id="{9B253D98-EAD3-BCCB-E361-5B26AC9D8C5E}"/>
                </a:ext>
              </a:extLst>
            </p:cNvPr>
            <p:cNvSpPr/>
            <p:nvPr/>
          </p:nvSpPr>
          <p:spPr>
            <a:xfrm>
              <a:off x="2747010" y="5194077"/>
              <a:ext cx="285750" cy="219075"/>
            </a:xfrm>
            <a:custGeom>
              <a:avLst/>
              <a:gdLst>
                <a:gd name="connsiteX0" fmla="*/ 277273 w 285750"/>
                <a:gd name="connsiteY0" fmla="*/ 220885 h 219075"/>
                <a:gd name="connsiteX1" fmla="*/ 11906 w 285750"/>
                <a:gd name="connsiteY1" fmla="*/ 220885 h 219075"/>
                <a:gd name="connsiteX2" fmla="*/ 7144 w 285750"/>
                <a:gd name="connsiteY2" fmla="*/ 216122 h 219075"/>
                <a:gd name="connsiteX3" fmla="*/ 7144 w 285750"/>
                <a:gd name="connsiteY3" fmla="*/ 11906 h 219075"/>
                <a:gd name="connsiteX4" fmla="*/ 11906 w 285750"/>
                <a:gd name="connsiteY4" fmla="*/ 7144 h 219075"/>
                <a:gd name="connsiteX5" fmla="*/ 99727 w 285750"/>
                <a:gd name="connsiteY5" fmla="*/ 7144 h 219075"/>
                <a:gd name="connsiteX6" fmla="*/ 103346 w 285750"/>
                <a:gd name="connsiteY6" fmla="*/ 8763 h 219075"/>
                <a:gd name="connsiteX7" fmla="*/ 116300 w 285750"/>
                <a:gd name="connsiteY7" fmla="*/ 23908 h 219075"/>
                <a:gd name="connsiteX8" fmla="*/ 277273 w 285750"/>
                <a:gd name="connsiteY8" fmla="*/ 23908 h 219075"/>
                <a:gd name="connsiteX9" fmla="*/ 282035 w 285750"/>
                <a:gd name="connsiteY9" fmla="*/ 28670 h 219075"/>
                <a:gd name="connsiteX10" fmla="*/ 282035 w 285750"/>
                <a:gd name="connsiteY10" fmla="*/ 215837 h 219075"/>
                <a:gd name="connsiteX11" fmla="*/ 277568 w 285750"/>
                <a:gd name="connsiteY11" fmla="*/ 220875 h 219075"/>
                <a:gd name="connsiteX12" fmla="*/ 277273 w 285750"/>
                <a:gd name="connsiteY12" fmla="*/ 220885 h 219075"/>
                <a:gd name="connsiteX13" fmla="*/ 16669 w 285750"/>
                <a:gd name="connsiteY13" fmla="*/ 211360 h 219075"/>
                <a:gd name="connsiteX14" fmla="*/ 272510 w 285750"/>
                <a:gd name="connsiteY14" fmla="*/ 211360 h 219075"/>
                <a:gd name="connsiteX15" fmla="*/ 272510 w 285750"/>
                <a:gd name="connsiteY15" fmla="*/ 33528 h 219075"/>
                <a:gd name="connsiteX16" fmla="*/ 114109 w 285750"/>
                <a:gd name="connsiteY16" fmla="*/ 33528 h 219075"/>
                <a:gd name="connsiteX17" fmla="*/ 110490 w 285750"/>
                <a:gd name="connsiteY17" fmla="*/ 31909 h 219075"/>
                <a:gd name="connsiteX18" fmla="*/ 97536 w 285750"/>
                <a:gd name="connsiteY18" fmla="*/ 16764 h 219075"/>
                <a:gd name="connsiteX19" fmla="*/ 16669 w 285750"/>
                <a:gd name="connsiteY19" fmla="*/ 16764 h 219075"/>
                <a:gd name="connsiteX20" fmla="*/ 16669 w 285750"/>
                <a:gd name="connsiteY20" fmla="*/ 211455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5750" h="219075">
                  <a:moveTo>
                    <a:pt x="277273" y="220885"/>
                  </a:moveTo>
                  <a:lnTo>
                    <a:pt x="11906" y="220885"/>
                  </a:lnTo>
                  <a:cubicBezTo>
                    <a:pt x="9277" y="220885"/>
                    <a:pt x="7144" y="218751"/>
                    <a:pt x="7144" y="216122"/>
                  </a:cubicBezTo>
                  <a:lnTo>
                    <a:pt x="7144" y="11906"/>
                  </a:lnTo>
                  <a:cubicBezTo>
                    <a:pt x="7144" y="9277"/>
                    <a:pt x="9277" y="7144"/>
                    <a:pt x="11906" y="7144"/>
                  </a:cubicBezTo>
                  <a:lnTo>
                    <a:pt x="99727" y="7144"/>
                  </a:lnTo>
                  <a:cubicBezTo>
                    <a:pt x="101108" y="7134"/>
                    <a:pt x="102432" y="7725"/>
                    <a:pt x="103346" y="8763"/>
                  </a:cubicBezTo>
                  <a:lnTo>
                    <a:pt x="116300" y="23908"/>
                  </a:lnTo>
                  <a:lnTo>
                    <a:pt x="277273" y="23908"/>
                  </a:lnTo>
                  <a:cubicBezTo>
                    <a:pt x="279902" y="23908"/>
                    <a:pt x="282035" y="26042"/>
                    <a:pt x="282035" y="28670"/>
                  </a:cubicBezTo>
                  <a:lnTo>
                    <a:pt x="282035" y="215837"/>
                  </a:lnTo>
                  <a:cubicBezTo>
                    <a:pt x="282197" y="218466"/>
                    <a:pt x="280197" y="220723"/>
                    <a:pt x="277568" y="220875"/>
                  </a:cubicBezTo>
                  <a:cubicBezTo>
                    <a:pt x="277473" y="220885"/>
                    <a:pt x="277368" y="220885"/>
                    <a:pt x="277273" y="220885"/>
                  </a:cubicBezTo>
                  <a:close/>
                  <a:moveTo>
                    <a:pt x="16669" y="211360"/>
                  </a:moveTo>
                  <a:lnTo>
                    <a:pt x="272510" y="211360"/>
                  </a:lnTo>
                  <a:lnTo>
                    <a:pt x="272510" y="33528"/>
                  </a:lnTo>
                  <a:lnTo>
                    <a:pt x="114109" y="33528"/>
                  </a:lnTo>
                  <a:cubicBezTo>
                    <a:pt x="112728" y="33538"/>
                    <a:pt x="111404" y="32947"/>
                    <a:pt x="110490" y="31909"/>
                  </a:cubicBezTo>
                  <a:lnTo>
                    <a:pt x="97536" y="16764"/>
                  </a:lnTo>
                  <a:lnTo>
                    <a:pt x="16669" y="16764"/>
                  </a:lnTo>
                  <a:lnTo>
                    <a:pt x="16669" y="211455"/>
                  </a:lnTo>
                  <a:close/>
                </a:path>
              </a:pathLst>
            </a:custGeom>
            <a:grpFill/>
            <a:ln w="3175" cap="flat">
              <a:noFill/>
              <a:prstDash val="solid"/>
              <a:miter/>
            </a:ln>
          </p:spPr>
          <p:txBody>
            <a:bodyPr rtlCol="0" anchor="ctr"/>
            <a:lstStyle/>
            <a:p>
              <a:endParaRPr lang="en-US"/>
            </a:p>
          </p:txBody>
        </p:sp>
        <p:sp>
          <p:nvSpPr>
            <p:cNvPr id="1062" name="Freeform: Shape 1061">
              <a:extLst>
                <a:ext uri="{FF2B5EF4-FFF2-40B4-BE49-F238E27FC236}">
                  <a16:creationId xmlns:a16="http://schemas.microsoft.com/office/drawing/2014/main" id="{D2B67B72-40BE-1EA2-1B26-B39FBDD7BFFA}"/>
                </a:ext>
              </a:extLst>
            </p:cNvPr>
            <p:cNvSpPr/>
            <p:nvPr/>
          </p:nvSpPr>
          <p:spPr>
            <a:xfrm>
              <a:off x="2747010" y="5242845"/>
              <a:ext cx="285750" cy="171450"/>
            </a:xfrm>
            <a:custGeom>
              <a:avLst/>
              <a:gdLst>
                <a:gd name="connsiteX0" fmla="*/ 277273 w 285750"/>
                <a:gd name="connsiteY0" fmla="*/ 172117 h 171450"/>
                <a:gd name="connsiteX1" fmla="*/ 11906 w 285750"/>
                <a:gd name="connsiteY1" fmla="*/ 172117 h 171450"/>
                <a:gd name="connsiteX2" fmla="*/ 7144 w 285750"/>
                <a:gd name="connsiteY2" fmla="*/ 167354 h 171450"/>
                <a:gd name="connsiteX3" fmla="*/ 7144 w 285750"/>
                <a:gd name="connsiteY3" fmla="*/ 11906 h 171450"/>
                <a:gd name="connsiteX4" fmla="*/ 11906 w 285750"/>
                <a:gd name="connsiteY4" fmla="*/ 7144 h 171450"/>
                <a:gd name="connsiteX5" fmla="*/ 277273 w 285750"/>
                <a:gd name="connsiteY5" fmla="*/ 7144 h 171450"/>
                <a:gd name="connsiteX6" fmla="*/ 282035 w 285750"/>
                <a:gd name="connsiteY6" fmla="*/ 11906 h 171450"/>
                <a:gd name="connsiteX7" fmla="*/ 282035 w 285750"/>
                <a:gd name="connsiteY7" fmla="*/ 167069 h 171450"/>
                <a:gd name="connsiteX8" fmla="*/ 277568 w 285750"/>
                <a:gd name="connsiteY8" fmla="*/ 172107 h 171450"/>
                <a:gd name="connsiteX9" fmla="*/ 277273 w 285750"/>
                <a:gd name="connsiteY9" fmla="*/ 172117 h 171450"/>
                <a:gd name="connsiteX10" fmla="*/ 16669 w 285750"/>
                <a:gd name="connsiteY10" fmla="*/ 162592 h 171450"/>
                <a:gd name="connsiteX11" fmla="*/ 272510 w 285750"/>
                <a:gd name="connsiteY11" fmla="*/ 162592 h 171450"/>
                <a:gd name="connsiteX12" fmla="*/ 272510 w 285750"/>
                <a:gd name="connsiteY12" fmla="*/ 16669 h 171450"/>
                <a:gd name="connsiteX13" fmla="*/ 16669 w 285750"/>
                <a:gd name="connsiteY13" fmla="*/ 16669 h 171450"/>
                <a:gd name="connsiteX14" fmla="*/ 16669 w 285750"/>
                <a:gd name="connsiteY14" fmla="*/ 162592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5750" h="171450">
                  <a:moveTo>
                    <a:pt x="277273" y="172117"/>
                  </a:moveTo>
                  <a:lnTo>
                    <a:pt x="11906" y="172117"/>
                  </a:lnTo>
                  <a:cubicBezTo>
                    <a:pt x="9277" y="172117"/>
                    <a:pt x="7144" y="169983"/>
                    <a:pt x="7144" y="167354"/>
                  </a:cubicBezTo>
                  <a:lnTo>
                    <a:pt x="7144" y="11906"/>
                  </a:lnTo>
                  <a:cubicBezTo>
                    <a:pt x="7144" y="9277"/>
                    <a:pt x="9277" y="7144"/>
                    <a:pt x="11906" y="7144"/>
                  </a:cubicBezTo>
                  <a:lnTo>
                    <a:pt x="277273" y="7144"/>
                  </a:lnTo>
                  <a:cubicBezTo>
                    <a:pt x="279902" y="7144"/>
                    <a:pt x="282035" y="9277"/>
                    <a:pt x="282035" y="11906"/>
                  </a:cubicBezTo>
                  <a:lnTo>
                    <a:pt x="282035" y="167069"/>
                  </a:lnTo>
                  <a:cubicBezTo>
                    <a:pt x="282197" y="169697"/>
                    <a:pt x="280197" y="171955"/>
                    <a:pt x="277568" y="172107"/>
                  </a:cubicBezTo>
                  <a:cubicBezTo>
                    <a:pt x="277473" y="172117"/>
                    <a:pt x="277368" y="172117"/>
                    <a:pt x="277273" y="172117"/>
                  </a:cubicBezTo>
                  <a:close/>
                  <a:moveTo>
                    <a:pt x="16669" y="162592"/>
                  </a:moveTo>
                  <a:lnTo>
                    <a:pt x="272510" y="162592"/>
                  </a:lnTo>
                  <a:lnTo>
                    <a:pt x="272510" y="16669"/>
                  </a:lnTo>
                  <a:lnTo>
                    <a:pt x="16669" y="16669"/>
                  </a:lnTo>
                  <a:lnTo>
                    <a:pt x="16669" y="162592"/>
                  </a:lnTo>
                  <a:close/>
                </a:path>
              </a:pathLst>
            </a:custGeom>
            <a:grpFill/>
            <a:ln w="3175" cap="flat">
              <a:noFill/>
              <a:prstDash val="solid"/>
              <a:miter/>
            </a:ln>
          </p:spPr>
          <p:txBody>
            <a:bodyPr rtlCol="0" anchor="ctr"/>
            <a:lstStyle/>
            <a:p>
              <a:endParaRPr lang="en-US"/>
            </a:p>
          </p:txBody>
        </p:sp>
        <p:sp>
          <p:nvSpPr>
            <p:cNvPr id="1063" name="Freeform: Shape 1062">
              <a:extLst>
                <a:ext uri="{FF2B5EF4-FFF2-40B4-BE49-F238E27FC236}">
                  <a16:creationId xmlns:a16="http://schemas.microsoft.com/office/drawing/2014/main" id="{95BFA7DE-2DE1-6C49-9642-32171CD61A4D}"/>
                </a:ext>
              </a:extLst>
            </p:cNvPr>
            <p:cNvSpPr/>
            <p:nvPr/>
          </p:nvSpPr>
          <p:spPr>
            <a:xfrm>
              <a:off x="2747010" y="5242845"/>
              <a:ext cx="285750" cy="19050"/>
            </a:xfrm>
            <a:custGeom>
              <a:avLst/>
              <a:gdLst>
                <a:gd name="connsiteX0" fmla="*/ 277273 w 285750"/>
                <a:gd name="connsiteY0" fmla="*/ 16669 h 19050"/>
                <a:gd name="connsiteX1" fmla="*/ 11906 w 285750"/>
                <a:gd name="connsiteY1" fmla="*/ 16669 h 19050"/>
                <a:gd name="connsiteX2" fmla="*/ 7144 w 285750"/>
                <a:gd name="connsiteY2" fmla="*/ 11906 h 19050"/>
                <a:gd name="connsiteX3" fmla="*/ 11906 w 285750"/>
                <a:gd name="connsiteY3" fmla="*/ 7144 h 19050"/>
                <a:gd name="connsiteX4" fmla="*/ 277273 w 285750"/>
                <a:gd name="connsiteY4" fmla="*/ 7144 h 19050"/>
                <a:gd name="connsiteX5" fmla="*/ 282035 w 285750"/>
                <a:gd name="connsiteY5" fmla="*/ 11906 h 19050"/>
                <a:gd name="connsiteX6" fmla="*/ 277273 w 285750"/>
                <a:gd name="connsiteY6" fmla="*/ 16669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0" h="19050">
                  <a:moveTo>
                    <a:pt x="277273" y="16669"/>
                  </a:moveTo>
                  <a:lnTo>
                    <a:pt x="11906" y="16669"/>
                  </a:lnTo>
                  <a:cubicBezTo>
                    <a:pt x="9277" y="16669"/>
                    <a:pt x="7144" y="14535"/>
                    <a:pt x="7144" y="11906"/>
                  </a:cubicBezTo>
                  <a:cubicBezTo>
                    <a:pt x="7144" y="9277"/>
                    <a:pt x="9277" y="7144"/>
                    <a:pt x="11906" y="7144"/>
                  </a:cubicBezTo>
                  <a:lnTo>
                    <a:pt x="277273" y="7144"/>
                  </a:lnTo>
                  <a:cubicBezTo>
                    <a:pt x="279902" y="7144"/>
                    <a:pt x="282035" y="9277"/>
                    <a:pt x="282035" y="11906"/>
                  </a:cubicBezTo>
                  <a:cubicBezTo>
                    <a:pt x="282035" y="14535"/>
                    <a:pt x="279902" y="16669"/>
                    <a:pt x="277273" y="16669"/>
                  </a:cubicBezTo>
                  <a:close/>
                </a:path>
              </a:pathLst>
            </a:custGeom>
            <a:grpFill/>
            <a:ln w="3175" cap="flat">
              <a:noFill/>
              <a:prstDash val="solid"/>
              <a:miter/>
            </a:ln>
          </p:spPr>
          <p:txBody>
            <a:bodyPr rtlCol="0" anchor="ctr"/>
            <a:lstStyle/>
            <a:p>
              <a:endParaRPr lang="en-US"/>
            </a:p>
          </p:txBody>
        </p:sp>
        <p:sp>
          <p:nvSpPr>
            <p:cNvPr id="1064" name="Freeform: Shape 1063">
              <a:extLst>
                <a:ext uri="{FF2B5EF4-FFF2-40B4-BE49-F238E27FC236}">
                  <a16:creationId xmlns:a16="http://schemas.microsoft.com/office/drawing/2014/main" id="{BBDAE0AD-02CD-785A-A2D6-A508EAA52F56}"/>
                </a:ext>
              </a:extLst>
            </p:cNvPr>
            <p:cNvSpPr/>
            <p:nvPr/>
          </p:nvSpPr>
          <p:spPr>
            <a:xfrm>
              <a:off x="2909602" y="5282565"/>
              <a:ext cx="85725" cy="19050"/>
            </a:xfrm>
            <a:custGeom>
              <a:avLst/>
              <a:gdLst>
                <a:gd name="connsiteX0" fmla="*/ 82105 w 85725"/>
                <a:gd name="connsiteY0" fmla="*/ 16669 h 19050"/>
                <a:gd name="connsiteX1" fmla="*/ 11906 w 85725"/>
                <a:gd name="connsiteY1" fmla="*/ 16669 h 19050"/>
                <a:gd name="connsiteX2" fmla="*/ 7144 w 85725"/>
                <a:gd name="connsiteY2" fmla="*/ 11906 h 19050"/>
                <a:gd name="connsiteX3" fmla="*/ 11906 w 85725"/>
                <a:gd name="connsiteY3" fmla="*/ 7144 h 19050"/>
                <a:gd name="connsiteX4" fmla="*/ 82105 w 85725"/>
                <a:gd name="connsiteY4" fmla="*/ 7144 h 19050"/>
                <a:gd name="connsiteX5" fmla="*/ 86868 w 85725"/>
                <a:gd name="connsiteY5" fmla="*/ 11906 h 19050"/>
                <a:gd name="connsiteX6" fmla="*/ 82105 w 85725"/>
                <a:gd name="connsiteY6" fmla="*/ 16669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725" h="19050">
                  <a:moveTo>
                    <a:pt x="82105" y="16669"/>
                  </a:moveTo>
                  <a:lnTo>
                    <a:pt x="11906" y="16669"/>
                  </a:lnTo>
                  <a:cubicBezTo>
                    <a:pt x="9277" y="16669"/>
                    <a:pt x="7144" y="14535"/>
                    <a:pt x="7144" y="11906"/>
                  </a:cubicBezTo>
                  <a:cubicBezTo>
                    <a:pt x="7144" y="9277"/>
                    <a:pt x="9277" y="7144"/>
                    <a:pt x="11906" y="7144"/>
                  </a:cubicBezTo>
                  <a:lnTo>
                    <a:pt x="82105" y="7144"/>
                  </a:lnTo>
                  <a:cubicBezTo>
                    <a:pt x="84734" y="7144"/>
                    <a:pt x="86868" y="9277"/>
                    <a:pt x="86868" y="11906"/>
                  </a:cubicBezTo>
                  <a:cubicBezTo>
                    <a:pt x="86868" y="14535"/>
                    <a:pt x="84734" y="16669"/>
                    <a:pt x="82105" y="16669"/>
                  </a:cubicBezTo>
                  <a:close/>
                </a:path>
              </a:pathLst>
            </a:custGeom>
            <a:grpFill/>
            <a:ln w="3175" cap="flat">
              <a:noFill/>
              <a:prstDash val="solid"/>
              <a:miter/>
            </a:ln>
          </p:spPr>
          <p:txBody>
            <a:bodyPr rtlCol="0" anchor="ctr"/>
            <a:lstStyle/>
            <a:p>
              <a:endParaRPr lang="en-US"/>
            </a:p>
          </p:txBody>
        </p:sp>
        <p:sp>
          <p:nvSpPr>
            <p:cNvPr id="1065" name="Freeform: Shape 1064">
              <a:extLst>
                <a:ext uri="{FF2B5EF4-FFF2-40B4-BE49-F238E27FC236}">
                  <a16:creationId xmlns:a16="http://schemas.microsoft.com/office/drawing/2014/main" id="{9B58456D-0059-1A56-667E-718E289281B6}"/>
                </a:ext>
              </a:extLst>
            </p:cNvPr>
            <p:cNvSpPr/>
            <p:nvPr/>
          </p:nvSpPr>
          <p:spPr>
            <a:xfrm>
              <a:off x="2773966" y="5370290"/>
              <a:ext cx="228600" cy="19050"/>
            </a:xfrm>
            <a:custGeom>
              <a:avLst/>
              <a:gdLst>
                <a:gd name="connsiteX0" fmla="*/ 217742 w 228600"/>
                <a:gd name="connsiteY0" fmla="*/ 16669 h 19050"/>
                <a:gd name="connsiteX1" fmla="*/ 11906 w 228600"/>
                <a:gd name="connsiteY1" fmla="*/ 16669 h 19050"/>
                <a:gd name="connsiteX2" fmla="*/ 7144 w 228600"/>
                <a:gd name="connsiteY2" fmla="*/ 11906 h 19050"/>
                <a:gd name="connsiteX3" fmla="*/ 11906 w 228600"/>
                <a:gd name="connsiteY3" fmla="*/ 7144 h 19050"/>
                <a:gd name="connsiteX4" fmla="*/ 217742 w 228600"/>
                <a:gd name="connsiteY4" fmla="*/ 7144 h 19050"/>
                <a:gd name="connsiteX5" fmla="*/ 222504 w 228600"/>
                <a:gd name="connsiteY5" fmla="*/ 11906 h 19050"/>
                <a:gd name="connsiteX6" fmla="*/ 217742 w 228600"/>
                <a:gd name="connsiteY6" fmla="*/ 16669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8600" h="19050">
                  <a:moveTo>
                    <a:pt x="217742" y="16669"/>
                  </a:moveTo>
                  <a:lnTo>
                    <a:pt x="11906" y="16669"/>
                  </a:lnTo>
                  <a:cubicBezTo>
                    <a:pt x="9277" y="16669"/>
                    <a:pt x="7144" y="14535"/>
                    <a:pt x="7144" y="11906"/>
                  </a:cubicBezTo>
                  <a:cubicBezTo>
                    <a:pt x="7144" y="9277"/>
                    <a:pt x="9277" y="7144"/>
                    <a:pt x="11906" y="7144"/>
                  </a:cubicBezTo>
                  <a:lnTo>
                    <a:pt x="217742" y="7144"/>
                  </a:lnTo>
                  <a:cubicBezTo>
                    <a:pt x="220370" y="7144"/>
                    <a:pt x="222504" y="9277"/>
                    <a:pt x="222504" y="11906"/>
                  </a:cubicBezTo>
                  <a:cubicBezTo>
                    <a:pt x="222504" y="14535"/>
                    <a:pt x="220370" y="16669"/>
                    <a:pt x="217742" y="16669"/>
                  </a:cubicBezTo>
                  <a:close/>
                </a:path>
              </a:pathLst>
            </a:custGeom>
            <a:grpFill/>
            <a:ln w="3175" cap="flat">
              <a:noFill/>
              <a:prstDash val="solid"/>
              <a:miter/>
            </a:ln>
          </p:spPr>
          <p:txBody>
            <a:bodyPr rtlCol="0" anchor="ctr"/>
            <a:lstStyle/>
            <a:p>
              <a:endParaRPr lang="en-US"/>
            </a:p>
          </p:txBody>
        </p:sp>
        <p:sp>
          <p:nvSpPr>
            <p:cNvPr id="1066" name="Freeform: Shape 1065">
              <a:extLst>
                <a:ext uri="{FF2B5EF4-FFF2-40B4-BE49-F238E27FC236}">
                  <a16:creationId xmlns:a16="http://schemas.microsoft.com/office/drawing/2014/main" id="{BDBC2CC9-962A-2CF6-F0D2-7704A03B5BE3}"/>
                </a:ext>
              </a:extLst>
            </p:cNvPr>
            <p:cNvSpPr/>
            <p:nvPr/>
          </p:nvSpPr>
          <p:spPr>
            <a:xfrm>
              <a:off x="2782919" y="5294852"/>
              <a:ext cx="28575" cy="19050"/>
            </a:xfrm>
            <a:custGeom>
              <a:avLst/>
              <a:gdLst>
                <a:gd name="connsiteX0" fmla="*/ 18288 w 28575"/>
                <a:gd name="connsiteY0" fmla="*/ 16669 h 19050"/>
                <a:gd name="connsiteX1" fmla="*/ 11906 w 28575"/>
                <a:gd name="connsiteY1" fmla="*/ 16669 h 19050"/>
                <a:gd name="connsiteX2" fmla="*/ 7144 w 28575"/>
                <a:gd name="connsiteY2" fmla="*/ 11906 h 19050"/>
                <a:gd name="connsiteX3" fmla="*/ 11906 w 28575"/>
                <a:gd name="connsiteY3" fmla="*/ 7144 h 19050"/>
                <a:gd name="connsiteX4" fmla="*/ 18288 w 28575"/>
                <a:gd name="connsiteY4" fmla="*/ 7144 h 19050"/>
                <a:gd name="connsiteX5" fmla="*/ 23050 w 28575"/>
                <a:gd name="connsiteY5" fmla="*/ 11906 h 19050"/>
                <a:gd name="connsiteX6" fmla="*/ 18288 w 28575"/>
                <a:gd name="connsiteY6" fmla="*/ 16669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19050">
                  <a:moveTo>
                    <a:pt x="18288" y="16669"/>
                  </a:moveTo>
                  <a:lnTo>
                    <a:pt x="11906" y="16669"/>
                  </a:lnTo>
                  <a:cubicBezTo>
                    <a:pt x="9277" y="16669"/>
                    <a:pt x="7144" y="14535"/>
                    <a:pt x="7144" y="11906"/>
                  </a:cubicBezTo>
                  <a:cubicBezTo>
                    <a:pt x="7144" y="9277"/>
                    <a:pt x="9277" y="7144"/>
                    <a:pt x="11906" y="7144"/>
                  </a:cubicBezTo>
                  <a:lnTo>
                    <a:pt x="18288" y="7144"/>
                  </a:lnTo>
                  <a:cubicBezTo>
                    <a:pt x="20917" y="7144"/>
                    <a:pt x="23050" y="9277"/>
                    <a:pt x="23050" y="11906"/>
                  </a:cubicBezTo>
                  <a:cubicBezTo>
                    <a:pt x="23050" y="14535"/>
                    <a:pt x="20917" y="16669"/>
                    <a:pt x="18288" y="16669"/>
                  </a:cubicBezTo>
                  <a:close/>
                </a:path>
              </a:pathLst>
            </a:custGeom>
            <a:grpFill/>
            <a:ln w="3175" cap="flat">
              <a:noFill/>
              <a:prstDash val="solid"/>
              <a:miter/>
            </a:ln>
          </p:spPr>
          <p:txBody>
            <a:bodyPr rtlCol="0" anchor="ctr"/>
            <a:lstStyle/>
            <a:p>
              <a:endParaRPr lang="en-US"/>
            </a:p>
          </p:txBody>
        </p:sp>
        <p:sp>
          <p:nvSpPr>
            <p:cNvPr id="1067" name="Freeform: Shape 1066">
              <a:extLst>
                <a:ext uri="{FF2B5EF4-FFF2-40B4-BE49-F238E27FC236}">
                  <a16:creationId xmlns:a16="http://schemas.microsoft.com/office/drawing/2014/main" id="{3A2B3CBA-5949-0E06-9FAC-70BED331D692}"/>
                </a:ext>
              </a:extLst>
            </p:cNvPr>
            <p:cNvSpPr/>
            <p:nvPr/>
          </p:nvSpPr>
          <p:spPr>
            <a:xfrm>
              <a:off x="2804255" y="5294852"/>
              <a:ext cx="28575" cy="19050"/>
            </a:xfrm>
            <a:custGeom>
              <a:avLst/>
              <a:gdLst>
                <a:gd name="connsiteX0" fmla="*/ 18288 w 28575"/>
                <a:gd name="connsiteY0" fmla="*/ 16669 h 19050"/>
                <a:gd name="connsiteX1" fmla="*/ 11906 w 28575"/>
                <a:gd name="connsiteY1" fmla="*/ 16669 h 19050"/>
                <a:gd name="connsiteX2" fmla="*/ 7144 w 28575"/>
                <a:gd name="connsiteY2" fmla="*/ 11906 h 19050"/>
                <a:gd name="connsiteX3" fmla="*/ 11906 w 28575"/>
                <a:gd name="connsiteY3" fmla="*/ 7144 h 19050"/>
                <a:gd name="connsiteX4" fmla="*/ 18288 w 28575"/>
                <a:gd name="connsiteY4" fmla="*/ 7144 h 19050"/>
                <a:gd name="connsiteX5" fmla="*/ 23050 w 28575"/>
                <a:gd name="connsiteY5" fmla="*/ 11906 h 19050"/>
                <a:gd name="connsiteX6" fmla="*/ 18288 w 28575"/>
                <a:gd name="connsiteY6" fmla="*/ 16669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19050">
                  <a:moveTo>
                    <a:pt x="18288" y="16669"/>
                  </a:moveTo>
                  <a:lnTo>
                    <a:pt x="11906" y="16669"/>
                  </a:lnTo>
                  <a:cubicBezTo>
                    <a:pt x="9277" y="16669"/>
                    <a:pt x="7144" y="14535"/>
                    <a:pt x="7144" y="11906"/>
                  </a:cubicBezTo>
                  <a:cubicBezTo>
                    <a:pt x="7144" y="9277"/>
                    <a:pt x="9277" y="7144"/>
                    <a:pt x="11906" y="7144"/>
                  </a:cubicBezTo>
                  <a:lnTo>
                    <a:pt x="18288" y="7144"/>
                  </a:lnTo>
                  <a:cubicBezTo>
                    <a:pt x="20917" y="7144"/>
                    <a:pt x="23050" y="9277"/>
                    <a:pt x="23050" y="11906"/>
                  </a:cubicBezTo>
                  <a:cubicBezTo>
                    <a:pt x="23050" y="14535"/>
                    <a:pt x="20917" y="16669"/>
                    <a:pt x="18288" y="16669"/>
                  </a:cubicBezTo>
                  <a:close/>
                </a:path>
              </a:pathLst>
            </a:custGeom>
            <a:grpFill/>
            <a:ln w="3175" cap="flat">
              <a:noFill/>
              <a:prstDash val="solid"/>
              <a:miter/>
            </a:ln>
          </p:spPr>
          <p:txBody>
            <a:bodyPr rtlCol="0" anchor="ctr"/>
            <a:lstStyle/>
            <a:p>
              <a:endParaRPr lang="en-US"/>
            </a:p>
          </p:txBody>
        </p:sp>
        <p:sp>
          <p:nvSpPr>
            <p:cNvPr id="1068" name="Freeform: Shape 1067">
              <a:extLst>
                <a:ext uri="{FF2B5EF4-FFF2-40B4-BE49-F238E27FC236}">
                  <a16:creationId xmlns:a16="http://schemas.microsoft.com/office/drawing/2014/main" id="{F22D893A-547A-B492-BF6B-F680C080C715}"/>
                </a:ext>
              </a:extLst>
            </p:cNvPr>
            <p:cNvSpPr/>
            <p:nvPr/>
          </p:nvSpPr>
          <p:spPr>
            <a:xfrm>
              <a:off x="2825972" y="5294852"/>
              <a:ext cx="28575" cy="19050"/>
            </a:xfrm>
            <a:custGeom>
              <a:avLst/>
              <a:gdLst>
                <a:gd name="connsiteX0" fmla="*/ 18288 w 28575"/>
                <a:gd name="connsiteY0" fmla="*/ 16669 h 19050"/>
                <a:gd name="connsiteX1" fmla="*/ 11906 w 28575"/>
                <a:gd name="connsiteY1" fmla="*/ 16669 h 19050"/>
                <a:gd name="connsiteX2" fmla="*/ 7144 w 28575"/>
                <a:gd name="connsiteY2" fmla="*/ 11906 h 19050"/>
                <a:gd name="connsiteX3" fmla="*/ 11906 w 28575"/>
                <a:gd name="connsiteY3" fmla="*/ 7144 h 19050"/>
                <a:gd name="connsiteX4" fmla="*/ 18288 w 28575"/>
                <a:gd name="connsiteY4" fmla="*/ 7144 h 19050"/>
                <a:gd name="connsiteX5" fmla="*/ 23050 w 28575"/>
                <a:gd name="connsiteY5" fmla="*/ 11906 h 19050"/>
                <a:gd name="connsiteX6" fmla="*/ 18288 w 28575"/>
                <a:gd name="connsiteY6" fmla="*/ 16669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19050">
                  <a:moveTo>
                    <a:pt x="18288" y="16669"/>
                  </a:moveTo>
                  <a:lnTo>
                    <a:pt x="11906" y="16669"/>
                  </a:lnTo>
                  <a:cubicBezTo>
                    <a:pt x="9277" y="16669"/>
                    <a:pt x="7144" y="14535"/>
                    <a:pt x="7144" y="11906"/>
                  </a:cubicBezTo>
                  <a:cubicBezTo>
                    <a:pt x="7144" y="9277"/>
                    <a:pt x="9277" y="7144"/>
                    <a:pt x="11906" y="7144"/>
                  </a:cubicBezTo>
                  <a:lnTo>
                    <a:pt x="18288" y="7144"/>
                  </a:lnTo>
                  <a:cubicBezTo>
                    <a:pt x="20917" y="7144"/>
                    <a:pt x="23050" y="9277"/>
                    <a:pt x="23050" y="11906"/>
                  </a:cubicBezTo>
                  <a:cubicBezTo>
                    <a:pt x="23050" y="14535"/>
                    <a:pt x="20917" y="16669"/>
                    <a:pt x="18288" y="16669"/>
                  </a:cubicBezTo>
                  <a:close/>
                </a:path>
              </a:pathLst>
            </a:custGeom>
            <a:grpFill/>
            <a:ln w="3175" cap="flat">
              <a:noFill/>
              <a:prstDash val="solid"/>
              <a:miter/>
            </a:ln>
          </p:spPr>
          <p:txBody>
            <a:bodyPr rtlCol="0" anchor="ctr"/>
            <a:lstStyle/>
            <a:p>
              <a:endParaRPr lang="en-US"/>
            </a:p>
          </p:txBody>
        </p:sp>
        <p:sp>
          <p:nvSpPr>
            <p:cNvPr id="1069" name="Freeform: Shape 1068">
              <a:extLst>
                <a:ext uri="{FF2B5EF4-FFF2-40B4-BE49-F238E27FC236}">
                  <a16:creationId xmlns:a16="http://schemas.microsoft.com/office/drawing/2014/main" id="{8F8079D9-55A8-5EB6-9864-5614C5D41490}"/>
                </a:ext>
              </a:extLst>
            </p:cNvPr>
            <p:cNvSpPr/>
            <p:nvPr/>
          </p:nvSpPr>
          <p:spPr>
            <a:xfrm>
              <a:off x="2909602" y="5305901"/>
              <a:ext cx="85725" cy="19050"/>
            </a:xfrm>
            <a:custGeom>
              <a:avLst/>
              <a:gdLst>
                <a:gd name="connsiteX0" fmla="*/ 82105 w 85725"/>
                <a:gd name="connsiteY0" fmla="*/ 16669 h 19050"/>
                <a:gd name="connsiteX1" fmla="*/ 11906 w 85725"/>
                <a:gd name="connsiteY1" fmla="*/ 16669 h 19050"/>
                <a:gd name="connsiteX2" fmla="*/ 7144 w 85725"/>
                <a:gd name="connsiteY2" fmla="*/ 11906 h 19050"/>
                <a:gd name="connsiteX3" fmla="*/ 11906 w 85725"/>
                <a:gd name="connsiteY3" fmla="*/ 7144 h 19050"/>
                <a:gd name="connsiteX4" fmla="*/ 82105 w 85725"/>
                <a:gd name="connsiteY4" fmla="*/ 7144 h 19050"/>
                <a:gd name="connsiteX5" fmla="*/ 86868 w 85725"/>
                <a:gd name="connsiteY5" fmla="*/ 11906 h 19050"/>
                <a:gd name="connsiteX6" fmla="*/ 82105 w 85725"/>
                <a:gd name="connsiteY6" fmla="*/ 16669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725" h="19050">
                  <a:moveTo>
                    <a:pt x="82105" y="16669"/>
                  </a:moveTo>
                  <a:lnTo>
                    <a:pt x="11906" y="16669"/>
                  </a:lnTo>
                  <a:cubicBezTo>
                    <a:pt x="9277" y="16669"/>
                    <a:pt x="7144" y="14535"/>
                    <a:pt x="7144" y="11906"/>
                  </a:cubicBezTo>
                  <a:cubicBezTo>
                    <a:pt x="7144" y="9277"/>
                    <a:pt x="9277" y="7144"/>
                    <a:pt x="11906" y="7144"/>
                  </a:cubicBezTo>
                  <a:lnTo>
                    <a:pt x="82105" y="7144"/>
                  </a:lnTo>
                  <a:cubicBezTo>
                    <a:pt x="84734" y="7144"/>
                    <a:pt x="86868" y="9277"/>
                    <a:pt x="86868" y="11906"/>
                  </a:cubicBezTo>
                  <a:cubicBezTo>
                    <a:pt x="86868" y="14535"/>
                    <a:pt x="84734" y="16669"/>
                    <a:pt x="82105" y="16669"/>
                  </a:cubicBezTo>
                  <a:close/>
                </a:path>
              </a:pathLst>
            </a:custGeom>
            <a:grpFill/>
            <a:ln w="3175" cap="flat">
              <a:noFill/>
              <a:prstDash val="solid"/>
              <a:miter/>
            </a:ln>
          </p:spPr>
          <p:txBody>
            <a:bodyPr rtlCol="0" anchor="ctr"/>
            <a:lstStyle/>
            <a:p>
              <a:endParaRPr lang="en-US"/>
            </a:p>
          </p:txBody>
        </p:sp>
        <p:sp>
          <p:nvSpPr>
            <p:cNvPr id="1070" name="Freeform: Shape 1069">
              <a:extLst>
                <a:ext uri="{FF2B5EF4-FFF2-40B4-BE49-F238E27FC236}">
                  <a16:creationId xmlns:a16="http://schemas.microsoft.com/office/drawing/2014/main" id="{AD3F95F4-48BE-1BC2-3CBC-0FF91C6F04ED}"/>
                </a:ext>
              </a:extLst>
            </p:cNvPr>
            <p:cNvSpPr/>
            <p:nvPr/>
          </p:nvSpPr>
          <p:spPr>
            <a:xfrm>
              <a:off x="2902077" y="5461158"/>
              <a:ext cx="123825" cy="19050"/>
            </a:xfrm>
            <a:custGeom>
              <a:avLst/>
              <a:gdLst>
                <a:gd name="connsiteX0" fmla="*/ 117443 w 123825"/>
                <a:gd name="connsiteY0" fmla="*/ 16669 h 19050"/>
                <a:gd name="connsiteX1" fmla="*/ 11906 w 123825"/>
                <a:gd name="connsiteY1" fmla="*/ 16669 h 19050"/>
                <a:gd name="connsiteX2" fmla="*/ 7144 w 123825"/>
                <a:gd name="connsiteY2" fmla="*/ 11906 h 19050"/>
                <a:gd name="connsiteX3" fmla="*/ 11906 w 123825"/>
                <a:gd name="connsiteY3" fmla="*/ 7144 h 19050"/>
                <a:gd name="connsiteX4" fmla="*/ 117443 w 123825"/>
                <a:gd name="connsiteY4" fmla="*/ 7144 h 19050"/>
                <a:gd name="connsiteX5" fmla="*/ 122206 w 123825"/>
                <a:gd name="connsiteY5" fmla="*/ 11906 h 19050"/>
                <a:gd name="connsiteX6" fmla="*/ 117443 w 123825"/>
                <a:gd name="connsiteY6" fmla="*/ 16669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825" h="19050">
                  <a:moveTo>
                    <a:pt x="117443" y="16669"/>
                  </a:moveTo>
                  <a:lnTo>
                    <a:pt x="11906" y="16669"/>
                  </a:lnTo>
                  <a:cubicBezTo>
                    <a:pt x="9277" y="16669"/>
                    <a:pt x="7144" y="14535"/>
                    <a:pt x="7144" y="11906"/>
                  </a:cubicBezTo>
                  <a:cubicBezTo>
                    <a:pt x="7144" y="9277"/>
                    <a:pt x="9277" y="7144"/>
                    <a:pt x="11906" y="7144"/>
                  </a:cubicBezTo>
                  <a:lnTo>
                    <a:pt x="117443" y="7144"/>
                  </a:lnTo>
                  <a:cubicBezTo>
                    <a:pt x="120072" y="7144"/>
                    <a:pt x="122206" y="9277"/>
                    <a:pt x="122206" y="11906"/>
                  </a:cubicBezTo>
                  <a:cubicBezTo>
                    <a:pt x="122206" y="14535"/>
                    <a:pt x="120072" y="16669"/>
                    <a:pt x="117443" y="16669"/>
                  </a:cubicBezTo>
                  <a:close/>
                </a:path>
              </a:pathLst>
            </a:custGeom>
            <a:grpFill/>
            <a:ln w="3175" cap="flat">
              <a:noFill/>
              <a:prstDash val="solid"/>
              <a:miter/>
            </a:ln>
          </p:spPr>
          <p:txBody>
            <a:bodyPr rtlCol="0" anchor="ctr"/>
            <a:lstStyle/>
            <a:p>
              <a:endParaRPr lang="en-US"/>
            </a:p>
          </p:txBody>
        </p:sp>
        <p:sp>
          <p:nvSpPr>
            <p:cNvPr id="1071" name="Freeform: Shape 1070">
              <a:extLst>
                <a:ext uri="{FF2B5EF4-FFF2-40B4-BE49-F238E27FC236}">
                  <a16:creationId xmlns:a16="http://schemas.microsoft.com/office/drawing/2014/main" id="{71470B98-A042-E219-F0AA-6D43695FCE02}"/>
                </a:ext>
              </a:extLst>
            </p:cNvPr>
            <p:cNvSpPr/>
            <p:nvPr/>
          </p:nvSpPr>
          <p:spPr>
            <a:xfrm>
              <a:off x="2702338" y="5461158"/>
              <a:ext cx="180975" cy="19050"/>
            </a:xfrm>
            <a:custGeom>
              <a:avLst/>
              <a:gdLst>
                <a:gd name="connsiteX0" fmla="*/ 170117 w 180975"/>
                <a:gd name="connsiteY0" fmla="*/ 16669 h 19050"/>
                <a:gd name="connsiteX1" fmla="*/ 11906 w 180975"/>
                <a:gd name="connsiteY1" fmla="*/ 16669 h 19050"/>
                <a:gd name="connsiteX2" fmla="*/ 7144 w 180975"/>
                <a:gd name="connsiteY2" fmla="*/ 11906 h 19050"/>
                <a:gd name="connsiteX3" fmla="*/ 11906 w 180975"/>
                <a:gd name="connsiteY3" fmla="*/ 7144 h 19050"/>
                <a:gd name="connsiteX4" fmla="*/ 170117 w 180975"/>
                <a:gd name="connsiteY4" fmla="*/ 7144 h 19050"/>
                <a:gd name="connsiteX5" fmla="*/ 174879 w 180975"/>
                <a:gd name="connsiteY5" fmla="*/ 11906 h 19050"/>
                <a:gd name="connsiteX6" fmla="*/ 170117 w 180975"/>
                <a:gd name="connsiteY6" fmla="*/ 16669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975" h="19050">
                  <a:moveTo>
                    <a:pt x="170117" y="16669"/>
                  </a:moveTo>
                  <a:lnTo>
                    <a:pt x="11906" y="16669"/>
                  </a:lnTo>
                  <a:cubicBezTo>
                    <a:pt x="9277" y="16669"/>
                    <a:pt x="7144" y="14535"/>
                    <a:pt x="7144" y="11906"/>
                  </a:cubicBezTo>
                  <a:cubicBezTo>
                    <a:pt x="7144" y="9277"/>
                    <a:pt x="9277" y="7144"/>
                    <a:pt x="11906" y="7144"/>
                  </a:cubicBezTo>
                  <a:lnTo>
                    <a:pt x="170117" y="7144"/>
                  </a:lnTo>
                  <a:cubicBezTo>
                    <a:pt x="172745" y="7144"/>
                    <a:pt x="174879" y="9277"/>
                    <a:pt x="174879" y="11906"/>
                  </a:cubicBezTo>
                  <a:cubicBezTo>
                    <a:pt x="174879" y="14535"/>
                    <a:pt x="172745" y="16669"/>
                    <a:pt x="170117" y="16669"/>
                  </a:cubicBezTo>
                  <a:close/>
                </a:path>
              </a:pathLst>
            </a:custGeom>
            <a:grpFill/>
            <a:ln w="3175" cap="flat">
              <a:noFill/>
              <a:prstDash val="solid"/>
              <a:miter/>
            </a:ln>
          </p:spPr>
          <p:txBody>
            <a:bodyPr rtlCol="0" anchor="ctr"/>
            <a:lstStyle/>
            <a:p>
              <a:endParaRPr lang="en-US"/>
            </a:p>
          </p:txBody>
        </p:sp>
        <p:sp>
          <p:nvSpPr>
            <p:cNvPr id="1072" name="Freeform: Shape 1071">
              <a:extLst>
                <a:ext uri="{FF2B5EF4-FFF2-40B4-BE49-F238E27FC236}">
                  <a16:creationId xmlns:a16="http://schemas.microsoft.com/office/drawing/2014/main" id="{EAB5090C-84C7-9856-D348-88E54211391E}"/>
                </a:ext>
              </a:extLst>
            </p:cNvPr>
            <p:cNvSpPr/>
            <p:nvPr/>
          </p:nvSpPr>
          <p:spPr>
            <a:xfrm>
              <a:off x="2881313" y="5400293"/>
              <a:ext cx="19050" cy="57150"/>
            </a:xfrm>
            <a:custGeom>
              <a:avLst/>
              <a:gdLst>
                <a:gd name="connsiteX0" fmla="*/ 11906 w 19050"/>
                <a:gd name="connsiteY0" fmla="*/ 57245 h 57150"/>
                <a:gd name="connsiteX1" fmla="*/ 7144 w 19050"/>
                <a:gd name="connsiteY1" fmla="*/ 52483 h 57150"/>
                <a:gd name="connsiteX2" fmla="*/ 7144 w 19050"/>
                <a:gd name="connsiteY2" fmla="*/ 11906 h 57150"/>
                <a:gd name="connsiteX3" fmla="*/ 11906 w 19050"/>
                <a:gd name="connsiteY3" fmla="*/ 7144 h 57150"/>
                <a:gd name="connsiteX4" fmla="*/ 16669 w 19050"/>
                <a:gd name="connsiteY4" fmla="*/ 11906 h 57150"/>
                <a:gd name="connsiteX5" fmla="*/ 16669 w 19050"/>
                <a:gd name="connsiteY5" fmla="*/ 52483 h 57150"/>
                <a:gd name="connsiteX6" fmla="*/ 11906 w 19050"/>
                <a:gd name="connsiteY6" fmla="*/ 57245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57150">
                  <a:moveTo>
                    <a:pt x="11906" y="57245"/>
                  </a:moveTo>
                  <a:cubicBezTo>
                    <a:pt x="9277" y="57245"/>
                    <a:pt x="7144" y="55112"/>
                    <a:pt x="7144" y="52483"/>
                  </a:cubicBezTo>
                  <a:lnTo>
                    <a:pt x="7144" y="11906"/>
                  </a:lnTo>
                  <a:cubicBezTo>
                    <a:pt x="7144" y="9277"/>
                    <a:pt x="9277" y="7144"/>
                    <a:pt x="11906" y="7144"/>
                  </a:cubicBezTo>
                  <a:cubicBezTo>
                    <a:pt x="14535" y="7144"/>
                    <a:pt x="16669" y="9277"/>
                    <a:pt x="16669" y="11906"/>
                  </a:cubicBezTo>
                  <a:lnTo>
                    <a:pt x="16669" y="52483"/>
                  </a:lnTo>
                  <a:cubicBezTo>
                    <a:pt x="16669" y="55112"/>
                    <a:pt x="14535" y="57245"/>
                    <a:pt x="11906" y="57245"/>
                  </a:cubicBezTo>
                  <a:close/>
                </a:path>
              </a:pathLst>
            </a:custGeom>
            <a:grpFill/>
            <a:ln w="3175" cap="flat">
              <a:noFill/>
              <a:prstDash val="solid"/>
              <a:miter/>
            </a:ln>
          </p:spPr>
          <p:txBody>
            <a:bodyPr rtlCol="0" anchor="ctr"/>
            <a:lstStyle/>
            <a:p>
              <a:endParaRPr lang="en-US"/>
            </a:p>
          </p:txBody>
        </p:sp>
      </p:grpSp>
      <p:pic>
        <p:nvPicPr>
          <p:cNvPr id="1073" name="Graphic 23">
            <a:extLst>
              <a:ext uri="{FF2B5EF4-FFF2-40B4-BE49-F238E27FC236}">
                <a16:creationId xmlns:a16="http://schemas.microsoft.com/office/drawing/2014/main" id="{E6ABC627-AB3D-94F7-1BC3-CB9BEC59D101}"/>
              </a:ext>
            </a:extLst>
          </p:cNvPr>
          <p:cNvPicPr>
            <a:picLocks noChangeAspect="1"/>
          </p:cNvPicPr>
          <p:nvPr/>
        </p:nvPicPr>
        <p:blipFill>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tretch>
            <a:fillRect/>
          </a:stretch>
        </p:blipFill>
        <p:spPr>
          <a:xfrm>
            <a:off x="131523" y="3840795"/>
            <a:ext cx="473565" cy="315710"/>
          </a:xfrm>
          <a:prstGeom prst="rect">
            <a:avLst/>
          </a:prstGeom>
        </p:spPr>
      </p:pic>
      <p:grpSp>
        <p:nvGrpSpPr>
          <p:cNvPr id="1075" name="Group 53">
            <a:extLst>
              <a:ext uri="{FF2B5EF4-FFF2-40B4-BE49-F238E27FC236}">
                <a16:creationId xmlns:a16="http://schemas.microsoft.com/office/drawing/2014/main" id="{FED57125-86B4-9608-03F9-949A936008B2}"/>
              </a:ext>
            </a:extLst>
          </p:cNvPr>
          <p:cNvGrpSpPr>
            <a:grpSpLocks noChangeAspect="1"/>
          </p:cNvGrpSpPr>
          <p:nvPr/>
        </p:nvGrpSpPr>
        <p:grpSpPr bwMode="auto">
          <a:xfrm>
            <a:off x="161136" y="2366963"/>
            <a:ext cx="414338" cy="434975"/>
            <a:chOff x="110" y="1491"/>
            <a:chExt cx="261" cy="274"/>
          </a:xfrm>
          <a:solidFill>
            <a:schemeClr val="accent6"/>
          </a:solidFill>
        </p:grpSpPr>
        <p:sp>
          <p:nvSpPr>
            <p:cNvPr id="1076" name="Freeform 54">
              <a:extLst>
                <a:ext uri="{FF2B5EF4-FFF2-40B4-BE49-F238E27FC236}">
                  <a16:creationId xmlns:a16="http://schemas.microsoft.com/office/drawing/2014/main" id="{FDABA98A-8F89-DDB2-B575-600B7D119061}"/>
                </a:ext>
              </a:extLst>
            </p:cNvPr>
            <p:cNvSpPr>
              <a:spLocks/>
            </p:cNvSpPr>
            <p:nvPr/>
          </p:nvSpPr>
          <p:spPr bwMode="auto">
            <a:xfrm>
              <a:off x="117" y="1491"/>
              <a:ext cx="128" cy="270"/>
            </a:xfrm>
            <a:custGeom>
              <a:avLst/>
              <a:gdLst>
                <a:gd name="T0" fmla="*/ 331 w 470"/>
                <a:gd name="T1" fmla="*/ 34 h 996"/>
                <a:gd name="T2" fmla="*/ 331 w 470"/>
                <a:gd name="T3" fmla="*/ 34 h 996"/>
                <a:gd name="T4" fmla="*/ 343 w 470"/>
                <a:gd name="T5" fmla="*/ 4 h 996"/>
                <a:gd name="T6" fmla="*/ 372 w 470"/>
                <a:gd name="T7" fmla="*/ 16 h 996"/>
                <a:gd name="T8" fmla="*/ 420 w 470"/>
                <a:gd name="T9" fmla="*/ 154 h 996"/>
                <a:gd name="T10" fmla="*/ 409 w 470"/>
                <a:gd name="T11" fmla="*/ 652 h 996"/>
                <a:gd name="T12" fmla="*/ 105 w 470"/>
                <a:gd name="T13" fmla="*/ 967 h 996"/>
                <a:gd name="T14" fmla="*/ 31 w 470"/>
                <a:gd name="T15" fmla="*/ 993 h 996"/>
                <a:gd name="T16" fmla="*/ 3 w 470"/>
                <a:gd name="T17" fmla="*/ 977 h 996"/>
                <a:gd name="T18" fmla="*/ 19 w 470"/>
                <a:gd name="T19" fmla="*/ 950 h 996"/>
                <a:gd name="T20" fmla="*/ 88 w 470"/>
                <a:gd name="T21" fmla="*/ 926 h 996"/>
                <a:gd name="T22" fmla="*/ 367 w 470"/>
                <a:gd name="T23" fmla="*/ 636 h 996"/>
                <a:gd name="T24" fmla="*/ 376 w 470"/>
                <a:gd name="T25" fmla="*/ 166 h 996"/>
                <a:gd name="T26" fmla="*/ 331 w 470"/>
                <a:gd name="T27" fmla="*/ 34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70" h="996">
                  <a:moveTo>
                    <a:pt x="331" y="34"/>
                  </a:moveTo>
                  <a:lnTo>
                    <a:pt x="331" y="34"/>
                  </a:lnTo>
                  <a:cubicBezTo>
                    <a:pt x="326" y="22"/>
                    <a:pt x="331" y="9"/>
                    <a:pt x="343" y="4"/>
                  </a:cubicBezTo>
                  <a:cubicBezTo>
                    <a:pt x="354" y="0"/>
                    <a:pt x="367" y="5"/>
                    <a:pt x="372" y="16"/>
                  </a:cubicBezTo>
                  <a:cubicBezTo>
                    <a:pt x="391" y="63"/>
                    <a:pt x="407" y="109"/>
                    <a:pt x="420" y="154"/>
                  </a:cubicBezTo>
                  <a:cubicBezTo>
                    <a:pt x="470" y="338"/>
                    <a:pt x="464" y="511"/>
                    <a:pt x="409" y="652"/>
                  </a:cubicBezTo>
                  <a:cubicBezTo>
                    <a:pt x="354" y="795"/>
                    <a:pt x="250" y="907"/>
                    <a:pt x="105" y="967"/>
                  </a:cubicBezTo>
                  <a:cubicBezTo>
                    <a:pt x="82" y="977"/>
                    <a:pt x="57" y="986"/>
                    <a:pt x="31" y="993"/>
                  </a:cubicBezTo>
                  <a:cubicBezTo>
                    <a:pt x="19" y="996"/>
                    <a:pt x="7" y="989"/>
                    <a:pt x="3" y="977"/>
                  </a:cubicBezTo>
                  <a:cubicBezTo>
                    <a:pt x="0" y="965"/>
                    <a:pt x="7" y="953"/>
                    <a:pt x="19" y="950"/>
                  </a:cubicBezTo>
                  <a:cubicBezTo>
                    <a:pt x="43" y="943"/>
                    <a:pt x="66" y="935"/>
                    <a:pt x="88" y="926"/>
                  </a:cubicBezTo>
                  <a:cubicBezTo>
                    <a:pt x="221" y="870"/>
                    <a:pt x="317" y="768"/>
                    <a:pt x="367" y="636"/>
                  </a:cubicBezTo>
                  <a:cubicBezTo>
                    <a:pt x="419" y="503"/>
                    <a:pt x="424" y="340"/>
                    <a:pt x="376" y="166"/>
                  </a:cubicBezTo>
                  <a:cubicBezTo>
                    <a:pt x="365" y="123"/>
                    <a:pt x="349" y="79"/>
                    <a:pt x="331" y="3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77" name="Freeform 55">
              <a:extLst>
                <a:ext uri="{FF2B5EF4-FFF2-40B4-BE49-F238E27FC236}">
                  <a16:creationId xmlns:a16="http://schemas.microsoft.com/office/drawing/2014/main" id="{DCDCD10A-BE21-8B67-F21A-14A72203155E}"/>
                </a:ext>
              </a:extLst>
            </p:cNvPr>
            <p:cNvSpPr>
              <a:spLocks/>
            </p:cNvSpPr>
            <p:nvPr/>
          </p:nvSpPr>
          <p:spPr bwMode="auto">
            <a:xfrm>
              <a:off x="179" y="1491"/>
              <a:ext cx="88" cy="61"/>
            </a:xfrm>
            <a:custGeom>
              <a:avLst/>
              <a:gdLst>
                <a:gd name="T0" fmla="*/ 45 w 324"/>
                <a:gd name="T1" fmla="*/ 209 h 224"/>
                <a:gd name="T2" fmla="*/ 45 w 324"/>
                <a:gd name="T3" fmla="*/ 209 h 224"/>
                <a:gd name="T4" fmla="*/ 14 w 324"/>
                <a:gd name="T5" fmla="*/ 217 h 224"/>
                <a:gd name="T6" fmla="*/ 6 w 324"/>
                <a:gd name="T7" fmla="*/ 187 h 224"/>
                <a:gd name="T8" fmla="*/ 106 w 324"/>
                <a:gd name="T9" fmla="*/ 14 h 224"/>
                <a:gd name="T10" fmla="*/ 136 w 324"/>
                <a:gd name="T11" fmla="*/ 5 h 224"/>
                <a:gd name="T12" fmla="*/ 309 w 324"/>
                <a:gd name="T13" fmla="*/ 105 h 224"/>
                <a:gd name="T14" fmla="*/ 318 w 324"/>
                <a:gd name="T15" fmla="*/ 136 h 224"/>
                <a:gd name="T16" fmla="*/ 287 w 324"/>
                <a:gd name="T17" fmla="*/ 144 h 224"/>
                <a:gd name="T18" fmla="*/ 134 w 324"/>
                <a:gd name="T19" fmla="*/ 56 h 224"/>
                <a:gd name="T20" fmla="*/ 45 w 324"/>
                <a:gd name="T21" fmla="*/ 209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4" h="224">
                  <a:moveTo>
                    <a:pt x="45" y="209"/>
                  </a:moveTo>
                  <a:lnTo>
                    <a:pt x="45" y="209"/>
                  </a:lnTo>
                  <a:cubicBezTo>
                    <a:pt x="39" y="220"/>
                    <a:pt x="25" y="224"/>
                    <a:pt x="14" y="217"/>
                  </a:cubicBezTo>
                  <a:cubicBezTo>
                    <a:pt x="4" y="211"/>
                    <a:pt x="0" y="197"/>
                    <a:pt x="6" y="187"/>
                  </a:cubicBezTo>
                  <a:lnTo>
                    <a:pt x="106" y="14"/>
                  </a:lnTo>
                  <a:cubicBezTo>
                    <a:pt x="112" y="4"/>
                    <a:pt x="126" y="0"/>
                    <a:pt x="136" y="5"/>
                  </a:cubicBezTo>
                  <a:lnTo>
                    <a:pt x="309" y="105"/>
                  </a:lnTo>
                  <a:cubicBezTo>
                    <a:pt x="320" y="112"/>
                    <a:pt x="324" y="125"/>
                    <a:pt x="318" y="136"/>
                  </a:cubicBezTo>
                  <a:cubicBezTo>
                    <a:pt x="312" y="147"/>
                    <a:pt x="298" y="150"/>
                    <a:pt x="287" y="144"/>
                  </a:cubicBezTo>
                  <a:lnTo>
                    <a:pt x="134" y="56"/>
                  </a:lnTo>
                  <a:lnTo>
                    <a:pt x="45" y="20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78" name="Freeform 56">
              <a:extLst>
                <a:ext uri="{FF2B5EF4-FFF2-40B4-BE49-F238E27FC236}">
                  <a16:creationId xmlns:a16="http://schemas.microsoft.com/office/drawing/2014/main" id="{7A991AA5-1FEF-3C1C-083A-159511F62993}"/>
                </a:ext>
              </a:extLst>
            </p:cNvPr>
            <p:cNvSpPr>
              <a:spLocks/>
            </p:cNvSpPr>
            <p:nvPr/>
          </p:nvSpPr>
          <p:spPr bwMode="auto">
            <a:xfrm>
              <a:off x="110" y="1584"/>
              <a:ext cx="71" cy="70"/>
            </a:xfrm>
            <a:custGeom>
              <a:avLst/>
              <a:gdLst>
                <a:gd name="T0" fmla="*/ 8 w 260"/>
                <a:gd name="T1" fmla="*/ 41 h 261"/>
                <a:gd name="T2" fmla="*/ 8 w 260"/>
                <a:gd name="T3" fmla="*/ 41 h 261"/>
                <a:gd name="T4" fmla="*/ 8 w 260"/>
                <a:gd name="T5" fmla="*/ 9 h 261"/>
                <a:gd name="T6" fmla="*/ 40 w 260"/>
                <a:gd name="T7" fmla="*/ 9 h 261"/>
                <a:gd name="T8" fmla="*/ 251 w 260"/>
                <a:gd name="T9" fmla="*/ 220 h 261"/>
                <a:gd name="T10" fmla="*/ 251 w 260"/>
                <a:gd name="T11" fmla="*/ 252 h 261"/>
                <a:gd name="T12" fmla="*/ 219 w 260"/>
                <a:gd name="T13" fmla="*/ 252 h 261"/>
                <a:gd name="T14" fmla="*/ 8 w 260"/>
                <a:gd name="T15" fmla="*/ 41 h 2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0" h="261">
                  <a:moveTo>
                    <a:pt x="8" y="41"/>
                  </a:moveTo>
                  <a:lnTo>
                    <a:pt x="8" y="41"/>
                  </a:lnTo>
                  <a:cubicBezTo>
                    <a:pt x="0" y="32"/>
                    <a:pt x="0" y="18"/>
                    <a:pt x="8" y="9"/>
                  </a:cubicBezTo>
                  <a:cubicBezTo>
                    <a:pt x="17" y="0"/>
                    <a:pt x="31" y="0"/>
                    <a:pt x="40" y="9"/>
                  </a:cubicBezTo>
                  <a:lnTo>
                    <a:pt x="251" y="220"/>
                  </a:lnTo>
                  <a:cubicBezTo>
                    <a:pt x="260" y="229"/>
                    <a:pt x="260" y="243"/>
                    <a:pt x="251" y="252"/>
                  </a:cubicBezTo>
                  <a:cubicBezTo>
                    <a:pt x="242" y="261"/>
                    <a:pt x="228" y="261"/>
                    <a:pt x="219" y="252"/>
                  </a:cubicBezTo>
                  <a:lnTo>
                    <a:pt x="8" y="4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79" name="Freeform 57">
              <a:extLst>
                <a:ext uri="{FF2B5EF4-FFF2-40B4-BE49-F238E27FC236}">
                  <a16:creationId xmlns:a16="http://schemas.microsoft.com/office/drawing/2014/main" id="{D59AFAF9-EE64-4E77-0B6A-48A3BE6C4BA1}"/>
                </a:ext>
              </a:extLst>
            </p:cNvPr>
            <p:cNvSpPr>
              <a:spLocks/>
            </p:cNvSpPr>
            <p:nvPr/>
          </p:nvSpPr>
          <p:spPr bwMode="auto">
            <a:xfrm>
              <a:off x="110" y="1584"/>
              <a:ext cx="71" cy="70"/>
            </a:xfrm>
            <a:custGeom>
              <a:avLst/>
              <a:gdLst>
                <a:gd name="T0" fmla="*/ 40 w 260"/>
                <a:gd name="T1" fmla="*/ 252 h 261"/>
                <a:gd name="T2" fmla="*/ 40 w 260"/>
                <a:gd name="T3" fmla="*/ 252 h 261"/>
                <a:gd name="T4" fmla="*/ 8 w 260"/>
                <a:gd name="T5" fmla="*/ 252 h 261"/>
                <a:gd name="T6" fmla="*/ 8 w 260"/>
                <a:gd name="T7" fmla="*/ 220 h 261"/>
                <a:gd name="T8" fmla="*/ 219 w 260"/>
                <a:gd name="T9" fmla="*/ 9 h 261"/>
                <a:gd name="T10" fmla="*/ 251 w 260"/>
                <a:gd name="T11" fmla="*/ 9 h 261"/>
                <a:gd name="T12" fmla="*/ 251 w 260"/>
                <a:gd name="T13" fmla="*/ 41 h 261"/>
                <a:gd name="T14" fmla="*/ 40 w 260"/>
                <a:gd name="T15" fmla="*/ 252 h 2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0" h="261">
                  <a:moveTo>
                    <a:pt x="40" y="252"/>
                  </a:moveTo>
                  <a:lnTo>
                    <a:pt x="40" y="252"/>
                  </a:lnTo>
                  <a:cubicBezTo>
                    <a:pt x="31" y="261"/>
                    <a:pt x="17" y="261"/>
                    <a:pt x="8" y="252"/>
                  </a:cubicBezTo>
                  <a:cubicBezTo>
                    <a:pt x="0" y="243"/>
                    <a:pt x="0" y="229"/>
                    <a:pt x="8" y="220"/>
                  </a:cubicBezTo>
                  <a:lnTo>
                    <a:pt x="219" y="9"/>
                  </a:lnTo>
                  <a:cubicBezTo>
                    <a:pt x="228" y="0"/>
                    <a:pt x="242" y="0"/>
                    <a:pt x="251" y="9"/>
                  </a:cubicBezTo>
                  <a:cubicBezTo>
                    <a:pt x="260" y="18"/>
                    <a:pt x="260" y="32"/>
                    <a:pt x="251" y="41"/>
                  </a:cubicBezTo>
                  <a:lnTo>
                    <a:pt x="40" y="25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80" name="Freeform 58">
              <a:extLst>
                <a:ext uri="{FF2B5EF4-FFF2-40B4-BE49-F238E27FC236}">
                  <a16:creationId xmlns:a16="http://schemas.microsoft.com/office/drawing/2014/main" id="{117EE55C-F709-1968-B3F4-5F898139FB8D}"/>
                </a:ext>
              </a:extLst>
            </p:cNvPr>
            <p:cNvSpPr>
              <a:spLocks/>
            </p:cNvSpPr>
            <p:nvPr/>
          </p:nvSpPr>
          <p:spPr bwMode="auto">
            <a:xfrm>
              <a:off x="244" y="1695"/>
              <a:ext cx="71" cy="70"/>
            </a:xfrm>
            <a:custGeom>
              <a:avLst/>
              <a:gdLst>
                <a:gd name="T0" fmla="*/ 9 w 261"/>
                <a:gd name="T1" fmla="*/ 41 h 261"/>
                <a:gd name="T2" fmla="*/ 9 w 261"/>
                <a:gd name="T3" fmla="*/ 41 h 261"/>
                <a:gd name="T4" fmla="*/ 9 w 261"/>
                <a:gd name="T5" fmla="*/ 9 h 261"/>
                <a:gd name="T6" fmla="*/ 41 w 261"/>
                <a:gd name="T7" fmla="*/ 9 h 261"/>
                <a:gd name="T8" fmla="*/ 252 w 261"/>
                <a:gd name="T9" fmla="*/ 220 h 261"/>
                <a:gd name="T10" fmla="*/ 252 w 261"/>
                <a:gd name="T11" fmla="*/ 252 h 261"/>
                <a:gd name="T12" fmla="*/ 220 w 261"/>
                <a:gd name="T13" fmla="*/ 252 h 261"/>
                <a:gd name="T14" fmla="*/ 9 w 261"/>
                <a:gd name="T15" fmla="*/ 41 h 2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1" h="261">
                  <a:moveTo>
                    <a:pt x="9" y="41"/>
                  </a:moveTo>
                  <a:lnTo>
                    <a:pt x="9" y="41"/>
                  </a:lnTo>
                  <a:cubicBezTo>
                    <a:pt x="0" y="32"/>
                    <a:pt x="0" y="18"/>
                    <a:pt x="9" y="9"/>
                  </a:cubicBezTo>
                  <a:cubicBezTo>
                    <a:pt x="18" y="0"/>
                    <a:pt x="32" y="0"/>
                    <a:pt x="41" y="9"/>
                  </a:cubicBezTo>
                  <a:lnTo>
                    <a:pt x="252" y="220"/>
                  </a:lnTo>
                  <a:cubicBezTo>
                    <a:pt x="261" y="229"/>
                    <a:pt x="261" y="243"/>
                    <a:pt x="252" y="252"/>
                  </a:cubicBezTo>
                  <a:cubicBezTo>
                    <a:pt x="243" y="261"/>
                    <a:pt x="229" y="261"/>
                    <a:pt x="220" y="252"/>
                  </a:cubicBezTo>
                  <a:lnTo>
                    <a:pt x="9" y="4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81" name="Freeform 59">
              <a:extLst>
                <a:ext uri="{FF2B5EF4-FFF2-40B4-BE49-F238E27FC236}">
                  <a16:creationId xmlns:a16="http://schemas.microsoft.com/office/drawing/2014/main" id="{C0D41739-8C7A-D892-6351-4F74AB38AE88}"/>
                </a:ext>
              </a:extLst>
            </p:cNvPr>
            <p:cNvSpPr>
              <a:spLocks/>
            </p:cNvSpPr>
            <p:nvPr/>
          </p:nvSpPr>
          <p:spPr bwMode="auto">
            <a:xfrm>
              <a:off x="244" y="1695"/>
              <a:ext cx="71" cy="70"/>
            </a:xfrm>
            <a:custGeom>
              <a:avLst/>
              <a:gdLst>
                <a:gd name="T0" fmla="*/ 41 w 261"/>
                <a:gd name="T1" fmla="*/ 252 h 261"/>
                <a:gd name="T2" fmla="*/ 41 w 261"/>
                <a:gd name="T3" fmla="*/ 252 h 261"/>
                <a:gd name="T4" fmla="*/ 9 w 261"/>
                <a:gd name="T5" fmla="*/ 252 h 261"/>
                <a:gd name="T6" fmla="*/ 9 w 261"/>
                <a:gd name="T7" fmla="*/ 220 h 261"/>
                <a:gd name="T8" fmla="*/ 220 w 261"/>
                <a:gd name="T9" fmla="*/ 9 h 261"/>
                <a:gd name="T10" fmla="*/ 252 w 261"/>
                <a:gd name="T11" fmla="*/ 9 h 261"/>
                <a:gd name="T12" fmla="*/ 252 w 261"/>
                <a:gd name="T13" fmla="*/ 41 h 261"/>
                <a:gd name="T14" fmla="*/ 41 w 261"/>
                <a:gd name="T15" fmla="*/ 252 h 2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1" h="261">
                  <a:moveTo>
                    <a:pt x="41" y="252"/>
                  </a:moveTo>
                  <a:lnTo>
                    <a:pt x="41" y="252"/>
                  </a:lnTo>
                  <a:cubicBezTo>
                    <a:pt x="32" y="261"/>
                    <a:pt x="18" y="261"/>
                    <a:pt x="9" y="252"/>
                  </a:cubicBezTo>
                  <a:cubicBezTo>
                    <a:pt x="0" y="243"/>
                    <a:pt x="0" y="229"/>
                    <a:pt x="9" y="220"/>
                  </a:cubicBezTo>
                  <a:lnTo>
                    <a:pt x="220" y="9"/>
                  </a:lnTo>
                  <a:cubicBezTo>
                    <a:pt x="229" y="0"/>
                    <a:pt x="243" y="0"/>
                    <a:pt x="252" y="9"/>
                  </a:cubicBezTo>
                  <a:cubicBezTo>
                    <a:pt x="261" y="18"/>
                    <a:pt x="261" y="32"/>
                    <a:pt x="252" y="41"/>
                  </a:cubicBezTo>
                  <a:lnTo>
                    <a:pt x="41" y="25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82" name="Freeform 60">
              <a:extLst>
                <a:ext uri="{FF2B5EF4-FFF2-40B4-BE49-F238E27FC236}">
                  <a16:creationId xmlns:a16="http://schemas.microsoft.com/office/drawing/2014/main" id="{3C75FA89-5FD6-EE17-E8A9-6CF15656EFD8}"/>
                </a:ext>
              </a:extLst>
            </p:cNvPr>
            <p:cNvSpPr>
              <a:spLocks noEditPoints="1"/>
            </p:cNvSpPr>
            <p:nvPr/>
          </p:nvSpPr>
          <p:spPr bwMode="auto">
            <a:xfrm>
              <a:off x="287" y="1552"/>
              <a:ext cx="84" cy="83"/>
            </a:xfrm>
            <a:custGeom>
              <a:avLst/>
              <a:gdLst>
                <a:gd name="T0" fmla="*/ 232 w 309"/>
                <a:gd name="T1" fmla="*/ 77 h 309"/>
                <a:gd name="T2" fmla="*/ 232 w 309"/>
                <a:gd name="T3" fmla="*/ 77 h 309"/>
                <a:gd name="T4" fmla="*/ 155 w 309"/>
                <a:gd name="T5" fmla="*/ 45 h 309"/>
                <a:gd name="T6" fmla="*/ 77 w 309"/>
                <a:gd name="T7" fmla="*/ 77 h 309"/>
                <a:gd name="T8" fmla="*/ 45 w 309"/>
                <a:gd name="T9" fmla="*/ 155 h 309"/>
                <a:gd name="T10" fmla="*/ 77 w 309"/>
                <a:gd name="T11" fmla="*/ 232 h 309"/>
                <a:gd name="T12" fmla="*/ 155 w 309"/>
                <a:gd name="T13" fmla="*/ 264 h 309"/>
                <a:gd name="T14" fmla="*/ 232 w 309"/>
                <a:gd name="T15" fmla="*/ 232 h 309"/>
                <a:gd name="T16" fmla="*/ 264 w 309"/>
                <a:gd name="T17" fmla="*/ 155 h 309"/>
                <a:gd name="T18" fmla="*/ 232 w 309"/>
                <a:gd name="T19" fmla="*/ 77 h 309"/>
                <a:gd name="T20" fmla="*/ 155 w 309"/>
                <a:gd name="T21" fmla="*/ 0 h 309"/>
                <a:gd name="T22" fmla="*/ 155 w 309"/>
                <a:gd name="T23" fmla="*/ 0 h 309"/>
                <a:gd name="T24" fmla="*/ 264 w 309"/>
                <a:gd name="T25" fmla="*/ 45 h 309"/>
                <a:gd name="T26" fmla="*/ 309 w 309"/>
                <a:gd name="T27" fmla="*/ 155 h 309"/>
                <a:gd name="T28" fmla="*/ 264 w 309"/>
                <a:gd name="T29" fmla="*/ 264 h 309"/>
                <a:gd name="T30" fmla="*/ 155 w 309"/>
                <a:gd name="T31" fmla="*/ 309 h 309"/>
                <a:gd name="T32" fmla="*/ 45 w 309"/>
                <a:gd name="T33" fmla="*/ 264 h 309"/>
                <a:gd name="T34" fmla="*/ 0 w 309"/>
                <a:gd name="T35" fmla="*/ 155 h 309"/>
                <a:gd name="T36" fmla="*/ 45 w 309"/>
                <a:gd name="T37" fmla="*/ 45 h 309"/>
                <a:gd name="T38" fmla="*/ 155 w 309"/>
                <a:gd name="T39" fmla="*/ 0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9" h="309">
                  <a:moveTo>
                    <a:pt x="232" y="77"/>
                  </a:moveTo>
                  <a:lnTo>
                    <a:pt x="232" y="77"/>
                  </a:lnTo>
                  <a:cubicBezTo>
                    <a:pt x="212" y="57"/>
                    <a:pt x="185" y="45"/>
                    <a:pt x="155" y="45"/>
                  </a:cubicBezTo>
                  <a:cubicBezTo>
                    <a:pt x="124" y="45"/>
                    <a:pt x="97" y="57"/>
                    <a:pt x="77" y="77"/>
                  </a:cubicBezTo>
                  <a:cubicBezTo>
                    <a:pt x="57" y="97"/>
                    <a:pt x="45" y="124"/>
                    <a:pt x="45" y="155"/>
                  </a:cubicBezTo>
                  <a:cubicBezTo>
                    <a:pt x="45" y="185"/>
                    <a:pt x="57" y="212"/>
                    <a:pt x="77" y="232"/>
                  </a:cubicBezTo>
                  <a:cubicBezTo>
                    <a:pt x="97" y="252"/>
                    <a:pt x="124" y="264"/>
                    <a:pt x="155" y="264"/>
                  </a:cubicBezTo>
                  <a:cubicBezTo>
                    <a:pt x="185" y="264"/>
                    <a:pt x="212" y="252"/>
                    <a:pt x="232" y="232"/>
                  </a:cubicBezTo>
                  <a:cubicBezTo>
                    <a:pt x="252" y="212"/>
                    <a:pt x="264" y="185"/>
                    <a:pt x="264" y="155"/>
                  </a:cubicBezTo>
                  <a:cubicBezTo>
                    <a:pt x="264" y="124"/>
                    <a:pt x="252" y="97"/>
                    <a:pt x="232" y="77"/>
                  </a:cubicBezTo>
                  <a:close/>
                  <a:moveTo>
                    <a:pt x="155" y="0"/>
                  </a:moveTo>
                  <a:lnTo>
                    <a:pt x="155" y="0"/>
                  </a:lnTo>
                  <a:cubicBezTo>
                    <a:pt x="197" y="0"/>
                    <a:pt x="236" y="17"/>
                    <a:pt x="264" y="45"/>
                  </a:cubicBezTo>
                  <a:cubicBezTo>
                    <a:pt x="292" y="73"/>
                    <a:pt x="309" y="112"/>
                    <a:pt x="309" y="155"/>
                  </a:cubicBezTo>
                  <a:cubicBezTo>
                    <a:pt x="309" y="197"/>
                    <a:pt x="292" y="236"/>
                    <a:pt x="264" y="264"/>
                  </a:cubicBezTo>
                  <a:cubicBezTo>
                    <a:pt x="236" y="292"/>
                    <a:pt x="197" y="309"/>
                    <a:pt x="155" y="309"/>
                  </a:cubicBezTo>
                  <a:cubicBezTo>
                    <a:pt x="112" y="309"/>
                    <a:pt x="73" y="292"/>
                    <a:pt x="45" y="264"/>
                  </a:cubicBezTo>
                  <a:cubicBezTo>
                    <a:pt x="17" y="236"/>
                    <a:pt x="0" y="197"/>
                    <a:pt x="0" y="155"/>
                  </a:cubicBezTo>
                  <a:cubicBezTo>
                    <a:pt x="0" y="112"/>
                    <a:pt x="17" y="73"/>
                    <a:pt x="45" y="45"/>
                  </a:cubicBezTo>
                  <a:cubicBezTo>
                    <a:pt x="73" y="17"/>
                    <a:pt x="112" y="0"/>
                    <a:pt x="15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083" name="Group 4">
            <a:extLst>
              <a:ext uri="{FF2B5EF4-FFF2-40B4-BE49-F238E27FC236}">
                <a16:creationId xmlns:a16="http://schemas.microsoft.com/office/drawing/2014/main" id="{F258F1F3-5FB7-331D-C3EA-55FF2BF5B40B}"/>
              </a:ext>
            </a:extLst>
          </p:cNvPr>
          <p:cNvGrpSpPr>
            <a:grpSpLocks noChangeAspect="1"/>
          </p:cNvGrpSpPr>
          <p:nvPr/>
        </p:nvGrpSpPr>
        <p:grpSpPr bwMode="auto">
          <a:xfrm>
            <a:off x="676276" y="1776415"/>
            <a:ext cx="382588" cy="358776"/>
            <a:chOff x="426" y="1119"/>
            <a:chExt cx="241" cy="226"/>
          </a:xfrm>
          <a:solidFill>
            <a:schemeClr val="accent6"/>
          </a:solidFill>
        </p:grpSpPr>
        <p:sp>
          <p:nvSpPr>
            <p:cNvPr id="1085" name="Freeform 5">
              <a:extLst>
                <a:ext uri="{FF2B5EF4-FFF2-40B4-BE49-F238E27FC236}">
                  <a16:creationId xmlns:a16="http://schemas.microsoft.com/office/drawing/2014/main" id="{475C80A2-AD61-D235-FE8F-EB420DCD11D3}"/>
                </a:ext>
              </a:extLst>
            </p:cNvPr>
            <p:cNvSpPr>
              <a:spLocks/>
            </p:cNvSpPr>
            <p:nvPr/>
          </p:nvSpPr>
          <p:spPr bwMode="auto">
            <a:xfrm>
              <a:off x="426" y="1119"/>
              <a:ext cx="173" cy="226"/>
            </a:xfrm>
            <a:custGeom>
              <a:avLst/>
              <a:gdLst>
                <a:gd name="T0" fmla="*/ 1030 w 1053"/>
                <a:gd name="T1" fmla="*/ 1370 h 1370"/>
                <a:gd name="T2" fmla="*/ 1030 w 1053"/>
                <a:gd name="T3" fmla="*/ 1370 h 1370"/>
                <a:gd name="T4" fmla="*/ 23 w 1053"/>
                <a:gd name="T5" fmla="*/ 1370 h 1370"/>
                <a:gd name="T6" fmla="*/ 0 w 1053"/>
                <a:gd name="T7" fmla="*/ 1346 h 1370"/>
                <a:gd name="T8" fmla="*/ 0 w 1053"/>
                <a:gd name="T9" fmla="*/ 224 h 1370"/>
                <a:gd name="T10" fmla="*/ 6 w 1053"/>
                <a:gd name="T11" fmla="*/ 207 h 1370"/>
                <a:gd name="T12" fmla="*/ 207 w 1053"/>
                <a:gd name="T13" fmla="*/ 7 h 1370"/>
                <a:gd name="T14" fmla="*/ 224 w 1053"/>
                <a:gd name="T15" fmla="*/ 0 h 1370"/>
                <a:gd name="T16" fmla="*/ 1030 w 1053"/>
                <a:gd name="T17" fmla="*/ 0 h 1370"/>
                <a:gd name="T18" fmla="*/ 1053 w 1053"/>
                <a:gd name="T19" fmla="*/ 23 h 1370"/>
                <a:gd name="T20" fmla="*/ 1053 w 1053"/>
                <a:gd name="T21" fmla="*/ 296 h 1370"/>
                <a:gd name="T22" fmla="*/ 1030 w 1053"/>
                <a:gd name="T23" fmla="*/ 319 h 1370"/>
                <a:gd name="T24" fmla="*/ 1007 w 1053"/>
                <a:gd name="T25" fmla="*/ 296 h 1370"/>
                <a:gd name="T26" fmla="*/ 1007 w 1053"/>
                <a:gd name="T27" fmla="*/ 46 h 1370"/>
                <a:gd name="T28" fmla="*/ 233 w 1053"/>
                <a:gd name="T29" fmla="*/ 46 h 1370"/>
                <a:gd name="T30" fmla="*/ 46 w 1053"/>
                <a:gd name="T31" fmla="*/ 233 h 1370"/>
                <a:gd name="T32" fmla="*/ 46 w 1053"/>
                <a:gd name="T33" fmla="*/ 1323 h 1370"/>
                <a:gd name="T34" fmla="*/ 1007 w 1053"/>
                <a:gd name="T35" fmla="*/ 1323 h 1370"/>
                <a:gd name="T36" fmla="*/ 1007 w 1053"/>
                <a:gd name="T37" fmla="*/ 1106 h 1370"/>
                <a:gd name="T38" fmla="*/ 1030 w 1053"/>
                <a:gd name="T39" fmla="*/ 1083 h 1370"/>
                <a:gd name="T40" fmla="*/ 1053 w 1053"/>
                <a:gd name="T41" fmla="*/ 1106 h 1370"/>
                <a:gd name="T42" fmla="*/ 1053 w 1053"/>
                <a:gd name="T43" fmla="*/ 1346 h 1370"/>
                <a:gd name="T44" fmla="*/ 1030 w 1053"/>
                <a:gd name="T45" fmla="*/ 1370 h 1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53" h="1370">
                  <a:moveTo>
                    <a:pt x="1030" y="1370"/>
                  </a:moveTo>
                  <a:lnTo>
                    <a:pt x="1030" y="1370"/>
                  </a:lnTo>
                  <a:lnTo>
                    <a:pt x="23" y="1370"/>
                  </a:lnTo>
                  <a:cubicBezTo>
                    <a:pt x="10" y="1370"/>
                    <a:pt x="0" y="1359"/>
                    <a:pt x="0" y="1346"/>
                  </a:cubicBezTo>
                  <a:lnTo>
                    <a:pt x="0" y="224"/>
                  </a:lnTo>
                  <a:cubicBezTo>
                    <a:pt x="0" y="218"/>
                    <a:pt x="2" y="212"/>
                    <a:pt x="6" y="207"/>
                  </a:cubicBezTo>
                  <a:lnTo>
                    <a:pt x="207" y="7"/>
                  </a:lnTo>
                  <a:cubicBezTo>
                    <a:pt x="212" y="3"/>
                    <a:pt x="218" y="0"/>
                    <a:pt x="224" y="0"/>
                  </a:cubicBezTo>
                  <a:lnTo>
                    <a:pt x="1030" y="0"/>
                  </a:lnTo>
                  <a:cubicBezTo>
                    <a:pt x="1043" y="0"/>
                    <a:pt x="1053" y="10"/>
                    <a:pt x="1053" y="23"/>
                  </a:cubicBezTo>
                  <a:lnTo>
                    <a:pt x="1053" y="296"/>
                  </a:lnTo>
                  <a:cubicBezTo>
                    <a:pt x="1053" y="309"/>
                    <a:pt x="1043" y="319"/>
                    <a:pt x="1030" y="319"/>
                  </a:cubicBezTo>
                  <a:cubicBezTo>
                    <a:pt x="1017" y="319"/>
                    <a:pt x="1007" y="309"/>
                    <a:pt x="1007" y="296"/>
                  </a:cubicBezTo>
                  <a:lnTo>
                    <a:pt x="1007" y="46"/>
                  </a:lnTo>
                  <a:lnTo>
                    <a:pt x="233" y="46"/>
                  </a:lnTo>
                  <a:lnTo>
                    <a:pt x="46" y="233"/>
                  </a:lnTo>
                  <a:lnTo>
                    <a:pt x="46" y="1323"/>
                  </a:lnTo>
                  <a:lnTo>
                    <a:pt x="1007" y="1323"/>
                  </a:lnTo>
                  <a:lnTo>
                    <a:pt x="1007" y="1106"/>
                  </a:lnTo>
                  <a:cubicBezTo>
                    <a:pt x="1007" y="1094"/>
                    <a:pt x="1017" y="1083"/>
                    <a:pt x="1030" y="1083"/>
                  </a:cubicBezTo>
                  <a:cubicBezTo>
                    <a:pt x="1043" y="1083"/>
                    <a:pt x="1053" y="1094"/>
                    <a:pt x="1053" y="1106"/>
                  </a:cubicBezTo>
                  <a:lnTo>
                    <a:pt x="1053" y="1346"/>
                  </a:lnTo>
                  <a:cubicBezTo>
                    <a:pt x="1053" y="1359"/>
                    <a:pt x="1043" y="1370"/>
                    <a:pt x="1030" y="137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86" name="Freeform 6">
              <a:extLst>
                <a:ext uri="{FF2B5EF4-FFF2-40B4-BE49-F238E27FC236}">
                  <a16:creationId xmlns:a16="http://schemas.microsoft.com/office/drawing/2014/main" id="{17F26A37-435F-43FF-DF1C-228BE17C26A4}"/>
                </a:ext>
              </a:extLst>
            </p:cNvPr>
            <p:cNvSpPr>
              <a:spLocks noEditPoints="1"/>
            </p:cNvSpPr>
            <p:nvPr/>
          </p:nvSpPr>
          <p:spPr bwMode="auto">
            <a:xfrm>
              <a:off x="426" y="1119"/>
              <a:ext cx="41" cy="41"/>
            </a:xfrm>
            <a:custGeom>
              <a:avLst/>
              <a:gdLst>
                <a:gd name="T0" fmla="*/ 80 w 248"/>
                <a:gd name="T1" fmla="*/ 201 h 248"/>
                <a:gd name="T2" fmla="*/ 80 w 248"/>
                <a:gd name="T3" fmla="*/ 201 h 248"/>
                <a:gd name="T4" fmla="*/ 201 w 248"/>
                <a:gd name="T5" fmla="*/ 201 h 248"/>
                <a:gd name="T6" fmla="*/ 201 w 248"/>
                <a:gd name="T7" fmla="*/ 80 h 248"/>
                <a:gd name="T8" fmla="*/ 80 w 248"/>
                <a:gd name="T9" fmla="*/ 201 h 248"/>
                <a:gd name="T10" fmla="*/ 225 w 248"/>
                <a:gd name="T11" fmla="*/ 248 h 248"/>
                <a:gd name="T12" fmla="*/ 225 w 248"/>
                <a:gd name="T13" fmla="*/ 248 h 248"/>
                <a:gd name="T14" fmla="*/ 24 w 248"/>
                <a:gd name="T15" fmla="*/ 248 h 248"/>
                <a:gd name="T16" fmla="*/ 2 w 248"/>
                <a:gd name="T17" fmla="*/ 234 h 248"/>
                <a:gd name="T18" fmla="*/ 7 w 248"/>
                <a:gd name="T19" fmla="*/ 208 h 248"/>
                <a:gd name="T20" fmla="*/ 208 w 248"/>
                <a:gd name="T21" fmla="*/ 8 h 248"/>
                <a:gd name="T22" fmla="*/ 234 w 248"/>
                <a:gd name="T23" fmla="*/ 3 h 248"/>
                <a:gd name="T24" fmla="*/ 248 w 248"/>
                <a:gd name="T25" fmla="*/ 24 h 248"/>
                <a:gd name="T26" fmla="*/ 248 w 248"/>
                <a:gd name="T27" fmla="*/ 225 h 248"/>
                <a:gd name="T28" fmla="*/ 225 w 248"/>
                <a:gd name="T29" fmla="*/ 248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8" h="248">
                  <a:moveTo>
                    <a:pt x="80" y="201"/>
                  </a:moveTo>
                  <a:lnTo>
                    <a:pt x="80" y="201"/>
                  </a:lnTo>
                  <a:lnTo>
                    <a:pt x="201" y="201"/>
                  </a:lnTo>
                  <a:lnTo>
                    <a:pt x="201" y="80"/>
                  </a:lnTo>
                  <a:lnTo>
                    <a:pt x="80" y="201"/>
                  </a:lnTo>
                  <a:close/>
                  <a:moveTo>
                    <a:pt x="225" y="248"/>
                  </a:moveTo>
                  <a:lnTo>
                    <a:pt x="225" y="248"/>
                  </a:lnTo>
                  <a:lnTo>
                    <a:pt x="24" y="248"/>
                  </a:lnTo>
                  <a:cubicBezTo>
                    <a:pt x="14" y="248"/>
                    <a:pt x="6" y="242"/>
                    <a:pt x="2" y="234"/>
                  </a:cubicBezTo>
                  <a:cubicBezTo>
                    <a:pt x="0" y="225"/>
                    <a:pt x="1" y="215"/>
                    <a:pt x="7" y="208"/>
                  </a:cubicBezTo>
                  <a:lnTo>
                    <a:pt x="208" y="8"/>
                  </a:lnTo>
                  <a:cubicBezTo>
                    <a:pt x="215" y="2"/>
                    <a:pt x="225" y="0"/>
                    <a:pt x="234" y="3"/>
                  </a:cubicBezTo>
                  <a:cubicBezTo>
                    <a:pt x="242" y="7"/>
                    <a:pt x="248" y="14"/>
                    <a:pt x="248" y="24"/>
                  </a:cubicBezTo>
                  <a:lnTo>
                    <a:pt x="248" y="225"/>
                  </a:lnTo>
                  <a:cubicBezTo>
                    <a:pt x="248" y="238"/>
                    <a:pt x="238" y="248"/>
                    <a:pt x="225" y="24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87" name="Freeform 7">
              <a:extLst>
                <a:ext uri="{FF2B5EF4-FFF2-40B4-BE49-F238E27FC236}">
                  <a16:creationId xmlns:a16="http://schemas.microsoft.com/office/drawing/2014/main" id="{04069518-574F-1FA2-54D2-FEBFDC24F6BB}"/>
                </a:ext>
              </a:extLst>
            </p:cNvPr>
            <p:cNvSpPr>
              <a:spLocks noEditPoints="1"/>
            </p:cNvSpPr>
            <p:nvPr/>
          </p:nvSpPr>
          <p:spPr bwMode="auto">
            <a:xfrm>
              <a:off x="493" y="1170"/>
              <a:ext cx="129" cy="129"/>
            </a:xfrm>
            <a:custGeom>
              <a:avLst/>
              <a:gdLst>
                <a:gd name="T0" fmla="*/ 393 w 786"/>
                <a:gd name="T1" fmla="*/ 47 h 785"/>
                <a:gd name="T2" fmla="*/ 393 w 786"/>
                <a:gd name="T3" fmla="*/ 47 h 785"/>
                <a:gd name="T4" fmla="*/ 47 w 786"/>
                <a:gd name="T5" fmla="*/ 393 h 785"/>
                <a:gd name="T6" fmla="*/ 393 w 786"/>
                <a:gd name="T7" fmla="*/ 739 h 785"/>
                <a:gd name="T8" fmla="*/ 739 w 786"/>
                <a:gd name="T9" fmla="*/ 393 h 785"/>
                <a:gd name="T10" fmla="*/ 393 w 786"/>
                <a:gd name="T11" fmla="*/ 47 h 785"/>
                <a:gd name="T12" fmla="*/ 393 w 786"/>
                <a:gd name="T13" fmla="*/ 785 h 785"/>
                <a:gd name="T14" fmla="*/ 393 w 786"/>
                <a:gd name="T15" fmla="*/ 785 h 785"/>
                <a:gd name="T16" fmla="*/ 0 w 786"/>
                <a:gd name="T17" fmla="*/ 393 h 785"/>
                <a:gd name="T18" fmla="*/ 393 w 786"/>
                <a:gd name="T19" fmla="*/ 0 h 785"/>
                <a:gd name="T20" fmla="*/ 786 w 786"/>
                <a:gd name="T21" fmla="*/ 393 h 785"/>
                <a:gd name="T22" fmla="*/ 393 w 786"/>
                <a:gd name="T23" fmla="*/ 785 h 7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86" h="785">
                  <a:moveTo>
                    <a:pt x="393" y="47"/>
                  </a:moveTo>
                  <a:lnTo>
                    <a:pt x="393" y="47"/>
                  </a:lnTo>
                  <a:cubicBezTo>
                    <a:pt x="202" y="47"/>
                    <a:pt x="47" y="202"/>
                    <a:pt x="47" y="393"/>
                  </a:cubicBezTo>
                  <a:cubicBezTo>
                    <a:pt x="47" y="583"/>
                    <a:pt x="202" y="739"/>
                    <a:pt x="393" y="739"/>
                  </a:cubicBezTo>
                  <a:cubicBezTo>
                    <a:pt x="584" y="739"/>
                    <a:pt x="739" y="583"/>
                    <a:pt x="739" y="393"/>
                  </a:cubicBezTo>
                  <a:cubicBezTo>
                    <a:pt x="739" y="202"/>
                    <a:pt x="584" y="47"/>
                    <a:pt x="393" y="47"/>
                  </a:cubicBezTo>
                  <a:close/>
                  <a:moveTo>
                    <a:pt x="393" y="785"/>
                  </a:moveTo>
                  <a:lnTo>
                    <a:pt x="393" y="785"/>
                  </a:lnTo>
                  <a:cubicBezTo>
                    <a:pt x="177" y="785"/>
                    <a:pt x="0" y="609"/>
                    <a:pt x="0" y="393"/>
                  </a:cubicBezTo>
                  <a:cubicBezTo>
                    <a:pt x="0" y="176"/>
                    <a:pt x="177" y="0"/>
                    <a:pt x="393" y="0"/>
                  </a:cubicBezTo>
                  <a:cubicBezTo>
                    <a:pt x="609" y="0"/>
                    <a:pt x="786" y="176"/>
                    <a:pt x="786" y="393"/>
                  </a:cubicBezTo>
                  <a:cubicBezTo>
                    <a:pt x="786" y="609"/>
                    <a:pt x="609" y="785"/>
                    <a:pt x="393" y="78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4" name="Freeform 8">
              <a:extLst>
                <a:ext uri="{FF2B5EF4-FFF2-40B4-BE49-F238E27FC236}">
                  <a16:creationId xmlns:a16="http://schemas.microsoft.com/office/drawing/2014/main" id="{D9BF3734-D4E6-C846-2B67-0021C6DDA514}"/>
                </a:ext>
              </a:extLst>
            </p:cNvPr>
            <p:cNvSpPr>
              <a:spLocks/>
            </p:cNvSpPr>
            <p:nvPr/>
          </p:nvSpPr>
          <p:spPr bwMode="auto">
            <a:xfrm>
              <a:off x="606" y="1283"/>
              <a:ext cx="18" cy="18"/>
            </a:xfrm>
            <a:custGeom>
              <a:avLst/>
              <a:gdLst>
                <a:gd name="T0" fmla="*/ 87 w 112"/>
                <a:gd name="T1" fmla="*/ 110 h 110"/>
                <a:gd name="T2" fmla="*/ 87 w 112"/>
                <a:gd name="T3" fmla="*/ 110 h 110"/>
                <a:gd name="T4" fmla="*/ 70 w 112"/>
                <a:gd name="T5" fmla="*/ 103 h 110"/>
                <a:gd name="T6" fmla="*/ 9 w 112"/>
                <a:gd name="T7" fmla="*/ 42 h 110"/>
                <a:gd name="T8" fmla="*/ 9 w 112"/>
                <a:gd name="T9" fmla="*/ 9 h 110"/>
                <a:gd name="T10" fmla="*/ 42 w 112"/>
                <a:gd name="T11" fmla="*/ 9 h 110"/>
                <a:gd name="T12" fmla="*/ 103 w 112"/>
                <a:gd name="T13" fmla="*/ 70 h 110"/>
                <a:gd name="T14" fmla="*/ 103 w 112"/>
                <a:gd name="T15" fmla="*/ 103 h 110"/>
                <a:gd name="T16" fmla="*/ 87 w 112"/>
                <a:gd name="T17"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2" h="110">
                  <a:moveTo>
                    <a:pt x="87" y="110"/>
                  </a:moveTo>
                  <a:lnTo>
                    <a:pt x="87" y="110"/>
                  </a:lnTo>
                  <a:cubicBezTo>
                    <a:pt x="81" y="110"/>
                    <a:pt x="75" y="108"/>
                    <a:pt x="70" y="103"/>
                  </a:cubicBezTo>
                  <a:lnTo>
                    <a:pt x="9" y="42"/>
                  </a:lnTo>
                  <a:cubicBezTo>
                    <a:pt x="0" y="33"/>
                    <a:pt x="0" y="18"/>
                    <a:pt x="9" y="9"/>
                  </a:cubicBezTo>
                  <a:cubicBezTo>
                    <a:pt x="18" y="0"/>
                    <a:pt x="33" y="0"/>
                    <a:pt x="42" y="9"/>
                  </a:cubicBezTo>
                  <a:lnTo>
                    <a:pt x="103" y="70"/>
                  </a:lnTo>
                  <a:cubicBezTo>
                    <a:pt x="112" y="79"/>
                    <a:pt x="112" y="94"/>
                    <a:pt x="103" y="103"/>
                  </a:cubicBezTo>
                  <a:cubicBezTo>
                    <a:pt x="99" y="108"/>
                    <a:pt x="93" y="110"/>
                    <a:pt x="87" y="11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5" name="Freeform 9">
              <a:extLst>
                <a:ext uri="{FF2B5EF4-FFF2-40B4-BE49-F238E27FC236}">
                  <a16:creationId xmlns:a16="http://schemas.microsoft.com/office/drawing/2014/main" id="{A2B011A3-5FC8-68D8-F001-58CE02105076}"/>
                </a:ext>
              </a:extLst>
            </p:cNvPr>
            <p:cNvSpPr>
              <a:spLocks noEditPoints="1"/>
            </p:cNvSpPr>
            <p:nvPr/>
          </p:nvSpPr>
          <p:spPr bwMode="auto">
            <a:xfrm>
              <a:off x="610" y="1288"/>
              <a:ext cx="57" cy="56"/>
            </a:xfrm>
            <a:custGeom>
              <a:avLst/>
              <a:gdLst>
                <a:gd name="T0" fmla="*/ 100 w 343"/>
                <a:gd name="T1" fmla="*/ 52 h 343"/>
                <a:gd name="T2" fmla="*/ 100 w 343"/>
                <a:gd name="T3" fmla="*/ 52 h 343"/>
                <a:gd name="T4" fmla="*/ 89 w 343"/>
                <a:gd name="T5" fmla="*/ 57 h 343"/>
                <a:gd name="T6" fmla="*/ 57 w 343"/>
                <a:gd name="T7" fmla="*/ 89 h 343"/>
                <a:gd name="T8" fmla="*/ 57 w 343"/>
                <a:gd name="T9" fmla="*/ 111 h 343"/>
                <a:gd name="T10" fmla="*/ 237 w 343"/>
                <a:gd name="T11" fmla="*/ 292 h 343"/>
                <a:gd name="T12" fmla="*/ 259 w 343"/>
                <a:gd name="T13" fmla="*/ 292 h 343"/>
                <a:gd name="T14" fmla="*/ 292 w 343"/>
                <a:gd name="T15" fmla="*/ 259 h 343"/>
                <a:gd name="T16" fmla="*/ 292 w 343"/>
                <a:gd name="T17" fmla="*/ 237 h 343"/>
                <a:gd name="T18" fmla="*/ 111 w 343"/>
                <a:gd name="T19" fmla="*/ 57 h 343"/>
                <a:gd name="T20" fmla="*/ 100 w 343"/>
                <a:gd name="T21" fmla="*/ 52 h 343"/>
                <a:gd name="T22" fmla="*/ 248 w 343"/>
                <a:gd name="T23" fmla="*/ 343 h 343"/>
                <a:gd name="T24" fmla="*/ 248 w 343"/>
                <a:gd name="T25" fmla="*/ 343 h 343"/>
                <a:gd name="T26" fmla="*/ 204 w 343"/>
                <a:gd name="T27" fmla="*/ 325 h 343"/>
                <a:gd name="T28" fmla="*/ 24 w 343"/>
                <a:gd name="T29" fmla="*/ 144 h 343"/>
                <a:gd name="T30" fmla="*/ 24 w 343"/>
                <a:gd name="T31" fmla="*/ 56 h 343"/>
                <a:gd name="T32" fmla="*/ 56 w 343"/>
                <a:gd name="T33" fmla="*/ 24 h 343"/>
                <a:gd name="T34" fmla="*/ 144 w 343"/>
                <a:gd name="T35" fmla="*/ 24 h 343"/>
                <a:gd name="T36" fmla="*/ 325 w 343"/>
                <a:gd name="T37" fmla="*/ 204 h 343"/>
                <a:gd name="T38" fmla="*/ 343 w 343"/>
                <a:gd name="T39" fmla="*/ 248 h 343"/>
                <a:gd name="T40" fmla="*/ 325 w 343"/>
                <a:gd name="T41" fmla="*/ 292 h 343"/>
                <a:gd name="T42" fmla="*/ 292 w 343"/>
                <a:gd name="T43" fmla="*/ 325 h 343"/>
                <a:gd name="T44" fmla="*/ 248 w 343"/>
                <a:gd name="T45" fmla="*/ 343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3" h="343">
                  <a:moveTo>
                    <a:pt x="100" y="52"/>
                  </a:moveTo>
                  <a:lnTo>
                    <a:pt x="100" y="52"/>
                  </a:lnTo>
                  <a:cubicBezTo>
                    <a:pt x="96" y="52"/>
                    <a:pt x="92" y="54"/>
                    <a:pt x="89" y="57"/>
                  </a:cubicBezTo>
                  <a:lnTo>
                    <a:pt x="57" y="89"/>
                  </a:lnTo>
                  <a:cubicBezTo>
                    <a:pt x="51" y="95"/>
                    <a:pt x="51" y="105"/>
                    <a:pt x="57" y="111"/>
                  </a:cubicBezTo>
                  <a:lnTo>
                    <a:pt x="237" y="292"/>
                  </a:lnTo>
                  <a:cubicBezTo>
                    <a:pt x="243" y="298"/>
                    <a:pt x="253" y="298"/>
                    <a:pt x="259" y="292"/>
                  </a:cubicBezTo>
                  <a:lnTo>
                    <a:pt x="292" y="259"/>
                  </a:lnTo>
                  <a:cubicBezTo>
                    <a:pt x="298" y="253"/>
                    <a:pt x="298" y="243"/>
                    <a:pt x="292" y="237"/>
                  </a:cubicBezTo>
                  <a:lnTo>
                    <a:pt x="111" y="57"/>
                  </a:lnTo>
                  <a:cubicBezTo>
                    <a:pt x="108" y="54"/>
                    <a:pt x="104" y="52"/>
                    <a:pt x="100" y="52"/>
                  </a:cubicBezTo>
                  <a:close/>
                  <a:moveTo>
                    <a:pt x="248" y="343"/>
                  </a:moveTo>
                  <a:lnTo>
                    <a:pt x="248" y="343"/>
                  </a:lnTo>
                  <a:cubicBezTo>
                    <a:pt x="232" y="343"/>
                    <a:pt x="216" y="336"/>
                    <a:pt x="204" y="325"/>
                  </a:cubicBezTo>
                  <a:lnTo>
                    <a:pt x="24" y="144"/>
                  </a:lnTo>
                  <a:cubicBezTo>
                    <a:pt x="0" y="120"/>
                    <a:pt x="0" y="80"/>
                    <a:pt x="24" y="56"/>
                  </a:cubicBezTo>
                  <a:lnTo>
                    <a:pt x="56" y="24"/>
                  </a:lnTo>
                  <a:cubicBezTo>
                    <a:pt x="81" y="0"/>
                    <a:pt x="120" y="0"/>
                    <a:pt x="144" y="24"/>
                  </a:cubicBezTo>
                  <a:lnTo>
                    <a:pt x="325" y="204"/>
                  </a:lnTo>
                  <a:cubicBezTo>
                    <a:pt x="337" y="216"/>
                    <a:pt x="343" y="231"/>
                    <a:pt x="343" y="248"/>
                  </a:cubicBezTo>
                  <a:cubicBezTo>
                    <a:pt x="343" y="265"/>
                    <a:pt x="337" y="280"/>
                    <a:pt x="325" y="292"/>
                  </a:cubicBezTo>
                  <a:lnTo>
                    <a:pt x="292" y="325"/>
                  </a:lnTo>
                  <a:cubicBezTo>
                    <a:pt x="281" y="336"/>
                    <a:pt x="265" y="343"/>
                    <a:pt x="248" y="34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6" name="Freeform 10">
              <a:extLst>
                <a:ext uri="{FF2B5EF4-FFF2-40B4-BE49-F238E27FC236}">
                  <a16:creationId xmlns:a16="http://schemas.microsoft.com/office/drawing/2014/main" id="{1FAA3A79-ECEF-0078-3D8C-0440363C3C32}"/>
                </a:ext>
              </a:extLst>
            </p:cNvPr>
            <p:cNvSpPr>
              <a:spLocks/>
            </p:cNvSpPr>
            <p:nvPr/>
          </p:nvSpPr>
          <p:spPr bwMode="auto">
            <a:xfrm>
              <a:off x="516" y="1245"/>
              <a:ext cx="33" cy="37"/>
            </a:xfrm>
            <a:custGeom>
              <a:avLst/>
              <a:gdLst>
                <a:gd name="T0" fmla="*/ 176 w 199"/>
                <a:gd name="T1" fmla="*/ 224 h 224"/>
                <a:gd name="T2" fmla="*/ 176 w 199"/>
                <a:gd name="T3" fmla="*/ 224 h 224"/>
                <a:gd name="T4" fmla="*/ 152 w 199"/>
                <a:gd name="T5" fmla="*/ 201 h 224"/>
                <a:gd name="T6" fmla="*/ 152 w 199"/>
                <a:gd name="T7" fmla="*/ 47 h 224"/>
                <a:gd name="T8" fmla="*/ 46 w 199"/>
                <a:gd name="T9" fmla="*/ 47 h 224"/>
                <a:gd name="T10" fmla="*/ 46 w 199"/>
                <a:gd name="T11" fmla="*/ 104 h 224"/>
                <a:gd name="T12" fmla="*/ 23 w 199"/>
                <a:gd name="T13" fmla="*/ 127 h 224"/>
                <a:gd name="T14" fmla="*/ 0 w 199"/>
                <a:gd name="T15" fmla="*/ 104 h 224"/>
                <a:gd name="T16" fmla="*/ 0 w 199"/>
                <a:gd name="T17" fmla="*/ 23 h 224"/>
                <a:gd name="T18" fmla="*/ 23 w 199"/>
                <a:gd name="T19" fmla="*/ 0 h 224"/>
                <a:gd name="T20" fmla="*/ 176 w 199"/>
                <a:gd name="T21" fmla="*/ 0 h 224"/>
                <a:gd name="T22" fmla="*/ 199 w 199"/>
                <a:gd name="T23" fmla="*/ 23 h 224"/>
                <a:gd name="T24" fmla="*/ 199 w 199"/>
                <a:gd name="T25" fmla="*/ 201 h 224"/>
                <a:gd name="T26" fmla="*/ 176 w 199"/>
                <a:gd name="T27" fmla="*/ 22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9" h="224">
                  <a:moveTo>
                    <a:pt x="176" y="224"/>
                  </a:moveTo>
                  <a:lnTo>
                    <a:pt x="176" y="224"/>
                  </a:lnTo>
                  <a:cubicBezTo>
                    <a:pt x="163" y="224"/>
                    <a:pt x="152" y="214"/>
                    <a:pt x="152" y="201"/>
                  </a:cubicBezTo>
                  <a:lnTo>
                    <a:pt x="152" y="47"/>
                  </a:lnTo>
                  <a:lnTo>
                    <a:pt x="46" y="47"/>
                  </a:lnTo>
                  <a:lnTo>
                    <a:pt x="46" y="104"/>
                  </a:lnTo>
                  <a:cubicBezTo>
                    <a:pt x="46" y="117"/>
                    <a:pt x="36" y="127"/>
                    <a:pt x="23" y="127"/>
                  </a:cubicBezTo>
                  <a:cubicBezTo>
                    <a:pt x="10" y="127"/>
                    <a:pt x="0" y="117"/>
                    <a:pt x="0" y="104"/>
                  </a:cubicBezTo>
                  <a:lnTo>
                    <a:pt x="0" y="23"/>
                  </a:lnTo>
                  <a:cubicBezTo>
                    <a:pt x="0" y="11"/>
                    <a:pt x="10" y="0"/>
                    <a:pt x="23" y="0"/>
                  </a:cubicBezTo>
                  <a:lnTo>
                    <a:pt x="176" y="0"/>
                  </a:lnTo>
                  <a:cubicBezTo>
                    <a:pt x="189" y="0"/>
                    <a:pt x="199" y="11"/>
                    <a:pt x="199" y="23"/>
                  </a:cubicBezTo>
                  <a:lnTo>
                    <a:pt x="199" y="201"/>
                  </a:lnTo>
                  <a:cubicBezTo>
                    <a:pt x="199" y="214"/>
                    <a:pt x="189" y="224"/>
                    <a:pt x="176" y="22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7" name="Freeform 11">
              <a:extLst>
                <a:ext uri="{FF2B5EF4-FFF2-40B4-BE49-F238E27FC236}">
                  <a16:creationId xmlns:a16="http://schemas.microsoft.com/office/drawing/2014/main" id="{59586BAF-AD8B-F744-4C70-0213D88F4EA0}"/>
                </a:ext>
              </a:extLst>
            </p:cNvPr>
            <p:cNvSpPr>
              <a:spLocks/>
            </p:cNvSpPr>
            <p:nvPr/>
          </p:nvSpPr>
          <p:spPr bwMode="auto">
            <a:xfrm>
              <a:off x="541" y="1228"/>
              <a:ext cx="33" cy="54"/>
            </a:xfrm>
            <a:custGeom>
              <a:avLst/>
              <a:gdLst>
                <a:gd name="T0" fmla="*/ 176 w 200"/>
                <a:gd name="T1" fmla="*/ 325 h 325"/>
                <a:gd name="T2" fmla="*/ 176 w 200"/>
                <a:gd name="T3" fmla="*/ 325 h 325"/>
                <a:gd name="T4" fmla="*/ 153 w 200"/>
                <a:gd name="T5" fmla="*/ 302 h 325"/>
                <a:gd name="T6" fmla="*/ 153 w 200"/>
                <a:gd name="T7" fmla="*/ 47 h 325"/>
                <a:gd name="T8" fmla="*/ 47 w 200"/>
                <a:gd name="T9" fmla="*/ 47 h 325"/>
                <a:gd name="T10" fmla="*/ 47 w 200"/>
                <a:gd name="T11" fmla="*/ 302 h 325"/>
                <a:gd name="T12" fmla="*/ 24 w 200"/>
                <a:gd name="T13" fmla="*/ 325 h 325"/>
                <a:gd name="T14" fmla="*/ 0 w 200"/>
                <a:gd name="T15" fmla="*/ 302 h 325"/>
                <a:gd name="T16" fmla="*/ 0 w 200"/>
                <a:gd name="T17" fmla="*/ 24 h 325"/>
                <a:gd name="T18" fmla="*/ 24 w 200"/>
                <a:gd name="T19" fmla="*/ 0 h 325"/>
                <a:gd name="T20" fmla="*/ 176 w 200"/>
                <a:gd name="T21" fmla="*/ 0 h 325"/>
                <a:gd name="T22" fmla="*/ 200 w 200"/>
                <a:gd name="T23" fmla="*/ 24 h 325"/>
                <a:gd name="T24" fmla="*/ 200 w 200"/>
                <a:gd name="T25" fmla="*/ 302 h 325"/>
                <a:gd name="T26" fmla="*/ 176 w 200"/>
                <a:gd name="T27"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0" h="325">
                  <a:moveTo>
                    <a:pt x="176" y="325"/>
                  </a:moveTo>
                  <a:lnTo>
                    <a:pt x="176" y="325"/>
                  </a:lnTo>
                  <a:cubicBezTo>
                    <a:pt x="163" y="325"/>
                    <a:pt x="153" y="315"/>
                    <a:pt x="153" y="302"/>
                  </a:cubicBezTo>
                  <a:lnTo>
                    <a:pt x="153" y="47"/>
                  </a:lnTo>
                  <a:lnTo>
                    <a:pt x="47" y="47"/>
                  </a:lnTo>
                  <a:lnTo>
                    <a:pt x="47" y="302"/>
                  </a:lnTo>
                  <a:cubicBezTo>
                    <a:pt x="47" y="315"/>
                    <a:pt x="37" y="325"/>
                    <a:pt x="24" y="325"/>
                  </a:cubicBezTo>
                  <a:cubicBezTo>
                    <a:pt x="11" y="325"/>
                    <a:pt x="0" y="315"/>
                    <a:pt x="0" y="302"/>
                  </a:cubicBezTo>
                  <a:lnTo>
                    <a:pt x="0" y="24"/>
                  </a:lnTo>
                  <a:cubicBezTo>
                    <a:pt x="0" y="11"/>
                    <a:pt x="11" y="0"/>
                    <a:pt x="24" y="0"/>
                  </a:cubicBezTo>
                  <a:lnTo>
                    <a:pt x="176" y="0"/>
                  </a:lnTo>
                  <a:cubicBezTo>
                    <a:pt x="189" y="0"/>
                    <a:pt x="200" y="11"/>
                    <a:pt x="200" y="24"/>
                  </a:cubicBezTo>
                  <a:lnTo>
                    <a:pt x="200" y="302"/>
                  </a:lnTo>
                  <a:cubicBezTo>
                    <a:pt x="200" y="315"/>
                    <a:pt x="189" y="325"/>
                    <a:pt x="176" y="32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8" name="Freeform 12">
              <a:extLst>
                <a:ext uri="{FF2B5EF4-FFF2-40B4-BE49-F238E27FC236}">
                  <a16:creationId xmlns:a16="http://schemas.microsoft.com/office/drawing/2014/main" id="{56841C3D-778B-350A-226B-18262BEF78BA}"/>
                </a:ext>
              </a:extLst>
            </p:cNvPr>
            <p:cNvSpPr>
              <a:spLocks/>
            </p:cNvSpPr>
            <p:nvPr/>
          </p:nvSpPr>
          <p:spPr bwMode="auto">
            <a:xfrm>
              <a:off x="566" y="1212"/>
              <a:ext cx="33" cy="70"/>
            </a:xfrm>
            <a:custGeom>
              <a:avLst/>
              <a:gdLst>
                <a:gd name="T0" fmla="*/ 23 w 199"/>
                <a:gd name="T1" fmla="*/ 423 h 423"/>
                <a:gd name="T2" fmla="*/ 23 w 199"/>
                <a:gd name="T3" fmla="*/ 423 h 423"/>
                <a:gd name="T4" fmla="*/ 0 w 199"/>
                <a:gd name="T5" fmla="*/ 400 h 423"/>
                <a:gd name="T6" fmla="*/ 0 w 199"/>
                <a:gd name="T7" fmla="*/ 23 h 423"/>
                <a:gd name="T8" fmla="*/ 23 w 199"/>
                <a:gd name="T9" fmla="*/ 0 h 423"/>
                <a:gd name="T10" fmla="*/ 176 w 199"/>
                <a:gd name="T11" fmla="*/ 0 h 423"/>
                <a:gd name="T12" fmla="*/ 199 w 199"/>
                <a:gd name="T13" fmla="*/ 23 h 423"/>
                <a:gd name="T14" fmla="*/ 199 w 199"/>
                <a:gd name="T15" fmla="*/ 303 h 423"/>
                <a:gd name="T16" fmla="*/ 176 w 199"/>
                <a:gd name="T17" fmla="*/ 326 h 423"/>
                <a:gd name="T18" fmla="*/ 153 w 199"/>
                <a:gd name="T19" fmla="*/ 303 h 423"/>
                <a:gd name="T20" fmla="*/ 153 w 199"/>
                <a:gd name="T21" fmla="*/ 46 h 423"/>
                <a:gd name="T22" fmla="*/ 47 w 199"/>
                <a:gd name="T23" fmla="*/ 46 h 423"/>
                <a:gd name="T24" fmla="*/ 47 w 199"/>
                <a:gd name="T25" fmla="*/ 400 h 423"/>
                <a:gd name="T26" fmla="*/ 23 w 199"/>
                <a:gd name="T27" fmla="*/ 423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9" h="423">
                  <a:moveTo>
                    <a:pt x="23" y="423"/>
                  </a:moveTo>
                  <a:lnTo>
                    <a:pt x="23" y="423"/>
                  </a:lnTo>
                  <a:cubicBezTo>
                    <a:pt x="10" y="423"/>
                    <a:pt x="0" y="413"/>
                    <a:pt x="0" y="400"/>
                  </a:cubicBezTo>
                  <a:lnTo>
                    <a:pt x="0" y="23"/>
                  </a:lnTo>
                  <a:cubicBezTo>
                    <a:pt x="0" y="10"/>
                    <a:pt x="10" y="0"/>
                    <a:pt x="23" y="0"/>
                  </a:cubicBezTo>
                  <a:lnTo>
                    <a:pt x="176" y="0"/>
                  </a:lnTo>
                  <a:cubicBezTo>
                    <a:pt x="189" y="0"/>
                    <a:pt x="199" y="10"/>
                    <a:pt x="199" y="23"/>
                  </a:cubicBezTo>
                  <a:lnTo>
                    <a:pt x="199" y="303"/>
                  </a:lnTo>
                  <a:cubicBezTo>
                    <a:pt x="199" y="316"/>
                    <a:pt x="189" y="326"/>
                    <a:pt x="176" y="326"/>
                  </a:cubicBezTo>
                  <a:cubicBezTo>
                    <a:pt x="163" y="326"/>
                    <a:pt x="153" y="316"/>
                    <a:pt x="153" y="303"/>
                  </a:cubicBezTo>
                  <a:lnTo>
                    <a:pt x="153" y="46"/>
                  </a:lnTo>
                  <a:lnTo>
                    <a:pt x="47" y="46"/>
                  </a:lnTo>
                  <a:lnTo>
                    <a:pt x="47" y="400"/>
                  </a:lnTo>
                  <a:cubicBezTo>
                    <a:pt x="47" y="413"/>
                    <a:pt x="36" y="423"/>
                    <a:pt x="23" y="42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99" name="Group 15">
            <a:extLst>
              <a:ext uri="{FF2B5EF4-FFF2-40B4-BE49-F238E27FC236}">
                <a16:creationId xmlns:a16="http://schemas.microsoft.com/office/drawing/2014/main" id="{1F734954-DA0A-FD22-F7D2-7B61CAE48B55}"/>
              </a:ext>
            </a:extLst>
          </p:cNvPr>
          <p:cNvGrpSpPr>
            <a:grpSpLocks noChangeAspect="1"/>
          </p:cNvGrpSpPr>
          <p:nvPr/>
        </p:nvGrpSpPr>
        <p:grpSpPr bwMode="auto">
          <a:xfrm>
            <a:off x="2579688" y="1774823"/>
            <a:ext cx="504825" cy="361949"/>
            <a:chOff x="1625" y="1118"/>
            <a:chExt cx="318" cy="228"/>
          </a:xfrm>
          <a:solidFill>
            <a:schemeClr val="accent6"/>
          </a:solidFill>
        </p:grpSpPr>
        <p:sp>
          <p:nvSpPr>
            <p:cNvPr id="301" name="Freeform 16">
              <a:extLst>
                <a:ext uri="{FF2B5EF4-FFF2-40B4-BE49-F238E27FC236}">
                  <a16:creationId xmlns:a16="http://schemas.microsoft.com/office/drawing/2014/main" id="{8571788B-9460-CF0A-D225-06D3A949CD50}"/>
                </a:ext>
              </a:extLst>
            </p:cNvPr>
            <p:cNvSpPr>
              <a:spLocks noEditPoints="1"/>
            </p:cNvSpPr>
            <p:nvPr/>
          </p:nvSpPr>
          <p:spPr bwMode="auto">
            <a:xfrm>
              <a:off x="1717" y="1118"/>
              <a:ext cx="133" cy="171"/>
            </a:xfrm>
            <a:custGeom>
              <a:avLst/>
              <a:gdLst>
                <a:gd name="T0" fmla="*/ 47 w 817"/>
                <a:gd name="T1" fmla="*/ 216 h 1041"/>
                <a:gd name="T2" fmla="*/ 47 w 817"/>
                <a:gd name="T3" fmla="*/ 216 h 1041"/>
                <a:gd name="T4" fmla="*/ 47 w 817"/>
                <a:gd name="T5" fmla="*/ 595 h 1041"/>
                <a:gd name="T6" fmla="*/ 242 w 817"/>
                <a:gd name="T7" fmla="*/ 909 h 1041"/>
                <a:gd name="T8" fmla="*/ 409 w 817"/>
                <a:gd name="T9" fmla="*/ 991 h 1041"/>
                <a:gd name="T10" fmla="*/ 575 w 817"/>
                <a:gd name="T11" fmla="*/ 909 h 1041"/>
                <a:gd name="T12" fmla="*/ 771 w 817"/>
                <a:gd name="T13" fmla="*/ 595 h 1041"/>
                <a:gd name="T14" fmla="*/ 771 w 817"/>
                <a:gd name="T15" fmla="*/ 216 h 1041"/>
                <a:gd name="T16" fmla="*/ 409 w 817"/>
                <a:gd name="T17" fmla="*/ 57 h 1041"/>
                <a:gd name="T18" fmla="*/ 47 w 817"/>
                <a:gd name="T19" fmla="*/ 216 h 1041"/>
                <a:gd name="T20" fmla="*/ 409 w 817"/>
                <a:gd name="T21" fmla="*/ 1041 h 1041"/>
                <a:gd name="T22" fmla="*/ 409 w 817"/>
                <a:gd name="T23" fmla="*/ 1041 h 1041"/>
                <a:gd name="T24" fmla="*/ 398 w 817"/>
                <a:gd name="T25" fmla="*/ 1038 h 1041"/>
                <a:gd name="T26" fmla="*/ 221 w 817"/>
                <a:gd name="T27" fmla="*/ 951 h 1041"/>
                <a:gd name="T28" fmla="*/ 0 w 817"/>
                <a:gd name="T29" fmla="*/ 595 h 1041"/>
                <a:gd name="T30" fmla="*/ 0 w 817"/>
                <a:gd name="T31" fmla="*/ 197 h 1041"/>
                <a:gd name="T32" fmla="*/ 19 w 817"/>
                <a:gd name="T33" fmla="*/ 174 h 1041"/>
                <a:gd name="T34" fmla="*/ 392 w 817"/>
                <a:gd name="T35" fmla="*/ 9 h 1041"/>
                <a:gd name="T36" fmla="*/ 425 w 817"/>
                <a:gd name="T37" fmla="*/ 9 h 1041"/>
                <a:gd name="T38" fmla="*/ 798 w 817"/>
                <a:gd name="T39" fmla="*/ 174 h 1041"/>
                <a:gd name="T40" fmla="*/ 817 w 817"/>
                <a:gd name="T41" fmla="*/ 197 h 1041"/>
                <a:gd name="T42" fmla="*/ 817 w 817"/>
                <a:gd name="T43" fmla="*/ 595 h 1041"/>
                <a:gd name="T44" fmla="*/ 596 w 817"/>
                <a:gd name="T45" fmla="*/ 951 h 1041"/>
                <a:gd name="T46" fmla="*/ 419 w 817"/>
                <a:gd name="T47" fmla="*/ 1038 h 1041"/>
                <a:gd name="T48" fmla="*/ 409 w 817"/>
                <a:gd name="T49" fmla="*/ 1041 h 10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17" h="1041">
                  <a:moveTo>
                    <a:pt x="47" y="216"/>
                  </a:moveTo>
                  <a:lnTo>
                    <a:pt x="47" y="216"/>
                  </a:lnTo>
                  <a:lnTo>
                    <a:pt x="47" y="595"/>
                  </a:lnTo>
                  <a:cubicBezTo>
                    <a:pt x="47" y="729"/>
                    <a:pt x="121" y="850"/>
                    <a:pt x="242" y="909"/>
                  </a:cubicBezTo>
                  <a:lnTo>
                    <a:pt x="409" y="991"/>
                  </a:lnTo>
                  <a:lnTo>
                    <a:pt x="575" y="909"/>
                  </a:lnTo>
                  <a:cubicBezTo>
                    <a:pt x="696" y="850"/>
                    <a:pt x="771" y="729"/>
                    <a:pt x="771" y="595"/>
                  </a:cubicBezTo>
                  <a:lnTo>
                    <a:pt x="771" y="216"/>
                  </a:lnTo>
                  <a:cubicBezTo>
                    <a:pt x="604" y="182"/>
                    <a:pt x="488" y="131"/>
                    <a:pt x="409" y="57"/>
                  </a:cubicBezTo>
                  <a:cubicBezTo>
                    <a:pt x="329" y="131"/>
                    <a:pt x="213" y="182"/>
                    <a:pt x="47" y="216"/>
                  </a:cubicBezTo>
                  <a:close/>
                  <a:moveTo>
                    <a:pt x="409" y="1041"/>
                  </a:moveTo>
                  <a:lnTo>
                    <a:pt x="409" y="1041"/>
                  </a:lnTo>
                  <a:cubicBezTo>
                    <a:pt x="405" y="1041"/>
                    <a:pt x="402" y="1040"/>
                    <a:pt x="398" y="1038"/>
                  </a:cubicBezTo>
                  <a:lnTo>
                    <a:pt x="221" y="951"/>
                  </a:lnTo>
                  <a:cubicBezTo>
                    <a:pt x="85" y="884"/>
                    <a:pt x="0" y="747"/>
                    <a:pt x="0" y="595"/>
                  </a:cubicBezTo>
                  <a:lnTo>
                    <a:pt x="0" y="197"/>
                  </a:lnTo>
                  <a:cubicBezTo>
                    <a:pt x="0" y="185"/>
                    <a:pt x="8" y="176"/>
                    <a:pt x="19" y="174"/>
                  </a:cubicBezTo>
                  <a:cubicBezTo>
                    <a:pt x="198" y="139"/>
                    <a:pt x="317" y="87"/>
                    <a:pt x="392" y="9"/>
                  </a:cubicBezTo>
                  <a:cubicBezTo>
                    <a:pt x="401" y="0"/>
                    <a:pt x="417" y="0"/>
                    <a:pt x="425" y="9"/>
                  </a:cubicBezTo>
                  <a:cubicBezTo>
                    <a:pt x="501" y="87"/>
                    <a:pt x="619" y="139"/>
                    <a:pt x="798" y="174"/>
                  </a:cubicBezTo>
                  <a:cubicBezTo>
                    <a:pt x="809" y="176"/>
                    <a:pt x="817" y="185"/>
                    <a:pt x="817" y="197"/>
                  </a:cubicBezTo>
                  <a:lnTo>
                    <a:pt x="817" y="595"/>
                  </a:lnTo>
                  <a:cubicBezTo>
                    <a:pt x="817" y="747"/>
                    <a:pt x="733" y="884"/>
                    <a:pt x="596" y="951"/>
                  </a:cubicBezTo>
                  <a:lnTo>
                    <a:pt x="419" y="1038"/>
                  </a:lnTo>
                  <a:cubicBezTo>
                    <a:pt x="416" y="1040"/>
                    <a:pt x="412" y="1041"/>
                    <a:pt x="409" y="104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2" name="Freeform 17">
              <a:extLst>
                <a:ext uri="{FF2B5EF4-FFF2-40B4-BE49-F238E27FC236}">
                  <a16:creationId xmlns:a16="http://schemas.microsoft.com/office/drawing/2014/main" id="{056BBF96-7181-4FEF-44B9-7C3D0F45A0CE}"/>
                </a:ext>
              </a:extLst>
            </p:cNvPr>
            <p:cNvSpPr>
              <a:spLocks noEditPoints="1"/>
            </p:cNvSpPr>
            <p:nvPr/>
          </p:nvSpPr>
          <p:spPr bwMode="auto">
            <a:xfrm>
              <a:off x="1753" y="1190"/>
              <a:ext cx="61" cy="50"/>
            </a:xfrm>
            <a:custGeom>
              <a:avLst/>
              <a:gdLst>
                <a:gd name="T0" fmla="*/ 50 w 375"/>
                <a:gd name="T1" fmla="*/ 47 h 306"/>
                <a:gd name="T2" fmla="*/ 50 w 375"/>
                <a:gd name="T3" fmla="*/ 47 h 306"/>
                <a:gd name="T4" fmla="*/ 47 w 375"/>
                <a:gd name="T5" fmla="*/ 50 h 306"/>
                <a:gd name="T6" fmla="*/ 47 w 375"/>
                <a:gd name="T7" fmla="*/ 256 h 306"/>
                <a:gd name="T8" fmla="*/ 50 w 375"/>
                <a:gd name="T9" fmla="*/ 259 h 306"/>
                <a:gd name="T10" fmla="*/ 325 w 375"/>
                <a:gd name="T11" fmla="*/ 259 h 306"/>
                <a:gd name="T12" fmla="*/ 329 w 375"/>
                <a:gd name="T13" fmla="*/ 256 h 306"/>
                <a:gd name="T14" fmla="*/ 329 w 375"/>
                <a:gd name="T15" fmla="*/ 50 h 306"/>
                <a:gd name="T16" fmla="*/ 325 w 375"/>
                <a:gd name="T17" fmla="*/ 47 h 306"/>
                <a:gd name="T18" fmla="*/ 50 w 375"/>
                <a:gd name="T19" fmla="*/ 47 h 306"/>
                <a:gd name="T20" fmla="*/ 325 w 375"/>
                <a:gd name="T21" fmla="*/ 306 h 306"/>
                <a:gd name="T22" fmla="*/ 325 w 375"/>
                <a:gd name="T23" fmla="*/ 306 h 306"/>
                <a:gd name="T24" fmla="*/ 50 w 375"/>
                <a:gd name="T25" fmla="*/ 306 h 306"/>
                <a:gd name="T26" fmla="*/ 0 w 375"/>
                <a:gd name="T27" fmla="*/ 256 h 306"/>
                <a:gd name="T28" fmla="*/ 0 w 375"/>
                <a:gd name="T29" fmla="*/ 50 h 306"/>
                <a:gd name="T30" fmla="*/ 50 w 375"/>
                <a:gd name="T31" fmla="*/ 0 h 306"/>
                <a:gd name="T32" fmla="*/ 325 w 375"/>
                <a:gd name="T33" fmla="*/ 0 h 306"/>
                <a:gd name="T34" fmla="*/ 375 w 375"/>
                <a:gd name="T35" fmla="*/ 50 h 306"/>
                <a:gd name="T36" fmla="*/ 375 w 375"/>
                <a:gd name="T37" fmla="*/ 256 h 306"/>
                <a:gd name="T38" fmla="*/ 325 w 375"/>
                <a:gd name="T39" fmla="*/ 306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5" h="306">
                  <a:moveTo>
                    <a:pt x="50" y="47"/>
                  </a:moveTo>
                  <a:lnTo>
                    <a:pt x="50" y="47"/>
                  </a:lnTo>
                  <a:cubicBezTo>
                    <a:pt x="48" y="47"/>
                    <a:pt x="47" y="48"/>
                    <a:pt x="47" y="50"/>
                  </a:cubicBezTo>
                  <a:lnTo>
                    <a:pt x="47" y="256"/>
                  </a:lnTo>
                  <a:cubicBezTo>
                    <a:pt x="47" y="258"/>
                    <a:pt x="48" y="259"/>
                    <a:pt x="50" y="259"/>
                  </a:cubicBezTo>
                  <a:lnTo>
                    <a:pt x="325" y="259"/>
                  </a:lnTo>
                  <a:cubicBezTo>
                    <a:pt x="327" y="259"/>
                    <a:pt x="329" y="258"/>
                    <a:pt x="329" y="256"/>
                  </a:cubicBezTo>
                  <a:lnTo>
                    <a:pt x="329" y="50"/>
                  </a:lnTo>
                  <a:cubicBezTo>
                    <a:pt x="329" y="48"/>
                    <a:pt x="327" y="47"/>
                    <a:pt x="325" y="47"/>
                  </a:cubicBezTo>
                  <a:lnTo>
                    <a:pt x="50" y="47"/>
                  </a:lnTo>
                  <a:close/>
                  <a:moveTo>
                    <a:pt x="325" y="306"/>
                  </a:moveTo>
                  <a:lnTo>
                    <a:pt x="325" y="306"/>
                  </a:lnTo>
                  <a:lnTo>
                    <a:pt x="50" y="306"/>
                  </a:lnTo>
                  <a:cubicBezTo>
                    <a:pt x="22" y="306"/>
                    <a:pt x="0" y="283"/>
                    <a:pt x="0" y="256"/>
                  </a:cubicBezTo>
                  <a:lnTo>
                    <a:pt x="0" y="50"/>
                  </a:lnTo>
                  <a:cubicBezTo>
                    <a:pt x="0" y="23"/>
                    <a:pt x="22" y="0"/>
                    <a:pt x="50" y="0"/>
                  </a:cubicBezTo>
                  <a:lnTo>
                    <a:pt x="325" y="0"/>
                  </a:lnTo>
                  <a:cubicBezTo>
                    <a:pt x="353" y="0"/>
                    <a:pt x="375" y="23"/>
                    <a:pt x="375" y="50"/>
                  </a:cubicBezTo>
                  <a:lnTo>
                    <a:pt x="375" y="256"/>
                  </a:lnTo>
                  <a:cubicBezTo>
                    <a:pt x="375" y="283"/>
                    <a:pt x="353" y="306"/>
                    <a:pt x="325" y="30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4" name="Freeform 18">
              <a:extLst>
                <a:ext uri="{FF2B5EF4-FFF2-40B4-BE49-F238E27FC236}">
                  <a16:creationId xmlns:a16="http://schemas.microsoft.com/office/drawing/2014/main" id="{63A5933A-4CA2-937C-064A-E986033A3E04}"/>
                </a:ext>
              </a:extLst>
            </p:cNvPr>
            <p:cNvSpPr>
              <a:spLocks noEditPoints="1"/>
            </p:cNvSpPr>
            <p:nvPr/>
          </p:nvSpPr>
          <p:spPr bwMode="auto">
            <a:xfrm>
              <a:off x="1765" y="1163"/>
              <a:ext cx="37" cy="34"/>
            </a:xfrm>
            <a:custGeom>
              <a:avLst/>
              <a:gdLst>
                <a:gd name="T0" fmla="*/ 47 w 227"/>
                <a:gd name="T1" fmla="*/ 163 h 210"/>
                <a:gd name="T2" fmla="*/ 47 w 227"/>
                <a:gd name="T3" fmla="*/ 163 h 210"/>
                <a:gd name="T4" fmla="*/ 180 w 227"/>
                <a:gd name="T5" fmla="*/ 163 h 210"/>
                <a:gd name="T6" fmla="*/ 180 w 227"/>
                <a:gd name="T7" fmla="*/ 114 h 210"/>
                <a:gd name="T8" fmla="*/ 114 w 227"/>
                <a:gd name="T9" fmla="*/ 47 h 210"/>
                <a:gd name="T10" fmla="*/ 47 w 227"/>
                <a:gd name="T11" fmla="*/ 114 h 210"/>
                <a:gd name="T12" fmla="*/ 47 w 227"/>
                <a:gd name="T13" fmla="*/ 163 h 210"/>
                <a:gd name="T14" fmla="*/ 203 w 227"/>
                <a:gd name="T15" fmla="*/ 210 h 210"/>
                <a:gd name="T16" fmla="*/ 203 w 227"/>
                <a:gd name="T17" fmla="*/ 210 h 210"/>
                <a:gd name="T18" fmla="*/ 24 w 227"/>
                <a:gd name="T19" fmla="*/ 210 h 210"/>
                <a:gd name="T20" fmla="*/ 0 w 227"/>
                <a:gd name="T21" fmla="*/ 186 h 210"/>
                <a:gd name="T22" fmla="*/ 0 w 227"/>
                <a:gd name="T23" fmla="*/ 114 h 210"/>
                <a:gd name="T24" fmla="*/ 114 w 227"/>
                <a:gd name="T25" fmla="*/ 0 h 210"/>
                <a:gd name="T26" fmla="*/ 227 w 227"/>
                <a:gd name="T27" fmla="*/ 114 h 210"/>
                <a:gd name="T28" fmla="*/ 227 w 227"/>
                <a:gd name="T29" fmla="*/ 186 h 210"/>
                <a:gd name="T30" fmla="*/ 203 w 227"/>
                <a:gd name="T31" fmla="*/ 21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7" h="210">
                  <a:moveTo>
                    <a:pt x="47" y="163"/>
                  </a:moveTo>
                  <a:lnTo>
                    <a:pt x="47" y="163"/>
                  </a:lnTo>
                  <a:lnTo>
                    <a:pt x="180" y="163"/>
                  </a:lnTo>
                  <a:lnTo>
                    <a:pt x="180" y="114"/>
                  </a:lnTo>
                  <a:cubicBezTo>
                    <a:pt x="180" y="77"/>
                    <a:pt x="150" y="47"/>
                    <a:pt x="114" y="47"/>
                  </a:cubicBezTo>
                  <a:cubicBezTo>
                    <a:pt x="77" y="47"/>
                    <a:pt x="47" y="77"/>
                    <a:pt x="47" y="114"/>
                  </a:cubicBezTo>
                  <a:lnTo>
                    <a:pt x="47" y="163"/>
                  </a:lnTo>
                  <a:close/>
                  <a:moveTo>
                    <a:pt x="203" y="210"/>
                  </a:moveTo>
                  <a:lnTo>
                    <a:pt x="203" y="210"/>
                  </a:lnTo>
                  <a:lnTo>
                    <a:pt x="24" y="210"/>
                  </a:lnTo>
                  <a:cubicBezTo>
                    <a:pt x="11" y="210"/>
                    <a:pt x="0" y="199"/>
                    <a:pt x="0" y="186"/>
                  </a:cubicBezTo>
                  <a:lnTo>
                    <a:pt x="0" y="114"/>
                  </a:lnTo>
                  <a:cubicBezTo>
                    <a:pt x="0" y="51"/>
                    <a:pt x="51" y="0"/>
                    <a:pt x="114" y="0"/>
                  </a:cubicBezTo>
                  <a:cubicBezTo>
                    <a:pt x="176" y="0"/>
                    <a:pt x="227" y="51"/>
                    <a:pt x="227" y="114"/>
                  </a:cubicBezTo>
                  <a:lnTo>
                    <a:pt x="227" y="186"/>
                  </a:lnTo>
                  <a:cubicBezTo>
                    <a:pt x="227" y="199"/>
                    <a:pt x="216" y="210"/>
                    <a:pt x="203" y="21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5" name="Freeform 19">
              <a:extLst>
                <a:ext uri="{FF2B5EF4-FFF2-40B4-BE49-F238E27FC236}">
                  <a16:creationId xmlns:a16="http://schemas.microsoft.com/office/drawing/2014/main" id="{BF588294-9F8A-9CE3-BBF7-0BD256B8E02E}"/>
                </a:ext>
              </a:extLst>
            </p:cNvPr>
            <p:cNvSpPr>
              <a:spLocks/>
            </p:cNvSpPr>
            <p:nvPr/>
          </p:nvSpPr>
          <p:spPr bwMode="auto">
            <a:xfrm>
              <a:off x="1656" y="1147"/>
              <a:ext cx="256" cy="177"/>
            </a:xfrm>
            <a:custGeom>
              <a:avLst/>
              <a:gdLst>
                <a:gd name="T0" fmla="*/ 1542 w 1566"/>
                <a:gd name="T1" fmla="*/ 1079 h 1079"/>
                <a:gd name="T2" fmla="*/ 1542 w 1566"/>
                <a:gd name="T3" fmla="*/ 1079 h 1079"/>
                <a:gd name="T4" fmla="*/ 23 w 1566"/>
                <a:gd name="T5" fmla="*/ 1079 h 1079"/>
                <a:gd name="T6" fmla="*/ 0 w 1566"/>
                <a:gd name="T7" fmla="*/ 1056 h 1079"/>
                <a:gd name="T8" fmla="*/ 0 w 1566"/>
                <a:gd name="T9" fmla="*/ 110 h 1079"/>
                <a:gd name="T10" fmla="*/ 109 w 1566"/>
                <a:gd name="T11" fmla="*/ 0 h 1079"/>
                <a:gd name="T12" fmla="*/ 249 w 1566"/>
                <a:gd name="T13" fmla="*/ 0 h 1079"/>
                <a:gd name="T14" fmla="*/ 273 w 1566"/>
                <a:gd name="T15" fmla="*/ 23 h 1079"/>
                <a:gd name="T16" fmla="*/ 249 w 1566"/>
                <a:gd name="T17" fmla="*/ 47 h 1079"/>
                <a:gd name="T18" fmla="*/ 109 w 1566"/>
                <a:gd name="T19" fmla="*/ 47 h 1079"/>
                <a:gd name="T20" fmla="*/ 46 w 1566"/>
                <a:gd name="T21" fmla="*/ 110 h 1079"/>
                <a:gd name="T22" fmla="*/ 46 w 1566"/>
                <a:gd name="T23" fmla="*/ 1033 h 1079"/>
                <a:gd name="T24" fmla="*/ 1519 w 1566"/>
                <a:gd name="T25" fmla="*/ 1033 h 1079"/>
                <a:gd name="T26" fmla="*/ 1519 w 1566"/>
                <a:gd name="T27" fmla="*/ 110 h 1079"/>
                <a:gd name="T28" fmla="*/ 1456 w 1566"/>
                <a:gd name="T29" fmla="*/ 47 h 1079"/>
                <a:gd name="T30" fmla="*/ 1316 w 1566"/>
                <a:gd name="T31" fmla="*/ 47 h 1079"/>
                <a:gd name="T32" fmla="*/ 1293 w 1566"/>
                <a:gd name="T33" fmla="*/ 23 h 1079"/>
                <a:gd name="T34" fmla="*/ 1316 w 1566"/>
                <a:gd name="T35" fmla="*/ 0 h 1079"/>
                <a:gd name="T36" fmla="*/ 1456 w 1566"/>
                <a:gd name="T37" fmla="*/ 0 h 1079"/>
                <a:gd name="T38" fmla="*/ 1566 w 1566"/>
                <a:gd name="T39" fmla="*/ 110 h 1079"/>
                <a:gd name="T40" fmla="*/ 1566 w 1566"/>
                <a:gd name="T41" fmla="*/ 1056 h 1079"/>
                <a:gd name="T42" fmla="*/ 1542 w 1566"/>
                <a:gd name="T43" fmla="*/ 1079 h 10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66" h="1079">
                  <a:moveTo>
                    <a:pt x="1542" y="1079"/>
                  </a:moveTo>
                  <a:lnTo>
                    <a:pt x="1542" y="1079"/>
                  </a:lnTo>
                  <a:lnTo>
                    <a:pt x="23" y="1079"/>
                  </a:lnTo>
                  <a:cubicBezTo>
                    <a:pt x="10" y="1079"/>
                    <a:pt x="0" y="1069"/>
                    <a:pt x="0" y="1056"/>
                  </a:cubicBezTo>
                  <a:lnTo>
                    <a:pt x="0" y="110"/>
                  </a:lnTo>
                  <a:cubicBezTo>
                    <a:pt x="0" y="49"/>
                    <a:pt x="49" y="0"/>
                    <a:pt x="109" y="0"/>
                  </a:cubicBezTo>
                  <a:lnTo>
                    <a:pt x="249" y="0"/>
                  </a:lnTo>
                  <a:cubicBezTo>
                    <a:pt x="262" y="0"/>
                    <a:pt x="273" y="10"/>
                    <a:pt x="273" y="23"/>
                  </a:cubicBezTo>
                  <a:cubicBezTo>
                    <a:pt x="273" y="36"/>
                    <a:pt x="262" y="47"/>
                    <a:pt x="249" y="47"/>
                  </a:cubicBezTo>
                  <a:lnTo>
                    <a:pt x="109" y="47"/>
                  </a:lnTo>
                  <a:cubicBezTo>
                    <a:pt x="75" y="47"/>
                    <a:pt x="46" y="75"/>
                    <a:pt x="46" y="110"/>
                  </a:cubicBezTo>
                  <a:lnTo>
                    <a:pt x="46" y="1033"/>
                  </a:lnTo>
                  <a:lnTo>
                    <a:pt x="1519" y="1033"/>
                  </a:lnTo>
                  <a:lnTo>
                    <a:pt x="1519" y="110"/>
                  </a:lnTo>
                  <a:cubicBezTo>
                    <a:pt x="1519" y="75"/>
                    <a:pt x="1491" y="47"/>
                    <a:pt x="1456" y="47"/>
                  </a:cubicBezTo>
                  <a:lnTo>
                    <a:pt x="1316" y="47"/>
                  </a:lnTo>
                  <a:cubicBezTo>
                    <a:pt x="1303" y="47"/>
                    <a:pt x="1293" y="36"/>
                    <a:pt x="1293" y="23"/>
                  </a:cubicBezTo>
                  <a:cubicBezTo>
                    <a:pt x="1293" y="10"/>
                    <a:pt x="1303" y="0"/>
                    <a:pt x="1316" y="0"/>
                  </a:cubicBezTo>
                  <a:lnTo>
                    <a:pt x="1456" y="0"/>
                  </a:lnTo>
                  <a:cubicBezTo>
                    <a:pt x="1516" y="0"/>
                    <a:pt x="1566" y="49"/>
                    <a:pt x="1566" y="110"/>
                  </a:cubicBezTo>
                  <a:lnTo>
                    <a:pt x="1566" y="1056"/>
                  </a:lnTo>
                  <a:cubicBezTo>
                    <a:pt x="1566" y="1069"/>
                    <a:pt x="1555" y="1079"/>
                    <a:pt x="1542" y="107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6" name="Freeform 20">
              <a:extLst>
                <a:ext uri="{FF2B5EF4-FFF2-40B4-BE49-F238E27FC236}">
                  <a16:creationId xmlns:a16="http://schemas.microsoft.com/office/drawing/2014/main" id="{3D255020-730D-64C3-383D-BC14D30317BB}"/>
                </a:ext>
              </a:extLst>
            </p:cNvPr>
            <p:cNvSpPr>
              <a:spLocks noEditPoints="1"/>
            </p:cNvSpPr>
            <p:nvPr/>
          </p:nvSpPr>
          <p:spPr bwMode="auto">
            <a:xfrm>
              <a:off x="1625" y="1316"/>
              <a:ext cx="318" cy="30"/>
            </a:xfrm>
            <a:custGeom>
              <a:avLst/>
              <a:gdLst>
                <a:gd name="T0" fmla="*/ 49 w 1950"/>
                <a:gd name="T1" fmla="*/ 46 h 179"/>
                <a:gd name="T2" fmla="*/ 49 w 1950"/>
                <a:gd name="T3" fmla="*/ 46 h 179"/>
                <a:gd name="T4" fmla="*/ 155 w 1950"/>
                <a:gd name="T5" fmla="*/ 132 h 179"/>
                <a:gd name="T6" fmla="*/ 1794 w 1950"/>
                <a:gd name="T7" fmla="*/ 132 h 179"/>
                <a:gd name="T8" fmla="*/ 1901 w 1950"/>
                <a:gd name="T9" fmla="*/ 46 h 179"/>
                <a:gd name="T10" fmla="*/ 49 w 1950"/>
                <a:gd name="T11" fmla="*/ 46 h 179"/>
                <a:gd name="T12" fmla="*/ 1794 w 1950"/>
                <a:gd name="T13" fmla="*/ 179 h 179"/>
                <a:gd name="T14" fmla="*/ 1794 w 1950"/>
                <a:gd name="T15" fmla="*/ 179 h 179"/>
                <a:gd name="T16" fmla="*/ 155 w 1950"/>
                <a:gd name="T17" fmla="*/ 179 h 179"/>
                <a:gd name="T18" fmla="*/ 0 w 1950"/>
                <a:gd name="T19" fmla="*/ 23 h 179"/>
                <a:gd name="T20" fmla="*/ 23 w 1950"/>
                <a:gd name="T21" fmla="*/ 0 h 179"/>
                <a:gd name="T22" fmla="*/ 1926 w 1950"/>
                <a:gd name="T23" fmla="*/ 0 h 179"/>
                <a:gd name="T24" fmla="*/ 1950 w 1950"/>
                <a:gd name="T25" fmla="*/ 23 h 179"/>
                <a:gd name="T26" fmla="*/ 1794 w 1950"/>
                <a:gd name="T27" fmla="*/ 179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50" h="179">
                  <a:moveTo>
                    <a:pt x="49" y="46"/>
                  </a:moveTo>
                  <a:lnTo>
                    <a:pt x="49" y="46"/>
                  </a:lnTo>
                  <a:cubicBezTo>
                    <a:pt x="59" y="95"/>
                    <a:pt x="103" y="132"/>
                    <a:pt x="155" y="132"/>
                  </a:cubicBezTo>
                  <a:lnTo>
                    <a:pt x="1794" y="132"/>
                  </a:lnTo>
                  <a:cubicBezTo>
                    <a:pt x="1846" y="132"/>
                    <a:pt x="1890" y="95"/>
                    <a:pt x="1901" y="46"/>
                  </a:cubicBezTo>
                  <a:lnTo>
                    <a:pt x="49" y="46"/>
                  </a:lnTo>
                  <a:close/>
                  <a:moveTo>
                    <a:pt x="1794" y="179"/>
                  </a:moveTo>
                  <a:lnTo>
                    <a:pt x="1794" y="179"/>
                  </a:lnTo>
                  <a:lnTo>
                    <a:pt x="155" y="179"/>
                  </a:lnTo>
                  <a:cubicBezTo>
                    <a:pt x="69" y="179"/>
                    <a:pt x="0" y="109"/>
                    <a:pt x="0" y="23"/>
                  </a:cubicBezTo>
                  <a:cubicBezTo>
                    <a:pt x="0" y="10"/>
                    <a:pt x="10" y="0"/>
                    <a:pt x="23" y="0"/>
                  </a:cubicBezTo>
                  <a:lnTo>
                    <a:pt x="1926" y="0"/>
                  </a:lnTo>
                  <a:cubicBezTo>
                    <a:pt x="1939" y="0"/>
                    <a:pt x="1950" y="10"/>
                    <a:pt x="1950" y="23"/>
                  </a:cubicBezTo>
                  <a:cubicBezTo>
                    <a:pt x="1950" y="109"/>
                    <a:pt x="1880" y="179"/>
                    <a:pt x="1794" y="17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307" name="Group 23">
            <a:extLst>
              <a:ext uri="{FF2B5EF4-FFF2-40B4-BE49-F238E27FC236}">
                <a16:creationId xmlns:a16="http://schemas.microsoft.com/office/drawing/2014/main" id="{CAA6F715-07BA-B52A-2867-EB6C52CE4B39}"/>
              </a:ext>
            </a:extLst>
          </p:cNvPr>
          <p:cNvGrpSpPr>
            <a:grpSpLocks noChangeAspect="1"/>
          </p:cNvGrpSpPr>
          <p:nvPr/>
        </p:nvGrpSpPr>
        <p:grpSpPr bwMode="auto">
          <a:xfrm>
            <a:off x="4416431" y="1776415"/>
            <a:ext cx="358776" cy="355601"/>
            <a:chOff x="2782" y="1119"/>
            <a:chExt cx="226" cy="224"/>
          </a:xfrm>
          <a:solidFill>
            <a:schemeClr val="accent6"/>
          </a:solidFill>
        </p:grpSpPr>
        <p:sp>
          <p:nvSpPr>
            <p:cNvPr id="309" name="Freeform 24">
              <a:extLst>
                <a:ext uri="{FF2B5EF4-FFF2-40B4-BE49-F238E27FC236}">
                  <a16:creationId xmlns:a16="http://schemas.microsoft.com/office/drawing/2014/main" id="{CBD1A3C7-848B-BC08-B012-B9B995B2D799}"/>
                </a:ext>
              </a:extLst>
            </p:cNvPr>
            <p:cNvSpPr>
              <a:spLocks/>
            </p:cNvSpPr>
            <p:nvPr/>
          </p:nvSpPr>
          <p:spPr bwMode="auto">
            <a:xfrm>
              <a:off x="2782" y="1197"/>
              <a:ext cx="185" cy="146"/>
            </a:xfrm>
            <a:custGeom>
              <a:avLst/>
              <a:gdLst>
                <a:gd name="T0" fmla="*/ 1073 w 1097"/>
                <a:gd name="T1" fmla="*/ 875 h 875"/>
                <a:gd name="T2" fmla="*/ 1073 w 1097"/>
                <a:gd name="T3" fmla="*/ 875 h 875"/>
                <a:gd name="T4" fmla="*/ 108 w 1097"/>
                <a:gd name="T5" fmla="*/ 875 h 875"/>
                <a:gd name="T6" fmla="*/ 0 w 1097"/>
                <a:gd name="T7" fmla="*/ 766 h 875"/>
                <a:gd name="T8" fmla="*/ 0 w 1097"/>
                <a:gd name="T9" fmla="*/ 109 h 875"/>
                <a:gd name="T10" fmla="*/ 108 w 1097"/>
                <a:gd name="T11" fmla="*/ 0 h 875"/>
                <a:gd name="T12" fmla="*/ 988 w 1097"/>
                <a:gd name="T13" fmla="*/ 0 h 875"/>
                <a:gd name="T14" fmla="*/ 1097 w 1097"/>
                <a:gd name="T15" fmla="*/ 109 h 875"/>
                <a:gd name="T16" fmla="*/ 1097 w 1097"/>
                <a:gd name="T17" fmla="*/ 260 h 875"/>
                <a:gd name="T18" fmla="*/ 1073 w 1097"/>
                <a:gd name="T19" fmla="*/ 283 h 875"/>
                <a:gd name="T20" fmla="*/ 1050 w 1097"/>
                <a:gd name="T21" fmla="*/ 260 h 875"/>
                <a:gd name="T22" fmla="*/ 1050 w 1097"/>
                <a:gd name="T23" fmla="*/ 109 h 875"/>
                <a:gd name="T24" fmla="*/ 988 w 1097"/>
                <a:gd name="T25" fmla="*/ 47 h 875"/>
                <a:gd name="T26" fmla="*/ 108 w 1097"/>
                <a:gd name="T27" fmla="*/ 47 h 875"/>
                <a:gd name="T28" fmla="*/ 46 w 1097"/>
                <a:gd name="T29" fmla="*/ 109 h 875"/>
                <a:gd name="T30" fmla="*/ 46 w 1097"/>
                <a:gd name="T31" fmla="*/ 766 h 875"/>
                <a:gd name="T32" fmla="*/ 108 w 1097"/>
                <a:gd name="T33" fmla="*/ 828 h 875"/>
                <a:gd name="T34" fmla="*/ 1073 w 1097"/>
                <a:gd name="T35" fmla="*/ 828 h 875"/>
                <a:gd name="T36" fmla="*/ 1097 w 1097"/>
                <a:gd name="T37" fmla="*/ 851 h 875"/>
                <a:gd name="T38" fmla="*/ 1073 w 1097"/>
                <a:gd name="T39" fmla="*/ 875 h 8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97" h="875">
                  <a:moveTo>
                    <a:pt x="1073" y="875"/>
                  </a:moveTo>
                  <a:lnTo>
                    <a:pt x="1073" y="875"/>
                  </a:lnTo>
                  <a:lnTo>
                    <a:pt x="108" y="875"/>
                  </a:lnTo>
                  <a:cubicBezTo>
                    <a:pt x="48" y="875"/>
                    <a:pt x="0" y="826"/>
                    <a:pt x="0" y="766"/>
                  </a:cubicBezTo>
                  <a:lnTo>
                    <a:pt x="0" y="109"/>
                  </a:lnTo>
                  <a:cubicBezTo>
                    <a:pt x="0" y="49"/>
                    <a:pt x="48" y="0"/>
                    <a:pt x="108" y="0"/>
                  </a:cubicBezTo>
                  <a:lnTo>
                    <a:pt x="988" y="0"/>
                  </a:lnTo>
                  <a:cubicBezTo>
                    <a:pt x="1048" y="0"/>
                    <a:pt x="1097" y="49"/>
                    <a:pt x="1097" y="109"/>
                  </a:cubicBezTo>
                  <a:lnTo>
                    <a:pt x="1097" y="260"/>
                  </a:lnTo>
                  <a:cubicBezTo>
                    <a:pt x="1097" y="273"/>
                    <a:pt x="1086" y="283"/>
                    <a:pt x="1073" y="283"/>
                  </a:cubicBezTo>
                  <a:cubicBezTo>
                    <a:pt x="1060" y="283"/>
                    <a:pt x="1050" y="273"/>
                    <a:pt x="1050" y="260"/>
                  </a:cubicBezTo>
                  <a:lnTo>
                    <a:pt x="1050" y="109"/>
                  </a:lnTo>
                  <a:cubicBezTo>
                    <a:pt x="1050" y="75"/>
                    <a:pt x="1022" y="47"/>
                    <a:pt x="988" y="47"/>
                  </a:cubicBezTo>
                  <a:lnTo>
                    <a:pt x="108" y="47"/>
                  </a:lnTo>
                  <a:cubicBezTo>
                    <a:pt x="74" y="47"/>
                    <a:pt x="46" y="75"/>
                    <a:pt x="46" y="109"/>
                  </a:cubicBezTo>
                  <a:lnTo>
                    <a:pt x="46" y="766"/>
                  </a:lnTo>
                  <a:cubicBezTo>
                    <a:pt x="46" y="800"/>
                    <a:pt x="74" y="828"/>
                    <a:pt x="108" y="828"/>
                  </a:cubicBezTo>
                  <a:lnTo>
                    <a:pt x="1073" y="828"/>
                  </a:lnTo>
                  <a:cubicBezTo>
                    <a:pt x="1086" y="828"/>
                    <a:pt x="1097" y="838"/>
                    <a:pt x="1097" y="851"/>
                  </a:cubicBezTo>
                  <a:cubicBezTo>
                    <a:pt x="1097" y="864"/>
                    <a:pt x="1086" y="875"/>
                    <a:pt x="1073" y="87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0" name="Freeform 25">
              <a:extLst>
                <a:ext uri="{FF2B5EF4-FFF2-40B4-BE49-F238E27FC236}">
                  <a16:creationId xmlns:a16="http://schemas.microsoft.com/office/drawing/2014/main" id="{4CA6F5A2-CF3A-D7D6-6099-E8E754443E9C}"/>
                </a:ext>
              </a:extLst>
            </p:cNvPr>
            <p:cNvSpPr>
              <a:spLocks noEditPoints="1"/>
            </p:cNvSpPr>
            <p:nvPr/>
          </p:nvSpPr>
          <p:spPr bwMode="auto">
            <a:xfrm>
              <a:off x="2818" y="1119"/>
              <a:ext cx="113" cy="86"/>
            </a:xfrm>
            <a:custGeom>
              <a:avLst/>
              <a:gdLst>
                <a:gd name="T0" fmla="*/ 46 w 668"/>
                <a:gd name="T1" fmla="*/ 468 h 515"/>
                <a:gd name="T2" fmla="*/ 46 w 668"/>
                <a:gd name="T3" fmla="*/ 468 h 515"/>
                <a:gd name="T4" fmla="*/ 622 w 668"/>
                <a:gd name="T5" fmla="*/ 468 h 515"/>
                <a:gd name="T6" fmla="*/ 622 w 668"/>
                <a:gd name="T7" fmla="*/ 334 h 515"/>
                <a:gd name="T8" fmla="*/ 334 w 668"/>
                <a:gd name="T9" fmla="*/ 46 h 515"/>
                <a:gd name="T10" fmla="*/ 46 w 668"/>
                <a:gd name="T11" fmla="*/ 334 h 515"/>
                <a:gd name="T12" fmla="*/ 46 w 668"/>
                <a:gd name="T13" fmla="*/ 468 h 515"/>
                <a:gd name="T14" fmla="*/ 645 w 668"/>
                <a:gd name="T15" fmla="*/ 515 h 515"/>
                <a:gd name="T16" fmla="*/ 645 w 668"/>
                <a:gd name="T17" fmla="*/ 515 h 515"/>
                <a:gd name="T18" fmla="*/ 23 w 668"/>
                <a:gd name="T19" fmla="*/ 515 h 515"/>
                <a:gd name="T20" fmla="*/ 0 w 668"/>
                <a:gd name="T21" fmla="*/ 491 h 515"/>
                <a:gd name="T22" fmla="*/ 0 w 668"/>
                <a:gd name="T23" fmla="*/ 334 h 515"/>
                <a:gd name="T24" fmla="*/ 334 w 668"/>
                <a:gd name="T25" fmla="*/ 0 h 515"/>
                <a:gd name="T26" fmla="*/ 668 w 668"/>
                <a:gd name="T27" fmla="*/ 334 h 515"/>
                <a:gd name="T28" fmla="*/ 668 w 668"/>
                <a:gd name="T29" fmla="*/ 491 h 515"/>
                <a:gd name="T30" fmla="*/ 645 w 668"/>
                <a:gd name="T31" fmla="*/ 515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68" h="515">
                  <a:moveTo>
                    <a:pt x="46" y="468"/>
                  </a:moveTo>
                  <a:lnTo>
                    <a:pt x="46" y="468"/>
                  </a:lnTo>
                  <a:lnTo>
                    <a:pt x="622" y="468"/>
                  </a:lnTo>
                  <a:lnTo>
                    <a:pt x="622" y="334"/>
                  </a:lnTo>
                  <a:cubicBezTo>
                    <a:pt x="622" y="175"/>
                    <a:pt x="493" y="46"/>
                    <a:pt x="334" y="46"/>
                  </a:cubicBezTo>
                  <a:cubicBezTo>
                    <a:pt x="175" y="46"/>
                    <a:pt x="46" y="175"/>
                    <a:pt x="46" y="334"/>
                  </a:cubicBezTo>
                  <a:lnTo>
                    <a:pt x="46" y="468"/>
                  </a:lnTo>
                  <a:close/>
                  <a:moveTo>
                    <a:pt x="645" y="515"/>
                  </a:moveTo>
                  <a:lnTo>
                    <a:pt x="645" y="515"/>
                  </a:lnTo>
                  <a:lnTo>
                    <a:pt x="23" y="515"/>
                  </a:lnTo>
                  <a:cubicBezTo>
                    <a:pt x="10" y="515"/>
                    <a:pt x="0" y="504"/>
                    <a:pt x="0" y="491"/>
                  </a:cubicBezTo>
                  <a:lnTo>
                    <a:pt x="0" y="334"/>
                  </a:lnTo>
                  <a:cubicBezTo>
                    <a:pt x="0" y="149"/>
                    <a:pt x="150" y="0"/>
                    <a:pt x="334" y="0"/>
                  </a:cubicBezTo>
                  <a:cubicBezTo>
                    <a:pt x="518" y="0"/>
                    <a:pt x="668" y="149"/>
                    <a:pt x="668" y="334"/>
                  </a:cubicBezTo>
                  <a:lnTo>
                    <a:pt x="668" y="491"/>
                  </a:lnTo>
                  <a:cubicBezTo>
                    <a:pt x="668" y="504"/>
                    <a:pt x="658" y="515"/>
                    <a:pt x="645" y="51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1" name="Freeform 26">
              <a:extLst>
                <a:ext uri="{FF2B5EF4-FFF2-40B4-BE49-F238E27FC236}">
                  <a16:creationId xmlns:a16="http://schemas.microsoft.com/office/drawing/2014/main" id="{E3C0797E-AD6A-6DA5-ED97-CE8EB225D905}"/>
                </a:ext>
              </a:extLst>
            </p:cNvPr>
            <p:cNvSpPr>
              <a:spLocks noEditPoints="1"/>
            </p:cNvSpPr>
            <p:nvPr/>
          </p:nvSpPr>
          <p:spPr bwMode="auto">
            <a:xfrm>
              <a:off x="2839" y="1138"/>
              <a:ext cx="71" cy="67"/>
            </a:xfrm>
            <a:custGeom>
              <a:avLst/>
              <a:gdLst>
                <a:gd name="T0" fmla="*/ 46 w 422"/>
                <a:gd name="T1" fmla="*/ 352 h 399"/>
                <a:gd name="T2" fmla="*/ 46 w 422"/>
                <a:gd name="T3" fmla="*/ 352 h 399"/>
                <a:gd name="T4" fmla="*/ 376 w 422"/>
                <a:gd name="T5" fmla="*/ 352 h 399"/>
                <a:gd name="T6" fmla="*/ 376 w 422"/>
                <a:gd name="T7" fmla="*/ 212 h 399"/>
                <a:gd name="T8" fmla="*/ 211 w 422"/>
                <a:gd name="T9" fmla="*/ 47 h 399"/>
                <a:gd name="T10" fmla="*/ 46 w 422"/>
                <a:gd name="T11" fmla="*/ 212 h 399"/>
                <a:gd name="T12" fmla="*/ 46 w 422"/>
                <a:gd name="T13" fmla="*/ 352 h 399"/>
                <a:gd name="T14" fmla="*/ 399 w 422"/>
                <a:gd name="T15" fmla="*/ 399 h 399"/>
                <a:gd name="T16" fmla="*/ 399 w 422"/>
                <a:gd name="T17" fmla="*/ 399 h 399"/>
                <a:gd name="T18" fmla="*/ 23 w 422"/>
                <a:gd name="T19" fmla="*/ 399 h 399"/>
                <a:gd name="T20" fmla="*/ 0 w 422"/>
                <a:gd name="T21" fmla="*/ 375 h 399"/>
                <a:gd name="T22" fmla="*/ 0 w 422"/>
                <a:gd name="T23" fmla="*/ 212 h 399"/>
                <a:gd name="T24" fmla="*/ 211 w 422"/>
                <a:gd name="T25" fmla="*/ 0 h 399"/>
                <a:gd name="T26" fmla="*/ 422 w 422"/>
                <a:gd name="T27" fmla="*/ 212 h 399"/>
                <a:gd name="T28" fmla="*/ 422 w 422"/>
                <a:gd name="T29" fmla="*/ 375 h 399"/>
                <a:gd name="T30" fmla="*/ 399 w 422"/>
                <a:gd name="T31" fmla="*/ 399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22" h="399">
                  <a:moveTo>
                    <a:pt x="46" y="352"/>
                  </a:moveTo>
                  <a:lnTo>
                    <a:pt x="46" y="352"/>
                  </a:lnTo>
                  <a:lnTo>
                    <a:pt x="376" y="352"/>
                  </a:lnTo>
                  <a:lnTo>
                    <a:pt x="376" y="212"/>
                  </a:lnTo>
                  <a:cubicBezTo>
                    <a:pt x="376" y="121"/>
                    <a:pt x="302" y="47"/>
                    <a:pt x="211" y="47"/>
                  </a:cubicBezTo>
                  <a:cubicBezTo>
                    <a:pt x="120" y="47"/>
                    <a:pt x="46" y="121"/>
                    <a:pt x="46" y="212"/>
                  </a:cubicBezTo>
                  <a:lnTo>
                    <a:pt x="46" y="352"/>
                  </a:lnTo>
                  <a:close/>
                  <a:moveTo>
                    <a:pt x="399" y="399"/>
                  </a:moveTo>
                  <a:lnTo>
                    <a:pt x="399" y="399"/>
                  </a:lnTo>
                  <a:lnTo>
                    <a:pt x="23" y="399"/>
                  </a:lnTo>
                  <a:cubicBezTo>
                    <a:pt x="10" y="399"/>
                    <a:pt x="0" y="388"/>
                    <a:pt x="0" y="375"/>
                  </a:cubicBezTo>
                  <a:lnTo>
                    <a:pt x="0" y="212"/>
                  </a:lnTo>
                  <a:cubicBezTo>
                    <a:pt x="0" y="95"/>
                    <a:pt x="94" y="0"/>
                    <a:pt x="211" y="0"/>
                  </a:cubicBezTo>
                  <a:cubicBezTo>
                    <a:pt x="328" y="0"/>
                    <a:pt x="422" y="95"/>
                    <a:pt x="422" y="212"/>
                  </a:cubicBezTo>
                  <a:lnTo>
                    <a:pt x="422" y="375"/>
                  </a:lnTo>
                  <a:cubicBezTo>
                    <a:pt x="422" y="388"/>
                    <a:pt x="412" y="399"/>
                    <a:pt x="399" y="39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2" name="Freeform 27">
              <a:extLst>
                <a:ext uri="{FF2B5EF4-FFF2-40B4-BE49-F238E27FC236}">
                  <a16:creationId xmlns:a16="http://schemas.microsoft.com/office/drawing/2014/main" id="{A7A85437-140B-4709-D871-0CC9D89BBCBD}"/>
                </a:ext>
              </a:extLst>
            </p:cNvPr>
            <p:cNvSpPr>
              <a:spLocks noEditPoints="1"/>
            </p:cNvSpPr>
            <p:nvPr/>
          </p:nvSpPr>
          <p:spPr bwMode="auto">
            <a:xfrm>
              <a:off x="2854" y="1236"/>
              <a:ext cx="40" cy="73"/>
            </a:xfrm>
            <a:custGeom>
              <a:avLst/>
              <a:gdLst>
                <a:gd name="T0" fmla="*/ 120 w 239"/>
                <a:gd name="T1" fmla="*/ 47 h 433"/>
                <a:gd name="T2" fmla="*/ 120 w 239"/>
                <a:gd name="T3" fmla="*/ 47 h 433"/>
                <a:gd name="T4" fmla="*/ 119 w 239"/>
                <a:gd name="T5" fmla="*/ 47 h 433"/>
                <a:gd name="T6" fmla="*/ 68 w 239"/>
                <a:gd name="T7" fmla="*/ 70 h 433"/>
                <a:gd name="T8" fmla="*/ 48 w 239"/>
                <a:gd name="T9" fmla="*/ 122 h 433"/>
                <a:gd name="T10" fmla="*/ 85 w 239"/>
                <a:gd name="T11" fmla="*/ 182 h 433"/>
                <a:gd name="T12" fmla="*/ 97 w 239"/>
                <a:gd name="T13" fmla="*/ 203 h 433"/>
                <a:gd name="T14" fmla="*/ 97 w 239"/>
                <a:gd name="T15" fmla="*/ 363 h 433"/>
                <a:gd name="T16" fmla="*/ 120 w 239"/>
                <a:gd name="T17" fmla="*/ 386 h 433"/>
                <a:gd name="T18" fmla="*/ 143 w 239"/>
                <a:gd name="T19" fmla="*/ 363 h 433"/>
                <a:gd name="T20" fmla="*/ 143 w 239"/>
                <a:gd name="T21" fmla="*/ 203 h 433"/>
                <a:gd name="T22" fmla="*/ 155 w 239"/>
                <a:gd name="T23" fmla="*/ 182 h 433"/>
                <a:gd name="T24" fmla="*/ 192 w 239"/>
                <a:gd name="T25" fmla="*/ 120 h 433"/>
                <a:gd name="T26" fmla="*/ 171 w 239"/>
                <a:gd name="T27" fmla="*/ 68 h 433"/>
                <a:gd name="T28" fmla="*/ 120 w 239"/>
                <a:gd name="T29" fmla="*/ 47 h 433"/>
                <a:gd name="T30" fmla="*/ 120 w 239"/>
                <a:gd name="T31" fmla="*/ 433 h 433"/>
                <a:gd name="T32" fmla="*/ 120 w 239"/>
                <a:gd name="T33" fmla="*/ 433 h 433"/>
                <a:gd name="T34" fmla="*/ 50 w 239"/>
                <a:gd name="T35" fmla="*/ 363 h 433"/>
                <a:gd name="T36" fmla="*/ 50 w 239"/>
                <a:gd name="T37" fmla="*/ 215 h 433"/>
                <a:gd name="T38" fmla="*/ 1 w 239"/>
                <a:gd name="T39" fmla="*/ 123 h 433"/>
                <a:gd name="T40" fmla="*/ 35 w 239"/>
                <a:gd name="T41" fmla="*/ 38 h 433"/>
                <a:gd name="T42" fmla="*/ 118 w 239"/>
                <a:gd name="T43" fmla="*/ 1 h 433"/>
                <a:gd name="T44" fmla="*/ 203 w 239"/>
                <a:gd name="T45" fmla="*/ 35 h 433"/>
                <a:gd name="T46" fmla="*/ 239 w 239"/>
                <a:gd name="T47" fmla="*/ 120 h 433"/>
                <a:gd name="T48" fmla="*/ 190 w 239"/>
                <a:gd name="T49" fmla="*/ 215 h 433"/>
                <a:gd name="T50" fmla="*/ 190 w 239"/>
                <a:gd name="T51" fmla="*/ 363 h 433"/>
                <a:gd name="T52" fmla="*/ 120 w 239"/>
                <a:gd name="T53" fmla="*/ 433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39" h="433">
                  <a:moveTo>
                    <a:pt x="120" y="47"/>
                  </a:moveTo>
                  <a:lnTo>
                    <a:pt x="120" y="47"/>
                  </a:lnTo>
                  <a:cubicBezTo>
                    <a:pt x="120" y="47"/>
                    <a:pt x="119" y="47"/>
                    <a:pt x="119" y="47"/>
                  </a:cubicBezTo>
                  <a:cubicBezTo>
                    <a:pt x="100" y="48"/>
                    <a:pt x="82" y="56"/>
                    <a:pt x="68" y="70"/>
                  </a:cubicBezTo>
                  <a:cubicBezTo>
                    <a:pt x="55" y="84"/>
                    <a:pt x="47" y="103"/>
                    <a:pt x="48" y="122"/>
                  </a:cubicBezTo>
                  <a:cubicBezTo>
                    <a:pt x="49" y="147"/>
                    <a:pt x="63" y="170"/>
                    <a:pt x="85" y="182"/>
                  </a:cubicBezTo>
                  <a:cubicBezTo>
                    <a:pt x="92" y="186"/>
                    <a:pt x="97" y="194"/>
                    <a:pt x="97" y="203"/>
                  </a:cubicBezTo>
                  <a:lnTo>
                    <a:pt x="97" y="363"/>
                  </a:lnTo>
                  <a:cubicBezTo>
                    <a:pt x="97" y="376"/>
                    <a:pt x="107" y="386"/>
                    <a:pt x="120" y="386"/>
                  </a:cubicBezTo>
                  <a:cubicBezTo>
                    <a:pt x="133" y="386"/>
                    <a:pt x="143" y="376"/>
                    <a:pt x="143" y="363"/>
                  </a:cubicBezTo>
                  <a:lnTo>
                    <a:pt x="143" y="203"/>
                  </a:lnTo>
                  <a:cubicBezTo>
                    <a:pt x="143" y="194"/>
                    <a:pt x="148" y="186"/>
                    <a:pt x="155" y="182"/>
                  </a:cubicBezTo>
                  <a:cubicBezTo>
                    <a:pt x="178" y="170"/>
                    <a:pt x="192" y="145"/>
                    <a:pt x="192" y="120"/>
                  </a:cubicBezTo>
                  <a:cubicBezTo>
                    <a:pt x="192" y="100"/>
                    <a:pt x="184" y="82"/>
                    <a:pt x="171" y="68"/>
                  </a:cubicBezTo>
                  <a:cubicBezTo>
                    <a:pt x="157" y="55"/>
                    <a:pt x="139" y="47"/>
                    <a:pt x="120" y="47"/>
                  </a:cubicBezTo>
                  <a:close/>
                  <a:moveTo>
                    <a:pt x="120" y="433"/>
                  </a:moveTo>
                  <a:lnTo>
                    <a:pt x="120" y="433"/>
                  </a:lnTo>
                  <a:cubicBezTo>
                    <a:pt x="81" y="433"/>
                    <a:pt x="50" y="401"/>
                    <a:pt x="50" y="363"/>
                  </a:cubicBezTo>
                  <a:lnTo>
                    <a:pt x="50" y="215"/>
                  </a:lnTo>
                  <a:cubicBezTo>
                    <a:pt x="21" y="194"/>
                    <a:pt x="2" y="160"/>
                    <a:pt x="1" y="123"/>
                  </a:cubicBezTo>
                  <a:cubicBezTo>
                    <a:pt x="0" y="91"/>
                    <a:pt x="12" y="61"/>
                    <a:pt x="35" y="38"/>
                  </a:cubicBezTo>
                  <a:cubicBezTo>
                    <a:pt x="57" y="14"/>
                    <a:pt x="87" y="1"/>
                    <a:pt x="118" y="1"/>
                  </a:cubicBezTo>
                  <a:cubicBezTo>
                    <a:pt x="150" y="0"/>
                    <a:pt x="180" y="12"/>
                    <a:pt x="203" y="35"/>
                  </a:cubicBezTo>
                  <a:cubicBezTo>
                    <a:pt x="226" y="57"/>
                    <a:pt x="239" y="87"/>
                    <a:pt x="239" y="120"/>
                  </a:cubicBezTo>
                  <a:cubicBezTo>
                    <a:pt x="239" y="158"/>
                    <a:pt x="220" y="193"/>
                    <a:pt x="190" y="215"/>
                  </a:cubicBezTo>
                  <a:lnTo>
                    <a:pt x="190" y="363"/>
                  </a:lnTo>
                  <a:cubicBezTo>
                    <a:pt x="190" y="401"/>
                    <a:pt x="159" y="433"/>
                    <a:pt x="120" y="43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3" name="Freeform 28">
              <a:extLst>
                <a:ext uri="{FF2B5EF4-FFF2-40B4-BE49-F238E27FC236}">
                  <a16:creationId xmlns:a16="http://schemas.microsoft.com/office/drawing/2014/main" id="{3614EF5E-7093-2E6A-807D-D672B900EC46}"/>
                </a:ext>
              </a:extLst>
            </p:cNvPr>
            <p:cNvSpPr>
              <a:spLocks noEditPoints="1"/>
            </p:cNvSpPr>
            <p:nvPr/>
          </p:nvSpPr>
          <p:spPr bwMode="auto">
            <a:xfrm>
              <a:off x="2918" y="1254"/>
              <a:ext cx="90" cy="89"/>
            </a:xfrm>
            <a:custGeom>
              <a:avLst/>
              <a:gdLst>
                <a:gd name="T0" fmla="*/ 267 w 534"/>
                <a:gd name="T1" fmla="*/ 47 h 534"/>
                <a:gd name="T2" fmla="*/ 267 w 534"/>
                <a:gd name="T3" fmla="*/ 47 h 534"/>
                <a:gd name="T4" fmla="*/ 47 w 534"/>
                <a:gd name="T5" fmla="*/ 267 h 534"/>
                <a:gd name="T6" fmla="*/ 267 w 534"/>
                <a:gd name="T7" fmla="*/ 487 h 534"/>
                <a:gd name="T8" fmla="*/ 487 w 534"/>
                <a:gd name="T9" fmla="*/ 267 h 534"/>
                <a:gd name="T10" fmla="*/ 267 w 534"/>
                <a:gd name="T11" fmla="*/ 47 h 534"/>
                <a:gd name="T12" fmla="*/ 267 w 534"/>
                <a:gd name="T13" fmla="*/ 534 h 534"/>
                <a:gd name="T14" fmla="*/ 267 w 534"/>
                <a:gd name="T15" fmla="*/ 534 h 534"/>
                <a:gd name="T16" fmla="*/ 0 w 534"/>
                <a:gd name="T17" fmla="*/ 267 h 534"/>
                <a:gd name="T18" fmla="*/ 267 w 534"/>
                <a:gd name="T19" fmla="*/ 0 h 534"/>
                <a:gd name="T20" fmla="*/ 534 w 534"/>
                <a:gd name="T21" fmla="*/ 267 h 534"/>
                <a:gd name="T22" fmla="*/ 267 w 534"/>
                <a:gd name="T23" fmla="*/ 534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4" h="534">
                  <a:moveTo>
                    <a:pt x="267" y="47"/>
                  </a:moveTo>
                  <a:lnTo>
                    <a:pt x="267" y="47"/>
                  </a:lnTo>
                  <a:cubicBezTo>
                    <a:pt x="146" y="47"/>
                    <a:pt x="47" y="145"/>
                    <a:pt x="47" y="267"/>
                  </a:cubicBezTo>
                  <a:cubicBezTo>
                    <a:pt x="47" y="388"/>
                    <a:pt x="146" y="487"/>
                    <a:pt x="267" y="487"/>
                  </a:cubicBezTo>
                  <a:cubicBezTo>
                    <a:pt x="389" y="487"/>
                    <a:pt x="487" y="388"/>
                    <a:pt x="487" y="267"/>
                  </a:cubicBezTo>
                  <a:cubicBezTo>
                    <a:pt x="487" y="145"/>
                    <a:pt x="389" y="47"/>
                    <a:pt x="267" y="47"/>
                  </a:cubicBezTo>
                  <a:close/>
                  <a:moveTo>
                    <a:pt x="267" y="534"/>
                  </a:moveTo>
                  <a:lnTo>
                    <a:pt x="267" y="534"/>
                  </a:lnTo>
                  <a:cubicBezTo>
                    <a:pt x="120" y="534"/>
                    <a:pt x="0" y="414"/>
                    <a:pt x="0" y="267"/>
                  </a:cubicBezTo>
                  <a:cubicBezTo>
                    <a:pt x="0" y="120"/>
                    <a:pt x="120" y="0"/>
                    <a:pt x="267" y="0"/>
                  </a:cubicBezTo>
                  <a:cubicBezTo>
                    <a:pt x="414" y="0"/>
                    <a:pt x="534" y="120"/>
                    <a:pt x="534" y="267"/>
                  </a:cubicBezTo>
                  <a:cubicBezTo>
                    <a:pt x="534" y="414"/>
                    <a:pt x="414" y="534"/>
                    <a:pt x="267" y="53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4" name="Freeform 29">
              <a:extLst>
                <a:ext uri="{FF2B5EF4-FFF2-40B4-BE49-F238E27FC236}">
                  <a16:creationId xmlns:a16="http://schemas.microsoft.com/office/drawing/2014/main" id="{DEBB8A12-49EC-F5E3-631B-776D5DF38B5C}"/>
                </a:ext>
              </a:extLst>
            </p:cNvPr>
            <p:cNvSpPr>
              <a:spLocks/>
            </p:cNvSpPr>
            <p:nvPr/>
          </p:nvSpPr>
          <p:spPr bwMode="auto">
            <a:xfrm>
              <a:off x="2944" y="1285"/>
              <a:ext cx="41" cy="30"/>
            </a:xfrm>
            <a:custGeom>
              <a:avLst/>
              <a:gdLst>
                <a:gd name="T0" fmla="*/ 95 w 243"/>
                <a:gd name="T1" fmla="*/ 176 h 176"/>
                <a:gd name="T2" fmla="*/ 95 w 243"/>
                <a:gd name="T3" fmla="*/ 176 h 176"/>
                <a:gd name="T4" fmla="*/ 95 w 243"/>
                <a:gd name="T5" fmla="*/ 176 h 176"/>
                <a:gd name="T6" fmla="*/ 78 w 243"/>
                <a:gd name="T7" fmla="*/ 168 h 176"/>
                <a:gd name="T8" fmla="*/ 9 w 243"/>
                <a:gd name="T9" fmla="*/ 98 h 176"/>
                <a:gd name="T10" fmla="*/ 9 w 243"/>
                <a:gd name="T11" fmla="*/ 65 h 176"/>
                <a:gd name="T12" fmla="*/ 42 w 243"/>
                <a:gd name="T13" fmla="*/ 65 h 176"/>
                <a:gd name="T14" fmla="*/ 95 w 243"/>
                <a:gd name="T15" fmla="*/ 119 h 176"/>
                <a:gd name="T16" fmla="*/ 201 w 243"/>
                <a:gd name="T17" fmla="*/ 10 h 176"/>
                <a:gd name="T18" fmla="*/ 234 w 243"/>
                <a:gd name="T19" fmla="*/ 9 h 176"/>
                <a:gd name="T20" fmla="*/ 234 w 243"/>
                <a:gd name="T21" fmla="*/ 42 h 176"/>
                <a:gd name="T22" fmla="*/ 111 w 243"/>
                <a:gd name="T23" fmla="*/ 168 h 176"/>
                <a:gd name="T24" fmla="*/ 95 w 243"/>
                <a:gd name="T25" fmla="*/ 17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3" h="176">
                  <a:moveTo>
                    <a:pt x="95" y="176"/>
                  </a:moveTo>
                  <a:lnTo>
                    <a:pt x="95" y="176"/>
                  </a:lnTo>
                  <a:lnTo>
                    <a:pt x="95" y="176"/>
                  </a:lnTo>
                  <a:cubicBezTo>
                    <a:pt x="88" y="176"/>
                    <a:pt x="82" y="173"/>
                    <a:pt x="78" y="168"/>
                  </a:cubicBezTo>
                  <a:lnTo>
                    <a:pt x="9" y="98"/>
                  </a:lnTo>
                  <a:cubicBezTo>
                    <a:pt x="0" y="89"/>
                    <a:pt x="0" y="74"/>
                    <a:pt x="9" y="65"/>
                  </a:cubicBezTo>
                  <a:cubicBezTo>
                    <a:pt x="19" y="56"/>
                    <a:pt x="33" y="56"/>
                    <a:pt x="42" y="65"/>
                  </a:cubicBezTo>
                  <a:lnTo>
                    <a:pt x="95" y="119"/>
                  </a:lnTo>
                  <a:lnTo>
                    <a:pt x="201" y="10"/>
                  </a:lnTo>
                  <a:cubicBezTo>
                    <a:pt x="210" y="0"/>
                    <a:pt x="225" y="0"/>
                    <a:pt x="234" y="9"/>
                  </a:cubicBezTo>
                  <a:cubicBezTo>
                    <a:pt x="243" y="18"/>
                    <a:pt x="243" y="33"/>
                    <a:pt x="234" y="42"/>
                  </a:cubicBezTo>
                  <a:lnTo>
                    <a:pt x="111" y="168"/>
                  </a:lnTo>
                  <a:cubicBezTo>
                    <a:pt x="107" y="173"/>
                    <a:pt x="101" y="176"/>
                    <a:pt x="95" y="17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315" name="Group 32">
            <a:extLst>
              <a:ext uri="{FF2B5EF4-FFF2-40B4-BE49-F238E27FC236}">
                <a16:creationId xmlns:a16="http://schemas.microsoft.com/office/drawing/2014/main" id="{0AAFEC96-2B88-B0DF-4F12-1122924332AD}"/>
              </a:ext>
            </a:extLst>
          </p:cNvPr>
          <p:cNvGrpSpPr>
            <a:grpSpLocks noChangeAspect="1"/>
          </p:cNvGrpSpPr>
          <p:nvPr/>
        </p:nvGrpSpPr>
        <p:grpSpPr bwMode="auto">
          <a:xfrm>
            <a:off x="203200" y="5165725"/>
            <a:ext cx="333375" cy="422275"/>
            <a:chOff x="128" y="3254"/>
            <a:chExt cx="210" cy="266"/>
          </a:xfrm>
          <a:solidFill>
            <a:schemeClr val="accent6"/>
          </a:solidFill>
        </p:grpSpPr>
        <p:sp>
          <p:nvSpPr>
            <p:cNvPr id="319" name="Freeform 33">
              <a:extLst>
                <a:ext uri="{FF2B5EF4-FFF2-40B4-BE49-F238E27FC236}">
                  <a16:creationId xmlns:a16="http://schemas.microsoft.com/office/drawing/2014/main" id="{972D4393-A23C-8724-1634-1B8D274D7437}"/>
                </a:ext>
              </a:extLst>
            </p:cNvPr>
            <p:cNvSpPr>
              <a:spLocks noEditPoints="1"/>
            </p:cNvSpPr>
            <p:nvPr/>
          </p:nvSpPr>
          <p:spPr bwMode="auto">
            <a:xfrm>
              <a:off x="128" y="3254"/>
              <a:ext cx="210" cy="266"/>
            </a:xfrm>
            <a:custGeom>
              <a:avLst/>
              <a:gdLst>
                <a:gd name="T0" fmla="*/ 46 w 1075"/>
                <a:gd name="T1" fmla="*/ 271 h 1371"/>
                <a:gd name="T2" fmla="*/ 46 w 1075"/>
                <a:gd name="T3" fmla="*/ 271 h 1371"/>
                <a:gd name="T4" fmla="*/ 46 w 1075"/>
                <a:gd name="T5" fmla="*/ 784 h 1371"/>
                <a:gd name="T6" fmla="*/ 311 w 1075"/>
                <a:gd name="T7" fmla="*/ 1210 h 1371"/>
                <a:gd name="T8" fmla="*/ 537 w 1075"/>
                <a:gd name="T9" fmla="*/ 1321 h 1371"/>
                <a:gd name="T10" fmla="*/ 763 w 1075"/>
                <a:gd name="T11" fmla="*/ 1210 h 1371"/>
                <a:gd name="T12" fmla="*/ 1029 w 1075"/>
                <a:gd name="T13" fmla="*/ 784 h 1371"/>
                <a:gd name="T14" fmla="*/ 1029 w 1075"/>
                <a:gd name="T15" fmla="*/ 271 h 1371"/>
                <a:gd name="T16" fmla="*/ 537 w 1075"/>
                <a:gd name="T17" fmla="*/ 55 h 1371"/>
                <a:gd name="T18" fmla="*/ 46 w 1075"/>
                <a:gd name="T19" fmla="*/ 271 h 1371"/>
                <a:gd name="T20" fmla="*/ 537 w 1075"/>
                <a:gd name="T21" fmla="*/ 1371 h 1371"/>
                <a:gd name="T22" fmla="*/ 537 w 1075"/>
                <a:gd name="T23" fmla="*/ 1371 h 1371"/>
                <a:gd name="T24" fmla="*/ 527 w 1075"/>
                <a:gd name="T25" fmla="*/ 1368 h 1371"/>
                <a:gd name="T26" fmla="*/ 291 w 1075"/>
                <a:gd name="T27" fmla="*/ 1252 h 1371"/>
                <a:gd name="T28" fmla="*/ 0 w 1075"/>
                <a:gd name="T29" fmla="*/ 784 h 1371"/>
                <a:gd name="T30" fmla="*/ 0 w 1075"/>
                <a:gd name="T31" fmla="*/ 252 h 1371"/>
                <a:gd name="T32" fmla="*/ 18 w 1075"/>
                <a:gd name="T33" fmla="*/ 229 h 1371"/>
                <a:gd name="T34" fmla="*/ 521 w 1075"/>
                <a:gd name="T35" fmla="*/ 7 h 1371"/>
                <a:gd name="T36" fmla="*/ 537 w 1075"/>
                <a:gd name="T37" fmla="*/ 0 h 1371"/>
                <a:gd name="T38" fmla="*/ 554 w 1075"/>
                <a:gd name="T39" fmla="*/ 7 h 1371"/>
                <a:gd name="T40" fmla="*/ 1056 w 1075"/>
                <a:gd name="T41" fmla="*/ 229 h 1371"/>
                <a:gd name="T42" fmla="*/ 1075 w 1075"/>
                <a:gd name="T43" fmla="*/ 252 h 1371"/>
                <a:gd name="T44" fmla="*/ 1075 w 1075"/>
                <a:gd name="T45" fmla="*/ 784 h 1371"/>
                <a:gd name="T46" fmla="*/ 784 w 1075"/>
                <a:gd name="T47" fmla="*/ 1252 h 1371"/>
                <a:gd name="T48" fmla="*/ 548 w 1075"/>
                <a:gd name="T49" fmla="*/ 1368 h 1371"/>
                <a:gd name="T50" fmla="*/ 537 w 1075"/>
                <a:gd name="T51" fmla="*/ 1371 h 1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75" h="1371">
                  <a:moveTo>
                    <a:pt x="46" y="271"/>
                  </a:moveTo>
                  <a:lnTo>
                    <a:pt x="46" y="271"/>
                  </a:lnTo>
                  <a:lnTo>
                    <a:pt x="46" y="784"/>
                  </a:lnTo>
                  <a:cubicBezTo>
                    <a:pt x="46" y="966"/>
                    <a:pt x="148" y="1129"/>
                    <a:pt x="311" y="1210"/>
                  </a:cubicBezTo>
                  <a:lnTo>
                    <a:pt x="537" y="1321"/>
                  </a:lnTo>
                  <a:lnTo>
                    <a:pt x="763" y="1210"/>
                  </a:lnTo>
                  <a:cubicBezTo>
                    <a:pt x="927" y="1129"/>
                    <a:pt x="1029" y="966"/>
                    <a:pt x="1029" y="784"/>
                  </a:cubicBezTo>
                  <a:lnTo>
                    <a:pt x="1029" y="271"/>
                  </a:lnTo>
                  <a:cubicBezTo>
                    <a:pt x="801" y="225"/>
                    <a:pt x="643" y="156"/>
                    <a:pt x="537" y="55"/>
                  </a:cubicBezTo>
                  <a:cubicBezTo>
                    <a:pt x="431" y="156"/>
                    <a:pt x="274" y="225"/>
                    <a:pt x="46" y="271"/>
                  </a:cubicBezTo>
                  <a:close/>
                  <a:moveTo>
                    <a:pt x="537" y="1371"/>
                  </a:moveTo>
                  <a:lnTo>
                    <a:pt x="537" y="1371"/>
                  </a:lnTo>
                  <a:cubicBezTo>
                    <a:pt x="534" y="1371"/>
                    <a:pt x="530" y="1370"/>
                    <a:pt x="527" y="1368"/>
                  </a:cubicBezTo>
                  <a:lnTo>
                    <a:pt x="291" y="1252"/>
                  </a:lnTo>
                  <a:cubicBezTo>
                    <a:pt x="111" y="1163"/>
                    <a:pt x="0" y="984"/>
                    <a:pt x="0" y="784"/>
                  </a:cubicBezTo>
                  <a:lnTo>
                    <a:pt x="0" y="252"/>
                  </a:lnTo>
                  <a:cubicBezTo>
                    <a:pt x="0" y="240"/>
                    <a:pt x="7" y="231"/>
                    <a:pt x="18" y="229"/>
                  </a:cubicBezTo>
                  <a:cubicBezTo>
                    <a:pt x="259" y="182"/>
                    <a:pt x="419" y="112"/>
                    <a:pt x="521" y="7"/>
                  </a:cubicBezTo>
                  <a:cubicBezTo>
                    <a:pt x="525" y="2"/>
                    <a:pt x="531" y="0"/>
                    <a:pt x="537" y="0"/>
                  </a:cubicBezTo>
                  <a:cubicBezTo>
                    <a:pt x="544" y="0"/>
                    <a:pt x="550" y="2"/>
                    <a:pt x="554" y="7"/>
                  </a:cubicBezTo>
                  <a:cubicBezTo>
                    <a:pt x="656" y="112"/>
                    <a:pt x="815" y="182"/>
                    <a:pt x="1056" y="229"/>
                  </a:cubicBezTo>
                  <a:cubicBezTo>
                    <a:pt x="1067" y="231"/>
                    <a:pt x="1075" y="240"/>
                    <a:pt x="1075" y="252"/>
                  </a:cubicBezTo>
                  <a:lnTo>
                    <a:pt x="1075" y="784"/>
                  </a:lnTo>
                  <a:cubicBezTo>
                    <a:pt x="1075" y="984"/>
                    <a:pt x="964" y="1163"/>
                    <a:pt x="784" y="1252"/>
                  </a:cubicBezTo>
                  <a:lnTo>
                    <a:pt x="548" y="1368"/>
                  </a:lnTo>
                  <a:cubicBezTo>
                    <a:pt x="544" y="1370"/>
                    <a:pt x="541" y="1371"/>
                    <a:pt x="537" y="137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1" name="Freeform 34">
              <a:extLst>
                <a:ext uri="{FF2B5EF4-FFF2-40B4-BE49-F238E27FC236}">
                  <a16:creationId xmlns:a16="http://schemas.microsoft.com/office/drawing/2014/main" id="{BABF7003-2D9A-5CFE-BA68-A9A3816CF3E9}"/>
                </a:ext>
              </a:extLst>
            </p:cNvPr>
            <p:cNvSpPr>
              <a:spLocks/>
            </p:cNvSpPr>
            <p:nvPr/>
          </p:nvSpPr>
          <p:spPr bwMode="auto">
            <a:xfrm>
              <a:off x="193" y="3365"/>
              <a:ext cx="89" cy="60"/>
            </a:xfrm>
            <a:custGeom>
              <a:avLst/>
              <a:gdLst>
                <a:gd name="T0" fmla="*/ 169 w 453"/>
                <a:gd name="T1" fmla="*/ 308 h 308"/>
                <a:gd name="T2" fmla="*/ 169 w 453"/>
                <a:gd name="T3" fmla="*/ 308 h 308"/>
                <a:gd name="T4" fmla="*/ 169 w 453"/>
                <a:gd name="T5" fmla="*/ 308 h 308"/>
                <a:gd name="T6" fmla="*/ 153 w 453"/>
                <a:gd name="T7" fmla="*/ 301 h 308"/>
                <a:gd name="T8" fmla="*/ 9 w 453"/>
                <a:gd name="T9" fmla="*/ 157 h 308"/>
                <a:gd name="T10" fmla="*/ 9 w 453"/>
                <a:gd name="T11" fmla="*/ 124 h 308"/>
                <a:gd name="T12" fmla="*/ 42 w 453"/>
                <a:gd name="T13" fmla="*/ 124 h 308"/>
                <a:gd name="T14" fmla="*/ 169 w 453"/>
                <a:gd name="T15" fmla="*/ 251 h 308"/>
                <a:gd name="T16" fmla="*/ 411 w 453"/>
                <a:gd name="T17" fmla="*/ 10 h 308"/>
                <a:gd name="T18" fmla="*/ 444 w 453"/>
                <a:gd name="T19" fmla="*/ 10 h 308"/>
                <a:gd name="T20" fmla="*/ 444 w 453"/>
                <a:gd name="T21" fmla="*/ 43 h 308"/>
                <a:gd name="T22" fmla="*/ 186 w 453"/>
                <a:gd name="T23" fmla="*/ 301 h 308"/>
                <a:gd name="T24" fmla="*/ 169 w 453"/>
                <a:gd name="T25" fmla="*/ 308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3" h="308">
                  <a:moveTo>
                    <a:pt x="169" y="308"/>
                  </a:moveTo>
                  <a:lnTo>
                    <a:pt x="169" y="308"/>
                  </a:lnTo>
                  <a:lnTo>
                    <a:pt x="169" y="308"/>
                  </a:lnTo>
                  <a:cubicBezTo>
                    <a:pt x="163" y="308"/>
                    <a:pt x="157" y="305"/>
                    <a:pt x="153" y="301"/>
                  </a:cubicBezTo>
                  <a:lnTo>
                    <a:pt x="9" y="157"/>
                  </a:lnTo>
                  <a:cubicBezTo>
                    <a:pt x="0" y="148"/>
                    <a:pt x="0" y="133"/>
                    <a:pt x="9" y="124"/>
                  </a:cubicBezTo>
                  <a:cubicBezTo>
                    <a:pt x="18" y="115"/>
                    <a:pt x="33" y="115"/>
                    <a:pt x="42" y="124"/>
                  </a:cubicBezTo>
                  <a:lnTo>
                    <a:pt x="169" y="251"/>
                  </a:lnTo>
                  <a:lnTo>
                    <a:pt x="411" y="10"/>
                  </a:lnTo>
                  <a:cubicBezTo>
                    <a:pt x="420" y="0"/>
                    <a:pt x="435" y="0"/>
                    <a:pt x="444" y="10"/>
                  </a:cubicBezTo>
                  <a:cubicBezTo>
                    <a:pt x="453" y="19"/>
                    <a:pt x="453" y="33"/>
                    <a:pt x="444" y="43"/>
                  </a:cubicBezTo>
                  <a:lnTo>
                    <a:pt x="186" y="301"/>
                  </a:lnTo>
                  <a:cubicBezTo>
                    <a:pt x="181" y="305"/>
                    <a:pt x="175" y="308"/>
                    <a:pt x="169" y="30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2" name="Freeform 35">
              <a:extLst>
                <a:ext uri="{FF2B5EF4-FFF2-40B4-BE49-F238E27FC236}">
                  <a16:creationId xmlns:a16="http://schemas.microsoft.com/office/drawing/2014/main" id="{41E1066B-4314-D590-4803-E473FC747815}"/>
                </a:ext>
              </a:extLst>
            </p:cNvPr>
            <p:cNvSpPr>
              <a:spLocks noEditPoints="1"/>
            </p:cNvSpPr>
            <p:nvPr/>
          </p:nvSpPr>
          <p:spPr bwMode="auto">
            <a:xfrm>
              <a:off x="149" y="3281"/>
              <a:ext cx="168" cy="216"/>
            </a:xfrm>
            <a:custGeom>
              <a:avLst/>
              <a:gdLst>
                <a:gd name="T0" fmla="*/ 252 w 863"/>
                <a:gd name="T1" fmla="*/ 975 h 1113"/>
                <a:gd name="T2" fmla="*/ 252 w 863"/>
                <a:gd name="T3" fmla="*/ 975 h 1113"/>
                <a:gd name="T4" fmla="*/ 431 w 863"/>
                <a:gd name="T5" fmla="*/ 1063 h 1113"/>
                <a:gd name="T6" fmla="*/ 610 w 863"/>
                <a:gd name="T7" fmla="*/ 975 h 1113"/>
                <a:gd name="T8" fmla="*/ 816 w 863"/>
                <a:gd name="T9" fmla="*/ 645 h 1113"/>
                <a:gd name="T10" fmla="*/ 816 w 863"/>
                <a:gd name="T11" fmla="*/ 217 h 1113"/>
                <a:gd name="T12" fmla="*/ 431 w 863"/>
                <a:gd name="T13" fmla="*/ 54 h 1113"/>
                <a:gd name="T14" fmla="*/ 47 w 863"/>
                <a:gd name="T15" fmla="*/ 217 h 1113"/>
                <a:gd name="T16" fmla="*/ 47 w 863"/>
                <a:gd name="T17" fmla="*/ 645 h 1113"/>
                <a:gd name="T18" fmla="*/ 252 w 863"/>
                <a:gd name="T19" fmla="*/ 975 h 1113"/>
                <a:gd name="T20" fmla="*/ 431 w 863"/>
                <a:gd name="T21" fmla="*/ 1113 h 1113"/>
                <a:gd name="T22" fmla="*/ 431 w 863"/>
                <a:gd name="T23" fmla="*/ 1113 h 1113"/>
                <a:gd name="T24" fmla="*/ 421 w 863"/>
                <a:gd name="T25" fmla="*/ 1110 h 1113"/>
                <a:gd name="T26" fmla="*/ 232 w 863"/>
                <a:gd name="T27" fmla="*/ 1017 h 1113"/>
                <a:gd name="T28" fmla="*/ 0 w 863"/>
                <a:gd name="T29" fmla="*/ 645 h 1113"/>
                <a:gd name="T30" fmla="*/ 0 w 863"/>
                <a:gd name="T31" fmla="*/ 199 h 1113"/>
                <a:gd name="T32" fmla="*/ 18 w 863"/>
                <a:gd name="T33" fmla="*/ 176 h 1113"/>
                <a:gd name="T34" fmla="*/ 417 w 863"/>
                <a:gd name="T35" fmla="*/ 6 h 1113"/>
                <a:gd name="T36" fmla="*/ 445 w 863"/>
                <a:gd name="T37" fmla="*/ 6 h 1113"/>
                <a:gd name="T38" fmla="*/ 845 w 863"/>
                <a:gd name="T39" fmla="*/ 176 h 1113"/>
                <a:gd name="T40" fmla="*/ 863 w 863"/>
                <a:gd name="T41" fmla="*/ 199 h 1113"/>
                <a:gd name="T42" fmla="*/ 863 w 863"/>
                <a:gd name="T43" fmla="*/ 645 h 1113"/>
                <a:gd name="T44" fmla="*/ 631 w 863"/>
                <a:gd name="T45" fmla="*/ 1017 h 1113"/>
                <a:gd name="T46" fmla="*/ 442 w 863"/>
                <a:gd name="T47" fmla="*/ 1110 h 1113"/>
                <a:gd name="T48" fmla="*/ 431 w 863"/>
                <a:gd name="T49" fmla="*/ 1113 h 1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63" h="1113">
                  <a:moveTo>
                    <a:pt x="252" y="975"/>
                  </a:moveTo>
                  <a:lnTo>
                    <a:pt x="252" y="975"/>
                  </a:lnTo>
                  <a:lnTo>
                    <a:pt x="431" y="1063"/>
                  </a:lnTo>
                  <a:lnTo>
                    <a:pt x="610" y="975"/>
                  </a:lnTo>
                  <a:cubicBezTo>
                    <a:pt x="737" y="913"/>
                    <a:pt x="816" y="786"/>
                    <a:pt x="816" y="645"/>
                  </a:cubicBezTo>
                  <a:lnTo>
                    <a:pt x="816" y="217"/>
                  </a:lnTo>
                  <a:cubicBezTo>
                    <a:pt x="656" y="178"/>
                    <a:pt x="529" y="124"/>
                    <a:pt x="431" y="54"/>
                  </a:cubicBezTo>
                  <a:cubicBezTo>
                    <a:pt x="333" y="124"/>
                    <a:pt x="207" y="178"/>
                    <a:pt x="47" y="217"/>
                  </a:cubicBezTo>
                  <a:lnTo>
                    <a:pt x="47" y="645"/>
                  </a:lnTo>
                  <a:cubicBezTo>
                    <a:pt x="47" y="786"/>
                    <a:pt x="126" y="913"/>
                    <a:pt x="252" y="975"/>
                  </a:cubicBezTo>
                  <a:close/>
                  <a:moveTo>
                    <a:pt x="431" y="1113"/>
                  </a:moveTo>
                  <a:lnTo>
                    <a:pt x="431" y="1113"/>
                  </a:lnTo>
                  <a:cubicBezTo>
                    <a:pt x="428" y="1113"/>
                    <a:pt x="424" y="1112"/>
                    <a:pt x="421" y="1110"/>
                  </a:cubicBezTo>
                  <a:lnTo>
                    <a:pt x="232" y="1017"/>
                  </a:lnTo>
                  <a:cubicBezTo>
                    <a:pt x="89" y="946"/>
                    <a:pt x="0" y="804"/>
                    <a:pt x="0" y="645"/>
                  </a:cubicBezTo>
                  <a:lnTo>
                    <a:pt x="0" y="199"/>
                  </a:lnTo>
                  <a:cubicBezTo>
                    <a:pt x="0" y="188"/>
                    <a:pt x="8" y="179"/>
                    <a:pt x="18" y="176"/>
                  </a:cubicBezTo>
                  <a:cubicBezTo>
                    <a:pt x="188" y="136"/>
                    <a:pt x="319" y="81"/>
                    <a:pt x="417" y="6"/>
                  </a:cubicBezTo>
                  <a:cubicBezTo>
                    <a:pt x="426" y="0"/>
                    <a:pt x="437" y="0"/>
                    <a:pt x="445" y="6"/>
                  </a:cubicBezTo>
                  <a:cubicBezTo>
                    <a:pt x="544" y="81"/>
                    <a:pt x="674" y="136"/>
                    <a:pt x="845" y="176"/>
                  </a:cubicBezTo>
                  <a:cubicBezTo>
                    <a:pt x="855" y="179"/>
                    <a:pt x="863" y="188"/>
                    <a:pt x="863" y="199"/>
                  </a:cubicBezTo>
                  <a:lnTo>
                    <a:pt x="863" y="645"/>
                  </a:lnTo>
                  <a:cubicBezTo>
                    <a:pt x="863" y="804"/>
                    <a:pt x="774" y="947"/>
                    <a:pt x="631" y="1017"/>
                  </a:cubicBezTo>
                  <a:lnTo>
                    <a:pt x="442" y="1110"/>
                  </a:lnTo>
                  <a:cubicBezTo>
                    <a:pt x="438" y="1112"/>
                    <a:pt x="435" y="1113"/>
                    <a:pt x="431" y="111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56" name="Group 55">
            <a:extLst>
              <a:ext uri="{FF2B5EF4-FFF2-40B4-BE49-F238E27FC236}">
                <a16:creationId xmlns:a16="http://schemas.microsoft.com/office/drawing/2014/main" id="{CCFA6769-37E0-F8F8-04CF-632EFD77E89F}"/>
              </a:ext>
            </a:extLst>
          </p:cNvPr>
          <p:cNvGrpSpPr/>
          <p:nvPr/>
        </p:nvGrpSpPr>
        <p:grpSpPr>
          <a:xfrm>
            <a:off x="9631022" y="318590"/>
            <a:ext cx="2388427" cy="2694617"/>
            <a:chOff x="9631022" y="318590"/>
            <a:chExt cx="2388427" cy="2694617"/>
          </a:xfrm>
        </p:grpSpPr>
        <p:grpSp>
          <p:nvGrpSpPr>
            <p:cNvPr id="58" name="Group 57">
              <a:extLst>
                <a:ext uri="{FF2B5EF4-FFF2-40B4-BE49-F238E27FC236}">
                  <a16:creationId xmlns:a16="http://schemas.microsoft.com/office/drawing/2014/main" id="{D3AB4640-F41D-521D-A1D0-3F69B09A4E6C}"/>
                </a:ext>
              </a:extLst>
            </p:cNvPr>
            <p:cNvGrpSpPr/>
            <p:nvPr/>
          </p:nvGrpSpPr>
          <p:grpSpPr>
            <a:xfrm>
              <a:off x="9631022" y="318590"/>
              <a:ext cx="2388427" cy="2694617"/>
              <a:chOff x="385026" y="1492328"/>
              <a:chExt cx="4844547" cy="4970975"/>
            </a:xfrm>
          </p:grpSpPr>
          <p:sp>
            <p:nvSpPr>
              <p:cNvPr id="1095" name="Oval 1094">
                <a:extLst>
                  <a:ext uri="{FF2B5EF4-FFF2-40B4-BE49-F238E27FC236}">
                    <a16:creationId xmlns:a16="http://schemas.microsoft.com/office/drawing/2014/main" id="{298E7F85-923D-4694-79D0-0E8F27D8D4AB}"/>
                  </a:ext>
                </a:extLst>
              </p:cNvPr>
              <p:cNvSpPr>
                <a:spLocks/>
              </p:cNvSpPr>
              <p:nvPr/>
            </p:nvSpPr>
            <p:spPr bwMode="blackWhite">
              <a:xfrm>
                <a:off x="385026" y="2019102"/>
                <a:ext cx="4844547" cy="4444201"/>
              </a:xfrm>
              <a:prstGeom prst="ellipse">
                <a:avLst/>
              </a:prstGeom>
              <a:solidFill>
                <a:schemeClr val="bg1"/>
              </a:solidFill>
              <a:ln w="12700">
                <a:gradFill flip="none" rotWithShape="1">
                  <a:gsLst>
                    <a:gs pos="49000">
                      <a:schemeClr val="bg1"/>
                    </a:gs>
                    <a:gs pos="100000">
                      <a:schemeClr val="bg1">
                        <a:lumMod val="75000"/>
                      </a:schemeClr>
                    </a:gs>
                  </a:gsLst>
                  <a:lin ang="5400000" scaled="1"/>
                  <a:tileRect/>
                </a:gradFill>
                <a:round/>
                <a:headEnd/>
                <a:tailEnd/>
              </a:ln>
            </p:spPr>
            <p:txBody>
              <a:bodyPr wrap="square" tIns="548640" anchor="t" anchorCtr="0">
                <a:noAutofit/>
              </a:bodyPr>
              <a:lstStyle/>
              <a:p>
                <a:pPr algn="ctr">
                  <a:lnSpc>
                    <a:spcPts val="600"/>
                  </a:lnSpc>
                  <a:buClr>
                    <a:srgbClr val="000000"/>
                  </a:buClr>
                  <a:defRPr/>
                </a:pPr>
                <a:endParaRPr lang="en-GB" sz="400" b="1">
                  <a:solidFill>
                    <a:schemeClr val="tx1"/>
                  </a:solidFill>
                </a:endParaRPr>
              </a:p>
              <a:p>
                <a:pPr algn="ctr">
                  <a:lnSpc>
                    <a:spcPts val="600"/>
                  </a:lnSpc>
                  <a:buClr>
                    <a:srgbClr val="000000"/>
                  </a:buClr>
                  <a:defRPr/>
                </a:pPr>
                <a:endParaRPr lang="en-GB" sz="400" b="1">
                  <a:solidFill>
                    <a:schemeClr val="tx1"/>
                  </a:solidFill>
                </a:endParaRPr>
              </a:p>
            </p:txBody>
          </p:sp>
          <p:sp>
            <p:nvSpPr>
              <p:cNvPr id="1096" name="Oval 1095">
                <a:extLst>
                  <a:ext uri="{FF2B5EF4-FFF2-40B4-BE49-F238E27FC236}">
                    <a16:creationId xmlns:a16="http://schemas.microsoft.com/office/drawing/2014/main" id="{C01CEEE8-5ED7-F028-33BD-97D2D7665F94}"/>
                  </a:ext>
                </a:extLst>
              </p:cNvPr>
              <p:cNvSpPr>
                <a:spLocks/>
              </p:cNvSpPr>
              <p:nvPr/>
            </p:nvSpPr>
            <p:spPr bwMode="blackWhite">
              <a:xfrm>
                <a:off x="385026" y="1775951"/>
                <a:ext cx="4844547" cy="4444201"/>
              </a:xfrm>
              <a:prstGeom prst="ellipse">
                <a:avLst/>
              </a:prstGeom>
              <a:solidFill>
                <a:schemeClr val="bg1"/>
              </a:solidFill>
              <a:ln w="12700">
                <a:gradFill flip="none" rotWithShape="1">
                  <a:gsLst>
                    <a:gs pos="49000">
                      <a:schemeClr val="bg1"/>
                    </a:gs>
                    <a:gs pos="100000">
                      <a:schemeClr val="bg1">
                        <a:lumMod val="75000"/>
                      </a:schemeClr>
                    </a:gs>
                  </a:gsLst>
                  <a:lin ang="5400000" scaled="1"/>
                  <a:tileRect/>
                </a:gradFill>
                <a:round/>
                <a:headEnd/>
                <a:tailEnd/>
              </a:ln>
            </p:spPr>
            <p:txBody>
              <a:bodyPr wrap="square" tIns="548640" anchor="t" anchorCtr="0">
                <a:noAutofit/>
              </a:bodyPr>
              <a:lstStyle/>
              <a:p>
                <a:pPr algn="ctr">
                  <a:lnSpc>
                    <a:spcPts val="600"/>
                  </a:lnSpc>
                  <a:buClr>
                    <a:srgbClr val="000000"/>
                  </a:buClr>
                  <a:defRPr/>
                </a:pPr>
                <a:endParaRPr lang="en-GB" sz="400" b="1">
                  <a:solidFill>
                    <a:schemeClr val="tx1"/>
                  </a:solidFill>
                </a:endParaRPr>
              </a:p>
              <a:p>
                <a:pPr algn="ctr">
                  <a:lnSpc>
                    <a:spcPts val="600"/>
                  </a:lnSpc>
                  <a:buClr>
                    <a:srgbClr val="000000"/>
                  </a:buClr>
                  <a:defRPr/>
                </a:pPr>
                <a:endParaRPr lang="en-GB" sz="400" b="1">
                  <a:solidFill>
                    <a:schemeClr val="tx1"/>
                  </a:solidFill>
                </a:endParaRPr>
              </a:p>
            </p:txBody>
          </p:sp>
          <p:sp>
            <p:nvSpPr>
              <p:cNvPr id="1097" name="Oval 1096">
                <a:extLst>
                  <a:ext uri="{FF2B5EF4-FFF2-40B4-BE49-F238E27FC236}">
                    <a16:creationId xmlns:a16="http://schemas.microsoft.com/office/drawing/2014/main" id="{E2EA7F51-3273-5CB1-A8F0-FD65A407018A}"/>
                  </a:ext>
                </a:extLst>
              </p:cNvPr>
              <p:cNvSpPr>
                <a:spLocks/>
              </p:cNvSpPr>
              <p:nvPr/>
            </p:nvSpPr>
            <p:spPr bwMode="blackWhite">
              <a:xfrm>
                <a:off x="385026" y="1492328"/>
                <a:ext cx="4844547" cy="4456199"/>
              </a:xfrm>
              <a:prstGeom prst="ellipse">
                <a:avLst/>
              </a:prstGeom>
              <a:solidFill>
                <a:schemeClr val="bg1"/>
              </a:solidFill>
              <a:ln w="12700">
                <a:gradFill flip="none" rotWithShape="1">
                  <a:gsLst>
                    <a:gs pos="49000">
                      <a:schemeClr val="bg1"/>
                    </a:gs>
                    <a:gs pos="100000">
                      <a:schemeClr val="bg1">
                        <a:lumMod val="75000"/>
                      </a:schemeClr>
                    </a:gs>
                  </a:gsLst>
                  <a:lin ang="5400000" scaled="1"/>
                  <a:tileRect/>
                </a:gradFill>
                <a:round/>
                <a:headEnd/>
                <a:tailEnd/>
              </a:ln>
            </p:spPr>
            <p:txBody>
              <a:bodyPr wrap="square" tIns="548640" anchor="t" anchorCtr="0">
                <a:noAutofit/>
              </a:bodyPr>
              <a:lstStyle/>
              <a:p>
                <a:pPr algn="ctr">
                  <a:lnSpc>
                    <a:spcPts val="600"/>
                  </a:lnSpc>
                  <a:buClr>
                    <a:srgbClr val="000000"/>
                  </a:buClr>
                  <a:defRPr/>
                </a:pPr>
                <a:endParaRPr lang="en-GB" sz="400" b="1">
                  <a:solidFill>
                    <a:schemeClr val="tx1"/>
                  </a:solidFill>
                </a:endParaRPr>
              </a:p>
              <a:p>
                <a:pPr algn="ctr">
                  <a:lnSpc>
                    <a:spcPts val="600"/>
                  </a:lnSpc>
                  <a:buClr>
                    <a:srgbClr val="000000"/>
                  </a:buClr>
                  <a:defRPr/>
                </a:pPr>
                <a:endParaRPr lang="en-GB" sz="400" b="1">
                  <a:solidFill>
                    <a:schemeClr val="tx1"/>
                  </a:solidFill>
                </a:endParaRPr>
              </a:p>
            </p:txBody>
          </p:sp>
          <p:sp>
            <p:nvSpPr>
              <p:cNvPr id="1098" name="TextBox 1097">
                <a:extLst>
                  <a:ext uri="{FF2B5EF4-FFF2-40B4-BE49-F238E27FC236}">
                    <a16:creationId xmlns:a16="http://schemas.microsoft.com/office/drawing/2014/main" id="{1A4DA768-B644-2BB4-615F-D407E75A4026}"/>
                  </a:ext>
                </a:extLst>
              </p:cNvPr>
              <p:cNvSpPr txBox="1"/>
              <p:nvPr/>
            </p:nvSpPr>
            <p:spPr>
              <a:xfrm>
                <a:off x="2064157" y="5635190"/>
                <a:ext cx="1548937" cy="300214"/>
              </a:xfrm>
              <a:prstGeom prst="rect">
                <a:avLst/>
              </a:prstGeom>
              <a:noFill/>
            </p:spPr>
            <p:txBody>
              <a:bodyPr wrap="square">
                <a:spAutoFit/>
              </a:bodyPr>
              <a:lstStyle/>
              <a:p>
                <a:pPr algn="ctr">
                  <a:lnSpc>
                    <a:spcPts val="600"/>
                  </a:lnSpc>
                </a:pPr>
                <a:r>
                  <a:rPr lang="en-US" sz="400">
                    <a:solidFill>
                      <a:schemeClr val="tx1"/>
                    </a:solidFill>
                    <a:cs typeface="Arial" panose="020B0604020202020204" pitchFamily="34" charset="0"/>
                  </a:rPr>
                  <a:t>Advisory and Strategy</a:t>
                </a:r>
              </a:p>
            </p:txBody>
          </p:sp>
          <p:sp>
            <p:nvSpPr>
              <p:cNvPr id="1099" name="TextBox 1098">
                <a:extLst>
                  <a:ext uri="{FF2B5EF4-FFF2-40B4-BE49-F238E27FC236}">
                    <a16:creationId xmlns:a16="http://schemas.microsoft.com/office/drawing/2014/main" id="{375784D2-1AF7-B57A-6F18-986A82A46E10}"/>
                  </a:ext>
                </a:extLst>
              </p:cNvPr>
              <p:cNvSpPr txBox="1"/>
              <p:nvPr/>
            </p:nvSpPr>
            <p:spPr>
              <a:xfrm>
                <a:off x="1999584" y="5877366"/>
                <a:ext cx="1628724" cy="397447"/>
              </a:xfrm>
              <a:prstGeom prst="rect">
                <a:avLst/>
              </a:prstGeom>
              <a:noFill/>
            </p:spPr>
            <p:txBody>
              <a:bodyPr wrap="square">
                <a:spAutoFit/>
              </a:bodyPr>
              <a:lstStyle/>
              <a:p>
                <a:pPr algn="ctr"/>
                <a:r>
                  <a:rPr lang="en-US" sz="400">
                    <a:solidFill>
                      <a:schemeClr val="tx1"/>
                    </a:solidFill>
                    <a:cs typeface="Arial" panose="020B0604020202020204" pitchFamily="34" charset="0"/>
                  </a:rPr>
                  <a:t>Transformation and Implementation</a:t>
                </a:r>
              </a:p>
            </p:txBody>
          </p:sp>
          <p:sp>
            <p:nvSpPr>
              <p:cNvPr id="1100" name="TextBox 1099">
                <a:extLst>
                  <a:ext uri="{FF2B5EF4-FFF2-40B4-BE49-F238E27FC236}">
                    <a16:creationId xmlns:a16="http://schemas.microsoft.com/office/drawing/2014/main" id="{08418AC0-B5DE-2C6A-5FAE-8070549091F2}"/>
                  </a:ext>
                </a:extLst>
              </p:cNvPr>
              <p:cNvSpPr txBox="1"/>
              <p:nvPr/>
            </p:nvSpPr>
            <p:spPr>
              <a:xfrm>
                <a:off x="2188565" y="6158710"/>
                <a:ext cx="1211884" cy="300214"/>
              </a:xfrm>
              <a:prstGeom prst="rect">
                <a:avLst/>
              </a:prstGeom>
              <a:noFill/>
            </p:spPr>
            <p:txBody>
              <a:bodyPr wrap="square">
                <a:spAutoFit/>
              </a:bodyPr>
              <a:lstStyle/>
              <a:p>
                <a:pPr algn="ctr">
                  <a:lnSpc>
                    <a:spcPts val="600"/>
                  </a:lnSpc>
                </a:pPr>
                <a:r>
                  <a:rPr lang="en-US" sz="400">
                    <a:solidFill>
                      <a:schemeClr val="tx1"/>
                    </a:solidFill>
                    <a:cs typeface="Arial" panose="020B0604020202020204" pitchFamily="34" charset="0"/>
                  </a:rPr>
                  <a:t>Managed Services</a:t>
                </a:r>
              </a:p>
            </p:txBody>
          </p:sp>
        </p:grpSp>
        <p:grpSp>
          <p:nvGrpSpPr>
            <p:cNvPr id="1074" name="Graphic 12">
              <a:extLst>
                <a:ext uri="{FF2B5EF4-FFF2-40B4-BE49-F238E27FC236}">
                  <a16:creationId xmlns:a16="http://schemas.microsoft.com/office/drawing/2014/main" id="{C5AFE8E6-0313-1344-E2EE-2467A84BBD72}"/>
                </a:ext>
              </a:extLst>
            </p:cNvPr>
            <p:cNvGrpSpPr/>
            <p:nvPr/>
          </p:nvGrpSpPr>
          <p:grpSpPr>
            <a:xfrm>
              <a:off x="9679847" y="332683"/>
              <a:ext cx="2276980" cy="2276977"/>
              <a:chOff x="4144093" y="1474683"/>
              <a:chExt cx="3903812" cy="3903808"/>
            </a:xfrm>
            <a:solidFill>
              <a:schemeClr val="accent6">
                <a:lumMod val="20000"/>
                <a:lumOff val="80000"/>
              </a:schemeClr>
            </a:solidFill>
          </p:grpSpPr>
          <p:sp>
            <p:nvSpPr>
              <p:cNvPr id="1089" name="Freeform: Shape 1088">
                <a:extLst>
                  <a:ext uri="{FF2B5EF4-FFF2-40B4-BE49-F238E27FC236}">
                    <a16:creationId xmlns:a16="http://schemas.microsoft.com/office/drawing/2014/main" id="{3E0BEE6B-BF26-DCCB-924D-07F891EEE34A}"/>
                  </a:ext>
                </a:extLst>
              </p:cNvPr>
              <p:cNvSpPr/>
              <p:nvPr/>
            </p:nvSpPr>
            <p:spPr>
              <a:xfrm>
                <a:off x="4282535" y="1495139"/>
                <a:ext cx="2230755" cy="1208722"/>
              </a:xfrm>
              <a:custGeom>
                <a:avLst/>
                <a:gdLst>
                  <a:gd name="connsiteX0" fmla="*/ 2230755 w 2230755"/>
                  <a:gd name="connsiteY0" fmla="*/ 1208723 h 1208722"/>
                  <a:gd name="connsiteX1" fmla="*/ 1532858 w 2230755"/>
                  <a:gd name="connsiteY1" fmla="*/ 0 h 1208722"/>
                  <a:gd name="connsiteX2" fmla="*/ 0 w 2230755"/>
                  <a:gd name="connsiteY2" fmla="*/ 1208723 h 1208722"/>
                  <a:gd name="connsiteX3" fmla="*/ 2230660 w 2230755"/>
                  <a:gd name="connsiteY3" fmla="*/ 1208723 h 1208722"/>
                </a:gdLst>
                <a:ahLst/>
                <a:cxnLst>
                  <a:cxn ang="0">
                    <a:pos x="connsiteX0" y="connsiteY0"/>
                  </a:cxn>
                  <a:cxn ang="0">
                    <a:pos x="connsiteX1" y="connsiteY1"/>
                  </a:cxn>
                  <a:cxn ang="0">
                    <a:pos x="connsiteX2" y="connsiteY2"/>
                  </a:cxn>
                  <a:cxn ang="0">
                    <a:pos x="connsiteX3" y="connsiteY3"/>
                  </a:cxn>
                </a:cxnLst>
                <a:rect l="l" t="t" r="r" b="b"/>
                <a:pathLst>
                  <a:path w="2230755" h="1208722">
                    <a:moveTo>
                      <a:pt x="2230755" y="1208723"/>
                    </a:moveTo>
                    <a:lnTo>
                      <a:pt x="1532858" y="0"/>
                    </a:lnTo>
                    <a:cubicBezTo>
                      <a:pt x="833533" y="100679"/>
                      <a:pt x="254032" y="572167"/>
                      <a:pt x="0" y="1208723"/>
                    </a:cubicBezTo>
                    <a:lnTo>
                      <a:pt x="2230660" y="1208723"/>
                    </a:lnTo>
                    <a:close/>
                  </a:path>
                </a:pathLst>
              </a:custGeom>
              <a:grpFill/>
              <a:ln w="38100" cap="flat">
                <a:solidFill>
                  <a:schemeClr val="bg1"/>
                </a:solidFill>
                <a:prstDash val="solid"/>
                <a:miter/>
              </a:ln>
            </p:spPr>
            <p:txBody>
              <a:bodyPr rtlCol="0" anchor="ctr"/>
              <a:lstStyle/>
              <a:p>
                <a:pPr>
                  <a:lnSpc>
                    <a:spcPts val="600"/>
                  </a:lnSpc>
                </a:pPr>
                <a:endParaRPr lang="en-US" sz="1050"/>
              </a:p>
            </p:txBody>
          </p:sp>
          <p:sp>
            <p:nvSpPr>
              <p:cNvPr id="1090" name="Freeform: Shape 1089">
                <a:extLst>
                  <a:ext uri="{FF2B5EF4-FFF2-40B4-BE49-F238E27FC236}">
                    <a16:creationId xmlns:a16="http://schemas.microsoft.com/office/drawing/2014/main" id="{12F3E70A-7741-A6DD-AD83-F666C1BB11A9}"/>
                  </a:ext>
                </a:extLst>
              </p:cNvPr>
              <p:cNvSpPr/>
              <p:nvPr/>
            </p:nvSpPr>
            <p:spPr>
              <a:xfrm>
                <a:off x="4144093" y="2703861"/>
                <a:ext cx="1534615" cy="1931860"/>
              </a:xfrm>
              <a:custGeom>
                <a:avLst/>
                <a:gdLst>
                  <a:gd name="connsiteX0" fmla="*/ 1534616 w 1534615"/>
                  <a:gd name="connsiteY0" fmla="*/ 0 h 1931860"/>
                  <a:gd name="connsiteX1" fmla="*/ 138822 w 1534615"/>
                  <a:gd name="connsiteY1" fmla="*/ 0 h 1931860"/>
                  <a:gd name="connsiteX2" fmla="*/ 419238 w 1534615"/>
                  <a:gd name="connsiteY2" fmla="*/ 1931861 h 1931860"/>
                  <a:gd name="connsiteX3" fmla="*/ 1117326 w 1534615"/>
                  <a:gd name="connsiteY3" fmla="*/ 722757 h 1931860"/>
                  <a:gd name="connsiteX4" fmla="*/ 1534616 w 1534615"/>
                  <a:gd name="connsiteY4" fmla="*/ 0 h 1931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615" h="1931860">
                    <a:moveTo>
                      <a:pt x="1534616" y="0"/>
                    </a:moveTo>
                    <a:lnTo>
                      <a:pt x="138822" y="0"/>
                    </a:lnTo>
                    <a:cubicBezTo>
                      <a:pt x="-123591" y="655987"/>
                      <a:pt x="-5100" y="1393603"/>
                      <a:pt x="419238" y="1931861"/>
                    </a:cubicBezTo>
                    <a:lnTo>
                      <a:pt x="1117326" y="722757"/>
                    </a:lnTo>
                    <a:lnTo>
                      <a:pt x="1534616" y="0"/>
                    </a:lnTo>
                    <a:close/>
                  </a:path>
                </a:pathLst>
              </a:custGeom>
              <a:grpFill/>
              <a:ln w="38100" cap="flat">
                <a:solidFill>
                  <a:schemeClr val="bg1"/>
                </a:solidFill>
                <a:prstDash val="solid"/>
                <a:miter/>
              </a:ln>
            </p:spPr>
            <p:txBody>
              <a:bodyPr rtlCol="0" anchor="ctr"/>
              <a:lstStyle/>
              <a:p>
                <a:pPr>
                  <a:lnSpc>
                    <a:spcPts val="600"/>
                  </a:lnSpc>
                </a:pPr>
                <a:endParaRPr lang="en-US" sz="1050"/>
              </a:p>
            </p:txBody>
          </p:sp>
          <p:sp>
            <p:nvSpPr>
              <p:cNvPr id="1091" name="Freeform: Shape 1090">
                <a:extLst>
                  <a:ext uri="{FF2B5EF4-FFF2-40B4-BE49-F238E27FC236}">
                    <a16:creationId xmlns:a16="http://schemas.microsoft.com/office/drawing/2014/main" id="{E925E29C-B404-2294-7B85-EAD5337F08F2}"/>
                  </a:ext>
                </a:extLst>
              </p:cNvPr>
              <p:cNvSpPr/>
              <p:nvPr/>
            </p:nvSpPr>
            <p:spPr>
              <a:xfrm>
                <a:off x="4563522" y="3426618"/>
                <a:ext cx="1813274" cy="1951873"/>
              </a:xfrm>
              <a:custGeom>
                <a:avLst/>
                <a:gdLst>
                  <a:gd name="connsiteX0" fmla="*/ 697897 w 1813274"/>
                  <a:gd name="connsiteY0" fmla="*/ 0 h 1951873"/>
                  <a:gd name="connsiteX1" fmla="*/ 0 w 1813274"/>
                  <a:gd name="connsiteY1" fmla="*/ 1208723 h 1951873"/>
                  <a:gd name="connsiteX2" fmla="*/ 1813274 w 1813274"/>
                  <a:gd name="connsiteY2" fmla="*/ 1931765 h 1951873"/>
                  <a:gd name="connsiteX3" fmla="*/ 1115187 w 1813274"/>
                  <a:gd name="connsiteY3" fmla="*/ 722757 h 1951873"/>
                  <a:gd name="connsiteX4" fmla="*/ 697897 w 1813274"/>
                  <a:gd name="connsiteY4" fmla="*/ 0 h 195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3274" h="1951873">
                    <a:moveTo>
                      <a:pt x="697897" y="0"/>
                    </a:moveTo>
                    <a:lnTo>
                      <a:pt x="0" y="1208723"/>
                    </a:lnTo>
                    <a:cubicBezTo>
                      <a:pt x="436912" y="1764030"/>
                      <a:pt x="1134904" y="2030159"/>
                      <a:pt x="1813274" y="1931765"/>
                    </a:cubicBezTo>
                    <a:lnTo>
                      <a:pt x="1115187" y="722757"/>
                    </a:lnTo>
                    <a:lnTo>
                      <a:pt x="697897" y="0"/>
                    </a:lnTo>
                    <a:close/>
                  </a:path>
                </a:pathLst>
              </a:custGeom>
              <a:grpFill/>
              <a:ln w="38100" cap="flat">
                <a:solidFill>
                  <a:schemeClr val="bg1"/>
                </a:solidFill>
                <a:prstDash val="solid"/>
                <a:miter/>
              </a:ln>
            </p:spPr>
            <p:txBody>
              <a:bodyPr rtlCol="0" anchor="ctr"/>
              <a:lstStyle/>
              <a:p>
                <a:pPr>
                  <a:lnSpc>
                    <a:spcPts val="600"/>
                  </a:lnSpc>
                </a:pPr>
                <a:endParaRPr lang="en-US" sz="1050"/>
              </a:p>
            </p:txBody>
          </p:sp>
          <p:sp>
            <p:nvSpPr>
              <p:cNvPr id="1092" name="Freeform: Shape 1091">
                <a:extLst>
                  <a:ext uri="{FF2B5EF4-FFF2-40B4-BE49-F238E27FC236}">
                    <a16:creationId xmlns:a16="http://schemas.microsoft.com/office/drawing/2014/main" id="{3E3FD231-1146-FA11-C3EC-5CE522B5D214}"/>
                  </a:ext>
                </a:extLst>
              </p:cNvPr>
              <p:cNvSpPr/>
              <p:nvPr/>
            </p:nvSpPr>
            <p:spPr>
              <a:xfrm>
                <a:off x="5678709" y="4149375"/>
                <a:ext cx="2230659" cy="1208722"/>
              </a:xfrm>
              <a:custGeom>
                <a:avLst/>
                <a:gdLst>
                  <a:gd name="connsiteX0" fmla="*/ 0 w 2230659"/>
                  <a:gd name="connsiteY0" fmla="*/ 0 h 1208722"/>
                  <a:gd name="connsiteX1" fmla="*/ 697897 w 2230659"/>
                  <a:gd name="connsiteY1" fmla="*/ 1208723 h 1208722"/>
                  <a:gd name="connsiteX2" fmla="*/ 2230660 w 2230659"/>
                  <a:gd name="connsiteY2" fmla="*/ 0 h 1208722"/>
                  <a:gd name="connsiteX3" fmla="*/ 0 w 2230659"/>
                  <a:gd name="connsiteY3" fmla="*/ 0 h 1208722"/>
                </a:gdLst>
                <a:ahLst/>
                <a:cxnLst>
                  <a:cxn ang="0">
                    <a:pos x="connsiteX0" y="connsiteY0"/>
                  </a:cxn>
                  <a:cxn ang="0">
                    <a:pos x="connsiteX1" y="connsiteY1"/>
                  </a:cxn>
                  <a:cxn ang="0">
                    <a:pos x="connsiteX2" y="connsiteY2"/>
                  </a:cxn>
                  <a:cxn ang="0">
                    <a:pos x="connsiteX3" y="connsiteY3"/>
                  </a:cxn>
                </a:cxnLst>
                <a:rect l="l" t="t" r="r" b="b"/>
                <a:pathLst>
                  <a:path w="2230659" h="1208722">
                    <a:moveTo>
                      <a:pt x="0" y="0"/>
                    </a:moveTo>
                    <a:lnTo>
                      <a:pt x="697897" y="1208723"/>
                    </a:lnTo>
                    <a:cubicBezTo>
                      <a:pt x="1397222" y="1108043"/>
                      <a:pt x="1976723" y="636556"/>
                      <a:pt x="2230660" y="0"/>
                    </a:cubicBezTo>
                    <a:lnTo>
                      <a:pt x="0" y="0"/>
                    </a:lnTo>
                    <a:close/>
                  </a:path>
                </a:pathLst>
              </a:custGeom>
              <a:solidFill>
                <a:schemeClr val="accent6"/>
              </a:solidFill>
              <a:ln w="38100" cap="flat">
                <a:solidFill>
                  <a:schemeClr val="bg1"/>
                </a:solidFill>
                <a:prstDash val="solid"/>
                <a:miter/>
              </a:ln>
            </p:spPr>
            <p:txBody>
              <a:bodyPr rtlCol="0" anchor="ctr"/>
              <a:lstStyle/>
              <a:p>
                <a:pPr>
                  <a:lnSpc>
                    <a:spcPts val="600"/>
                  </a:lnSpc>
                </a:pPr>
                <a:endParaRPr lang="en-US" sz="1050"/>
              </a:p>
            </p:txBody>
          </p:sp>
          <p:sp>
            <p:nvSpPr>
              <p:cNvPr id="1093" name="Freeform: Shape 1092">
                <a:extLst>
                  <a:ext uri="{FF2B5EF4-FFF2-40B4-BE49-F238E27FC236}">
                    <a16:creationId xmlns:a16="http://schemas.microsoft.com/office/drawing/2014/main" id="{C5BD16BA-9A65-913D-23DF-F8E3EBC8EDFF}"/>
                  </a:ext>
                </a:extLst>
              </p:cNvPr>
              <p:cNvSpPr/>
              <p:nvPr/>
            </p:nvSpPr>
            <p:spPr>
              <a:xfrm>
                <a:off x="6513290" y="2217515"/>
                <a:ext cx="1534615" cy="1931860"/>
              </a:xfrm>
              <a:custGeom>
                <a:avLst/>
                <a:gdLst>
                  <a:gd name="connsiteX0" fmla="*/ 0 w 1534615"/>
                  <a:gd name="connsiteY0" fmla="*/ 1931861 h 1931860"/>
                  <a:gd name="connsiteX1" fmla="*/ 1395793 w 1534615"/>
                  <a:gd name="connsiteY1" fmla="*/ 1931861 h 1931860"/>
                  <a:gd name="connsiteX2" fmla="*/ 1115377 w 1534615"/>
                  <a:gd name="connsiteY2" fmla="*/ 0 h 1931860"/>
                  <a:gd name="connsiteX3" fmla="*/ 417290 w 1534615"/>
                  <a:gd name="connsiteY3" fmla="*/ 1209104 h 1931860"/>
                  <a:gd name="connsiteX4" fmla="*/ 0 w 1534615"/>
                  <a:gd name="connsiteY4" fmla="*/ 1931861 h 1931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615" h="1931860">
                    <a:moveTo>
                      <a:pt x="0" y="1931861"/>
                    </a:moveTo>
                    <a:lnTo>
                      <a:pt x="1395793" y="1931861"/>
                    </a:lnTo>
                    <a:cubicBezTo>
                      <a:pt x="1658208" y="1275874"/>
                      <a:pt x="1539717" y="538258"/>
                      <a:pt x="1115377" y="0"/>
                    </a:cubicBezTo>
                    <a:lnTo>
                      <a:pt x="417290" y="1209104"/>
                    </a:lnTo>
                    <a:lnTo>
                      <a:pt x="0" y="1931861"/>
                    </a:lnTo>
                    <a:close/>
                  </a:path>
                </a:pathLst>
              </a:custGeom>
              <a:solidFill>
                <a:srgbClr val="E3E2ED"/>
              </a:solidFill>
              <a:ln w="38100" cap="flat">
                <a:solidFill>
                  <a:schemeClr val="bg1"/>
                </a:solidFill>
                <a:prstDash val="solid"/>
                <a:miter/>
              </a:ln>
            </p:spPr>
            <p:txBody>
              <a:bodyPr rtlCol="0" anchor="ctr"/>
              <a:lstStyle/>
              <a:p>
                <a:pPr>
                  <a:lnSpc>
                    <a:spcPts val="600"/>
                  </a:lnSpc>
                </a:pPr>
                <a:endParaRPr lang="en-US" sz="1050"/>
              </a:p>
            </p:txBody>
          </p:sp>
          <p:sp>
            <p:nvSpPr>
              <p:cNvPr id="1094" name="Freeform: Shape 1093">
                <a:extLst>
                  <a:ext uri="{FF2B5EF4-FFF2-40B4-BE49-F238E27FC236}">
                    <a16:creationId xmlns:a16="http://schemas.microsoft.com/office/drawing/2014/main" id="{9C692E27-7FEE-B9D1-CED3-00D1A6C9AC50}"/>
                  </a:ext>
                </a:extLst>
              </p:cNvPr>
              <p:cNvSpPr/>
              <p:nvPr/>
            </p:nvSpPr>
            <p:spPr>
              <a:xfrm>
                <a:off x="5815298" y="1474683"/>
                <a:ext cx="1813178" cy="1951934"/>
              </a:xfrm>
              <a:custGeom>
                <a:avLst/>
                <a:gdLst>
                  <a:gd name="connsiteX0" fmla="*/ 1115282 w 1813178"/>
                  <a:gd name="connsiteY0" fmla="*/ 1951935 h 1951934"/>
                  <a:gd name="connsiteX1" fmla="*/ 1813179 w 1813178"/>
                  <a:gd name="connsiteY1" fmla="*/ 743117 h 1951934"/>
                  <a:gd name="connsiteX2" fmla="*/ 0 w 1813178"/>
                  <a:gd name="connsiteY2" fmla="*/ 20074 h 1951934"/>
                  <a:gd name="connsiteX3" fmla="*/ 697992 w 1813178"/>
                  <a:gd name="connsiteY3" fmla="*/ 1229178 h 1951934"/>
                  <a:gd name="connsiteX4" fmla="*/ 1115282 w 1813178"/>
                  <a:gd name="connsiteY4" fmla="*/ 1951935 h 195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3178" h="1951934">
                    <a:moveTo>
                      <a:pt x="1115282" y="1951935"/>
                    </a:moveTo>
                    <a:lnTo>
                      <a:pt x="1813179" y="743117"/>
                    </a:lnTo>
                    <a:cubicBezTo>
                      <a:pt x="1376267" y="187905"/>
                      <a:pt x="678180" y="-78224"/>
                      <a:pt x="0" y="20074"/>
                    </a:cubicBezTo>
                    <a:lnTo>
                      <a:pt x="697992" y="1229178"/>
                    </a:lnTo>
                    <a:lnTo>
                      <a:pt x="1115282" y="1951935"/>
                    </a:lnTo>
                    <a:close/>
                  </a:path>
                </a:pathLst>
              </a:custGeom>
              <a:grpFill/>
              <a:ln w="38100" cap="flat">
                <a:solidFill>
                  <a:schemeClr val="bg1"/>
                </a:solidFill>
                <a:prstDash val="solid"/>
                <a:miter/>
              </a:ln>
            </p:spPr>
            <p:txBody>
              <a:bodyPr rtlCol="0" anchor="ctr"/>
              <a:lstStyle/>
              <a:p>
                <a:pPr>
                  <a:lnSpc>
                    <a:spcPts val="600"/>
                  </a:lnSpc>
                </a:pPr>
                <a:endParaRPr lang="en-US" sz="1050"/>
              </a:p>
            </p:txBody>
          </p:sp>
        </p:grpSp>
        <p:pic>
          <p:nvPicPr>
            <p:cNvPr id="1084" name="Picture 1083">
              <a:extLst>
                <a:ext uri="{FF2B5EF4-FFF2-40B4-BE49-F238E27FC236}">
                  <a16:creationId xmlns:a16="http://schemas.microsoft.com/office/drawing/2014/main" id="{C65A6FC1-462F-C75E-2DA4-A8ABDAC64ECD}"/>
                </a:ext>
              </a:extLst>
            </p:cNvPr>
            <p:cNvPicPr>
              <a:picLocks noChangeAspect="1"/>
            </p:cNvPicPr>
            <p:nvPr/>
          </p:nvPicPr>
          <p:blipFill>
            <a:blip r:embed="rId26">
              <a:lum bright="-100000"/>
            </a:blip>
            <a:stretch>
              <a:fillRect/>
            </a:stretch>
          </p:blipFill>
          <p:spPr>
            <a:xfrm>
              <a:off x="11552441" y="1092315"/>
              <a:ext cx="267494" cy="341286"/>
            </a:xfrm>
            <a:prstGeom prst="rect">
              <a:avLst/>
            </a:prstGeom>
          </p:spPr>
        </p:pic>
        <p:pic>
          <p:nvPicPr>
            <p:cNvPr id="275" name="Picture 274">
              <a:extLst>
                <a:ext uri="{FF2B5EF4-FFF2-40B4-BE49-F238E27FC236}">
                  <a16:creationId xmlns:a16="http://schemas.microsoft.com/office/drawing/2014/main" id="{2A7C03E5-B078-BC67-ACD7-E106C7A8F6AC}"/>
                </a:ext>
              </a:extLst>
            </p:cNvPr>
            <p:cNvPicPr>
              <a:picLocks noChangeAspect="1"/>
            </p:cNvPicPr>
            <p:nvPr/>
          </p:nvPicPr>
          <p:blipFill>
            <a:blip r:embed="rId27" cstate="hqprint">
              <a:lum bright="100000"/>
              <a:extLst>
                <a:ext uri="{28A0092B-C50C-407E-A947-70E740481C1C}">
                  <a14:useLocalDpi xmlns:a14="http://schemas.microsoft.com/office/drawing/2010/main"/>
                </a:ext>
              </a:extLst>
            </a:blip>
            <a:stretch>
              <a:fillRect/>
            </a:stretch>
          </p:blipFill>
          <p:spPr>
            <a:xfrm>
              <a:off x="11252751" y="1981977"/>
              <a:ext cx="351934" cy="294043"/>
            </a:xfrm>
            <a:prstGeom prst="rect">
              <a:avLst/>
            </a:prstGeom>
          </p:spPr>
        </p:pic>
        <p:pic>
          <p:nvPicPr>
            <p:cNvPr id="276" name="Picture 275">
              <a:extLst>
                <a:ext uri="{FF2B5EF4-FFF2-40B4-BE49-F238E27FC236}">
                  <a16:creationId xmlns:a16="http://schemas.microsoft.com/office/drawing/2014/main" id="{DE8B9A34-A3B0-598C-43D1-B51CAABF572D}"/>
                </a:ext>
              </a:extLst>
            </p:cNvPr>
            <p:cNvPicPr>
              <a:picLocks noChangeAspect="1"/>
            </p:cNvPicPr>
            <p:nvPr/>
          </p:nvPicPr>
          <p:blipFill>
            <a:blip r:embed="rId28"/>
            <a:stretch>
              <a:fillRect/>
            </a:stretch>
          </p:blipFill>
          <p:spPr>
            <a:xfrm>
              <a:off x="10412650" y="2221930"/>
              <a:ext cx="303459" cy="255724"/>
            </a:xfrm>
            <a:prstGeom prst="rect">
              <a:avLst/>
            </a:prstGeom>
          </p:spPr>
        </p:pic>
        <p:pic>
          <p:nvPicPr>
            <p:cNvPr id="277" name="Picture 276">
              <a:extLst>
                <a:ext uri="{FF2B5EF4-FFF2-40B4-BE49-F238E27FC236}">
                  <a16:creationId xmlns:a16="http://schemas.microsoft.com/office/drawing/2014/main" id="{C64C8DFF-1CD5-41EA-2A7A-0D57864D2F4E}"/>
                </a:ext>
              </a:extLst>
            </p:cNvPr>
            <p:cNvPicPr>
              <a:picLocks noChangeAspect="1"/>
            </p:cNvPicPr>
            <p:nvPr/>
          </p:nvPicPr>
          <p:blipFill>
            <a:blip r:embed="rId29"/>
            <a:stretch>
              <a:fillRect/>
            </a:stretch>
          </p:blipFill>
          <p:spPr>
            <a:xfrm>
              <a:off x="9808014" y="1501083"/>
              <a:ext cx="268658" cy="299441"/>
            </a:xfrm>
            <a:prstGeom prst="rect">
              <a:avLst/>
            </a:prstGeom>
          </p:spPr>
        </p:pic>
        <p:pic>
          <p:nvPicPr>
            <p:cNvPr id="278" name="Picture 277">
              <a:extLst>
                <a:ext uri="{FF2B5EF4-FFF2-40B4-BE49-F238E27FC236}">
                  <a16:creationId xmlns:a16="http://schemas.microsoft.com/office/drawing/2014/main" id="{A69E32A0-E00F-65D0-D663-F798A5C23374}"/>
                </a:ext>
              </a:extLst>
            </p:cNvPr>
            <p:cNvPicPr>
              <a:picLocks noChangeAspect="1"/>
            </p:cNvPicPr>
            <p:nvPr/>
          </p:nvPicPr>
          <p:blipFill>
            <a:blip r:embed="rId30" cstate="hqprint">
              <a:extLst>
                <a:ext uri="{28A0092B-C50C-407E-A947-70E740481C1C}">
                  <a14:useLocalDpi xmlns:a14="http://schemas.microsoft.com/office/drawing/2010/main"/>
                </a:ext>
              </a:extLst>
            </a:blip>
            <a:stretch>
              <a:fillRect/>
            </a:stretch>
          </p:blipFill>
          <p:spPr>
            <a:xfrm>
              <a:off x="10042968" y="668999"/>
              <a:ext cx="310803" cy="310803"/>
            </a:xfrm>
            <a:prstGeom prst="rect">
              <a:avLst/>
            </a:prstGeom>
          </p:spPr>
        </p:pic>
        <p:sp>
          <p:nvSpPr>
            <p:cNvPr id="279" name="TextBox 278">
              <a:extLst>
                <a:ext uri="{FF2B5EF4-FFF2-40B4-BE49-F238E27FC236}">
                  <a16:creationId xmlns:a16="http://schemas.microsoft.com/office/drawing/2014/main" id="{82500029-3C3A-101F-2E64-1539208FFF97}"/>
                </a:ext>
              </a:extLst>
            </p:cNvPr>
            <p:cNvSpPr txBox="1"/>
            <p:nvPr/>
          </p:nvSpPr>
          <p:spPr>
            <a:xfrm>
              <a:off x="10918690" y="711194"/>
              <a:ext cx="779470" cy="400110"/>
            </a:xfrm>
            <a:prstGeom prst="rect">
              <a:avLst/>
            </a:prstGeom>
            <a:noFill/>
          </p:spPr>
          <p:txBody>
            <a:bodyPr wrap="square">
              <a:spAutoFit/>
            </a:bodyPr>
            <a:lstStyle/>
            <a:p>
              <a:pPr algn="ctr">
                <a:lnSpc>
                  <a:spcPts val="600"/>
                </a:lnSpc>
                <a:buClr>
                  <a:srgbClr val="000000"/>
                </a:buClr>
                <a:defRPr/>
              </a:pPr>
              <a:r>
                <a:rPr lang="en-US" sz="600">
                  <a:solidFill>
                    <a:schemeClr val="tx1"/>
                  </a:solidFill>
                </a:rPr>
                <a:t>Cloud, Zero-Trust and Enterprise Security</a:t>
              </a:r>
              <a:br>
                <a:rPr lang="en-US" sz="600">
                  <a:solidFill>
                    <a:schemeClr val="tx1"/>
                  </a:solidFill>
                </a:rPr>
              </a:br>
              <a:r>
                <a:rPr lang="en-US" sz="600">
                  <a:solidFill>
                    <a:schemeClr val="tx1"/>
                  </a:solidFill>
                </a:rPr>
                <a:t>Architecture</a:t>
              </a:r>
            </a:p>
          </p:txBody>
        </p:sp>
        <p:sp>
          <p:nvSpPr>
            <p:cNvPr id="283" name="TextBox 282">
              <a:extLst>
                <a:ext uri="{FF2B5EF4-FFF2-40B4-BE49-F238E27FC236}">
                  <a16:creationId xmlns:a16="http://schemas.microsoft.com/office/drawing/2014/main" id="{AA7D57B9-626B-66E8-FE5F-F84F9B66BE73}"/>
                </a:ext>
              </a:extLst>
            </p:cNvPr>
            <p:cNvSpPr txBox="1"/>
            <p:nvPr/>
          </p:nvSpPr>
          <p:spPr>
            <a:xfrm>
              <a:off x="11183399" y="1633624"/>
              <a:ext cx="754846" cy="246221"/>
            </a:xfrm>
            <a:prstGeom prst="rect">
              <a:avLst/>
            </a:prstGeom>
            <a:noFill/>
          </p:spPr>
          <p:txBody>
            <a:bodyPr wrap="square">
              <a:spAutoFit/>
            </a:bodyPr>
            <a:lstStyle/>
            <a:p>
              <a:pPr algn="ctr">
                <a:lnSpc>
                  <a:spcPts val="600"/>
                </a:lnSpc>
                <a:buClr>
                  <a:srgbClr val="000000"/>
                </a:buClr>
                <a:defRPr/>
              </a:pPr>
              <a:r>
                <a:rPr lang="en-GB" sz="600">
                  <a:solidFill>
                    <a:schemeClr val="tx1"/>
                  </a:solidFill>
                </a:rPr>
                <a:t>Identity and Access Management</a:t>
              </a:r>
            </a:p>
          </p:txBody>
        </p:sp>
        <p:sp>
          <p:nvSpPr>
            <p:cNvPr id="300" name="TextBox 299">
              <a:extLst>
                <a:ext uri="{FF2B5EF4-FFF2-40B4-BE49-F238E27FC236}">
                  <a16:creationId xmlns:a16="http://schemas.microsoft.com/office/drawing/2014/main" id="{197E0D8C-541B-6457-6E8B-0A57026A91EF}"/>
                </a:ext>
              </a:extLst>
            </p:cNvPr>
            <p:cNvSpPr txBox="1"/>
            <p:nvPr/>
          </p:nvSpPr>
          <p:spPr>
            <a:xfrm>
              <a:off x="10641755" y="1963924"/>
              <a:ext cx="754846" cy="323165"/>
            </a:xfrm>
            <a:prstGeom prst="rect">
              <a:avLst/>
            </a:prstGeom>
            <a:noFill/>
          </p:spPr>
          <p:txBody>
            <a:bodyPr wrap="square">
              <a:spAutoFit/>
            </a:bodyPr>
            <a:lstStyle/>
            <a:p>
              <a:pPr algn="ctr">
                <a:lnSpc>
                  <a:spcPts val="600"/>
                </a:lnSpc>
                <a:buClr>
                  <a:srgbClr val="000000"/>
                </a:buClr>
                <a:defRPr/>
              </a:pPr>
              <a:r>
                <a:rPr lang="en-GB" sz="600">
                  <a:solidFill>
                    <a:schemeClr val="bg1"/>
                  </a:solidFill>
                </a:rPr>
                <a:t>Data</a:t>
              </a:r>
              <a:br>
                <a:rPr lang="en-GB" sz="600">
                  <a:solidFill>
                    <a:schemeClr val="bg1"/>
                  </a:solidFill>
                </a:rPr>
              </a:br>
              <a:r>
                <a:rPr lang="en-GB" sz="600">
                  <a:solidFill>
                    <a:schemeClr val="bg1"/>
                  </a:solidFill>
                </a:rPr>
                <a:t>Security and </a:t>
              </a:r>
            </a:p>
            <a:p>
              <a:pPr algn="ctr">
                <a:lnSpc>
                  <a:spcPts val="600"/>
                </a:lnSpc>
                <a:buClr>
                  <a:srgbClr val="000000"/>
                </a:buClr>
                <a:defRPr/>
              </a:pPr>
              <a:r>
                <a:rPr lang="en-GB" sz="600">
                  <a:solidFill>
                    <a:schemeClr val="bg1"/>
                  </a:solidFill>
                </a:rPr>
                <a:t>Privacy</a:t>
              </a:r>
            </a:p>
          </p:txBody>
        </p:sp>
        <p:sp>
          <p:nvSpPr>
            <p:cNvPr id="308" name="TextBox 307">
              <a:extLst>
                <a:ext uri="{FF2B5EF4-FFF2-40B4-BE49-F238E27FC236}">
                  <a16:creationId xmlns:a16="http://schemas.microsoft.com/office/drawing/2014/main" id="{9C2EB1F9-18C6-EF09-2392-9095A7F56741}"/>
                </a:ext>
              </a:extLst>
            </p:cNvPr>
            <p:cNvSpPr txBox="1"/>
            <p:nvPr/>
          </p:nvSpPr>
          <p:spPr>
            <a:xfrm>
              <a:off x="9677045" y="1142578"/>
              <a:ext cx="754846" cy="323165"/>
            </a:xfrm>
            <a:prstGeom prst="rect">
              <a:avLst/>
            </a:prstGeom>
            <a:noFill/>
          </p:spPr>
          <p:txBody>
            <a:bodyPr wrap="square">
              <a:spAutoFit/>
            </a:bodyPr>
            <a:lstStyle/>
            <a:p>
              <a:pPr algn="ctr">
                <a:lnSpc>
                  <a:spcPts val="600"/>
                </a:lnSpc>
                <a:buClr>
                  <a:srgbClr val="000000"/>
                </a:buClr>
                <a:defRPr/>
              </a:pPr>
              <a:r>
                <a:rPr lang="en-GB" sz="600">
                  <a:solidFill>
                    <a:schemeClr val="tx1"/>
                  </a:solidFill>
                </a:rPr>
                <a:t>Risk and</a:t>
              </a:r>
              <a:br>
                <a:rPr lang="en-GB" sz="600">
                  <a:solidFill>
                    <a:schemeClr val="tx1"/>
                  </a:solidFill>
                </a:rPr>
              </a:br>
              <a:r>
                <a:rPr lang="en-GB" sz="600">
                  <a:solidFill>
                    <a:schemeClr val="tx1"/>
                  </a:solidFill>
                </a:rPr>
                <a:t>Compliance Transformation</a:t>
              </a:r>
            </a:p>
          </p:txBody>
        </p:sp>
        <p:sp>
          <p:nvSpPr>
            <p:cNvPr id="316" name="TextBox 315">
              <a:extLst>
                <a:ext uri="{FF2B5EF4-FFF2-40B4-BE49-F238E27FC236}">
                  <a16:creationId xmlns:a16="http://schemas.microsoft.com/office/drawing/2014/main" id="{8E88CE35-E40D-6EB9-83DC-463DBAD4C4AC}"/>
                </a:ext>
              </a:extLst>
            </p:cNvPr>
            <p:cNvSpPr txBox="1"/>
            <p:nvPr/>
          </p:nvSpPr>
          <p:spPr>
            <a:xfrm>
              <a:off x="9953561" y="1917911"/>
              <a:ext cx="754846" cy="246221"/>
            </a:xfrm>
            <a:prstGeom prst="rect">
              <a:avLst/>
            </a:prstGeom>
            <a:noFill/>
          </p:spPr>
          <p:txBody>
            <a:bodyPr wrap="square">
              <a:spAutoFit/>
            </a:bodyPr>
            <a:lstStyle/>
            <a:p>
              <a:pPr algn="ctr">
                <a:lnSpc>
                  <a:spcPts val="600"/>
                </a:lnSpc>
                <a:buClr>
                  <a:srgbClr val="000000"/>
                </a:buClr>
                <a:defRPr/>
              </a:pPr>
              <a:r>
                <a:rPr lang="en-GB" sz="600">
                  <a:solidFill>
                    <a:schemeClr val="tx1"/>
                  </a:solidFill>
                </a:rPr>
                <a:t>Application and </a:t>
              </a:r>
            </a:p>
            <a:p>
              <a:pPr algn="ctr">
                <a:lnSpc>
                  <a:spcPts val="600"/>
                </a:lnSpc>
                <a:buClr>
                  <a:srgbClr val="000000"/>
                </a:buClr>
                <a:defRPr/>
              </a:pPr>
              <a:r>
                <a:rPr lang="en-GB" sz="600">
                  <a:solidFill>
                    <a:schemeClr val="tx1"/>
                  </a:solidFill>
                </a:rPr>
                <a:t>ERP Security</a:t>
              </a:r>
            </a:p>
          </p:txBody>
        </p:sp>
        <p:sp>
          <p:nvSpPr>
            <p:cNvPr id="318" name="TextBox 317">
              <a:extLst>
                <a:ext uri="{FF2B5EF4-FFF2-40B4-BE49-F238E27FC236}">
                  <a16:creationId xmlns:a16="http://schemas.microsoft.com/office/drawing/2014/main" id="{C3192908-20D1-4C97-1836-7B44AFAA1F7A}"/>
                </a:ext>
              </a:extLst>
            </p:cNvPr>
            <p:cNvSpPr txBox="1"/>
            <p:nvPr/>
          </p:nvSpPr>
          <p:spPr>
            <a:xfrm>
              <a:off x="10271264" y="723639"/>
              <a:ext cx="754846" cy="323165"/>
            </a:xfrm>
            <a:prstGeom prst="rect">
              <a:avLst/>
            </a:prstGeom>
            <a:noFill/>
          </p:spPr>
          <p:txBody>
            <a:bodyPr wrap="square">
              <a:spAutoFit/>
            </a:bodyPr>
            <a:lstStyle/>
            <a:p>
              <a:pPr algn="ctr">
                <a:lnSpc>
                  <a:spcPts val="600"/>
                </a:lnSpc>
                <a:buClr>
                  <a:srgbClr val="000000"/>
                </a:buClr>
                <a:defRPr/>
              </a:pPr>
              <a:r>
                <a:rPr lang="en-GB" sz="600">
                  <a:solidFill>
                    <a:schemeClr val="tx1"/>
                  </a:solidFill>
                </a:rPr>
                <a:t>Cyber</a:t>
              </a:r>
              <a:br>
                <a:rPr lang="en-GB" sz="600">
                  <a:solidFill>
                    <a:schemeClr val="tx1"/>
                  </a:solidFill>
                </a:rPr>
              </a:br>
              <a:r>
                <a:rPr lang="en-GB" sz="600">
                  <a:solidFill>
                    <a:schemeClr val="tx1"/>
                  </a:solidFill>
                </a:rPr>
                <a:t>Defense</a:t>
              </a:r>
            </a:p>
            <a:p>
              <a:pPr algn="ctr">
                <a:lnSpc>
                  <a:spcPts val="600"/>
                </a:lnSpc>
                <a:buClr>
                  <a:srgbClr val="000000"/>
                </a:buClr>
                <a:defRPr/>
              </a:pPr>
              <a:r>
                <a:rPr lang="en-GB" sz="600">
                  <a:solidFill>
                    <a:schemeClr val="tx1"/>
                  </a:solidFill>
                </a:rPr>
                <a:t>and Response</a:t>
              </a:r>
            </a:p>
          </p:txBody>
        </p:sp>
        <p:sp>
          <p:nvSpPr>
            <p:cNvPr id="320" name="Freeform 14">
              <a:extLst>
                <a:ext uri="{FF2B5EF4-FFF2-40B4-BE49-F238E27FC236}">
                  <a16:creationId xmlns:a16="http://schemas.microsoft.com/office/drawing/2014/main" id="{474873F2-04FF-1B63-9465-7DF12AA57919}"/>
                </a:ext>
              </a:extLst>
            </p:cNvPr>
            <p:cNvSpPr>
              <a:spLocks/>
            </p:cNvSpPr>
            <p:nvPr/>
          </p:nvSpPr>
          <p:spPr bwMode="blackWhite">
            <a:xfrm>
              <a:off x="10392057" y="1129265"/>
              <a:ext cx="845000" cy="699362"/>
            </a:xfrm>
            <a:custGeom>
              <a:avLst/>
              <a:gdLst>
                <a:gd name="T0" fmla="*/ 2147483647 w 857"/>
                <a:gd name="T1" fmla="*/ 0 h 585"/>
                <a:gd name="T2" fmla="*/ 2147483647 w 857"/>
                <a:gd name="T3" fmla="*/ 0 h 585"/>
                <a:gd name="T4" fmla="*/ 2147483647 w 857"/>
                <a:gd name="T5" fmla="*/ 2147483647 h 585"/>
                <a:gd name="T6" fmla="*/ 2147483647 w 857"/>
                <a:gd name="T7" fmla="*/ 2147483647 h 585"/>
                <a:gd name="T8" fmla="*/ 2147483647 w 857"/>
                <a:gd name="T9" fmla="*/ 2147483647 h 585"/>
                <a:gd name="T10" fmla="*/ 0 w 857"/>
                <a:gd name="T11" fmla="*/ 2147483647 h 585"/>
                <a:gd name="T12" fmla="*/ 2147483647 w 857"/>
                <a:gd name="T13" fmla="*/ 0 h 585"/>
                <a:gd name="T14" fmla="*/ 0 60000 65536"/>
                <a:gd name="T15" fmla="*/ 0 60000 65536"/>
                <a:gd name="T16" fmla="*/ 0 60000 65536"/>
                <a:gd name="T17" fmla="*/ 0 60000 65536"/>
                <a:gd name="T18" fmla="*/ 0 60000 65536"/>
                <a:gd name="T19" fmla="*/ 0 60000 65536"/>
                <a:gd name="T20" fmla="*/ 0 60000 65536"/>
                <a:gd name="T21" fmla="*/ 0 w 857"/>
                <a:gd name="T22" fmla="*/ 0 h 585"/>
                <a:gd name="T23" fmla="*/ 857 w 857"/>
                <a:gd name="T24" fmla="*/ 585 h 5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7" h="585">
                  <a:moveTo>
                    <a:pt x="224" y="0"/>
                  </a:moveTo>
                  <a:lnTo>
                    <a:pt x="648" y="0"/>
                  </a:lnTo>
                  <a:lnTo>
                    <a:pt x="856" y="288"/>
                  </a:lnTo>
                  <a:lnTo>
                    <a:pt x="648" y="584"/>
                  </a:lnTo>
                  <a:lnTo>
                    <a:pt x="224" y="584"/>
                  </a:lnTo>
                  <a:lnTo>
                    <a:pt x="0" y="288"/>
                  </a:lnTo>
                  <a:lnTo>
                    <a:pt x="224" y="0"/>
                  </a:lnTo>
                </a:path>
              </a:pathLst>
            </a:custGeom>
            <a:solidFill>
              <a:schemeClr val="tx2"/>
            </a:solidFill>
            <a:ln w="25400">
              <a:noFill/>
              <a:round/>
              <a:headEnd/>
              <a:tailEnd/>
            </a:ln>
          </p:spPr>
          <p:txBody>
            <a:bodyPr wrap="square" tIns="365760" anchor="t" anchorCtr="0"/>
            <a:lstStyle/>
            <a:p>
              <a:pPr algn="ctr">
                <a:lnSpc>
                  <a:spcPts val="600"/>
                </a:lnSpc>
                <a:buClr>
                  <a:srgbClr val="000000"/>
                </a:buClr>
                <a:defRPr/>
              </a:pPr>
              <a:r>
                <a:rPr lang="en-US" sz="600" b="1">
                  <a:solidFill>
                    <a:schemeClr val="bg1">
                      <a:lumMod val="95000"/>
                    </a:schemeClr>
                  </a:solidFill>
                </a:rPr>
                <a:t>Core Advisory,</a:t>
              </a:r>
              <a:br>
                <a:rPr lang="en-US" sz="600" b="1">
                  <a:solidFill>
                    <a:schemeClr val="bg1">
                      <a:lumMod val="95000"/>
                    </a:schemeClr>
                  </a:solidFill>
                </a:rPr>
              </a:br>
              <a:r>
                <a:rPr lang="en-US" sz="600" b="1">
                  <a:solidFill>
                    <a:schemeClr val="bg1">
                      <a:lumMod val="95000"/>
                    </a:schemeClr>
                  </a:solidFill>
                </a:rPr>
                <a:t>Emerging</a:t>
              </a:r>
              <a:br>
                <a:rPr lang="en-US" sz="600" b="1">
                  <a:solidFill>
                    <a:schemeClr val="bg1">
                      <a:lumMod val="95000"/>
                    </a:schemeClr>
                  </a:solidFill>
                </a:rPr>
              </a:br>
              <a:r>
                <a:rPr lang="en-US" sz="600" b="1">
                  <a:solidFill>
                    <a:schemeClr val="bg1">
                      <a:lumMod val="95000"/>
                    </a:schemeClr>
                  </a:solidFill>
                </a:rPr>
                <a:t>Technologies</a:t>
              </a:r>
              <a:br>
                <a:rPr lang="en-US" sz="600" b="1">
                  <a:solidFill>
                    <a:schemeClr val="bg1">
                      <a:lumMod val="95000"/>
                    </a:schemeClr>
                  </a:solidFill>
                </a:rPr>
              </a:br>
              <a:r>
                <a:rPr lang="en-US" sz="600" b="1">
                  <a:solidFill>
                    <a:schemeClr val="bg1">
                      <a:lumMod val="95000"/>
                    </a:schemeClr>
                  </a:solidFill>
                </a:rPr>
                <a:t>and AI</a:t>
              </a:r>
            </a:p>
          </p:txBody>
        </p:sp>
        <p:grpSp>
          <p:nvGrpSpPr>
            <p:cNvPr id="324" name="Group 4">
              <a:extLst>
                <a:ext uri="{FF2B5EF4-FFF2-40B4-BE49-F238E27FC236}">
                  <a16:creationId xmlns:a16="http://schemas.microsoft.com/office/drawing/2014/main" id="{41DE99BF-A9D4-873C-F791-DFF4CCE352E6}"/>
                </a:ext>
              </a:extLst>
            </p:cNvPr>
            <p:cNvGrpSpPr>
              <a:grpSpLocks noChangeAspect="1"/>
            </p:cNvGrpSpPr>
            <p:nvPr/>
          </p:nvGrpSpPr>
          <p:grpSpPr bwMode="auto">
            <a:xfrm>
              <a:off x="10674217" y="1162431"/>
              <a:ext cx="302037" cy="302036"/>
              <a:chOff x="1682" y="2006"/>
              <a:chExt cx="352" cy="352"/>
            </a:xfrm>
            <a:solidFill>
              <a:schemeClr val="bg1"/>
            </a:solidFill>
          </p:grpSpPr>
          <p:sp>
            <p:nvSpPr>
              <p:cNvPr id="331" name="Freeform 5">
                <a:extLst>
                  <a:ext uri="{FF2B5EF4-FFF2-40B4-BE49-F238E27FC236}">
                    <a16:creationId xmlns:a16="http://schemas.microsoft.com/office/drawing/2014/main" id="{3620122A-87B6-14BF-2B83-0E9B8F08E450}"/>
                  </a:ext>
                </a:extLst>
              </p:cNvPr>
              <p:cNvSpPr>
                <a:spLocks noEditPoints="1"/>
              </p:cNvSpPr>
              <p:nvPr/>
            </p:nvSpPr>
            <p:spPr bwMode="auto">
              <a:xfrm>
                <a:off x="1808" y="2132"/>
                <a:ext cx="100" cy="100"/>
              </a:xfrm>
              <a:custGeom>
                <a:avLst/>
                <a:gdLst>
                  <a:gd name="T0" fmla="*/ 46 w 413"/>
                  <a:gd name="T1" fmla="*/ 367 h 413"/>
                  <a:gd name="T2" fmla="*/ 46 w 413"/>
                  <a:gd name="T3" fmla="*/ 367 h 413"/>
                  <a:gd name="T4" fmla="*/ 366 w 413"/>
                  <a:gd name="T5" fmla="*/ 367 h 413"/>
                  <a:gd name="T6" fmla="*/ 366 w 413"/>
                  <a:gd name="T7" fmla="*/ 47 h 413"/>
                  <a:gd name="T8" fmla="*/ 46 w 413"/>
                  <a:gd name="T9" fmla="*/ 47 h 413"/>
                  <a:gd name="T10" fmla="*/ 46 w 413"/>
                  <a:gd name="T11" fmla="*/ 367 h 413"/>
                  <a:gd name="T12" fmla="*/ 390 w 413"/>
                  <a:gd name="T13" fmla="*/ 413 h 413"/>
                  <a:gd name="T14" fmla="*/ 390 w 413"/>
                  <a:gd name="T15" fmla="*/ 413 h 413"/>
                  <a:gd name="T16" fmla="*/ 23 w 413"/>
                  <a:gd name="T17" fmla="*/ 413 h 413"/>
                  <a:gd name="T18" fmla="*/ 0 w 413"/>
                  <a:gd name="T19" fmla="*/ 390 h 413"/>
                  <a:gd name="T20" fmla="*/ 0 w 413"/>
                  <a:gd name="T21" fmla="*/ 23 h 413"/>
                  <a:gd name="T22" fmla="*/ 23 w 413"/>
                  <a:gd name="T23" fmla="*/ 0 h 413"/>
                  <a:gd name="T24" fmla="*/ 390 w 413"/>
                  <a:gd name="T25" fmla="*/ 0 h 413"/>
                  <a:gd name="T26" fmla="*/ 413 w 413"/>
                  <a:gd name="T27" fmla="*/ 23 h 413"/>
                  <a:gd name="T28" fmla="*/ 413 w 413"/>
                  <a:gd name="T29" fmla="*/ 390 h 413"/>
                  <a:gd name="T30" fmla="*/ 390 w 413"/>
                  <a:gd name="T31" fmla="*/ 413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13" h="413">
                    <a:moveTo>
                      <a:pt x="46" y="367"/>
                    </a:moveTo>
                    <a:lnTo>
                      <a:pt x="46" y="367"/>
                    </a:lnTo>
                    <a:lnTo>
                      <a:pt x="366" y="367"/>
                    </a:lnTo>
                    <a:lnTo>
                      <a:pt x="366" y="47"/>
                    </a:lnTo>
                    <a:lnTo>
                      <a:pt x="46" y="47"/>
                    </a:lnTo>
                    <a:lnTo>
                      <a:pt x="46" y="367"/>
                    </a:lnTo>
                    <a:close/>
                    <a:moveTo>
                      <a:pt x="390" y="413"/>
                    </a:moveTo>
                    <a:lnTo>
                      <a:pt x="390" y="413"/>
                    </a:lnTo>
                    <a:lnTo>
                      <a:pt x="23" y="413"/>
                    </a:lnTo>
                    <a:cubicBezTo>
                      <a:pt x="10" y="413"/>
                      <a:pt x="0" y="403"/>
                      <a:pt x="0" y="390"/>
                    </a:cubicBezTo>
                    <a:lnTo>
                      <a:pt x="0" y="23"/>
                    </a:lnTo>
                    <a:cubicBezTo>
                      <a:pt x="0" y="10"/>
                      <a:pt x="10" y="0"/>
                      <a:pt x="23" y="0"/>
                    </a:cubicBezTo>
                    <a:lnTo>
                      <a:pt x="390" y="0"/>
                    </a:lnTo>
                    <a:cubicBezTo>
                      <a:pt x="403" y="0"/>
                      <a:pt x="413" y="10"/>
                      <a:pt x="413" y="23"/>
                    </a:cubicBezTo>
                    <a:lnTo>
                      <a:pt x="413" y="390"/>
                    </a:lnTo>
                    <a:cubicBezTo>
                      <a:pt x="413" y="403"/>
                      <a:pt x="403" y="413"/>
                      <a:pt x="390" y="41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332" name="Freeform 6">
                <a:extLst>
                  <a:ext uri="{FF2B5EF4-FFF2-40B4-BE49-F238E27FC236}">
                    <a16:creationId xmlns:a16="http://schemas.microsoft.com/office/drawing/2014/main" id="{9DC8E054-949B-7F85-2D23-D8DFEDB11D4D}"/>
                  </a:ext>
                </a:extLst>
              </p:cNvPr>
              <p:cNvSpPr>
                <a:spLocks/>
              </p:cNvSpPr>
              <p:nvPr/>
            </p:nvSpPr>
            <p:spPr bwMode="auto">
              <a:xfrm>
                <a:off x="1853" y="2049"/>
                <a:ext cx="11" cy="71"/>
              </a:xfrm>
              <a:custGeom>
                <a:avLst/>
                <a:gdLst>
                  <a:gd name="T0" fmla="*/ 23 w 47"/>
                  <a:gd name="T1" fmla="*/ 291 h 291"/>
                  <a:gd name="T2" fmla="*/ 23 w 47"/>
                  <a:gd name="T3" fmla="*/ 291 h 291"/>
                  <a:gd name="T4" fmla="*/ 0 w 47"/>
                  <a:gd name="T5" fmla="*/ 268 h 291"/>
                  <a:gd name="T6" fmla="*/ 0 w 47"/>
                  <a:gd name="T7" fmla="*/ 24 h 291"/>
                  <a:gd name="T8" fmla="*/ 23 w 47"/>
                  <a:gd name="T9" fmla="*/ 0 h 291"/>
                  <a:gd name="T10" fmla="*/ 47 w 47"/>
                  <a:gd name="T11" fmla="*/ 24 h 291"/>
                  <a:gd name="T12" fmla="*/ 47 w 47"/>
                  <a:gd name="T13" fmla="*/ 268 h 291"/>
                  <a:gd name="T14" fmla="*/ 23 w 47"/>
                  <a:gd name="T15" fmla="*/ 291 h 2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291">
                    <a:moveTo>
                      <a:pt x="23" y="291"/>
                    </a:moveTo>
                    <a:lnTo>
                      <a:pt x="23" y="291"/>
                    </a:lnTo>
                    <a:cubicBezTo>
                      <a:pt x="11" y="291"/>
                      <a:pt x="0" y="281"/>
                      <a:pt x="0" y="268"/>
                    </a:cubicBezTo>
                    <a:lnTo>
                      <a:pt x="0" y="24"/>
                    </a:lnTo>
                    <a:cubicBezTo>
                      <a:pt x="0" y="11"/>
                      <a:pt x="11" y="0"/>
                      <a:pt x="23" y="0"/>
                    </a:cubicBezTo>
                    <a:cubicBezTo>
                      <a:pt x="36" y="0"/>
                      <a:pt x="47" y="11"/>
                      <a:pt x="47" y="24"/>
                    </a:cubicBezTo>
                    <a:lnTo>
                      <a:pt x="47" y="268"/>
                    </a:lnTo>
                    <a:cubicBezTo>
                      <a:pt x="47" y="281"/>
                      <a:pt x="36" y="291"/>
                      <a:pt x="23" y="29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333" name="Freeform 7">
                <a:extLst>
                  <a:ext uri="{FF2B5EF4-FFF2-40B4-BE49-F238E27FC236}">
                    <a16:creationId xmlns:a16="http://schemas.microsoft.com/office/drawing/2014/main" id="{8C1735F3-172A-C116-4B35-5E5783DD629D}"/>
                  </a:ext>
                </a:extLst>
              </p:cNvPr>
              <p:cNvSpPr>
                <a:spLocks/>
              </p:cNvSpPr>
              <p:nvPr/>
            </p:nvSpPr>
            <p:spPr bwMode="auto">
              <a:xfrm>
                <a:off x="1853" y="2244"/>
                <a:ext cx="11" cy="71"/>
              </a:xfrm>
              <a:custGeom>
                <a:avLst/>
                <a:gdLst>
                  <a:gd name="T0" fmla="*/ 23 w 47"/>
                  <a:gd name="T1" fmla="*/ 291 h 291"/>
                  <a:gd name="T2" fmla="*/ 23 w 47"/>
                  <a:gd name="T3" fmla="*/ 291 h 291"/>
                  <a:gd name="T4" fmla="*/ 0 w 47"/>
                  <a:gd name="T5" fmla="*/ 267 h 291"/>
                  <a:gd name="T6" fmla="*/ 0 w 47"/>
                  <a:gd name="T7" fmla="*/ 23 h 291"/>
                  <a:gd name="T8" fmla="*/ 23 w 47"/>
                  <a:gd name="T9" fmla="*/ 0 h 291"/>
                  <a:gd name="T10" fmla="*/ 47 w 47"/>
                  <a:gd name="T11" fmla="*/ 23 h 291"/>
                  <a:gd name="T12" fmla="*/ 47 w 47"/>
                  <a:gd name="T13" fmla="*/ 267 h 291"/>
                  <a:gd name="T14" fmla="*/ 23 w 47"/>
                  <a:gd name="T15" fmla="*/ 291 h 2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291">
                    <a:moveTo>
                      <a:pt x="23" y="291"/>
                    </a:moveTo>
                    <a:lnTo>
                      <a:pt x="23" y="291"/>
                    </a:lnTo>
                    <a:cubicBezTo>
                      <a:pt x="11" y="291"/>
                      <a:pt x="0" y="280"/>
                      <a:pt x="0" y="267"/>
                    </a:cubicBezTo>
                    <a:lnTo>
                      <a:pt x="0" y="23"/>
                    </a:lnTo>
                    <a:cubicBezTo>
                      <a:pt x="0" y="11"/>
                      <a:pt x="11" y="0"/>
                      <a:pt x="23" y="0"/>
                    </a:cubicBezTo>
                    <a:cubicBezTo>
                      <a:pt x="36" y="0"/>
                      <a:pt x="47" y="11"/>
                      <a:pt x="47" y="23"/>
                    </a:cubicBezTo>
                    <a:lnTo>
                      <a:pt x="47" y="267"/>
                    </a:lnTo>
                    <a:cubicBezTo>
                      <a:pt x="47" y="280"/>
                      <a:pt x="36" y="291"/>
                      <a:pt x="23" y="29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334" name="Freeform 8">
                <a:extLst>
                  <a:ext uri="{FF2B5EF4-FFF2-40B4-BE49-F238E27FC236}">
                    <a16:creationId xmlns:a16="http://schemas.microsoft.com/office/drawing/2014/main" id="{699F27F2-6273-B04E-2DFF-C1466DCD9237}"/>
                  </a:ext>
                </a:extLst>
              </p:cNvPr>
              <p:cNvSpPr>
                <a:spLocks/>
              </p:cNvSpPr>
              <p:nvPr/>
            </p:nvSpPr>
            <p:spPr bwMode="auto">
              <a:xfrm>
                <a:off x="1920" y="2176"/>
                <a:ext cx="71" cy="12"/>
              </a:xfrm>
              <a:custGeom>
                <a:avLst/>
                <a:gdLst>
                  <a:gd name="T0" fmla="*/ 267 w 291"/>
                  <a:gd name="T1" fmla="*/ 47 h 47"/>
                  <a:gd name="T2" fmla="*/ 267 w 291"/>
                  <a:gd name="T3" fmla="*/ 47 h 47"/>
                  <a:gd name="T4" fmla="*/ 23 w 291"/>
                  <a:gd name="T5" fmla="*/ 47 h 47"/>
                  <a:gd name="T6" fmla="*/ 0 w 291"/>
                  <a:gd name="T7" fmla="*/ 24 h 47"/>
                  <a:gd name="T8" fmla="*/ 23 w 291"/>
                  <a:gd name="T9" fmla="*/ 0 h 47"/>
                  <a:gd name="T10" fmla="*/ 267 w 291"/>
                  <a:gd name="T11" fmla="*/ 0 h 47"/>
                  <a:gd name="T12" fmla="*/ 291 w 291"/>
                  <a:gd name="T13" fmla="*/ 24 h 47"/>
                  <a:gd name="T14" fmla="*/ 267 w 291"/>
                  <a:gd name="T15" fmla="*/ 47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1" h="47">
                    <a:moveTo>
                      <a:pt x="267" y="47"/>
                    </a:moveTo>
                    <a:lnTo>
                      <a:pt x="267" y="47"/>
                    </a:lnTo>
                    <a:lnTo>
                      <a:pt x="23" y="47"/>
                    </a:lnTo>
                    <a:cubicBezTo>
                      <a:pt x="10" y="47"/>
                      <a:pt x="0" y="36"/>
                      <a:pt x="0" y="24"/>
                    </a:cubicBezTo>
                    <a:cubicBezTo>
                      <a:pt x="0" y="11"/>
                      <a:pt x="10" y="0"/>
                      <a:pt x="23" y="0"/>
                    </a:cubicBezTo>
                    <a:lnTo>
                      <a:pt x="267" y="0"/>
                    </a:lnTo>
                    <a:cubicBezTo>
                      <a:pt x="280" y="0"/>
                      <a:pt x="291" y="11"/>
                      <a:pt x="291" y="24"/>
                    </a:cubicBezTo>
                    <a:cubicBezTo>
                      <a:pt x="291" y="36"/>
                      <a:pt x="280" y="47"/>
                      <a:pt x="267" y="4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335" name="Freeform 9">
                <a:extLst>
                  <a:ext uri="{FF2B5EF4-FFF2-40B4-BE49-F238E27FC236}">
                    <a16:creationId xmlns:a16="http://schemas.microsoft.com/office/drawing/2014/main" id="{B6F68CB7-E652-DDD1-4F93-EF335C0A74DF}"/>
                  </a:ext>
                </a:extLst>
              </p:cNvPr>
              <p:cNvSpPr>
                <a:spLocks/>
              </p:cNvSpPr>
              <p:nvPr/>
            </p:nvSpPr>
            <p:spPr bwMode="auto">
              <a:xfrm>
                <a:off x="1725" y="2176"/>
                <a:ext cx="71" cy="12"/>
              </a:xfrm>
              <a:custGeom>
                <a:avLst/>
                <a:gdLst>
                  <a:gd name="T0" fmla="*/ 268 w 291"/>
                  <a:gd name="T1" fmla="*/ 47 h 47"/>
                  <a:gd name="T2" fmla="*/ 268 w 291"/>
                  <a:gd name="T3" fmla="*/ 47 h 47"/>
                  <a:gd name="T4" fmla="*/ 24 w 291"/>
                  <a:gd name="T5" fmla="*/ 47 h 47"/>
                  <a:gd name="T6" fmla="*/ 0 w 291"/>
                  <a:gd name="T7" fmla="*/ 24 h 47"/>
                  <a:gd name="T8" fmla="*/ 24 w 291"/>
                  <a:gd name="T9" fmla="*/ 0 h 47"/>
                  <a:gd name="T10" fmla="*/ 268 w 291"/>
                  <a:gd name="T11" fmla="*/ 0 h 47"/>
                  <a:gd name="T12" fmla="*/ 291 w 291"/>
                  <a:gd name="T13" fmla="*/ 24 h 47"/>
                  <a:gd name="T14" fmla="*/ 268 w 291"/>
                  <a:gd name="T15" fmla="*/ 47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1" h="47">
                    <a:moveTo>
                      <a:pt x="268" y="47"/>
                    </a:moveTo>
                    <a:lnTo>
                      <a:pt x="268" y="47"/>
                    </a:lnTo>
                    <a:lnTo>
                      <a:pt x="24" y="47"/>
                    </a:lnTo>
                    <a:cubicBezTo>
                      <a:pt x="11" y="47"/>
                      <a:pt x="0" y="36"/>
                      <a:pt x="0" y="24"/>
                    </a:cubicBezTo>
                    <a:cubicBezTo>
                      <a:pt x="0" y="11"/>
                      <a:pt x="11" y="0"/>
                      <a:pt x="24" y="0"/>
                    </a:cubicBezTo>
                    <a:lnTo>
                      <a:pt x="268" y="0"/>
                    </a:lnTo>
                    <a:cubicBezTo>
                      <a:pt x="280" y="0"/>
                      <a:pt x="291" y="11"/>
                      <a:pt x="291" y="24"/>
                    </a:cubicBezTo>
                    <a:cubicBezTo>
                      <a:pt x="291" y="36"/>
                      <a:pt x="280" y="47"/>
                      <a:pt x="268" y="4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336" name="Freeform 10">
                <a:extLst>
                  <a:ext uri="{FF2B5EF4-FFF2-40B4-BE49-F238E27FC236}">
                    <a16:creationId xmlns:a16="http://schemas.microsoft.com/office/drawing/2014/main" id="{F2E6BF19-9EFF-8FE2-6F51-B83525A73090}"/>
                  </a:ext>
                </a:extLst>
              </p:cNvPr>
              <p:cNvSpPr>
                <a:spLocks/>
              </p:cNvSpPr>
              <p:nvPr/>
            </p:nvSpPr>
            <p:spPr bwMode="auto">
              <a:xfrm>
                <a:off x="1897" y="2045"/>
                <a:ext cx="38" cy="75"/>
              </a:xfrm>
              <a:custGeom>
                <a:avLst/>
                <a:gdLst>
                  <a:gd name="T0" fmla="*/ 24 w 159"/>
                  <a:gd name="T1" fmla="*/ 307 h 307"/>
                  <a:gd name="T2" fmla="*/ 24 w 159"/>
                  <a:gd name="T3" fmla="*/ 307 h 307"/>
                  <a:gd name="T4" fmla="*/ 0 w 159"/>
                  <a:gd name="T5" fmla="*/ 284 h 307"/>
                  <a:gd name="T6" fmla="*/ 0 w 159"/>
                  <a:gd name="T7" fmla="*/ 135 h 307"/>
                  <a:gd name="T8" fmla="*/ 7 w 159"/>
                  <a:gd name="T9" fmla="*/ 119 h 307"/>
                  <a:gd name="T10" fmla="*/ 117 w 159"/>
                  <a:gd name="T11" fmla="*/ 9 h 307"/>
                  <a:gd name="T12" fmla="*/ 150 w 159"/>
                  <a:gd name="T13" fmla="*/ 9 h 307"/>
                  <a:gd name="T14" fmla="*/ 150 w 159"/>
                  <a:gd name="T15" fmla="*/ 42 h 307"/>
                  <a:gd name="T16" fmla="*/ 47 w 159"/>
                  <a:gd name="T17" fmla="*/ 145 h 307"/>
                  <a:gd name="T18" fmla="*/ 47 w 159"/>
                  <a:gd name="T19" fmla="*/ 284 h 307"/>
                  <a:gd name="T20" fmla="*/ 24 w 159"/>
                  <a:gd name="T21" fmla="*/ 307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9" h="307">
                    <a:moveTo>
                      <a:pt x="24" y="307"/>
                    </a:moveTo>
                    <a:lnTo>
                      <a:pt x="24" y="307"/>
                    </a:lnTo>
                    <a:cubicBezTo>
                      <a:pt x="11" y="307"/>
                      <a:pt x="0" y="297"/>
                      <a:pt x="0" y="284"/>
                    </a:cubicBezTo>
                    <a:lnTo>
                      <a:pt x="0" y="135"/>
                    </a:lnTo>
                    <a:cubicBezTo>
                      <a:pt x="0" y="129"/>
                      <a:pt x="3" y="123"/>
                      <a:pt x="7" y="119"/>
                    </a:cubicBezTo>
                    <a:lnTo>
                      <a:pt x="117" y="9"/>
                    </a:lnTo>
                    <a:cubicBezTo>
                      <a:pt x="126" y="0"/>
                      <a:pt x="141" y="0"/>
                      <a:pt x="150" y="9"/>
                    </a:cubicBezTo>
                    <a:cubicBezTo>
                      <a:pt x="159" y="18"/>
                      <a:pt x="159" y="32"/>
                      <a:pt x="150" y="42"/>
                    </a:cubicBezTo>
                    <a:lnTo>
                      <a:pt x="47" y="145"/>
                    </a:lnTo>
                    <a:lnTo>
                      <a:pt x="47" y="284"/>
                    </a:lnTo>
                    <a:cubicBezTo>
                      <a:pt x="47" y="297"/>
                      <a:pt x="37" y="307"/>
                      <a:pt x="24" y="30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366" name="Freeform 11">
                <a:extLst>
                  <a:ext uri="{FF2B5EF4-FFF2-40B4-BE49-F238E27FC236}">
                    <a16:creationId xmlns:a16="http://schemas.microsoft.com/office/drawing/2014/main" id="{16224A1A-4FDB-2A8E-7195-2B3FCEC10B8C}"/>
                  </a:ext>
                </a:extLst>
              </p:cNvPr>
              <p:cNvSpPr>
                <a:spLocks/>
              </p:cNvSpPr>
              <p:nvPr/>
            </p:nvSpPr>
            <p:spPr bwMode="auto">
              <a:xfrm>
                <a:off x="1781" y="2045"/>
                <a:ext cx="38" cy="75"/>
              </a:xfrm>
              <a:custGeom>
                <a:avLst/>
                <a:gdLst>
                  <a:gd name="T0" fmla="*/ 135 w 158"/>
                  <a:gd name="T1" fmla="*/ 307 h 307"/>
                  <a:gd name="T2" fmla="*/ 135 w 158"/>
                  <a:gd name="T3" fmla="*/ 307 h 307"/>
                  <a:gd name="T4" fmla="*/ 112 w 158"/>
                  <a:gd name="T5" fmla="*/ 284 h 307"/>
                  <a:gd name="T6" fmla="*/ 112 w 158"/>
                  <a:gd name="T7" fmla="*/ 145 h 307"/>
                  <a:gd name="T8" fmla="*/ 9 w 158"/>
                  <a:gd name="T9" fmla="*/ 42 h 307"/>
                  <a:gd name="T10" fmla="*/ 9 w 158"/>
                  <a:gd name="T11" fmla="*/ 9 h 307"/>
                  <a:gd name="T12" fmla="*/ 42 w 158"/>
                  <a:gd name="T13" fmla="*/ 9 h 307"/>
                  <a:gd name="T14" fmla="*/ 152 w 158"/>
                  <a:gd name="T15" fmla="*/ 119 h 307"/>
                  <a:gd name="T16" fmla="*/ 158 w 158"/>
                  <a:gd name="T17" fmla="*/ 135 h 307"/>
                  <a:gd name="T18" fmla="*/ 158 w 158"/>
                  <a:gd name="T19" fmla="*/ 284 h 307"/>
                  <a:gd name="T20" fmla="*/ 135 w 158"/>
                  <a:gd name="T21" fmla="*/ 307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8" h="307">
                    <a:moveTo>
                      <a:pt x="135" y="307"/>
                    </a:moveTo>
                    <a:lnTo>
                      <a:pt x="135" y="307"/>
                    </a:lnTo>
                    <a:cubicBezTo>
                      <a:pt x="122" y="307"/>
                      <a:pt x="112" y="297"/>
                      <a:pt x="112" y="284"/>
                    </a:cubicBezTo>
                    <a:lnTo>
                      <a:pt x="112" y="145"/>
                    </a:lnTo>
                    <a:lnTo>
                      <a:pt x="9" y="42"/>
                    </a:lnTo>
                    <a:cubicBezTo>
                      <a:pt x="0" y="32"/>
                      <a:pt x="0" y="18"/>
                      <a:pt x="9" y="9"/>
                    </a:cubicBezTo>
                    <a:cubicBezTo>
                      <a:pt x="18" y="0"/>
                      <a:pt x="33" y="0"/>
                      <a:pt x="42" y="9"/>
                    </a:cubicBezTo>
                    <a:lnTo>
                      <a:pt x="152" y="119"/>
                    </a:lnTo>
                    <a:cubicBezTo>
                      <a:pt x="156" y="123"/>
                      <a:pt x="158" y="129"/>
                      <a:pt x="158" y="135"/>
                    </a:cubicBezTo>
                    <a:lnTo>
                      <a:pt x="158" y="284"/>
                    </a:lnTo>
                    <a:cubicBezTo>
                      <a:pt x="158" y="297"/>
                      <a:pt x="148" y="307"/>
                      <a:pt x="135" y="30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367" name="Freeform 12">
                <a:extLst>
                  <a:ext uri="{FF2B5EF4-FFF2-40B4-BE49-F238E27FC236}">
                    <a16:creationId xmlns:a16="http://schemas.microsoft.com/office/drawing/2014/main" id="{E72A4FAA-828C-C52C-F9B6-334295E947B9}"/>
                  </a:ext>
                </a:extLst>
              </p:cNvPr>
              <p:cNvSpPr>
                <a:spLocks/>
              </p:cNvSpPr>
              <p:nvPr/>
            </p:nvSpPr>
            <p:spPr bwMode="auto">
              <a:xfrm>
                <a:off x="1781" y="2244"/>
                <a:ext cx="38" cy="74"/>
              </a:xfrm>
              <a:custGeom>
                <a:avLst/>
                <a:gdLst>
                  <a:gd name="T0" fmla="*/ 25 w 158"/>
                  <a:gd name="T1" fmla="*/ 305 h 305"/>
                  <a:gd name="T2" fmla="*/ 25 w 158"/>
                  <a:gd name="T3" fmla="*/ 305 h 305"/>
                  <a:gd name="T4" fmla="*/ 9 w 158"/>
                  <a:gd name="T5" fmla="*/ 299 h 305"/>
                  <a:gd name="T6" fmla="*/ 9 w 158"/>
                  <a:gd name="T7" fmla="*/ 266 h 305"/>
                  <a:gd name="T8" fmla="*/ 112 w 158"/>
                  <a:gd name="T9" fmla="*/ 162 h 305"/>
                  <a:gd name="T10" fmla="*/ 112 w 158"/>
                  <a:gd name="T11" fmla="*/ 23 h 305"/>
                  <a:gd name="T12" fmla="*/ 135 w 158"/>
                  <a:gd name="T13" fmla="*/ 0 h 305"/>
                  <a:gd name="T14" fmla="*/ 158 w 158"/>
                  <a:gd name="T15" fmla="*/ 23 h 305"/>
                  <a:gd name="T16" fmla="*/ 158 w 158"/>
                  <a:gd name="T17" fmla="*/ 172 h 305"/>
                  <a:gd name="T18" fmla="*/ 152 w 158"/>
                  <a:gd name="T19" fmla="*/ 189 h 305"/>
                  <a:gd name="T20" fmla="*/ 42 w 158"/>
                  <a:gd name="T21" fmla="*/ 299 h 305"/>
                  <a:gd name="T22" fmla="*/ 25 w 158"/>
                  <a:gd name="T23" fmla="*/ 305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8" h="305">
                    <a:moveTo>
                      <a:pt x="25" y="305"/>
                    </a:moveTo>
                    <a:lnTo>
                      <a:pt x="25" y="305"/>
                    </a:lnTo>
                    <a:cubicBezTo>
                      <a:pt x="19" y="305"/>
                      <a:pt x="13" y="303"/>
                      <a:pt x="9" y="299"/>
                    </a:cubicBezTo>
                    <a:cubicBezTo>
                      <a:pt x="0" y="289"/>
                      <a:pt x="0" y="275"/>
                      <a:pt x="9" y="266"/>
                    </a:cubicBezTo>
                    <a:lnTo>
                      <a:pt x="112" y="162"/>
                    </a:lnTo>
                    <a:lnTo>
                      <a:pt x="112" y="23"/>
                    </a:lnTo>
                    <a:cubicBezTo>
                      <a:pt x="112" y="11"/>
                      <a:pt x="122" y="0"/>
                      <a:pt x="135" y="0"/>
                    </a:cubicBezTo>
                    <a:cubicBezTo>
                      <a:pt x="148" y="0"/>
                      <a:pt x="158" y="11"/>
                      <a:pt x="158" y="23"/>
                    </a:cubicBezTo>
                    <a:lnTo>
                      <a:pt x="158" y="172"/>
                    </a:lnTo>
                    <a:cubicBezTo>
                      <a:pt x="158" y="178"/>
                      <a:pt x="156" y="184"/>
                      <a:pt x="152" y="189"/>
                    </a:cubicBezTo>
                    <a:lnTo>
                      <a:pt x="42" y="299"/>
                    </a:lnTo>
                    <a:cubicBezTo>
                      <a:pt x="37" y="303"/>
                      <a:pt x="31" y="305"/>
                      <a:pt x="25" y="30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368" name="Freeform 13">
                <a:extLst>
                  <a:ext uri="{FF2B5EF4-FFF2-40B4-BE49-F238E27FC236}">
                    <a16:creationId xmlns:a16="http://schemas.microsoft.com/office/drawing/2014/main" id="{1EC0AD28-D9E8-2704-B61A-EEC1DC83AC5C}"/>
                  </a:ext>
                </a:extLst>
              </p:cNvPr>
              <p:cNvSpPr>
                <a:spLocks/>
              </p:cNvSpPr>
              <p:nvPr/>
            </p:nvSpPr>
            <p:spPr bwMode="auto">
              <a:xfrm>
                <a:off x="1897" y="2244"/>
                <a:ext cx="38" cy="74"/>
              </a:xfrm>
              <a:custGeom>
                <a:avLst/>
                <a:gdLst>
                  <a:gd name="T0" fmla="*/ 134 w 159"/>
                  <a:gd name="T1" fmla="*/ 305 h 305"/>
                  <a:gd name="T2" fmla="*/ 134 w 159"/>
                  <a:gd name="T3" fmla="*/ 305 h 305"/>
                  <a:gd name="T4" fmla="*/ 117 w 159"/>
                  <a:gd name="T5" fmla="*/ 299 h 305"/>
                  <a:gd name="T6" fmla="*/ 7 w 159"/>
                  <a:gd name="T7" fmla="*/ 189 h 305"/>
                  <a:gd name="T8" fmla="*/ 0 w 159"/>
                  <a:gd name="T9" fmla="*/ 172 h 305"/>
                  <a:gd name="T10" fmla="*/ 0 w 159"/>
                  <a:gd name="T11" fmla="*/ 23 h 305"/>
                  <a:gd name="T12" fmla="*/ 24 w 159"/>
                  <a:gd name="T13" fmla="*/ 0 h 305"/>
                  <a:gd name="T14" fmla="*/ 47 w 159"/>
                  <a:gd name="T15" fmla="*/ 23 h 305"/>
                  <a:gd name="T16" fmla="*/ 47 w 159"/>
                  <a:gd name="T17" fmla="*/ 162 h 305"/>
                  <a:gd name="T18" fmla="*/ 150 w 159"/>
                  <a:gd name="T19" fmla="*/ 266 h 305"/>
                  <a:gd name="T20" fmla="*/ 150 w 159"/>
                  <a:gd name="T21" fmla="*/ 299 h 305"/>
                  <a:gd name="T22" fmla="*/ 134 w 159"/>
                  <a:gd name="T23" fmla="*/ 305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9" h="305">
                    <a:moveTo>
                      <a:pt x="134" y="305"/>
                    </a:moveTo>
                    <a:lnTo>
                      <a:pt x="134" y="305"/>
                    </a:lnTo>
                    <a:cubicBezTo>
                      <a:pt x="128" y="305"/>
                      <a:pt x="122" y="303"/>
                      <a:pt x="117" y="299"/>
                    </a:cubicBezTo>
                    <a:lnTo>
                      <a:pt x="7" y="189"/>
                    </a:lnTo>
                    <a:cubicBezTo>
                      <a:pt x="3" y="184"/>
                      <a:pt x="0" y="178"/>
                      <a:pt x="0" y="172"/>
                    </a:cubicBezTo>
                    <a:lnTo>
                      <a:pt x="0" y="23"/>
                    </a:lnTo>
                    <a:cubicBezTo>
                      <a:pt x="0" y="11"/>
                      <a:pt x="11" y="0"/>
                      <a:pt x="24" y="0"/>
                    </a:cubicBezTo>
                    <a:cubicBezTo>
                      <a:pt x="37" y="0"/>
                      <a:pt x="47" y="11"/>
                      <a:pt x="47" y="23"/>
                    </a:cubicBezTo>
                    <a:lnTo>
                      <a:pt x="47" y="162"/>
                    </a:lnTo>
                    <a:lnTo>
                      <a:pt x="150" y="266"/>
                    </a:lnTo>
                    <a:cubicBezTo>
                      <a:pt x="159" y="275"/>
                      <a:pt x="159" y="289"/>
                      <a:pt x="150" y="299"/>
                    </a:cubicBezTo>
                    <a:cubicBezTo>
                      <a:pt x="146" y="303"/>
                      <a:pt x="140" y="305"/>
                      <a:pt x="134" y="30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369" name="Freeform 14">
                <a:extLst>
                  <a:ext uri="{FF2B5EF4-FFF2-40B4-BE49-F238E27FC236}">
                    <a16:creationId xmlns:a16="http://schemas.microsoft.com/office/drawing/2014/main" id="{4C0EC181-AEBB-43B2-7AE9-DFF278E86637}"/>
                  </a:ext>
                </a:extLst>
              </p:cNvPr>
              <p:cNvSpPr>
                <a:spLocks/>
              </p:cNvSpPr>
              <p:nvPr/>
            </p:nvSpPr>
            <p:spPr bwMode="auto">
              <a:xfrm>
                <a:off x="1920" y="2221"/>
                <a:ext cx="75" cy="38"/>
              </a:xfrm>
              <a:custGeom>
                <a:avLst/>
                <a:gdLst>
                  <a:gd name="T0" fmla="*/ 282 w 308"/>
                  <a:gd name="T1" fmla="*/ 156 h 156"/>
                  <a:gd name="T2" fmla="*/ 282 w 308"/>
                  <a:gd name="T3" fmla="*/ 156 h 156"/>
                  <a:gd name="T4" fmla="*/ 265 w 308"/>
                  <a:gd name="T5" fmla="*/ 149 h 156"/>
                  <a:gd name="T6" fmla="*/ 162 w 308"/>
                  <a:gd name="T7" fmla="*/ 46 h 156"/>
                  <a:gd name="T8" fmla="*/ 23 w 308"/>
                  <a:gd name="T9" fmla="*/ 46 h 156"/>
                  <a:gd name="T10" fmla="*/ 0 w 308"/>
                  <a:gd name="T11" fmla="*/ 23 h 156"/>
                  <a:gd name="T12" fmla="*/ 23 w 308"/>
                  <a:gd name="T13" fmla="*/ 0 h 156"/>
                  <a:gd name="T14" fmla="*/ 172 w 308"/>
                  <a:gd name="T15" fmla="*/ 0 h 156"/>
                  <a:gd name="T16" fmla="*/ 188 w 308"/>
                  <a:gd name="T17" fmla="*/ 6 h 156"/>
                  <a:gd name="T18" fmla="*/ 298 w 308"/>
                  <a:gd name="T19" fmla="*/ 116 h 156"/>
                  <a:gd name="T20" fmla="*/ 298 w 308"/>
                  <a:gd name="T21" fmla="*/ 149 h 156"/>
                  <a:gd name="T22" fmla="*/ 282 w 308"/>
                  <a:gd name="T23" fmla="*/ 156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8" h="156">
                    <a:moveTo>
                      <a:pt x="282" y="156"/>
                    </a:moveTo>
                    <a:lnTo>
                      <a:pt x="282" y="156"/>
                    </a:lnTo>
                    <a:cubicBezTo>
                      <a:pt x="276" y="156"/>
                      <a:pt x="270" y="154"/>
                      <a:pt x="265" y="149"/>
                    </a:cubicBezTo>
                    <a:lnTo>
                      <a:pt x="162" y="46"/>
                    </a:lnTo>
                    <a:lnTo>
                      <a:pt x="23" y="46"/>
                    </a:lnTo>
                    <a:cubicBezTo>
                      <a:pt x="10" y="46"/>
                      <a:pt x="0" y="36"/>
                      <a:pt x="0" y="23"/>
                    </a:cubicBezTo>
                    <a:cubicBezTo>
                      <a:pt x="0" y="10"/>
                      <a:pt x="10" y="0"/>
                      <a:pt x="23" y="0"/>
                    </a:cubicBezTo>
                    <a:lnTo>
                      <a:pt x="172" y="0"/>
                    </a:lnTo>
                    <a:cubicBezTo>
                      <a:pt x="178" y="0"/>
                      <a:pt x="184" y="2"/>
                      <a:pt x="188" y="6"/>
                    </a:cubicBezTo>
                    <a:lnTo>
                      <a:pt x="298" y="116"/>
                    </a:lnTo>
                    <a:cubicBezTo>
                      <a:pt x="308" y="125"/>
                      <a:pt x="308" y="140"/>
                      <a:pt x="298" y="149"/>
                    </a:cubicBezTo>
                    <a:cubicBezTo>
                      <a:pt x="294" y="154"/>
                      <a:pt x="288" y="156"/>
                      <a:pt x="282" y="15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370" name="Freeform 15">
                <a:extLst>
                  <a:ext uri="{FF2B5EF4-FFF2-40B4-BE49-F238E27FC236}">
                    <a16:creationId xmlns:a16="http://schemas.microsoft.com/office/drawing/2014/main" id="{9CEB15D8-D486-EB69-CA7C-DD9BAF029524}"/>
                  </a:ext>
                </a:extLst>
              </p:cNvPr>
              <p:cNvSpPr>
                <a:spLocks/>
              </p:cNvSpPr>
              <p:nvPr/>
            </p:nvSpPr>
            <p:spPr bwMode="auto">
              <a:xfrm>
                <a:off x="1920" y="2105"/>
                <a:ext cx="75" cy="38"/>
              </a:xfrm>
              <a:custGeom>
                <a:avLst/>
                <a:gdLst>
                  <a:gd name="T0" fmla="*/ 172 w 308"/>
                  <a:gd name="T1" fmla="*/ 159 h 159"/>
                  <a:gd name="T2" fmla="*/ 172 w 308"/>
                  <a:gd name="T3" fmla="*/ 159 h 159"/>
                  <a:gd name="T4" fmla="*/ 23 w 308"/>
                  <a:gd name="T5" fmla="*/ 159 h 159"/>
                  <a:gd name="T6" fmla="*/ 0 w 308"/>
                  <a:gd name="T7" fmla="*/ 135 h 159"/>
                  <a:gd name="T8" fmla="*/ 23 w 308"/>
                  <a:gd name="T9" fmla="*/ 112 h 159"/>
                  <a:gd name="T10" fmla="*/ 162 w 308"/>
                  <a:gd name="T11" fmla="*/ 112 h 159"/>
                  <a:gd name="T12" fmla="*/ 265 w 308"/>
                  <a:gd name="T13" fmla="*/ 9 h 159"/>
                  <a:gd name="T14" fmla="*/ 298 w 308"/>
                  <a:gd name="T15" fmla="*/ 9 h 159"/>
                  <a:gd name="T16" fmla="*/ 298 w 308"/>
                  <a:gd name="T17" fmla="*/ 42 h 159"/>
                  <a:gd name="T18" fmla="*/ 188 w 308"/>
                  <a:gd name="T19" fmla="*/ 152 h 159"/>
                  <a:gd name="T20" fmla="*/ 172 w 308"/>
                  <a:gd name="T21" fmla="*/ 15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8" h="159">
                    <a:moveTo>
                      <a:pt x="172" y="159"/>
                    </a:moveTo>
                    <a:lnTo>
                      <a:pt x="172" y="159"/>
                    </a:lnTo>
                    <a:lnTo>
                      <a:pt x="23" y="159"/>
                    </a:lnTo>
                    <a:cubicBezTo>
                      <a:pt x="10" y="159"/>
                      <a:pt x="0" y="148"/>
                      <a:pt x="0" y="135"/>
                    </a:cubicBezTo>
                    <a:cubicBezTo>
                      <a:pt x="0" y="122"/>
                      <a:pt x="10" y="112"/>
                      <a:pt x="23" y="112"/>
                    </a:cubicBezTo>
                    <a:lnTo>
                      <a:pt x="162" y="112"/>
                    </a:lnTo>
                    <a:lnTo>
                      <a:pt x="265" y="9"/>
                    </a:lnTo>
                    <a:cubicBezTo>
                      <a:pt x="275" y="0"/>
                      <a:pt x="289" y="0"/>
                      <a:pt x="298" y="9"/>
                    </a:cubicBezTo>
                    <a:cubicBezTo>
                      <a:pt x="308" y="18"/>
                      <a:pt x="308" y="33"/>
                      <a:pt x="298" y="42"/>
                    </a:cubicBezTo>
                    <a:lnTo>
                      <a:pt x="188" y="152"/>
                    </a:lnTo>
                    <a:cubicBezTo>
                      <a:pt x="184" y="156"/>
                      <a:pt x="178" y="159"/>
                      <a:pt x="172" y="15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371" name="Freeform 16">
                <a:extLst>
                  <a:ext uri="{FF2B5EF4-FFF2-40B4-BE49-F238E27FC236}">
                    <a16:creationId xmlns:a16="http://schemas.microsoft.com/office/drawing/2014/main" id="{E916D955-DF22-F9EA-61EC-AB11AC11C4EB}"/>
                  </a:ext>
                </a:extLst>
              </p:cNvPr>
              <p:cNvSpPr>
                <a:spLocks/>
              </p:cNvSpPr>
              <p:nvPr/>
            </p:nvSpPr>
            <p:spPr bwMode="auto">
              <a:xfrm>
                <a:off x="1721" y="2105"/>
                <a:ext cx="75" cy="38"/>
              </a:xfrm>
              <a:custGeom>
                <a:avLst/>
                <a:gdLst>
                  <a:gd name="T0" fmla="*/ 285 w 308"/>
                  <a:gd name="T1" fmla="*/ 159 h 159"/>
                  <a:gd name="T2" fmla="*/ 285 w 308"/>
                  <a:gd name="T3" fmla="*/ 159 h 159"/>
                  <a:gd name="T4" fmla="*/ 136 w 308"/>
                  <a:gd name="T5" fmla="*/ 159 h 159"/>
                  <a:gd name="T6" fmla="*/ 119 w 308"/>
                  <a:gd name="T7" fmla="*/ 152 h 159"/>
                  <a:gd name="T8" fmla="*/ 9 w 308"/>
                  <a:gd name="T9" fmla="*/ 42 h 159"/>
                  <a:gd name="T10" fmla="*/ 9 w 308"/>
                  <a:gd name="T11" fmla="*/ 9 h 159"/>
                  <a:gd name="T12" fmla="*/ 42 w 308"/>
                  <a:gd name="T13" fmla="*/ 9 h 159"/>
                  <a:gd name="T14" fmla="*/ 146 w 308"/>
                  <a:gd name="T15" fmla="*/ 112 h 159"/>
                  <a:gd name="T16" fmla="*/ 285 w 308"/>
                  <a:gd name="T17" fmla="*/ 112 h 159"/>
                  <a:gd name="T18" fmla="*/ 308 w 308"/>
                  <a:gd name="T19" fmla="*/ 135 h 159"/>
                  <a:gd name="T20" fmla="*/ 285 w 308"/>
                  <a:gd name="T21" fmla="*/ 15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8" h="159">
                    <a:moveTo>
                      <a:pt x="285" y="159"/>
                    </a:moveTo>
                    <a:lnTo>
                      <a:pt x="285" y="159"/>
                    </a:lnTo>
                    <a:lnTo>
                      <a:pt x="136" y="159"/>
                    </a:lnTo>
                    <a:cubicBezTo>
                      <a:pt x="130" y="159"/>
                      <a:pt x="124" y="156"/>
                      <a:pt x="119" y="152"/>
                    </a:cubicBezTo>
                    <a:lnTo>
                      <a:pt x="9" y="42"/>
                    </a:lnTo>
                    <a:cubicBezTo>
                      <a:pt x="0" y="33"/>
                      <a:pt x="0" y="18"/>
                      <a:pt x="9" y="9"/>
                    </a:cubicBezTo>
                    <a:cubicBezTo>
                      <a:pt x="19" y="0"/>
                      <a:pt x="33" y="0"/>
                      <a:pt x="42" y="9"/>
                    </a:cubicBezTo>
                    <a:lnTo>
                      <a:pt x="146" y="112"/>
                    </a:lnTo>
                    <a:lnTo>
                      <a:pt x="285" y="112"/>
                    </a:lnTo>
                    <a:cubicBezTo>
                      <a:pt x="297" y="112"/>
                      <a:pt x="308" y="122"/>
                      <a:pt x="308" y="135"/>
                    </a:cubicBezTo>
                    <a:cubicBezTo>
                      <a:pt x="308" y="148"/>
                      <a:pt x="297" y="159"/>
                      <a:pt x="285" y="15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372" name="Freeform 17">
                <a:extLst>
                  <a:ext uri="{FF2B5EF4-FFF2-40B4-BE49-F238E27FC236}">
                    <a16:creationId xmlns:a16="http://schemas.microsoft.com/office/drawing/2014/main" id="{52D62141-348B-81FF-294A-12E507B06B78}"/>
                  </a:ext>
                </a:extLst>
              </p:cNvPr>
              <p:cNvSpPr>
                <a:spLocks/>
              </p:cNvSpPr>
              <p:nvPr/>
            </p:nvSpPr>
            <p:spPr bwMode="auto">
              <a:xfrm>
                <a:off x="1721" y="2221"/>
                <a:ext cx="75" cy="38"/>
              </a:xfrm>
              <a:custGeom>
                <a:avLst/>
                <a:gdLst>
                  <a:gd name="T0" fmla="*/ 26 w 308"/>
                  <a:gd name="T1" fmla="*/ 156 h 156"/>
                  <a:gd name="T2" fmla="*/ 26 w 308"/>
                  <a:gd name="T3" fmla="*/ 156 h 156"/>
                  <a:gd name="T4" fmla="*/ 9 w 308"/>
                  <a:gd name="T5" fmla="*/ 149 h 156"/>
                  <a:gd name="T6" fmla="*/ 9 w 308"/>
                  <a:gd name="T7" fmla="*/ 116 h 156"/>
                  <a:gd name="T8" fmla="*/ 119 w 308"/>
                  <a:gd name="T9" fmla="*/ 6 h 156"/>
                  <a:gd name="T10" fmla="*/ 136 w 308"/>
                  <a:gd name="T11" fmla="*/ 0 h 156"/>
                  <a:gd name="T12" fmla="*/ 285 w 308"/>
                  <a:gd name="T13" fmla="*/ 0 h 156"/>
                  <a:gd name="T14" fmla="*/ 308 w 308"/>
                  <a:gd name="T15" fmla="*/ 23 h 156"/>
                  <a:gd name="T16" fmla="*/ 285 w 308"/>
                  <a:gd name="T17" fmla="*/ 46 h 156"/>
                  <a:gd name="T18" fmla="*/ 146 w 308"/>
                  <a:gd name="T19" fmla="*/ 46 h 156"/>
                  <a:gd name="T20" fmla="*/ 42 w 308"/>
                  <a:gd name="T21" fmla="*/ 149 h 156"/>
                  <a:gd name="T22" fmla="*/ 26 w 308"/>
                  <a:gd name="T23" fmla="*/ 156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8" h="156">
                    <a:moveTo>
                      <a:pt x="26" y="156"/>
                    </a:moveTo>
                    <a:lnTo>
                      <a:pt x="26" y="156"/>
                    </a:lnTo>
                    <a:cubicBezTo>
                      <a:pt x="20" y="156"/>
                      <a:pt x="14" y="154"/>
                      <a:pt x="9" y="149"/>
                    </a:cubicBezTo>
                    <a:cubicBezTo>
                      <a:pt x="0" y="140"/>
                      <a:pt x="0" y="125"/>
                      <a:pt x="9" y="116"/>
                    </a:cubicBezTo>
                    <a:lnTo>
                      <a:pt x="119" y="6"/>
                    </a:lnTo>
                    <a:cubicBezTo>
                      <a:pt x="124" y="2"/>
                      <a:pt x="130" y="0"/>
                      <a:pt x="136" y="0"/>
                    </a:cubicBezTo>
                    <a:lnTo>
                      <a:pt x="285" y="0"/>
                    </a:lnTo>
                    <a:cubicBezTo>
                      <a:pt x="297" y="0"/>
                      <a:pt x="308" y="10"/>
                      <a:pt x="308" y="23"/>
                    </a:cubicBezTo>
                    <a:cubicBezTo>
                      <a:pt x="308" y="36"/>
                      <a:pt x="297" y="46"/>
                      <a:pt x="285" y="46"/>
                    </a:cubicBezTo>
                    <a:lnTo>
                      <a:pt x="146" y="46"/>
                    </a:lnTo>
                    <a:lnTo>
                      <a:pt x="42" y="149"/>
                    </a:lnTo>
                    <a:cubicBezTo>
                      <a:pt x="38" y="154"/>
                      <a:pt x="32" y="156"/>
                      <a:pt x="26" y="15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373" name="Freeform 18">
                <a:extLst>
                  <a:ext uri="{FF2B5EF4-FFF2-40B4-BE49-F238E27FC236}">
                    <a16:creationId xmlns:a16="http://schemas.microsoft.com/office/drawing/2014/main" id="{47E527CA-F567-B5D8-F293-696CF37D91A9}"/>
                  </a:ext>
                </a:extLst>
              </p:cNvPr>
              <p:cNvSpPr>
                <a:spLocks noEditPoints="1"/>
              </p:cNvSpPr>
              <p:nvPr/>
            </p:nvSpPr>
            <p:spPr bwMode="auto">
              <a:xfrm>
                <a:off x="1701" y="2085"/>
                <a:ext cx="36" cy="35"/>
              </a:xfrm>
              <a:custGeom>
                <a:avLst/>
                <a:gdLst>
                  <a:gd name="T0" fmla="*/ 73 w 146"/>
                  <a:gd name="T1" fmla="*/ 47 h 145"/>
                  <a:gd name="T2" fmla="*/ 73 w 146"/>
                  <a:gd name="T3" fmla="*/ 47 h 145"/>
                  <a:gd name="T4" fmla="*/ 47 w 146"/>
                  <a:gd name="T5" fmla="*/ 73 h 145"/>
                  <a:gd name="T6" fmla="*/ 73 w 146"/>
                  <a:gd name="T7" fmla="*/ 98 h 145"/>
                  <a:gd name="T8" fmla="*/ 99 w 146"/>
                  <a:gd name="T9" fmla="*/ 73 h 145"/>
                  <a:gd name="T10" fmla="*/ 73 w 146"/>
                  <a:gd name="T11" fmla="*/ 47 h 145"/>
                  <a:gd name="T12" fmla="*/ 73 w 146"/>
                  <a:gd name="T13" fmla="*/ 145 h 145"/>
                  <a:gd name="T14" fmla="*/ 73 w 146"/>
                  <a:gd name="T15" fmla="*/ 145 h 145"/>
                  <a:gd name="T16" fmla="*/ 0 w 146"/>
                  <a:gd name="T17" fmla="*/ 73 h 145"/>
                  <a:gd name="T18" fmla="*/ 73 w 146"/>
                  <a:gd name="T19" fmla="*/ 0 h 145"/>
                  <a:gd name="T20" fmla="*/ 146 w 146"/>
                  <a:gd name="T21" fmla="*/ 73 h 145"/>
                  <a:gd name="T22" fmla="*/ 73 w 146"/>
                  <a:gd name="T23" fmla="*/ 145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6" h="145">
                    <a:moveTo>
                      <a:pt x="73" y="47"/>
                    </a:moveTo>
                    <a:lnTo>
                      <a:pt x="73" y="47"/>
                    </a:lnTo>
                    <a:cubicBezTo>
                      <a:pt x="59" y="47"/>
                      <a:pt x="47" y="58"/>
                      <a:pt x="47" y="73"/>
                    </a:cubicBezTo>
                    <a:cubicBezTo>
                      <a:pt x="47" y="87"/>
                      <a:pt x="59" y="98"/>
                      <a:pt x="73" y="98"/>
                    </a:cubicBezTo>
                    <a:cubicBezTo>
                      <a:pt x="87" y="98"/>
                      <a:pt x="99" y="87"/>
                      <a:pt x="99" y="73"/>
                    </a:cubicBezTo>
                    <a:cubicBezTo>
                      <a:pt x="99" y="58"/>
                      <a:pt x="87" y="47"/>
                      <a:pt x="73" y="47"/>
                    </a:cubicBezTo>
                    <a:close/>
                    <a:moveTo>
                      <a:pt x="73" y="145"/>
                    </a:moveTo>
                    <a:lnTo>
                      <a:pt x="73" y="145"/>
                    </a:lnTo>
                    <a:cubicBezTo>
                      <a:pt x="33" y="145"/>
                      <a:pt x="0" y="113"/>
                      <a:pt x="0" y="73"/>
                    </a:cubicBezTo>
                    <a:cubicBezTo>
                      <a:pt x="0" y="33"/>
                      <a:pt x="33" y="0"/>
                      <a:pt x="73" y="0"/>
                    </a:cubicBezTo>
                    <a:cubicBezTo>
                      <a:pt x="113" y="0"/>
                      <a:pt x="146" y="33"/>
                      <a:pt x="146" y="73"/>
                    </a:cubicBezTo>
                    <a:cubicBezTo>
                      <a:pt x="146" y="113"/>
                      <a:pt x="113" y="145"/>
                      <a:pt x="73" y="1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374" name="Freeform 19">
                <a:extLst>
                  <a:ext uri="{FF2B5EF4-FFF2-40B4-BE49-F238E27FC236}">
                    <a16:creationId xmlns:a16="http://schemas.microsoft.com/office/drawing/2014/main" id="{2A9E1C20-D625-F185-4FBE-71567DF61B95}"/>
                  </a:ext>
                </a:extLst>
              </p:cNvPr>
              <p:cNvSpPr>
                <a:spLocks noEditPoints="1"/>
              </p:cNvSpPr>
              <p:nvPr/>
            </p:nvSpPr>
            <p:spPr bwMode="auto">
              <a:xfrm>
                <a:off x="1761" y="2025"/>
                <a:ext cx="35" cy="35"/>
              </a:xfrm>
              <a:custGeom>
                <a:avLst/>
                <a:gdLst>
                  <a:gd name="T0" fmla="*/ 72 w 145"/>
                  <a:gd name="T1" fmla="*/ 46 h 145"/>
                  <a:gd name="T2" fmla="*/ 72 w 145"/>
                  <a:gd name="T3" fmla="*/ 46 h 145"/>
                  <a:gd name="T4" fmla="*/ 46 w 145"/>
                  <a:gd name="T5" fmla="*/ 72 h 145"/>
                  <a:gd name="T6" fmla="*/ 72 w 145"/>
                  <a:gd name="T7" fmla="*/ 98 h 145"/>
                  <a:gd name="T8" fmla="*/ 98 w 145"/>
                  <a:gd name="T9" fmla="*/ 72 h 145"/>
                  <a:gd name="T10" fmla="*/ 72 w 145"/>
                  <a:gd name="T11" fmla="*/ 46 h 145"/>
                  <a:gd name="T12" fmla="*/ 72 w 145"/>
                  <a:gd name="T13" fmla="*/ 145 h 145"/>
                  <a:gd name="T14" fmla="*/ 72 w 145"/>
                  <a:gd name="T15" fmla="*/ 145 h 145"/>
                  <a:gd name="T16" fmla="*/ 0 w 145"/>
                  <a:gd name="T17" fmla="*/ 72 h 145"/>
                  <a:gd name="T18" fmla="*/ 72 w 145"/>
                  <a:gd name="T19" fmla="*/ 0 h 145"/>
                  <a:gd name="T20" fmla="*/ 145 w 145"/>
                  <a:gd name="T21" fmla="*/ 72 h 145"/>
                  <a:gd name="T22" fmla="*/ 72 w 145"/>
                  <a:gd name="T23" fmla="*/ 145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 h="145">
                    <a:moveTo>
                      <a:pt x="72" y="46"/>
                    </a:moveTo>
                    <a:lnTo>
                      <a:pt x="72" y="46"/>
                    </a:lnTo>
                    <a:cubicBezTo>
                      <a:pt x="58" y="46"/>
                      <a:pt x="46" y="58"/>
                      <a:pt x="46" y="72"/>
                    </a:cubicBezTo>
                    <a:cubicBezTo>
                      <a:pt x="46" y="87"/>
                      <a:pt x="58" y="98"/>
                      <a:pt x="72" y="98"/>
                    </a:cubicBezTo>
                    <a:cubicBezTo>
                      <a:pt x="87" y="98"/>
                      <a:pt x="98" y="87"/>
                      <a:pt x="98" y="72"/>
                    </a:cubicBezTo>
                    <a:cubicBezTo>
                      <a:pt x="98" y="58"/>
                      <a:pt x="87" y="46"/>
                      <a:pt x="72" y="46"/>
                    </a:cubicBezTo>
                    <a:close/>
                    <a:moveTo>
                      <a:pt x="72" y="145"/>
                    </a:moveTo>
                    <a:lnTo>
                      <a:pt x="72" y="145"/>
                    </a:lnTo>
                    <a:cubicBezTo>
                      <a:pt x="32" y="145"/>
                      <a:pt x="0" y="112"/>
                      <a:pt x="0" y="72"/>
                    </a:cubicBezTo>
                    <a:cubicBezTo>
                      <a:pt x="0" y="32"/>
                      <a:pt x="32" y="0"/>
                      <a:pt x="72" y="0"/>
                    </a:cubicBezTo>
                    <a:cubicBezTo>
                      <a:pt x="112" y="0"/>
                      <a:pt x="145" y="32"/>
                      <a:pt x="145" y="72"/>
                    </a:cubicBezTo>
                    <a:cubicBezTo>
                      <a:pt x="145" y="112"/>
                      <a:pt x="112" y="145"/>
                      <a:pt x="72" y="1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375" name="Freeform 20">
                <a:extLst>
                  <a:ext uri="{FF2B5EF4-FFF2-40B4-BE49-F238E27FC236}">
                    <a16:creationId xmlns:a16="http://schemas.microsoft.com/office/drawing/2014/main" id="{FFE00A21-C651-33B6-83AD-D72AE2569424}"/>
                  </a:ext>
                </a:extLst>
              </p:cNvPr>
              <p:cNvSpPr>
                <a:spLocks noEditPoints="1"/>
              </p:cNvSpPr>
              <p:nvPr/>
            </p:nvSpPr>
            <p:spPr bwMode="auto">
              <a:xfrm>
                <a:off x="1920" y="2304"/>
                <a:ext cx="36" cy="35"/>
              </a:xfrm>
              <a:custGeom>
                <a:avLst/>
                <a:gdLst>
                  <a:gd name="T0" fmla="*/ 72 w 145"/>
                  <a:gd name="T1" fmla="*/ 47 h 146"/>
                  <a:gd name="T2" fmla="*/ 72 w 145"/>
                  <a:gd name="T3" fmla="*/ 47 h 146"/>
                  <a:gd name="T4" fmla="*/ 47 w 145"/>
                  <a:gd name="T5" fmla="*/ 73 h 146"/>
                  <a:gd name="T6" fmla="*/ 72 w 145"/>
                  <a:gd name="T7" fmla="*/ 99 h 146"/>
                  <a:gd name="T8" fmla="*/ 98 w 145"/>
                  <a:gd name="T9" fmla="*/ 73 h 146"/>
                  <a:gd name="T10" fmla="*/ 72 w 145"/>
                  <a:gd name="T11" fmla="*/ 47 h 146"/>
                  <a:gd name="T12" fmla="*/ 72 w 145"/>
                  <a:gd name="T13" fmla="*/ 146 h 146"/>
                  <a:gd name="T14" fmla="*/ 72 w 145"/>
                  <a:gd name="T15" fmla="*/ 146 h 146"/>
                  <a:gd name="T16" fmla="*/ 0 w 145"/>
                  <a:gd name="T17" fmla="*/ 73 h 146"/>
                  <a:gd name="T18" fmla="*/ 72 w 145"/>
                  <a:gd name="T19" fmla="*/ 0 h 146"/>
                  <a:gd name="T20" fmla="*/ 145 w 145"/>
                  <a:gd name="T21" fmla="*/ 73 h 146"/>
                  <a:gd name="T22" fmla="*/ 72 w 145"/>
                  <a:gd name="T23"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 h="146">
                    <a:moveTo>
                      <a:pt x="72" y="47"/>
                    </a:moveTo>
                    <a:lnTo>
                      <a:pt x="72" y="47"/>
                    </a:lnTo>
                    <a:cubicBezTo>
                      <a:pt x="58" y="47"/>
                      <a:pt x="47" y="59"/>
                      <a:pt x="47" y="73"/>
                    </a:cubicBezTo>
                    <a:cubicBezTo>
                      <a:pt x="47" y="87"/>
                      <a:pt x="58" y="99"/>
                      <a:pt x="72" y="99"/>
                    </a:cubicBezTo>
                    <a:cubicBezTo>
                      <a:pt x="87" y="99"/>
                      <a:pt x="98" y="87"/>
                      <a:pt x="98" y="73"/>
                    </a:cubicBezTo>
                    <a:cubicBezTo>
                      <a:pt x="98" y="59"/>
                      <a:pt x="87" y="47"/>
                      <a:pt x="72" y="47"/>
                    </a:cubicBezTo>
                    <a:close/>
                    <a:moveTo>
                      <a:pt x="72" y="146"/>
                    </a:moveTo>
                    <a:lnTo>
                      <a:pt x="72" y="146"/>
                    </a:lnTo>
                    <a:cubicBezTo>
                      <a:pt x="32" y="146"/>
                      <a:pt x="0" y="113"/>
                      <a:pt x="0" y="73"/>
                    </a:cubicBezTo>
                    <a:cubicBezTo>
                      <a:pt x="0" y="33"/>
                      <a:pt x="32" y="0"/>
                      <a:pt x="72" y="0"/>
                    </a:cubicBezTo>
                    <a:cubicBezTo>
                      <a:pt x="112" y="0"/>
                      <a:pt x="145" y="33"/>
                      <a:pt x="145" y="73"/>
                    </a:cubicBezTo>
                    <a:cubicBezTo>
                      <a:pt x="145" y="113"/>
                      <a:pt x="112" y="146"/>
                      <a:pt x="72" y="14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376" name="Freeform 21">
                <a:extLst>
                  <a:ext uri="{FF2B5EF4-FFF2-40B4-BE49-F238E27FC236}">
                    <a16:creationId xmlns:a16="http://schemas.microsoft.com/office/drawing/2014/main" id="{F9F8D02A-DD16-A114-08B5-F5AA8097675A}"/>
                  </a:ext>
                </a:extLst>
              </p:cNvPr>
              <p:cNvSpPr>
                <a:spLocks noEditPoints="1"/>
              </p:cNvSpPr>
              <p:nvPr/>
            </p:nvSpPr>
            <p:spPr bwMode="auto">
              <a:xfrm>
                <a:off x="1980" y="2244"/>
                <a:ext cx="35" cy="35"/>
              </a:xfrm>
              <a:custGeom>
                <a:avLst/>
                <a:gdLst>
                  <a:gd name="T0" fmla="*/ 73 w 145"/>
                  <a:gd name="T1" fmla="*/ 47 h 145"/>
                  <a:gd name="T2" fmla="*/ 73 w 145"/>
                  <a:gd name="T3" fmla="*/ 47 h 145"/>
                  <a:gd name="T4" fmla="*/ 47 w 145"/>
                  <a:gd name="T5" fmla="*/ 73 h 145"/>
                  <a:gd name="T6" fmla="*/ 73 w 145"/>
                  <a:gd name="T7" fmla="*/ 99 h 145"/>
                  <a:gd name="T8" fmla="*/ 99 w 145"/>
                  <a:gd name="T9" fmla="*/ 73 h 145"/>
                  <a:gd name="T10" fmla="*/ 73 w 145"/>
                  <a:gd name="T11" fmla="*/ 47 h 145"/>
                  <a:gd name="T12" fmla="*/ 73 w 145"/>
                  <a:gd name="T13" fmla="*/ 145 h 145"/>
                  <a:gd name="T14" fmla="*/ 73 w 145"/>
                  <a:gd name="T15" fmla="*/ 145 h 145"/>
                  <a:gd name="T16" fmla="*/ 0 w 145"/>
                  <a:gd name="T17" fmla="*/ 73 h 145"/>
                  <a:gd name="T18" fmla="*/ 73 w 145"/>
                  <a:gd name="T19" fmla="*/ 0 h 145"/>
                  <a:gd name="T20" fmla="*/ 145 w 145"/>
                  <a:gd name="T21" fmla="*/ 73 h 145"/>
                  <a:gd name="T22" fmla="*/ 73 w 145"/>
                  <a:gd name="T23" fmla="*/ 145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 h="145">
                    <a:moveTo>
                      <a:pt x="73" y="47"/>
                    </a:moveTo>
                    <a:lnTo>
                      <a:pt x="73" y="47"/>
                    </a:lnTo>
                    <a:cubicBezTo>
                      <a:pt x="58" y="47"/>
                      <a:pt x="47" y="58"/>
                      <a:pt x="47" y="73"/>
                    </a:cubicBezTo>
                    <a:cubicBezTo>
                      <a:pt x="47" y="87"/>
                      <a:pt x="58" y="99"/>
                      <a:pt x="73" y="99"/>
                    </a:cubicBezTo>
                    <a:cubicBezTo>
                      <a:pt x="87" y="99"/>
                      <a:pt x="99" y="87"/>
                      <a:pt x="99" y="73"/>
                    </a:cubicBezTo>
                    <a:cubicBezTo>
                      <a:pt x="99" y="58"/>
                      <a:pt x="87" y="47"/>
                      <a:pt x="73" y="47"/>
                    </a:cubicBezTo>
                    <a:close/>
                    <a:moveTo>
                      <a:pt x="73" y="145"/>
                    </a:moveTo>
                    <a:lnTo>
                      <a:pt x="73" y="145"/>
                    </a:lnTo>
                    <a:cubicBezTo>
                      <a:pt x="33" y="145"/>
                      <a:pt x="0" y="113"/>
                      <a:pt x="0" y="73"/>
                    </a:cubicBezTo>
                    <a:cubicBezTo>
                      <a:pt x="0" y="33"/>
                      <a:pt x="33" y="0"/>
                      <a:pt x="73" y="0"/>
                    </a:cubicBezTo>
                    <a:cubicBezTo>
                      <a:pt x="113" y="0"/>
                      <a:pt x="145" y="33"/>
                      <a:pt x="145" y="73"/>
                    </a:cubicBezTo>
                    <a:cubicBezTo>
                      <a:pt x="145" y="113"/>
                      <a:pt x="113" y="145"/>
                      <a:pt x="73" y="1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377" name="Freeform 22">
                <a:extLst>
                  <a:ext uri="{FF2B5EF4-FFF2-40B4-BE49-F238E27FC236}">
                    <a16:creationId xmlns:a16="http://schemas.microsoft.com/office/drawing/2014/main" id="{27679460-E3CF-5001-386B-917D131402E5}"/>
                  </a:ext>
                </a:extLst>
              </p:cNvPr>
              <p:cNvSpPr>
                <a:spLocks noEditPoints="1"/>
              </p:cNvSpPr>
              <p:nvPr/>
            </p:nvSpPr>
            <p:spPr bwMode="auto">
              <a:xfrm>
                <a:off x="1920" y="2025"/>
                <a:ext cx="36" cy="35"/>
              </a:xfrm>
              <a:custGeom>
                <a:avLst/>
                <a:gdLst>
                  <a:gd name="T0" fmla="*/ 72 w 145"/>
                  <a:gd name="T1" fmla="*/ 46 h 145"/>
                  <a:gd name="T2" fmla="*/ 72 w 145"/>
                  <a:gd name="T3" fmla="*/ 46 h 145"/>
                  <a:gd name="T4" fmla="*/ 47 w 145"/>
                  <a:gd name="T5" fmla="*/ 72 h 145"/>
                  <a:gd name="T6" fmla="*/ 72 w 145"/>
                  <a:gd name="T7" fmla="*/ 98 h 145"/>
                  <a:gd name="T8" fmla="*/ 98 w 145"/>
                  <a:gd name="T9" fmla="*/ 72 h 145"/>
                  <a:gd name="T10" fmla="*/ 72 w 145"/>
                  <a:gd name="T11" fmla="*/ 46 h 145"/>
                  <a:gd name="T12" fmla="*/ 72 w 145"/>
                  <a:gd name="T13" fmla="*/ 145 h 145"/>
                  <a:gd name="T14" fmla="*/ 72 w 145"/>
                  <a:gd name="T15" fmla="*/ 145 h 145"/>
                  <a:gd name="T16" fmla="*/ 0 w 145"/>
                  <a:gd name="T17" fmla="*/ 72 h 145"/>
                  <a:gd name="T18" fmla="*/ 72 w 145"/>
                  <a:gd name="T19" fmla="*/ 0 h 145"/>
                  <a:gd name="T20" fmla="*/ 145 w 145"/>
                  <a:gd name="T21" fmla="*/ 72 h 145"/>
                  <a:gd name="T22" fmla="*/ 72 w 145"/>
                  <a:gd name="T23" fmla="*/ 145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 h="145">
                    <a:moveTo>
                      <a:pt x="72" y="46"/>
                    </a:moveTo>
                    <a:lnTo>
                      <a:pt x="72" y="46"/>
                    </a:lnTo>
                    <a:cubicBezTo>
                      <a:pt x="58" y="46"/>
                      <a:pt x="47" y="58"/>
                      <a:pt x="47" y="72"/>
                    </a:cubicBezTo>
                    <a:cubicBezTo>
                      <a:pt x="47" y="87"/>
                      <a:pt x="58" y="98"/>
                      <a:pt x="72" y="98"/>
                    </a:cubicBezTo>
                    <a:cubicBezTo>
                      <a:pt x="87" y="98"/>
                      <a:pt x="98" y="87"/>
                      <a:pt x="98" y="72"/>
                    </a:cubicBezTo>
                    <a:cubicBezTo>
                      <a:pt x="98" y="58"/>
                      <a:pt x="87" y="46"/>
                      <a:pt x="72" y="46"/>
                    </a:cubicBezTo>
                    <a:close/>
                    <a:moveTo>
                      <a:pt x="72" y="145"/>
                    </a:moveTo>
                    <a:lnTo>
                      <a:pt x="72" y="145"/>
                    </a:lnTo>
                    <a:cubicBezTo>
                      <a:pt x="32" y="145"/>
                      <a:pt x="0" y="112"/>
                      <a:pt x="0" y="72"/>
                    </a:cubicBezTo>
                    <a:cubicBezTo>
                      <a:pt x="0" y="32"/>
                      <a:pt x="32" y="0"/>
                      <a:pt x="72" y="0"/>
                    </a:cubicBezTo>
                    <a:cubicBezTo>
                      <a:pt x="112" y="0"/>
                      <a:pt x="145" y="32"/>
                      <a:pt x="145" y="72"/>
                    </a:cubicBezTo>
                    <a:cubicBezTo>
                      <a:pt x="145" y="112"/>
                      <a:pt x="112" y="145"/>
                      <a:pt x="72" y="1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378" name="Freeform 23">
                <a:extLst>
                  <a:ext uri="{FF2B5EF4-FFF2-40B4-BE49-F238E27FC236}">
                    <a16:creationId xmlns:a16="http://schemas.microsoft.com/office/drawing/2014/main" id="{8FDBCECF-7B71-CA79-C77C-C8A6BE3EABF6}"/>
                  </a:ext>
                </a:extLst>
              </p:cNvPr>
              <p:cNvSpPr>
                <a:spLocks noEditPoints="1"/>
              </p:cNvSpPr>
              <p:nvPr/>
            </p:nvSpPr>
            <p:spPr bwMode="auto">
              <a:xfrm>
                <a:off x="1841" y="2006"/>
                <a:ext cx="35" cy="35"/>
              </a:xfrm>
              <a:custGeom>
                <a:avLst/>
                <a:gdLst>
                  <a:gd name="T0" fmla="*/ 72 w 145"/>
                  <a:gd name="T1" fmla="*/ 45 h 144"/>
                  <a:gd name="T2" fmla="*/ 72 w 145"/>
                  <a:gd name="T3" fmla="*/ 45 h 144"/>
                  <a:gd name="T4" fmla="*/ 47 w 145"/>
                  <a:gd name="T5" fmla="*/ 71 h 144"/>
                  <a:gd name="T6" fmla="*/ 72 w 145"/>
                  <a:gd name="T7" fmla="*/ 97 h 144"/>
                  <a:gd name="T8" fmla="*/ 98 w 145"/>
                  <a:gd name="T9" fmla="*/ 71 h 144"/>
                  <a:gd name="T10" fmla="*/ 72 w 145"/>
                  <a:gd name="T11" fmla="*/ 45 h 144"/>
                  <a:gd name="T12" fmla="*/ 72 w 145"/>
                  <a:gd name="T13" fmla="*/ 144 h 144"/>
                  <a:gd name="T14" fmla="*/ 72 w 145"/>
                  <a:gd name="T15" fmla="*/ 144 h 144"/>
                  <a:gd name="T16" fmla="*/ 0 w 145"/>
                  <a:gd name="T17" fmla="*/ 71 h 144"/>
                  <a:gd name="T18" fmla="*/ 72 w 145"/>
                  <a:gd name="T19" fmla="*/ 0 h 144"/>
                  <a:gd name="T20" fmla="*/ 145 w 145"/>
                  <a:gd name="T21" fmla="*/ 71 h 144"/>
                  <a:gd name="T22" fmla="*/ 72 w 145"/>
                  <a:gd name="T23"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 h="144">
                    <a:moveTo>
                      <a:pt x="72" y="45"/>
                    </a:moveTo>
                    <a:lnTo>
                      <a:pt x="72" y="45"/>
                    </a:lnTo>
                    <a:cubicBezTo>
                      <a:pt x="58" y="45"/>
                      <a:pt x="47" y="57"/>
                      <a:pt x="47" y="71"/>
                    </a:cubicBezTo>
                    <a:cubicBezTo>
                      <a:pt x="47" y="86"/>
                      <a:pt x="58" y="97"/>
                      <a:pt x="72" y="97"/>
                    </a:cubicBezTo>
                    <a:cubicBezTo>
                      <a:pt x="87" y="97"/>
                      <a:pt x="98" y="86"/>
                      <a:pt x="98" y="71"/>
                    </a:cubicBezTo>
                    <a:cubicBezTo>
                      <a:pt x="98" y="57"/>
                      <a:pt x="87" y="45"/>
                      <a:pt x="72" y="45"/>
                    </a:cubicBezTo>
                    <a:close/>
                    <a:moveTo>
                      <a:pt x="72" y="144"/>
                    </a:moveTo>
                    <a:lnTo>
                      <a:pt x="72" y="144"/>
                    </a:lnTo>
                    <a:cubicBezTo>
                      <a:pt x="32" y="144"/>
                      <a:pt x="0" y="111"/>
                      <a:pt x="0" y="71"/>
                    </a:cubicBezTo>
                    <a:cubicBezTo>
                      <a:pt x="0" y="31"/>
                      <a:pt x="32" y="0"/>
                      <a:pt x="72" y="0"/>
                    </a:cubicBezTo>
                    <a:cubicBezTo>
                      <a:pt x="112" y="0"/>
                      <a:pt x="145" y="31"/>
                      <a:pt x="145" y="71"/>
                    </a:cubicBezTo>
                    <a:cubicBezTo>
                      <a:pt x="145" y="111"/>
                      <a:pt x="112" y="144"/>
                      <a:pt x="72" y="14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379" name="Freeform 24">
                <a:extLst>
                  <a:ext uri="{FF2B5EF4-FFF2-40B4-BE49-F238E27FC236}">
                    <a16:creationId xmlns:a16="http://schemas.microsoft.com/office/drawing/2014/main" id="{025B5438-AEEE-E753-D22C-9685C2A5D02E}"/>
                  </a:ext>
                </a:extLst>
              </p:cNvPr>
              <p:cNvSpPr>
                <a:spLocks noEditPoints="1"/>
              </p:cNvSpPr>
              <p:nvPr/>
            </p:nvSpPr>
            <p:spPr bwMode="auto">
              <a:xfrm>
                <a:off x="1841" y="2323"/>
                <a:ext cx="35" cy="35"/>
              </a:xfrm>
              <a:custGeom>
                <a:avLst/>
                <a:gdLst>
                  <a:gd name="T0" fmla="*/ 72 w 145"/>
                  <a:gd name="T1" fmla="*/ 47 h 146"/>
                  <a:gd name="T2" fmla="*/ 72 w 145"/>
                  <a:gd name="T3" fmla="*/ 47 h 146"/>
                  <a:gd name="T4" fmla="*/ 47 w 145"/>
                  <a:gd name="T5" fmla="*/ 73 h 146"/>
                  <a:gd name="T6" fmla="*/ 72 w 145"/>
                  <a:gd name="T7" fmla="*/ 99 h 146"/>
                  <a:gd name="T8" fmla="*/ 98 w 145"/>
                  <a:gd name="T9" fmla="*/ 73 h 146"/>
                  <a:gd name="T10" fmla="*/ 72 w 145"/>
                  <a:gd name="T11" fmla="*/ 47 h 146"/>
                  <a:gd name="T12" fmla="*/ 72 w 145"/>
                  <a:gd name="T13" fmla="*/ 146 h 146"/>
                  <a:gd name="T14" fmla="*/ 72 w 145"/>
                  <a:gd name="T15" fmla="*/ 146 h 146"/>
                  <a:gd name="T16" fmla="*/ 0 w 145"/>
                  <a:gd name="T17" fmla="*/ 73 h 146"/>
                  <a:gd name="T18" fmla="*/ 72 w 145"/>
                  <a:gd name="T19" fmla="*/ 0 h 146"/>
                  <a:gd name="T20" fmla="*/ 145 w 145"/>
                  <a:gd name="T21" fmla="*/ 73 h 146"/>
                  <a:gd name="T22" fmla="*/ 72 w 145"/>
                  <a:gd name="T23"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 h="146">
                    <a:moveTo>
                      <a:pt x="72" y="47"/>
                    </a:moveTo>
                    <a:lnTo>
                      <a:pt x="72" y="47"/>
                    </a:lnTo>
                    <a:cubicBezTo>
                      <a:pt x="58" y="47"/>
                      <a:pt x="47" y="59"/>
                      <a:pt x="47" y="73"/>
                    </a:cubicBezTo>
                    <a:cubicBezTo>
                      <a:pt x="47" y="87"/>
                      <a:pt x="58" y="99"/>
                      <a:pt x="72" y="99"/>
                    </a:cubicBezTo>
                    <a:cubicBezTo>
                      <a:pt x="87" y="99"/>
                      <a:pt x="98" y="87"/>
                      <a:pt x="98" y="73"/>
                    </a:cubicBezTo>
                    <a:cubicBezTo>
                      <a:pt x="98" y="59"/>
                      <a:pt x="87" y="47"/>
                      <a:pt x="72" y="47"/>
                    </a:cubicBezTo>
                    <a:close/>
                    <a:moveTo>
                      <a:pt x="72" y="146"/>
                    </a:moveTo>
                    <a:lnTo>
                      <a:pt x="72" y="146"/>
                    </a:lnTo>
                    <a:cubicBezTo>
                      <a:pt x="32" y="146"/>
                      <a:pt x="0" y="113"/>
                      <a:pt x="0" y="73"/>
                    </a:cubicBezTo>
                    <a:cubicBezTo>
                      <a:pt x="0" y="33"/>
                      <a:pt x="32" y="0"/>
                      <a:pt x="72" y="0"/>
                    </a:cubicBezTo>
                    <a:cubicBezTo>
                      <a:pt x="112" y="0"/>
                      <a:pt x="145" y="33"/>
                      <a:pt x="145" y="73"/>
                    </a:cubicBezTo>
                    <a:cubicBezTo>
                      <a:pt x="145" y="113"/>
                      <a:pt x="112" y="146"/>
                      <a:pt x="72" y="14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380" name="Freeform 25">
                <a:extLst>
                  <a:ext uri="{FF2B5EF4-FFF2-40B4-BE49-F238E27FC236}">
                    <a16:creationId xmlns:a16="http://schemas.microsoft.com/office/drawing/2014/main" id="{7F6DF7F6-D661-9C25-6FDD-0A04B0ABE025}"/>
                  </a:ext>
                </a:extLst>
              </p:cNvPr>
              <p:cNvSpPr>
                <a:spLocks noEditPoints="1"/>
              </p:cNvSpPr>
              <p:nvPr/>
            </p:nvSpPr>
            <p:spPr bwMode="auto">
              <a:xfrm>
                <a:off x="1999" y="2164"/>
                <a:ext cx="35" cy="36"/>
              </a:xfrm>
              <a:custGeom>
                <a:avLst/>
                <a:gdLst>
                  <a:gd name="T0" fmla="*/ 73 w 145"/>
                  <a:gd name="T1" fmla="*/ 47 h 145"/>
                  <a:gd name="T2" fmla="*/ 73 w 145"/>
                  <a:gd name="T3" fmla="*/ 47 h 145"/>
                  <a:gd name="T4" fmla="*/ 47 w 145"/>
                  <a:gd name="T5" fmla="*/ 73 h 145"/>
                  <a:gd name="T6" fmla="*/ 73 w 145"/>
                  <a:gd name="T7" fmla="*/ 98 h 145"/>
                  <a:gd name="T8" fmla="*/ 99 w 145"/>
                  <a:gd name="T9" fmla="*/ 73 h 145"/>
                  <a:gd name="T10" fmla="*/ 73 w 145"/>
                  <a:gd name="T11" fmla="*/ 47 h 145"/>
                  <a:gd name="T12" fmla="*/ 73 w 145"/>
                  <a:gd name="T13" fmla="*/ 145 h 145"/>
                  <a:gd name="T14" fmla="*/ 73 w 145"/>
                  <a:gd name="T15" fmla="*/ 145 h 145"/>
                  <a:gd name="T16" fmla="*/ 0 w 145"/>
                  <a:gd name="T17" fmla="*/ 73 h 145"/>
                  <a:gd name="T18" fmla="*/ 73 w 145"/>
                  <a:gd name="T19" fmla="*/ 0 h 145"/>
                  <a:gd name="T20" fmla="*/ 145 w 145"/>
                  <a:gd name="T21" fmla="*/ 73 h 145"/>
                  <a:gd name="T22" fmla="*/ 73 w 145"/>
                  <a:gd name="T23" fmla="*/ 145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 h="145">
                    <a:moveTo>
                      <a:pt x="73" y="47"/>
                    </a:moveTo>
                    <a:lnTo>
                      <a:pt x="73" y="47"/>
                    </a:lnTo>
                    <a:cubicBezTo>
                      <a:pt x="58" y="47"/>
                      <a:pt x="47" y="58"/>
                      <a:pt x="47" y="73"/>
                    </a:cubicBezTo>
                    <a:cubicBezTo>
                      <a:pt x="47" y="87"/>
                      <a:pt x="58" y="98"/>
                      <a:pt x="73" y="98"/>
                    </a:cubicBezTo>
                    <a:cubicBezTo>
                      <a:pt x="87" y="98"/>
                      <a:pt x="99" y="87"/>
                      <a:pt x="99" y="73"/>
                    </a:cubicBezTo>
                    <a:cubicBezTo>
                      <a:pt x="99" y="58"/>
                      <a:pt x="87" y="47"/>
                      <a:pt x="73" y="47"/>
                    </a:cubicBezTo>
                    <a:close/>
                    <a:moveTo>
                      <a:pt x="73" y="145"/>
                    </a:moveTo>
                    <a:lnTo>
                      <a:pt x="73" y="145"/>
                    </a:lnTo>
                    <a:cubicBezTo>
                      <a:pt x="33" y="145"/>
                      <a:pt x="0" y="113"/>
                      <a:pt x="0" y="73"/>
                    </a:cubicBezTo>
                    <a:cubicBezTo>
                      <a:pt x="0" y="33"/>
                      <a:pt x="33" y="0"/>
                      <a:pt x="73" y="0"/>
                    </a:cubicBezTo>
                    <a:cubicBezTo>
                      <a:pt x="113" y="0"/>
                      <a:pt x="145" y="33"/>
                      <a:pt x="145" y="73"/>
                    </a:cubicBezTo>
                    <a:cubicBezTo>
                      <a:pt x="145" y="113"/>
                      <a:pt x="113" y="145"/>
                      <a:pt x="73" y="1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381" name="Freeform 26">
                <a:extLst>
                  <a:ext uri="{FF2B5EF4-FFF2-40B4-BE49-F238E27FC236}">
                    <a16:creationId xmlns:a16="http://schemas.microsoft.com/office/drawing/2014/main" id="{38D0622E-A309-84D4-E6D9-AD511F96DF3E}"/>
                  </a:ext>
                </a:extLst>
              </p:cNvPr>
              <p:cNvSpPr>
                <a:spLocks noEditPoints="1"/>
              </p:cNvSpPr>
              <p:nvPr/>
            </p:nvSpPr>
            <p:spPr bwMode="auto">
              <a:xfrm>
                <a:off x="1682" y="2164"/>
                <a:ext cx="35" cy="36"/>
              </a:xfrm>
              <a:custGeom>
                <a:avLst/>
                <a:gdLst>
                  <a:gd name="T0" fmla="*/ 72 w 145"/>
                  <a:gd name="T1" fmla="*/ 47 h 145"/>
                  <a:gd name="T2" fmla="*/ 72 w 145"/>
                  <a:gd name="T3" fmla="*/ 47 h 145"/>
                  <a:gd name="T4" fmla="*/ 46 w 145"/>
                  <a:gd name="T5" fmla="*/ 73 h 145"/>
                  <a:gd name="T6" fmla="*/ 72 w 145"/>
                  <a:gd name="T7" fmla="*/ 98 h 145"/>
                  <a:gd name="T8" fmla="*/ 98 w 145"/>
                  <a:gd name="T9" fmla="*/ 73 h 145"/>
                  <a:gd name="T10" fmla="*/ 72 w 145"/>
                  <a:gd name="T11" fmla="*/ 47 h 145"/>
                  <a:gd name="T12" fmla="*/ 72 w 145"/>
                  <a:gd name="T13" fmla="*/ 145 h 145"/>
                  <a:gd name="T14" fmla="*/ 72 w 145"/>
                  <a:gd name="T15" fmla="*/ 145 h 145"/>
                  <a:gd name="T16" fmla="*/ 0 w 145"/>
                  <a:gd name="T17" fmla="*/ 73 h 145"/>
                  <a:gd name="T18" fmla="*/ 72 w 145"/>
                  <a:gd name="T19" fmla="*/ 0 h 145"/>
                  <a:gd name="T20" fmla="*/ 145 w 145"/>
                  <a:gd name="T21" fmla="*/ 73 h 145"/>
                  <a:gd name="T22" fmla="*/ 72 w 145"/>
                  <a:gd name="T23" fmla="*/ 145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 h="145">
                    <a:moveTo>
                      <a:pt x="72" y="47"/>
                    </a:moveTo>
                    <a:lnTo>
                      <a:pt x="72" y="47"/>
                    </a:lnTo>
                    <a:cubicBezTo>
                      <a:pt x="58" y="47"/>
                      <a:pt x="46" y="58"/>
                      <a:pt x="46" y="73"/>
                    </a:cubicBezTo>
                    <a:cubicBezTo>
                      <a:pt x="46" y="87"/>
                      <a:pt x="58" y="98"/>
                      <a:pt x="72" y="98"/>
                    </a:cubicBezTo>
                    <a:cubicBezTo>
                      <a:pt x="86" y="98"/>
                      <a:pt x="98" y="87"/>
                      <a:pt x="98" y="73"/>
                    </a:cubicBezTo>
                    <a:cubicBezTo>
                      <a:pt x="98" y="58"/>
                      <a:pt x="86" y="47"/>
                      <a:pt x="72" y="47"/>
                    </a:cubicBezTo>
                    <a:close/>
                    <a:moveTo>
                      <a:pt x="72" y="145"/>
                    </a:moveTo>
                    <a:lnTo>
                      <a:pt x="72" y="145"/>
                    </a:lnTo>
                    <a:cubicBezTo>
                      <a:pt x="32" y="145"/>
                      <a:pt x="0" y="113"/>
                      <a:pt x="0" y="73"/>
                    </a:cubicBezTo>
                    <a:cubicBezTo>
                      <a:pt x="0" y="33"/>
                      <a:pt x="32" y="0"/>
                      <a:pt x="72" y="0"/>
                    </a:cubicBezTo>
                    <a:cubicBezTo>
                      <a:pt x="112" y="0"/>
                      <a:pt x="145" y="33"/>
                      <a:pt x="145" y="73"/>
                    </a:cubicBezTo>
                    <a:cubicBezTo>
                      <a:pt x="145" y="113"/>
                      <a:pt x="112" y="145"/>
                      <a:pt x="72" y="1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382" name="Freeform 27">
                <a:extLst>
                  <a:ext uri="{FF2B5EF4-FFF2-40B4-BE49-F238E27FC236}">
                    <a16:creationId xmlns:a16="http://schemas.microsoft.com/office/drawing/2014/main" id="{9EA0179D-FE07-2A2D-8B1A-62BC5A234265}"/>
                  </a:ext>
                </a:extLst>
              </p:cNvPr>
              <p:cNvSpPr>
                <a:spLocks noEditPoints="1"/>
              </p:cNvSpPr>
              <p:nvPr/>
            </p:nvSpPr>
            <p:spPr bwMode="auto">
              <a:xfrm>
                <a:off x="1980" y="2085"/>
                <a:ext cx="35" cy="35"/>
              </a:xfrm>
              <a:custGeom>
                <a:avLst/>
                <a:gdLst>
                  <a:gd name="T0" fmla="*/ 73 w 145"/>
                  <a:gd name="T1" fmla="*/ 47 h 145"/>
                  <a:gd name="T2" fmla="*/ 73 w 145"/>
                  <a:gd name="T3" fmla="*/ 47 h 145"/>
                  <a:gd name="T4" fmla="*/ 47 w 145"/>
                  <a:gd name="T5" fmla="*/ 73 h 145"/>
                  <a:gd name="T6" fmla="*/ 73 w 145"/>
                  <a:gd name="T7" fmla="*/ 98 h 145"/>
                  <a:gd name="T8" fmla="*/ 99 w 145"/>
                  <a:gd name="T9" fmla="*/ 73 h 145"/>
                  <a:gd name="T10" fmla="*/ 73 w 145"/>
                  <a:gd name="T11" fmla="*/ 47 h 145"/>
                  <a:gd name="T12" fmla="*/ 73 w 145"/>
                  <a:gd name="T13" fmla="*/ 145 h 145"/>
                  <a:gd name="T14" fmla="*/ 73 w 145"/>
                  <a:gd name="T15" fmla="*/ 145 h 145"/>
                  <a:gd name="T16" fmla="*/ 0 w 145"/>
                  <a:gd name="T17" fmla="*/ 73 h 145"/>
                  <a:gd name="T18" fmla="*/ 73 w 145"/>
                  <a:gd name="T19" fmla="*/ 0 h 145"/>
                  <a:gd name="T20" fmla="*/ 145 w 145"/>
                  <a:gd name="T21" fmla="*/ 73 h 145"/>
                  <a:gd name="T22" fmla="*/ 73 w 145"/>
                  <a:gd name="T23" fmla="*/ 145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 h="145">
                    <a:moveTo>
                      <a:pt x="73" y="47"/>
                    </a:moveTo>
                    <a:lnTo>
                      <a:pt x="73" y="47"/>
                    </a:lnTo>
                    <a:cubicBezTo>
                      <a:pt x="58" y="47"/>
                      <a:pt x="47" y="58"/>
                      <a:pt x="47" y="73"/>
                    </a:cubicBezTo>
                    <a:cubicBezTo>
                      <a:pt x="47" y="87"/>
                      <a:pt x="58" y="98"/>
                      <a:pt x="73" y="98"/>
                    </a:cubicBezTo>
                    <a:cubicBezTo>
                      <a:pt x="87" y="98"/>
                      <a:pt x="99" y="87"/>
                      <a:pt x="99" y="73"/>
                    </a:cubicBezTo>
                    <a:cubicBezTo>
                      <a:pt x="99" y="58"/>
                      <a:pt x="87" y="47"/>
                      <a:pt x="73" y="47"/>
                    </a:cubicBezTo>
                    <a:close/>
                    <a:moveTo>
                      <a:pt x="73" y="145"/>
                    </a:moveTo>
                    <a:lnTo>
                      <a:pt x="73" y="145"/>
                    </a:lnTo>
                    <a:cubicBezTo>
                      <a:pt x="33" y="145"/>
                      <a:pt x="0" y="113"/>
                      <a:pt x="0" y="73"/>
                    </a:cubicBezTo>
                    <a:cubicBezTo>
                      <a:pt x="0" y="33"/>
                      <a:pt x="33" y="0"/>
                      <a:pt x="73" y="0"/>
                    </a:cubicBezTo>
                    <a:cubicBezTo>
                      <a:pt x="113" y="0"/>
                      <a:pt x="145" y="33"/>
                      <a:pt x="145" y="73"/>
                    </a:cubicBezTo>
                    <a:cubicBezTo>
                      <a:pt x="145" y="113"/>
                      <a:pt x="113" y="145"/>
                      <a:pt x="73" y="1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383" name="Freeform 28">
                <a:extLst>
                  <a:ext uri="{FF2B5EF4-FFF2-40B4-BE49-F238E27FC236}">
                    <a16:creationId xmlns:a16="http://schemas.microsoft.com/office/drawing/2014/main" id="{284BC502-61AC-F257-9535-AFCBA297F9BE}"/>
                  </a:ext>
                </a:extLst>
              </p:cNvPr>
              <p:cNvSpPr>
                <a:spLocks noEditPoints="1"/>
              </p:cNvSpPr>
              <p:nvPr/>
            </p:nvSpPr>
            <p:spPr bwMode="auto">
              <a:xfrm>
                <a:off x="1701" y="2244"/>
                <a:ext cx="36" cy="35"/>
              </a:xfrm>
              <a:custGeom>
                <a:avLst/>
                <a:gdLst>
                  <a:gd name="T0" fmla="*/ 73 w 146"/>
                  <a:gd name="T1" fmla="*/ 47 h 145"/>
                  <a:gd name="T2" fmla="*/ 73 w 146"/>
                  <a:gd name="T3" fmla="*/ 47 h 145"/>
                  <a:gd name="T4" fmla="*/ 47 w 146"/>
                  <a:gd name="T5" fmla="*/ 73 h 145"/>
                  <a:gd name="T6" fmla="*/ 73 w 146"/>
                  <a:gd name="T7" fmla="*/ 99 h 145"/>
                  <a:gd name="T8" fmla="*/ 99 w 146"/>
                  <a:gd name="T9" fmla="*/ 73 h 145"/>
                  <a:gd name="T10" fmla="*/ 73 w 146"/>
                  <a:gd name="T11" fmla="*/ 47 h 145"/>
                  <a:gd name="T12" fmla="*/ 73 w 146"/>
                  <a:gd name="T13" fmla="*/ 145 h 145"/>
                  <a:gd name="T14" fmla="*/ 73 w 146"/>
                  <a:gd name="T15" fmla="*/ 145 h 145"/>
                  <a:gd name="T16" fmla="*/ 0 w 146"/>
                  <a:gd name="T17" fmla="*/ 73 h 145"/>
                  <a:gd name="T18" fmla="*/ 73 w 146"/>
                  <a:gd name="T19" fmla="*/ 0 h 145"/>
                  <a:gd name="T20" fmla="*/ 146 w 146"/>
                  <a:gd name="T21" fmla="*/ 73 h 145"/>
                  <a:gd name="T22" fmla="*/ 73 w 146"/>
                  <a:gd name="T23" fmla="*/ 145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6" h="145">
                    <a:moveTo>
                      <a:pt x="73" y="47"/>
                    </a:moveTo>
                    <a:lnTo>
                      <a:pt x="73" y="47"/>
                    </a:lnTo>
                    <a:cubicBezTo>
                      <a:pt x="59" y="47"/>
                      <a:pt x="47" y="58"/>
                      <a:pt x="47" y="73"/>
                    </a:cubicBezTo>
                    <a:cubicBezTo>
                      <a:pt x="47" y="87"/>
                      <a:pt x="59" y="99"/>
                      <a:pt x="73" y="99"/>
                    </a:cubicBezTo>
                    <a:cubicBezTo>
                      <a:pt x="87" y="99"/>
                      <a:pt x="99" y="87"/>
                      <a:pt x="99" y="73"/>
                    </a:cubicBezTo>
                    <a:cubicBezTo>
                      <a:pt x="99" y="58"/>
                      <a:pt x="87" y="47"/>
                      <a:pt x="73" y="47"/>
                    </a:cubicBezTo>
                    <a:close/>
                    <a:moveTo>
                      <a:pt x="73" y="145"/>
                    </a:moveTo>
                    <a:lnTo>
                      <a:pt x="73" y="145"/>
                    </a:lnTo>
                    <a:cubicBezTo>
                      <a:pt x="33" y="145"/>
                      <a:pt x="0" y="113"/>
                      <a:pt x="0" y="73"/>
                    </a:cubicBezTo>
                    <a:cubicBezTo>
                      <a:pt x="0" y="33"/>
                      <a:pt x="33" y="0"/>
                      <a:pt x="73" y="0"/>
                    </a:cubicBezTo>
                    <a:cubicBezTo>
                      <a:pt x="113" y="0"/>
                      <a:pt x="146" y="33"/>
                      <a:pt x="146" y="73"/>
                    </a:cubicBezTo>
                    <a:cubicBezTo>
                      <a:pt x="146" y="113"/>
                      <a:pt x="113" y="145"/>
                      <a:pt x="73" y="1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1088" name="Freeform 29">
                <a:extLst>
                  <a:ext uri="{FF2B5EF4-FFF2-40B4-BE49-F238E27FC236}">
                    <a16:creationId xmlns:a16="http://schemas.microsoft.com/office/drawing/2014/main" id="{93A4C12F-37E6-91B8-A182-EBD71EFE487A}"/>
                  </a:ext>
                </a:extLst>
              </p:cNvPr>
              <p:cNvSpPr>
                <a:spLocks noEditPoints="1"/>
              </p:cNvSpPr>
              <p:nvPr/>
            </p:nvSpPr>
            <p:spPr bwMode="auto">
              <a:xfrm>
                <a:off x="1761" y="2304"/>
                <a:ext cx="35" cy="35"/>
              </a:xfrm>
              <a:custGeom>
                <a:avLst/>
                <a:gdLst>
                  <a:gd name="T0" fmla="*/ 72 w 145"/>
                  <a:gd name="T1" fmla="*/ 47 h 146"/>
                  <a:gd name="T2" fmla="*/ 72 w 145"/>
                  <a:gd name="T3" fmla="*/ 47 h 146"/>
                  <a:gd name="T4" fmla="*/ 46 w 145"/>
                  <a:gd name="T5" fmla="*/ 73 h 146"/>
                  <a:gd name="T6" fmla="*/ 72 w 145"/>
                  <a:gd name="T7" fmla="*/ 99 h 146"/>
                  <a:gd name="T8" fmla="*/ 98 w 145"/>
                  <a:gd name="T9" fmla="*/ 73 h 146"/>
                  <a:gd name="T10" fmla="*/ 72 w 145"/>
                  <a:gd name="T11" fmla="*/ 47 h 146"/>
                  <a:gd name="T12" fmla="*/ 72 w 145"/>
                  <a:gd name="T13" fmla="*/ 146 h 146"/>
                  <a:gd name="T14" fmla="*/ 72 w 145"/>
                  <a:gd name="T15" fmla="*/ 146 h 146"/>
                  <a:gd name="T16" fmla="*/ 0 w 145"/>
                  <a:gd name="T17" fmla="*/ 73 h 146"/>
                  <a:gd name="T18" fmla="*/ 72 w 145"/>
                  <a:gd name="T19" fmla="*/ 0 h 146"/>
                  <a:gd name="T20" fmla="*/ 145 w 145"/>
                  <a:gd name="T21" fmla="*/ 73 h 146"/>
                  <a:gd name="T22" fmla="*/ 72 w 145"/>
                  <a:gd name="T23"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 h="146">
                    <a:moveTo>
                      <a:pt x="72" y="47"/>
                    </a:moveTo>
                    <a:lnTo>
                      <a:pt x="72" y="47"/>
                    </a:lnTo>
                    <a:cubicBezTo>
                      <a:pt x="58" y="47"/>
                      <a:pt x="46" y="59"/>
                      <a:pt x="46" y="73"/>
                    </a:cubicBezTo>
                    <a:cubicBezTo>
                      <a:pt x="46" y="87"/>
                      <a:pt x="58" y="99"/>
                      <a:pt x="72" y="99"/>
                    </a:cubicBezTo>
                    <a:cubicBezTo>
                      <a:pt x="87" y="99"/>
                      <a:pt x="98" y="87"/>
                      <a:pt x="98" y="73"/>
                    </a:cubicBezTo>
                    <a:cubicBezTo>
                      <a:pt x="98" y="59"/>
                      <a:pt x="87" y="47"/>
                      <a:pt x="72" y="47"/>
                    </a:cubicBezTo>
                    <a:close/>
                    <a:moveTo>
                      <a:pt x="72" y="146"/>
                    </a:moveTo>
                    <a:lnTo>
                      <a:pt x="72" y="146"/>
                    </a:lnTo>
                    <a:cubicBezTo>
                      <a:pt x="32" y="146"/>
                      <a:pt x="0" y="113"/>
                      <a:pt x="0" y="73"/>
                    </a:cubicBezTo>
                    <a:cubicBezTo>
                      <a:pt x="0" y="33"/>
                      <a:pt x="32" y="0"/>
                      <a:pt x="72" y="0"/>
                    </a:cubicBezTo>
                    <a:cubicBezTo>
                      <a:pt x="112" y="0"/>
                      <a:pt x="145" y="33"/>
                      <a:pt x="145" y="73"/>
                    </a:cubicBezTo>
                    <a:cubicBezTo>
                      <a:pt x="145" y="113"/>
                      <a:pt x="112" y="146"/>
                      <a:pt x="72" y="14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grpSp>
        <p:grpSp>
          <p:nvGrpSpPr>
            <p:cNvPr id="325" name="Group 32">
              <a:extLst>
                <a:ext uri="{FF2B5EF4-FFF2-40B4-BE49-F238E27FC236}">
                  <a16:creationId xmlns:a16="http://schemas.microsoft.com/office/drawing/2014/main" id="{C6AE36D9-AEE3-5C31-1DE6-4B1BF45EC371}"/>
                </a:ext>
              </a:extLst>
            </p:cNvPr>
            <p:cNvGrpSpPr>
              <a:grpSpLocks noChangeAspect="1"/>
            </p:cNvGrpSpPr>
            <p:nvPr/>
          </p:nvGrpSpPr>
          <p:grpSpPr bwMode="auto">
            <a:xfrm>
              <a:off x="10888882" y="431555"/>
              <a:ext cx="336359" cy="262566"/>
              <a:chOff x="2405" y="1146"/>
              <a:chExt cx="392" cy="306"/>
            </a:xfrm>
          </p:grpSpPr>
          <p:sp>
            <p:nvSpPr>
              <p:cNvPr id="326" name="Freeform 33">
                <a:extLst>
                  <a:ext uri="{FF2B5EF4-FFF2-40B4-BE49-F238E27FC236}">
                    <a16:creationId xmlns:a16="http://schemas.microsoft.com/office/drawing/2014/main" id="{821980D8-E4A2-F5F9-3F2E-8BE94D040BC0}"/>
                  </a:ext>
                </a:extLst>
              </p:cNvPr>
              <p:cNvSpPr>
                <a:spLocks/>
              </p:cNvSpPr>
              <p:nvPr/>
            </p:nvSpPr>
            <p:spPr bwMode="auto">
              <a:xfrm>
                <a:off x="2538" y="1262"/>
                <a:ext cx="148" cy="190"/>
              </a:xfrm>
              <a:custGeom>
                <a:avLst/>
                <a:gdLst>
                  <a:gd name="T0" fmla="*/ 484 w 486"/>
                  <a:gd name="T1" fmla="*/ 376 h 590"/>
                  <a:gd name="T2" fmla="*/ 484 w 486"/>
                  <a:gd name="T3" fmla="*/ 376 h 590"/>
                  <a:gd name="T4" fmla="*/ 243 w 486"/>
                  <a:gd name="T5" fmla="*/ 590 h 590"/>
                  <a:gd name="T6" fmla="*/ 1 w 486"/>
                  <a:gd name="T7" fmla="*/ 376 h 590"/>
                  <a:gd name="T8" fmla="*/ 0 w 486"/>
                  <a:gd name="T9" fmla="*/ 354 h 590"/>
                  <a:gd name="T10" fmla="*/ 0 w 486"/>
                  <a:gd name="T11" fmla="*/ 67 h 590"/>
                  <a:gd name="T12" fmla="*/ 243 w 486"/>
                  <a:gd name="T13" fmla="*/ 0 h 590"/>
                  <a:gd name="T14" fmla="*/ 485 w 486"/>
                  <a:gd name="T15" fmla="*/ 67 h 590"/>
                  <a:gd name="T16" fmla="*/ 485 w 486"/>
                  <a:gd name="T17" fmla="*/ 354 h 590"/>
                  <a:gd name="T18" fmla="*/ 484 w 486"/>
                  <a:gd name="T19" fmla="*/ 376 h 590"/>
                  <a:gd name="T20" fmla="*/ 484 w 486"/>
                  <a:gd name="T21" fmla="*/ 376 h 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6" h="590">
                    <a:moveTo>
                      <a:pt x="484" y="376"/>
                    </a:moveTo>
                    <a:lnTo>
                      <a:pt x="484" y="376"/>
                    </a:lnTo>
                    <a:cubicBezTo>
                      <a:pt x="470" y="508"/>
                      <a:pt x="298" y="544"/>
                      <a:pt x="243" y="590"/>
                    </a:cubicBezTo>
                    <a:cubicBezTo>
                      <a:pt x="188" y="544"/>
                      <a:pt x="16" y="508"/>
                      <a:pt x="1" y="376"/>
                    </a:cubicBezTo>
                    <a:cubicBezTo>
                      <a:pt x="1" y="369"/>
                      <a:pt x="0" y="361"/>
                      <a:pt x="0" y="354"/>
                    </a:cubicBezTo>
                    <a:lnTo>
                      <a:pt x="0" y="67"/>
                    </a:lnTo>
                    <a:cubicBezTo>
                      <a:pt x="89" y="67"/>
                      <a:pt x="147" y="65"/>
                      <a:pt x="243" y="0"/>
                    </a:cubicBezTo>
                    <a:cubicBezTo>
                      <a:pt x="339" y="65"/>
                      <a:pt x="396" y="67"/>
                      <a:pt x="485" y="67"/>
                    </a:cubicBezTo>
                    <a:lnTo>
                      <a:pt x="485" y="354"/>
                    </a:lnTo>
                    <a:cubicBezTo>
                      <a:pt x="486" y="361"/>
                      <a:pt x="485" y="369"/>
                      <a:pt x="484" y="376"/>
                    </a:cubicBezTo>
                    <a:lnTo>
                      <a:pt x="484" y="376"/>
                    </a:lnTo>
                    <a:close/>
                  </a:path>
                </a:pathLst>
              </a:custGeom>
              <a:noFill/>
              <a:ln w="63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327" name="Freeform 34">
                <a:extLst>
                  <a:ext uri="{FF2B5EF4-FFF2-40B4-BE49-F238E27FC236}">
                    <a16:creationId xmlns:a16="http://schemas.microsoft.com/office/drawing/2014/main" id="{CA8B2F7F-9A98-20CD-3905-AC7311960CFD}"/>
                  </a:ext>
                </a:extLst>
              </p:cNvPr>
              <p:cNvSpPr>
                <a:spLocks/>
              </p:cNvSpPr>
              <p:nvPr/>
            </p:nvSpPr>
            <p:spPr bwMode="auto">
              <a:xfrm>
                <a:off x="2568" y="1325"/>
                <a:ext cx="88" cy="69"/>
              </a:xfrm>
              <a:custGeom>
                <a:avLst/>
                <a:gdLst>
                  <a:gd name="T0" fmla="*/ 240 w 291"/>
                  <a:gd name="T1" fmla="*/ 98 h 215"/>
                  <a:gd name="T2" fmla="*/ 240 w 291"/>
                  <a:gd name="T3" fmla="*/ 98 h 215"/>
                  <a:gd name="T4" fmla="*/ 132 w 291"/>
                  <a:gd name="T5" fmla="*/ 215 h 215"/>
                  <a:gd name="T6" fmla="*/ 0 w 291"/>
                  <a:gd name="T7" fmla="*/ 91 h 215"/>
                  <a:gd name="T8" fmla="*/ 45 w 291"/>
                  <a:gd name="T9" fmla="*/ 44 h 215"/>
                  <a:gd name="T10" fmla="*/ 128 w 291"/>
                  <a:gd name="T11" fmla="*/ 119 h 215"/>
                  <a:gd name="T12" fmla="*/ 243 w 291"/>
                  <a:gd name="T13" fmla="*/ 0 h 215"/>
                  <a:gd name="T14" fmla="*/ 291 w 291"/>
                  <a:gd name="T15" fmla="*/ 43 h 215"/>
                  <a:gd name="T16" fmla="*/ 240 w 291"/>
                  <a:gd name="T17" fmla="*/ 98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1" h="215">
                    <a:moveTo>
                      <a:pt x="240" y="98"/>
                    </a:moveTo>
                    <a:lnTo>
                      <a:pt x="240" y="98"/>
                    </a:lnTo>
                    <a:lnTo>
                      <a:pt x="132" y="215"/>
                    </a:lnTo>
                    <a:lnTo>
                      <a:pt x="0" y="91"/>
                    </a:lnTo>
                    <a:lnTo>
                      <a:pt x="45" y="44"/>
                    </a:lnTo>
                    <a:lnTo>
                      <a:pt x="128" y="119"/>
                    </a:lnTo>
                    <a:lnTo>
                      <a:pt x="243" y="0"/>
                    </a:lnTo>
                    <a:lnTo>
                      <a:pt x="291" y="43"/>
                    </a:lnTo>
                    <a:lnTo>
                      <a:pt x="240" y="98"/>
                    </a:lnTo>
                    <a:close/>
                  </a:path>
                </a:pathLst>
              </a:custGeom>
              <a:noFill/>
              <a:ln w="635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328" name="Freeform 35">
                <a:extLst>
                  <a:ext uri="{FF2B5EF4-FFF2-40B4-BE49-F238E27FC236}">
                    <a16:creationId xmlns:a16="http://schemas.microsoft.com/office/drawing/2014/main" id="{F6C20A7E-C1A0-94AA-87D0-475F80238B68}"/>
                  </a:ext>
                </a:extLst>
              </p:cNvPr>
              <p:cNvSpPr>
                <a:spLocks/>
              </p:cNvSpPr>
              <p:nvPr/>
            </p:nvSpPr>
            <p:spPr bwMode="auto">
              <a:xfrm>
                <a:off x="2649" y="1178"/>
                <a:ext cx="48" cy="47"/>
              </a:xfrm>
              <a:custGeom>
                <a:avLst/>
                <a:gdLst>
                  <a:gd name="T0" fmla="*/ 0 w 158"/>
                  <a:gd name="T1" fmla="*/ 0 h 146"/>
                  <a:gd name="T2" fmla="*/ 0 w 158"/>
                  <a:gd name="T3" fmla="*/ 0 h 146"/>
                  <a:gd name="T4" fmla="*/ 158 w 158"/>
                  <a:gd name="T5" fmla="*/ 146 h 146"/>
                </a:gdLst>
                <a:ahLst/>
                <a:cxnLst>
                  <a:cxn ang="0">
                    <a:pos x="T0" y="T1"/>
                  </a:cxn>
                  <a:cxn ang="0">
                    <a:pos x="T2" y="T3"/>
                  </a:cxn>
                  <a:cxn ang="0">
                    <a:pos x="T4" y="T5"/>
                  </a:cxn>
                </a:cxnLst>
                <a:rect l="0" t="0" r="r" b="b"/>
                <a:pathLst>
                  <a:path w="158" h="146">
                    <a:moveTo>
                      <a:pt x="0" y="0"/>
                    </a:moveTo>
                    <a:lnTo>
                      <a:pt x="0" y="0"/>
                    </a:lnTo>
                    <a:cubicBezTo>
                      <a:pt x="83" y="0"/>
                      <a:pt x="151" y="64"/>
                      <a:pt x="158" y="146"/>
                    </a:cubicBezTo>
                  </a:path>
                </a:pathLst>
              </a:custGeom>
              <a:noFill/>
              <a:ln w="63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329" name="Freeform 36">
                <a:extLst>
                  <a:ext uri="{FF2B5EF4-FFF2-40B4-BE49-F238E27FC236}">
                    <a16:creationId xmlns:a16="http://schemas.microsoft.com/office/drawing/2014/main" id="{3B96D19F-750D-B287-545E-3775ED578033}"/>
                  </a:ext>
                </a:extLst>
              </p:cNvPr>
              <p:cNvSpPr>
                <a:spLocks/>
              </p:cNvSpPr>
              <p:nvPr/>
            </p:nvSpPr>
            <p:spPr bwMode="auto">
              <a:xfrm>
                <a:off x="2559" y="1146"/>
                <a:ext cx="238" cy="238"/>
              </a:xfrm>
              <a:custGeom>
                <a:avLst/>
                <a:gdLst>
                  <a:gd name="T0" fmla="*/ 0 w 783"/>
                  <a:gd name="T1" fmla="*/ 225 h 737"/>
                  <a:gd name="T2" fmla="*/ 0 w 783"/>
                  <a:gd name="T3" fmla="*/ 225 h 737"/>
                  <a:gd name="T4" fmla="*/ 25 w 783"/>
                  <a:gd name="T5" fmla="*/ 154 h 737"/>
                  <a:gd name="T6" fmla="*/ 277 w 783"/>
                  <a:gd name="T7" fmla="*/ 0 h 737"/>
                  <a:gd name="T8" fmla="*/ 558 w 783"/>
                  <a:gd name="T9" fmla="*/ 267 h 737"/>
                  <a:gd name="T10" fmla="*/ 783 w 783"/>
                  <a:gd name="T11" fmla="*/ 502 h 737"/>
                  <a:gd name="T12" fmla="*/ 548 w 783"/>
                  <a:gd name="T13" fmla="*/ 737 h 737"/>
                  <a:gd name="T14" fmla="*/ 482 w 783"/>
                  <a:gd name="T15" fmla="*/ 737 h 737"/>
                  <a:gd name="T16" fmla="*/ 414 w 783"/>
                  <a:gd name="T17" fmla="*/ 737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83" h="737">
                    <a:moveTo>
                      <a:pt x="0" y="225"/>
                    </a:moveTo>
                    <a:lnTo>
                      <a:pt x="0" y="225"/>
                    </a:lnTo>
                    <a:cubicBezTo>
                      <a:pt x="8" y="197"/>
                      <a:pt x="13" y="181"/>
                      <a:pt x="25" y="154"/>
                    </a:cubicBezTo>
                    <a:cubicBezTo>
                      <a:pt x="73" y="60"/>
                      <a:pt x="169" y="0"/>
                      <a:pt x="277" y="0"/>
                    </a:cubicBezTo>
                    <a:cubicBezTo>
                      <a:pt x="427" y="0"/>
                      <a:pt x="551" y="118"/>
                      <a:pt x="558" y="267"/>
                    </a:cubicBezTo>
                    <a:cubicBezTo>
                      <a:pt x="683" y="272"/>
                      <a:pt x="783" y="376"/>
                      <a:pt x="783" y="502"/>
                    </a:cubicBezTo>
                    <a:cubicBezTo>
                      <a:pt x="783" y="631"/>
                      <a:pt x="677" y="737"/>
                      <a:pt x="548" y="737"/>
                    </a:cubicBezTo>
                    <a:lnTo>
                      <a:pt x="482" y="737"/>
                    </a:lnTo>
                    <a:lnTo>
                      <a:pt x="414" y="737"/>
                    </a:lnTo>
                  </a:path>
                </a:pathLst>
              </a:custGeom>
              <a:noFill/>
              <a:ln w="63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330" name="Freeform 37">
                <a:extLst>
                  <a:ext uri="{FF2B5EF4-FFF2-40B4-BE49-F238E27FC236}">
                    <a16:creationId xmlns:a16="http://schemas.microsoft.com/office/drawing/2014/main" id="{F4F3B43D-6DDA-24AE-E4E9-4DA5C44674A7}"/>
                  </a:ext>
                </a:extLst>
              </p:cNvPr>
              <p:cNvSpPr>
                <a:spLocks/>
              </p:cNvSpPr>
              <p:nvPr/>
            </p:nvSpPr>
            <p:spPr bwMode="auto">
              <a:xfrm>
                <a:off x="2405" y="1190"/>
                <a:ext cx="162" cy="194"/>
              </a:xfrm>
              <a:custGeom>
                <a:avLst/>
                <a:gdLst>
                  <a:gd name="T0" fmla="*/ 439 w 533"/>
                  <a:gd name="T1" fmla="*/ 600 h 600"/>
                  <a:gd name="T2" fmla="*/ 439 w 533"/>
                  <a:gd name="T3" fmla="*/ 600 h 600"/>
                  <a:gd name="T4" fmla="*/ 352 w 533"/>
                  <a:gd name="T5" fmla="*/ 600 h 600"/>
                  <a:gd name="T6" fmla="*/ 191 w 533"/>
                  <a:gd name="T7" fmla="*/ 600 h 600"/>
                  <a:gd name="T8" fmla="*/ 0 w 533"/>
                  <a:gd name="T9" fmla="*/ 409 h 600"/>
                  <a:gd name="T10" fmla="*/ 191 w 533"/>
                  <a:gd name="T11" fmla="*/ 217 h 600"/>
                  <a:gd name="T12" fmla="*/ 229 w 533"/>
                  <a:gd name="T13" fmla="*/ 221 h 600"/>
                  <a:gd name="T14" fmla="*/ 229 w 533"/>
                  <a:gd name="T15" fmla="*/ 219 h 600"/>
                  <a:gd name="T16" fmla="*/ 449 w 533"/>
                  <a:gd name="T17" fmla="*/ 0 h 600"/>
                  <a:gd name="T18" fmla="*/ 533 w 533"/>
                  <a:gd name="T19" fmla="*/ 17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3" h="600">
                    <a:moveTo>
                      <a:pt x="439" y="600"/>
                    </a:moveTo>
                    <a:lnTo>
                      <a:pt x="439" y="600"/>
                    </a:lnTo>
                    <a:lnTo>
                      <a:pt x="352" y="600"/>
                    </a:lnTo>
                    <a:lnTo>
                      <a:pt x="191" y="600"/>
                    </a:lnTo>
                    <a:cubicBezTo>
                      <a:pt x="85" y="600"/>
                      <a:pt x="0" y="514"/>
                      <a:pt x="0" y="409"/>
                    </a:cubicBezTo>
                    <a:cubicBezTo>
                      <a:pt x="0" y="303"/>
                      <a:pt x="85" y="217"/>
                      <a:pt x="191" y="217"/>
                    </a:cubicBezTo>
                    <a:cubicBezTo>
                      <a:pt x="204" y="217"/>
                      <a:pt x="217" y="219"/>
                      <a:pt x="229" y="221"/>
                    </a:cubicBezTo>
                    <a:cubicBezTo>
                      <a:pt x="229" y="220"/>
                      <a:pt x="229" y="220"/>
                      <a:pt x="229" y="219"/>
                    </a:cubicBezTo>
                    <a:cubicBezTo>
                      <a:pt x="229" y="98"/>
                      <a:pt x="328" y="0"/>
                      <a:pt x="449" y="0"/>
                    </a:cubicBezTo>
                    <a:cubicBezTo>
                      <a:pt x="478" y="0"/>
                      <a:pt x="507" y="5"/>
                      <a:pt x="533" y="17"/>
                    </a:cubicBezTo>
                  </a:path>
                </a:pathLst>
              </a:custGeom>
              <a:noFill/>
              <a:ln w="63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nSpc>
                    <a:spcPts val="600"/>
                  </a:lnSpc>
                </a:pPr>
                <a:endParaRPr lang="en-US" sz="1050"/>
              </a:p>
            </p:txBody>
          </p:sp>
        </p:grpSp>
      </p:grpSp>
      <p:sp>
        <p:nvSpPr>
          <p:cNvPr id="1101" name="TextBox 1100">
            <a:extLst>
              <a:ext uri="{FF2B5EF4-FFF2-40B4-BE49-F238E27FC236}">
                <a16:creationId xmlns:a16="http://schemas.microsoft.com/office/drawing/2014/main" id="{B6BF491B-18C1-ECF4-8E8E-7B993170C877}"/>
              </a:ext>
            </a:extLst>
          </p:cNvPr>
          <p:cNvSpPr txBox="1"/>
          <p:nvPr/>
        </p:nvSpPr>
        <p:spPr>
          <a:xfrm>
            <a:off x="7260883" y="5437272"/>
            <a:ext cx="1191352" cy="246221"/>
          </a:xfrm>
          <a:prstGeom prst="rect">
            <a:avLst/>
          </a:prstGeom>
          <a:noFill/>
        </p:spPr>
        <p:txBody>
          <a:bodyPr wrap="none" rtlCol="0">
            <a:spAutoFit/>
          </a:bodyPr>
          <a:lstStyle/>
          <a:p>
            <a:r>
              <a:rPr lang="en-US" sz="1000"/>
              <a:t>Samrat Chaudhuri</a:t>
            </a:r>
          </a:p>
        </p:txBody>
      </p:sp>
    </p:spTree>
    <p:extLst>
      <p:ext uri="{BB962C8B-B14F-4D97-AF65-F5344CB8AC3E}">
        <p14:creationId xmlns:p14="http://schemas.microsoft.com/office/powerpoint/2010/main" val="15459568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 name="Rectangle 290">
            <a:extLst>
              <a:ext uri="{FF2B5EF4-FFF2-40B4-BE49-F238E27FC236}">
                <a16:creationId xmlns:a16="http://schemas.microsoft.com/office/drawing/2014/main" id="{7CCE1447-F406-B0E2-0419-3FAE967CA3B7}"/>
              </a:ext>
            </a:extLst>
          </p:cNvPr>
          <p:cNvSpPr/>
          <p:nvPr/>
        </p:nvSpPr>
        <p:spPr>
          <a:xfrm>
            <a:off x="10180809" y="6352232"/>
            <a:ext cx="1987826" cy="4789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99090E-09C1-4FCE-6D1D-722408C2CE35}"/>
              </a:ext>
            </a:extLst>
          </p:cNvPr>
          <p:cNvSpPr>
            <a:spLocks noGrp="1"/>
          </p:cNvSpPr>
          <p:nvPr>
            <p:ph type="title"/>
          </p:nvPr>
        </p:nvSpPr>
        <p:spPr>
          <a:xfrm>
            <a:off x="674741" y="365760"/>
            <a:ext cx="5421259" cy="685800"/>
          </a:xfrm>
          <a:noFill/>
          <a:ln>
            <a:noFill/>
          </a:ln>
        </p:spPr>
        <p:txBody>
          <a:bodyPr/>
          <a:lstStyle/>
          <a:p>
            <a:r>
              <a:rPr lang="en-US" sz="4000">
                <a:solidFill>
                  <a:schemeClr val="tx1"/>
                </a:solidFill>
                <a:latin typeface="+mn-lt"/>
              </a:rPr>
              <a:t>Application and </a:t>
            </a:r>
            <a:br>
              <a:rPr lang="en-US" sz="4000">
                <a:solidFill>
                  <a:schemeClr val="tx1"/>
                </a:solidFill>
                <a:latin typeface="+mn-lt"/>
              </a:rPr>
            </a:br>
            <a:r>
              <a:rPr lang="en-US" sz="4000">
                <a:solidFill>
                  <a:schemeClr val="tx1"/>
                </a:solidFill>
                <a:latin typeface="+mn-lt"/>
              </a:rPr>
              <a:t>ERP Security</a:t>
            </a:r>
            <a:br>
              <a:rPr lang="en-US" sz="4000">
                <a:solidFill>
                  <a:schemeClr val="tx1"/>
                </a:solidFill>
                <a:latin typeface="+mn-lt"/>
              </a:rPr>
            </a:br>
            <a:endParaRPr lang="en-US">
              <a:latin typeface="+mn-lt"/>
            </a:endParaRPr>
          </a:p>
        </p:txBody>
      </p:sp>
      <p:sp>
        <p:nvSpPr>
          <p:cNvPr id="303" name="TextBox 302">
            <a:extLst>
              <a:ext uri="{FF2B5EF4-FFF2-40B4-BE49-F238E27FC236}">
                <a16:creationId xmlns:a16="http://schemas.microsoft.com/office/drawing/2014/main" id="{333A1D6B-B9B2-144D-7169-ECC5F25F05A9}"/>
              </a:ext>
            </a:extLst>
          </p:cNvPr>
          <p:cNvSpPr txBox="1"/>
          <p:nvPr/>
        </p:nvSpPr>
        <p:spPr>
          <a:xfrm>
            <a:off x="709238" y="126299"/>
            <a:ext cx="6112328" cy="369332"/>
          </a:xfrm>
          <a:prstGeom prst="rect">
            <a:avLst/>
          </a:prstGeom>
          <a:noFill/>
        </p:spPr>
        <p:txBody>
          <a:bodyPr wrap="square">
            <a:spAutoFit/>
          </a:bodyPr>
          <a:lstStyle/>
          <a:p>
            <a:r>
              <a:rPr lang="en-US">
                <a:solidFill>
                  <a:schemeClr val="accent6"/>
                </a:solidFill>
              </a:rPr>
              <a:t>CRS Offerings </a:t>
            </a:r>
          </a:p>
        </p:txBody>
      </p:sp>
      <p:cxnSp>
        <p:nvCxnSpPr>
          <p:cNvPr id="55" name="Straight Connector 54">
            <a:extLst>
              <a:ext uri="{FF2B5EF4-FFF2-40B4-BE49-F238E27FC236}">
                <a16:creationId xmlns:a16="http://schemas.microsoft.com/office/drawing/2014/main" id="{912ED076-B4E4-BF4B-7B8A-A7C93321B26F}"/>
              </a:ext>
            </a:extLst>
          </p:cNvPr>
          <p:cNvCxnSpPr>
            <a:cxnSpLocks/>
          </p:cNvCxnSpPr>
          <p:nvPr/>
        </p:nvCxnSpPr>
        <p:spPr>
          <a:xfrm flipH="1">
            <a:off x="6255774" y="5769067"/>
            <a:ext cx="5760720" cy="0"/>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E5693CA4-0180-568F-52EE-867A0D32CB4A}"/>
              </a:ext>
            </a:extLst>
          </p:cNvPr>
          <p:cNvCxnSpPr>
            <a:cxnSpLocks/>
          </p:cNvCxnSpPr>
          <p:nvPr/>
        </p:nvCxnSpPr>
        <p:spPr>
          <a:xfrm flipH="1">
            <a:off x="6255774" y="5249653"/>
            <a:ext cx="5760720" cy="0"/>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53AD3171-A6F9-C99F-89EC-BA1D0015D229}"/>
              </a:ext>
            </a:extLst>
          </p:cNvPr>
          <p:cNvSpPr txBox="1"/>
          <p:nvPr/>
        </p:nvSpPr>
        <p:spPr>
          <a:xfrm>
            <a:off x="6298846" y="5456915"/>
            <a:ext cx="838691" cy="400110"/>
          </a:xfrm>
          <a:prstGeom prst="rect">
            <a:avLst/>
          </a:prstGeom>
          <a:noFill/>
        </p:spPr>
        <p:txBody>
          <a:bodyPr wrap="none" rtlCol="0">
            <a:spAutoFit/>
          </a:bodyPr>
          <a:lstStyle/>
          <a:p>
            <a:r>
              <a:rPr lang="en-US" sz="1000"/>
              <a:t>Utpal Malla</a:t>
            </a:r>
          </a:p>
          <a:p>
            <a:endParaRPr lang="en-US" sz="1000"/>
          </a:p>
        </p:txBody>
      </p:sp>
      <p:cxnSp>
        <p:nvCxnSpPr>
          <p:cNvPr id="317" name="Straight Connector 316">
            <a:extLst>
              <a:ext uri="{FF2B5EF4-FFF2-40B4-BE49-F238E27FC236}">
                <a16:creationId xmlns:a16="http://schemas.microsoft.com/office/drawing/2014/main" id="{D017F1E7-F618-D921-3C75-A7FF4D741707}"/>
              </a:ext>
            </a:extLst>
          </p:cNvPr>
          <p:cNvCxnSpPr>
            <a:cxnSpLocks/>
          </p:cNvCxnSpPr>
          <p:nvPr/>
        </p:nvCxnSpPr>
        <p:spPr>
          <a:xfrm flipH="1">
            <a:off x="6255775" y="3442032"/>
            <a:ext cx="5760720" cy="0"/>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23" name="Straight Connector 322">
            <a:extLst>
              <a:ext uri="{FF2B5EF4-FFF2-40B4-BE49-F238E27FC236}">
                <a16:creationId xmlns:a16="http://schemas.microsoft.com/office/drawing/2014/main" id="{498B1782-D2A5-7FEE-BE2B-085F9C8D5368}"/>
              </a:ext>
            </a:extLst>
          </p:cNvPr>
          <p:cNvCxnSpPr>
            <a:cxnSpLocks/>
          </p:cNvCxnSpPr>
          <p:nvPr/>
        </p:nvCxnSpPr>
        <p:spPr>
          <a:xfrm>
            <a:off x="6128658" y="-292624"/>
            <a:ext cx="0" cy="6955604"/>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196CE757-CAEE-947A-078B-5DEEF4436DB8}"/>
              </a:ext>
            </a:extLst>
          </p:cNvPr>
          <p:cNvCxnSpPr>
            <a:cxnSpLocks/>
          </p:cNvCxnSpPr>
          <p:nvPr/>
        </p:nvCxnSpPr>
        <p:spPr>
          <a:xfrm>
            <a:off x="9503387" y="0"/>
            <a:ext cx="0" cy="3283301"/>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87" name="TextBox 286">
            <a:extLst>
              <a:ext uri="{FF2B5EF4-FFF2-40B4-BE49-F238E27FC236}">
                <a16:creationId xmlns:a16="http://schemas.microsoft.com/office/drawing/2014/main" id="{C1E94207-A763-8AC5-2845-CC87BE31990F}"/>
              </a:ext>
            </a:extLst>
          </p:cNvPr>
          <p:cNvSpPr txBox="1"/>
          <p:nvPr/>
        </p:nvSpPr>
        <p:spPr>
          <a:xfrm>
            <a:off x="6957307" y="684978"/>
            <a:ext cx="2367392" cy="1785104"/>
          </a:xfrm>
          <a:prstGeom prst="rect">
            <a:avLst/>
          </a:prstGeom>
          <a:noFill/>
        </p:spPr>
        <p:txBody>
          <a:bodyPr wrap="square" lIns="91440" tIns="45720" rIns="91440" bIns="45720" rtlCol="0" anchor="t">
            <a:spAutoFit/>
          </a:bodyPr>
          <a:lstStyle/>
          <a:p>
            <a:pPr marL="117475" indent="-117475">
              <a:spcBef>
                <a:spcPts val="600"/>
              </a:spcBef>
              <a:spcAft>
                <a:spcPts val="1200"/>
              </a:spcAft>
              <a:buFont typeface="Arial" panose="020B0604020202020204" pitchFamily="34" charset="0"/>
              <a:buChar char="•"/>
            </a:pPr>
            <a:r>
              <a:rPr lang="en-US" sz="1000"/>
              <a:t>End-to-end cybersecurity solutions for SAP application landscape</a:t>
            </a:r>
          </a:p>
          <a:p>
            <a:pPr marL="117475" indent="-117475">
              <a:spcBef>
                <a:spcPts val="600"/>
              </a:spcBef>
              <a:spcAft>
                <a:spcPts val="1200"/>
              </a:spcAft>
              <a:buFont typeface="Arial" panose="020B0604020202020204" pitchFamily="34" charset="0"/>
              <a:buChar char="•"/>
            </a:pPr>
            <a:r>
              <a:rPr lang="en-US" sz="1000"/>
              <a:t>Innovative technologies incorporating AI, automations, IPs, tools and accelerators</a:t>
            </a:r>
          </a:p>
          <a:p>
            <a:pPr marL="117475" indent="-117475">
              <a:spcBef>
                <a:spcPts val="600"/>
              </a:spcBef>
              <a:spcAft>
                <a:spcPts val="1200"/>
              </a:spcAft>
              <a:buFont typeface="Arial" panose="020B0604020202020204" pitchFamily="34" charset="0"/>
              <a:buChar char="•"/>
            </a:pPr>
            <a:r>
              <a:rPr lang="en-US" sz="1000"/>
              <a:t>Tailored SAP cybersecurity solutions from assessment, advisory, transformations to managed services</a:t>
            </a:r>
          </a:p>
        </p:txBody>
      </p:sp>
      <p:sp>
        <p:nvSpPr>
          <p:cNvPr id="23" name="TextBox 22">
            <a:extLst>
              <a:ext uri="{FF2B5EF4-FFF2-40B4-BE49-F238E27FC236}">
                <a16:creationId xmlns:a16="http://schemas.microsoft.com/office/drawing/2014/main" id="{ADA8FDE9-132A-2FE0-EC02-DC0485809D67}"/>
              </a:ext>
            </a:extLst>
          </p:cNvPr>
          <p:cNvSpPr txBox="1"/>
          <p:nvPr/>
        </p:nvSpPr>
        <p:spPr>
          <a:xfrm>
            <a:off x="142503" y="2858592"/>
            <a:ext cx="407484" cy="246221"/>
          </a:xfrm>
          <a:prstGeom prst="rect">
            <a:avLst/>
          </a:prstGeom>
          <a:noFill/>
        </p:spPr>
        <p:txBody>
          <a:bodyPr wrap="none" rtlCol="0">
            <a:spAutoFit/>
          </a:bodyPr>
          <a:lstStyle/>
          <a:p>
            <a:r>
              <a:rPr lang="en-US" sz="1000">
                <a:solidFill>
                  <a:schemeClr val="bg2">
                    <a:lumMod val="50000"/>
                  </a:schemeClr>
                </a:solidFill>
              </a:rPr>
              <a:t>Plan</a:t>
            </a:r>
          </a:p>
        </p:txBody>
      </p:sp>
      <p:sp>
        <p:nvSpPr>
          <p:cNvPr id="28" name="TextBox 27">
            <a:extLst>
              <a:ext uri="{FF2B5EF4-FFF2-40B4-BE49-F238E27FC236}">
                <a16:creationId xmlns:a16="http://schemas.microsoft.com/office/drawing/2014/main" id="{23AFD2A6-C130-10F2-C1C1-4332AE813884}"/>
              </a:ext>
            </a:extLst>
          </p:cNvPr>
          <p:cNvSpPr txBox="1"/>
          <p:nvPr/>
        </p:nvSpPr>
        <p:spPr>
          <a:xfrm>
            <a:off x="122466" y="4195140"/>
            <a:ext cx="447558" cy="246221"/>
          </a:xfrm>
          <a:prstGeom prst="rect">
            <a:avLst/>
          </a:prstGeom>
          <a:noFill/>
        </p:spPr>
        <p:txBody>
          <a:bodyPr wrap="none" rtlCol="0">
            <a:spAutoFit/>
          </a:bodyPr>
          <a:lstStyle/>
          <a:p>
            <a:r>
              <a:rPr lang="en-US" sz="1000">
                <a:solidFill>
                  <a:schemeClr val="bg2">
                    <a:lumMod val="50000"/>
                  </a:schemeClr>
                </a:solidFill>
              </a:rPr>
              <a:t>Build</a:t>
            </a:r>
          </a:p>
        </p:txBody>
      </p:sp>
      <p:sp>
        <p:nvSpPr>
          <p:cNvPr id="49" name="TextBox 48">
            <a:extLst>
              <a:ext uri="{FF2B5EF4-FFF2-40B4-BE49-F238E27FC236}">
                <a16:creationId xmlns:a16="http://schemas.microsoft.com/office/drawing/2014/main" id="{026D5EC1-EB75-6CCE-F8C4-57ED0753C44C}"/>
              </a:ext>
            </a:extLst>
          </p:cNvPr>
          <p:cNvSpPr txBox="1"/>
          <p:nvPr/>
        </p:nvSpPr>
        <p:spPr>
          <a:xfrm>
            <a:off x="152121" y="5713256"/>
            <a:ext cx="388248" cy="246221"/>
          </a:xfrm>
          <a:prstGeom prst="rect">
            <a:avLst/>
          </a:prstGeom>
          <a:noFill/>
        </p:spPr>
        <p:txBody>
          <a:bodyPr wrap="none" rtlCol="0">
            <a:spAutoFit/>
          </a:bodyPr>
          <a:lstStyle/>
          <a:p>
            <a:r>
              <a:rPr lang="en-US" sz="1000">
                <a:solidFill>
                  <a:schemeClr val="bg2">
                    <a:lumMod val="50000"/>
                  </a:schemeClr>
                </a:solidFill>
              </a:rPr>
              <a:t>Run</a:t>
            </a:r>
          </a:p>
        </p:txBody>
      </p:sp>
      <p:pic>
        <p:nvPicPr>
          <p:cNvPr id="50" name="Graphic 23">
            <a:extLst>
              <a:ext uri="{FF2B5EF4-FFF2-40B4-BE49-F238E27FC236}">
                <a16:creationId xmlns:a16="http://schemas.microsoft.com/office/drawing/2014/main" id="{09A6B180-CB59-C91B-EA03-6FB28CAEB10A}"/>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9463" y="3747661"/>
            <a:ext cx="473565" cy="315710"/>
          </a:xfrm>
          <a:prstGeom prst="rect">
            <a:avLst/>
          </a:prstGeom>
        </p:spPr>
      </p:pic>
      <p:sp>
        <p:nvSpPr>
          <p:cNvPr id="54" name="TextBox 53">
            <a:extLst>
              <a:ext uri="{FF2B5EF4-FFF2-40B4-BE49-F238E27FC236}">
                <a16:creationId xmlns:a16="http://schemas.microsoft.com/office/drawing/2014/main" id="{8D1ED233-9ED5-2A1F-19E3-23D4BD787C7C}"/>
              </a:ext>
            </a:extLst>
          </p:cNvPr>
          <p:cNvSpPr txBox="1"/>
          <p:nvPr/>
        </p:nvSpPr>
        <p:spPr>
          <a:xfrm>
            <a:off x="4875950" y="1881315"/>
            <a:ext cx="1268296" cy="230832"/>
          </a:xfrm>
          <a:prstGeom prst="rect">
            <a:avLst/>
          </a:prstGeom>
          <a:noFill/>
        </p:spPr>
        <p:txBody>
          <a:bodyPr wrap="none" rtlCol="0">
            <a:spAutoFit/>
          </a:bodyPr>
          <a:lstStyle/>
          <a:p>
            <a:r>
              <a:rPr lang="en-US" sz="900" b="1">
                <a:latin typeface="Tenorite" pitchFamily="2" charset="0"/>
              </a:rPr>
              <a:t>Cybersecurity for SAP</a:t>
            </a:r>
          </a:p>
        </p:txBody>
      </p:sp>
      <p:sp>
        <p:nvSpPr>
          <p:cNvPr id="60" name="TextBox 59">
            <a:extLst>
              <a:ext uri="{FF2B5EF4-FFF2-40B4-BE49-F238E27FC236}">
                <a16:creationId xmlns:a16="http://schemas.microsoft.com/office/drawing/2014/main" id="{AC757A7D-C206-0264-6BEA-DC95D5B7C50A}"/>
              </a:ext>
            </a:extLst>
          </p:cNvPr>
          <p:cNvSpPr txBox="1"/>
          <p:nvPr/>
        </p:nvSpPr>
        <p:spPr>
          <a:xfrm>
            <a:off x="2900831" y="1802172"/>
            <a:ext cx="1178528" cy="369332"/>
          </a:xfrm>
          <a:prstGeom prst="rect">
            <a:avLst/>
          </a:prstGeom>
          <a:noFill/>
        </p:spPr>
        <p:txBody>
          <a:bodyPr wrap="none" rtlCol="0">
            <a:spAutoFit/>
          </a:bodyPr>
          <a:lstStyle/>
          <a:p>
            <a:r>
              <a:rPr lang="en-US" sz="900" b="1">
                <a:latin typeface="Tenorite" pitchFamily="2" charset="0"/>
              </a:rPr>
              <a:t>Enterprise Risk and</a:t>
            </a:r>
          </a:p>
          <a:p>
            <a:r>
              <a:rPr lang="en-US" sz="900" b="1">
                <a:latin typeface="Tenorite" pitchFamily="2" charset="0"/>
              </a:rPr>
              <a:t>Compliance for SAP</a:t>
            </a:r>
          </a:p>
        </p:txBody>
      </p:sp>
      <p:sp>
        <p:nvSpPr>
          <p:cNvPr id="61" name="TextBox 60">
            <a:extLst>
              <a:ext uri="{FF2B5EF4-FFF2-40B4-BE49-F238E27FC236}">
                <a16:creationId xmlns:a16="http://schemas.microsoft.com/office/drawing/2014/main" id="{95A9DF32-5435-7539-4A0D-99430AA43B48}"/>
              </a:ext>
            </a:extLst>
          </p:cNvPr>
          <p:cNvSpPr txBox="1"/>
          <p:nvPr/>
        </p:nvSpPr>
        <p:spPr>
          <a:xfrm>
            <a:off x="1051179" y="1770923"/>
            <a:ext cx="1178528" cy="369332"/>
          </a:xfrm>
          <a:prstGeom prst="rect">
            <a:avLst/>
          </a:prstGeom>
          <a:noFill/>
        </p:spPr>
        <p:txBody>
          <a:bodyPr wrap="none" rtlCol="0">
            <a:spAutoFit/>
          </a:bodyPr>
          <a:lstStyle/>
          <a:p>
            <a:r>
              <a:rPr lang="en-US" sz="900" b="1">
                <a:latin typeface="Tenorite" pitchFamily="2" charset="0"/>
              </a:rPr>
              <a:t>Identity and Access</a:t>
            </a:r>
          </a:p>
          <a:p>
            <a:r>
              <a:rPr lang="en-US" sz="900" b="1">
                <a:latin typeface="Tenorite" pitchFamily="2" charset="0"/>
              </a:rPr>
              <a:t>Governance for SAP</a:t>
            </a:r>
          </a:p>
        </p:txBody>
      </p:sp>
      <p:sp>
        <p:nvSpPr>
          <p:cNvPr id="259" name="Rectangle 258">
            <a:extLst>
              <a:ext uri="{FF2B5EF4-FFF2-40B4-BE49-F238E27FC236}">
                <a16:creationId xmlns:a16="http://schemas.microsoft.com/office/drawing/2014/main" id="{5BAAFE95-D70B-2E7A-29B8-61E27210432D}"/>
              </a:ext>
            </a:extLst>
          </p:cNvPr>
          <p:cNvSpPr/>
          <p:nvPr/>
        </p:nvSpPr>
        <p:spPr>
          <a:xfrm>
            <a:off x="693704" y="2228606"/>
            <a:ext cx="1604828" cy="386795"/>
          </a:xfrm>
          <a:prstGeom prst="rect">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ts val="800"/>
              </a:lnSpc>
            </a:pPr>
            <a:r>
              <a:rPr lang="en-US" sz="800">
                <a:solidFill>
                  <a:schemeClr val="tx1"/>
                </a:solidFill>
                <a:cs typeface="Arial"/>
              </a:rPr>
              <a:t>End-to-End or Hybrid SAP Landscape Security Architecture Design</a:t>
            </a:r>
          </a:p>
        </p:txBody>
      </p:sp>
      <p:sp>
        <p:nvSpPr>
          <p:cNvPr id="260" name="Rectangle 259">
            <a:extLst>
              <a:ext uri="{FF2B5EF4-FFF2-40B4-BE49-F238E27FC236}">
                <a16:creationId xmlns:a16="http://schemas.microsoft.com/office/drawing/2014/main" id="{95277511-525F-ABF1-0A05-CA0099C90BB8}"/>
              </a:ext>
            </a:extLst>
          </p:cNvPr>
          <p:cNvSpPr/>
          <p:nvPr/>
        </p:nvSpPr>
        <p:spPr>
          <a:xfrm>
            <a:off x="693704" y="2670794"/>
            <a:ext cx="1604828" cy="386795"/>
          </a:xfrm>
          <a:prstGeom prst="rect">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ts val="800"/>
              </a:lnSpc>
            </a:pPr>
            <a:r>
              <a:rPr lang="en-US" sz="800">
                <a:solidFill>
                  <a:schemeClr val="tx1"/>
                </a:solidFill>
                <a:cs typeface="Arial"/>
              </a:rPr>
              <a:t>SAP Cybersecurity Product and Solution Recommendations and Roadmap Guidance</a:t>
            </a:r>
          </a:p>
        </p:txBody>
      </p:sp>
      <p:sp>
        <p:nvSpPr>
          <p:cNvPr id="261" name="Rectangle 260">
            <a:extLst>
              <a:ext uri="{FF2B5EF4-FFF2-40B4-BE49-F238E27FC236}">
                <a16:creationId xmlns:a16="http://schemas.microsoft.com/office/drawing/2014/main" id="{DEE1F21F-807C-B262-0EE0-0151654BE060}"/>
              </a:ext>
            </a:extLst>
          </p:cNvPr>
          <p:cNvSpPr/>
          <p:nvPr/>
        </p:nvSpPr>
        <p:spPr>
          <a:xfrm>
            <a:off x="693704" y="3226490"/>
            <a:ext cx="1604828" cy="386795"/>
          </a:xfrm>
          <a:prstGeom prst="rect">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ts val="800"/>
              </a:lnSpc>
            </a:pPr>
            <a:r>
              <a:rPr lang="en-US" sz="800">
                <a:solidFill>
                  <a:schemeClr val="tx1"/>
                </a:solidFill>
                <a:cs typeface="Arial"/>
              </a:rPr>
              <a:t>CIS Cloud Security for Public Cloud Provider Hardening for SAP Environment</a:t>
            </a:r>
          </a:p>
        </p:txBody>
      </p:sp>
      <p:sp>
        <p:nvSpPr>
          <p:cNvPr id="262" name="Rectangle 261">
            <a:extLst>
              <a:ext uri="{FF2B5EF4-FFF2-40B4-BE49-F238E27FC236}">
                <a16:creationId xmlns:a16="http://schemas.microsoft.com/office/drawing/2014/main" id="{724F0AB5-3431-6AF3-83AB-85107384C8BE}"/>
              </a:ext>
            </a:extLst>
          </p:cNvPr>
          <p:cNvSpPr/>
          <p:nvPr/>
        </p:nvSpPr>
        <p:spPr>
          <a:xfrm>
            <a:off x="693704" y="3664419"/>
            <a:ext cx="1604828" cy="386795"/>
          </a:xfrm>
          <a:prstGeom prst="rect">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ts val="800"/>
              </a:lnSpc>
            </a:pPr>
            <a:r>
              <a:rPr lang="en-US" sz="800">
                <a:solidFill>
                  <a:schemeClr val="tx1"/>
                </a:solidFill>
                <a:cs typeface="Arial"/>
              </a:rPr>
              <a:t>Access Design and Role Design / Redesign / Clean-Up for Business Process for P2P, R2R, H2H etc.</a:t>
            </a:r>
          </a:p>
        </p:txBody>
      </p:sp>
      <p:sp>
        <p:nvSpPr>
          <p:cNvPr id="263" name="Rectangle 262">
            <a:extLst>
              <a:ext uri="{FF2B5EF4-FFF2-40B4-BE49-F238E27FC236}">
                <a16:creationId xmlns:a16="http://schemas.microsoft.com/office/drawing/2014/main" id="{A81346F5-F386-BB51-7459-B72590EAB17F}"/>
              </a:ext>
            </a:extLst>
          </p:cNvPr>
          <p:cNvSpPr/>
          <p:nvPr/>
        </p:nvSpPr>
        <p:spPr>
          <a:xfrm>
            <a:off x="693704" y="5121064"/>
            <a:ext cx="1604828" cy="386795"/>
          </a:xfrm>
          <a:prstGeom prst="rect">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ts val="800"/>
              </a:lnSpc>
            </a:pPr>
            <a:r>
              <a:rPr lang="en-US" sz="800">
                <a:solidFill>
                  <a:schemeClr val="tx1"/>
                </a:solidFill>
                <a:cs typeface="Arial"/>
              </a:rPr>
              <a:t>Identity and Password Management</a:t>
            </a:r>
          </a:p>
        </p:txBody>
      </p:sp>
      <p:sp>
        <p:nvSpPr>
          <p:cNvPr id="264" name="Rectangle 263">
            <a:extLst>
              <a:ext uri="{FF2B5EF4-FFF2-40B4-BE49-F238E27FC236}">
                <a16:creationId xmlns:a16="http://schemas.microsoft.com/office/drawing/2014/main" id="{8161F766-8D63-3189-05EB-D9073D5CD829}"/>
              </a:ext>
            </a:extLst>
          </p:cNvPr>
          <p:cNvSpPr/>
          <p:nvPr/>
        </p:nvSpPr>
        <p:spPr>
          <a:xfrm>
            <a:off x="693704" y="5565678"/>
            <a:ext cx="1604828" cy="386795"/>
          </a:xfrm>
          <a:prstGeom prst="rect">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ts val="800"/>
              </a:lnSpc>
            </a:pPr>
            <a:r>
              <a:rPr lang="en-US" sz="800">
                <a:solidFill>
                  <a:schemeClr val="tx1"/>
                </a:solidFill>
                <a:cs typeface="Arial"/>
              </a:rPr>
              <a:t>Minor Enhancements, Application Development, and Application Delivery</a:t>
            </a:r>
          </a:p>
        </p:txBody>
      </p:sp>
      <p:sp>
        <p:nvSpPr>
          <p:cNvPr id="265" name="Rectangle 264">
            <a:extLst>
              <a:ext uri="{FF2B5EF4-FFF2-40B4-BE49-F238E27FC236}">
                <a16:creationId xmlns:a16="http://schemas.microsoft.com/office/drawing/2014/main" id="{E28B92FE-4EF6-D343-5259-23E84C27D02A}"/>
              </a:ext>
            </a:extLst>
          </p:cNvPr>
          <p:cNvSpPr/>
          <p:nvPr/>
        </p:nvSpPr>
        <p:spPr>
          <a:xfrm>
            <a:off x="693704" y="4102369"/>
            <a:ext cx="1604828" cy="386795"/>
          </a:xfrm>
          <a:prstGeom prst="rect">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ts val="800"/>
              </a:lnSpc>
            </a:pPr>
            <a:r>
              <a:rPr lang="en-US" sz="800">
                <a:solidFill>
                  <a:schemeClr val="tx1"/>
                </a:solidFill>
                <a:cs typeface="Arial"/>
              </a:rPr>
              <a:t>Roles and Authorizations for SAP S/4HANA,</a:t>
            </a:r>
          </a:p>
        </p:txBody>
      </p:sp>
      <p:sp>
        <p:nvSpPr>
          <p:cNvPr id="266" name="Rectangle 265">
            <a:extLst>
              <a:ext uri="{FF2B5EF4-FFF2-40B4-BE49-F238E27FC236}">
                <a16:creationId xmlns:a16="http://schemas.microsoft.com/office/drawing/2014/main" id="{C6C8D65C-92B1-AE86-347F-42AC484CE1C5}"/>
              </a:ext>
            </a:extLst>
          </p:cNvPr>
          <p:cNvSpPr/>
          <p:nvPr/>
        </p:nvSpPr>
        <p:spPr>
          <a:xfrm>
            <a:off x="693704" y="4551242"/>
            <a:ext cx="1604828" cy="386795"/>
          </a:xfrm>
          <a:prstGeom prst="rect">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ts val="800"/>
              </a:lnSpc>
            </a:pPr>
            <a:r>
              <a:rPr lang="en-US" sz="800">
                <a:solidFill>
                  <a:schemeClr val="tx1"/>
                </a:solidFill>
                <a:cs typeface="Arial"/>
              </a:rPr>
              <a:t>Roles and Authorizations for SAP Fiori and</a:t>
            </a:r>
          </a:p>
          <a:p>
            <a:pPr algn="ctr">
              <a:lnSpc>
                <a:spcPts val="800"/>
              </a:lnSpc>
            </a:pPr>
            <a:r>
              <a:rPr lang="en-US" sz="800">
                <a:solidFill>
                  <a:schemeClr val="tx1"/>
                </a:solidFill>
                <a:cs typeface="Arial"/>
              </a:rPr>
              <a:t> SAP HANA Database</a:t>
            </a:r>
          </a:p>
        </p:txBody>
      </p:sp>
      <p:sp>
        <p:nvSpPr>
          <p:cNvPr id="267" name="Rectangle 266">
            <a:extLst>
              <a:ext uri="{FF2B5EF4-FFF2-40B4-BE49-F238E27FC236}">
                <a16:creationId xmlns:a16="http://schemas.microsoft.com/office/drawing/2014/main" id="{3433AAB4-170F-C319-FCC7-F41FC5A14412}"/>
              </a:ext>
            </a:extLst>
          </p:cNvPr>
          <p:cNvSpPr/>
          <p:nvPr/>
        </p:nvSpPr>
        <p:spPr>
          <a:xfrm>
            <a:off x="2496628" y="2228606"/>
            <a:ext cx="1604828" cy="386795"/>
          </a:xfrm>
          <a:prstGeom prst="rect">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ts val="800"/>
              </a:lnSpc>
            </a:pPr>
            <a:r>
              <a:rPr lang="en-US" sz="800">
                <a:solidFill>
                  <a:schemeClr val="tx1"/>
                </a:solidFill>
                <a:cs typeface="Arial"/>
              </a:rPr>
              <a:t>Security Health Check Assessment and Roadmap</a:t>
            </a:r>
          </a:p>
        </p:txBody>
      </p:sp>
      <p:sp>
        <p:nvSpPr>
          <p:cNvPr id="268" name="Rectangle 267">
            <a:extLst>
              <a:ext uri="{FF2B5EF4-FFF2-40B4-BE49-F238E27FC236}">
                <a16:creationId xmlns:a16="http://schemas.microsoft.com/office/drawing/2014/main" id="{073C2EB4-88BB-6691-3119-80090A5C0B00}"/>
              </a:ext>
            </a:extLst>
          </p:cNvPr>
          <p:cNvSpPr/>
          <p:nvPr/>
        </p:nvSpPr>
        <p:spPr>
          <a:xfrm>
            <a:off x="2496628" y="2670794"/>
            <a:ext cx="1604828" cy="386795"/>
          </a:xfrm>
          <a:prstGeom prst="rect">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ts val="800"/>
              </a:lnSpc>
            </a:pPr>
            <a:r>
              <a:rPr lang="en-US" sz="800">
                <a:solidFill>
                  <a:schemeClr val="tx1"/>
                </a:solidFill>
                <a:cs typeface="Arial"/>
              </a:rPr>
              <a:t>Identity and Access Governance Roadmap</a:t>
            </a:r>
          </a:p>
        </p:txBody>
      </p:sp>
      <p:sp>
        <p:nvSpPr>
          <p:cNvPr id="269" name="Rectangle 268">
            <a:extLst>
              <a:ext uri="{FF2B5EF4-FFF2-40B4-BE49-F238E27FC236}">
                <a16:creationId xmlns:a16="http://schemas.microsoft.com/office/drawing/2014/main" id="{F4DF2254-51CD-79F7-ACE5-08FBBED6A4DB}"/>
              </a:ext>
            </a:extLst>
          </p:cNvPr>
          <p:cNvSpPr/>
          <p:nvPr/>
        </p:nvSpPr>
        <p:spPr>
          <a:xfrm>
            <a:off x="2496628" y="3226490"/>
            <a:ext cx="1604828" cy="386795"/>
          </a:xfrm>
          <a:prstGeom prst="rect">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ts val="800"/>
              </a:lnSpc>
            </a:pPr>
            <a:r>
              <a:rPr lang="en-US" sz="800">
                <a:solidFill>
                  <a:schemeClr val="tx1"/>
                </a:solidFill>
                <a:cs typeface="Arial"/>
              </a:rPr>
              <a:t>SAP GRC Access Control, and Process Control,</a:t>
            </a:r>
          </a:p>
        </p:txBody>
      </p:sp>
      <p:sp>
        <p:nvSpPr>
          <p:cNvPr id="270" name="Rectangle 269">
            <a:extLst>
              <a:ext uri="{FF2B5EF4-FFF2-40B4-BE49-F238E27FC236}">
                <a16:creationId xmlns:a16="http://schemas.microsoft.com/office/drawing/2014/main" id="{425DC550-741B-AAB2-130F-0986E5B4AB8B}"/>
              </a:ext>
            </a:extLst>
          </p:cNvPr>
          <p:cNvSpPr/>
          <p:nvPr/>
        </p:nvSpPr>
        <p:spPr>
          <a:xfrm>
            <a:off x="2496628" y="3664419"/>
            <a:ext cx="1604828" cy="386795"/>
          </a:xfrm>
          <a:prstGeom prst="rect">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ts val="800"/>
              </a:lnSpc>
            </a:pPr>
            <a:r>
              <a:rPr lang="en-US" sz="800">
                <a:solidFill>
                  <a:schemeClr val="tx1"/>
                </a:solidFill>
                <a:cs typeface="Arial"/>
              </a:rPr>
              <a:t>SAP Cloud IAS; IPS, IAG and SSO</a:t>
            </a:r>
          </a:p>
        </p:txBody>
      </p:sp>
      <p:sp>
        <p:nvSpPr>
          <p:cNvPr id="271" name="Rectangle 270">
            <a:extLst>
              <a:ext uri="{FF2B5EF4-FFF2-40B4-BE49-F238E27FC236}">
                <a16:creationId xmlns:a16="http://schemas.microsoft.com/office/drawing/2014/main" id="{D3A02CCC-B98D-FD2D-9F8A-C4D86A19219F}"/>
              </a:ext>
            </a:extLst>
          </p:cNvPr>
          <p:cNvSpPr/>
          <p:nvPr/>
        </p:nvSpPr>
        <p:spPr>
          <a:xfrm>
            <a:off x="2496628" y="5121064"/>
            <a:ext cx="1604828" cy="386795"/>
          </a:xfrm>
          <a:prstGeom prst="rect">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ts val="800"/>
              </a:lnSpc>
            </a:pPr>
            <a:r>
              <a:rPr lang="en-US" sz="800">
                <a:solidFill>
                  <a:schemeClr val="tx1"/>
                </a:solidFill>
                <a:cs typeface="Arial"/>
              </a:rPr>
              <a:t>SAP GRC Administration, </a:t>
            </a:r>
          </a:p>
          <a:p>
            <a:pPr algn="ctr">
              <a:lnSpc>
                <a:spcPts val="800"/>
              </a:lnSpc>
            </a:pPr>
            <a:r>
              <a:rPr lang="en-US" sz="800">
                <a:solidFill>
                  <a:schemeClr val="tx1"/>
                </a:solidFill>
                <a:cs typeface="Arial"/>
              </a:rPr>
              <a:t>Support and Maintenance</a:t>
            </a:r>
          </a:p>
        </p:txBody>
      </p:sp>
      <p:sp>
        <p:nvSpPr>
          <p:cNvPr id="272" name="Rectangle 271">
            <a:extLst>
              <a:ext uri="{FF2B5EF4-FFF2-40B4-BE49-F238E27FC236}">
                <a16:creationId xmlns:a16="http://schemas.microsoft.com/office/drawing/2014/main" id="{693AA61A-3C8C-88B4-8153-82CC0DAAF91A}"/>
              </a:ext>
            </a:extLst>
          </p:cNvPr>
          <p:cNvSpPr/>
          <p:nvPr/>
        </p:nvSpPr>
        <p:spPr>
          <a:xfrm>
            <a:off x="2496628" y="5565678"/>
            <a:ext cx="1604828" cy="386795"/>
          </a:xfrm>
          <a:prstGeom prst="rect">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ts val="800"/>
              </a:lnSpc>
            </a:pPr>
            <a:r>
              <a:rPr lang="en-US" sz="800">
                <a:solidFill>
                  <a:schemeClr val="tx1"/>
                </a:solidFill>
                <a:cs typeface="Arial"/>
              </a:rPr>
              <a:t>Emergency Access Management | </a:t>
            </a:r>
          </a:p>
          <a:p>
            <a:pPr algn="ctr">
              <a:lnSpc>
                <a:spcPts val="800"/>
              </a:lnSpc>
            </a:pPr>
            <a:r>
              <a:rPr lang="en-US" sz="800">
                <a:solidFill>
                  <a:schemeClr val="tx1"/>
                </a:solidFill>
                <a:cs typeface="Arial"/>
              </a:rPr>
              <a:t>User Recertification and Access Reviews</a:t>
            </a:r>
          </a:p>
        </p:txBody>
      </p:sp>
      <p:sp>
        <p:nvSpPr>
          <p:cNvPr id="273" name="Rectangle 272">
            <a:extLst>
              <a:ext uri="{FF2B5EF4-FFF2-40B4-BE49-F238E27FC236}">
                <a16:creationId xmlns:a16="http://schemas.microsoft.com/office/drawing/2014/main" id="{86A3909F-27D4-F915-3368-626F96D8B34F}"/>
              </a:ext>
            </a:extLst>
          </p:cNvPr>
          <p:cNvSpPr/>
          <p:nvPr/>
        </p:nvSpPr>
        <p:spPr>
          <a:xfrm>
            <a:off x="2496628" y="4102369"/>
            <a:ext cx="1604828" cy="386795"/>
          </a:xfrm>
          <a:prstGeom prst="rect">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ts val="800"/>
              </a:lnSpc>
            </a:pPr>
            <a:r>
              <a:rPr lang="en-US" sz="800">
                <a:solidFill>
                  <a:schemeClr val="tx1"/>
                </a:solidFill>
                <a:cs typeface="Arial"/>
              </a:rPr>
              <a:t>Integrated Risk Management for SAP through SAP GRC and Continuous Control Monitoring (CCM)</a:t>
            </a:r>
          </a:p>
        </p:txBody>
      </p:sp>
      <p:sp>
        <p:nvSpPr>
          <p:cNvPr id="274" name="Rectangle 273">
            <a:extLst>
              <a:ext uri="{FF2B5EF4-FFF2-40B4-BE49-F238E27FC236}">
                <a16:creationId xmlns:a16="http://schemas.microsoft.com/office/drawing/2014/main" id="{E3B32844-664B-5020-C543-61DE8FA3B94E}"/>
              </a:ext>
            </a:extLst>
          </p:cNvPr>
          <p:cNvSpPr/>
          <p:nvPr/>
        </p:nvSpPr>
        <p:spPr>
          <a:xfrm>
            <a:off x="2496628" y="4551242"/>
            <a:ext cx="1604828" cy="386795"/>
          </a:xfrm>
          <a:prstGeom prst="rect">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ts val="800"/>
              </a:lnSpc>
            </a:pPr>
            <a:r>
              <a:rPr lang="en-US" sz="800">
                <a:solidFill>
                  <a:schemeClr val="tx1"/>
                </a:solidFill>
                <a:cs typeface="Arial"/>
              </a:rPr>
              <a:t>SAP GRC Risk and Audit Management</a:t>
            </a:r>
          </a:p>
        </p:txBody>
      </p:sp>
      <p:sp>
        <p:nvSpPr>
          <p:cNvPr id="275" name="Rectangle 274">
            <a:extLst>
              <a:ext uri="{FF2B5EF4-FFF2-40B4-BE49-F238E27FC236}">
                <a16:creationId xmlns:a16="http://schemas.microsoft.com/office/drawing/2014/main" id="{75E7A477-66DB-A703-76EE-44C54F1AA4DB}"/>
              </a:ext>
            </a:extLst>
          </p:cNvPr>
          <p:cNvSpPr/>
          <p:nvPr/>
        </p:nvSpPr>
        <p:spPr>
          <a:xfrm>
            <a:off x="4348096" y="2228606"/>
            <a:ext cx="1604828" cy="386795"/>
          </a:xfrm>
          <a:prstGeom prst="rect">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ts val="800"/>
              </a:lnSpc>
            </a:pPr>
            <a:r>
              <a:rPr lang="en-US" sz="800">
                <a:solidFill>
                  <a:schemeClr val="tx1"/>
                </a:solidFill>
                <a:cs typeface="Arial"/>
              </a:rPr>
              <a:t>SAP Security monitory and Auditing Capabilities Assessment</a:t>
            </a:r>
          </a:p>
        </p:txBody>
      </p:sp>
      <p:sp>
        <p:nvSpPr>
          <p:cNvPr id="276" name="Rectangle 275">
            <a:extLst>
              <a:ext uri="{FF2B5EF4-FFF2-40B4-BE49-F238E27FC236}">
                <a16:creationId xmlns:a16="http://schemas.microsoft.com/office/drawing/2014/main" id="{00330042-08E4-F3B1-B817-51737D16A847}"/>
              </a:ext>
            </a:extLst>
          </p:cNvPr>
          <p:cNvSpPr/>
          <p:nvPr/>
        </p:nvSpPr>
        <p:spPr>
          <a:xfrm>
            <a:off x="4348096" y="2670794"/>
            <a:ext cx="1604828" cy="386795"/>
          </a:xfrm>
          <a:prstGeom prst="rect">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ts val="800"/>
              </a:lnSpc>
            </a:pPr>
            <a:r>
              <a:rPr lang="en-US" sz="800">
                <a:solidFill>
                  <a:schemeClr val="tx1"/>
                </a:solidFill>
                <a:cs typeface="Arial"/>
              </a:rPr>
              <a:t>SAP Security Performance Assessment</a:t>
            </a:r>
          </a:p>
        </p:txBody>
      </p:sp>
      <p:sp>
        <p:nvSpPr>
          <p:cNvPr id="277" name="Rectangle 276">
            <a:extLst>
              <a:ext uri="{FF2B5EF4-FFF2-40B4-BE49-F238E27FC236}">
                <a16:creationId xmlns:a16="http://schemas.microsoft.com/office/drawing/2014/main" id="{2C251B44-CCE2-F95A-E0B1-B297B86C10A8}"/>
              </a:ext>
            </a:extLst>
          </p:cNvPr>
          <p:cNvSpPr/>
          <p:nvPr/>
        </p:nvSpPr>
        <p:spPr>
          <a:xfrm>
            <a:off x="4348096" y="3226490"/>
            <a:ext cx="1604828" cy="386795"/>
          </a:xfrm>
          <a:prstGeom prst="rect">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ts val="800"/>
              </a:lnSpc>
            </a:pPr>
            <a:r>
              <a:rPr lang="en-US" sz="800">
                <a:solidFill>
                  <a:schemeClr val="tx1"/>
                </a:solidFill>
                <a:cs typeface="Arial"/>
              </a:rPr>
              <a:t>Vulnerability Management</a:t>
            </a:r>
          </a:p>
        </p:txBody>
      </p:sp>
      <p:sp>
        <p:nvSpPr>
          <p:cNvPr id="278" name="Rectangle 277">
            <a:extLst>
              <a:ext uri="{FF2B5EF4-FFF2-40B4-BE49-F238E27FC236}">
                <a16:creationId xmlns:a16="http://schemas.microsoft.com/office/drawing/2014/main" id="{682139B0-71BE-49C0-95EF-AB2C7C590A2B}"/>
              </a:ext>
            </a:extLst>
          </p:cNvPr>
          <p:cNvSpPr/>
          <p:nvPr/>
        </p:nvSpPr>
        <p:spPr>
          <a:xfrm>
            <a:off x="4348096" y="3664419"/>
            <a:ext cx="1604828" cy="386795"/>
          </a:xfrm>
          <a:prstGeom prst="rect">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ts val="800"/>
              </a:lnSpc>
            </a:pPr>
            <a:r>
              <a:rPr lang="en-US" sz="800">
                <a:solidFill>
                  <a:schemeClr val="tx1"/>
                </a:solidFill>
                <a:cs typeface="Arial"/>
              </a:rPr>
              <a:t>Threat Detection</a:t>
            </a:r>
          </a:p>
        </p:txBody>
      </p:sp>
      <p:sp>
        <p:nvSpPr>
          <p:cNvPr id="279" name="Rectangle 278">
            <a:extLst>
              <a:ext uri="{FF2B5EF4-FFF2-40B4-BE49-F238E27FC236}">
                <a16:creationId xmlns:a16="http://schemas.microsoft.com/office/drawing/2014/main" id="{18C7A564-E0BA-2637-5B18-3826AC493E26}"/>
              </a:ext>
            </a:extLst>
          </p:cNvPr>
          <p:cNvSpPr/>
          <p:nvPr/>
        </p:nvSpPr>
        <p:spPr>
          <a:xfrm>
            <a:off x="4348096" y="5121064"/>
            <a:ext cx="1604828" cy="386795"/>
          </a:xfrm>
          <a:prstGeom prst="rect">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ts val="800"/>
              </a:lnSpc>
            </a:pPr>
            <a:r>
              <a:rPr lang="en-US" sz="800">
                <a:solidFill>
                  <a:schemeClr val="tx1"/>
                </a:solidFill>
                <a:cs typeface="Arial"/>
              </a:rPr>
              <a:t>Audit Reporting and Monitoring of ITGC Controls</a:t>
            </a:r>
          </a:p>
          <a:p>
            <a:pPr algn="ctr">
              <a:lnSpc>
                <a:spcPts val="800"/>
              </a:lnSpc>
            </a:pPr>
            <a:r>
              <a:rPr lang="en-US" sz="800">
                <a:solidFill>
                  <a:schemeClr val="tx1"/>
                </a:solidFill>
                <a:cs typeface="Arial"/>
              </a:rPr>
              <a:t>Sarbanes Oxley | </a:t>
            </a:r>
            <a:r>
              <a:rPr lang="en-US" sz="800" err="1">
                <a:solidFill>
                  <a:schemeClr val="tx1"/>
                </a:solidFill>
                <a:cs typeface="Arial"/>
              </a:rPr>
              <a:t>SoD</a:t>
            </a:r>
            <a:endParaRPr lang="en-US" sz="800">
              <a:solidFill>
                <a:schemeClr val="tx1"/>
              </a:solidFill>
              <a:cs typeface="Arial"/>
            </a:endParaRPr>
          </a:p>
        </p:txBody>
      </p:sp>
      <p:sp>
        <p:nvSpPr>
          <p:cNvPr id="280" name="Rectangle 279">
            <a:extLst>
              <a:ext uri="{FF2B5EF4-FFF2-40B4-BE49-F238E27FC236}">
                <a16:creationId xmlns:a16="http://schemas.microsoft.com/office/drawing/2014/main" id="{557B9F4F-668F-4386-BA2B-74B7E8B39B2C}"/>
              </a:ext>
            </a:extLst>
          </p:cNvPr>
          <p:cNvSpPr/>
          <p:nvPr/>
        </p:nvSpPr>
        <p:spPr>
          <a:xfrm>
            <a:off x="4348096" y="5565678"/>
            <a:ext cx="1604828" cy="386795"/>
          </a:xfrm>
          <a:prstGeom prst="rect">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ts val="800"/>
              </a:lnSpc>
            </a:pPr>
            <a:r>
              <a:rPr lang="en-US" sz="800">
                <a:solidFill>
                  <a:schemeClr val="tx1"/>
                </a:solidFill>
                <a:cs typeface="Arial"/>
              </a:rPr>
              <a:t>Service Request, Change Management, Incident Management and Problem Management</a:t>
            </a:r>
          </a:p>
        </p:txBody>
      </p:sp>
      <p:sp>
        <p:nvSpPr>
          <p:cNvPr id="281" name="Rectangle 280">
            <a:extLst>
              <a:ext uri="{FF2B5EF4-FFF2-40B4-BE49-F238E27FC236}">
                <a16:creationId xmlns:a16="http://schemas.microsoft.com/office/drawing/2014/main" id="{C3E9749C-E8AD-25A7-771B-F3B79E63185C}"/>
              </a:ext>
            </a:extLst>
          </p:cNvPr>
          <p:cNvSpPr/>
          <p:nvPr/>
        </p:nvSpPr>
        <p:spPr>
          <a:xfrm>
            <a:off x="4348096" y="4102369"/>
            <a:ext cx="1604828" cy="386795"/>
          </a:xfrm>
          <a:prstGeom prst="rect">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ts val="800"/>
              </a:lnSpc>
            </a:pPr>
            <a:r>
              <a:rPr lang="en-US" sz="800">
                <a:solidFill>
                  <a:schemeClr val="tx1"/>
                </a:solidFill>
                <a:cs typeface="Arial"/>
              </a:rPr>
              <a:t>UI Data Masking and Data Security</a:t>
            </a:r>
          </a:p>
        </p:txBody>
      </p:sp>
      <p:sp>
        <p:nvSpPr>
          <p:cNvPr id="282" name="Rectangle 281">
            <a:extLst>
              <a:ext uri="{FF2B5EF4-FFF2-40B4-BE49-F238E27FC236}">
                <a16:creationId xmlns:a16="http://schemas.microsoft.com/office/drawing/2014/main" id="{2EE6A321-F1DF-0130-6BF0-4152F14A54D7}"/>
              </a:ext>
            </a:extLst>
          </p:cNvPr>
          <p:cNvSpPr/>
          <p:nvPr/>
        </p:nvSpPr>
        <p:spPr>
          <a:xfrm>
            <a:off x="4348096" y="4551242"/>
            <a:ext cx="1604828" cy="386795"/>
          </a:xfrm>
          <a:prstGeom prst="rect">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ts val="800"/>
              </a:lnSpc>
            </a:pPr>
            <a:r>
              <a:rPr lang="en-US" sz="800">
                <a:solidFill>
                  <a:schemeClr val="tx1"/>
                </a:solidFill>
                <a:cs typeface="Arial"/>
              </a:rPr>
              <a:t>SAP-3rd Party Tool Integration </a:t>
            </a:r>
          </a:p>
          <a:p>
            <a:pPr algn="ctr">
              <a:lnSpc>
                <a:spcPts val="800"/>
              </a:lnSpc>
            </a:pPr>
            <a:r>
              <a:rPr lang="en-US" sz="800">
                <a:solidFill>
                  <a:schemeClr val="tx1"/>
                </a:solidFill>
                <a:cs typeface="Arial"/>
              </a:rPr>
              <a:t>Onapsis</a:t>
            </a:r>
          </a:p>
        </p:txBody>
      </p:sp>
      <p:grpSp>
        <p:nvGrpSpPr>
          <p:cNvPr id="20" name="Group 19">
            <a:extLst>
              <a:ext uri="{FF2B5EF4-FFF2-40B4-BE49-F238E27FC236}">
                <a16:creationId xmlns:a16="http://schemas.microsoft.com/office/drawing/2014/main" id="{4CEF8D48-68E9-4C1A-11A8-BABDDFF0DD1C}"/>
              </a:ext>
            </a:extLst>
          </p:cNvPr>
          <p:cNvGrpSpPr/>
          <p:nvPr/>
        </p:nvGrpSpPr>
        <p:grpSpPr>
          <a:xfrm>
            <a:off x="2385890" y="2190968"/>
            <a:ext cx="1837680" cy="4320439"/>
            <a:chOff x="2385890" y="2190969"/>
            <a:chExt cx="1837680" cy="3781996"/>
          </a:xfrm>
        </p:grpSpPr>
        <p:cxnSp>
          <p:nvCxnSpPr>
            <p:cNvPr id="258" name="Straight Connector 257">
              <a:extLst>
                <a:ext uri="{FF2B5EF4-FFF2-40B4-BE49-F238E27FC236}">
                  <a16:creationId xmlns:a16="http://schemas.microsoft.com/office/drawing/2014/main" id="{859320EC-5809-12C1-7EC7-AB3AF97F8245}"/>
                </a:ext>
              </a:extLst>
            </p:cNvPr>
            <p:cNvCxnSpPr>
              <a:cxnSpLocks/>
            </p:cNvCxnSpPr>
            <p:nvPr/>
          </p:nvCxnSpPr>
          <p:spPr>
            <a:xfrm>
              <a:off x="2385890" y="2190969"/>
              <a:ext cx="0" cy="3781996"/>
            </a:xfrm>
            <a:prstGeom prst="line">
              <a:avLst/>
            </a:prstGeom>
            <a:solidFill>
              <a:schemeClr val="accent6">
                <a:lumMod val="40000"/>
                <a:lumOff val="60000"/>
              </a:schemeClr>
            </a:solidFill>
            <a:ln cap="rnd">
              <a:solidFill>
                <a:schemeClr val="bg1">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83" name="Straight Connector 282">
              <a:extLst>
                <a:ext uri="{FF2B5EF4-FFF2-40B4-BE49-F238E27FC236}">
                  <a16:creationId xmlns:a16="http://schemas.microsoft.com/office/drawing/2014/main" id="{440516CE-0D3E-351A-ECCD-45982DF5F941}"/>
                </a:ext>
              </a:extLst>
            </p:cNvPr>
            <p:cNvCxnSpPr>
              <a:cxnSpLocks/>
            </p:cNvCxnSpPr>
            <p:nvPr/>
          </p:nvCxnSpPr>
          <p:spPr>
            <a:xfrm>
              <a:off x="4223570" y="2190969"/>
              <a:ext cx="0" cy="3781996"/>
            </a:xfrm>
            <a:prstGeom prst="line">
              <a:avLst/>
            </a:prstGeom>
            <a:solidFill>
              <a:schemeClr val="accent6">
                <a:lumMod val="40000"/>
                <a:lumOff val="60000"/>
              </a:schemeClr>
            </a:solidFill>
            <a:ln cap="rnd">
              <a:solidFill>
                <a:schemeClr val="bg1">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7" name="Rectangle 16">
            <a:extLst>
              <a:ext uri="{FF2B5EF4-FFF2-40B4-BE49-F238E27FC236}">
                <a16:creationId xmlns:a16="http://schemas.microsoft.com/office/drawing/2014/main" id="{93048822-8710-B0F1-A7FD-B90CF8BD5672}"/>
              </a:ext>
            </a:extLst>
          </p:cNvPr>
          <p:cNvSpPr/>
          <p:nvPr/>
        </p:nvSpPr>
        <p:spPr>
          <a:xfrm>
            <a:off x="693704" y="6124614"/>
            <a:ext cx="1604828" cy="386795"/>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ts val="800"/>
              </a:lnSpc>
            </a:pPr>
            <a:r>
              <a:rPr lang="en-US" sz="800">
                <a:solidFill>
                  <a:schemeClr val="tx1"/>
                </a:solidFill>
                <a:cs typeface="Arial"/>
              </a:rPr>
              <a:t>Secure Digital Workplace</a:t>
            </a:r>
          </a:p>
        </p:txBody>
      </p:sp>
      <p:sp>
        <p:nvSpPr>
          <p:cNvPr id="18" name="Rectangle 17">
            <a:extLst>
              <a:ext uri="{FF2B5EF4-FFF2-40B4-BE49-F238E27FC236}">
                <a16:creationId xmlns:a16="http://schemas.microsoft.com/office/drawing/2014/main" id="{695AECA6-25F0-B4A5-8D51-5A56B8423F30}"/>
              </a:ext>
            </a:extLst>
          </p:cNvPr>
          <p:cNvSpPr/>
          <p:nvPr/>
        </p:nvSpPr>
        <p:spPr>
          <a:xfrm>
            <a:off x="2496628" y="6124614"/>
            <a:ext cx="1604828" cy="386795"/>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ts val="800"/>
              </a:lnSpc>
            </a:pPr>
            <a:r>
              <a:rPr lang="en-US" sz="800">
                <a:solidFill>
                  <a:schemeClr val="tx1"/>
                </a:solidFill>
                <a:cs typeface="Arial"/>
              </a:rPr>
              <a:t>Enterprise SASE</a:t>
            </a:r>
          </a:p>
        </p:txBody>
      </p:sp>
      <p:sp>
        <p:nvSpPr>
          <p:cNvPr id="19" name="Rectangle 18">
            <a:extLst>
              <a:ext uri="{FF2B5EF4-FFF2-40B4-BE49-F238E27FC236}">
                <a16:creationId xmlns:a16="http://schemas.microsoft.com/office/drawing/2014/main" id="{E42E686B-C388-ABF3-CD11-452476C706DB}"/>
              </a:ext>
            </a:extLst>
          </p:cNvPr>
          <p:cNvSpPr/>
          <p:nvPr/>
        </p:nvSpPr>
        <p:spPr>
          <a:xfrm>
            <a:off x="4348096" y="6124614"/>
            <a:ext cx="1604828" cy="386795"/>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ts val="800"/>
              </a:lnSpc>
            </a:pPr>
            <a:r>
              <a:rPr lang="en-US" sz="800">
                <a:solidFill>
                  <a:schemeClr val="tx1"/>
                </a:solidFill>
                <a:cs typeface="Arial"/>
              </a:rPr>
              <a:t>Enterprise Protection</a:t>
            </a:r>
          </a:p>
        </p:txBody>
      </p:sp>
      <p:sp>
        <p:nvSpPr>
          <p:cNvPr id="9" name="Rectangle 8">
            <a:extLst>
              <a:ext uri="{FF2B5EF4-FFF2-40B4-BE49-F238E27FC236}">
                <a16:creationId xmlns:a16="http://schemas.microsoft.com/office/drawing/2014/main" id="{8027B623-D37B-7725-42CB-65517D77D43A}"/>
              </a:ext>
            </a:extLst>
          </p:cNvPr>
          <p:cNvSpPr/>
          <p:nvPr/>
        </p:nvSpPr>
        <p:spPr>
          <a:xfrm>
            <a:off x="6404555" y="4366704"/>
            <a:ext cx="1048685" cy="906243"/>
          </a:xfrm>
          <a:prstGeom prst="rect">
            <a:avLst/>
          </a:prstGeom>
          <a:noFill/>
          <a:ln w="12700" cap="flat" cmpd="sng" algn="ctr">
            <a:noFill/>
            <a:prstDash val="solid"/>
            <a:miter lim="800000"/>
          </a:ln>
          <a:effectLst/>
        </p:spPr>
        <p:txBody>
          <a:bodyPr lIns="91440" tIns="45720" rIns="91440" bIns="45720" rtlCol="0" anchor="t">
            <a:noAutofit/>
          </a:bodyPr>
          <a:lstStyle/>
          <a:p>
            <a:pPr marL="0" marR="0" lvl="0" indent="0" algn="ctr" defTabSz="780187" eaLnBrk="1" fontAlgn="base" latinLnBrk="0" hangingPunct="1">
              <a:lnSpc>
                <a:spcPct val="100000"/>
              </a:lnSpc>
              <a:spcBef>
                <a:spcPct val="0"/>
              </a:spcBef>
              <a:spcAft>
                <a:spcPct val="0"/>
              </a:spcAft>
              <a:buClrTx/>
              <a:buSzTx/>
              <a:buFontTx/>
              <a:buNone/>
              <a:tabLst/>
              <a:defRPr/>
            </a:pPr>
            <a:r>
              <a:rPr kumimoji="0" lang="en-US" b="1" i="0" u="none" strike="noStrike" kern="0" cap="none" spc="0" normalizeH="0" baseline="0" noProof="0">
                <a:ln>
                  <a:noFill/>
                </a:ln>
                <a:solidFill>
                  <a:srgbClr val="341A55"/>
                </a:solidFill>
                <a:effectLst/>
                <a:uLnTx/>
                <a:uFillTx/>
                <a:ea typeface="Helvetica Neue Light" charset="0"/>
                <a:cs typeface="Arial"/>
                <a:sym typeface="Tenorite Regular"/>
              </a:rPr>
              <a:t>400+</a:t>
            </a:r>
          </a:p>
          <a:p>
            <a:pPr marL="0" marR="0" lvl="0" indent="0" algn="ctr" defTabSz="780187" eaLnBrk="1" fontAlgn="base" latinLnBrk="0" hangingPunct="1">
              <a:lnSpc>
                <a:spcPct val="100000"/>
              </a:lnSpc>
              <a:spcBef>
                <a:spcPct val="0"/>
              </a:spcBef>
              <a:spcAft>
                <a:spcPct val="0"/>
              </a:spcAft>
              <a:buClrTx/>
              <a:buSzTx/>
              <a:buFontTx/>
              <a:buNone/>
              <a:tabLst/>
              <a:defRPr/>
            </a:pPr>
            <a:r>
              <a:rPr kumimoji="0" lang="en-US" sz="1000" b="0" i="0" u="none" strike="noStrike" kern="0" cap="none" spc="0" normalizeH="0" baseline="0" noProof="0">
                <a:ln>
                  <a:noFill/>
                </a:ln>
                <a:solidFill>
                  <a:srgbClr val="341A55"/>
                </a:solidFill>
                <a:effectLst/>
                <a:uLnTx/>
                <a:uFillTx/>
                <a:cs typeface="Arial"/>
                <a:sym typeface="Tenorite Regular"/>
              </a:rPr>
              <a:t>Enterprise Clients across the </a:t>
            </a:r>
            <a:r>
              <a:rPr lang="en-US" sz="1000">
                <a:solidFill>
                  <a:srgbClr val="341A55"/>
                </a:solidFill>
                <a:cs typeface="Arial"/>
              </a:rPr>
              <a:t>Globe</a:t>
            </a:r>
            <a:endParaRPr kumimoji="0" lang="en-US" sz="1000" b="0" i="0" u="none" strike="noStrike" kern="0" cap="none" spc="0" normalizeH="0" baseline="0" noProof="0">
              <a:ln>
                <a:noFill/>
              </a:ln>
              <a:solidFill>
                <a:srgbClr val="341A55"/>
              </a:solidFill>
              <a:effectLst/>
              <a:uLnTx/>
              <a:uFillTx/>
              <a:ea typeface="Helvetica Neue Light" charset="0"/>
              <a:cs typeface="Arial" panose="020B0604020202020204" pitchFamily="34" charset="0"/>
              <a:sym typeface="Tenorite Regular"/>
            </a:endParaRPr>
          </a:p>
        </p:txBody>
      </p:sp>
      <p:sp>
        <p:nvSpPr>
          <p:cNvPr id="10" name="Rectangle 9">
            <a:extLst>
              <a:ext uri="{FF2B5EF4-FFF2-40B4-BE49-F238E27FC236}">
                <a16:creationId xmlns:a16="http://schemas.microsoft.com/office/drawing/2014/main" id="{5B4240F0-C52B-9288-6E68-8360EDA4BB69}"/>
              </a:ext>
            </a:extLst>
          </p:cNvPr>
          <p:cNvSpPr/>
          <p:nvPr/>
        </p:nvSpPr>
        <p:spPr>
          <a:xfrm>
            <a:off x="10049305" y="4366704"/>
            <a:ext cx="891393" cy="612450"/>
          </a:xfrm>
          <a:prstGeom prst="rect">
            <a:avLst/>
          </a:prstGeom>
          <a:noFill/>
          <a:ln w="12700" cap="flat" cmpd="sng" algn="ctr">
            <a:noFill/>
            <a:prstDash val="solid"/>
            <a:miter lim="800000"/>
          </a:ln>
          <a:effectLst/>
        </p:spPr>
        <p:txBody>
          <a:bodyPr rtlCol="0" anchor="ctr">
            <a:noAutofit/>
          </a:bodyPr>
          <a:lstStyle/>
          <a:p>
            <a:pPr marL="0" marR="0" lvl="0" indent="0" algn="ctr" defTabSz="780187" eaLnBrk="1" fontAlgn="base" latinLnBrk="0" hangingPunct="1">
              <a:lnSpc>
                <a:spcPct val="100000"/>
              </a:lnSpc>
              <a:spcBef>
                <a:spcPct val="0"/>
              </a:spcBef>
              <a:spcAft>
                <a:spcPct val="0"/>
              </a:spcAft>
              <a:buClrTx/>
              <a:buSzTx/>
              <a:buFontTx/>
              <a:buNone/>
              <a:tabLst/>
              <a:defRPr/>
            </a:pPr>
            <a:r>
              <a:rPr kumimoji="0" lang="en-US" b="1" i="0" u="none" strike="noStrike" kern="0" cap="none" spc="0" normalizeH="0" baseline="0" noProof="0">
                <a:ln>
                  <a:noFill/>
                </a:ln>
                <a:solidFill>
                  <a:srgbClr val="341A55"/>
                </a:solidFill>
                <a:effectLst/>
                <a:uLnTx/>
                <a:uFillTx/>
                <a:ea typeface="Helvetica Neue Light" charset="0"/>
                <a:cs typeface="Arial" panose="020B0604020202020204" pitchFamily="34" charset="0"/>
                <a:sym typeface="Tenorite Regular"/>
              </a:rPr>
              <a:t>40+ </a:t>
            </a:r>
            <a:br>
              <a:rPr kumimoji="0" lang="en-US" sz="2400" b="1" i="0" u="none" strike="noStrike" kern="0" cap="none" spc="0" normalizeH="0" baseline="0" noProof="0">
                <a:ln>
                  <a:noFill/>
                </a:ln>
                <a:solidFill>
                  <a:srgbClr val="341A55"/>
                </a:solidFill>
                <a:effectLst/>
                <a:uLnTx/>
                <a:uFillTx/>
                <a:ea typeface="Helvetica Neue Light" charset="0"/>
                <a:cs typeface="Arial" panose="020B0604020202020204" pitchFamily="34" charset="0"/>
                <a:sym typeface="Tenorite Regular"/>
              </a:rPr>
            </a:br>
            <a:r>
              <a:rPr kumimoji="0" lang="en-US" sz="1000" b="0" i="0" u="none" strike="noStrike" kern="0" cap="none" spc="0" normalizeH="0" baseline="0" noProof="0">
                <a:ln>
                  <a:noFill/>
                </a:ln>
                <a:solidFill>
                  <a:srgbClr val="341A55"/>
                </a:solidFill>
                <a:effectLst/>
                <a:uLnTx/>
                <a:uFillTx/>
                <a:cs typeface="Arial" panose="020B0604020202020204" pitchFamily="34" charset="0"/>
                <a:sym typeface="Tenorite Regular"/>
              </a:rPr>
              <a:t>Security Academies</a:t>
            </a:r>
            <a:endParaRPr kumimoji="0" lang="en-US" sz="900" b="0" i="0" u="none" strike="noStrike" kern="0" cap="none" spc="0" normalizeH="0" baseline="0" noProof="0">
              <a:ln>
                <a:noFill/>
              </a:ln>
              <a:solidFill>
                <a:srgbClr val="341A55"/>
              </a:solidFill>
              <a:effectLst/>
              <a:uLnTx/>
              <a:uFillTx/>
              <a:ea typeface="Helvetica Neue Light" charset="0"/>
              <a:cs typeface="Arial" panose="020B0604020202020204" pitchFamily="34" charset="0"/>
              <a:sym typeface="Tenorite Regular"/>
            </a:endParaRPr>
          </a:p>
        </p:txBody>
      </p:sp>
      <p:sp>
        <p:nvSpPr>
          <p:cNvPr id="11" name="Rectangle 10">
            <a:extLst>
              <a:ext uri="{FF2B5EF4-FFF2-40B4-BE49-F238E27FC236}">
                <a16:creationId xmlns:a16="http://schemas.microsoft.com/office/drawing/2014/main" id="{06DE3F51-779F-4B51-BDF3-8C051D04D6A2}"/>
              </a:ext>
            </a:extLst>
          </p:cNvPr>
          <p:cNvSpPr/>
          <p:nvPr/>
        </p:nvSpPr>
        <p:spPr>
          <a:xfrm>
            <a:off x="11062513" y="4366704"/>
            <a:ext cx="891393" cy="612403"/>
          </a:xfrm>
          <a:prstGeom prst="rect">
            <a:avLst/>
          </a:prstGeom>
          <a:noFill/>
          <a:ln w="12700" cap="flat" cmpd="sng" algn="ctr">
            <a:noFill/>
            <a:prstDash val="solid"/>
            <a:miter lim="800000"/>
          </a:ln>
          <a:effectLst/>
        </p:spPr>
        <p:txBody>
          <a:bodyPr lIns="91440" tIns="45720" rIns="91440" bIns="45720" rtlCol="0" anchor="ctr">
            <a:noAutofit/>
          </a:bodyPr>
          <a:lstStyle/>
          <a:p>
            <a:pPr marL="0" marR="0" lvl="0" indent="0" algn="ctr" defTabSz="780187" eaLnBrk="1" fontAlgn="base" latinLnBrk="0" hangingPunct="1">
              <a:lnSpc>
                <a:spcPct val="100000"/>
              </a:lnSpc>
              <a:spcBef>
                <a:spcPct val="0"/>
              </a:spcBef>
              <a:spcAft>
                <a:spcPct val="0"/>
              </a:spcAft>
              <a:buClrTx/>
              <a:buSzTx/>
              <a:buFontTx/>
              <a:buNone/>
              <a:tabLst/>
              <a:defRPr/>
            </a:pPr>
            <a:r>
              <a:rPr kumimoji="0" lang="en-US" b="1" i="0" u="none" strike="noStrike" kern="0" cap="none" spc="0" normalizeH="0" baseline="0" noProof="0">
                <a:ln>
                  <a:noFill/>
                </a:ln>
                <a:solidFill>
                  <a:srgbClr val="341A55"/>
                </a:solidFill>
                <a:effectLst/>
                <a:uLnTx/>
                <a:uFillTx/>
                <a:ea typeface="Helvetica Neue Light" charset="0"/>
                <a:cs typeface="Arial"/>
                <a:sym typeface="Tenorite Regular"/>
              </a:rPr>
              <a:t>25+</a:t>
            </a:r>
          </a:p>
          <a:p>
            <a:pPr marL="0" marR="0" lvl="0" indent="0" algn="ctr" defTabSz="780187" eaLnBrk="1" fontAlgn="base" latinLnBrk="0" hangingPunct="1">
              <a:lnSpc>
                <a:spcPct val="100000"/>
              </a:lnSpc>
              <a:spcBef>
                <a:spcPct val="0"/>
              </a:spcBef>
              <a:spcAft>
                <a:spcPct val="0"/>
              </a:spcAft>
              <a:buClrTx/>
              <a:buSzTx/>
              <a:buFontTx/>
              <a:buNone/>
              <a:tabLst/>
              <a:defRPr/>
            </a:pPr>
            <a:r>
              <a:rPr kumimoji="0" lang="en-US" sz="1000" b="0" i="0" u="none" strike="noStrike" kern="0" cap="none" spc="0" normalizeH="0" baseline="0" noProof="0">
                <a:ln>
                  <a:noFill/>
                </a:ln>
                <a:solidFill>
                  <a:srgbClr val="341A55"/>
                </a:solidFill>
                <a:effectLst/>
                <a:uLnTx/>
                <a:uFillTx/>
                <a:cs typeface="Arial"/>
                <a:sym typeface="Tenorite Regular"/>
              </a:rPr>
              <a:t>Years </a:t>
            </a:r>
            <a:r>
              <a:rPr lang="en-US" sz="1000">
                <a:solidFill>
                  <a:srgbClr val="341A55"/>
                </a:solidFill>
                <a:cs typeface="Arial"/>
              </a:rPr>
              <a:t>Experience</a:t>
            </a:r>
            <a:endParaRPr kumimoji="0" lang="en-US" sz="1000" b="0" i="0" u="none" strike="noStrike" kern="0" cap="none" spc="0" normalizeH="0" baseline="0" noProof="0">
              <a:ln>
                <a:noFill/>
              </a:ln>
              <a:solidFill>
                <a:srgbClr val="341A55"/>
              </a:solidFill>
              <a:effectLst/>
              <a:uLnTx/>
              <a:uFillTx/>
              <a:ea typeface="Helvetica Neue Light" charset="0"/>
              <a:cs typeface="Arial" panose="020B0604020202020204" pitchFamily="34" charset="0"/>
              <a:sym typeface="Tenorite Regular"/>
            </a:endParaRPr>
          </a:p>
        </p:txBody>
      </p:sp>
      <p:sp>
        <p:nvSpPr>
          <p:cNvPr id="12" name="Rectangle 11">
            <a:extLst>
              <a:ext uri="{FF2B5EF4-FFF2-40B4-BE49-F238E27FC236}">
                <a16:creationId xmlns:a16="http://schemas.microsoft.com/office/drawing/2014/main" id="{040736ED-FE7D-8EC3-ABF1-0CF1F7C38208}"/>
              </a:ext>
            </a:extLst>
          </p:cNvPr>
          <p:cNvSpPr/>
          <p:nvPr/>
        </p:nvSpPr>
        <p:spPr>
          <a:xfrm>
            <a:off x="7575056" y="4366704"/>
            <a:ext cx="1167434" cy="742480"/>
          </a:xfrm>
          <a:prstGeom prst="rect">
            <a:avLst/>
          </a:prstGeom>
          <a:noFill/>
          <a:ln w="12700" cap="flat" cmpd="sng" algn="ctr">
            <a:noFill/>
            <a:prstDash val="solid"/>
            <a:miter lim="800000"/>
          </a:ln>
          <a:effectLst/>
        </p:spPr>
        <p:txBody>
          <a:bodyPr rtlCol="0" anchor="ctr">
            <a:noAutofit/>
          </a:bodyPr>
          <a:lstStyle/>
          <a:p>
            <a:pPr marL="0" marR="0" lvl="0" indent="0" algn="ctr" defTabSz="780187" eaLnBrk="1" fontAlgn="base" latinLnBrk="0" hangingPunct="1">
              <a:lnSpc>
                <a:spcPct val="100000"/>
              </a:lnSpc>
              <a:spcBef>
                <a:spcPct val="0"/>
              </a:spcBef>
              <a:spcAft>
                <a:spcPct val="0"/>
              </a:spcAft>
              <a:buClrTx/>
              <a:buSzTx/>
              <a:buFontTx/>
              <a:buNone/>
              <a:tabLst/>
              <a:defRPr/>
            </a:pPr>
            <a:r>
              <a:rPr kumimoji="0" lang="en-US" b="1" i="0" u="none" strike="noStrike" kern="0" cap="none" spc="0" normalizeH="0" baseline="0" noProof="0">
                <a:ln>
                  <a:noFill/>
                </a:ln>
                <a:solidFill>
                  <a:srgbClr val="341A55"/>
                </a:solidFill>
                <a:effectLst/>
                <a:uLnTx/>
                <a:uFillTx/>
                <a:ea typeface="Helvetica Neue Light" charset="0"/>
                <a:cs typeface="Arial" panose="020B0604020202020204" pitchFamily="34" charset="0"/>
                <a:sym typeface="Tenorite Regular"/>
              </a:rPr>
              <a:t>8+</a:t>
            </a:r>
            <a:r>
              <a:rPr kumimoji="0" lang="en-US" b="0" i="0" u="none" strike="noStrike" kern="0" cap="none" spc="0" normalizeH="0" baseline="0" noProof="0">
                <a:ln>
                  <a:noFill/>
                </a:ln>
                <a:solidFill>
                  <a:srgbClr val="341A55"/>
                </a:solidFill>
                <a:effectLst/>
                <a:uLnTx/>
                <a:uFillTx/>
                <a:cs typeface="Arial" panose="020B0604020202020204" pitchFamily="34" charset="0"/>
                <a:sym typeface="Tenorite Regular"/>
              </a:rPr>
              <a:t> </a:t>
            </a:r>
            <a:br>
              <a:rPr kumimoji="0" lang="en-US" sz="1067" b="0" i="0" u="none" strike="noStrike" kern="0" cap="none" spc="0" normalizeH="0" baseline="0" noProof="0">
                <a:ln>
                  <a:noFill/>
                </a:ln>
                <a:solidFill>
                  <a:srgbClr val="341A55"/>
                </a:solidFill>
                <a:effectLst/>
                <a:uLnTx/>
                <a:uFillTx/>
                <a:cs typeface="Arial" panose="020B0604020202020204" pitchFamily="34" charset="0"/>
                <a:sym typeface="Tenorite Regular"/>
              </a:rPr>
            </a:br>
            <a:r>
              <a:rPr kumimoji="0" lang="en-US" sz="1000" b="0" i="0" u="none" strike="noStrike" kern="0" cap="none" spc="0" normalizeH="0" baseline="0" noProof="0">
                <a:ln>
                  <a:noFill/>
                </a:ln>
                <a:solidFill>
                  <a:srgbClr val="341A55"/>
                </a:solidFill>
                <a:effectLst/>
                <a:uLnTx/>
                <a:uFillTx/>
                <a:cs typeface="Arial" panose="020B0604020202020204" pitchFamily="34" charset="0"/>
                <a:sym typeface="Tenorite Regular"/>
              </a:rPr>
              <a:t>Platforms, IP, Frameworks  and Accelerators</a:t>
            </a:r>
            <a:endParaRPr kumimoji="0" lang="en-US" sz="900" b="0" i="0" u="none" strike="noStrike" kern="0" cap="none" spc="0" normalizeH="0" baseline="0" noProof="0">
              <a:ln>
                <a:noFill/>
              </a:ln>
              <a:solidFill>
                <a:srgbClr val="341A55"/>
              </a:solidFill>
              <a:effectLst/>
              <a:uLnTx/>
              <a:uFillTx/>
              <a:ea typeface="Helvetica Neue Light" charset="0"/>
              <a:cs typeface="Arial" panose="020B0604020202020204" pitchFamily="34" charset="0"/>
              <a:sym typeface="Tenorite Regular"/>
            </a:endParaRPr>
          </a:p>
        </p:txBody>
      </p:sp>
      <p:pic>
        <p:nvPicPr>
          <p:cNvPr id="13" name="Graphic 12">
            <a:extLst>
              <a:ext uri="{FF2B5EF4-FFF2-40B4-BE49-F238E27FC236}">
                <a16:creationId xmlns:a16="http://schemas.microsoft.com/office/drawing/2014/main" id="{A8C1C45B-5176-599F-C573-AAF41F4220BA}"/>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0121786" y="3738303"/>
            <a:ext cx="606755" cy="603325"/>
          </a:xfrm>
          <a:prstGeom prst="rect">
            <a:avLst/>
          </a:prstGeom>
        </p:spPr>
      </p:pic>
      <p:pic>
        <p:nvPicPr>
          <p:cNvPr id="14" name="Graphic 13">
            <a:extLst>
              <a:ext uri="{FF2B5EF4-FFF2-40B4-BE49-F238E27FC236}">
                <a16:creationId xmlns:a16="http://schemas.microsoft.com/office/drawing/2014/main" id="{DDA4F730-4C76-1036-1E1A-7B7E06FB550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182053" y="3719535"/>
            <a:ext cx="606755" cy="603325"/>
          </a:xfrm>
          <a:prstGeom prst="rect">
            <a:avLst/>
          </a:prstGeom>
        </p:spPr>
      </p:pic>
      <p:pic>
        <p:nvPicPr>
          <p:cNvPr id="15" name="Graphic 14">
            <a:extLst>
              <a:ext uri="{FF2B5EF4-FFF2-40B4-BE49-F238E27FC236}">
                <a16:creationId xmlns:a16="http://schemas.microsoft.com/office/drawing/2014/main" id="{2C93EDB8-50C1-390B-0828-594B5702A29F}"/>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7867035" y="3728925"/>
            <a:ext cx="606755" cy="603325"/>
          </a:xfrm>
          <a:prstGeom prst="rect">
            <a:avLst/>
          </a:prstGeom>
        </p:spPr>
      </p:pic>
      <p:pic>
        <p:nvPicPr>
          <p:cNvPr id="16" name="Graphic 15">
            <a:extLst>
              <a:ext uri="{FF2B5EF4-FFF2-40B4-BE49-F238E27FC236}">
                <a16:creationId xmlns:a16="http://schemas.microsoft.com/office/drawing/2014/main" id="{8F69C150-524E-465C-49D8-08B7C030FCB2}"/>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6569144" y="3719535"/>
            <a:ext cx="606755" cy="603325"/>
          </a:xfrm>
          <a:prstGeom prst="rect">
            <a:avLst/>
          </a:prstGeom>
        </p:spPr>
      </p:pic>
      <p:sp>
        <p:nvSpPr>
          <p:cNvPr id="21" name="Rectangle 20">
            <a:extLst>
              <a:ext uri="{FF2B5EF4-FFF2-40B4-BE49-F238E27FC236}">
                <a16:creationId xmlns:a16="http://schemas.microsoft.com/office/drawing/2014/main" id="{83D9A90E-1B37-9945-39BA-F66F77921CC7}"/>
              </a:ext>
            </a:extLst>
          </p:cNvPr>
          <p:cNvSpPr/>
          <p:nvPr/>
        </p:nvSpPr>
        <p:spPr>
          <a:xfrm>
            <a:off x="8864306" y="4366704"/>
            <a:ext cx="1063183" cy="6939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nchorCtr="0">
            <a:noAutofit/>
          </a:bodyPr>
          <a:lstStyle/>
          <a:p>
            <a:pPr marL="0" marR="0" lvl="0" indent="0" algn="ctr" defTabSz="780187" rtl="0" eaLnBrk="1" fontAlgn="base" latinLnBrk="0" hangingPunct="1">
              <a:lnSpc>
                <a:spcPct val="100000"/>
              </a:lnSpc>
              <a:spcBef>
                <a:spcPct val="0"/>
              </a:spcBef>
              <a:spcAft>
                <a:spcPct val="0"/>
              </a:spcAft>
              <a:buClrTx/>
              <a:buSzTx/>
              <a:buFontTx/>
              <a:buNone/>
              <a:tabLst/>
              <a:defRPr/>
            </a:pPr>
            <a:r>
              <a:rPr kumimoji="0" lang="en-US" b="1" i="0" u="none" strike="noStrike" kern="0" cap="none" spc="0" normalizeH="0" baseline="0" noProof="0">
                <a:ln>
                  <a:noFill/>
                </a:ln>
                <a:solidFill>
                  <a:schemeClr val="tx1"/>
                </a:solidFill>
                <a:effectLst/>
                <a:uLnTx/>
                <a:uFillTx/>
                <a:ea typeface="Helvetica Neue Light" charset="0"/>
                <a:cs typeface="Arial"/>
              </a:rPr>
              <a:t>500+</a:t>
            </a:r>
          </a:p>
          <a:p>
            <a:pPr marL="0" marR="0" lvl="0" indent="0" algn="ctr" defTabSz="780187"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chemeClr val="tx1"/>
                </a:solidFill>
                <a:effectLst/>
                <a:uLnTx/>
                <a:uFillTx/>
                <a:cs typeface="Arial"/>
              </a:rPr>
              <a:t>SAP Security and GRC </a:t>
            </a:r>
            <a:r>
              <a:rPr lang="en-US" sz="1000" kern="1200">
                <a:solidFill>
                  <a:schemeClr val="tx1"/>
                </a:solidFill>
                <a:cs typeface="Arial"/>
              </a:rPr>
              <a:t>Professionals</a:t>
            </a:r>
            <a:endParaRPr kumimoji="0" lang="en-US" sz="1000" b="0" i="0" u="none" strike="noStrike" kern="0" cap="none" spc="0" normalizeH="0" baseline="0" noProof="0">
              <a:ln>
                <a:noFill/>
              </a:ln>
              <a:solidFill>
                <a:schemeClr val="tx1"/>
              </a:solidFill>
              <a:effectLst/>
              <a:uLnTx/>
              <a:uFillTx/>
              <a:ea typeface="Helvetica Neue Light" charset="0"/>
              <a:cs typeface="Arial" panose="020B0604020202020204" pitchFamily="34" charset="0"/>
            </a:endParaRPr>
          </a:p>
        </p:txBody>
      </p:sp>
      <p:pic>
        <p:nvPicPr>
          <p:cNvPr id="22" name="Graphic 30">
            <a:extLst>
              <a:ext uri="{FF2B5EF4-FFF2-40B4-BE49-F238E27FC236}">
                <a16:creationId xmlns:a16="http://schemas.microsoft.com/office/drawing/2014/main" id="{30882D1F-CA02-28EC-6FFD-317777AB0994}"/>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9026642" y="3741867"/>
            <a:ext cx="596195" cy="596195"/>
          </a:xfrm>
          <a:prstGeom prst="rect">
            <a:avLst/>
          </a:prstGeom>
        </p:spPr>
      </p:pic>
      <p:grpSp>
        <p:nvGrpSpPr>
          <p:cNvPr id="25" name="Group 24">
            <a:extLst>
              <a:ext uri="{FF2B5EF4-FFF2-40B4-BE49-F238E27FC236}">
                <a16:creationId xmlns:a16="http://schemas.microsoft.com/office/drawing/2014/main" id="{0ADAD35E-AB7A-B198-C540-FE3E161E31AA}"/>
              </a:ext>
            </a:extLst>
          </p:cNvPr>
          <p:cNvGrpSpPr/>
          <p:nvPr/>
        </p:nvGrpSpPr>
        <p:grpSpPr>
          <a:xfrm>
            <a:off x="6348293" y="6081732"/>
            <a:ext cx="4394807" cy="620203"/>
            <a:chOff x="6365761" y="6059811"/>
            <a:chExt cx="4394807" cy="620203"/>
          </a:xfrm>
        </p:grpSpPr>
        <p:pic>
          <p:nvPicPr>
            <p:cNvPr id="286" name="Picture 4" descr="Microsoft unveils its new logo, the first major change in 25 years - The  Verge">
              <a:extLst>
                <a:ext uri="{FF2B5EF4-FFF2-40B4-BE49-F238E27FC236}">
                  <a16:creationId xmlns:a16="http://schemas.microsoft.com/office/drawing/2014/main" id="{FE958AF9-0A2B-5748-E65F-79BDE662FAF4}"/>
                </a:ext>
              </a:extLst>
            </p:cNvPr>
            <p:cNvPicPr>
              <a:picLocks noChangeAspect="1" noChangeArrowheads="1"/>
            </p:cNvPicPr>
            <p:nvPr/>
          </p:nvPicPr>
          <p:blipFill rotWithShape="1">
            <a:blip r:embed="rId15" cstate="hqprint">
              <a:clrChange>
                <a:clrFrom>
                  <a:srgbClr val="FEFEFF"/>
                </a:clrFrom>
                <a:clrTo>
                  <a:srgbClr val="FEFEFF">
                    <a:alpha val="0"/>
                  </a:srgbClr>
                </a:clrTo>
              </a:clrChange>
              <a:extLst>
                <a:ext uri="{28A0092B-C50C-407E-A947-70E740481C1C}">
                  <a14:useLocalDpi xmlns:a14="http://schemas.microsoft.com/office/drawing/2010/main"/>
                </a:ext>
              </a:extLst>
            </a:blip>
            <a:srcRect/>
            <a:stretch/>
          </p:blipFill>
          <p:spPr bwMode="auto">
            <a:xfrm>
              <a:off x="7212398" y="6424325"/>
              <a:ext cx="1088149" cy="255689"/>
            </a:xfrm>
            <a:prstGeom prst="rect">
              <a:avLst/>
            </a:prstGeom>
            <a:solidFill>
              <a:srgbClr val="FFFFFF"/>
            </a:solidFill>
            <a:ln>
              <a:solidFill>
                <a:srgbClr val="FFFFFF"/>
              </a:solidFill>
            </a:ln>
          </p:spPr>
        </p:pic>
        <p:pic>
          <p:nvPicPr>
            <p:cNvPr id="288" name="Picture 4">
              <a:extLst>
                <a:ext uri="{FF2B5EF4-FFF2-40B4-BE49-F238E27FC236}">
                  <a16:creationId xmlns:a16="http://schemas.microsoft.com/office/drawing/2014/main" id="{0CAAB952-CAEA-DC72-93EA-E254AA19DFC2}"/>
                </a:ext>
              </a:extLst>
            </p:cNvPr>
            <p:cNvPicPr>
              <a:picLocks noChangeAspect="1" noChangeArrowheads="1"/>
            </p:cNvPicPr>
            <p:nvPr/>
          </p:nvPicPr>
          <p:blipFill>
            <a:blip r:embed="rId16" cstate="hqprint">
              <a:extLst>
                <a:ext uri="{28A0092B-C50C-407E-A947-70E740481C1C}">
                  <a14:useLocalDpi xmlns:a14="http://schemas.microsoft.com/office/drawing/2010/main"/>
                </a:ext>
              </a:extLst>
            </a:blip>
            <a:srcRect/>
            <a:stretch>
              <a:fillRect/>
            </a:stretch>
          </p:blipFill>
          <p:spPr bwMode="auto">
            <a:xfrm>
              <a:off x="6365761" y="6120901"/>
              <a:ext cx="676683" cy="335160"/>
            </a:xfrm>
            <a:prstGeom prst="rect">
              <a:avLst/>
            </a:prstGeom>
            <a:noFill/>
            <a:extLst>
              <a:ext uri="{909E8E84-426E-40DD-AFC4-6F175D3DCCD1}">
                <a14:hiddenFill xmlns:a14="http://schemas.microsoft.com/office/drawing/2010/main">
                  <a:solidFill>
                    <a:srgbClr val="FFFFFF"/>
                  </a:solidFill>
                </a14:hiddenFill>
              </a:ext>
            </a:extLst>
          </p:spPr>
        </p:pic>
        <p:pic>
          <p:nvPicPr>
            <p:cNvPr id="289" name="Picture 2" descr="Onapsis Closes 2022 with Significant Momentum Driven by Accelerated Demand  for Business Application Security | Business Wire">
              <a:extLst>
                <a:ext uri="{FF2B5EF4-FFF2-40B4-BE49-F238E27FC236}">
                  <a16:creationId xmlns:a16="http://schemas.microsoft.com/office/drawing/2014/main" id="{AB87F549-7B3A-EA49-F0D3-DAAA7A9AC048}"/>
                </a:ext>
              </a:extLst>
            </p:cNvPr>
            <p:cNvPicPr>
              <a:picLocks noChangeAspect="1" noChangeArrowheads="1"/>
            </p:cNvPicPr>
            <p:nvPr/>
          </p:nvPicPr>
          <p:blipFill rotWithShape="1">
            <a:blip r:embed="rId17" cstate="hqprint">
              <a:extLst>
                <a:ext uri="{28A0092B-C50C-407E-A947-70E740481C1C}">
                  <a14:useLocalDpi xmlns:a14="http://schemas.microsoft.com/office/drawing/2010/main"/>
                </a:ext>
              </a:extLst>
            </a:blip>
            <a:srcRect/>
            <a:stretch/>
          </p:blipFill>
          <p:spPr bwMode="auto">
            <a:xfrm>
              <a:off x="7235343" y="6082809"/>
              <a:ext cx="1263383" cy="255689"/>
            </a:xfrm>
            <a:prstGeom prst="rect">
              <a:avLst/>
            </a:prstGeom>
            <a:noFill/>
            <a:extLst>
              <a:ext uri="{909E8E84-426E-40DD-AFC4-6F175D3DCCD1}">
                <a14:hiddenFill xmlns:a14="http://schemas.microsoft.com/office/drawing/2010/main">
                  <a:solidFill>
                    <a:srgbClr val="FFFFFF"/>
                  </a:solidFill>
                </a14:hiddenFill>
              </a:ext>
            </a:extLst>
          </p:spPr>
        </p:pic>
        <p:pic>
          <p:nvPicPr>
            <p:cNvPr id="290" name="Picture 4" descr="SECUDE Announces Collaboration with PTC to Support IP">
              <a:extLst>
                <a:ext uri="{FF2B5EF4-FFF2-40B4-BE49-F238E27FC236}">
                  <a16:creationId xmlns:a16="http://schemas.microsoft.com/office/drawing/2014/main" id="{07464FA9-A888-343F-3DBC-8F62442C4408}"/>
                </a:ext>
              </a:extLst>
            </p:cNvPr>
            <p:cNvPicPr>
              <a:picLocks noChangeAspect="1" noChangeArrowheads="1"/>
            </p:cNvPicPr>
            <p:nvPr/>
          </p:nvPicPr>
          <p:blipFill>
            <a:blip r:embed="rId18" cstate="hqprint">
              <a:extLst>
                <a:ext uri="{28A0092B-C50C-407E-A947-70E740481C1C}">
                  <a14:useLocalDpi xmlns:a14="http://schemas.microsoft.com/office/drawing/2010/main"/>
                </a:ext>
              </a:extLst>
            </a:blip>
            <a:srcRect/>
            <a:stretch>
              <a:fillRect/>
            </a:stretch>
          </p:blipFill>
          <p:spPr bwMode="auto">
            <a:xfrm>
              <a:off x="8911745" y="6126846"/>
              <a:ext cx="938828" cy="1227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BEB75419-550C-4F98-E042-C4813387B154}"/>
                </a:ext>
              </a:extLst>
            </p:cNvPr>
            <p:cNvPicPr>
              <a:picLocks noChangeAspect="1"/>
            </p:cNvPicPr>
            <p:nvPr/>
          </p:nvPicPr>
          <p:blipFill>
            <a:blip r:embed="rId19"/>
            <a:stretch>
              <a:fillRect/>
            </a:stretch>
          </p:blipFill>
          <p:spPr>
            <a:xfrm>
              <a:off x="10301484" y="6059811"/>
              <a:ext cx="459084" cy="459084"/>
            </a:xfrm>
            <a:prstGeom prst="rect">
              <a:avLst/>
            </a:prstGeom>
          </p:spPr>
        </p:pic>
        <p:pic>
          <p:nvPicPr>
            <p:cNvPr id="24" name="Picture 23">
              <a:extLst>
                <a:ext uri="{FF2B5EF4-FFF2-40B4-BE49-F238E27FC236}">
                  <a16:creationId xmlns:a16="http://schemas.microsoft.com/office/drawing/2014/main" id="{78417475-A9FC-72F2-DAD4-D500D556D50A}"/>
                </a:ext>
              </a:extLst>
            </p:cNvPr>
            <p:cNvPicPr>
              <a:picLocks noChangeAspect="1"/>
            </p:cNvPicPr>
            <p:nvPr/>
          </p:nvPicPr>
          <p:blipFill>
            <a:blip r:embed="rId20"/>
            <a:stretch>
              <a:fillRect/>
            </a:stretch>
          </p:blipFill>
          <p:spPr>
            <a:xfrm>
              <a:off x="8862533" y="6495345"/>
              <a:ext cx="1097728" cy="125611"/>
            </a:xfrm>
            <a:prstGeom prst="rect">
              <a:avLst/>
            </a:prstGeom>
          </p:spPr>
        </p:pic>
      </p:grpSp>
      <p:sp>
        <p:nvSpPr>
          <p:cNvPr id="3" name="TextBox 2">
            <a:extLst>
              <a:ext uri="{FF2B5EF4-FFF2-40B4-BE49-F238E27FC236}">
                <a16:creationId xmlns:a16="http://schemas.microsoft.com/office/drawing/2014/main" id="{7110C5F5-D403-CF55-A78C-49650C3AF1DE}"/>
              </a:ext>
            </a:extLst>
          </p:cNvPr>
          <p:cNvSpPr txBox="1"/>
          <p:nvPr/>
        </p:nvSpPr>
        <p:spPr>
          <a:xfrm>
            <a:off x="6255775" y="5769067"/>
            <a:ext cx="2018501" cy="261610"/>
          </a:xfrm>
          <a:prstGeom prst="rect">
            <a:avLst/>
          </a:prstGeom>
          <a:noFill/>
        </p:spPr>
        <p:txBody>
          <a:bodyPr wrap="none" rtlCol="0">
            <a:spAutoFit/>
          </a:bodyPr>
          <a:lstStyle/>
          <a:p>
            <a:r>
              <a:rPr lang="en-US" sz="1100" b="1">
                <a:solidFill>
                  <a:schemeClr val="tx1"/>
                </a:solidFill>
              </a:rPr>
              <a:t>Partner Solution Technologies</a:t>
            </a:r>
          </a:p>
        </p:txBody>
      </p:sp>
      <p:sp>
        <p:nvSpPr>
          <p:cNvPr id="4" name="TextBox 3">
            <a:extLst>
              <a:ext uri="{FF2B5EF4-FFF2-40B4-BE49-F238E27FC236}">
                <a16:creationId xmlns:a16="http://schemas.microsoft.com/office/drawing/2014/main" id="{CE758D00-06BA-3BF3-F798-B2076267F997}"/>
              </a:ext>
            </a:extLst>
          </p:cNvPr>
          <p:cNvSpPr txBox="1"/>
          <p:nvPr/>
        </p:nvSpPr>
        <p:spPr>
          <a:xfrm>
            <a:off x="6255775" y="5234877"/>
            <a:ext cx="1135247" cy="261610"/>
          </a:xfrm>
          <a:prstGeom prst="rect">
            <a:avLst/>
          </a:prstGeom>
          <a:noFill/>
        </p:spPr>
        <p:txBody>
          <a:bodyPr wrap="none" rtlCol="0">
            <a:spAutoFit/>
          </a:bodyPr>
          <a:lstStyle/>
          <a:p>
            <a:r>
              <a:rPr lang="en-US" sz="1100" b="1">
                <a:solidFill>
                  <a:schemeClr val="tx1"/>
                </a:solidFill>
              </a:rPr>
              <a:t>Wipro Contacts</a:t>
            </a:r>
          </a:p>
        </p:txBody>
      </p:sp>
      <p:sp>
        <p:nvSpPr>
          <p:cNvPr id="5" name="TextBox 4">
            <a:extLst>
              <a:ext uri="{FF2B5EF4-FFF2-40B4-BE49-F238E27FC236}">
                <a16:creationId xmlns:a16="http://schemas.microsoft.com/office/drawing/2014/main" id="{E24B56EC-B903-925C-42A0-8E61D7303C10}"/>
              </a:ext>
            </a:extLst>
          </p:cNvPr>
          <p:cNvSpPr txBox="1"/>
          <p:nvPr/>
        </p:nvSpPr>
        <p:spPr>
          <a:xfrm>
            <a:off x="6255775" y="3427256"/>
            <a:ext cx="500458" cy="261610"/>
          </a:xfrm>
          <a:prstGeom prst="rect">
            <a:avLst/>
          </a:prstGeom>
          <a:noFill/>
        </p:spPr>
        <p:txBody>
          <a:bodyPr wrap="none" rtlCol="0">
            <a:spAutoFit/>
          </a:bodyPr>
          <a:lstStyle/>
          <a:p>
            <a:r>
              <a:rPr lang="en-US" sz="1100" b="1">
                <a:solidFill>
                  <a:schemeClr val="tx1"/>
                </a:solidFill>
              </a:rPr>
              <a:t>Stats</a:t>
            </a:r>
          </a:p>
        </p:txBody>
      </p:sp>
      <p:sp>
        <p:nvSpPr>
          <p:cNvPr id="7" name="TextBox 6">
            <a:extLst>
              <a:ext uri="{FF2B5EF4-FFF2-40B4-BE49-F238E27FC236}">
                <a16:creationId xmlns:a16="http://schemas.microsoft.com/office/drawing/2014/main" id="{C565C440-0B8B-1466-942B-52CA5562F1ED}"/>
              </a:ext>
            </a:extLst>
          </p:cNvPr>
          <p:cNvSpPr txBox="1"/>
          <p:nvPr/>
        </p:nvSpPr>
        <p:spPr>
          <a:xfrm>
            <a:off x="6255775" y="249490"/>
            <a:ext cx="1114408" cy="261610"/>
          </a:xfrm>
          <a:prstGeom prst="rect">
            <a:avLst/>
          </a:prstGeom>
          <a:noFill/>
        </p:spPr>
        <p:txBody>
          <a:bodyPr wrap="none" rtlCol="0">
            <a:spAutoFit/>
          </a:bodyPr>
          <a:lstStyle/>
          <a:p>
            <a:r>
              <a:rPr lang="en-US" sz="1100" b="1">
                <a:solidFill>
                  <a:schemeClr val="tx1"/>
                </a:solidFill>
              </a:rPr>
              <a:t>Differentiators </a:t>
            </a:r>
          </a:p>
        </p:txBody>
      </p:sp>
      <p:grpSp>
        <p:nvGrpSpPr>
          <p:cNvPr id="8" name="Group 7">
            <a:extLst>
              <a:ext uri="{FF2B5EF4-FFF2-40B4-BE49-F238E27FC236}">
                <a16:creationId xmlns:a16="http://schemas.microsoft.com/office/drawing/2014/main" id="{18266656-9F4A-798A-796E-2BE6F1B47001}"/>
              </a:ext>
            </a:extLst>
          </p:cNvPr>
          <p:cNvGrpSpPr/>
          <p:nvPr/>
        </p:nvGrpSpPr>
        <p:grpSpPr>
          <a:xfrm>
            <a:off x="6467788" y="710533"/>
            <a:ext cx="369750" cy="448399"/>
            <a:chOff x="5632284" y="3623526"/>
            <a:chExt cx="578843" cy="701968"/>
          </a:xfrm>
        </p:grpSpPr>
        <p:sp>
          <p:nvSpPr>
            <p:cNvPr id="26" name="Freeform: Shape 25">
              <a:extLst>
                <a:ext uri="{FF2B5EF4-FFF2-40B4-BE49-F238E27FC236}">
                  <a16:creationId xmlns:a16="http://schemas.microsoft.com/office/drawing/2014/main" id="{A0DC9B0F-27E5-BA48-2D07-A43E3F9FD16F}"/>
                </a:ext>
              </a:extLst>
            </p:cNvPr>
            <p:cNvSpPr/>
            <p:nvPr/>
          </p:nvSpPr>
          <p:spPr>
            <a:xfrm>
              <a:off x="5788188" y="3798351"/>
              <a:ext cx="266503" cy="257619"/>
            </a:xfrm>
            <a:custGeom>
              <a:avLst/>
              <a:gdLst>
                <a:gd name="connsiteX0" fmla="*/ 205940 w 266502"/>
                <a:gd name="connsiteY0" fmla="*/ 103159 h 257619"/>
                <a:gd name="connsiteX1" fmla="*/ 253288 w 266502"/>
                <a:gd name="connsiteY1" fmla="*/ 103159 h 257619"/>
                <a:gd name="connsiteX2" fmla="*/ 180445 w 266502"/>
                <a:gd name="connsiteY2" fmla="*/ 156104 h 257619"/>
                <a:gd name="connsiteX3" fmla="*/ 208250 w 266502"/>
                <a:gd name="connsiteY3" fmla="*/ 241829 h 257619"/>
                <a:gd name="connsiteX4" fmla="*/ 135406 w 266502"/>
                <a:gd name="connsiteY4" fmla="*/ 188884 h 257619"/>
                <a:gd name="connsiteX5" fmla="*/ 62562 w 266502"/>
                <a:gd name="connsiteY5" fmla="*/ 241829 h 257619"/>
                <a:gd name="connsiteX6" fmla="*/ 90367 w 266502"/>
                <a:gd name="connsiteY6" fmla="*/ 156104 h 257619"/>
                <a:gd name="connsiteX7" fmla="*/ 17523 w 266502"/>
                <a:gd name="connsiteY7" fmla="*/ 103159 h 257619"/>
                <a:gd name="connsiteX8" fmla="*/ 107601 w 266502"/>
                <a:gd name="connsiteY8" fmla="*/ 103159 h 257619"/>
                <a:gd name="connsiteX9" fmla="*/ 135406 w 266502"/>
                <a:gd name="connsiteY9" fmla="*/ 17523 h 257619"/>
                <a:gd name="connsiteX10" fmla="*/ 163299 w 266502"/>
                <a:gd name="connsiteY10" fmla="*/ 103159 h 257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6502" h="257619">
                  <a:moveTo>
                    <a:pt x="205940" y="103159"/>
                  </a:moveTo>
                  <a:lnTo>
                    <a:pt x="253288" y="103159"/>
                  </a:lnTo>
                  <a:lnTo>
                    <a:pt x="180445" y="156104"/>
                  </a:lnTo>
                  <a:lnTo>
                    <a:pt x="208250" y="241829"/>
                  </a:lnTo>
                  <a:lnTo>
                    <a:pt x="135406" y="188884"/>
                  </a:lnTo>
                  <a:lnTo>
                    <a:pt x="62562" y="241829"/>
                  </a:lnTo>
                  <a:lnTo>
                    <a:pt x="90367" y="156104"/>
                  </a:lnTo>
                  <a:lnTo>
                    <a:pt x="17523" y="103159"/>
                  </a:lnTo>
                  <a:lnTo>
                    <a:pt x="107601" y="103159"/>
                  </a:lnTo>
                  <a:lnTo>
                    <a:pt x="135406" y="17523"/>
                  </a:lnTo>
                  <a:lnTo>
                    <a:pt x="163299" y="103159"/>
                  </a:lnTo>
                </a:path>
              </a:pathLst>
            </a:custGeom>
            <a:noFill/>
            <a:ln w="12700" cap="sq">
              <a:solidFill>
                <a:schemeClr val="accent6"/>
              </a:solid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66D21333-2673-81EA-1FF4-A72D5AE49F6A}"/>
                </a:ext>
              </a:extLst>
            </p:cNvPr>
            <p:cNvSpPr/>
            <p:nvPr/>
          </p:nvSpPr>
          <p:spPr>
            <a:xfrm>
              <a:off x="5632284" y="3623526"/>
              <a:ext cx="577422" cy="630723"/>
            </a:xfrm>
            <a:custGeom>
              <a:avLst/>
              <a:gdLst>
                <a:gd name="connsiteX0" fmla="*/ 203008 w 577422"/>
                <a:gd name="connsiteY0" fmla="*/ 620796 h 630722"/>
                <a:gd name="connsiteX1" fmla="*/ 128832 w 577422"/>
                <a:gd name="connsiteY1" fmla="*/ 567495 h 630722"/>
                <a:gd name="connsiteX2" fmla="*/ 17523 w 577422"/>
                <a:gd name="connsiteY2" fmla="*/ 350207 h 630722"/>
                <a:gd name="connsiteX3" fmla="*/ 17523 w 577422"/>
                <a:gd name="connsiteY3" fmla="*/ 112131 h 630722"/>
                <a:gd name="connsiteX4" fmla="*/ 291310 w 577422"/>
                <a:gd name="connsiteY4" fmla="*/ 17523 h 630722"/>
                <a:gd name="connsiteX5" fmla="*/ 565097 w 577422"/>
                <a:gd name="connsiteY5" fmla="*/ 112131 h 630722"/>
                <a:gd name="connsiteX6" fmla="*/ 565097 w 577422"/>
                <a:gd name="connsiteY6" fmla="*/ 144022 h 63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7422" h="630722">
                  <a:moveTo>
                    <a:pt x="203008" y="620796"/>
                  </a:moveTo>
                  <a:lnTo>
                    <a:pt x="128832" y="567495"/>
                  </a:lnTo>
                  <a:cubicBezTo>
                    <a:pt x="59008" y="517117"/>
                    <a:pt x="17611" y="436305"/>
                    <a:pt x="17523" y="350207"/>
                  </a:cubicBezTo>
                  <a:lnTo>
                    <a:pt x="17523" y="112131"/>
                  </a:lnTo>
                  <a:lnTo>
                    <a:pt x="291310" y="17523"/>
                  </a:lnTo>
                  <a:lnTo>
                    <a:pt x="565097" y="112131"/>
                  </a:lnTo>
                  <a:lnTo>
                    <a:pt x="565097" y="144022"/>
                  </a:lnTo>
                </a:path>
              </a:pathLst>
            </a:custGeom>
            <a:noFill/>
            <a:ln w="12700" cap="sq">
              <a:solidFill>
                <a:schemeClr val="accent6"/>
              </a:solid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16BC9845-CE9D-9C4F-BC8D-16DEFA8A324D}"/>
                </a:ext>
              </a:extLst>
            </p:cNvPr>
            <p:cNvSpPr/>
            <p:nvPr/>
          </p:nvSpPr>
          <p:spPr>
            <a:xfrm>
              <a:off x="5873557" y="3845789"/>
              <a:ext cx="337570" cy="479705"/>
            </a:xfrm>
            <a:custGeom>
              <a:avLst/>
              <a:gdLst>
                <a:gd name="connsiteX0" fmla="*/ 323912 w 337569"/>
                <a:gd name="connsiteY0" fmla="*/ 17523 h 479704"/>
                <a:gd name="connsiteX1" fmla="*/ 323912 w 337569"/>
                <a:gd name="connsiteY1" fmla="*/ 128210 h 479704"/>
                <a:gd name="connsiteX2" fmla="*/ 213047 w 337569"/>
                <a:gd name="connsiteY2" fmla="*/ 345143 h 479704"/>
                <a:gd name="connsiteX3" fmla="*/ 50569 w 337569"/>
                <a:gd name="connsiteY3" fmla="*/ 462671 h 479704"/>
                <a:gd name="connsiteX4" fmla="*/ 17523 w 337569"/>
                <a:gd name="connsiteY4" fmla="*/ 438863 h 4797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569" h="479704">
                  <a:moveTo>
                    <a:pt x="323912" y="17523"/>
                  </a:moveTo>
                  <a:lnTo>
                    <a:pt x="323912" y="128210"/>
                  </a:lnTo>
                  <a:cubicBezTo>
                    <a:pt x="323814" y="214095"/>
                    <a:pt x="282595" y="294747"/>
                    <a:pt x="213047" y="345143"/>
                  </a:cubicBezTo>
                  <a:lnTo>
                    <a:pt x="50569" y="462671"/>
                  </a:lnTo>
                  <a:lnTo>
                    <a:pt x="17523" y="438863"/>
                  </a:lnTo>
                </a:path>
              </a:pathLst>
            </a:custGeom>
            <a:noFill/>
            <a:ln w="12700" cap="sq">
              <a:solidFill>
                <a:schemeClr val="accent6"/>
              </a:solid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B7A214EF-FAC7-AD6F-68A2-BEFFD3B4086C}"/>
                </a:ext>
              </a:extLst>
            </p:cNvPr>
            <p:cNvSpPr/>
            <p:nvPr/>
          </p:nvSpPr>
          <p:spPr>
            <a:xfrm>
              <a:off x="5692780" y="3751003"/>
              <a:ext cx="62184" cy="71067"/>
            </a:xfrm>
            <a:custGeom>
              <a:avLst/>
              <a:gdLst>
                <a:gd name="connsiteX0" fmla="*/ 17523 w 62183"/>
                <a:gd name="connsiteY0" fmla="*/ 58830 h 71067"/>
                <a:gd name="connsiteX1" fmla="*/ 17523 w 62183"/>
                <a:gd name="connsiteY1" fmla="*/ 27738 h 71067"/>
                <a:gd name="connsiteX2" fmla="*/ 46927 w 62183"/>
                <a:gd name="connsiteY2" fmla="*/ 17523 h 71067"/>
              </a:gdLst>
              <a:ahLst/>
              <a:cxnLst>
                <a:cxn ang="0">
                  <a:pos x="connsiteX0" y="connsiteY0"/>
                </a:cxn>
                <a:cxn ang="0">
                  <a:pos x="connsiteX1" y="connsiteY1"/>
                </a:cxn>
                <a:cxn ang="0">
                  <a:pos x="connsiteX2" y="connsiteY2"/>
                </a:cxn>
              </a:cxnLst>
              <a:rect l="l" t="t" r="r" b="b"/>
              <a:pathLst>
                <a:path w="62183" h="71067">
                  <a:moveTo>
                    <a:pt x="17523" y="58830"/>
                  </a:moveTo>
                  <a:lnTo>
                    <a:pt x="17523" y="27738"/>
                  </a:lnTo>
                  <a:lnTo>
                    <a:pt x="46927" y="17523"/>
                  </a:lnTo>
                </a:path>
              </a:pathLst>
            </a:custGeom>
            <a:noFill/>
            <a:ln w="12700" cap="sq">
              <a:solidFill>
                <a:schemeClr val="accent6"/>
              </a:solid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39E04B8D-8693-8973-A032-C13C2CF6650F}"/>
                </a:ext>
              </a:extLst>
            </p:cNvPr>
            <p:cNvSpPr/>
            <p:nvPr/>
          </p:nvSpPr>
          <p:spPr>
            <a:xfrm>
              <a:off x="5774685" y="3687486"/>
              <a:ext cx="319803" cy="88834"/>
            </a:xfrm>
            <a:custGeom>
              <a:avLst/>
              <a:gdLst>
                <a:gd name="connsiteX0" fmla="*/ 17523 w 319803"/>
                <a:gd name="connsiteY0" fmla="*/ 62917 h 88834"/>
                <a:gd name="connsiteX1" fmla="*/ 148909 w 319803"/>
                <a:gd name="connsiteY1" fmla="*/ 17523 h 88834"/>
                <a:gd name="connsiteX2" fmla="*/ 306589 w 319803"/>
                <a:gd name="connsiteY2" fmla="*/ 71978 h 88834"/>
              </a:gdLst>
              <a:ahLst/>
              <a:cxnLst>
                <a:cxn ang="0">
                  <a:pos x="connsiteX0" y="connsiteY0"/>
                </a:cxn>
                <a:cxn ang="0">
                  <a:pos x="connsiteX1" y="connsiteY1"/>
                </a:cxn>
                <a:cxn ang="0">
                  <a:pos x="connsiteX2" y="connsiteY2"/>
                </a:cxn>
              </a:cxnLst>
              <a:rect l="l" t="t" r="r" b="b"/>
              <a:pathLst>
                <a:path w="319803" h="88834">
                  <a:moveTo>
                    <a:pt x="17523" y="62917"/>
                  </a:moveTo>
                  <a:lnTo>
                    <a:pt x="148909" y="17523"/>
                  </a:lnTo>
                  <a:lnTo>
                    <a:pt x="306589" y="71978"/>
                  </a:lnTo>
                </a:path>
              </a:pathLst>
            </a:custGeom>
            <a:noFill/>
            <a:ln w="12700" cap="sq">
              <a:solidFill>
                <a:schemeClr val="accent6"/>
              </a:solidFill>
              <a:custDash>
                <a:ds d="469500" sp="469500"/>
              </a:custDash>
              <a:miter/>
            </a:ln>
          </p:spPr>
          <p:txBody>
            <a:bodyPr rtlCol="0" anchor="ctr"/>
            <a:lstStyle/>
            <a:p>
              <a:endParaRPr lang="en-US"/>
            </a:p>
          </p:txBody>
        </p:sp>
        <p:sp>
          <p:nvSpPr>
            <p:cNvPr id="32" name="Freeform: Shape 31">
              <a:extLst>
                <a:ext uri="{FF2B5EF4-FFF2-40B4-BE49-F238E27FC236}">
                  <a16:creationId xmlns:a16="http://schemas.microsoft.com/office/drawing/2014/main" id="{A08BFA74-482B-BDAA-A7BB-7713EF42373A}"/>
                </a:ext>
              </a:extLst>
            </p:cNvPr>
            <p:cNvSpPr/>
            <p:nvPr/>
          </p:nvSpPr>
          <p:spPr>
            <a:xfrm>
              <a:off x="6090046" y="3751003"/>
              <a:ext cx="62184" cy="71067"/>
            </a:xfrm>
            <a:custGeom>
              <a:avLst/>
              <a:gdLst>
                <a:gd name="connsiteX0" fmla="*/ 17523 w 62183"/>
                <a:gd name="connsiteY0" fmla="*/ 17523 h 71067"/>
                <a:gd name="connsiteX1" fmla="*/ 46927 w 62183"/>
                <a:gd name="connsiteY1" fmla="*/ 27738 h 71067"/>
                <a:gd name="connsiteX2" fmla="*/ 46927 w 62183"/>
                <a:gd name="connsiteY2" fmla="*/ 58830 h 71067"/>
              </a:gdLst>
              <a:ahLst/>
              <a:cxnLst>
                <a:cxn ang="0">
                  <a:pos x="connsiteX0" y="connsiteY0"/>
                </a:cxn>
                <a:cxn ang="0">
                  <a:pos x="connsiteX1" y="connsiteY1"/>
                </a:cxn>
                <a:cxn ang="0">
                  <a:pos x="connsiteX2" y="connsiteY2"/>
                </a:cxn>
              </a:cxnLst>
              <a:rect l="l" t="t" r="r" b="b"/>
              <a:pathLst>
                <a:path w="62183" h="71067">
                  <a:moveTo>
                    <a:pt x="17523" y="17523"/>
                  </a:moveTo>
                  <a:lnTo>
                    <a:pt x="46927" y="27738"/>
                  </a:lnTo>
                  <a:lnTo>
                    <a:pt x="46927" y="58830"/>
                  </a:lnTo>
                </a:path>
              </a:pathLst>
            </a:custGeom>
            <a:noFill/>
            <a:ln w="12700" cap="sq">
              <a:solidFill>
                <a:schemeClr val="accent6"/>
              </a:solid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735BF450-2601-BEB2-BEE5-F192B2C5875A}"/>
                </a:ext>
              </a:extLst>
            </p:cNvPr>
            <p:cNvSpPr/>
            <p:nvPr/>
          </p:nvSpPr>
          <p:spPr>
            <a:xfrm>
              <a:off x="5959904" y="3861690"/>
              <a:ext cx="186552" cy="346453"/>
            </a:xfrm>
            <a:custGeom>
              <a:avLst/>
              <a:gdLst>
                <a:gd name="connsiteX0" fmla="*/ 177068 w 186551"/>
                <a:gd name="connsiteY0" fmla="*/ 17523 h 346453"/>
                <a:gd name="connsiteX1" fmla="*/ 177068 w 186551"/>
                <a:gd name="connsiteY1" fmla="*/ 112309 h 346453"/>
                <a:gd name="connsiteX2" fmla="*/ 91255 w 186551"/>
                <a:gd name="connsiteY2" fmla="*/ 280205 h 346453"/>
                <a:gd name="connsiteX3" fmla="*/ 17523 w 186551"/>
                <a:gd name="connsiteY3" fmla="*/ 333506 h 346453"/>
              </a:gdLst>
              <a:ahLst/>
              <a:cxnLst>
                <a:cxn ang="0">
                  <a:pos x="connsiteX0" y="connsiteY0"/>
                </a:cxn>
                <a:cxn ang="0">
                  <a:pos x="connsiteX1" y="connsiteY1"/>
                </a:cxn>
                <a:cxn ang="0">
                  <a:pos x="connsiteX2" y="connsiteY2"/>
                </a:cxn>
                <a:cxn ang="0">
                  <a:pos x="connsiteX3" y="connsiteY3"/>
                </a:cxn>
              </a:cxnLst>
              <a:rect l="l" t="t" r="r" b="b"/>
              <a:pathLst>
                <a:path w="186551" h="346453">
                  <a:moveTo>
                    <a:pt x="177068" y="17523"/>
                  </a:moveTo>
                  <a:lnTo>
                    <a:pt x="177068" y="112309"/>
                  </a:lnTo>
                  <a:cubicBezTo>
                    <a:pt x="176980" y="178783"/>
                    <a:pt x="145080" y="241198"/>
                    <a:pt x="91255" y="280205"/>
                  </a:cubicBezTo>
                  <a:lnTo>
                    <a:pt x="17523" y="333506"/>
                  </a:lnTo>
                </a:path>
              </a:pathLst>
            </a:custGeom>
            <a:noFill/>
            <a:ln w="12700" cap="sq">
              <a:solidFill>
                <a:schemeClr val="accent6"/>
              </a:solidFill>
              <a:custDash>
                <a:ds d="585750" sp="585750"/>
              </a:custDash>
              <a:miter/>
            </a:ln>
          </p:spPr>
          <p:txBody>
            <a:bodyPr rtlCol="0" anchor="ctr"/>
            <a:lstStyle/>
            <a:p>
              <a:endParaRPr lang="en-US"/>
            </a:p>
          </p:txBody>
        </p:sp>
        <p:sp>
          <p:nvSpPr>
            <p:cNvPr id="34" name="Freeform: Shape 33">
              <a:extLst>
                <a:ext uri="{FF2B5EF4-FFF2-40B4-BE49-F238E27FC236}">
                  <a16:creationId xmlns:a16="http://schemas.microsoft.com/office/drawing/2014/main" id="{350128F7-A71D-7155-26EE-67AA994FECE7}"/>
                </a:ext>
              </a:extLst>
            </p:cNvPr>
            <p:cNvSpPr/>
            <p:nvPr/>
          </p:nvSpPr>
          <p:spPr>
            <a:xfrm>
              <a:off x="5881286" y="4197928"/>
              <a:ext cx="79951" cy="44417"/>
            </a:xfrm>
            <a:custGeom>
              <a:avLst/>
              <a:gdLst>
                <a:gd name="connsiteX0" fmla="*/ 67980 w 79950"/>
                <a:gd name="connsiteY0" fmla="*/ 17523 h 44417"/>
                <a:gd name="connsiteX1" fmla="*/ 42752 w 79950"/>
                <a:gd name="connsiteY1" fmla="*/ 35733 h 44417"/>
                <a:gd name="connsiteX2" fmla="*/ 17523 w 79950"/>
                <a:gd name="connsiteY2" fmla="*/ 17523 h 44417"/>
              </a:gdLst>
              <a:ahLst/>
              <a:cxnLst>
                <a:cxn ang="0">
                  <a:pos x="connsiteX0" y="connsiteY0"/>
                </a:cxn>
                <a:cxn ang="0">
                  <a:pos x="connsiteX1" y="connsiteY1"/>
                </a:cxn>
                <a:cxn ang="0">
                  <a:pos x="connsiteX2" y="connsiteY2"/>
                </a:cxn>
              </a:cxnLst>
              <a:rect l="l" t="t" r="r" b="b"/>
              <a:pathLst>
                <a:path w="79950" h="44417">
                  <a:moveTo>
                    <a:pt x="67980" y="17523"/>
                  </a:moveTo>
                  <a:lnTo>
                    <a:pt x="42752" y="35733"/>
                  </a:lnTo>
                  <a:lnTo>
                    <a:pt x="17523" y="17523"/>
                  </a:lnTo>
                </a:path>
              </a:pathLst>
            </a:custGeom>
            <a:noFill/>
            <a:ln w="12700" cap="sq">
              <a:solidFill>
                <a:schemeClr val="accent6"/>
              </a:solid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5F747C07-251E-A892-01F9-4408F4A351B0}"/>
                </a:ext>
              </a:extLst>
            </p:cNvPr>
            <p:cNvSpPr/>
            <p:nvPr/>
          </p:nvSpPr>
          <p:spPr>
            <a:xfrm>
              <a:off x="5692780" y="3827045"/>
              <a:ext cx="159902" cy="364220"/>
            </a:xfrm>
            <a:custGeom>
              <a:avLst/>
              <a:gdLst>
                <a:gd name="connsiteX0" fmla="*/ 149708 w 159901"/>
                <a:gd name="connsiteY0" fmla="*/ 348163 h 364220"/>
                <a:gd name="connsiteX1" fmla="*/ 103692 w 159901"/>
                <a:gd name="connsiteY1" fmla="*/ 315117 h 364220"/>
                <a:gd name="connsiteX2" fmla="*/ 17523 w 159901"/>
                <a:gd name="connsiteY2" fmla="*/ 146954 h 364220"/>
                <a:gd name="connsiteX3" fmla="*/ 17523 w 159901"/>
                <a:gd name="connsiteY3" fmla="*/ 17523 h 364220"/>
              </a:gdLst>
              <a:ahLst/>
              <a:cxnLst>
                <a:cxn ang="0">
                  <a:pos x="connsiteX0" y="connsiteY0"/>
                </a:cxn>
                <a:cxn ang="0">
                  <a:pos x="connsiteX1" y="connsiteY1"/>
                </a:cxn>
                <a:cxn ang="0">
                  <a:pos x="connsiteX2" y="connsiteY2"/>
                </a:cxn>
                <a:cxn ang="0">
                  <a:pos x="connsiteX3" y="connsiteY3"/>
                </a:cxn>
              </a:cxnLst>
              <a:rect l="l" t="t" r="r" b="b"/>
              <a:pathLst>
                <a:path w="159901" h="364220">
                  <a:moveTo>
                    <a:pt x="149708" y="348163"/>
                  </a:moveTo>
                  <a:lnTo>
                    <a:pt x="103692" y="315117"/>
                  </a:lnTo>
                  <a:cubicBezTo>
                    <a:pt x="49654" y="276128"/>
                    <a:pt x="17611" y="213589"/>
                    <a:pt x="17523" y="146954"/>
                  </a:cubicBezTo>
                  <a:lnTo>
                    <a:pt x="17523" y="17523"/>
                  </a:lnTo>
                </a:path>
              </a:pathLst>
            </a:custGeom>
            <a:noFill/>
            <a:ln w="12700" cap="sq">
              <a:solidFill>
                <a:schemeClr val="accent6"/>
              </a:solidFill>
              <a:custDash>
                <a:ds d="586500" sp="586500"/>
              </a:custDash>
              <a:miter/>
            </a:ln>
          </p:spPr>
          <p:txBody>
            <a:bodyPr rtlCol="0" anchor="ctr"/>
            <a:lstStyle/>
            <a:p>
              <a:endParaRPr lang="en-US"/>
            </a:p>
          </p:txBody>
        </p:sp>
      </p:grpSp>
      <p:grpSp>
        <p:nvGrpSpPr>
          <p:cNvPr id="36" name="Group 35">
            <a:extLst>
              <a:ext uri="{FF2B5EF4-FFF2-40B4-BE49-F238E27FC236}">
                <a16:creationId xmlns:a16="http://schemas.microsoft.com/office/drawing/2014/main" id="{7FAD9E6D-9C95-0EDB-95D6-2F739C7A3E80}"/>
              </a:ext>
            </a:extLst>
          </p:cNvPr>
          <p:cNvGrpSpPr/>
          <p:nvPr/>
        </p:nvGrpSpPr>
        <p:grpSpPr>
          <a:xfrm>
            <a:off x="6492263" y="1964223"/>
            <a:ext cx="320801" cy="336450"/>
            <a:chOff x="4512468" y="3221831"/>
            <a:chExt cx="390525" cy="409575"/>
          </a:xfrm>
          <a:solidFill>
            <a:schemeClr val="accent6"/>
          </a:solidFill>
        </p:grpSpPr>
        <p:sp>
          <p:nvSpPr>
            <p:cNvPr id="37" name="Freeform: Shape 36">
              <a:extLst>
                <a:ext uri="{FF2B5EF4-FFF2-40B4-BE49-F238E27FC236}">
                  <a16:creationId xmlns:a16="http://schemas.microsoft.com/office/drawing/2014/main" id="{84CA09EF-9C59-9D1F-694E-9A04578B9023}"/>
                </a:ext>
              </a:extLst>
            </p:cNvPr>
            <p:cNvSpPr/>
            <p:nvPr/>
          </p:nvSpPr>
          <p:spPr>
            <a:xfrm>
              <a:off x="4512468" y="3259931"/>
              <a:ext cx="123825" cy="28575"/>
            </a:xfrm>
            <a:custGeom>
              <a:avLst/>
              <a:gdLst>
                <a:gd name="connsiteX0" fmla="*/ 16669 w 123825"/>
                <a:gd name="connsiteY0" fmla="*/ 7144 h 28575"/>
                <a:gd name="connsiteX1" fmla="*/ 7144 w 123825"/>
                <a:gd name="connsiteY1" fmla="*/ 16669 h 28575"/>
                <a:gd name="connsiteX2" fmla="*/ 16669 w 123825"/>
                <a:gd name="connsiteY2" fmla="*/ 26194 h 28575"/>
                <a:gd name="connsiteX3" fmla="*/ 121444 w 123825"/>
                <a:gd name="connsiteY3" fmla="*/ 26194 h 28575"/>
                <a:gd name="connsiteX4" fmla="*/ 121444 w 123825"/>
                <a:gd name="connsiteY4" fmla="*/ 7144 h 28575"/>
                <a:gd name="connsiteX5" fmla="*/ 16669 w 123825"/>
                <a:gd name="connsiteY5" fmla="*/ 7144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825" h="28575">
                  <a:moveTo>
                    <a:pt x="16669" y="7144"/>
                  </a:moveTo>
                  <a:cubicBezTo>
                    <a:pt x="11411" y="7144"/>
                    <a:pt x="7144" y="11411"/>
                    <a:pt x="7144" y="16669"/>
                  </a:cubicBezTo>
                  <a:cubicBezTo>
                    <a:pt x="7144" y="21927"/>
                    <a:pt x="11411" y="26194"/>
                    <a:pt x="16669" y="26194"/>
                  </a:cubicBezTo>
                  <a:lnTo>
                    <a:pt x="121444" y="26194"/>
                  </a:lnTo>
                  <a:lnTo>
                    <a:pt x="121444" y="7144"/>
                  </a:lnTo>
                  <a:lnTo>
                    <a:pt x="16669" y="7144"/>
                  </a:lnTo>
                  <a:close/>
                </a:path>
              </a:pathLst>
            </a:custGeom>
            <a:grpFill/>
            <a:ln w="952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32D74682-47F3-DAF2-78FF-E3073492D3B5}"/>
                </a:ext>
              </a:extLst>
            </p:cNvPr>
            <p:cNvSpPr/>
            <p:nvPr/>
          </p:nvSpPr>
          <p:spPr>
            <a:xfrm>
              <a:off x="4722018" y="3259931"/>
              <a:ext cx="180975" cy="28575"/>
            </a:xfrm>
            <a:custGeom>
              <a:avLst/>
              <a:gdLst>
                <a:gd name="connsiteX0" fmla="*/ 169069 w 180975"/>
                <a:gd name="connsiteY0" fmla="*/ 7144 h 28575"/>
                <a:gd name="connsiteX1" fmla="*/ 7144 w 180975"/>
                <a:gd name="connsiteY1" fmla="*/ 7144 h 28575"/>
                <a:gd name="connsiteX2" fmla="*/ 7144 w 180975"/>
                <a:gd name="connsiteY2" fmla="*/ 26194 h 28575"/>
                <a:gd name="connsiteX3" fmla="*/ 169069 w 180975"/>
                <a:gd name="connsiteY3" fmla="*/ 26194 h 28575"/>
                <a:gd name="connsiteX4" fmla="*/ 178594 w 180975"/>
                <a:gd name="connsiteY4" fmla="*/ 16669 h 28575"/>
                <a:gd name="connsiteX5" fmla="*/ 169069 w 180975"/>
                <a:gd name="connsiteY5" fmla="*/ 7144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0975" h="28575">
                  <a:moveTo>
                    <a:pt x="169069" y="7144"/>
                  </a:moveTo>
                  <a:lnTo>
                    <a:pt x="7144" y="7144"/>
                  </a:lnTo>
                  <a:lnTo>
                    <a:pt x="7144" y="26194"/>
                  </a:lnTo>
                  <a:lnTo>
                    <a:pt x="169069" y="26194"/>
                  </a:lnTo>
                  <a:cubicBezTo>
                    <a:pt x="174327" y="26194"/>
                    <a:pt x="178594" y="21927"/>
                    <a:pt x="178594" y="16669"/>
                  </a:cubicBezTo>
                  <a:cubicBezTo>
                    <a:pt x="178594" y="11411"/>
                    <a:pt x="174327" y="7144"/>
                    <a:pt x="169069" y="7144"/>
                  </a:cubicBezTo>
                  <a:close/>
                </a:path>
              </a:pathLst>
            </a:custGeom>
            <a:grp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52445FB7-CB35-9A3C-52D9-2D773EA3C562}"/>
                </a:ext>
              </a:extLst>
            </p:cNvPr>
            <p:cNvSpPr/>
            <p:nvPr/>
          </p:nvSpPr>
          <p:spPr>
            <a:xfrm>
              <a:off x="4617243" y="3221831"/>
              <a:ext cx="123825" cy="104775"/>
            </a:xfrm>
            <a:custGeom>
              <a:avLst/>
              <a:gdLst>
                <a:gd name="connsiteX0" fmla="*/ 83344 w 123825"/>
                <a:gd name="connsiteY0" fmla="*/ 102394 h 104775"/>
                <a:gd name="connsiteX1" fmla="*/ 45244 w 123825"/>
                <a:gd name="connsiteY1" fmla="*/ 102394 h 104775"/>
                <a:gd name="connsiteX2" fmla="*/ 7144 w 123825"/>
                <a:gd name="connsiteY2" fmla="*/ 64294 h 104775"/>
                <a:gd name="connsiteX3" fmla="*/ 7144 w 123825"/>
                <a:gd name="connsiteY3" fmla="*/ 45244 h 104775"/>
                <a:gd name="connsiteX4" fmla="*/ 45244 w 123825"/>
                <a:gd name="connsiteY4" fmla="*/ 7144 h 104775"/>
                <a:gd name="connsiteX5" fmla="*/ 83344 w 123825"/>
                <a:gd name="connsiteY5" fmla="*/ 7144 h 104775"/>
                <a:gd name="connsiteX6" fmla="*/ 121444 w 123825"/>
                <a:gd name="connsiteY6" fmla="*/ 45244 h 104775"/>
                <a:gd name="connsiteX7" fmla="*/ 121444 w 123825"/>
                <a:gd name="connsiteY7" fmla="*/ 64294 h 104775"/>
                <a:gd name="connsiteX8" fmla="*/ 83344 w 123825"/>
                <a:gd name="connsiteY8" fmla="*/ 102394 h 104775"/>
                <a:gd name="connsiteX9" fmla="*/ 45244 w 123825"/>
                <a:gd name="connsiteY9" fmla="*/ 26194 h 104775"/>
                <a:gd name="connsiteX10" fmla="*/ 26194 w 123825"/>
                <a:gd name="connsiteY10" fmla="*/ 45244 h 104775"/>
                <a:gd name="connsiteX11" fmla="*/ 26194 w 123825"/>
                <a:gd name="connsiteY11" fmla="*/ 64294 h 104775"/>
                <a:gd name="connsiteX12" fmla="*/ 45244 w 123825"/>
                <a:gd name="connsiteY12" fmla="*/ 83344 h 104775"/>
                <a:gd name="connsiteX13" fmla="*/ 83344 w 123825"/>
                <a:gd name="connsiteY13" fmla="*/ 83344 h 104775"/>
                <a:gd name="connsiteX14" fmla="*/ 102394 w 123825"/>
                <a:gd name="connsiteY14" fmla="*/ 64294 h 104775"/>
                <a:gd name="connsiteX15" fmla="*/ 102394 w 123825"/>
                <a:gd name="connsiteY15" fmla="*/ 45244 h 104775"/>
                <a:gd name="connsiteX16" fmla="*/ 83344 w 123825"/>
                <a:gd name="connsiteY16" fmla="*/ 26194 h 104775"/>
                <a:gd name="connsiteX17" fmla="*/ 45244 w 123825"/>
                <a:gd name="connsiteY17" fmla="*/ 2619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25" h="104775">
                  <a:moveTo>
                    <a:pt x="83344" y="102394"/>
                  </a:moveTo>
                  <a:lnTo>
                    <a:pt x="45244" y="102394"/>
                  </a:lnTo>
                  <a:cubicBezTo>
                    <a:pt x="24203" y="102394"/>
                    <a:pt x="7144" y="85335"/>
                    <a:pt x="7144" y="64294"/>
                  </a:cubicBezTo>
                  <a:lnTo>
                    <a:pt x="7144" y="45244"/>
                  </a:lnTo>
                  <a:cubicBezTo>
                    <a:pt x="7144" y="24203"/>
                    <a:pt x="24203" y="7144"/>
                    <a:pt x="45244" y="7144"/>
                  </a:cubicBezTo>
                  <a:lnTo>
                    <a:pt x="83344" y="7144"/>
                  </a:lnTo>
                  <a:cubicBezTo>
                    <a:pt x="104384" y="7144"/>
                    <a:pt x="121444" y="24203"/>
                    <a:pt x="121444" y="45244"/>
                  </a:cubicBezTo>
                  <a:lnTo>
                    <a:pt x="121444" y="64294"/>
                  </a:lnTo>
                  <a:cubicBezTo>
                    <a:pt x="121444" y="85335"/>
                    <a:pt x="104384" y="102394"/>
                    <a:pt x="83344" y="102394"/>
                  </a:cubicBezTo>
                  <a:close/>
                  <a:moveTo>
                    <a:pt x="45244" y="26194"/>
                  </a:moveTo>
                  <a:cubicBezTo>
                    <a:pt x="34719" y="26194"/>
                    <a:pt x="26194" y="34719"/>
                    <a:pt x="26194" y="45244"/>
                  </a:cubicBezTo>
                  <a:lnTo>
                    <a:pt x="26194" y="64294"/>
                  </a:lnTo>
                  <a:cubicBezTo>
                    <a:pt x="26194" y="74819"/>
                    <a:pt x="34719" y="83344"/>
                    <a:pt x="45244" y="83344"/>
                  </a:cubicBezTo>
                  <a:lnTo>
                    <a:pt x="83344" y="83344"/>
                  </a:lnTo>
                  <a:cubicBezTo>
                    <a:pt x="93869" y="83344"/>
                    <a:pt x="102394" y="74819"/>
                    <a:pt x="102394" y="64294"/>
                  </a:cubicBezTo>
                  <a:lnTo>
                    <a:pt x="102394" y="45244"/>
                  </a:lnTo>
                  <a:cubicBezTo>
                    <a:pt x="102394" y="34719"/>
                    <a:pt x="93869" y="26194"/>
                    <a:pt x="83344" y="26194"/>
                  </a:cubicBezTo>
                  <a:lnTo>
                    <a:pt x="45244" y="26194"/>
                  </a:lnTo>
                  <a:close/>
                </a:path>
              </a:pathLst>
            </a:custGeom>
            <a:grp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0ECD2024-0B70-54D3-B17B-0AAB05A7B056}"/>
                </a:ext>
              </a:extLst>
            </p:cNvPr>
            <p:cNvSpPr/>
            <p:nvPr/>
          </p:nvSpPr>
          <p:spPr>
            <a:xfrm>
              <a:off x="4512468" y="3412331"/>
              <a:ext cx="228600" cy="28575"/>
            </a:xfrm>
            <a:custGeom>
              <a:avLst/>
              <a:gdLst>
                <a:gd name="connsiteX0" fmla="*/ 16669 w 228600"/>
                <a:gd name="connsiteY0" fmla="*/ 7144 h 28575"/>
                <a:gd name="connsiteX1" fmla="*/ 7144 w 228600"/>
                <a:gd name="connsiteY1" fmla="*/ 16669 h 28575"/>
                <a:gd name="connsiteX2" fmla="*/ 16669 w 228600"/>
                <a:gd name="connsiteY2" fmla="*/ 26194 h 28575"/>
                <a:gd name="connsiteX3" fmla="*/ 226219 w 228600"/>
                <a:gd name="connsiteY3" fmla="*/ 26194 h 28575"/>
                <a:gd name="connsiteX4" fmla="*/ 226219 w 228600"/>
                <a:gd name="connsiteY4" fmla="*/ 7144 h 28575"/>
                <a:gd name="connsiteX5" fmla="*/ 16669 w 228600"/>
                <a:gd name="connsiteY5" fmla="*/ 7144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8600" h="28575">
                  <a:moveTo>
                    <a:pt x="16669" y="7144"/>
                  </a:moveTo>
                  <a:cubicBezTo>
                    <a:pt x="11411" y="7144"/>
                    <a:pt x="7144" y="11411"/>
                    <a:pt x="7144" y="16669"/>
                  </a:cubicBezTo>
                  <a:cubicBezTo>
                    <a:pt x="7144" y="21927"/>
                    <a:pt x="11411" y="26194"/>
                    <a:pt x="16669" y="26194"/>
                  </a:cubicBezTo>
                  <a:lnTo>
                    <a:pt x="226219" y="26194"/>
                  </a:lnTo>
                  <a:lnTo>
                    <a:pt x="226219" y="7144"/>
                  </a:lnTo>
                  <a:lnTo>
                    <a:pt x="16669" y="7144"/>
                  </a:lnTo>
                  <a:close/>
                </a:path>
              </a:pathLst>
            </a:custGeom>
            <a:grpFill/>
            <a:ln w="952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3D53C92E-74BC-B4AA-29EF-634595FBE31E}"/>
                </a:ext>
              </a:extLst>
            </p:cNvPr>
            <p:cNvSpPr/>
            <p:nvPr/>
          </p:nvSpPr>
          <p:spPr>
            <a:xfrm>
              <a:off x="4826793" y="3412331"/>
              <a:ext cx="76200" cy="28575"/>
            </a:xfrm>
            <a:custGeom>
              <a:avLst/>
              <a:gdLst>
                <a:gd name="connsiteX0" fmla="*/ 64294 w 76200"/>
                <a:gd name="connsiteY0" fmla="*/ 7144 h 28575"/>
                <a:gd name="connsiteX1" fmla="*/ 7144 w 76200"/>
                <a:gd name="connsiteY1" fmla="*/ 7144 h 28575"/>
                <a:gd name="connsiteX2" fmla="*/ 7144 w 76200"/>
                <a:gd name="connsiteY2" fmla="*/ 26194 h 28575"/>
                <a:gd name="connsiteX3" fmla="*/ 64294 w 76200"/>
                <a:gd name="connsiteY3" fmla="*/ 26194 h 28575"/>
                <a:gd name="connsiteX4" fmla="*/ 73819 w 76200"/>
                <a:gd name="connsiteY4" fmla="*/ 16669 h 28575"/>
                <a:gd name="connsiteX5" fmla="*/ 64294 w 76200"/>
                <a:gd name="connsiteY5" fmla="*/ 7144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200" h="28575">
                  <a:moveTo>
                    <a:pt x="64294" y="7144"/>
                  </a:moveTo>
                  <a:lnTo>
                    <a:pt x="7144" y="7144"/>
                  </a:lnTo>
                  <a:lnTo>
                    <a:pt x="7144" y="26194"/>
                  </a:lnTo>
                  <a:lnTo>
                    <a:pt x="64294" y="26194"/>
                  </a:lnTo>
                  <a:cubicBezTo>
                    <a:pt x="69552" y="26194"/>
                    <a:pt x="73819" y="21927"/>
                    <a:pt x="73819" y="16669"/>
                  </a:cubicBezTo>
                  <a:cubicBezTo>
                    <a:pt x="73819" y="11411"/>
                    <a:pt x="69552" y="7144"/>
                    <a:pt x="64294" y="7144"/>
                  </a:cubicBezTo>
                  <a:close/>
                </a:path>
              </a:pathLst>
            </a:custGeom>
            <a:grpFill/>
            <a:ln w="952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5324AA9E-E305-F513-560A-A6E42B74B61F}"/>
                </a:ext>
              </a:extLst>
            </p:cNvPr>
            <p:cNvSpPr/>
            <p:nvPr/>
          </p:nvSpPr>
          <p:spPr>
            <a:xfrm>
              <a:off x="4722018" y="3374231"/>
              <a:ext cx="123825" cy="104775"/>
            </a:xfrm>
            <a:custGeom>
              <a:avLst/>
              <a:gdLst>
                <a:gd name="connsiteX0" fmla="*/ 83344 w 123825"/>
                <a:gd name="connsiteY0" fmla="*/ 102394 h 104775"/>
                <a:gd name="connsiteX1" fmla="*/ 45244 w 123825"/>
                <a:gd name="connsiteY1" fmla="*/ 102394 h 104775"/>
                <a:gd name="connsiteX2" fmla="*/ 7144 w 123825"/>
                <a:gd name="connsiteY2" fmla="*/ 64294 h 104775"/>
                <a:gd name="connsiteX3" fmla="*/ 7144 w 123825"/>
                <a:gd name="connsiteY3" fmla="*/ 45244 h 104775"/>
                <a:gd name="connsiteX4" fmla="*/ 45244 w 123825"/>
                <a:gd name="connsiteY4" fmla="*/ 7144 h 104775"/>
                <a:gd name="connsiteX5" fmla="*/ 83344 w 123825"/>
                <a:gd name="connsiteY5" fmla="*/ 7144 h 104775"/>
                <a:gd name="connsiteX6" fmla="*/ 121444 w 123825"/>
                <a:gd name="connsiteY6" fmla="*/ 45244 h 104775"/>
                <a:gd name="connsiteX7" fmla="*/ 121444 w 123825"/>
                <a:gd name="connsiteY7" fmla="*/ 64294 h 104775"/>
                <a:gd name="connsiteX8" fmla="*/ 83344 w 123825"/>
                <a:gd name="connsiteY8" fmla="*/ 102394 h 104775"/>
                <a:gd name="connsiteX9" fmla="*/ 45244 w 123825"/>
                <a:gd name="connsiteY9" fmla="*/ 26194 h 104775"/>
                <a:gd name="connsiteX10" fmla="*/ 26194 w 123825"/>
                <a:gd name="connsiteY10" fmla="*/ 45244 h 104775"/>
                <a:gd name="connsiteX11" fmla="*/ 26194 w 123825"/>
                <a:gd name="connsiteY11" fmla="*/ 64294 h 104775"/>
                <a:gd name="connsiteX12" fmla="*/ 45244 w 123825"/>
                <a:gd name="connsiteY12" fmla="*/ 83344 h 104775"/>
                <a:gd name="connsiteX13" fmla="*/ 83344 w 123825"/>
                <a:gd name="connsiteY13" fmla="*/ 83344 h 104775"/>
                <a:gd name="connsiteX14" fmla="*/ 102394 w 123825"/>
                <a:gd name="connsiteY14" fmla="*/ 64294 h 104775"/>
                <a:gd name="connsiteX15" fmla="*/ 102394 w 123825"/>
                <a:gd name="connsiteY15" fmla="*/ 45244 h 104775"/>
                <a:gd name="connsiteX16" fmla="*/ 83344 w 123825"/>
                <a:gd name="connsiteY16" fmla="*/ 26194 h 104775"/>
                <a:gd name="connsiteX17" fmla="*/ 45244 w 123825"/>
                <a:gd name="connsiteY17" fmla="*/ 2619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25" h="104775">
                  <a:moveTo>
                    <a:pt x="83344" y="102394"/>
                  </a:moveTo>
                  <a:lnTo>
                    <a:pt x="45244" y="102394"/>
                  </a:lnTo>
                  <a:cubicBezTo>
                    <a:pt x="24203" y="102394"/>
                    <a:pt x="7144" y="85335"/>
                    <a:pt x="7144" y="64294"/>
                  </a:cubicBezTo>
                  <a:lnTo>
                    <a:pt x="7144" y="45244"/>
                  </a:lnTo>
                  <a:cubicBezTo>
                    <a:pt x="7144" y="24203"/>
                    <a:pt x="24203" y="7144"/>
                    <a:pt x="45244" y="7144"/>
                  </a:cubicBezTo>
                  <a:lnTo>
                    <a:pt x="83344" y="7144"/>
                  </a:lnTo>
                  <a:cubicBezTo>
                    <a:pt x="104384" y="7144"/>
                    <a:pt x="121444" y="24203"/>
                    <a:pt x="121444" y="45244"/>
                  </a:cubicBezTo>
                  <a:lnTo>
                    <a:pt x="121444" y="64294"/>
                  </a:lnTo>
                  <a:cubicBezTo>
                    <a:pt x="121444" y="85335"/>
                    <a:pt x="104384" y="102394"/>
                    <a:pt x="83344" y="102394"/>
                  </a:cubicBezTo>
                  <a:close/>
                  <a:moveTo>
                    <a:pt x="45244" y="26194"/>
                  </a:moveTo>
                  <a:cubicBezTo>
                    <a:pt x="34719" y="26194"/>
                    <a:pt x="26194" y="34719"/>
                    <a:pt x="26194" y="45244"/>
                  </a:cubicBezTo>
                  <a:lnTo>
                    <a:pt x="26194" y="64294"/>
                  </a:lnTo>
                  <a:cubicBezTo>
                    <a:pt x="26194" y="74819"/>
                    <a:pt x="34719" y="83344"/>
                    <a:pt x="45244" y="83344"/>
                  </a:cubicBezTo>
                  <a:lnTo>
                    <a:pt x="83344" y="83344"/>
                  </a:lnTo>
                  <a:cubicBezTo>
                    <a:pt x="93869" y="83344"/>
                    <a:pt x="102394" y="74819"/>
                    <a:pt x="102394" y="64294"/>
                  </a:cubicBezTo>
                  <a:lnTo>
                    <a:pt x="102394" y="45244"/>
                  </a:lnTo>
                  <a:cubicBezTo>
                    <a:pt x="102394" y="34719"/>
                    <a:pt x="93869" y="26194"/>
                    <a:pt x="83344" y="26194"/>
                  </a:cubicBezTo>
                  <a:lnTo>
                    <a:pt x="45244" y="26194"/>
                  </a:lnTo>
                  <a:close/>
                </a:path>
              </a:pathLst>
            </a:custGeom>
            <a:grp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9F610AF6-0B7E-2FE8-5511-FD908D2C8382}"/>
                </a:ext>
              </a:extLst>
            </p:cNvPr>
            <p:cNvSpPr/>
            <p:nvPr/>
          </p:nvSpPr>
          <p:spPr>
            <a:xfrm>
              <a:off x="4512468" y="3564731"/>
              <a:ext cx="76200" cy="28575"/>
            </a:xfrm>
            <a:custGeom>
              <a:avLst/>
              <a:gdLst>
                <a:gd name="connsiteX0" fmla="*/ 16669 w 76200"/>
                <a:gd name="connsiteY0" fmla="*/ 7144 h 28575"/>
                <a:gd name="connsiteX1" fmla="*/ 7144 w 76200"/>
                <a:gd name="connsiteY1" fmla="*/ 16669 h 28575"/>
                <a:gd name="connsiteX2" fmla="*/ 16669 w 76200"/>
                <a:gd name="connsiteY2" fmla="*/ 26194 h 28575"/>
                <a:gd name="connsiteX3" fmla="*/ 73819 w 76200"/>
                <a:gd name="connsiteY3" fmla="*/ 26194 h 28575"/>
                <a:gd name="connsiteX4" fmla="*/ 73819 w 76200"/>
                <a:gd name="connsiteY4" fmla="*/ 7144 h 28575"/>
                <a:gd name="connsiteX5" fmla="*/ 16669 w 76200"/>
                <a:gd name="connsiteY5" fmla="*/ 7144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200" h="28575">
                  <a:moveTo>
                    <a:pt x="16669" y="7144"/>
                  </a:moveTo>
                  <a:cubicBezTo>
                    <a:pt x="11411" y="7144"/>
                    <a:pt x="7144" y="11411"/>
                    <a:pt x="7144" y="16669"/>
                  </a:cubicBezTo>
                  <a:cubicBezTo>
                    <a:pt x="7144" y="21927"/>
                    <a:pt x="11411" y="26194"/>
                    <a:pt x="16669" y="26194"/>
                  </a:cubicBezTo>
                  <a:lnTo>
                    <a:pt x="73819" y="26194"/>
                  </a:lnTo>
                  <a:lnTo>
                    <a:pt x="73819" y="7144"/>
                  </a:lnTo>
                  <a:lnTo>
                    <a:pt x="16669" y="7144"/>
                  </a:lnTo>
                  <a:close/>
                </a:path>
              </a:pathLst>
            </a:custGeom>
            <a:grp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EEEC6A0C-A432-54C5-B968-7D81E5DAB3F3}"/>
                </a:ext>
              </a:extLst>
            </p:cNvPr>
            <p:cNvSpPr/>
            <p:nvPr/>
          </p:nvSpPr>
          <p:spPr>
            <a:xfrm>
              <a:off x="4674393" y="3564731"/>
              <a:ext cx="228600" cy="28575"/>
            </a:xfrm>
            <a:custGeom>
              <a:avLst/>
              <a:gdLst>
                <a:gd name="connsiteX0" fmla="*/ 216694 w 228600"/>
                <a:gd name="connsiteY0" fmla="*/ 7144 h 28575"/>
                <a:gd name="connsiteX1" fmla="*/ 7144 w 228600"/>
                <a:gd name="connsiteY1" fmla="*/ 7144 h 28575"/>
                <a:gd name="connsiteX2" fmla="*/ 7144 w 228600"/>
                <a:gd name="connsiteY2" fmla="*/ 26194 h 28575"/>
                <a:gd name="connsiteX3" fmla="*/ 216694 w 228600"/>
                <a:gd name="connsiteY3" fmla="*/ 26194 h 28575"/>
                <a:gd name="connsiteX4" fmla="*/ 226219 w 228600"/>
                <a:gd name="connsiteY4" fmla="*/ 16669 h 28575"/>
                <a:gd name="connsiteX5" fmla="*/ 216694 w 228600"/>
                <a:gd name="connsiteY5" fmla="*/ 7144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8600" h="28575">
                  <a:moveTo>
                    <a:pt x="216694" y="7144"/>
                  </a:moveTo>
                  <a:lnTo>
                    <a:pt x="7144" y="7144"/>
                  </a:lnTo>
                  <a:lnTo>
                    <a:pt x="7144" y="26194"/>
                  </a:lnTo>
                  <a:lnTo>
                    <a:pt x="216694" y="26194"/>
                  </a:lnTo>
                  <a:cubicBezTo>
                    <a:pt x="221952" y="26194"/>
                    <a:pt x="226219" y="21927"/>
                    <a:pt x="226219" y="16669"/>
                  </a:cubicBezTo>
                  <a:cubicBezTo>
                    <a:pt x="226219" y="11411"/>
                    <a:pt x="221952" y="7144"/>
                    <a:pt x="216694" y="7144"/>
                  </a:cubicBezTo>
                  <a:close/>
                </a:path>
              </a:pathLst>
            </a:custGeom>
            <a:grp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B8A92B55-C9AD-D259-4F66-285D70679164}"/>
                </a:ext>
              </a:extLst>
            </p:cNvPr>
            <p:cNvSpPr/>
            <p:nvPr/>
          </p:nvSpPr>
          <p:spPr>
            <a:xfrm>
              <a:off x="4569618" y="3526631"/>
              <a:ext cx="123825" cy="104775"/>
            </a:xfrm>
            <a:custGeom>
              <a:avLst/>
              <a:gdLst>
                <a:gd name="connsiteX0" fmla="*/ 83344 w 123825"/>
                <a:gd name="connsiteY0" fmla="*/ 102394 h 104775"/>
                <a:gd name="connsiteX1" fmla="*/ 45244 w 123825"/>
                <a:gd name="connsiteY1" fmla="*/ 102394 h 104775"/>
                <a:gd name="connsiteX2" fmla="*/ 7144 w 123825"/>
                <a:gd name="connsiteY2" fmla="*/ 64294 h 104775"/>
                <a:gd name="connsiteX3" fmla="*/ 7144 w 123825"/>
                <a:gd name="connsiteY3" fmla="*/ 45244 h 104775"/>
                <a:gd name="connsiteX4" fmla="*/ 45244 w 123825"/>
                <a:gd name="connsiteY4" fmla="*/ 7144 h 104775"/>
                <a:gd name="connsiteX5" fmla="*/ 83344 w 123825"/>
                <a:gd name="connsiteY5" fmla="*/ 7144 h 104775"/>
                <a:gd name="connsiteX6" fmla="*/ 121444 w 123825"/>
                <a:gd name="connsiteY6" fmla="*/ 45244 h 104775"/>
                <a:gd name="connsiteX7" fmla="*/ 121444 w 123825"/>
                <a:gd name="connsiteY7" fmla="*/ 64294 h 104775"/>
                <a:gd name="connsiteX8" fmla="*/ 83344 w 123825"/>
                <a:gd name="connsiteY8" fmla="*/ 102394 h 104775"/>
                <a:gd name="connsiteX9" fmla="*/ 45244 w 123825"/>
                <a:gd name="connsiteY9" fmla="*/ 26194 h 104775"/>
                <a:gd name="connsiteX10" fmla="*/ 26194 w 123825"/>
                <a:gd name="connsiteY10" fmla="*/ 45244 h 104775"/>
                <a:gd name="connsiteX11" fmla="*/ 26194 w 123825"/>
                <a:gd name="connsiteY11" fmla="*/ 64294 h 104775"/>
                <a:gd name="connsiteX12" fmla="*/ 45244 w 123825"/>
                <a:gd name="connsiteY12" fmla="*/ 83344 h 104775"/>
                <a:gd name="connsiteX13" fmla="*/ 83344 w 123825"/>
                <a:gd name="connsiteY13" fmla="*/ 83344 h 104775"/>
                <a:gd name="connsiteX14" fmla="*/ 102394 w 123825"/>
                <a:gd name="connsiteY14" fmla="*/ 64294 h 104775"/>
                <a:gd name="connsiteX15" fmla="*/ 102394 w 123825"/>
                <a:gd name="connsiteY15" fmla="*/ 45244 h 104775"/>
                <a:gd name="connsiteX16" fmla="*/ 83344 w 123825"/>
                <a:gd name="connsiteY16" fmla="*/ 26194 h 104775"/>
                <a:gd name="connsiteX17" fmla="*/ 45244 w 123825"/>
                <a:gd name="connsiteY17" fmla="*/ 26194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25" h="104775">
                  <a:moveTo>
                    <a:pt x="83344" y="102394"/>
                  </a:moveTo>
                  <a:lnTo>
                    <a:pt x="45244" y="102394"/>
                  </a:lnTo>
                  <a:cubicBezTo>
                    <a:pt x="24203" y="102394"/>
                    <a:pt x="7144" y="85335"/>
                    <a:pt x="7144" y="64294"/>
                  </a:cubicBezTo>
                  <a:lnTo>
                    <a:pt x="7144" y="45244"/>
                  </a:lnTo>
                  <a:cubicBezTo>
                    <a:pt x="7144" y="24203"/>
                    <a:pt x="24203" y="7144"/>
                    <a:pt x="45244" y="7144"/>
                  </a:cubicBezTo>
                  <a:lnTo>
                    <a:pt x="83344" y="7144"/>
                  </a:lnTo>
                  <a:cubicBezTo>
                    <a:pt x="104384" y="7144"/>
                    <a:pt x="121444" y="24203"/>
                    <a:pt x="121444" y="45244"/>
                  </a:cubicBezTo>
                  <a:lnTo>
                    <a:pt x="121444" y="64294"/>
                  </a:lnTo>
                  <a:cubicBezTo>
                    <a:pt x="121444" y="85335"/>
                    <a:pt x="104384" y="102394"/>
                    <a:pt x="83344" y="102394"/>
                  </a:cubicBezTo>
                  <a:close/>
                  <a:moveTo>
                    <a:pt x="45244" y="26194"/>
                  </a:moveTo>
                  <a:cubicBezTo>
                    <a:pt x="34719" y="26194"/>
                    <a:pt x="26194" y="34719"/>
                    <a:pt x="26194" y="45244"/>
                  </a:cubicBezTo>
                  <a:lnTo>
                    <a:pt x="26194" y="64294"/>
                  </a:lnTo>
                  <a:cubicBezTo>
                    <a:pt x="26194" y="74819"/>
                    <a:pt x="34719" y="83344"/>
                    <a:pt x="45244" y="83344"/>
                  </a:cubicBezTo>
                  <a:lnTo>
                    <a:pt x="83344" y="83344"/>
                  </a:lnTo>
                  <a:cubicBezTo>
                    <a:pt x="93869" y="83344"/>
                    <a:pt x="102394" y="74819"/>
                    <a:pt x="102394" y="64294"/>
                  </a:cubicBezTo>
                  <a:lnTo>
                    <a:pt x="102394" y="45244"/>
                  </a:lnTo>
                  <a:cubicBezTo>
                    <a:pt x="102394" y="34719"/>
                    <a:pt x="93869" y="26194"/>
                    <a:pt x="83344" y="26194"/>
                  </a:cubicBezTo>
                  <a:lnTo>
                    <a:pt x="45244" y="26194"/>
                  </a:lnTo>
                  <a:close/>
                </a:path>
              </a:pathLst>
            </a:custGeom>
            <a:grpFill/>
            <a:ln w="9525" cap="flat">
              <a:noFill/>
              <a:prstDash val="solid"/>
              <a:miter/>
            </a:ln>
          </p:spPr>
          <p:txBody>
            <a:bodyPr rtlCol="0" anchor="ctr"/>
            <a:lstStyle/>
            <a:p>
              <a:endParaRPr lang="en-US"/>
            </a:p>
          </p:txBody>
        </p:sp>
      </p:grpSp>
      <p:grpSp>
        <p:nvGrpSpPr>
          <p:cNvPr id="46" name="Group 45">
            <a:extLst>
              <a:ext uri="{FF2B5EF4-FFF2-40B4-BE49-F238E27FC236}">
                <a16:creationId xmlns:a16="http://schemas.microsoft.com/office/drawing/2014/main" id="{1B67E970-049F-0BD0-FD80-8AB0FB29B387}"/>
              </a:ext>
            </a:extLst>
          </p:cNvPr>
          <p:cNvGrpSpPr/>
          <p:nvPr/>
        </p:nvGrpSpPr>
        <p:grpSpPr>
          <a:xfrm>
            <a:off x="6443365" y="1281205"/>
            <a:ext cx="418596" cy="418567"/>
            <a:chOff x="3531393" y="2250282"/>
            <a:chExt cx="447705" cy="447674"/>
          </a:xfrm>
          <a:solidFill>
            <a:schemeClr val="accent6"/>
          </a:solidFill>
        </p:grpSpPr>
        <p:sp>
          <p:nvSpPr>
            <p:cNvPr id="47" name="Freeform: Shape 46">
              <a:extLst>
                <a:ext uri="{FF2B5EF4-FFF2-40B4-BE49-F238E27FC236}">
                  <a16:creationId xmlns:a16="http://schemas.microsoft.com/office/drawing/2014/main" id="{E0805640-95AB-5397-186A-48C43B5DF70D}"/>
                </a:ext>
              </a:extLst>
            </p:cNvPr>
            <p:cNvSpPr/>
            <p:nvPr/>
          </p:nvSpPr>
          <p:spPr>
            <a:xfrm>
              <a:off x="3626643" y="2345531"/>
              <a:ext cx="257175" cy="257175"/>
            </a:xfrm>
            <a:custGeom>
              <a:avLst/>
              <a:gdLst>
                <a:gd name="connsiteX0" fmla="*/ 130969 w 257175"/>
                <a:gd name="connsiteY0" fmla="*/ 254794 h 257175"/>
                <a:gd name="connsiteX1" fmla="*/ 7144 w 257175"/>
                <a:gd name="connsiteY1" fmla="*/ 130969 h 257175"/>
                <a:gd name="connsiteX2" fmla="*/ 130969 w 257175"/>
                <a:gd name="connsiteY2" fmla="*/ 7144 h 257175"/>
                <a:gd name="connsiteX3" fmla="*/ 254794 w 257175"/>
                <a:gd name="connsiteY3" fmla="*/ 130969 h 257175"/>
                <a:gd name="connsiteX4" fmla="*/ 130969 w 257175"/>
                <a:gd name="connsiteY4" fmla="*/ 254794 h 257175"/>
                <a:gd name="connsiteX5" fmla="*/ 130969 w 257175"/>
                <a:gd name="connsiteY5" fmla="*/ 26194 h 257175"/>
                <a:gd name="connsiteX6" fmla="*/ 26194 w 257175"/>
                <a:gd name="connsiteY6" fmla="*/ 130969 h 257175"/>
                <a:gd name="connsiteX7" fmla="*/ 130969 w 257175"/>
                <a:gd name="connsiteY7" fmla="*/ 235744 h 257175"/>
                <a:gd name="connsiteX8" fmla="*/ 235744 w 257175"/>
                <a:gd name="connsiteY8" fmla="*/ 130969 h 257175"/>
                <a:gd name="connsiteX9" fmla="*/ 130969 w 257175"/>
                <a:gd name="connsiteY9" fmla="*/ 26194 h 25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175" h="257175">
                  <a:moveTo>
                    <a:pt x="130969" y="254794"/>
                  </a:moveTo>
                  <a:cubicBezTo>
                    <a:pt x="62582" y="254794"/>
                    <a:pt x="7144" y="199358"/>
                    <a:pt x="7144" y="130969"/>
                  </a:cubicBezTo>
                  <a:cubicBezTo>
                    <a:pt x="7144" y="62579"/>
                    <a:pt x="62582" y="7144"/>
                    <a:pt x="130969" y="7144"/>
                  </a:cubicBezTo>
                  <a:cubicBezTo>
                    <a:pt x="199355" y="7144"/>
                    <a:pt x="254794" y="62579"/>
                    <a:pt x="254794" y="130969"/>
                  </a:cubicBezTo>
                  <a:cubicBezTo>
                    <a:pt x="254794" y="199358"/>
                    <a:pt x="199355" y="254794"/>
                    <a:pt x="130969" y="254794"/>
                  </a:cubicBezTo>
                  <a:close/>
                  <a:moveTo>
                    <a:pt x="130969" y="26194"/>
                  </a:moveTo>
                  <a:cubicBezTo>
                    <a:pt x="73103" y="26194"/>
                    <a:pt x="26194" y="73104"/>
                    <a:pt x="26194" y="130969"/>
                  </a:cubicBezTo>
                  <a:cubicBezTo>
                    <a:pt x="26194" y="188833"/>
                    <a:pt x="73103" y="235744"/>
                    <a:pt x="130969" y="235744"/>
                  </a:cubicBezTo>
                  <a:cubicBezTo>
                    <a:pt x="188834" y="235744"/>
                    <a:pt x="235744" y="188833"/>
                    <a:pt x="235744" y="130969"/>
                  </a:cubicBezTo>
                  <a:cubicBezTo>
                    <a:pt x="235744" y="73104"/>
                    <a:pt x="188834" y="26194"/>
                    <a:pt x="130969" y="26194"/>
                  </a:cubicBezTo>
                  <a:close/>
                </a:path>
              </a:pathLst>
            </a:custGeom>
            <a:grp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B8C8BD85-EFF5-DC50-9B08-8DEAF4216AD3}"/>
                </a:ext>
              </a:extLst>
            </p:cNvPr>
            <p:cNvSpPr/>
            <p:nvPr/>
          </p:nvSpPr>
          <p:spPr>
            <a:xfrm>
              <a:off x="3712368" y="2250282"/>
              <a:ext cx="85725" cy="85725"/>
            </a:xfrm>
            <a:custGeom>
              <a:avLst/>
              <a:gdLst>
                <a:gd name="connsiteX0" fmla="*/ 45244 w 85725"/>
                <a:gd name="connsiteY0" fmla="*/ 83344 h 85725"/>
                <a:gd name="connsiteX1" fmla="*/ 7144 w 85725"/>
                <a:gd name="connsiteY1" fmla="*/ 45244 h 85725"/>
                <a:gd name="connsiteX2" fmla="*/ 45244 w 85725"/>
                <a:gd name="connsiteY2" fmla="*/ 7144 h 85725"/>
                <a:gd name="connsiteX3" fmla="*/ 83344 w 85725"/>
                <a:gd name="connsiteY3" fmla="*/ 45244 h 85725"/>
                <a:gd name="connsiteX4" fmla="*/ 45244 w 85725"/>
                <a:gd name="connsiteY4" fmla="*/ 83344 h 85725"/>
                <a:gd name="connsiteX5" fmla="*/ 45244 w 85725"/>
                <a:gd name="connsiteY5" fmla="*/ 26194 h 85725"/>
                <a:gd name="connsiteX6" fmla="*/ 26194 w 85725"/>
                <a:gd name="connsiteY6" fmla="*/ 45244 h 85725"/>
                <a:gd name="connsiteX7" fmla="*/ 45244 w 85725"/>
                <a:gd name="connsiteY7" fmla="*/ 64294 h 85725"/>
                <a:gd name="connsiteX8" fmla="*/ 64294 w 85725"/>
                <a:gd name="connsiteY8" fmla="*/ 45244 h 85725"/>
                <a:gd name="connsiteX9" fmla="*/ 45244 w 85725"/>
                <a:gd name="connsiteY9" fmla="*/ 26194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725" h="85725">
                  <a:moveTo>
                    <a:pt x="45244" y="83344"/>
                  </a:moveTo>
                  <a:cubicBezTo>
                    <a:pt x="24202" y="83344"/>
                    <a:pt x="7144" y="66284"/>
                    <a:pt x="7144" y="45244"/>
                  </a:cubicBezTo>
                  <a:cubicBezTo>
                    <a:pt x="7144" y="24203"/>
                    <a:pt x="24202" y="7144"/>
                    <a:pt x="45244" y="7144"/>
                  </a:cubicBezTo>
                  <a:cubicBezTo>
                    <a:pt x="66285" y="7144"/>
                    <a:pt x="83344" y="24203"/>
                    <a:pt x="83344" y="45244"/>
                  </a:cubicBezTo>
                  <a:cubicBezTo>
                    <a:pt x="83344" y="66284"/>
                    <a:pt x="66285" y="83344"/>
                    <a:pt x="45244" y="83344"/>
                  </a:cubicBezTo>
                  <a:close/>
                  <a:moveTo>
                    <a:pt x="45244" y="26194"/>
                  </a:moveTo>
                  <a:cubicBezTo>
                    <a:pt x="34722" y="26194"/>
                    <a:pt x="26194" y="34719"/>
                    <a:pt x="26194" y="45244"/>
                  </a:cubicBezTo>
                  <a:cubicBezTo>
                    <a:pt x="26194" y="55769"/>
                    <a:pt x="34722" y="64294"/>
                    <a:pt x="45244" y="64294"/>
                  </a:cubicBezTo>
                  <a:cubicBezTo>
                    <a:pt x="55765" y="64294"/>
                    <a:pt x="64294" y="55769"/>
                    <a:pt x="64294" y="45244"/>
                  </a:cubicBezTo>
                  <a:cubicBezTo>
                    <a:pt x="64294" y="34719"/>
                    <a:pt x="55765" y="26194"/>
                    <a:pt x="45244" y="26194"/>
                  </a:cubicBezTo>
                  <a:close/>
                </a:path>
              </a:pathLst>
            </a:custGeom>
            <a:grpFill/>
            <a:ln w="9525" cap="flat">
              <a:noFill/>
              <a:prstDash val="solid"/>
              <a:miter/>
            </a:ln>
          </p:spPr>
          <p:txBody>
            <a:bodyPr rtlCol="0" anchor="ctr"/>
            <a:lstStyle/>
            <a:p>
              <a:endParaRPr lang="en-US"/>
            </a:p>
          </p:txBody>
        </p:sp>
        <p:sp>
          <p:nvSpPr>
            <p:cNvPr id="257" name="Freeform: Shape 256">
              <a:extLst>
                <a:ext uri="{FF2B5EF4-FFF2-40B4-BE49-F238E27FC236}">
                  <a16:creationId xmlns:a16="http://schemas.microsoft.com/office/drawing/2014/main" id="{C81B79B5-1595-FF07-CDF1-0AECC74E3DDB}"/>
                </a:ext>
              </a:extLst>
            </p:cNvPr>
            <p:cNvSpPr/>
            <p:nvPr/>
          </p:nvSpPr>
          <p:spPr>
            <a:xfrm>
              <a:off x="3712368" y="2612231"/>
              <a:ext cx="85725" cy="85725"/>
            </a:xfrm>
            <a:custGeom>
              <a:avLst/>
              <a:gdLst>
                <a:gd name="connsiteX0" fmla="*/ 45244 w 85725"/>
                <a:gd name="connsiteY0" fmla="*/ 83344 h 85725"/>
                <a:gd name="connsiteX1" fmla="*/ 7144 w 85725"/>
                <a:gd name="connsiteY1" fmla="*/ 45244 h 85725"/>
                <a:gd name="connsiteX2" fmla="*/ 45244 w 85725"/>
                <a:gd name="connsiteY2" fmla="*/ 7144 h 85725"/>
                <a:gd name="connsiteX3" fmla="*/ 83344 w 85725"/>
                <a:gd name="connsiteY3" fmla="*/ 45244 h 85725"/>
                <a:gd name="connsiteX4" fmla="*/ 45244 w 85725"/>
                <a:gd name="connsiteY4" fmla="*/ 83344 h 85725"/>
                <a:gd name="connsiteX5" fmla="*/ 45244 w 85725"/>
                <a:gd name="connsiteY5" fmla="*/ 26194 h 85725"/>
                <a:gd name="connsiteX6" fmla="*/ 26194 w 85725"/>
                <a:gd name="connsiteY6" fmla="*/ 45244 h 85725"/>
                <a:gd name="connsiteX7" fmla="*/ 45244 w 85725"/>
                <a:gd name="connsiteY7" fmla="*/ 64294 h 85725"/>
                <a:gd name="connsiteX8" fmla="*/ 64294 w 85725"/>
                <a:gd name="connsiteY8" fmla="*/ 45244 h 85725"/>
                <a:gd name="connsiteX9" fmla="*/ 45244 w 85725"/>
                <a:gd name="connsiteY9" fmla="*/ 26194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725" h="85725">
                  <a:moveTo>
                    <a:pt x="45244" y="83344"/>
                  </a:moveTo>
                  <a:cubicBezTo>
                    <a:pt x="24202" y="83344"/>
                    <a:pt x="7144" y="66284"/>
                    <a:pt x="7144" y="45244"/>
                  </a:cubicBezTo>
                  <a:cubicBezTo>
                    <a:pt x="7144" y="24203"/>
                    <a:pt x="24202" y="7144"/>
                    <a:pt x="45244" y="7144"/>
                  </a:cubicBezTo>
                  <a:cubicBezTo>
                    <a:pt x="66285" y="7144"/>
                    <a:pt x="83344" y="24203"/>
                    <a:pt x="83344" y="45244"/>
                  </a:cubicBezTo>
                  <a:cubicBezTo>
                    <a:pt x="83344" y="66284"/>
                    <a:pt x="66285" y="83344"/>
                    <a:pt x="45244" y="83344"/>
                  </a:cubicBezTo>
                  <a:close/>
                  <a:moveTo>
                    <a:pt x="45244" y="26194"/>
                  </a:moveTo>
                  <a:cubicBezTo>
                    <a:pt x="34722" y="26194"/>
                    <a:pt x="26194" y="34719"/>
                    <a:pt x="26194" y="45244"/>
                  </a:cubicBezTo>
                  <a:cubicBezTo>
                    <a:pt x="26194" y="55769"/>
                    <a:pt x="34722" y="64294"/>
                    <a:pt x="45244" y="64294"/>
                  </a:cubicBezTo>
                  <a:cubicBezTo>
                    <a:pt x="55765" y="64294"/>
                    <a:pt x="64294" y="55769"/>
                    <a:pt x="64294" y="45244"/>
                  </a:cubicBezTo>
                  <a:cubicBezTo>
                    <a:pt x="64294" y="34719"/>
                    <a:pt x="55765" y="26194"/>
                    <a:pt x="45244" y="26194"/>
                  </a:cubicBezTo>
                  <a:close/>
                </a:path>
              </a:pathLst>
            </a:custGeom>
            <a:grpFill/>
            <a:ln w="9525" cap="flat">
              <a:noFill/>
              <a:prstDash val="solid"/>
              <a:miter/>
            </a:ln>
          </p:spPr>
          <p:txBody>
            <a:bodyPr rtlCol="0" anchor="ctr"/>
            <a:lstStyle/>
            <a:p>
              <a:endParaRPr lang="en-US"/>
            </a:p>
          </p:txBody>
        </p:sp>
        <p:sp>
          <p:nvSpPr>
            <p:cNvPr id="284" name="Freeform: Shape 283">
              <a:extLst>
                <a:ext uri="{FF2B5EF4-FFF2-40B4-BE49-F238E27FC236}">
                  <a16:creationId xmlns:a16="http://schemas.microsoft.com/office/drawing/2014/main" id="{F384E592-CF91-8266-197F-0668EF055DFC}"/>
                </a:ext>
              </a:extLst>
            </p:cNvPr>
            <p:cNvSpPr/>
            <p:nvPr/>
          </p:nvSpPr>
          <p:spPr>
            <a:xfrm>
              <a:off x="3584323" y="2303590"/>
              <a:ext cx="85725" cy="85725"/>
            </a:xfrm>
            <a:custGeom>
              <a:avLst/>
              <a:gdLst>
                <a:gd name="connsiteX0" fmla="*/ 45273 w 85725"/>
                <a:gd name="connsiteY0" fmla="*/ 82994 h 85725"/>
                <a:gd name="connsiteX1" fmla="*/ 7144 w 85725"/>
                <a:gd name="connsiteY1" fmla="*/ 44922 h 85725"/>
                <a:gd name="connsiteX2" fmla="*/ 18318 w 85725"/>
                <a:gd name="connsiteY2" fmla="*/ 17938 h 85725"/>
                <a:gd name="connsiteX3" fmla="*/ 72229 w 85725"/>
                <a:gd name="connsiteY3" fmla="*/ 17938 h 85725"/>
                <a:gd name="connsiteX4" fmla="*/ 72260 w 85725"/>
                <a:gd name="connsiteY4" fmla="*/ 71821 h 85725"/>
                <a:gd name="connsiteX5" fmla="*/ 45273 w 85725"/>
                <a:gd name="connsiteY5" fmla="*/ 82994 h 85725"/>
                <a:gd name="connsiteX6" fmla="*/ 45273 w 85725"/>
                <a:gd name="connsiteY6" fmla="*/ 25844 h 85725"/>
                <a:gd name="connsiteX7" fmla="*/ 26013 w 85725"/>
                <a:gd name="connsiteY7" fmla="*/ 44684 h 85725"/>
                <a:gd name="connsiteX8" fmla="*/ 31843 w 85725"/>
                <a:gd name="connsiteY8" fmla="*/ 58610 h 85725"/>
                <a:gd name="connsiteX9" fmla="*/ 58783 w 85725"/>
                <a:gd name="connsiteY9" fmla="*/ 58819 h 85725"/>
                <a:gd name="connsiteX10" fmla="*/ 58989 w 85725"/>
                <a:gd name="connsiteY10" fmla="*/ 58610 h 85725"/>
                <a:gd name="connsiteX11" fmla="*/ 59301 w 85725"/>
                <a:gd name="connsiteY11" fmla="*/ 31673 h 85725"/>
                <a:gd name="connsiteX12" fmla="*/ 45273 w 85725"/>
                <a:gd name="connsiteY12" fmla="*/ 25939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725" h="85725">
                  <a:moveTo>
                    <a:pt x="45273" y="82994"/>
                  </a:moveTo>
                  <a:cubicBezTo>
                    <a:pt x="24232" y="83013"/>
                    <a:pt x="7160" y="65963"/>
                    <a:pt x="7144" y="44922"/>
                  </a:cubicBezTo>
                  <a:cubicBezTo>
                    <a:pt x="7135" y="34797"/>
                    <a:pt x="11156" y="25091"/>
                    <a:pt x="18318" y="17938"/>
                  </a:cubicBezTo>
                  <a:cubicBezTo>
                    <a:pt x="33406" y="3546"/>
                    <a:pt x="57140" y="3546"/>
                    <a:pt x="72229" y="17938"/>
                  </a:cubicBezTo>
                  <a:cubicBezTo>
                    <a:pt x="87117" y="32807"/>
                    <a:pt x="87130" y="56933"/>
                    <a:pt x="72260" y="71821"/>
                  </a:cubicBezTo>
                  <a:cubicBezTo>
                    <a:pt x="65105" y="78984"/>
                    <a:pt x="55396" y="83003"/>
                    <a:pt x="45273" y="82994"/>
                  </a:cubicBezTo>
                  <a:close/>
                  <a:moveTo>
                    <a:pt x="45273" y="25844"/>
                  </a:moveTo>
                  <a:cubicBezTo>
                    <a:pt x="34753" y="25729"/>
                    <a:pt x="26130" y="34159"/>
                    <a:pt x="26013" y="44684"/>
                  </a:cubicBezTo>
                  <a:cubicBezTo>
                    <a:pt x="25955" y="49933"/>
                    <a:pt x="28064" y="54971"/>
                    <a:pt x="31843" y="58610"/>
                  </a:cubicBezTo>
                  <a:cubicBezTo>
                    <a:pt x="39225" y="66106"/>
                    <a:pt x="51286" y="66201"/>
                    <a:pt x="58783" y="58819"/>
                  </a:cubicBezTo>
                  <a:cubicBezTo>
                    <a:pt x="58852" y="58743"/>
                    <a:pt x="58921" y="58676"/>
                    <a:pt x="58989" y="58610"/>
                  </a:cubicBezTo>
                  <a:cubicBezTo>
                    <a:pt x="66514" y="51256"/>
                    <a:pt x="66653" y="39198"/>
                    <a:pt x="59301" y="31673"/>
                  </a:cubicBezTo>
                  <a:cubicBezTo>
                    <a:pt x="55618" y="27901"/>
                    <a:pt x="50541" y="25825"/>
                    <a:pt x="45273" y="25939"/>
                  </a:cubicBezTo>
                  <a:close/>
                </a:path>
              </a:pathLst>
            </a:custGeom>
            <a:grpFill/>
            <a:ln w="9525" cap="flat">
              <a:noFill/>
              <a:prstDash val="solid"/>
              <a:miter/>
            </a:ln>
          </p:spPr>
          <p:txBody>
            <a:bodyPr rtlCol="0" anchor="ctr"/>
            <a:lstStyle/>
            <a:p>
              <a:endParaRPr lang="en-US"/>
            </a:p>
          </p:txBody>
        </p:sp>
        <p:sp>
          <p:nvSpPr>
            <p:cNvPr id="285" name="Freeform: Shape 284">
              <a:extLst>
                <a:ext uri="{FF2B5EF4-FFF2-40B4-BE49-F238E27FC236}">
                  <a16:creationId xmlns:a16="http://schemas.microsoft.com/office/drawing/2014/main" id="{745EFF50-D848-10FC-BC07-C8F715C36BB6}"/>
                </a:ext>
              </a:extLst>
            </p:cNvPr>
            <p:cNvSpPr/>
            <p:nvPr/>
          </p:nvSpPr>
          <p:spPr>
            <a:xfrm>
              <a:off x="3840414" y="2559272"/>
              <a:ext cx="85725" cy="85725"/>
            </a:xfrm>
            <a:custGeom>
              <a:avLst/>
              <a:gdLst>
                <a:gd name="connsiteX0" fmla="*/ 45214 w 85725"/>
                <a:gd name="connsiteY0" fmla="*/ 83344 h 85725"/>
                <a:gd name="connsiteX1" fmla="*/ 7144 w 85725"/>
                <a:gd name="connsiteY1" fmla="*/ 45215 h 85725"/>
                <a:gd name="connsiteX2" fmla="*/ 45274 w 85725"/>
                <a:gd name="connsiteY2" fmla="*/ 7144 h 85725"/>
                <a:gd name="connsiteX3" fmla="*/ 83344 w 85725"/>
                <a:gd name="connsiteY3" fmla="*/ 45272 h 85725"/>
                <a:gd name="connsiteX4" fmla="*/ 72170 w 85725"/>
                <a:gd name="connsiteY4" fmla="*/ 72200 h 85725"/>
                <a:gd name="connsiteX5" fmla="*/ 45214 w 85725"/>
                <a:gd name="connsiteY5" fmla="*/ 83344 h 85725"/>
                <a:gd name="connsiteX6" fmla="*/ 45214 w 85725"/>
                <a:gd name="connsiteY6" fmla="*/ 26194 h 85725"/>
                <a:gd name="connsiteX7" fmla="*/ 25959 w 85725"/>
                <a:gd name="connsiteY7" fmla="*/ 45034 h 85725"/>
                <a:gd name="connsiteX8" fmla="*/ 31498 w 85725"/>
                <a:gd name="connsiteY8" fmla="*/ 58674 h 85725"/>
                <a:gd name="connsiteX9" fmla="*/ 58439 w 85725"/>
                <a:gd name="connsiteY9" fmla="*/ 58693 h 85725"/>
                <a:gd name="connsiteX10" fmla="*/ 58454 w 85725"/>
                <a:gd name="connsiteY10" fmla="*/ 58674 h 85725"/>
                <a:gd name="connsiteX11" fmla="*/ 58376 w 85725"/>
                <a:gd name="connsiteY11" fmla="*/ 31737 h 85725"/>
                <a:gd name="connsiteX12" fmla="*/ 45119 w 85725"/>
                <a:gd name="connsiteY12" fmla="*/ 26194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725" h="85725">
                  <a:moveTo>
                    <a:pt x="45214" y="83344"/>
                  </a:moveTo>
                  <a:cubicBezTo>
                    <a:pt x="24173" y="83325"/>
                    <a:pt x="7128" y="66256"/>
                    <a:pt x="7144" y="45215"/>
                  </a:cubicBezTo>
                  <a:cubicBezTo>
                    <a:pt x="7161" y="24174"/>
                    <a:pt x="24233" y="7125"/>
                    <a:pt x="45274" y="7144"/>
                  </a:cubicBezTo>
                  <a:cubicBezTo>
                    <a:pt x="66316" y="7163"/>
                    <a:pt x="83361" y="24232"/>
                    <a:pt x="83344" y="45272"/>
                  </a:cubicBezTo>
                  <a:cubicBezTo>
                    <a:pt x="83336" y="55378"/>
                    <a:pt x="79317" y="65056"/>
                    <a:pt x="72170" y="72200"/>
                  </a:cubicBezTo>
                  <a:cubicBezTo>
                    <a:pt x="65019" y="79343"/>
                    <a:pt x="55322" y="83353"/>
                    <a:pt x="45214" y="83344"/>
                  </a:cubicBezTo>
                  <a:close/>
                  <a:moveTo>
                    <a:pt x="45214" y="26194"/>
                  </a:moveTo>
                  <a:cubicBezTo>
                    <a:pt x="34694" y="26079"/>
                    <a:pt x="26073" y="34519"/>
                    <a:pt x="25959" y="45034"/>
                  </a:cubicBezTo>
                  <a:cubicBezTo>
                    <a:pt x="25903" y="50140"/>
                    <a:pt x="27899" y="55055"/>
                    <a:pt x="31498" y="58674"/>
                  </a:cubicBezTo>
                  <a:cubicBezTo>
                    <a:pt x="38933" y="66113"/>
                    <a:pt x="50995" y="66123"/>
                    <a:pt x="58439" y="58693"/>
                  </a:cubicBezTo>
                  <a:cubicBezTo>
                    <a:pt x="58444" y="58683"/>
                    <a:pt x="58449" y="58683"/>
                    <a:pt x="58454" y="58674"/>
                  </a:cubicBezTo>
                  <a:cubicBezTo>
                    <a:pt x="65872" y="51216"/>
                    <a:pt x="65837" y="39148"/>
                    <a:pt x="58376" y="31737"/>
                  </a:cubicBezTo>
                  <a:cubicBezTo>
                    <a:pt x="54849" y="28232"/>
                    <a:pt x="50091" y="26241"/>
                    <a:pt x="45119" y="26194"/>
                  </a:cubicBezTo>
                  <a:close/>
                </a:path>
              </a:pathLst>
            </a:custGeom>
            <a:grpFill/>
            <a:ln w="9525" cap="flat">
              <a:noFill/>
              <a:prstDash val="solid"/>
              <a:miter/>
            </a:ln>
          </p:spPr>
          <p:txBody>
            <a:bodyPr rtlCol="0" anchor="ctr"/>
            <a:lstStyle/>
            <a:p>
              <a:endParaRPr lang="en-US"/>
            </a:p>
          </p:txBody>
        </p:sp>
        <p:sp>
          <p:nvSpPr>
            <p:cNvPr id="292" name="Freeform: Shape 291">
              <a:extLst>
                <a:ext uri="{FF2B5EF4-FFF2-40B4-BE49-F238E27FC236}">
                  <a16:creationId xmlns:a16="http://schemas.microsoft.com/office/drawing/2014/main" id="{0FB3F376-B0AC-95E9-6C14-7CAD2614E02E}"/>
                </a:ext>
              </a:extLst>
            </p:cNvPr>
            <p:cNvSpPr/>
            <p:nvPr/>
          </p:nvSpPr>
          <p:spPr>
            <a:xfrm>
              <a:off x="3531393" y="2431256"/>
              <a:ext cx="85725" cy="85725"/>
            </a:xfrm>
            <a:custGeom>
              <a:avLst/>
              <a:gdLst>
                <a:gd name="connsiteX0" fmla="*/ 45244 w 85725"/>
                <a:gd name="connsiteY0" fmla="*/ 83344 h 85725"/>
                <a:gd name="connsiteX1" fmla="*/ 7144 w 85725"/>
                <a:gd name="connsiteY1" fmla="*/ 45244 h 85725"/>
                <a:gd name="connsiteX2" fmla="*/ 45244 w 85725"/>
                <a:gd name="connsiteY2" fmla="*/ 7144 h 85725"/>
                <a:gd name="connsiteX3" fmla="*/ 83344 w 85725"/>
                <a:gd name="connsiteY3" fmla="*/ 45244 h 85725"/>
                <a:gd name="connsiteX4" fmla="*/ 45244 w 85725"/>
                <a:gd name="connsiteY4" fmla="*/ 83344 h 85725"/>
                <a:gd name="connsiteX5" fmla="*/ 45244 w 85725"/>
                <a:gd name="connsiteY5" fmla="*/ 26194 h 85725"/>
                <a:gd name="connsiteX6" fmla="*/ 26194 w 85725"/>
                <a:gd name="connsiteY6" fmla="*/ 45244 h 85725"/>
                <a:gd name="connsiteX7" fmla="*/ 45244 w 85725"/>
                <a:gd name="connsiteY7" fmla="*/ 64294 h 85725"/>
                <a:gd name="connsiteX8" fmla="*/ 64294 w 85725"/>
                <a:gd name="connsiteY8" fmla="*/ 45244 h 85725"/>
                <a:gd name="connsiteX9" fmla="*/ 45244 w 85725"/>
                <a:gd name="connsiteY9" fmla="*/ 26194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725" h="85725">
                  <a:moveTo>
                    <a:pt x="45244" y="83344"/>
                  </a:moveTo>
                  <a:cubicBezTo>
                    <a:pt x="24202" y="83344"/>
                    <a:pt x="7144" y="66284"/>
                    <a:pt x="7144" y="45244"/>
                  </a:cubicBezTo>
                  <a:cubicBezTo>
                    <a:pt x="7144" y="24203"/>
                    <a:pt x="24202" y="7144"/>
                    <a:pt x="45244" y="7144"/>
                  </a:cubicBezTo>
                  <a:cubicBezTo>
                    <a:pt x="66285" y="7144"/>
                    <a:pt x="83344" y="24203"/>
                    <a:pt x="83344" y="45244"/>
                  </a:cubicBezTo>
                  <a:cubicBezTo>
                    <a:pt x="83344" y="66284"/>
                    <a:pt x="66285" y="83344"/>
                    <a:pt x="45244" y="83344"/>
                  </a:cubicBezTo>
                  <a:close/>
                  <a:moveTo>
                    <a:pt x="45244" y="26194"/>
                  </a:moveTo>
                  <a:cubicBezTo>
                    <a:pt x="34722" y="26194"/>
                    <a:pt x="26194" y="34719"/>
                    <a:pt x="26194" y="45244"/>
                  </a:cubicBezTo>
                  <a:cubicBezTo>
                    <a:pt x="26194" y="55769"/>
                    <a:pt x="34722" y="64294"/>
                    <a:pt x="45244" y="64294"/>
                  </a:cubicBezTo>
                  <a:cubicBezTo>
                    <a:pt x="55765" y="64294"/>
                    <a:pt x="64294" y="55769"/>
                    <a:pt x="64294" y="45244"/>
                  </a:cubicBezTo>
                  <a:cubicBezTo>
                    <a:pt x="64294" y="34719"/>
                    <a:pt x="55765" y="26194"/>
                    <a:pt x="45244" y="26194"/>
                  </a:cubicBezTo>
                  <a:close/>
                </a:path>
              </a:pathLst>
            </a:custGeom>
            <a:grpFill/>
            <a:ln w="9525" cap="flat">
              <a:noFill/>
              <a:prstDash val="solid"/>
              <a:miter/>
            </a:ln>
          </p:spPr>
          <p:txBody>
            <a:bodyPr rtlCol="0" anchor="ctr"/>
            <a:lstStyle/>
            <a:p>
              <a:endParaRPr lang="en-US"/>
            </a:p>
          </p:txBody>
        </p:sp>
        <p:sp>
          <p:nvSpPr>
            <p:cNvPr id="293" name="Freeform: Shape 292">
              <a:extLst>
                <a:ext uri="{FF2B5EF4-FFF2-40B4-BE49-F238E27FC236}">
                  <a16:creationId xmlns:a16="http://schemas.microsoft.com/office/drawing/2014/main" id="{321AF88D-3F90-5B22-C114-AB122C4ADC28}"/>
                </a:ext>
              </a:extLst>
            </p:cNvPr>
            <p:cNvSpPr/>
            <p:nvPr/>
          </p:nvSpPr>
          <p:spPr>
            <a:xfrm>
              <a:off x="3893373" y="2431256"/>
              <a:ext cx="85725" cy="85725"/>
            </a:xfrm>
            <a:custGeom>
              <a:avLst/>
              <a:gdLst>
                <a:gd name="connsiteX0" fmla="*/ 45214 w 85725"/>
                <a:gd name="connsiteY0" fmla="*/ 83344 h 85725"/>
                <a:gd name="connsiteX1" fmla="*/ 45214 w 85725"/>
                <a:gd name="connsiteY1" fmla="*/ 83344 h 85725"/>
                <a:gd name="connsiteX2" fmla="*/ 45214 w 85725"/>
                <a:gd name="connsiteY2" fmla="*/ 83344 h 85725"/>
                <a:gd name="connsiteX3" fmla="*/ 7144 w 85725"/>
                <a:gd name="connsiteY3" fmla="*/ 45215 h 85725"/>
                <a:gd name="connsiteX4" fmla="*/ 45274 w 85725"/>
                <a:gd name="connsiteY4" fmla="*/ 7144 h 85725"/>
                <a:gd name="connsiteX5" fmla="*/ 83344 w 85725"/>
                <a:gd name="connsiteY5" fmla="*/ 45272 h 85725"/>
                <a:gd name="connsiteX6" fmla="*/ 72170 w 85725"/>
                <a:gd name="connsiteY6" fmla="*/ 72200 h 85725"/>
                <a:gd name="connsiteX7" fmla="*/ 45214 w 85725"/>
                <a:gd name="connsiteY7" fmla="*/ 83344 h 85725"/>
                <a:gd name="connsiteX8" fmla="*/ 45214 w 85725"/>
                <a:gd name="connsiteY8" fmla="*/ 26194 h 85725"/>
                <a:gd name="connsiteX9" fmla="*/ 26164 w 85725"/>
                <a:gd name="connsiteY9" fmla="*/ 45244 h 85725"/>
                <a:gd name="connsiteX10" fmla="*/ 45214 w 85725"/>
                <a:gd name="connsiteY10" fmla="*/ 64294 h 85725"/>
                <a:gd name="connsiteX11" fmla="*/ 45214 w 85725"/>
                <a:gd name="connsiteY11" fmla="*/ 64294 h 85725"/>
                <a:gd name="connsiteX12" fmla="*/ 64264 w 85725"/>
                <a:gd name="connsiteY12" fmla="*/ 45244 h 85725"/>
                <a:gd name="connsiteX13" fmla="*/ 45214 w 85725"/>
                <a:gd name="connsiteY13" fmla="*/ 26194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85725">
                  <a:moveTo>
                    <a:pt x="45214" y="83344"/>
                  </a:moveTo>
                  <a:lnTo>
                    <a:pt x="45214" y="83344"/>
                  </a:lnTo>
                  <a:lnTo>
                    <a:pt x="45214" y="83344"/>
                  </a:lnTo>
                  <a:cubicBezTo>
                    <a:pt x="24173" y="83325"/>
                    <a:pt x="7128" y="66256"/>
                    <a:pt x="7144" y="45215"/>
                  </a:cubicBezTo>
                  <a:cubicBezTo>
                    <a:pt x="7161" y="24174"/>
                    <a:pt x="24232" y="7125"/>
                    <a:pt x="45274" y="7144"/>
                  </a:cubicBezTo>
                  <a:cubicBezTo>
                    <a:pt x="66316" y="7163"/>
                    <a:pt x="83361" y="24232"/>
                    <a:pt x="83344" y="45272"/>
                  </a:cubicBezTo>
                  <a:cubicBezTo>
                    <a:pt x="83336" y="55378"/>
                    <a:pt x="79317" y="65056"/>
                    <a:pt x="72170" y="72200"/>
                  </a:cubicBezTo>
                  <a:cubicBezTo>
                    <a:pt x="65019" y="79343"/>
                    <a:pt x="55322" y="83353"/>
                    <a:pt x="45214" y="83344"/>
                  </a:cubicBezTo>
                  <a:close/>
                  <a:moveTo>
                    <a:pt x="45214" y="26194"/>
                  </a:moveTo>
                  <a:cubicBezTo>
                    <a:pt x="34693" y="26194"/>
                    <a:pt x="26164" y="34719"/>
                    <a:pt x="26164" y="45244"/>
                  </a:cubicBezTo>
                  <a:cubicBezTo>
                    <a:pt x="26164" y="55769"/>
                    <a:pt x="34693" y="64294"/>
                    <a:pt x="45214" y="64294"/>
                  </a:cubicBezTo>
                  <a:lnTo>
                    <a:pt x="45214" y="64294"/>
                  </a:lnTo>
                  <a:cubicBezTo>
                    <a:pt x="55736" y="64294"/>
                    <a:pt x="64264" y="55769"/>
                    <a:pt x="64264" y="45244"/>
                  </a:cubicBezTo>
                  <a:cubicBezTo>
                    <a:pt x="64264" y="34719"/>
                    <a:pt x="55736" y="26194"/>
                    <a:pt x="45214" y="26194"/>
                  </a:cubicBezTo>
                  <a:close/>
                </a:path>
              </a:pathLst>
            </a:custGeom>
            <a:grpFill/>
            <a:ln w="9525" cap="flat">
              <a:noFill/>
              <a:prstDash val="solid"/>
              <a:miter/>
            </a:ln>
          </p:spPr>
          <p:txBody>
            <a:bodyPr rtlCol="0" anchor="ctr"/>
            <a:lstStyle/>
            <a:p>
              <a:endParaRPr lang="en-US"/>
            </a:p>
          </p:txBody>
        </p:sp>
        <p:sp>
          <p:nvSpPr>
            <p:cNvPr id="294" name="Freeform: Shape 293">
              <a:extLst>
                <a:ext uri="{FF2B5EF4-FFF2-40B4-BE49-F238E27FC236}">
                  <a16:creationId xmlns:a16="http://schemas.microsoft.com/office/drawing/2014/main" id="{48ACE942-FDE2-70F8-AF89-10BAF03FF53D}"/>
                </a:ext>
              </a:extLst>
            </p:cNvPr>
            <p:cNvSpPr/>
            <p:nvPr/>
          </p:nvSpPr>
          <p:spPr>
            <a:xfrm>
              <a:off x="3584382" y="2559177"/>
              <a:ext cx="85725" cy="85725"/>
            </a:xfrm>
            <a:custGeom>
              <a:avLst/>
              <a:gdLst>
                <a:gd name="connsiteX0" fmla="*/ 45214 w 85725"/>
                <a:gd name="connsiteY0" fmla="*/ 83344 h 85725"/>
                <a:gd name="connsiteX1" fmla="*/ 7144 w 85725"/>
                <a:gd name="connsiteY1" fmla="*/ 45215 h 85725"/>
                <a:gd name="connsiteX2" fmla="*/ 45274 w 85725"/>
                <a:gd name="connsiteY2" fmla="*/ 7144 h 85725"/>
                <a:gd name="connsiteX3" fmla="*/ 83344 w 85725"/>
                <a:gd name="connsiteY3" fmla="*/ 45272 h 85725"/>
                <a:gd name="connsiteX4" fmla="*/ 72170 w 85725"/>
                <a:gd name="connsiteY4" fmla="*/ 72200 h 85725"/>
                <a:gd name="connsiteX5" fmla="*/ 45214 w 85725"/>
                <a:gd name="connsiteY5" fmla="*/ 83344 h 85725"/>
                <a:gd name="connsiteX6" fmla="*/ 45214 w 85725"/>
                <a:gd name="connsiteY6" fmla="*/ 26194 h 85725"/>
                <a:gd name="connsiteX7" fmla="*/ 26244 w 85725"/>
                <a:gd name="connsiteY7" fmla="*/ 45320 h 85725"/>
                <a:gd name="connsiteX8" fmla="*/ 31784 w 85725"/>
                <a:gd name="connsiteY8" fmla="*/ 58674 h 85725"/>
                <a:gd name="connsiteX9" fmla="*/ 58725 w 85725"/>
                <a:gd name="connsiteY9" fmla="*/ 58693 h 85725"/>
                <a:gd name="connsiteX10" fmla="*/ 58740 w 85725"/>
                <a:gd name="connsiteY10" fmla="*/ 58674 h 85725"/>
                <a:gd name="connsiteX11" fmla="*/ 58470 w 85725"/>
                <a:gd name="connsiteY11" fmla="*/ 31737 h 85725"/>
                <a:gd name="connsiteX12" fmla="*/ 45214 w 85725"/>
                <a:gd name="connsiteY12" fmla="*/ 26289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725" h="85725">
                  <a:moveTo>
                    <a:pt x="45214" y="83344"/>
                  </a:moveTo>
                  <a:cubicBezTo>
                    <a:pt x="24173" y="83325"/>
                    <a:pt x="7128" y="66256"/>
                    <a:pt x="7144" y="45215"/>
                  </a:cubicBezTo>
                  <a:cubicBezTo>
                    <a:pt x="7161" y="24175"/>
                    <a:pt x="24233" y="7125"/>
                    <a:pt x="45274" y="7144"/>
                  </a:cubicBezTo>
                  <a:cubicBezTo>
                    <a:pt x="66316" y="7163"/>
                    <a:pt x="83361" y="24232"/>
                    <a:pt x="83344" y="45272"/>
                  </a:cubicBezTo>
                  <a:cubicBezTo>
                    <a:pt x="83336" y="55378"/>
                    <a:pt x="79317" y="65056"/>
                    <a:pt x="72170" y="72200"/>
                  </a:cubicBezTo>
                  <a:cubicBezTo>
                    <a:pt x="65019" y="79343"/>
                    <a:pt x="55322" y="83353"/>
                    <a:pt x="45214" y="83344"/>
                  </a:cubicBezTo>
                  <a:close/>
                  <a:moveTo>
                    <a:pt x="45214" y="26194"/>
                  </a:moveTo>
                  <a:cubicBezTo>
                    <a:pt x="34693" y="26241"/>
                    <a:pt x="26200" y="34804"/>
                    <a:pt x="26244" y="45320"/>
                  </a:cubicBezTo>
                  <a:cubicBezTo>
                    <a:pt x="26265" y="50330"/>
                    <a:pt x="28255" y="55121"/>
                    <a:pt x="31784" y="58674"/>
                  </a:cubicBezTo>
                  <a:cubicBezTo>
                    <a:pt x="39219" y="66113"/>
                    <a:pt x="51281" y="66123"/>
                    <a:pt x="58725" y="58693"/>
                  </a:cubicBezTo>
                  <a:cubicBezTo>
                    <a:pt x="58730" y="58684"/>
                    <a:pt x="58735" y="58684"/>
                    <a:pt x="58740" y="58674"/>
                  </a:cubicBezTo>
                  <a:cubicBezTo>
                    <a:pt x="66104" y="51159"/>
                    <a:pt x="65984" y="39100"/>
                    <a:pt x="58470" y="31737"/>
                  </a:cubicBezTo>
                  <a:cubicBezTo>
                    <a:pt x="54929" y="28261"/>
                    <a:pt x="50173" y="26308"/>
                    <a:pt x="45214" y="26289"/>
                  </a:cubicBezTo>
                  <a:close/>
                </a:path>
              </a:pathLst>
            </a:custGeom>
            <a:grpFill/>
            <a:ln w="9525" cap="flat">
              <a:noFill/>
              <a:prstDash val="solid"/>
              <a:miter/>
            </a:ln>
          </p:spPr>
          <p:txBody>
            <a:bodyPr rtlCol="0" anchor="ctr"/>
            <a:lstStyle/>
            <a:p>
              <a:endParaRPr lang="en-US"/>
            </a:p>
          </p:txBody>
        </p:sp>
        <p:sp>
          <p:nvSpPr>
            <p:cNvPr id="295" name="Freeform: Shape 294">
              <a:extLst>
                <a:ext uri="{FF2B5EF4-FFF2-40B4-BE49-F238E27FC236}">
                  <a16:creationId xmlns:a16="http://schemas.microsoft.com/office/drawing/2014/main" id="{DE4F7652-D443-1564-A28D-6ABF8D0E7801}"/>
                </a:ext>
              </a:extLst>
            </p:cNvPr>
            <p:cNvSpPr/>
            <p:nvPr/>
          </p:nvSpPr>
          <p:spPr>
            <a:xfrm>
              <a:off x="3840414" y="2303336"/>
              <a:ext cx="85725" cy="85725"/>
            </a:xfrm>
            <a:custGeom>
              <a:avLst/>
              <a:gdLst>
                <a:gd name="connsiteX0" fmla="*/ 45214 w 85725"/>
                <a:gd name="connsiteY0" fmla="*/ 83344 h 85725"/>
                <a:gd name="connsiteX1" fmla="*/ 7144 w 85725"/>
                <a:gd name="connsiteY1" fmla="*/ 45215 h 85725"/>
                <a:gd name="connsiteX2" fmla="*/ 45274 w 85725"/>
                <a:gd name="connsiteY2" fmla="*/ 7144 h 85725"/>
                <a:gd name="connsiteX3" fmla="*/ 83344 w 85725"/>
                <a:gd name="connsiteY3" fmla="*/ 45272 h 85725"/>
                <a:gd name="connsiteX4" fmla="*/ 72170 w 85725"/>
                <a:gd name="connsiteY4" fmla="*/ 72199 h 85725"/>
                <a:gd name="connsiteX5" fmla="*/ 45214 w 85725"/>
                <a:gd name="connsiteY5" fmla="*/ 83344 h 85725"/>
                <a:gd name="connsiteX6" fmla="*/ 45214 w 85725"/>
                <a:gd name="connsiteY6" fmla="*/ 26194 h 85725"/>
                <a:gd name="connsiteX7" fmla="*/ 25766 w 85725"/>
                <a:gd name="connsiteY7" fmla="*/ 44834 h 85725"/>
                <a:gd name="connsiteX8" fmla="*/ 31498 w 85725"/>
                <a:gd name="connsiteY8" fmla="*/ 58864 h 85725"/>
                <a:gd name="connsiteX9" fmla="*/ 58439 w 85725"/>
                <a:gd name="connsiteY9" fmla="*/ 58883 h 85725"/>
                <a:gd name="connsiteX10" fmla="*/ 58454 w 85725"/>
                <a:gd name="connsiteY10" fmla="*/ 58864 h 85725"/>
                <a:gd name="connsiteX11" fmla="*/ 58757 w 85725"/>
                <a:gd name="connsiteY11" fmla="*/ 31928 h 85725"/>
                <a:gd name="connsiteX12" fmla="*/ 45214 w 85725"/>
                <a:gd name="connsiteY12" fmla="*/ 26194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725" h="85725">
                  <a:moveTo>
                    <a:pt x="45214" y="83344"/>
                  </a:moveTo>
                  <a:cubicBezTo>
                    <a:pt x="24173" y="83325"/>
                    <a:pt x="7128" y="66256"/>
                    <a:pt x="7144" y="45215"/>
                  </a:cubicBezTo>
                  <a:cubicBezTo>
                    <a:pt x="7161" y="24174"/>
                    <a:pt x="24233" y="7125"/>
                    <a:pt x="45274" y="7144"/>
                  </a:cubicBezTo>
                  <a:cubicBezTo>
                    <a:pt x="66316" y="7163"/>
                    <a:pt x="83361" y="24232"/>
                    <a:pt x="83344" y="45272"/>
                  </a:cubicBezTo>
                  <a:cubicBezTo>
                    <a:pt x="83336" y="55378"/>
                    <a:pt x="79317" y="65056"/>
                    <a:pt x="72170" y="72199"/>
                  </a:cubicBezTo>
                  <a:cubicBezTo>
                    <a:pt x="65019" y="79343"/>
                    <a:pt x="55322" y="83353"/>
                    <a:pt x="45214" y="83344"/>
                  </a:cubicBezTo>
                  <a:close/>
                  <a:moveTo>
                    <a:pt x="45214" y="26194"/>
                  </a:moveTo>
                  <a:cubicBezTo>
                    <a:pt x="34696" y="25975"/>
                    <a:pt x="25989" y="34319"/>
                    <a:pt x="25766" y="44834"/>
                  </a:cubicBezTo>
                  <a:cubicBezTo>
                    <a:pt x="25656" y="50101"/>
                    <a:pt x="27730" y="55178"/>
                    <a:pt x="31498" y="58864"/>
                  </a:cubicBezTo>
                  <a:cubicBezTo>
                    <a:pt x="38933" y="66304"/>
                    <a:pt x="50995" y="66313"/>
                    <a:pt x="58439" y="58883"/>
                  </a:cubicBezTo>
                  <a:cubicBezTo>
                    <a:pt x="58444" y="58874"/>
                    <a:pt x="58449" y="58874"/>
                    <a:pt x="58454" y="58864"/>
                  </a:cubicBezTo>
                  <a:cubicBezTo>
                    <a:pt x="65977" y="51511"/>
                    <a:pt x="66112" y="39453"/>
                    <a:pt x="58757" y="31928"/>
                  </a:cubicBezTo>
                  <a:cubicBezTo>
                    <a:pt x="55192" y="28280"/>
                    <a:pt x="50314" y="26213"/>
                    <a:pt x="45214" y="26194"/>
                  </a:cubicBezTo>
                  <a:close/>
                </a:path>
              </a:pathLst>
            </a:custGeom>
            <a:grpFill/>
            <a:ln w="9525" cap="flat">
              <a:noFill/>
              <a:prstDash val="solid"/>
              <a:miter/>
            </a:ln>
          </p:spPr>
          <p:txBody>
            <a:bodyPr rtlCol="0" anchor="ctr"/>
            <a:lstStyle/>
            <a:p>
              <a:endParaRPr lang="en-US"/>
            </a:p>
          </p:txBody>
        </p:sp>
      </p:grpSp>
      <p:grpSp>
        <p:nvGrpSpPr>
          <p:cNvPr id="296" name="Group 4">
            <a:extLst>
              <a:ext uri="{FF2B5EF4-FFF2-40B4-BE49-F238E27FC236}">
                <a16:creationId xmlns:a16="http://schemas.microsoft.com/office/drawing/2014/main" id="{7069AF70-B5B8-2092-4B3B-08E430B2AE61}"/>
              </a:ext>
            </a:extLst>
          </p:cNvPr>
          <p:cNvGrpSpPr>
            <a:grpSpLocks noChangeAspect="1"/>
          </p:cNvGrpSpPr>
          <p:nvPr/>
        </p:nvGrpSpPr>
        <p:grpSpPr bwMode="auto">
          <a:xfrm>
            <a:off x="600076" y="1755775"/>
            <a:ext cx="412750" cy="400050"/>
            <a:chOff x="378" y="1106"/>
            <a:chExt cx="260" cy="252"/>
          </a:xfrm>
          <a:noFill/>
        </p:grpSpPr>
        <p:sp>
          <p:nvSpPr>
            <p:cNvPr id="298" name="Freeform 5">
              <a:extLst>
                <a:ext uri="{FF2B5EF4-FFF2-40B4-BE49-F238E27FC236}">
                  <a16:creationId xmlns:a16="http://schemas.microsoft.com/office/drawing/2014/main" id="{326BB9F0-C567-AB64-6112-907CD104E71F}"/>
                </a:ext>
              </a:extLst>
            </p:cNvPr>
            <p:cNvSpPr>
              <a:spLocks/>
            </p:cNvSpPr>
            <p:nvPr/>
          </p:nvSpPr>
          <p:spPr bwMode="auto">
            <a:xfrm>
              <a:off x="472" y="1127"/>
              <a:ext cx="72" cy="57"/>
            </a:xfrm>
            <a:custGeom>
              <a:avLst/>
              <a:gdLst>
                <a:gd name="T0" fmla="*/ 0 w 421"/>
                <a:gd name="T1" fmla="*/ 327 h 327"/>
                <a:gd name="T2" fmla="*/ 0 w 421"/>
                <a:gd name="T3" fmla="*/ 327 h 327"/>
                <a:gd name="T4" fmla="*/ 0 w 421"/>
                <a:gd name="T5" fmla="*/ 176 h 327"/>
                <a:gd name="T6" fmla="*/ 210 w 421"/>
                <a:gd name="T7" fmla="*/ 0 h 327"/>
                <a:gd name="T8" fmla="*/ 421 w 421"/>
                <a:gd name="T9" fmla="*/ 176 h 327"/>
                <a:gd name="T10" fmla="*/ 421 w 421"/>
                <a:gd name="T11" fmla="*/ 327 h 327"/>
              </a:gdLst>
              <a:ahLst/>
              <a:cxnLst>
                <a:cxn ang="0">
                  <a:pos x="T0" y="T1"/>
                </a:cxn>
                <a:cxn ang="0">
                  <a:pos x="T2" y="T3"/>
                </a:cxn>
                <a:cxn ang="0">
                  <a:pos x="T4" y="T5"/>
                </a:cxn>
                <a:cxn ang="0">
                  <a:pos x="T6" y="T7"/>
                </a:cxn>
                <a:cxn ang="0">
                  <a:pos x="T8" y="T9"/>
                </a:cxn>
                <a:cxn ang="0">
                  <a:pos x="T10" y="T11"/>
                </a:cxn>
              </a:cxnLst>
              <a:rect l="0" t="0" r="r" b="b"/>
              <a:pathLst>
                <a:path w="421" h="327">
                  <a:moveTo>
                    <a:pt x="0" y="327"/>
                  </a:moveTo>
                  <a:lnTo>
                    <a:pt x="0" y="327"/>
                  </a:lnTo>
                  <a:lnTo>
                    <a:pt x="0" y="176"/>
                  </a:lnTo>
                  <a:cubicBezTo>
                    <a:pt x="0" y="79"/>
                    <a:pt x="94" y="0"/>
                    <a:pt x="210" y="0"/>
                  </a:cubicBezTo>
                  <a:cubicBezTo>
                    <a:pt x="327" y="0"/>
                    <a:pt x="421" y="79"/>
                    <a:pt x="421" y="176"/>
                  </a:cubicBezTo>
                  <a:lnTo>
                    <a:pt x="421" y="327"/>
                  </a:lnTo>
                </a:path>
              </a:pathLst>
            </a:custGeom>
            <a:grpFill/>
            <a:ln w="11113"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9" name="Freeform 6">
              <a:extLst>
                <a:ext uri="{FF2B5EF4-FFF2-40B4-BE49-F238E27FC236}">
                  <a16:creationId xmlns:a16="http://schemas.microsoft.com/office/drawing/2014/main" id="{4C379ED8-A320-141C-15D4-D579760AE4D8}"/>
                </a:ext>
              </a:extLst>
            </p:cNvPr>
            <p:cNvSpPr>
              <a:spLocks/>
            </p:cNvSpPr>
            <p:nvPr/>
          </p:nvSpPr>
          <p:spPr bwMode="auto">
            <a:xfrm>
              <a:off x="488" y="1143"/>
              <a:ext cx="41" cy="41"/>
            </a:xfrm>
            <a:custGeom>
              <a:avLst/>
              <a:gdLst>
                <a:gd name="T0" fmla="*/ 237 w 237"/>
                <a:gd name="T1" fmla="*/ 165 h 235"/>
                <a:gd name="T2" fmla="*/ 237 w 237"/>
                <a:gd name="T3" fmla="*/ 165 h 235"/>
                <a:gd name="T4" fmla="*/ 237 w 237"/>
                <a:gd name="T5" fmla="*/ 84 h 235"/>
                <a:gd name="T6" fmla="*/ 118 w 237"/>
                <a:gd name="T7" fmla="*/ 0 h 235"/>
                <a:gd name="T8" fmla="*/ 0 w 237"/>
                <a:gd name="T9" fmla="*/ 84 h 235"/>
                <a:gd name="T10" fmla="*/ 0 w 237"/>
                <a:gd name="T11" fmla="*/ 235 h 235"/>
              </a:gdLst>
              <a:ahLst/>
              <a:cxnLst>
                <a:cxn ang="0">
                  <a:pos x="T0" y="T1"/>
                </a:cxn>
                <a:cxn ang="0">
                  <a:pos x="T2" y="T3"/>
                </a:cxn>
                <a:cxn ang="0">
                  <a:pos x="T4" y="T5"/>
                </a:cxn>
                <a:cxn ang="0">
                  <a:pos x="T6" y="T7"/>
                </a:cxn>
                <a:cxn ang="0">
                  <a:pos x="T8" y="T9"/>
                </a:cxn>
                <a:cxn ang="0">
                  <a:pos x="T10" y="T11"/>
                </a:cxn>
              </a:cxnLst>
              <a:rect l="0" t="0" r="r" b="b"/>
              <a:pathLst>
                <a:path w="237" h="235">
                  <a:moveTo>
                    <a:pt x="237" y="165"/>
                  </a:moveTo>
                  <a:lnTo>
                    <a:pt x="237" y="165"/>
                  </a:lnTo>
                  <a:lnTo>
                    <a:pt x="237" y="84"/>
                  </a:lnTo>
                  <a:cubicBezTo>
                    <a:pt x="237" y="39"/>
                    <a:pt x="182" y="0"/>
                    <a:pt x="118" y="0"/>
                  </a:cubicBezTo>
                  <a:cubicBezTo>
                    <a:pt x="54" y="0"/>
                    <a:pt x="0" y="39"/>
                    <a:pt x="0" y="84"/>
                  </a:cubicBezTo>
                  <a:lnTo>
                    <a:pt x="0" y="235"/>
                  </a:lnTo>
                </a:path>
              </a:pathLst>
            </a:custGeom>
            <a:grpFill/>
            <a:ln w="11113"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0" name="Freeform 7">
              <a:extLst>
                <a:ext uri="{FF2B5EF4-FFF2-40B4-BE49-F238E27FC236}">
                  <a16:creationId xmlns:a16="http://schemas.microsoft.com/office/drawing/2014/main" id="{1098E274-1A38-9870-47C4-B026197B65F7}"/>
                </a:ext>
              </a:extLst>
            </p:cNvPr>
            <p:cNvSpPr>
              <a:spLocks/>
            </p:cNvSpPr>
            <p:nvPr/>
          </p:nvSpPr>
          <p:spPr bwMode="auto">
            <a:xfrm>
              <a:off x="460" y="1184"/>
              <a:ext cx="96" cy="67"/>
            </a:xfrm>
            <a:custGeom>
              <a:avLst/>
              <a:gdLst>
                <a:gd name="T0" fmla="*/ 230 w 561"/>
                <a:gd name="T1" fmla="*/ 392 h 392"/>
                <a:gd name="T2" fmla="*/ 230 w 561"/>
                <a:gd name="T3" fmla="*/ 392 h 392"/>
                <a:gd name="T4" fmla="*/ 93 w 561"/>
                <a:gd name="T5" fmla="*/ 392 h 392"/>
                <a:gd name="T6" fmla="*/ 0 w 561"/>
                <a:gd name="T7" fmla="*/ 298 h 392"/>
                <a:gd name="T8" fmla="*/ 0 w 561"/>
                <a:gd name="T9" fmla="*/ 0 h 392"/>
                <a:gd name="T10" fmla="*/ 70 w 561"/>
                <a:gd name="T11" fmla="*/ 0 h 392"/>
                <a:gd name="T12" fmla="*/ 162 w 561"/>
                <a:gd name="T13" fmla="*/ 0 h 392"/>
                <a:gd name="T14" fmla="*/ 491 w 561"/>
                <a:gd name="T15" fmla="*/ 0 h 392"/>
                <a:gd name="T16" fmla="*/ 561 w 561"/>
                <a:gd name="T17" fmla="*/ 0 h 392"/>
                <a:gd name="T18" fmla="*/ 561 w 561"/>
                <a:gd name="T19" fmla="*/ 298 h 392"/>
                <a:gd name="T20" fmla="*/ 468 w 561"/>
                <a:gd name="T21" fmla="*/ 392 h 392"/>
                <a:gd name="T22" fmla="*/ 450 w 561"/>
                <a:gd name="T23" fmla="*/ 392 h 392"/>
                <a:gd name="T24" fmla="*/ 334 w 561"/>
                <a:gd name="T25" fmla="*/ 392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1" h="392">
                  <a:moveTo>
                    <a:pt x="230" y="392"/>
                  </a:moveTo>
                  <a:lnTo>
                    <a:pt x="230" y="392"/>
                  </a:lnTo>
                  <a:lnTo>
                    <a:pt x="93" y="392"/>
                  </a:lnTo>
                  <a:cubicBezTo>
                    <a:pt x="42" y="392"/>
                    <a:pt x="0" y="350"/>
                    <a:pt x="0" y="298"/>
                  </a:cubicBezTo>
                  <a:lnTo>
                    <a:pt x="0" y="0"/>
                  </a:lnTo>
                  <a:lnTo>
                    <a:pt x="70" y="0"/>
                  </a:lnTo>
                  <a:lnTo>
                    <a:pt x="162" y="0"/>
                  </a:lnTo>
                  <a:lnTo>
                    <a:pt x="491" y="0"/>
                  </a:lnTo>
                  <a:lnTo>
                    <a:pt x="561" y="0"/>
                  </a:lnTo>
                  <a:lnTo>
                    <a:pt x="561" y="298"/>
                  </a:lnTo>
                  <a:cubicBezTo>
                    <a:pt x="561" y="350"/>
                    <a:pt x="519" y="392"/>
                    <a:pt x="468" y="392"/>
                  </a:cubicBezTo>
                  <a:lnTo>
                    <a:pt x="450" y="392"/>
                  </a:lnTo>
                  <a:lnTo>
                    <a:pt x="334" y="392"/>
                  </a:lnTo>
                </a:path>
              </a:pathLst>
            </a:custGeom>
            <a:grpFill/>
            <a:ln w="11113"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1" name="Freeform 8">
              <a:extLst>
                <a:ext uri="{FF2B5EF4-FFF2-40B4-BE49-F238E27FC236}">
                  <a16:creationId xmlns:a16="http://schemas.microsoft.com/office/drawing/2014/main" id="{2B17CA84-2DDF-4B1A-E4C4-FC170638603D}"/>
                </a:ext>
              </a:extLst>
            </p:cNvPr>
            <p:cNvSpPr>
              <a:spLocks/>
            </p:cNvSpPr>
            <p:nvPr/>
          </p:nvSpPr>
          <p:spPr bwMode="auto">
            <a:xfrm>
              <a:off x="402" y="1185"/>
              <a:ext cx="45" cy="0"/>
            </a:xfrm>
            <a:custGeom>
              <a:avLst/>
              <a:gdLst>
                <a:gd name="T0" fmla="*/ 264 w 264"/>
                <a:gd name="T1" fmla="*/ 264 w 264"/>
                <a:gd name="T2" fmla="*/ 0 w 264"/>
              </a:gdLst>
              <a:ahLst/>
              <a:cxnLst>
                <a:cxn ang="0">
                  <a:pos x="T0" y="0"/>
                </a:cxn>
                <a:cxn ang="0">
                  <a:pos x="T1" y="0"/>
                </a:cxn>
                <a:cxn ang="0">
                  <a:pos x="T2" y="0"/>
                </a:cxn>
              </a:cxnLst>
              <a:rect l="0" t="0" r="r" b="b"/>
              <a:pathLst>
                <a:path w="264">
                  <a:moveTo>
                    <a:pt x="264" y="0"/>
                  </a:moveTo>
                  <a:lnTo>
                    <a:pt x="264" y="0"/>
                  </a:lnTo>
                  <a:lnTo>
                    <a:pt x="0" y="0"/>
                  </a:lnTo>
                </a:path>
              </a:pathLst>
            </a:custGeom>
            <a:grpFill/>
            <a:ln w="11113"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2" name="Freeform 9">
              <a:extLst>
                <a:ext uri="{FF2B5EF4-FFF2-40B4-BE49-F238E27FC236}">
                  <a16:creationId xmlns:a16="http://schemas.microsoft.com/office/drawing/2014/main" id="{56133620-58C0-B91C-D16F-AAFA0701D42A}"/>
                </a:ext>
              </a:extLst>
            </p:cNvPr>
            <p:cNvSpPr>
              <a:spLocks/>
            </p:cNvSpPr>
            <p:nvPr/>
          </p:nvSpPr>
          <p:spPr bwMode="auto">
            <a:xfrm>
              <a:off x="378" y="1173"/>
              <a:ext cx="23" cy="23"/>
            </a:xfrm>
            <a:custGeom>
              <a:avLst/>
              <a:gdLst>
                <a:gd name="T0" fmla="*/ 0 w 131"/>
                <a:gd name="T1" fmla="*/ 65 h 130"/>
                <a:gd name="T2" fmla="*/ 0 w 131"/>
                <a:gd name="T3" fmla="*/ 65 h 130"/>
                <a:gd name="T4" fmla="*/ 66 w 131"/>
                <a:gd name="T5" fmla="*/ 130 h 130"/>
                <a:gd name="T6" fmla="*/ 131 w 131"/>
                <a:gd name="T7" fmla="*/ 65 h 130"/>
                <a:gd name="T8" fmla="*/ 66 w 131"/>
                <a:gd name="T9" fmla="*/ 0 h 130"/>
                <a:gd name="T10" fmla="*/ 0 w 131"/>
                <a:gd name="T11" fmla="*/ 65 h 130"/>
                <a:gd name="T12" fmla="*/ 0 w 131"/>
                <a:gd name="T13" fmla="*/ 65 h 130"/>
              </a:gdLst>
              <a:ahLst/>
              <a:cxnLst>
                <a:cxn ang="0">
                  <a:pos x="T0" y="T1"/>
                </a:cxn>
                <a:cxn ang="0">
                  <a:pos x="T2" y="T3"/>
                </a:cxn>
                <a:cxn ang="0">
                  <a:pos x="T4" y="T5"/>
                </a:cxn>
                <a:cxn ang="0">
                  <a:pos x="T6" y="T7"/>
                </a:cxn>
                <a:cxn ang="0">
                  <a:pos x="T8" y="T9"/>
                </a:cxn>
                <a:cxn ang="0">
                  <a:pos x="T10" y="T11"/>
                </a:cxn>
                <a:cxn ang="0">
                  <a:pos x="T12" y="T13"/>
                </a:cxn>
              </a:cxnLst>
              <a:rect l="0" t="0" r="r" b="b"/>
              <a:pathLst>
                <a:path w="131" h="130">
                  <a:moveTo>
                    <a:pt x="0" y="65"/>
                  </a:moveTo>
                  <a:lnTo>
                    <a:pt x="0" y="65"/>
                  </a:lnTo>
                  <a:cubicBezTo>
                    <a:pt x="0" y="101"/>
                    <a:pt x="30" y="130"/>
                    <a:pt x="66" y="130"/>
                  </a:cubicBezTo>
                  <a:cubicBezTo>
                    <a:pt x="102" y="130"/>
                    <a:pt x="131" y="101"/>
                    <a:pt x="131" y="65"/>
                  </a:cubicBezTo>
                  <a:cubicBezTo>
                    <a:pt x="131" y="29"/>
                    <a:pt x="102" y="0"/>
                    <a:pt x="66" y="0"/>
                  </a:cubicBezTo>
                  <a:cubicBezTo>
                    <a:pt x="30" y="0"/>
                    <a:pt x="0" y="29"/>
                    <a:pt x="0" y="65"/>
                  </a:cubicBezTo>
                  <a:lnTo>
                    <a:pt x="0" y="65"/>
                  </a:lnTo>
                  <a:close/>
                </a:path>
              </a:pathLst>
            </a:custGeom>
            <a:grpFill/>
            <a:ln w="11113"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4" name="Freeform 10">
              <a:extLst>
                <a:ext uri="{FF2B5EF4-FFF2-40B4-BE49-F238E27FC236}">
                  <a16:creationId xmlns:a16="http://schemas.microsoft.com/office/drawing/2014/main" id="{91B59344-6D67-A27F-A9A2-79F8755EF3F1}"/>
                </a:ext>
              </a:extLst>
            </p:cNvPr>
            <p:cNvSpPr>
              <a:spLocks/>
            </p:cNvSpPr>
            <p:nvPr/>
          </p:nvSpPr>
          <p:spPr bwMode="auto">
            <a:xfrm>
              <a:off x="416" y="1129"/>
              <a:ext cx="43" cy="29"/>
            </a:xfrm>
            <a:custGeom>
              <a:avLst/>
              <a:gdLst>
                <a:gd name="T0" fmla="*/ 0 w 251"/>
                <a:gd name="T1" fmla="*/ 0 h 168"/>
                <a:gd name="T2" fmla="*/ 0 w 251"/>
                <a:gd name="T3" fmla="*/ 0 h 168"/>
                <a:gd name="T4" fmla="*/ 0 w 251"/>
                <a:gd name="T5" fmla="*/ 168 h 168"/>
                <a:gd name="T6" fmla="*/ 251 w 251"/>
                <a:gd name="T7" fmla="*/ 168 h 168"/>
              </a:gdLst>
              <a:ahLst/>
              <a:cxnLst>
                <a:cxn ang="0">
                  <a:pos x="T0" y="T1"/>
                </a:cxn>
                <a:cxn ang="0">
                  <a:pos x="T2" y="T3"/>
                </a:cxn>
                <a:cxn ang="0">
                  <a:pos x="T4" y="T5"/>
                </a:cxn>
                <a:cxn ang="0">
                  <a:pos x="T6" y="T7"/>
                </a:cxn>
              </a:cxnLst>
              <a:rect l="0" t="0" r="r" b="b"/>
              <a:pathLst>
                <a:path w="251" h="168">
                  <a:moveTo>
                    <a:pt x="0" y="0"/>
                  </a:moveTo>
                  <a:lnTo>
                    <a:pt x="0" y="0"/>
                  </a:lnTo>
                  <a:lnTo>
                    <a:pt x="0" y="168"/>
                  </a:lnTo>
                  <a:lnTo>
                    <a:pt x="251" y="168"/>
                  </a:lnTo>
                </a:path>
              </a:pathLst>
            </a:custGeom>
            <a:grpFill/>
            <a:ln w="11113"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5" name="Freeform 11">
              <a:extLst>
                <a:ext uri="{FF2B5EF4-FFF2-40B4-BE49-F238E27FC236}">
                  <a16:creationId xmlns:a16="http://schemas.microsoft.com/office/drawing/2014/main" id="{F0BF278F-F2B1-4A37-41A6-525A550363ED}"/>
                </a:ext>
              </a:extLst>
            </p:cNvPr>
            <p:cNvSpPr>
              <a:spLocks/>
            </p:cNvSpPr>
            <p:nvPr/>
          </p:nvSpPr>
          <p:spPr bwMode="auto">
            <a:xfrm>
              <a:off x="406" y="1212"/>
              <a:ext cx="41" cy="29"/>
            </a:xfrm>
            <a:custGeom>
              <a:avLst/>
              <a:gdLst>
                <a:gd name="T0" fmla="*/ 0 w 242"/>
                <a:gd name="T1" fmla="*/ 169 h 169"/>
                <a:gd name="T2" fmla="*/ 0 w 242"/>
                <a:gd name="T3" fmla="*/ 169 h 169"/>
                <a:gd name="T4" fmla="*/ 0 w 242"/>
                <a:gd name="T5" fmla="*/ 0 h 169"/>
                <a:gd name="T6" fmla="*/ 242 w 242"/>
                <a:gd name="T7" fmla="*/ 0 h 169"/>
              </a:gdLst>
              <a:ahLst/>
              <a:cxnLst>
                <a:cxn ang="0">
                  <a:pos x="T0" y="T1"/>
                </a:cxn>
                <a:cxn ang="0">
                  <a:pos x="T2" y="T3"/>
                </a:cxn>
                <a:cxn ang="0">
                  <a:pos x="T4" y="T5"/>
                </a:cxn>
                <a:cxn ang="0">
                  <a:pos x="T6" y="T7"/>
                </a:cxn>
              </a:cxnLst>
              <a:rect l="0" t="0" r="r" b="b"/>
              <a:pathLst>
                <a:path w="242" h="169">
                  <a:moveTo>
                    <a:pt x="0" y="169"/>
                  </a:moveTo>
                  <a:lnTo>
                    <a:pt x="0" y="169"/>
                  </a:lnTo>
                  <a:lnTo>
                    <a:pt x="0" y="0"/>
                  </a:lnTo>
                  <a:lnTo>
                    <a:pt x="242" y="0"/>
                  </a:lnTo>
                </a:path>
              </a:pathLst>
            </a:custGeom>
            <a:grpFill/>
            <a:ln w="11113"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6" name="Freeform 12">
              <a:extLst>
                <a:ext uri="{FF2B5EF4-FFF2-40B4-BE49-F238E27FC236}">
                  <a16:creationId xmlns:a16="http://schemas.microsoft.com/office/drawing/2014/main" id="{5717FBA0-E4C1-37CD-539E-91077BB01C4F}"/>
                </a:ext>
              </a:extLst>
            </p:cNvPr>
            <p:cNvSpPr>
              <a:spLocks/>
            </p:cNvSpPr>
            <p:nvPr/>
          </p:nvSpPr>
          <p:spPr bwMode="auto">
            <a:xfrm>
              <a:off x="405" y="1106"/>
              <a:ext cx="22" cy="23"/>
            </a:xfrm>
            <a:custGeom>
              <a:avLst/>
              <a:gdLst>
                <a:gd name="T0" fmla="*/ 0 w 130"/>
                <a:gd name="T1" fmla="*/ 65 h 131"/>
                <a:gd name="T2" fmla="*/ 0 w 130"/>
                <a:gd name="T3" fmla="*/ 65 h 131"/>
                <a:gd name="T4" fmla="*/ 65 w 130"/>
                <a:gd name="T5" fmla="*/ 0 h 131"/>
                <a:gd name="T6" fmla="*/ 130 w 130"/>
                <a:gd name="T7" fmla="*/ 65 h 131"/>
                <a:gd name="T8" fmla="*/ 65 w 130"/>
                <a:gd name="T9" fmla="*/ 131 h 131"/>
                <a:gd name="T10" fmla="*/ 65 w 130"/>
                <a:gd name="T11" fmla="*/ 131 h 131"/>
                <a:gd name="T12" fmla="*/ 0 w 130"/>
                <a:gd name="T13" fmla="*/ 65 h 131"/>
                <a:gd name="T14" fmla="*/ 0 w 130"/>
                <a:gd name="T15" fmla="*/ 65 h 1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0" h="131">
                  <a:moveTo>
                    <a:pt x="0" y="65"/>
                  </a:moveTo>
                  <a:lnTo>
                    <a:pt x="0" y="65"/>
                  </a:lnTo>
                  <a:cubicBezTo>
                    <a:pt x="0" y="30"/>
                    <a:pt x="29" y="0"/>
                    <a:pt x="65" y="0"/>
                  </a:cubicBezTo>
                  <a:cubicBezTo>
                    <a:pt x="101" y="0"/>
                    <a:pt x="130" y="30"/>
                    <a:pt x="130" y="65"/>
                  </a:cubicBezTo>
                  <a:cubicBezTo>
                    <a:pt x="130" y="101"/>
                    <a:pt x="101" y="131"/>
                    <a:pt x="65" y="131"/>
                  </a:cubicBezTo>
                  <a:lnTo>
                    <a:pt x="65" y="131"/>
                  </a:lnTo>
                  <a:cubicBezTo>
                    <a:pt x="29" y="131"/>
                    <a:pt x="0" y="101"/>
                    <a:pt x="0" y="65"/>
                  </a:cubicBezTo>
                  <a:lnTo>
                    <a:pt x="0" y="65"/>
                  </a:lnTo>
                  <a:close/>
                </a:path>
              </a:pathLst>
            </a:custGeom>
            <a:grpFill/>
            <a:ln w="11113"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7" name="Freeform 13">
              <a:extLst>
                <a:ext uri="{FF2B5EF4-FFF2-40B4-BE49-F238E27FC236}">
                  <a16:creationId xmlns:a16="http://schemas.microsoft.com/office/drawing/2014/main" id="{627CD503-16CA-BC5E-A8F4-90C25F8A9C7E}"/>
                </a:ext>
              </a:extLst>
            </p:cNvPr>
            <p:cNvSpPr>
              <a:spLocks/>
            </p:cNvSpPr>
            <p:nvPr/>
          </p:nvSpPr>
          <p:spPr bwMode="auto">
            <a:xfrm>
              <a:off x="395" y="1241"/>
              <a:ext cx="22" cy="22"/>
            </a:xfrm>
            <a:custGeom>
              <a:avLst/>
              <a:gdLst>
                <a:gd name="T0" fmla="*/ 0 w 130"/>
                <a:gd name="T1" fmla="*/ 65 h 130"/>
                <a:gd name="T2" fmla="*/ 0 w 130"/>
                <a:gd name="T3" fmla="*/ 65 h 130"/>
                <a:gd name="T4" fmla="*/ 65 w 130"/>
                <a:gd name="T5" fmla="*/ 130 h 130"/>
                <a:gd name="T6" fmla="*/ 130 w 130"/>
                <a:gd name="T7" fmla="*/ 65 h 130"/>
                <a:gd name="T8" fmla="*/ 65 w 130"/>
                <a:gd name="T9" fmla="*/ 0 h 130"/>
                <a:gd name="T10" fmla="*/ 0 w 130"/>
                <a:gd name="T11" fmla="*/ 65 h 130"/>
                <a:gd name="T12" fmla="*/ 0 w 130"/>
                <a:gd name="T13" fmla="*/ 65 h 130"/>
              </a:gdLst>
              <a:ahLst/>
              <a:cxnLst>
                <a:cxn ang="0">
                  <a:pos x="T0" y="T1"/>
                </a:cxn>
                <a:cxn ang="0">
                  <a:pos x="T2" y="T3"/>
                </a:cxn>
                <a:cxn ang="0">
                  <a:pos x="T4" y="T5"/>
                </a:cxn>
                <a:cxn ang="0">
                  <a:pos x="T6" y="T7"/>
                </a:cxn>
                <a:cxn ang="0">
                  <a:pos x="T8" y="T9"/>
                </a:cxn>
                <a:cxn ang="0">
                  <a:pos x="T10" y="T11"/>
                </a:cxn>
                <a:cxn ang="0">
                  <a:pos x="T12" y="T13"/>
                </a:cxn>
              </a:cxnLst>
              <a:rect l="0" t="0" r="r" b="b"/>
              <a:pathLst>
                <a:path w="130" h="130">
                  <a:moveTo>
                    <a:pt x="0" y="65"/>
                  </a:moveTo>
                  <a:lnTo>
                    <a:pt x="0" y="65"/>
                  </a:lnTo>
                  <a:cubicBezTo>
                    <a:pt x="0" y="101"/>
                    <a:pt x="29" y="130"/>
                    <a:pt x="65" y="130"/>
                  </a:cubicBezTo>
                  <a:cubicBezTo>
                    <a:pt x="101" y="130"/>
                    <a:pt x="130" y="101"/>
                    <a:pt x="130" y="65"/>
                  </a:cubicBezTo>
                  <a:cubicBezTo>
                    <a:pt x="130" y="29"/>
                    <a:pt x="101" y="0"/>
                    <a:pt x="65" y="0"/>
                  </a:cubicBezTo>
                  <a:cubicBezTo>
                    <a:pt x="29" y="0"/>
                    <a:pt x="0" y="29"/>
                    <a:pt x="0" y="65"/>
                  </a:cubicBezTo>
                  <a:lnTo>
                    <a:pt x="0" y="65"/>
                  </a:lnTo>
                  <a:close/>
                </a:path>
              </a:pathLst>
            </a:custGeom>
            <a:grpFill/>
            <a:ln w="11113"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8" name="Freeform 14">
              <a:extLst>
                <a:ext uri="{FF2B5EF4-FFF2-40B4-BE49-F238E27FC236}">
                  <a16:creationId xmlns:a16="http://schemas.microsoft.com/office/drawing/2014/main" id="{57DD7D21-E5E4-44C9-856A-C579D4E700D7}"/>
                </a:ext>
              </a:extLst>
            </p:cNvPr>
            <p:cNvSpPr>
              <a:spLocks/>
            </p:cNvSpPr>
            <p:nvPr/>
          </p:nvSpPr>
          <p:spPr bwMode="auto">
            <a:xfrm>
              <a:off x="569" y="1185"/>
              <a:ext cx="45" cy="0"/>
            </a:xfrm>
            <a:custGeom>
              <a:avLst/>
              <a:gdLst>
                <a:gd name="T0" fmla="*/ 0 w 263"/>
                <a:gd name="T1" fmla="*/ 0 w 263"/>
                <a:gd name="T2" fmla="*/ 263 w 263"/>
              </a:gdLst>
              <a:ahLst/>
              <a:cxnLst>
                <a:cxn ang="0">
                  <a:pos x="T0" y="0"/>
                </a:cxn>
                <a:cxn ang="0">
                  <a:pos x="T1" y="0"/>
                </a:cxn>
                <a:cxn ang="0">
                  <a:pos x="T2" y="0"/>
                </a:cxn>
              </a:cxnLst>
              <a:rect l="0" t="0" r="r" b="b"/>
              <a:pathLst>
                <a:path w="263">
                  <a:moveTo>
                    <a:pt x="0" y="0"/>
                  </a:moveTo>
                  <a:lnTo>
                    <a:pt x="0" y="0"/>
                  </a:lnTo>
                  <a:lnTo>
                    <a:pt x="263" y="0"/>
                  </a:lnTo>
                </a:path>
              </a:pathLst>
            </a:custGeom>
            <a:grpFill/>
            <a:ln w="11113"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9" name="Freeform 15">
              <a:extLst>
                <a:ext uri="{FF2B5EF4-FFF2-40B4-BE49-F238E27FC236}">
                  <a16:creationId xmlns:a16="http://schemas.microsoft.com/office/drawing/2014/main" id="{9F228ABC-ACC0-413A-D028-D0C181D69F0D}"/>
                </a:ext>
              </a:extLst>
            </p:cNvPr>
            <p:cNvSpPr>
              <a:spLocks/>
            </p:cNvSpPr>
            <p:nvPr/>
          </p:nvSpPr>
          <p:spPr bwMode="auto">
            <a:xfrm>
              <a:off x="616" y="1173"/>
              <a:ext cx="22" cy="23"/>
            </a:xfrm>
            <a:custGeom>
              <a:avLst/>
              <a:gdLst>
                <a:gd name="T0" fmla="*/ 130 w 130"/>
                <a:gd name="T1" fmla="*/ 65 h 130"/>
                <a:gd name="T2" fmla="*/ 130 w 130"/>
                <a:gd name="T3" fmla="*/ 65 h 130"/>
                <a:gd name="T4" fmla="*/ 65 w 130"/>
                <a:gd name="T5" fmla="*/ 130 h 130"/>
                <a:gd name="T6" fmla="*/ 0 w 130"/>
                <a:gd name="T7" fmla="*/ 65 h 130"/>
                <a:gd name="T8" fmla="*/ 65 w 130"/>
                <a:gd name="T9" fmla="*/ 0 h 130"/>
                <a:gd name="T10" fmla="*/ 130 w 130"/>
                <a:gd name="T11" fmla="*/ 65 h 130"/>
                <a:gd name="T12" fmla="*/ 130 w 130"/>
                <a:gd name="T13" fmla="*/ 65 h 130"/>
              </a:gdLst>
              <a:ahLst/>
              <a:cxnLst>
                <a:cxn ang="0">
                  <a:pos x="T0" y="T1"/>
                </a:cxn>
                <a:cxn ang="0">
                  <a:pos x="T2" y="T3"/>
                </a:cxn>
                <a:cxn ang="0">
                  <a:pos x="T4" y="T5"/>
                </a:cxn>
                <a:cxn ang="0">
                  <a:pos x="T6" y="T7"/>
                </a:cxn>
                <a:cxn ang="0">
                  <a:pos x="T8" y="T9"/>
                </a:cxn>
                <a:cxn ang="0">
                  <a:pos x="T10" y="T11"/>
                </a:cxn>
                <a:cxn ang="0">
                  <a:pos x="T12" y="T13"/>
                </a:cxn>
              </a:cxnLst>
              <a:rect l="0" t="0" r="r" b="b"/>
              <a:pathLst>
                <a:path w="130" h="130">
                  <a:moveTo>
                    <a:pt x="130" y="65"/>
                  </a:moveTo>
                  <a:lnTo>
                    <a:pt x="130" y="65"/>
                  </a:lnTo>
                  <a:cubicBezTo>
                    <a:pt x="130" y="101"/>
                    <a:pt x="101" y="130"/>
                    <a:pt x="65" y="130"/>
                  </a:cubicBezTo>
                  <a:cubicBezTo>
                    <a:pt x="29" y="130"/>
                    <a:pt x="0" y="101"/>
                    <a:pt x="0" y="65"/>
                  </a:cubicBezTo>
                  <a:cubicBezTo>
                    <a:pt x="0" y="29"/>
                    <a:pt x="29" y="0"/>
                    <a:pt x="65" y="0"/>
                  </a:cubicBezTo>
                  <a:cubicBezTo>
                    <a:pt x="101" y="0"/>
                    <a:pt x="130" y="29"/>
                    <a:pt x="130" y="65"/>
                  </a:cubicBezTo>
                  <a:lnTo>
                    <a:pt x="130" y="65"/>
                  </a:lnTo>
                  <a:close/>
                </a:path>
              </a:pathLst>
            </a:custGeom>
            <a:grpFill/>
            <a:ln w="11113"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0" name="Freeform 16">
              <a:extLst>
                <a:ext uri="{FF2B5EF4-FFF2-40B4-BE49-F238E27FC236}">
                  <a16:creationId xmlns:a16="http://schemas.microsoft.com/office/drawing/2014/main" id="{C811E18E-7847-3236-A831-B46946DC67F8}"/>
                </a:ext>
              </a:extLst>
            </p:cNvPr>
            <p:cNvSpPr>
              <a:spLocks/>
            </p:cNvSpPr>
            <p:nvPr/>
          </p:nvSpPr>
          <p:spPr bwMode="auto">
            <a:xfrm>
              <a:off x="558" y="1129"/>
              <a:ext cx="43" cy="29"/>
            </a:xfrm>
            <a:custGeom>
              <a:avLst/>
              <a:gdLst>
                <a:gd name="T0" fmla="*/ 252 w 252"/>
                <a:gd name="T1" fmla="*/ 0 h 168"/>
                <a:gd name="T2" fmla="*/ 252 w 252"/>
                <a:gd name="T3" fmla="*/ 0 h 168"/>
                <a:gd name="T4" fmla="*/ 252 w 252"/>
                <a:gd name="T5" fmla="*/ 168 h 168"/>
                <a:gd name="T6" fmla="*/ 0 w 252"/>
                <a:gd name="T7" fmla="*/ 168 h 168"/>
              </a:gdLst>
              <a:ahLst/>
              <a:cxnLst>
                <a:cxn ang="0">
                  <a:pos x="T0" y="T1"/>
                </a:cxn>
                <a:cxn ang="0">
                  <a:pos x="T2" y="T3"/>
                </a:cxn>
                <a:cxn ang="0">
                  <a:pos x="T4" y="T5"/>
                </a:cxn>
                <a:cxn ang="0">
                  <a:pos x="T6" y="T7"/>
                </a:cxn>
              </a:cxnLst>
              <a:rect l="0" t="0" r="r" b="b"/>
              <a:pathLst>
                <a:path w="252" h="168">
                  <a:moveTo>
                    <a:pt x="252" y="0"/>
                  </a:moveTo>
                  <a:lnTo>
                    <a:pt x="252" y="0"/>
                  </a:lnTo>
                  <a:lnTo>
                    <a:pt x="252" y="168"/>
                  </a:lnTo>
                  <a:lnTo>
                    <a:pt x="0" y="168"/>
                  </a:lnTo>
                </a:path>
              </a:pathLst>
            </a:custGeom>
            <a:grpFill/>
            <a:ln w="11113"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1" name="Freeform 17">
              <a:extLst>
                <a:ext uri="{FF2B5EF4-FFF2-40B4-BE49-F238E27FC236}">
                  <a16:creationId xmlns:a16="http://schemas.microsoft.com/office/drawing/2014/main" id="{F809184B-4C93-BAFF-C46E-C03F5EB30720}"/>
                </a:ext>
              </a:extLst>
            </p:cNvPr>
            <p:cNvSpPr>
              <a:spLocks/>
            </p:cNvSpPr>
            <p:nvPr/>
          </p:nvSpPr>
          <p:spPr bwMode="auto">
            <a:xfrm>
              <a:off x="569" y="1212"/>
              <a:ext cx="42" cy="29"/>
            </a:xfrm>
            <a:custGeom>
              <a:avLst/>
              <a:gdLst>
                <a:gd name="T0" fmla="*/ 0 w 242"/>
                <a:gd name="T1" fmla="*/ 0 h 169"/>
                <a:gd name="T2" fmla="*/ 0 w 242"/>
                <a:gd name="T3" fmla="*/ 0 h 169"/>
                <a:gd name="T4" fmla="*/ 242 w 242"/>
                <a:gd name="T5" fmla="*/ 0 h 169"/>
                <a:gd name="T6" fmla="*/ 242 w 242"/>
                <a:gd name="T7" fmla="*/ 169 h 169"/>
              </a:gdLst>
              <a:ahLst/>
              <a:cxnLst>
                <a:cxn ang="0">
                  <a:pos x="T0" y="T1"/>
                </a:cxn>
                <a:cxn ang="0">
                  <a:pos x="T2" y="T3"/>
                </a:cxn>
                <a:cxn ang="0">
                  <a:pos x="T4" y="T5"/>
                </a:cxn>
                <a:cxn ang="0">
                  <a:pos x="T6" y="T7"/>
                </a:cxn>
              </a:cxnLst>
              <a:rect l="0" t="0" r="r" b="b"/>
              <a:pathLst>
                <a:path w="242" h="169">
                  <a:moveTo>
                    <a:pt x="0" y="0"/>
                  </a:moveTo>
                  <a:lnTo>
                    <a:pt x="0" y="0"/>
                  </a:lnTo>
                  <a:lnTo>
                    <a:pt x="242" y="0"/>
                  </a:lnTo>
                  <a:lnTo>
                    <a:pt x="242" y="169"/>
                  </a:lnTo>
                </a:path>
              </a:pathLst>
            </a:custGeom>
            <a:grpFill/>
            <a:ln w="11113"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2" name="Freeform 18">
              <a:extLst>
                <a:ext uri="{FF2B5EF4-FFF2-40B4-BE49-F238E27FC236}">
                  <a16:creationId xmlns:a16="http://schemas.microsoft.com/office/drawing/2014/main" id="{3B1CD2B3-CDFB-AF00-30E3-B71B3F775D02}"/>
                </a:ext>
              </a:extLst>
            </p:cNvPr>
            <p:cNvSpPr>
              <a:spLocks/>
            </p:cNvSpPr>
            <p:nvPr/>
          </p:nvSpPr>
          <p:spPr bwMode="auto">
            <a:xfrm>
              <a:off x="590" y="1106"/>
              <a:ext cx="22" cy="23"/>
            </a:xfrm>
            <a:custGeom>
              <a:avLst/>
              <a:gdLst>
                <a:gd name="T0" fmla="*/ 130 w 130"/>
                <a:gd name="T1" fmla="*/ 65 h 131"/>
                <a:gd name="T2" fmla="*/ 130 w 130"/>
                <a:gd name="T3" fmla="*/ 65 h 131"/>
                <a:gd name="T4" fmla="*/ 65 w 130"/>
                <a:gd name="T5" fmla="*/ 0 h 131"/>
                <a:gd name="T6" fmla="*/ 0 w 130"/>
                <a:gd name="T7" fmla="*/ 65 h 131"/>
                <a:gd name="T8" fmla="*/ 65 w 130"/>
                <a:gd name="T9" fmla="*/ 131 h 131"/>
                <a:gd name="T10" fmla="*/ 65 w 130"/>
                <a:gd name="T11" fmla="*/ 131 h 131"/>
                <a:gd name="T12" fmla="*/ 130 w 130"/>
                <a:gd name="T13" fmla="*/ 65 h 131"/>
                <a:gd name="T14" fmla="*/ 130 w 130"/>
                <a:gd name="T15" fmla="*/ 65 h 1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0" h="131">
                  <a:moveTo>
                    <a:pt x="130" y="65"/>
                  </a:moveTo>
                  <a:lnTo>
                    <a:pt x="130" y="65"/>
                  </a:lnTo>
                  <a:cubicBezTo>
                    <a:pt x="130" y="30"/>
                    <a:pt x="101" y="0"/>
                    <a:pt x="65" y="0"/>
                  </a:cubicBezTo>
                  <a:cubicBezTo>
                    <a:pt x="29" y="0"/>
                    <a:pt x="0" y="30"/>
                    <a:pt x="0" y="65"/>
                  </a:cubicBezTo>
                  <a:cubicBezTo>
                    <a:pt x="0" y="101"/>
                    <a:pt x="29" y="131"/>
                    <a:pt x="65" y="131"/>
                  </a:cubicBezTo>
                  <a:lnTo>
                    <a:pt x="65" y="131"/>
                  </a:lnTo>
                  <a:cubicBezTo>
                    <a:pt x="101" y="131"/>
                    <a:pt x="130" y="101"/>
                    <a:pt x="130" y="65"/>
                  </a:cubicBezTo>
                  <a:lnTo>
                    <a:pt x="130" y="65"/>
                  </a:lnTo>
                  <a:close/>
                </a:path>
              </a:pathLst>
            </a:custGeom>
            <a:grpFill/>
            <a:ln w="11113"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3" name="Freeform 19">
              <a:extLst>
                <a:ext uri="{FF2B5EF4-FFF2-40B4-BE49-F238E27FC236}">
                  <a16:creationId xmlns:a16="http://schemas.microsoft.com/office/drawing/2014/main" id="{FE3A4BE0-4C9E-9F25-E17B-CEAF544E7229}"/>
                </a:ext>
              </a:extLst>
            </p:cNvPr>
            <p:cNvSpPr>
              <a:spLocks/>
            </p:cNvSpPr>
            <p:nvPr/>
          </p:nvSpPr>
          <p:spPr bwMode="auto">
            <a:xfrm>
              <a:off x="600" y="1241"/>
              <a:ext cx="22" cy="22"/>
            </a:xfrm>
            <a:custGeom>
              <a:avLst/>
              <a:gdLst>
                <a:gd name="T0" fmla="*/ 130 w 130"/>
                <a:gd name="T1" fmla="*/ 65 h 130"/>
                <a:gd name="T2" fmla="*/ 130 w 130"/>
                <a:gd name="T3" fmla="*/ 65 h 130"/>
                <a:gd name="T4" fmla="*/ 65 w 130"/>
                <a:gd name="T5" fmla="*/ 130 h 130"/>
                <a:gd name="T6" fmla="*/ 0 w 130"/>
                <a:gd name="T7" fmla="*/ 65 h 130"/>
                <a:gd name="T8" fmla="*/ 65 w 130"/>
                <a:gd name="T9" fmla="*/ 0 h 130"/>
                <a:gd name="T10" fmla="*/ 130 w 130"/>
                <a:gd name="T11" fmla="*/ 65 h 130"/>
                <a:gd name="T12" fmla="*/ 130 w 130"/>
                <a:gd name="T13" fmla="*/ 65 h 130"/>
              </a:gdLst>
              <a:ahLst/>
              <a:cxnLst>
                <a:cxn ang="0">
                  <a:pos x="T0" y="T1"/>
                </a:cxn>
                <a:cxn ang="0">
                  <a:pos x="T2" y="T3"/>
                </a:cxn>
                <a:cxn ang="0">
                  <a:pos x="T4" y="T5"/>
                </a:cxn>
                <a:cxn ang="0">
                  <a:pos x="T6" y="T7"/>
                </a:cxn>
                <a:cxn ang="0">
                  <a:pos x="T8" y="T9"/>
                </a:cxn>
                <a:cxn ang="0">
                  <a:pos x="T10" y="T11"/>
                </a:cxn>
                <a:cxn ang="0">
                  <a:pos x="T12" y="T13"/>
                </a:cxn>
              </a:cxnLst>
              <a:rect l="0" t="0" r="r" b="b"/>
              <a:pathLst>
                <a:path w="130" h="130">
                  <a:moveTo>
                    <a:pt x="130" y="65"/>
                  </a:moveTo>
                  <a:lnTo>
                    <a:pt x="130" y="65"/>
                  </a:lnTo>
                  <a:cubicBezTo>
                    <a:pt x="130" y="101"/>
                    <a:pt x="101" y="130"/>
                    <a:pt x="65" y="130"/>
                  </a:cubicBezTo>
                  <a:cubicBezTo>
                    <a:pt x="29" y="130"/>
                    <a:pt x="0" y="101"/>
                    <a:pt x="0" y="65"/>
                  </a:cubicBezTo>
                  <a:cubicBezTo>
                    <a:pt x="0" y="29"/>
                    <a:pt x="29" y="0"/>
                    <a:pt x="65" y="0"/>
                  </a:cubicBezTo>
                  <a:cubicBezTo>
                    <a:pt x="101" y="0"/>
                    <a:pt x="130" y="29"/>
                    <a:pt x="130" y="65"/>
                  </a:cubicBezTo>
                  <a:lnTo>
                    <a:pt x="130" y="65"/>
                  </a:lnTo>
                  <a:close/>
                </a:path>
              </a:pathLst>
            </a:custGeom>
            <a:grpFill/>
            <a:ln w="11113"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4" name="Freeform 20">
              <a:extLst>
                <a:ext uri="{FF2B5EF4-FFF2-40B4-BE49-F238E27FC236}">
                  <a16:creationId xmlns:a16="http://schemas.microsoft.com/office/drawing/2014/main" id="{03538D16-31F8-9A11-7979-E6A93D37619B}"/>
                </a:ext>
              </a:extLst>
            </p:cNvPr>
            <p:cNvSpPr>
              <a:spLocks/>
            </p:cNvSpPr>
            <p:nvPr/>
          </p:nvSpPr>
          <p:spPr bwMode="auto">
            <a:xfrm>
              <a:off x="534" y="1271"/>
              <a:ext cx="18" cy="23"/>
            </a:xfrm>
            <a:custGeom>
              <a:avLst/>
              <a:gdLst>
                <a:gd name="T0" fmla="*/ 101 w 101"/>
                <a:gd name="T1" fmla="*/ 135 h 135"/>
                <a:gd name="T2" fmla="*/ 101 w 101"/>
                <a:gd name="T3" fmla="*/ 135 h 135"/>
                <a:gd name="T4" fmla="*/ 101 w 101"/>
                <a:gd name="T5" fmla="*/ 91 h 135"/>
                <a:gd name="T6" fmla="*/ 101 w 101"/>
                <a:gd name="T7" fmla="*/ 51 h 135"/>
                <a:gd name="T8" fmla="*/ 86 w 101"/>
                <a:gd name="T9" fmla="*/ 15 h 135"/>
                <a:gd name="T10" fmla="*/ 51 w 101"/>
                <a:gd name="T11" fmla="*/ 0 h 135"/>
                <a:gd name="T12" fmla="*/ 0 w 101"/>
                <a:gd name="T13" fmla="*/ 46 h 135"/>
                <a:gd name="T14" fmla="*/ 0 w 101"/>
                <a:gd name="T15" fmla="*/ 47 h 135"/>
                <a:gd name="T16" fmla="*/ 0 w 101"/>
                <a:gd name="T17" fmla="*/ 5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 h="135">
                  <a:moveTo>
                    <a:pt x="101" y="135"/>
                  </a:moveTo>
                  <a:lnTo>
                    <a:pt x="101" y="135"/>
                  </a:lnTo>
                  <a:lnTo>
                    <a:pt x="101" y="91"/>
                  </a:lnTo>
                  <a:lnTo>
                    <a:pt x="101" y="51"/>
                  </a:lnTo>
                  <a:cubicBezTo>
                    <a:pt x="101" y="37"/>
                    <a:pt x="95" y="24"/>
                    <a:pt x="86" y="15"/>
                  </a:cubicBezTo>
                  <a:cubicBezTo>
                    <a:pt x="77" y="6"/>
                    <a:pt x="65" y="0"/>
                    <a:pt x="51" y="0"/>
                  </a:cubicBezTo>
                  <a:cubicBezTo>
                    <a:pt x="24" y="0"/>
                    <a:pt x="3" y="20"/>
                    <a:pt x="0" y="46"/>
                  </a:cubicBezTo>
                  <a:cubicBezTo>
                    <a:pt x="0" y="46"/>
                    <a:pt x="0" y="46"/>
                    <a:pt x="0" y="47"/>
                  </a:cubicBezTo>
                  <a:cubicBezTo>
                    <a:pt x="0" y="48"/>
                    <a:pt x="0" y="49"/>
                    <a:pt x="0" y="50"/>
                  </a:cubicBezTo>
                </a:path>
              </a:pathLst>
            </a:custGeom>
            <a:grpFill/>
            <a:ln w="11113"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5" name="Freeform 21">
              <a:extLst>
                <a:ext uri="{FF2B5EF4-FFF2-40B4-BE49-F238E27FC236}">
                  <a16:creationId xmlns:a16="http://schemas.microsoft.com/office/drawing/2014/main" id="{C18DD421-D424-4505-1B45-606178970B0E}"/>
                </a:ext>
              </a:extLst>
            </p:cNvPr>
            <p:cNvSpPr>
              <a:spLocks/>
            </p:cNvSpPr>
            <p:nvPr/>
          </p:nvSpPr>
          <p:spPr bwMode="auto">
            <a:xfrm>
              <a:off x="517" y="1266"/>
              <a:ext cx="17" cy="25"/>
            </a:xfrm>
            <a:custGeom>
              <a:avLst/>
              <a:gdLst>
                <a:gd name="T0" fmla="*/ 0 w 100"/>
                <a:gd name="T1" fmla="*/ 50 h 142"/>
                <a:gd name="T2" fmla="*/ 0 w 100"/>
                <a:gd name="T3" fmla="*/ 50 h 142"/>
                <a:gd name="T4" fmla="*/ 0 w 100"/>
                <a:gd name="T5" fmla="*/ 49 h 142"/>
                <a:gd name="T6" fmla="*/ 0 w 100"/>
                <a:gd name="T7" fmla="*/ 47 h 142"/>
                <a:gd name="T8" fmla="*/ 0 w 100"/>
                <a:gd name="T9" fmla="*/ 47 h 142"/>
                <a:gd name="T10" fmla="*/ 50 w 100"/>
                <a:gd name="T11" fmla="*/ 0 h 142"/>
                <a:gd name="T12" fmla="*/ 86 w 100"/>
                <a:gd name="T13" fmla="*/ 15 h 142"/>
                <a:gd name="T14" fmla="*/ 100 w 100"/>
                <a:gd name="T15" fmla="*/ 50 h 142"/>
                <a:gd name="T16" fmla="*/ 100 w 100"/>
                <a:gd name="T17" fmla="*/ 58 h 142"/>
                <a:gd name="T18" fmla="*/ 100 w 100"/>
                <a:gd name="T19" fmla="*/ 63 h 142"/>
                <a:gd name="T20" fmla="*/ 100 w 100"/>
                <a:gd name="T21" fmla="*/ 74 h 142"/>
                <a:gd name="T22" fmla="*/ 100 w 100"/>
                <a:gd name="T23" fmla="*/ 92 h 142"/>
                <a:gd name="T24" fmla="*/ 100 w 100"/>
                <a:gd name="T25" fmla="*/ 14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 h="142">
                  <a:moveTo>
                    <a:pt x="0" y="50"/>
                  </a:moveTo>
                  <a:lnTo>
                    <a:pt x="0" y="50"/>
                  </a:lnTo>
                  <a:cubicBezTo>
                    <a:pt x="0" y="50"/>
                    <a:pt x="0" y="49"/>
                    <a:pt x="0" y="49"/>
                  </a:cubicBezTo>
                  <a:cubicBezTo>
                    <a:pt x="0" y="48"/>
                    <a:pt x="0" y="47"/>
                    <a:pt x="0" y="47"/>
                  </a:cubicBezTo>
                  <a:cubicBezTo>
                    <a:pt x="0" y="47"/>
                    <a:pt x="0" y="47"/>
                    <a:pt x="0" y="47"/>
                  </a:cubicBezTo>
                  <a:cubicBezTo>
                    <a:pt x="2" y="20"/>
                    <a:pt x="24" y="0"/>
                    <a:pt x="50" y="0"/>
                  </a:cubicBezTo>
                  <a:cubicBezTo>
                    <a:pt x="64" y="0"/>
                    <a:pt x="77" y="5"/>
                    <a:pt x="86" y="15"/>
                  </a:cubicBezTo>
                  <a:cubicBezTo>
                    <a:pt x="95" y="24"/>
                    <a:pt x="100" y="36"/>
                    <a:pt x="100" y="50"/>
                  </a:cubicBezTo>
                  <a:lnTo>
                    <a:pt x="100" y="58"/>
                  </a:lnTo>
                  <a:lnTo>
                    <a:pt x="100" y="63"/>
                  </a:lnTo>
                  <a:lnTo>
                    <a:pt x="100" y="74"/>
                  </a:lnTo>
                  <a:lnTo>
                    <a:pt x="100" y="92"/>
                  </a:lnTo>
                  <a:lnTo>
                    <a:pt x="100" y="142"/>
                  </a:lnTo>
                </a:path>
              </a:pathLst>
            </a:custGeom>
            <a:grpFill/>
            <a:ln w="11113"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6" name="Freeform 22">
              <a:extLst>
                <a:ext uri="{FF2B5EF4-FFF2-40B4-BE49-F238E27FC236}">
                  <a16:creationId xmlns:a16="http://schemas.microsoft.com/office/drawing/2014/main" id="{18DED2AE-CC77-4A1A-C161-65DD85663356}"/>
                </a:ext>
              </a:extLst>
            </p:cNvPr>
            <p:cNvSpPr>
              <a:spLocks/>
            </p:cNvSpPr>
            <p:nvPr/>
          </p:nvSpPr>
          <p:spPr bwMode="auto">
            <a:xfrm>
              <a:off x="464" y="1268"/>
              <a:ext cx="105" cy="90"/>
            </a:xfrm>
            <a:custGeom>
              <a:avLst/>
              <a:gdLst>
                <a:gd name="T0" fmla="*/ 211 w 614"/>
                <a:gd name="T1" fmla="*/ 162 h 524"/>
                <a:gd name="T2" fmla="*/ 211 w 614"/>
                <a:gd name="T3" fmla="*/ 162 h 524"/>
                <a:gd name="T4" fmla="*/ 120 w 614"/>
                <a:gd name="T5" fmla="*/ 44 h 524"/>
                <a:gd name="T6" fmla="*/ 19 w 614"/>
                <a:gd name="T7" fmla="*/ 70 h 524"/>
                <a:gd name="T8" fmla="*/ 196 w 614"/>
                <a:gd name="T9" fmla="*/ 404 h 524"/>
                <a:gd name="T10" fmla="*/ 198 w 614"/>
                <a:gd name="T11" fmla="*/ 407 h 524"/>
                <a:gd name="T12" fmla="*/ 392 w 614"/>
                <a:gd name="T13" fmla="*/ 524 h 524"/>
                <a:gd name="T14" fmla="*/ 613 w 614"/>
                <a:gd name="T15" fmla="*/ 303 h 524"/>
                <a:gd name="T16" fmla="*/ 614 w 614"/>
                <a:gd name="T17" fmla="*/ 108 h 524"/>
                <a:gd name="T18" fmla="*/ 599 w 614"/>
                <a:gd name="T19" fmla="*/ 72 h 524"/>
                <a:gd name="T20" fmla="*/ 563 w 614"/>
                <a:gd name="T21" fmla="*/ 57 h 524"/>
                <a:gd name="T22" fmla="*/ 513 w 614"/>
                <a:gd name="T23" fmla="*/ 108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14" h="524">
                  <a:moveTo>
                    <a:pt x="211" y="162"/>
                  </a:moveTo>
                  <a:lnTo>
                    <a:pt x="211" y="162"/>
                  </a:lnTo>
                  <a:cubicBezTo>
                    <a:pt x="211" y="162"/>
                    <a:pt x="170" y="100"/>
                    <a:pt x="120" y="44"/>
                  </a:cubicBezTo>
                  <a:cubicBezTo>
                    <a:pt x="80" y="0"/>
                    <a:pt x="0" y="37"/>
                    <a:pt x="19" y="70"/>
                  </a:cubicBezTo>
                  <a:lnTo>
                    <a:pt x="196" y="404"/>
                  </a:lnTo>
                  <a:cubicBezTo>
                    <a:pt x="196" y="405"/>
                    <a:pt x="197" y="406"/>
                    <a:pt x="198" y="407"/>
                  </a:cubicBezTo>
                  <a:cubicBezTo>
                    <a:pt x="235" y="476"/>
                    <a:pt x="308" y="523"/>
                    <a:pt x="392" y="524"/>
                  </a:cubicBezTo>
                  <a:cubicBezTo>
                    <a:pt x="514" y="524"/>
                    <a:pt x="613" y="425"/>
                    <a:pt x="613" y="303"/>
                  </a:cubicBezTo>
                  <a:lnTo>
                    <a:pt x="614" y="108"/>
                  </a:lnTo>
                  <a:cubicBezTo>
                    <a:pt x="614" y="94"/>
                    <a:pt x="608" y="81"/>
                    <a:pt x="599" y="72"/>
                  </a:cubicBezTo>
                  <a:cubicBezTo>
                    <a:pt x="590" y="63"/>
                    <a:pt x="577" y="57"/>
                    <a:pt x="563" y="57"/>
                  </a:cubicBezTo>
                  <a:cubicBezTo>
                    <a:pt x="536" y="57"/>
                    <a:pt x="513" y="80"/>
                    <a:pt x="513" y="108"/>
                  </a:cubicBezTo>
                </a:path>
              </a:pathLst>
            </a:custGeom>
            <a:grpFill/>
            <a:ln w="11113"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9" name="Freeform 23">
              <a:extLst>
                <a:ext uri="{FF2B5EF4-FFF2-40B4-BE49-F238E27FC236}">
                  <a16:creationId xmlns:a16="http://schemas.microsoft.com/office/drawing/2014/main" id="{846A6DAF-931E-C1D2-0CA4-DAACE94EF245}"/>
                </a:ext>
              </a:extLst>
            </p:cNvPr>
            <p:cNvSpPr>
              <a:spLocks/>
            </p:cNvSpPr>
            <p:nvPr/>
          </p:nvSpPr>
          <p:spPr bwMode="auto">
            <a:xfrm>
              <a:off x="500" y="1228"/>
              <a:ext cx="17" cy="68"/>
            </a:xfrm>
            <a:custGeom>
              <a:avLst/>
              <a:gdLst>
                <a:gd name="T0" fmla="*/ 100 w 101"/>
                <a:gd name="T1" fmla="*/ 328 h 397"/>
                <a:gd name="T2" fmla="*/ 100 w 101"/>
                <a:gd name="T3" fmla="*/ 328 h 397"/>
                <a:gd name="T4" fmla="*/ 100 w 101"/>
                <a:gd name="T5" fmla="*/ 273 h 397"/>
                <a:gd name="T6" fmla="*/ 101 w 101"/>
                <a:gd name="T7" fmla="*/ 136 h 397"/>
                <a:gd name="T8" fmla="*/ 101 w 101"/>
                <a:gd name="T9" fmla="*/ 50 h 397"/>
                <a:gd name="T10" fmla="*/ 51 w 101"/>
                <a:gd name="T11" fmla="*/ 0 h 397"/>
                <a:gd name="T12" fmla="*/ 0 w 101"/>
                <a:gd name="T13" fmla="*/ 50 h 397"/>
                <a:gd name="T14" fmla="*/ 0 w 101"/>
                <a:gd name="T15" fmla="*/ 136 h 397"/>
                <a:gd name="T16" fmla="*/ 0 w 101"/>
                <a:gd name="T17" fmla="*/ 397 h 397"/>
                <a:gd name="T18" fmla="*/ 0 w 101"/>
                <a:gd name="T19" fmla="*/ 397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1" h="397">
                  <a:moveTo>
                    <a:pt x="100" y="328"/>
                  </a:moveTo>
                  <a:lnTo>
                    <a:pt x="100" y="328"/>
                  </a:lnTo>
                  <a:cubicBezTo>
                    <a:pt x="100" y="328"/>
                    <a:pt x="100" y="305"/>
                    <a:pt x="100" y="273"/>
                  </a:cubicBezTo>
                  <a:cubicBezTo>
                    <a:pt x="100" y="234"/>
                    <a:pt x="101" y="181"/>
                    <a:pt x="101" y="136"/>
                  </a:cubicBezTo>
                  <a:cubicBezTo>
                    <a:pt x="101" y="98"/>
                    <a:pt x="101" y="66"/>
                    <a:pt x="101" y="50"/>
                  </a:cubicBezTo>
                  <a:cubicBezTo>
                    <a:pt x="101" y="23"/>
                    <a:pt x="78" y="0"/>
                    <a:pt x="51" y="0"/>
                  </a:cubicBezTo>
                  <a:cubicBezTo>
                    <a:pt x="23" y="0"/>
                    <a:pt x="0" y="23"/>
                    <a:pt x="0" y="50"/>
                  </a:cubicBezTo>
                  <a:lnTo>
                    <a:pt x="0" y="136"/>
                  </a:lnTo>
                  <a:lnTo>
                    <a:pt x="0" y="397"/>
                  </a:lnTo>
                  <a:lnTo>
                    <a:pt x="0" y="397"/>
                  </a:lnTo>
                </a:path>
              </a:pathLst>
            </a:custGeom>
            <a:grpFill/>
            <a:ln w="11113"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321" name="Group 26">
            <a:extLst>
              <a:ext uri="{FF2B5EF4-FFF2-40B4-BE49-F238E27FC236}">
                <a16:creationId xmlns:a16="http://schemas.microsoft.com/office/drawing/2014/main" id="{4B8452B6-D2ED-A4D2-2BA0-1BEC8FED1F8C}"/>
              </a:ext>
            </a:extLst>
          </p:cNvPr>
          <p:cNvGrpSpPr>
            <a:grpSpLocks noChangeAspect="1"/>
          </p:cNvGrpSpPr>
          <p:nvPr/>
        </p:nvGrpSpPr>
        <p:grpSpPr bwMode="auto">
          <a:xfrm>
            <a:off x="2514603" y="1801815"/>
            <a:ext cx="369888" cy="371476"/>
            <a:chOff x="1584" y="1135"/>
            <a:chExt cx="233" cy="234"/>
          </a:xfrm>
          <a:solidFill>
            <a:schemeClr val="accent6"/>
          </a:solidFill>
        </p:grpSpPr>
        <p:sp>
          <p:nvSpPr>
            <p:cNvPr id="324" name="Freeform 27">
              <a:extLst>
                <a:ext uri="{FF2B5EF4-FFF2-40B4-BE49-F238E27FC236}">
                  <a16:creationId xmlns:a16="http://schemas.microsoft.com/office/drawing/2014/main" id="{E1185D62-FB1E-EC17-B062-97E50E47BDBB}"/>
                </a:ext>
              </a:extLst>
            </p:cNvPr>
            <p:cNvSpPr>
              <a:spLocks/>
            </p:cNvSpPr>
            <p:nvPr/>
          </p:nvSpPr>
          <p:spPr bwMode="auto">
            <a:xfrm>
              <a:off x="1709" y="1146"/>
              <a:ext cx="108" cy="211"/>
            </a:xfrm>
            <a:custGeom>
              <a:avLst/>
              <a:gdLst>
                <a:gd name="T0" fmla="*/ 23 w 676"/>
                <a:gd name="T1" fmla="*/ 1306 h 1306"/>
                <a:gd name="T2" fmla="*/ 23 w 676"/>
                <a:gd name="T3" fmla="*/ 1306 h 1306"/>
                <a:gd name="T4" fmla="*/ 0 w 676"/>
                <a:gd name="T5" fmla="*/ 1283 h 1306"/>
                <a:gd name="T6" fmla="*/ 23 w 676"/>
                <a:gd name="T7" fmla="*/ 1259 h 1306"/>
                <a:gd name="T8" fmla="*/ 629 w 676"/>
                <a:gd name="T9" fmla="*/ 653 h 1306"/>
                <a:gd name="T10" fmla="*/ 23 w 676"/>
                <a:gd name="T11" fmla="*/ 47 h 1306"/>
                <a:gd name="T12" fmla="*/ 0 w 676"/>
                <a:gd name="T13" fmla="*/ 24 h 1306"/>
                <a:gd name="T14" fmla="*/ 23 w 676"/>
                <a:gd name="T15" fmla="*/ 0 h 1306"/>
                <a:gd name="T16" fmla="*/ 676 w 676"/>
                <a:gd name="T17" fmla="*/ 653 h 1306"/>
                <a:gd name="T18" fmla="*/ 23 w 676"/>
                <a:gd name="T19" fmla="*/ 1306 h 1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6" h="1306">
                  <a:moveTo>
                    <a:pt x="23" y="1306"/>
                  </a:moveTo>
                  <a:lnTo>
                    <a:pt x="23" y="1306"/>
                  </a:lnTo>
                  <a:cubicBezTo>
                    <a:pt x="10" y="1306"/>
                    <a:pt x="0" y="1296"/>
                    <a:pt x="0" y="1283"/>
                  </a:cubicBezTo>
                  <a:cubicBezTo>
                    <a:pt x="0" y="1270"/>
                    <a:pt x="10" y="1259"/>
                    <a:pt x="23" y="1259"/>
                  </a:cubicBezTo>
                  <a:cubicBezTo>
                    <a:pt x="357" y="1259"/>
                    <a:pt x="629" y="987"/>
                    <a:pt x="629" y="653"/>
                  </a:cubicBezTo>
                  <a:cubicBezTo>
                    <a:pt x="629" y="319"/>
                    <a:pt x="357" y="47"/>
                    <a:pt x="23" y="47"/>
                  </a:cubicBezTo>
                  <a:cubicBezTo>
                    <a:pt x="10" y="47"/>
                    <a:pt x="0" y="37"/>
                    <a:pt x="0" y="24"/>
                  </a:cubicBezTo>
                  <a:cubicBezTo>
                    <a:pt x="0" y="11"/>
                    <a:pt x="10" y="0"/>
                    <a:pt x="23" y="0"/>
                  </a:cubicBezTo>
                  <a:cubicBezTo>
                    <a:pt x="383" y="0"/>
                    <a:pt x="676" y="293"/>
                    <a:pt x="676" y="653"/>
                  </a:cubicBezTo>
                  <a:cubicBezTo>
                    <a:pt x="676" y="1013"/>
                    <a:pt x="383" y="1306"/>
                    <a:pt x="23" y="130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5" name="Freeform 28">
              <a:extLst>
                <a:ext uri="{FF2B5EF4-FFF2-40B4-BE49-F238E27FC236}">
                  <a16:creationId xmlns:a16="http://schemas.microsoft.com/office/drawing/2014/main" id="{8ABE366D-CD28-D7D5-6210-5771C2ED45F4}"/>
                </a:ext>
              </a:extLst>
            </p:cNvPr>
            <p:cNvSpPr>
              <a:spLocks/>
            </p:cNvSpPr>
            <p:nvPr/>
          </p:nvSpPr>
          <p:spPr bwMode="auto">
            <a:xfrm>
              <a:off x="1709" y="1146"/>
              <a:ext cx="48" cy="211"/>
            </a:xfrm>
            <a:custGeom>
              <a:avLst/>
              <a:gdLst>
                <a:gd name="T0" fmla="*/ 23 w 296"/>
                <a:gd name="T1" fmla="*/ 1306 h 1306"/>
                <a:gd name="T2" fmla="*/ 23 w 296"/>
                <a:gd name="T3" fmla="*/ 1306 h 1306"/>
                <a:gd name="T4" fmla="*/ 0 w 296"/>
                <a:gd name="T5" fmla="*/ 1283 h 1306"/>
                <a:gd name="T6" fmla="*/ 23 w 296"/>
                <a:gd name="T7" fmla="*/ 1259 h 1306"/>
                <a:gd name="T8" fmla="*/ 249 w 296"/>
                <a:gd name="T9" fmla="*/ 653 h 1306"/>
                <a:gd name="T10" fmla="*/ 23 w 296"/>
                <a:gd name="T11" fmla="*/ 47 h 1306"/>
                <a:gd name="T12" fmla="*/ 0 w 296"/>
                <a:gd name="T13" fmla="*/ 24 h 1306"/>
                <a:gd name="T14" fmla="*/ 23 w 296"/>
                <a:gd name="T15" fmla="*/ 0 h 1306"/>
                <a:gd name="T16" fmla="*/ 296 w 296"/>
                <a:gd name="T17" fmla="*/ 653 h 1306"/>
                <a:gd name="T18" fmla="*/ 23 w 296"/>
                <a:gd name="T19" fmla="*/ 1306 h 1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6" h="1306">
                  <a:moveTo>
                    <a:pt x="23" y="1306"/>
                  </a:moveTo>
                  <a:lnTo>
                    <a:pt x="23" y="1306"/>
                  </a:lnTo>
                  <a:cubicBezTo>
                    <a:pt x="10" y="1306"/>
                    <a:pt x="0" y="1296"/>
                    <a:pt x="0" y="1283"/>
                  </a:cubicBezTo>
                  <a:cubicBezTo>
                    <a:pt x="0" y="1270"/>
                    <a:pt x="10" y="1259"/>
                    <a:pt x="23" y="1259"/>
                  </a:cubicBezTo>
                  <a:cubicBezTo>
                    <a:pt x="132" y="1259"/>
                    <a:pt x="249" y="1016"/>
                    <a:pt x="249" y="653"/>
                  </a:cubicBezTo>
                  <a:cubicBezTo>
                    <a:pt x="249" y="291"/>
                    <a:pt x="132" y="47"/>
                    <a:pt x="23" y="47"/>
                  </a:cubicBezTo>
                  <a:cubicBezTo>
                    <a:pt x="10" y="47"/>
                    <a:pt x="0" y="37"/>
                    <a:pt x="0" y="24"/>
                  </a:cubicBezTo>
                  <a:cubicBezTo>
                    <a:pt x="0" y="11"/>
                    <a:pt x="10" y="0"/>
                    <a:pt x="23" y="0"/>
                  </a:cubicBezTo>
                  <a:cubicBezTo>
                    <a:pt x="176" y="0"/>
                    <a:pt x="296" y="287"/>
                    <a:pt x="296" y="653"/>
                  </a:cubicBezTo>
                  <a:cubicBezTo>
                    <a:pt x="296" y="1019"/>
                    <a:pt x="176" y="1306"/>
                    <a:pt x="23" y="130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6" name="Freeform 29">
              <a:extLst>
                <a:ext uri="{FF2B5EF4-FFF2-40B4-BE49-F238E27FC236}">
                  <a16:creationId xmlns:a16="http://schemas.microsoft.com/office/drawing/2014/main" id="{901DE3AC-BF47-22E3-9B90-8353B3B2A032}"/>
                </a:ext>
              </a:extLst>
            </p:cNvPr>
            <p:cNvSpPr>
              <a:spLocks noEditPoints="1"/>
            </p:cNvSpPr>
            <p:nvPr/>
          </p:nvSpPr>
          <p:spPr bwMode="auto">
            <a:xfrm>
              <a:off x="1709" y="1296"/>
              <a:ext cx="86" cy="23"/>
            </a:xfrm>
            <a:custGeom>
              <a:avLst/>
              <a:gdLst>
                <a:gd name="T0" fmla="*/ 493 w 539"/>
                <a:gd name="T1" fmla="*/ 118 h 140"/>
                <a:gd name="T2" fmla="*/ 493 w 539"/>
                <a:gd name="T3" fmla="*/ 118 h 140"/>
                <a:gd name="T4" fmla="*/ 493 w 539"/>
                <a:gd name="T5" fmla="*/ 118 h 140"/>
                <a:gd name="T6" fmla="*/ 493 w 539"/>
                <a:gd name="T7" fmla="*/ 118 h 140"/>
                <a:gd name="T8" fmla="*/ 516 w 539"/>
                <a:gd name="T9" fmla="*/ 140 h 140"/>
                <a:gd name="T10" fmla="*/ 516 w 539"/>
                <a:gd name="T11" fmla="*/ 140 h 140"/>
                <a:gd name="T12" fmla="*/ 493 w 539"/>
                <a:gd name="T13" fmla="*/ 118 h 140"/>
                <a:gd name="T14" fmla="*/ 23 w 539"/>
                <a:gd name="T15" fmla="*/ 47 h 140"/>
                <a:gd name="T16" fmla="*/ 0 w 539"/>
                <a:gd name="T17" fmla="*/ 24 h 140"/>
                <a:gd name="T18" fmla="*/ 23 w 539"/>
                <a:gd name="T19" fmla="*/ 0 h 140"/>
                <a:gd name="T20" fmla="*/ 539 w 539"/>
                <a:gd name="T21" fmla="*/ 117 h 140"/>
                <a:gd name="T22" fmla="*/ 516 w 539"/>
                <a:gd name="T23" fmla="*/ 14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9" h="140">
                  <a:moveTo>
                    <a:pt x="493" y="118"/>
                  </a:moveTo>
                  <a:lnTo>
                    <a:pt x="493" y="118"/>
                  </a:lnTo>
                  <a:lnTo>
                    <a:pt x="493" y="118"/>
                  </a:lnTo>
                  <a:lnTo>
                    <a:pt x="493" y="118"/>
                  </a:lnTo>
                  <a:close/>
                  <a:moveTo>
                    <a:pt x="516" y="140"/>
                  </a:moveTo>
                  <a:lnTo>
                    <a:pt x="516" y="140"/>
                  </a:lnTo>
                  <a:cubicBezTo>
                    <a:pt x="503" y="140"/>
                    <a:pt x="493" y="130"/>
                    <a:pt x="493" y="118"/>
                  </a:cubicBezTo>
                  <a:cubicBezTo>
                    <a:pt x="479" y="92"/>
                    <a:pt x="312" y="47"/>
                    <a:pt x="23" y="47"/>
                  </a:cubicBezTo>
                  <a:cubicBezTo>
                    <a:pt x="10" y="47"/>
                    <a:pt x="0" y="37"/>
                    <a:pt x="0" y="24"/>
                  </a:cubicBezTo>
                  <a:cubicBezTo>
                    <a:pt x="0" y="11"/>
                    <a:pt x="10" y="0"/>
                    <a:pt x="23" y="0"/>
                  </a:cubicBezTo>
                  <a:cubicBezTo>
                    <a:pt x="44" y="0"/>
                    <a:pt x="539" y="2"/>
                    <a:pt x="539" y="117"/>
                  </a:cubicBezTo>
                  <a:cubicBezTo>
                    <a:pt x="539" y="130"/>
                    <a:pt x="529" y="140"/>
                    <a:pt x="516" y="14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7" name="Freeform 30">
              <a:extLst>
                <a:ext uri="{FF2B5EF4-FFF2-40B4-BE49-F238E27FC236}">
                  <a16:creationId xmlns:a16="http://schemas.microsoft.com/office/drawing/2014/main" id="{3E689072-D539-320D-1FC0-50D3CC42D115}"/>
                </a:ext>
              </a:extLst>
            </p:cNvPr>
            <p:cNvSpPr>
              <a:spLocks/>
            </p:cNvSpPr>
            <p:nvPr/>
          </p:nvSpPr>
          <p:spPr bwMode="auto">
            <a:xfrm>
              <a:off x="1709" y="1185"/>
              <a:ext cx="86" cy="23"/>
            </a:xfrm>
            <a:custGeom>
              <a:avLst/>
              <a:gdLst>
                <a:gd name="T0" fmla="*/ 23 w 539"/>
                <a:gd name="T1" fmla="*/ 140 h 140"/>
                <a:gd name="T2" fmla="*/ 23 w 539"/>
                <a:gd name="T3" fmla="*/ 140 h 140"/>
                <a:gd name="T4" fmla="*/ 0 w 539"/>
                <a:gd name="T5" fmla="*/ 116 h 140"/>
                <a:gd name="T6" fmla="*/ 23 w 539"/>
                <a:gd name="T7" fmla="*/ 93 h 140"/>
                <a:gd name="T8" fmla="*/ 493 w 539"/>
                <a:gd name="T9" fmla="*/ 22 h 140"/>
                <a:gd name="T10" fmla="*/ 516 w 539"/>
                <a:gd name="T11" fmla="*/ 0 h 140"/>
                <a:gd name="T12" fmla="*/ 539 w 539"/>
                <a:gd name="T13" fmla="*/ 23 h 140"/>
                <a:gd name="T14" fmla="*/ 23 w 539"/>
                <a:gd name="T15" fmla="*/ 140 h 1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9" h="140">
                  <a:moveTo>
                    <a:pt x="23" y="140"/>
                  </a:moveTo>
                  <a:lnTo>
                    <a:pt x="23" y="140"/>
                  </a:lnTo>
                  <a:cubicBezTo>
                    <a:pt x="10" y="140"/>
                    <a:pt x="0" y="129"/>
                    <a:pt x="0" y="116"/>
                  </a:cubicBezTo>
                  <a:cubicBezTo>
                    <a:pt x="0" y="103"/>
                    <a:pt x="10" y="93"/>
                    <a:pt x="23" y="93"/>
                  </a:cubicBezTo>
                  <a:cubicBezTo>
                    <a:pt x="312" y="93"/>
                    <a:pt x="479" y="48"/>
                    <a:pt x="493" y="22"/>
                  </a:cubicBezTo>
                  <a:cubicBezTo>
                    <a:pt x="493" y="10"/>
                    <a:pt x="503" y="0"/>
                    <a:pt x="516" y="0"/>
                  </a:cubicBezTo>
                  <a:cubicBezTo>
                    <a:pt x="529" y="0"/>
                    <a:pt x="539" y="10"/>
                    <a:pt x="539" y="23"/>
                  </a:cubicBezTo>
                  <a:cubicBezTo>
                    <a:pt x="539" y="138"/>
                    <a:pt x="44" y="140"/>
                    <a:pt x="23" y="14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8" name="Freeform 31">
              <a:extLst>
                <a:ext uri="{FF2B5EF4-FFF2-40B4-BE49-F238E27FC236}">
                  <a16:creationId xmlns:a16="http://schemas.microsoft.com/office/drawing/2014/main" id="{01E5D654-B40A-731C-D32E-D2143CFA1CBC}"/>
                </a:ext>
              </a:extLst>
            </p:cNvPr>
            <p:cNvSpPr>
              <a:spLocks/>
            </p:cNvSpPr>
            <p:nvPr/>
          </p:nvSpPr>
          <p:spPr bwMode="auto">
            <a:xfrm>
              <a:off x="1709" y="1248"/>
              <a:ext cx="108" cy="7"/>
            </a:xfrm>
            <a:custGeom>
              <a:avLst/>
              <a:gdLst>
                <a:gd name="T0" fmla="*/ 653 w 676"/>
                <a:gd name="T1" fmla="*/ 47 h 47"/>
                <a:gd name="T2" fmla="*/ 653 w 676"/>
                <a:gd name="T3" fmla="*/ 47 h 47"/>
                <a:gd name="T4" fmla="*/ 23 w 676"/>
                <a:gd name="T5" fmla="*/ 47 h 47"/>
                <a:gd name="T6" fmla="*/ 0 w 676"/>
                <a:gd name="T7" fmla="*/ 23 h 47"/>
                <a:gd name="T8" fmla="*/ 23 w 676"/>
                <a:gd name="T9" fmla="*/ 0 h 47"/>
                <a:gd name="T10" fmla="*/ 653 w 676"/>
                <a:gd name="T11" fmla="*/ 0 h 47"/>
                <a:gd name="T12" fmla="*/ 676 w 676"/>
                <a:gd name="T13" fmla="*/ 23 h 47"/>
                <a:gd name="T14" fmla="*/ 653 w 676"/>
                <a:gd name="T15" fmla="*/ 47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6" h="47">
                  <a:moveTo>
                    <a:pt x="653" y="47"/>
                  </a:moveTo>
                  <a:lnTo>
                    <a:pt x="653" y="47"/>
                  </a:lnTo>
                  <a:lnTo>
                    <a:pt x="23" y="47"/>
                  </a:lnTo>
                  <a:cubicBezTo>
                    <a:pt x="10" y="47"/>
                    <a:pt x="0" y="36"/>
                    <a:pt x="0" y="23"/>
                  </a:cubicBezTo>
                  <a:cubicBezTo>
                    <a:pt x="0" y="10"/>
                    <a:pt x="10" y="0"/>
                    <a:pt x="23" y="0"/>
                  </a:cubicBezTo>
                  <a:lnTo>
                    <a:pt x="653" y="0"/>
                  </a:lnTo>
                  <a:cubicBezTo>
                    <a:pt x="666" y="0"/>
                    <a:pt x="676" y="10"/>
                    <a:pt x="676" y="23"/>
                  </a:cubicBezTo>
                  <a:cubicBezTo>
                    <a:pt x="676" y="36"/>
                    <a:pt x="666" y="47"/>
                    <a:pt x="653" y="4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9" name="Freeform 32">
              <a:extLst>
                <a:ext uri="{FF2B5EF4-FFF2-40B4-BE49-F238E27FC236}">
                  <a16:creationId xmlns:a16="http://schemas.microsoft.com/office/drawing/2014/main" id="{6D2F721C-DA0A-87A2-6906-5C316646D3C4}"/>
                </a:ext>
              </a:extLst>
            </p:cNvPr>
            <p:cNvSpPr>
              <a:spLocks/>
            </p:cNvSpPr>
            <p:nvPr/>
          </p:nvSpPr>
          <p:spPr bwMode="auto">
            <a:xfrm>
              <a:off x="1584" y="1141"/>
              <a:ext cx="113" cy="221"/>
            </a:xfrm>
            <a:custGeom>
              <a:avLst/>
              <a:gdLst>
                <a:gd name="T0" fmla="*/ 685 w 708"/>
                <a:gd name="T1" fmla="*/ 1370 h 1370"/>
                <a:gd name="T2" fmla="*/ 539 w 708"/>
                <a:gd name="T3" fmla="*/ 1273 h 1370"/>
                <a:gd name="T4" fmla="*/ 529 w 708"/>
                <a:gd name="T5" fmla="*/ 1223 h 1370"/>
                <a:gd name="T6" fmla="*/ 398 w 708"/>
                <a:gd name="T7" fmla="*/ 1177 h 1370"/>
                <a:gd name="T8" fmla="*/ 303 w 708"/>
                <a:gd name="T9" fmla="*/ 1232 h 1370"/>
                <a:gd name="T10" fmla="*/ 166 w 708"/>
                <a:gd name="T11" fmla="*/ 1136 h 1370"/>
                <a:gd name="T12" fmla="*/ 166 w 708"/>
                <a:gd name="T13" fmla="*/ 998 h 1370"/>
                <a:gd name="T14" fmla="*/ 195 w 708"/>
                <a:gd name="T15" fmla="*/ 956 h 1370"/>
                <a:gd name="T16" fmla="*/ 134 w 708"/>
                <a:gd name="T17" fmla="*/ 831 h 1370"/>
                <a:gd name="T18" fmla="*/ 0 w 708"/>
                <a:gd name="T19" fmla="*/ 733 h 1370"/>
                <a:gd name="T20" fmla="*/ 97 w 708"/>
                <a:gd name="T21" fmla="*/ 540 h 1370"/>
                <a:gd name="T22" fmla="*/ 147 w 708"/>
                <a:gd name="T23" fmla="*/ 530 h 1370"/>
                <a:gd name="T24" fmla="*/ 192 w 708"/>
                <a:gd name="T25" fmla="*/ 399 h 1370"/>
                <a:gd name="T26" fmla="*/ 166 w 708"/>
                <a:gd name="T27" fmla="*/ 235 h 1370"/>
                <a:gd name="T28" fmla="*/ 303 w 708"/>
                <a:gd name="T29" fmla="*/ 138 h 1370"/>
                <a:gd name="T30" fmla="*/ 398 w 708"/>
                <a:gd name="T31" fmla="*/ 193 h 1370"/>
                <a:gd name="T32" fmla="*/ 529 w 708"/>
                <a:gd name="T33" fmla="*/ 148 h 1370"/>
                <a:gd name="T34" fmla="*/ 539 w 708"/>
                <a:gd name="T35" fmla="*/ 98 h 1370"/>
                <a:gd name="T36" fmla="*/ 685 w 708"/>
                <a:gd name="T37" fmla="*/ 0 h 1370"/>
                <a:gd name="T38" fmla="*/ 685 w 708"/>
                <a:gd name="T39" fmla="*/ 47 h 1370"/>
                <a:gd name="T40" fmla="*/ 586 w 708"/>
                <a:gd name="T41" fmla="*/ 98 h 1370"/>
                <a:gd name="T42" fmla="*/ 542 w 708"/>
                <a:gd name="T43" fmla="*/ 193 h 1370"/>
                <a:gd name="T44" fmla="*/ 365 w 708"/>
                <a:gd name="T45" fmla="*/ 226 h 1370"/>
                <a:gd name="T46" fmla="*/ 267 w 708"/>
                <a:gd name="T47" fmla="*/ 200 h 1370"/>
                <a:gd name="T48" fmla="*/ 199 w 708"/>
                <a:gd name="T49" fmla="*/ 340 h 1370"/>
                <a:gd name="T50" fmla="*/ 236 w 708"/>
                <a:gd name="T51" fmla="*/ 438 h 1370"/>
                <a:gd name="T52" fmla="*/ 134 w 708"/>
                <a:gd name="T53" fmla="*/ 586 h 1370"/>
                <a:gd name="T54" fmla="*/ 46 w 708"/>
                <a:gd name="T55" fmla="*/ 637 h 1370"/>
                <a:gd name="T56" fmla="*/ 97 w 708"/>
                <a:gd name="T57" fmla="*/ 784 h 1370"/>
                <a:gd name="T58" fmla="*/ 192 w 708"/>
                <a:gd name="T59" fmla="*/ 827 h 1370"/>
                <a:gd name="T60" fmla="*/ 225 w 708"/>
                <a:gd name="T61" fmla="*/ 1004 h 1370"/>
                <a:gd name="T62" fmla="*/ 184 w 708"/>
                <a:gd name="T63" fmla="*/ 1067 h 1370"/>
                <a:gd name="T64" fmla="*/ 267 w 708"/>
                <a:gd name="T65" fmla="*/ 1171 h 1370"/>
                <a:gd name="T66" fmla="*/ 365 w 708"/>
                <a:gd name="T67" fmla="*/ 1144 h 1370"/>
                <a:gd name="T68" fmla="*/ 542 w 708"/>
                <a:gd name="T69" fmla="*/ 1178 h 1370"/>
                <a:gd name="T70" fmla="*/ 586 w 708"/>
                <a:gd name="T71" fmla="*/ 1273 h 1370"/>
                <a:gd name="T72" fmla="*/ 685 w 708"/>
                <a:gd name="T73" fmla="*/ 1324 h 1370"/>
                <a:gd name="T74" fmla="*/ 685 w 708"/>
                <a:gd name="T75" fmla="*/ 1370 h 1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8" h="1370">
                  <a:moveTo>
                    <a:pt x="685" y="1370"/>
                  </a:moveTo>
                  <a:lnTo>
                    <a:pt x="685" y="1370"/>
                  </a:lnTo>
                  <a:lnTo>
                    <a:pt x="636" y="1370"/>
                  </a:lnTo>
                  <a:cubicBezTo>
                    <a:pt x="583" y="1370"/>
                    <a:pt x="539" y="1327"/>
                    <a:pt x="539" y="1273"/>
                  </a:cubicBezTo>
                  <a:lnTo>
                    <a:pt x="539" y="1236"/>
                  </a:lnTo>
                  <a:cubicBezTo>
                    <a:pt x="539" y="1230"/>
                    <a:pt x="535" y="1224"/>
                    <a:pt x="529" y="1223"/>
                  </a:cubicBezTo>
                  <a:cubicBezTo>
                    <a:pt x="489" y="1211"/>
                    <a:pt x="451" y="1195"/>
                    <a:pt x="414" y="1175"/>
                  </a:cubicBezTo>
                  <a:cubicBezTo>
                    <a:pt x="409" y="1172"/>
                    <a:pt x="403" y="1173"/>
                    <a:pt x="398" y="1177"/>
                  </a:cubicBezTo>
                  <a:lnTo>
                    <a:pt x="372" y="1204"/>
                  </a:lnTo>
                  <a:cubicBezTo>
                    <a:pt x="354" y="1222"/>
                    <a:pt x="329" y="1232"/>
                    <a:pt x="303" y="1232"/>
                  </a:cubicBezTo>
                  <a:cubicBezTo>
                    <a:pt x="277" y="1232"/>
                    <a:pt x="253" y="1222"/>
                    <a:pt x="234" y="1204"/>
                  </a:cubicBezTo>
                  <a:lnTo>
                    <a:pt x="166" y="1136"/>
                  </a:lnTo>
                  <a:cubicBezTo>
                    <a:pt x="148" y="1117"/>
                    <a:pt x="138" y="1093"/>
                    <a:pt x="138" y="1067"/>
                  </a:cubicBezTo>
                  <a:cubicBezTo>
                    <a:pt x="138" y="1041"/>
                    <a:pt x="148" y="1016"/>
                    <a:pt x="166" y="998"/>
                  </a:cubicBezTo>
                  <a:lnTo>
                    <a:pt x="192" y="971"/>
                  </a:lnTo>
                  <a:cubicBezTo>
                    <a:pt x="197" y="967"/>
                    <a:pt x="198" y="961"/>
                    <a:pt x="195" y="956"/>
                  </a:cubicBezTo>
                  <a:cubicBezTo>
                    <a:pt x="175" y="919"/>
                    <a:pt x="159" y="880"/>
                    <a:pt x="147" y="840"/>
                  </a:cubicBezTo>
                  <a:cubicBezTo>
                    <a:pt x="146" y="835"/>
                    <a:pt x="140" y="831"/>
                    <a:pt x="134" y="831"/>
                  </a:cubicBezTo>
                  <a:lnTo>
                    <a:pt x="97" y="831"/>
                  </a:lnTo>
                  <a:cubicBezTo>
                    <a:pt x="43" y="831"/>
                    <a:pt x="0" y="787"/>
                    <a:pt x="0" y="733"/>
                  </a:cubicBezTo>
                  <a:lnTo>
                    <a:pt x="0" y="637"/>
                  </a:lnTo>
                  <a:cubicBezTo>
                    <a:pt x="0" y="583"/>
                    <a:pt x="43" y="540"/>
                    <a:pt x="97" y="540"/>
                  </a:cubicBezTo>
                  <a:lnTo>
                    <a:pt x="134" y="540"/>
                  </a:lnTo>
                  <a:cubicBezTo>
                    <a:pt x="140" y="540"/>
                    <a:pt x="146" y="536"/>
                    <a:pt x="147" y="530"/>
                  </a:cubicBezTo>
                  <a:cubicBezTo>
                    <a:pt x="159" y="490"/>
                    <a:pt x="175" y="451"/>
                    <a:pt x="195" y="415"/>
                  </a:cubicBezTo>
                  <a:cubicBezTo>
                    <a:pt x="198" y="410"/>
                    <a:pt x="197" y="403"/>
                    <a:pt x="192" y="399"/>
                  </a:cubicBezTo>
                  <a:lnTo>
                    <a:pt x="166" y="373"/>
                  </a:lnTo>
                  <a:cubicBezTo>
                    <a:pt x="128" y="335"/>
                    <a:pt x="128" y="273"/>
                    <a:pt x="166" y="235"/>
                  </a:cubicBezTo>
                  <a:lnTo>
                    <a:pt x="234" y="167"/>
                  </a:lnTo>
                  <a:cubicBezTo>
                    <a:pt x="253" y="148"/>
                    <a:pt x="277" y="138"/>
                    <a:pt x="303" y="138"/>
                  </a:cubicBezTo>
                  <a:cubicBezTo>
                    <a:pt x="329" y="138"/>
                    <a:pt x="354" y="148"/>
                    <a:pt x="372" y="167"/>
                  </a:cubicBezTo>
                  <a:lnTo>
                    <a:pt x="398" y="193"/>
                  </a:lnTo>
                  <a:cubicBezTo>
                    <a:pt x="403" y="197"/>
                    <a:pt x="409" y="198"/>
                    <a:pt x="414" y="195"/>
                  </a:cubicBezTo>
                  <a:cubicBezTo>
                    <a:pt x="451" y="175"/>
                    <a:pt x="489" y="159"/>
                    <a:pt x="529" y="148"/>
                  </a:cubicBezTo>
                  <a:cubicBezTo>
                    <a:pt x="535" y="146"/>
                    <a:pt x="539" y="141"/>
                    <a:pt x="539" y="135"/>
                  </a:cubicBezTo>
                  <a:lnTo>
                    <a:pt x="539" y="98"/>
                  </a:lnTo>
                  <a:cubicBezTo>
                    <a:pt x="539" y="44"/>
                    <a:pt x="583" y="0"/>
                    <a:pt x="636" y="0"/>
                  </a:cubicBezTo>
                  <a:lnTo>
                    <a:pt x="685" y="0"/>
                  </a:lnTo>
                  <a:cubicBezTo>
                    <a:pt x="697" y="0"/>
                    <a:pt x="708" y="11"/>
                    <a:pt x="708" y="24"/>
                  </a:cubicBezTo>
                  <a:cubicBezTo>
                    <a:pt x="708" y="36"/>
                    <a:pt x="697" y="47"/>
                    <a:pt x="685" y="47"/>
                  </a:cubicBezTo>
                  <a:lnTo>
                    <a:pt x="636" y="47"/>
                  </a:lnTo>
                  <a:cubicBezTo>
                    <a:pt x="608" y="47"/>
                    <a:pt x="586" y="70"/>
                    <a:pt x="586" y="98"/>
                  </a:cubicBezTo>
                  <a:lnTo>
                    <a:pt x="586" y="135"/>
                  </a:lnTo>
                  <a:cubicBezTo>
                    <a:pt x="586" y="162"/>
                    <a:pt x="568" y="185"/>
                    <a:pt x="542" y="193"/>
                  </a:cubicBezTo>
                  <a:cubicBezTo>
                    <a:pt x="506" y="203"/>
                    <a:pt x="470" y="218"/>
                    <a:pt x="437" y="236"/>
                  </a:cubicBezTo>
                  <a:cubicBezTo>
                    <a:pt x="414" y="249"/>
                    <a:pt x="384" y="245"/>
                    <a:pt x="365" y="226"/>
                  </a:cubicBezTo>
                  <a:lnTo>
                    <a:pt x="339" y="200"/>
                  </a:lnTo>
                  <a:cubicBezTo>
                    <a:pt x="320" y="181"/>
                    <a:pt x="286" y="181"/>
                    <a:pt x="267" y="200"/>
                  </a:cubicBezTo>
                  <a:lnTo>
                    <a:pt x="199" y="268"/>
                  </a:lnTo>
                  <a:cubicBezTo>
                    <a:pt x="179" y="288"/>
                    <a:pt x="179" y="320"/>
                    <a:pt x="199" y="340"/>
                  </a:cubicBezTo>
                  <a:lnTo>
                    <a:pt x="225" y="366"/>
                  </a:lnTo>
                  <a:cubicBezTo>
                    <a:pt x="244" y="385"/>
                    <a:pt x="248" y="414"/>
                    <a:pt x="236" y="438"/>
                  </a:cubicBezTo>
                  <a:cubicBezTo>
                    <a:pt x="217" y="471"/>
                    <a:pt x="203" y="506"/>
                    <a:pt x="192" y="543"/>
                  </a:cubicBezTo>
                  <a:cubicBezTo>
                    <a:pt x="185" y="568"/>
                    <a:pt x="161" y="586"/>
                    <a:pt x="134" y="586"/>
                  </a:cubicBezTo>
                  <a:lnTo>
                    <a:pt x="97" y="586"/>
                  </a:lnTo>
                  <a:cubicBezTo>
                    <a:pt x="69" y="586"/>
                    <a:pt x="46" y="609"/>
                    <a:pt x="46" y="637"/>
                  </a:cubicBezTo>
                  <a:lnTo>
                    <a:pt x="46" y="733"/>
                  </a:lnTo>
                  <a:cubicBezTo>
                    <a:pt x="46" y="761"/>
                    <a:pt x="69" y="784"/>
                    <a:pt x="97" y="784"/>
                  </a:cubicBezTo>
                  <a:lnTo>
                    <a:pt x="134" y="784"/>
                  </a:lnTo>
                  <a:cubicBezTo>
                    <a:pt x="161" y="784"/>
                    <a:pt x="185" y="802"/>
                    <a:pt x="192" y="827"/>
                  </a:cubicBezTo>
                  <a:cubicBezTo>
                    <a:pt x="203" y="864"/>
                    <a:pt x="217" y="900"/>
                    <a:pt x="236" y="933"/>
                  </a:cubicBezTo>
                  <a:cubicBezTo>
                    <a:pt x="248" y="956"/>
                    <a:pt x="244" y="986"/>
                    <a:pt x="225" y="1004"/>
                  </a:cubicBezTo>
                  <a:lnTo>
                    <a:pt x="199" y="1031"/>
                  </a:lnTo>
                  <a:cubicBezTo>
                    <a:pt x="189" y="1040"/>
                    <a:pt x="184" y="1053"/>
                    <a:pt x="184" y="1067"/>
                  </a:cubicBezTo>
                  <a:cubicBezTo>
                    <a:pt x="184" y="1080"/>
                    <a:pt x="189" y="1093"/>
                    <a:pt x="199" y="1103"/>
                  </a:cubicBezTo>
                  <a:lnTo>
                    <a:pt x="267" y="1171"/>
                  </a:lnTo>
                  <a:cubicBezTo>
                    <a:pt x="286" y="1190"/>
                    <a:pt x="320" y="1190"/>
                    <a:pt x="339" y="1171"/>
                  </a:cubicBezTo>
                  <a:lnTo>
                    <a:pt x="365" y="1144"/>
                  </a:lnTo>
                  <a:cubicBezTo>
                    <a:pt x="384" y="1126"/>
                    <a:pt x="414" y="1121"/>
                    <a:pt x="437" y="1134"/>
                  </a:cubicBezTo>
                  <a:cubicBezTo>
                    <a:pt x="470" y="1153"/>
                    <a:pt x="506" y="1167"/>
                    <a:pt x="542" y="1178"/>
                  </a:cubicBezTo>
                  <a:cubicBezTo>
                    <a:pt x="568" y="1185"/>
                    <a:pt x="586" y="1209"/>
                    <a:pt x="586" y="1236"/>
                  </a:cubicBezTo>
                  <a:lnTo>
                    <a:pt x="586" y="1273"/>
                  </a:lnTo>
                  <a:cubicBezTo>
                    <a:pt x="586" y="1301"/>
                    <a:pt x="608" y="1324"/>
                    <a:pt x="636" y="1324"/>
                  </a:cubicBezTo>
                  <a:lnTo>
                    <a:pt x="685" y="1324"/>
                  </a:lnTo>
                  <a:cubicBezTo>
                    <a:pt x="697" y="1324"/>
                    <a:pt x="708" y="1334"/>
                    <a:pt x="708" y="1347"/>
                  </a:cubicBezTo>
                  <a:cubicBezTo>
                    <a:pt x="708" y="1360"/>
                    <a:pt x="697" y="1370"/>
                    <a:pt x="685" y="137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0" name="Freeform 33">
              <a:extLst>
                <a:ext uri="{FF2B5EF4-FFF2-40B4-BE49-F238E27FC236}">
                  <a16:creationId xmlns:a16="http://schemas.microsoft.com/office/drawing/2014/main" id="{FDF3B66A-8D37-4B46-B525-A3807DD55CFD}"/>
                </a:ext>
              </a:extLst>
            </p:cNvPr>
            <p:cNvSpPr>
              <a:spLocks/>
            </p:cNvSpPr>
            <p:nvPr/>
          </p:nvSpPr>
          <p:spPr bwMode="auto">
            <a:xfrm>
              <a:off x="1640" y="1197"/>
              <a:ext cx="57" cy="109"/>
            </a:xfrm>
            <a:custGeom>
              <a:avLst/>
              <a:gdLst>
                <a:gd name="T0" fmla="*/ 336 w 359"/>
                <a:gd name="T1" fmla="*/ 671 h 671"/>
                <a:gd name="T2" fmla="*/ 336 w 359"/>
                <a:gd name="T3" fmla="*/ 671 h 671"/>
                <a:gd name="T4" fmla="*/ 0 w 359"/>
                <a:gd name="T5" fmla="*/ 335 h 671"/>
                <a:gd name="T6" fmla="*/ 336 w 359"/>
                <a:gd name="T7" fmla="*/ 0 h 671"/>
                <a:gd name="T8" fmla="*/ 359 w 359"/>
                <a:gd name="T9" fmla="*/ 23 h 671"/>
                <a:gd name="T10" fmla="*/ 336 w 359"/>
                <a:gd name="T11" fmla="*/ 46 h 671"/>
                <a:gd name="T12" fmla="*/ 47 w 359"/>
                <a:gd name="T13" fmla="*/ 335 h 671"/>
                <a:gd name="T14" fmla="*/ 336 w 359"/>
                <a:gd name="T15" fmla="*/ 624 h 671"/>
                <a:gd name="T16" fmla="*/ 359 w 359"/>
                <a:gd name="T17" fmla="*/ 647 h 671"/>
                <a:gd name="T18" fmla="*/ 336 w 359"/>
                <a:gd name="T19" fmla="*/ 671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9" h="671">
                  <a:moveTo>
                    <a:pt x="336" y="671"/>
                  </a:moveTo>
                  <a:lnTo>
                    <a:pt x="336" y="671"/>
                  </a:lnTo>
                  <a:cubicBezTo>
                    <a:pt x="151" y="671"/>
                    <a:pt x="0" y="520"/>
                    <a:pt x="0" y="335"/>
                  </a:cubicBezTo>
                  <a:cubicBezTo>
                    <a:pt x="0" y="150"/>
                    <a:pt x="151" y="0"/>
                    <a:pt x="336" y="0"/>
                  </a:cubicBezTo>
                  <a:cubicBezTo>
                    <a:pt x="348" y="0"/>
                    <a:pt x="359" y="10"/>
                    <a:pt x="359" y="23"/>
                  </a:cubicBezTo>
                  <a:cubicBezTo>
                    <a:pt x="359" y="36"/>
                    <a:pt x="348" y="46"/>
                    <a:pt x="336" y="46"/>
                  </a:cubicBezTo>
                  <a:cubicBezTo>
                    <a:pt x="176" y="46"/>
                    <a:pt x="47" y="176"/>
                    <a:pt x="47" y="335"/>
                  </a:cubicBezTo>
                  <a:cubicBezTo>
                    <a:pt x="47" y="495"/>
                    <a:pt x="176" y="624"/>
                    <a:pt x="336" y="624"/>
                  </a:cubicBezTo>
                  <a:cubicBezTo>
                    <a:pt x="348" y="624"/>
                    <a:pt x="359" y="635"/>
                    <a:pt x="359" y="647"/>
                  </a:cubicBezTo>
                  <a:cubicBezTo>
                    <a:pt x="359" y="660"/>
                    <a:pt x="348" y="671"/>
                    <a:pt x="336" y="67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1" name="Freeform 34">
              <a:extLst>
                <a:ext uri="{FF2B5EF4-FFF2-40B4-BE49-F238E27FC236}">
                  <a16:creationId xmlns:a16="http://schemas.microsoft.com/office/drawing/2014/main" id="{E14E2DC2-2966-A591-FED7-17A14590DA33}"/>
                </a:ext>
              </a:extLst>
            </p:cNvPr>
            <p:cNvSpPr>
              <a:spLocks/>
            </p:cNvSpPr>
            <p:nvPr/>
          </p:nvSpPr>
          <p:spPr bwMode="auto">
            <a:xfrm>
              <a:off x="1693" y="1135"/>
              <a:ext cx="7" cy="234"/>
            </a:xfrm>
            <a:custGeom>
              <a:avLst/>
              <a:gdLst>
                <a:gd name="T0" fmla="*/ 23 w 46"/>
                <a:gd name="T1" fmla="*/ 1446 h 1446"/>
                <a:gd name="T2" fmla="*/ 23 w 46"/>
                <a:gd name="T3" fmla="*/ 1446 h 1446"/>
                <a:gd name="T4" fmla="*/ 0 w 46"/>
                <a:gd name="T5" fmla="*/ 1422 h 1446"/>
                <a:gd name="T6" fmla="*/ 0 w 46"/>
                <a:gd name="T7" fmla="*/ 22 h 1446"/>
                <a:gd name="T8" fmla="*/ 23 w 46"/>
                <a:gd name="T9" fmla="*/ 0 h 1446"/>
                <a:gd name="T10" fmla="*/ 46 w 46"/>
                <a:gd name="T11" fmla="*/ 22 h 1446"/>
                <a:gd name="T12" fmla="*/ 46 w 46"/>
                <a:gd name="T13" fmla="*/ 1422 h 1446"/>
                <a:gd name="T14" fmla="*/ 23 w 46"/>
                <a:gd name="T15" fmla="*/ 1446 h 14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 h="1446">
                  <a:moveTo>
                    <a:pt x="23" y="1446"/>
                  </a:moveTo>
                  <a:lnTo>
                    <a:pt x="23" y="1446"/>
                  </a:lnTo>
                  <a:cubicBezTo>
                    <a:pt x="10" y="1446"/>
                    <a:pt x="0" y="1435"/>
                    <a:pt x="0" y="1422"/>
                  </a:cubicBezTo>
                  <a:lnTo>
                    <a:pt x="0" y="22"/>
                  </a:lnTo>
                  <a:cubicBezTo>
                    <a:pt x="0" y="9"/>
                    <a:pt x="10" y="0"/>
                    <a:pt x="23" y="0"/>
                  </a:cubicBezTo>
                  <a:cubicBezTo>
                    <a:pt x="36" y="0"/>
                    <a:pt x="46" y="9"/>
                    <a:pt x="46" y="22"/>
                  </a:cubicBezTo>
                  <a:lnTo>
                    <a:pt x="46" y="1422"/>
                  </a:lnTo>
                  <a:cubicBezTo>
                    <a:pt x="46" y="1435"/>
                    <a:pt x="36" y="1446"/>
                    <a:pt x="23" y="144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332" name="Group 37">
            <a:extLst>
              <a:ext uri="{FF2B5EF4-FFF2-40B4-BE49-F238E27FC236}">
                <a16:creationId xmlns:a16="http://schemas.microsoft.com/office/drawing/2014/main" id="{1E979A8B-6A52-5D4A-BF99-F16EC9BDAFEE}"/>
              </a:ext>
            </a:extLst>
          </p:cNvPr>
          <p:cNvGrpSpPr>
            <a:grpSpLocks noChangeAspect="1"/>
          </p:cNvGrpSpPr>
          <p:nvPr/>
        </p:nvGrpSpPr>
        <p:grpSpPr bwMode="auto">
          <a:xfrm>
            <a:off x="4457700" y="1819275"/>
            <a:ext cx="369888" cy="358775"/>
            <a:chOff x="2808" y="1146"/>
            <a:chExt cx="233" cy="226"/>
          </a:xfrm>
          <a:solidFill>
            <a:schemeClr val="accent6"/>
          </a:solidFill>
        </p:grpSpPr>
        <p:sp>
          <p:nvSpPr>
            <p:cNvPr id="334" name="Freeform 38">
              <a:extLst>
                <a:ext uri="{FF2B5EF4-FFF2-40B4-BE49-F238E27FC236}">
                  <a16:creationId xmlns:a16="http://schemas.microsoft.com/office/drawing/2014/main" id="{C329BFA5-C766-B16D-3C5E-E65DCF29FDB2}"/>
                </a:ext>
              </a:extLst>
            </p:cNvPr>
            <p:cNvSpPr>
              <a:spLocks/>
            </p:cNvSpPr>
            <p:nvPr/>
          </p:nvSpPr>
          <p:spPr bwMode="auto">
            <a:xfrm>
              <a:off x="2921" y="1178"/>
              <a:ext cx="7" cy="69"/>
            </a:xfrm>
            <a:custGeom>
              <a:avLst/>
              <a:gdLst>
                <a:gd name="T0" fmla="*/ 23 w 46"/>
                <a:gd name="T1" fmla="*/ 427 h 427"/>
                <a:gd name="T2" fmla="*/ 23 w 46"/>
                <a:gd name="T3" fmla="*/ 427 h 427"/>
                <a:gd name="T4" fmla="*/ 0 w 46"/>
                <a:gd name="T5" fmla="*/ 403 h 427"/>
                <a:gd name="T6" fmla="*/ 0 w 46"/>
                <a:gd name="T7" fmla="*/ 24 h 427"/>
                <a:gd name="T8" fmla="*/ 23 w 46"/>
                <a:gd name="T9" fmla="*/ 0 h 427"/>
                <a:gd name="T10" fmla="*/ 46 w 46"/>
                <a:gd name="T11" fmla="*/ 24 h 427"/>
                <a:gd name="T12" fmla="*/ 46 w 46"/>
                <a:gd name="T13" fmla="*/ 403 h 427"/>
                <a:gd name="T14" fmla="*/ 23 w 46"/>
                <a:gd name="T15" fmla="*/ 427 h 4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 h="427">
                  <a:moveTo>
                    <a:pt x="23" y="427"/>
                  </a:moveTo>
                  <a:lnTo>
                    <a:pt x="23" y="427"/>
                  </a:lnTo>
                  <a:cubicBezTo>
                    <a:pt x="10" y="427"/>
                    <a:pt x="0" y="416"/>
                    <a:pt x="0" y="403"/>
                  </a:cubicBezTo>
                  <a:lnTo>
                    <a:pt x="0" y="24"/>
                  </a:lnTo>
                  <a:cubicBezTo>
                    <a:pt x="0" y="11"/>
                    <a:pt x="10" y="0"/>
                    <a:pt x="23" y="0"/>
                  </a:cubicBezTo>
                  <a:cubicBezTo>
                    <a:pt x="36" y="0"/>
                    <a:pt x="46" y="11"/>
                    <a:pt x="46" y="24"/>
                  </a:cubicBezTo>
                  <a:lnTo>
                    <a:pt x="46" y="403"/>
                  </a:lnTo>
                  <a:cubicBezTo>
                    <a:pt x="46" y="416"/>
                    <a:pt x="36" y="427"/>
                    <a:pt x="23" y="4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5" name="Freeform 39">
              <a:extLst>
                <a:ext uri="{FF2B5EF4-FFF2-40B4-BE49-F238E27FC236}">
                  <a16:creationId xmlns:a16="http://schemas.microsoft.com/office/drawing/2014/main" id="{9989D87F-CCBE-55CF-DC01-4B0DF8B48C17}"/>
                </a:ext>
              </a:extLst>
            </p:cNvPr>
            <p:cNvSpPr>
              <a:spLocks/>
            </p:cNvSpPr>
            <p:nvPr/>
          </p:nvSpPr>
          <p:spPr bwMode="auto">
            <a:xfrm>
              <a:off x="2823" y="1219"/>
              <a:ext cx="48" cy="28"/>
            </a:xfrm>
            <a:custGeom>
              <a:avLst/>
              <a:gdLst>
                <a:gd name="T0" fmla="*/ 275 w 299"/>
                <a:gd name="T1" fmla="*/ 172 h 172"/>
                <a:gd name="T2" fmla="*/ 275 w 299"/>
                <a:gd name="T3" fmla="*/ 172 h 172"/>
                <a:gd name="T4" fmla="*/ 149 w 299"/>
                <a:gd name="T5" fmla="*/ 172 h 172"/>
                <a:gd name="T6" fmla="*/ 132 w 299"/>
                <a:gd name="T7" fmla="*/ 165 h 172"/>
                <a:gd name="T8" fmla="*/ 9 w 299"/>
                <a:gd name="T9" fmla="*/ 42 h 172"/>
                <a:gd name="T10" fmla="*/ 9 w 299"/>
                <a:gd name="T11" fmla="*/ 9 h 172"/>
                <a:gd name="T12" fmla="*/ 42 w 299"/>
                <a:gd name="T13" fmla="*/ 9 h 172"/>
                <a:gd name="T14" fmla="*/ 159 w 299"/>
                <a:gd name="T15" fmla="*/ 125 h 172"/>
                <a:gd name="T16" fmla="*/ 275 w 299"/>
                <a:gd name="T17" fmla="*/ 125 h 172"/>
                <a:gd name="T18" fmla="*/ 299 w 299"/>
                <a:gd name="T19" fmla="*/ 149 h 172"/>
                <a:gd name="T20" fmla="*/ 275 w 299"/>
                <a:gd name="T21"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9" h="172">
                  <a:moveTo>
                    <a:pt x="275" y="172"/>
                  </a:moveTo>
                  <a:lnTo>
                    <a:pt x="275" y="172"/>
                  </a:lnTo>
                  <a:lnTo>
                    <a:pt x="149" y="172"/>
                  </a:lnTo>
                  <a:cubicBezTo>
                    <a:pt x="143" y="172"/>
                    <a:pt x="137" y="170"/>
                    <a:pt x="132" y="165"/>
                  </a:cubicBezTo>
                  <a:lnTo>
                    <a:pt x="9" y="42"/>
                  </a:lnTo>
                  <a:cubicBezTo>
                    <a:pt x="0" y="33"/>
                    <a:pt x="0" y="18"/>
                    <a:pt x="9" y="9"/>
                  </a:cubicBezTo>
                  <a:cubicBezTo>
                    <a:pt x="19" y="0"/>
                    <a:pt x="33" y="0"/>
                    <a:pt x="42" y="9"/>
                  </a:cubicBezTo>
                  <a:lnTo>
                    <a:pt x="159" y="125"/>
                  </a:lnTo>
                  <a:lnTo>
                    <a:pt x="275" y="125"/>
                  </a:lnTo>
                  <a:cubicBezTo>
                    <a:pt x="288" y="125"/>
                    <a:pt x="299" y="136"/>
                    <a:pt x="299" y="149"/>
                  </a:cubicBezTo>
                  <a:cubicBezTo>
                    <a:pt x="299" y="162"/>
                    <a:pt x="288" y="172"/>
                    <a:pt x="275" y="17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6" name="Freeform 40">
              <a:extLst>
                <a:ext uri="{FF2B5EF4-FFF2-40B4-BE49-F238E27FC236}">
                  <a16:creationId xmlns:a16="http://schemas.microsoft.com/office/drawing/2014/main" id="{6E742C18-E321-5EA8-4827-A11F7FA6758A}"/>
                </a:ext>
              </a:extLst>
            </p:cNvPr>
            <p:cNvSpPr>
              <a:spLocks/>
            </p:cNvSpPr>
            <p:nvPr/>
          </p:nvSpPr>
          <p:spPr bwMode="auto">
            <a:xfrm>
              <a:off x="2978" y="1219"/>
              <a:ext cx="48" cy="28"/>
            </a:xfrm>
            <a:custGeom>
              <a:avLst/>
              <a:gdLst>
                <a:gd name="T0" fmla="*/ 149 w 298"/>
                <a:gd name="T1" fmla="*/ 172 h 172"/>
                <a:gd name="T2" fmla="*/ 149 w 298"/>
                <a:gd name="T3" fmla="*/ 172 h 172"/>
                <a:gd name="T4" fmla="*/ 23 w 298"/>
                <a:gd name="T5" fmla="*/ 172 h 172"/>
                <a:gd name="T6" fmla="*/ 0 w 298"/>
                <a:gd name="T7" fmla="*/ 149 h 172"/>
                <a:gd name="T8" fmla="*/ 23 w 298"/>
                <a:gd name="T9" fmla="*/ 125 h 172"/>
                <a:gd name="T10" fmla="*/ 140 w 298"/>
                <a:gd name="T11" fmla="*/ 125 h 172"/>
                <a:gd name="T12" fmla="*/ 256 w 298"/>
                <a:gd name="T13" fmla="*/ 9 h 172"/>
                <a:gd name="T14" fmla="*/ 289 w 298"/>
                <a:gd name="T15" fmla="*/ 9 h 172"/>
                <a:gd name="T16" fmla="*/ 289 w 298"/>
                <a:gd name="T17" fmla="*/ 42 h 172"/>
                <a:gd name="T18" fmla="*/ 166 w 298"/>
                <a:gd name="T19" fmla="*/ 165 h 172"/>
                <a:gd name="T20" fmla="*/ 149 w 298"/>
                <a:gd name="T21"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8" h="172">
                  <a:moveTo>
                    <a:pt x="149" y="172"/>
                  </a:moveTo>
                  <a:lnTo>
                    <a:pt x="149" y="172"/>
                  </a:lnTo>
                  <a:lnTo>
                    <a:pt x="23" y="172"/>
                  </a:lnTo>
                  <a:cubicBezTo>
                    <a:pt x="10" y="172"/>
                    <a:pt x="0" y="162"/>
                    <a:pt x="0" y="149"/>
                  </a:cubicBezTo>
                  <a:cubicBezTo>
                    <a:pt x="0" y="136"/>
                    <a:pt x="10" y="125"/>
                    <a:pt x="23" y="125"/>
                  </a:cubicBezTo>
                  <a:lnTo>
                    <a:pt x="140" y="125"/>
                  </a:lnTo>
                  <a:lnTo>
                    <a:pt x="256" y="9"/>
                  </a:lnTo>
                  <a:cubicBezTo>
                    <a:pt x="265" y="0"/>
                    <a:pt x="280" y="0"/>
                    <a:pt x="289" y="9"/>
                  </a:cubicBezTo>
                  <a:cubicBezTo>
                    <a:pt x="298" y="18"/>
                    <a:pt x="298" y="33"/>
                    <a:pt x="289" y="42"/>
                  </a:cubicBezTo>
                  <a:lnTo>
                    <a:pt x="166" y="165"/>
                  </a:lnTo>
                  <a:cubicBezTo>
                    <a:pt x="161" y="170"/>
                    <a:pt x="156" y="172"/>
                    <a:pt x="149" y="17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6" name="Freeform 41">
              <a:extLst>
                <a:ext uri="{FF2B5EF4-FFF2-40B4-BE49-F238E27FC236}">
                  <a16:creationId xmlns:a16="http://schemas.microsoft.com/office/drawing/2014/main" id="{94D19EDA-17C7-61E0-9636-B6ADA4B61959}"/>
                </a:ext>
              </a:extLst>
            </p:cNvPr>
            <p:cNvSpPr>
              <a:spLocks/>
            </p:cNvSpPr>
            <p:nvPr/>
          </p:nvSpPr>
          <p:spPr bwMode="auto">
            <a:xfrm>
              <a:off x="2954" y="1175"/>
              <a:ext cx="28" cy="72"/>
            </a:xfrm>
            <a:custGeom>
              <a:avLst/>
              <a:gdLst>
                <a:gd name="T0" fmla="*/ 23 w 172"/>
                <a:gd name="T1" fmla="*/ 445 h 445"/>
                <a:gd name="T2" fmla="*/ 23 w 172"/>
                <a:gd name="T3" fmla="*/ 445 h 445"/>
                <a:gd name="T4" fmla="*/ 0 w 172"/>
                <a:gd name="T5" fmla="*/ 421 h 445"/>
                <a:gd name="T6" fmla="*/ 0 w 172"/>
                <a:gd name="T7" fmla="*/ 148 h 445"/>
                <a:gd name="T8" fmla="*/ 7 w 172"/>
                <a:gd name="T9" fmla="*/ 132 h 445"/>
                <a:gd name="T10" fmla="*/ 129 w 172"/>
                <a:gd name="T11" fmla="*/ 9 h 445"/>
                <a:gd name="T12" fmla="*/ 162 w 172"/>
                <a:gd name="T13" fmla="*/ 9 h 445"/>
                <a:gd name="T14" fmla="*/ 162 w 172"/>
                <a:gd name="T15" fmla="*/ 42 h 445"/>
                <a:gd name="T16" fmla="*/ 46 w 172"/>
                <a:gd name="T17" fmla="*/ 158 h 445"/>
                <a:gd name="T18" fmla="*/ 46 w 172"/>
                <a:gd name="T19" fmla="*/ 421 h 445"/>
                <a:gd name="T20" fmla="*/ 23 w 172"/>
                <a:gd name="T21" fmla="*/ 445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2" h="445">
                  <a:moveTo>
                    <a:pt x="23" y="445"/>
                  </a:moveTo>
                  <a:lnTo>
                    <a:pt x="23" y="445"/>
                  </a:lnTo>
                  <a:cubicBezTo>
                    <a:pt x="10" y="445"/>
                    <a:pt x="0" y="434"/>
                    <a:pt x="0" y="421"/>
                  </a:cubicBezTo>
                  <a:lnTo>
                    <a:pt x="0" y="148"/>
                  </a:lnTo>
                  <a:cubicBezTo>
                    <a:pt x="0" y="142"/>
                    <a:pt x="2" y="136"/>
                    <a:pt x="7" y="132"/>
                  </a:cubicBezTo>
                  <a:lnTo>
                    <a:pt x="129" y="9"/>
                  </a:lnTo>
                  <a:cubicBezTo>
                    <a:pt x="139" y="0"/>
                    <a:pt x="153" y="0"/>
                    <a:pt x="162" y="9"/>
                  </a:cubicBezTo>
                  <a:cubicBezTo>
                    <a:pt x="172" y="18"/>
                    <a:pt x="172" y="33"/>
                    <a:pt x="162" y="42"/>
                  </a:cubicBezTo>
                  <a:lnTo>
                    <a:pt x="46" y="158"/>
                  </a:lnTo>
                  <a:lnTo>
                    <a:pt x="46" y="421"/>
                  </a:lnTo>
                  <a:cubicBezTo>
                    <a:pt x="46" y="434"/>
                    <a:pt x="36" y="445"/>
                    <a:pt x="23" y="4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7" name="Freeform 42">
              <a:extLst>
                <a:ext uri="{FF2B5EF4-FFF2-40B4-BE49-F238E27FC236}">
                  <a16:creationId xmlns:a16="http://schemas.microsoft.com/office/drawing/2014/main" id="{32A62E98-8BFC-29C2-FBC8-FA9AC0502335}"/>
                </a:ext>
              </a:extLst>
            </p:cNvPr>
            <p:cNvSpPr>
              <a:spLocks/>
            </p:cNvSpPr>
            <p:nvPr/>
          </p:nvSpPr>
          <p:spPr bwMode="auto">
            <a:xfrm>
              <a:off x="2867" y="1175"/>
              <a:ext cx="28" cy="72"/>
            </a:xfrm>
            <a:custGeom>
              <a:avLst/>
              <a:gdLst>
                <a:gd name="T0" fmla="*/ 148 w 172"/>
                <a:gd name="T1" fmla="*/ 445 h 445"/>
                <a:gd name="T2" fmla="*/ 148 w 172"/>
                <a:gd name="T3" fmla="*/ 445 h 445"/>
                <a:gd name="T4" fmla="*/ 125 w 172"/>
                <a:gd name="T5" fmla="*/ 421 h 445"/>
                <a:gd name="T6" fmla="*/ 125 w 172"/>
                <a:gd name="T7" fmla="*/ 158 h 445"/>
                <a:gd name="T8" fmla="*/ 9 w 172"/>
                <a:gd name="T9" fmla="*/ 42 h 445"/>
                <a:gd name="T10" fmla="*/ 9 w 172"/>
                <a:gd name="T11" fmla="*/ 9 h 445"/>
                <a:gd name="T12" fmla="*/ 42 w 172"/>
                <a:gd name="T13" fmla="*/ 9 h 445"/>
                <a:gd name="T14" fmla="*/ 165 w 172"/>
                <a:gd name="T15" fmla="*/ 132 h 445"/>
                <a:gd name="T16" fmla="*/ 172 w 172"/>
                <a:gd name="T17" fmla="*/ 148 h 445"/>
                <a:gd name="T18" fmla="*/ 172 w 172"/>
                <a:gd name="T19" fmla="*/ 421 h 445"/>
                <a:gd name="T20" fmla="*/ 148 w 172"/>
                <a:gd name="T21" fmla="*/ 445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2" h="445">
                  <a:moveTo>
                    <a:pt x="148" y="445"/>
                  </a:moveTo>
                  <a:lnTo>
                    <a:pt x="148" y="445"/>
                  </a:lnTo>
                  <a:cubicBezTo>
                    <a:pt x="135" y="445"/>
                    <a:pt x="125" y="434"/>
                    <a:pt x="125" y="421"/>
                  </a:cubicBezTo>
                  <a:lnTo>
                    <a:pt x="125" y="158"/>
                  </a:lnTo>
                  <a:lnTo>
                    <a:pt x="9" y="42"/>
                  </a:lnTo>
                  <a:cubicBezTo>
                    <a:pt x="0" y="33"/>
                    <a:pt x="0" y="18"/>
                    <a:pt x="9" y="9"/>
                  </a:cubicBezTo>
                  <a:cubicBezTo>
                    <a:pt x="18" y="0"/>
                    <a:pt x="33" y="0"/>
                    <a:pt x="42" y="9"/>
                  </a:cubicBezTo>
                  <a:lnTo>
                    <a:pt x="165" y="132"/>
                  </a:lnTo>
                  <a:cubicBezTo>
                    <a:pt x="169" y="136"/>
                    <a:pt x="172" y="142"/>
                    <a:pt x="172" y="148"/>
                  </a:cubicBezTo>
                  <a:lnTo>
                    <a:pt x="172" y="421"/>
                  </a:lnTo>
                  <a:cubicBezTo>
                    <a:pt x="172" y="434"/>
                    <a:pt x="161" y="445"/>
                    <a:pt x="148" y="4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8" name="Freeform 43">
              <a:extLst>
                <a:ext uri="{FF2B5EF4-FFF2-40B4-BE49-F238E27FC236}">
                  <a16:creationId xmlns:a16="http://schemas.microsoft.com/office/drawing/2014/main" id="{429BAA5A-6E5E-2F51-1975-04A69E9C4DC1}"/>
                </a:ext>
              </a:extLst>
            </p:cNvPr>
            <p:cNvSpPr>
              <a:spLocks noEditPoints="1"/>
            </p:cNvSpPr>
            <p:nvPr/>
          </p:nvSpPr>
          <p:spPr bwMode="auto">
            <a:xfrm>
              <a:off x="3016" y="1204"/>
              <a:ext cx="25" cy="25"/>
            </a:xfrm>
            <a:custGeom>
              <a:avLst/>
              <a:gdLst>
                <a:gd name="T0" fmla="*/ 78 w 157"/>
                <a:gd name="T1" fmla="*/ 47 h 157"/>
                <a:gd name="T2" fmla="*/ 78 w 157"/>
                <a:gd name="T3" fmla="*/ 47 h 157"/>
                <a:gd name="T4" fmla="*/ 47 w 157"/>
                <a:gd name="T5" fmla="*/ 79 h 157"/>
                <a:gd name="T6" fmla="*/ 78 w 157"/>
                <a:gd name="T7" fmla="*/ 110 h 157"/>
                <a:gd name="T8" fmla="*/ 110 w 157"/>
                <a:gd name="T9" fmla="*/ 79 h 157"/>
                <a:gd name="T10" fmla="*/ 78 w 157"/>
                <a:gd name="T11" fmla="*/ 47 h 157"/>
                <a:gd name="T12" fmla="*/ 78 w 157"/>
                <a:gd name="T13" fmla="*/ 157 h 157"/>
                <a:gd name="T14" fmla="*/ 78 w 157"/>
                <a:gd name="T15" fmla="*/ 157 h 157"/>
                <a:gd name="T16" fmla="*/ 0 w 157"/>
                <a:gd name="T17" fmla="*/ 79 h 157"/>
                <a:gd name="T18" fmla="*/ 78 w 157"/>
                <a:gd name="T19" fmla="*/ 0 h 157"/>
                <a:gd name="T20" fmla="*/ 157 w 157"/>
                <a:gd name="T21" fmla="*/ 79 h 157"/>
                <a:gd name="T22" fmla="*/ 78 w 157"/>
                <a:gd name="T23" fmla="*/ 157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7" h="157">
                  <a:moveTo>
                    <a:pt x="78" y="47"/>
                  </a:moveTo>
                  <a:lnTo>
                    <a:pt x="78" y="47"/>
                  </a:lnTo>
                  <a:cubicBezTo>
                    <a:pt x="61" y="47"/>
                    <a:pt x="47" y="61"/>
                    <a:pt x="47" y="79"/>
                  </a:cubicBezTo>
                  <a:cubicBezTo>
                    <a:pt x="47" y="96"/>
                    <a:pt x="61" y="110"/>
                    <a:pt x="78" y="110"/>
                  </a:cubicBezTo>
                  <a:cubicBezTo>
                    <a:pt x="96" y="110"/>
                    <a:pt x="110" y="96"/>
                    <a:pt x="110" y="79"/>
                  </a:cubicBezTo>
                  <a:cubicBezTo>
                    <a:pt x="110" y="61"/>
                    <a:pt x="96" y="47"/>
                    <a:pt x="78" y="47"/>
                  </a:cubicBezTo>
                  <a:close/>
                  <a:moveTo>
                    <a:pt x="78" y="157"/>
                  </a:moveTo>
                  <a:lnTo>
                    <a:pt x="78" y="157"/>
                  </a:lnTo>
                  <a:cubicBezTo>
                    <a:pt x="35" y="157"/>
                    <a:pt x="0" y="122"/>
                    <a:pt x="0" y="79"/>
                  </a:cubicBezTo>
                  <a:cubicBezTo>
                    <a:pt x="0" y="35"/>
                    <a:pt x="35" y="0"/>
                    <a:pt x="78" y="0"/>
                  </a:cubicBezTo>
                  <a:cubicBezTo>
                    <a:pt x="122" y="0"/>
                    <a:pt x="157" y="35"/>
                    <a:pt x="157" y="79"/>
                  </a:cubicBezTo>
                  <a:cubicBezTo>
                    <a:pt x="157" y="122"/>
                    <a:pt x="122" y="157"/>
                    <a:pt x="78" y="15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9" name="Freeform 44">
              <a:extLst>
                <a:ext uri="{FF2B5EF4-FFF2-40B4-BE49-F238E27FC236}">
                  <a16:creationId xmlns:a16="http://schemas.microsoft.com/office/drawing/2014/main" id="{192DBD63-693E-23BD-4867-7C6F61396E72}"/>
                </a:ext>
              </a:extLst>
            </p:cNvPr>
            <p:cNvSpPr>
              <a:spLocks noEditPoints="1"/>
            </p:cNvSpPr>
            <p:nvPr/>
          </p:nvSpPr>
          <p:spPr bwMode="auto">
            <a:xfrm>
              <a:off x="2971" y="1160"/>
              <a:ext cx="25" cy="25"/>
            </a:xfrm>
            <a:custGeom>
              <a:avLst/>
              <a:gdLst>
                <a:gd name="T0" fmla="*/ 78 w 156"/>
                <a:gd name="T1" fmla="*/ 47 h 157"/>
                <a:gd name="T2" fmla="*/ 78 w 156"/>
                <a:gd name="T3" fmla="*/ 47 h 157"/>
                <a:gd name="T4" fmla="*/ 46 w 156"/>
                <a:gd name="T5" fmla="*/ 78 h 157"/>
                <a:gd name="T6" fmla="*/ 78 w 156"/>
                <a:gd name="T7" fmla="*/ 110 h 157"/>
                <a:gd name="T8" fmla="*/ 110 w 156"/>
                <a:gd name="T9" fmla="*/ 78 h 157"/>
                <a:gd name="T10" fmla="*/ 78 w 156"/>
                <a:gd name="T11" fmla="*/ 47 h 157"/>
                <a:gd name="T12" fmla="*/ 78 w 156"/>
                <a:gd name="T13" fmla="*/ 157 h 157"/>
                <a:gd name="T14" fmla="*/ 78 w 156"/>
                <a:gd name="T15" fmla="*/ 157 h 157"/>
                <a:gd name="T16" fmla="*/ 0 w 156"/>
                <a:gd name="T17" fmla="*/ 78 h 157"/>
                <a:gd name="T18" fmla="*/ 78 w 156"/>
                <a:gd name="T19" fmla="*/ 0 h 157"/>
                <a:gd name="T20" fmla="*/ 156 w 156"/>
                <a:gd name="T21" fmla="*/ 78 h 157"/>
                <a:gd name="T22" fmla="*/ 78 w 156"/>
                <a:gd name="T23" fmla="*/ 157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6" h="157">
                  <a:moveTo>
                    <a:pt x="78" y="47"/>
                  </a:moveTo>
                  <a:lnTo>
                    <a:pt x="78" y="47"/>
                  </a:lnTo>
                  <a:cubicBezTo>
                    <a:pt x="61" y="47"/>
                    <a:pt x="46" y="61"/>
                    <a:pt x="46" y="78"/>
                  </a:cubicBezTo>
                  <a:cubicBezTo>
                    <a:pt x="46" y="96"/>
                    <a:pt x="61" y="110"/>
                    <a:pt x="78" y="110"/>
                  </a:cubicBezTo>
                  <a:cubicBezTo>
                    <a:pt x="96" y="110"/>
                    <a:pt x="110" y="96"/>
                    <a:pt x="110" y="78"/>
                  </a:cubicBezTo>
                  <a:cubicBezTo>
                    <a:pt x="110" y="61"/>
                    <a:pt x="96" y="47"/>
                    <a:pt x="78" y="47"/>
                  </a:cubicBezTo>
                  <a:close/>
                  <a:moveTo>
                    <a:pt x="78" y="157"/>
                  </a:moveTo>
                  <a:lnTo>
                    <a:pt x="78" y="157"/>
                  </a:lnTo>
                  <a:cubicBezTo>
                    <a:pt x="35" y="157"/>
                    <a:pt x="0" y="121"/>
                    <a:pt x="0" y="78"/>
                  </a:cubicBezTo>
                  <a:cubicBezTo>
                    <a:pt x="0" y="35"/>
                    <a:pt x="35" y="0"/>
                    <a:pt x="78" y="0"/>
                  </a:cubicBezTo>
                  <a:cubicBezTo>
                    <a:pt x="121" y="0"/>
                    <a:pt x="156" y="35"/>
                    <a:pt x="156" y="78"/>
                  </a:cubicBezTo>
                  <a:cubicBezTo>
                    <a:pt x="156" y="121"/>
                    <a:pt x="121" y="157"/>
                    <a:pt x="78" y="15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0" name="Freeform 45">
              <a:extLst>
                <a:ext uri="{FF2B5EF4-FFF2-40B4-BE49-F238E27FC236}">
                  <a16:creationId xmlns:a16="http://schemas.microsoft.com/office/drawing/2014/main" id="{4CA88B95-929E-0E7F-4C27-23DBD501AEC0}"/>
                </a:ext>
              </a:extLst>
            </p:cNvPr>
            <p:cNvSpPr>
              <a:spLocks noEditPoints="1"/>
            </p:cNvSpPr>
            <p:nvPr/>
          </p:nvSpPr>
          <p:spPr bwMode="auto">
            <a:xfrm>
              <a:off x="2808" y="1204"/>
              <a:ext cx="25" cy="25"/>
            </a:xfrm>
            <a:custGeom>
              <a:avLst/>
              <a:gdLst>
                <a:gd name="T0" fmla="*/ 78 w 156"/>
                <a:gd name="T1" fmla="*/ 47 h 157"/>
                <a:gd name="T2" fmla="*/ 78 w 156"/>
                <a:gd name="T3" fmla="*/ 47 h 157"/>
                <a:gd name="T4" fmla="*/ 46 w 156"/>
                <a:gd name="T5" fmla="*/ 79 h 157"/>
                <a:gd name="T6" fmla="*/ 78 w 156"/>
                <a:gd name="T7" fmla="*/ 110 h 157"/>
                <a:gd name="T8" fmla="*/ 110 w 156"/>
                <a:gd name="T9" fmla="*/ 79 h 157"/>
                <a:gd name="T10" fmla="*/ 78 w 156"/>
                <a:gd name="T11" fmla="*/ 47 h 157"/>
                <a:gd name="T12" fmla="*/ 78 w 156"/>
                <a:gd name="T13" fmla="*/ 157 h 157"/>
                <a:gd name="T14" fmla="*/ 78 w 156"/>
                <a:gd name="T15" fmla="*/ 157 h 157"/>
                <a:gd name="T16" fmla="*/ 0 w 156"/>
                <a:gd name="T17" fmla="*/ 79 h 157"/>
                <a:gd name="T18" fmla="*/ 78 w 156"/>
                <a:gd name="T19" fmla="*/ 0 h 157"/>
                <a:gd name="T20" fmla="*/ 156 w 156"/>
                <a:gd name="T21" fmla="*/ 79 h 157"/>
                <a:gd name="T22" fmla="*/ 78 w 156"/>
                <a:gd name="T23" fmla="*/ 157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6" h="157">
                  <a:moveTo>
                    <a:pt x="78" y="47"/>
                  </a:moveTo>
                  <a:lnTo>
                    <a:pt x="78" y="47"/>
                  </a:lnTo>
                  <a:cubicBezTo>
                    <a:pt x="60" y="47"/>
                    <a:pt x="46" y="61"/>
                    <a:pt x="46" y="79"/>
                  </a:cubicBezTo>
                  <a:cubicBezTo>
                    <a:pt x="46" y="96"/>
                    <a:pt x="60" y="110"/>
                    <a:pt x="78" y="110"/>
                  </a:cubicBezTo>
                  <a:cubicBezTo>
                    <a:pt x="95" y="110"/>
                    <a:pt x="110" y="96"/>
                    <a:pt x="110" y="79"/>
                  </a:cubicBezTo>
                  <a:cubicBezTo>
                    <a:pt x="110" y="61"/>
                    <a:pt x="95" y="47"/>
                    <a:pt x="78" y="47"/>
                  </a:cubicBezTo>
                  <a:close/>
                  <a:moveTo>
                    <a:pt x="78" y="157"/>
                  </a:moveTo>
                  <a:lnTo>
                    <a:pt x="78" y="157"/>
                  </a:lnTo>
                  <a:cubicBezTo>
                    <a:pt x="35" y="157"/>
                    <a:pt x="0" y="122"/>
                    <a:pt x="0" y="79"/>
                  </a:cubicBezTo>
                  <a:cubicBezTo>
                    <a:pt x="0" y="35"/>
                    <a:pt x="35" y="0"/>
                    <a:pt x="78" y="0"/>
                  </a:cubicBezTo>
                  <a:cubicBezTo>
                    <a:pt x="121" y="0"/>
                    <a:pt x="156" y="35"/>
                    <a:pt x="156" y="79"/>
                  </a:cubicBezTo>
                  <a:cubicBezTo>
                    <a:pt x="156" y="122"/>
                    <a:pt x="121" y="157"/>
                    <a:pt x="78" y="15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1" name="Freeform 46">
              <a:extLst>
                <a:ext uri="{FF2B5EF4-FFF2-40B4-BE49-F238E27FC236}">
                  <a16:creationId xmlns:a16="http://schemas.microsoft.com/office/drawing/2014/main" id="{F07051C1-F656-BBB6-C27A-BBC8DA3F67BB}"/>
                </a:ext>
              </a:extLst>
            </p:cNvPr>
            <p:cNvSpPr>
              <a:spLocks noEditPoints="1"/>
            </p:cNvSpPr>
            <p:nvPr/>
          </p:nvSpPr>
          <p:spPr bwMode="auto">
            <a:xfrm>
              <a:off x="2912" y="1146"/>
              <a:ext cx="25" cy="25"/>
            </a:xfrm>
            <a:custGeom>
              <a:avLst/>
              <a:gdLst>
                <a:gd name="T0" fmla="*/ 78 w 156"/>
                <a:gd name="T1" fmla="*/ 46 h 156"/>
                <a:gd name="T2" fmla="*/ 78 w 156"/>
                <a:gd name="T3" fmla="*/ 46 h 156"/>
                <a:gd name="T4" fmla="*/ 46 w 156"/>
                <a:gd name="T5" fmla="*/ 78 h 156"/>
                <a:gd name="T6" fmla="*/ 78 w 156"/>
                <a:gd name="T7" fmla="*/ 110 h 156"/>
                <a:gd name="T8" fmla="*/ 110 w 156"/>
                <a:gd name="T9" fmla="*/ 78 h 156"/>
                <a:gd name="T10" fmla="*/ 78 w 156"/>
                <a:gd name="T11" fmla="*/ 46 h 156"/>
                <a:gd name="T12" fmla="*/ 78 w 156"/>
                <a:gd name="T13" fmla="*/ 156 h 156"/>
                <a:gd name="T14" fmla="*/ 78 w 156"/>
                <a:gd name="T15" fmla="*/ 156 h 156"/>
                <a:gd name="T16" fmla="*/ 0 w 156"/>
                <a:gd name="T17" fmla="*/ 78 h 156"/>
                <a:gd name="T18" fmla="*/ 78 w 156"/>
                <a:gd name="T19" fmla="*/ 0 h 156"/>
                <a:gd name="T20" fmla="*/ 156 w 156"/>
                <a:gd name="T21" fmla="*/ 78 h 156"/>
                <a:gd name="T22" fmla="*/ 78 w 156"/>
                <a:gd name="T23" fmla="*/ 156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6" h="156">
                  <a:moveTo>
                    <a:pt x="78" y="46"/>
                  </a:moveTo>
                  <a:lnTo>
                    <a:pt x="78" y="46"/>
                  </a:lnTo>
                  <a:cubicBezTo>
                    <a:pt x="61" y="46"/>
                    <a:pt x="46" y="60"/>
                    <a:pt x="46" y="78"/>
                  </a:cubicBezTo>
                  <a:cubicBezTo>
                    <a:pt x="46" y="95"/>
                    <a:pt x="61" y="110"/>
                    <a:pt x="78" y="110"/>
                  </a:cubicBezTo>
                  <a:cubicBezTo>
                    <a:pt x="96" y="110"/>
                    <a:pt x="110" y="95"/>
                    <a:pt x="110" y="78"/>
                  </a:cubicBezTo>
                  <a:cubicBezTo>
                    <a:pt x="110" y="60"/>
                    <a:pt x="96" y="46"/>
                    <a:pt x="78" y="46"/>
                  </a:cubicBezTo>
                  <a:close/>
                  <a:moveTo>
                    <a:pt x="78" y="156"/>
                  </a:moveTo>
                  <a:lnTo>
                    <a:pt x="78" y="156"/>
                  </a:lnTo>
                  <a:cubicBezTo>
                    <a:pt x="35" y="156"/>
                    <a:pt x="0" y="121"/>
                    <a:pt x="0" y="78"/>
                  </a:cubicBezTo>
                  <a:cubicBezTo>
                    <a:pt x="0" y="35"/>
                    <a:pt x="35" y="0"/>
                    <a:pt x="78" y="0"/>
                  </a:cubicBezTo>
                  <a:cubicBezTo>
                    <a:pt x="121" y="0"/>
                    <a:pt x="156" y="35"/>
                    <a:pt x="156" y="78"/>
                  </a:cubicBezTo>
                  <a:cubicBezTo>
                    <a:pt x="156" y="121"/>
                    <a:pt x="121" y="156"/>
                    <a:pt x="78" y="15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2" name="Freeform 47">
              <a:extLst>
                <a:ext uri="{FF2B5EF4-FFF2-40B4-BE49-F238E27FC236}">
                  <a16:creationId xmlns:a16="http://schemas.microsoft.com/office/drawing/2014/main" id="{9AE1C473-FA1B-B7A7-9E54-333F91E52943}"/>
                </a:ext>
              </a:extLst>
            </p:cNvPr>
            <p:cNvSpPr>
              <a:spLocks noEditPoints="1"/>
            </p:cNvSpPr>
            <p:nvPr/>
          </p:nvSpPr>
          <p:spPr bwMode="auto">
            <a:xfrm>
              <a:off x="2852" y="1160"/>
              <a:ext cx="26" cy="25"/>
            </a:xfrm>
            <a:custGeom>
              <a:avLst/>
              <a:gdLst>
                <a:gd name="T0" fmla="*/ 78 w 157"/>
                <a:gd name="T1" fmla="*/ 47 h 157"/>
                <a:gd name="T2" fmla="*/ 78 w 157"/>
                <a:gd name="T3" fmla="*/ 47 h 157"/>
                <a:gd name="T4" fmla="*/ 46 w 157"/>
                <a:gd name="T5" fmla="*/ 78 h 157"/>
                <a:gd name="T6" fmla="*/ 78 w 157"/>
                <a:gd name="T7" fmla="*/ 110 h 157"/>
                <a:gd name="T8" fmla="*/ 110 w 157"/>
                <a:gd name="T9" fmla="*/ 78 h 157"/>
                <a:gd name="T10" fmla="*/ 78 w 157"/>
                <a:gd name="T11" fmla="*/ 47 h 157"/>
                <a:gd name="T12" fmla="*/ 78 w 157"/>
                <a:gd name="T13" fmla="*/ 157 h 157"/>
                <a:gd name="T14" fmla="*/ 78 w 157"/>
                <a:gd name="T15" fmla="*/ 157 h 157"/>
                <a:gd name="T16" fmla="*/ 0 w 157"/>
                <a:gd name="T17" fmla="*/ 78 h 157"/>
                <a:gd name="T18" fmla="*/ 78 w 157"/>
                <a:gd name="T19" fmla="*/ 0 h 157"/>
                <a:gd name="T20" fmla="*/ 157 w 157"/>
                <a:gd name="T21" fmla="*/ 78 h 157"/>
                <a:gd name="T22" fmla="*/ 78 w 157"/>
                <a:gd name="T23" fmla="*/ 157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7" h="157">
                  <a:moveTo>
                    <a:pt x="78" y="47"/>
                  </a:moveTo>
                  <a:lnTo>
                    <a:pt x="78" y="47"/>
                  </a:lnTo>
                  <a:cubicBezTo>
                    <a:pt x="61" y="47"/>
                    <a:pt x="46" y="61"/>
                    <a:pt x="46" y="78"/>
                  </a:cubicBezTo>
                  <a:cubicBezTo>
                    <a:pt x="46" y="96"/>
                    <a:pt x="61" y="110"/>
                    <a:pt x="78" y="110"/>
                  </a:cubicBezTo>
                  <a:cubicBezTo>
                    <a:pt x="96" y="110"/>
                    <a:pt x="110" y="96"/>
                    <a:pt x="110" y="78"/>
                  </a:cubicBezTo>
                  <a:cubicBezTo>
                    <a:pt x="110" y="61"/>
                    <a:pt x="96" y="47"/>
                    <a:pt x="78" y="47"/>
                  </a:cubicBezTo>
                  <a:close/>
                  <a:moveTo>
                    <a:pt x="78" y="157"/>
                  </a:moveTo>
                  <a:lnTo>
                    <a:pt x="78" y="157"/>
                  </a:lnTo>
                  <a:cubicBezTo>
                    <a:pt x="35" y="157"/>
                    <a:pt x="0" y="121"/>
                    <a:pt x="0" y="78"/>
                  </a:cubicBezTo>
                  <a:cubicBezTo>
                    <a:pt x="0" y="35"/>
                    <a:pt x="35" y="0"/>
                    <a:pt x="78" y="0"/>
                  </a:cubicBezTo>
                  <a:cubicBezTo>
                    <a:pt x="121" y="0"/>
                    <a:pt x="157" y="35"/>
                    <a:pt x="157" y="78"/>
                  </a:cubicBezTo>
                  <a:cubicBezTo>
                    <a:pt x="157" y="121"/>
                    <a:pt x="121" y="157"/>
                    <a:pt x="78" y="15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3" name="Freeform 48">
              <a:extLst>
                <a:ext uri="{FF2B5EF4-FFF2-40B4-BE49-F238E27FC236}">
                  <a16:creationId xmlns:a16="http://schemas.microsoft.com/office/drawing/2014/main" id="{19ACEA38-FBE2-B387-20D4-196CA5CED1C9}"/>
                </a:ext>
              </a:extLst>
            </p:cNvPr>
            <p:cNvSpPr>
              <a:spLocks/>
            </p:cNvSpPr>
            <p:nvPr/>
          </p:nvSpPr>
          <p:spPr bwMode="auto">
            <a:xfrm>
              <a:off x="2814" y="1257"/>
              <a:ext cx="221" cy="115"/>
            </a:xfrm>
            <a:custGeom>
              <a:avLst/>
              <a:gdLst>
                <a:gd name="T0" fmla="*/ 733 w 1370"/>
                <a:gd name="T1" fmla="*/ 709 h 709"/>
                <a:gd name="T2" fmla="*/ 539 w 1370"/>
                <a:gd name="T3" fmla="*/ 611 h 709"/>
                <a:gd name="T4" fmla="*/ 530 w 1370"/>
                <a:gd name="T5" fmla="*/ 561 h 709"/>
                <a:gd name="T6" fmla="*/ 399 w 1370"/>
                <a:gd name="T7" fmla="*/ 516 h 709"/>
                <a:gd name="T8" fmla="*/ 235 w 1370"/>
                <a:gd name="T9" fmla="*/ 542 h 709"/>
                <a:gd name="T10" fmla="*/ 167 w 1370"/>
                <a:gd name="T11" fmla="*/ 336 h 709"/>
                <a:gd name="T12" fmla="*/ 195 w 1370"/>
                <a:gd name="T13" fmla="*/ 294 h 709"/>
                <a:gd name="T14" fmla="*/ 135 w 1370"/>
                <a:gd name="T15" fmla="*/ 169 h 709"/>
                <a:gd name="T16" fmla="*/ 0 w 1370"/>
                <a:gd name="T17" fmla="*/ 72 h 709"/>
                <a:gd name="T18" fmla="*/ 23 w 1370"/>
                <a:gd name="T19" fmla="*/ 0 h 709"/>
                <a:gd name="T20" fmla="*/ 47 w 1370"/>
                <a:gd name="T21" fmla="*/ 72 h 709"/>
                <a:gd name="T22" fmla="*/ 135 w 1370"/>
                <a:gd name="T23" fmla="*/ 122 h 709"/>
                <a:gd name="T24" fmla="*/ 236 w 1370"/>
                <a:gd name="T25" fmla="*/ 271 h 709"/>
                <a:gd name="T26" fmla="*/ 200 w 1370"/>
                <a:gd name="T27" fmla="*/ 369 h 709"/>
                <a:gd name="T28" fmla="*/ 268 w 1370"/>
                <a:gd name="T29" fmla="*/ 509 h 709"/>
                <a:gd name="T30" fmla="*/ 366 w 1370"/>
                <a:gd name="T31" fmla="*/ 483 h 709"/>
                <a:gd name="T32" fmla="*/ 543 w 1370"/>
                <a:gd name="T33" fmla="*/ 516 h 709"/>
                <a:gd name="T34" fmla="*/ 586 w 1370"/>
                <a:gd name="T35" fmla="*/ 611 h 709"/>
                <a:gd name="T36" fmla="*/ 733 w 1370"/>
                <a:gd name="T37" fmla="*/ 662 h 709"/>
                <a:gd name="T38" fmla="*/ 784 w 1370"/>
                <a:gd name="T39" fmla="*/ 574 h 709"/>
                <a:gd name="T40" fmla="*/ 933 w 1370"/>
                <a:gd name="T41" fmla="*/ 472 h 709"/>
                <a:gd name="T42" fmla="*/ 1031 w 1370"/>
                <a:gd name="T43" fmla="*/ 509 h 709"/>
                <a:gd name="T44" fmla="*/ 1171 w 1370"/>
                <a:gd name="T45" fmla="*/ 441 h 709"/>
                <a:gd name="T46" fmla="*/ 1144 w 1370"/>
                <a:gd name="T47" fmla="*/ 343 h 709"/>
                <a:gd name="T48" fmla="*/ 1178 w 1370"/>
                <a:gd name="T49" fmla="*/ 166 h 709"/>
                <a:gd name="T50" fmla="*/ 1273 w 1370"/>
                <a:gd name="T51" fmla="*/ 122 h 709"/>
                <a:gd name="T52" fmla="*/ 1324 w 1370"/>
                <a:gd name="T53" fmla="*/ 23 h 709"/>
                <a:gd name="T54" fmla="*/ 1370 w 1370"/>
                <a:gd name="T55" fmla="*/ 23 h 709"/>
                <a:gd name="T56" fmla="*/ 1273 w 1370"/>
                <a:gd name="T57" fmla="*/ 169 h 709"/>
                <a:gd name="T58" fmla="*/ 1223 w 1370"/>
                <a:gd name="T59" fmla="*/ 179 h 709"/>
                <a:gd name="T60" fmla="*/ 1177 w 1370"/>
                <a:gd name="T61" fmla="*/ 310 h 709"/>
                <a:gd name="T62" fmla="*/ 1204 w 1370"/>
                <a:gd name="T63" fmla="*/ 474 h 709"/>
                <a:gd name="T64" fmla="*/ 998 w 1370"/>
                <a:gd name="T65" fmla="*/ 542 h 709"/>
                <a:gd name="T66" fmla="*/ 955 w 1370"/>
                <a:gd name="T67" fmla="*/ 513 h 709"/>
                <a:gd name="T68" fmla="*/ 831 w 1370"/>
                <a:gd name="T69" fmla="*/ 574 h 709"/>
                <a:gd name="T70" fmla="*/ 733 w 1370"/>
                <a:gd name="T71" fmla="*/ 709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70" h="709">
                  <a:moveTo>
                    <a:pt x="733" y="709"/>
                  </a:moveTo>
                  <a:lnTo>
                    <a:pt x="733" y="709"/>
                  </a:lnTo>
                  <a:lnTo>
                    <a:pt x="637" y="709"/>
                  </a:lnTo>
                  <a:cubicBezTo>
                    <a:pt x="583" y="709"/>
                    <a:pt x="539" y="665"/>
                    <a:pt x="539" y="611"/>
                  </a:cubicBezTo>
                  <a:lnTo>
                    <a:pt x="539" y="574"/>
                  </a:lnTo>
                  <a:cubicBezTo>
                    <a:pt x="539" y="568"/>
                    <a:pt x="536" y="563"/>
                    <a:pt x="530" y="561"/>
                  </a:cubicBezTo>
                  <a:cubicBezTo>
                    <a:pt x="490" y="549"/>
                    <a:pt x="451" y="533"/>
                    <a:pt x="415" y="513"/>
                  </a:cubicBezTo>
                  <a:cubicBezTo>
                    <a:pt x="410" y="510"/>
                    <a:pt x="403" y="511"/>
                    <a:pt x="399" y="516"/>
                  </a:cubicBezTo>
                  <a:lnTo>
                    <a:pt x="373" y="542"/>
                  </a:lnTo>
                  <a:cubicBezTo>
                    <a:pt x="335" y="580"/>
                    <a:pt x="273" y="580"/>
                    <a:pt x="235" y="542"/>
                  </a:cubicBezTo>
                  <a:lnTo>
                    <a:pt x="167" y="474"/>
                  </a:lnTo>
                  <a:cubicBezTo>
                    <a:pt x="129" y="436"/>
                    <a:pt x="129" y="374"/>
                    <a:pt x="167" y="336"/>
                  </a:cubicBezTo>
                  <a:lnTo>
                    <a:pt x="193" y="310"/>
                  </a:lnTo>
                  <a:cubicBezTo>
                    <a:pt x="197" y="305"/>
                    <a:pt x="198" y="299"/>
                    <a:pt x="195" y="294"/>
                  </a:cubicBezTo>
                  <a:cubicBezTo>
                    <a:pt x="175" y="257"/>
                    <a:pt x="159" y="219"/>
                    <a:pt x="148" y="179"/>
                  </a:cubicBezTo>
                  <a:cubicBezTo>
                    <a:pt x="146" y="173"/>
                    <a:pt x="141" y="169"/>
                    <a:pt x="135" y="169"/>
                  </a:cubicBezTo>
                  <a:lnTo>
                    <a:pt x="98" y="169"/>
                  </a:lnTo>
                  <a:cubicBezTo>
                    <a:pt x="44" y="169"/>
                    <a:pt x="0" y="125"/>
                    <a:pt x="0" y="72"/>
                  </a:cubicBezTo>
                  <a:lnTo>
                    <a:pt x="0" y="23"/>
                  </a:lnTo>
                  <a:cubicBezTo>
                    <a:pt x="0" y="11"/>
                    <a:pt x="11" y="0"/>
                    <a:pt x="23" y="0"/>
                  </a:cubicBezTo>
                  <a:cubicBezTo>
                    <a:pt x="36" y="0"/>
                    <a:pt x="47" y="11"/>
                    <a:pt x="47" y="23"/>
                  </a:cubicBezTo>
                  <a:lnTo>
                    <a:pt x="47" y="72"/>
                  </a:lnTo>
                  <a:cubicBezTo>
                    <a:pt x="47" y="100"/>
                    <a:pt x="70" y="122"/>
                    <a:pt x="98" y="122"/>
                  </a:cubicBezTo>
                  <a:lnTo>
                    <a:pt x="135" y="122"/>
                  </a:lnTo>
                  <a:cubicBezTo>
                    <a:pt x="161" y="122"/>
                    <a:pt x="185" y="140"/>
                    <a:pt x="193" y="166"/>
                  </a:cubicBezTo>
                  <a:cubicBezTo>
                    <a:pt x="203" y="202"/>
                    <a:pt x="218" y="238"/>
                    <a:pt x="236" y="271"/>
                  </a:cubicBezTo>
                  <a:cubicBezTo>
                    <a:pt x="249" y="294"/>
                    <a:pt x="245" y="324"/>
                    <a:pt x="226" y="343"/>
                  </a:cubicBezTo>
                  <a:lnTo>
                    <a:pt x="200" y="369"/>
                  </a:lnTo>
                  <a:cubicBezTo>
                    <a:pt x="180" y="389"/>
                    <a:pt x="180" y="421"/>
                    <a:pt x="200" y="441"/>
                  </a:cubicBezTo>
                  <a:lnTo>
                    <a:pt x="268" y="509"/>
                  </a:lnTo>
                  <a:cubicBezTo>
                    <a:pt x="288" y="529"/>
                    <a:pt x="320" y="529"/>
                    <a:pt x="340" y="509"/>
                  </a:cubicBezTo>
                  <a:lnTo>
                    <a:pt x="366" y="483"/>
                  </a:lnTo>
                  <a:cubicBezTo>
                    <a:pt x="385" y="464"/>
                    <a:pt x="414" y="460"/>
                    <a:pt x="437" y="472"/>
                  </a:cubicBezTo>
                  <a:cubicBezTo>
                    <a:pt x="471" y="491"/>
                    <a:pt x="506" y="506"/>
                    <a:pt x="543" y="516"/>
                  </a:cubicBezTo>
                  <a:cubicBezTo>
                    <a:pt x="568" y="523"/>
                    <a:pt x="586" y="547"/>
                    <a:pt x="586" y="574"/>
                  </a:cubicBezTo>
                  <a:lnTo>
                    <a:pt x="586" y="611"/>
                  </a:lnTo>
                  <a:cubicBezTo>
                    <a:pt x="586" y="639"/>
                    <a:pt x="609" y="662"/>
                    <a:pt x="637" y="662"/>
                  </a:cubicBezTo>
                  <a:lnTo>
                    <a:pt x="733" y="662"/>
                  </a:lnTo>
                  <a:cubicBezTo>
                    <a:pt x="761" y="662"/>
                    <a:pt x="784" y="639"/>
                    <a:pt x="784" y="611"/>
                  </a:cubicBezTo>
                  <a:lnTo>
                    <a:pt x="784" y="574"/>
                  </a:lnTo>
                  <a:cubicBezTo>
                    <a:pt x="784" y="547"/>
                    <a:pt x="802" y="523"/>
                    <a:pt x="827" y="516"/>
                  </a:cubicBezTo>
                  <a:cubicBezTo>
                    <a:pt x="864" y="506"/>
                    <a:pt x="900" y="491"/>
                    <a:pt x="933" y="472"/>
                  </a:cubicBezTo>
                  <a:cubicBezTo>
                    <a:pt x="956" y="460"/>
                    <a:pt x="985" y="464"/>
                    <a:pt x="1004" y="483"/>
                  </a:cubicBezTo>
                  <a:lnTo>
                    <a:pt x="1031" y="509"/>
                  </a:lnTo>
                  <a:cubicBezTo>
                    <a:pt x="1050" y="529"/>
                    <a:pt x="1083" y="529"/>
                    <a:pt x="1102" y="509"/>
                  </a:cubicBezTo>
                  <a:lnTo>
                    <a:pt x="1171" y="441"/>
                  </a:lnTo>
                  <a:cubicBezTo>
                    <a:pt x="1190" y="421"/>
                    <a:pt x="1190" y="389"/>
                    <a:pt x="1171" y="369"/>
                  </a:cubicBezTo>
                  <a:lnTo>
                    <a:pt x="1144" y="343"/>
                  </a:lnTo>
                  <a:cubicBezTo>
                    <a:pt x="1125" y="324"/>
                    <a:pt x="1121" y="294"/>
                    <a:pt x="1134" y="271"/>
                  </a:cubicBezTo>
                  <a:cubicBezTo>
                    <a:pt x="1152" y="238"/>
                    <a:pt x="1167" y="202"/>
                    <a:pt x="1178" y="166"/>
                  </a:cubicBezTo>
                  <a:cubicBezTo>
                    <a:pt x="1185" y="140"/>
                    <a:pt x="1209" y="122"/>
                    <a:pt x="1235" y="122"/>
                  </a:cubicBezTo>
                  <a:lnTo>
                    <a:pt x="1273" y="122"/>
                  </a:lnTo>
                  <a:cubicBezTo>
                    <a:pt x="1301" y="122"/>
                    <a:pt x="1324" y="100"/>
                    <a:pt x="1324" y="72"/>
                  </a:cubicBezTo>
                  <a:lnTo>
                    <a:pt x="1324" y="23"/>
                  </a:lnTo>
                  <a:cubicBezTo>
                    <a:pt x="1324" y="11"/>
                    <a:pt x="1334" y="0"/>
                    <a:pt x="1347" y="0"/>
                  </a:cubicBezTo>
                  <a:cubicBezTo>
                    <a:pt x="1360" y="0"/>
                    <a:pt x="1370" y="11"/>
                    <a:pt x="1370" y="23"/>
                  </a:cubicBezTo>
                  <a:lnTo>
                    <a:pt x="1370" y="72"/>
                  </a:lnTo>
                  <a:cubicBezTo>
                    <a:pt x="1370" y="125"/>
                    <a:pt x="1326" y="169"/>
                    <a:pt x="1273" y="169"/>
                  </a:cubicBezTo>
                  <a:lnTo>
                    <a:pt x="1235" y="169"/>
                  </a:lnTo>
                  <a:cubicBezTo>
                    <a:pt x="1229" y="169"/>
                    <a:pt x="1224" y="173"/>
                    <a:pt x="1223" y="179"/>
                  </a:cubicBezTo>
                  <a:cubicBezTo>
                    <a:pt x="1211" y="219"/>
                    <a:pt x="1195" y="257"/>
                    <a:pt x="1175" y="294"/>
                  </a:cubicBezTo>
                  <a:cubicBezTo>
                    <a:pt x="1172" y="299"/>
                    <a:pt x="1173" y="305"/>
                    <a:pt x="1177" y="310"/>
                  </a:cubicBezTo>
                  <a:lnTo>
                    <a:pt x="1204" y="336"/>
                  </a:lnTo>
                  <a:cubicBezTo>
                    <a:pt x="1242" y="374"/>
                    <a:pt x="1242" y="436"/>
                    <a:pt x="1204" y="474"/>
                  </a:cubicBezTo>
                  <a:lnTo>
                    <a:pt x="1135" y="542"/>
                  </a:lnTo>
                  <a:cubicBezTo>
                    <a:pt x="1097" y="580"/>
                    <a:pt x="1036" y="580"/>
                    <a:pt x="998" y="542"/>
                  </a:cubicBezTo>
                  <a:lnTo>
                    <a:pt x="971" y="516"/>
                  </a:lnTo>
                  <a:cubicBezTo>
                    <a:pt x="967" y="511"/>
                    <a:pt x="961" y="510"/>
                    <a:pt x="955" y="513"/>
                  </a:cubicBezTo>
                  <a:cubicBezTo>
                    <a:pt x="919" y="533"/>
                    <a:pt x="880" y="549"/>
                    <a:pt x="840" y="561"/>
                  </a:cubicBezTo>
                  <a:cubicBezTo>
                    <a:pt x="835" y="563"/>
                    <a:pt x="831" y="568"/>
                    <a:pt x="831" y="574"/>
                  </a:cubicBezTo>
                  <a:lnTo>
                    <a:pt x="831" y="611"/>
                  </a:lnTo>
                  <a:cubicBezTo>
                    <a:pt x="831" y="665"/>
                    <a:pt x="787" y="709"/>
                    <a:pt x="733" y="70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4" name="Freeform 49">
              <a:extLst>
                <a:ext uri="{FF2B5EF4-FFF2-40B4-BE49-F238E27FC236}">
                  <a16:creationId xmlns:a16="http://schemas.microsoft.com/office/drawing/2014/main" id="{A37DCCF0-36C9-605D-2BB0-5D20532B311E}"/>
                </a:ext>
              </a:extLst>
            </p:cNvPr>
            <p:cNvSpPr>
              <a:spLocks/>
            </p:cNvSpPr>
            <p:nvPr/>
          </p:nvSpPr>
          <p:spPr bwMode="auto">
            <a:xfrm>
              <a:off x="2870" y="1257"/>
              <a:ext cx="109" cy="58"/>
            </a:xfrm>
            <a:custGeom>
              <a:avLst/>
              <a:gdLst>
                <a:gd name="T0" fmla="*/ 335 w 671"/>
                <a:gd name="T1" fmla="*/ 359 h 359"/>
                <a:gd name="T2" fmla="*/ 335 w 671"/>
                <a:gd name="T3" fmla="*/ 359 h 359"/>
                <a:gd name="T4" fmla="*/ 0 w 671"/>
                <a:gd name="T5" fmla="*/ 23 h 359"/>
                <a:gd name="T6" fmla="*/ 23 w 671"/>
                <a:gd name="T7" fmla="*/ 0 h 359"/>
                <a:gd name="T8" fmla="*/ 46 w 671"/>
                <a:gd name="T9" fmla="*/ 23 h 359"/>
                <a:gd name="T10" fmla="*/ 335 w 671"/>
                <a:gd name="T11" fmla="*/ 312 h 359"/>
                <a:gd name="T12" fmla="*/ 624 w 671"/>
                <a:gd name="T13" fmla="*/ 23 h 359"/>
                <a:gd name="T14" fmla="*/ 647 w 671"/>
                <a:gd name="T15" fmla="*/ 0 h 359"/>
                <a:gd name="T16" fmla="*/ 671 w 671"/>
                <a:gd name="T17" fmla="*/ 23 h 359"/>
                <a:gd name="T18" fmla="*/ 335 w 671"/>
                <a:gd name="T19" fmla="*/ 359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1" h="359">
                  <a:moveTo>
                    <a:pt x="335" y="359"/>
                  </a:moveTo>
                  <a:lnTo>
                    <a:pt x="335" y="359"/>
                  </a:lnTo>
                  <a:cubicBezTo>
                    <a:pt x="150" y="359"/>
                    <a:pt x="0" y="208"/>
                    <a:pt x="0" y="23"/>
                  </a:cubicBezTo>
                  <a:cubicBezTo>
                    <a:pt x="0" y="11"/>
                    <a:pt x="10" y="0"/>
                    <a:pt x="23" y="0"/>
                  </a:cubicBezTo>
                  <a:cubicBezTo>
                    <a:pt x="36" y="0"/>
                    <a:pt x="46" y="11"/>
                    <a:pt x="46" y="23"/>
                  </a:cubicBezTo>
                  <a:cubicBezTo>
                    <a:pt x="46" y="183"/>
                    <a:pt x="176" y="312"/>
                    <a:pt x="335" y="312"/>
                  </a:cubicBezTo>
                  <a:cubicBezTo>
                    <a:pt x="494" y="312"/>
                    <a:pt x="624" y="183"/>
                    <a:pt x="624" y="23"/>
                  </a:cubicBezTo>
                  <a:cubicBezTo>
                    <a:pt x="624" y="11"/>
                    <a:pt x="634" y="0"/>
                    <a:pt x="647" y="0"/>
                  </a:cubicBezTo>
                  <a:cubicBezTo>
                    <a:pt x="660" y="0"/>
                    <a:pt x="671" y="11"/>
                    <a:pt x="671" y="23"/>
                  </a:cubicBezTo>
                  <a:cubicBezTo>
                    <a:pt x="671" y="208"/>
                    <a:pt x="520" y="359"/>
                    <a:pt x="335" y="35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5" name="Freeform 50">
              <a:extLst>
                <a:ext uri="{FF2B5EF4-FFF2-40B4-BE49-F238E27FC236}">
                  <a16:creationId xmlns:a16="http://schemas.microsoft.com/office/drawing/2014/main" id="{3B76CE47-C69A-5536-0E5A-8B7C4988EA4B}"/>
                </a:ext>
              </a:extLst>
            </p:cNvPr>
            <p:cNvSpPr>
              <a:spLocks/>
            </p:cNvSpPr>
            <p:nvPr/>
          </p:nvSpPr>
          <p:spPr bwMode="auto">
            <a:xfrm>
              <a:off x="2808" y="1256"/>
              <a:ext cx="233" cy="7"/>
            </a:xfrm>
            <a:custGeom>
              <a:avLst/>
              <a:gdLst>
                <a:gd name="T0" fmla="*/ 1417 w 1441"/>
                <a:gd name="T1" fmla="*/ 47 h 47"/>
                <a:gd name="T2" fmla="*/ 1417 w 1441"/>
                <a:gd name="T3" fmla="*/ 47 h 47"/>
                <a:gd name="T4" fmla="*/ 23 w 1441"/>
                <a:gd name="T5" fmla="*/ 47 h 47"/>
                <a:gd name="T6" fmla="*/ 0 w 1441"/>
                <a:gd name="T7" fmla="*/ 24 h 47"/>
                <a:gd name="T8" fmla="*/ 23 w 1441"/>
                <a:gd name="T9" fmla="*/ 0 h 47"/>
                <a:gd name="T10" fmla="*/ 1417 w 1441"/>
                <a:gd name="T11" fmla="*/ 0 h 47"/>
                <a:gd name="T12" fmla="*/ 1441 w 1441"/>
                <a:gd name="T13" fmla="*/ 24 h 47"/>
                <a:gd name="T14" fmla="*/ 1417 w 1441"/>
                <a:gd name="T15" fmla="*/ 47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1" h="47">
                  <a:moveTo>
                    <a:pt x="1417" y="47"/>
                  </a:moveTo>
                  <a:lnTo>
                    <a:pt x="1417" y="47"/>
                  </a:lnTo>
                  <a:lnTo>
                    <a:pt x="23" y="47"/>
                  </a:lnTo>
                  <a:cubicBezTo>
                    <a:pt x="10" y="47"/>
                    <a:pt x="0" y="37"/>
                    <a:pt x="0" y="24"/>
                  </a:cubicBezTo>
                  <a:cubicBezTo>
                    <a:pt x="0" y="11"/>
                    <a:pt x="10" y="0"/>
                    <a:pt x="23" y="0"/>
                  </a:cubicBezTo>
                  <a:lnTo>
                    <a:pt x="1417" y="0"/>
                  </a:lnTo>
                  <a:cubicBezTo>
                    <a:pt x="1430" y="0"/>
                    <a:pt x="1441" y="11"/>
                    <a:pt x="1441" y="24"/>
                  </a:cubicBezTo>
                  <a:cubicBezTo>
                    <a:pt x="1441" y="37"/>
                    <a:pt x="1430" y="47"/>
                    <a:pt x="1417" y="4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376" name="Group 53">
            <a:extLst>
              <a:ext uri="{FF2B5EF4-FFF2-40B4-BE49-F238E27FC236}">
                <a16:creationId xmlns:a16="http://schemas.microsoft.com/office/drawing/2014/main" id="{C4CC41CE-0FBF-C424-7778-20158A4C5CBD}"/>
              </a:ext>
            </a:extLst>
          </p:cNvPr>
          <p:cNvGrpSpPr>
            <a:grpSpLocks noChangeAspect="1"/>
          </p:cNvGrpSpPr>
          <p:nvPr/>
        </p:nvGrpSpPr>
        <p:grpSpPr bwMode="auto">
          <a:xfrm>
            <a:off x="174626" y="2366963"/>
            <a:ext cx="414338" cy="434975"/>
            <a:chOff x="110" y="1491"/>
            <a:chExt cx="261" cy="274"/>
          </a:xfrm>
          <a:solidFill>
            <a:schemeClr val="accent6"/>
          </a:solidFill>
        </p:grpSpPr>
        <p:sp>
          <p:nvSpPr>
            <p:cNvPr id="378" name="Freeform 54">
              <a:extLst>
                <a:ext uri="{FF2B5EF4-FFF2-40B4-BE49-F238E27FC236}">
                  <a16:creationId xmlns:a16="http://schemas.microsoft.com/office/drawing/2014/main" id="{9CA57DD1-6701-C689-BC55-72FE2C999D4C}"/>
                </a:ext>
              </a:extLst>
            </p:cNvPr>
            <p:cNvSpPr>
              <a:spLocks/>
            </p:cNvSpPr>
            <p:nvPr/>
          </p:nvSpPr>
          <p:spPr bwMode="auto">
            <a:xfrm>
              <a:off x="117" y="1491"/>
              <a:ext cx="128" cy="270"/>
            </a:xfrm>
            <a:custGeom>
              <a:avLst/>
              <a:gdLst>
                <a:gd name="T0" fmla="*/ 331 w 470"/>
                <a:gd name="T1" fmla="*/ 34 h 996"/>
                <a:gd name="T2" fmla="*/ 331 w 470"/>
                <a:gd name="T3" fmla="*/ 34 h 996"/>
                <a:gd name="T4" fmla="*/ 343 w 470"/>
                <a:gd name="T5" fmla="*/ 4 h 996"/>
                <a:gd name="T6" fmla="*/ 372 w 470"/>
                <a:gd name="T7" fmla="*/ 16 h 996"/>
                <a:gd name="T8" fmla="*/ 420 w 470"/>
                <a:gd name="T9" fmla="*/ 154 h 996"/>
                <a:gd name="T10" fmla="*/ 409 w 470"/>
                <a:gd name="T11" fmla="*/ 652 h 996"/>
                <a:gd name="T12" fmla="*/ 105 w 470"/>
                <a:gd name="T13" fmla="*/ 967 h 996"/>
                <a:gd name="T14" fmla="*/ 31 w 470"/>
                <a:gd name="T15" fmla="*/ 993 h 996"/>
                <a:gd name="T16" fmla="*/ 3 w 470"/>
                <a:gd name="T17" fmla="*/ 977 h 996"/>
                <a:gd name="T18" fmla="*/ 19 w 470"/>
                <a:gd name="T19" fmla="*/ 950 h 996"/>
                <a:gd name="T20" fmla="*/ 88 w 470"/>
                <a:gd name="T21" fmla="*/ 926 h 996"/>
                <a:gd name="T22" fmla="*/ 367 w 470"/>
                <a:gd name="T23" fmla="*/ 636 h 996"/>
                <a:gd name="T24" fmla="*/ 376 w 470"/>
                <a:gd name="T25" fmla="*/ 166 h 996"/>
                <a:gd name="T26" fmla="*/ 331 w 470"/>
                <a:gd name="T27" fmla="*/ 34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70" h="996">
                  <a:moveTo>
                    <a:pt x="331" y="34"/>
                  </a:moveTo>
                  <a:lnTo>
                    <a:pt x="331" y="34"/>
                  </a:lnTo>
                  <a:cubicBezTo>
                    <a:pt x="326" y="22"/>
                    <a:pt x="331" y="9"/>
                    <a:pt x="343" y="4"/>
                  </a:cubicBezTo>
                  <a:cubicBezTo>
                    <a:pt x="354" y="0"/>
                    <a:pt x="367" y="5"/>
                    <a:pt x="372" y="16"/>
                  </a:cubicBezTo>
                  <a:cubicBezTo>
                    <a:pt x="391" y="63"/>
                    <a:pt x="407" y="109"/>
                    <a:pt x="420" y="154"/>
                  </a:cubicBezTo>
                  <a:cubicBezTo>
                    <a:pt x="470" y="338"/>
                    <a:pt x="464" y="511"/>
                    <a:pt x="409" y="652"/>
                  </a:cubicBezTo>
                  <a:cubicBezTo>
                    <a:pt x="354" y="795"/>
                    <a:pt x="250" y="907"/>
                    <a:pt x="105" y="967"/>
                  </a:cubicBezTo>
                  <a:cubicBezTo>
                    <a:pt x="82" y="977"/>
                    <a:pt x="57" y="986"/>
                    <a:pt x="31" y="993"/>
                  </a:cubicBezTo>
                  <a:cubicBezTo>
                    <a:pt x="19" y="996"/>
                    <a:pt x="7" y="989"/>
                    <a:pt x="3" y="977"/>
                  </a:cubicBezTo>
                  <a:cubicBezTo>
                    <a:pt x="0" y="965"/>
                    <a:pt x="7" y="953"/>
                    <a:pt x="19" y="950"/>
                  </a:cubicBezTo>
                  <a:cubicBezTo>
                    <a:pt x="43" y="943"/>
                    <a:pt x="66" y="935"/>
                    <a:pt x="88" y="926"/>
                  </a:cubicBezTo>
                  <a:cubicBezTo>
                    <a:pt x="221" y="870"/>
                    <a:pt x="317" y="768"/>
                    <a:pt x="367" y="636"/>
                  </a:cubicBezTo>
                  <a:cubicBezTo>
                    <a:pt x="419" y="503"/>
                    <a:pt x="424" y="340"/>
                    <a:pt x="376" y="166"/>
                  </a:cubicBezTo>
                  <a:cubicBezTo>
                    <a:pt x="365" y="123"/>
                    <a:pt x="349" y="79"/>
                    <a:pt x="331" y="3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9" name="Freeform 55">
              <a:extLst>
                <a:ext uri="{FF2B5EF4-FFF2-40B4-BE49-F238E27FC236}">
                  <a16:creationId xmlns:a16="http://schemas.microsoft.com/office/drawing/2014/main" id="{545B629F-D899-D45B-4E10-284D2A678D0F}"/>
                </a:ext>
              </a:extLst>
            </p:cNvPr>
            <p:cNvSpPr>
              <a:spLocks/>
            </p:cNvSpPr>
            <p:nvPr/>
          </p:nvSpPr>
          <p:spPr bwMode="auto">
            <a:xfrm>
              <a:off x="179" y="1491"/>
              <a:ext cx="88" cy="61"/>
            </a:xfrm>
            <a:custGeom>
              <a:avLst/>
              <a:gdLst>
                <a:gd name="T0" fmla="*/ 45 w 324"/>
                <a:gd name="T1" fmla="*/ 209 h 224"/>
                <a:gd name="T2" fmla="*/ 45 w 324"/>
                <a:gd name="T3" fmla="*/ 209 h 224"/>
                <a:gd name="T4" fmla="*/ 14 w 324"/>
                <a:gd name="T5" fmla="*/ 217 h 224"/>
                <a:gd name="T6" fmla="*/ 6 w 324"/>
                <a:gd name="T7" fmla="*/ 187 h 224"/>
                <a:gd name="T8" fmla="*/ 106 w 324"/>
                <a:gd name="T9" fmla="*/ 14 h 224"/>
                <a:gd name="T10" fmla="*/ 136 w 324"/>
                <a:gd name="T11" fmla="*/ 5 h 224"/>
                <a:gd name="T12" fmla="*/ 309 w 324"/>
                <a:gd name="T13" fmla="*/ 105 h 224"/>
                <a:gd name="T14" fmla="*/ 318 w 324"/>
                <a:gd name="T15" fmla="*/ 136 h 224"/>
                <a:gd name="T16" fmla="*/ 287 w 324"/>
                <a:gd name="T17" fmla="*/ 144 h 224"/>
                <a:gd name="T18" fmla="*/ 134 w 324"/>
                <a:gd name="T19" fmla="*/ 56 h 224"/>
                <a:gd name="T20" fmla="*/ 45 w 324"/>
                <a:gd name="T21" fmla="*/ 209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4" h="224">
                  <a:moveTo>
                    <a:pt x="45" y="209"/>
                  </a:moveTo>
                  <a:lnTo>
                    <a:pt x="45" y="209"/>
                  </a:lnTo>
                  <a:cubicBezTo>
                    <a:pt x="39" y="220"/>
                    <a:pt x="25" y="224"/>
                    <a:pt x="14" y="217"/>
                  </a:cubicBezTo>
                  <a:cubicBezTo>
                    <a:pt x="4" y="211"/>
                    <a:pt x="0" y="197"/>
                    <a:pt x="6" y="187"/>
                  </a:cubicBezTo>
                  <a:lnTo>
                    <a:pt x="106" y="14"/>
                  </a:lnTo>
                  <a:cubicBezTo>
                    <a:pt x="112" y="4"/>
                    <a:pt x="126" y="0"/>
                    <a:pt x="136" y="5"/>
                  </a:cubicBezTo>
                  <a:lnTo>
                    <a:pt x="309" y="105"/>
                  </a:lnTo>
                  <a:cubicBezTo>
                    <a:pt x="320" y="112"/>
                    <a:pt x="324" y="125"/>
                    <a:pt x="318" y="136"/>
                  </a:cubicBezTo>
                  <a:cubicBezTo>
                    <a:pt x="312" y="147"/>
                    <a:pt x="298" y="150"/>
                    <a:pt x="287" y="144"/>
                  </a:cubicBezTo>
                  <a:lnTo>
                    <a:pt x="134" y="56"/>
                  </a:lnTo>
                  <a:lnTo>
                    <a:pt x="45" y="20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0" name="Freeform 56">
              <a:extLst>
                <a:ext uri="{FF2B5EF4-FFF2-40B4-BE49-F238E27FC236}">
                  <a16:creationId xmlns:a16="http://schemas.microsoft.com/office/drawing/2014/main" id="{283B5A5E-E710-E2A0-FDB0-984DF360C2C9}"/>
                </a:ext>
              </a:extLst>
            </p:cNvPr>
            <p:cNvSpPr>
              <a:spLocks/>
            </p:cNvSpPr>
            <p:nvPr/>
          </p:nvSpPr>
          <p:spPr bwMode="auto">
            <a:xfrm>
              <a:off x="110" y="1584"/>
              <a:ext cx="71" cy="70"/>
            </a:xfrm>
            <a:custGeom>
              <a:avLst/>
              <a:gdLst>
                <a:gd name="T0" fmla="*/ 8 w 260"/>
                <a:gd name="T1" fmla="*/ 41 h 261"/>
                <a:gd name="T2" fmla="*/ 8 w 260"/>
                <a:gd name="T3" fmla="*/ 41 h 261"/>
                <a:gd name="T4" fmla="*/ 8 w 260"/>
                <a:gd name="T5" fmla="*/ 9 h 261"/>
                <a:gd name="T6" fmla="*/ 40 w 260"/>
                <a:gd name="T7" fmla="*/ 9 h 261"/>
                <a:gd name="T8" fmla="*/ 251 w 260"/>
                <a:gd name="T9" fmla="*/ 220 h 261"/>
                <a:gd name="T10" fmla="*/ 251 w 260"/>
                <a:gd name="T11" fmla="*/ 252 h 261"/>
                <a:gd name="T12" fmla="*/ 219 w 260"/>
                <a:gd name="T13" fmla="*/ 252 h 261"/>
                <a:gd name="T14" fmla="*/ 8 w 260"/>
                <a:gd name="T15" fmla="*/ 41 h 2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0" h="261">
                  <a:moveTo>
                    <a:pt x="8" y="41"/>
                  </a:moveTo>
                  <a:lnTo>
                    <a:pt x="8" y="41"/>
                  </a:lnTo>
                  <a:cubicBezTo>
                    <a:pt x="0" y="32"/>
                    <a:pt x="0" y="18"/>
                    <a:pt x="8" y="9"/>
                  </a:cubicBezTo>
                  <a:cubicBezTo>
                    <a:pt x="17" y="0"/>
                    <a:pt x="31" y="0"/>
                    <a:pt x="40" y="9"/>
                  </a:cubicBezTo>
                  <a:lnTo>
                    <a:pt x="251" y="220"/>
                  </a:lnTo>
                  <a:cubicBezTo>
                    <a:pt x="260" y="229"/>
                    <a:pt x="260" y="243"/>
                    <a:pt x="251" y="252"/>
                  </a:cubicBezTo>
                  <a:cubicBezTo>
                    <a:pt x="242" y="261"/>
                    <a:pt x="228" y="261"/>
                    <a:pt x="219" y="252"/>
                  </a:cubicBezTo>
                  <a:lnTo>
                    <a:pt x="8" y="4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1" name="Freeform 57">
              <a:extLst>
                <a:ext uri="{FF2B5EF4-FFF2-40B4-BE49-F238E27FC236}">
                  <a16:creationId xmlns:a16="http://schemas.microsoft.com/office/drawing/2014/main" id="{39624D28-BB2F-428F-DC41-2689E28FF6B0}"/>
                </a:ext>
              </a:extLst>
            </p:cNvPr>
            <p:cNvSpPr>
              <a:spLocks/>
            </p:cNvSpPr>
            <p:nvPr/>
          </p:nvSpPr>
          <p:spPr bwMode="auto">
            <a:xfrm>
              <a:off x="110" y="1584"/>
              <a:ext cx="71" cy="70"/>
            </a:xfrm>
            <a:custGeom>
              <a:avLst/>
              <a:gdLst>
                <a:gd name="T0" fmla="*/ 40 w 260"/>
                <a:gd name="T1" fmla="*/ 252 h 261"/>
                <a:gd name="T2" fmla="*/ 40 w 260"/>
                <a:gd name="T3" fmla="*/ 252 h 261"/>
                <a:gd name="T4" fmla="*/ 8 w 260"/>
                <a:gd name="T5" fmla="*/ 252 h 261"/>
                <a:gd name="T6" fmla="*/ 8 w 260"/>
                <a:gd name="T7" fmla="*/ 220 h 261"/>
                <a:gd name="T8" fmla="*/ 219 w 260"/>
                <a:gd name="T9" fmla="*/ 9 h 261"/>
                <a:gd name="T10" fmla="*/ 251 w 260"/>
                <a:gd name="T11" fmla="*/ 9 h 261"/>
                <a:gd name="T12" fmla="*/ 251 w 260"/>
                <a:gd name="T13" fmla="*/ 41 h 261"/>
                <a:gd name="T14" fmla="*/ 40 w 260"/>
                <a:gd name="T15" fmla="*/ 252 h 2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0" h="261">
                  <a:moveTo>
                    <a:pt x="40" y="252"/>
                  </a:moveTo>
                  <a:lnTo>
                    <a:pt x="40" y="252"/>
                  </a:lnTo>
                  <a:cubicBezTo>
                    <a:pt x="31" y="261"/>
                    <a:pt x="17" y="261"/>
                    <a:pt x="8" y="252"/>
                  </a:cubicBezTo>
                  <a:cubicBezTo>
                    <a:pt x="0" y="243"/>
                    <a:pt x="0" y="229"/>
                    <a:pt x="8" y="220"/>
                  </a:cubicBezTo>
                  <a:lnTo>
                    <a:pt x="219" y="9"/>
                  </a:lnTo>
                  <a:cubicBezTo>
                    <a:pt x="228" y="0"/>
                    <a:pt x="242" y="0"/>
                    <a:pt x="251" y="9"/>
                  </a:cubicBezTo>
                  <a:cubicBezTo>
                    <a:pt x="260" y="18"/>
                    <a:pt x="260" y="32"/>
                    <a:pt x="251" y="41"/>
                  </a:cubicBezTo>
                  <a:lnTo>
                    <a:pt x="40" y="25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2" name="Freeform 58">
              <a:extLst>
                <a:ext uri="{FF2B5EF4-FFF2-40B4-BE49-F238E27FC236}">
                  <a16:creationId xmlns:a16="http://schemas.microsoft.com/office/drawing/2014/main" id="{452F3B7D-FE47-9CC9-DA4A-ED173D4BE71F}"/>
                </a:ext>
              </a:extLst>
            </p:cNvPr>
            <p:cNvSpPr>
              <a:spLocks/>
            </p:cNvSpPr>
            <p:nvPr/>
          </p:nvSpPr>
          <p:spPr bwMode="auto">
            <a:xfrm>
              <a:off x="244" y="1695"/>
              <a:ext cx="71" cy="70"/>
            </a:xfrm>
            <a:custGeom>
              <a:avLst/>
              <a:gdLst>
                <a:gd name="T0" fmla="*/ 9 w 261"/>
                <a:gd name="T1" fmla="*/ 41 h 261"/>
                <a:gd name="T2" fmla="*/ 9 w 261"/>
                <a:gd name="T3" fmla="*/ 41 h 261"/>
                <a:gd name="T4" fmla="*/ 9 w 261"/>
                <a:gd name="T5" fmla="*/ 9 h 261"/>
                <a:gd name="T6" fmla="*/ 41 w 261"/>
                <a:gd name="T7" fmla="*/ 9 h 261"/>
                <a:gd name="T8" fmla="*/ 252 w 261"/>
                <a:gd name="T9" fmla="*/ 220 h 261"/>
                <a:gd name="T10" fmla="*/ 252 w 261"/>
                <a:gd name="T11" fmla="*/ 252 h 261"/>
                <a:gd name="T12" fmla="*/ 220 w 261"/>
                <a:gd name="T13" fmla="*/ 252 h 261"/>
                <a:gd name="T14" fmla="*/ 9 w 261"/>
                <a:gd name="T15" fmla="*/ 41 h 2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1" h="261">
                  <a:moveTo>
                    <a:pt x="9" y="41"/>
                  </a:moveTo>
                  <a:lnTo>
                    <a:pt x="9" y="41"/>
                  </a:lnTo>
                  <a:cubicBezTo>
                    <a:pt x="0" y="32"/>
                    <a:pt x="0" y="18"/>
                    <a:pt x="9" y="9"/>
                  </a:cubicBezTo>
                  <a:cubicBezTo>
                    <a:pt x="18" y="0"/>
                    <a:pt x="32" y="0"/>
                    <a:pt x="41" y="9"/>
                  </a:cubicBezTo>
                  <a:lnTo>
                    <a:pt x="252" y="220"/>
                  </a:lnTo>
                  <a:cubicBezTo>
                    <a:pt x="261" y="229"/>
                    <a:pt x="261" y="243"/>
                    <a:pt x="252" y="252"/>
                  </a:cubicBezTo>
                  <a:cubicBezTo>
                    <a:pt x="243" y="261"/>
                    <a:pt x="229" y="261"/>
                    <a:pt x="220" y="252"/>
                  </a:cubicBezTo>
                  <a:lnTo>
                    <a:pt x="9" y="4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3" name="Freeform 59">
              <a:extLst>
                <a:ext uri="{FF2B5EF4-FFF2-40B4-BE49-F238E27FC236}">
                  <a16:creationId xmlns:a16="http://schemas.microsoft.com/office/drawing/2014/main" id="{54E387FF-EFC5-00A4-853E-AFD6E1AD7F15}"/>
                </a:ext>
              </a:extLst>
            </p:cNvPr>
            <p:cNvSpPr>
              <a:spLocks/>
            </p:cNvSpPr>
            <p:nvPr/>
          </p:nvSpPr>
          <p:spPr bwMode="auto">
            <a:xfrm>
              <a:off x="244" y="1695"/>
              <a:ext cx="71" cy="70"/>
            </a:xfrm>
            <a:custGeom>
              <a:avLst/>
              <a:gdLst>
                <a:gd name="T0" fmla="*/ 41 w 261"/>
                <a:gd name="T1" fmla="*/ 252 h 261"/>
                <a:gd name="T2" fmla="*/ 41 w 261"/>
                <a:gd name="T3" fmla="*/ 252 h 261"/>
                <a:gd name="T4" fmla="*/ 9 w 261"/>
                <a:gd name="T5" fmla="*/ 252 h 261"/>
                <a:gd name="T6" fmla="*/ 9 w 261"/>
                <a:gd name="T7" fmla="*/ 220 h 261"/>
                <a:gd name="T8" fmla="*/ 220 w 261"/>
                <a:gd name="T9" fmla="*/ 9 h 261"/>
                <a:gd name="T10" fmla="*/ 252 w 261"/>
                <a:gd name="T11" fmla="*/ 9 h 261"/>
                <a:gd name="T12" fmla="*/ 252 w 261"/>
                <a:gd name="T13" fmla="*/ 41 h 261"/>
                <a:gd name="T14" fmla="*/ 41 w 261"/>
                <a:gd name="T15" fmla="*/ 252 h 2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1" h="261">
                  <a:moveTo>
                    <a:pt x="41" y="252"/>
                  </a:moveTo>
                  <a:lnTo>
                    <a:pt x="41" y="252"/>
                  </a:lnTo>
                  <a:cubicBezTo>
                    <a:pt x="32" y="261"/>
                    <a:pt x="18" y="261"/>
                    <a:pt x="9" y="252"/>
                  </a:cubicBezTo>
                  <a:cubicBezTo>
                    <a:pt x="0" y="243"/>
                    <a:pt x="0" y="229"/>
                    <a:pt x="9" y="220"/>
                  </a:cubicBezTo>
                  <a:lnTo>
                    <a:pt x="220" y="9"/>
                  </a:lnTo>
                  <a:cubicBezTo>
                    <a:pt x="229" y="0"/>
                    <a:pt x="243" y="0"/>
                    <a:pt x="252" y="9"/>
                  </a:cubicBezTo>
                  <a:cubicBezTo>
                    <a:pt x="261" y="18"/>
                    <a:pt x="261" y="32"/>
                    <a:pt x="252" y="41"/>
                  </a:cubicBezTo>
                  <a:lnTo>
                    <a:pt x="41" y="25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4" name="Freeform 60">
              <a:extLst>
                <a:ext uri="{FF2B5EF4-FFF2-40B4-BE49-F238E27FC236}">
                  <a16:creationId xmlns:a16="http://schemas.microsoft.com/office/drawing/2014/main" id="{D105A73D-7B2A-6953-F8BC-921BD59C021D}"/>
                </a:ext>
              </a:extLst>
            </p:cNvPr>
            <p:cNvSpPr>
              <a:spLocks noEditPoints="1"/>
            </p:cNvSpPr>
            <p:nvPr/>
          </p:nvSpPr>
          <p:spPr bwMode="auto">
            <a:xfrm>
              <a:off x="287" y="1552"/>
              <a:ext cx="84" cy="83"/>
            </a:xfrm>
            <a:custGeom>
              <a:avLst/>
              <a:gdLst>
                <a:gd name="T0" fmla="*/ 232 w 309"/>
                <a:gd name="T1" fmla="*/ 77 h 309"/>
                <a:gd name="T2" fmla="*/ 232 w 309"/>
                <a:gd name="T3" fmla="*/ 77 h 309"/>
                <a:gd name="T4" fmla="*/ 155 w 309"/>
                <a:gd name="T5" fmla="*/ 45 h 309"/>
                <a:gd name="T6" fmla="*/ 77 w 309"/>
                <a:gd name="T7" fmla="*/ 77 h 309"/>
                <a:gd name="T8" fmla="*/ 45 w 309"/>
                <a:gd name="T9" fmla="*/ 155 h 309"/>
                <a:gd name="T10" fmla="*/ 77 w 309"/>
                <a:gd name="T11" fmla="*/ 232 h 309"/>
                <a:gd name="T12" fmla="*/ 155 w 309"/>
                <a:gd name="T13" fmla="*/ 264 h 309"/>
                <a:gd name="T14" fmla="*/ 232 w 309"/>
                <a:gd name="T15" fmla="*/ 232 h 309"/>
                <a:gd name="T16" fmla="*/ 264 w 309"/>
                <a:gd name="T17" fmla="*/ 155 h 309"/>
                <a:gd name="T18" fmla="*/ 232 w 309"/>
                <a:gd name="T19" fmla="*/ 77 h 309"/>
                <a:gd name="T20" fmla="*/ 155 w 309"/>
                <a:gd name="T21" fmla="*/ 0 h 309"/>
                <a:gd name="T22" fmla="*/ 155 w 309"/>
                <a:gd name="T23" fmla="*/ 0 h 309"/>
                <a:gd name="T24" fmla="*/ 264 w 309"/>
                <a:gd name="T25" fmla="*/ 45 h 309"/>
                <a:gd name="T26" fmla="*/ 309 w 309"/>
                <a:gd name="T27" fmla="*/ 155 h 309"/>
                <a:gd name="T28" fmla="*/ 264 w 309"/>
                <a:gd name="T29" fmla="*/ 264 h 309"/>
                <a:gd name="T30" fmla="*/ 155 w 309"/>
                <a:gd name="T31" fmla="*/ 309 h 309"/>
                <a:gd name="T32" fmla="*/ 45 w 309"/>
                <a:gd name="T33" fmla="*/ 264 h 309"/>
                <a:gd name="T34" fmla="*/ 0 w 309"/>
                <a:gd name="T35" fmla="*/ 155 h 309"/>
                <a:gd name="T36" fmla="*/ 45 w 309"/>
                <a:gd name="T37" fmla="*/ 45 h 309"/>
                <a:gd name="T38" fmla="*/ 155 w 309"/>
                <a:gd name="T39" fmla="*/ 0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9" h="309">
                  <a:moveTo>
                    <a:pt x="232" y="77"/>
                  </a:moveTo>
                  <a:lnTo>
                    <a:pt x="232" y="77"/>
                  </a:lnTo>
                  <a:cubicBezTo>
                    <a:pt x="212" y="57"/>
                    <a:pt x="185" y="45"/>
                    <a:pt x="155" y="45"/>
                  </a:cubicBezTo>
                  <a:cubicBezTo>
                    <a:pt x="124" y="45"/>
                    <a:pt x="97" y="57"/>
                    <a:pt x="77" y="77"/>
                  </a:cubicBezTo>
                  <a:cubicBezTo>
                    <a:pt x="57" y="97"/>
                    <a:pt x="45" y="124"/>
                    <a:pt x="45" y="155"/>
                  </a:cubicBezTo>
                  <a:cubicBezTo>
                    <a:pt x="45" y="185"/>
                    <a:pt x="57" y="212"/>
                    <a:pt x="77" y="232"/>
                  </a:cubicBezTo>
                  <a:cubicBezTo>
                    <a:pt x="97" y="252"/>
                    <a:pt x="124" y="264"/>
                    <a:pt x="155" y="264"/>
                  </a:cubicBezTo>
                  <a:cubicBezTo>
                    <a:pt x="185" y="264"/>
                    <a:pt x="212" y="252"/>
                    <a:pt x="232" y="232"/>
                  </a:cubicBezTo>
                  <a:cubicBezTo>
                    <a:pt x="252" y="212"/>
                    <a:pt x="264" y="185"/>
                    <a:pt x="264" y="155"/>
                  </a:cubicBezTo>
                  <a:cubicBezTo>
                    <a:pt x="264" y="124"/>
                    <a:pt x="252" y="97"/>
                    <a:pt x="232" y="77"/>
                  </a:cubicBezTo>
                  <a:close/>
                  <a:moveTo>
                    <a:pt x="155" y="0"/>
                  </a:moveTo>
                  <a:lnTo>
                    <a:pt x="155" y="0"/>
                  </a:lnTo>
                  <a:cubicBezTo>
                    <a:pt x="197" y="0"/>
                    <a:pt x="236" y="17"/>
                    <a:pt x="264" y="45"/>
                  </a:cubicBezTo>
                  <a:cubicBezTo>
                    <a:pt x="292" y="73"/>
                    <a:pt x="309" y="112"/>
                    <a:pt x="309" y="155"/>
                  </a:cubicBezTo>
                  <a:cubicBezTo>
                    <a:pt x="309" y="197"/>
                    <a:pt x="292" y="236"/>
                    <a:pt x="264" y="264"/>
                  </a:cubicBezTo>
                  <a:cubicBezTo>
                    <a:pt x="236" y="292"/>
                    <a:pt x="197" y="309"/>
                    <a:pt x="155" y="309"/>
                  </a:cubicBezTo>
                  <a:cubicBezTo>
                    <a:pt x="112" y="309"/>
                    <a:pt x="73" y="292"/>
                    <a:pt x="45" y="264"/>
                  </a:cubicBezTo>
                  <a:cubicBezTo>
                    <a:pt x="17" y="236"/>
                    <a:pt x="0" y="197"/>
                    <a:pt x="0" y="155"/>
                  </a:cubicBezTo>
                  <a:cubicBezTo>
                    <a:pt x="0" y="112"/>
                    <a:pt x="17" y="73"/>
                    <a:pt x="45" y="45"/>
                  </a:cubicBezTo>
                  <a:cubicBezTo>
                    <a:pt x="73" y="17"/>
                    <a:pt x="112" y="0"/>
                    <a:pt x="15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385" name="Group 63">
            <a:extLst>
              <a:ext uri="{FF2B5EF4-FFF2-40B4-BE49-F238E27FC236}">
                <a16:creationId xmlns:a16="http://schemas.microsoft.com/office/drawing/2014/main" id="{91221460-491E-EC6C-74A2-AA05AA24A817}"/>
              </a:ext>
            </a:extLst>
          </p:cNvPr>
          <p:cNvGrpSpPr>
            <a:grpSpLocks noChangeAspect="1"/>
          </p:cNvGrpSpPr>
          <p:nvPr/>
        </p:nvGrpSpPr>
        <p:grpSpPr bwMode="auto">
          <a:xfrm>
            <a:off x="180975" y="5292725"/>
            <a:ext cx="333375" cy="422275"/>
            <a:chOff x="114" y="3334"/>
            <a:chExt cx="210" cy="266"/>
          </a:xfrm>
          <a:solidFill>
            <a:schemeClr val="accent6"/>
          </a:solidFill>
        </p:grpSpPr>
        <p:sp>
          <p:nvSpPr>
            <p:cNvPr id="387" name="Freeform 64">
              <a:extLst>
                <a:ext uri="{FF2B5EF4-FFF2-40B4-BE49-F238E27FC236}">
                  <a16:creationId xmlns:a16="http://schemas.microsoft.com/office/drawing/2014/main" id="{DC3605C2-BBB1-124B-325A-5E6E102E9B48}"/>
                </a:ext>
              </a:extLst>
            </p:cNvPr>
            <p:cNvSpPr>
              <a:spLocks noEditPoints="1"/>
            </p:cNvSpPr>
            <p:nvPr/>
          </p:nvSpPr>
          <p:spPr bwMode="auto">
            <a:xfrm>
              <a:off x="114" y="3334"/>
              <a:ext cx="210" cy="266"/>
            </a:xfrm>
            <a:custGeom>
              <a:avLst/>
              <a:gdLst>
                <a:gd name="T0" fmla="*/ 46 w 1075"/>
                <a:gd name="T1" fmla="*/ 271 h 1371"/>
                <a:gd name="T2" fmla="*/ 46 w 1075"/>
                <a:gd name="T3" fmla="*/ 271 h 1371"/>
                <a:gd name="T4" fmla="*/ 46 w 1075"/>
                <a:gd name="T5" fmla="*/ 784 h 1371"/>
                <a:gd name="T6" fmla="*/ 311 w 1075"/>
                <a:gd name="T7" fmla="*/ 1210 h 1371"/>
                <a:gd name="T8" fmla="*/ 537 w 1075"/>
                <a:gd name="T9" fmla="*/ 1321 h 1371"/>
                <a:gd name="T10" fmla="*/ 763 w 1075"/>
                <a:gd name="T11" fmla="*/ 1210 h 1371"/>
                <a:gd name="T12" fmla="*/ 1029 w 1075"/>
                <a:gd name="T13" fmla="*/ 784 h 1371"/>
                <a:gd name="T14" fmla="*/ 1029 w 1075"/>
                <a:gd name="T15" fmla="*/ 271 h 1371"/>
                <a:gd name="T16" fmla="*/ 537 w 1075"/>
                <a:gd name="T17" fmla="*/ 55 h 1371"/>
                <a:gd name="T18" fmla="*/ 46 w 1075"/>
                <a:gd name="T19" fmla="*/ 271 h 1371"/>
                <a:gd name="T20" fmla="*/ 537 w 1075"/>
                <a:gd name="T21" fmla="*/ 1371 h 1371"/>
                <a:gd name="T22" fmla="*/ 537 w 1075"/>
                <a:gd name="T23" fmla="*/ 1371 h 1371"/>
                <a:gd name="T24" fmla="*/ 527 w 1075"/>
                <a:gd name="T25" fmla="*/ 1368 h 1371"/>
                <a:gd name="T26" fmla="*/ 291 w 1075"/>
                <a:gd name="T27" fmla="*/ 1252 h 1371"/>
                <a:gd name="T28" fmla="*/ 0 w 1075"/>
                <a:gd name="T29" fmla="*/ 784 h 1371"/>
                <a:gd name="T30" fmla="*/ 0 w 1075"/>
                <a:gd name="T31" fmla="*/ 252 h 1371"/>
                <a:gd name="T32" fmla="*/ 18 w 1075"/>
                <a:gd name="T33" fmla="*/ 229 h 1371"/>
                <a:gd name="T34" fmla="*/ 521 w 1075"/>
                <a:gd name="T35" fmla="*/ 7 h 1371"/>
                <a:gd name="T36" fmla="*/ 537 w 1075"/>
                <a:gd name="T37" fmla="*/ 0 h 1371"/>
                <a:gd name="T38" fmla="*/ 554 w 1075"/>
                <a:gd name="T39" fmla="*/ 7 h 1371"/>
                <a:gd name="T40" fmla="*/ 1056 w 1075"/>
                <a:gd name="T41" fmla="*/ 229 h 1371"/>
                <a:gd name="T42" fmla="*/ 1075 w 1075"/>
                <a:gd name="T43" fmla="*/ 252 h 1371"/>
                <a:gd name="T44" fmla="*/ 1075 w 1075"/>
                <a:gd name="T45" fmla="*/ 784 h 1371"/>
                <a:gd name="T46" fmla="*/ 784 w 1075"/>
                <a:gd name="T47" fmla="*/ 1252 h 1371"/>
                <a:gd name="T48" fmla="*/ 548 w 1075"/>
                <a:gd name="T49" fmla="*/ 1368 h 1371"/>
                <a:gd name="T50" fmla="*/ 537 w 1075"/>
                <a:gd name="T51" fmla="*/ 1371 h 1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75" h="1371">
                  <a:moveTo>
                    <a:pt x="46" y="271"/>
                  </a:moveTo>
                  <a:lnTo>
                    <a:pt x="46" y="271"/>
                  </a:lnTo>
                  <a:lnTo>
                    <a:pt x="46" y="784"/>
                  </a:lnTo>
                  <a:cubicBezTo>
                    <a:pt x="46" y="966"/>
                    <a:pt x="148" y="1129"/>
                    <a:pt x="311" y="1210"/>
                  </a:cubicBezTo>
                  <a:lnTo>
                    <a:pt x="537" y="1321"/>
                  </a:lnTo>
                  <a:lnTo>
                    <a:pt x="763" y="1210"/>
                  </a:lnTo>
                  <a:cubicBezTo>
                    <a:pt x="927" y="1129"/>
                    <a:pt x="1029" y="966"/>
                    <a:pt x="1029" y="784"/>
                  </a:cubicBezTo>
                  <a:lnTo>
                    <a:pt x="1029" y="271"/>
                  </a:lnTo>
                  <a:cubicBezTo>
                    <a:pt x="801" y="225"/>
                    <a:pt x="643" y="156"/>
                    <a:pt x="537" y="55"/>
                  </a:cubicBezTo>
                  <a:cubicBezTo>
                    <a:pt x="431" y="156"/>
                    <a:pt x="274" y="225"/>
                    <a:pt x="46" y="271"/>
                  </a:cubicBezTo>
                  <a:close/>
                  <a:moveTo>
                    <a:pt x="537" y="1371"/>
                  </a:moveTo>
                  <a:lnTo>
                    <a:pt x="537" y="1371"/>
                  </a:lnTo>
                  <a:cubicBezTo>
                    <a:pt x="534" y="1371"/>
                    <a:pt x="530" y="1370"/>
                    <a:pt x="527" y="1368"/>
                  </a:cubicBezTo>
                  <a:lnTo>
                    <a:pt x="291" y="1252"/>
                  </a:lnTo>
                  <a:cubicBezTo>
                    <a:pt x="111" y="1163"/>
                    <a:pt x="0" y="984"/>
                    <a:pt x="0" y="784"/>
                  </a:cubicBezTo>
                  <a:lnTo>
                    <a:pt x="0" y="252"/>
                  </a:lnTo>
                  <a:cubicBezTo>
                    <a:pt x="0" y="240"/>
                    <a:pt x="7" y="231"/>
                    <a:pt x="18" y="229"/>
                  </a:cubicBezTo>
                  <a:cubicBezTo>
                    <a:pt x="259" y="182"/>
                    <a:pt x="419" y="112"/>
                    <a:pt x="521" y="7"/>
                  </a:cubicBezTo>
                  <a:cubicBezTo>
                    <a:pt x="525" y="2"/>
                    <a:pt x="531" y="0"/>
                    <a:pt x="537" y="0"/>
                  </a:cubicBezTo>
                  <a:cubicBezTo>
                    <a:pt x="544" y="0"/>
                    <a:pt x="550" y="2"/>
                    <a:pt x="554" y="7"/>
                  </a:cubicBezTo>
                  <a:cubicBezTo>
                    <a:pt x="656" y="112"/>
                    <a:pt x="815" y="182"/>
                    <a:pt x="1056" y="229"/>
                  </a:cubicBezTo>
                  <a:cubicBezTo>
                    <a:pt x="1067" y="231"/>
                    <a:pt x="1075" y="240"/>
                    <a:pt x="1075" y="252"/>
                  </a:cubicBezTo>
                  <a:lnTo>
                    <a:pt x="1075" y="784"/>
                  </a:lnTo>
                  <a:cubicBezTo>
                    <a:pt x="1075" y="984"/>
                    <a:pt x="964" y="1163"/>
                    <a:pt x="784" y="1252"/>
                  </a:cubicBezTo>
                  <a:lnTo>
                    <a:pt x="548" y="1368"/>
                  </a:lnTo>
                  <a:cubicBezTo>
                    <a:pt x="544" y="1370"/>
                    <a:pt x="541" y="1371"/>
                    <a:pt x="537" y="137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8" name="Freeform 65">
              <a:extLst>
                <a:ext uri="{FF2B5EF4-FFF2-40B4-BE49-F238E27FC236}">
                  <a16:creationId xmlns:a16="http://schemas.microsoft.com/office/drawing/2014/main" id="{A4A4DAF9-03BA-8292-1858-1D8973ED1406}"/>
                </a:ext>
              </a:extLst>
            </p:cNvPr>
            <p:cNvSpPr>
              <a:spLocks/>
            </p:cNvSpPr>
            <p:nvPr/>
          </p:nvSpPr>
          <p:spPr bwMode="auto">
            <a:xfrm>
              <a:off x="179" y="3445"/>
              <a:ext cx="89" cy="60"/>
            </a:xfrm>
            <a:custGeom>
              <a:avLst/>
              <a:gdLst>
                <a:gd name="T0" fmla="*/ 169 w 453"/>
                <a:gd name="T1" fmla="*/ 308 h 308"/>
                <a:gd name="T2" fmla="*/ 169 w 453"/>
                <a:gd name="T3" fmla="*/ 308 h 308"/>
                <a:gd name="T4" fmla="*/ 169 w 453"/>
                <a:gd name="T5" fmla="*/ 308 h 308"/>
                <a:gd name="T6" fmla="*/ 153 w 453"/>
                <a:gd name="T7" fmla="*/ 301 h 308"/>
                <a:gd name="T8" fmla="*/ 9 w 453"/>
                <a:gd name="T9" fmla="*/ 157 h 308"/>
                <a:gd name="T10" fmla="*/ 9 w 453"/>
                <a:gd name="T11" fmla="*/ 124 h 308"/>
                <a:gd name="T12" fmla="*/ 42 w 453"/>
                <a:gd name="T13" fmla="*/ 124 h 308"/>
                <a:gd name="T14" fmla="*/ 169 w 453"/>
                <a:gd name="T15" fmla="*/ 251 h 308"/>
                <a:gd name="T16" fmla="*/ 411 w 453"/>
                <a:gd name="T17" fmla="*/ 10 h 308"/>
                <a:gd name="T18" fmla="*/ 444 w 453"/>
                <a:gd name="T19" fmla="*/ 10 h 308"/>
                <a:gd name="T20" fmla="*/ 444 w 453"/>
                <a:gd name="T21" fmla="*/ 43 h 308"/>
                <a:gd name="T22" fmla="*/ 186 w 453"/>
                <a:gd name="T23" fmla="*/ 301 h 308"/>
                <a:gd name="T24" fmla="*/ 169 w 453"/>
                <a:gd name="T25" fmla="*/ 308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3" h="308">
                  <a:moveTo>
                    <a:pt x="169" y="308"/>
                  </a:moveTo>
                  <a:lnTo>
                    <a:pt x="169" y="308"/>
                  </a:lnTo>
                  <a:lnTo>
                    <a:pt x="169" y="308"/>
                  </a:lnTo>
                  <a:cubicBezTo>
                    <a:pt x="163" y="308"/>
                    <a:pt x="157" y="305"/>
                    <a:pt x="153" y="301"/>
                  </a:cubicBezTo>
                  <a:lnTo>
                    <a:pt x="9" y="157"/>
                  </a:lnTo>
                  <a:cubicBezTo>
                    <a:pt x="0" y="148"/>
                    <a:pt x="0" y="133"/>
                    <a:pt x="9" y="124"/>
                  </a:cubicBezTo>
                  <a:cubicBezTo>
                    <a:pt x="18" y="115"/>
                    <a:pt x="33" y="115"/>
                    <a:pt x="42" y="124"/>
                  </a:cubicBezTo>
                  <a:lnTo>
                    <a:pt x="169" y="251"/>
                  </a:lnTo>
                  <a:lnTo>
                    <a:pt x="411" y="10"/>
                  </a:lnTo>
                  <a:cubicBezTo>
                    <a:pt x="420" y="0"/>
                    <a:pt x="435" y="0"/>
                    <a:pt x="444" y="10"/>
                  </a:cubicBezTo>
                  <a:cubicBezTo>
                    <a:pt x="453" y="19"/>
                    <a:pt x="453" y="33"/>
                    <a:pt x="444" y="43"/>
                  </a:cubicBezTo>
                  <a:lnTo>
                    <a:pt x="186" y="301"/>
                  </a:lnTo>
                  <a:cubicBezTo>
                    <a:pt x="181" y="305"/>
                    <a:pt x="175" y="308"/>
                    <a:pt x="169" y="30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9" name="Freeform 66">
              <a:extLst>
                <a:ext uri="{FF2B5EF4-FFF2-40B4-BE49-F238E27FC236}">
                  <a16:creationId xmlns:a16="http://schemas.microsoft.com/office/drawing/2014/main" id="{D09D1184-0A72-1E27-7E86-3A4DFABB7DA3}"/>
                </a:ext>
              </a:extLst>
            </p:cNvPr>
            <p:cNvSpPr>
              <a:spLocks noEditPoints="1"/>
            </p:cNvSpPr>
            <p:nvPr/>
          </p:nvSpPr>
          <p:spPr bwMode="auto">
            <a:xfrm>
              <a:off x="135" y="3361"/>
              <a:ext cx="168" cy="216"/>
            </a:xfrm>
            <a:custGeom>
              <a:avLst/>
              <a:gdLst>
                <a:gd name="T0" fmla="*/ 252 w 863"/>
                <a:gd name="T1" fmla="*/ 975 h 1113"/>
                <a:gd name="T2" fmla="*/ 252 w 863"/>
                <a:gd name="T3" fmla="*/ 975 h 1113"/>
                <a:gd name="T4" fmla="*/ 431 w 863"/>
                <a:gd name="T5" fmla="*/ 1063 h 1113"/>
                <a:gd name="T6" fmla="*/ 610 w 863"/>
                <a:gd name="T7" fmla="*/ 975 h 1113"/>
                <a:gd name="T8" fmla="*/ 816 w 863"/>
                <a:gd name="T9" fmla="*/ 645 h 1113"/>
                <a:gd name="T10" fmla="*/ 816 w 863"/>
                <a:gd name="T11" fmla="*/ 217 h 1113"/>
                <a:gd name="T12" fmla="*/ 431 w 863"/>
                <a:gd name="T13" fmla="*/ 54 h 1113"/>
                <a:gd name="T14" fmla="*/ 47 w 863"/>
                <a:gd name="T15" fmla="*/ 217 h 1113"/>
                <a:gd name="T16" fmla="*/ 47 w 863"/>
                <a:gd name="T17" fmla="*/ 645 h 1113"/>
                <a:gd name="T18" fmla="*/ 252 w 863"/>
                <a:gd name="T19" fmla="*/ 975 h 1113"/>
                <a:gd name="T20" fmla="*/ 431 w 863"/>
                <a:gd name="T21" fmla="*/ 1113 h 1113"/>
                <a:gd name="T22" fmla="*/ 431 w 863"/>
                <a:gd name="T23" fmla="*/ 1113 h 1113"/>
                <a:gd name="T24" fmla="*/ 421 w 863"/>
                <a:gd name="T25" fmla="*/ 1110 h 1113"/>
                <a:gd name="T26" fmla="*/ 232 w 863"/>
                <a:gd name="T27" fmla="*/ 1017 h 1113"/>
                <a:gd name="T28" fmla="*/ 0 w 863"/>
                <a:gd name="T29" fmla="*/ 645 h 1113"/>
                <a:gd name="T30" fmla="*/ 0 w 863"/>
                <a:gd name="T31" fmla="*/ 199 h 1113"/>
                <a:gd name="T32" fmla="*/ 18 w 863"/>
                <a:gd name="T33" fmla="*/ 176 h 1113"/>
                <a:gd name="T34" fmla="*/ 417 w 863"/>
                <a:gd name="T35" fmla="*/ 6 h 1113"/>
                <a:gd name="T36" fmla="*/ 445 w 863"/>
                <a:gd name="T37" fmla="*/ 6 h 1113"/>
                <a:gd name="T38" fmla="*/ 845 w 863"/>
                <a:gd name="T39" fmla="*/ 176 h 1113"/>
                <a:gd name="T40" fmla="*/ 863 w 863"/>
                <a:gd name="T41" fmla="*/ 199 h 1113"/>
                <a:gd name="T42" fmla="*/ 863 w 863"/>
                <a:gd name="T43" fmla="*/ 645 h 1113"/>
                <a:gd name="T44" fmla="*/ 631 w 863"/>
                <a:gd name="T45" fmla="*/ 1017 h 1113"/>
                <a:gd name="T46" fmla="*/ 442 w 863"/>
                <a:gd name="T47" fmla="*/ 1110 h 1113"/>
                <a:gd name="T48" fmla="*/ 431 w 863"/>
                <a:gd name="T49" fmla="*/ 1113 h 1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63" h="1113">
                  <a:moveTo>
                    <a:pt x="252" y="975"/>
                  </a:moveTo>
                  <a:lnTo>
                    <a:pt x="252" y="975"/>
                  </a:lnTo>
                  <a:lnTo>
                    <a:pt x="431" y="1063"/>
                  </a:lnTo>
                  <a:lnTo>
                    <a:pt x="610" y="975"/>
                  </a:lnTo>
                  <a:cubicBezTo>
                    <a:pt x="737" y="913"/>
                    <a:pt x="816" y="786"/>
                    <a:pt x="816" y="645"/>
                  </a:cubicBezTo>
                  <a:lnTo>
                    <a:pt x="816" y="217"/>
                  </a:lnTo>
                  <a:cubicBezTo>
                    <a:pt x="656" y="178"/>
                    <a:pt x="529" y="124"/>
                    <a:pt x="431" y="54"/>
                  </a:cubicBezTo>
                  <a:cubicBezTo>
                    <a:pt x="333" y="124"/>
                    <a:pt x="207" y="178"/>
                    <a:pt x="47" y="217"/>
                  </a:cubicBezTo>
                  <a:lnTo>
                    <a:pt x="47" y="645"/>
                  </a:lnTo>
                  <a:cubicBezTo>
                    <a:pt x="47" y="786"/>
                    <a:pt x="126" y="913"/>
                    <a:pt x="252" y="975"/>
                  </a:cubicBezTo>
                  <a:close/>
                  <a:moveTo>
                    <a:pt x="431" y="1113"/>
                  </a:moveTo>
                  <a:lnTo>
                    <a:pt x="431" y="1113"/>
                  </a:lnTo>
                  <a:cubicBezTo>
                    <a:pt x="428" y="1113"/>
                    <a:pt x="424" y="1112"/>
                    <a:pt x="421" y="1110"/>
                  </a:cubicBezTo>
                  <a:lnTo>
                    <a:pt x="232" y="1017"/>
                  </a:lnTo>
                  <a:cubicBezTo>
                    <a:pt x="89" y="946"/>
                    <a:pt x="0" y="804"/>
                    <a:pt x="0" y="645"/>
                  </a:cubicBezTo>
                  <a:lnTo>
                    <a:pt x="0" y="199"/>
                  </a:lnTo>
                  <a:cubicBezTo>
                    <a:pt x="0" y="188"/>
                    <a:pt x="8" y="179"/>
                    <a:pt x="18" y="176"/>
                  </a:cubicBezTo>
                  <a:cubicBezTo>
                    <a:pt x="188" y="136"/>
                    <a:pt x="319" y="81"/>
                    <a:pt x="417" y="6"/>
                  </a:cubicBezTo>
                  <a:cubicBezTo>
                    <a:pt x="426" y="0"/>
                    <a:pt x="437" y="0"/>
                    <a:pt x="445" y="6"/>
                  </a:cubicBezTo>
                  <a:cubicBezTo>
                    <a:pt x="544" y="81"/>
                    <a:pt x="674" y="136"/>
                    <a:pt x="845" y="176"/>
                  </a:cubicBezTo>
                  <a:cubicBezTo>
                    <a:pt x="855" y="179"/>
                    <a:pt x="863" y="188"/>
                    <a:pt x="863" y="199"/>
                  </a:cubicBezTo>
                  <a:lnTo>
                    <a:pt x="863" y="645"/>
                  </a:lnTo>
                  <a:cubicBezTo>
                    <a:pt x="863" y="804"/>
                    <a:pt x="774" y="947"/>
                    <a:pt x="631" y="1017"/>
                  </a:cubicBezTo>
                  <a:lnTo>
                    <a:pt x="442" y="1110"/>
                  </a:lnTo>
                  <a:cubicBezTo>
                    <a:pt x="438" y="1112"/>
                    <a:pt x="435" y="1113"/>
                    <a:pt x="431" y="111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52" name="Group 51">
            <a:extLst>
              <a:ext uri="{FF2B5EF4-FFF2-40B4-BE49-F238E27FC236}">
                <a16:creationId xmlns:a16="http://schemas.microsoft.com/office/drawing/2014/main" id="{463E08EB-03F5-3A50-6EB0-C998B6FDD644}"/>
              </a:ext>
            </a:extLst>
          </p:cNvPr>
          <p:cNvGrpSpPr/>
          <p:nvPr/>
        </p:nvGrpSpPr>
        <p:grpSpPr>
          <a:xfrm>
            <a:off x="9631022" y="318590"/>
            <a:ext cx="2388427" cy="2694617"/>
            <a:chOff x="9631022" y="318590"/>
            <a:chExt cx="2388427" cy="2694617"/>
          </a:xfrm>
        </p:grpSpPr>
        <p:grpSp>
          <p:nvGrpSpPr>
            <p:cNvPr id="53" name="Group 52">
              <a:extLst>
                <a:ext uri="{FF2B5EF4-FFF2-40B4-BE49-F238E27FC236}">
                  <a16:creationId xmlns:a16="http://schemas.microsoft.com/office/drawing/2014/main" id="{92C581E3-7BD7-E548-D78D-38FE19222685}"/>
                </a:ext>
              </a:extLst>
            </p:cNvPr>
            <p:cNvGrpSpPr/>
            <p:nvPr/>
          </p:nvGrpSpPr>
          <p:grpSpPr>
            <a:xfrm>
              <a:off x="9631022" y="318590"/>
              <a:ext cx="2388427" cy="2694617"/>
              <a:chOff x="385026" y="1492328"/>
              <a:chExt cx="4844547" cy="4970975"/>
            </a:xfrm>
          </p:grpSpPr>
          <p:sp>
            <p:nvSpPr>
              <p:cNvPr id="429" name="Oval 428">
                <a:extLst>
                  <a:ext uri="{FF2B5EF4-FFF2-40B4-BE49-F238E27FC236}">
                    <a16:creationId xmlns:a16="http://schemas.microsoft.com/office/drawing/2014/main" id="{58A9BE5E-8AFB-8EE8-3D5C-7AC83184C38D}"/>
                  </a:ext>
                </a:extLst>
              </p:cNvPr>
              <p:cNvSpPr>
                <a:spLocks/>
              </p:cNvSpPr>
              <p:nvPr/>
            </p:nvSpPr>
            <p:spPr bwMode="blackWhite">
              <a:xfrm>
                <a:off x="385026" y="2019102"/>
                <a:ext cx="4844547" cy="4444201"/>
              </a:xfrm>
              <a:prstGeom prst="ellipse">
                <a:avLst/>
              </a:prstGeom>
              <a:solidFill>
                <a:schemeClr val="bg1"/>
              </a:solidFill>
              <a:ln w="12700">
                <a:gradFill flip="none" rotWithShape="1">
                  <a:gsLst>
                    <a:gs pos="49000">
                      <a:schemeClr val="bg1"/>
                    </a:gs>
                    <a:gs pos="100000">
                      <a:schemeClr val="bg1">
                        <a:lumMod val="75000"/>
                      </a:schemeClr>
                    </a:gs>
                  </a:gsLst>
                  <a:lin ang="5400000" scaled="1"/>
                  <a:tileRect/>
                </a:gradFill>
                <a:round/>
                <a:headEnd/>
                <a:tailEnd/>
              </a:ln>
            </p:spPr>
            <p:txBody>
              <a:bodyPr wrap="square" tIns="548640" anchor="t" anchorCtr="0">
                <a:noAutofit/>
              </a:bodyPr>
              <a:lstStyle/>
              <a:p>
                <a:pPr algn="ctr">
                  <a:lnSpc>
                    <a:spcPts val="600"/>
                  </a:lnSpc>
                  <a:buClr>
                    <a:srgbClr val="000000"/>
                  </a:buClr>
                  <a:defRPr/>
                </a:pPr>
                <a:endParaRPr lang="en-GB" sz="400" b="1">
                  <a:solidFill>
                    <a:schemeClr val="tx1"/>
                  </a:solidFill>
                </a:endParaRPr>
              </a:p>
              <a:p>
                <a:pPr algn="ctr">
                  <a:lnSpc>
                    <a:spcPts val="600"/>
                  </a:lnSpc>
                  <a:buClr>
                    <a:srgbClr val="000000"/>
                  </a:buClr>
                  <a:defRPr/>
                </a:pPr>
                <a:endParaRPr lang="en-GB" sz="400" b="1">
                  <a:solidFill>
                    <a:schemeClr val="tx1"/>
                  </a:solidFill>
                </a:endParaRPr>
              </a:p>
            </p:txBody>
          </p:sp>
          <p:sp>
            <p:nvSpPr>
              <p:cNvPr id="430" name="Oval 429">
                <a:extLst>
                  <a:ext uri="{FF2B5EF4-FFF2-40B4-BE49-F238E27FC236}">
                    <a16:creationId xmlns:a16="http://schemas.microsoft.com/office/drawing/2014/main" id="{9BC0AE7A-9873-616F-293E-C177CE9C86C2}"/>
                  </a:ext>
                </a:extLst>
              </p:cNvPr>
              <p:cNvSpPr>
                <a:spLocks/>
              </p:cNvSpPr>
              <p:nvPr/>
            </p:nvSpPr>
            <p:spPr bwMode="blackWhite">
              <a:xfrm>
                <a:off x="385026" y="1775951"/>
                <a:ext cx="4844547" cy="4444201"/>
              </a:xfrm>
              <a:prstGeom prst="ellipse">
                <a:avLst/>
              </a:prstGeom>
              <a:solidFill>
                <a:schemeClr val="bg1"/>
              </a:solidFill>
              <a:ln w="12700">
                <a:gradFill flip="none" rotWithShape="1">
                  <a:gsLst>
                    <a:gs pos="49000">
                      <a:schemeClr val="bg1"/>
                    </a:gs>
                    <a:gs pos="100000">
                      <a:schemeClr val="bg1">
                        <a:lumMod val="75000"/>
                      </a:schemeClr>
                    </a:gs>
                  </a:gsLst>
                  <a:lin ang="5400000" scaled="1"/>
                  <a:tileRect/>
                </a:gradFill>
                <a:round/>
                <a:headEnd/>
                <a:tailEnd/>
              </a:ln>
            </p:spPr>
            <p:txBody>
              <a:bodyPr wrap="square" tIns="548640" anchor="t" anchorCtr="0">
                <a:noAutofit/>
              </a:bodyPr>
              <a:lstStyle/>
              <a:p>
                <a:pPr algn="ctr">
                  <a:lnSpc>
                    <a:spcPts val="600"/>
                  </a:lnSpc>
                  <a:buClr>
                    <a:srgbClr val="000000"/>
                  </a:buClr>
                  <a:defRPr/>
                </a:pPr>
                <a:endParaRPr lang="en-GB" sz="400" b="1">
                  <a:solidFill>
                    <a:schemeClr val="tx1"/>
                  </a:solidFill>
                </a:endParaRPr>
              </a:p>
              <a:p>
                <a:pPr algn="ctr">
                  <a:lnSpc>
                    <a:spcPts val="600"/>
                  </a:lnSpc>
                  <a:buClr>
                    <a:srgbClr val="000000"/>
                  </a:buClr>
                  <a:defRPr/>
                </a:pPr>
                <a:endParaRPr lang="en-GB" sz="400" b="1">
                  <a:solidFill>
                    <a:schemeClr val="tx1"/>
                  </a:solidFill>
                </a:endParaRPr>
              </a:p>
            </p:txBody>
          </p:sp>
          <p:sp>
            <p:nvSpPr>
              <p:cNvPr id="431" name="Oval 430">
                <a:extLst>
                  <a:ext uri="{FF2B5EF4-FFF2-40B4-BE49-F238E27FC236}">
                    <a16:creationId xmlns:a16="http://schemas.microsoft.com/office/drawing/2014/main" id="{786B6781-4CFF-D461-C81F-68ED8689DACC}"/>
                  </a:ext>
                </a:extLst>
              </p:cNvPr>
              <p:cNvSpPr>
                <a:spLocks/>
              </p:cNvSpPr>
              <p:nvPr/>
            </p:nvSpPr>
            <p:spPr bwMode="blackWhite">
              <a:xfrm>
                <a:off x="385026" y="1492328"/>
                <a:ext cx="4844547" cy="4456199"/>
              </a:xfrm>
              <a:prstGeom prst="ellipse">
                <a:avLst/>
              </a:prstGeom>
              <a:solidFill>
                <a:schemeClr val="bg1"/>
              </a:solidFill>
              <a:ln w="12700">
                <a:gradFill flip="none" rotWithShape="1">
                  <a:gsLst>
                    <a:gs pos="49000">
                      <a:schemeClr val="bg1"/>
                    </a:gs>
                    <a:gs pos="100000">
                      <a:schemeClr val="bg1">
                        <a:lumMod val="75000"/>
                      </a:schemeClr>
                    </a:gs>
                  </a:gsLst>
                  <a:lin ang="5400000" scaled="1"/>
                  <a:tileRect/>
                </a:gradFill>
                <a:round/>
                <a:headEnd/>
                <a:tailEnd/>
              </a:ln>
            </p:spPr>
            <p:txBody>
              <a:bodyPr wrap="square" tIns="548640" anchor="t" anchorCtr="0">
                <a:noAutofit/>
              </a:bodyPr>
              <a:lstStyle/>
              <a:p>
                <a:pPr algn="ctr">
                  <a:lnSpc>
                    <a:spcPts val="600"/>
                  </a:lnSpc>
                  <a:buClr>
                    <a:srgbClr val="000000"/>
                  </a:buClr>
                  <a:defRPr/>
                </a:pPr>
                <a:endParaRPr lang="en-GB" sz="400" b="1">
                  <a:solidFill>
                    <a:schemeClr val="tx1"/>
                  </a:solidFill>
                </a:endParaRPr>
              </a:p>
              <a:p>
                <a:pPr algn="ctr">
                  <a:lnSpc>
                    <a:spcPts val="600"/>
                  </a:lnSpc>
                  <a:buClr>
                    <a:srgbClr val="000000"/>
                  </a:buClr>
                  <a:defRPr/>
                </a:pPr>
                <a:endParaRPr lang="en-GB" sz="400" b="1">
                  <a:solidFill>
                    <a:schemeClr val="tx1"/>
                  </a:solidFill>
                </a:endParaRPr>
              </a:p>
            </p:txBody>
          </p:sp>
          <p:sp>
            <p:nvSpPr>
              <p:cNvPr id="432" name="TextBox 431">
                <a:extLst>
                  <a:ext uri="{FF2B5EF4-FFF2-40B4-BE49-F238E27FC236}">
                    <a16:creationId xmlns:a16="http://schemas.microsoft.com/office/drawing/2014/main" id="{5DFAEA5D-C852-A0F2-2884-8860A1ADD184}"/>
                  </a:ext>
                </a:extLst>
              </p:cNvPr>
              <p:cNvSpPr txBox="1"/>
              <p:nvPr/>
            </p:nvSpPr>
            <p:spPr>
              <a:xfrm>
                <a:off x="2064157" y="5635190"/>
                <a:ext cx="1548937" cy="300214"/>
              </a:xfrm>
              <a:prstGeom prst="rect">
                <a:avLst/>
              </a:prstGeom>
              <a:noFill/>
            </p:spPr>
            <p:txBody>
              <a:bodyPr wrap="square">
                <a:spAutoFit/>
              </a:bodyPr>
              <a:lstStyle/>
              <a:p>
                <a:pPr algn="ctr">
                  <a:lnSpc>
                    <a:spcPts val="600"/>
                  </a:lnSpc>
                </a:pPr>
                <a:r>
                  <a:rPr lang="en-US" sz="400">
                    <a:solidFill>
                      <a:schemeClr val="tx1"/>
                    </a:solidFill>
                    <a:cs typeface="Arial" panose="020B0604020202020204" pitchFamily="34" charset="0"/>
                  </a:rPr>
                  <a:t>Advisory and Strategy</a:t>
                </a:r>
              </a:p>
            </p:txBody>
          </p:sp>
          <p:sp>
            <p:nvSpPr>
              <p:cNvPr id="433" name="TextBox 432">
                <a:extLst>
                  <a:ext uri="{FF2B5EF4-FFF2-40B4-BE49-F238E27FC236}">
                    <a16:creationId xmlns:a16="http://schemas.microsoft.com/office/drawing/2014/main" id="{FA757F07-AE53-EA73-329B-74C6D269B59A}"/>
                  </a:ext>
                </a:extLst>
              </p:cNvPr>
              <p:cNvSpPr txBox="1"/>
              <p:nvPr/>
            </p:nvSpPr>
            <p:spPr>
              <a:xfrm>
                <a:off x="1999584" y="5877366"/>
                <a:ext cx="1628724" cy="397447"/>
              </a:xfrm>
              <a:prstGeom prst="rect">
                <a:avLst/>
              </a:prstGeom>
              <a:noFill/>
            </p:spPr>
            <p:txBody>
              <a:bodyPr wrap="square">
                <a:spAutoFit/>
              </a:bodyPr>
              <a:lstStyle/>
              <a:p>
                <a:pPr algn="ctr"/>
                <a:r>
                  <a:rPr lang="en-US" sz="400">
                    <a:solidFill>
                      <a:schemeClr val="tx1"/>
                    </a:solidFill>
                    <a:cs typeface="Arial" panose="020B0604020202020204" pitchFamily="34" charset="0"/>
                  </a:rPr>
                  <a:t>Transformation and Implementation</a:t>
                </a:r>
              </a:p>
            </p:txBody>
          </p:sp>
          <p:sp>
            <p:nvSpPr>
              <p:cNvPr id="434" name="TextBox 433">
                <a:extLst>
                  <a:ext uri="{FF2B5EF4-FFF2-40B4-BE49-F238E27FC236}">
                    <a16:creationId xmlns:a16="http://schemas.microsoft.com/office/drawing/2014/main" id="{5ABAF2CF-E078-D3DE-B2CA-3DD8160161B4}"/>
                  </a:ext>
                </a:extLst>
              </p:cNvPr>
              <p:cNvSpPr txBox="1"/>
              <p:nvPr/>
            </p:nvSpPr>
            <p:spPr>
              <a:xfrm>
                <a:off x="2188565" y="6158710"/>
                <a:ext cx="1211884" cy="300214"/>
              </a:xfrm>
              <a:prstGeom prst="rect">
                <a:avLst/>
              </a:prstGeom>
              <a:noFill/>
            </p:spPr>
            <p:txBody>
              <a:bodyPr wrap="square">
                <a:spAutoFit/>
              </a:bodyPr>
              <a:lstStyle/>
              <a:p>
                <a:pPr algn="ctr">
                  <a:lnSpc>
                    <a:spcPts val="600"/>
                  </a:lnSpc>
                </a:pPr>
                <a:r>
                  <a:rPr lang="en-US" sz="400">
                    <a:solidFill>
                      <a:schemeClr val="tx1"/>
                    </a:solidFill>
                    <a:cs typeface="Arial" panose="020B0604020202020204" pitchFamily="34" charset="0"/>
                  </a:rPr>
                  <a:t>Managed Services</a:t>
                </a:r>
              </a:p>
            </p:txBody>
          </p:sp>
        </p:grpSp>
        <p:grpSp>
          <p:nvGrpSpPr>
            <p:cNvPr id="56" name="Graphic 12">
              <a:extLst>
                <a:ext uri="{FF2B5EF4-FFF2-40B4-BE49-F238E27FC236}">
                  <a16:creationId xmlns:a16="http://schemas.microsoft.com/office/drawing/2014/main" id="{F30073F4-8413-5094-3CE3-585594994DE6}"/>
                </a:ext>
              </a:extLst>
            </p:cNvPr>
            <p:cNvGrpSpPr/>
            <p:nvPr/>
          </p:nvGrpSpPr>
          <p:grpSpPr>
            <a:xfrm>
              <a:off x="9679847" y="332683"/>
              <a:ext cx="2276980" cy="2276977"/>
              <a:chOff x="4144093" y="1474683"/>
              <a:chExt cx="3903812" cy="3903808"/>
            </a:xfrm>
            <a:solidFill>
              <a:schemeClr val="accent6">
                <a:lumMod val="20000"/>
                <a:lumOff val="80000"/>
              </a:schemeClr>
            </a:solidFill>
          </p:grpSpPr>
          <p:sp>
            <p:nvSpPr>
              <p:cNvPr id="423" name="Freeform: Shape 422">
                <a:extLst>
                  <a:ext uri="{FF2B5EF4-FFF2-40B4-BE49-F238E27FC236}">
                    <a16:creationId xmlns:a16="http://schemas.microsoft.com/office/drawing/2014/main" id="{3BFB9ED2-4AF8-9CCC-60DA-0F6B47930969}"/>
                  </a:ext>
                </a:extLst>
              </p:cNvPr>
              <p:cNvSpPr/>
              <p:nvPr/>
            </p:nvSpPr>
            <p:spPr>
              <a:xfrm>
                <a:off x="4282535" y="1495139"/>
                <a:ext cx="2230755" cy="1208722"/>
              </a:xfrm>
              <a:custGeom>
                <a:avLst/>
                <a:gdLst>
                  <a:gd name="connsiteX0" fmla="*/ 2230755 w 2230755"/>
                  <a:gd name="connsiteY0" fmla="*/ 1208723 h 1208722"/>
                  <a:gd name="connsiteX1" fmla="*/ 1532858 w 2230755"/>
                  <a:gd name="connsiteY1" fmla="*/ 0 h 1208722"/>
                  <a:gd name="connsiteX2" fmla="*/ 0 w 2230755"/>
                  <a:gd name="connsiteY2" fmla="*/ 1208723 h 1208722"/>
                  <a:gd name="connsiteX3" fmla="*/ 2230660 w 2230755"/>
                  <a:gd name="connsiteY3" fmla="*/ 1208723 h 1208722"/>
                </a:gdLst>
                <a:ahLst/>
                <a:cxnLst>
                  <a:cxn ang="0">
                    <a:pos x="connsiteX0" y="connsiteY0"/>
                  </a:cxn>
                  <a:cxn ang="0">
                    <a:pos x="connsiteX1" y="connsiteY1"/>
                  </a:cxn>
                  <a:cxn ang="0">
                    <a:pos x="connsiteX2" y="connsiteY2"/>
                  </a:cxn>
                  <a:cxn ang="0">
                    <a:pos x="connsiteX3" y="connsiteY3"/>
                  </a:cxn>
                </a:cxnLst>
                <a:rect l="l" t="t" r="r" b="b"/>
                <a:pathLst>
                  <a:path w="2230755" h="1208722">
                    <a:moveTo>
                      <a:pt x="2230755" y="1208723"/>
                    </a:moveTo>
                    <a:lnTo>
                      <a:pt x="1532858" y="0"/>
                    </a:lnTo>
                    <a:cubicBezTo>
                      <a:pt x="833533" y="100679"/>
                      <a:pt x="254032" y="572167"/>
                      <a:pt x="0" y="1208723"/>
                    </a:cubicBezTo>
                    <a:lnTo>
                      <a:pt x="2230660" y="1208723"/>
                    </a:lnTo>
                    <a:close/>
                  </a:path>
                </a:pathLst>
              </a:custGeom>
              <a:grpFill/>
              <a:ln w="38100" cap="flat">
                <a:solidFill>
                  <a:schemeClr val="bg1"/>
                </a:solidFill>
                <a:prstDash val="solid"/>
                <a:miter/>
              </a:ln>
            </p:spPr>
            <p:txBody>
              <a:bodyPr rtlCol="0" anchor="ctr"/>
              <a:lstStyle/>
              <a:p>
                <a:pPr>
                  <a:lnSpc>
                    <a:spcPts val="600"/>
                  </a:lnSpc>
                </a:pPr>
                <a:endParaRPr lang="en-US" sz="1050"/>
              </a:p>
            </p:txBody>
          </p:sp>
          <p:sp>
            <p:nvSpPr>
              <p:cNvPr id="424" name="Freeform: Shape 423">
                <a:extLst>
                  <a:ext uri="{FF2B5EF4-FFF2-40B4-BE49-F238E27FC236}">
                    <a16:creationId xmlns:a16="http://schemas.microsoft.com/office/drawing/2014/main" id="{D407447E-4BE9-57C4-03D0-A55A2149913A}"/>
                  </a:ext>
                </a:extLst>
              </p:cNvPr>
              <p:cNvSpPr/>
              <p:nvPr/>
            </p:nvSpPr>
            <p:spPr>
              <a:xfrm>
                <a:off x="4144093" y="2703861"/>
                <a:ext cx="1534615" cy="1931860"/>
              </a:xfrm>
              <a:custGeom>
                <a:avLst/>
                <a:gdLst>
                  <a:gd name="connsiteX0" fmla="*/ 1534616 w 1534615"/>
                  <a:gd name="connsiteY0" fmla="*/ 0 h 1931860"/>
                  <a:gd name="connsiteX1" fmla="*/ 138822 w 1534615"/>
                  <a:gd name="connsiteY1" fmla="*/ 0 h 1931860"/>
                  <a:gd name="connsiteX2" fmla="*/ 419238 w 1534615"/>
                  <a:gd name="connsiteY2" fmla="*/ 1931861 h 1931860"/>
                  <a:gd name="connsiteX3" fmla="*/ 1117326 w 1534615"/>
                  <a:gd name="connsiteY3" fmla="*/ 722757 h 1931860"/>
                  <a:gd name="connsiteX4" fmla="*/ 1534616 w 1534615"/>
                  <a:gd name="connsiteY4" fmla="*/ 0 h 1931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615" h="1931860">
                    <a:moveTo>
                      <a:pt x="1534616" y="0"/>
                    </a:moveTo>
                    <a:lnTo>
                      <a:pt x="138822" y="0"/>
                    </a:lnTo>
                    <a:cubicBezTo>
                      <a:pt x="-123591" y="655987"/>
                      <a:pt x="-5100" y="1393603"/>
                      <a:pt x="419238" y="1931861"/>
                    </a:cubicBezTo>
                    <a:lnTo>
                      <a:pt x="1117326" y="722757"/>
                    </a:lnTo>
                    <a:lnTo>
                      <a:pt x="1534616" y="0"/>
                    </a:lnTo>
                    <a:close/>
                  </a:path>
                </a:pathLst>
              </a:custGeom>
              <a:grpFill/>
              <a:ln w="38100" cap="flat">
                <a:solidFill>
                  <a:schemeClr val="bg1"/>
                </a:solidFill>
                <a:prstDash val="solid"/>
                <a:miter/>
              </a:ln>
            </p:spPr>
            <p:txBody>
              <a:bodyPr rtlCol="0" anchor="ctr"/>
              <a:lstStyle/>
              <a:p>
                <a:pPr>
                  <a:lnSpc>
                    <a:spcPts val="600"/>
                  </a:lnSpc>
                </a:pPr>
                <a:endParaRPr lang="en-US" sz="1050"/>
              </a:p>
            </p:txBody>
          </p:sp>
          <p:sp>
            <p:nvSpPr>
              <p:cNvPr id="425" name="Freeform: Shape 424">
                <a:extLst>
                  <a:ext uri="{FF2B5EF4-FFF2-40B4-BE49-F238E27FC236}">
                    <a16:creationId xmlns:a16="http://schemas.microsoft.com/office/drawing/2014/main" id="{6C0C47E1-ADF1-475F-64D2-DE216233B5A0}"/>
                  </a:ext>
                </a:extLst>
              </p:cNvPr>
              <p:cNvSpPr/>
              <p:nvPr/>
            </p:nvSpPr>
            <p:spPr>
              <a:xfrm>
                <a:off x="4563522" y="3426618"/>
                <a:ext cx="1813274" cy="1951873"/>
              </a:xfrm>
              <a:custGeom>
                <a:avLst/>
                <a:gdLst>
                  <a:gd name="connsiteX0" fmla="*/ 697897 w 1813274"/>
                  <a:gd name="connsiteY0" fmla="*/ 0 h 1951873"/>
                  <a:gd name="connsiteX1" fmla="*/ 0 w 1813274"/>
                  <a:gd name="connsiteY1" fmla="*/ 1208723 h 1951873"/>
                  <a:gd name="connsiteX2" fmla="*/ 1813274 w 1813274"/>
                  <a:gd name="connsiteY2" fmla="*/ 1931765 h 1951873"/>
                  <a:gd name="connsiteX3" fmla="*/ 1115187 w 1813274"/>
                  <a:gd name="connsiteY3" fmla="*/ 722757 h 1951873"/>
                  <a:gd name="connsiteX4" fmla="*/ 697897 w 1813274"/>
                  <a:gd name="connsiteY4" fmla="*/ 0 h 195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3274" h="1951873">
                    <a:moveTo>
                      <a:pt x="697897" y="0"/>
                    </a:moveTo>
                    <a:lnTo>
                      <a:pt x="0" y="1208723"/>
                    </a:lnTo>
                    <a:cubicBezTo>
                      <a:pt x="436912" y="1764030"/>
                      <a:pt x="1134904" y="2030159"/>
                      <a:pt x="1813274" y="1931765"/>
                    </a:cubicBezTo>
                    <a:lnTo>
                      <a:pt x="1115187" y="722757"/>
                    </a:lnTo>
                    <a:lnTo>
                      <a:pt x="697897" y="0"/>
                    </a:lnTo>
                    <a:close/>
                  </a:path>
                </a:pathLst>
              </a:custGeom>
              <a:solidFill>
                <a:schemeClr val="accent6"/>
              </a:solidFill>
              <a:ln w="38100" cap="flat">
                <a:solidFill>
                  <a:schemeClr val="bg1"/>
                </a:solidFill>
                <a:prstDash val="solid"/>
                <a:miter/>
              </a:ln>
            </p:spPr>
            <p:txBody>
              <a:bodyPr rtlCol="0" anchor="ctr"/>
              <a:lstStyle/>
              <a:p>
                <a:pPr>
                  <a:lnSpc>
                    <a:spcPts val="600"/>
                  </a:lnSpc>
                </a:pPr>
                <a:endParaRPr lang="en-US" sz="1050"/>
              </a:p>
            </p:txBody>
          </p:sp>
          <p:sp>
            <p:nvSpPr>
              <p:cNvPr id="426" name="Freeform: Shape 425">
                <a:extLst>
                  <a:ext uri="{FF2B5EF4-FFF2-40B4-BE49-F238E27FC236}">
                    <a16:creationId xmlns:a16="http://schemas.microsoft.com/office/drawing/2014/main" id="{F0F3CF01-0716-063A-18D7-E9AF2B0AC603}"/>
                  </a:ext>
                </a:extLst>
              </p:cNvPr>
              <p:cNvSpPr/>
              <p:nvPr/>
            </p:nvSpPr>
            <p:spPr>
              <a:xfrm>
                <a:off x="5678709" y="4149375"/>
                <a:ext cx="2230659" cy="1208722"/>
              </a:xfrm>
              <a:custGeom>
                <a:avLst/>
                <a:gdLst>
                  <a:gd name="connsiteX0" fmla="*/ 0 w 2230659"/>
                  <a:gd name="connsiteY0" fmla="*/ 0 h 1208722"/>
                  <a:gd name="connsiteX1" fmla="*/ 697897 w 2230659"/>
                  <a:gd name="connsiteY1" fmla="*/ 1208723 h 1208722"/>
                  <a:gd name="connsiteX2" fmla="*/ 2230660 w 2230659"/>
                  <a:gd name="connsiteY2" fmla="*/ 0 h 1208722"/>
                  <a:gd name="connsiteX3" fmla="*/ 0 w 2230659"/>
                  <a:gd name="connsiteY3" fmla="*/ 0 h 1208722"/>
                </a:gdLst>
                <a:ahLst/>
                <a:cxnLst>
                  <a:cxn ang="0">
                    <a:pos x="connsiteX0" y="connsiteY0"/>
                  </a:cxn>
                  <a:cxn ang="0">
                    <a:pos x="connsiteX1" y="connsiteY1"/>
                  </a:cxn>
                  <a:cxn ang="0">
                    <a:pos x="connsiteX2" y="connsiteY2"/>
                  </a:cxn>
                  <a:cxn ang="0">
                    <a:pos x="connsiteX3" y="connsiteY3"/>
                  </a:cxn>
                </a:cxnLst>
                <a:rect l="l" t="t" r="r" b="b"/>
                <a:pathLst>
                  <a:path w="2230659" h="1208722">
                    <a:moveTo>
                      <a:pt x="0" y="0"/>
                    </a:moveTo>
                    <a:lnTo>
                      <a:pt x="697897" y="1208723"/>
                    </a:lnTo>
                    <a:cubicBezTo>
                      <a:pt x="1397222" y="1108043"/>
                      <a:pt x="1976723" y="636556"/>
                      <a:pt x="2230660" y="0"/>
                    </a:cubicBezTo>
                    <a:lnTo>
                      <a:pt x="0" y="0"/>
                    </a:lnTo>
                    <a:close/>
                  </a:path>
                </a:pathLst>
              </a:custGeom>
              <a:grpFill/>
              <a:ln w="38100" cap="flat">
                <a:solidFill>
                  <a:schemeClr val="bg1"/>
                </a:solidFill>
                <a:prstDash val="solid"/>
                <a:miter/>
              </a:ln>
            </p:spPr>
            <p:txBody>
              <a:bodyPr rtlCol="0" anchor="ctr"/>
              <a:lstStyle/>
              <a:p>
                <a:pPr>
                  <a:lnSpc>
                    <a:spcPts val="600"/>
                  </a:lnSpc>
                </a:pPr>
                <a:endParaRPr lang="en-US" sz="1050"/>
              </a:p>
            </p:txBody>
          </p:sp>
          <p:sp>
            <p:nvSpPr>
              <p:cNvPr id="427" name="Freeform: Shape 426">
                <a:extLst>
                  <a:ext uri="{FF2B5EF4-FFF2-40B4-BE49-F238E27FC236}">
                    <a16:creationId xmlns:a16="http://schemas.microsoft.com/office/drawing/2014/main" id="{3F2FBCD6-E03D-9A31-47BD-B2D4DA15E66D}"/>
                  </a:ext>
                </a:extLst>
              </p:cNvPr>
              <p:cNvSpPr/>
              <p:nvPr/>
            </p:nvSpPr>
            <p:spPr>
              <a:xfrm>
                <a:off x="6513290" y="2217515"/>
                <a:ext cx="1534615" cy="1931860"/>
              </a:xfrm>
              <a:custGeom>
                <a:avLst/>
                <a:gdLst>
                  <a:gd name="connsiteX0" fmla="*/ 0 w 1534615"/>
                  <a:gd name="connsiteY0" fmla="*/ 1931861 h 1931860"/>
                  <a:gd name="connsiteX1" fmla="*/ 1395793 w 1534615"/>
                  <a:gd name="connsiteY1" fmla="*/ 1931861 h 1931860"/>
                  <a:gd name="connsiteX2" fmla="*/ 1115377 w 1534615"/>
                  <a:gd name="connsiteY2" fmla="*/ 0 h 1931860"/>
                  <a:gd name="connsiteX3" fmla="*/ 417290 w 1534615"/>
                  <a:gd name="connsiteY3" fmla="*/ 1209104 h 1931860"/>
                  <a:gd name="connsiteX4" fmla="*/ 0 w 1534615"/>
                  <a:gd name="connsiteY4" fmla="*/ 1931861 h 1931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615" h="1931860">
                    <a:moveTo>
                      <a:pt x="0" y="1931861"/>
                    </a:moveTo>
                    <a:lnTo>
                      <a:pt x="1395793" y="1931861"/>
                    </a:lnTo>
                    <a:cubicBezTo>
                      <a:pt x="1658208" y="1275874"/>
                      <a:pt x="1539717" y="538258"/>
                      <a:pt x="1115377" y="0"/>
                    </a:cubicBezTo>
                    <a:lnTo>
                      <a:pt x="417290" y="1209104"/>
                    </a:lnTo>
                    <a:lnTo>
                      <a:pt x="0" y="1931861"/>
                    </a:lnTo>
                    <a:close/>
                  </a:path>
                </a:pathLst>
              </a:custGeom>
              <a:grpFill/>
              <a:ln w="38100" cap="flat">
                <a:solidFill>
                  <a:schemeClr val="bg1"/>
                </a:solidFill>
                <a:prstDash val="solid"/>
                <a:miter/>
              </a:ln>
            </p:spPr>
            <p:txBody>
              <a:bodyPr rtlCol="0" anchor="ctr"/>
              <a:lstStyle/>
              <a:p>
                <a:pPr>
                  <a:lnSpc>
                    <a:spcPts val="600"/>
                  </a:lnSpc>
                </a:pPr>
                <a:endParaRPr lang="en-US" sz="1050"/>
              </a:p>
            </p:txBody>
          </p:sp>
          <p:sp>
            <p:nvSpPr>
              <p:cNvPr id="428" name="Freeform: Shape 427">
                <a:extLst>
                  <a:ext uri="{FF2B5EF4-FFF2-40B4-BE49-F238E27FC236}">
                    <a16:creationId xmlns:a16="http://schemas.microsoft.com/office/drawing/2014/main" id="{8DF0F2BA-232A-A3B0-DD15-FC0AAD8D6BC8}"/>
                  </a:ext>
                </a:extLst>
              </p:cNvPr>
              <p:cNvSpPr/>
              <p:nvPr/>
            </p:nvSpPr>
            <p:spPr>
              <a:xfrm>
                <a:off x="5815298" y="1474683"/>
                <a:ext cx="1813178" cy="1951934"/>
              </a:xfrm>
              <a:custGeom>
                <a:avLst/>
                <a:gdLst>
                  <a:gd name="connsiteX0" fmla="*/ 1115282 w 1813178"/>
                  <a:gd name="connsiteY0" fmla="*/ 1951935 h 1951934"/>
                  <a:gd name="connsiteX1" fmla="*/ 1813179 w 1813178"/>
                  <a:gd name="connsiteY1" fmla="*/ 743117 h 1951934"/>
                  <a:gd name="connsiteX2" fmla="*/ 0 w 1813178"/>
                  <a:gd name="connsiteY2" fmla="*/ 20074 h 1951934"/>
                  <a:gd name="connsiteX3" fmla="*/ 697992 w 1813178"/>
                  <a:gd name="connsiteY3" fmla="*/ 1229178 h 1951934"/>
                  <a:gd name="connsiteX4" fmla="*/ 1115282 w 1813178"/>
                  <a:gd name="connsiteY4" fmla="*/ 1951935 h 195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3178" h="1951934">
                    <a:moveTo>
                      <a:pt x="1115282" y="1951935"/>
                    </a:moveTo>
                    <a:lnTo>
                      <a:pt x="1813179" y="743117"/>
                    </a:lnTo>
                    <a:cubicBezTo>
                      <a:pt x="1376267" y="187905"/>
                      <a:pt x="678180" y="-78224"/>
                      <a:pt x="0" y="20074"/>
                    </a:cubicBezTo>
                    <a:lnTo>
                      <a:pt x="697992" y="1229178"/>
                    </a:lnTo>
                    <a:lnTo>
                      <a:pt x="1115282" y="1951935"/>
                    </a:lnTo>
                    <a:close/>
                  </a:path>
                </a:pathLst>
              </a:custGeom>
              <a:grpFill/>
              <a:ln w="38100" cap="flat">
                <a:solidFill>
                  <a:schemeClr val="bg1"/>
                </a:solidFill>
                <a:prstDash val="solid"/>
                <a:miter/>
              </a:ln>
            </p:spPr>
            <p:txBody>
              <a:bodyPr rtlCol="0" anchor="ctr"/>
              <a:lstStyle/>
              <a:p>
                <a:pPr>
                  <a:lnSpc>
                    <a:spcPts val="600"/>
                  </a:lnSpc>
                </a:pPr>
                <a:endParaRPr lang="en-US" sz="1050"/>
              </a:p>
            </p:txBody>
          </p:sp>
        </p:grpSp>
        <p:pic>
          <p:nvPicPr>
            <p:cNvPr id="58" name="Picture 57">
              <a:extLst>
                <a:ext uri="{FF2B5EF4-FFF2-40B4-BE49-F238E27FC236}">
                  <a16:creationId xmlns:a16="http://schemas.microsoft.com/office/drawing/2014/main" id="{DAB7342A-18B9-F910-65E9-90A1ABC39210}"/>
                </a:ext>
              </a:extLst>
            </p:cNvPr>
            <p:cNvPicPr>
              <a:picLocks noChangeAspect="1"/>
            </p:cNvPicPr>
            <p:nvPr/>
          </p:nvPicPr>
          <p:blipFill>
            <a:blip r:embed="rId21"/>
            <a:stretch>
              <a:fillRect/>
            </a:stretch>
          </p:blipFill>
          <p:spPr>
            <a:xfrm>
              <a:off x="11552441" y="1092315"/>
              <a:ext cx="267494" cy="341286"/>
            </a:xfrm>
            <a:prstGeom prst="rect">
              <a:avLst/>
            </a:prstGeom>
          </p:spPr>
        </p:pic>
        <p:pic>
          <p:nvPicPr>
            <p:cNvPr id="62" name="Picture 61">
              <a:extLst>
                <a:ext uri="{FF2B5EF4-FFF2-40B4-BE49-F238E27FC236}">
                  <a16:creationId xmlns:a16="http://schemas.microsoft.com/office/drawing/2014/main" id="{039D6EB1-3E6B-CDB9-C87B-7019D50A4387}"/>
                </a:ext>
              </a:extLst>
            </p:cNvPr>
            <p:cNvPicPr>
              <a:picLocks noChangeAspect="1"/>
            </p:cNvPicPr>
            <p:nvPr/>
          </p:nvPicPr>
          <p:blipFill>
            <a:blip r:embed="rId22" cstate="hqprint">
              <a:extLst>
                <a:ext uri="{28A0092B-C50C-407E-A947-70E740481C1C}">
                  <a14:useLocalDpi xmlns:a14="http://schemas.microsoft.com/office/drawing/2010/main"/>
                </a:ext>
              </a:extLst>
            </a:blip>
            <a:stretch>
              <a:fillRect/>
            </a:stretch>
          </p:blipFill>
          <p:spPr>
            <a:xfrm>
              <a:off x="11252751" y="1981977"/>
              <a:ext cx="351934" cy="294043"/>
            </a:xfrm>
            <a:prstGeom prst="rect">
              <a:avLst/>
            </a:prstGeom>
          </p:spPr>
        </p:pic>
        <p:pic>
          <p:nvPicPr>
            <p:cNvPr id="63" name="Picture 62">
              <a:extLst>
                <a:ext uri="{FF2B5EF4-FFF2-40B4-BE49-F238E27FC236}">
                  <a16:creationId xmlns:a16="http://schemas.microsoft.com/office/drawing/2014/main" id="{BD092790-2974-035E-C44B-E420596C69A6}"/>
                </a:ext>
              </a:extLst>
            </p:cNvPr>
            <p:cNvPicPr>
              <a:picLocks noChangeAspect="1"/>
            </p:cNvPicPr>
            <p:nvPr/>
          </p:nvPicPr>
          <p:blipFill>
            <a:blip r:embed="rId23">
              <a:lum bright="100000"/>
            </a:blip>
            <a:stretch>
              <a:fillRect/>
            </a:stretch>
          </p:blipFill>
          <p:spPr>
            <a:xfrm>
              <a:off x="10412650" y="2221930"/>
              <a:ext cx="303459" cy="255724"/>
            </a:xfrm>
            <a:prstGeom prst="rect">
              <a:avLst/>
            </a:prstGeom>
          </p:spPr>
        </p:pic>
        <p:pic>
          <p:nvPicPr>
            <p:cNvPr id="256" name="Picture 255">
              <a:extLst>
                <a:ext uri="{FF2B5EF4-FFF2-40B4-BE49-F238E27FC236}">
                  <a16:creationId xmlns:a16="http://schemas.microsoft.com/office/drawing/2014/main" id="{B8877AFD-2115-2E35-87A6-D6D9985673C5}"/>
                </a:ext>
              </a:extLst>
            </p:cNvPr>
            <p:cNvPicPr>
              <a:picLocks noChangeAspect="1"/>
            </p:cNvPicPr>
            <p:nvPr/>
          </p:nvPicPr>
          <p:blipFill>
            <a:blip r:embed="rId24"/>
            <a:stretch>
              <a:fillRect/>
            </a:stretch>
          </p:blipFill>
          <p:spPr>
            <a:xfrm>
              <a:off x="9808014" y="1501083"/>
              <a:ext cx="268658" cy="299441"/>
            </a:xfrm>
            <a:prstGeom prst="rect">
              <a:avLst/>
            </a:prstGeom>
          </p:spPr>
        </p:pic>
        <p:pic>
          <p:nvPicPr>
            <p:cNvPr id="297" name="Picture 296">
              <a:extLst>
                <a:ext uri="{FF2B5EF4-FFF2-40B4-BE49-F238E27FC236}">
                  <a16:creationId xmlns:a16="http://schemas.microsoft.com/office/drawing/2014/main" id="{9069CF20-5D84-9E1A-C1D5-663651E017E3}"/>
                </a:ext>
              </a:extLst>
            </p:cNvPr>
            <p:cNvPicPr>
              <a:picLocks noChangeAspect="1"/>
            </p:cNvPicPr>
            <p:nvPr/>
          </p:nvPicPr>
          <p:blipFill>
            <a:blip r:embed="rId25" cstate="hqprint">
              <a:extLst>
                <a:ext uri="{28A0092B-C50C-407E-A947-70E740481C1C}">
                  <a14:useLocalDpi xmlns:a14="http://schemas.microsoft.com/office/drawing/2010/main"/>
                </a:ext>
              </a:extLst>
            </a:blip>
            <a:stretch>
              <a:fillRect/>
            </a:stretch>
          </p:blipFill>
          <p:spPr>
            <a:xfrm>
              <a:off x="10042968" y="668999"/>
              <a:ext cx="310803" cy="310803"/>
            </a:xfrm>
            <a:prstGeom prst="rect">
              <a:avLst/>
            </a:prstGeom>
          </p:spPr>
        </p:pic>
        <p:sp>
          <p:nvSpPr>
            <p:cNvPr id="318" name="TextBox 317">
              <a:extLst>
                <a:ext uri="{FF2B5EF4-FFF2-40B4-BE49-F238E27FC236}">
                  <a16:creationId xmlns:a16="http://schemas.microsoft.com/office/drawing/2014/main" id="{20F086CC-DA02-CBC0-8694-1F0F10F44481}"/>
                </a:ext>
              </a:extLst>
            </p:cNvPr>
            <p:cNvSpPr txBox="1"/>
            <p:nvPr/>
          </p:nvSpPr>
          <p:spPr>
            <a:xfrm>
              <a:off x="10918690" y="711194"/>
              <a:ext cx="779470" cy="400110"/>
            </a:xfrm>
            <a:prstGeom prst="rect">
              <a:avLst/>
            </a:prstGeom>
            <a:noFill/>
          </p:spPr>
          <p:txBody>
            <a:bodyPr wrap="square">
              <a:spAutoFit/>
            </a:bodyPr>
            <a:lstStyle/>
            <a:p>
              <a:pPr algn="ctr">
                <a:lnSpc>
                  <a:spcPts val="600"/>
                </a:lnSpc>
                <a:buClr>
                  <a:srgbClr val="000000"/>
                </a:buClr>
                <a:defRPr/>
              </a:pPr>
              <a:r>
                <a:rPr lang="en-US" sz="600">
                  <a:solidFill>
                    <a:schemeClr val="tx1"/>
                  </a:solidFill>
                </a:rPr>
                <a:t>Cloud, Zero-Trust and Enterprise Security</a:t>
              </a:r>
              <a:br>
                <a:rPr lang="en-US" sz="600">
                  <a:solidFill>
                    <a:schemeClr val="tx1"/>
                  </a:solidFill>
                </a:rPr>
              </a:br>
              <a:r>
                <a:rPr lang="en-US" sz="600">
                  <a:solidFill>
                    <a:schemeClr val="tx1"/>
                  </a:solidFill>
                </a:rPr>
                <a:t>Architecture</a:t>
              </a:r>
            </a:p>
          </p:txBody>
        </p:sp>
        <p:sp>
          <p:nvSpPr>
            <p:cNvPr id="320" name="TextBox 319">
              <a:extLst>
                <a:ext uri="{FF2B5EF4-FFF2-40B4-BE49-F238E27FC236}">
                  <a16:creationId xmlns:a16="http://schemas.microsoft.com/office/drawing/2014/main" id="{800398FC-24FD-B24C-F51A-9C97984BD4E5}"/>
                </a:ext>
              </a:extLst>
            </p:cNvPr>
            <p:cNvSpPr txBox="1"/>
            <p:nvPr/>
          </p:nvSpPr>
          <p:spPr>
            <a:xfrm>
              <a:off x="11183399" y="1633624"/>
              <a:ext cx="754846" cy="246221"/>
            </a:xfrm>
            <a:prstGeom prst="rect">
              <a:avLst/>
            </a:prstGeom>
            <a:noFill/>
          </p:spPr>
          <p:txBody>
            <a:bodyPr wrap="square">
              <a:spAutoFit/>
            </a:bodyPr>
            <a:lstStyle/>
            <a:p>
              <a:pPr algn="ctr">
                <a:lnSpc>
                  <a:spcPts val="600"/>
                </a:lnSpc>
                <a:buClr>
                  <a:srgbClr val="000000"/>
                </a:buClr>
                <a:defRPr/>
              </a:pPr>
              <a:r>
                <a:rPr lang="en-GB" sz="600">
                  <a:solidFill>
                    <a:schemeClr val="tx1"/>
                  </a:solidFill>
                </a:rPr>
                <a:t>Identity and Access Management</a:t>
              </a:r>
            </a:p>
          </p:txBody>
        </p:sp>
        <p:sp>
          <p:nvSpPr>
            <p:cNvPr id="322" name="TextBox 321">
              <a:extLst>
                <a:ext uri="{FF2B5EF4-FFF2-40B4-BE49-F238E27FC236}">
                  <a16:creationId xmlns:a16="http://schemas.microsoft.com/office/drawing/2014/main" id="{C696AB81-301D-7E72-9CBF-AD1085DBB612}"/>
                </a:ext>
              </a:extLst>
            </p:cNvPr>
            <p:cNvSpPr txBox="1"/>
            <p:nvPr/>
          </p:nvSpPr>
          <p:spPr>
            <a:xfrm>
              <a:off x="10641755" y="1963924"/>
              <a:ext cx="754846" cy="323165"/>
            </a:xfrm>
            <a:prstGeom prst="rect">
              <a:avLst/>
            </a:prstGeom>
            <a:noFill/>
          </p:spPr>
          <p:txBody>
            <a:bodyPr wrap="square">
              <a:spAutoFit/>
            </a:bodyPr>
            <a:lstStyle/>
            <a:p>
              <a:pPr algn="ctr">
                <a:lnSpc>
                  <a:spcPts val="600"/>
                </a:lnSpc>
                <a:buClr>
                  <a:srgbClr val="000000"/>
                </a:buClr>
                <a:defRPr/>
              </a:pPr>
              <a:r>
                <a:rPr lang="en-GB" sz="600">
                  <a:solidFill>
                    <a:schemeClr val="tx1"/>
                  </a:solidFill>
                </a:rPr>
                <a:t>Data</a:t>
              </a:r>
              <a:br>
                <a:rPr lang="en-GB" sz="600">
                  <a:solidFill>
                    <a:schemeClr val="tx1"/>
                  </a:solidFill>
                </a:rPr>
              </a:br>
              <a:r>
                <a:rPr lang="en-GB" sz="600">
                  <a:solidFill>
                    <a:schemeClr val="tx1"/>
                  </a:solidFill>
                </a:rPr>
                <a:t>Security and </a:t>
              </a:r>
            </a:p>
            <a:p>
              <a:pPr algn="ctr">
                <a:lnSpc>
                  <a:spcPts val="600"/>
                </a:lnSpc>
                <a:buClr>
                  <a:srgbClr val="000000"/>
                </a:buClr>
                <a:defRPr/>
              </a:pPr>
              <a:r>
                <a:rPr lang="en-GB" sz="600">
                  <a:solidFill>
                    <a:schemeClr val="tx1"/>
                  </a:solidFill>
                </a:rPr>
                <a:t>Privacy</a:t>
              </a:r>
            </a:p>
          </p:txBody>
        </p:sp>
        <p:sp>
          <p:nvSpPr>
            <p:cNvPr id="333" name="TextBox 332">
              <a:extLst>
                <a:ext uri="{FF2B5EF4-FFF2-40B4-BE49-F238E27FC236}">
                  <a16:creationId xmlns:a16="http://schemas.microsoft.com/office/drawing/2014/main" id="{B444E114-7225-8493-EE9E-79B4DC82DA50}"/>
                </a:ext>
              </a:extLst>
            </p:cNvPr>
            <p:cNvSpPr txBox="1"/>
            <p:nvPr/>
          </p:nvSpPr>
          <p:spPr>
            <a:xfrm>
              <a:off x="9677045" y="1142578"/>
              <a:ext cx="754846" cy="323165"/>
            </a:xfrm>
            <a:prstGeom prst="rect">
              <a:avLst/>
            </a:prstGeom>
            <a:noFill/>
          </p:spPr>
          <p:txBody>
            <a:bodyPr wrap="square">
              <a:spAutoFit/>
            </a:bodyPr>
            <a:lstStyle/>
            <a:p>
              <a:pPr algn="ctr">
                <a:lnSpc>
                  <a:spcPts val="600"/>
                </a:lnSpc>
                <a:buClr>
                  <a:srgbClr val="000000"/>
                </a:buClr>
                <a:defRPr/>
              </a:pPr>
              <a:r>
                <a:rPr lang="en-GB" sz="600">
                  <a:solidFill>
                    <a:schemeClr val="tx1"/>
                  </a:solidFill>
                </a:rPr>
                <a:t>Risk and</a:t>
              </a:r>
              <a:br>
                <a:rPr lang="en-GB" sz="600">
                  <a:solidFill>
                    <a:schemeClr val="tx1"/>
                  </a:solidFill>
                </a:rPr>
              </a:br>
              <a:r>
                <a:rPr lang="en-GB" sz="600">
                  <a:solidFill>
                    <a:schemeClr val="tx1"/>
                  </a:solidFill>
                </a:rPr>
                <a:t>Compliance Transformation</a:t>
              </a:r>
            </a:p>
          </p:txBody>
        </p:sp>
        <p:sp>
          <p:nvSpPr>
            <p:cNvPr id="377" name="TextBox 376">
              <a:extLst>
                <a:ext uri="{FF2B5EF4-FFF2-40B4-BE49-F238E27FC236}">
                  <a16:creationId xmlns:a16="http://schemas.microsoft.com/office/drawing/2014/main" id="{42CE54CB-2135-115E-030D-4D18EF0190D6}"/>
                </a:ext>
              </a:extLst>
            </p:cNvPr>
            <p:cNvSpPr txBox="1"/>
            <p:nvPr/>
          </p:nvSpPr>
          <p:spPr>
            <a:xfrm>
              <a:off x="9953561" y="1917911"/>
              <a:ext cx="754846" cy="246221"/>
            </a:xfrm>
            <a:prstGeom prst="rect">
              <a:avLst/>
            </a:prstGeom>
            <a:noFill/>
          </p:spPr>
          <p:txBody>
            <a:bodyPr wrap="square">
              <a:spAutoFit/>
            </a:bodyPr>
            <a:lstStyle/>
            <a:p>
              <a:pPr algn="ctr">
                <a:lnSpc>
                  <a:spcPts val="600"/>
                </a:lnSpc>
                <a:buClr>
                  <a:srgbClr val="000000"/>
                </a:buClr>
                <a:defRPr/>
              </a:pPr>
              <a:r>
                <a:rPr lang="en-GB" sz="600">
                  <a:solidFill>
                    <a:schemeClr val="bg1"/>
                  </a:solidFill>
                </a:rPr>
                <a:t>Application and </a:t>
              </a:r>
            </a:p>
            <a:p>
              <a:pPr algn="ctr">
                <a:lnSpc>
                  <a:spcPts val="600"/>
                </a:lnSpc>
                <a:buClr>
                  <a:srgbClr val="000000"/>
                </a:buClr>
                <a:defRPr/>
              </a:pPr>
              <a:r>
                <a:rPr lang="en-GB" sz="600">
                  <a:solidFill>
                    <a:schemeClr val="bg1"/>
                  </a:solidFill>
                </a:rPr>
                <a:t>ERP Security</a:t>
              </a:r>
            </a:p>
          </p:txBody>
        </p:sp>
        <p:sp>
          <p:nvSpPr>
            <p:cNvPr id="386" name="TextBox 385">
              <a:extLst>
                <a:ext uri="{FF2B5EF4-FFF2-40B4-BE49-F238E27FC236}">
                  <a16:creationId xmlns:a16="http://schemas.microsoft.com/office/drawing/2014/main" id="{95B75A74-7B93-9BC1-D287-2DE46D32846C}"/>
                </a:ext>
              </a:extLst>
            </p:cNvPr>
            <p:cNvSpPr txBox="1"/>
            <p:nvPr/>
          </p:nvSpPr>
          <p:spPr>
            <a:xfrm>
              <a:off x="10271264" y="723639"/>
              <a:ext cx="754846" cy="323165"/>
            </a:xfrm>
            <a:prstGeom prst="rect">
              <a:avLst/>
            </a:prstGeom>
            <a:noFill/>
          </p:spPr>
          <p:txBody>
            <a:bodyPr wrap="square">
              <a:spAutoFit/>
            </a:bodyPr>
            <a:lstStyle/>
            <a:p>
              <a:pPr algn="ctr">
                <a:lnSpc>
                  <a:spcPts val="600"/>
                </a:lnSpc>
                <a:buClr>
                  <a:srgbClr val="000000"/>
                </a:buClr>
                <a:defRPr/>
              </a:pPr>
              <a:r>
                <a:rPr lang="en-GB" sz="600">
                  <a:solidFill>
                    <a:schemeClr val="tx1"/>
                  </a:solidFill>
                </a:rPr>
                <a:t>Cyber</a:t>
              </a:r>
              <a:br>
                <a:rPr lang="en-GB" sz="600">
                  <a:solidFill>
                    <a:schemeClr val="tx1"/>
                  </a:solidFill>
                </a:rPr>
              </a:br>
              <a:r>
                <a:rPr lang="en-GB" sz="600">
                  <a:solidFill>
                    <a:schemeClr val="tx1"/>
                  </a:solidFill>
                </a:rPr>
                <a:t>Defense</a:t>
              </a:r>
            </a:p>
            <a:p>
              <a:pPr algn="ctr">
                <a:lnSpc>
                  <a:spcPts val="600"/>
                </a:lnSpc>
                <a:buClr>
                  <a:srgbClr val="000000"/>
                </a:buClr>
                <a:defRPr/>
              </a:pPr>
              <a:r>
                <a:rPr lang="en-GB" sz="600">
                  <a:solidFill>
                    <a:schemeClr val="tx1"/>
                  </a:solidFill>
                </a:rPr>
                <a:t>and Response</a:t>
              </a:r>
            </a:p>
          </p:txBody>
        </p:sp>
        <p:sp>
          <p:nvSpPr>
            <p:cNvPr id="390" name="Freeform 14">
              <a:extLst>
                <a:ext uri="{FF2B5EF4-FFF2-40B4-BE49-F238E27FC236}">
                  <a16:creationId xmlns:a16="http://schemas.microsoft.com/office/drawing/2014/main" id="{6405CFAB-D1A8-BDF1-E557-63836A3805AF}"/>
                </a:ext>
              </a:extLst>
            </p:cNvPr>
            <p:cNvSpPr>
              <a:spLocks/>
            </p:cNvSpPr>
            <p:nvPr/>
          </p:nvSpPr>
          <p:spPr bwMode="blackWhite">
            <a:xfrm>
              <a:off x="10392057" y="1129265"/>
              <a:ext cx="845000" cy="699362"/>
            </a:xfrm>
            <a:custGeom>
              <a:avLst/>
              <a:gdLst>
                <a:gd name="T0" fmla="*/ 2147483647 w 857"/>
                <a:gd name="T1" fmla="*/ 0 h 585"/>
                <a:gd name="T2" fmla="*/ 2147483647 w 857"/>
                <a:gd name="T3" fmla="*/ 0 h 585"/>
                <a:gd name="T4" fmla="*/ 2147483647 w 857"/>
                <a:gd name="T5" fmla="*/ 2147483647 h 585"/>
                <a:gd name="T6" fmla="*/ 2147483647 w 857"/>
                <a:gd name="T7" fmla="*/ 2147483647 h 585"/>
                <a:gd name="T8" fmla="*/ 2147483647 w 857"/>
                <a:gd name="T9" fmla="*/ 2147483647 h 585"/>
                <a:gd name="T10" fmla="*/ 0 w 857"/>
                <a:gd name="T11" fmla="*/ 2147483647 h 585"/>
                <a:gd name="T12" fmla="*/ 2147483647 w 857"/>
                <a:gd name="T13" fmla="*/ 0 h 585"/>
                <a:gd name="T14" fmla="*/ 0 60000 65536"/>
                <a:gd name="T15" fmla="*/ 0 60000 65536"/>
                <a:gd name="T16" fmla="*/ 0 60000 65536"/>
                <a:gd name="T17" fmla="*/ 0 60000 65536"/>
                <a:gd name="T18" fmla="*/ 0 60000 65536"/>
                <a:gd name="T19" fmla="*/ 0 60000 65536"/>
                <a:gd name="T20" fmla="*/ 0 60000 65536"/>
                <a:gd name="T21" fmla="*/ 0 w 857"/>
                <a:gd name="T22" fmla="*/ 0 h 585"/>
                <a:gd name="T23" fmla="*/ 857 w 857"/>
                <a:gd name="T24" fmla="*/ 585 h 5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7" h="585">
                  <a:moveTo>
                    <a:pt x="224" y="0"/>
                  </a:moveTo>
                  <a:lnTo>
                    <a:pt x="648" y="0"/>
                  </a:lnTo>
                  <a:lnTo>
                    <a:pt x="856" y="288"/>
                  </a:lnTo>
                  <a:lnTo>
                    <a:pt x="648" y="584"/>
                  </a:lnTo>
                  <a:lnTo>
                    <a:pt x="224" y="584"/>
                  </a:lnTo>
                  <a:lnTo>
                    <a:pt x="0" y="288"/>
                  </a:lnTo>
                  <a:lnTo>
                    <a:pt x="224" y="0"/>
                  </a:lnTo>
                </a:path>
              </a:pathLst>
            </a:custGeom>
            <a:solidFill>
              <a:schemeClr val="accent1"/>
            </a:solidFill>
            <a:ln w="25400">
              <a:noFill/>
              <a:round/>
              <a:headEnd/>
              <a:tailEnd/>
            </a:ln>
          </p:spPr>
          <p:txBody>
            <a:bodyPr wrap="square" tIns="365760" anchor="t" anchorCtr="0"/>
            <a:lstStyle/>
            <a:p>
              <a:pPr algn="ctr">
                <a:lnSpc>
                  <a:spcPts val="600"/>
                </a:lnSpc>
                <a:buClr>
                  <a:srgbClr val="000000"/>
                </a:buClr>
                <a:defRPr/>
              </a:pPr>
              <a:r>
                <a:rPr lang="en-US" sz="600" b="1">
                  <a:solidFill>
                    <a:schemeClr val="bg1">
                      <a:lumMod val="95000"/>
                    </a:schemeClr>
                  </a:solidFill>
                </a:rPr>
                <a:t>Core Advisory,</a:t>
              </a:r>
              <a:br>
                <a:rPr lang="en-US" sz="600" b="1">
                  <a:solidFill>
                    <a:schemeClr val="bg1">
                      <a:lumMod val="95000"/>
                    </a:schemeClr>
                  </a:solidFill>
                </a:rPr>
              </a:br>
              <a:r>
                <a:rPr lang="en-US" sz="600" b="1">
                  <a:solidFill>
                    <a:schemeClr val="bg1">
                      <a:lumMod val="95000"/>
                    </a:schemeClr>
                  </a:solidFill>
                </a:rPr>
                <a:t>Emerging</a:t>
              </a:r>
              <a:br>
                <a:rPr lang="en-US" sz="600" b="1">
                  <a:solidFill>
                    <a:schemeClr val="bg1">
                      <a:lumMod val="95000"/>
                    </a:schemeClr>
                  </a:solidFill>
                </a:rPr>
              </a:br>
              <a:r>
                <a:rPr lang="en-US" sz="600" b="1">
                  <a:solidFill>
                    <a:schemeClr val="bg1">
                      <a:lumMod val="95000"/>
                    </a:schemeClr>
                  </a:solidFill>
                </a:rPr>
                <a:t>Technologies</a:t>
              </a:r>
              <a:br>
                <a:rPr lang="en-US" sz="600" b="1">
                  <a:solidFill>
                    <a:schemeClr val="bg1">
                      <a:lumMod val="95000"/>
                    </a:schemeClr>
                  </a:solidFill>
                </a:rPr>
              </a:br>
              <a:r>
                <a:rPr lang="en-US" sz="600" b="1">
                  <a:solidFill>
                    <a:schemeClr val="bg1">
                      <a:lumMod val="95000"/>
                    </a:schemeClr>
                  </a:solidFill>
                </a:rPr>
                <a:t>and AI</a:t>
              </a:r>
            </a:p>
          </p:txBody>
        </p:sp>
        <p:grpSp>
          <p:nvGrpSpPr>
            <p:cNvPr id="391" name="Group 4">
              <a:extLst>
                <a:ext uri="{FF2B5EF4-FFF2-40B4-BE49-F238E27FC236}">
                  <a16:creationId xmlns:a16="http://schemas.microsoft.com/office/drawing/2014/main" id="{093838C4-69F7-717E-1D88-AFCD9E221311}"/>
                </a:ext>
              </a:extLst>
            </p:cNvPr>
            <p:cNvGrpSpPr>
              <a:grpSpLocks noChangeAspect="1"/>
            </p:cNvGrpSpPr>
            <p:nvPr/>
          </p:nvGrpSpPr>
          <p:grpSpPr bwMode="auto">
            <a:xfrm>
              <a:off x="10674217" y="1162431"/>
              <a:ext cx="302037" cy="302036"/>
              <a:chOff x="1682" y="2006"/>
              <a:chExt cx="352" cy="352"/>
            </a:xfrm>
            <a:solidFill>
              <a:schemeClr val="bg1"/>
            </a:solidFill>
          </p:grpSpPr>
          <p:sp>
            <p:nvSpPr>
              <p:cNvPr id="398" name="Freeform 5">
                <a:extLst>
                  <a:ext uri="{FF2B5EF4-FFF2-40B4-BE49-F238E27FC236}">
                    <a16:creationId xmlns:a16="http://schemas.microsoft.com/office/drawing/2014/main" id="{A4BA4440-B1C8-ECB6-98DA-3E583A36258B}"/>
                  </a:ext>
                </a:extLst>
              </p:cNvPr>
              <p:cNvSpPr>
                <a:spLocks noEditPoints="1"/>
              </p:cNvSpPr>
              <p:nvPr/>
            </p:nvSpPr>
            <p:spPr bwMode="auto">
              <a:xfrm>
                <a:off x="1808" y="2132"/>
                <a:ext cx="100" cy="100"/>
              </a:xfrm>
              <a:custGeom>
                <a:avLst/>
                <a:gdLst>
                  <a:gd name="T0" fmla="*/ 46 w 413"/>
                  <a:gd name="T1" fmla="*/ 367 h 413"/>
                  <a:gd name="T2" fmla="*/ 46 w 413"/>
                  <a:gd name="T3" fmla="*/ 367 h 413"/>
                  <a:gd name="T4" fmla="*/ 366 w 413"/>
                  <a:gd name="T5" fmla="*/ 367 h 413"/>
                  <a:gd name="T6" fmla="*/ 366 w 413"/>
                  <a:gd name="T7" fmla="*/ 47 h 413"/>
                  <a:gd name="T8" fmla="*/ 46 w 413"/>
                  <a:gd name="T9" fmla="*/ 47 h 413"/>
                  <a:gd name="T10" fmla="*/ 46 w 413"/>
                  <a:gd name="T11" fmla="*/ 367 h 413"/>
                  <a:gd name="T12" fmla="*/ 390 w 413"/>
                  <a:gd name="T13" fmla="*/ 413 h 413"/>
                  <a:gd name="T14" fmla="*/ 390 w 413"/>
                  <a:gd name="T15" fmla="*/ 413 h 413"/>
                  <a:gd name="T16" fmla="*/ 23 w 413"/>
                  <a:gd name="T17" fmla="*/ 413 h 413"/>
                  <a:gd name="T18" fmla="*/ 0 w 413"/>
                  <a:gd name="T19" fmla="*/ 390 h 413"/>
                  <a:gd name="T20" fmla="*/ 0 w 413"/>
                  <a:gd name="T21" fmla="*/ 23 h 413"/>
                  <a:gd name="T22" fmla="*/ 23 w 413"/>
                  <a:gd name="T23" fmla="*/ 0 h 413"/>
                  <a:gd name="T24" fmla="*/ 390 w 413"/>
                  <a:gd name="T25" fmla="*/ 0 h 413"/>
                  <a:gd name="T26" fmla="*/ 413 w 413"/>
                  <a:gd name="T27" fmla="*/ 23 h 413"/>
                  <a:gd name="T28" fmla="*/ 413 w 413"/>
                  <a:gd name="T29" fmla="*/ 390 h 413"/>
                  <a:gd name="T30" fmla="*/ 390 w 413"/>
                  <a:gd name="T31" fmla="*/ 413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13" h="413">
                    <a:moveTo>
                      <a:pt x="46" y="367"/>
                    </a:moveTo>
                    <a:lnTo>
                      <a:pt x="46" y="367"/>
                    </a:lnTo>
                    <a:lnTo>
                      <a:pt x="366" y="367"/>
                    </a:lnTo>
                    <a:lnTo>
                      <a:pt x="366" y="47"/>
                    </a:lnTo>
                    <a:lnTo>
                      <a:pt x="46" y="47"/>
                    </a:lnTo>
                    <a:lnTo>
                      <a:pt x="46" y="367"/>
                    </a:lnTo>
                    <a:close/>
                    <a:moveTo>
                      <a:pt x="390" y="413"/>
                    </a:moveTo>
                    <a:lnTo>
                      <a:pt x="390" y="413"/>
                    </a:lnTo>
                    <a:lnTo>
                      <a:pt x="23" y="413"/>
                    </a:lnTo>
                    <a:cubicBezTo>
                      <a:pt x="10" y="413"/>
                      <a:pt x="0" y="403"/>
                      <a:pt x="0" y="390"/>
                    </a:cubicBezTo>
                    <a:lnTo>
                      <a:pt x="0" y="23"/>
                    </a:lnTo>
                    <a:cubicBezTo>
                      <a:pt x="0" y="10"/>
                      <a:pt x="10" y="0"/>
                      <a:pt x="23" y="0"/>
                    </a:cubicBezTo>
                    <a:lnTo>
                      <a:pt x="390" y="0"/>
                    </a:lnTo>
                    <a:cubicBezTo>
                      <a:pt x="403" y="0"/>
                      <a:pt x="413" y="10"/>
                      <a:pt x="413" y="23"/>
                    </a:cubicBezTo>
                    <a:lnTo>
                      <a:pt x="413" y="390"/>
                    </a:lnTo>
                    <a:cubicBezTo>
                      <a:pt x="413" y="403"/>
                      <a:pt x="403" y="413"/>
                      <a:pt x="390" y="41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399" name="Freeform 6">
                <a:extLst>
                  <a:ext uri="{FF2B5EF4-FFF2-40B4-BE49-F238E27FC236}">
                    <a16:creationId xmlns:a16="http://schemas.microsoft.com/office/drawing/2014/main" id="{AD0DDAF9-72C0-5595-C577-A63B4FE7EF15}"/>
                  </a:ext>
                </a:extLst>
              </p:cNvPr>
              <p:cNvSpPr>
                <a:spLocks/>
              </p:cNvSpPr>
              <p:nvPr/>
            </p:nvSpPr>
            <p:spPr bwMode="auto">
              <a:xfrm>
                <a:off x="1853" y="2049"/>
                <a:ext cx="11" cy="71"/>
              </a:xfrm>
              <a:custGeom>
                <a:avLst/>
                <a:gdLst>
                  <a:gd name="T0" fmla="*/ 23 w 47"/>
                  <a:gd name="T1" fmla="*/ 291 h 291"/>
                  <a:gd name="T2" fmla="*/ 23 w 47"/>
                  <a:gd name="T3" fmla="*/ 291 h 291"/>
                  <a:gd name="T4" fmla="*/ 0 w 47"/>
                  <a:gd name="T5" fmla="*/ 268 h 291"/>
                  <a:gd name="T6" fmla="*/ 0 w 47"/>
                  <a:gd name="T7" fmla="*/ 24 h 291"/>
                  <a:gd name="T8" fmla="*/ 23 w 47"/>
                  <a:gd name="T9" fmla="*/ 0 h 291"/>
                  <a:gd name="T10" fmla="*/ 47 w 47"/>
                  <a:gd name="T11" fmla="*/ 24 h 291"/>
                  <a:gd name="T12" fmla="*/ 47 w 47"/>
                  <a:gd name="T13" fmla="*/ 268 h 291"/>
                  <a:gd name="T14" fmla="*/ 23 w 47"/>
                  <a:gd name="T15" fmla="*/ 291 h 2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291">
                    <a:moveTo>
                      <a:pt x="23" y="291"/>
                    </a:moveTo>
                    <a:lnTo>
                      <a:pt x="23" y="291"/>
                    </a:lnTo>
                    <a:cubicBezTo>
                      <a:pt x="11" y="291"/>
                      <a:pt x="0" y="281"/>
                      <a:pt x="0" y="268"/>
                    </a:cubicBezTo>
                    <a:lnTo>
                      <a:pt x="0" y="24"/>
                    </a:lnTo>
                    <a:cubicBezTo>
                      <a:pt x="0" y="11"/>
                      <a:pt x="11" y="0"/>
                      <a:pt x="23" y="0"/>
                    </a:cubicBezTo>
                    <a:cubicBezTo>
                      <a:pt x="36" y="0"/>
                      <a:pt x="47" y="11"/>
                      <a:pt x="47" y="24"/>
                    </a:cubicBezTo>
                    <a:lnTo>
                      <a:pt x="47" y="268"/>
                    </a:lnTo>
                    <a:cubicBezTo>
                      <a:pt x="47" y="281"/>
                      <a:pt x="36" y="291"/>
                      <a:pt x="23" y="29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400" name="Freeform 7">
                <a:extLst>
                  <a:ext uri="{FF2B5EF4-FFF2-40B4-BE49-F238E27FC236}">
                    <a16:creationId xmlns:a16="http://schemas.microsoft.com/office/drawing/2014/main" id="{AE190BA1-A05D-1A28-8357-1A9FB2490ED8}"/>
                  </a:ext>
                </a:extLst>
              </p:cNvPr>
              <p:cNvSpPr>
                <a:spLocks/>
              </p:cNvSpPr>
              <p:nvPr/>
            </p:nvSpPr>
            <p:spPr bwMode="auto">
              <a:xfrm>
                <a:off x="1853" y="2244"/>
                <a:ext cx="11" cy="71"/>
              </a:xfrm>
              <a:custGeom>
                <a:avLst/>
                <a:gdLst>
                  <a:gd name="T0" fmla="*/ 23 w 47"/>
                  <a:gd name="T1" fmla="*/ 291 h 291"/>
                  <a:gd name="T2" fmla="*/ 23 w 47"/>
                  <a:gd name="T3" fmla="*/ 291 h 291"/>
                  <a:gd name="T4" fmla="*/ 0 w 47"/>
                  <a:gd name="T5" fmla="*/ 267 h 291"/>
                  <a:gd name="T6" fmla="*/ 0 w 47"/>
                  <a:gd name="T7" fmla="*/ 23 h 291"/>
                  <a:gd name="T8" fmla="*/ 23 w 47"/>
                  <a:gd name="T9" fmla="*/ 0 h 291"/>
                  <a:gd name="T10" fmla="*/ 47 w 47"/>
                  <a:gd name="T11" fmla="*/ 23 h 291"/>
                  <a:gd name="T12" fmla="*/ 47 w 47"/>
                  <a:gd name="T13" fmla="*/ 267 h 291"/>
                  <a:gd name="T14" fmla="*/ 23 w 47"/>
                  <a:gd name="T15" fmla="*/ 291 h 2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291">
                    <a:moveTo>
                      <a:pt x="23" y="291"/>
                    </a:moveTo>
                    <a:lnTo>
                      <a:pt x="23" y="291"/>
                    </a:lnTo>
                    <a:cubicBezTo>
                      <a:pt x="11" y="291"/>
                      <a:pt x="0" y="280"/>
                      <a:pt x="0" y="267"/>
                    </a:cubicBezTo>
                    <a:lnTo>
                      <a:pt x="0" y="23"/>
                    </a:lnTo>
                    <a:cubicBezTo>
                      <a:pt x="0" y="11"/>
                      <a:pt x="11" y="0"/>
                      <a:pt x="23" y="0"/>
                    </a:cubicBezTo>
                    <a:cubicBezTo>
                      <a:pt x="36" y="0"/>
                      <a:pt x="47" y="11"/>
                      <a:pt x="47" y="23"/>
                    </a:cubicBezTo>
                    <a:lnTo>
                      <a:pt x="47" y="267"/>
                    </a:lnTo>
                    <a:cubicBezTo>
                      <a:pt x="47" y="280"/>
                      <a:pt x="36" y="291"/>
                      <a:pt x="23" y="29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401" name="Freeform 8">
                <a:extLst>
                  <a:ext uri="{FF2B5EF4-FFF2-40B4-BE49-F238E27FC236}">
                    <a16:creationId xmlns:a16="http://schemas.microsoft.com/office/drawing/2014/main" id="{F642F39C-90DD-2A29-ACD1-8B87B63FFE77}"/>
                  </a:ext>
                </a:extLst>
              </p:cNvPr>
              <p:cNvSpPr>
                <a:spLocks/>
              </p:cNvSpPr>
              <p:nvPr/>
            </p:nvSpPr>
            <p:spPr bwMode="auto">
              <a:xfrm>
                <a:off x="1920" y="2176"/>
                <a:ext cx="71" cy="12"/>
              </a:xfrm>
              <a:custGeom>
                <a:avLst/>
                <a:gdLst>
                  <a:gd name="T0" fmla="*/ 267 w 291"/>
                  <a:gd name="T1" fmla="*/ 47 h 47"/>
                  <a:gd name="T2" fmla="*/ 267 w 291"/>
                  <a:gd name="T3" fmla="*/ 47 h 47"/>
                  <a:gd name="T4" fmla="*/ 23 w 291"/>
                  <a:gd name="T5" fmla="*/ 47 h 47"/>
                  <a:gd name="T6" fmla="*/ 0 w 291"/>
                  <a:gd name="T7" fmla="*/ 24 h 47"/>
                  <a:gd name="T8" fmla="*/ 23 w 291"/>
                  <a:gd name="T9" fmla="*/ 0 h 47"/>
                  <a:gd name="T10" fmla="*/ 267 w 291"/>
                  <a:gd name="T11" fmla="*/ 0 h 47"/>
                  <a:gd name="T12" fmla="*/ 291 w 291"/>
                  <a:gd name="T13" fmla="*/ 24 h 47"/>
                  <a:gd name="T14" fmla="*/ 267 w 291"/>
                  <a:gd name="T15" fmla="*/ 47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1" h="47">
                    <a:moveTo>
                      <a:pt x="267" y="47"/>
                    </a:moveTo>
                    <a:lnTo>
                      <a:pt x="267" y="47"/>
                    </a:lnTo>
                    <a:lnTo>
                      <a:pt x="23" y="47"/>
                    </a:lnTo>
                    <a:cubicBezTo>
                      <a:pt x="10" y="47"/>
                      <a:pt x="0" y="36"/>
                      <a:pt x="0" y="24"/>
                    </a:cubicBezTo>
                    <a:cubicBezTo>
                      <a:pt x="0" y="11"/>
                      <a:pt x="10" y="0"/>
                      <a:pt x="23" y="0"/>
                    </a:cubicBezTo>
                    <a:lnTo>
                      <a:pt x="267" y="0"/>
                    </a:lnTo>
                    <a:cubicBezTo>
                      <a:pt x="280" y="0"/>
                      <a:pt x="291" y="11"/>
                      <a:pt x="291" y="24"/>
                    </a:cubicBezTo>
                    <a:cubicBezTo>
                      <a:pt x="291" y="36"/>
                      <a:pt x="280" y="47"/>
                      <a:pt x="267" y="4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402" name="Freeform 9">
                <a:extLst>
                  <a:ext uri="{FF2B5EF4-FFF2-40B4-BE49-F238E27FC236}">
                    <a16:creationId xmlns:a16="http://schemas.microsoft.com/office/drawing/2014/main" id="{32EEAEE9-81E6-54FF-66CD-48D7B45BA150}"/>
                  </a:ext>
                </a:extLst>
              </p:cNvPr>
              <p:cNvSpPr>
                <a:spLocks/>
              </p:cNvSpPr>
              <p:nvPr/>
            </p:nvSpPr>
            <p:spPr bwMode="auto">
              <a:xfrm>
                <a:off x="1725" y="2176"/>
                <a:ext cx="71" cy="12"/>
              </a:xfrm>
              <a:custGeom>
                <a:avLst/>
                <a:gdLst>
                  <a:gd name="T0" fmla="*/ 268 w 291"/>
                  <a:gd name="T1" fmla="*/ 47 h 47"/>
                  <a:gd name="T2" fmla="*/ 268 w 291"/>
                  <a:gd name="T3" fmla="*/ 47 h 47"/>
                  <a:gd name="T4" fmla="*/ 24 w 291"/>
                  <a:gd name="T5" fmla="*/ 47 h 47"/>
                  <a:gd name="T6" fmla="*/ 0 w 291"/>
                  <a:gd name="T7" fmla="*/ 24 h 47"/>
                  <a:gd name="T8" fmla="*/ 24 w 291"/>
                  <a:gd name="T9" fmla="*/ 0 h 47"/>
                  <a:gd name="T10" fmla="*/ 268 w 291"/>
                  <a:gd name="T11" fmla="*/ 0 h 47"/>
                  <a:gd name="T12" fmla="*/ 291 w 291"/>
                  <a:gd name="T13" fmla="*/ 24 h 47"/>
                  <a:gd name="T14" fmla="*/ 268 w 291"/>
                  <a:gd name="T15" fmla="*/ 47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1" h="47">
                    <a:moveTo>
                      <a:pt x="268" y="47"/>
                    </a:moveTo>
                    <a:lnTo>
                      <a:pt x="268" y="47"/>
                    </a:lnTo>
                    <a:lnTo>
                      <a:pt x="24" y="47"/>
                    </a:lnTo>
                    <a:cubicBezTo>
                      <a:pt x="11" y="47"/>
                      <a:pt x="0" y="36"/>
                      <a:pt x="0" y="24"/>
                    </a:cubicBezTo>
                    <a:cubicBezTo>
                      <a:pt x="0" y="11"/>
                      <a:pt x="11" y="0"/>
                      <a:pt x="24" y="0"/>
                    </a:cubicBezTo>
                    <a:lnTo>
                      <a:pt x="268" y="0"/>
                    </a:lnTo>
                    <a:cubicBezTo>
                      <a:pt x="280" y="0"/>
                      <a:pt x="291" y="11"/>
                      <a:pt x="291" y="24"/>
                    </a:cubicBezTo>
                    <a:cubicBezTo>
                      <a:pt x="291" y="36"/>
                      <a:pt x="280" y="47"/>
                      <a:pt x="268" y="4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403" name="Freeform 10">
                <a:extLst>
                  <a:ext uri="{FF2B5EF4-FFF2-40B4-BE49-F238E27FC236}">
                    <a16:creationId xmlns:a16="http://schemas.microsoft.com/office/drawing/2014/main" id="{2BE63624-2BB8-2BEB-3D7A-186179D9924C}"/>
                  </a:ext>
                </a:extLst>
              </p:cNvPr>
              <p:cNvSpPr>
                <a:spLocks/>
              </p:cNvSpPr>
              <p:nvPr/>
            </p:nvSpPr>
            <p:spPr bwMode="auto">
              <a:xfrm>
                <a:off x="1897" y="2045"/>
                <a:ext cx="38" cy="75"/>
              </a:xfrm>
              <a:custGeom>
                <a:avLst/>
                <a:gdLst>
                  <a:gd name="T0" fmla="*/ 24 w 159"/>
                  <a:gd name="T1" fmla="*/ 307 h 307"/>
                  <a:gd name="T2" fmla="*/ 24 w 159"/>
                  <a:gd name="T3" fmla="*/ 307 h 307"/>
                  <a:gd name="T4" fmla="*/ 0 w 159"/>
                  <a:gd name="T5" fmla="*/ 284 h 307"/>
                  <a:gd name="T6" fmla="*/ 0 w 159"/>
                  <a:gd name="T7" fmla="*/ 135 h 307"/>
                  <a:gd name="T8" fmla="*/ 7 w 159"/>
                  <a:gd name="T9" fmla="*/ 119 h 307"/>
                  <a:gd name="T10" fmla="*/ 117 w 159"/>
                  <a:gd name="T11" fmla="*/ 9 h 307"/>
                  <a:gd name="T12" fmla="*/ 150 w 159"/>
                  <a:gd name="T13" fmla="*/ 9 h 307"/>
                  <a:gd name="T14" fmla="*/ 150 w 159"/>
                  <a:gd name="T15" fmla="*/ 42 h 307"/>
                  <a:gd name="T16" fmla="*/ 47 w 159"/>
                  <a:gd name="T17" fmla="*/ 145 h 307"/>
                  <a:gd name="T18" fmla="*/ 47 w 159"/>
                  <a:gd name="T19" fmla="*/ 284 h 307"/>
                  <a:gd name="T20" fmla="*/ 24 w 159"/>
                  <a:gd name="T21" fmla="*/ 307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9" h="307">
                    <a:moveTo>
                      <a:pt x="24" y="307"/>
                    </a:moveTo>
                    <a:lnTo>
                      <a:pt x="24" y="307"/>
                    </a:lnTo>
                    <a:cubicBezTo>
                      <a:pt x="11" y="307"/>
                      <a:pt x="0" y="297"/>
                      <a:pt x="0" y="284"/>
                    </a:cubicBezTo>
                    <a:lnTo>
                      <a:pt x="0" y="135"/>
                    </a:lnTo>
                    <a:cubicBezTo>
                      <a:pt x="0" y="129"/>
                      <a:pt x="3" y="123"/>
                      <a:pt x="7" y="119"/>
                    </a:cubicBezTo>
                    <a:lnTo>
                      <a:pt x="117" y="9"/>
                    </a:lnTo>
                    <a:cubicBezTo>
                      <a:pt x="126" y="0"/>
                      <a:pt x="141" y="0"/>
                      <a:pt x="150" y="9"/>
                    </a:cubicBezTo>
                    <a:cubicBezTo>
                      <a:pt x="159" y="18"/>
                      <a:pt x="159" y="32"/>
                      <a:pt x="150" y="42"/>
                    </a:cubicBezTo>
                    <a:lnTo>
                      <a:pt x="47" y="145"/>
                    </a:lnTo>
                    <a:lnTo>
                      <a:pt x="47" y="284"/>
                    </a:lnTo>
                    <a:cubicBezTo>
                      <a:pt x="47" y="297"/>
                      <a:pt x="37" y="307"/>
                      <a:pt x="24" y="30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404" name="Freeform 11">
                <a:extLst>
                  <a:ext uri="{FF2B5EF4-FFF2-40B4-BE49-F238E27FC236}">
                    <a16:creationId xmlns:a16="http://schemas.microsoft.com/office/drawing/2014/main" id="{5840180A-4DD0-27FA-956B-C74C99E1FE16}"/>
                  </a:ext>
                </a:extLst>
              </p:cNvPr>
              <p:cNvSpPr>
                <a:spLocks/>
              </p:cNvSpPr>
              <p:nvPr/>
            </p:nvSpPr>
            <p:spPr bwMode="auto">
              <a:xfrm>
                <a:off x="1781" y="2045"/>
                <a:ext cx="38" cy="75"/>
              </a:xfrm>
              <a:custGeom>
                <a:avLst/>
                <a:gdLst>
                  <a:gd name="T0" fmla="*/ 135 w 158"/>
                  <a:gd name="T1" fmla="*/ 307 h 307"/>
                  <a:gd name="T2" fmla="*/ 135 w 158"/>
                  <a:gd name="T3" fmla="*/ 307 h 307"/>
                  <a:gd name="T4" fmla="*/ 112 w 158"/>
                  <a:gd name="T5" fmla="*/ 284 h 307"/>
                  <a:gd name="T6" fmla="*/ 112 w 158"/>
                  <a:gd name="T7" fmla="*/ 145 h 307"/>
                  <a:gd name="T8" fmla="*/ 9 w 158"/>
                  <a:gd name="T9" fmla="*/ 42 h 307"/>
                  <a:gd name="T10" fmla="*/ 9 w 158"/>
                  <a:gd name="T11" fmla="*/ 9 h 307"/>
                  <a:gd name="T12" fmla="*/ 42 w 158"/>
                  <a:gd name="T13" fmla="*/ 9 h 307"/>
                  <a:gd name="T14" fmla="*/ 152 w 158"/>
                  <a:gd name="T15" fmla="*/ 119 h 307"/>
                  <a:gd name="T16" fmla="*/ 158 w 158"/>
                  <a:gd name="T17" fmla="*/ 135 h 307"/>
                  <a:gd name="T18" fmla="*/ 158 w 158"/>
                  <a:gd name="T19" fmla="*/ 284 h 307"/>
                  <a:gd name="T20" fmla="*/ 135 w 158"/>
                  <a:gd name="T21" fmla="*/ 307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8" h="307">
                    <a:moveTo>
                      <a:pt x="135" y="307"/>
                    </a:moveTo>
                    <a:lnTo>
                      <a:pt x="135" y="307"/>
                    </a:lnTo>
                    <a:cubicBezTo>
                      <a:pt x="122" y="307"/>
                      <a:pt x="112" y="297"/>
                      <a:pt x="112" y="284"/>
                    </a:cubicBezTo>
                    <a:lnTo>
                      <a:pt x="112" y="145"/>
                    </a:lnTo>
                    <a:lnTo>
                      <a:pt x="9" y="42"/>
                    </a:lnTo>
                    <a:cubicBezTo>
                      <a:pt x="0" y="32"/>
                      <a:pt x="0" y="18"/>
                      <a:pt x="9" y="9"/>
                    </a:cubicBezTo>
                    <a:cubicBezTo>
                      <a:pt x="18" y="0"/>
                      <a:pt x="33" y="0"/>
                      <a:pt x="42" y="9"/>
                    </a:cubicBezTo>
                    <a:lnTo>
                      <a:pt x="152" y="119"/>
                    </a:lnTo>
                    <a:cubicBezTo>
                      <a:pt x="156" y="123"/>
                      <a:pt x="158" y="129"/>
                      <a:pt x="158" y="135"/>
                    </a:cubicBezTo>
                    <a:lnTo>
                      <a:pt x="158" y="284"/>
                    </a:lnTo>
                    <a:cubicBezTo>
                      <a:pt x="158" y="297"/>
                      <a:pt x="148" y="307"/>
                      <a:pt x="135" y="30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405" name="Freeform 12">
                <a:extLst>
                  <a:ext uri="{FF2B5EF4-FFF2-40B4-BE49-F238E27FC236}">
                    <a16:creationId xmlns:a16="http://schemas.microsoft.com/office/drawing/2014/main" id="{09E97405-FB4A-34BC-8BDE-2D6E32C6539A}"/>
                  </a:ext>
                </a:extLst>
              </p:cNvPr>
              <p:cNvSpPr>
                <a:spLocks/>
              </p:cNvSpPr>
              <p:nvPr/>
            </p:nvSpPr>
            <p:spPr bwMode="auto">
              <a:xfrm>
                <a:off x="1781" y="2244"/>
                <a:ext cx="38" cy="74"/>
              </a:xfrm>
              <a:custGeom>
                <a:avLst/>
                <a:gdLst>
                  <a:gd name="T0" fmla="*/ 25 w 158"/>
                  <a:gd name="T1" fmla="*/ 305 h 305"/>
                  <a:gd name="T2" fmla="*/ 25 w 158"/>
                  <a:gd name="T3" fmla="*/ 305 h 305"/>
                  <a:gd name="T4" fmla="*/ 9 w 158"/>
                  <a:gd name="T5" fmla="*/ 299 h 305"/>
                  <a:gd name="T6" fmla="*/ 9 w 158"/>
                  <a:gd name="T7" fmla="*/ 266 h 305"/>
                  <a:gd name="T8" fmla="*/ 112 w 158"/>
                  <a:gd name="T9" fmla="*/ 162 h 305"/>
                  <a:gd name="T10" fmla="*/ 112 w 158"/>
                  <a:gd name="T11" fmla="*/ 23 h 305"/>
                  <a:gd name="T12" fmla="*/ 135 w 158"/>
                  <a:gd name="T13" fmla="*/ 0 h 305"/>
                  <a:gd name="T14" fmla="*/ 158 w 158"/>
                  <a:gd name="T15" fmla="*/ 23 h 305"/>
                  <a:gd name="T16" fmla="*/ 158 w 158"/>
                  <a:gd name="T17" fmla="*/ 172 h 305"/>
                  <a:gd name="T18" fmla="*/ 152 w 158"/>
                  <a:gd name="T19" fmla="*/ 189 h 305"/>
                  <a:gd name="T20" fmla="*/ 42 w 158"/>
                  <a:gd name="T21" fmla="*/ 299 h 305"/>
                  <a:gd name="T22" fmla="*/ 25 w 158"/>
                  <a:gd name="T23" fmla="*/ 305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8" h="305">
                    <a:moveTo>
                      <a:pt x="25" y="305"/>
                    </a:moveTo>
                    <a:lnTo>
                      <a:pt x="25" y="305"/>
                    </a:lnTo>
                    <a:cubicBezTo>
                      <a:pt x="19" y="305"/>
                      <a:pt x="13" y="303"/>
                      <a:pt x="9" y="299"/>
                    </a:cubicBezTo>
                    <a:cubicBezTo>
                      <a:pt x="0" y="289"/>
                      <a:pt x="0" y="275"/>
                      <a:pt x="9" y="266"/>
                    </a:cubicBezTo>
                    <a:lnTo>
                      <a:pt x="112" y="162"/>
                    </a:lnTo>
                    <a:lnTo>
                      <a:pt x="112" y="23"/>
                    </a:lnTo>
                    <a:cubicBezTo>
                      <a:pt x="112" y="11"/>
                      <a:pt x="122" y="0"/>
                      <a:pt x="135" y="0"/>
                    </a:cubicBezTo>
                    <a:cubicBezTo>
                      <a:pt x="148" y="0"/>
                      <a:pt x="158" y="11"/>
                      <a:pt x="158" y="23"/>
                    </a:cubicBezTo>
                    <a:lnTo>
                      <a:pt x="158" y="172"/>
                    </a:lnTo>
                    <a:cubicBezTo>
                      <a:pt x="158" y="178"/>
                      <a:pt x="156" y="184"/>
                      <a:pt x="152" y="189"/>
                    </a:cubicBezTo>
                    <a:lnTo>
                      <a:pt x="42" y="299"/>
                    </a:lnTo>
                    <a:cubicBezTo>
                      <a:pt x="37" y="303"/>
                      <a:pt x="31" y="305"/>
                      <a:pt x="25" y="30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406" name="Freeform 13">
                <a:extLst>
                  <a:ext uri="{FF2B5EF4-FFF2-40B4-BE49-F238E27FC236}">
                    <a16:creationId xmlns:a16="http://schemas.microsoft.com/office/drawing/2014/main" id="{E8C784F9-1AAF-BDD8-6160-16D468DBFC6C}"/>
                  </a:ext>
                </a:extLst>
              </p:cNvPr>
              <p:cNvSpPr>
                <a:spLocks/>
              </p:cNvSpPr>
              <p:nvPr/>
            </p:nvSpPr>
            <p:spPr bwMode="auto">
              <a:xfrm>
                <a:off x="1897" y="2244"/>
                <a:ext cx="38" cy="74"/>
              </a:xfrm>
              <a:custGeom>
                <a:avLst/>
                <a:gdLst>
                  <a:gd name="T0" fmla="*/ 134 w 159"/>
                  <a:gd name="T1" fmla="*/ 305 h 305"/>
                  <a:gd name="T2" fmla="*/ 134 w 159"/>
                  <a:gd name="T3" fmla="*/ 305 h 305"/>
                  <a:gd name="T4" fmla="*/ 117 w 159"/>
                  <a:gd name="T5" fmla="*/ 299 h 305"/>
                  <a:gd name="T6" fmla="*/ 7 w 159"/>
                  <a:gd name="T7" fmla="*/ 189 h 305"/>
                  <a:gd name="T8" fmla="*/ 0 w 159"/>
                  <a:gd name="T9" fmla="*/ 172 h 305"/>
                  <a:gd name="T10" fmla="*/ 0 w 159"/>
                  <a:gd name="T11" fmla="*/ 23 h 305"/>
                  <a:gd name="T12" fmla="*/ 24 w 159"/>
                  <a:gd name="T13" fmla="*/ 0 h 305"/>
                  <a:gd name="T14" fmla="*/ 47 w 159"/>
                  <a:gd name="T15" fmla="*/ 23 h 305"/>
                  <a:gd name="T16" fmla="*/ 47 w 159"/>
                  <a:gd name="T17" fmla="*/ 162 h 305"/>
                  <a:gd name="T18" fmla="*/ 150 w 159"/>
                  <a:gd name="T19" fmla="*/ 266 h 305"/>
                  <a:gd name="T20" fmla="*/ 150 w 159"/>
                  <a:gd name="T21" fmla="*/ 299 h 305"/>
                  <a:gd name="T22" fmla="*/ 134 w 159"/>
                  <a:gd name="T23" fmla="*/ 305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9" h="305">
                    <a:moveTo>
                      <a:pt x="134" y="305"/>
                    </a:moveTo>
                    <a:lnTo>
                      <a:pt x="134" y="305"/>
                    </a:lnTo>
                    <a:cubicBezTo>
                      <a:pt x="128" y="305"/>
                      <a:pt x="122" y="303"/>
                      <a:pt x="117" y="299"/>
                    </a:cubicBezTo>
                    <a:lnTo>
                      <a:pt x="7" y="189"/>
                    </a:lnTo>
                    <a:cubicBezTo>
                      <a:pt x="3" y="184"/>
                      <a:pt x="0" y="178"/>
                      <a:pt x="0" y="172"/>
                    </a:cubicBezTo>
                    <a:lnTo>
                      <a:pt x="0" y="23"/>
                    </a:lnTo>
                    <a:cubicBezTo>
                      <a:pt x="0" y="11"/>
                      <a:pt x="11" y="0"/>
                      <a:pt x="24" y="0"/>
                    </a:cubicBezTo>
                    <a:cubicBezTo>
                      <a:pt x="37" y="0"/>
                      <a:pt x="47" y="11"/>
                      <a:pt x="47" y="23"/>
                    </a:cubicBezTo>
                    <a:lnTo>
                      <a:pt x="47" y="162"/>
                    </a:lnTo>
                    <a:lnTo>
                      <a:pt x="150" y="266"/>
                    </a:lnTo>
                    <a:cubicBezTo>
                      <a:pt x="159" y="275"/>
                      <a:pt x="159" y="289"/>
                      <a:pt x="150" y="299"/>
                    </a:cubicBezTo>
                    <a:cubicBezTo>
                      <a:pt x="146" y="303"/>
                      <a:pt x="140" y="305"/>
                      <a:pt x="134" y="30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407" name="Freeform 14">
                <a:extLst>
                  <a:ext uri="{FF2B5EF4-FFF2-40B4-BE49-F238E27FC236}">
                    <a16:creationId xmlns:a16="http://schemas.microsoft.com/office/drawing/2014/main" id="{3FD06689-22A2-853F-3798-490598D1B170}"/>
                  </a:ext>
                </a:extLst>
              </p:cNvPr>
              <p:cNvSpPr>
                <a:spLocks/>
              </p:cNvSpPr>
              <p:nvPr/>
            </p:nvSpPr>
            <p:spPr bwMode="auto">
              <a:xfrm>
                <a:off x="1920" y="2221"/>
                <a:ext cx="75" cy="38"/>
              </a:xfrm>
              <a:custGeom>
                <a:avLst/>
                <a:gdLst>
                  <a:gd name="T0" fmla="*/ 282 w 308"/>
                  <a:gd name="T1" fmla="*/ 156 h 156"/>
                  <a:gd name="T2" fmla="*/ 282 w 308"/>
                  <a:gd name="T3" fmla="*/ 156 h 156"/>
                  <a:gd name="T4" fmla="*/ 265 w 308"/>
                  <a:gd name="T5" fmla="*/ 149 h 156"/>
                  <a:gd name="T6" fmla="*/ 162 w 308"/>
                  <a:gd name="T7" fmla="*/ 46 h 156"/>
                  <a:gd name="T8" fmla="*/ 23 w 308"/>
                  <a:gd name="T9" fmla="*/ 46 h 156"/>
                  <a:gd name="T10" fmla="*/ 0 w 308"/>
                  <a:gd name="T11" fmla="*/ 23 h 156"/>
                  <a:gd name="T12" fmla="*/ 23 w 308"/>
                  <a:gd name="T13" fmla="*/ 0 h 156"/>
                  <a:gd name="T14" fmla="*/ 172 w 308"/>
                  <a:gd name="T15" fmla="*/ 0 h 156"/>
                  <a:gd name="T16" fmla="*/ 188 w 308"/>
                  <a:gd name="T17" fmla="*/ 6 h 156"/>
                  <a:gd name="T18" fmla="*/ 298 w 308"/>
                  <a:gd name="T19" fmla="*/ 116 h 156"/>
                  <a:gd name="T20" fmla="*/ 298 w 308"/>
                  <a:gd name="T21" fmla="*/ 149 h 156"/>
                  <a:gd name="T22" fmla="*/ 282 w 308"/>
                  <a:gd name="T23" fmla="*/ 156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8" h="156">
                    <a:moveTo>
                      <a:pt x="282" y="156"/>
                    </a:moveTo>
                    <a:lnTo>
                      <a:pt x="282" y="156"/>
                    </a:lnTo>
                    <a:cubicBezTo>
                      <a:pt x="276" y="156"/>
                      <a:pt x="270" y="154"/>
                      <a:pt x="265" y="149"/>
                    </a:cubicBezTo>
                    <a:lnTo>
                      <a:pt x="162" y="46"/>
                    </a:lnTo>
                    <a:lnTo>
                      <a:pt x="23" y="46"/>
                    </a:lnTo>
                    <a:cubicBezTo>
                      <a:pt x="10" y="46"/>
                      <a:pt x="0" y="36"/>
                      <a:pt x="0" y="23"/>
                    </a:cubicBezTo>
                    <a:cubicBezTo>
                      <a:pt x="0" y="10"/>
                      <a:pt x="10" y="0"/>
                      <a:pt x="23" y="0"/>
                    </a:cubicBezTo>
                    <a:lnTo>
                      <a:pt x="172" y="0"/>
                    </a:lnTo>
                    <a:cubicBezTo>
                      <a:pt x="178" y="0"/>
                      <a:pt x="184" y="2"/>
                      <a:pt x="188" y="6"/>
                    </a:cubicBezTo>
                    <a:lnTo>
                      <a:pt x="298" y="116"/>
                    </a:lnTo>
                    <a:cubicBezTo>
                      <a:pt x="308" y="125"/>
                      <a:pt x="308" y="140"/>
                      <a:pt x="298" y="149"/>
                    </a:cubicBezTo>
                    <a:cubicBezTo>
                      <a:pt x="294" y="154"/>
                      <a:pt x="288" y="156"/>
                      <a:pt x="282" y="15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408" name="Freeform 15">
                <a:extLst>
                  <a:ext uri="{FF2B5EF4-FFF2-40B4-BE49-F238E27FC236}">
                    <a16:creationId xmlns:a16="http://schemas.microsoft.com/office/drawing/2014/main" id="{E16E8ABC-2B8E-04A6-EEAA-1AF9D4CB9D3C}"/>
                  </a:ext>
                </a:extLst>
              </p:cNvPr>
              <p:cNvSpPr>
                <a:spLocks/>
              </p:cNvSpPr>
              <p:nvPr/>
            </p:nvSpPr>
            <p:spPr bwMode="auto">
              <a:xfrm>
                <a:off x="1920" y="2105"/>
                <a:ext cx="75" cy="38"/>
              </a:xfrm>
              <a:custGeom>
                <a:avLst/>
                <a:gdLst>
                  <a:gd name="T0" fmla="*/ 172 w 308"/>
                  <a:gd name="T1" fmla="*/ 159 h 159"/>
                  <a:gd name="T2" fmla="*/ 172 w 308"/>
                  <a:gd name="T3" fmla="*/ 159 h 159"/>
                  <a:gd name="T4" fmla="*/ 23 w 308"/>
                  <a:gd name="T5" fmla="*/ 159 h 159"/>
                  <a:gd name="T6" fmla="*/ 0 w 308"/>
                  <a:gd name="T7" fmla="*/ 135 h 159"/>
                  <a:gd name="T8" fmla="*/ 23 w 308"/>
                  <a:gd name="T9" fmla="*/ 112 h 159"/>
                  <a:gd name="T10" fmla="*/ 162 w 308"/>
                  <a:gd name="T11" fmla="*/ 112 h 159"/>
                  <a:gd name="T12" fmla="*/ 265 w 308"/>
                  <a:gd name="T13" fmla="*/ 9 h 159"/>
                  <a:gd name="T14" fmla="*/ 298 w 308"/>
                  <a:gd name="T15" fmla="*/ 9 h 159"/>
                  <a:gd name="T16" fmla="*/ 298 w 308"/>
                  <a:gd name="T17" fmla="*/ 42 h 159"/>
                  <a:gd name="T18" fmla="*/ 188 w 308"/>
                  <a:gd name="T19" fmla="*/ 152 h 159"/>
                  <a:gd name="T20" fmla="*/ 172 w 308"/>
                  <a:gd name="T21" fmla="*/ 15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8" h="159">
                    <a:moveTo>
                      <a:pt x="172" y="159"/>
                    </a:moveTo>
                    <a:lnTo>
                      <a:pt x="172" y="159"/>
                    </a:lnTo>
                    <a:lnTo>
                      <a:pt x="23" y="159"/>
                    </a:lnTo>
                    <a:cubicBezTo>
                      <a:pt x="10" y="159"/>
                      <a:pt x="0" y="148"/>
                      <a:pt x="0" y="135"/>
                    </a:cubicBezTo>
                    <a:cubicBezTo>
                      <a:pt x="0" y="122"/>
                      <a:pt x="10" y="112"/>
                      <a:pt x="23" y="112"/>
                    </a:cubicBezTo>
                    <a:lnTo>
                      <a:pt x="162" y="112"/>
                    </a:lnTo>
                    <a:lnTo>
                      <a:pt x="265" y="9"/>
                    </a:lnTo>
                    <a:cubicBezTo>
                      <a:pt x="275" y="0"/>
                      <a:pt x="289" y="0"/>
                      <a:pt x="298" y="9"/>
                    </a:cubicBezTo>
                    <a:cubicBezTo>
                      <a:pt x="308" y="18"/>
                      <a:pt x="308" y="33"/>
                      <a:pt x="298" y="42"/>
                    </a:cubicBezTo>
                    <a:lnTo>
                      <a:pt x="188" y="152"/>
                    </a:lnTo>
                    <a:cubicBezTo>
                      <a:pt x="184" y="156"/>
                      <a:pt x="178" y="159"/>
                      <a:pt x="172" y="15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409" name="Freeform 16">
                <a:extLst>
                  <a:ext uri="{FF2B5EF4-FFF2-40B4-BE49-F238E27FC236}">
                    <a16:creationId xmlns:a16="http://schemas.microsoft.com/office/drawing/2014/main" id="{590C036E-9E00-93AC-75F3-94A467BF43F0}"/>
                  </a:ext>
                </a:extLst>
              </p:cNvPr>
              <p:cNvSpPr>
                <a:spLocks/>
              </p:cNvSpPr>
              <p:nvPr/>
            </p:nvSpPr>
            <p:spPr bwMode="auto">
              <a:xfrm>
                <a:off x="1721" y="2105"/>
                <a:ext cx="75" cy="38"/>
              </a:xfrm>
              <a:custGeom>
                <a:avLst/>
                <a:gdLst>
                  <a:gd name="T0" fmla="*/ 285 w 308"/>
                  <a:gd name="T1" fmla="*/ 159 h 159"/>
                  <a:gd name="T2" fmla="*/ 285 w 308"/>
                  <a:gd name="T3" fmla="*/ 159 h 159"/>
                  <a:gd name="T4" fmla="*/ 136 w 308"/>
                  <a:gd name="T5" fmla="*/ 159 h 159"/>
                  <a:gd name="T6" fmla="*/ 119 w 308"/>
                  <a:gd name="T7" fmla="*/ 152 h 159"/>
                  <a:gd name="T8" fmla="*/ 9 w 308"/>
                  <a:gd name="T9" fmla="*/ 42 h 159"/>
                  <a:gd name="T10" fmla="*/ 9 w 308"/>
                  <a:gd name="T11" fmla="*/ 9 h 159"/>
                  <a:gd name="T12" fmla="*/ 42 w 308"/>
                  <a:gd name="T13" fmla="*/ 9 h 159"/>
                  <a:gd name="T14" fmla="*/ 146 w 308"/>
                  <a:gd name="T15" fmla="*/ 112 h 159"/>
                  <a:gd name="T16" fmla="*/ 285 w 308"/>
                  <a:gd name="T17" fmla="*/ 112 h 159"/>
                  <a:gd name="T18" fmla="*/ 308 w 308"/>
                  <a:gd name="T19" fmla="*/ 135 h 159"/>
                  <a:gd name="T20" fmla="*/ 285 w 308"/>
                  <a:gd name="T21" fmla="*/ 15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8" h="159">
                    <a:moveTo>
                      <a:pt x="285" y="159"/>
                    </a:moveTo>
                    <a:lnTo>
                      <a:pt x="285" y="159"/>
                    </a:lnTo>
                    <a:lnTo>
                      <a:pt x="136" y="159"/>
                    </a:lnTo>
                    <a:cubicBezTo>
                      <a:pt x="130" y="159"/>
                      <a:pt x="124" y="156"/>
                      <a:pt x="119" y="152"/>
                    </a:cubicBezTo>
                    <a:lnTo>
                      <a:pt x="9" y="42"/>
                    </a:lnTo>
                    <a:cubicBezTo>
                      <a:pt x="0" y="33"/>
                      <a:pt x="0" y="18"/>
                      <a:pt x="9" y="9"/>
                    </a:cubicBezTo>
                    <a:cubicBezTo>
                      <a:pt x="19" y="0"/>
                      <a:pt x="33" y="0"/>
                      <a:pt x="42" y="9"/>
                    </a:cubicBezTo>
                    <a:lnTo>
                      <a:pt x="146" y="112"/>
                    </a:lnTo>
                    <a:lnTo>
                      <a:pt x="285" y="112"/>
                    </a:lnTo>
                    <a:cubicBezTo>
                      <a:pt x="297" y="112"/>
                      <a:pt x="308" y="122"/>
                      <a:pt x="308" y="135"/>
                    </a:cubicBezTo>
                    <a:cubicBezTo>
                      <a:pt x="308" y="148"/>
                      <a:pt x="297" y="159"/>
                      <a:pt x="285" y="15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410" name="Freeform 17">
                <a:extLst>
                  <a:ext uri="{FF2B5EF4-FFF2-40B4-BE49-F238E27FC236}">
                    <a16:creationId xmlns:a16="http://schemas.microsoft.com/office/drawing/2014/main" id="{8AD9E265-3FBC-7A92-D3D4-14D0797D099C}"/>
                  </a:ext>
                </a:extLst>
              </p:cNvPr>
              <p:cNvSpPr>
                <a:spLocks/>
              </p:cNvSpPr>
              <p:nvPr/>
            </p:nvSpPr>
            <p:spPr bwMode="auto">
              <a:xfrm>
                <a:off x="1721" y="2221"/>
                <a:ext cx="75" cy="38"/>
              </a:xfrm>
              <a:custGeom>
                <a:avLst/>
                <a:gdLst>
                  <a:gd name="T0" fmla="*/ 26 w 308"/>
                  <a:gd name="T1" fmla="*/ 156 h 156"/>
                  <a:gd name="T2" fmla="*/ 26 w 308"/>
                  <a:gd name="T3" fmla="*/ 156 h 156"/>
                  <a:gd name="T4" fmla="*/ 9 w 308"/>
                  <a:gd name="T5" fmla="*/ 149 h 156"/>
                  <a:gd name="T6" fmla="*/ 9 w 308"/>
                  <a:gd name="T7" fmla="*/ 116 h 156"/>
                  <a:gd name="T8" fmla="*/ 119 w 308"/>
                  <a:gd name="T9" fmla="*/ 6 h 156"/>
                  <a:gd name="T10" fmla="*/ 136 w 308"/>
                  <a:gd name="T11" fmla="*/ 0 h 156"/>
                  <a:gd name="T12" fmla="*/ 285 w 308"/>
                  <a:gd name="T13" fmla="*/ 0 h 156"/>
                  <a:gd name="T14" fmla="*/ 308 w 308"/>
                  <a:gd name="T15" fmla="*/ 23 h 156"/>
                  <a:gd name="T16" fmla="*/ 285 w 308"/>
                  <a:gd name="T17" fmla="*/ 46 h 156"/>
                  <a:gd name="T18" fmla="*/ 146 w 308"/>
                  <a:gd name="T19" fmla="*/ 46 h 156"/>
                  <a:gd name="T20" fmla="*/ 42 w 308"/>
                  <a:gd name="T21" fmla="*/ 149 h 156"/>
                  <a:gd name="T22" fmla="*/ 26 w 308"/>
                  <a:gd name="T23" fmla="*/ 156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8" h="156">
                    <a:moveTo>
                      <a:pt x="26" y="156"/>
                    </a:moveTo>
                    <a:lnTo>
                      <a:pt x="26" y="156"/>
                    </a:lnTo>
                    <a:cubicBezTo>
                      <a:pt x="20" y="156"/>
                      <a:pt x="14" y="154"/>
                      <a:pt x="9" y="149"/>
                    </a:cubicBezTo>
                    <a:cubicBezTo>
                      <a:pt x="0" y="140"/>
                      <a:pt x="0" y="125"/>
                      <a:pt x="9" y="116"/>
                    </a:cubicBezTo>
                    <a:lnTo>
                      <a:pt x="119" y="6"/>
                    </a:lnTo>
                    <a:cubicBezTo>
                      <a:pt x="124" y="2"/>
                      <a:pt x="130" y="0"/>
                      <a:pt x="136" y="0"/>
                    </a:cubicBezTo>
                    <a:lnTo>
                      <a:pt x="285" y="0"/>
                    </a:lnTo>
                    <a:cubicBezTo>
                      <a:pt x="297" y="0"/>
                      <a:pt x="308" y="10"/>
                      <a:pt x="308" y="23"/>
                    </a:cubicBezTo>
                    <a:cubicBezTo>
                      <a:pt x="308" y="36"/>
                      <a:pt x="297" y="46"/>
                      <a:pt x="285" y="46"/>
                    </a:cubicBezTo>
                    <a:lnTo>
                      <a:pt x="146" y="46"/>
                    </a:lnTo>
                    <a:lnTo>
                      <a:pt x="42" y="149"/>
                    </a:lnTo>
                    <a:cubicBezTo>
                      <a:pt x="38" y="154"/>
                      <a:pt x="32" y="156"/>
                      <a:pt x="26" y="15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411" name="Freeform 18">
                <a:extLst>
                  <a:ext uri="{FF2B5EF4-FFF2-40B4-BE49-F238E27FC236}">
                    <a16:creationId xmlns:a16="http://schemas.microsoft.com/office/drawing/2014/main" id="{5A3DAC39-152A-6C93-DBE8-FF3776CE04E4}"/>
                  </a:ext>
                </a:extLst>
              </p:cNvPr>
              <p:cNvSpPr>
                <a:spLocks noEditPoints="1"/>
              </p:cNvSpPr>
              <p:nvPr/>
            </p:nvSpPr>
            <p:spPr bwMode="auto">
              <a:xfrm>
                <a:off x="1701" y="2085"/>
                <a:ext cx="36" cy="35"/>
              </a:xfrm>
              <a:custGeom>
                <a:avLst/>
                <a:gdLst>
                  <a:gd name="T0" fmla="*/ 73 w 146"/>
                  <a:gd name="T1" fmla="*/ 47 h 145"/>
                  <a:gd name="T2" fmla="*/ 73 w 146"/>
                  <a:gd name="T3" fmla="*/ 47 h 145"/>
                  <a:gd name="T4" fmla="*/ 47 w 146"/>
                  <a:gd name="T5" fmla="*/ 73 h 145"/>
                  <a:gd name="T6" fmla="*/ 73 w 146"/>
                  <a:gd name="T7" fmla="*/ 98 h 145"/>
                  <a:gd name="T8" fmla="*/ 99 w 146"/>
                  <a:gd name="T9" fmla="*/ 73 h 145"/>
                  <a:gd name="T10" fmla="*/ 73 w 146"/>
                  <a:gd name="T11" fmla="*/ 47 h 145"/>
                  <a:gd name="T12" fmla="*/ 73 w 146"/>
                  <a:gd name="T13" fmla="*/ 145 h 145"/>
                  <a:gd name="T14" fmla="*/ 73 w 146"/>
                  <a:gd name="T15" fmla="*/ 145 h 145"/>
                  <a:gd name="T16" fmla="*/ 0 w 146"/>
                  <a:gd name="T17" fmla="*/ 73 h 145"/>
                  <a:gd name="T18" fmla="*/ 73 w 146"/>
                  <a:gd name="T19" fmla="*/ 0 h 145"/>
                  <a:gd name="T20" fmla="*/ 146 w 146"/>
                  <a:gd name="T21" fmla="*/ 73 h 145"/>
                  <a:gd name="T22" fmla="*/ 73 w 146"/>
                  <a:gd name="T23" fmla="*/ 145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6" h="145">
                    <a:moveTo>
                      <a:pt x="73" y="47"/>
                    </a:moveTo>
                    <a:lnTo>
                      <a:pt x="73" y="47"/>
                    </a:lnTo>
                    <a:cubicBezTo>
                      <a:pt x="59" y="47"/>
                      <a:pt x="47" y="58"/>
                      <a:pt x="47" y="73"/>
                    </a:cubicBezTo>
                    <a:cubicBezTo>
                      <a:pt x="47" y="87"/>
                      <a:pt x="59" y="98"/>
                      <a:pt x="73" y="98"/>
                    </a:cubicBezTo>
                    <a:cubicBezTo>
                      <a:pt x="87" y="98"/>
                      <a:pt x="99" y="87"/>
                      <a:pt x="99" y="73"/>
                    </a:cubicBezTo>
                    <a:cubicBezTo>
                      <a:pt x="99" y="58"/>
                      <a:pt x="87" y="47"/>
                      <a:pt x="73" y="47"/>
                    </a:cubicBezTo>
                    <a:close/>
                    <a:moveTo>
                      <a:pt x="73" y="145"/>
                    </a:moveTo>
                    <a:lnTo>
                      <a:pt x="73" y="145"/>
                    </a:lnTo>
                    <a:cubicBezTo>
                      <a:pt x="33" y="145"/>
                      <a:pt x="0" y="113"/>
                      <a:pt x="0" y="73"/>
                    </a:cubicBezTo>
                    <a:cubicBezTo>
                      <a:pt x="0" y="33"/>
                      <a:pt x="33" y="0"/>
                      <a:pt x="73" y="0"/>
                    </a:cubicBezTo>
                    <a:cubicBezTo>
                      <a:pt x="113" y="0"/>
                      <a:pt x="146" y="33"/>
                      <a:pt x="146" y="73"/>
                    </a:cubicBezTo>
                    <a:cubicBezTo>
                      <a:pt x="146" y="113"/>
                      <a:pt x="113" y="145"/>
                      <a:pt x="73" y="1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412" name="Freeform 19">
                <a:extLst>
                  <a:ext uri="{FF2B5EF4-FFF2-40B4-BE49-F238E27FC236}">
                    <a16:creationId xmlns:a16="http://schemas.microsoft.com/office/drawing/2014/main" id="{2F210BED-F772-341B-2F97-65C94F0967E3}"/>
                  </a:ext>
                </a:extLst>
              </p:cNvPr>
              <p:cNvSpPr>
                <a:spLocks noEditPoints="1"/>
              </p:cNvSpPr>
              <p:nvPr/>
            </p:nvSpPr>
            <p:spPr bwMode="auto">
              <a:xfrm>
                <a:off x="1761" y="2025"/>
                <a:ext cx="35" cy="35"/>
              </a:xfrm>
              <a:custGeom>
                <a:avLst/>
                <a:gdLst>
                  <a:gd name="T0" fmla="*/ 72 w 145"/>
                  <a:gd name="T1" fmla="*/ 46 h 145"/>
                  <a:gd name="T2" fmla="*/ 72 w 145"/>
                  <a:gd name="T3" fmla="*/ 46 h 145"/>
                  <a:gd name="T4" fmla="*/ 46 w 145"/>
                  <a:gd name="T5" fmla="*/ 72 h 145"/>
                  <a:gd name="T6" fmla="*/ 72 w 145"/>
                  <a:gd name="T7" fmla="*/ 98 h 145"/>
                  <a:gd name="T8" fmla="*/ 98 w 145"/>
                  <a:gd name="T9" fmla="*/ 72 h 145"/>
                  <a:gd name="T10" fmla="*/ 72 w 145"/>
                  <a:gd name="T11" fmla="*/ 46 h 145"/>
                  <a:gd name="T12" fmla="*/ 72 w 145"/>
                  <a:gd name="T13" fmla="*/ 145 h 145"/>
                  <a:gd name="T14" fmla="*/ 72 w 145"/>
                  <a:gd name="T15" fmla="*/ 145 h 145"/>
                  <a:gd name="T16" fmla="*/ 0 w 145"/>
                  <a:gd name="T17" fmla="*/ 72 h 145"/>
                  <a:gd name="T18" fmla="*/ 72 w 145"/>
                  <a:gd name="T19" fmla="*/ 0 h 145"/>
                  <a:gd name="T20" fmla="*/ 145 w 145"/>
                  <a:gd name="T21" fmla="*/ 72 h 145"/>
                  <a:gd name="T22" fmla="*/ 72 w 145"/>
                  <a:gd name="T23" fmla="*/ 145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 h="145">
                    <a:moveTo>
                      <a:pt x="72" y="46"/>
                    </a:moveTo>
                    <a:lnTo>
                      <a:pt x="72" y="46"/>
                    </a:lnTo>
                    <a:cubicBezTo>
                      <a:pt x="58" y="46"/>
                      <a:pt x="46" y="58"/>
                      <a:pt x="46" y="72"/>
                    </a:cubicBezTo>
                    <a:cubicBezTo>
                      <a:pt x="46" y="87"/>
                      <a:pt x="58" y="98"/>
                      <a:pt x="72" y="98"/>
                    </a:cubicBezTo>
                    <a:cubicBezTo>
                      <a:pt x="87" y="98"/>
                      <a:pt x="98" y="87"/>
                      <a:pt x="98" y="72"/>
                    </a:cubicBezTo>
                    <a:cubicBezTo>
                      <a:pt x="98" y="58"/>
                      <a:pt x="87" y="46"/>
                      <a:pt x="72" y="46"/>
                    </a:cubicBezTo>
                    <a:close/>
                    <a:moveTo>
                      <a:pt x="72" y="145"/>
                    </a:moveTo>
                    <a:lnTo>
                      <a:pt x="72" y="145"/>
                    </a:lnTo>
                    <a:cubicBezTo>
                      <a:pt x="32" y="145"/>
                      <a:pt x="0" y="112"/>
                      <a:pt x="0" y="72"/>
                    </a:cubicBezTo>
                    <a:cubicBezTo>
                      <a:pt x="0" y="32"/>
                      <a:pt x="32" y="0"/>
                      <a:pt x="72" y="0"/>
                    </a:cubicBezTo>
                    <a:cubicBezTo>
                      <a:pt x="112" y="0"/>
                      <a:pt x="145" y="32"/>
                      <a:pt x="145" y="72"/>
                    </a:cubicBezTo>
                    <a:cubicBezTo>
                      <a:pt x="145" y="112"/>
                      <a:pt x="112" y="145"/>
                      <a:pt x="72" y="1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413" name="Freeform 20">
                <a:extLst>
                  <a:ext uri="{FF2B5EF4-FFF2-40B4-BE49-F238E27FC236}">
                    <a16:creationId xmlns:a16="http://schemas.microsoft.com/office/drawing/2014/main" id="{392AA688-82B9-AD64-95FD-D09301AEA7EF}"/>
                  </a:ext>
                </a:extLst>
              </p:cNvPr>
              <p:cNvSpPr>
                <a:spLocks noEditPoints="1"/>
              </p:cNvSpPr>
              <p:nvPr/>
            </p:nvSpPr>
            <p:spPr bwMode="auto">
              <a:xfrm>
                <a:off x="1920" y="2304"/>
                <a:ext cx="36" cy="35"/>
              </a:xfrm>
              <a:custGeom>
                <a:avLst/>
                <a:gdLst>
                  <a:gd name="T0" fmla="*/ 72 w 145"/>
                  <a:gd name="T1" fmla="*/ 47 h 146"/>
                  <a:gd name="T2" fmla="*/ 72 w 145"/>
                  <a:gd name="T3" fmla="*/ 47 h 146"/>
                  <a:gd name="T4" fmla="*/ 47 w 145"/>
                  <a:gd name="T5" fmla="*/ 73 h 146"/>
                  <a:gd name="T6" fmla="*/ 72 w 145"/>
                  <a:gd name="T7" fmla="*/ 99 h 146"/>
                  <a:gd name="T8" fmla="*/ 98 w 145"/>
                  <a:gd name="T9" fmla="*/ 73 h 146"/>
                  <a:gd name="T10" fmla="*/ 72 w 145"/>
                  <a:gd name="T11" fmla="*/ 47 h 146"/>
                  <a:gd name="T12" fmla="*/ 72 w 145"/>
                  <a:gd name="T13" fmla="*/ 146 h 146"/>
                  <a:gd name="T14" fmla="*/ 72 w 145"/>
                  <a:gd name="T15" fmla="*/ 146 h 146"/>
                  <a:gd name="T16" fmla="*/ 0 w 145"/>
                  <a:gd name="T17" fmla="*/ 73 h 146"/>
                  <a:gd name="T18" fmla="*/ 72 w 145"/>
                  <a:gd name="T19" fmla="*/ 0 h 146"/>
                  <a:gd name="T20" fmla="*/ 145 w 145"/>
                  <a:gd name="T21" fmla="*/ 73 h 146"/>
                  <a:gd name="T22" fmla="*/ 72 w 145"/>
                  <a:gd name="T23"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 h="146">
                    <a:moveTo>
                      <a:pt x="72" y="47"/>
                    </a:moveTo>
                    <a:lnTo>
                      <a:pt x="72" y="47"/>
                    </a:lnTo>
                    <a:cubicBezTo>
                      <a:pt x="58" y="47"/>
                      <a:pt x="47" y="59"/>
                      <a:pt x="47" y="73"/>
                    </a:cubicBezTo>
                    <a:cubicBezTo>
                      <a:pt x="47" y="87"/>
                      <a:pt x="58" y="99"/>
                      <a:pt x="72" y="99"/>
                    </a:cubicBezTo>
                    <a:cubicBezTo>
                      <a:pt x="87" y="99"/>
                      <a:pt x="98" y="87"/>
                      <a:pt x="98" y="73"/>
                    </a:cubicBezTo>
                    <a:cubicBezTo>
                      <a:pt x="98" y="59"/>
                      <a:pt x="87" y="47"/>
                      <a:pt x="72" y="47"/>
                    </a:cubicBezTo>
                    <a:close/>
                    <a:moveTo>
                      <a:pt x="72" y="146"/>
                    </a:moveTo>
                    <a:lnTo>
                      <a:pt x="72" y="146"/>
                    </a:lnTo>
                    <a:cubicBezTo>
                      <a:pt x="32" y="146"/>
                      <a:pt x="0" y="113"/>
                      <a:pt x="0" y="73"/>
                    </a:cubicBezTo>
                    <a:cubicBezTo>
                      <a:pt x="0" y="33"/>
                      <a:pt x="32" y="0"/>
                      <a:pt x="72" y="0"/>
                    </a:cubicBezTo>
                    <a:cubicBezTo>
                      <a:pt x="112" y="0"/>
                      <a:pt x="145" y="33"/>
                      <a:pt x="145" y="73"/>
                    </a:cubicBezTo>
                    <a:cubicBezTo>
                      <a:pt x="145" y="113"/>
                      <a:pt x="112" y="146"/>
                      <a:pt x="72" y="14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414" name="Freeform 21">
                <a:extLst>
                  <a:ext uri="{FF2B5EF4-FFF2-40B4-BE49-F238E27FC236}">
                    <a16:creationId xmlns:a16="http://schemas.microsoft.com/office/drawing/2014/main" id="{701DF0B6-CC4C-3383-B854-6BCCEB072C20}"/>
                  </a:ext>
                </a:extLst>
              </p:cNvPr>
              <p:cNvSpPr>
                <a:spLocks noEditPoints="1"/>
              </p:cNvSpPr>
              <p:nvPr/>
            </p:nvSpPr>
            <p:spPr bwMode="auto">
              <a:xfrm>
                <a:off x="1980" y="2244"/>
                <a:ext cx="35" cy="35"/>
              </a:xfrm>
              <a:custGeom>
                <a:avLst/>
                <a:gdLst>
                  <a:gd name="T0" fmla="*/ 73 w 145"/>
                  <a:gd name="T1" fmla="*/ 47 h 145"/>
                  <a:gd name="T2" fmla="*/ 73 w 145"/>
                  <a:gd name="T3" fmla="*/ 47 h 145"/>
                  <a:gd name="T4" fmla="*/ 47 w 145"/>
                  <a:gd name="T5" fmla="*/ 73 h 145"/>
                  <a:gd name="T6" fmla="*/ 73 w 145"/>
                  <a:gd name="T7" fmla="*/ 99 h 145"/>
                  <a:gd name="T8" fmla="*/ 99 w 145"/>
                  <a:gd name="T9" fmla="*/ 73 h 145"/>
                  <a:gd name="T10" fmla="*/ 73 w 145"/>
                  <a:gd name="T11" fmla="*/ 47 h 145"/>
                  <a:gd name="T12" fmla="*/ 73 w 145"/>
                  <a:gd name="T13" fmla="*/ 145 h 145"/>
                  <a:gd name="T14" fmla="*/ 73 w 145"/>
                  <a:gd name="T15" fmla="*/ 145 h 145"/>
                  <a:gd name="T16" fmla="*/ 0 w 145"/>
                  <a:gd name="T17" fmla="*/ 73 h 145"/>
                  <a:gd name="T18" fmla="*/ 73 w 145"/>
                  <a:gd name="T19" fmla="*/ 0 h 145"/>
                  <a:gd name="T20" fmla="*/ 145 w 145"/>
                  <a:gd name="T21" fmla="*/ 73 h 145"/>
                  <a:gd name="T22" fmla="*/ 73 w 145"/>
                  <a:gd name="T23" fmla="*/ 145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 h="145">
                    <a:moveTo>
                      <a:pt x="73" y="47"/>
                    </a:moveTo>
                    <a:lnTo>
                      <a:pt x="73" y="47"/>
                    </a:lnTo>
                    <a:cubicBezTo>
                      <a:pt x="58" y="47"/>
                      <a:pt x="47" y="58"/>
                      <a:pt x="47" y="73"/>
                    </a:cubicBezTo>
                    <a:cubicBezTo>
                      <a:pt x="47" y="87"/>
                      <a:pt x="58" y="99"/>
                      <a:pt x="73" y="99"/>
                    </a:cubicBezTo>
                    <a:cubicBezTo>
                      <a:pt x="87" y="99"/>
                      <a:pt x="99" y="87"/>
                      <a:pt x="99" y="73"/>
                    </a:cubicBezTo>
                    <a:cubicBezTo>
                      <a:pt x="99" y="58"/>
                      <a:pt x="87" y="47"/>
                      <a:pt x="73" y="47"/>
                    </a:cubicBezTo>
                    <a:close/>
                    <a:moveTo>
                      <a:pt x="73" y="145"/>
                    </a:moveTo>
                    <a:lnTo>
                      <a:pt x="73" y="145"/>
                    </a:lnTo>
                    <a:cubicBezTo>
                      <a:pt x="33" y="145"/>
                      <a:pt x="0" y="113"/>
                      <a:pt x="0" y="73"/>
                    </a:cubicBezTo>
                    <a:cubicBezTo>
                      <a:pt x="0" y="33"/>
                      <a:pt x="33" y="0"/>
                      <a:pt x="73" y="0"/>
                    </a:cubicBezTo>
                    <a:cubicBezTo>
                      <a:pt x="113" y="0"/>
                      <a:pt x="145" y="33"/>
                      <a:pt x="145" y="73"/>
                    </a:cubicBezTo>
                    <a:cubicBezTo>
                      <a:pt x="145" y="113"/>
                      <a:pt x="113" y="145"/>
                      <a:pt x="73" y="1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415" name="Freeform 22">
                <a:extLst>
                  <a:ext uri="{FF2B5EF4-FFF2-40B4-BE49-F238E27FC236}">
                    <a16:creationId xmlns:a16="http://schemas.microsoft.com/office/drawing/2014/main" id="{F27F245B-BE1F-3FFF-C1FC-A3F8D082579A}"/>
                  </a:ext>
                </a:extLst>
              </p:cNvPr>
              <p:cNvSpPr>
                <a:spLocks noEditPoints="1"/>
              </p:cNvSpPr>
              <p:nvPr/>
            </p:nvSpPr>
            <p:spPr bwMode="auto">
              <a:xfrm>
                <a:off x="1920" y="2025"/>
                <a:ext cx="36" cy="35"/>
              </a:xfrm>
              <a:custGeom>
                <a:avLst/>
                <a:gdLst>
                  <a:gd name="T0" fmla="*/ 72 w 145"/>
                  <a:gd name="T1" fmla="*/ 46 h 145"/>
                  <a:gd name="T2" fmla="*/ 72 w 145"/>
                  <a:gd name="T3" fmla="*/ 46 h 145"/>
                  <a:gd name="T4" fmla="*/ 47 w 145"/>
                  <a:gd name="T5" fmla="*/ 72 h 145"/>
                  <a:gd name="T6" fmla="*/ 72 w 145"/>
                  <a:gd name="T7" fmla="*/ 98 h 145"/>
                  <a:gd name="T8" fmla="*/ 98 w 145"/>
                  <a:gd name="T9" fmla="*/ 72 h 145"/>
                  <a:gd name="T10" fmla="*/ 72 w 145"/>
                  <a:gd name="T11" fmla="*/ 46 h 145"/>
                  <a:gd name="T12" fmla="*/ 72 w 145"/>
                  <a:gd name="T13" fmla="*/ 145 h 145"/>
                  <a:gd name="T14" fmla="*/ 72 w 145"/>
                  <a:gd name="T15" fmla="*/ 145 h 145"/>
                  <a:gd name="T16" fmla="*/ 0 w 145"/>
                  <a:gd name="T17" fmla="*/ 72 h 145"/>
                  <a:gd name="T18" fmla="*/ 72 w 145"/>
                  <a:gd name="T19" fmla="*/ 0 h 145"/>
                  <a:gd name="T20" fmla="*/ 145 w 145"/>
                  <a:gd name="T21" fmla="*/ 72 h 145"/>
                  <a:gd name="T22" fmla="*/ 72 w 145"/>
                  <a:gd name="T23" fmla="*/ 145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 h="145">
                    <a:moveTo>
                      <a:pt x="72" y="46"/>
                    </a:moveTo>
                    <a:lnTo>
                      <a:pt x="72" y="46"/>
                    </a:lnTo>
                    <a:cubicBezTo>
                      <a:pt x="58" y="46"/>
                      <a:pt x="47" y="58"/>
                      <a:pt x="47" y="72"/>
                    </a:cubicBezTo>
                    <a:cubicBezTo>
                      <a:pt x="47" y="87"/>
                      <a:pt x="58" y="98"/>
                      <a:pt x="72" y="98"/>
                    </a:cubicBezTo>
                    <a:cubicBezTo>
                      <a:pt x="87" y="98"/>
                      <a:pt x="98" y="87"/>
                      <a:pt x="98" y="72"/>
                    </a:cubicBezTo>
                    <a:cubicBezTo>
                      <a:pt x="98" y="58"/>
                      <a:pt x="87" y="46"/>
                      <a:pt x="72" y="46"/>
                    </a:cubicBezTo>
                    <a:close/>
                    <a:moveTo>
                      <a:pt x="72" y="145"/>
                    </a:moveTo>
                    <a:lnTo>
                      <a:pt x="72" y="145"/>
                    </a:lnTo>
                    <a:cubicBezTo>
                      <a:pt x="32" y="145"/>
                      <a:pt x="0" y="112"/>
                      <a:pt x="0" y="72"/>
                    </a:cubicBezTo>
                    <a:cubicBezTo>
                      <a:pt x="0" y="32"/>
                      <a:pt x="32" y="0"/>
                      <a:pt x="72" y="0"/>
                    </a:cubicBezTo>
                    <a:cubicBezTo>
                      <a:pt x="112" y="0"/>
                      <a:pt x="145" y="32"/>
                      <a:pt x="145" y="72"/>
                    </a:cubicBezTo>
                    <a:cubicBezTo>
                      <a:pt x="145" y="112"/>
                      <a:pt x="112" y="145"/>
                      <a:pt x="72" y="1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416" name="Freeform 23">
                <a:extLst>
                  <a:ext uri="{FF2B5EF4-FFF2-40B4-BE49-F238E27FC236}">
                    <a16:creationId xmlns:a16="http://schemas.microsoft.com/office/drawing/2014/main" id="{DED078B0-B021-7C45-35FB-7909AD06180C}"/>
                  </a:ext>
                </a:extLst>
              </p:cNvPr>
              <p:cNvSpPr>
                <a:spLocks noEditPoints="1"/>
              </p:cNvSpPr>
              <p:nvPr/>
            </p:nvSpPr>
            <p:spPr bwMode="auto">
              <a:xfrm>
                <a:off x="1841" y="2006"/>
                <a:ext cx="35" cy="35"/>
              </a:xfrm>
              <a:custGeom>
                <a:avLst/>
                <a:gdLst>
                  <a:gd name="T0" fmla="*/ 72 w 145"/>
                  <a:gd name="T1" fmla="*/ 45 h 144"/>
                  <a:gd name="T2" fmla="*/ 72 w 145"/>
                  <a:gd name="T3" fmla="*/ 45 h 144"/>
                  <a:gd name="T4" fmla="*/ 47 w 145"/>
                  <a:gd name="T5" fmla="*/ 71 h 144"/>
                  <a:gd name="T6" fmla="*/ 72 w 145"/>
                  <a:gd name="T7" fmla="*/ 97 h 144"/>
                  <a:gd name="T8" fmla="*/ 98 w 145"/>
                  <a:gd name="T9" fmla="*/ 71 h 144"/>
                  <a:gd name="T10" fmla="*/ 72 w 145"/>
                  <a:gd name="T11" fmla="*/ 45 h 144"/>
                  <a:gd name="T12" fmla="*/ 72 w 145"/>
                  <a:gd name="T13" fmla="*/ 144 h 144"/>
                  <a:gd name="T14" fmla="*/ 72 w 145"/>
                  <a:gd name="T15" fmla="*/ 144 h 144"/>
                  <a:gd name="T16" fmla="*/ 0 w 145"/>
                  <a:gd name="T17" fmla="*/ 71 h 144"/>
                  <a:gd name="T18" fmla="*/ 72 w 145"/>
                  <a:gd name="T19" fmla="*/ 0 h 144"/>
                  <a:gd name="T20" fmla="*/ 145 w 145"/>
                  <a:gd name="T21" fmla="*/ 71 h 144"/>
                  <a:gd name="T22" fmla="*/ 72 w 145"/>
                  <a:gd name="T23"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 h="144">
                    <a:moveTo>
                      <a:pt x="72" y="45"/>
                    </a:moveTo>
                    <a:lnTo>
                      <a:pt x="72" y="45"/>
                    </a:lnTo>
                    <a:cubicBezTo>
                      <a:pt x="58" y="45"/>
                      <a:pt x="47" y="57"/>
                      <a:pt x="47" y="71"/>
                    </a:cubicBezTo>
                    <a:cubicBezTo>
                      <a:pt x="47" y="86"/>
                      <a:pt x="58" y="97"/>
                      <a:pt x="72" y="97"/>
                    </a:cubicBezTo>
                    <a:cubicBezTo>
                      <a:pt x="87" y="97"/>
                      <a:pt x="98" y="86"/>
                      <a:pt x="98" y="71"/>
                    </a:cubicBezTo>
                    <a:cubicBezTo>
                      <a:pt x="98" y="57"/>
                      <a:pt x="87" y="45"/>
                      <a:pt x="72" y="45"/>
                    </a:cubicBezTo>
                    <a:close/>
                    <a:moveTo>
                      <a:pt x="72" y="144"/>
                    </a:moveTo>
                    <a:lnTo>
                      <a:pt x="72" y="144"/>
                    </a:lnTo>
                    <a:cubicBezTo>
                      <a:pt x="32" y="144"/>
                      <a:pt x="0" y="111"/>
                      <a:pt x="0" y="71"/>
                    </a:cubicBezTo>
                    <a:cubicBezTo>
                      <a:pt x="0" y="31"/>
                      <a:pt x="32" y="0"/>
                      <a:pt x="72" y="0"/>
                    </a:cubicBezTo>
                    <a:cubicBezTo>
                      <a:pt x="112" y="0"/>
                      <a:pt x="145" y="31"/>
                      <a:pt x="145" y="71"/>
                    </a:cubicBezTo>
                    <a:cubicBezTo>
                      <a:pt x="145" y="111"/>
                      <a:pt x="112" y="144"/>
                      <a:pt x="72" y="14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417" name="Freeform 24">
                <a:extLst>
                  <a:ext uri="{FF2B5EF4-FFF2-40B4-BE49-F238E27FC236}">
                    <a16:creationId xmlns:a16="http://schemas.microsoft.com/office/drawing/2014/main" id="{0D138001-B5B3-83DB-1811-F4B1159B1C3F}"/>
                  </a:ext>
                </a:extLst>
              </p:cNvPr>
              <p:cNvSpPr>
                <a:spLocks noEditPoints="1"/>
              </p:cNvSpPr>
              <p:nvPr/>
            </p:nvSpPr>
            <p:spPr bwMode="auto">
              <a:xfrm>
                <a:off x="1841" y="2323"/>
                <a:ext cx="35" cy="35"/>
              </a:xfrm>
              <a:custGeom>
                <a:avLst/>
                <a:gdLst>
                  <a:gd name="T0" fmla="*/ 72 w 145"/>
                  <a:gd name="T1" fmla="*/ 47 h 146"/>
                  <a:gd name="T2" fmla="*/ 72 w 145"/>
                  <a:gd name="T3" fmla="*/ 47 h 146"/>
                  <a:gd name="T4" fmla="*/ 47 w 145"/>
                  <a:gd name="T5" fmla="*/ 73 h 146"/>
                  <a:gd name="T6" fmla="*/ 72 w 145"/>
                  <a:gd name="T7" fmla="*/ 99 h 146"/>
                  <a:gd name="T8" fmla="*/ 98 w 145"/>
                  <a:gd name="T9" fmla="*/ 73 h 146"/>
                  <a:gd name="T10" fmla="*/ 72 w 145"/>
                  <a:gd name="T11" fmla="*/ 47 h 146"/>
                  <a:gd name="T12" fmla="*/ 72 w 145"/>
                  <a:gd name="T13" fmla="*/ 146 h 146"/>
                  <a:gd name="T14" fmla="*/ 72 w 145"/>
                  <a:gd name="T15" fmla="*/ 146 h 146"/>
                  <a:gd name="T16" fmla="*/ 0 w 145"/>
                  <a:gd name="T17" fmla="*/ 73 h 146"/>
                  <a:gd name="T18" fmla="*/ 72 w 145"/>
                  <a:gd name="T19" fmla="*/ 0 h 146"/>
                  <a:gd name="T20" fmla="*/ 145 w 145"/>
                  <a:gd name="T21" fmla="*/ 73 h 146"/>
                  <a:gd name="T22" fmla="*/ 72 w 145"/>
                  <a:gd name="T23"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 h="146">
                    <a:moveTo>
                      <a:pt x="72" y="47"/>
                    </a:moveTo>
                    <a:lnTo>
                      <a:pt x="72" y="47"/>
                    </a:lnTo>
                    <a:cubicBezTo>
                      <a:pt x="58" y="47"/>
                      <a:pt x="47" y="59"/>
                      <a:pt x="47" y="73"/>
                    </a:cubicBezTo>
                    <a:cubicBezTo>
                      <a:pt x="47" y="87"/>
                      <a:pt x="58" y="99"/>
                      <a:pt x="72" y="99"/>
                    </a:cubicBezTo>
                    <a:cubicBezTo>
                      <a:pt x="87" y="99"/>
                      <a:pt x="98" y="87"/>
                      <a:pt x="98" y="73"/>
                    </a:cubicBezTo>
                    <a:cubicBezTo>
                      <a:pt x="98" y="59"/>
                      <a:pt x="87" y="47"/>
                      <a:pt x="72" y="47"/>
                    </a:cubicBezTo>
                    <a:close/>
                    <a:moveTo>
                      <a:pt x="72" y="146"/>
                    </a:moveTo>
                    <a:lnTo>
                      <a:pt x="72" y="146"/>
                    </a:lnTo>
                    <a:cubicBezTo>
                      <a:pt x="32" y="146"/>
                      <a:pt x="0" y="113"/>
                      <a:pt x="0" y="73"/>
                    </a:cubicBezTo>
                    <a:cubicBezTo>
                      <a:pt x="0" y="33"/>
                      <a:pt x="32" y="0"/>
                      <a:pt x="72" y="0"/>
                    </a:cubicBezTo>
                    <a:cubicBezTo>
                      <a:pt x="112" y="0"/>
                      <a:pt x="145" y="33"/>
                      <a:pt x="145" y="73"/>
                    </a:cubicBezTo>
                    <a:cubicBezTo>
                      <a:pt x="145" y="113"/>
                      <a:pt x="112" y="146"/>
                      <a:pt x="72" y="14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418" name="Freeform 25">
                <a:extLst>
                  <a:ext uri="{FF2B5EF4-FFF2-40B4-BE49-F238E27FC236}">
                    <a16:creationId xmlns:a16="http://schemas.microsoft.com/office/drawing/2014/main" id="{AE80E1A9-D659-07D6-E365-37841CB122B5}"/>
                  </a:ext>
                </a:extLst>
              </p:cNvPr>
              <p:cNvSpPr>
                <a:spLocks noEditPoints="1"/>
              </p:cNvSpPr>
              <p:nvPr/>
            </p:nvSpPr>
            <p:spPr bwMode="auto">
              <a:xfrm>
                <a:off x="1999" y="2164"/>
                <a:ext cx="35" cy="36"/>
              </a:xfrm>
              <a:custGeom>
                <a:avLst/>
                <a:gdLst>
                  <a:gd name="T0" fmla="*/ 73 w 145"/>
                  <a:gd name="T1" fmla="*/ 47 h 145"/>
                  <a:gd name="T2" fmla="*/ 73 w 145"/>
                  <a:gd name="T3" fmla="*/ 47 h 145"/>
                  <a:gd name="T4" fmla="*/ 47 w 145"/>
                  <a:gd name="T5" fmla="*/ 73 h 145"/>
                  <a:gd name="T6" fmla="*/ 73 w 145"/>
                  <a:gd name="T7" fmla="*/ 98 h 145"/>
                  <a:gd name="T8" fmla="*/ 99 w 145"/>
                  <a:gd name="T9" fmla="*/ 73 h 145"/>
                  <a:gd name="T10" fmla="*/ 73 w 145"/>
                  <a:gd name="T11" fmla="*/ 47 h 145"/>
                  <a:gd name="T12" fmla="*/ 73 w 145"/>
                  <a:gd name="T13" fmla="*/ 145 h 145"/>
                  <a:gd name="T14" fmla="*/ 73 w 145"/>
                  <a:gd name="T15" fmla="*/ 145 h 145"/>
                  <a:gd name="T16" fmla="*/ 0 w 145"/>
                  <a:gd name="T17" fmla="*/ 73 h 145"/>
                  <a:gd name="T18" fmla="*/ 73 w 145"/>
                  <a:gd name="T19" fmla="*/ 0 h 145"/>
                  <a:gd name="T20" fmla="*/ 145 w 145"/>
                  <a:gd name="T21" fmla="*/ 73 h 145"/>
                  <a:gd name="T22" fmla="*/ 73 w 145"/>
                  <a:gd name="T23" fmla="*/ 145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 h="145">
                    <a:moveTo>
                      <a:pt x="73" y="47"/>
                    </a:moveTo>
                    <a:lnTo>
                      <a:pt x="73" y="47"/>
                    </a:lnTo>
                    <a:cubicBezTo>
                      <a:pt x="58" y="47"/>
                      <a:pt x="47" y="58"/>
                      <a:pt x="47" y="73"/>
                    </a:cubicBezTo>
                    <a:cubicBezTo>
                      <a:pt x="47" y="87"/>
                      <a:pt x="58" y="98"/>
                      <a:pt x="73" y="98"/>
                    </a:cubicBezTo>
                    <a:cubicBezTo>
                      <a:pt x="87" y="98"/>
                      <a:pt x="99" y="87"/>
                      <a:pt x="99" y="73"/>
                    </a:cubicBezTo>
                    <a:cubicBezTo>
                      <a:pt x="99" y="58"/>
                      <a:pt x="87" y="47"/>
                      <a:pt x="73" y="47"/>
                    </a:cubicBezTo>
                    <a:close/>
                    <a:moveTo>
                      <a:pt x="73" y="145"/>
                    </a:moveTo>
                    <a:lnTo>
                      <a:pt x="73" y="145"/>
                    </a:lnTo>
                    <a:cubicBezTo>
                      <a:pt x="33" y="145"/>
                      <a:pt x="0" y="113"/>
                      <a:pt x="0" y="73"/>
                    </a:cubicBezTo>
                    <a:cubicBezTo>
                      <a:pt x="0" y="33"/>
                      <a:pt x="33" y="0"/>
                      <a:pt x="73" y="0"/>
                    </a:cubicBezTo>
                    <a:cubicBezTo>
                      <a:pt x="113" y="0"/>
                      <a:pt x="145" y="33"/>
                      <a:pt x="145" y="73"/>
                    </a:cubicBezTo>
                    <a:cubicBezTo>
                      <a:pt x="145" y="113"/>
                      <a:pt x="113" y="145"/>
                      <a:pt x="73" y="1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419" name="Freeform 26">
                <a:extLst>
                  <a:ext uri="{FF2B5EF4-FFF2-40B4-BE49-F238E27FC236}">
                    <a16:creationId xmlns:a16="http://schemas.microsoft.com/office/drawing/2014/main" id="{94830C96-E29C-357E-E923-06EB15C850D1}"/>
                  </a:ext>
                </a:extLst>
              </p:cNvPr>
              <p:cNvSpPr>
                <a:spLocks noEditPoints="1"/>
              </p:cNvSpPr>
              <p:nvPr/>
            </p:nvSpPr>
            <p:spPr bwMode="auto">
              <a:xfrm>
                <a:off x="1682" y="2164"/>
                <a:ext cx="35" cy="36"/>
              </a:xfrm>
              <a:custGeom>
                <a:avLst/>
                <a:gdLst>
                  <a:gd name="T0" fmla="*/ 72 w 145"/>
                  <a:gd name="T1" fmla="*/ 47 h 145"/>
                  <a:gd name="T2" fmla="*/ 72 w 145"/>
                  <a:gd name="T3" fmla="*/ 47 h 145"/>
                  <a:gd name="T4" fmla="*/ 46 w 145"/>
                  <a:gd name="T5" fmla="*/ 73 h 145"/>
                  <a:gd name="T6" fmla="*/ 72 w 145"/>
                  <a:gd name="T7" fmla="*/ 98 h 145"/>
                  <a:gd name="T8" fmla="*/ 98 w 145"/>
                  <a:gd name="T9" fmla="*/ 73 h 145"/>
                  <a:gd name="T10" fmla="*/ 72 w 145"/>
                  <a:gd name="T11" fmla="*/ 47 h 145"/>
                  <a:gd name="T12" fmla="*/ 72 w 145"/>
                  <a:gd name="T13" fmla="*/ 145 h 145"/>
                  <a:gd name="T14" fmla="*/ 72 w 145"/>
                  <a:gd name="T15" fmla="*/ 145 h 145"/>
                  <a:gd name="T16" fmla="*/ 0 w 145"/>
                  <a:gd name="T17" fmla="*/ 73 h 145"/>
                  <a:gd name="T18" fmla="*/ 72 w 145"/>
                  <a:gd name="T19" fmla="*/ 0 h 145"/>
                  <a:gd name="T20" fmla="*/ 145 w 145"/>
                  <a:gd name="T21" fmla="*/ 73 h 145"/>
                  <a:gd name="T22" fmla="*/ 72 w 145"/>
                  <a:gd name="T23" fmla="*/ 145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 h="145">
                    <a:moveTo>
                      <a:pt x="72" y="47"/>
                    </a:moveTo>
                    <a:lnTo>
                      <a:pt x="72" y="47"/>
                    </a:lnTo>
                    <a:cubicBezTo>
                      <a:pt x="58" y="47"/>
                      <a:pt x="46" y="58"/>
                      <a:pt x="46" y="73"/>
                    </a:cubicBezTo>
                    <a:cubicBezTo>
                      <a:pt x="46" y="87"/>
                      <a:pt x="58" y="98"/>
                      <a:pt x="72" y="98"/>
                    </a:cubicBezTo>
                    <a:cubicBezTo>
                      <a:pt x="86" y="98"/>
                      <a:pt x="98" y="87"/>
                      <a:pt x="98" y="73"/>
                    </a:cubicBezTo>
                    <a:cubicBezTo>
                      <a:pt x="98" y="58"/>
                      <a:pt x="86" y="47"/>
                      <a:pt x="72" y="47"/>
                    </a:cubicBezTo>
                    <a:close/>
                    <a:moveTo>
                      <a:pt x="72" y="145"/>
                    </a:moveTo>
                    <a:lnTo>
                      <a:pt x="72" y="145"/>
                    </a:lnTo>
                    <a:cubicBezTo>
                      <a:pt x="32" y="145"/>
                      <a:pt x="0" y="113"/>
                      <a:pt x="0" y="73"/>
                    </a:cubicBezTo>
                    <a:cubicBezTo>
                      <a:pt x="0" y="33"/>
                      <a:pt x="32" y="0"/>
                      <a:pt x="72" y="0"/>
                    </a:cubicBezTo>
                    <a:cubicBezTo>
                      <a:pt x="112" y="0"/>
                      <a:pt x="145" y="33"/>
                      <a:pt x="145" y="73"/>
                    </a:cubicBezTo>
                    <a:cubicBezTo>
                      <a:pt x="145" y="113"/>
                      <a:pt x="112" y="145"/>
                      <a:pt x="72" y="1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420" name="Freeform 27">
                <a:extLst>
                  <a:ext uri="{FF2B5EF4-FFF2-40B4-BE49-F238E27FC236}">
                    <a16:creationId xmlns:a16="http://schemas.microsoft.com/office/drawing/2014/main" id="{369BEF08-CD35-FED4-CF1D-5E1516FD4D16}"/>
                  </a:ext>
                </a:extLst>
              </p:cNvPr>
              <p:cNvSpPr>
                <a:spLocks noEditPoints="1"/>
              </p:cNvSpPr>
              <p:nvPr/>
            </p:nvSpPr>
            <p:spPr bwMode="auto">
              <a:xfrm>
                <a:off x="1980" y="2085"/>
                <a:ext cx="35" cy="35"/>
              </a:xfrm>
              <a:custGeom>
                <a:avLst/>
                <a:gdLst>
                  <a:gd name="T0" fmla="*/ 73 w 145"/>
                  <a:gd name="T1" fmla="*/ 47 h 145"/>
                  <a:gd name="T2" fmla="*/ 73 w 145"/>
                  <a:gd name="T3" fmla="*/ 47 h 145"/>
                  <a:gd name="T4" fmla="*/ 47 w 145"/>
                  <a:gd name="T5" fmla="*/ 73 h 145"/>
                  <a:gd name="T6" fmla="*/ 73 w 145"/>
                  <a:gd name="T7" fmla="*/ 98 h 145"/>
                  <a:gd name="T8" fmla="*/ 99 w 145"/>
                  <a:gd name="T9" fmla="*/ 73 h 145"/>
                  <a:gd name="T10" fmla="*/ 73 w 145"/>
                  <a:gd name="T11" fmla="*/ 47 h 145"/>
                  <a:gd name="T12" fmla="*/ 73 w 145"/>
                  <a:gd name="T13" fmla="*/ 145 h 145"/>
                  <a:gd name="T14" fmla="*/ 73 w 145"/>
                  <a:gd name="T15" fmla="*/ 145 h 145"/>
                  <a:gd name="T16" fmla="*/ 0 w 145"/>
                  <a:gd name="T17" fmla="*/ 73 h 145"/>
                  <a:gd name="T18" fmla="*/ 73 w 145"/>
                  <a:gd name="T19" fmla="*/ 0 h 145"/>
                  <a:gd name="T20" fmla="*/ 145 w 145"/>
                  <a:gd name="T21" fmla="*/ 73 h 145"/>
                  <a:gd name="T22" fmla="*/ 73 w 145"/>
                  <a:gd name="T23" fmla="*/ 145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 h="145">
                    <a:moveTo>
                      <a:pt x="73" y="47"/>
                    </a:moveTo>
                    <a:lnTo>
                      <a:pt x="73" y="47"/>
                    </a:lnTo>
                    <a:cubicBezTo>
                      <a:pt x="58" y="47"/>
                      <a:pt x="47" y="58"/>
                      <a:pt x="47" y="73"/>
                    </a:cubicBezTo>
                    <a:cubicBezTo>
                      <a:pt x="47" y="87"/>
                      <a:pt x="58" y="98"/>
                      <a:pt x="73" y="98"/>
                    </a:cubicBezTo>
                    <a:cubicBezTo>
                      <a:pt x="87" y="98"/>
                      <a:pt x="99" y="87"/>
                      <a:pt x="99" y="73"/>
                    </a:cubicBezTo>
                    <a:cubicBezTo>
                      <a:pt x="99" y="58"/>
                      <a:pt x="87" y="47"/>
                      <a:pt x="73" y="47"/>
                    </a:cubicBezTo>
                    <a:close/>
                    <a:moveTo>
                      <a:pt x="73" y="145"/>
                    </a:moveTo>
                    <a:lnTo>
                      <a:pt x="73" y="145"/>
                    </a:lnTo>
                    <a:cubicBezTo>
                      <a:pt x="33" y="145"/>
                      <a:pt x="0" y="113"/>
                      <a:pt x="0" y="73"/>
                    </a:cubicBezTo>
                    <a:cubicBezTo>
                      <a:pt x="0" y="33"/>
                      <a:pt x="33" y="0"/>
                      <a:pt x="73" y="0"/>
                    </a:cubicBezTo>
                    <a:cubicBezTo>
                      <a:pt x="113" y="0"/>
                      <a:pt x="145" y="33"/>
                      <a:pt x="145" y="73"/>
                    </a:cubicBezTo>
                    <a:cubicBezTo>
                      <a:pt x="145" y="113"/>
                      <a:pt x="113" y="145"/>
                      <a:pt x="73" y="1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421" name="Freeform 28">
                <a:extLst>
                  <a:ext uri="{FF2B5EF4-FFF2-40B4-BE49-F238E27FC236}">
                    <a16:creationId xmlns:a16="http://schemas.microsoft.com/office/drawing/2014/main" id="{891D09C2-9FFF-28A7-743F-1AD04197EDF9}"/>
                  </a:ext>
                </a:extLst>
              </p:cNvPr>
              <p:cNvSpPr>
                <a:spLocks noEditPoints="1"/>
              </p:cNvSpPr>
              <p:nvPr/>
            </p:nvSpPr>
            <p:spPr bwMode="auto">
              <a:xfrm>
                <a:off x="1701" y="2244"/>
                <a:ext cx="36" cy="35"/>
              </a:xfrm>
              <a:custGeom>
                <a:avLst/>
                <a:gdLst>
                  <a:gd name="T0" fmla="*/ 73 w 146"/>
                  <a:gd name="T1" fmla="*/ 47 h 145"/>
                  <a:gd name="T2" fmla="*/ 73 w 146"/>
                  <a:gd name="T3" fmla="*/ 47 h 145"/>
                  <a:gd name="T4" fmla="*/ 47 w 146"/>
                  <a:gd name="T5" fmla="*/ 73 h 145"/>
                  <a:gd name="T6" fmla="*/ 73 w 146"/>
                  <a:gd name="T7" fmla="*/ 99 h 145"/>
                  <a:gd name="T8" fmla="*/ 99 w 146"/>
                  <a:gd name="T9" fmla="*/ 73 h 145"/>
                  <a:gd name="T10" fmla="*/ 73 w 146"/>
                  <a:gd name="T11" fmla="*/ 47 h 145"/>
                  <a:gd name="T12" fmla="*/ 73 w 146"/>
                  <a:gd name="T13" fmla="*/ 145 h 145"/>
                  <a:gd name="T14" fmla="*/ 73 w 146"/>
                  <a:gd name="T15" fmla="*/ 145 h 145"/>
                  <a:gd name="T16" fmla="*/ 0 w 146"/>
                  <a:gd name="T17" fmla="*/ 73 h 145"/>
                  <a:gd name="T18" fmla="*/ 73 w 146"/>
                  <a:gd name="T19" fmla="*/ 0 h 145"/>
                  <a:gd name="T20" fmla="*/ 146 w 146"/>
                  <a:gd name="T21" fmla="*/ 73 h 145"/>
                  <a:gd name="T22" fmla="*/ 73 w 146"/>
                  <a:gd name="T23" fmla="*/ 145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6" h="145">
                    <a:moveTo>
                      <a:pt x="73" y="47"/>
                    </a:moveTo>
                    <a:lnTo>
                      <a:pt x="73" y="47"/>
                    </a:lnTo>
                    <a:cubicBezTo>
                      <a:pt x="59" y="47"/>
                      <a:pt x="47" y="58"/>
                      <a:pt x="47" y="73"/>
                    </a:cubicBezTo>
                    <a:cubicBezTo>
                      <a:pt x="47" y="87"/>
                      <a:pt x="59" y="99"/>
                      <a:pt x="73" y="99"/>
                    </a:cubicBezTo>
                    <a:cubicBezTo>
                      <a:pt x="87" y="99"/>
                      <a:pt x="99" y="87"/>
                      <a:pt x="99" y="73"/>
                    </a:cubicBezTo>
                    <a:cubicBezTo>
                      <a:pt x="99" y="58"/>
                      <a:pt x="87" y="47"/>
                      <a:pt x="73" y="47"/>
                    </a:cubicBezTo>
                    <a:close/>
                    <a:moveTo>
                      <a:pt x="73" y="145"/>
                    </a:moveTo>
                    <a:lnTo>
                      <a:pt x="73" y="145"/>
                    </a:lnTo>
                    <a:cubicBezTo>
                      <a:pt x="33" y="145"/>
                      <a:pt x="0" y="113"/>
                      <a:pt x="0" y="73"/>
                    </a:cubicBezTo>
                    <a:cubicBezTo>
                      <a:pt x="0" y="33"/>
                      <a:pt x="33" y="0"/>
                      <a:pt x="73" y="0"/>
                    </a:cubicBezTo>
                    <a:cubicBezTo>
                      <a:pt x="113" y="0"/>
                      <a:pt x="146" y="33"/>
                      <a:pt x="146" y="73"/>
                    </a:cubicBezTo>
                    <a:cubicBezTo>
                      <a:pt x="146" y="113"/>
                      <a:pt x="113" y="145"/>
                      <a:pt x="73" y="1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422" name="Freeform 29">
                <a:extLst>
                  <a:ext uri="{FF2B5EF4-FFF2-40B4-BE49-F238E27FC236}">
                    <a16:creationId xmlns:a16="http://schemas.microsoft.com/office/drawing/2014/main" id="{1F53E5D1-0D7B-5079-7074-45686E3A9D0C}"/>
                  </a:ext>
                </a:extLst>
              </p:cNvPr>
              <p:cNvSpPr>
                <a:spLocks noEditPoints="1"/>
              </p:cNvSpPr>
              <p:nvPr/>
            </p:nvSpPr>
            <p:spPr bwMode="auto">
              <a:xfrm>
                <a:off x="1761" y="2304"/>
                <a:ext cx="35" cy="35"/>
              </a:xfrm>
              <a:custGeom>
                <a:avLst/>
                <a:gdLst>
                  <a:gd name="T0" fmla="*/ 72 w 145"/>
                  <a:gd name="T1" fmla="*/ 47 h 146"/>
                  <a:gd name="T2" fmla="*/ 72 w 145"/>
                  <a:gd name="T3" fmla="*/ 47 h 146"/>
                  <a:gd name="T4" fmla="*/ 46 w 145"/>
                  <a:gd name="T5" fmla="*/ 73 h 146"/>
                  <a:gd name="T6" fmla="*/ 72 w 145"/>
                  <a:gd name="T7" fmla="*/ 99 h 146"/>
                  <a:gd name="T8" fmla="*/ 98 w 145"/>
                  <a:gd name="T9" fmla="*/ 73 h 146"/>
                  <a:gd name="T10" fmla="*/ 72 w 145"/>
                  <a:gd name="T11" fmla="*/ 47 h 146"/>
                  <a:gd name="T12" fmla="*/ 72 w 145"/>
                  <a:gd name="T13" fmla="*/ 146 h 146"/>
                  <a:gd name="T14" fmla="*/ 72 w 145"/>
                  <a:gd name="T15" fmla="*/ 146 h 146"/>
                  <a:gd name="T16" fmla="*/ 0 w 145"/>
                  <a:gd name="T17" fmla="*/ 73 h 146"/>
                  <a:gd name="T18" fmla="*/ 72 w 145"/>
                  <a:gd name="T19" fmla="*/ 0 h 146"/>
                  <a:gd name="T20" fmla="*/ 145 w 145"/>
                  <a:gd name="T21" fmla="*/ 73 h 146"/>
                  <a:gd name="T22" fmla="*/ 72 w 145"/>
                  <a:gd name="T23"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 h="146">
                    <a:moveTo>
                      <a:pt x="72" y="47"/>
                    </a:moveTo>
                    <a:lnTo>
                      <a:pt x="72" y="47"/>
                    </a:lnTo>
                    <a:cubicBezTo>
                      <a:pt x="58" y="47"/>
                      <a:pt x="46" y="59"/>
                      <a:pt x="46" y="73"/>
                    </a:cubicBezTo>
                    <a:cubicBezTo>
                      <a:pt x="46" y="87"/>
                      <a:pt x="58" y="99"/>
                      <a:pt x="72" y="99"/>
                    </a:cubicBezTo>
                    <a:cubicBezTo>
                      <a:pt x="87" y="99"/>
                      <a:pt x="98" y="87"/>
                      <a:pt x="98" y="73"/>
                    </a:cubicBezTo>
                    <a:cubicBezTo>
                      <a:pt x="98" y="59"/>
                      <a:pt x="87" y="47"/>
                      <a:pt x="72" y="47"/>
                    </a:cubicBezTo>
                    <a:close/>
                    <a:moveTo>
                      <a:pt x="72" y="146"/>
                    </a:moveTo>
                    <a:lnTo>
                      <a:pt x="72" y="146"/>
                    </a:lnTo>
                    <a:cubicBezTo>
                      <a:pt x="32" y="146"/>
                      <a:pt x="0" y="113"/>
                      <a:pt x="0" y="73"/>
                    </a:cubicBezTo>
                    <a:cubicBezTo>
                      <a:pt x="0" y="33"/>
                      <a:pt x="32" y="0"/>
                      <a:pt x="72" y="0"/>
                    </a:cubicBezTo>
                    <a:cubicBezTo>
                      <a:pt x="112" y="0"/>
                      <a:pt x="145" y="33"/>
                      <a:pt x="145" y="73"/>
                    </a:cubicBezTo>
                    <a:cubicBezTo>
                      <a:pt x="145" y="113"/>
                      <a:pt x="112" y="146"/>
                      <a:pt x="72" y="14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grpSp>
        <p:grpSp>
          <p:nvGrpSpPr>
            <p:cNvPr id="392" name="Group 32">
              <a:extLst>
                <a:ext uri="{FF2B5EF4-FFF2-40B4-BE49-F238E27FC236}">
                  <a16:creationId xmlns:a16="http://schemas.microsoft.com/office/drawing/2014/main" id="{145C0A32-4053-179F-2D93-6BB4E4329BEA}"/>
                </a:ext>
              </a:extLst>
            </p:cNvPr>
            <p:cNvGrpSpPr>
              <a:grpSpLocks noChangeAspect="1"/>
            </p:cNvGrpSpPr>
            <p:nvPr/>
          </p:nvGrpSpPr>
          <p:grpSpPr bwMode="auto">
            <a:xfrm>
              <a:off x="10888882" y="431555"/>
              <a:ext cx="336359" cy="262566"/>
              <a:chOff x="2405" y="1146"/>
              <a:chExt cx="392" cy="306"/>
            </a:xfrm>
          </p:grpSpPr>
          <p:sp>
            <p:nvSpPr>
              <p:cNvPr id="393" name="Freeform 33">
                <a:extLst>
                  <a:ext uri="{FF2B5EF4-FFF2-40B4-BE49-F238E27FC236}">
                    <a16:creationId xmlns:a16="http://schemas.microsoft.com/office/drawing/2014/main" id="{991BFB50-D399-3362-772B-3ABFE25E068E}"/>
                  </a:ext>
                </a:extLst>
              </p:cNvPr>
              <p:cNvSpPr>
                <a:spLocks/>
              </p:cNvSpPr>
              <p:nvPr/>
            </p:nvSpPr>
            <p:spPr bwMode="auto">
              <a:xfrm>
                <a:off x="2538" y="1262"/>
                <a:ext cx="148" cy="190"/>
              </a:xfrm>
              <a:custGeom>
                <a:avLst/>
                <a:gdLst>
                  <a:gd name="T0" fmla="*/ 484 w 486"/>
                  <a:gd name="T1" fmla="*/ 376 h 590"/>
                  <a:gd name="T2" fmla="*/ 484 w 486"/>
                  <a:gd name="T3" fmla="*/ 376 h 590"/>
                  <a:gd name="T4" fmla="*/ 243 w 486"/>
                  <a:gd name="T5" fmla="*/ 590 h 590"/>
                  <a:gd name="T6" fmla="*/ 1 w 486"/>
                  <a:gd name="T7" fmla="*/ 376 h 590"/>
                  <a:gd name="T8" fmla="*/ 0 w 486"/>
                  <a:gd name="T9" fmla="*/ 354 h 590"/>
                  <a:gd name="T10" fmla="*/ 0 w 486"/>
                  <a:gd name="T11" fmla="*/ 67 h 590"/>
                  <a:gd name="T12" fmla="*/ 243 w 486"/>
                  <a:gd name="T13" fmla="*/ 0 h 590"/>
                  <a:gd name="T14" fmla="*/ 485 w 486"/>
                  <a:gd name="T15" fmla="*/ 67 h 590"/>
                  <a:gd name="T16" fmla="*/ 485 w 486"/>
                  <a:gd name="T17" fmla="*/ 354 h 590"/>
                  <a:gd name="T18" fmla="*/ 484 w 486"/>
                  <a:gd name="T19" fmla="*/ 376 h 590"/>
                  <a:gd name="T20" fmla="*/ 484 w 486"/>
                  <a:gd name="T21" fmla="*/ 376 h 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6" h="590">
                    <a:moveTo>
                      <a:pt x="484" y="376"/>
                    </a:moveTo>
                    <a:lnTo>
                      <a:pt x="484" y="376"/>
                    </a:lnTo>
                    <a:cubicBezTo>
                      <a:pt x="470" y="508"/>
                      <a:pt x="298" y="544"/>
                      <a:pt x="243" y="590"/>
                    </a:cubicBezTo>
                    <a:cubicBezTo>
                      <a:pt x="188" y="544"/>
                      <a:pt x="16" y="508"/>
                      <a:pt x="1" y="376"/>
                    </a:cubicBezTo>
                    <a:cubicBezTo>
                      <a:pt x="1" y="369"/>
                      <a:pt x="0" y="361"/>
                      <a:pt x="0" y="354"/>
                    </a:cubicBezTo>
                    <a:lnTo>
                      <a:pt x="0" y="67"/>
                    </a:lnTo>
                    <a:cubicBezTo>
                      <a:pt x="89" y="67"/>
                      <a:pt x="147" y="65"/>
                      <a:pt x="243" y="0"/>
                    </a:cubicBezTo>
                    <a:cubicBezTo>
                      <a:pt x="339" y="65"/>
                      <a:pt x="396" y="67"/>
                      <a:pt x="485" y="67"/>
                    </a:cubicBezTo>
                    <a:lnTo>
                      <a:pt x="485" y="354"/>
                    </a:lnTo>
                    <a:cubicBezTo>
                      <a:pt x="486" y="361"/>
                      <a:pt x="485" y="369"/>
                      <a:pt x="484" y="376"/>
                    </a:cubicBezTo>
                    <a:lnTo>
                      <a:pt x="484" y="376"/>
                    </a:lnTo>
                    <a:close/>
                  </a:path>
                </a:pathLst>
              </a:custGeom>
              <a:noFill/>
              <a:ln w="63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394" name="Freeform 34">
                <a:extLst>
                  <a:ext uri="{FF2B5EF4-FFF2-40B4-BE49-F238E27FC236}">
                    <a16:creationId xmlns:a16="http://schemas.microsoft.com/office/drawing/2014/main" id="{CA5946F3-6B9C-1F65-5FE1-CE9423C9DF7E}"/>
                  </a:ext>
                </a:extLst>
              </p:cNvPr>
              <p:cNvSpPr>
                <a:spLocks/>
              </p:cNvSpPr>
              <p:nvPr/>
            </p:nvSpPr>
            <p:spPr bwMode="auto">
              <a:xfrm>
                <a:off x="2568" y="1325"/>
                <a:ext cx="88" cy="69"/>
              </a:xfrm>
              <a:custGeom>
                <a:avLst/>
                <a:gdLst>
                  <a:gd name="T0" fmla="*/ 240 w 291"/>
                  <a:gd name="T1" fmla="*/ 98 h 215"/>
                  <a:gd name="T2" fmla="*/ 240 w 291"/>
                  <a:gd name="T3" fmla="*/ 98 h 215"/>
                  <a:gd name="T4" fmla="*/ 132 w 291"/>
                  <a:gd name="T5" fmla="*/ 215 h 215"/>
                  <a:gd name="T6" fmla="*/ 0 w 291"/>
                  <a:gd name="T7" fmla="*/ 91 h 215"/>
                  <a:gd name="T8" fmla="*/ 45 w 291"/>
                  <a:gd name="T9" fmla="*/ 44 h 215"/>
                  <a:gd name="T10" fmla="*/ 128 w 291"/>
                  <a:gd name="T11" fmla="*/ 119 h 215"/>
                  <a:gd name="T12" fmla="*/ 243 w 291"/>
                  <a:gd name="T13" fmla="*/ 0 h 215"/>
                  <a:gd name="T14" fmla="*/ 291 w 291"/>
                  <a:gd name="T15" fmla="*/ 43 h 215"/>
                  <a:gd name="T16" fmla="*/ 240 w 291"/>
                  <a:gd name="T17" fmla="*/ 98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1" h="215">
                    <a:moveTo>
                      <a:pt x="240" y="98"/>
                    </a:moveTo>
                    <a:lnTo>
                      <a:pt x="240" y="98"/>
                    </a:lnTo>
                    <a:lnTo>
                      <a:pt x="132" y="215"/>
                    </a:lnTo>
                    <a:lnTo>
                      <a:pt x="0" y="91"/>
                    </a:lnTo>
                    <a:lnTo>
                      <a:pt x="45" y="44"/>
                    </a:lnTo>
                    <a:lnTo>
                      <a:pt x="128" y="119"/>
                    </a:lnTo>
                    <a:lnTo>
                      <a:pt x="243" y="0"/>
                    </a:lnTo>
                    <a:lnTo>
                      <a:pt x="291" y="43"/>
                    </a:lnTo>
                    <a:lnTo>
                      <a:pt x="240" y="98"/>
                    </a:lnTo>
                    <a:close/>
                  </a:path>
                </a:pathLst>
              </a:custGeom>
              <a:noFill/>
              <a:ln w="635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395" name="Freeform 35">
                <a:extLst>
                  <a:ext uri="{FF2B5EF4-FFF2-40B4-BE49-F238E27FC236}">
                    <a16:creationId xmlns:a16="http://schemas.microsoft.com/office/drawing/2014/main" id="{4C36352D-2397-D31D-9C5A-4784CAD849E5}"/>
                  </a:ext>
                </a:extLst>
              </p:cNvPr>
              <p:cNvSpPr>
                <a:spLocks/>
              </p:cNvSpPr>
              <p:nvPr/>
            </p:nvSpPr>
            <p:spPr bwMode="auto">
              <a:xfrm>
                <a:off x="2649" y="1178"/>
                <a:ext cx="48" cy="47"/>
              </a:xfrm>
              <a:custGeom>
                <a:avLst/>
                <a:gdLst>
                  <a:gd name="T0" fmla="*/ 0 w 158"/>
                  <a:gd name="T1" fmla="*/ 0 h 146"/>
                  <a:gd name="T2" fmla="*/ 0 w 158"/>
                  <a:gd name="T3" fmla="*/ 0 h 146"/>
                  <a:gd name="T4" fmla="*/ 158 w 158"/>
                  <a:gd name="T5" fmla="*/ 146 h 146"/>
                </a:gdLst>
                <a:ahLst/>
                <a:cxnLst>
                  <a:cxn ang="0">
                    <a:pos x="T0" y="T1"/>
                  </a:cxn>
                  <a:cxn ang="0">
                    <a:pos x="T2" y="T3"/>
                  </a:cxn>
                  <a:cxn ang="0">
                    <a:pos x="T4" y="T5"/>
                  </a:cxn>
                </a:cxnLst>
                <a:rect l="0" t="0" r="r" b="b"/>
                <a:pathLst>
                  <a:path w="158" h="146">
                    <a:moveTo>
                      <a:pt x="0" y="0"/>
                    </a:moveTo>
                    <a:lnTo>
                      <a:pt x="0" y="0"/>
                    </a:lnTo>
                    <a:cubicBezTo>
                      <a:pt x="83" y="0"/>
                      <a:pt x="151" y="64"/>
                      <a:pt x="158" y="146"/>
                    </a:cubicBezTo>
                  </a:path>
                </a:pathLst>
              </a:custGeom>
              <a:noFill/>
              <a:ln w="63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396" name="Freeform 36">
                <a:extLst>
                  <a:ext uri="{FF2B5EF4-FFF2-40B4-BE49-F238E27FC236}">
                    <a16:creationId xmlns:a16="http://schemas.microsoft.com/office/drawing/2014/main" id="{76DC1AE2-E99F-738A-7608-4EBA2490A03A}"/>
                  </a:ext>
                </a:extLst>
              </p:cNvPr>
              <p:cNvSpPr>
                <a:spLocks/>
              </p:cNvSpPr>
              <p:nvPr/>
            </p:nvSpPr>
            <p:spPr bwMode="auto">
              <a:xfrm>
                <a:off x="2559" y="1146"/>
                <a:ext cx="238" cy="238"/>
              </a:xfrm>
              <a:custGeom>
                <a:avLst/>
                <a:gdLst>
                  <a:gd name="T0" fmla="*/ 0 w 783"/>
                  <a:gd name="T1" fmla="*/ 225 h 737"/>
                  <a:gd name="T2" fmla="*/ 0 w 783"/>
                  <a:gd name="T3" fmla="*/ 225 h 737"/>
                  <a:gd name="T4" fmla="*/ 25 w 783"/>
                  <a:gd name="T5" fmla="*/ 154 h 737"/>
                  <a:gd name="T6" fmla="*/ 277 w 783"/>
                  <a:gd name="T7" fmla="*/ 0 h 737"/>
                  <a:gd name="T8" fmla="*/ 558 w 783"/>
                  <a:gd name="T9" fmla="*/ 267 h 737"/>
                  <a:gd name="T10" fmla="*/ 783 w 783"/>
                  <a:gd name="T11" fmla="*/ 502 h 737"/>
                  <a:gd name="T12" fmla="*/ 548 w 783"/>
                  <a:gd name="T13" fmla="*/ 737 h 737"/>
                  <a:gd name="T14" fmla="*/ 482 w 783"/>
                  <a:gd name="T15" fmla="*/ 737 h 737"/>
                  <a:gd name="T16" fmla="*/ 414 w 783"/>
                  <a:gd name="T17" fmla="*/ 737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83" h="737">
                    <a:moveTo>
                      <a:pt x="0" y="225"/>
                    </a:moveTo>
                    <a:lnTo>
                      <a:pt x="0" y="225"/>
                    </a:lnTo>
                    <a:cubicBezTo>
                      <a:pt x="8" y="197"/>
                      <a:pt x="13" y="181"/>
                      <a:pt x="25" y="154"/>
                    </a:cubicBezTo>
                    <a:cubicBezTo>
                      <a:pt x="73" y="60"/>
                      <a:pt x="169" y="0"/>
                      <a:pt x="277" y="0"/>
                    </a:cubicBezTo>
                    <a:cubicBezTo>
                      <a:pt x="427" y="0"/>
                      <a:pt x="551" y="118"/>
                      <a:pt x="558" y="267"/>
                    </a:cubicBezTo>
                    <a:cubicBezTo>
                      <a:pt x="683" y="272"/>
                      <a:pt x="783" y="376"/>
                      <a:pt x="783" y="502"/>
                    </a:cubicBezTo>
                    <a:cubicBezTo>
                      <a:pt x="783" y="631"/>
                      <a:pt x="677" y="737"/>
                      <a:pt x="548" y="737"/>
                    </a:cubicBezTo>
                    <a:lnTo>
                      <a:pt x="482" y="737"/>
                    </a:lnTo>
                    <a:lnTo>
                      <a:pt x="414" y="737"/>
                    </a:lnTo>
                  </a:path>
                </a:pathLst>
              </a:custGeom>
              <a:noFill/>
              <a:ln w="63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397" name="Freeform 37">
                <a:extLst>
                  <a:ext uri="{FF2B5EF4-FFF2-40B4-BE49-F238E27FC236}">
                    <a16:creationId xmlns:a16="http://schemas.microsoft.com/office/drawing/2014/main" id="{497937BD-7DBC-6DA3-EAAF-8FA5DD58B98E}"/>
                  </a:ext>
                </a:extLst>
              </p:cNvPr>
              <p:cNvSpPr>
                <a:spLocks/>
              </p:cNvSpPr>
              <p:nvPr/>
            </p:nvSpPr>
            <p:spPr bwMode="auto">
              <a:xfrm>
                <a:off x="2405" y="1190"/>
                <a:ext cx="162" cy="194"/>
              </a:xfrm>
              <a:custGeom>
                <a:avLst/>
                <a:gdLst>
                  <a:gd name="T0" fmla="*/ 439 w 533"/>
                  <a:gd name="T1" fmla="*/ 600 h 600"/>
                  <a:gd name="T2" fmla="*/ 439 w 533"/>
                  <a:gd name="T3" fmla="*/ 600 h 600"/>
                  <a:gd name="T4" fmla="*/ 352 w 533"/>
                  <a:gd name="T5" fmla="*/ 600 h 600"/>
                  <a:gd name="T6" fmla="*/ 191 w 533"/>
                  <a:gd name="T7" fmla="*/ 600 h 600"/>
                  <a:gd name="T8" fmla="*/ 0 w 533"/>
                  <a:gd name="T9" fmla="*/ 409 h 600"/>
                  <a:gd name="T10" fmla="*/ 191 w 533"/>
                  <a:gd name="T11" fmla="*/ 217 h 600"/>
                  <a:gd name="T12" fmla="*/ 229 w 533"/>
                  <a:gd name="T13" fmla="*/ 221 h 600"/>
                  <a:gd name="T14" fmla="*/ 229 w 533"/>
                  <a:gd name="T15" fmla="*/ 219 h 600"/>
                  <a:gd name="T16" fmla="*/ 449 w 533"/>
                  <a:gd name="T17" fmla="*/ 0 h 600"/>
                  <a:gd name="T18" fmla="*/ 533 w 533"/>
                  <a:gd name="T19" fmla="*/ 17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3" h="600">
                    <a:moveTo>
                      <a:pt x="439" y="600"/>
                    </a:moveTo>
                    <a:lnTo>
                      <a:pt x="439" y="600"/>
                    </a:lnTo>
                    <a:lnTo>
                      <a:pt x="352" y="600"/>
                    </a:lnTo>
                    <a:lnTo>
                      <a:pt x="191" y="600"/>
                    </a:lnTo>
                    <a:cubicBezTo>
                      <a:pt x="85" y="600"/>
                      <a:pt x="0" y="514"/>
                      <a:pt x="0" y="409"/>
                    </a:cubicBezTo>
                    <a:cubicBezTo>
                      <a:pt x="0" y="303"/>
                      <a:pt x="85" y="217"/>
                      <a:pt x="191" y="217"/>
                    </a:cubicBezTo>
                    <a:cubicBezTo>
                      <a:pt x="204" y="217"/>
                      <a:pt x="217" y="219"/>
                      <a:pt x="229" y="221"/>
                    </a:cubicBezTo>
                    <a:cubicBezTo>
                      <a:pt x="229" y="220"/>
                      <a:pt x="229" y="220"/>
                      <a:pt x="229" y="219"/>
                    </a:cubicBezTo>
                    <a:cubicBezTo>
                      <a:pt x="229" y="98"/>
                      <a:pt x="328" y="0"/>
                      <a:pt x="449" y="0"/>
                    </a:cubicBezTo>
                    <a:cubicBezTo>
                      <a:pt x="478" y="0"/>
                      <a:pt x="507" y="5"/>
                      <a:pt x="533" y="17"/>
                    </a:cubicBezTo>
                  </a:path>
                </a:pathLst>
              </a:custGeom>
              <a:noFill/>
              <a:ln w="63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nSpc>
                    <a:spcPts val="600"/>
                  </a:lnSpc>
                </a:pPr>
                <a:endParaRPr lang="en-US" sz="1050"/>
              </a:p>
            </p:txBody>
          </p:sp>
        </p:grpSp>
      </p:grpSp>
      <p:sp>
        <p:nvSpPr>
          <p:cNvPr id="337" name="TextBox 336">
            <a:extLst>
              <a:ext uri="{FF2B5EF4-FFF2-40B4-BE49-F238E27FC236}">
                <a16:creationId xmlns:a16="http://schemas.microsoft.com/office/drawing/2014/main" id="{271B8F1F-1340-BD5B-E9A1-A4B607EEC462}"/>
              </a:ext>
            </a:extLst>
          </p:cNvPr>
          <p:cNvSpPr txBox="1"/>
          <p:nvPr/>
        </p:nvSpPr>
        <p:spPr>
          <a:xfrm>
            <a:off x="7252337" y="5451028"/>
            <a:ext cx="1326004" cy="400110"/>
          </a:xfrm>
          <a:prstGeom prst="rect">
            <a:avLst/>
          </a:prstGeom>
          <a:noFill/>
        </p:spPr>
        <p:txBody>
          <a:bodyPr wrap="none" lIns="91440" tIns="45720" rIns="91440" bIns="45720" rtlCol="0" anchor="t">
            <a:spAutoFit/>
          </a:bodyPr>
          <a:lstStyle/>
          <a:p>
            <a:r>
              <a:rPr lang="en-US" sz="1000"/>
              <a:t>Allam Vinodh Kumar</a:t>
            </a:r>
          </a:p>
          <a:p>
            <a:endParaRPr lang="en-US" sz="1000"/>
          </a:p>
        </p:txBody>
      </p:sp>
    </p:spTree>
    <p:extLst>
      <p:ext uri="{BB962C8B-B14F-4D97-AF65-F5344CB8AC3E}">
        <p14:creationId xmlns:p14="http://schemas.microsoft.com/office/powerpoint/2010/main" val="20123075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 name="Rectangle 288">
            <a:extLst>
              <a:ext uri="{FF2B5EF4-FFF2-40B4-BE49-F238E27FC236}">
                <a16:creationId xmlns:a16="http://schemas.microsoft.com/office/drawing/2014/main" id="{012CF24A-8167-CB8D-06F8-73424929CF57}"/>
              </a:ext>
            </a:extLst>
          </p:cNvPr>
          <p:cNvSpPr/>
          <p:nvPr/>
        </p:nvSpPr>
        <p:spPr>
          <a:xfrm>
            <a:off x="10180809" y="6352232"/>
            <a:ext cx="1987826" cy="4789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99090E-09C1-4FCE-6D1D-722408C2CE35}"/>
              </a:ext>
            </a:extLst>
          </p:cNvPr>
          <p:cNvSpPr>
            <a:spLocks noGrp="1"/>
          </p:cNvSpPr>
          <p:nvPr>
            <p:ph type="title"/>
          </p:nvPr>
        </p:nvSpPr>
        <p:spPr>
          <a:xfrm>
            <a:off x="674741" y="365760"/>
            <a:ext cx="5421259" cy="685800"/>
          </a:xfrm>
        </p:spPr>
        <p:txBody>
          <a:bodyPr/>
          <a:lstStyle/>
          <a:p>
            <a:r>
              <a:rPr lang="en-US" sz="4000">
                <a:solidFill>
                  <a:schemeClr val="tx1"/>
                </a:solidFill>
                <a:latin typeface="+mn-lt"/>
              </a:rPr>
              <a:t>Risk and Compliance Transformation</a:t>
            </a:r>
            <a:br>
              <a:rPr lang="en-US" sz="4000">
                <a:solidFill>
                  <a:schemeClr val="tx1"/>
                </a:solidFill>
                <a:latin typeface="+mn-lt"/>
              </a:rPr>
            </a:br>
            <a:br>
              <a:rPr lang="en-US" sz="4000">
                <a:solidFill>
                  <a:schemeClr val="tx1"/>
                </a:solidFill>
                <a:latin typeface="+mn-lt"/>
              </a:rPr>
            </a:br>
            <a:endParaRPr lang="en-US">
              <a:latin typeface="+mn-lt"/>
            </a:endParaRPr>
          </a:p>
        </p:txBody>
      </p:sp>
      <p:sp>
        <p:nvSpPr>
          <p:cNvPr id="303" name="TextBox 302">
            <a:extLst>
              <a:ext uri="{FF2B5EF4-FFF2-40B4-BE49-F238E27FC236}">
                <a16:creationId xmlns:a16="http://schemas.microsoft.com/office/drawing/2014/main" id="{333A1D6B-B9B2-144D-7169-ECC5F25F05A9}"/>
              </a:ext>
            </a:extLst>
          </p:cNvPr>
          <p:cNvSpPr txBox="1"/>
          <p:nvPr/>
        </p:nvSpPr>
        <p:spPr>
          <a:xfrm>
            <a:off x="709238" y="126299"/>
            <a:ext cx="6112328" cy="369332"/>
          </a:xfrm>
          <a:prstGeom prst="rect">
            <a:avLst/>
          </a:prstGeom>
          <a:noFill/>
        </p:spPr>
        <p:txBody>
          <a:bodyPr wrap="square">
            <a:spAutoFit/>
          </a:bodyPr>
          <a:lstStyle/>
          <a:p>
            <a:r>
              <a:rPr lang="en-US">
                <a:solidFill>
                  <a:schemeClr val="accent6"/>
                </a:solidFill>
              </a:rPr>
              <a:t>CRS Offerings </a:t>
            </a:r>
          </a:p>
        </p:txBody>
      </p:sp>
      <p:cxnSp>
        <p:nvCxnSpPr>
          <p:cNvPr id="55" name="Straight Connector 54">
            <a:extLst>
              <a:ext uri="{FF2B5EF4-FFF2-40B4-BE49-F238E27FC236}">
                <a16:creationId xmlns:a16="http://schemas.microsoft.com/office/drawing/2014/main" id="{912ED076-B4E4-BF4B-7B8A-A7C93321B26F}"/>
              </a:ext>
            </a:extLst>
          </p:cNvPr>
          <p:cNvCxnSpPr>
            <a:cxnSpLocks/>
          </p:cNvCxnSpPr>
          <p:nvPr/>
        </p:nvCxnSpPr>
        <p:spPr>
          <a:xfrm flipH="1">
            <a:off x="6255774" y="5769067"/>
            <a:ext cx="5760720" cy="0"/>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E5693CA4-0180-568F-52EE-867A0D32CB4A}"/>
              </a:ext>
            </a:extLst>
          </p:cNvPr>
          <p:cNvCxnSpPr>
            <a:cxnSpLocks/>
          </p:cNvCxnSpPr>
          <p:nvPr/>
        </p:nvCxnSpPr>
        <p:spPr>
          <a:xfrm flipH="1">
            <a:off x="6255774" y="5325853"/>
            <a:ext cx="5760720" cy="0"/>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53AD3171-A6F9-C99F-89EC-BA1D0015D229}"/>
              </a:ext>
            </a:extLst>
          </p:cNvPr>
          <p:cNvSpPr txBox="1"/>
          <p:nvPr/>
        </p:nvSpPr>
        <p:spPr>
          <a:xfrm>
            <a:off x="6293657" y="5512230"/>
            <a:ext cx="1946367" cy="246221"/>
          </a:xfrm>
          <a:prstGeom prst="rect">
            <a:avLst/>
          </a:prstGeom>
          <a:noFill/>
        </p:spPr>
        <p:txBody>
          <a:bodyPr wrap="none" lIns="91440" tIns="45720" rIns="91440" bIns="45720" rtlCol="0" anchor="t">
            <a:spAutoFit/>
          </a:bodyPr>
          <a:lstStyle/>
          <a:p>
            <a:r>
              <a:rPr lang="en-US" sz="1000"/>
              <a:t>Barb Johnson Hunter Freeman</a:t>
            </a:r>
          </a:p>
        </p:txBody>
      </p:sp>
      <p:cxnSp>
        <p:nvCxnSpPr>
          <p:cNvPr id="317" name="Straight Connector 316">
            <a:extLst>
              <a:ext uri="{FF2B5EF4-FFF2-40B4-BE49-F238E27FC236}">
                <a16:creationId xmlns:a16="http://schemas.microsoft.com/office/drawing/2014/main" id="{D017F1E7-F618-D921-3C75-A7FF4D741707}"/>
              </a:ext>
            </a:extLst>
          </p:cNvPr>
          <p:cNvCxnSpPr>
            <a:cxnSpLocks/>
          </p:cNvCxnSpPr>
          <p:nvPr/>
        </p:nvCxnSpPr>
        <p:spPr>
          <a:xfrm flipH="1">
            <a:off x="6255775" y="4004007"/>
            <a:ext cx="5760720" cy="0"/>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23" name="Straight Connector 322">
            <a:extLst>
              <a:ext uri="{FF2B5EF4-FFF2-40B4-BE49-F238E27FC236}">
                <a16:creationId xmlns:a16="http://schemas.microsoft.com/office/drawing/2014/main" id="{498B1782-D2A5-7FEE-BE2B-085F9C8D5368}"/>
              </a:ext>
            </a:extLst>
          </p:cNvPr>
          <p:cNvCxnSpPr>
            <a:cxnSpLocks/>
          </p:cNvCxnSpPr>
          <p:nvPr/>
        </p:nvCxnSpPr>
        <p:spPr>
          <a:xfrm>
            <a:off x="6128658" y="-292624"/>
            <a:ext cx="0" cy="6955604"/>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196CE757-CAEE-947A-078B-5DEEF4436DB8}"/>
              </a:ext>
            </a:extLst>
          </p:cNvPr>
          <p:cNvCxnSpPr>
            <a:cxnSpLocks/>
          </p:cNvCxnSpPr>
          <p:nvPr/>
        </p:nvCxnSpPr>
        <p:spPr>
          <a:xfrm>
            <a:off x="9503387" y="0"/>
            <a:ext cx="0" cy="3902426"/>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970F29BC-3BD2-9B0C-967D-9F083CE701D8}"/>
              </a:ext>
            </a:extLst>
          </p:cNvPr>
          <p:cNvGrpSpPr/>
          <p:nvPr/>
        </p:nvGrpSpPr>
        <p:grpSpPr>
          <a:xfrm>
            <a:off x="2377640" y="2466330"/>
            <a:ext cx="1856910" cy="3935436"/>
            <a:chOff x="1566900" y="2538068"/>
            <a:chExt cx="3616524" cy="3208711"/>
          </a:xfrm>
          <a:solidFill>
            <a:schemeClr val="accent6">
              <a:lumMod val="40000"/>
              <a:lumOff val="60000"/>
            </a:schemeClr>
          </a:solidFill>
        </p:grpSpPr>
        <p:cxnSp>
          <p:nvCxnSpPr>
            <p:cNvPr id="28" name="Straight Connector 27">
              <a:extLst>
                <a:ext uri="{FF2B5EF4-FFF2-40B4-BE49-F238E27FC236}">
                  <a16:creationId xmlns:a16="http://schemas.microsoft.com/office/drawing/2014/main" id="{BE5CB672-B0D2-D68B-BDF7-35BAB5C999AB}"/>
                </a:ext>
              </a:extLst>
            </p:cNvPr>
            <p:cNvCxnSpPr>
              <a:cxnSpLocks/>
            </p:cNvCxnSpPr>
            <p:nvPr/>
          </p:nvCxnSpPr>
          <p:spPr>
            <a:xfrm>
              <a:off x="1566900" y="2538068"/>
              <a:ext cx="0" cy="3208711"/>
            </a:xfrm>
            <a:prstGeom prst="line">
              <a:avLst/>
            </a:prstGeom>
            <a:grpFill/>
            <a:ln cap="rnd">
              <a:solidFill>
                <a:schemeClr val="bg1">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318633B3-0661-2063-B308-E69807E3C00D}"/>
                </a:ext>
              </a:extLst>
            </p:cNvPr>
            <p:cNvCxnSpPr>
              <a:cxnSpLocks/>
            </p:cNvCxnSpPr>
            <p:nvPr/>
          </p:nvCxnSpPr>
          <p:spPr>
            <a:xfrm>
              <a:off x="5183424" y="2538068"/>
              <a:ext cx="0" cy="3208711"/>
            </a:xfrm>
            <a:prstGeom prst="line">
              <a:avLst/>
            </a:prstGeom>
            <a:grpFill/>
            <a:ln cap="rnd">
              <a:solidFill>
                <a:schemeClr val="bg1">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50" name="Rectangle 49">
            <a:extLst>
              <a:ext uri="{FF2B5EF4-FFF2-40B4-BE49-F238E27FC236}">
                <a16:creationId xmlns:a16="http://schemas.microsoft.com/office/drawing/2014/main" id="{EC3CAA06-0CF0-2AFD-7ECE-B8493E36C3F6}"/>
              </a:ext>
            </a:extLst>
          </p:cNvPr>
          <p:cNvSpPr/>
          <p:nvPr/>
        </p:nvSpPr>
        <p:spPr>
          <a:xfrm>
            <a:off x="644941" y="2455988"/>
            <a:ext cx="1581912" cy="411480"/>
          </a:xfrm>
          <a:prstGeom prst="rect">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ts val="850"/>
              </a:lnSpc>
            </a:pPr>
            <a:r>
              <a:rPr lang="en-US" sz="800">
                <a:solidFill>
                  <a:schemeClr val="tx1"/>
                </a:solidFill>
              </a:rPr>
              <a:t>Compliance Technology Assessment</a:t>
            </a:r>
          </a:p>
        </p:txBody>
      </p:sp>
      <p:sp>
        <p:nvSpPr>
          <p:cNvPr id="52" name="Rectangle 51">
            <a:extLst>
              <a:ext uri="{FF2B5EF4-FFF2-40B4-BE49-F238E27FC236}">
                <a16:creationId xmlns:a16="http://schemas.microsoft.com/office/drawing/2014/main" id="{C4BE5133-A7CB-B5A9-53DF-3F64D49928FD}"/>
              </a:ext>
            </a:extLst>
          </p:cNvPr>
          <p:cNvSpPr/>
          <p:nvPr/>
        </p:nvSpPr>
        <p:spPr>
          <a:xfrm>
            <a:off x="644941" y="2913696"/>
            <a:ext cx="1581912" cy="411480"/>
          </a:xfrm>
          <a:prstGeom prst="rect">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ts val="850"/>
              </a:lnSpc>
            </a:pPr>
            <a:r>
              <a:rPr lang="en-US" sz="800">
                <a:solidFill>
                  <a:schemeClr val="tx1"/>
                </a:solidFill>
              </a:rPr>
              <a:t>Risk Program </a:t>
            </a:r>
          </a:p>
          <a:p>
            <a:pPr algn="ctr">
              <a:lnSpc>
                <a:spcPts val="850"/>
              </a:lnSpc>
            </a:pPr>
            <a:r>
              <a:rPr lang="en-US" sz="800">
                <a:solidFill>
                  <a:schemeClr val="tx1"/>
                </a:solidFill>
              </a:rPr>
              <a:t>Assessment | Refresh | Definition </a:t>
            </a:r>
          </a:p>
        </p:txBody>
      </p:sp>
      <p:sp>
        <p:nvSpPr>
          <p:cNvPr id="53" name="Rectangle 52">
            <a:extLst>
              <a:ext uri="{FF2B5EF4-FFF2-40B4-BE49-F238E27FC236}">
                <a16:creationId xmlns:a16="http://schemas.microsoft.com/office/drawing/2014/main" id="{F82B2520-A129-6C8C-5411-8AC4F138A45F}"/>
              </a:ext>
            </a:extLst>
          </p:cNvPr>
          <p:cNvSpPr/>
          <p:nvPr/>
        </p:nvSpPr>
        <p:spPr>
          <a:xfrm>
            <a:off x="644941" y="3494588"/>
            <a:ext cx="1581912" cy="411480"/>
          </a:xfrm>
          <a:prstGeom prst="rect">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ts val="850"/>
              </a:lnSpc>
            </a:pPr>
            <a:r>
              <a:rPr lang="en-US" sz="800">
                <a:solidFill>
                  <a:schemeClr val="tx1"/>
                </a:solidFill>
              </a:rPr>
              <a:t>Policy Lifecycle and Exception Management</a:t>
            </a:r>
          </a:p>
        </p:txBody>
      </p:sp>
      <p:sp>
        <p:nvSpPr>
          <p:cNvPr id="54" name="Rectangle 53">
            <a:extLst>
              <a:ext uri="{FF2B5EF4-FFF2-40B4-BE49-F238E27FC236}">
                <a16:creationId xmlns:a16="http://schemas.microsoft.com/office/drawing/2014/main" id="{D703FDE8-4F4B-1937-0F2C-88CE11A7739F}"/>
              </a:ext>
            </a:extLst>
          </p:cNvPr>
          <p:cNvSpPr/>
          <p:nvPr/>
        </p:nvSpPr>
        <p:spPr>
          <a:xfrm>
            <a:off x="644941" y="3960465"/>
            <a:ext cx="1581912" cy="411480"/>
          </a:xfrm>
          <a:prstGeom prst="rect">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ts val="850"/>
              </a:lnSpc>
            </a:pPr>
            <a:r>
              <a:rPr lang="en-US" sz="800">
                <a:solidFill>
                  <a:schemeClr val="tx1"/>
                </a:solidFill>
              </a:rPr>
              <a:t>Risk and Compliance Management</a:t>
            </a:r>
          </a:p>
        </p:txBody>
      </p:sp>
      <p:sp>
        <p:nvSpPr>
          <p:cNvPr id="60" name="Rectangle 59">
            <a:extLst>
              <a:ext uri="{FF2B5EF4-FFF2-40B4-BE49-F238E27FC236}">
                <a16:creationId xmlns:a16="http://schemas.microsoft.com/office/drawing/2014/main" id="{DD9994ED-84BB-34F1-D50B-D40BA3545AA0}"/>
              </a:ext>
            </a:extLst>
          </p:cNvPr>
          <p:cNvSpPr/>
          <p:nvPr/>
        </p:nvSpPr>
        <p:spPr>
          <a:xfrm>
            <a:off x="644941" y="5471972"/>
            <a:ext cx="1581912" cy="411480"/>
          </a:xfrm>
          <a:prstGeom prst="rect">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ts val="850"/>
              </a:lnSpc>
            </a:pPr>
            <a:r>
              <a:rPr lang="en-US" sz="800">
                <a:solidFill>
                  <a:schemeClr val="tx1"/>
                </a:solidFill>
              </a:rPr>
              <a:t>Risk and Compliance Functional Program Support</a:t>
            </a:r>
          </a:p>
        </p:txBody>
      </p:sp>
      <p:sp>
        <p:nvSpPr>
          <p:cNvPr id="61" name="Rectangle 60">
            <a:extLst>
              <a:ext uri="{FF2B5EF4-FFF2-40B4-BE49-F238E27FC236}">
                <a16:creationId xmlns:a16="http://schemas.microsoft.com/office/drawing/2014/main" id="{F1DD059F-DF6D-C673-23E2-5FBD8E77C1B2}"/>
              </a:ext>
            </a:extLst>
          </p:cNvPr>
          <p:cNvSpPr/>
          <p:nvPr/>
        </p:nvSpPr>
        <p:spPr>
          <a:xfrm>
            <a:off x="644941" y="5932261"/>
            <a:ext cx="1581912" cy="411480"/>
          </a:xfrm>
          <a:prstGeom prst="rect">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ts val="850"/>
              </a:lnSpc>
            </a:pPr>
            <a:r>
              <a:rPr lang="en-US" sz="800">
                <a:solidFill>
                  <a:schemeClr val="tx1"/>
                </a:solidFill>
              </a:rPr>
              <a:t>Risk and Compliance Technical Solution Support</a:t>
            </a:r>
          </a:p>
        </p:txBody>
      </p:sp>
      <p:sp>
        <p:nvSpPr>
          <p:cNvPr id="62" name="Rectangle 61">
            <a:extLst>
              <a:ext uri="{FF2B5EF4-FFF2-40B4-BE49-F238E27FC236}">
                <a16:creationId xmlns:a16="http://schemas.microsoft.com/office/drawing/2014/main" id="{5748AC60-CCA8-67F8-8508-BB5B73C76E97}"/>
              </a:ext>
            </a:extLst>
          </p:cNvPr>
          <p:cNvSpPr/>
          <p:nvPr/>
        </p:nvSpPr>
        <p:spPr>
          <a:xfrm>
            <a:off x="644941" y="4413664"/>
            <a:ext cx="1581912" cy="411480"/>
          </a:xfrm>
          <a:prstGeom prst="rect">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ts val="850"/>
              </a:lnSpc>
            </a:pPr>
            <a:r>
              <a:rPr lang="en-US" sz="800">
                <a:solidFill>
                  <a:schemeClr val="tx1"/>
                </a:solidFill>
              </a:rPr>
              <a:t>Control Assurance and Continuous Monitoring</a:t>
            </a:r>
          </a:p>
        </p:txBody>
      </p:sp>
      <p:sp>
        <p:nvSpPr>
          <p:cNvPr id="63" name="Rectangle 62">
            <a:extLst>
              <a:ext uri="{FF2B5EF4-FFF2-40B4-BE49-F238E27FC236}">
                <a16:creationId xmlns:a16="http://schemas.microsoft.com/office/drawing/2014/main" id="{81285A0E-B920-61E1-8E98-425627015C9F}"/>
              </a:ext>
            </a:extLst>
          </p:cNvPr>
          <p:cNvSpPr/>
          <p:nvPr/>
        </p:nvSpPr>
        <p:spPr>
          <a:xfrm>
            <a:off x="644941" y="4878484"/>
            <a:ext cx="1581912" cy="411480"/>
          </a:xfrm>
          <a:prstGeom prst="rect">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ts val="850"/>
              </a:lnSpc>
            </a:pPr>
            <a:r>
              <a:rPr lang="en-US" sz="800">
                <a:solidFill>
                  <a:schemeClr val="tx1"/>
                </a:solidFill>
              </a:rPr>
              <a:t>Issues and Remediation </a:t>
            </a:r>
          </a:p>
        </p:txBody>
      </p:sp>
      <p:sp>
        <p:nvSpPr>
          <p:cNvPr id="256" name="Rectangle 255">
            <a:extLst>
              <a:ext uri="{FF2B5EF4-FFF2-40B4-BE49-F238E27FC236}">
                <a16:creationId xmlns:a16="http://schemas.microsoft.com/office/drawing/2014/main" id="{6CE28855-F3A0-45F5-DA02-9D80CFE76610}"/>
              </a:ext>
            </a:extLst>
          </p:cNvPr>
          <p:cNvSpPr/>
          <p:nvPr/>
        </p:nvSpPr>
        <p:spPr>
          <a:xfrm>
            <a:off x="2515628" y="2455988"/>
            <a:ext cx="1581912" cy="411480"/>
          </a:xfrm>
          <a:prstGeom prst="rect">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ts val="850"/>
              </a:lnSpc>
            </a:pPr>
            <a:r>
              <a:rPr lang="en-US" sz="800">
                <a:solidFill>
                  <a:schemeClr val="tx1"/>
                </a:solidFill>
              </a:rPr>
              <a:t>Third-Party Coverage </a:t>
            </a:r>
          </a:p>
          <a:p>
            <a:pPr algn="ctr">
              <a:lnSpc>
                <a:spcPts val="850"/>
              </a:lnSpc>
            </a:pPr>
            <a:r>
              <a:rPr lang="en-US" sz="800">
                <a:solidFill>
                  <a:schemeClr val="tx1"/>
                </a:solidFill>
              </a:rPr>
              <a:t>Assessment</a:t>
            </a:r>
          </a:p>
        </p:txBody>
      </p:sp>
      <p:sp>
        <p:nvSpPr>
          <p:cNvPr id="257" name="Rectangle 256">
            <a:extLst>
              <a:ext uri="{FF2B5EF4-FFF2-40B4-BE49-F238E27FC236}">
                <a16:creationId xmlns:a16="http://schemas.microsoft.com/office/drawing/2014/main" id="{A7873F29-424F-19B7-9AAE-ABC8DF92BC58}"/>
              </a:ext>
            </a:extLst>
          </p:cNvPr>
          <p:cNvSpPr/>
          <p:nvPr/>
        </p:nvSpPr>
        <p:spPr>
          <a:xfrm>
            <a:off x="2515628" y="2913696"/>
            <a:ext cx="1581912" cy="411480"/>
          </a:xfrm>
          <a:prstGeom prst="rect">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ts val="850"/>
              </a:lnSpc>
            </a:pPr>
            <a:r>
              <a:rPr lang="en-US" sz="800">
                <a:solidFill>
                  <a:schemeClr val="tx1"/>
                </a:solidFill>
              </a:rPr>
              <a:t>Third-Party Program </a:t>
            </a:r>
          </a:p>
          <a:p>
            <a:pPr algn="ctr">
              <a:lnSpc>
                <a:spcPts val="850"/>
              </a:lnSpc>
            </a:pPr>
            <a:r>
              <a:rPr lang="en-US" sz="800">
                <a:solidFill>
                  <a:schemeClr val="tx1"/>
                </a:solidFill>
              </a:rPr>
              <a:t>Assessment | Refresh | Definition </a:t>
            </a:r>
          </a:p>
        </p:txBody>
      </p:sp>
      <p:sp>
        <p:nvSpPr>
          <p:cNvPr id="258" name="Rectangle 257">
            <a:extLst>
              <a:ext uri="{FF2B5EF4-FFF2-40B4-BE49-F238E27FC236}">
                <a16:creationId xmlns:a16="http://schemas.microsoft.com/office/drawing/2014/main" id="{211D937D-2B5F-150F-F134-8D7261D72674}"/>
              </a:ext>
            </a:extLst>
          </p:cNvPr>
          <p:cNvSpPr/>
          <p:nvPr/>
        </p:nvSpPr>
        <p:spPr>
          <a:xfrm>
            <a:off x="2515628" y="3494588"/>
            <a:ext cx="1581912" cy="411480"/>
          </a:xfrm>
          <a:prstGeom prst="rect">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ts val="850"/>
              </a:lnSpc>
            </a:pPr>
            <a:r>
              <a:rPr lang="en-US" sz="800">
                <a:solidFill>
                  <a:schemeClr val="tx1"/>
                </a:solidFill>
              </a:rPr>
              <a:t>Business Engagement Intake Process</a:t>
            </a:r>
          </a:p>
        </p:txBody>
      </p:sp>
      <p:sp>
        <p:nvSpPr>
          <p:cNvPr id="259" name="Rectangle 258">
            <a:extLst>
              <a:ext uri="{FF2B5EF4-FFF2-40B4-BE49-F238E27FC236}">
                <a16:creationId xmlns:a16="http://schemas.microsoft.com/office/drawing/2014/main" id="{087305BC-7085-67A8-B39D-46EA2007E566}"/>
              </a:ext>
            </a:extLst>
          </p:cNvPr>
          <p:cNvSpPr/>
          <p:nvPr/>
        </p:nvSpPr>
        <p:spPr>
          <a:xfrm>
            <a:off x="2515628" y="3960465"/>
            <a:ext cx="1581912" cy="411480"/>
          </a:xfrm>
          <a:prstGeom prst="rect">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ts val="850"/>
              </a:lnSpc>
            </a:pPr>
            <a:r>
              <a:rPr lang="en-US" sz="800">
                <a:solidFill>
                  <a:schemeClr val="tx1"/>
                </a:solidFill>
              </a:rPr>
              <a:t>Inherent Risk and Tiering</a:t>
            </a:r>
          </a:p>
        </p:txBody>
      </p:sp>
      <p:sp>
        <p:nvSpPr>
          <p:cNvPr id="260" name="Rectangle 259">
            <a:extLst>
              <a:ext uri="{FF2B5EF4-FFF2-40B4-BE49-F238E27FC236}">
                <a16:creationId xmlns:a16="http://schemas.microsoft.com/office/drawing/2014/main" id="{3349AFCE-68B8-2B19-DA75-28CD209A5F59}"/>
              </a:ext>
            </a:extLst>
          </p:cNvPr>
          <p:cNvSpPr/>
          <p:nvPr/>
        </p:nvSpPr>
        <p:spPr>
          <a:xfrm>
            <a:off x="2515628" y="5471972"/>
            <a:ext cx="1581912" cy="411480"/>
          </a:xfrm>
          <a:prstGeom prst="rect">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ts val="850"/>
              </a:lnSpc>
            </a:pPr>
            <a:r>
              <a:rPr lang="en-US" sz="800">
                <a:solidFill>
                  <a:schemeClr val="tx1"/>
                </a:solidFill>
              </a:rPr>
              <a:t>Third-Party Functional Program Support </a:t>
            </a:r>
          </a:p>
        </p:txBody>
      </p:sp>
      <p:sp>
        <p:nvSpPr>
          <p:cNvPr id="261" name="Rectangle 260">
            <a:extLst>
              <a:ext uri="{FF2B5EF4-FFF2-40B4-BE49-F238E27FC236}">
                <a16:creationId xmlns:a16="http://schemas.microsoft.com/office/drawing/2014/main" id="{F382B00C-7795-9331-892B-7711E1EA58BF}"/>
              </a:ext>
            </a:extLst>
          </p:cNvPr>
          <p:cNvSpPr/>
          <p:nvPr/>
        </p:nvSpPr>
        <p:spPr>
          <a:xfrm>
            <a:off x="2515628" y="5932261"/>
            <a:ext cx="1581912" cy="411480"/>
          </a:xfrm>
          <a:prstGeom prst="rect">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ts val="850"/>
              </a:lnSpc>
            </a:pPr>
            <a:r>
              <a:rPr lang="en-US" sz="800">
                <a:solidFill>
                  <a:schemeClr val="tx1"/>
                </a:solidFill>
              </a:rPr>
              <a:t>Third-Party Technical Solution Support</a:t>
            </a:r>
          </a:p>
        </p:txBody>
      </p:sp>
      <p:sp>
        <p:nvSpPr>
          <p:cNvPr id="262" name="Rectangle 261">
            <a:extLst>
              <a:ext uri="{FF2B5EF4-FFF2-40B4-BE49-F238E27FC236}">
                <a16:creationId xmlns:a16="http://schemas.microsoft.com/office/drawing/2014/main" id="{4315A571-197A-120C-2953-D59E549841BE}"/>
              </a:ext>
            </a:extLst>
          </p:cNvPr>
          <p:cNvSpPr/>
          <p:nvPr/>
        </p:nvSpPr>
        <p:spPr>
          <a:xfrm>
            <a:off x="2515628" y="4413664"/>
            <a:ext cx="1581912" cy="411480"/>
          </a:xfrm>
          <a:prstGeom prst="rect">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45720" rIns="182880" bIns="45720" numCol="1" spcCol="0" rtlCol="0" fromWordArt="0" anchor="ctr" anchorCtr="0" forceAA="0" compatLnSpc="1">
            <a:prstTxWarp prst="textNoShape">
              <a:avLst/>
            </a:prstTxWarp>
            <a:noAutofit/>
          </a:bodyPr>
          <a:lstStyle/>
          <a:p>
            <a:pPr algn="ctr">
              <a:lnSpc>
                <a:spcPts val="850"/>
              </a:lnSpc>
            </a:pPr>
            <a:r>
              <a:rPr lang="en-US" sz="800">
                <a:solidFill>
                  <a:schemeClr val="tx1"/>
                </a:solidFill>
              </a:rPr>
              <a:t>Vendor Corporate Security Program, Engagement Assessment and Continuous Monitoring</a:t>
            </a:r>
          </a:p>
        </p:txBody>
      </p:sp>
      <p:sp>
        <p:nvSpPr>
          <p:cNvPr id="263" name="Rectangle 262">
            <a:extLst>
              <a:ext uri="{FF2B5EF4-FFF2-40B4-BE49-F238E27FC236}">
                <a16:creationId xmlns:a16="http://schemas.microsoft.com/office/drawing/2014/main" id="{0C7D237D-EB62-00AE-A735-C51F77A80FE4}"/>
              </a:ext>
            </a:extLst>
          </p:cNvPr>
          <p:cNvSpPr/>
          <p:nvPr/>
        </p:nvSpPr>
        <p:spPr>
          <a:xfrm>
            <a:off x="2515628" y="4878484"/>
            <a:ext cx="1581912" cy="411480"/>
          </a:xfrm>
          <a:prstGeom prst="rect">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ts val="850"/>
              </a:lnSpc>
            </a:pPr>
            <a:r>
              <a:rPr lang="en-US" sz="800">
                <a:solidFill>
                  <a:schemeClr val="tx1"/>
                </a:solidFill>
              </a:rPr>
              <a:t>Issues and Remediation</a:t>
            </a:r>
          </a:p>
        </p:txBody>
      </p:sp>
      <p:sp>
        <p:nvSpPr>
          <p:cNvPr id="264" name="Rectangle 263">
            <a:extLst>
              <a:ext uri="{FF2B5EF4-FFF2-40B4-BE49-F238E27FC236}">
                <a16:creationId xmlns:a16="http://schemas.microsoft.com/office/drawing/2014/main" id="{D866CC42-776E-559D-5887-08B6715DCC1D}"/>
              </a:ext>
            </a:extLst>
          </p:cNvPr>
          <p:cNvSpPr/>
          <p:nvPr/>
        </p:nvSpPr>
        <p:spPr>
          <a:xfrm>
            <a:off x="4381748" y="2455988"/>
            <a:ext cx="1581912" cy="411480"/>
          </a:xfrm>
          <a:prstGeom prst="rect">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ts val="850"/>
              </a:lnSpc>
            </a:pPr>
            <a:r>
              <a:rPr lang="en-US" sz="800">
                <a:solidFill>
                  <a:schemeClr val="tx1"/>
                </a:solidFill>
              </a:rPr>
              <a:t>Operational Resiliency </a:t>
            </a:r>
          </a:p>
          <a:p>
            <a:pPr algn="ctr">
              <a:lnSpc>
                <a:spcPts val="850"/>
              </a:lnSpc>
            </a:pPr>
            <a:r>
              <a:rPr lang="en-US" sz="800">
                <a:solidFill>
                  <a:schemeClr val="tx1"/>
                </a:solidFill>
              </a:rPr>
              <a:t>Readiness Assessment</a:t>
            </a:r>
          </a:p>
        </p:txBody>
      </p:sp>
      <p:sp>
        <p:nvSpPr>
          <p:cNvPr id="265" name="Rectangle 264">
            <a:extLst>
              <a:ext uri="{FF2B5EF4-FFF2-40B4-BE49-F238E27FC236}">
                <a16:creationId xmlns:a16="http://schemas.microsoft.com/office/drawing/2014/main" id="{1B75BA9D-610E-4D2C-9DA3-A597D435629C}"/>
              </a:ext>
            </a:extLst>
          </p:cNvPr>
          <p:cNvSpPr/>
          <p:nvPr/>
        </p:nvSpPr>
        <p:spPr>
          <a:xfrm>
            <a:off x="4381748" y="2913696"/>
            <a:ext cx="1581912" cy="411480"/>
          </a:xfrm>
          <a:prstGeom prst="rect">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ts val="850"/>
              </a:lnSpc>
            </a:pPr>
            <a:r>
              <a:rPr lang="en-US" sz="800">
                <a:solidFill>
                  <a:schemeClr val="tx1"/>
                </a:solidFill>
              </a:rPr>
              <a:t>BC-DR Architecture </a:t>
            </a:r>
          </a:p>
          <a:p>
            <a:pPr algn="ctr">
              <a:lnSpc>
                <a:spcPts val="850"/>
              </a:lnSpc>
            </a:pPr>
            <a:r>
              <a:rPr lang="en-US" sz="800">
                <a:solidFill>
                  <a:schemeClr val="tx1"/>
                </a:solidFill>
              </a:rPr>
              <a:t>for Hybrid Cloud Assessment</a:t>
            </a:r>
          </a:p>
        </p:txBody>
      </p:sp>
      <p:sp>
        <p:nvSpPr>
          <p:cNvPr id="266" name="Rectangle 265">
            <a:extLst>
              <a:ext uri="{FF2B5EF4-FFF2-40B4-BE49-F238E27FC236}">
                <a16:creationId xmlns:a16="http://schemas.microsoft.com/office/drawing/2014/main" id="{7ECB6B43-D36B-4A84-481F-2331CEEC30C6}"/>
              </a:ext>
            </a:extLst>
          </p:cNvPr>
          <p:cNvSpPr/>
          <p:nvPr/>
        </p:nvSpPr>
        <p:spPr>
          <a:xfrm>
            <a:off x="4381748" y="3494588"/>
            <a:ext cx="1581912" cy="411480"/>
          </a:xfrm>
          <a:prstGeom prst="rect">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ts val="850"/>
              </a:lnSpc>
            </a:pPr>
            <a:r>
              <a:rPr lang="en-US" sz="800">
                <a:solidFill>
                  <a:schemeClr val="tx1"/>
                </a:solidFill>
              </a:rPr>
              <a:t>Business Impact Analysis</a:t>
            </a:r>
          </a:p>
        </p:txBody>
      </p:sp>
      <p:sp>
        <p:nvSpPr>
          <p:cNvPr id="267" name="Rectangle 266">
            <a:extLst>
              <a:ext uri="{FF2B5EF4-FFF2-40B4-BE49-F238E27FC236}">
                <a16:creationId xmlns:a16="http://schemas.microsoft.com/office/drawing/2014/main" id="{F4E6EB11-3F52-CEA1-34D4-DC9C98A56413}"/>
              </a:ext>
            </a:extLst>
          </p:cNvPr>
          <p:cNvSpPr/>
          <p:nvPr/>
        </p:nvSpPr>
        <p:spPr>
          <a:xfrm>
            <a:off x="4381748" y="3960465"/>
            <a:ext cx="1581912" cy="411480"/>
          </a:xfrm>
          <a:prstGeom prst="rect">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ts val="850"/>
              </a:lnSpc>
            </a:pPr>
            <a:r>
              <a:rPr lang="en-US" sz="800">
                <a:solidFill>
                  <a:schemeClr val="tx1"/>
                </a:solidFill>
              </a:rPr>
              <a:t>Disaster Recovery</a:t>
            </a:r>
          </a:p>
        </p:txBody>
      </p:sp>
      <p:sp>
        <p:nvSpPr>
          <p:cNvPr id="268" name="Rectangle 267">
            <a:extLst>
              <a:ext uri="{FF2B5EF4-FFF2-40B4-BE49-F238E27FC236}">
                <a16:creationId xmlns:a16="http://schemas.microsoft.com/office/drawing/2014/main" id="{310AE154-A5DC-0AAC-6C04-E86097D3D2BC}"/>
              </a:ext>
            </a:extLst>
          </p:cNvPr>
          <p:cNvSpPr/>
          <p:nvPr/>
        </p:nvSpPr>
        <p:spPr>
          <a:xfrm>
            <a:off x="4381748" y="5471972"/>
            <a:ext cx="1581912" cy="411480"/>
          </a:xfrm>
          <a:prstGeom prst="rect">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ts val="850"/>
              </a:lnSpc>
            </a:pPr>
            <a:r>
              <a:rPr lang="en-US" sz="800">
                <a:solidFill>
                  <a:schemeClr val="tx1"/>
                </a:solidFill>
              </a:rPr>
              <a:t>BCM / DR Functional Program Support</a:t>
            </a:r>
          </a:p>
        </p:txBody>
      </p:sp>
      <p:sp>
        <p:nvSpPr>
          <p:cNvPr id="269" name="Rectangle 268">
            <a:extLst>
              <a:ext uri="{FF2B5EF4-FFF2-40B4-BE49-F238E27FC236}">
                <a16:creationId xmlns:a16="http://schemas.microsoft.com/office/drawing/2014/main" id="{AEB321B0-6A28-90FA-C40E-568F4AAD57BE}"/>
              </a:ext>
            </a:extLst>
          </p:cNvPr>
          <p:cNvSpPr/>
          <p:nvPr/>
        </p:nvSpPr>
        <p:spPr>
          <a:xfrm>
            <a:off x="4381748" y="5932261"/>
            <a:ext cx="1581912" cy="411480"/>
          </a:xfrm>
          <a:prstGeom prst="rect">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ts val="850"/>
              </a:lnSpc>
            </a:pPr>
            <a:r>
              <a:rPr lang="en-US" sz="800">
                <a:solidFill>
                  <a:schemeClr val="tx1"/>
                </a:solidFill>
              </a:rPr>
              <a:t>BCM / DR Technical Solution Support</a:t>
            </a:r>
          </a:p>
        </p:txBody>
      </p:sp>
      <p:sp>
        <p:nvSpPr>
          <p:cNvPr id="270" name="Rectangle 269">
            <a:extLst>
              <a:ext uri="{FF2B5EF4-FFF2-40B4-BE49-F238E27FC236}">
                <a16:creationId xmlns:a16="http://schemas.microsoft.com/office/drawing/2014/main" id="{EEC07711-F175-9DF1-ED92-52D66A116C5A}"/>
              </a:ext>
            </a:extLst>
          </p:cNvPr>
          <p:cNvSpPr/>
          <p:nvPr/>
        </p:nvSpPr>
        <p:spPr>
          <a:xfrm>
            <a:off x="4381748" y="4413664"/>
            <a:ext cx="1581912" cy="411480"/>
          </a:xfrm>
          <a:prstGeom prst="rect">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ts val="850"/>
              </a:lnSpc>
            </a:pPr>
            <a:r>
              <a:rPr lang="en-US" sz="800">
                <a:solidFill>
                  <a:schemeClr val="tx1"/>
                </a:solidFill>
              </a:rPr>
              <a:t>Business Continuity and Operational Resiliency</a:t>
            </a:r>
          </a:p>
        </p:txBody>
      </p:sp>
      <p:sp>
        <p:nvSpPr>
          <p:cNvPr id="271" name="Rectangle 270">
            <a:extLst>
              <a:ext uri="{FF2B5EF4-FFF2-40B4-BE49-F238E27FC236}">
                <a16:creationId xmlns:a16="http://schemas.microsoft.com/office/drawing/2014/main" id="{6005A396-21E2-2BD0-189B-B171F5ABBC8B}"/>
              </a:ext>
            </a:extLst>
          </p:cNvPr>
          <p:cNvSpPr/>
          <p:nvPr/>
        </p:nvSpPr>
        <p:spPr>
          <a:xfrm>
            <a:off x="4381748" y="4878484"/>
            <a:ext cx="1581912" cy="411480"/>
          </a:xfrm>
          <a:prstGeom prst="rect">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ts val="850"/>
              </a:lnSpc>
            </a:pPr>
            <a:r>
              <a:rPr lang="en-US" sz="800">
                <a:solidFill>
                  <a:schemeClr val="tx1"/>
                </a:solidFill>
              </a:rPr>
              <a:t>Exercise and Crisis Management</a:t>
            </a:r>
          </a:p>
        </p:txBody>
      </p:sp>
      <p:sp>
        <p:nvSpPr>
          <p:cNvPr id="272" name="TextBox 271">
            <a:extLst>
              <a:ext uri="{FF2B5EF4-FFF2-40B4-BE49-F238E27FC236}">
                <a16:creationId xmlns:a16="http://schemas.microsoft.com/office/drawing/2014/main" id="{9BF4C5AF-4223-8232-AC1B-931615FB629E}"/>
              </a:ext>
            </a:extLst>
          </p:cNvPr>
          <p:cNvSpPr txBox="1"/>
          <p:nvPr/>
        </p:nvSpPr>
        <p:spPr>
          <a:xfrm>
            <a:off x="118542" y="3059898"/>
            <a:ext cx="428322" cy="246221"/>
          </a:xfrm>
          <a:prstGeom prst="rect">
            <a:avLst/>
          </a:prstGeom>
          <a:noFill/>
        </p:spPr>
        <p:txBody>
          <a:bodyPr wrap="none" rtlCol="0">
            <a:spAutoFit/>
          </a:bodyPr>
          <a:lstStyle/>
          <a:p>
            <a:r>
              <a:rPr lang="en-US" sz="1000">
                <a:solidFill>
                  <a:schemeClr val="bg2">
                    <a:lumMod val="50000"/>
                  </a:schemeClr>
                </a:solidFill>
              </a:rPr>
              <a:t>Plan</a:t>
            </a:r>
          </a:p>
        </p:txBody>
      </p:sp>
      <p:sp>
        <p:nvSpPr>
          <p:cNvPr id="273" name="TextBox 272">
            <a:extLst>
              <a:ext uri="{FF2B5EF4-FFF2-40B4-BE49-F238E27FC236}">
                <a16:creationId xmlns:a16="http://schemas.microsoft.com/office/drawing/2014/main" id="{C731F288-08A5-C91F-F847-ABC6B4A22842}"/>
              </a:ext>
            </a:extLst>
          </p:cNvPr>
          <p:cNvSpPr txBox="1"/>
          <p:nvPr/>
        </p:nvSpPr>
        <p:spPr>
          <a:xfrm>
            <a:off x="101710" y="4459946"/>
            <a:ext cx="461986" cy="246221"/>
          </a:xfrm>
          <a:prstGeom prst="rect">
            <a:avLst/>
          </a:prstGeom>
          <a:noFill/>
        </p:spPr>
        <p:txBody>
          <a:bodyPr wrap="none" rtlCol="0">
            <a:spAutoFit/>
          </a:bodyPr>
          <a:lstStyle/>
          <a:p>
            <a:r>
              <a:rPr lang="en-US" sz="1000">
                <a:solidFill>
                  <a:schemeClr val="bg2">
                    <a:lumMod val="50000"/>
                  </a:schemeClr>
                </a:solidFill>
              </a:rPr>
              <a:t>Build</a:t>
            </a:r>
          </a:p>
        </p:txBody>
      </p:sp>
      <p:sp>
        <p:nvSpPr>
          <p:cNvPr id="274" name="TextBox 273">
            <a:extLst>
              <a:ext uri="{FF2B5EF4-FFF2-40B4-BE49-F238E27FC236}">
                <a16:creationId xmlns:a16="http://schemas.microsoft.com/office/drawing/2014/main" id="{57A5DA8E-8939-E278-7075-A1CC770D828A}"/>
              </a:ext>
            </a:extLst>
          </p:cNvPr>
          <p:cNvSpPr txBox="1"/>
          <p:nvPr/>
        </p:nvSpPr>
        <p:spPr>
          <a:xfrm>
            <a:off x="134572" y="5952662"/>
            <a:ext cx="396262" cy="246221"/>
          </a:xfrm>
          <a:prstGeom prst="rect">
            <a:avLst/>
          </a:prstGeom>
          <a:noFill/>
        </p:spPr>
        <p:txBody>
          <a:bodyPr wrap="none" rtlCol="0">
            <a:spAutoFit/>
          </a:bodyPr>
          <a:lstStyle/>
          <a:p>
            <a:r>
              <a:rPr lang="en-US" sz="1000">
                <a:solidFill>
                  <a:schemeClr val="bg2">
                    <a:lumMod val="50000"/>
                  </a:schemeClr>
                </a:solidFill>
              </a:rPr>
              <a:t>Run</a:t>
            </a:r>
          </a:p>
        </p:txBody>
      </p:sp>
      <p:sp>
        <p:nvSpPr>
          <p:cNvPr id="278" name="TextBox 277">
            <a:extLst>
              <a:ext uri="{FF2B5EF4-FFF2-40B4-BE49-F238E27FC236}">
                <a16:creationId xmlns:a16="http://schemas.microsoft.com/office/drawing/2014/main" id="{C2851867-5165-DD02-3011-1E41FCBB5015}"/>
              </a:ext>
            </a:extLst>
          </p:cNvPr>
          <p:cNvSpPr txBox="1"/>
          <p:nvPr/>
        </p:nvSpPr>
        <p:spPr>
          <a:xfrm>
            <a:off x="4802852" y="1941966"/>
            <a:ext cx="1322798" cy="400110"/>
          </a:xfrm>
          <a:prstGeom prst="rect">
            <a:avLst/>
          </a:prstGeom>
          <a:noFill/>
        </p:spPr>
        <p:txBody>
          <a:bodyPr wrap="none" rtlCol="0">
            <a:spAutoFit/>
          </a:bodyPr>
          <a:lstStyle/>
          <a:p>
            <a:r>
              <a:rPr lang="en-US" sz="1000" b="1"/>
              <a:t>Business Continuity</a:t>
            </a:r>
          </a:p>
          <a:p>
            <a:r>
              <a:rPr lang="en-US" sz="1000" b="1"/>
              <a:t>Management (BCM)</a:t>
            </a:r>
          </a:p>
        </p:txBody>
      </p:sp>
      <p:sp>
        <p:nvSpPr>
          <p:cNvPr id="279" name="TextBox 278">
            <a:extLst>
              <a:ext uri="{FF2B5EF4-FFF2-40B4-BE49-F238E27FC236}">
                <a16:creationId xmlns:a16="http://schemas.microsoft.com/office/drawing/2014/main" id="{3D775D92-9520-B512-84FA-785710D29BF4}"/>
              </a:ext>
            </a:extLst>
          </p:cNvPr>
          <p:cNvSpPr txBox="1"/>
          <p:nvPr/>
        </p:nvSpPr>
        <p:spPr>
          <a:xfrm>
            <a:off x="2956728" y="1941966"/>
            <a:ext cx="1393330" cy="400110"/>
          </a:xfrm>
          <a:prstGeom prst="rect">
            <a:avLst/>
          </a:prstGeom>
          <a:noFill/>
        </p:spPr>
        <p:txBody>
          <a:bodyPr wrap="none" rtlCol="0">
            <a:spAutoFit/>
          </a:bodyPr>
          <a:lstStyle/>
          <a:p>
            <a:r>
              <a:rPr lang="en-US" sz="1000" b="1"/>
              <a:t>Third-Party Risk </a:t>
            </a:r>
          </a:p>
          <a:p>
            <a:r>
              <a:rPr lang="en-US" sz="1000" b="1"/>
              <a:t>Management (TPRM)</a:t>
            </a:r>
          </a:p>
        </p:txBody>
      </p:sp>
      <p:sp>
        <p:nvSpPr>
          <p:cNvPr id="280" name="TextBox 279">
            <a:extLst>
              <a:ext uri="{FF2B5EF4-FFF2-40B4-BE49-F238E27FC236}">
                <a16:creationId xmlns:a16="http://schemas.microsoft.com/office/drawing/2014/main" id="{D5A7444D-FD3B-9B5F-2CCD-C3E8DDF2C8B5}"/>
              </a:ext>
            </a:extLst>
          </p:cNvPr>
          <p:cNvSpPr txBox="1"/>
          <p:nvPr/>
        </p:nvSpPr>
        <p:spPr>
          <a:xfrm>
            <a:off x="1084505" y="1941966"/>
            <a:ext cx="1285929" cy="400110"/>
          </a:xfrm>
          <a:prstGeom prst="rect">
            <a:avLst/>
          </a:prstGeom>
          <a:noFill/>
        </p:spPr>
        <p:txBody>
          <a:bodyPr wrap="none" rtlCol="0">
            <a:spAutoFit/>
          </a:bodyPr>
          <a:lstStyle/>
          <a:p>
            <a:r>
              <a:rPr lang="en-US" sz="1000" b="1"/>
              <a:t>Integrated Risk </a:t>
            </a:r>
          </a:p>
          <a:p>
            <a:r>
              <a:rPr lang="en-US" sz="1000" b="1"/>
              <a:t>Management (IRM)</a:t>
            </a:r>
          </a:p>
        </p:txBody>
      </p:sp>
      <p:pic>
        <p:nvPicPr>
          <p:cNvPr id="282" name="Picture 281">
            <a:extLst>
              <a:ext uri="{FF2B5EF4-FFF2-40B4-BE49-F238E27FC236}">
                <a16:creationId xmlns:a16="http://schemas.microsoft.com/office/drawing/2014/main" id="{BF5A8C70-8905-9C20-8E1E-3EACF0CA68D0}"/>
              </a:ext>
            </a:extLst>
          </p:cNvPr>
          <p:cNvPicPr>
            <a:picLocks noChangeAspect="1"/>
          </p:cNvPicPr>
          <p:nvPr/>
        </p:nvPicPr>
        <p:blipFill>
          <a:blip r:embed="rId3">
            <a:duotone>
              <a:schemeClr val="accent6">
                <a:shade val="45000"/>
                <a:satMod val="135000"/>
              </a:schemeClr>
              <a:prstClr val="white"/>
            </a:duotone>
          </a:blip>
          <a:stretch>
            <a:fillRect/>
          </a:stretch>
        </p:blipFill>
        <p:spPr>
          <a:xfrm>
            <a:off x="557152" y="1913421"/>
            <a:ext cx="514350" cy="457200"/>
          </a:xfrm>
          <a:prstGeom prst="rect">
            <a:avLst/>
          </a:prstGeom>
        </p:spPr>
      </p:pic>
      <p:pic>
        <p:nvPicPr>
          <p:cNvPr id="285" name="Picture 4" descr="Products by Category - ServiceNow">
            <a:extLst>
              <a:ext uri="{FF2B5EF4-FFF2-40B4-BE49-F238E27FC236}">
                <a16:creationId xmlns:a16="http://schemas.microsoft.com/office/drawing/2014/main" id="{4A45CFF9-5731-8F46-7064-30BC6E4873A9}"/>
              </a:ext>
            </a:extLst>
          </p:cNvPr>
          <p:cNvPicPr>
            <a:picLocks noChangeAspect="1" noChangeArrowheads="1"/>
          </p:cNvPicPr>
          <p:nvPr/>
        </p:nvPicPr>
        <p:blipFill>
          <a:blip r:embed="rId4" cstate="hqprint">
            <a:clrChange>
              <a:clrFrom>
                <a:srgbClr val="FEFEFF"/>
              </a:clrFrom>
              <a:clrTo>
                <a:srgbClr val="FEFEFF">
                  <a:alpha val="0"/>
                </a:srgbClr>
              </a:clrTo>
            </a:clrChange>
            <a:extLst>
              <a:ext uri="{28A0092B-C50C-407E-A947-70E740481C1C}">
                <a14:useLocalDpi xmlns:a14="http://schemas.microsoft.com/office/drawing/2010/main"/>
              </a:ext>
            </a:extLst>
          </a:blip>
          <a:srcRect/>
          <a:stretch>
            <a:fillRect/>
          </a:stretch>
        </p:blipFill>
        <p:spPr bwMode="auto">
          <a:xfrm>
            <a:off x="6362917" y="6112062"/>
            <a:ext cx="994708" cy="172501"/>
          </a:xfrm>
          <a:prstGeom prst="rect">
            <a:avLst/>
          </a:prstGeom>
          <a:solidFill>
            <a:srgbClr val="FFFFFF"/>
          </a:solidFill>
          <a:ln>
            <a:solidFill>
              <a:srgbClr val="FFFFFF"/>
            </a:solidFill>
          </a:ln>
        </p:spPr>
      </p:pic>
      <p:pic>
        <p:nvPicPr>
          <p:cNvPr id="286" name="Picture 285">
            <a:extLst>
              <a:ext uri="{FF2B5EF4-FFF2-40B4-BE49-F238E27FC236}">
                <a16:creationId xmlns:a16="http://schemas.microsoft.com/office/drawing/2014/main" id="{730FB4F7-9748-E27A-6022-3F5A1D80E9A8}"/>
              </a:ext>
            </a:extLst>
          </p:cNvPr>
          <p:cNvPicPr>
            <a:picLocks noChangeAspect="1"/>
          </p:cNvPicPr>
          <p:nvPr/>
        </p:nvPicPr>
        <p:blipFill>
          <a:blip r:embed="rId5"/>
          <a:stretch>
            <a:fillRect/>
          </a:stretch>
        </p:blipFill>
        <p:spPr>
          <a:xfrm>
            <a:off x="7842925" y="6144375"/>
            <a:ext cx="696177" cy="199366"/>
          </a:xfrm>
          <a:prstGeom prst="rect">
            <a:avLst/>
          </a:prstGeom>
          <a:solidFill>
            <a:srgbClr val="FFFFFF"/>
          </a:solidFill>
          <a:ln>
            <a:solidFill>
              <a:srgbClr val="FFFFFF"/>
            </a:solidFill>
          </a:ln>
        </p:spPr>
      </p:pic>
      <p:pic>
        <p:nvPicPr>
          <p:cNvPr id="288" name="Picture 2" descr="Risk Management | CyberWhite">
            <a:extLst>
              <a:ext uri="{FF2B5EF4-FFF2-40B4-BE49-F238E27FC236}">
                <a16:creationId xmlns:a16="http://schemas.microsoft.com/office/drawing/2014/main" id="{617C3B14-3B36-400E-DE61-997D4FC9309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68362" y="6022796"/>
            <a:ext cx="813239" cy="37896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73610C37-D8B0-1C10-54B5-34BBC38E5A15}"/>
              </a:ext>
            </a:extLst>
          </p:cNvPr>
          <p:cNvSpPr/>
          <p:nvPr/>
        </p:nvSpPr>
        <p:spPr>
          <a:xfrm>
            <a:off x="6351974" y="4607487"/>
            <a:ext cx="1389533" cy="6668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lvl="0" indent="0" algn="ctr" defTabSz="780167" rtl="0" eaLnBrk="1" fontAlgn="base" latinLnBrk="0" hangingPunct="1">
              <a:lnSpc>
                <a:spcPct val="100000"/>
              </a:lnSpc>
              <a:spcAft>
                <a:spcPct val="0"/>
              </a:spcAft>
              <a:buClrTx/>
              <a:buSzTx/>
              <a:buFontTx/>
              <a:buNone/>
              <a:tabLst/>
              <a:defRPr/>
            </a:pPr>
            <a:r>
              <a:rPr kumimoji="0" lang="en-US" b="1" i="0" u="none" strike="noStrike" kern="0" cap="none" spc="0" normalizeH="0" baseline="0" noProof="0">
                <a:ln>
                  <a:noFill/>
                </a:ln>
                <a:solidFill>
                  <a:schemeClr val="tx1"/>
                </a:solidFill>
                <a:effectLst/>
                <a:uLnTx/>
                <a:uFillTx/>
                <a:latin typeface="Tenorite" pitchFamily="2" charset="0"/>
                <a:ea typeface="Helvetica Neue Light" charset="0"/>
                <a:cs typeface="Helvetica Neue Light" charset="0"/>
              </a:rPr>
              <a:t>350+</a:t>
            </a:r>
          </a:p>
          <a:p>
            <a:pPr marL="0" marR="0" lvl="0" indent="0" algn="ctr" defTabSz="780167" rtl="0" eaLnBrk="1" fontAlgn="base" latinLnBrk="0" hangingPunct="1">
              <a:lnSpc>
                <a:spcPct val="100000"/>
              </a:lnSpc>
              <a:spcAft>
                <a:spcPct val="0"/>
              </a:spcAft>
              <a:buClrTx/>
              <a:buSzTx/>
              <a:buFontTx/>
              <a:buNone/>
              <a:tabLst/>
              <a:defRPr/>
            </a:pPr>
            <a:r>
              <a:rPr lang="en-US" sz="1000" kern="1200">
                <a:solidFill>
                  <a:schemeClr val="tx1"/>
                </a:solidFill>
                <a:latin typeface="Tenorite" pitchFamily="2" charset="0"/>
              </a:rPr>
              <a:t>ServiceNow Implementations</a:t>
            </a:r>
          </a:p>
        </p:txBody>
      </p:sp>
      <p:pic>
        <p:nvPicPr>
          <p:cNvPr id="5" name="Graphic 4" descr="Playbook outline">
            <a:extLst>
              <a:ext uri="{FF2B5EF4-FFF2-40B4-BE49-F238E27FC236}">
                <a16:creationId xmlns:a16="http://schemas.microsoft.com/office/drawing/2014/main" id="{1EC40951-AC3D-B8E9-A581-D9734B1C77F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6770089" y="4167868"/>
            <a:ext cx="553303" cy="553303"/>
          </a:xfrm>
          <a:prstGeom prst="rect">
            <a:avLst/>
          </a:prstGeom>
        </p:spPr>
      </p:pic>
      <p:sp>
        <p:nvSpPr>
          <p:cNvPr id="6" name="Rectangle 5">
            <a:extLst>
              <a:ext uri="{FF2B5EF4-FFF2-40B4-BE49-F238E27FC236}">
                <a16:creationId xmlns:a16="http://schemas.microsoft.com/office/drawing/2014/main" id="{86C752FC-61C6-4A9C-6924-E730BA703E60}"/>
              </a:ext>
            </a:extLst>
          </p:cNvPr>
          <p:cNvSpPr/>
          <p:nvPr/>
        </p:nvSpPr>
        <p:spPr>
          <a:xfrm>
            <a:off x="7693959" y="4607487"/>
            <a:ext cx="1328250" cy="6727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780167" rtl="0" eaLnBrk="1" fontAlgn="base" latinLnBrk="0" hangingPunct="1">
              <a:lnSpc>
                <a:spcPct val="100000"/>
              </a:lnSpc>
              <a:spcAft>
                <a:spcPct val="0"/>
              </a:spcAft>
              <a:buClrTx/>
              <a:buSzTx/>
              <a:buFontTx/>
              <a:buNone/>
              <a:tabLst/>
              <a:defRPr/>
            </a:pPr>
            <a:r>
              <a:rPr lang="en-US" b="1" kern="0">
                <a:solidFill>
                  <a:schemeClr val="tx1"/>
                </a:solidFill>
                <a:latin typeface="Tenorite" pitchFamily="2" charset="0"/>
                <a:ea typeface="Helvetica Neue Light" charset="0"/>
                <a:cs typeface="Helvetica Neue Light" charset="0"/>
              </a:rPr>
              <a:t>26</a:t>
            </a:r>
            <a:br>
              <a:rPr kumimoji="0" lang="en-US" b="1" i="0" u="none" strike="noStrike" kern="0" cap="none" spc="0" normalizeH="0" baseline="0" noProof="0">
                <a:ln>
                  <a:noFill/>
                </a:ln>
                <a:solidFill>
                  <a:prstClr val="black"/>
                </a:solidFill>
                <a:effectLst/>
                <a:uLnTx/>
                <a:uFillTx/>
                <a:latin typeface="Tenorite" pitchFamily="2" charset="0"/>
                <a:ea typeface="Helvetica Neue Light" charset="0"/>
                <a:cs typeface="Helvetica Neue Light" charset="0"/>
              </a:rPr>
            </a:br>
            <a:r>
              <a:rPr kumimoji="0" lang="en-US" sz="1000" b="0" i="0" u="none" strike="noStrike" kern="1200" cap="none" spc="0" normalizeH="0" baseline="0" noProof="0">
                <a:ln>
                  <a:noFill/>
                </a:ln>
                <a:solidFill>
                  <a:prstClr val="black"/>
                </a:solidFill>
                <a:effectLst/>
                <a:uLnTx/>
                <a:uFillTx/>
                <a:latin typeface="Tenorite" pitchFamily="2" charset="0"/>
                <a:ea typeface="+mn-ea"/>
                <a:cs typeface="+mn-cs"/>
              </a:rPr>
              <a:t>ServiceNow Certified Store Apps</a:t>
            </a:r>
            <a:endParaRPr kumimoji="0" lang="en-US" sz="1000" b="0" i="0" u="none" strike="noStrike" kern="0" cap="none" spc="0" normalizeH="0" baseline="0" noProof="0">
              <a:ln>
                <a:noFill/>
              </a:ln>
              <a:solidFill>
                <a:prstClr val="black"/>
              </a:solidFill>
              <a:effectLst/>
              <a:uLnTx/>
              <a:uFillTx/>
              <a:latin typeface="Tenorite" pitchFamily="2" charset="0"/>
              <a:ea typeface="Helvetica Neue Light" charset="0"/>
              <a:cs typeface="Helvetica Neue Light" charset="0"/>
            </a:endParaRPr>
          </a:p>
        </p:txBody>
      </p:sp>
      <p:pic>
        <p:nvPicPr>
          <p:cNvPr id="7" name="Graphic 6" descr="Internet outline">
            <a:extLst>
              <a:ext uri="{FF2B5EF4-FFF2-40B4-BE49-F238E27FC236}">
                <a16:creationId xmlns:a16="http://schemas.microsoft.com/office/drawing/2014/main" id="{B6FE7012-2F59-D604-B166-3DC9EA99326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8054050" y="4151202"/>
            <a:ext cx="608069" cy="608069"/>
          </a:xfrm>
          <a:prstGeom prst="rect">
            <a:avLst/>
          </a:prstGeom>
        </p:spPr>
      </p:pic>
      <p:sp>
        <p:nvSpPr>
          <p:cNvPr id="8" name="Rectangle 7">
            <a:extLst>
              <a:ext uri="{FF2B5EF4-FFF2-40B4-BE49-F238E27FC236}">
                <a16:creationId xmlns:a16="http://schemas.microsoft.com/office/drawing/2014/main" id="{18F825D6-131C-6C6F-8864-7A90EEF4F21C}"/>
              </a:ext>
            </a:extLst>
          </p:cNvPr>
          <p:cNvSpPr/>
          <p:nvPr/>
        </p:nvSpPr>
        <p:spPr>
          <a:xfrm>
            <a:off x="10713094" y="4150018"/>
            <a:ext cx="1422078" cy="11202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marL="0" marR="0" lvl="0" indent="0" defTabSz="780167" rtl="0" eaLnBrk="1" fontAlgn="base" latinLnBrk="0" hangingPunct="1">
              <a:lnSpc>
                <a:spcPct val="100000"/>
              </a:lnSpc>
              <a:spcAft>
                <a:spcPct val="0"/>
              </a:spcAft>
              <a:buClrTx/>
              <a:buSzTx/>
              <a:buFontTx/>
              <a:buNone/>
              <a:tabLst/>
              <a:defRPr/>
            </a:pPr>
            <a:r>
              <a:rPr kumimoji="0" lang="en-US" b="1" i="0" u="none" strike="noStrike" kern="0" cap="none" spc="0" normalizeH="0" baseline="0" noProof="0">
                <a:ln>
                  <a:noFill/>
                </a:ln>
                <a:solidFill>
                  <a:schemeClr val="tx1"/>
                </a:solidFill>
                <a:effectLst/>
                <a:uLnTx/>
                <a:uFillTx/>
                <a:latin typeface="Tenorite" pitchFamily="2" charset="0"/>
                <a:ea typeface="Helvetica Neue Light" charset="0"/>
                <a:cs typeface="Helvetica Neue Light" charset="0"/>
              </a:rPr>
              <a:t>250+</a:t>
            </a:r>
          </a:p>
          <a:p>
            <a:pPr marL="0" marR="0" lvl="0" indent="0" defTabSz="780167" rtl="0" eaLnBrk="1" fontAlgn="base" latinLnBrk="0" hangingPunct="1">
              <a:lnSpc>
                <a:spcPct val="100000"/>
              </a:lnSpc>
              <a:spcAft>
                <a:spcPct val="0"/>
              </a:spcAft>
              <a:buClrTx/>
              <a:buSzTx/>
              <a:buFontTx/>
              <a:buNone/>
              <a:tabLst/>
              <a:defRPr/>
            </a:pPr>
            <a:r>
              <a:rPr kumimoji="0" lang="en-US" sz="1000" b="0" i="0" u="none" strike="noStrike" kern="1200" cap="none" spc="0" normalizeH="0" baseline="0" noProof="0">
                <a:ln>
                  <a:noFill/>
                </a:ln>
                <a:solidFill>
                  <a:schemeClr val="tx1"/>
                </a:solidFill>
                <a:effectLst/>
                <a:uLnTx/>
                <a:uFillTx/>
                <a:latin typeface="Tenorite" pitchFamily="2" charset="0"/>
                <a:ea typeface="+mn-ea"/>
                <a:cs typeface="+mn-cs"/>
              </a:rPr>
              <a:t>ServiceNow</a:t>
            </a:r>
            <a:br>
              <a:rPr kumimoji="0" lang="en-US" sz="1000" b="0" i="0" u="none" strike="noStrike" kern="1200" cap="none" spc="0" normalizeH="0" baseline="0" noProof="0">
                <a:ln>
                  <a:noFill/>
                </a:ln>
                <a:solidFill>
                  <a:schemeClr val="tx1"/>
                </a:solidFill>
                <a:effectLst/>
                <a:uLnTx/>
                <a:uFillTx/>
                <a:latin typeface="Tenorite" pitchFamily="2" charset="0"/>
                <a:ea typeface="+mn-ea"/>
                <a:cs typeface="+mn-cs"/>
              </a:rPr>
            </a:br>
            <a:r>
              <a:rPr kumimoji="0" lang="en-US" sz="1000" b="0" i="0" u="none" strike="noStrike" kern="1200" cap="none" spc="0" normalizeH="0" baseline="0" noProof="0">
                <a:ln>
                  <a:noFill/>
                </a:ln>
                <a:solidFill>
                  <a:schemeClr val="tx1"/>
                </a:solidFill>
                <a:effectLst/>
                <a:uLnTx/>
                <a:uFillTx/>
                <a:latin typeface="Tenorite" pitchFamily="2" charset="0"/>
                <a:ea typeface="+mn-ea"/>
                <a:cs typeface="+mn-cs"/>
              </a:rPr>
              <a:t>Certified SMEs</a:t>
            </a:r>
          </a:p>
          <a:p>
            <a:pPr defTabSz="780167" fontAlgn="base" hangingPunct="1">
              <a:spcAft>
                <a:spcPct val="0"/>
              </a:spcAft>
              <a:defRPr/>
            </a:pPr>
            <a:r>
              <a:rPr lang="en-US" b="1">
                <a:solidFill>
                  <a:schemeClr val="tx1"/>
                </a:solidFill>
                <a:latin typeface="Tenorite" pitchFamily="2" charset="0"/>
              </a:rPr>
              <a:t>60+</a:t>
            </a:r>
          </a:p>
          <a:p>
            <a:pPr marL="0" marR="0" lvl="0" indent="0" defTabSz="780167" rtl="0" eaLnBrk="1" fontAlgn="base" latinLnBrk="0" hangingPunct="1">
              <a:lnSpc>
                <a:spcPct val="100000"/>
              </a:lnSpc>
              <a:spcAft>
                <a:spcPct val="0"/>
              </a:spcAft>
              <a:buClrTx/>
              <a:buSzTx/>
              <a:buFontTx/>
              <a:buNone/>
              <a:tabLst/>
              <a:defRPr/>
            </a:pPr>
            <a:r>
              <a:rPr lang="en-US" sz="1000" kern="1200">
                <a:solidFill>
                  <a:schemeClr val="tx1"/>
                </a:solidFill>
                <a:latin typeface="Tenorite" pitchFamily="2" charset="0"/>
                <a:ea typeface="Helvetica Neue Light" charset="0"/>
                <a:cs typeface="Helvetica Neue Light" charset="0"/>
              </a:rPr>
              <a:t>Archer Certified SMEs</a:t>
            </a:r>
            <a:endParaRPr kumimoji="0" lang="en-US" sz="1000" b="0" i="0" u="none" strike="noStrike" kern="0" cap="none" spc="0" normalizeH="0" baseline="0" noProof="0">
              <a:ln>
                <a:noFill/>
              </a:ln>
              <a:solidFill>
                <a:schemeClr val="tx1"/>
              </a:solidFill>
              <a:effectLst/>
              <a:uLnTx/>
              <a:uFillTx/>
              <a:latin typeface="Tenorite" pitchFamily="2" charset="0"/>
              <a:ea typeface="Helvetica Neue Light" charset="0"/>
              <a:cs typeface="Helvetica Neue Light" charset="0"/>
            </a:endParaRPr>
          </a:p>
        </p:txBody>
      </p:sp>
      <p:pic>
        <p:nvPicPr>
          <p:cNvPr id="9" name="Graphic 30">
            <a:extLst>
              <a:ext uri="{FF2B5EF4-FFF2-40B4-BE49-F238E27FC236}">
                <a16:creationId xmlns:a16="http://schemas.microsoft.com/office/drawing/2014/main" id="{FBCAAB6A-76F1-AAEB-712F-9701794D0473}"/>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10077998" y="4126479"/>
            <a:ext cx="650507" cy="650507"/>
          </a:xfrm>
          <a:prstGeom prst="rect">
            <a:avLst/>
          </a:prstGeom>
        </p:spPr>
      </p:pic>
      <p:sp>
        <p:nvSpPr>
          <p:cNvPr id="10" name="TextBox 9">
            <a:extLst>
              <a:ext uri="{FF2B5EF4-FFF2-40B4-BE49-F238E27FC236}">
                <a16:creationId xmlns:a16="http://schemas.microsoft.com/office/drawing/2014/main" id="{7FC40384-E8D4-78A2-0D40-5EECE6E140A7}"/>
              </a:ext>
            </a:extLst>
          </p:cNvPr>
          <p:cNvSpPr txBox="1"/>
          <p:nvPr/>
        </p:nvSpPr>
        <p:spPr>
          <a:xfrm>
            <a:off x="7122827" y="537423"/>
            <a:ext cx="2324392" cy="784830"/>
          </a:xfrm>
          <a:prstGeom prst="rect">
            <a:avLst/>
          </a:prstGeom>
          <a:noFill/>
        </p:spPr>
        <p:txBody>
          <a:bodyPr wrap="square" rtlCol="0">
            <a:spAutoFit/>
          </a:bodyPr>
          <a:lstStyle/>
          <a:p>
            <a:r>
              <a:rPr lang="en-US" sz="900"/>
              <a:t>Monitors global laws and regulations</a:t>
            </a:r>
          </a:p>
          <a:p>
            <a:pPr marL="109728" indent="-109728">
              <a:buFont typeface="Arial" panose="020B0604020202020204" pitchFamily="34" charset="0"/>
              <a:buChar char="•"/>
            </a:pPr>
            <a:r>
              <a:rPr lang="en-US" sz="900"/>
              <a:t>over 850 authority documents</a:t>
            </a:r>
          </a:p>
          <a:p>
            <a:pPr marL="109728" indent="-109728">
              <a:buFont typeface="Arial" panose="020B0604020202020204" pitchFamily="34" charset="0"/>
              <a:buChar char="•"/>
            </a:pPr>
            <a:r>
              <a:rPr lang="en-US" sz="900"/>
              <a:t>20 Industries</a:t>
            </a:r>
          </a:p>
          <a:p>
            <a:pPr marL="109728" indent="-109728">
              <a:buFont typeface="Arial" panose="020B0604020202020204" pitchFamily="34" charset="0"/>
              <a:buChar char="•"/>
            </a:pPr>
            <a:r>
              <a:rPr lang="en-US" sz="900"/>
              <a:t>80,000 citations aligned to 250 integrated requirements</a:t>
            </a:r>
          </a:p>
        </p:txBody>
      </p:sp>
      <p:pic>
        <p:nvPicPr>
          <p:cNvPr id="12" name="Picture 11">
            <a:extLst>
              <a:ext uri="{FF2B5EF4-FFF2-40B4-BE49-F238E27FC236}">
                <a16:creationId xmlns:a16="http://schemas.microsoft.com/office/drawing/2014/main" id="{C82F903D-12C1-1660-0389-3133FF5F3439}"/>
              </a:ext>
            </a:extLst>
          </p:cNvPr>
          <p:cNvPicPr>
            <a:picLocks noChangeAspect="1"/>
          </p:cNvPicPr>
          <p:nvPr/>
        </p:nvPicPr>
        <p:blipFill>
          <a:blip r:embed="rId13" cstate="screen">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6414618" y="614870"/>
            <a:ext cx="501964" cy="531384"/>
          </a:xfrm>
          <a:prstGeom prst="rect">
            <a:avLst/>
          </a:prstGeom>
        </p:spPr>
      </p:pic>
      <p:pic>
        <p:nvPicPr>
          <p:cNvPr id="3" name="Picture 2">
            <a:extLst>
              <a:ext uri="{FF2B5EF4-FFF2-40B4-BE49-F238E27FC236}">
                <a16:creationId xmlns:a16="http://schemas.microsoft.com/office/drawing/2014/main" id="{4E3B7A80-3C72-AC66-957B-42689C22F96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146314" y="6110750"/>
            <a:ext cx="988573" cy="157385"/>
          </a:xfrm>
          <a:prstGeom prst="rect">
            <a:avLst/>
          </a:prstGeom>
        </p:spPr>
      </p:pic>
      <p:sp>
        <p:nvSpPr>
          <p:cNvPr id="11" name="Rectangle 10">
            <a:extLst>
              <a:ext uri="{FF2B5EF4-FFF2-40B4-BE49-F238E27FC236}">
                <a16:creationId xmlns:a16="http://schemas.microsoft.com/office/drawing/2014/main" id="{0FD989BC-60B2-E42B-77C4-A8ED6D77135F}"/>
              </a:ext>
            </a:extLst>
          </p:cNvPr>
          <p:cNvSpPr/>
          <p:nvPr/>
        </p:nvSpPr>
        <p:spPr>
          <a:xfrm>
            <a:off x="8940968" y="4607487"/>
            <a:ext cx="1272163" cy="6727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780167" rtl="0" eaLnBrk="1" fontAlgn="base" latinLnBrk="0" hangingPunct="1">
              <a:lnSpc>
                <a:spcPct val="100000"/>
              </a:lnSpc>
              <a:spcAft>
                <a:spcPct val="0"/>
              </a:spcAft>
              <a:buClrTx/>
              <a:buSzTx/>
              <a:buFontTx/>
              <a:buNone/>
              <a:tabLst/>
              <a:defRPr/>
            </a:pPr>
            <a:r>
              <a:rPr lang="en-US" b="1" kern="0">
                <a:solidFill>
                  <a:schemeClr val="tx1"/>
                </a:solidFill>
                <a:latin typeface="Tenorite" pitchFamily="2" charset="0"/>
                <a:ea typeface="Helvetica Neue Light" charset="0"/>
                <a:cs typeface="Helvetica Neue Light" charset="0"/>
              </a:rPr>
              <a:t>10+</a:t>
            </a:r>
            <a:br>
              <a:rPr kumimoji="0" lang="en-US" b="1" i="0" u="none" strike="noStrike" kern="0" cap="none" spc="0" normalizeH="0" baseline="0" noProof="0">
                <a:ln>
                  <a:noFill/>
                </a:ln>
                <a:solidFill>
                  <a:prstClr val="black"/>
                </a:solidFill>
                <a:effectLst/>
                <a:uLnTx/>
                <a:uFillTx/>
                <a:latin typeface="Tenorite" pitchFamily="2" charset="0"/>
                <a:ea typeface="Helvetica Neue Light" charset="0"/>
                <a:cs typeface="Helvetica Neue Light" charset="0"/>
              </a:rPr>
            </a:br>
            <a:r>
              <a:rPr kumimoji="0" lang="en-US" sz="1000" b="0" i="1" u="none" strike="noStrike" kern="1200" cap="none" spc="0" normalizeH="0" baseline="0" noProof="0">
                <a:ln>
                  <a:noFill/>
                </a:ln>
                <a:solidFill>
                  <a:prstClr val="black"/>
                </a:solidFill>
                <a:effectLst/>
                <a:uLnTx/>
                <a:uFillTx/>
                <a:latin typeface="Tenorite" pitchFamily="2" charset="0"/>
                <a:ea typeface="+mn-ea"/>
                <a:cs typeface="+mn-cs"/>
              </a:rPr>
              <a:t>Quick Start </a:t>
            </a:r>
            <a:r>
              <a:rPr kumimoji="0" lang="en-US" sz="1000" b="0" i="0" u="none" strike="noStrike" kern="1200" cap="none" spc="0" normalizeH="0" baseline="0" noProof="0">
                <a:ln>
                  <a:noFill/>
                </a:ln>
                <a:solidFill>
                  <a:prstClr val="black"/>
                </a:solidFill>
                <a:effectLst/>
                <a:uLnTx/>
                <a:uFillTx/>
                <a:latin typeface="Tenorite" pitchFamily="2" charset="0"/>
                <a:ea typeface="+mn-ea"/>
                <a:cs typeface="+mn-cs"/>
              </a:rPr>
              <a:t>Accelerators</a:t>
            </a:r>
            <a:endParaRPr kumimoji="0" lang="en-US" sz="1000" b="0" i="0" u="none" strike="noStrike" kern="0" cap="none" spc="0" normalizeH="0" baseline="0" noProof="0">
              <a:ln>
                <a:noFill/>
              </a:ln>
              <a:solidFill>
                <a:prstClr val="black"/>
              </a:solidFill>
              <a:effectLst/>
              <a:uLnTx/>
              <a:uFillTx/>
              <a:latin typeface="Tenorite" pitchFamily="2" charset="0"/>
              <a:ea typeface="Helvetica Neue Light" charset="0"/>
              <a:cs typeface="Helvetica Neue Light" charset="0"/>
            </a:endParaRPr>
          </a:p>
        </p:txBody>
      </p:sp>
      <p:pic>
        <p:nvPicPr>
          <p:cNvPr id="13" name="Graphic 12" descr="Programmer female outline">
            <a:extLst>
              <a:ext uri="{FF2B5EF4-FFF2-40B4-BE49-F238E27FC236}">
                <a16:creationId xmlns:a16="http://schemas.microsoft.com/office/drawing/2014/main" id="{63CA2710-BB41-679D-A7CE-04999BD25A13}"/>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a:off x="9314231" y="4109810"/>
            <a:ext cx="525636" cy="525636"/>
          </a:xfrm>
          <a:prstGeom prst="rect">
            <a:avLst/>
          </a:prstGeom>
        </p:spPr>
      </p:pic>
      <p:pic>
        <p:nvPicPr>
          <p:cNvPr id="14" name="Picture 13" descr="A close up of a logo&#10;&#10;Description automatically generated">
            <a:extLst>
              <a:ext uri="{FF2B5EF4-FFF2-40B4-BE49-F238E27FC236}">
                <a16:creationId xmlns:a16="http://schemas.microsoft.com/office/drawing/2014/main" id="{74F1CDFD-627B-8ACA-5C5D-59D1ECD4BB7B}"/>
              </a:ext>
            </a:extLst>
          </p:cNvPr>
          <p:cNvPicPr>
            <a:picLocks noChangeAspect="1"/>
          </p:cNvPicPr>
          <p:nvPr/>
        </p:nvPicPr>
        <p:blipFill rotWithShape="1">
          <a:blip r:embed="rId17" cstate="print">
            <a:duotone>
              <a:prstClr val="black"/>
              <a:srgbClr val="341954">
                <a:tint val="45000"/>
                <a:satMod val="400000"/>
              </a:srgbClr>
            </a:duotone>
            <a:extLst>
              <a:ext uri="{28A0092B-C50C-407E-A947-70E740481C1C}">
                <a14:useLocalDpi xmlns:a14="http://schemas.microsoft.com/office/drawing/2010/main" val="0"/>
              </a:ext>
            </a:extLst>
          </a:blip>
          <a:srcRect l="31108" t="9547" r="43638" b="39420"/>
          <a:stretch/>
        </p:blipFill>
        <p:spPr>
          <a:xfrm>
            <a:off x="6414014" y="1389522"/>
            <a:ext cx="503172" cy="414459"/>
          </a:xfrm>
          <a:prstGeom prst="rect">
            <a:avLst/>
          </a:prstGeom>
          <a:noFill/>
          <a:ln>
            <a:noFill/>
          </a:ln>
        </p:spPr>
      </p:pic>
      <p:sp>
        <p:nvSpPr>
          <p:cNvPr id="15" name="TextBox 14">
            <a:extLst>
              <a:ext uri="{FF2B5EF4-FFF2-40B4-BE49-F238E27FC236}">
                <a16:creationId xmlns:a16="http://schemas.microsoft.com/office/drawing/2014/main" id="{5CEEF752-C87D-8AD0-FCFA-15455ACD007C}"/>
              </a:ext>
            </a:extLst>
          </p:cNvPr>
          <p:cNvSpPr txBox="1"/>
          <p:nvPr/>
        </p:nvSpPr>
        <p:spPr>
          <a:xfrm>
            <a:off x="5876391" y="1776166"/>
            <a:ext cx="1578418" cy="338554"/>
          </a:xfrm>
          <a:prstGeom prst="rect">
            <a:avLst/>
          </a:prstGeom>
          <a:noFill/>
        </p:spPr>
        <p:txBody>
          <a:bodyPr wrap="square" rtlCol="0">
            <a:spAutoFit/>
          </a:bodyPr>
          <a:lstStyle/>
          <a:p>
            <a:pPr algn="ctr"/>
            <a:r>
              <a:rPr lang="en-US" sz="800">
                <a:solidFill>
                  <a:srgbClr val="341954"/>
                </a:solidFill>
                <a:latin typeface="Tenorite" panose="00000500000000000000" pitchFamily="2" charset="0"/>
              </a:rPr>
              <a:t>Evidence </a:t>
            </a:r>
          </a:p>
          <a:p>
            <a:pPr algn="ctr"/>
            <a:r>
              <a:rPr lang="en-US" sz="800">
                <a:solidFill>
                  <a:srgbClr val="341954"/>
                </a:solidFill>
                <a:latin typeface="Tenorite" panose="00000500000000000000" pitchFamily="2" charset="0"/>
              </a:rPr>
              <a:t>Warehouse</a:t>
            </a:r>
          </a:p>
        </p:txBody>
      </p:sp>
      <p:pic>
        <p:nvPicPr>
          <p:cNvPr id="16" name="Picture 15">
            <a:extLst>
              <a:ext uri="{FF2B5EF4-FFF2-40B4-BE49-F238E27FC236}">
                <a16:creationId xmlns:a16="http://schemas.microsoft.com/office/drawing/2014/main" id="{BBC03A36-7904-4D6E-2402-5F84DF3C733D}"/>
              </a:ext>
            </a:extLst>
          </p:cNvPr>
          <p:cNvPicPr>
            <a:picLocks noChangeAspect="1"/>
          </p:cNvPicPr>
          <p:nvPr/>
        </p:nvPicPr>
        <p:blipFill>
          <a:blip r:embed="rId18"/>
          <a:stretch>
            <a:fillRect/>
          </a:stretch>
        </p:blipFill>
        <p:spPr>
          <a:xfrm>
            <a:off x="6422580" y="2364409"/>
            <a:ext cx="486040" cy="335042"/>
          </a:xfrm>
          <a:prstGeom prst="rect">
            <a:avLst/>
          </a:prstGeom>
        </p:spPr>
      </p:pic>
      <p:sp>
        <p:nvSpPr>
          <p:cNvPr id="17" name="TextBox 16">
            <a:extLst>
              <a:ext uri="{FF2B5EF4-FFF2-40B4-BE49-F238E27FC236}">
                <a16:creationId xmlns:a16="http://schemas.microsoft.com/office/drawing/2014/main" id="{9A251FAE-08AD-6753-C6C8-71FF009EC0C8}"/>
              </a:ext>
            </a:extLst>
          </p:cNvPr>
          <p:cNvSpPr txBox="1"/>
          <p:nvPr/>
        </p:nvSpPr>
        <p:spPr>
          <a:xfrm>
            <a:off x="6087492" y="2745303"/>
            <a:ext cx="1156217" cy="215444"/>
          </a:xfrm>
          <a:prstGeom prst="rect">
            <a:avLst/>
          </a:prstGeom>
          <a:noFill/>
        </p:spPr>
        <p:txBody>
          <a:bodyPr wrap="square" rtlCol="0">
            <a:spAutoFit/>
          </a:bodyPr>
          <a:lstStyle/>
          <a:p>
            <a:pPr algn="ctr"/>
            <a:r>
              <a:rPr lang="en-US" sz="800">
                <a:solidFill>
                  <a:srgbClr val="341954"/>
                </a:solidFill>
                <a:latin typeface="Tenorite" panose="00000500000000000000" pitchFamily="2" charset="0"/>
              </a:rPr>
              <a:t>Decision Engine</a:t>
            </a:r>
          </a:p>
        </p:txBody>
      </p:sp>
      <p:pic>
        <p:nvPicPr>
          <p:cNvPr id="19" name="Picture 18">
            <a:extLst>
              <a:ext uri="{FF2B5EF4-FFF2-40B4-BE49-F238E27FC236}">
                <a16:creationId xmlns:a16="http://schemas.microsoft.com/office/drawing/2014/main" id="{A13C57D3-245B-032D-C2EE-5A93502DC10F}"/>
              </a:ext>
            </a:extLst>
          </p:cNvPr>
          <p:cNvPicPr>
            <a:picLocks noChangeAspect="1"/>
          </p:cNvPicPr>
          <p:nvPr/>
        </p:nvPicPr>
        <p:blipFill>
          <a:blip r:embed="rId19"/>
          <a:stretch>
            <a:fillRect/>
          </a:stretch>
        </p:blipFill>
        <p:spPr>
          <a:xfrm>
            <a:off x="6411980" y="3037499"/>
            <a:ext cx="507241" cy="524833"/>
          </a:xfrm>
          <a:prstGeom prst="rect">
            <a:avLst/>
          </a:prstGeom>
        </p:spPr>
      </p:pic>
      <p:sp>
        <p:nvSpPr>
          <p:cNvPr id="21" name="TextBox 20">
            <a:extLst>
              <a:ext uri="{FF2B5EF4-FFF2-40B4-BE49-F238E27FC236}">
                <a16:creationId xmlns:a16="http://schemas.microsoft.com/office/drawing/2014/main" id="{7D4E030D-751F-B910-7354-812A1988C6F3}"/>
              </a:ext>
            </a:extLst>
          </p:cNvPr>
          <p:cNvSpPr txBox="1"/>
          <p:nvPr/>
        </p:nvSpPr>
        <p:spPr>
          <a:xfrm>
            <a:off x="6087492" y="3558604"/>
            <a:ext cx="1156217" cy="338554"/>
          </a:xfrm>
          <a:prstGeom prst="rect">
            <a:avLst/>
          </a:prstGeom>
          <a:noFill/>
        </p:spPr>
        <p:txBody>
          <a:bodyPr wrap="square" rtlCol="0">
            <a:spAutoFit/>
          </a:bodyPr>
          <a:lstStyle/>
          <a:p>
            <a:pPr algn="ctr"/>
            <a:r>
              <a:rPr lang="en-US" sz="800" i="1">
                <a:solidFill>
                  <a:srgbClr val="341954"/>
                </a:solidFill>
                <a:latin typeface="Tenorite" panose="00000500000000000000" pitchFamily="2" charset="0"/>
              </a:rPr>
              <a:t>Quick Start </a:t>
            </a:r>
            <a:r>
              <a:rPr lang="en-US" sz="800">
                <a:solidFill>
                  <a:srgbClr val="341954"/>
                </a:solidFill>
                <a:latin typeface="Tenorite" panose="00000500000000000000" pitchFamily="2" charset="0"/>
              </a:rPr>
              <a:t>Accelerators</a:t>
            </a:r>
          </a:p>
        </p:txBody>
      </p:sp>
      <p:cxnSp>
        <p:nvCxnSpPr>
          <p:cNvPr id="22" name="Straight Connector 21">
            <a:extLst>
              <a:ext uri="{FF2B5EF4-FFF2-40B4-BE49-F238E27FC236}">
                <a16:creationId xmlns:a16="http://schemas.microsoft.com/office/drawing/2014/main" id="{9D6025E3-C3D3-82E7-CDAA-25D7345EC953}"/>
              </a:ext>
            </a:extLst>
          </p:cNvPr>
          <p:cNvCxnSpPr>
            <a:cxnSpLocks/>
          </p:cNvCxnSpPr>
          <p:nvPr/>
        </p:nvCxnSpPr>
        <p:spPr>
          <a:xfrm flipH="1">
            <a:off x="6362917" y="1327601"/>
            <a:ext cx="3012065" cy="0"/>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8CFF27F-60EF-10A7-FAB6-8222DEC634DA}"/>
              </a:ext>
            </a:extLst>
          </p:cNvPr>
          <p:cNvCxnSpPr>
            <a:cxnSpLocks/>
          </p:cNvCxnSpPr>
          <p:nvPr/>
        </p:nvCxnSpPr>
        <p:spPr>
          <a:xfrm flipH="1">
            <a:off x="6362917" y="2278590"/>
            <a:ext cx="3012065" cy="0"/>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5402E3F-4416-F20A-C338-6287CE027691}"/>
              </a:ext>
            </a:extLst>
          </p:cNvPr>
          <p:cNvCxnSpPr>
            <a:cxnSpLocks/>
          </p:cNvCxnSpPr>
          <p:nvPr/>
        </p:nvCxnSpPr>
        <p:spPr>
          <a:xfrm flipH="1">
            <a:off x="6362917" y="3011861"/>
            <a:ext cx="3012065" cy="0"/>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AC544A15-B76D-774E-EF81-242AD1089DB4}"/>
              </a:ext>
            </a:extLst>
          </p:cNvPr>
          <p:cNvSpPr txBox="1"/>
          <p:nvPr/>
        </p:nvSpPr>
        <p:spPr>
          <a:xfrm>
            <a:off x="7122827" y="1332738"/>
            <a:ext cx="2324392" cy="784830"/>
          </a:xfrm>
          <a:prstGeom prst="rect">
            <a:avLst/>
          </a:prstGeom>
          <a:noFill/>
        </p:spPr>
        <p:txBody>
          <a:bodyPr wrap="square" rtlCol="0">
            <a:spAutoFit/>
          </a:bodyPr>
          <a:lstStyle/>
          <a:p>
            <a:r>
              <a:rPr lang="en-US" sz="900"/>
              <a:t>Run with positive assurance to avoid audit fatigue</a:t>
            </a:r>
          </a:p>
          <a:p>
            <a:pPr marL="109728" indent="-109728">
              <a:buFont typeface="Arial" panose="020B0604020202020204" pitchFamily="34" charset="0"/>
              <a:buChar char="•"/>
            </a:pPr>
            <a:r>
              <a:rPr lang="en-US" sz="900"/>
              <a:t>Gather and store evidence securely, enabling an, “assess once, test once, satisfy many” approach to compliance</a:t>
            </a:r>
          </a:p>
        </p:txBody>
      </p:sp>
      <p:sp>
        <p:nvSpPr>
          <p:cNvPr id="29" name="TextBox 28">
            <a:extLst>
              <a:ext uri="{FF2B5EF4-FFF2-40B4-BE49-F238E27FC236}">
                <a16:creationId xmlns:a16="http://schemas.microsoft.com/office/drawing/2014/main" id="{1DA7A4DF-A3E2-770B-44CB-CDEB2B82C4C5}"/>
              </a:ext>
            </a:extLst>
          </p:cNvPr>
          <p:cNvSpPr txBox="1"/>
          <p:nvPr/>
        </p:nvSpPr>
        <p:spPr>
          <a:xfrm>
            <a:off x="7122827" y="2288137"/>
            <a:ext cx="2324392" cy="646331"/>
          </a:xfrm>
          <a:prstGeom prst="rect">
            <a:avLst/>
          </a:prstGeom>
          <a:noFill/>
        </p:spPr>
        <p:txBody>
          <a:bodyPr wrap="square" lIns="91440" tIns="45720" rIns="91440" bIns="45720" rtlCol="0" anchor="t">
            <a:spAutoFit/>
          </a:bodyPr>
          <a:lstStyle/>
          <a:p>
            <a:r>
              <a:rPr lang="en-US" sz="900"/>
              <a:t>Plan and Build it Right the First Time</a:t>
            </a:r>
          </a:p>
          <a:p>
            <a:pPr marL="109220" indent="-109220">
              <a:buFont typeface="Arial" panose="020B0604020202020204" pitchFamily="34" charset="0"/>
              <a:buChar char="•"/>
            </a:pPr>
            <a:r>
              <a:rPr lang="en-US" sz="900"/>
              <a:t>Scoring, ratings and tasking based on smart questions for consistent governance results</a:t>
            </a:r>
          </a:p>
        </p:txBody>
      </p:sp>
      <p:sp>
        <p:nvSpPr>
          <p:cNvPr id="30" name="TextBox 29">
            <a:extLst>
              <a:ext uri="{FF2B5EF4-FFF2-40B4-BE49-F238E27FC236}">
                <a16:creationId xmlns:a16="http://schemas.microsoft.com/office/drawing/2014/main" id="{349BA07D-4DFB-87A3-0541-9282CF6E8D43}"/>
              </a:ext>
            </a:extLst>
          </p:cNvPr>
          <p:cNvSpPr txBox="1"/>
          <p:nvPr/>
        </p:nvSpPr>
        <p:spPr>
          <a:xfrm>
            <a:off x="7122827" y="3037499"/>
            <a:ext cx="2324392" cy="784830"/>
          </a:xfrm>
          <a:prstGeom prst="rect">
            <a:avLst/>
          </a:prstGeom>
          <a:noFill/>
        </p:spPr>
        <p:txBody>
          <a:bodyPr wrap="square" rtlCol="0">
            <a:spAutoFit/>
          </a:bodyPr>
          <a:lstStyle/>
          <a:p>
            <a:r>
              <a:rPr lang="en-US" sz="900"/>
              <a:t>Accelerating the implementation process</a:t>
            </a:r>
          </a:p>
          <a:p>
            <a:pPr marL="109728" indent="-109728">
              <a:buFont typeface="Arial" panose="020B0604020202020204" pitchFamily="34" charset="0"/>
              <a:buChar char="•"/>
            </a:pPr>
            <a:r>
              <a:rPr lang="en-US" sz="900"/>
              <a:t>Solution relevant Quick Start decision tracker aligned to User Acceptance Test Plans and configurations for quick time to value</a:t>
            </a:r>
          </a:p>
        </p:txBody>
      </p:sp>
      <p:sp>
        <p:nvSpPr>
          <p:cNvPr id="18" name="TextBox 17">
            <a:extLst>
              <a:ext uri="{FF2B5EF4-FFF2-40B4-BE49-F238E27FC236}">
                <a16:creationId xmlns:a16="http://schemas.microsoft.com/office/drawing/2014/main" id="{4B90C01F-28E3-CBE1-B540-1063F2F8C0A0}"/>
              </a:ext>
            </a:extLst>
          </p:cNvPr>
          <p:cNvSpPr txBox="1"/>
          <p:nvPr/>
        </p:nvSpPr>
        <p:spPr>
          <a:xfrm>
            <a:off x="6255775" y="5769067"/>
            <a:ext cx="2018501" cy="261610"/>
          </a:xfrm>
          <a:prstGeom prst="rect">
            <a:avLst/>
          </a:prstGeom>
          <a:noFill/>
        </p:spPr>
        <p:txBody>
          <a:bodyPr wrap="none" rtlCol="0">
            <a:spAutoFit/>
          </a:bodyPr>
          <a:lstStyle/>
          <a:p>
            <a:r>
              <a:rPr lang="en-US" sz="1100" b="1">
                <a:solidFill>
                  <a:schemeClr val="tx1"/>
                </a:solidFill>
              </a:rPr>
              <a:t>Partner Solution Technologies</a:t>
            </a:r>
          </a:p>
        </p:txBody>
      </p:sp>
      <p:sp>
        <p:nvSpPr>
          <p:cNvPr id="20" name="TextBox 19">
            <a:extLst>
              <a:ext uri="{FF2B5EF4-FFF2-40B4-BE49-F238E27FC236}">
                <a16:creationId xmlns:a16="http://schemas.microsoft.com/office/drawing/2014/main" id="{47BB0ECA-0B69-CEC1-687C-94D9E3C43985}"/>
              </a:ext>
            </a:extLst>
          </p:cNvPr>
          <p:cNvSpPr txBox="1"/>
          <p:nvPr/>
        </p:nvSpPr>
        <p:spPr>
          <a:xfrm>
            <a:off x="6255775" y="5300193"/>
            <a:ext cx="1135247" cy="261610"/>
          </a:xfrm>
          <a:prstGeom prst="rect">
            <a:avLst/>
          </a:prstGeom>
          <a:noFill/>
        </p:spPr>
        <p:txBody>
          <a:bodyPr wrap="none" rtlCol="0">
            <a:spAutoFit/>
          </a:bodyPr>
          <a:lstStyle/>
          <a:p>
            <a:r>
              <a:rPr lang="en-US" sz="1100" b="1">
                <a:solidFill>
                  <a:schemeClr val="tx1"/>
                </a:solidFill>
              </a:rPr>
              <a:t>Wipro Contacts</a:t>
            </a:r>
          </a:p>
        </p:txBody>
      </p:sp>
      <p:sp>
        <p:nvSpPr>
          <p:cNvPr id="24" name="TextBox 23">
            <a:extLst>
              <a:ext uri="{FF2B5EF4-FFF2-40B4-BE49-F238E27FC236}">
                <a16:creationId xmlns:a16="http://schemas.microsoft.com/office/drawing/2014/main" id="{5285320E-044C-00E4-2776-044F36B2CEAB}"/>
              </a:ext>
            </a:extLst>
          </p:cNvPr>
          <p:cNvSpPr txBox="1"/>
          <p:nvPr/>
        </p:nvSpPr>
        <p:spPr>
          <a:xfrm>
            <a:off x="6255775" y="4044137"/>
            <a:ext cx="500458" cy="261610"/>
          </a:xfrm>
          <a:prstGeom prst="rect">
            <a:avLst/>
          </a:prstGeom>
          <a:noFill/>
        </p:spPr>
        <p:txBody>
          <a:bodyPr wrap="none" rtlCol="0">
            <a:spAutoFit/>
          </a:bodyPr>
          <a:lstStyle/>
          <a:p>
            <a:r>
              <a:rPr lang="en-US" sz="1100" b="1">
                <a:solidFill>
                  <a:schemeClr val="tx1"/>
                </a:solidFill>
              </a:rPr>
              <a:t>Stats</a:t>
            </a:r>
          </a:p>
        </p:txBody>
      </p:sp>
      <p:sp>
        <p:nvSpPr>
          <p:cNvPr id="31" name="TextBox 30">
            <a:extLst>
              <a:ext uri="{FF2B5EF4-FFF2-40B4-BE49-F238E27FC236}">
                <a16:creationId xmlns:a16="http://schemas.microsoft.com/office/drawing/2014/main" id="{C18FF2C6-38C9-50E5-6EF4-DC2A363E21A6}"/>
              </a:ext>
            </a:extLst>
          </p:cNvPr>
          <p:cNvSpPr txBox="1"/>
          <p:nvPr/>
        </p:nvSpPr>
        <p:spPr>
          <a:xfrm>
            <a:off x="6255775" y="249490"/>
            <a:ext cx="1114408" cy="261610"/>
          </a:xfrm>
          <a:prstGeom prst="rect">
            <a:avLst/>
          </a:prstGeom>
          <a:noFill/>
        </p:spPr>
        <p:txBody>
          <a:bodyPr wrap="none" rtlCol="0">
            <a:spAutoFit/>
          </a:bodyPr>
          <a:lstStyle/>
          <a:p>
            <a:r>
              <a:rPr lang="en-US" sz="1100" b="1">
                <a:solidFill>
                  <a:schemeClr val="tx1"/>
                </a:solidFill>
              </a:rPr>
              <a:t>Differentiators </a:t>
            </a:r>
          </a:p>
        </p:txBody>
      </p:sp>
      <p:pic>
        <p:nvPicPr>
          <p:cNvPr id="32" name="Graphic 23">
            <a:extLst>
              <a:ext uri="{FF2B5EF4-FFF2-40B4-BE49-F238E27FC236}">
                <a16:creationId xmlns:a16="http://schemas.microsoft.com/office/drawing/2014/main" id="{89DE49C0-9DFF-BE37-7745-DC9ABC1B038C}"/>
              </a:ext>
            </a:extLst>
          </p:cNvPr>
          <p:cNvPicPr>
            <a:picLocks noChangeAspect="1"/>
          </p:cNvPicPr>
          <p:nvPr/>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95921" y="4136022"/>
            <a:ext cx="473565" cy="315710"/>
          </a:xfrm>
          <a:prstGeom prst="rect">
            <a:avLst/>
          </a:prstGeom>
        </p:spPr>
      </p:pic>
      <p:grpSp>
        <p:nvGrpSpPr>
          <p:cNvPr id="33" name="Group 10">
            <a:extLst>
              <a:ext uri="{FF2B5EF4-FFF2-40B4-BE49-F238E27FC236}">
                <a16:creationId xmlns:a16="http://schemas.microsoft.com/office/drawing/2014/main" id="{9F8B8E5E-7644-FA13-431E-AB6FC1661ED3}"/>
              </a:ext>
            </a:extLst>
          </p:cNvPr>
          <p:cNvGrpSpPr>
            <a:grpSpLocks noChangeAspect="1"/>
          </p:cNvGrpSpPr>
          <p:nvPr/>
        </p:nvGrpSpPr>
        <p:grpSpPr bwMode="auto">
          <a:xfrm>
            <a:off x="166016" y="5503721"/>
            <a:ext cx="333375" cy="422275"/>
            <a:chOff x="134" y="3134"/>
            <a:chExt cx="210" cy="266"/>
          </a:xfrm>
          <a:solidFill>
            <a:schemeClr val="accent6"/>
          </a:solidFill>
        </p:grpSpPr>
        <p:sp>
          <p:nvSpPr>
            <p:cNvPr id="34" name="Freeform 11">
              <a:extLst>
                <a:ext uri="{FF2B5EF4-FFF2-40B4-BE49-F238E27FC236}">
                  <a16:creationId xmlns:a16="http://schemas.microsoft.com/office/drawing/2014/main" id="{2E3304D8-22BD-C67A-5486-49044C2D7CB0}"/>
                </a:ext>
              </a:extLst>
            </p:cNvPr>
            <p:cNvSpPr>
              <a:spLocks noEditPoints="1"/>
            </p:cNvSpPr>
            <p:nvPr/>
          </p:nvSpPr>
          <p:spPr bwMode="auto">
            <a:xfrm>
              <a:off x="134" y="3134"/>
              <a:ext cx="210" cy="266"/>
            </a:xfrm>
            <a:custGeom>
              <a:avLst/>
              <a:gdLst>
                <a:gd name="T0" fmla="*/ 46 w 1075"/>
                <a:gd name="T1" fmla="*/ 271 h 1371"/>
                <a:gd name="T2" fmla="*/ 46 w 1075"/>
                <a:gd name="T3" fmla="*/ 271 h 1371"/>
                <a:gd name="T4" fmla="*/ 46 w 1075"/>
                <a:gd name="T5" fmla="*/ 784 h 1371"/>
                <a:gd name="T6" fmla="*/ 311 w 1075"/>
                <a:gd name="T7" fmla="*/ 1210 h 1371"/>
                <a:gd name="T8" fmla="*/ 537 w 1075"/>
                <a:gd name="T9" fmla="*/ 1321 h 1371"/>
                <a:gd name="T10" fmla="*/ 763 w 1075"/>
                <a:gd name="T11" fmla="*/ 1210 h 1371"/>
                <a:gd name="T12" fmla="*/ 1029 w 1075"/>
                <a:gd name="T13" fmla="*/ 784 h 1371"/>
                <a:gd name="T14" fmla="*/ 1029 w 1075"/>
                <a:gd name="T15" fmla="*/ 271 h 1371"/>
                <a:gd name="T16" fmla="*/ 537 w 1075"/>
                <a:gd name="T17" fmla="*/ 55 h 1371"/>
                <a:gd name="T18" fmla="*/ 46 w 1075"/>
                <a:gd name="T19" fmla="*/ 271 h 1371"/>
                <a:gd name="T20" fmla="*/ 537 w 1075"/>
                <a:gd name="T21" fmla="*/ 1371 h 1371"/>
                <a:gd name="T22" fmla="*/ 537 w 1075"/>
                <a:gd name="T23" fmla="*/ 1371 h 1371"/>
                <a:gd name="T24" fmla="*/ 527 w 1075"/>
                <a:gd name="T25" fmla="*/ 1368 h 1371"/>
                <a:gd name="T26" fmla="*/ 291 w 1075"/>
                <a:gd name="T27" fmla="*/ 1252 h 1371"/>
                <a:gd name="T28" fmla="*/ 0 w 1075"/>
                <a:gd name="T29" fmla="*/ 784 h 1371"/>
                <a:gd name="T30" fmla="*/ 0 w 1075"/>
                <a:gd name="T31" fmla="*/ 252 h 1371"/>
                <a:gd name="T32" fmla="*/ 18 w 1075"/>
                <a:gd name="T33" fmla="*/ 229 h 1371"/>
                <a:gd name="T34" fmla="*/ 521 w 1075"/>
                <a:gd name="T35" fmla="*/ 7 h 1371"/>
                <a:gd name="T36" fmla="*/ 537 w 1075"/>
                <a:gd name="T37" fmla="*/ 0 h 1371"/>
                <a:gd name="T38" fmla="*/ 554 w 1075"/>
                <a:gd name="T39" fmla="*/ 7 h 1371"/>
                <a:gd name="T40" fmla="*/ 1056 w 1075"/>
                <a:gd name="T41" fmla="*/ 229 h 1371"/>
                <a:gd name="T42" fmla="*/ 1075 w 1075"/>
                <a:gd name="T43" fmla="*/ 252 h 1371"/>
                <a:gd name="T44" fmla="*/ 1075 w 1075"/>
                <a:gd name="T45" fmla="*/ 784 h 1371"/>
                <a:gd name="T46" fmla="*/ 784 w 1075"/>
                <a:gd name="T47" fmla="*/ 1252 h 1371"/>
                <a:gd name="T48" fmla="*/ 548 w 1075"/>
                <a:gd name="T49" fmla="*/ 1368 h 1371"/>
                <a:gd name="T50" fmla="*/ 537 w 1075"/>
                <a:gd name="T51" fmla="*/ 1371 h 1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75" h="1371">
                  <a:moveTo>
                    <a:pt x="46" y="271"/>
                  </a:moveTo>
                  <a:lnTo>
                    <a:pt x="46" y="271"/>
                  </a:lnTo>
                  <a:lnTo>
                    <a:pt x="46" y="784"/>
                  </a:lnTo>
                  <a:cubicBezTo>
                    <a:pt x="46" y="966"/>
                    <a:pt x="148" y="1129"/>
                    <a:pt x="311" y="1210"/>
                  </a:cubicBezTo>
                  <a:lnTo>
                    <a:pt x="537" y="1321"/>
                  </a:lnTo>
                  <a:lnTo>
                    <a:pt x="763" y="1210"/>
                  </a:lnTo>
                  <a:cubicBezTo>
                    <a:pt x="927" y="1129"/>
                    <a:pt x="1029" y="966"/>
                    <a:pt x="1029" y="784"/>
                  </a:cubicBezTo>
                  <a:lnTo>
                    <a:pt x="1029" y="271"/>
                  </a:lnTo>
                  <a:cubicBezTo>
                    <a:pt x="801" y="225"/>
                    <a:pt x="643" y="156"/>
                    <a:pt x="537" y="55"/>
                  </a:cubicBezTo>
                  <a:cubicBezTo>
                    <a:pt x="431" y="156"/>
                    <a:pt x="274" y="225"/>
                    <a:pt x="46" y="271"/>
                  </a:cubicBezTo>
                  <a:close/>
                  <a:moveTo>
                    <a:pt x="537" y="1371"/>
                  </a:moveTo>
                  <a:lnTo>
                    <a:pt x="537" y="1371"/>
                  </a:lnTo>
                  <a:cubicBezTo>
                    <a:pt x="534" y="1371"/>
                    <a:pt x="530" y="1370"/>
                    <a:pt x="527" y="1368"/>
                  </a:cubicBezTo>
                  <a:lnTo>
                    <a:pt x="291" y="1252"/>
                  </a:lnTo>
                  <a:cubicBezTo>
                    <a:pt x="111" y="1163"/>
                    <a:pt x="0" y="984"/>
                    <a:pt x="0" y="784"/>
                  </a:cubicBezTo>
                  <a:lnTo>
                    <a:pt x="0" y="252"/>
                  </a:lnTo>
                  <a:cubicBezTo>
                    <a:pt x="0" y="240"/>
                    <a:pt x="7" y="231"/>
                    <a:pt x="18" y="229"/>
                  </a:cubicBezTo>
                  <a:cubicBezTo>
                    <a:pt x="259" y="182"/>
                    <a:pt x="419" y="112"/>
                    <a:pt x="521" y="7"/>
                  </a:cubicBezTo>
                  <a:cubicBezTo>
                    <a:pt x="525" y="2"/>
                    <a:pt x="531" y="0"/>
                    <a:pt x="537" y="0"/>
                  </a:cubicBezTo>
                  <a:cubicBezTo>
                    <a:pt x="544" y="0"/>
                    <a:pt x="550" y="2"/>
                    <a:pt x="554" y="7"/>
                  </a:cubicBezTo>
                  <a:cubicBezTo>
                    <a:pt x="656" y="112"/>
                    <a:pt x="815" y="182"/>
                    <a:pt x="1056" y="229"/>
                  </a:cubicBezTo>
                  <a:cubicBezTo>
                    <a:pt x="1067" y="231"/>
                    <a:pt x="1075" y="240"/>
                    <a:pt x="1075" y="252"/>
                  </a:cubicBezTo>
                  <a:lnTo>
                    <a:pt x="1075" y="784"/>
                  </a:lnTo>
                  <a:cubicBezTo>
                    <a:pt x="1075" y="984"/>
                    <a:pt x="964" y="1163"/>
                    <a:pt x="784" y="1252"/>
                  </a:cubicBezTo>
                  <a:lnTo>
                    <a:pt x="548" y="1368"/>
                  </a:lnTo>
                  <a:cubicBezTo>
                    <a:pt x="544" y="1370"/>
                    <a:pt x="541" y="1371"/>
                    <a:pt x="537" y="137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 name="Freeform 12">
              <a:extLst>
                <a:ext uri="{FF2B5EF4-FFF2-40B4-BE49-F238E27FC236}">
                  <a16:creationId xmlns:a16="http://schemas.microsoft.com/office/drawing/2014/main" id="{31683746-7FA4-276B-2134-B1F3818B8894}"/>
                </a:ext>
              </a:extLst>
            </p:cNvPr>
            <p:cNvSpPr>
              <a:spLocks/>
            </p:cNvSpPr>
            <p:nvPr/>
          </p:nvSpPr>
          <p:spPr bwMode="auto">
            <a:xfrm>
              <a:off x="199" y="3245"/>
              <a:ext cx="89" cy="60"/>
            </a:xfrm>
            <a:custGeom>
              <a:avLst/>
              <a:gdLst>
                <a:gd name="T0" fmla="*/ 169 w 453"/>
                <a:gd name="T1" fmla="*/ 308 h 308"/>
                <a:gd name="T2" fmla="*/ 169 w 453"/>
                <a:gd name="T3" fmla="*/ 308 h 308"/>
                <a:gd name="T4" fmla="*/ 169 w 453"/>
                <a:gd name="T5" fmla="*/ 308 h 308"/>
                <a:gd name="T6" fmla="*/ 153 w 453"/>
                <a:gd name="T7" fmla="*/ 301 h 308"/>
                <a:gd name="T8" fmla="*/ 9 w 453"/>
                <a:gd name="T9" fmla="*/ 157 h 308"/>
                <a:gd name="T10" fmla="*/ 9 w 453"/>
                <a:gd name="T11" fmla="*/ 124 h 308"/>
                <a:gd name="T12" fmla="*/ 42 w 453"/>
                <a:gd name="T13" fmla="*/ 124 h 308"/>
                <a:gd name="T14" fmla="*/ 169 w 453"/>
                <a:gd name="T15" fmla="*/ 251 h 308"/>
                <a:gd name="T16" fmla="*/ 411 w 453"/>
                <a:gd name="T17" fmla="*/ 10 h 308"/>
                <a:gd name="T18" fmla="*/ 444 w 453"/>
                <a:gd name="T19" fmla="*/ 10 h 308"/>
                <a:gd name="T20" fmla="*/ 444 w 453"/>
                <a:gd name="T21" fmla="*/ 43 h 308"/>
                <a:gd name="T22" fmla="*/ 186 w 453"/>
                <a:gd name="T23" fmla="*/ 301 h 308"/>
                <a:gd name="T24" fmla="*/ 169 w 453"/>
                <a:gd name="T25" fmla="*/ 308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3" h="308">
                  <a:moveTo>
                    <a:pt x="169" y="308"/>
                  </a:moveTo>
                  <a:lnTo>
                    <a:pt x="169" y="308"/>
                  </a:lnTo>
                  <a:lnTo>
                    <a:pt x="169" y="308"/>
                  </a:lnTo>
                  <a:cubicBezTo>
                    <a:pt x="163" y="308"/>
                    <a:pt x="157" y="305"/>
                    <a:pt x="153" y="301"/>
                  </a:cubicBezTo>
                  <a:lnTo>
                    <a:pt x="9" y="157"/>
                  </a:lnTo>
                  <a:cubicBezTo>
                    <a:pt x="0" y="148"/>
                    <a:pt x="0" y="133"/>
                    <a:pt x="9" y="124"/>
                  </a:cubicBezTo>
                  <a:cubicBezTo>
                    <a:pt x="18" y="115"/>
                    <a:pt x="33" y="115"/>
                    <a:pt x="42" y="124"/>
                  </a:cubicBezTo>
                  <a:lnTo>
                    <a:pt x="169" y="251"/>
                  </a:lnTo>
                  <a:lnTo>
                    <a:pt x="411" y="10"/>
                  </a:lnTo>
                  <a:cubicBezTo>
                    <a:pt x="420" y="0"/>
                    <a:pt x="435" y="0"/>
                    <a:pt x="444" y="10"/>
                  </a:cubicBezTo>
                  <a:cubicBezTo>
                    <a:pt x="453" y="19"/>
                    <a:pt x="453" y="33"/>
                    <a:pt x="444" y="43"/>
                  </a:cubicBezTo>
                  <a:lnTo>
                    <a:pt x="186" y="301"/>
                  </a:lnTo>
                  <a:cubicBezTo>
                    <a:pt x="181" y="305"/>
                    <a:pt x="175" y="308"/>
                    <a:pt x="169" y="30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 name="Freeform 13">
              <a:extLst>
                <a:ext uri="{FF2B5EF4-FFF2-40B4-BE49-F238E27FC236}">
                  <a16:creationId xmlns:a16="http://schemas.microsoft.com/office/drawing/2014/main" id="{D1084F25-6082-B4FC-1CD7-899F4EBA2BE1}"/>
                </a:ext>
              </a:extLst>
            </p:cNvPr>
            <p:cNvSpPr>
              <a:spLocks noEditPoints="1"/>
            </p:cNvSpPr>
            <p:nvPr/>
          </p:nvSpPr>
          <p:spPr bwMode="auto">
            <a:xfrm>
              <a:off x="155" y="3161"/>
              <a:ext cx="168" cy="216"/>
            </a:xfrm>
            <a:custGeom>
              <a:avLst/>
              <a:gdLst>
                <a:gd name="T0" fmla="*/ 252 w 863"/>
                <a:gd name="T1" fmla="*/ 975 h 1113"/>
                <a:gd name="T2" fmla="*/ 252 w 863"/>
                <a:gd name="T3" fmla="*/ 975 h 1113"/>
                <a:gd name="T4" fmla="*/ 431 w 863"/>
                <a:gd name="T5" fmla="*/ 1063 h 1113"/>
                <a:gd name="T6" fmla="*/ 610 w 863"/>
                <a:gd name="T7" fmla="*/ 975 h 1113"/>
                <a:gd name="T8" fmla="*/ 816 w 863"/>
                <a:gd name="T9" fmla="*/ 645 h 1113"/>
                <a:gd name="T10" fmla="*/ 816 w 863"/>
                <a:gd name="T11" fmla="*/ 217 h 1113"/>
                <a:gd name="T12" fmla="*/ 431 w 863"/>
                <a:gd name="T13" fmla="*/ 54 h 1113"/>
                <a:gd name="T14" fmla="*/ 47 w 863"/>
                <a:gd name="T15" fmla="*/ 217 h 1113"/>
                <a:gd name="T16" fmla="*/ 47 w 863"/>
                <a:gd name="T17" fmla="*/ 645 h 1113"/>
                <a:gd name="T18" fmla="*/ 252 w 863"/>
                <a:gd name="T19" fmla="*/ 975 h 1113"/>
                <a:gd name="T20" fmla="*/ 431 w 863"/>
                <a:gd name="T21" fmla="*/ 1113 h 1113"/>
                <a:gd name="T22" fmla="*/ 431 w 863"/>
                <a:gd name="T23" fmla="*/ 1113 h 1113"/>
                <a:gd name="T24" fmla="*/ 421 w 863"/>
                <a:gd name="T25" fmla="*/ 1110 h 1113"/>
                <a:gd name="T26" fmla="*/ 232 w 863"/>
                <a:gd name="T27" fmla="*/ 1017 h 1113"/>
                <a:gd name="T28" fmla="*/ 0 w 863"/>
                <a:gd name="T29" fmla="*/ 645 h 1113"/>
                <a:gd name="T30" fmla="*/ 0 w 863"/>
                <a:gd name="T31" fmla="*/ 199 h 1113"/>
                <a:gd name="T32" fmla="*/ 18 w 863"/>
                <a:gd name="T33" fmla="*/ 176 h 1113"/>
                <a:gd name="T34" fmla="*/ 417 w 863"/>
                <a:gd name="T35" fmla="*/ 6 h 1113"/>
                <a:gd name="T36" fmla="*/ 445 w 863"/>
                <a:gd name="T37" fmla="*/ 6 h 1113"/>
                <a:gd name="T38" fmla="*/ 845 w 863"/>
                <a:gd name="T39" fmla="*/ 176 h 1113"/>
                <a:gd name="T40" fmla="*/ 863 w 863"/>
                <a:gd name="T41" fmla="*/ 199 h 1113"/>
                <a:gd name="T42" fmla="*/ 863 w 863"/>
                <a:gd name="T43" fmla="*/ 645 h 1113"/>
                <a:gd name="T44" fmla="*/ 631 w 863"/>
                <a:gd name="T45" fmla="*/ 1017 h 1113"/>
                <a:gd name="T46" fmla="*/ 442 w 863"/>
                <a:gd name="T47" fmla="*/ 1110 h 1113"/>
                <a:gd name="T48" fmla="*/ 431 w 863"/>
                <a:gd name="T49" fmla="*/ 1113 h 1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63" h="1113">
                  <a:moveTo>
                    <a:pt x="252" y="975"/>
                  </a:moveTo>
                  <a:lnTo>
                    <a:pt x="252" y="975"/>
                  </a:lnTo>
                  <a:lnTo>
                    <a:pt x="431" y="1063"/>
                  </a:lnTo>
                  <a:lnTo>
                    <a:pt x="610" y="975"/>
                  </a:lnTo>
                  <a:cubicBezTo>
                    <a:pt x="737" y="913"/>
                    <a:pt x="816" y="786"/>
                    <a:pt x="816" y="645"/>
                  </a:cubicBezTo>
                  <a:lnTo>
                    <a:pt x="816" y="217"/>
                  </a:lnTo>
                  <a:cubicBezTo>
                    <a:pt x="656" y="178"/>
                    <a:pt x="529" y="124"/>
                    <a:pt x="431" y="54"/>
                  </a:cubicBezTo>
                  <a:cubicBezTo>
                    <a:pt x="333" y="124"/>
                    <a:pt x="207" y="178"/>
                    <a:pt x="47" y="217"/>
                  </a:cubicBezTo>
                  <a:lnTo>
                    <a:pt x="47" y="645"/>
                  </a:lnTo>
                  <a:cubicBezTo>
                    <a:pt x="47" y="786"/>
                    <a:pt x="126" y="913"/>
                    <a:pt x="252" y="975"/>
                  </a:cubicBezTo>
                  <a:close/>
                  <a:moveTo>
                    <a:pt x="431" y="1113"/>
                  </a:moveTo>
                  <a:lnTo>
                    <a:pt x="431" y="1113"/>
                  </a:lnTo>
                  <a:cubicBezTo>
                    <a:pt x="428" y="1113"/>
                    <a:pt x="424" y="1112"/>
                    <a:pt x="421" y="1110"/>
                  </a:cubicBezTo>
                  <a:lnTo>
                    <a:pt x="232" y="1017"/>
                  </a:lnTo>
                  <a:cubicBezTo>
                    <a:pt x="89" y="946"/>
                    <a:pt x="0" y="804"/>
                    <a:pt x="0" y="645"/>
                  </a:cubicBezTo>
                  <a:lnTo>
                    <a:pt x="0" y="199"/>
                  </a:lnTo>
                  <a:cubicBezTo>
                    <a:pt x="0" y="188"/>
                    <a:pt x="8" y="179"/>
                    <a:pt x="18" y="176"/>
                  </a:cubicBezTo>
                  <a:cubicBezTo>
                    <a:pt x="188" y="136"/>
                    <a:pt x="319" y="81"/>
                    <a:pt x="417" y="6"/>
                  </a:cubicBezTo>
                  <a:cubicBezTo>
                    <a:pt x="426" y="0"/>
                    <a:pt x="437" y="0"/>
                    <a:pt x="445" y="6"/>
                  </a:cubicBezTo>
                  <a:cubicBezTo>
                    <a:pt x="544" y="81"/>
                    <a:pt x="674" y="136"/>
                    <a:pt x="845" y="176"/>
                  </a:cubicBezTo>
                  <a:cubicBezTo>
                    <a:pt x="855" y="179"/>
                    <a:pt x="863" y="188"/>
                    <a:pt x="863" y="199"/>
                  </a:cubicBezTo>
                  <a:lnTo>
                    <a:pt x="863" y="645"/>
                  </a:lnTo>
                  <a:cubicBezTo>
                    <a:pt x="863" y="804"/>
                    <a:pt x="774" y="947"/>
                    <a:pt x="631" y="1017"/>
                  </a:cubicBezTo>
                  <a:lnTo>
                    <a:pt x="442" y="1110"/>
                  </a:lnTo>
                  <a:cubicBezTo>
                    <a:pt x="438" y="1112"/>
                    <a:pt x="435" y="1113"/>
                    <a:pt x="431" y="111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37" name="Group 16">
            <a:extLst>
              <a:ext uri="{FF2B5EF4-FFF2-40B4-BE49-F238E27FC236}">
                <a16:creationId xmlns:a16="http://schemas.microsoft.com/office/drawing/2014/main" id="{A91EEAB6-8D8B-D0A2-F5F9-02C29977A15E}"/>
              </a:ext>
            </a:extLst>
          </p:cNvPr>
          <p:cNvGrpSpPr>
            <a:grpSpLocks noChangeAspect="1"/>
          </p:cNvGrpSpPr>
          <p:nvPr/>
        </p:nvGrpSpPr>
        <p:grpSpPr bwMode="auto">
          <a:xfrm>
            <a:off x="125534" y="2602526"/>
            <a:ext cx="414338" cy="436563"/>
            <a:chOff x="109" y="1379"/>
            <a:chExt cx="261" cy="275"/>
          </a:xfrm>
          <a:solidFill>
            <a:schemeClr val="accent6"/>
          </a:solidFill>
        </p:grpSpPr>
        <p:sp>
          <p:nvSpPr>
            <p:cNvPr id="38" name="Freeform 17">
              <a:extLst>
                <a:ext uri="{FF2B5EF4-FFF2-40B4-BE49-F238E27FC236}">
                  <a16:creationId xmlns:a16="http://schemas.microsoft.com/office/drawing/2014/main" id="{0A69E245-B89B-B808-69DA-CB17A26C6AC4}"/>
                </a:ext>
              </a:extLst>
            </p:cNvPr>
            <p:cNvSpPr>
              <a:spLocks/>
            </p:cNvSpPr>
            <p:nvPr/>
          </p:nvSpPr>
          <p:spPr bwMode="auto">
            <a:xfrm>
              <a:off x="116" y="1379"/>
              <a:ext cx="128" cy="271"/>
            </a:xfrm>
            <a:custGeom>
              <a:avLst/>
              <a:gdLst>
                <a:gd name="T0" fmla="*/ 331 w 470"/>
                <a:gd name="T1" fmla="*/ 34 h 996"/>
                <a:gd name="T2" fmla="*/ 331 w 470"/>
                <a:gd name="T3" fmla="*/ 34 h 996"/>
                <a:gd name="T4" fmla="*/ 343 w 470"/>
                <a:gd name="T5" fmla="*/ 4 h 996"/>
                <a:gd name="T6" fmla="*/ 372 w 470"/>
                <a:gd name="T7" fmla="*/ 16 h 996"/>
                <a:gd name="T8" fmla="*/ 420 w 470"/>
                <a:gd name="T9" fmla="*/ 154 h 996"/>
                <a:gd name="T10" fmla="*/ 409 w 470"/>
                <a:gd name="T11" fmla="*/ 652 h 996"/>
                <a:gd name="T12" fmla="*/ 105 w 470"/>
                <a:gd name="T13" fmla="*/ 967 h 996"/>
                <a:gd name="T14" fmla="*/ 31 w 470"/>
                <a:gd name="T15" fmla="*/ 993 h 996"/>
                <a:gd name="T16" fmla="*/ 3 w 470"/>
                <a:gd name="T17" fmla="*/ 977 h 996"/>
                <a:gd name="T18" fmla="*/ 19 w 470"/>
                <a:gd name="T19" fmla="*/ 950 h 996"/>
                <a:gd name="T20" fmla="*/ 88 w 470"/>
                <a:gd name="T21" fmla="*/ 926 h 996"/>
                <a:gd name="T22" fmla="*/ 367 w 470"/>
                <a:gd name="T23" fmla="*/ 636 h 996"/>
                <a:gd name="T24" fmla="*/ 376 w 470"/>
                <a:gd name="T25" fmla="*/ 166 h 996"/>
                <a:gd name="T26" fmla="*/ 331 w 470"/>
                <a:gd name="T27" fmla="*/ 34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70" h="996">
                  <a:moveTo>
                    <a:pt x="331" y="34"/>
                  </a:moveTo>
                  <a:lnTo>
                    <a:pt x="331" y="34"/>
                  </a:lnTo>
                  <a:cubicBezTo>
                    <a:pt x="326" y="22"/>
                    <a:pt x="331" y="9"/>
                    <a:pt x="343" y="4"/>
                  </a:cubicBezTo>
                  <a:cubicBezTo>
                    <a:pt x="354" y="0"/>
                    <a:pt x="367" y="5"/>
                    <a:pt x="372" y="16"/>
                  </a:cubicBezTo>
                  <a:cubicBezTo>
                    <a:pt x="391" y="63"/>
                    <a:pt x="407" y="109"/>
                    <a:pt x="420" y="154"/>
                  </a:cubicBezTo>
                  <a:cubicBezTo>
                    <a:pt x="470" y="338"/>
                    <a:pt x="464" y="511"/>
                    <a:pt x="409" y="652"/>
                  </a:cubicBezTo>
                  <a:cubicBezTo>
                    <a:pt x="354" y="795"/>
                    <a:pt x="250" y="907"/>
                    <a:pt x="105" y="967"/>
                  </a:cubicBezTo>
                  <a:cubicBezTo>
                    <a:pt x="82" y="977"/>
                    <a:pt x="57" y="986"/>
                    <a:pt x="31" y="993"/>
                  </a:cubicBezTo>
                  <a:cubicBezTo>
                    <a:pt x="19" y="996"/>
                    <a:pt x="7" y="989"/>
                    <a:pt x="3" y="977"/>
                  </a:cubicBezTo>
                  <a:cubicBezTo>
                    <a:pt x="0" y="965"/>
                    <a:pt x="7" y="953"/>
                    <a:pt x="19" y="950"/>
                  </a:cubicBezTo>
                  <a:cubicBezTo>
                    <a:pt x="43" y="943"/>
                    <a:pt x="66" y="935"/>
                    <a:pt x="88" y="926"/>
                  </a:cubicBezTo>
                  <a:cubicBezTo>
                    <a:pt x="221" y="870"/>
                    <a:pt x="317" y="768"/>
                    <a:pt x="367" y="636"/>
                  </a:cubicBezTo>
                  <a:cubicBezTo>
                    <a:pt x="419" y="503"/>
                    <a:pt x="424" y="340"/>
                    <a:pt x="376" y="166"/>
                  </a:cubicBezTo>
                  <a:cubicBezTo>
                    <a:pt x="365" y="123"/>
                    <a:pt x="349" y="79"/>
                    <a:pt x="331" y="3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 name="Freeform 18">
              <a:extLst>
                <a:ext uri="{FF2B5EF4-FFF2-40B4-BE49-F238E27FC236}">
                  <a16:creationId xmlns:a16="http://schemas.microsoft.com/office/drawing/2014/main" id="{525B21AF-710E-472C-0941-092E0DB1049A}"/>
                </a:ext>
              </a:extLst>
            </p:cNvPr>
            <p:cNvSpPr>
              <a:spLocks/>
            </p:cNvSpPr>
            <p:nvPr/>
          </p:nvSpPr>
          <p:spPr bwMode="auto">
            <a:xfrm>
              <a:off x="178" y="1379"/>
              <a:ext cx="88" cy="61"/>
            </a:xfrm>
            <a:custGeom>
              <a:avLst/>
              <a:gdLst>
                <a:gd name="T0" fmla="*/ 45 w 324"/>
                <a:gd name="T1" fmla="*/ 209 h 224"/>
                <a:gd name="T2" fmla="*/ 45 w 324"/>
                <a:gd name="T3" fmla="*/ 209 h 224"/>
                <a:gd name="T4" fmla="*/ 14 w 324"/>
                <a:gd name="T5" fmla="*/ 217 h 224"/>
                <a:gd name="T6" fmla="*/ 6 w 324"/>
                <a:gd name="T7" fmla="*/ 187 h 224"/>
                <a:gd name="T8" fmla="*/ 106 w 324"/>
                <a:gd name="T9" fmla="*/ 14 h 224"/>
                <a:gd name="T10" fmla="*/ 136 w 324"/>
                <a:gd name="T11" fmla="*/ 5 h 224"/>
                <a:gd name="T12" fmla="*/ 309 w 324"/>
                <a:gd name="T13" fmla="*/ 105 h 224"/>
                <a:gd name="T14" fmla="*/ 318 w 324"/>
                <a:gd name="T15" fmla="*/ 136 h 224"/>
                <a:gd name="T16" fmla="*/ 287 w 324"/>
                <a:gd name="T17" fmla="*/ 144 h 224"/>
                <a:gd name="T18" fmla="*/ 134 w 324"/>
                <a:gd name="T19" fmla="*/ 56 h 224"/>
                <a:gd name="T20" fmla="*/ 45 w 324"/>
                <a:gd name="T21" fmla="*/ 209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4" h="224">
                  <a:moveTo>
                    <a:pt x="45" y="209"/>
                  </a:moveTo>
                  <a:lnTo>
                    <a:pt x="45" y="209"/>
                  </a:lnTo>
                  <a:cubicBezTo>
                    <a:pt x="39" y="220"/>
                    <a:pt x="25" y="224"/>
                    <a:pt x="14" y="217"/>
                  </a:cubicBezTo>
                  <a:cubicBezTo>
                    <a:pt x="4" y="211"/>
                    <a:pt x="0" y="197"/>
                    <a:pt x="6" y="187"/>
                  </a:cubicBezTo>
                  <a:lnTo>
                    <a:pt x="106" y="14"/>
                  </a:lnTo>
                  <a:cubicBezTo>
                    <a:pt x="112" y="4"/>
                    <a:pt x="126" y="0"/>
                    <a:pt x="136" y="5"/>
                  </a:cubicBezTo>
                  <a:lnTo>
                    <a:pt x="309" y="105"/>
                  </a:lnTo>
                  <a:cubicBezTo>
                    <a:pt x="320" y="112"/>
                    <a:pt x="324" y="125"/>
                    <a:pt x="318" y="136"/>
                  </a:cubicBezTo>
                  <a:cubicBezTo>
                    <a:pt x="312" y="147"/>
                    <a:pt x="298" y="150"/>
                    <a:pt x="287" y="144"/>
                  </a:cubicBezTo>
                  <a:lnTo>
                    <a:pt x="134" y="56"/>
                  </a:lnTo>
                  <a:lnTo>
                    <a:pt x="45" y="20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 name="Freeform 19">
              <a:extLst>
                <a:ext uri="{FF2B5EF4-FFF2-40B4-BE49-F238E27FC236}">
                  <a16:creationId xmlns:a16="http://schemas.microsoft.com/office/drawing/2014/main" id="{1E9A7105-3B2E-72BB-070A-DD569B5AA05E}"/>
                </a:ext>
              </a:extLst>
            </p:cNvPr>
            <p:cNvSpPr>
              <a:spLocks/>
            </p:cNvSpPr>
            <p:nvPr/>
          </p:nvSpPr>
          <p:spPr bwMode="auto">
            <a:xfrm>
              <a:off x="109" y="1472"/>
              <a:ext cx="71" cy="71"/>
            </a:xfrm>
            <a:custGeom>
              <a:avLst/>
              <a:gdLst>
                <a:gd name="T0" fmla="*/ 8 w 260"/>
                <a:gd name="T1" fmla="*/ 41 h 261"/>
                <a:gd name="T2" fmla="*/ 8 w 260"/>
                <a:gd name="T3" fmla="*/ 41 h 261"/>
                <a:gd name="T4" fmla="*/ 8 w 260"/>
                <a:gd name="T5" fmla="*/ 9 h 261"/>
                <a:gd name="T6" fmla="*/ 40 w 260"/>
                <a:gd name="T7" fmla="*/ 9 h 261"/>
                <a:gd name="T8" fmla="*/ 251 w 260"/>
                <a:gd name="T9" fmla="*/ 220 h 261"/>
                <a:gd name="T10" fmla="*/ 251 w 260"/>
                <a:gd name="T11" fmla="*/ 252 h 261"/>
                <a:gd name="T12" fmla="*/ 219 w 260"/>
                <a:gd name="T13" fmla="*/ 252 h 261"/>
                <a:gd name="T14" fmla="*/ 8 w 260"/>
                <a:gd name="T15" fmla="*/ 41 h 2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0" h="261">
                  <a:moveTo>
                    <a:pt x="8" y="41"/>
                  </a:moveTo>
                  <a:lnTo>
                    <a:pt x="8" y="41"/>
                  </a:lnTo>
                  <a:cubicBezTo>
                    <a:pt x="0" y="32"/>
                    <a:pt x="0" y="18"/>
                    <a:pt x="8" y="9"/>
                  </a:cubicBezTo>
                  <a:cubicBezTo>
                    <a:pt x="17" y="0"/>
                    <a:pt x="31" y="0"/>
                    <a:pt x="40" y="9"/>
                  </a:cubicBezTo>
                  <a:lnTo>
                    <a:pt x="251" y="220"/>
                  </a:lnTo>
                  <a:cubicBezTo>
                    <a:pt x="260" y="229"/>
                    <a:pt x="260" y="243"/>
                    <a:pt x="251" y="252"/>
                  </a:cubicBezTo>
                  <a:cubicBezTo>
                    <a:pt x="242" y="261"/>
                    <a:pt x="228" y="261"/>
                    <a:pt x="219" y="252"/>
                  </a:cubicBezTo>
                  <a:lnTo>
                    <a:pt x="8" y="4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 name="Freeform 20">
              <a:extLst>
                <a:ext uri="{FF2B5EF4-FFF2-40B4-BE49-F238E27FC236}">
                  <a16:creationId xmlns:a16="http://schemas.microsoft.com/office/drawing/2014/main" id="{82FA85CA-62DE-24C4-5D42-39E6A1A66457}"/>
                </a:ext>
              </a:extLst>
            </p:cNvPr>
            <p:cNvSpPr>
              <a:spLocks/>
            </p:cNvSpPr>
            <p:nvPr/>
          </p:nvSpPr>
          <p:spPr bwMode="auto">
            <a:xfrm>
              <a:off x="109" y="1472"/>
              <a:ext cx="71" cy="71"/>
            </a:xfrm>
            <a:custGeom>
              <a:avLst/>
              <a:gdLst>
                <a:gd name="T0" fmla="*/ 40 w 260"/>
                <a:gd name="T1" fmla="*/ 252 h 261"/>
                <a:gd name="T2" fmla="*/ 40 w 260"/>
                <a:gd name="T3" fmla="*/ 252 h 261"/>
                <a:gd name="T4" fmla="*/ 8 w 260"/>
                <a:gd name="T5" fmla="*/ 252 h 261"/>
                <a:gd name="T6" fmla="*/ 8 w 260"/>
                <a:gd name="T7" fmla="*/ 220 h 261"/>
                <a:gd name="T8" fmla="*/ 219 w 260"/>
                <a:gd name="T9" fmla="*/ 9 h 261"/>
                <a:gd name="T10" fmla="*/ 251 w 260"/>
                <a:gd name="T11" fmla="*/ 9 h 261"/>
                <a:gd name="T12" fmla="*/ 251 w 260"/>
                <a:gd name="T13" fmla="*/ 41 h 261"/>
                <a:gd name="T14" fmla="*/ 40 w 260"/>
                <a:gd name="T15" fmla="*/ 252 h 2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0" h="261">
                  <a:moveTo>
                    <a:pt x="40" y="252"/>
                  </a:moveTo>
                  <a:lnTo>
                    <a:pt x="40" y="252"/>
                  </a:lnTo>
                  <a:cubicBezTo>
                    <a:pt x="31" y="261"/>
                    <a:pt x="17" y="261"/>
                    <a:pt x="8" y="252"/>
                  </a:cubicBezTo>
                  <a:cubicBezTo>
                    <a:pt x="0" y="243"/>
                    <a:pt x="0" y="229"/>
                    <a:pt x="8" y="220"/>
                  </a:cubicBezTo>
                  <a:lnTo>
                    <a:pt x="219" y="9"/>
                  </a:lnTo>
                  <a:cubicBezTo>
                    <a:pt x="228" y="0"/>
                    <a:pt x="242" y="0"/>
                    <a:pt x="251" y="9"/>
                  </a:cubicBezTo>
                  <a:cubicBezTo>
                    <a:pt x="260" y="18"/>
                    <a:pt x="260" y="32"/>
                    <a:pt x="251" y="41"/>
                  </a:cubicBezTo>
                  <a:lnTo>
                    <a:pt x="40" y="25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 name="Freeform 21">
              <a:extLst>
                <a:ext uri="{FF2B5EF4-FFF2-40B4-BE49-F238E27FC236}">
                  <a16:creationId xmlns:a16="http://schemas.microsoft.com/office/drawing/2014/main" id="{02F7FFB4-47DE-60C8-72A6-55B21425ED1F}"/>
                </a:ext>
              </a:extLst>
            </p:cNvPr>
            <p:cNvSpPr>
              <a:spLocks/>
            </p:cNvSpPr>
            <p:nvPr/>
          </p:nvSpPr>
          <p:spPr bwMode="auto">
            <a:xfrm>
              <a:off x="243" y="1583"/>
              <a:ext cx="71" cy="71"/>
            </a:xfrm>
            <a:custGeom>
              <a:avLst/>
              <a:gdLst>
                <a:gd name="T0" fmla="*/ 9 w 261"/>
                <a:gd name="T1" fmla="*/ 41 h 261"/>
                <a:gd name="T2" fmla="*/ 9 w 261"/>
                <a:gd name="T3" fmla="*/ 41 h 261"/>
                <a:gd name="T4" fmla="*/ 9 w 261"/>
                <a:gd name="T5" fmla="*/ 9 h 261"/>
                <a:gd name="T6" fmla="*/ 41 w 261"/>
                <a:gd name="T7" fmla="*/ 9 h 261"/>
                <a:gd name="T8" fmla="*/ 252 w 261"/>
                <a:gd name="T9" fmla="*/ 220 h 261"/>
                <a:gd name="T10" fmla="*/ 252 w 261"/>
                <a:gd name="T11" fmla="*/ 252 h 261"/>
                <a:gd name="T12" fmla="*/ 220 w 261"/>
                <a:gd name="T13" fmla="*/ 252 h 261"/>
                <a:gd name="T14" fmla="*/ 9 w 261"/>
                <a:gd name="T15" fmla="*/ 41 h 2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1" h="261">
                  <a:moveTo>
                    <a:pt x="9" y="41"/>
                  </a:moveTo>
                  <a:lnTo>
                    <a:pt x="9" y="41"/>
                  </a:lnTo>
                  <a:cubicBezTo>
                    <a:pt x="0" y="32"/>
                    <a:pt x="0" y="18"/>
                    <a:pt x="9" y="9"/>
                  </a:cubicBezTo>
                  <a:cubicBezTo>
                    <a:pt x="18" y="0"/>
                    <a:pt x="32" y="0"/>
                    <a:pt x="41" y="9"/>
                  </a:cubicBezTo>
                  <a:lnTo>
                    <a:pt x="252" y="220"/>
                  </a:lnTo>
                  <a:cubicBezTo>
                    <a:pt x="261" y="229"/>
                    <a:pt x="261" y="243"/>
                    <a:pt x="252" y="252"/>
                  </a:cubicBezTo>
                  <a:cubicBezTo>
                    <a:pt x="243" y="261"/>
                    <a:pt x="229" y="261"/>
                    <a:pt x="220" y="252"/>
                  </a:cubicBezTo>
                  <a:lnTo>
                    <a:pt x="9" y="4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 name="Freeform 22">
              <a:extLst>
                <a:ext uri="{FF2B5EF4-FFF2-40B4-BE49-F238E27FC236}">
                  <a16:creationId xmlns:a16="http://schemas.microsoft.com/office/drawing/2014/main" id="{F46EA1B9-1C81-30D9-CB69-BB731198FE5F}"/>
                </a:ext>
              </a:extLst>
            </p:cNvPr>
            <p:cNvSpPr>
              <a:spLocks/>
            </p:cNvSpPr>
            <p:nvPr/>
          </p:nvSpPr>
          <p:spPr bwMode="auto">
            <a:xfrm>
              <a:off x="243" y="1583"/>
              <a:ext cx="71" cy="71"/>
            </a:xfrm>
            <a:custGeom>
              <a:avLst/>
              <a:gdLst>
                <a:gd name="T0" fmla="*/ 41 w 261"/>
                <a:gd name="T1" fmla="*/ 252 h 261"/>
                <a:gd name="T2" fmla="*/ 41 w 261"/>
                <a:gd name="T3" fmla="*/ 252 h 261"/>
                <a:gd name="T4" fmla="*/ 9 w 261"/>
                <a:gd name="T5" fmla="*/ 252 h 261"/>
                <a:gd name="T6" fmla="*/ 9 w 261"/>
                <a:gd name="T7" fmla="*/ 220 h 261"/>
                <a:gd name="T8" fmla="*/ 220 w 261"/>
                <a:gd name="T9" fmla="*/ 9 h 261"/>
                <a:gd name="T10" fmla="*/ 252 w 261"/>
                <a:gd name="T11" fmla="*/ 9 h 261"/>
                <a:gd name="T12" fmla="*/ 252 w 261"/>
                <a:gd name="T13" fmla="*/ 41 h 261"/>
                <a:gd name="T14" fmla="*/ 41 w 261"/>
                <a:gd name="T15" fmla="*/ 252 h 2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1" h="261">
                  <a:moveTo>
                    <a:pt x="41" y="252"/>
                  </a:moveTo>
                  <a:lnTo>
                    <a:pt x="41" y="252"/>
                  </a:lnTo>
                  <a:cubicBezTo>
                    <a:pt x="32" y="261"/>
                    <a:pt x="18" y="261"/>
                    <a:pt x="9" y="252"/>
                  </a:cubicBezTo>
                  <a:cubicBezTo>
                    <a:pt x="0" y="243"/>
                    <a:pt x="0" y="229"/>
                    <a:pt x="9" y="220"/>
                  </a:cubicBezTo>
                  <a:lnTo>
                    <a:pt x="220" y="9"/>
                  </a:lnTo>
                  <a:cubicBezTo>
                    <a:pt x="229" y="0"/>
                    <a:pt x="243" y="0"/>
                    <a:pt x="252" y="9"/>
                  </a:cubicBezTo>
                  <a:cubicBezTo>
                    <a:pt x="261" y="18"/>
                    <a:pt x="261" y="32"/>
                    <a:pt x="252" y="41"/>
                  </a:cubicBezTo>
                  <a:lnTo>
                    <a:pt x="41" y="25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 name="Freeform 23">
              <a:extLst>
                <a:ext uri="{FF2B5EF4-FFF2-40B4-BE49-F238E27FC236}">
                  <a16:creationId xmlns:a16="http://schemas.microsoft.com/office/drawing/2014/main" id="{90C5028A-6F3E-8A6B-24AE-3537CB6A3DF4}"/>
                </a:ext>
              </a:extLst>
            </p:cNvPr>
            <p:cNvSpPr>
              <a:spLocks noEditPoints="1"/>
            </p:cNvSpPr>
            <p:nvPr/>
          </p:nvSpPr>
          <p:spPr bwMode="auto">
            <a:xfrm>
              <a:off x="286" y="1440"/>
              <a:ext cx="84" cy="84"/>
            </a:xfrm>
            <a:custGeom>
              <a:avLst/>
              <a:gdLst>
                <a:gd name="T0" fmla="*/ 232 w 309"/>
                <a:gd name="T1" fmla="*/ 77 h 309"/>
                <a:gd name="T2" fmla="*/ 232 w 309"/>
                <a:gd name="T3" fmla="*/ 77 h 309"/>
                <a:gd name="T4" fmla="*/ 155 w 309"/>
                <a:gd name="T5" fmla="*/ 45 h 309"/>
                <a:gd name="T6" fmla="*/ 77 w 309"/>
                <a:gd name="T7" fmla="*/ 77 h 309"/>
                <a:gd name="T8" fmla="*/ 45 w 309"/>
                <a:gd name="T9" fmla="*/ 155 h 309"/>
                <a:gd name="T10" fmla="*/ 77 w 309"/>
                <a:gd name="T11" fmla="*/ 232 h 309"/>
                <a:gd name="T12" fmla="*/ 155 w 309"/>
                <a:gd name="T13" fmla="*/ 264 h 309"/>
                <a:gd name="T14" fmla="*/ 232 w 309"/>
                <a:gd name="T15" fmla="*/ 232 h 309"/>
                <a:gd name="T16" fmla="*/ 264 w 309"/>
                <a:gd name="T17" fmla="*/ 155 h 309"/>
                <a:gd name="T18" fmla="*/ 232 w 309"/>
                <a:gd name="T19" fmla="*/ 77 h 309"/>
                <a:gd name="T20" fmla="*/ 155 w 309"/>
                <a:gd name="T21" fmla="*/ 0 h 309"/>
                <a:gd name="T22" fmla="*/ 155 w 309"/>
                <a:gd name="T23" fmla="*/ 0 h 309"/>
                <a:gd name="T24" fmla="*/ 264 w 309"/>
                <a:gd name="T25" fmla="*/ 45 h 309"/>
                <a:gd name="T26" fmla="*/ 309 w 309"/>
                <a:gd name="T27" fmla="*/ 155 h 309"/>
                <a:gd name="T28" fmla="*/ 264 w 309"/>
                <a:gd name="T29" fmla="*/ 264 h 309"/>
                <a:gd name="T30" fmla="*/ 155 w 309"/>
                <a:gd name="T31" fmla="*/ 309 h 309"/>
                <a:gd name="T32" fmla="*/ 45 w 309"/>
                <a:gd name="T33" fmla="*/ 264 h 309"/>
                <a:gd name="T34" fmla="*/ 0 w 309"/>
                <a:gd name="T35" fmla="*/ 155 h 309"/>
                <a:gd name="T36" fmla="*/ 45 w 309"/>
                <a:gd name="T37" fmla="*/ 45 h 309"/>
                <a:gd name="T38" fmla="*/ 155 w 309"/>
                <a:gd name="T39" fmla="*/ 0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9" h="309">
                  <a:moveTo>
                    <a:pt x="232" y="77"/>
                  </a:moveTo>
                  <a:lnTo>
                    <a:pt x="232" y="77"/>
                  </a:lnTo>
                  <a:cubicBezTo>
                    <a:pt x="212" y="57"/>
                    <a:pt x="185" y="45"/>
                    <a:pt x="155" y="45"/>
                  </a:cubicBezTo>
                  <a:cubicBezTo>
                    <a:pt x="124" y="45"/>
                    <a:pt x="97" y="57"/>
                    <a:pt x="77" y="77"/>
                  </a:cubicBezTo>
                  <a:cubicBezTo>
                    <a:pt x="57" y="97"/>
                    <a:pt x="45" y="124"/>
                    <a:pt x="45" y="155"/>
                  </a:cubicBezTo>
                  <a:cubicBezTo>
                    <a:pt x="45" y="185"/>
                    <a:pt x="57" y="212"/>
                    <a:pt x="77" y="232"/>
                  </a:cubicBezTo>
                  <a:cubicBezTo>
                    <a:pt x="97" y="252"/>
                    <a:pt x="124" y="264"/>
                    <a:pt x="155" y="264"/>
                  </a:cubicBezTo>
                  <a:cubicBezTo>
                    <a:pt x="185" y="264"/>
                    <a:pt x="212" y="252"/>
                    <a:pt x="232" y="232"/>
                  </a:cubicBezTo>
                  <a:cubicBezTo>
                    <a:pt x="252" y="212"/>
                    <a:pt x="264" y="185"/>
                    <a:pt x="264" y="155"/>
                  </a:cubicBezTo>
                  <a:cubicBezTo>
                    <a:pt x="264" y="124"/>
                    <a:pt x="252" y="97"/>
                    <a:pt x="232" y="77"/>
                  </a:cubicBezTo>
                  <a:close/>
                  <a:moveTo>
                    <a:pt x="155" y="0"/>
                  </a:moveTo>
                  <a:lnTo>
                    <a:pt x="155" y="0"/>
                  </a:lnTo>
                  <a:cubicBezTo>
                    <a:pt x="197" y="0"/>
                    <a:pt x="236" y="17"/>
                    <a:pt x="264" y="45"/>
                  </a:cubicBezTo>
                  <a:cubicBezTo>
                    <a:pt x="292" y="73"/>
                    <a:pt x="309" y="112"/>
                    <a:pt x="309" y="155"/>
                  </a:cubicBezTo>
                  <a:cubicBezTo>
                    <a:pt x="309" y="197"/>
                    <a:pt x="292" y="236"/>
                    <a:pt x="264" y="264"/>
                  </a:cubicBezTo>
                  <a:cubicBezTo>
                    <a:pt x="236" y="292"/>
                    <a:pt x="197" y="309"/>
                    <a:pt x="155" y="309"/>
                  </a:cubicBezTo>
                  <a:cubicBezTo>
                    <a:pt x="112" y="309"/>
                    <a:pt x="73" y="292"/>
                    <a:pt x="45" y="264"/>
                  </a:cubicBezTo>
                  <a:cubicBezTo>
                    <a:pt x="17" y="236"/>
                    <a:pt x="0" y="197"/>
                    <a:pt x="0" y="155"/>
                  </a:cubicBezTo>
                  <a:cubicBezTo>
                    <a:pt x="0" y="112"/>
                    <a:pt x="17" y="73"/>
                    <a:pt x="45" y="45"/>
                  </a:cubicBezTo>
                  <a:cubicBezTo>
                    <a:pt x="73" y="17"/>
                    <a:pt x="112" y="0"/>
                    <a:pt x="15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45" name="Group 4">
            <a:extLst>
              <a:ext uri="{FF2B5EF4-FFF2-40B4-BE49-F238E27FC236}">
                <a16:creationId xmlns:a16="http://schemas.microsoft.com/office/drawing/2014/main" id="{B7794080-D905-23E5-DE01-D6B5C492F58D}"/>
              </a:ext>
            </a:extLst>
          </p:cNvPr>
          <p:cNvGrpSpPr>
            <a:grpSpLocks noChangeAspect="1"/>
          </p:cNvGrpSpPr>
          <p:nvPr/>
        </p:nvGrpSpPr>
        <p:grpSpPr bwMode="auto">
          <a:xfrm>
            <a:off x="4360863" y="1912938"/>
            <a:ext cx="452437" cy="431800"/>
            <a:chOff x="2747" y="1205"/>
            <a:chExt cx="285" cy="272"/>
          </a:xfrm>
          <a:solidFill>
            <a:schemeClr val="accent6"/>
          </a:solidFill>
        </p:grpSpPr>
        <p:sp>
          <p:nvSpPr>
            <p:cNvPr id="47" name="Freeform 5">
              <a:extLst>
                <a:ext uri="{FF2B5EF4-FFF2-40B4-BE49-F238E27FC236}">
                  <a16:creationId xmlns:a16="http://schemas.microsoft.com/office/drawing/2014/main" id="{DB8B1EBB-C285-83E2-DF86-40A1CB4792B4}"/>
                </a:ext>
              </a:extLst>
            </p:cNvPr>
            <p:cNvSpPr>
              <a:spLocks/>
            </p:cNvSpPr>
            <p:nvPr/>
          </p:nvSpPr>
          <p:spPr bwMode="auto">
            <a:xfrm>
              <a:off x="2782" y="1332"/>
              <a:ext cx="235" cy="145"/>
            </a:xfrm>
            <a:custGeom>
              <a:avLst/>
              <a:gdLst>
                <a:gd name="T0" fmla="*/ 589 w 1296"/>
                <a:gd name="T1" fmla="*/ 793 h 793"/>
                <a:gd name="T2" fmla="*/ 589 w 1296"/>
                <a:gd name="T3" fmla="*/ 793 h 793"/>
                <a:gd name="T4" fmla="*/ 291 w 1296"/>
                <a:gd name="T5" fmla="*/ 725 h 793"/>
                <a:gd name="T6" fmla="*/ 7 w 1296"/>
                <a:gd name="T7" fmla="*/ 477 h 793"/>
                <a:gd name="T8" fmla="*/ 14 w 1296"/>
                <a:gd name="T9" fmla="*/ 445 h 793"/>
                <a:gd name="T10" fmla="*/ 46 w 1296"/>
                <a:gd name="T11" fmla="*/ 452 h 793"/>
                <a:gd name="T12" fmla="*/ 311 w 1296"/>
                <a:gd name="T13" fmla="*/ 683 h 793"/>
                <a:gd name="T14" fmla="*/ 808 w 1296"/>
                <a:gd name="T15" fmla="*/ 708 h 793"/>
                <a:gd name="T16" fmla="*/ 1177 w 1296"/>
                <a:gd name="T17" fmla="*/ 374 h 793"/>
                <a:gd name="T18" fmla="*/ 1236 w 1296"/>
                <a:gd name="T19" fmla="*/ 27 h 793"/>
                <a:gd name="T20" fmla="*/ 1257 w 1296"/>
                <a:gd name="T21" fmla="*/ 2 h 793"/>
                <a:gd name="T22" fmla="*/ 1283 w 1296"/>
                <a:gd name="T23" fmla="*/ 22 h 793"/>
                <a:gd name="T24" fmla="*/ 1219 w 1296"/>
                <a:gd name="T25" fmla="*/ 394 h 793"/>
                <a:gd name="T26" fmla="*/ 824 w 1296"/>
                <a:gd name="T27" fmla="*/ 752 h 793"/>
                <a:gd name="T28" fmla="*/ 589 w 1296"/>
                <a:gd name="T29" fmla="*/ 793 h 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96" h="793">
                  <a:moveTo>
                    <a:pt x="589" y="793"/>
                  </a:moveTo>
                  <a:lnTo>
                    <a:pt x="589" y="793"/>
                  </a:lnTo>
                  <a:cubicBezTo>
                    <a:pt x="487" y="793"/>
                    <a:pt x="386" y="770"/>
                    <a:pt x="291" y="725"/>
                  </a:cubicBezTo>
                  <a:cubicBezTo>
                    <a:pt x="175" y="670"/>
                    <a:pt x="77" y="584"/>
                    <a:pt x="7" y="477"/>
                  </a:cubicBezTo>
                  <a:cubicBezTo>
                    <a:pt x="0" y="466"/>
                    <a:pt x="3" y="452"/>
                    <a:pt x="14" y="445"/>
                  </a:cubicBezTo>
                  <a:cubicBezTo>
                    <a:pt x="24" y="438"/>
                    <a:pt x="39" y="441"/>
                    <a:pt x="46" y="452"/>
                  </a:cubicBezTo>
                  <a:cubicBezTo>
                    <a:pt x="111" y="552"/>
                    <a:pt x="203" y="631"/>
                    <a:pt x="311" y="683"/>
                  </a:cubicBezTo>
                  <a:cubicBezTo>
                    <a:pt x="468" y="757"/>
                    <a:pt x="645" y="766"/>
                    <a:pt x="808" y="708"/>
                  </a:cubicBezTo>
                  <a:cubicBezTo>
                    <a:pt x="972" y="649"/>
                    <a:pt x="1103" y="531"/>
                    <a:pt x="1177" y="374"/>
                  </a:cubicBezTo>
                  <a:cubicBezTo>
                    <a:pt x="1229" y="266"/>
                    <a:pt x="1249" y="146"/>
                    <a:pt x="1236" y="27"/>
                  </a:cubicBezTo>
                  <a:cubicBezTo>
                    <a:pt x="1235" y="14"/>
                    <a:pt x="1244" y="3"/>
                    <a:pt x="1257" y="2"/>
                  </a:cubicBezTo>
                  <a:cubicBezTo>
                    <a:pt x="1270" y="0"/>
                    <a:pt x="1282" y="10"/>
                    <a:pt x="1283" y="22"/>
                  </a:cubicBezTo>
                  <a:cubicBezTo>
                    <a:pt x="1296" y="149"/>
                    <a:pt x="1274" y="278"/>
                    <a:pt x="1219" y="394"/>
                  </a:cubicBezTo>
                  <a:cubicBezTo>
                    <a:pt x="1140" y="562"/>
                    <a:pt x="999" y="689"/>
                    <a:pt x="824" y="752"/>
                  </a:cubicBezTo>
                  <a:cubicBezTo>
                    <a:pt x="747" y="779"/>
                    <a:pt x="668" y="793"/>
                    <a:pt x="589" y="79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 name="Freeform 6">
              <a:extLst>
                <a:ext uri="{FF2B5EF4-FFF2-40B4-BE49-F238E27FC236}">
                  <a16:creationId xmlns:a16="http://schemas.microsoft.com/office/drawing/2014/main" id="{2D0A6252-F074-76FF-D4CE-569F202D8429}"/>
                </a:ext>
              </a:extLst>
            </p:cNvPr>
            <p:cNvSpPr>
              <a:spLocks/>
            </p:cNvSpPr>
            <p:nvPr/>
          </p:nvSpPr>
          <p:spPr bwMode="auto">
            <a:xfrm>
              <a:off x="2763" y="1205"/>
              <a:ext cx="222" cy="144"/>
            </a:xfrm>
            <a:custGeom>
              <a:avLst/>
              <a:gdLst>
                <a:gd name="T0" fmla="*/ 24 w 1226"/>
                <a:gd name="T1" fmla="*/ 790 h 790"/>
                <a:gd name="T2" fmla="*/ 24 w 1226"/>
                <a:gd name="T3" fmla="*/ 790 h 790"/>
                <a:gd name="T4" fmla="*/ 23 w 1226"/>
                <a:gd name="T5" fmla="*/ 790 h 790"/>
                <a:gd name="T6" fmla="*/ 0 w 1226"/>
                <a:gd name="T7" fmla="*/ 766 h 790"/>
                <a:gd name="T8" fmla="*/ 67 w 1226"/>
                <a:gd name="T9" fmla="*/ 495 h 790"/>
                <a:gd name="T10" fmla="*/ 995 w 1226"/>
                <a:gd name="T11" fmla="*/ 164 h 790"/>
                <a:gd name="T12" fmla="*/ 1217 w 1226"/>
                <a:gd name="T13" fmla="*/ 330 h 790"/>
                <a:gd name="T14" fmla="*/ 1215 w 1226"/>
                <a:gd name="T15" fmla="*/ 362 h 790"/>
                <a:gd name="T16" fmla="*/ 1182 w 1226"/>
                <a:gd name="T17" fmla="*/ 361 h 790"/>
                <a:gd name="T18" fmla="*/ 975 w 1226"/>
                <a:gd name="T19" fmla="*/ 206 h 790"/>
                <a:gd name="T20" fmla="*/ 109 w 1226"/>
                <a:gd name="T21" fmla="*/ 515 h 790"/>
                <a:gd name="T22" fmla="*/ 47 w 1226"/>
                <a:gd name="T23" fmla="*/ 768 h 790"/>
                <a:gd name="T24" fmla="*/ 24 w 1226"/>
                <a:gd name="T25" fmla="*/ 790 h 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26" h="790">
                  <a:moveTo>
                    <a:pt x="24" y="790"/>
                  </a:moveTo>
                  <a:lnTo>
                    <a:pt x="24" y="790"/>
                  </a:lnTo>
                  <a:cubicBezTo>
                    <a:pt x="23" y="790"/>
                    <a:pt x="23" y="790"/>
                    <a:pt x="23" y="790"/>
                  </a:cubicBezTo>
                  <a:cubicBezTo>
                    <a:pt x="10" y="790"/>
                    <a:pt x="0" y="779"/>
                    <a:pt x="0" y="766"/>
                  </a:cubicBezTo>
                  <a:cubicBezTo>
                    <a:pt x="4" y="672"/>
                    <a:pt x="27" y="581"/>
                    <a:pt x="67" y="495"/>
                  </a:cubicBezTo>
                  <a:cubicBezTo>
                    <a:pt x="232" y="148"/>
                    <a:pt x="648" y="0"/>
                    <a:pt x="995" y="164"/>
                  </a:cubicBezTo>
                  <a:cubicBezTo>
                    <a:pt x="1080" y="204"/>
                    <a:pt x="1155" y="260"/>
                    <a:pt x="1217" y="330"/>
                  </a:cubicBezTo>
                  <a:cubicBezTo>
                    <a:pt x="1226" y="339"/>
                    <a:pt x="1225" y="354"/>
                    <a:pt x="1215" y="362"/>
                  </a:cubicBezTo>
                  <a:cubicBezTo>
                    <a:pt x="1206" y="371"/>
                    <a:pt x="1191" y="370"/>
                    <a:pt x="1182" y="361"/>
                  </a:cubicBezTo>
                  <a:cubicBezTo>
                    <a:pt x="1124" y="296"/>
                    <a:pt x="1055" y="244"/>
                    <a:pt x="975" y="206"/>
                  </a:cubicBezTo>
                  <a:cubicBezTo>
                    <a:pt x="652" y="53"/>
                    <a:pt x="263" y="191"/>
                    <a:pt x="109" y="515"/>
                  </a:cubicBezTo>
                  <a:cubicBezTo>
                    <a:pt x="71" y="595"/>
                    <a:pt x="50" y="680"/>
                    <a:pt x="47" y="768"/>
                  </a:cubicBezTo>
                  <a:cubicBezTo>
                    <a:pt x="47" y="780"/>
                    <a:pt x="36" y="790"/>
                    <a:pt x="24" y="79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3" name="Freeform 7">
              <a:extLst>
                <a:ext uri="{FF2B5EF4-FFF2-40B4-BE49-F238E27FC236}">
                  <a16:creationId xmlns:a16="http://schemas.microsoft.com/office/drawing/2014/main" id="{41677271-4E5D-8566-43F5-8AD89FCDE6A8}"/>
                </a:ext>
              </a:extLst>
            </p:cNvPr>
            <p:cNvSpPr>
              <a:spLocks/>
            </p:cNvSpPr>
            <p:nvPr/>
          </p:nvSpPr>
          <p:spPr bwMode="auto">
            <a:xfrm>
              <a:off x="2990" y="1330"/>
              <a:ext cx="42" cy="29"/>
            </a:xfrm>
            <a:custGeom>
              <a:avLst/>
              <a:gdLst>
                <a:gd name="T0" fmla="*/ 26 w 232"/>
                <a:gd name="T1" fmla="*/ 158 h 158"/>
                <a:gd name="T2" fmla="*/ 26 w 232"/>
                <a:gd name="T3" fmla="*/ 158 h 158"/>
                <a:gd name="T4" fmla="*/ 12 w 232"/>
                <a:gd name="T5" fmla="*/ 153 h 158"/>
                <a:gd name="T6" fmla="*/ 8 w 232"/>
                <a:gd name="T7" fmla="*/ 120 h 158"/>
                <a:gd name="T8" fmla="*/ 93 w 232"/>
                <a:gd name="T9" fmla="*/ 9 h 158"/>
                <a:gd name="T10" fmla="*/ 110 w 232"/>
                <a:gd name="T11" fmla="*/ 0 h 158"/>
                <a:gd name="T12" fmla="*/ 128 w 232"/>
                <a:gd name="T13" fmla="*/ 7 h 158"/>
                <a:gd name="T14" fmla="*/ 224 w 232"/>
                <a:gd name="T15" fmla="*/ 110 h 158"/>
                <a:gd name="T16" fmla="*/ 222 w 232"/>
                <a:gd name="T17" fmla="*/ 143 h 158"/>
                <a:gd name="T18" fmla="*/ 189 w 232"/>
                <a:gd name="T19" fmla="*/ 142 h 158"/>
                <a:gd name="T20" fmla="*/ 113 w 232"/>
                <a:gd name="T21" fmla="*/ 59 h 158"/>
                <a:gd name="T22" fmla="*/ 45 w 232"/>
                <a:gd name="T23" fmla="*/ 149 h 158"/>
                <a:gd name="T24" fmla="*/ 26 w 232"/>
                <a:gd name="T25"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2" h="158">
                  <a:moveTo>
                    <a:pt x="26" y="158"/>
                  </a:moveTo>
                  <a:lnTo>
                    <a:pt x="26" y="158"/>
                  </a:lnTo>
                  <a:cubicBezTo>
                    <a:pt x="21" y="158"/>
                    <a:pt x="16" y="156"/>
                    <a:pt x="12" y="153"/>
                  </a:cubicBezTo>
                  <a:cubicBezTo>
                    <a:pt x="2" y="145"/>
                    <a:pt x="0" y="130"/>
                    <a:pt x="8" y="120"/>
                  </a:cubicBezTo>
                  <a:lnTo>
                    <a:pt x="93" y="9"/>
                  </a:lnTo>
                  <a:cubicBezTo>
                    <a:pt x="97" y="4"/>
                    <a:pt x="103" y="0"/>
                    <a:pt x="110" y="0"/>
                  </a:cubicBezTo>
                  <a:cubicBezTo>
                    <a:pt x="117" y="0"/>
                    <a:pt x="124" y="2"/>
                    <a:pt x="128" y="7"/>
                  </a:cubicBezTo>
                  <a:lnTo>
                    <a:pt x="224" y="110"/>
                  </a:lnTo>
                  <a:cubicBezTo>
                    <a:pt x="232" y="119"/>
                    <a:pt x="232" y="134"/>
                    <a:pt x="222" y="143"/>
                  </a:cubicBezTo>
                  <a:cubicBezTo>
                    <a:pt x="213" y="152"/>
                    <a:pt x="198" y="151"/>
                    <a:pt x="189" y="142"/>
                  </a:cubicBezTo>
                  <a:lnTo>
                    <a:pt x="113" y="59"/>
                  </a:lnTo>
                  <a:lnTo>
                    <a:pt x="45" y="149"/>
                  </a:lnTo>
                  <a:cubicBezTo>
                    <a:pt x="40" y="155"/>
                    <a:pt x="33" y="158"/>
                    <a:pt x="26" y="15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7" name="Freeform 8">
              <a:extLst>
                <a:ext uri="{FF2B5EF4-FFF2-40B4-BE49-F238E27FC236}">
                  <a16:creationId xmlns:a16="http://schemas.microsoft.com/office/drawing/2014/main" id="{467B5EB2-7300-FFF2-6ED1-ABA02DE2EFD4}"/>
                </a:ext>
              </a:extLst>
            </p:cNvPr>
            <p:cNvSpPr>
              <a:spLocks/>
            </p:cNvSpPr>
            <p:nvPr/>
          </p:nvSpPr>
          <p:spPr bwMode="auto">
            <a:xfrm>
              <a:off x="2747" y="1322"/>
              <a:ext cx="42" cy="29"/>
            </a:xfrm>
            <a:custGeom>
              <a:avLst/>
              <a:gdLst>
                <a:gd name="T0" fmla="*/ 120 w 234"/>
                <a:gd name="T1" fmla="*/ 161 h 161"/>
                <a:gd name="T2" fmla="*/ 120 w 234"/>
                <a:gd name="T3" fmla="*/ 161 h 161"/>
                <a:gd name="T4" fmla="*/ 103 w 234"/>
                <a:gd name="T5" fmla="*/ 153 h 161"/>
                <a:gd name="T6" fmla="*/ 8 w 234"/>
                <a:gd name="T7" fmla="*/ 49 h 161"/>
                <a:gd name="T8" fmla="*/ 9 w 234"/>
                <a:gd name="T9" fmla="*/ 16 h 161"/>
                <a:gd name="T10" fmla="*/ 42 w 234"/>
                <a:gd name="T11" fmla="*/ 17 h 161"/>
                <a:gd name="T12" fmla="*/ 119 w 234"/>
                <a:gd name="T13" fmla="*/ 101 h 161"/>
                <a:gd name="T14" fmla="*/ 189 w 234"/>
                <a:gd name="T15" fmla="*/ 12 h 161"/>
                <a:gd name="T16" fmla="*/ 222 w 234"/>
                <a:gd name="T17" fmla="*/ 8 h 161"/>
                <a:gd name="T18" fmla="*/ 226 w 234"/>
                <a:gd name="T19" fmla="*/ 40 h 161"/>
                <a:gd name="T20" fmla="*/ 138 w 234"/>
                <a:gd name="T21" fmla="*/ 152 h 161"/>
                <a:gd name="T22" fmla="*/ 121 w 234"/>
                <a:gd name="T23" fmla="*/ 161 h 161"/>
                <a:gd name="T24" fmla="*/ 120 w 234"/>
                <a:gd name="T25" fmla="*/ 161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4" h="161">
                  <a:moveTo>
                    <a:pt x="120" y="161"/>
                  </a:moveTo>
                  <a:lnTo>
                    <a:pt x="120" y="161"/>
                  </a:lnTo>
                  <a:cubicBezTo>
                    <a:pt x="114" y="161"/>
                    <a:pt x="107" y="158"/>
                    <a:pt x="103" y="153"/>
                  </a:cubicBezTo>
                  <a:lnTo>
                    <a:pt x="8" y="49"/>
                  </a:lnTo>
                  <a:cubicBezTo>
                    <a:pt x="0" y="39"/>
                    <a:pt x="1" y="24"/>
                    <a:pt x="9" y="16"/>
                  </a:cubicBezTo>
                  <a:cubicBezTo>
                    <a:pt x="19" y="7"/>
                    <a:pt x="33" y="8"/>
                    <a:pt x="42" y="17"/>
                  </a:cubicBezTo>
                  <a:lnTo>
                    <a:pt x="119" y="101"/>
                  </a:lnTo>
                  <a:lnTo>
                    <a:pt x="189" y="12"/>
                  </a:lnTo>
                  <a:cubicBezTo>
                    <a:pt x="197" y="2"/>
                    <a:pt x="212" y="0"/>
                    <a:pt x="222" y="8"/>
                  </a:cubicBezTo>
                  <a:cubicBezTo>
                    <a:pt x="232" y="16"/>
                    <a:pt x="234" y="30"/>
                    <a:pt x="226" y="40"/>
                  </a:cubicBezTo>
                  <a:lnTo>
                    <a:pt x="138" y="152"/>
                  </a:lnTo>
                  <a:cubicBezTo>
                    <a:pt x="134" y="157"/>
                    <a:pt x="128" y="161"/>
                    <a:pt x="121" y="161"/>
                  </a:cubicBezTo>
                  <a:cubicBezTo>
                    <a:pt x="121" y="161"/>
                    <a:pt x="120" y="161"/>
                    <a:pt x="120" y="1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0" name="Freeform 9">
              <a:extLst>
                <a:ext uri="{FF2B5EF4-FFF2-40B4-BE49-F238E27FC236}">
                  <a16:creationId xmlns:a16="http://schemas.microsoft.com/office/drawing/2014/main" id="{6CCC85E8-4972-F8B1-A0DB-A865B279ACBF}"/>
                </a:ext>
              </a:extLst>
            </p:cNvPr>
            <p:cNvSpPr>
              <a:spLocks/>
            </p:cNvSpPr>
            <p:nvPr/>
          </p:nvSpPr>
          <p:spPr bwMode="auto">
            <a:xfrm>
              <a:off x="2747" y="1322"/>
              <a:ext cx="42" cy="29"/>
            </a:xfrm>
            <a:custGeom>
              <a:avLst/>
              <a:gdLst>
                <a:gd name="T0" fmla="*/ 120 w 234"/>
                <a:gd name="T1" fmla="*/ 161 h 161"/>
                <a:gd name="T2" fmla="*/ 120 w 234"/>
                <a:gd name="T3" fmla="*/ 161 h 161"/>
                <a:gd name="T4" fmla="*/ 103 w 234"/>
                <a:gd name="T5" fmla="*/ 153 h 161"/>
                <a:gd name="T6" fmla="*/ 8 w 234"/>
                <a:gd name="T7" fmla="*/ 49 h 161"/>
                <a:gd name="T8" fmla="*/ 9 w 234"/>
                <a:gd name="T9" fmla="*/ 16 h 161"/>
                <a:gd name="T10" fmla="*/ 42 w 234"/>
                <a:gd name="T11" fmla="*/ 17 h 161"/>
                <a:gd name="T12" fmla="*/ 119 w 234"/>
                <a:gd name="T13" fmla="*/ 101 h 161"/>
                <a:gd name="T14" fmla="*/ 189 w 234"/>
                <a:gd name="T15" fmla="*/ 12 h 161"/>
                <a:gd name="T16" fmla="*/ 222 w 234"/>
                <a:gd name="T17" fmla="*/ 8 h 161"/>
                <a:gd name="T18" fmla="*/ 226 w 234"/>
                <a:gd name="T19" fmla="*/ 40 h 161"/>
                <a:gd name="T20" fmla="*/ 138 w 234"/>
                <a:gd name="T21" fmla="*/ 152 h 161"/>
                <a:gd name="T22" fmla="*/ 121 w 234"/>
                <a:gd name="T23" fmla="*/ 161 h 161"/>
                <a:gd name="T24" fmla="*/ 120 w 234"/>
                <a:gd name="T25" fmla="*/ 161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4" h="161">
                  <a:moveTo>
                    <a:pt x="120" y="161"/>
                  </a:moveTo>
                  <a:lnTo>
                    <a:pt x="120" y="161"/>
                  </a:lnTo>
                  <a:cubicBezTo>
                    <a:pt x="114" y="161"/>
                    <a:pt x="107" y="158"/>
                    <a:pt x="103" y="153"/>
                  </a:cubicBezTo>
                  <a:lnTo>
                    <a:pt x="8" y="49"/>
                  </a:lnTo>
                  <a:cubicBezTo>
                    <a:pt x="0" y="39"/>
                    <a:pt x="1" y="24"/>
                    <a:pt x="9" y="16"/>
                  </a:cubicBezTo>
                  <a:cubicBezTo>
                    <a:pt x="19" y="7"/>
                    <a:pt x="33" y="8"/>
                    <a:pt x="42" y="17"/>
                  </a:cubicBezTo>
                  <a:lnTo>
                    <a:pt x="119" y="101"/>
                  </a:lnTo>
                  <a:lnTo>
                    <a:pt x="189" y="12"/>
                  </a:lnTo>
                  <a:cubicBezTo>
                    <a:pt x="197" y="2"/>
                    <a:pt x="212" y="0"/>
                    <a:pt x="222" y="8"/>
                  </a:cubicBezTo>
                  <a:cubicBezTo>
                    <a:pt x="232" y="16"/>
                    <a:pt x="234" y="30"/>
                    <a:pt x="226" y="40"/>
                  </a:cubicBezTo>
                  <a:lnTo>
                    <a:pt x="138" y="152"/>
                  </a:lnTo>
                  <a:cubicBezTo>
                    <a:pt x="134" y="157"/>
                    <a:pt x="128" y="161"/>
                    <a:pt x="121" y="161"/>
                  </a:cubicBezTo>
                  <a:cubicBezTo>
                    <a:pt x="121" y="161"/>
                    <a:pt x="120" y="161"/>
                    <a:pt x="120" y="1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1" name="Freeform 10">
              <a:extLst>
                <a:ext uri="{FF2B5EF4-FFF2-40B4-BE49-F238E27FC236}">
                  <a16:creationId xmlns:a16="http://schemas.microsoft.com/office/drawing/2014/main" id="{31390F56-3FBE-9A6E-BDB8-30900A6DCF71}"/>
                </a:ext>
              </a:extLst>
            </p:cNvPr>
            <p:cNvSpPr>
              <a:spLocks noEditPoints="1"/>
            </p:cNvSpPr>
            <p:nvPr/>
          </p:nvSpPr>
          <p:spPr bwMode="auto">
            <a:xfrm>
              <a:off x="2814" y="1273"/>
              <a:ext cx="151" cy="152"/>
            </a:xfrm>
            <a:custGeom>
              <a:avLst/>
              <a:gdLst>
                <a:gd name="T0" fmla="*/ 417 w 833"/>
                <a:gd name="T1" fmla="*/ 52 h 834"/>
                <a:gd name="T2" fmla="*/ 417 w 833"/>
                <a:gd name="T3" fmla="*/ 52 h 834"/>
                <a:gd name="T4" fmla="*/ 52 w 833"/>
                <a:gd name="T5" fmla="*/ 417 h 834"/>
                <a:gd name="T6" fmla="*/ 417 w 833"/>
                <a:gd name="T7" fmla="*/ 782 h 834"/>
                <a:gd name="T8" fmla="*/ 781 w 833"/>
                <a:gd name="T9" fmla="*/ 417 h 834"/>
                <a:gd name="T10" fmla="*/ 417 w 833"/>
                <a:gd name="T11" fmla="*/ 52 h 834"/>
                <a:gd name="T12" fmla="*/ 417 w 833"/>
                <a:gd name="T13" fmla="*/ 834 h 834"/>
                <a:gd name="T14" fmla="*/ 417 w 833"/>
                <a:gd name="T15" fmla="*/ 834 h 834"/>
                <a:gd name="T16" fmla="*/ 0 w 833"/>
                <a:gd name="T17" fmla="*/ 417 h 834"/>
                <a:gd name="T18" fmla="*/ 417 w 833"/>
                <a:gd name="T19" fmla="*/ 0 h 834"/>
                <a:gd name="T20" fmla="*/ 833 w 833"/>
                <a:gd name="T21" fmla="*/ 417 h 834"/>
                <a:gd name="T22" fmla="*/ 417 w 833"/>
                <a:gd name="T23" fmla="*/ 834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3" h="834">
                  <a:moveTo>
                    <a:pt x="417" y="52"/>
                  </a:moveTo>
                  <a:lnTo>
                    <a:pt x="417" y="52"/>
                  </a:lnTo>
                  <a:cubicBezTo>
                    <a:pt x="216" y="52"/>
                    <a:pt x="52" y="216"/>
                    <a:pt x="52" y="417"/>
                  </a:cubicBezTo>
                  <a:cubicBezTo>
                    <a:pt x="52" y="618"/>
                    <a:pt x="216" y="782"/>
                    <a:pt x="417" y="782"/>
                  </a:cubicBezTo>
                  <a:cubicBezTo>
                    <a:pt x="618" y="782"/>
                    <a:pt x="781" y="618"/>
                    <a:pt x="781" y="417"/>
                  </a:cubicBezTo>
                  <a:cubicBezTo>
                    <a:pt x="781" y="216"/>
                    <a:pt x="618" y="52"/>
                    <a:pt x="417" y="52"/>
                  </a:cubicBezTo>
                  <a:close/>
                  <a:moveTo>
                    <a:pt x="417" y="834"/>
                  </a:moveTo>
                  <a:lnTo>
                    <a:pt x="417" y="834"/>
                  </a:lnTo>
                  <a:cubicBezTo>
                    <a:pt x="187" y="834"/>
                    <a:pt x="0" y="647"/>
                    <a:pt x="0" y="417"/>
                  </a:cubicBezTo>
                  <a:cubicBezTo>
                    <a:pt x="0" y="187"/>
                    <a:pt x="187" y="0"/>
                    <a:pt x="417" y="0"/>
                  </a:cubicBezTo>
                  <a:cubicBezTo>
                    <a:pt x="646" y="0"/>
                    <a:pt x="833" y="187"/>
                    <a:pt x="833" y="417"/>
                  </a:cubicBezTo>
                  <a:cubicBezTo>
                    <a:pt x="833" y="647"/>
                    <a:pt x="646" y="834"/>
                    <a:pt x="417" y="83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2" name="Freeform 11">
              <a:extLst>
                <a:ext uri="{FF2B5EF4-FFF2-40B4-BE49-F238E27FC236}">
                  <a16:creationId xmlns:a16="http://schemas.microsoft.com/office/drawing/2014/main" id="{19B8BD83-A85A-EC31-A803-E9BB97A1152F}"/>
                </a:ext>
              </a:extLst>
            </p:cNvPr>
            <p:cNvSpPr>
              <a:spLocks noEditPoints="1"/>
            </p:cNvSpPr>
            <p:nvPr/>
          </p:nvSpPr>
          <p:spPr bwMode="auto">
            <a:xfrm>
              <a:off x="2857" y="1273"/>
              <a:ext cx="65" cy="152"/>
            </a:xfrm>
            <a:custGeom>
              <a:avLst/>
              <a:gdLst>
                <a:gd name="T0" fmla="*/ 181 w 361"/>
                <a:gd name="T1" fmla="*/ 52 h 834"/>
                <a:gd name="T2" fmla="*/ 181 w 361"/>
                <a:gd name="T3" fmla="*/ 52 h 834"/>
                <a:gd name="T4" fmla="*/ 52 w 361"/>
                <a:gd name="T5" fmla="*/ 417 h 834"/>
                <a:gd name="T6" fmla="*/ 181 w 361"/>
                <a:gd name="T7" fmla="*/ 782 h 834"/>
                <a:gd name="T8" fmla="*/ 309 w 361"/>
                <a:gd name="T9" fmla="*/ 417 h 834"/>
                <a:gd name="T10" fmla="*/ 181 w 361"/>
                <a:gd name="T11" fmla="*/ 52 h 834"/>
                <a:gd name="T12" fmla="*/ 181 w 361"/>
                <a:gd name="T13" fmla="*/ 834 h 834"/>
                <a:gd name="T14" fmla="*/ 181 w 361"/>
                <a:gd name="T15" fmla="*/ 834 h 834"/>
                <a:gd name="T16" fmla="*/ 0 w 361"/>
                <a:gd name="T17" fmla="*/ 417 h 834"/>
                <a:gd name="T18" fmla="*/ 181 w 361"/>
                <a:gd name="T19" fmla="*/ 0 h 834"/>
                <a:gd name="T20" fmla="*/ 361 w 361"/>
                <a:gd name="T21" fmla="*/ 417 h 834"/>
                <a:gd name="T22" fmla="*/ 181 w 361"/>
                <a:gd name="T23" fmla="*/ 834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1" h="834">
                  <a:moveTo>
                    <a:pt x="181" y="52"/>
                  </a:moveTo>
                  <a:lnTo>
                    <a:pt x="181" y="52"/>
                  </a:lnTo>
                  <a:cubicBezTo>
                    <a:pt x="107" y="52"/>
                    <a:pt x="52" y="245"/>
                    <a:pt x="52" y="417"/>
                  </a:cubicBezTo>
                  <a:cubicBezTo>
                    <a:pt x="52" y="589"/>
                    <a:pt x="107" y="782"/>
                    <a:pt x="181" y="782"/>
                  </a:cubicBezTo>
                  <a:cubicBezTo>
                    <a:pt x="254" y="782"/>
                    <a:pt x="309" y="589"/>
                    <a:pt x="309" y="417"/>
                  </a:cubicBezTo>
                  <a:cubicBezTo>
                    <a:pt x="309" y="245"/>
                    <a:pt x="254" y="52"/>
                    <a:pt x="181" y="52"/>
                  </a:cubicBezTo>
                  <a:close/>
                  <a:moveTo>
                    <a:pt x="181" y="834"/>
                  </a:moveTo>
                  <a:lnTo>
                    <a:pt x="181" y="834"/>
                  </a:lnTo>
                  <a:cubicBezTo>
                    <a:pt x="78" y="834"/>
                    <a:pt x="0" y="655"/>
                    <a:pt x="0" y="417"/>
                  </a:cubicBezTo>
                  <a:cubicBezTo>
                    <a:pt x="0" y="180"/>
                    <a:pt x="78" y="0"/>
                    <a:pt x="181" y="0"/>
                  </a:cubicBezTo>
                  <a:cubicBezTo>
                    <a:pt x="284" y="0"/>
                    <a:pt x="361" y="180"/>
                    <a:pt x="361" y="417"/>
                  </a:cubicBezTo>
                  <a:cubicBezTo>
                    <a:pt x="361" y="655"/>
                    <a:pt x="284" y="834"/>
                    <a:pt x="181" y="83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3" name="Freeform 12">
              <a:extLst>
                <a:ext uri="{FF2B5EF4-FFF2-40B4-BE49-F238E27FC236}">
                  <a16:creationId xmlns:a16="http://schemas.microsoft.com/office/drawing/2014/main" id="{5D2B8FF1-27D6-D595-999D-730F1A965358}"/>
                </a:ext>
              </a:extLst>
            </p:cNvPr>
            <p:cNvSpPr>
              <a:spLocks noEditPoints="1"/>
            </p:cNvSpPr>
            <p:nvPr/>
          </p:nvSpPr>
          <p:spPr bwMode="auto">
            <a:xfrm>
              <a:off x="2829" y="1378"/>
              <a:ext cx="120" cy="20"/>
            </a:xfrm>
            <a:custGeom>
              <a:avLst/>
              <a:gdLst>
                <a:gd name="T0" fmla="*/ 52 w 663"/>
                <a:gd name="T1" fmla="*/ 84 h 110"/>
                <a:gd name="T2" fmla="*/ 52 w 663"/>
                <a:gd name="T3" fmla="*/ 84 h 110"/>
                <a:gd name="T4" fmla="*/ 52 w 663"/>
                <a:gd name="T5" fmla="*/ 84 h 110"/>
                <a:gd name="T6" fmla="*/ 52 w 663"/>
                <a:gd name="T7" fmla="*/ 84 h 110"/>
                <a:gd name="T8" fmla="*/ 611 w 663"/>
                <a:gd name="T9" fmla="*/ 84 h 110"/>
                <a:gd name="T10" fmla="*/ 611 w 663"/>
                <a:gd name="T11" fmla="*/ 84 h 110"/>
                <a:gd name="T12" fmla="*/ 611 w 663"/>
                <a:gd name="T13" fmla="*/ 84 h 110"/>
                <a:gd name="T14" fmla="*/ 611 w 663"/>
                <a:gd name="T15" fmla="*/ 84 h 110"/>
                <a:gd name="T16" fmla="*/ 637 w 663"/>
                <a:gd name="T17" fmla="*/ 110 h 110"/>
                <a:gd name="T18" fmla="*/ 637 w 663"/>
                <a:gd name="T19" fmla="*/ 110 h 110"/>
                <a:gd name="T20" fmla="*/ 612 w 663"/>
                <a:gd name="T21" fmla="*/ 90 h 110"/>
                <a:gd name="T22" fmla="*/ 332 w 663"/>
                <a:gd name="T23" fmla="*/ 53 h 110"/>
                <a:gd name="T24" fmla="*/ 51 w 663"/>
                <a:gd name="T25" fmla="*/ 90 h 110"/>
                <a:gd name="T26" fmla="*/ 26 w 663"/>
                <a:gd name="T27" fmla="*/ 110 h 110"/>
                <a:gd name="T28" fmla="*/ 0 w 663"/>
                <a:gd name="T29" fmla="*/ 84 h 110"/>
                <a:gd name="T30" fmla="*/ 111 w 663"/>
                <a:gd name="T31" fmla="*/ 18 h 110"/>
                <a:gd name="T32" fmla="*/ 332 w 663"/>
                <a:gd name="T33" fmla="*/ 0 h 110"/>
                <a:gd name="T34" fmla="*/ 553 w 663"/>
                <a:gd name="T35" fmla="*/ 18 h 110"/>
                <a:gd name="T36" fmla="*/ 663 w 663"/>
                <a:gd name="T37" fmla="*/ 84 h 110"/>
                <a:gd name="T38" fmla="*/ 637 w 663"/>
                <a:gd name="T39"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3" h="110">
                  <a:moveTo>
                    <a:pt x="52" y="84"/>
                  </a:moveTo>
                  <a:lnTo>
                    <a:pt x="52" y="84"/>
                  </a:lnTo>
                  <a:lnTo>
                    <a:pt x="52" y="84"/>
                  </a:lnTo>
                  <a:lnTo>
                    <a:pt x="52" y="84"/>
                  </a:lnTo>
                  <a:close/>
                  <a:moveTo>
                    <a:pt x="611" y="84"/>
                  </a:moveTo>
                  <a:lnTo>
                    <a:pt x="611" y="84"/>
                  </a:lnTo>
                  <a:lnTo>
                    <a:pt x="611" y="84"/>
                  </a:lnTo>
                  <a:lnTo>
                    <a:pt x="611" y="84"/>
                  </a:lnTo>
                  <a:close/>
                  <a:moveTo>
                    <a:pt x="637" y="110"/>
                  </a:moveTo>
                  <a:lnTo>
                    <a:pt x="637" y="110"/>
                  </a:lnTo>
                  <a:cubicBezTo>
                    <a:pt x="625" y="110"/>
                    <a:pt x="615" y="102"/>
                    <a:pt x="612" y="90"/>
                  </a:cubicBezTo>
                  <a:cubicBezTo>
                    <a:pt x="594" y="77"/>
                    <a:pt x="497" y="53"/>
                    <a:pt x="332" y="53"/>
                  </a:cubicBezTo>
                  <a:cubicBezTo>
                    <a:pt x="166" y="53"/>
                    <a:pt x="69" y="77"/>
                    <a:pt x="51" y="90"/>
                  </a:cubicBezTo>
                  <a:cubicBezTo>
                    <a:pt x="48" y="102"/>
                    <a:pt x="38" y="110"/>
                    <a:pt x="26" y="110"/>
                  </a:cubicBezTo>
                  <a:cubicBezTo>
                    <a:pt x="12" y="110"/>
                    <a:pt x="0" y="99"/>
                    <a:pt x="0" y="84"/>
                  </a:cubicBezTo>
                  <a:cubicBezTo>
                    <a:pt x="0" y="53"/>
                    <a:pt x="34" y="32"/>
                    <a:pt x="111" y="18"/>
                  </a:cubicBezTo>
                  <a:cubicBezTo>
                    <a:pt x="170" y="7"/>
                    <a:pt x="248" y="0"/>
                    <a:pt x="332" y="0"/>
                  </a:cubicBezTo>
                  <a:cubicBezTo>
                    <a:pt x="415" y="0"/>
                    <a:pt x="493" y="7"/>
                    <a:pt x="553" y="18"/>
                  </a:cubicBezTo>
                  <a:cubicBezTo>
                    <a:pt x="629" y="32"/>
                    <a:pt x="663" y="53"/>
                    <a:pt x="663" y="84"/>
                  </a:cubicBezTo>
                  <a:cubicBezTo>
                    <a:pt x="663" y="99"/>
                    <a:pt x="652" y="110"/>
                    <a:pt x="637" y="11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4" name="Freeform 13">
              <a:extLst>
                <a:ext uri="{FF2B5EF4-FFF2-40B4-BE49-F238E27FC236}">
                  <a16:creationId xmlns:a16="http://schemas.microsoft.com/office/drawing/2014/main" id="{3DFF9A23-45ED-3F81-4AD4-B2B5B5C276A2}"/>
                </a:ext>
              </a:extLst>
            </p:cNvPr>
            <p:cNvSpPr>
              <a:spLocks/>
            </p:cNvSpPr>
            <p:nvPr/>
          </p:nvSpPr>
          <p:spPr bwMode="auto">
            <a:xfrm>
              <a:off x="2829" y="1300"/>
              <a:ext cx="120" cy="20"/>
            </a:xfrm>
            <a:custGeom>
              <a:avLst/>
              <a:gdLst>
                <a:gd name="T0" fmla="*/ 332 w 663"/>
                <a:gd name="T1" fmla="*/ 110 h 110"/>
                <a:gd name="T2" fmla="*/ 332 w 663"/>
                <a:gd name="T3" fmla="*/ 110 h 110"/>
                <a:gd name="T4" fmla="*/ 111 w 663"/>
                <a:gd name="T5" fmla="*/ 92 h 110"/>
                <a:gd name="T6" fmla="*/ 0 w 663"/>
                <a:gd name="T7" fmla="*/ 26 h 110"/>
                <a:gd name="T8" fmla="*/ 26 w 663"/>
                <a:gd name="T9" fmla="*/ 0 h 110"/>
                <a:gd name="T10" fmla="*/ 51 w 663"/>
                <a:gd name="T11" fmla="*/ 20 h 110"/>
                <a:gd name="T12" fmla="*/ 332 w 663"/>
                <a:gd name="T13" fmla="*/ 58 h 110"/>
                <a:gd name="T14" fmla="*/ 612 w 663"/>
                <a:gd name="T15" fmla="*/ 20 h 110"/>
                <a:gd name="T16" fmla="*/ 637 w 663"/>
                <a:gd name="T17" fmla="*/ 0 h 110"/>
                <a:gd name="T18" fmla="*/ 663 w 663"/>
                <a:gd name="T19" fmla="*/ 26 h 110"/>
                <a:gd name="T20" fmla="*/ 553 w 663"/>
                <a:gd name="T21" fmla="*/ 92 h 110"/>
                <a:gd name="T22" fmla="*/ 332 w 663"/>
                <a:gd name="T23"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63" h="110">
                  <a:moveTo>
                    <a:pt x="332" y="110"/>
                  </a:moveTo>
                  <a:lnTo>
                    <a:pt x="332" y="110"/>
                  </a:lnTo>
                  <a:cubicBezTo>
                    <a:pt x="248" y="110"/>
                    <a:pt x="170" y="104"/>
                    <a:pt x="111" y="92"/>
                  </a:cubicBezTo>
                  <a:cubicBezTo>
                    <a:pt x="34" y="78"/>
                    <a:pt x="0" y="57"/>
                    <a:pt x="0" y="26"/>
                  </a:cubicBezTo>
                  <a:cubicBezTo>
                    <a:pt x="0" y="12"/>
                    <a:pt x="12" y="0"/>
                    <a:pt x="26" y="0"/>
                  </a:cubicBezTo>
                  <a:cubicBezTo>
                    <a:pt x="38" y="0"/>
                    <a:pt x="48" y="8"/>
                    <a:pt x="51" y="20"/>
                  </a:cubicBezTo>
                  <a:cubicBezTo>
                    <a:pt x="69" y="33"/>
                    <a:pt x="166" y="58"/>
                    <a:pt x="332" y="58"/>
                  </a:cubicBezTo>
                  <a:cubicBezTo>
                    <a:pt x="497" y="58"/>
                    <a:pt x="594" y="33"/>
                    <a:pt x="612" y="20"/>
                  </a:cubicBezTo>
                  <a:cubicBezTo>
                    <a:pt x="615" y="8"/>
                    <a:pt x="625" y="0"/>
                    <a:pt x="637" y="0"/>
                  </a:cubicBezTo>
                  <a:cubicBezTo>
                    <a:pt x="652" y="0"/>
                    <a:pt x="663" y="12"/>
                    <a:pt x="663" y="26"/>
                  </a:cubicBezTo>
                  <a:cubicBezTo>
                    <a:pt x="663" y="57"/>
                    <a:pt x="629" y="78"/>
                    <a:pt x="553" y="92"/>
                  </a:cubicBezTo>
                  <a:cubicBezTo>
                    <a:pt x="493" y="104"/>
                    <a:pt x="415" y="110"/>
                    <a:pt x="332" y="11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5" name="Freeform 14">
              <a:extLst>
                <a:ext uri="{FF2B5EF4-FFF2-40B4-BE49-F238E27FC236}">
                  <a16:creationId xmlns:a16="http://schemas.microsoft.com/office/drawing/2014/main" id="{180B65F7-46C0-D95A-2315-6175EBBCEEEA}"/>
                </a:ext>
              </a:extLst>
            </p:cNvPr>
            <p:cNvSpPr>
              <a:spLocks/>
            </p:cNvSpPr>
            <p:nvPr/>
          </p:nvSpPr>
          <p:spPr bwMode="auto">
            <a:xfrm>
              <a:off x="2814" y="1344"/>
              <a:ext cx="151" cy="10"/>
            </a:xfrm>
            <a:custGeom>
              <a:avLst/>
              <a:gdLst>
                <a:gd name="T0" fmla="*/ 807 w 833"/>
                <a:gd name="T1" fmla="*/ 52 h 52"/>
                <a:gd name="T2" fmla="*/ 807 w 833"/>
                <a:gd name="T3" fmla="*/ 52 h 52"/>
                <a:gd name="T4" fmla="*/ 26 w 833"/>
                <a:gd name="T5" fmla="*/ 52 h 52"/>
                <a:gd name="T6" fmla="*/ 0 w 833"/>
                <a:gd name="T7" fmla="*/ 26 h 52"/>
                <a:gd name="T8" fmla="*/ 26 w 833"/>
                <a:gd name="T9" fmla="*/ 0 h 52"/>
                <a:gd name="T10" fmla="*/ 807 w 833"/>
                <a:gd name="T11" fmla="*/ 0 h 52"/>
                <a:gd name="T12" fmla="*/ 833 w 833"/>
                <a:gd name="T13" fmla="*/ 26 h 52"/>
                <a:gd name="T14" fmla="*/ 807 w 833"/>
                <a:gd name="T15" fmla="*/ 52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3" h="52">
                  <a:moveTo>
                    <a:pt x="807" y="52"/>
                  </a:moveTo>
                  <a:lnTo>
                    <a:pt x="807" y="52"/>
                  </a:lnTo>
                  <a:lnTo>
                    <a:pt x="26" y="52"/>
                  </a:lnTo>
                  <a:cubicBezTo>
                    <a:pt x="12" y="52"/>
                    <a:pt x="0" y="40"/>
                    <a:pt x="0" y="26"/>
                  </a:cubicBezTo>
                  <a:cubicBezTo>
                    <a:pt x="0" y="12"/>
                    <a:pt x="12" y="0"/>
                    <a:pt x="26" y="0"/>
                  </a:cubicBezTo>
                  <a:lnTo>
                    <a:pt x="807" y="0"/>
                  </a:lnTo>
                  <a:cubicBezTo>
                    <a:pt x="822" y="0"/>
                    <a:pt x="833" y="12"/>
                    <a:pt x="833" y="26"/>
                  </a:cubicBezTo>
                  <a:cubicBezTo>
                    <a:pt x="833" y="40"/>
                    <a:pt x="822" y="52"/>
                    <a:pt x="807" y="5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96" name="Group 17">
            <a:extLst>
              <a:ext uri="{FF2B5EF4-FFF2-40B4-BE49-F238E27FC236}">
                <a16:creationId xmlns:a16="http://schemas.microsoft.com/office/drawing/2014/main" id="{4EB40F22-8481-2C9F-1AD9-E067FFCCE698}"/>
              </a:ext>
            </a:extLst>
          </p:cNvPr>
          <p:cNvGrpSpPr>
            <a:grpSpLocks noChangeAspect="1"/>
          </p:cNvGrpSpPr>
          <p:nvPr/>
        </p:nvGrpSpPr>
        <p:grpSpPr bwMode="auto">
          <a:xfrm>
            <a:off x="2470150" y="1931988"/>
            <a:ext cx="493713" cy="423862"/>
            <a:chOff x="1556" y="1217"/>
            <a:chExt cx="311" cy="267"/>
          </a:xfrm>
          <a:solidFill>
            <a:schemeClr val="accent6"/>
          </a:solidFill>
        </p:grpSpPr>
        <p:sp>
          <p:nvSpPr>
            <p:cNvPr id="298" name="Freeform 18">
              <a:extLst>
                <a:ext uri="{FF2B5EF4-FFF2-40B4-BE49-F238E27FC236}">
                  <a16:creationId xmlns:a16="http://schemas.microsoft.com/office/drawing/2014/main" id="{05441C61-8570-C48F-96BC-CC40EAEC2CB3}"/>
                </a:ext>
              </a:extLst>
            </p:cNvPr>
            <p:cNvSpPr>
              <a:spLocks/>
            </p:cNvSpPr>
            <p:nvPr/>
          </p:nvSpPr>
          <p:spPr bwMode="auto">
            <a:xfrm>
              <a:off x="1633" y="1217"/>
              <a:ext cx="157" cy="146"/>
            </a:xfrm>
            <a:custGeom>
              <a:avLst/>
              <a:gdLst>
                <a:gd name="T0" fmla="*/ 203 w 815"/>
                <a:gd name="T1" fmla="*/ 756 h 756"/>
                <a:gd name="T2" fmla="*/ 203 w 815"/>
                <a:gd name="T3" fmla="*/ 756 h 756"/>
                <a:gd name="T4" fmla="*/ 191 w 815"/>
                <a:gd name="T5" fmla="*/ 752 h 756"/>
                <a:gd name="T6" fmla="*/ 0 w 815"/>
                <a:gd name="T7" fmla="*/ 407 h 756"/>
                <a:gd name="T8" fmla="*/ 407 w 815"/>
                <a:gd name="T9" fmla="*/ 0 h 756"/>
                <a:gd name="T10" fmla="*/ 815 w 815"/>
                <a:gd name="T11" fmla="*/ 407 h 756"/>
                <a:gd name="T12" fmla="*/ 630 w 815"/>
                <a:gd name="T13" fmla="*/ 748 h 756"/>
                <a:gd name="T14" fmla="*/ 598 w 815"/>
                <a:gd name="T15" fmla="*/ 741 h 756"/>
                <a:gd name="T16" fmla="*/ 605 w 815"/>
                <a:gd name="T17" fmla="*/ 709 h 756"/>
                <a:gd name="T18" fmla="*/ 768 w 815"/>
                <a:gd name="T19" fmla="*/ 407 h 756"/>
                <a:gd name="T20" fmla="*/ 407 w 815"/>
                <a:gd name="T21" fmla="*/ 46 h 756"/>
                <a:gd name="T22" fmla="*/ 46 w 815"/>
                <a:gd name="T23" fmla="*/ 407 h 756"/>
                <a:gd name="T24" fmla="*/ 216 w 815"/>
                <a:gd name="T25" fmla="*/ 713 h 756"/>
                <a:gd name="T26" fmla="*/ 223 w 815"/>
                <a:gd name="T27" fmla="*/ 745 h 756"/>
                <a:gd name="T28" fmla="*/ 203 w 815"/>
                <a:gd name="T29" fmla="*/ 756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15" h="756">
                  <a:moveTo>
                    <a:pt x="203" y="756"/>
                  </a:moveTo>
                  <a:lnTo>
                    <a:pt x="203" y="756"/>
                  </a:lnTo>
                  <a:cubicBezTo>
                    <a:pt x="199" y="756"/>
                    <a:pt x="195" y="755"/>
                    <a:pt x="191" y="752"/>
                  </a:cubicBezTo>
                  <a:cubicBezTo>
                    <a:pt x="71" y="677"/>
                    <a:pt x="0" y="548"/>
                    <a:pt x="0" y="407"/>
                  </a:cubicBezTo>
                  <a:cubicBezTo>
                    <a:pt x="0" y="182"/>
                    <a:pt x="182" y="0"/>
                    <a:pt x="407" y="0"/>
                  </a:cubicBezTo>
                  <a:cubicBezTo>
                    <a:pt x="632" y="0"/>
                    <a:pt x="815" y="182"/>
                    <a:pt x="815" y="407"/>
                  </a:cubicBezTo>
                  <a:cubicBezTo>
                    <a:pt x="815" y="545"/>
                    <a:pt x="746" y="672"/>
                    <a:pt x="630" y="748"/>
                  </a:cubicBezTo>
                  <a:cubicBezTo>
                    <a:pt x="619" y="755"/>
                    <a:pt x="605" y="752"/>
                    <a:pt x="598" y="741"/>
                  </a:cubicBezTo>
                  <a:cubicBezTo>
                    <a:pt x="591" y="730"/>
                    <a:pt x="594" y="716"/>
                    <a:pt x="605" y="709"/>
                  </a:cubicBezTo>
                  <a:cubicBezTo>
                    <a:pt x="707" y="642"/>
                    <a:pt x="768" y="529"/>
                    <a:pt x="768" y="407"/>
                  </a:cubicBezTo>
                  <a:cubicBezTo>
                    <a:pt x="768" y="207"/>
                    <a:pt x="606" y="46"/>
                    <a:pt x="407" y="46"/>
                  </a:cubicBezTo>
                  <a:cubicBezTo>
                    <a:pt x="208" y="46"/>
                    <a:pt x="46" y="207"/>
                    <a:pt x="46" y="407"/>
                  </a:cubicBezTo>
                  <a:cubicBezTo>
                    <a:pt x="46" y="532"/>
                    <a:pt x="110" y="646"/>
                    <a:pt x="216" y="713"/>
                  </a:cubicBezTo>
                  <a:cubicBezTo>
                    <a:pt x="227" y="720"/>
                    <a:pt x="230" y="734"/>
                    <a:pt x="223" y="745"/>
                  </a:cubicBezTo>
                  <a:cubicBezTo>
                    <a:pt x="219" y="752"/>
                    <a:pt x="211" y="756"/>
                    <a:pt x="203" y="75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9" name="Freeform 19">
              <a:extLst>
                <a:ext uri="{FF2B5EF4-FFF2-40B4-BE49-F238E27FC236}">
                  <a16:creationId xmlns:a16="http://schemas.microsoft.com/office/drawing/2014/main" id="{1A0C4F55-63CD-B691-890C-9E1D8DA0FCD6}"/>
                </a:ext>
              </a:extLst>
            </p:cNvPr>
            <p:cNvSpPr>
              <a:spLocks/>
            </p:cNvSpPr>
            <p:nvPr/>
          </p:nvSpPr>
          <p:spPr bwMode="auto">
            <a:xfrm>
              <a:off x="1678" y="1217"/>
              <a:ext cx="67" cy="127"/>
            </a:xfrm>
            <a:custGeom>
              <a:avLst/>
              <a:gdLst>
                <a:gd name="T0" fmla="*/ 52 w 351"/>
                <a:gd name="T1" fmla="*/ 657 h 660"/>
                <a:gd name="T2" fmla="*/ 52 w 351"/>
                <a:gd name="T3" fmla="*/ 657 h 660"/>
                <a:gd name="T4" fmla="*/ 30 w 351"/>
                <a:gd name="T5" fmla="*/ 640 h 660"/>
                <a:gd name="T6" fmla="*/ 0 w 351"/>
                <a:gd name="T7" fmla="*/ 407 h 660"/>
                <a:gd name="T8" fmla="*/ 175 w 351"/>
                <a:gd name="T9" fmla="*/ 0 h 660"/>
                <a:gd name="T10" fmla="*/ 351 w 351"/>
                <a:gd name="T11" fmla="*/ 407 h 660"/>
                <a:gd name="T12" fmla="*/ 320 w 351"/>
                <a:gd name="T13" fmla="*/ 640 h 660"/>
                <a:gd name="T14" fmla="*/ 291 w 351"/>
                <a:gd name="T15" fmla="*/ 656 h 660"/>
                <a:gd name="T16" fmla="*/ 276 w 351"/>
                <a:gd name="T17" fmla="*/ 627 h 660"/>
                <a:gd name="T18" fmla="*/ 304 w 351"/>
                <a:gd name="T19" fmla="*/ 407 h 660"/>
                <a:gd name="T20" fmla="*/ 175 w 351"/>
                <a:gd name="T21" fmla="*/ 46 h 660"/>
                <a:gd name="T22" fmla="*/ 46 w 351"/>
                <a:gd name="T23" fmla="*/ 407 h 660"/>
                <a:gd name="T24" fmla="*/ 75 w 351"/>
                <a:gd name="T25" fmla="*/ 627 h 660"/>
                <a:gd name="T26" fmla="*/ 59 w 351"/>
                <a:gd name="T27" fmla="*/ 656 h 660"/>
                <a:gd name="T28" fmla="*/ 52 w 351"/>
                <a:gd name="T29" fmla="*/ 657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1" h="660">
                  <a:moveTo>
                    <a:pt x="52" y="657"/>
                  </a:moveTo>
                  <a:lnTo>
                    <a:pt x="52" y="657"/>
                  </a:lnTo>
                  <a:cubicBezTo>
                    <a:pt x="42" y="657"/>
                    <a:pt x="33" y="650"/>
                    <a:pt x="30" y="640"/>
                  </a:cubicBezTo>
                  <a:cubicBezTo>
                    <a:pt x="10" y="572"/>
                    <a:pt x="0" y="491"/>
                    <a:pt x="0" y="407"/>
                  </a:cubicBezTo>
                  <a:cubicBezTo>
                    <a:pt x="0" y="174"/>
                    <a:pt x="75" y="0"/>
                    <a:pt x="175" y="0"/>
                  </a:cubicBezTo>
                  <a:cubicBezTo>
                    <a:pt x="275" y="0"/>
                    <a:pt x="351" y="174"/>
                    <a:pt x="351" y="407"/>
                  </a:cubicBezTo>
                  <a:cubicBezTo>
                    <a:pt x="351" y="491"/>
                    <a:pt x="340" y="572"/>
                    <a:pt x="320" y="640"/>
                  </a:cubicBezTo>
                  <a:cubicBezTo>
                    <a:pt x="317" y="652"/>
                    <a:pt x="304" y="660"/>
                    <a:pt x="291" y="656"/>
                  </a:cubicBezTo>
                  <a:cubicBezTo>
                    <a:pt x="279" y="652"/>
                    <a:pt x="272" y="639"/>
                    <a:pt x="276" y="627"/>
                  </a:cubicBezTo>
                  <a:cubicBezTo>
                    <a:pt x="294" y="563"/>
                    <a:pt x="304" y="487"/>
                    <a:pt x="304" y="407"/>
                  </a:cubicBezTo>
                  <a:cubicBezTo>
                    <a:pt x="304" y="194"/>
                    <a:pt x="236" y="46"/>
                    <a:pt x="175" y="46"/>
                  </a:cubicBezTo>
                  <a:cubicBezTo>
                    <a:pt x="114" y="46"/>
                    <a:pt x="46" y="194"/>
                    <a:pt x="46" y="407"/>
                  </a:cubicBezTo>
                  <a:cubicBezTo>
                    <a:pt x="46" y="487"/>
                    <a:pt x="56" y="563"/>
                    <a:pt x="75" y="627"/>
                  </a:cubicBezTo>
                  <a:cubicBezTo>
                    <a:pt x="78" y="639"/>
                    <a:pt x="71" y="652"/>
                    <a:pt x="59" y="656"/>
                  </a:cubicBezTo>
                  <a:cubicBezTo>
                    <a:pt x="57" y="657"/>
                    <a:pt x="55" y="657"/>
                    <a:pt x="52" y="65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0" name="Freeform 20">
              <a:extLst>
                <a:ext uri="{FF2B5EF4-FFF2-40B4-BE49-F238E27FC236}">
                  <a16:creationId xmlns:a16="http://schemas.microsoft.com/office/drawing/2014/main" id="{D6CC498B-75FD-CFB5-752F-AD429060C93D}"/>
                </a:ext>
              </a:extLst>
            </p:cNvPr>
            <p:cNvSpPr>
              <a:spLocks noEditPoints="1"/>
            </p:cNvSpPr>
            <p:nvPr/>
          </p:nvSpPr>
          <p:spPr bwMode="auto">
            <a:xfrm>
              <a:off x="1649" y="1326"/>
              <a:ext cx="125" cy="20"/>
            </a:xfrm>
            <a:custGeom>
              <a:avLst/>
              <a:gdLst>
                <a:gd name="T0" fmla="*/ 47 w 648"/>
                <a:gd name="T1" fmla="*/ 80 h 103"/>
                <a:gd name="T2" fmla="*/ 47 w 648"/>
                <a:gd name="T3" fmla="*/ 80 h 103"/>
                <a:gd name="T4" fmla="*/ 47 w 648"/>
                <a:gd name="T5" fmla="*/ 80 h 103"/>
                <a:gd name="T6" fmla="*/ 47 w 648"/>
                <a:gd name="T7" fmla="*/ 80 h 103"/>
                <a:gd name="T8" fmla="*/ 602 w 648"/>
                <a:gd name="T9" fmla="*/ 80 h 103"/>
                <a:gd name="T10" fmla="*/ 602 w 648"/>
                <a:gd name="T11" fmla="*/ 80 h 103"/>
                <a:gd name="T12" fmla="*/ 602 w 648"/>
                <a:gd name="T13" fmla="*/ 80 h 103"/>
                <a:gd name="T14" fmla="*/ 602 w 648"/>
                <a:gd name="T15" fmla="*/ 80 h 103"/>
                <a:gd name="T16" fmla="*/ 625 w 648"/>
                <a:gd name="T17" fmla="*/ 103 h 103"/>
                <a:gd name="T18" fmla="*/ 625 w 648"/>
                <a:gd name="T19" fmla="*/ 103 h 103"/>
                <a:gd name="T20" fmla="*/ 602 w 648"/>
                <a:gd name="T21" fmla="*/ 85 h 103"/>
                <a:gd name="T22" fmla="*/ 324 w 648"/>
                <a:gd name="T23" fmla="*/ 46 h 103"/>
                <a:gd name="T24" fmla="*/ 46 w 648"/>
                <a:gd name="T25" fmla="*/ 85 h 103"/>
                <a:gd name="T26" fmla="*/ 23 w 648"/>
                <a:gd name="T27" fmla="*/ 103 h 103"/>
                <a:gd name="T28" fmla="*/ 0 w 648"/>
                <a:gd name="T29" fmla="*/ 80 h 103"/>
                <a:gd name="T30" fmla="*/ 324 w 648"/>
                <a:gd name="T31" fmla="*/ 0 h 103"/>
                <a:gd name="T32" fmla="*/ 648 w 648"/>
                <a:gd name="T33" fmla="*/ 80 h 103"/>
                <a:gd name="T34" fmla="*/ 625 w 648"/>
                <a:gd name="T35" fmla="*/ 10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48" h="103">
                  <a:moveTo>
                    <a:pt x="47" y="80"/>
                  </a:moveTo>
                  <a:lnTo>
                    <a:pt x="47" y="80"/>
                  </a:lnTo>
                  <a:lnTo>
                    <a:pt x="47" y="80"/>
                  </a:lnTo>
                  <a:lnTo>
                    <a:pt x="47" y="80"/>
                  </a:lnTo>
                  <a:close/>
                  <a:moveTo>
                    <a:pt x="602" y="80"/>
                  </a:moveTo>
                  <a:lnTo>
                    <a:pt x="602" y="80"/>
                  </a:lnTo>
                  <a:lnTo>
                    <a:pt x="602" y="80"/>
                  </a:lnTo>
                  <a:lnTo>
                    <a:pt x="602" y="80"/>
                  </a:lnTo>
                  <a:close/>
                  <a:moveTo>
                    <a:pt x="625" y="103"/>
                  </a:moveTo>
                  <a:lnTo>
                    <a:pt x="625" y="103"/>
                  </a:lnTo>
                  <a:cubicBezTo>
                    <a:pt x="614" y="103"/>
                    <a:pt x="604" y="95"/>
                    <a:pt x="602" y="85"/>
                  </a:cubicBezTo>
                  <a:cubicBezTo>
                    <a:pt x="586" y="71"/>
                    <a:pt x="490" y="46"/>
                    <a:pt x="324" y="46"/>
                  </a:cubicBezTo>
                  <a:cubicBezTo>
                    <a:pt x="158" y="46"/>
                    <a:pt x="62" y="71"/>
                    <a:pt x="46" y="85"/>
                  </a:cubicBezTo>
                  <a:cubicBezTo>
                    <a:pt x="44" y="95"/>
                    <a:pt x="35" y="103"/>
                    <a:pt x="23" y="103"/>
                  </a:cubicBezTo>
                  <a:cubicBezTo>
                    <a:pt x="11" y="103"/>
                    <a:pt x="0" y="93"/>
                    <a:pt x="0" y="80"/>
                  </a:cubicBezTo>
                  <a:cubicBezTo>
                    <a:pt x="0" y="5"/>
                    <a:pt x="248" y="0"/>
                    <a:pt x="324" y="0"/>
                  </a:cubicBezTo>
                  <a:cubicBezTo>
                    <a:pt x="400" y="0"/>
                    <a:pt x="648" y="5"/>
                    <a:pt x="648" y="80"/>
                  </a:cubicBezTo>
                  <a:cubicBezTo>
                    <a:pt x="648" y="93"/>
                    <a:pt x="638" y="103"/>
                    <a:pt x="625" y="10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1" name="Freeform 21">
              <a:extLst>
                <a:ext uri="{FF2B5EF4-FFF2-40B4-BE49-F238E27FC236}">
                  <a16:creationId xmlns:a16="http://schemas.microsoft.com/office/drawing/2014/main" id="{7A2FD83B-1671-DC22-10BE-50BAA4F30D3B}"/>
                </a:ext>
              </a:extLst>
            </p:cNvPr>
            <p:cNvSpPr>
              <a:spLocks noEditPoints="1"/>
            </p:cNvSpPr>
            <p:nvPr/>
          </p:nvSpPr>
          <p:spPr bwMode="auto">
            <a:xfrm>
              <a:off x="1649" y="1245"/>
              <a:ext cx="125" cy="20"/>
            </a:xfrm>
            <a:custGeom>
              <a:avLst/>
              <a:gdLst>
                <a:gd name="T0" fmla="*/ 47 w 648"/>
                <a:gd name="T1" fmla="*/ 23 h 103"/>
                <a:gd name="T2" fmla="*/ 47 w 648"/>
                <a:gd name="T3" fmla="*/ 23 h 103"/>
                <a:gd name="T4" fmla="*/ 47 w 648"/>
                <a:gd name="T5" fmla="*/ 23 h 103"/>
                <a:gd name="T6" fmla="*/ 47 w 648"/>
                <a:gd name="T7" fmla="*/ 23 h 103"/>
                <a:gd name="T8" fmla="*/ 602 w 648"/>
                <a:gd name="T9" fmla="*/ 23 h 103"/>
                <a:gd name="T10" fmla="*/ 602 w 648"/>
                <a:gd name="T11" fmla="*/ 23 h 103"/>
                <a:gd name="T12" fmla="*/ 602 w 648"/>
                <a:gd name="T13" fmla="*/ 23 h 103"/>
                <a:gd name="T14" fmla="*/ 602 w 648"/>
                <a:gd name="T15" fmla="*/ 23 h 103"/>
                <a:gd name="T16" fmla="*/ 324 w 648"/>
                <a:gd name="T17" fmla="*/ 103 h 103"/>
                <a:gd name="T18" fmla="*/ 324 w 648"/>
                <a:gd name="T19" fmla="*/ 103 h 103"/>
                <a:gd name="T20" fmla="*/ 0 w 648"/>
                <a:gd name="T21" fmla="*/ 23 h 103"/>
                <a:gd name="T22" fmla="*/ 23 w 648"/>
                <a:gd name="T23" fmla="*/ 0 h 103"/>
                <a:gd name="T24" fmla="*/ 46 w 648"/>
                <a:gd name="T25" fmla="*/ 19 h 103"/>
                <a:gd name="T26" fmla="*/ 324 w 648"/>
                <a:gd name="T27" fmla="*/ 57 h 103"/>
                <a:gd name="T28" fmla="*/ 602 w 648"/>
                <a:gd name="T29" fmla="*/ 19 h 103"/>
                <a:gd name="T30" fmla="*/ 625 w 648"/>
                <a:gd name="T31" fmla="*/ 0 h 103"/>
                <a:gd name="T32" fmla="*/ 648 w 648"/>
                <a:gd name="T33" fmla="*/ 23 h 103"/>
                <a:gd name="T34" fmla="*/ 324 w 648"/>
                <a:gd name="T35" fmla="*/ 10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48" h="103">
                  <a:moveTo>
                    <a:pt x="47" y="23"/>
                  </a:moveTo>
                  <a:lnTo>
                    <a:pt x="47" y="23"/>
                  </a:lnTo>
                  <a:lnTo>
                    <a:pt x="47" y="23"/>
                  </a:lnTo>
                  <a:lnTo>
                    <a:pt x="47" y="23"/>
                  </a:lnTo>
                  <a:close/>
                  <a:moveTo>
                    <a:pt x="602" y="23"/>
                  </a:moveTo>
                  <a:lnTo>
                    <a:pt x="602" y="23"/>
                  </a:lnTo>
                  <a:lnTo>
                    <a:pt x="602" y="23"/>
                  </a:lnTo>
                  <a:lnTo>
                    <a:pt x="602" y="23"/>
                  </a:lnTo>
                  <a:close/>
                  <a:moveTo>
                    <a:pt x="324" y="103"/>
                  </a:moveTo>
                  <a:lnTo>
                    <a:pt x="324" y="103"/>
                  </a:lnTo>
                  <a:cubicBezTo>
                    <a:pt x="248" y="103"/>
                    <a:pt x="0" y="98"/>
                    <a:pt x="0" y="23"/>
                  </a:cubicBezTo>
                  <a:cubicBezTo>
                    <a:pt x="0" y="10"/>
                    <a:pt x="11" y="0"/>
                    <a:pt x="23" y="0"/>
                  </a:cubicBezTo>
                  <a:cubicBezTo>
                    <a:pt x="35" y="0"/>
                    <a:pt x="44" y="8"/>
                    <a:pt x="46" y="19"/>
                  </a:cubicBezTo>
                  <a:cubicBezTo>
                    <a:pt x="62" y="32"/>
                    <a:pt x="158" y="57"/>
                    <a:pt x="324" y="57"/>
                  </a:cubicBezTo>
                  <a:cubicBezTo>
                    <a:pt x="490" y="57"/>
                    <a:pt x="586" y="32"/>
                    <a:pt x="602" y="19"/>
                  </a:cubicBezTo>
                  <a:cubicBezTo>
                    <a:pt x="604" y="8"/>
                    <a:pt x="614" y="0"/>
                    <a:pt x="625" y="0"/>
                  </a:cubicBezTo>
                  <a:cubicBezTo>
                    <a:pt x="638" y="0"/>
                    <a:pt x="648" y="10"/>
                    <a:pt x="648" y="23"/>
                  </a:cubicBezTo>
                  <a:cubicBezTo>
                    <a:pt x="648" y="98"/>
                    <a:pt x="400" y="103"/>
                    <a:pt x="324" y="10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2" name="Freeform 22">
              <a:extLst>
                <a:ext uri="{FF2B5EF4-FFF2-40B4-BE49-F238E27FC236}">
                  <a16:creationId xmlns:a16="http://schemas.microsoft.com/office/drawing/2014/main" id="{D823C687-E19E-E808-854D-204099C533D9}"/>
                </a:ext>
              </a:extLst>
            </p:cNvPr>
            <p:cNvSpPr>
              <a:spLocks/>
            </p:cNvSpPr>
            <p:nvPr/>
          </p:nvSpPr>
          <p:spPr bwMode="auto">
            <a:xfrm>
              <a:off x="1633" y="1291"/>
              <a:ext cx="157" cy="9"/>
            </a:xfrm>
            <a:custGeom>
              <a:avLst/>
              <a:gdLst>
                <a:gd name="T0" fmla="*/ 792 w 815"/>
                <a:gd name="T1" fmla="*/ 47 h 47"/>
                <a:gd name="T2" fmla="*/ 792 w 815"/>
                <a:gd name="T3" fmla="*/ 47 h 47"/>
                <a:gd name="T4" fmla="*/ 23 w 815"/>
                <a:gd name="T5" fmla="*/ 47 h 47"/>
                <a:gd name="T6" fmla="*/ 0 w 815"/>
                <a:gd name="T7" fmla="*/ 24 h 47"/>
                <a:gd name="T8" fmla="*/ 23 w 815"/>
                <a:gd name="T9" fmla="*/ 0 h 47"/>
                <a:gd name="T10" fmla="*/ 792 w 815"/>
                <a:gd name="T11" fmla="*/ 0 h 47"/>
                <a:gd name="T12" fmla="*/ 815 w 815"/>
                <a:gd name="T13" fmla="*/ 24 h 47"/>
                <a:gd name="T14" fmla="*/ 792 w 815"/>
                <a:gd name="T15" fmla="*/ 47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5" h="47">
                  <a:moveTo>
                    <a:pt x="792" y="47"/>
                  </a:moveTo>
                  <a:lnTo>
                    <a:pt x="792" y="47"/>
                  </a:lnTo>
                  <a:lnTo>
                    <a:pt x="23" y="47"/>
                  </a:lnTo>
                  <a:cubicBezTo>
                    <a:pt x="10" y="47"/>
                    <a:pt x="0" y="36"/>
                    <a:pt x="0" y="24"/>
                  </a:cubicBezTo>
                  <a:cubicBezTo>
                    <a:pt x="0" y="11"/>
                    <a:pt x="10" y="0"/>
                    <a:pt x="23" y="0"/>
                  </a:cubicBezTo>
                  <a:lnTo>
                    <a:pt x="792" y="0"/>
                  </a:lnTo>
                  <a:cubicBezTo>
                    <a:pt x="804" y="0"/>
                    <a:pt x="815" y="11"/>
                    <a:pt x="815" y="24"/>
                  </a:cubicBezTo>
                  <a:cubicBezTo>
                    <a:pt x="815" y="36"/>
                    <a:pt x="804" y="47"/>
                    <a:pt x="792" y="4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4" name="Freeform 23">
              <a:extLst>
                <a:ext uri="{FF2B5EF4-FFF2-40B4-BE49-F238E27FC236}">
                  <a16:creationId xmlns:a16="http://schemas.microsoft.com/office/drawing/2014/main" id="{F5C4050D-66FE-6E89-3F51-F789FD6E19DE}"/>
                </a:ext>
              </a:extLst>
            </p:cNvPr>
            <p:cNvSpPr>
              <a:spLocks noEditPoints="1"/>
            </p:cNvSpPr>
            <p:nvPr/>
          </p:nvSpPr>
          <p:spPr bwMode="auto">
            <a:xfrm>
              <a:off x="1652" y="1419"/>
              <a:ext cx="119" cy="65"/>
            </a:xfrm>
            <a:custGeom>
              <a:avLst/>
              <a:gdLst>
                <a:gd name="T0" fmla="*/ 46 w 615"/>
                <a:gd name="T1" fmla="*/ 290 h 337"/>
                <a:gd name="T2" fmla="*/ 46 w 615"/>
                <a:gd name="T3" fmla="*/ 290 h 337"/>
                <a:gd name="T4" fmla="*/ 568 w 615"/>
                <a:gd name="T5" fmla="*/ 290 h 337"/>
                <a:gd name="T6" fmla="*/ 568 w 615"/>
                <a:gd name="T7" fmla="*/ 150 h 337"/>
                <a:gd name="T8" fmla="*/ 495 w 615"/>
                <a:gd name="T9" fmla="*/ 64 h 337"/>
                <a:gd name="T10" fmla="*/ 404 w 615"/>
                <a:gd name="T11" fmla="*/ 49 h 337"/>
                <a:gd name="T12" fmla="*/ 388 w 615"/>
                <a:gd name="T13" fmla="*/ 52 h 337"/>
                <a:gd name="T14" fmla="*/ 319 w 615"/>
                <a:gd name="T15" fmla="*/ 90 h 337"/>
                <a:gd name="T16" fmla="*/ 296 w 615"/>
                <a:gd name="T17" fmla="*/ 90 h 337"/>
                <a:gd name="T18" fmla="*/ 226 w 615"/>
                <a:gd name="T19" fmla="*/ 52 h 337"/>
                <a:gd name="T20" fmla="*/ 211 w 615"/>
                <a:gd name="T21" fmla="*/ 49 h 337"/>
                <a:gd name="T22" fmla="*/ 120 w 615"/>
                <a:gd name="T23" fmla="*/ 64 h 337"/>
                <a:gd name="T24" fmla="*/ 46 w 615"/>
                <a:gd name="T25" fmla="*/ 150 h 337"/>
                <a:gd name="T26" fmla="*/ 46 w 615"/>
                <a:gd name="T27" fmla="*/ 290 h 337"/>
                <a:gd name="T28" fmla="*/ 591 w 615"/>
                <a:gd name="T29" fmla="*/ 337 h 337"/>
                <a:gd name="T30" fmla="*/ 591 w 615"/>
                <a:gd name="T31" fmla="*/ 337 h 337"/>
                <a:gd name="T32" fmla="*/ 23 w 615"/>
                <a:gd name="T33" fmla="*/ 337 h 337"/>
                <a:gd name="T34" fmla="*/ 0 w 615"/>
                <a:gd name="T35" fmla="*/ 313 h 337"/>
                <a:gd name="T36" fmla="*/ 0 w 615"/>
                <a:gd name="T37" fmla="*/ 150 h 337"/>
                <a:gd name="T38" fmla="*/ 112 w 615"/>
                <a:gd name="T39" fmla="*/ 18 h 337"/>
                <a:gd name="T40" fmla="*/ 203 w 615"/>
                <a:gd name="T41" fmla="*/ 3 h 337"/>
                <a:gd name="T42" fmla="*/ 249 w 615"/>
                <a:gd name="T43" fmla="*/ 11 h 337"/>
                <a:gd name="T44" fmla="*/ 307 w 615"/>
                <a:gd name="T45" fmla="*/ 43 h 337"/>
                <a:gd name="T46" fmla="*/ 365 w 615"/>
                <a:gd name="T47" fmla="*/ 11 h 337"/>
                <a:gd name="T48" fmla="*/ 411 w 615"/>
                <a:gd name="T49" fmla="*/ 3 h 337"/>
                <a:gd name="T50" fmla="*/ 502 w 615"/>
                <a:gd name="T51" fmla="*/ 18 h 337"/>
                <a:gd name="T52" fmla="*/ 615 w 615"/>
                <a:gd name="T53" fmla="*/ 150 h 337"/>
                <a:gd name="T54" fmla="*/ 615 w 615"/>
                <a:gd name="T55" fmla="*/ 313 h 337"/>
                <a:gd name="T56" fmla="*/ 591 w 615"/>
                <a:gd name="T57" fmla="*/ 337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15" h="337">
                  <a:moveTo>
                    <a:pt x="46" y="290"/>
                  </a:moveTo>
                  <a:lnTo>
                    <a:pt x="46" y="290"/>
                  </a:lnTo>
                  <a:lnTo>
                    <a:pt x="568" y="290"/>
                  </a:lnTo>
                  <a:lnTo>
                    <a:pt x="568" y="150"/>
                  </a:lnTo>
                  <a:cubicBezTo>
                    <a:pt x="568" y="107"/>
                    <a:pt x="537" y="71"/>
                    <a:pt x="495" y="64"/>
                  </a:cubicBezTo>
                  <a:lnTo>
                    <a:pt x="404" y="49"/>
                  </a:lnTo>
                  <a:cubicBezTo>
                    <a:pt x="398" y="48"/>
                    <a:pt x="393" y="49"/>
                    <a:pt x="388" y="52"/>
                  </a:cubicBezTo>
                  <a:lnTo>
                    <a:pt x="319" y="90"/>
                  </a:lnTo>
                  <a:cubicBezTo>
                    <a:pt x="311" y="94"/>
                    <a:pt x="303" y="94"/>
                    <a:pt x="296" y="90"/>
                  </a:cubicBezTo>
                  <a:lnTo>
                    <a:pt x="226" y="52"/>
                  </a:lnTo>
                  <a:cubicBezTo>
                    <a:pt x="222" y="49"/>
                    <a:pt x="216" y="48"/>
                    <a:pt x="211" y="49"/>
                  </a:cubicBezTo>
                  <a:lnTo>
                    <a:pt x="120" y="64"/>
                  </a:lnTo>
                  <a:cubicBezTo>
                    <a:pt x="77" y="71"/>
                    <a:pt x="46" y="107"/>
                    <a:pt x="46" y="150"/>
                  </a:cubicBezTo>
                  <a:lnTo>
                    <a:pt x="46" y="290"/>
                  </a:lnTo>
                  <a:close/>
                  <a:moveTo>
                    <a:pt x="591" y="337"/>
                  </a:moveTo>
                  <a:lnTo>
                    <a:pt x="591" y="337"/>
                  </a:lnTo>
                  <a:lnTo>
                    <a:pt x="23" y="337"/>
                  </a:lnTo>
                  <a:cubicBezTo>
                    <a:pt x="10" y="337"/>
                    <a:pt x="0" y="326"/>
                    <a:pt x="0" y="313"/>
                  </a:cubicBezTo>
                  <a:lnTo>
                    <a:pt x="0" y="150"/>
                  </a:lnTo>
                  <a:cubicBezTo>
                    <a:pt x="0" y="84"/>
                    <a:pt x="47" y="29"/>
                    <a:pt x="112" y="18"/>
                  </a:cubicBezTo>
                  <a:lnTo>
                    <a:pt x="203" y="3"/>
                  </a:lnTo>
                  <a:cubicBezTo>
                    <a:pt x="219" y="0"/>
                    <a:pt x="235" y="3"/>
                    <a:pt x="249" y="11"/>
                  </a:cubicBezTo>
                  <a:lnTo>
                    <a:pt x="307" y="43"/>
                  </a:lnTo>
                  <a:lnTo>
                    <a:pt x="365" y="11"/>
                  </a:lnTo>
                  <a:cubicBezTo>
                    <a:pt x="379" y="3"/>
                    <a:pt x="395" y="0"/>
                    <a:pt x="411" y="3"/>
                  </a:cubicBezTo>
                  <a:lnTo>
                    <a:pt x="502" y="18"/>
                  </a:lnTo>
                  <a:cubicBezTo>
                    <a:pt x="567" y="29"/>
                    <a:pt x="615" y="84"/>
                    <a:pt x="615" y="150"/>
                  </a:cubicBezTo>
                  <a:lnTo>
                    <a:pt x="615" y="313"/>
                  </a:lnTo>
                  <a:cubicBezTo>
                    <a:pt x="615" y="326"/>
                    <a:pt x="604" y="337"/>
                    <a:pt x="591" y="33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5" name="Freeform 24">
              <a:extLst>
                <a:ext uri="{FF2B5EF4-FFF2-40B4-BE49-F238E27FC236}">
                  <a16:creationId xmlns:a16="http://schemas.microsoft.com/office/drawing/2014/main" id="{B0BDA4A6-2D70-1BFC-4889-4B6C48493A0B}"/>
                </a:ext>
              </a:extLst>
            </p:cNvPr>
            <p:cNvSpPr>
              <a:spLocks noEditPoints="1"/>
            </p:cNvSpPr>
            <p:nvPr/>
          </p:nvSpPr>
          <p:spPr bwMode="auto">
            <a:xfrm>
              <a:off x="1683" y="1346"/>
              <a:ext cx="56" cy="68"/>
            </a:xfrm>
            <a:custGeom>
              <a:avLst/>
              <a:gdLst>
                <a:gd name="T0" fmla="*/ 245 w 292"/>
                <a:gd name="T1" fmla="*/ 177 h 353"/>
                <a:gd name="T2" fmla="*/ 245 w 292"/>
                <a:gd name="T3" fmla="*/ 177 h 353"/>
                <a:gd name="T4" fmla="*/ 245 w 292"/>
                <a:gd name="T5" fmla="*/ 177 h 353"/>
                <a:gd name="T6" fmla="*/ 245 w 292"/>
                <a:gd name="T7" fmla="*/ 177 h 353"/>
                <a:gd name="T8" fmla="*/ 243 w 292"/>
                <a:gd name="T9" fmla="*/ 205 h 353"/>
                <a:gd name="T10" fmla="*/ 243 w 292"/>
                <a:gd name="T11" fmla="*/ 205 h 353"/>
                <a:gd name="T12" fmla="*/ 243 w 292"/>
                <a:gd name="T13" fmla="*/ 205 h 353"/>
                <a:gd name="T14" fmla="*/ 243 w 292"/>
                <a:gd name="T15" fmla="*/ 205 h 353"/>
                <a:gd name="T16" fmla="*/ 50 w 292"/>
                <a:gd name="T17" fmla="*/ 205 h 353"/>
                <a:gd name="T18" fmla="*/ 50 w 292"/>
                <a:gd name="T19" fmla="*/ 205 h 353"/>
                <a:gd name="T20" fmla="*/ 50 w 292"/>
                <a:gd name="T21" fmla="*/ 206 h 353"/>
                <a:gd name="T22" fmla="*/ 50 w 292"/>
                <a:gd name="T23" fmla="*/ 205 h 353"/>
                <a:gd name="T24" fmla="*/ 55 w 292"/>
                <a:gd name="T25" fmla="*/ 208 h 353"/>
                <a:gd name="T26" fmla="*/ 55 w 292"/>
                <a:gd name="T27" fmla="*/ 208 h 353"/>
                <a:gd name="T28" fmla="*/ 65 w 292"/>
                <a:gd name="T29" fmla="*/ 222 h 353"/>
                <a:gd name="T30" fmla="*/ 146 w 292"/>
                <a:gd name="T31" fmla="*/ 307 h 353"/>
                <a:gd name="T32" fmla="*/ 228 w 292"/>
                <a:gd name="T33" fmla="*/ 222 h 353"/>
                <a:gd name="T34" fmla="*/ 238 w 292"/>
                <a:gd name="T35" fmla="*/ 208 h 353"/>
                <a:gd name="T36" fmla="*/ 244 w 292"/>
                <a:gd name="T37" fmla="*/ 181 h 353"/>
                <a:gd name="T38" fmla="*/ 244 w 292"/>
                <a:gd name="T39" fmla="*/ 176 h 353"/>
                <a:gd name="T40" fmla="*/ 230 w 292"/>
                <a:gd name="T41" fmla="*/ 154 h 353"/>
                <a:gd name="T42" fmla="*/ 199 w 292"/>
                <a:gd name="T43" fmla="*/ 68 h 353"/>
                <a:gd name="T44" fmla="*/ 198 w 292"/>
                <a:gd name="T45" fmla="*/ 67 h 353"/>
                <a:gd name="T46" fmla="*/ 112 w 292"/>
                <a:gd name="T47" fmla="*/ 51 h 353"/>
                <a:gd name="T48" fmla="*/ 97 w 292"/>
                <a:gd name="T49" fmla="*/ 53 h 353"/>
                <a:gd name="T50" fmla="*/ 80 w 292"/>
                <a:gd name="T51" fmla="*/ 70 h 353"/>
                <a:gd name="T52" fmla="*/ 62 w 292"/>
                <a:gd name="T53" fmla="*/ 153 h 353"/>
                <a:gd name="T54" fmla="*/ 48 w 292"/>
                <a:gd name="T55" fmla="*/ 176 h 353"/>
                <a:gd name="T56" fmla="*/ 48 w 292"/>
                <a:gd name="T57" fmla="*/ 182 h 353"/>
                <a:gd name="T58" fmla="*/ 55 w 292"/>
                <a:gd name="T59" fmla="*/ 208 h 353"/>
                <a:gd name="T60" fmla="*/ 146 w 292"/>
                <a:gd name="T61" fmla="*/ 353 h 353"/>
                <a:gd name="T62" fmla="*/ 146 w 292"/>
                <a:gd name="T63" fmla="*/ 353 h 353"/>
                <a:gd name="T64" fmla="*/ 22 w 292"/>
                <a:gd name="T65" fmla="*/ 241 h 353"/>
                <a:gd name="T66" fmla="*/ 2 w 292"/>
                <a:gd name="T67" fmla="*/ 187 h 353"/>
                <a:gd name="T68" fmla="*/ 2 w 292"/>
                <a:gd name="T69" fmla="*/ 185 h 353"/>
                <a:gd name="T70" fmla="*/ 15 w 292"/>
                <a:gd name="T71" fmla="*/ 143 h 353"/>
                <a:gd name="T72" fmla="*/ 56 w 292"/>
                <a:gd name="T73" fmla="*/ 30 h 353"/>
                <a:gd name="T74" fmla="*/ 107 w 292"/>
                <a:gd name="T75" fmla="*/ 4 h 353"/>
                <a:gd name="T76" fmla="*/ 228 w 292"/>
                <a:gd name="T77" fmla="*/ 31 h 353"/>
                <a:gd name="T78" fmla="*/ 277 w 292"/>
                <a:gd name="T79" fmla="*/ 142 h 353"/>
                <a:gd name="T80" fmla="*/ 291 w 292"/>
                <a:gd name="T81" fmla="*/ 185 h 353"/>
                <a:gd name="T82" fmla="*/ 271 w 292"/>
                <a:gd name="T83" fmla="*/ 241 h 353"/>
                <a:gd name="T84" fmla="*/ 146 w 292"/>
                <a:gd name="T85" fmla="*/ 35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92" h="353">
                  <a:moveTo>
                    <a:pt x="245" y="177"/>
                  </a:moveTo>
                  <a:lnTo>
                    <a:pt x="245" y="177"/>
                  </a:lnTo>
                  <a:lnTo>
                    <a:pt x="245" y="177"/>
                  </a:lnTo>
                  <a:lnTo>
                    <a:pt x="245" y="177"/>
                  </a:lnTo>
                  <a:close/>
                  <a:moveTo>
                    <a:pt x="243" y="205"/>
                  </a:moveTo>
                  <a:lnTo>
                    <a:pt x="243" y="205"/>
                  </a:lnTo>
                  <a:cubicBezTo>
                    <a:pt x="243" y="205"/>
                    <a:pt x="243" y="205"/>
                    <a:pt x="243" y="205"/>
                  </a:cubicBezTo>
                  <a:cubicBezTo>
                    <a:pt x="243" y="205"/>
                    <a:pt x="243" y="205"/>
                    <a:pt x="243" y="205"/>
                  </a:cubicBezTo>
                  <a:close/>
                  <a:moveTo>
                    <a:pt x="50" y="205"/>
                  </a:moveTo>
                  <a:lnTo>
                    <a:pt x="50" y="205"/>
                  </a:lnTo>
                  <a:cubicBezTo>
                    <a:pt x="50" y="205"/>
                    <a:pt x="50" y="205"/>
                    <a:pt x="50" y="206"/>
                  </a:cubicBezTo>
                  <a:cubicBezTo>
                    <a:pt x="50" y="205"/>
                    <a:pt x="50" y="205"/>
                    <a:pt x="50" y="205"/>
                  </a:cubicBezTo>
                  <a:close/>
                  <a:moveTo>
                    <a:pt x="55" y="208"/>
                  </a:moveTo>
                  <a:lnTo>
                    <a:pt x="55" y="208"/>
                  </a:lnTo>
                  <a:cubicBezTo>
                    <a:pt x="60" y="211"/>
                    <a:pt x="64" y="216"/>
                    <a:pt x="65" y="222"/>
                  </a:cubicBezTo>
                  <a:cubicBezTo>
                    <a:pt x="75" y="261"/>
                    <a:pt x="103" y="307"/>
                    <a:pt x="146" y="307"/>
                  </a:cubicBezTo>
                  <a:cubicBezTo>
                    <a:pt x="203" y="307"/>
                    <a:pt x="223" y="242"/>
                    <a:pt x="228" y="222"/>
                  </a:cubicBezTo>
                  <a:cubicBezTo>
                    <a:pt x="229" y="216"/>
                    <a:pt x="233" y="211"/>
                    <a:pt x="238" y="208"/>
                  </a:cubicBezTo>
                  <a:cubicBezTo>
                    <a:pt x="240" y="203"/>
                    <a:pt x="243" y="191"/>
                    <a:pt x="244" y="181"/>
                  </a:cubicBezTo>
                  <a:cubicBezTo>
                    <a:pt x="244" y="179"/>
                    <a:pt x="244" y="177"/>
                    <a:pt x="244" y="176"/>
                  </a:cubicBezTo>
                  <a:cubicBezTo>
                    <a:pt x="235" y="172"/>
                    <a:pt x="230" y="163"/>
                    <a:pt x="230" y="154"/>
                  </a:cubicBezTo>
                  <a:cubicBezTo>
                    <a:pt x="232" y="95"/>
                    <a:pt x="213" y="79"/>
                    <a:pt x="199" y="68"/>
                  </a:cubicBezTo>
                  <a:cubicBezTo>
                    <a:pt x="199" y="68"/>
                    <a:pt x="198" y="67"/>
                    <a:pt x="198" y="67"/>
                  </a:cubicBezTo>
                  <a:cubicBezTo>
                    <a:pt x="183" y="54"/>
                    <a:pt x="143" y="47"/>
                    <a:pt x="112" y="51"/>
                  </a:cubicBezTo>
                  <a:cubicBezTo>
                    <a:pt x="103" y="51"/>
                    <a:pt x="99" y="53"/>
                    <a:pt x="97" y="53"/>
                  </a:cubicBezTo>
                  <a:cubicBezTo>
                    <a:pt x="94" y="58"/>
                    <a:pt x="90" y="65"/>
                    <a:pt x="80" y="70"/>
                  </a:cubicBezTo>
                  <a:cubicBezTo>
                    <a:pt x="67" y="76"/>
                    <a:pt x="60" y="119"/>
                    <a:pt x="62" y="153"/>
                  </a:cubicBezTo>
                  <a:cubicBezTo>
                    <a:pt x="63" y="163"/>
                    <a:pt x="57" y="172"/>
                    <a:pt x="48" y="176"/>
                  </a:cubicBezTo>
                  <a:cubicBezTo>
                    <a:pt x="48" y="177"/>
                    <a:pt x="48" y="179"/>
                    <a:pt x="48" y="182"/>
                  </a:cubicBezTo>
                  <a:cubicBezTo>
                    <a:pt x="49" y="191"/>
                    <a:pt x="52" y="203"/>
                    <a:pt x="55" y="208"/>
                  </a:cubicBezTo>
                  <a:close/>
                  <a:moveTo>
                    <a:pt x="146" y="353"/>
                  </a:moveTo>
                  <a:lnTo>
                    <a:pt x="146" y="353"/>
                  </a:lnTo>
                  <a:cubicBezTo>
                    <a:pt x="91" y="353"/>
                    <a:pt x="43" y="310"/>
                    <a:pt x="22" y="241"/>
                  </a:cubicBezTo>
                  <a:cubicBezTo>
                    <a:pt x="10" y="229"/>
                    <a:pt x="4" y="206"/>
                    <a:pt x="2" y="187"/>
                  </a:cubicBezTo>
                  <a:cubicBezTo>
                    <a:pt x="2" y="186"/>
                    <a:pt x="2" y="186"/>
                    <a:pt x="2" y="185"/>
                  </a:cubicBezTo>
                  <a:cubicBezTo>
                    <a:pt x="0" y="164"/>
                    <a:pt x="7" y="151"/>
                    <a:pt x="15" y="143"/>
                  </a:cubicBezTo>
                  <a:cubicBezTo>
                    <a:pt x="15" y="113"/>
                    <a:pt x="19" y="51"/>
                    <a:pt x="56" y="30"/>
                  </a:cubicBezTo>
                  <a:cubicBezTo>
                    <a:pt x="65" y="14"/>
                    <a:pt x="79" y="7"/>
                    <a:pt x="107" y="4"/>
                  </a:cubicBezTo>
                  <a:cubicBezTo>
                    <a:pt x="145" y="0"/>
                    <a:pt x="199" y="8"/>
                    <a:pt x="228" y="31"/>
                  </a:cubicBezTo>
                  <a:cubicBezTo>
                    <a:pt x="246" y="45"/>
                    <a:pt x="276" y="70"/>
                    <a:pt x="277" y="142"/>
                  </a:cubicBezTo>
                  <a:cubicBezTo>
                    <a:pt x="285" y="151"/>
                    <a:pt x="292" y="164"/>
                    <a:pt x="291" y="185"/>
                  </a:cubicBezTo>
                  <a:cubicBezTo>
                    <a:pt x="288" y="212"/>
                    <a:pt x="281" y="230"/>
                    <a:pt x="271" y="241"/>
                  </a:cubicBezTo>
                  <a:cubicBezTo>
                    <a:pt x="252" y="311"/>
                    <a:pt x="205" y="353"/>
                    <a:pt x="146" y="35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6" name="Freeform 25">
              <a:extLst>
                <a:ext uri="{FF2B5EF4-FFF2-40B4-BE49-F238E27FC236}">
                  <a16:creationId xmlns:a16="http://schemas.microsoft.com/office/drawing/2014/main" id="{8B1C4801-13F7-1A37-56F5-F374BC5D9A7D}"/>
                </a:ext>
              </a:extLst>
            </p:cNvPr>
            <p:cNvSpPr>
              <a:spLocks/>
            </p:cNvSpPr>
            <p:nvPr/>
          </p:nvSpPr>
          <p:spPr bwMode="auto">
            <a:xfrm>
              <a:off x="1556" y="1437"/>
              <a:ext cx="88" cy="47"/>
            </a:xfrm>
            <a:custGeom>
              <a:avLst/>
              <a:gdLst>
                <a:gd name="T0" fmla="*/ 421 w 454"/>
                <a:gd name="T1" fmla="*/ 242 h 242"/>
                <a:gd name="T2" fmla="*/ 421 w 454"/>
                <a:gd name="T3" fmla="*/ 242 h 242"/>
                <a:gd name="T4" fmla="*/ 67 w 454"/>
                <a:gd name="T5" fmla="*/ 242 h 242"/>
                <a:gd name="T6" fmla="*/ 0 w 454"/>
                <a:gd name="T7" fmla="*/ 174 h 242"/>
                <a:gd name="T8" fmla="*/ 0 w 454"/>
                <a:gd name="T9" fmla="*/ 150 h 242"/>
                <a:gd name="T10" fmla="*/ 112 w 454"/>
                <a:gd name="T11" fmla="*/ 18 h 242"/>
                <a:gd name="T12" fmla="*/ 203 w 454"/>
                <a:gd name="T13" fmla="*/ 3 h 242"/>
                <a:gd name="T14" fmla="*/ 249 w 454"/>
                <a:gd name="T15" fmla="*/ 11 h 242"/>
                <a:gd name="T16" fmla="*/ 307 w 454"/>
                <a:gd name="T17" fmla="*/ 43 h 242"/>
                <a:gd name="T18" fmla="*/ 365 w 454"/>
                <a:gd name="T19" fmla="*/ 11 h 242"/>
                <a:gd name="T20" fmla="*/ 411 w 454"/>
                <a:gd name="T21" fmla="*/ 3 h 242"/>
                <a:gd name="T22" fmla="*/ 432 w 454"/>
                <a:gd name="T23" fmla="*/ 6 h 242"/>
                <a:gd name="T24" fmla="*/ 452 w 454"/>
                <a:gd name="T25" fmla="*/ 33 h 242"/>
                <a:gd name="T26" fmla="*/ 425 w 454"/>
                <a:gd name="T27" fmla="*/ 52 h 242"/>
                <a:gd name="T28" fmla="*/ 403 w 454"/>
                <a:gd name="T29" fmla="*/ 49 h 242"/>
                <a:gd name="T30" fmla="*/ 388 w 454"/>
                <a:gd name="T31" fmla="*/ 52 h 242"/>
                <a:gd name="T32" fmla="*/ 318 w 454"/>
                <a:gd name="T33" fmla="*/ 90 h 242"/>
                <a:gd name="T34" fmla="*/ 296 w 454"/>
                <a:gd name="T35" fmla="*/ 90 h 242"/>
                <a:gd name="T36" fmla="*/ 226 w 454"/>
                <a:gd name="T37" fmla="*/ 52 h 242"/>
                <a:gd name="T38" fmla="*/ 211 w 454"/>
                <a:gd name="T39" fmla="*/ 49 h 242"/>
                <a:gd name="T40" fmla="*/ 119 w 454"/>
                <a:gd name="T41" fmla="*/ 64 h 242"/>
                <a:gd name="T42" fmla="*/ 46 w 454"/>
                <a:gd name="T43" fmla="*/ 150 h 242"/>
                <a:gd name="T44" fmla="*/ 46 w 454"/>
                <a:gd name="T45" fmla="*/ 174 h 242"/>
                <a:gd name="T46" fmla="*/ 67 w 454"/>
                <a:gd name="T47" fmla="*/ 195 h 242"/>
                <a:gd name="T48" fmla="*/ 421 w 454"/>
                <a:gd name="T49" fmla="*/ 195 h 242"/>
                <a:gd name="T50" fmla="*/ 444 w 454"/>
                <a:gd name="T51" fmla="*/ 218 h 242"/>
                <a:gd name="T52" fmla="*/ 421 w 454"/>
                <a:gd name="T53" fmla="*/ 242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54" h="242">
                  <a:moveTo>
                    <a:pt x="421" y="242"/>
                  </a:moveTo>
                  <a:lnTo>
                    <a:pt x="421" y="242"/>
                  </a:lnTo>
                  <a:lnTo>
                    <a:pt x="67" y="242"/>
                  </a:lnTo>
                  <a:cubicBezTo>
                    <a:pt x="30" y="242"/>
                    <a:pt x="0" y="211"/>
                    <a:pt x="0" y="174"/>
                  </a:cubicBezTo>
                  <a:lnTo>
                    <a:pt x="0" y="150"/>
                  </a:lnTo>
                  <a:cubicBezTo>
                    <a:pt x="0" y="84"/>
                    <a:pt x="47" y="29"/>
                    <a:pt x="112" y="18"/>
                  </a:cubicBezTo>
                  <a:lnTo>
                    <a:pt x="203" y="3"/>
                  </a:lnTo>
                  <a:cubicBezTo>
                    <a:pt x="219" y="0"/>
                    <a:pt x="235" y="3"/>
                    <a:pt x="249" y="11"/>
                  </a:cubicBezTo>
                  <a:lnTo>
                    <a:pt x="307" y="43"/>
                  </a:lnTo>
                  <a:lnTo>
                    <a:pt x="365" y="11"/>
                  </a:lnTo>
                  <a:cubicBezTo>
                    <a:pt x="379" y="3"/>
                    <a:pt x="395" y="0"/>
                    <a:pt x="411" y="3"/>
                  </a:cubicBezTo>
                  <a:lnTo>
                    <a:pt x="432" y="6"/>
                  </a:lnTo>
                  <a:cubicBezTo>
                    <a:pt x="445" y="9"/>
                    <a:pt x="454" y="20"/>
                    <a:pt x="452" y="33"/>
                  </a:cubicBezTo>
                  <a:cubicBezTo>
                    <a:pt x="449" y="46"/>
                    <a:pt x="437" y="55"/>
                    <a:pt x="425" y="52"/>
                  </a:cubicBezTo>
                  <a:lnTo>
                    <a:pt x="403" y="49"/>
                  </a:lnTo>
                  <a:cubicBezTo>
                    <a:pt x="398" y="48"/>
                    <a:pt x="393" y="49"/>
                    <a:pt x="388" y="52"/>
                  </a:cubicBezTo>
                  <a:lnTo>
                    <a:pt x="318" y="90"/>
                  </a:lnTo>
                  <a:cubicBezTo>
                    <a:pt x="311" y="94"/>
                    <a:pt x="303" y="94"/>
                    <a:pt x="296" y="90"/>
                  </a:cubicBezTo>
                  <a:lnTo>
                    <a:pt x="226" y="52"/>
                  </a:lnTo>
                  <a:cubicBezTo>
                    <a:pt x="222" y="49"/>
                    <a:pt x="216" y="48"/>
                    <a:pt x="211" y="49"/>
                  </a:cubicBezTo>
                  <a:lnTo>
                    <a:pt x="119" y="64"/>
                  </a:lnTo>
                  <a:cubicBezTo>
                    <a:pt x="77" y="71"/>
                    <a:pt x="46" y="107"/>
                    <a:pt x="46" y="150"/>
                  </a:cubicBezTo>
                  <a:lnTo>
                    <a:pt x="46" y="174"/>
                  </a:lnTo>
                  <a:cubicBezTo>
                    <a:pt x="46" y="186"/>
                    <a:pt x="55" y="195"/>
                    <a:pt x="67" y="195"/>
                  </a:cubicBezTo>
                  <a:lnTo>
                    <a:pt x="421" y="195"/>
                  </a:lnTo>
                  <a:cubicBezTo>
                    <a:pt x="434" y="195"/>
                    <a:pt x="444" y="205"/>
                    <a:pt x="444" y="218"/>
                  </a:cubicBezTo>
                  <a:cubicBezTo>
                    <a:pt x="444" y="231"/>
                    <a:pt x="434" y="242"/>
                    <a:pt x="421" y="24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7" name="Freeform 26">
              <a:extLst>
                <a:ext uri="{FF2B5EF4-FFF2-40B4-BE49-F238E27FC236}">
                  <a16:creationId xmlns:a16="http://schemas.microsoft.com/office/drawing/2014/main" id="{F2E70810-21E8-9987-1081-E5A7516A52A9}"/>
                </a:ext>
              </a:extLst>
            </p:cNvPr>
            <p:cNvSpPr>
              <a:spLocks noEditPoints="1"/>
            </p:cNvSpPr>
            <p:nvPr/>
          </p:nvSpPr>
          <p:spPr bwMode="auto">
            <a:xfrm>
              <a:off x="1587" y="1364"/>
              <a:ext cx="56" cy="69"/>
            </a:xfrm>
            <a:custGeom>
              <a:avLst/>
              <a:gdLst>
                <a:gd name="T0" fmla="*/ 245 w 292"/>
                <a:gd name="T1" fmla="*/ 177 h 353"/>
                <a:gd name="T2" fmla="*/ 245 w 292"/>
                <a:gd name="T3" fmla="*/ 177 h 353"/>
                <a:gd name="T4" fmla="*/ 245 w 292"/>
                <a:gd name="T5" fmla="*/ 177 h 353"/>
                <a:gd name="T6" fmla="*/ 245 w 292"/>
                <a:gd name="T7" fmla="*/ 177 h 353"/>
                <a:gd name="T8" fmla="*/ 243 w 292"/>
                <a:gd name="T9" fmla="*/ 205 h 353"/>
                <a:gd name="T10" fmla="*/ 243 w 292"/>
                <a:gd name="T11" fmla="*/ 205 h 353"/>
                <a:gd name="T12" fmla="*/ 243 w 292"/>
                <a:gd name="T13" fmla="*/ 205 h 353"/>
                <a:gd name="T14" fmla="*/ 243 w 292"/>
                <a:gd name="T15" fmla="*/ 205 h 353"/>
                <a:gd name="T16" fmla="*/ 50 w 292"/>
                <a:gd name="T17" fmla="*/ 205 h 353"/>
                <a:gd name="T18" fmla="*/ 50 w 292"/>
                <a:gd name="T19" fmla="*/ 205 h 353"/>
                <a:gd name="T20" fmla="*/ 50 w 292"/>
                <a:gd name="T21" fmla="*/ 205 h 353"/>
                <a:gd name="T22" fmla="*/ 50 w 292"/>
                <a:gd name="T23" fmla="*/ 205 h 353"/>
                <a:gd name="T24" fmla="*/ 55 w 292"/>
                <a:gd name="T25" fmla="*/ 208 h 353"/>
                <a:gd name="T26" fmla="*/ 55 w 292"/>
                <a:gd name="T27" fmla="*/ 208 h 353"/>
                <a:gd name="T28" fmla="*/ 65 w 292"/>
                <a:gd name="T29" fmla="*/ 222 h 353"/>
                <a:gd name="T30" fmla="*/ 146 w 292"/>
                <a:gd name="T31" fmla="*/ 307 h 353"/>
                <a:gd name="T32" fmla="*/ 228 w 292"/>
                <a:gd name="T33" fmla="*/ 222 h 353"/>
                <a:gd name="T34" fmla="*/ 238 w 292"/>
                <a:gd name="T35" fmla="*/ 208 h 353"/>
                <a:gd name="T36" fmla="*/ 244 w 292"/>
                <a:gd name="T37" fmla="*/ 181 h 353"/>
                <a:gd name="T38" fmla="*/ 244 w 292"/>
                <a:gd name="T39" fmla="*/ 176 h 353"/>
                <a:gd name="T40" fmla="*/ 230 w 292"/>
                <a:gd name="T41" fmla="*/ 154 h 353"/>
                <a:gd name="T42" fmla="*/ 199 w 292"/>
                <a:gd name="T43" fmla="*/ 68 h 353"/>
                <a:gd name="T44" fmla="*/ 198 w 292"/>
                <a:gd name="T45" fmla="*/ 67 h 353"/>
                <a:gd name="T46" fmla="*/ 112 w 292"/>
                <a:gd name="T47" fmla="*/ 50 h 353"/>
                <a:gd name="T48" fmla="*/ 97 w 292"/>
                <a:gd name="T49" fmla="*/ 53 h 353"/>
                <a:gd name="T50" fmla="*/ 80 w 292"/>
                <a:gd name="T51" fmla="*/ 70 h 353"/>
                <a:gd name="T52" fmla="*/ 62 w 292"/>
                <a:gd name="T53" fmla="*/ 153 h 353"/>
                <a:gd name="T54" fmla="*/ 48 w 292"/>
                <a:gd name="T55" fmla="*/ 176 h 353"/>
                <a:gd name="T56" fmla="*/ 48 w 292"/>
                <a:gd name="T57" fmla="*/ 181 h 353"/>
                <a:gd name="T58" fmla="*/ 55 w 292"/>
                <a:gd name="T59" fmla="*/ 208 h 353"/>
                <a:gd name="T60" fmla="*/ 146 w 292"/>
                <a:gd name="T61" fmla="*/ 353 h 353"/>
                <a:gd name="T62" fmla="*/ 146 w 292"/>
                <a:gd name="T63" fmla="*/ 353 h 353"/>
                <a:gd name="T64" fmla="*/ 22 w 292"/>
                <a:gd name="T65" fmla="*/ 241 h 353"/>
                <a:gd name="T66" fmla="*/ 2 w 292"/>
                <a:gd name="T67" fmla="*/ 187 h 353"/>
                <a:gd name="T68" fmla="*/ 1 w 292"/>
                <a:gd name="T69" fmla="*/ 185 h 353"/>
                <a:gd name="T70" fmla="*/ 15 w 292"/>
                <a:gd name="T71" fmla="*/ 143 h 353"/>
                <a:gd name="T72" fmla="*/ 56 w 292"/>
                <a:gd name="T73" fmla="*/ 30 h 353"/>
                <a:gd name="T74" fmla="*/ 107 w 292"/>
                <a:gd name="T75" fmla="*/ 4 h 353"/>
                <a:gd name="T76" fmla="*/ 228 w 292"/>
                <a:gd name="T77" fmla="*/ 31 h 353"/>
                <a:gd name="T78" fmla="*/ 277 w 292"/>
                <a:gd name="T79" fmla="*/ 142 h 353"/>
                <a:gd name="T80" fmla="*/ 291 w 292"/>
                <a:gd name="T81" fmla="*/ 185 h 353"/>
                <a:gd name="T82" fmla="*/ 271 w 292"/>
                <a:gd name="T83" fmla="*/ 241 h 353"/>
                <a:gd name="T84" fmla="*/ 146 w 292"/>
                <a:gd name="T85" fmla="*/ 35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92" h="353">
                  <a:moveTo>
                    <a:pt x="245" y="177"/>
                  </a:moveTo>
                  <a:lnTo>
                    <a:pt x="245" y="177"/>
                  </a:lnTo>
                  <a:lnTo>
                    <a:pt x="245" y="177"/>
                  </a:lnTo>
                  <a:lnTo>
                    <a:pt x="245" y="177"/>
                  </a:lnTo>
                  <a:close/>
                  <a:moveTo>
                    <a:pt x="243" y="205"/>
                  </a:moveTo>
                  <a:lnTo>
                    <a:pt x="243" y="205"/>
                  </a:lnTo>
                  <a:cubicBezTo>
                    <a:pt x="243" y="205"/>
                    <a:pt x="243" y="205"/>
                    <a:pt x="243" y="205"/>
                  </a:cubicBezTo>
                  <a:cubicBezTo>
                    <a:pt x="243" y="205"/>
                    <a:pt x="243" y="205"/>
                    <a:pt x="243" y="205"/>
                  </a:cubicBezTo>
                  <a:close/>
                  <a:moveTo>
                    <a:pt x="50" y="205"/>
                  </a:moveTo>
                  <a:lnTo>
                    <a:pt x="50" y="205"/>
                  </a:lnTo>
                  <a:cubicBezTo>
                    <a:pt x="50" y="205"/>
                    <a:pt x="50" y="205"/>
                    <a:pt x="50" y="205"/>
                  </a:cubicBezTo>
                  <a:cubicBezTo>
                    <a:pt x="50" y="205"/>
                    <a:pt x="50" y="205"/>
                    <a:pt x="50" y="205"/>
                  </a:cubicBezTo>
                  <a:close/>
                  <a:moveTo>
                    <a:pt x="55" y="208"/>
                  </a:moveTo>
                  <a:lnTo>
                    <a:pt x="55" y="208"/>
                  </a:lnTo>
                  <a:cubicBezTo>
                    <a:pt x="60" y="211"/>
                    <a:pt x="63" y="216"/>
                    <a:pt x="65" y="222"/>
                  </a:cubicBezTo>
                  <a:cubicBezTo>
                    <a:pt x="75" y="261"/>
                    <a:pt x="103" y="307"/>
                    <a:pt x="146" y="307"/>
                  </a:cubicBezTo>
                  <a:cubicBezTo>
                    <a:pt x="203" y="307"/>
                    <a:pt x="223" y="242"/>
                    <a:pt x="228" y="222"/>
                  </a:cubicBezTo>
                  <a:cubicBezTo>
                    <a:pt x="229" y="216"/>
                    <a:pt x="233" y="211"/>
                    <a:pt x="238" y="208"/>
                  </a:cubicBezTo>
                  <a:cubicBezTo>
                    <a:pt x="240" y="203"/>
                    <a:pt x="243" y="191"/>
                    <a:pt x="244" y="181"/>
                  </a:cubicBezTo>
                  <a:cubicBezTo>
                    <a:pt x="244" y="179"/>
                    <a:pt x="244" y="177"/>
                    <a:pt x="244" y="176"/>
                  </a:cubicBezTo>
                  <a:cubicBezTo>
                    <a:pt x="235" y="172"/>
                    <a:pt x="229" y="163"/>
                    <a:pt x="230" y="154"/>
                  </a:cubicBezTo>
                  <a:cubicBezTo>
                    <a:pt x="232" y="94"/>
                    <a:pt x="213" y="79"/>
                    <a:pt x="199" y="68"/>
                  </a:cubicBezTo>
                  <a:cubicBezTo>
                    <a:pt x="199" y="68"/>
                    <a:pt x="198" y="67"/>
                    <a:pt x="198" y="67"/>
                  </a:cubicBezTo>
                  <a:cubicBezTo>
                    <a:pt x="183" y="54"/>
                    <a:pt x="143" y="47"/>
                    <a:pt x="112" y="50"/>
                  </a:cubicBezTo>
                  <a:cubicBezTo>
                    <a:pt x="103" y="51"/>
                    <a:pt x="99" y="53"/>
                    <a:pt x="97" y="53"/>
                  </a:cubicBezTo>
                  <a:cubicBezTo>
                    <a:pt x="94" y="58"/>
                    <a:pt x="90" y="65"/>
                    <a:pt x="80" y="70"/>
                  </a:cubicBezTo>
                  <a:cubicBezTo>
                    <a:pt x="67" y="76"/>
                    <a:pt x="60" y="119"/>
                    <a:pt x="62" y="153"/>
                  </a:cubicBezTo>
                  <a:cubicBezTo>
                    <a:pt x="63" y="163"/>
                    <a:pt x="57" y="172"/>
                    <a:pt x="48" y="176"/>
                  </a:cubicBezTo>
                  <a:cubicBezTo>
                    <a:pt x="48" y="177"/>
                    <a:pt x="48" y="179"/>
                    <a:pt x="48" y="181"/>
                  </a:cubicBezTo>
                  <a:cubicBezTo>
                    <a:pt x="49" y="191"/>
                    <a:pt x="52" y="203"/>
                    <a:pt x="55" y="208"/>
                  </a:cubicBezTo>
                  <a:close/>
                  <a:moveTo>
                    <a:pt x="146" y="353"/>
                  </a:moveTo>
                  <a:lnTo>
                    <a:pt x="146" y="353"/>
                  </a:lnTo>
                  <a:cubicBezTo>
                    <a:pt x="91" y="353"/>
                    <a:pt x="43" y="310"/>
                    <a:pt x="22" y="241"/>
                  </a:cubicBezTo>
                  <a:cubicBezTo>
                    <a:pt x="9" y="229"/>
                    <a:pt x="4" y="206"/>
                    <a:pt x="2" y="187"/>
                  </a:cubicBezTo>
                  <a:cubicBezTo>
                    <a:pt x="1" y="186"/>
                    <a:pt x="1" y="186"/>
                    <a:pt x="1" y="185"/>
                  </a:cubicBezTo>
                  <a:cubicBezTo>
                    <a:pt x="0" y="164"/>
                    <a:pt x="7" y="151"/>
                    <a:pt x="15" y="143"/>
                  </a:cubicBezTo>
                  <a:cubicBezTo>
                    <a:pt x="15" y="113"/>
                    <a:pt x="19" y="51"/>
                    <a:pt x="56" y="30"/>
                  </a:cubicBezTo>
                  <a:cubicBezTo>
                    <a:pt x="65" y="14"/>
                    <a:pt x="79" y="7"/>
                    <a:pt x="107" y="4"/>
                  </a:cubicBezTo>
                  <a:cubicBezTo>
                    <a:pt x="145" y="0"/>
                    <a:pt x="199" y="7"/>
                    <a:pt x="228" y="31"/>
                  </a:cubicBezTo>
                  <a:cubicBezTo>
                    <a:pt x="245" y="45"/>
                    <a:pt x="276" y="70"/>
                    <a:pt x="277" y="142"/>
                  </a:cubicBezTo>
                  <a:cubicBezTo>
                    <a:pt x="285" y="151"/>
                    <a:pt x="292" y="164"/>
                    <a:pt x="291" y="185"/>
                  </a:cubicBezTo>
                  <a:cubicBezTo>
                    <a:pt x="288" y="212"/>
                    <a:pt x="281" y="230"/>
                    <a:pt x="271" y="241"/>
                  </a:cubicBezTo>
                  <a:cubicBezTo>
                    <a:pt x="252" y="310"/>
                    <a:pt x="205" y="353"/>
                    <a:pt x="146" y="35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8" name="Freeform 27">
              <a:extLst>
                <a:ext uri="{FF2B5EF4-FFF2-40B4-BE49-F238E27FC236}">
                  <a16:creationId xmlns:a16="http://schemas.microsoft.com/office/drawing/2014/main" id="{5B3B62F0-0E43-7DDF-A5F9-2930E4A43238}"/>
                </a:ext>
              </a:extLst>
            </p:cNvPr>
            <p:cNvSpPr>
              <a:spLocks/>
            </p:cNvSpPr>
            <p:nvPr/>
          </p:nvSpPr>
          <p:spPr bwMode="auto">
            <a:xfrm>
              <a:off x="1779" y="1437"/>
              <a:ext cx="88" cy="47"/>
            </a:xfrm>
            <a:custGeom>
              <a:avLst/>
              <a:gdLst>
                <a:gd name="T0" fmla="*/ 387 w 454"/>
                <a:gd name="T1" fmla="*/ 242 h 242"/>
                <a:gd name="T2" fmla="*/ 387 w 454"/>
                <a:gd name="T3" fmla="*/ 242 h 242"/>
                <a:gd name="T4" fmla="*/ 25 w 454"/>
                <a:gd name="T5" fmla="*/ 242 h 242"/>
                <a:gd name="T6" fmla="*/ 2 w 454"/>
                <a:gd name="T7" fmla="*/ 218 h 242"/>
                <a:gd name="T8" fmla="*/ 25 w 454"/>
                <a:gd name="T9" fmla="*/ 195 h 242"/>
                <a:gd name="T10" fmla="*/ 387 w 454"/>
                <a:gd name="T11" fmla="*/ 195 h 242"/>
                <a:gd name="T12" fmla="*/ 407 w 454"/>
                <a:gd name="T13" fmla="*/ 174 h 242"/>
                <a:gd name="T14" fmla="*/ 407 w 454"/>
                <a:gd name="T15" fmla="*/ 150 h 242"/>
                <a:gd name="T16" fmla="*/ 334 w 454"/>
                <a:gd name="T17" fmla="*/ 64 h 242"/>
                <a:gd name="T18" fmla="*/ 243 w 454"/>
                <a:gd name="T19" fmla="*/ 49 h 242"/>
                <a:gd name="T20" fmla="*/ 227 w 454"/>
                <a:gd name="T21" fmla="*/ 52 h 242"/>
                <a:gd name="T22" fmla="*/ 158 w 454"/>
                <a:gd name="T23" fmla="*/ 90 h 242"/>
                <a:gd name="T24" fmla="*/ 135 w 454"/>
                <a:gd name="T25" fmla="*/ 90 h 242"/>
                <a:gd name="T26" fmla="*/ 66 w 454"/>
                <a:gd name="T27" fmla="*/ 52 h 242"/>
                <a:gd name="T28" fmla="*/ 50 w 454"/>
                <a:gd name="T29" fmla="*/ 49 h 242"/>
                <a:gd name="T30" fmla="*/ 29 w 454"/>
                <a:gd name="T31" fmla="*/ 52 h 242"/>
                <a:gd name="T32" fmla="*/ 2 w 454"/>
                <a:gd name="T33" fmla="*/ 33 h 242"/>
                <a:gd name="T34" fmla="*/ 21 w 454"/>
                <a:gd name="T35" fmla="*/ 6 h 242"/>
                <a:gd name="T36" fmla="*/ 42 w 454"/>
                <a:gd name="T37" fmla="*/ 3 h 242"/>
                <a:gd name="T38" fmla="*/ 88 w 454"/>
                <a:gd name="T39" fmla="*/ 11 h 242"/>
                <a:gd name="T40" fmla="*/ 146 w 454"/>
                <a:gd name="T41" fmla="*/ 43 h 242"/>
                <a:gd name="T42" fmla="*/ 204 w 454"/>
                <a:gd name="T43" fmla="*/ 11 h 242"/>
                <a:gd name="T44" fmla="*/ 250 w 454"/>
                <a:gd name="T45" fmla="*/ 3 h 242"/>
                <a:gd name="T46" fmla="*/ 341 w 454"/>
                <a:gd name="T47" fmla="*/ 18 h 242"/>
                <a:gd name="T48" fmla="*/ 454 w 454"/>
                <a:gd name="T49" fmla="*/ 150 h 242"/>
                <a:gd name="T50" fmla="*/ 454 w 454"/>
                <a:gd name="T51" fmla="*/ 174 h 242"/>
                <a:gd name="T52" fmla="*/ 387 w 454"/>
                <a:gd name="T53" fmla="*/ 242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54" h="242">
                  <a:moveTo>
                    <a:pt x="387" y="242"/>
                  </a:moveTo>
                  <a:lnTo>
                    <a:pt x="387" y="242"/>
                  </a:lnTo>
                  <a:lnTo>
                    <a:pt x="25" y="242"/>
                  </a:lnTo>
                  <a:cubicBezTo>
                    <a:pt x="12" y="242"/>
                    <a:pt x="2" y="231"/>
                    <a:pt x="2" y="218"/>
                  </a:cubicBezTo>
                  <a:cubicBezTo>
                    <a:pt x="2" y="205"/>
                    <a:pt x="12" y="195"/>
                    <a:pt x="25" y="195"/>
                  </a:cubicBezTo>
                  <a:lnTo>
                    <a:pt x="387" y="195"/>
                  </a:lnTo>
                  <a:cubicBezTo>
                    <a:pt x="398" y="195"/>
                    <a:pt x="407" y="186"/>
                    <a:pt x="407" y="174"/>
                  </a:cubicBezTo>
                  <a:lnTo>
                    <a:pt x="407" y="150"/>
                  </a:lnTo>
                  <a:cubicBezTo>
                    <a:pt x="407" y="107"/>
                    <a:pt x="376" y="71"/>
                    <a:pt x="334" y="64"/>
                  </a:cubicBezTo>
                  <a:lnTo>
                    <a:pt x="243" y="49"/>
                  </a:lnTo>
                  <a:cubicBezTo>
                    <a:pt x="237" y="48"/>
                    <a:pt x="232" y="49"/>
                    <a:pt x="227" y="52"/>
                  </a:cubicBezTo>
                  <a:lnTo>
                    <a:pt x="158" y="90"/>
                  </a:lnTo>
                  <a:cubicBezTo>
                    <a:pt x="151" y="94"/>
                    <a:pt x="142" y="94"/>
                    <a:pt x="135" y="90"/>
                  </a:cubicBezTo>
                  <a:lnTo>
                    <a:pt x="66" y="52"/>
                  </a:lnTo>
                  <a:cubicBezTo>
                    <a:pt x="61" y="49"/>
                    <a:pt x="55" y="48"/>
                    <a:pt x="50" y="49"/>
                  </a:cubicBezTo>
                  <a:lnTo>
                    <a:pt x="29" y="52"/>
                  </a:lnTo>
                  <a:cubicBezTo>
                    <a:pt x="16" y="55"/>
                    <a:pt x="4" y="46"/>
                    <a:pt x="2" y="33"/>
                  </a:cubicBezTo>
                  <a:cubicBezTo>
                    <a:pt x="0" y="20"/>
                    <a:pt x="8" y="9"/>
                    <a:pt x="21" y="6"/>
                  </a:cubicBezTo>
                  <a:lnTo>
                    <a:pt x="42" y="3"/>
                  </a:lnTo>
                  <a:cubicBezTo>
                    <a:pt x="58" y="0"/>
                    <a:pt x="74" y="3"/>
                    <a:pt x="88" y="11"/>
                  </a:cubicBezTo>
                  <a:lnTo>
                    <a:pt x="146" y="43"/>
                  </a:lnTo>
                  <a:lnTo>
                    <a:pt x="204" y="11"/>
                  </a:lnTo>
                  <a:cubicBezTo>
                    <a:pt x="218" y="3"/>
                    <a:pt x="235" y="0"/>
                    <a:pt x="250" y="3"/>
                  </a:cubicBezTo>
                  <a:lnTo>
                    <a:pt x="341" y="18"/>
                  </a:lnTo>
                  <a:cubicBezTo>
                    <a:pt x="407" y="29"/>
                    <a:pt x="454" y="84"/>
                    <a:pt x="454" y="150"/>
                  </a:cubicBezTo>
                  <a:lnTo>
                    <a:pt x="454" y="174"/>
                  </a:lnTo>
                  <a:cubicBezTo>
                    <a:pt x="454" y="211"/>
                    <a:pt x="424" y="242"/>
                    <a:pt x="387" y="24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9" name="Freeform 28">
              <a:extLst>
                <a:ext uri="{FF2B5EF4-FFF2-40B4-BE49-F238E27FC236}">
                  <a16:creationId xmlns:a16="http://schemas.microsoft.com/office/drawing/2014/main" id="{DD8B8960-F225-D85D-4B03-A092C9AA9DB4}"/>
                </a:ext>
              </a:extLst>
            </p:cNvPr>
            <p:cNvSpPr>
              <a:spLocks noEditPoints="1"/>
            </p:cNvSpPr>
            <p:nvPr/>
          </p:nvSpPr>
          <p:spPr bwMode="auto">
            <a:xfrm>
              <a:off x="1779" y="1364"/>
              <a:ext cx="57" cy="69"/>
            </a:xfrm>
            <a:custGeom>
              <a:avLst/>
              <a:gdLst>
                <a:gd name="T0" fmla="*/ 50 w 292"/>
                <a:gd name="T1" fmla="*/ 205 h 353"/>
                <a:gd name="T2" fmla="*/ 50 w 292"/>
                <a:gd name="T3" fmla="*/ 205 h 353"/>
                <a:gd name="T4" fmla="*/ 50 w 292"/>
                <a:gd name="T5" fmla="*/ 205 h 353"/>
                <a:gd name="T6" fmla="*/ 50 w 292"/>
                <a:gd name="T7" fmla="*/ 205 h 353"/>
                <a:gd name="T8" fmla="*/ 243 w 292"/>
                <a:gd name="T9" fmla="*/ 205 h 353"/>
                <a:gd name="T10" fmla="*/ 243 w 292"/>
                <a:gd name="T11" fmla="*/ 205 h 353"/>
                <a:gd name="T12" fmla="*/ 243 w 292"/>
                <a:gd name="T13" fmla="*/ 205 h 353"/>
                <a:gd name="T14" fmla="*/ 243 w 292"/>
                <a:gd name="T15" fmla="*/ 205 h 353"/>
                <a:gd name="T16" fmla="*/ 55 w 292"/>
                <a:gd name="T17" fmla="*/ 208 h 353"/>
                <a:gd name="T18" fmla="*/ 55 w 292"/>
                <a:gd name="T19" fmla="*/ 208 h 353"/>
                <a:gd name="T20" fmla="*/ 65 w 292"/>
                <a:gd name="T21" fmla="*/ 222 h 353"/>
                <a:gd name="T22" fmla="*/ 146 w 292"/>
                <a:gd name="T23" fmla="*/ 307 h 353"/>
                <a:gd name="T24" fmla="*/ 227 w 292"/>
                <a:gd name="T25" fmla="*/ 222 h 353"/>
                <a:gd name="T26" fmla="*/ 238 w 292"/>
                <a:gd name="T27" fmla="*/ 208 h 353"/>
                <a:gd name="T28" fmla="*/ 244 w 292"/>
                <a:gd name="T29" fmla="*/ 181 h 353"/>
                <a:gd name="T30" fmla="*/ 244 w 292"/>
                <a:gd name="T31" fmla="*/ 176 h 353"/>
                <a:gd name="T32" fmla="*/ 230 w 292"/>
                <a:gd name="T33" fmla="*/ 153 h 353"/>
                <a:gd name="T34" fmla="*/ 213 w 292"/>
                <a:gd name="T35" fmla="*/ 70 h 353"/>
                <a:gd name="T36" fmla="*/ 196 w 292"/>
                <a:gd name="T37" fmla="*/ 53 h 353"/>
                <a:gd name="T38" fmla="*/ 181 w 292"/>
                <a:gd name="T39" fmla="*/ 50 h 353"/>
                <a:gd name="T40" fmla="*/ 94 w 292"/>
                <a:gd name="T41" fmla="*/ 67 h 353"/>
                <a:gd name="T42" fmla="*/ 93 w 292"/>
                <a:gd name="T43" fmla="*/ 68 h 353"/>
                <a:gd name="T44" fmla="*/ 63 w 292"/>
                <a:gd name="T45" fmla="*/ 154 h 353"/>
                <a:gd name="T46" fmla="*/ 48 w 292"/>
                <a:gd name="T47" fmla="*/ 176 h 353"/>
                <a:gd name="T48" fmla="*/ 48 w 292"/>
                <a:gd name="T49" fmla="*/ 182 h 353"/>
                <a:gd name="T50" fmla="*/ 55 w 292"/>
                <a:gd name="T51" fmla="*/ 208 h 353"/>
                <a:gd name="T52" fmla="*/ 146 w 292"/>
                <a:gd name="T53" fmla="*/ 353 h 353"/>
                <a:gd name="T54" fmla="*/ 146 w 292"/>
                <a:gd name="T55" fmla="*/ 353 h 353"/>
                <a:gd name="T56" fmla="*/ 21 w 292"/>
                <a:gd name="T57" fmla="*/ 241 h 353"/>
                <a:gd name="T58" fmla="*/ 2 w 292"/>
                <a:gd name="T59" fmla="*/ 186 h 353"/>
                <a:gd name="T60" fmla="*/ 16 w 292"/>
                <a:gd name="T61" fmla="*/ 142 h 353"/>
                <a:gd name="T62" fmla="*/ 64 w 292"/>
                <a:gd name="T63" fmla="*/ 32 h 353"/>
                <a:gd name="T64" fmla="*/ 186 w 292"/>
                <a:gd name="T65" fmla="*/ 4 h 353"/>
                <a:gd name="T66" fmla="*/ 236 w 292"/>
                <a:gd name="T67" fmla="*/ 30 h 353"/>
                <a:gd name="T68" fmla="*/ 277 w 292"/>
                <a:gd name="T69" fmla="*/ 143 h 353"/>
                <a:gd name="T70" fmla="*/ 291 w 292"/>
                <a:gd name="T71" fmla="*/ 185 h 353"/>
                <a:gd name="T72" fmla="*/ 291 w 292"/>
                <a:gd name="T73" fmla="*/ 187 h 353"/>
                <a:gd name="T74" fmla="*/ 270 w 292"/>
                <a:gd name="T75" fmla="*/ 241 h 353"/>
                <a:gd name="T76" fmla="*/ 146 w 292"/>
                <a:gd name="T77" fmla="*/ 35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2" h="353">
                  <a:moveTo>
                    <a:pt x="50" y="205"/>
                  </a:moveTo>
                  <a:lnTo>
                    <a:pt x="50" y="205"/>
                  </a:lnTo>
                  <a:cubicBezTo>
                    <a:pt x="50" y="205"/>
                    <a:pt x="50" y="205"/>
                    <a:pt x="50" y="205"/>
                  </a:cubicBezTo>
                  <a:cubicBezTo>
                    <a:pt x="50" y="205"/>
                    <a:pt x="50" y="205"/>
                    <a:pt x="50" y="205"/>
                  </a:cubicBezTo>
                  <a:close/>
                  <a:moveTo>
                    <a:pt x="243" y="205"/>
                  </a:moveTo>
                  <a:lnTo>
                    <a:pt x="243" y="205"/>
                  </a:lnTo>
                  <a:cubicBezTo>
                    <a:pt x="243" y="205"/>
                    <a:pt x="243" y="205"/>
                    <a:pt x="243" y="205"/>
                  </a:cubicBezTo>
                  <a:cubicBezTo>
                    <a:pt x="243" y="205"/>
                    <a:pt x="243" y="205"/>
                    <a:pt x="243" y="205"/>
                  </a:cubicBezTo>
                  <a:close/>
                  <a:moveTo>
                    <a:pt x="55" y="208"/>
                  </a:moveTo>
                  <a:lnTo>
                    <a:pt x="55" y="208"/>
                  </a:lnTo>
                  <a:cubicBezTo>
                    <a:pt x="60" y="211"/>
                    <a:pt x="63" y="216"/>
                    <a:pt x="65" y="222"/>
                  </a:cubicBezTo>
                  <a:cubicBezTo>
                    <a:pt x="69" y="242"/>
                    <a:pt x="89" y="307"/>
                    <a:pt x="146" y="307"/>
                  </a:cubicBezTo>
                  <a:cubicBezTo>
                    <a:pt x="190" y="307"/>
                    <a:pt x="217" y="261"/>
                    <a:pt x="227" y="222"/>
                  </a:cubicBezTo>
                  <a:cubicBezTo>
                    <a:pt x="229" y="216"/>
                    <a:pt x="233" y="211"/>
                    <a:pt x="238" y="208"/>
                  </a:cubicBezTo>
                  <a:cubicBezTo>
                    <a:pt x="240" y="203"/>
                    <a:pt x="243" y="191"/>
                    <a:pt x="244" y="181"/>
                  </a:cubicBezTo>
                  <a:cubicBezTo>
                    <a:pt x="245" y="179"/>
                    <a:pt x="244" y="177"/>
                    <a:pt x="244" y="176"/>
                  </a:cubicBezTo>
                  <a:cubicBezTo>
                    <a:pt x="235" y="172"/>
                    <a:pt x="229" y="163"/>
                    <a:pt x="230" y="153"/>
                  </a:cubicBezTo>
                  <a:cubicBezTo>
                    <a:pt x="232" y="119"/>
                    <a:pt x="225" y="76"/>
                    <a:pt x="213" y="70"/>
                  </a:cubicBezTo>
                  <a:cubicBezTo>
                    <a:pt x="202" y="65"/>
                    <a:pt x="198" y="58"/>
                    <a:pt x="196" y="53"/>
                  </a:cubicBezTo>
                  <a:cubicBezTo>
                    <a:pt x="194" y="53"/>
                    <a:pt x="189" y="51"/>
                    <a:pt x="181" y="50"/>
                  </a:cubicBezTo>
                  <a:cubicBezTo>
                    <a:pt x="149" y="47"/>
                    <a:pt x="109" y="54"/>
                    <a:pt x="94" y="67"/>
                  </a:cubicBezTo>
                  <a:cubicBezTo>
                    <a:pt x="94" y="67"/>
                    <a:pt x="93" y="68"/>
                    <a:pt x="93" y="68"/>
                  </a:cubicBezTo>
                  <a:cubicBezTo>
                    <a:pt x="79" y="79"/>
                    <a:pt x="60" y="94"/>
                    <a:pt x="63" y="154"/>
                  </a:cubicBezTo>
                  <a:cubicBezTo>
                    <a:pt x="63" y="164"/>
                    <a:pt x="57" y="172"/>
                    <a:pt x="48" y="176"/>
                  </a:cubicBezTo>
                  <a:cubicBezTo>
                    <a:pt x="48" y="177"/>
                    <a:pt x="48" y="179"/>
                    <a:pt x="48" y="182"/>
                  </a:cubicBezTo>
                  <a:cubicBezTo>
                    <a:pt x="49" y="191"/>
                    <a:pt x="52" y="203"/>
                    <a:pt x="55" y="208"/>
                  </a:cubicBezTo>
                  <a:close/>
                  <a:moveTo>
                    <a:pt x="146" y="353"/>
                  </a:moveTo>
                  <a:lnTo>
                    <a:pt x="146" y="353"/>
                  </a:lnTo>
                  <a:cubicBezTo>
                    <a:pt x="88" y="353"/>
                    <a:pt x="41" y="310"/>
                    <a:pt x="21" y="241"/>
                  </a:cubicBezTo>
                  <a:cubicBezTo>
                    <a:pt x="11" y="230"/>
                    <a:pt x="5" y="212"/>
                    <a:pt x="2" y="186"/>
                  </a:cubicBezTo>
                  <a:cubicBezTo>
                    <a:pt x="0" y="164"/>
                    <a:pt x="7" y="151"/>
                    <a:pt x="16" y="142"/>
                  </a:cubicBezTo>
                  <a:cubicBezTo>
                    <a:pt x="17" y="70"/>
                    <a:pt x="47" y="45"/>
                    <a:pt x="64" y="32"/>
                  </a:cubicBezTo>
                  <a:cubicBezTo>
                    <a:pt x="93" y="7"/>
                    <a:pt x="147" y="0"/>
                    <a:pt x="186" y="4"/>
                  </a:cubicBezTo>
                  <a:cubicBezTo>
                    <a:pt x="214" y="7"/>
                    <a:pt x="228" y="14"/>
                    <a:pt x="236" y="30"/>
                  </a:cubicBezTo>
                  <a:cubicBezTo>
                    <a:pt x="273" y="51"/>
                    <a:pt x="277" y="113"/>
                    <a:pt x="277" y="143"/>
                  </a:cubicBezTo>
                  <a:cubicBezTo>
                    <a:pt x="286" y="151"/>
                    <a:pt x="292" y="164"/>
                    <a:pt x="291" y="185"/>
                  </a:cubicBezTo>
                  <a:cubicBezTo>
                    <a:pt x="291" y="186"/>
                    <a:pt x="291" y="186"/>
                    <a:pt x="291" y="187"/>
                  </a:cubicBezTo>
                  <a:cubicBezTo>
                    <a:pt x="288" y="206"/>
                    <a:pt x="283" y="229"/>
                    <a:pt x="270" y="241"/>
                  </a:cubicBezTo>
                  <a:cubicBezTo>
                    <a:pt x="250" y="310"/>
                    <a:pt x="202" y="353"/>
                    <a:pt x="146" y="35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46" name="Group 45">
            <a:extLst>
              <a:ext uri="{FF2B5EF4-FFF2-40B4-BE49-F238E27FC236}">
                <a16:creationId xmlns:a16="http://schemas.microsoft.com/office/drawing/2014/main" id="{CB1170CB-CE5B-2D57-9EEE-C3B05B8F9CF1}"/>
              </a:ext>
            </a:extLst>
          </p:cNvPr>
          <p:cNvGrpSpPr/>
          <p:nvPr/>
        </p:nvGrpSpPr>
        <p:grpSpPr>
          <a:xfrm>
            <a:off x="9631022" y="318590"/>
            <a:ext cx="2388427" cy="2694617"/>
            <a:chOff x="9631022" y="318590"/>
            <a:chExt cx="2388427" cy="2694617"/>
          </a:xfrm>
        </p:grpSpPr>
        <p:grpSp>
          <p:nvGrpSpPr>
            <p:cNvPr id="56" name="Group 55">
              <a:extLst>
                <a:ext uri="{FF2B5EF4-FFF2-40B4-BE49-F238E27FC236}">
                  <a16:creationId xmlns:a16="http://schemas.microsoft.com/office/drawing/2014/main" id="{70348662-5157-F12F-ABB3-431A6728D4D7}"/>
                </a:ext>
              </a:extLst>
            </p:cNvPr>
            <p:cNvGrpSpPr/>
            <p:nvPr/>
          </p:nvGrpSpPr>
          <p:grpSpPr>
            <a:xfrm>
              <a:off x="9631022" y="318590"/>
              <a:ext cx="2388427" cy="2694617"/>
              <a:chOff x="385026" y="1492328"/>
              <a:chExt cx="4844547" cy="4970975"/>
            </a:xfrm>
          </p:grpSpPr>
          <p:sp>
            <p:nvSpPr>
              <p:cNvPr id="385" name="Oval 384">
                <a:extLst>
                  <a:ext uri="{FF2B5EF4-FFF2-40B4-BE49-F238E27FC236}">
                    <a16:creationId xmlns:a16="http://schemas.microsoft.com/office/drawing/2014/main" id="{23B9EF9D-DC3A-34BE-0F69-C349F88138B3}"/>
                  </a:ext>
                </a:extLst>
              </p:cNvPr>
              <p:cNvSpPr>
                <a:spLocks/>
              </p:cNvSpPr>
              <p:nvPr/>
            </p:nvSpPr>
            <p:spPr bwMode="blackWhite">
              <a:xfrm>
                <a:off x="385026" y="2019102"/>
                <a:ext cx="4844547" cy="4444201"/>
              </a:xfrm>
              <a:prstGeom prst="ellipse">
                <a:avLst/>
              </a:prstGeom>
              <a:solidFill>
                <a:schemeClr val="bg1"/>
              </a:solidFill>
              <a:ln w="12700">
                <a:gradFill flip="none" rotWithShape="1">
                  <a:gsLst>
                    <a:gs pos="49000">
                      <a:schemeClr val="bg1"/>
                    </a:gs>
                    <a:gs pos="100000">
                      <a:schemeClr val="bg1">
                        <a:lumMod val="75000"/>
                      </a:schemeClr>
                    </a:gs>
                  </a:gsLst>
                  <a:lin ang="5400000" scaled="1"/>
                  <a:tileRect/>
                </a:gradFill>
                <a:round/>
                <a:headEnd/>
                <a:tailEnd/>
              </a:ln>
            </p:spPr>
            <p:txBody>
              <a:bodyPr wrap="square" tIns="548640" anchor="t" anchorCtr="0">
                <a:noAutofit/>
              </a:bodyPr>
              <a:lstStyle/>
              <a:p>
                <a:pPr algn="ctr">
                  <a:lnSpc>
                    <a:spcPts val="600"/>
                  </a:lnSpc>
                  <a:buClr>
                    <a:srgbClr val="000000"/>
                  </a:buClr>
                  <a:defRPr/>
                </a:pPr>
                <a:endParaRPr lang="en-GB" sz="400" b="1">
                  <a:solidFill>
                    <a:schemeClr val="tx1"/>
                  </a:solidFill>
                </a:endParaRPr>
              </a:p>
              <a:p>
                <a:pPr algn="ctr">
                  <a:lnSpc>
                    <a:spcPts val="600"/>
                  </a:lnSpc>
                  <a:buClr>
                    <a:srgbClr val="000000"/>
                  </a:buClr>
                  <a:defRPr/>
                </a:pPr>
                <a:endParaRPr lang="en-GB" sz="400" b="1">
                  <a:solidFill>
                    <a:schemeClr val="tx1"/>
                  </a:solidFill>
                </a:endParaRPr>
              </a:p>
            </p:txBody>
          </p:sp>
          <p:sp>
            <p:nvSpPr>
              <p:cNvPr id="386" name="Oval 385">
                <a:extLst>
                  <a:ext uri="{FF2B5EF4-FFF2-40B4-BE49-F238E27FC236}">
                    <a16:creationId xmlns:a16="http://schemas.microsoft.com/office/drawing/2014/main" id="{3BEEC165-A9EC-25D1-098E-D0390876B495}"/>
                  </a:ext>
                </a:extLst>
              </p:cNvPr>
              <p:cNvSpPr>
                <a:spLocks/>
              </p:cNvSpPr>
              <p:nvPr/>
            </p:nvSpPr>
            <p:spPr bwMode="blackWhite">
              <a:xfrm>
                <a:off x="385026" y="1775951"/>
                <a:ext cx="4844547" cy="4444201"/>
              </a:xfrm>
              <a:prstGeom prst="ellipse">
                <a:avLst/>
              </a:prstGeom>
              <a:solidFill>
                <a:schemeClr val="bg1"/>
              </a:solidFill>
              <a:ln w="12700">
                <a:gradFill flip="none" rotWithShape="1">
                  <a:gsLst>
                    <a:gs pos="49000">
                      <a:schemeClr val="bg1"/>
                    </a:gs>
                    <a:gs pos="100000">
                      <a:schemeClr val="bg1">
                        <a:lumMod val="75000"/>
                      </a:schemeClr>
                    </a:gs>
                  </a:gsLst>
                  <a:lin ang="5400000" scaled="1"/>
                  <a:tileRect/>
                </a:gradFill>
                <a:round/>
                <a:headEnd/>
                <a:tailEnd/>
              </a:ln>
            </p:spPr>
            <p:txBody>
              <a:bodyPr wrap="square" tIns="548640" anchor="t" anchorCtr="0">
                <a:noAutofit/>
              </a:bodyPr>
              <a:lstStyle/>
              <a:p>
                <a:pPr algn="ctr">
                  <a:lnSpc>
                    <a:spcPts val="600"/>
                  </a:lnSpc>
                  <a:buClr>
                    <a:srgbClr val="000000"/>
                  </a:buClr>
                  <a:defRPr/>
                </a:pPr>
                <a:endParaRPr lang="en-GB" sz="400" b="1">
                  <a:solidFill>
                    <a:schemeClr val="tx1"/>
                  </a:solidFill>
                </a:endParaRPr>
              </a:p>
              <a:p>
                <a:pPr algn="ctr">
                  <a:lnSpc>
                    <a:spcPts val="600"/>
                  </a:lnSpc>
                  <a:buClr>
                    <a:srgbClr val="000000"/>
                  </a:buClr>
                  <a:defRPr/>
                </a:pPr>
                <a:endParaRPr lang="en-GB" sz="400" b="1">
                  <a:solidFill>
                    <a:schemeClr val="tx1"/>
                  </a:solidFill>
                </a:endParaRPr>
              </a:p>
            </p:txBody>
          </p:sp>
          <p:sp>
            <p:nvSpPr>
              <p:cNvPr id="387" name="Oval 386">
                <a:extLst>
                  <a:ext uri="{FF2B5EF4-FFF2-40B4-BE49-F238E27FC236}">
                    <a16:creationId xmlns:a16="http://schemas.microsoft.com/office/drawing/2014/main" id="{1B406866-0B6F-DC8E-113D-1607E91D5D48}"/>
                  </a:ext>
                </a:extLst>
              </p:cNvPr>
              <p:cNvSpPr>
                <a:spLocks/>
              </p:cNvSpPr>
              <p:nvPr/>
            </p:nvSpPr>
            <p:spPr bwMode="blackWhite">
              <a:xfrm>
                <a:off x="385026" y="1492328"/>
                <a:ext cx="4844547" cy="4456199"/>
              </a:xfrm>
              <a:prstGeom prst="ellipse">
                <a:avLst/>
              </a:prstGeom>
              <a:solidFill>
                <a:schemeClr val="bg1"/>
              </a:solidFill>
              <a:ln w="12700">
                <a:gradFill flip="none" rotWithShape="1">
                  <a:gsLst>
                    <a:gs pos="49000">
                      <a:schemeClr val="bg1"/>
                    </a:gs>
                    <a:gs pos="100000">
                      <a:schemeClr val="bg1">
                        <a:lumMod val="75000"/>
                      </a:schemeClr>
                    </a:gs>
                  </a:gsLst>
                  <a:lin ang="5400000" scaled="1"/>
                  <a:tileRect/>
                </a:gradFill>
                <a:round/>
                <a:headEnd/>
                <a:tailEnd/>
              </a:ln>
            </p:spPr>
            <p:txBody>
              <a:bodyPr wrap="square" tIns="548640" anchor="t" anchorCtr="0">
                <a:noAutofit/>
              </a:bodyPr>
              <a:lstStyle/>
              <a:p>
                <a:pPr algn="ctr">
                  <a:lnSpc>
                    <a:spcPts val="600"/>
                  </a:lnSpc>
                  <a:buClr>
                    <a:srgbClr val="000000"/>
                  </a:buClr>
                  <a:defRPr/>
                </a:pPr>
                <a:endParaRPr lang="en-GB" sz="400" b="1">
                  <a:solidFill>
                    <a:schemeClr val="tx1"/>
                  </a:solidFill>
                </a:endParaRPr>
              </a:p>
              <a:p>
                <a:pPr algn="ctr">
                  <a:lnSpc>
                    <a:spcPts val="600"/>
                  </a:lnSpc>
                  <a:buClr>
                    <a:srgbClr val="000000"/>
                  </a:buClr>
                  <a:defRPr/>
                </a:pPr>
                <a:endParaRPr lang="en-GB" sz="400" b="1">
                  <a:solidFill>
                    <a:schemeClr val="tx1"/>
                  </a:solidFill>
                </a:endParaRPr>
              </a:p>
            </p:txBody>
          </p:sp>
          <p:sp>
            <p:nvSpPr>
              <p:cNvPr id="388" name="TextBox 387">
                <a:extLst>
                  <a:ext uri="{FF2B5EF4-FFF2-40B4-BE49-F238E27FC236}">
                    <a16:creationId xmlns:a16="http://schemas.microsoft.com/office/drawing/2014/main" id="{B7010533-1769-C209-664D-1BFE66ECE509}"/>
                  </a:ext>
                </a:extLst>
              </p:cNvPr>
              <p:cNvSpPr txBox="1"/>
              <p:nvPr/>
            </p:nvSpPr>
            <p:spPr>
              <a:xfrm>
                <a:off x="2064157" y="5635190"/>
                <a:ext cx="1548937" cy="300214"/>
              </a:xfrm>
              <a:prstGeom prst="rect">
                <a:avLst/>
              </a:prstGeom>
              <a:noFill/>
            </p:spPr>
            <p:txBody>
              <a:bodyPr wrap="square">
                <a:spAutoFit/>
              </a:bodyPr>
              <a:lstStyle/>
              <a:p>
                <a:pPr algn="ctr">
                  <a:lnSpc>
                    <a:spcPts val="600"/>
                  </a:lnSpc>
                </a:pPr>
                <a:r>
                  <a:rPr lang="en-US" sz="400">
                    <a:solidFill>
                      <a:schemeClr val="tx1"/>
                    </a:solidFill>
                    <a:cs typeface="Arial" panose="020B0604020202020204" pitchFamily="34" charset="0"/>
                  </a:rPr>
                  <a:t>Advisory and Strategy</a:t>
                </a:r>
              </a:p>
            </p:txBody>
          </p:sp>
          <p:sp>
            <p:nvSpPr>
              <p:cNvPr id="389" name="TextBox 388">
                <a:extLst>
                  <a:ext uri="{FF2B5EF4-FFF2-40B4-BE49-F238E27FC236}">
                    <a16:creationId xmlns:a16="http://schemas.microsoft.com/office/drawing/2014/main" id="{450546B3-E74A-9F11-8476-A7C4E99396E6}"/>
                  </a:ext>
                </a:extLst>
              </p:cNvPr>
              <p:cNvSpPr txBox="1"/>
              <p:nvPr/>
            </p:nvSpPr>
            <p:spPr>
              <a:xfrm>
                <a:off x="1999584" y="5877366"/>
                <a:ext cx="1628724" cy="397447"/>
              </a:xfrm>
              <a:prstGeom prst="rect">
                <a:avLst/>
              </a:prstGeom>
              <a:noFill/>
            </p:spPr>
            <p:txBody>
              <a:bodyPr wrap="square">
                <a:spAutoFit/>
              </a:bodyPr>
              <a:lstStyle/>
              <a:p>
                <a:pPr algn="ctr"/>
                <a:r>
                  <a:rPr lang="en-US" sz="400">
                    <a:solidFill>
                      <a:schemeClr val="tx1"/>
                    </a:solidFill>
                    <a:cs typeface="Arial" panose="020B0604020202020204" pitchFamily="34" charset="0"/>
                  </a:rPr>
                  <a:t>Transformation and Implementation</a:t>
                </a:r>
              </a:p>
            </p:txBody>
          </p:sp>
          <p:sp>
            <p:nvSpPr>
              <p:cNvPr id="390" name="TextBox 389">
                <a:extLst>
                  <a:ext uri="{FF2B5EF4-FFF2-40B4-BE49-F238E27FC236}">
                    <a16:creationId xmlns:a16="http://schemas.microsoft.com/office/drawing/2014/main" id="{5C50E2FC-1792-17D7-51C4-FD132A260E26}"/>
                  </a:ext>
                </a:extLst>
              </p:cNvPr>
              <p:cNvSpPr txBox="1"/>
              <p:nvPr/>
            </p:nvSpPr>
            <p:spPr>
              <a:xfrm>
                <a:off x="2188565" y="6158710"/>
                <a:ext cx="1211884" cy="300214"/>
              </a:xfrm>
              <a:prstGeom prst="rect">
                <a:avLst/>
              </a:prstGeom>
              <a:noFill/>
            </p:spPr>
            <p:txBody>
              <a:bodyPr wrap="square">
                <a:spAutoFit/>
              </a:bodyPr>
              <a:lstStyle/>
              <a:p>
                <a:pPr algn="ctr">
                  <a:lnSpc>
                    <a:spcPts val="600"/>
                  </a:lnSpc>
                </a:pPr>
                <a:r>
                  <a:rPr lang="en-US" sz="400">
                    <a:solidFill>
                      <a:schemeClr val="tx1"/>
                    </a:solidFill>
                    <a:cs typeface="Arial" panose="020B0604020202020204" pitchFamily="34" charset="0"/>
                  </a:rPr>
                  <a:t>Managed Services</a:t>
                </a:r>
              </a:p>
            </p:txBody>
          </p:sp>
        </p:grpSp>
        <p:grpSp>
          <p:nvGrpSpPr>
            <p:cNvPr id="58" name="Graphic 12">
              <a:extLst>
                <a:ext uri="{FF2B5EF4-FFF2-40B4-BE49-F238E27FC236}">
                  <a16:creationId xmlns:a16="http://schemas.microsoft.com/office/drawing/2014/main" id="{7C821189-650F-D69A-988E-EC23A173F5C8}"/>
                </a:ext>
              </a:extLst>
            </p:cNvPr>
            <p:cNvGrpSpPr/>
            <p:nvPr/>
          </p:nvGrpSpPr>
          <p:grpSpPr>
            <a:xfrm>
              <a:off x="9679847" y="332683"/>
              <a:ext cx="2276980" cy="2276977"/>
              <a:chOff x="4144093" y="1474683"/>
              <a:chExt cx="3903812" cy="3903808"/>
            </a:xfrm>
            <a:solidFill>
              <a:schemeClr val="accent6">
                <a:lumMod val="20000"/>
                <a:lumOff val="80000"/>
              </a:schemeClr>
            </a:solidFill>
          </p:grpSpPr>
          <p:sp>
            <p:nvSpPr>
              <p:cNvPr id="379" name="Freeform: Shape 378">
                <a:extLst>
                  <a:ext uri="{FF2B5EF4-FFF2-40B4-BE49-F238E27FC236}">
                    <a16:creationId xmlns:a16="http://schemas.microsoft.com/office/drawing/2014/main" id="{96E0E6E1-4D5D-C667-3137-1107F8D29E71}"/>
                  </a:ext>
                </a:extLst>
              </p:cNvPr>
              <p:cNvSpPr/>
              <p:nvPr/>
            </p:nvSpPr>
            <p:spPr>
              <a:xfrm>
                <a:off x="4282535" y="1495139"/>
                <a:ext cx="2230755" cy="1208722"/>
              </a:xfrm>
              <a:custGeom>
                <a:avLst/>
                <a:gdLst>
                  <a:gd name="connsiteX0" fmla="*/ 2230755 w 2230755"/>
                  <a:gd name="connsiteY0" fmla="*/ 1208723 h 1208722"/>
                  <a:gd name="connsiteX1" fmla="*/ 1532858 w 2230755"/>
                  <a:gd name="connsiteY1" fmla="*/ 0 h 1208722"/>
                  <a:gd name="connsiteX2" fmla="*/ 0 w 2230755"/>
                  <a:gd name="connsiteY2" fmla="*/ 1208723 h 1208722"/>
                  <a:gd name="connsiteX3" fmla="*/ 2230660 w 2230755"/>
                  <a:gd name="connsiteY3" fmla="*/ 1208723 h 1208722"/>
                </a:gdLst>
                <a:ahLst/>
                <a:cxnLst>
                  <a:cxn ang="0">
                    <a:pos x="connsiteX0" y="connsiteY0"/>
                  </a:cxn>
                  <a:cxn ang="0">
                    <a:pos x="connsiteX1" y="connsiteY1"/>
                  </a:cxn>
                  <a:cxn ang="0">
                    <a:pos x="connsiteX2" y="connsiteY2"/>
                  </a:cxn>
                  <a:cxn ang="0">
                    <a:pos x="connsiteX3" y="connsiteY3"/>
                  </a:cxn>
                </a:cxnLst>
                <a:rect l="l" t="t" r="r" b="b"/>
                <a:pathLst>
                  <a:path w="2230755" h="1208722">
                    <a:moveTo>
                      <a:pt x="2230755" y="1208723"/>
                    </a:moveTo>
                    <a:lnTo>
                      <a:pt x="1532858" y="0"/>
                    </a:lnTo>
                    <a:cubicBezTo>
                      <a:pt x="833533" y="100679"/>
                      <a:pt x="254032" y="572167"/>
                      <a:pt x="0" y="1208723"/>
                    </a:cubicBezTo>
                    <a:lnTo>
                      <a:pt x="2230660" y="1208723"/>
                    </a:lnTo>
                    <a:close/>
                  </a:path>
                </a:pathLst>
              </a:custGeom>
              <a:grpFill/>
              <a:ln w="38100" cap="flat">
                <a:solidFill>
                  <a:schemeClr val="bg1"/>
                </a:solidFill>
                <a:prstDash val="solid"/>
                <a:miter/>
              </a:ln>
            </p:spPr>
            <p:txBody>
              <a:bodyPr rtlCol="0" anchor="ctr"/>
              <a:lstStyle/>
              <a:p>
                <a:pPr>
                  <a:lnSpc>
                    <a:spcPts val="600"/>
                  </a:lnSpc>
                </a:pPr>
                <a:endParaRPr lang="en-US" sz="1050"/>
              </a:p>
            </p:txBody>
          </p:sp>
          <p:sp>
            <p:nvSpPr>
              <p:cNvPr id="380" name="Freeform: Shape 379">
                <a:extLst>
                  <a:ext uri="{FF2B5EF4-FFF2-40B4-BE49-F238E27FC236}">
                    <a16:creationId xmlns:a16="http://schemas.microsoft.com/office/drawing/2014/main" id="{5B237F49-B85B-13A5-89A4-77A16FB9C4FD}"/>
                  </a:ext>
                </a:extLst>
              </p:cNvPr>
              <p:cNvSpPr/>
              <p:nvPr/>
            </p:nvSpPr>
            <p:spPr>
              <a:xfrm>
                <a:off x="4144093" y="2703861"/>
                <a:ext cx="1534615" cy="1931860"/>
              </a:xfrm>
              <a:custGeom>
                <a:avLst/>
                <a:gdLst>
                  <a:gd name="connsiteX0" fmla="*/ 1534616 w 1534615"/>
                  <a:gd name="connsiteY0" fmla="*/ 0 h 1931860"/>
                  <a:gd name="connsiteX1" fmla="*/ 138822 w 1534615"/>
                  <a:gd name="connsiteY1" fmla="*/ 0 h 1931860"/>
                  <a:gd name="connsiteX2" fmla="*/ 419238 w 1534615"/>
                  <a:gd name="connsiteY2" fmla="*/ 1931861 h 1931860"/>
                  <a:gd name="connsiteX3" fmla="*/ 1117326 w 1534615"/>
                  <a:gd name="connsiteY3" fmla="*/ 722757 h 1931860"/>
                  <a:gd name="connsiteX4" fmla="*/ 1534616 w 1534615"/>
                  <a:gd name="connsiteY4" fmla="*/ 0 h 1931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615" h="1931860">
                    <a:moveTo>
                      <a:pt x="1534616" y="0"/>
                    </a:moveTo>
                    <a:lnTo>
                      <a:pt x="138822" y="0"/>
                    </a:lnTo>
                    <a:cubicBezTo>
                      <a:pt x="-123591" y="655987"/>
                      <a:pt x="-5100" y="1393603"/>
                      <a:pt x="419238" y="1931861"/>
                    </a:cubicBezTo>
                    <a:lnTo>
                      <a:pt x="1117326" y="722757"/>
                    </a:lnTo>
                    <a:lnTo>
                      <a:pt x="1534616" y="0"/>
                    </a:lnTo>
                    <a:close/>
                  </a:path>
                </a:pathLst>
              </a:custGeom>
              <a:solidFill>
                <a:schemeClr val="accent6"/>
              </a:solidFill>
              <a:ln w="38100" cap="flat">
                <a:solidFill>
                  <a:schemeClr val="bg1"/>
                </a:solidFill>
                <a:prstDash val="solid"/>
                <a:miter/>
              </a:ln>
            </p:spPr>
            <p:txBody>
              <a:bodyPr rtlCol="0" anchor="ctr"/>
              <a:lstStyle/>
              <a:p>
                <a:pPr>
                  <a:lnSpc>
                    <a:spcPts val="600"/>
                  </a:lnSpc>
                </a:pPr>
                <a:endParaRPr lang="en-US" sz="1050"/>
              </a:p>
            </p:txBody>
          </p:sp>
          <p:sp>
            <p:nvSpPr>
              <p:cNvPr id="381" name="Freeform: Shape 380">
                <a:extLst>
                  <a:ext uri="{FF2B5EF4-FFF2-40B4-BE49-F238E27FC236}">
                    <a16:creationId xmlns:a16="http://schemas.microsoft.com/office/drawing/2014/main" id="{93BBDB98-8133-C927-38BE-1252B306ECF2}"/>
                  </a:ext>
                </a:extLst>
              </p:cNvPr>
              <p:cNvSpPr/>
              <p:nvPr/>
            </p:nvSpPr>
            <p:spPr>
              <a:xfrm>
                <a:off x="4563522" y="3426618"/>
                <a:ext cx="1813274" cy="1951873"/>
              </a:xfrm>
              <a:custGeom>
                <a:avLst/>
                <a:gdLst>
                  <a:gd name="connsiteX0" fmla="*/ 697897 w 1813274"/>
                  <a:gd name="connsiteY0" fmla="*/ 0 h 1951873"/>
                  <a:gd name="connsiteX1" fmla="*/ 0 w 1813274"/>
                  <a:gd name="connsiteY1" fmla="*/ 1208723 h 1951873"/>
                  <a:gd name="connsiteX2" fmla="*/ 1813274 w 1813274"/>
                  <a:gd name="connsiteY2" fmla="*/ 1931765 h 1951873"/>
                  <a:gd name="connsiteX3" fmla="*/ 1115187 w 1813274"/>
                  <a:gd name="connsiteY3" fmla="*/ 722757 h 1951873"/>
                  <a:gd name="connsiteX4" fmla="*/ 697897 w 1813274"/>
                  <a:gd name="connsiteY4" fmla="*/ 0 h 195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3274" h="1951873">
                    <a:moveTo>
                      <a:pt x="697897" y="0"/>
                    </a:moveTo>
                    <a:lnTo>
                      <a:pt x="0" y="1208723"/>
                    </a:lnTo>
                    <a:cubicBezTo>
                      <a:pt x="436912" y="1764030"/>
                      <a:pt x="1134904" y="2030159"/>
                      <a:pt x="1813274" y="1931765"/>
                    </a:cubicBezTo>
                    <a:lnTo>
                      <a:pt x="1115187" y="722757"/>
                    </a:lnTo>
                    <a:lnTo>
                      <a:pt x="697897" y="0"/>
                    </a:lnTo>
                    <a:close/>
                  </a:path>
                </a:pathLst>
              </a:custGeom>
              <a:grpFill/>
              <a:ln w="38100" cap="flat">
                <a:solidFill>
                  <a:schemeClr val="bg1"/>
                </a:solidFill>
                <a:prstDash val="solid"/>
                <a:miter/>
              </a:ln>
            </p:spPr>
            <p:txBody>
              <a:bodyPr rtlCol="0" anchor="ctr"/>
              <a:lstStyle/>
              <a:p>
                <a:pPr>
                  <a:lnSpc>
                    <a:spcPts val="600"/>
                  </a:lnSpc>
                </a:pPr>
                <a:endParaRPr lang="en-US" sz="1050"/>
              </a:p>
            </p:txBody>
          </p:sp>
          <p:sp>
            <p:nvSpPr>
              <p:cNvPr id="382" name="Freeform: Shape 381">
                <a:extLst>
                  <a:ext uri="{FF2B5EF4-FFF2-40B4-BE49-F238E27FC236}">
                    <a16:creationId xmlns:a16="http://schemas.microsoft.com/office/drawing/2014/main" id="{6A21DD6A-22EB-AABA-CC10-EABD4141FB24}"/>
                  </a:ext>
                </a:extLst>
              </p:cNvPr>
              <p:cNvSpPr/>
              <p:nvPr/>
            </p:nvSpPr>
            <p:spPr>
              <a:xfrm>
                <a:off x="5678709" y="4149375"/>
                <a:ext cx="2230659" cy="1208722"/>
              </a:xfrm>
              <a:custGeom>
                <a:avLst/>
                <a:gdLst>
                  <a:gd name="connsiteX0" fmla="*/ 0 w 2230659"/>
                  <a:gd name="connsiteY0" fmla="*/ 0 h 1208722"/>
                  <a:gd name="connsiteX1" fmla="*/ 697897 w 2230659"/>
                  <a:gd name="connsiteY1" fmla="*/ 1208723 h 1208722"/>
                  <a:gd name="connsiteX2" fmla="*/ 2230660 w 2230659"/>
                  <a:gd name="connsiteY2" fmla="*/ 0 h 1208722"/>
                  <a:gd name="connsiteX3" fmla="*/ 0 w 2230659"/>
                  <a:gd name="connsiteY3" fmla="*/ 0 h 1208722"/>
                </a:gdLst>
                <a:ahLst/>
                <a:cxnLst>
                  <a:cxn ang="0">
                    <a:pos x="connsiteX0" y="connsiteY0"/>
                  </a:cxn>
                  <a:cxn ang="0">
                    <a:pos x="connsiteX1" y="connsiteY1"/>
                  </a:cxn>
                  <a:cxn ang="0">
                    <a:pos x="connsiteX2" y="connsiteY2"/>
                  </a:cxn>
                  <a:cxn ang="0">
                    <a:pos x="connsiteX3" y="connsiteY3"/>
                  </a:cxn>
                </a:cxnLst>
                <a:rect l="l" t="t" r="r" b="b"/>
                <a:pathLst>
                  <a:path w="2230659" h="1208722">
                    <a:moveTo>
                      <a:pt x="0" y="0"/>
                    </a:moveTo>
                    <a:lnTo>
                      <a:pt x="697897" y="1208723"/>
                    </a:lnTo>
                    <a:cubicBezTo>
                      <a:pt x="1397222" y="1108043"/>
                      <a:pt x="1976723" y="636556"/>
                      <a:pt x="2230660" y="0"/>
                    </a:cubicBezTo>
                    <a:lnTo>
                      <a:pt x="0" y="0"/>
                    </a:lnTo>
                    <a:close/>
                  </a:path>
                </a:pathLst>
              </a:custGeom>
              <a:grpFill/>
              <a:ln w="38100" cap="flat">
                <a:solidFill>
                  <a:schemeClr val="bg1"/>
                </a:solidFill>
                <a:prstDash val="solid"/>
                <a:miter/>
              </a:ln>
            </p:spPr>
            <p:txBody>
              <a:bodyPr rtlCol="0" anchor="ctr"/>
              <a:lstStyle/>
              <a:p>
                <a:pPr>
                  <a:lnSpc>
                    <a:spcPts val="600"/>
                  </a:lnSpc>
                </a:pPr>
                <a:endParaRPr lang="en-US" sz="1050"/>
              </a:p>
            </p:txBody>
          </p:sp>
          <p:sp>
            <p:nvSpPr>
              <p:cNvPr id="383" name="Freeform: Shape 382">
                <a:extLst>
                  <a:ext uri="{FF2B5EF4-FFF2-40B4-BE49-F238E27FC236}">
                    <a16:creationId xmlns:a16="http://schemas.microsoft.com/office/drawing/2014/main" id="{162EB19B-A146-EFB8-A97E-C1DE79202DBC}"/>
                  </a:ext>
                </a:extLst>
              </p:cNvPr>
              <p:cNvSpPr/>
              <p:nvPr/>
            </p:nvSpPr>
            <p:spPr>
              <a:xfrm>
                <a:off x="6513290" y="2217515"/>
                <a:ext cx="1534615" cy="1931860"/>
              </a:xfrm>
              <a:custGeom>
                <a:avLst/>
                <a:gdLst>
                  <a:gd name="connsiteX0" fmla="*/ 0 w 1534615"/>
                  <a:gd name="connsiteY0" fmla="*/ 1931861 h 1931860"/>
                  <a:gd name="connsiteX1" fmla="*/ 1395793 w 1534615"/>
                  <a:gd name="connsiteY1" fmla="*/ 1931861 h 1931860"/>
                  <a:gd name="connsiteX2" fmla="*/ 1115377 w 1534615"/>
                  <a:gd name="connsiteY2" fmla="*/ 0 h 1931860"/>
                  <a:gd name="connsiteX3" fmla="*/ 417290 w 1534615"/>
                  <a:gd name="connsiteY3" fmla="*/ 1209104 h 1931860"/>
                  <a:gd name="connsiteX4" fmla="*/ 0 w 1534615"/>
                  <a:gd name="connsiteY4" fmla="*/ 1931861 h 1931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615" h="1931860">
                    <a:moveTo>
                      <a:pt x="0" y="1931861"/>
                    </a:moveTo>
                    <a:lnTo>
                      <a:pt x="1395793" y="1931861"/>
                    </a:lnTo>
                    <a:cubicBezTo>
                      <a:pt x="1658208" y="1275874"/>
                      <a:pt x="1539717" y="538258"/>
                      <a:pt x="1115377" y="0"/>
                    </a:cubicBezTo>
                    <a:lnTo>
                      <a:pt x="417290" y="1209104"/>
                    </a:lnTo>
                    <a:lnTo>
                      <a:pt x="0" y="1931861"/>
                    </a:lnTo>
                    <a:close/>
                  </a:path>
                </a:pathLst>
              </a:custGeom>
              <a:grpFill/>
              <a:ln w="38100" cap="flat">
                <a:solidFill>
                  <a:schemeClr val="bg1"/>
                </a:solidFill>
                <a:prstDash val="solid"/>
                <a:miter/>
              </a:ln>
            </p:spPr>
            <p:txBody>
              <a:bodyPr rtlCol="0" anchor="ctr"/>
              <a:lstStyle/>
              <a:p>
                <a:pPr>
                  <a:lnSpc>
                    <a:spcPts val="600"/>
                  </a:lnSpc>
                </a:pPr>
                <a:endParaRPr lang="en-US" sz="1050"/>
              </a:p>
            </p:txBody>
          </p:sp>
          <p:sp>
            <p:nvSpPr>
              <p:cNvPr id="384" name="Freeform: Shape 383">
                <a:extLst>
                  <a:ext uri="{FF2B5EF4-FFF2-40B4-BE49-F238E27FC236}">
                    <a16:creationId xmlns:a16="http://schemas.microsoft.com/office/drawing/2014/main" id="{FF7E3E35-1AAB-E62A-D2E3-B1B0046F8ABA}"/>
                  </a:ext>
                </a:extLst>
              </p:cNvPr>
              <p:cNvSpPr/>
              <p:nvPr/>
            </p:nvSpPr>
            <p:spPr>
              <a:xfrm>
                <a:off x="5815298" y="1474683"/>
                <a:ext cx="1813178" cy="1951934"/>
              </a:xfrm>
              <a:custGeom>
                <a:avLst/>
                <a:gdLst>
                  <a:gd name="connsiteX0" fmla="*/ 1115282 w 1813178"/>
                  <a:gd name="connsiteY0" fmla="*/ 1951935 h 1951934"/>
                  <a:gd name="connsiteX1" fmla="*/ 1813179 w 1813178"/>
                  <a:gd name="connsiteY1" fmla="*/ 743117 h 1951934"/>
                  <a:gd name="connsiteX2" fmla="*/ 0 w 1813178"/>
                  <a:gd name="connsiteY2" fmla="*/ 20074 h 1951934"/>
                  <a:gd name="connsiteX3" fmla="*/ 697992 w 1813178"/>
                  <a:gd name="connsiteY3" fmla="*/ 1229178 h 1951934"/>
                  <a:gd name="connsiteX4" fmla="*/ 1115282 w 1813178"/>
                  <a:gd name="connsiteY4" fmla="*/ 1951935 h 195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3178" h="1951934">
                    <a:moveTo>
                      <a:pt x="1115282" y="1951935"/>
                    </a:moveTo>
                    <a:lnTo>
                      <a:pt x="1813179" y="743117"/>
                    </a:lnTo>
                    <a:cubicBezTo>
                      <a:pt x="1376267" y="187905"/>
                      <a:pt x="678180" y="-78224"/>
                      <a:pt x="0" y="20074"/>
                    </a:cubicBezTo>
                    <a:lnTo>
                      <a:pt x="697992" y="1229178"/>
                    </a:lnTo>
                    <a:lnTo>
                      <a:pt x="1115282" y="1951935"/>
                    </a:lnTo>
                    <a:close/>
                  </a:path>
                </a:pathLst>
              </a:custGeom>
              <a:grpFill/>
              <a:ln w="38100" cap="flat">
                <a:solidFill>
                  <a:schemeClr val="bg1"/>
                </a:solidFill>
                <a:prstDash val="solid"/>
                <a:miter/>
              </a:ln>
            </p:spPr>
            <p:txBody>
              <a:bodyPr rtlCol="0" anchor="ctr"/>
              <a:lstStyle/>
              <a:p>
                <a:pPr>
                  <a:lnSpc>
                    <a:spcPts val="600"/>
                  </a:lnSpc>
                </a:pPr>
                <a:endParaRPr lang="en-US" sz="1050"/>
              </a:p>
            </p:txBody>
          </p:sp>
        </p:grpSp>
        <p:pic>
          <p:nvPicPr>
            <p:cNvPr id="275" name="Picture 274">
              <a:extLst>
                <a:ext uri="{FF2B5EF4-FFF2-40B4-BE49-F238E27FC236}">
                  <a16:creationId xmlns:a16="http://schemas.microsoft.com/office/drawing/2014/main" id="{EBD7E824-B0B7-7003-8CF9-6C8B358CB8B7}"/>
                </a:ext>
              </a:extLst>
            </p:cNvPr>
            <p:cNvPicPr>
              <a:picLocks noChangeAspect="1"/>
            </p:cNvPicPr>
            <p:nvPr/>
          </p:nvPicPr>
          <p:blipFill>
            <a:blip r:embed="rId22"/>
            <a:stretch>
              <a:fillRect/>
            </a:stretch>
          </p:blipFill>
          <p:spPr>
            <a:xfrm>
              <a:off x="11552441" y="1092315"/>
              <a:ext cx="267494" cy="341286"/>
            </a:xfrm>
            <a:prstGeom prst="rect">
              <a:avLst/>
            </a:prstGeom>
          </p:spPr>
        </p:pic>
        <p:pic>
          <p:nvPicPr>
            <p:cNvPr id="276" name="Picture 275">
              <a:extLst>
                <a:ext uri="{FF2B5EF4-FFF2-40B4-BE49-F238E27FC236}">
                  <a16:creationId xmlns:a16="http://schemas.microsoft.com/office/drawing/2014/main" id="{D42BD19C-665D-8252-7561-36FFBEDB5919}"/>
                </a:ext>
              </a:extLst>
            </p:cNvPr>
            <p:cNvPicPr>
              <a:picLocks noChangeAspect="1"/>
            </p:cNvPicPr>
            <p:nvPr/>
          </p:nvPicPr>
          <p:blipFill>
            <a:blip r:embed="rId23" cstate="hqprint">
              <a:extLst>
                <a:ext uri="{28A0092B-C50C-407E-A947-70E740481C1C}">
                  <a14:useLocalDpi xmlns:a14="http://schemas.microsoft.com/office/drawing/2010/main"/>
                </a:ext>
              </a:extLst>
            </a:blip>
            <a:stretch>
              <a:fillRect/>
            </a:stretch>
          </p:blipFill>
          <p:spPr>
            <a:xfrm>
              <a:off x="11252751" y="1981977"/>
              <a:ext cx="351934" cy="294043"/>
            </a:xfrm>
            <a:prstGeom prst="rect">
              <a:avLst/>
            </a:prstGeom>
          </p:spPr>
        </p:pic>
        <p:pic>
          <p:nvPicPr>
            <p:cNvPr id="277" name="Picture 276">
              <a:extLst>
                <a:ext uri="{FF2B5EF4-FFF2-40B4-BE49-F238E27FC236}">
                  <a16:creationId xmlns:a16="http://schemas.microsoft.com/office/drawing/2014/main" id="{CA5FC6EA-A6E3-D918-A307-6C56A0C72B6C}"/>
                </a:ext>
              </a:extLst>
            </p:cNvPr>
            <p:cNvPicPr>
              <a:picLocks noChangeAspect="1"/>
            </p:cNvPicPr>
            <p:nvPr/>
          </p:nvPicPr>
          <p:blipFill>
            <a:blip r:embed="rId24"/>
            <a:stretch>
              <a:fillRect/>
            </a:stretch>
          </p:blipFill>
          <p:spPr>
            <a:xfrm>
              <a:off x="10412650" y="2221930"/>
              <a:ext cx="303459" cy="255724"/>
            </a:xfrm>
            <a:prstGeom prst="rect">
              <a:avLst/>
            </a:prstGeom>
          </p:spPr>
        </p:pic>
        <p:pic>
          <p:nvPicPr>
            <p:cNvPr id="281" name="Picture 280">
              <a:extLst>
                <a:ext uri="{FF2B5EF4-FFF2-40B4-BE49-F238E27FC236}">
                  <a16:creationId xmlns:a16="http://schemas.microsoft.com/office/drawing/2014/main" id="{62C98537-D3E3-DECD-76F8-64CB427EDBB0}"/>
                </a:ext>
              </a:extLst>
            </p:cNvPr>
            <p:cNvPicPr>
              <a:picLocks noChangeAspect="1"/>
            </p:cNvPicPr>
            <p:nvPr/>
          </p:nvPicPr>
          <p:blipFill>
            <a:blip r:embed="rId25">
              <a:lum bright="100000"/>
            </a:blip>
            <a:stretch>
              <a:fillRect/>
            </a:stretch>
          </p:blipFill>
          <p:spPr>
            <a:xfrm>
              <a:off x="9808014" y="1501083"/>
              <a:ext cx="268658" cy="299441"/>
            </a:xfrm>
            <a:prstGeom prst="rect">
              <a:avLst/>
            </a:prstGeom>
          </p:spPr>
        </p:pic>
        <p:pic>
          <p:nvPicPr>
            <p:cNvPr id="284" name="Picture 283">
              <a:extLst>
                <a:ext uri="{FF2B5EF4-FFF2-40B4-BE49-F238E27FC236}">
                  <a16:creationId xmlns:a16="http://schemas.microsoft.com/office/drawing/2014/main" id="{1DBA567B-05B2-14B4-958A-DECB1BA8C84B}"/>
                </a:ext>
              </a:extLst>
            </p:cNvPr>
            <p:cNvPicPr>
              <a:picLocks noChangeAspect="1"/>
            </p:cNvPicPr>
            <p:nvPr/>
          </p:nvPicPr>
          <p:blipFill>
            <a:blip r:embed="rId26" cstate="hqprint">
              <a:extLst>
                <a:ext uri="{28A0092B-C50C-407E-A947-70E740481C1C}">
                  <a14:useLocalDpi xmlns:a14="http://schemas.microsoft.com/office/drawing/2010/main"/>
                </a:ext>
              </a:extLst>
            </a:blip>
            <a:stretch>
              <a:fillRect/>
            </a:stretch>
          </p:blipFill>
          <p:spPr>
            <a:xfrm>
              <a:off x="10042968" y="668999"/>
              <a:ext cx="310803" cy="310803"/>
            </a:xfrm>
            <a:prstGeom prst="rect">
              <a:avLst/>
            </a:prstGeom>
          </p:spPr>
        </p:pic>
        <p:sp>
          <p:nvSpPr>
            <p:cNvPr id="297" name="TextBox 296">
              <a:extLst>
                <a:ext uri="{FF2B5EF4-FFF2-40B4-BE49-F238E27FC236}">
                  <a16:creationId xmlns:a16="http://schemas.microsoft.com/office/drawing/2014/main" id="{AA819A9D-9DF8-4366-2FBD-C13A86FDBF89}"/>
                </a:ext>
              </a:extLst>
            </p:cNvPr>
            <p:cNvSpPr txBox="1"/>
            <p:nvPr/>
          </p:nvSpPr>
          <p:spPr>
            <a:xfrm>
              <a:off x="10918690" y="711194"/>
              <a:ext cx="779470" cy="400110"/>
            </a:xfrm>
            <a:prstGeom prst="rect">
              <a:avLst/>
            </a:prstGeom>
            <a:noFill/>
          </p:spPr>
          <p:txBody>
            <a:bodyPr wrap="square">
              <a:spAutoFit/>
            </a:bodyPr>
            <a:lstStyle/>
            <a:p>
              <a:pPr algn="ctr">
                <a:lnSpc>
                  <a:spcPts val="600"/>
                </a:lnSpc>
                <a:buClr>
                  <a:srgbClr val="000000"/>
                </a:buClr>
                <a:defRPr/>
              </a:pPr>
              <a:r>
                <a:rPr lang="en-US" sz="600">
                  <a:solidFill>
                    <a:schemeClr val="tx1"/>
                  </a:solidFill>
                </a:rPr>
                <a:t>Cloud, Zero-Trust and Enterprise Security</a:t>
              </a:r>
              <a:br>
                <a:rPr lang="en-US" sz="600">
                  <a:solidFill>
                    <a:schemeClr val="tx1"/>
                  </a:solidFill>
                </a:rPr>
              </a:br>
              <a:r>
                <a:rPr lang="en-US" sz="600">
                  <a:solidFill>
                    <a:schemeClr val="tx1"/>
                  </a:solidFill>
                </a:rPr>
                <a:t>Architecture</a:t>
              </a:r>
            </a:p>
          </p:txBody>
        </p:sp>
        <p:sp>
          <p:nvSpPr>
            <p:cNvPr id="310" name="TextBox 309">
              <a:extLst>
                <a:ext uri="{FF2B5EF4-FFF2-40B4-BE49-F238E27FC236}">
                  <a16:creationId xmlns:a16="http://schemas.microsoft.com/office/drawing/2014/main" id="{3D9D1FDD-40E7-4E4D-196F-6B9B6B58A9DD}"/>
                </a:ext>
              </a:extLst>
            </p:cNvPr>
            <p:cNvSpPr txBox="1"/>
            <p:nvPr/>
          </p:nvSpPr>
          <p:spPr>
            <a:xfrm>
              <a:off x="11177049" y="1589174"/>
              <a:ext cx="754846" cy="246221"/>
            </a:xfrm>
            <a:prstGeom prst="rect">
              <a:avLst/>
            </a:prstGeom>
            <a:noFill/>
          </p:spPr>
          <p:txBody>
            <a:bodyPr wrap="square">
              <a:spAutoFit/>
            </a:bodyPr>
            <a:lstStyle/>
            <a:p>
              <a:pPr algn="ctr">
                <a:lnSpc>
                  <a:spcPts val="600"/>
                </a:lnSpc>
                <a:buClr>
                  <a:srgbClr val="000000"/>
                </a:buClr>
                <a:defRPr/>
              </a:pPr>
              <a:r>
                <a:rPr lang="en-GB" sz="600">
                  <a:solidFill>
                    <a:schemeClr val="tx1"/>
                  </a:solidFill>
                </a:rPr>
                <a:t>Identity and Access Management</a:t>
              </a:r>
            </a:p>
          </p:txBody>
        </p:sp>
        <p:sp>
          <p:nvSpPr>
            <p:cNvPr id="311" name="TextBox 310">
              <a:extLst>
                <a:ext uri="{FF2B5EF4-FFF2-40B4-BE49-F238E27FC236}">
                  <a16:creationId xmlns:a16="http://schemas.microsoft.com/office/drawing/2014/main" id="{9C6DFCA4-A51B-04A2-9A67-47ECE893D60D}"/>
                </a:ext>
              </a:extLst>
            </p:cNvPr>
            <p:cNvSpPr txBox="1"/>
            <p:nvPr/>
          </p:nvSpPr>
          <p:spPr>
            <a:xfrm>
              <a:off x="10641755" y="1963924"/>
              <a:ext cx="754846" cy="323165"/>
            </a:xfrm>
            <a:prstGeom prst="rect">
              <a:avLst/>
            </a:prstGeom>
            <a:noFill/>
          </p:spPr>
          <p:txBody>
            <a:bodyPr wrap="square">
              <a:spAutoFit/>
            </a:bodyPr>
            <a:lstStyle/>
            <a:p>
              <a:pPr algn="ctr">
                <a:lnSpc>
                  <a:spcPts val="600"/>
                </a:lnSpc>
                <a:buClr>
                  <a:srgbClr val="000000"/>
                </a:buClr>
                <a:defRPr/>
              </a:pPr>
              <a:r>
                <a:rPr lang="en-GB" sz="600">
                  <a:solidFill>
                    <a:schemeClr val="tx1"/>
                  </a:solidFill>
                </a:rPr>
                <a:t>Data</a:t>
              </a:r>
              <a:br>
                <a:rPr lang="en-GB" sz="600">
                  <a:solidFill>
                    <a:schemeClr val="tx1"/>
                  </a:solidFill>
                </a:rPr>
              </a:br>
              <a:r>
                <a:rPr lang="en-GB" sz="600">
                  <a:solidFill>
                    <a:schemeClr val="tx1"/>
                  </a:solidFill>
                </a:rPr>
                <a:t>Security and </a:t>
              </a:r>
            </a:p>
            <a:p>
              <a:pPr algn="ctr">
                <a:lnSpc>
                  <a:spcPts val="600"/>
                </a:lnSpc>
                <a:buClr>
                  <a:srgbClr val="000000"/>
                </a:buClr>
                <a:defRPr/>
              </a:pPr>
              <a:r>
                <a:rPr lang="en-GB" sz="600">
                  <a:solidFill>
                    <a:schemeClr val="tx1"/>
                  </a:solidFill>
                </a:rPr>
                <a:t>Privacy</a:t>
              </a:r>
            </a:p>
          </p:txBody>
        </p:sp>
        <p:sp>
          <p:nvSpPr>
            <p:cNvPr id="312" name="TextBox 311">
              <a:extLst>
                <a:ext uri="{FF2B5EF4-FFF2-40B4-BE49-F238E27FC236}">
                  <a16:creationId xmlns:a16="http://schemas.microsoft.com/office/drawing/2014/main" id="{5FAC733A-85D2-CDD0-4BC7-1502924E7E2C}"/>
                </a:ext>
              </a:extLst>
            </p:cNvPr>
            <p:cNvSpPr txBox="1"/>
            <p:nvPr/>
          </p:nvSpPr>
          <p:spPr>
            <a:xfrm>
              <a:off x="9677045" y="1142578"/>
              <a:ext cx="754846" cy="323165"/>
            </a:xfrm>
            <a:prstGeom prst="rect">
              <a:avLst/>
            </a:prstGeom>
            <a:noFill/>
          </p:spPr>
          <p:txBody>
            <a:bodyPr wrap="square">
              <a:spAutoFit/>
            </a:bodyPr>
            <a:lstStyle/>
            <a:p>
              <a:pPr algn="ctr">
                <a:lnSpc>
                  <a:spcPts val="600"/>
                </a:lnSpc>
                <a:buClr>
                  <a:srgbClr val="000000"/>
                </a:buClr>
                <a:defRPr/>
              </a:pPr>
              <a:r>
                <a:rPr lang="en-GB" sz="600">
                  <a:solidFill>
                    <a:schemeClr val="bg1"/>
                  </a:solidFill>
                </a:rPr>
                <a:t>Risk and</a:t>
              </a:r>
              <a:br>
                <a:rPr lang="en-GB" sz="600">
                  <a:solidFill>
                    <a:schemeClr val="bg1"/>
                  </a:solidFill>
                </a:rPr>
              </a:br>
              <a:r>
                <a:rPr lang="en-GB" sz="600">
                  <a:solidFill>
                    <a:schemeClr val="bg1"/>
                  </a:solidFill>
                </a:rPr>
                <a:t>Compliance Transformation</a:t>
              </a:r>
            </a:p>
          </p:txBody>
        </p:sp>
        <p:sp>
          <p:nvSpPr>
            <p:cNvPr id="313" name="TextBox 312">
              <a:extLst>
                <a:ext uri="{FF2B5EF4-FFF2-40B4-BE49-F238E27FC236}">
                  <a16:creationId xmlns:a16="http://schemas.microsoft.com/office/drawing/2014/main" id="{38B23F06-C670-F50D-D00E-35D2FA5C1C8C}"/>
                </a:ext>
              </a:extLst>
            </p:cNvPr>
            <p:cNvSpPr txBox="1"/>
            <p:nvPr/>
          </p:nvSpPr>
          <p:spPr>
            <a:xfrm>
              <a:off x="9953561" y="1917911"/>
              <a:ext cx="754846" cy="246221"/>
            </a:xfrm>
            <a:prstGeom prst="rect">
              <a:avLst/>
            </a:prstGeom>
            <a:noFill/>
          </p:spPr>
          <p:txBody>
            <a:bodyPr wrap="square">
              <a:spAutoFit/>
            </a:bodyPr>
            <a:lstStyle/>
            <a:p>
              <a:pPr algn="ctr">
                <a:lnSpc>
                  <a:spcPts val="600"/>
                </a:lnSpc>
                <a:buClr>
                  <a:srgbClr val="000000"/>
                </a:buClr>
                <a:defRPr/>
              </a:pPr>
              <a:r>
                <a:rPr lang="en-GB" sz="600">
                  <a:solidFill>
                    <a:schemeClr val="tx1"/>
                  </a:solidFill>
                </a:rPr>
                <a:t>Application and </a:t>
              </a:r>
            </a:p>
            <a:p>
              <a:pPr algn="ctr">
                <a:lnSpc>
                  <a:spcPts val="600"/>
                </a:lnSpc>
                <a:buClr>
                  <a:srgbClr val="000000"/>
                </a:buClr>
                <a:defRPr/>
              </a:pPr>
              <a:r>
                <a:rPr lang="en-GB" sz="600">
                  <a:solidFill>
                    <a:schemeClr val="tx1"/>
                  </a:solidFill>
                </a:rPr>
                <a:t>ERP Security</a:t>
              </a:r>
            </a:p>
          </p:txBody>
        </p:sp>
        <p:sp>
          <p:nvSpPr>
            <p:cNvPr id="314" name="TextBox 313">
              <a:extLst>
                <a:ext uri="{FF2B5EF4-FFF2-40B4-BE49-F238E27FC236}">
                  <a16:creationId xmlns:a16="http://schemas.microsoft.com/office/drawing/2014/main" id="{C28C8448-3C92-B1CE-EDC0-B57155AD502B}"/>
                </a:ext>
              </a:extLst>
            </p:cNvPr>
            <p:cNvSpPr txBox="1"/>
            <p:nvPr/>
          </p:nvSpPr>
          <p:spPr>
            <a:xfrm>
              <a:off x="10271264" y="723639"/>
              <a:ext cx="754846" cy="323165"/>
            </a:xfrm>
            <a:prstGeom prst="rect">
              <a:avLst/>
            </a:prstGeom>
            <a:noFill/>
          </p:spPr>
          <p:txBody>
            <a:bodyPr wrap="square">
              <a:spAutoFit/>
            </a:bodyPr>
            <a:lstStyle/>
            <a:p>
              <a:pPr algn="ctr">
                <a:lnSpc>
                  <a:spcPts val="600"/>
                </a:lnSpc>
                <a:buClr>
                  <a:srgbClr val="000000"/>
                </a:buClr>
                <a:defRPr/>
              </a:pPr>
              <a:r>
                <a:rPr lang="en-GB" sz="600">
                  <a:solidFill>
                    <a:schemeClr val="tx1"/>
                  </a:solidFill>
                </a:rPr>
                <a:t>Cyber</a:t>
              </a:r>
              <a:br>
                <a:rPr lang="en-GB" sz="600">
                  <a:solidFill>
                    <a:schemeClr val="tx1"/>
                  </a:solidFill>
                </a:rPr>
              </a:br>
              <a:r>
                <a:rPr lang="en-GB" sz="600">
                  <a:solidFill>
                    <a:schemeClr val="tx1"/>
                  </a:solidFill>
                </a:rPr>
                <a:t>Defense</a:t>
              </a:r>
            </a:p>
            <a:p>
              <a:pPr algn="ctr">
                <a:lnSpc>
                  <a:spcPts val="600"/>
                </a:lnSpc>
                <a:buClr>
                  <a:srgbClr val="000000"/>
                </a:buClr>
                <a:defRPr/>
              </a:pPr>
              <a:r>
                <a:rPr lang="en-GB" sz="600">
                  <a:solidFill>
                    <a:schemeClr val="tx1"/>
                  </a:solidFill>
                </a:rPr>
                <a:t>and Response</a:t>
              </a:r>
            </a:p>
          </p:txBody>
        </p:sp>
        <p:sp>
          <p:nvSpPr>
            <p:cNvPr id="315" name="Freeform 14">
              <a:extLst>
                <a:ext uri="{FF2B5EF4-FFF2-40B4-BE49-F238E27FC236}">
                  <a16:creationId xmlns:a16="http://schemas.microsoft.com/office/drawing/2014/main" id="{85E3A5E4-1358-FF34-B572-45DAAD1B4526}"/>
                </a:ext>
              </a:extLst>
            </p:cNvPr>
            <p:cNvSpPr>
              <a:spLocks/>
            </p:cNvSpPr>
            <p:nvPr/>
          </p:nvSpPr>
          <p:spPr bwMode="blackWhite">
            <a:xfrm>
              <a:off x="10392057" y="1129265"/>
              <a:ext cx="845000" cy="699362"/>
            </a:xfrm>
            <a:custGeom>
              <a:avLst/>
              <a:gdLst>
                <a:gd name="T0" fmla="*/ 2147483647 w 857"/>
                <a:gd name="T1" fmla="*/ 0 h 585"/>
                <a:gd name="T2" fmla="*/ 2147483647 w 857"/>
                <a:gd name="T3" fmla="*/ 0 h 585"/>
                <a:gd name="T4" fmla="*/ 2147483647 w 857"/>
                <a:gd name="T5" fmla="*/ 2147483647 h 585"/>
                <a:gd name="T6" fmla="*/ 2147483647 w 857"/>
                <a:gd name="T7" fmla="*/ 2147483647 h 585"/>
                <a:gd name="T8" fmla="*/ 2147483647 w 857"/>
                <a:gd name="T9" fmla="*/ 2147483647 h 585"/>
                <a:gd name="T10" fmla="*/ 0 w 857"/>
                <a:gd name="T11" fmla="*/ 2147483647 h 585"/>
                <a:gd name="T12" fmla="*/ 2147483647 w 857"/>
                <a:gd name="T13" fmla="*/ 0 h 585"/>
                <a:gd name="T14" fmla="*/ 0 60000 65536"/>
                <a:gd name="T15" fmla="*/ 0 60000 65536"/>
                <a:gd name="T16" fmla="*/ 0 60000 65536"/>
                <a:gd name="T17" fmla="*/ 0 60000 65536"/>
                <a:gd name="T18" fmla="*/ 0 60000 65536"/>
                <a:gd name="T19" fmla="*/ 0 60000 65536"/>
                <a:gd name="T20" fmla="*/ 0 60000 65536"/>
                <a:gd name="T21" fmla="*/ 0 w 857"/>
                <a:gd name="T22" fmla="*/ 0 h 585"/>
                <a:gd name="T23" fmla="*/ 857 w 857"/>
                <a:gd name="T24" fmla="*/ 585 h 5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7" h="585">
                  <a:moveTo>
                    <a:pt x="224" y="0"/>
                  </a:moveTo>
                  <a:lnTo>
                    <a:pt x="648" y="0"/>
                  </a:lnTo>
                  <a:lnTo>
                    <a:pt x="856" y="288"/>
                  </a:lnTo>
                  <a:lnTo>
                    <a:pt x="648" y="584"/>
                  </a:lnTo>
                  <a:lnTo>
                    <a:pt x="224" y="584"/>
                  </a:lnTo>
                  <a:lnTo>
                    <a:pt x="0" y="288"/>
                  </a:lnTo>
                  <a:lnTo>
                    <a:pt x="224" y="0"/>
                  </a:lnTo>
                </a:path>
              </a:pathLst>
            </a:custGeom>
            <a:solidFill>
              <a:schemeClr val="accent1"/>
            </a:solidFill>
            <a:ln w="25400">
              <a:noFill/>
              <a:round/>
              <a:headEnd/>
              <a:tailEnd/>
            </a:ln>
          </p:spPr>
          <p:txBody>
            <a:bodyPr wrap="square" tIns="365760" anchor="t" anchorCtr="0"/>
            <a:lstStyle/>
            <a:p>
              <a:pPr algn="ctr">
                <a:lnSpc>
                  <a:spcPts val="600"/>
                </a:lnSpc>
                <a:buClr>
                  <a:srgbClr val="000000"/>
                </a:buClr>
                <a:defRPr/>
              </a:pPr>
              <a:r>
                <a:rPr lang="en-US" sz="600" b="1">
                  <a:solidFill>
                    <a:schemeClr val="bg1">
                      <a:lumMod val="95000"/>
                    </a:schemeClr>
                  </a:solidFill>
                </a:rPr>
                <a:t>Core Advisory,</a:t>
              </a:r>
              <a:br>
                <a:rPr lang="en-US" sz="600" b="1">
                  <a:solidFill>
                    <a:schemeClr val="bg1">
                      <a:lumMod val="95000"/>
                    </a:schemeClr>
                  </a:solidFill>
                </a:rPr>
              </a:br>
              <a:r>
                <a:rPr lang="en-US" sz="600" b="1">
                  <a:solidFill>
                    <a:schemeClr val="bg1">
                      <a:lumMod val="95000"/>
                    </a:schemeClr>
                  </a:solidFill>
                </a:rPr>
                <a:t>Emerging</a:t>
              </a:r>
              <a:br>
                <a:rPr lang="en-US" sz="600" b="1">
                  <a:solidFill>
                    <a:schemeClr val="bg1">
                      <a:lumMod val="95000"/>
                    </a:schemeClr>
                  </a:solidFill>
                </a:rPr>
              </a:br>
              <a:r>
                <a:rPr lang="en-US" sz="600" b="1">
                  <a:solidFill>
                    <a:schemeClr val="bg1">
                      <a:lumMod val="95000"/>
                    </a:schemeClr>
                  </a:solidFill>
                </a:rPr>
                <a:t>Technologies</a:t>
              </a:r>
              <a:br>
                <a:rPr lang="en-US" sz="600" b="1">
                  <a:solidFill>
                    <a:schemeClr val="bg1">
                      <a:lumMod val="95000"/>
                    </a:schemeClr>
                  </a:solidFill>
                </a:rPr>
              </a:br>
              <a:r>
                <a:rPr lang="en-US" sz="600" b="1">
                  <a:solidFill>
                    <a:schemeClr val="bg1">
                      <a:lumMod val="95000"/>
                    </a:schemeClr>
                  </a:solidFill>
                </a:rPr>
                <a:t>and AI</a:t>
              </a:r>
            </a:p>
          </p:txBody>
        </p:sp>
        <p:grpSp>
          <p:nvGrpSpPr>
            <p:cNvPr id="316" name="Group 4">
              <a:extLst>
                <a:ext uri="{FF2B5EF4-FFF2-40B4-BE49-F238E27FC236}">
                  <a16:creationId xmlns:a16="http://schemas.microsoft.com/office/drawing/2014/main" id="{2D208D26-C2DD-C921-CC5A-DCB37C90F58B}"/>
                </a:ext>
              </a:extLst>
            </p:cNvPr>
            <p:cNvGrpSpPr>
              <a:grpSpLocks noChangeAspect="1"/>
            </p:cNvGrpSpPr>
            <p:nvPr/>
          </p:nvGrpSpPr>
          <p:grpSpPr bwMode="auto">
            <a:xfrm>
              <a:off x="10674217" y="1162431"/>
              <a:ext cx="302037" cy="302036"/>
              <a:chOff x="1682" y="2006"/>
              <a:chExt cx="352" cy="352"/>
            </a:xfrm>
            <a:solidFill>
              <a:schemeClr val="bg1"/>
            </a:solidFill>
          </p:grpSpPr>
          <p:sp>
            <p:nvSpPr>
              <p:cNvPr id="325" name="Freeform 5">
                <a:extLst>
                  <a:ext uri="{FF2B5EF4-FFF2-40B4-BE49-F238E27FC236}">
                    <a16:creationId xmlns:a16="http://schemas.microsoft.com/office/drawing/2014/main" id="{C7D9908D-DFC9-8747-96D7-B1B034BD02C0}"/>
                  </a:ext>
                </a:extLst>
              </p:cNvPr>
              <p:cNvSpPr>
                <a:spLocks noEditPoints="1"/>
              </p:cNvSpPr>
              <p:nvPr/>
            </p:nvSpPr>
            <p:spPr bwMode="auto">
              <a:xfrm>
                <a:off x="1808" y="2132"/>
                <a:ext cx="100" cy="100"/>
              </a:xfrm>
              <a:custGeom>
                <a:avLst/>
                <a:gdLst>
                  <a:gd name="T0" fmla="*/ 46 w 413"/>
                  <a:gd name="T1" fmla="*/ 367 h 413"/>
                  <a:gd name="T2" fmla="*/ 46 w 413"/>
                  <a:gd name="T3" fmla="*/ 367 h 413"/>
                  <a:gd name="T4" fmla="*/ 366 w 413"/>
                  <a:gd name="T5" fmla="*/ 367 h 413"/>
                  <a:gd name="T6" fmla="*/ 366 w 413"/>
                  <a:gd name="T7" fmla="*/ 47 h 413"/>
                  <a:gd name="T8" fmla="*/ 46 w 413"/>
                  <a:gd name="T9" fmla="*/ 47 h 413"/>
                  <a:gd name="T10" fmla="*/ 46 w 413"/>
                  <a:gd name="T11" fmla="*/ 367 h 413"/>
                  <a:gd name="T12" fmla="*/ 390 w 413"/>
                  <a:gd name="T13" fmla="*/ 413 h 413"/>
                  <a:gd name="T14" fmla="*/ 390 w 413"/>
                  <a:gd name="T15" fmla="*/ 413 h 413"/>
                  <a:gd name="T16" fmla="*/ 23 w 413"/>
                  <a:gd name="T17" fmla="*/ 413 h 413"/>
                  <a:gd name="T18" fmla="*/ 0 w 413"/>
                  <a:gd name="T19" fmla="*/ 390 h 413"/>
                  <a:gd name="T20" fmla="*/ 0 w 413"/>
                  <a:gd name="T21" fmla="*/ 23 h 413"/>
                  <a:gd name="T22" fmla="*/ 23 w 413"/>
                  <a:gd name="T23" fmla="*/ 0 h 413"/>
                  <a:gd name="T24" fmla="*/ 390 w 413"/>
                  <a:gd name="T25" fmla="*/ 0 h 413"/>
                  <a:gd name="T26" fmla="*/ 413 w 413"/>
                  <a:gd name="T27" fmla="*/ 23 h 413"/>
                  <a:gd name="T28" fmla="*/ 413 w 413"/>
                  <a:gd name="T29" fmla="*/ 390 h 413"/>
                  <a:gd name="T30" fmla="*/ 390 w 413"/>
                  <a:gd name="T31" fmla="*/ 413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13" h="413">
                    <a:moveTo>
                      <a:pt x="46" y="367"/>
                    </a:moveTo>
                    <a:lnTo>
                      <a:pt x="46" y="367"/>
                    </a:lnTo>
                    <a:lnTo>
                      <a:pt x="366" y="367"/>
                    </a:lnTo>
                    <a:lnTo>
                      <a:pt x="366" y="47"/>
                    </a:lnTo>
                    <a:lnTo>
                      <a:pt x="46" y="47"/>
                    </a:lnTo>
                    <a:lnTo>
                      <a:pt x="46" y="367"/>
                    </a:lnTo>
                    <a:close/>
                    <a:moveTo>
                      <a:pt x="390" y="413"/>
                    </a:moveTo>
                    <a:lnTo>
                      <a:pt x="390" y="413"/>
                    </a:lnTo>
                    <a:lnTo>
                      <a:pt x="23" y="413"/>
                    </a:lnTo>
                    <a:cubicBezTo>
                      <a:pt x="10" y="413"/>
                      <a:pt x="0" y="403"/>
                      <a:pt x="0" y="390"/>
                    </a:cubicBezTo>
                    <a:lnTo>
                      <a:pt x="0" y="23"/>
                    </a:lnTo>
                    <a:cubicBezTo>
                      <a:pt x="0" y="10"/>
                      <a:pt x="10" y="0"/>
                      <a:pt x="23" y="0"/>
                    </a:cubicBezTo>
                    <a:lnTo>
                      <a:pt x="390" y="0"/>
                    </a:lnTo>
                    <a:cubicBezTo>
                      <a:pt x="403" y="0"/>
                      <a:pt x="413" y="10"/>
                      <a:pt x="413" y="23"/>
                    </a:cubicBezTo>
                    <a:lnTo>
                      <a:pt x="413" y="390"/>
                    </a:lnTo>
                    <a:cubicBezTo>
                      <a:pt x="413" y="403"/>
                      <a:pt x="403" y="413"/>
                      <a:pt x="390" y="41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326" name="Freeform 6">
                <a:extLst>
                  <a:ext uri="{FF2B5EF4-FFF2-40B4-BE49-F238E27FC236}">
                    <a16:creationId xmlns:a16="http://schemas.microsoft.com/office/drawing/2014/main" id="{5D8FD3F5-A401-514F-0AB6-8587B979C93D}"/>
                  </a:ext>
                </a:extLst>
              </p:cNvPr>
              <p:cNvSpPr>
                <a:spLocks/>
              </p:cNvSpPr>
              <p:nvPr/>
            </p:nvSpPr>
            <p:spPr bwMode="auto">
              <a:xfrm>
                <a:off x="1853" y="2049"/>
                <a:ext cx="11" cy="71"/>
              </a:xfrm>
              <a:custGeom>
                <a:avLst/>
                <a:gdLst>
                  <a:gd name="T0" fmla="*/ 23 w 47"/>
                  <a:gd name="T1" fmla="*/ 291 h 291"/>
                  <a:gd name="T2" fmla="*/ 23 w 47"/>
                  <a:gd name="T3" fmla="*/ 291 h 291"/>
                  <a:gd name="T4" fmla="*/ 0 w 47"/>
                  <a:gd name="T5" fmla="*/ 268 h 291"/>
                  <a:gd name="T6" fmla="*/ 0 w 47"/>
                  <a:gd name="T7" fmla="*/ 24 h 291"/>
                  <a:gd name="T8" fmla="*/ 23 w 47"/>
                  <a:gd name="T9" fmla="*/ 0 h 291"/>
                  <a:gd name="T10" fmla="*/ 47 w 47"/>
                  <a:gd name="T11" fmla="*/ 24 h 291"/>
                  <a:gd name="T12" fmla="*/ 47 w 47"/>
                  <a:gd name="T13" fmla="*/ 268 h 291"/>
                  <a:gd name="T14" fmla="*/ 23 w 47"/>
                  <a:gd name="T15" fmla="*/ 291 h 2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291">
                    <a:moveTo>
                      <a:pt x="23" y="291"/>
                    </a:moveTo>
                    <a:lnTo>
                      <a:pt x="23" y="291"/>
                    </a:lnTo>
                    <a:cubicBezTo>
                      <a:pt x="11" y="291"/>
                      <a:pt x="0" y="281"/>
                      <a:pt x="0" y="268"/>
                    </a:cubicBezTo>
                    <a:lnTo>
                      <a:pt x="0" y="24"/>
                    </a:lnTo>
                    <a:cubicBezTo>
                      <a:pt x="0" y="11"/>
                      <a:pt x="11" y="0"/>
                      <a:pt x="23" y="0"/>
                    </a:cubicBezTo>
                    <a:cubicBezTo>
                      <a:pt x="36" y="0"/>
                      <a:pt x="47" y="11"/>
                      <a:pt x="47" y="24"/>
                    </a:cubicBezTo>
                    <a:lnTo>
                      <a:pt x="47" y="268"/>
                    </a:lnTo>
                    <a:cubicBezTo>
                      <a:pt x="47" y="281"/>
                      <a:pt x="36" y="291"/>
                      <a:pt x="23" y="29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327" name="Freeform 7">
                <a:extLst>
                  <a:ext uri="{FF2B5EF4-FFF2-40B4-BE49-F238E27FC236}">
                    <a16:creationId xmlns:a16="http://schemas.microsoft.com/office/drawing/2014/main" id="{95B4A3F6-738D-BA8E-E091-3CD9472933CE}"/>
                  </a:ext>
                </a:extLst>
              </p:cNvPr>
              <p:cNvSpPr>
                <a:spLocks/>
              </p:cNvSpPr>
              <p:nvPr/>
            </p:nvSpPr>
            <p:spPr bwMode="auto">
              <a:xfrm>
                <a:off x="1853" y="2244"/>
                <a:ext cx="11" cy="71"/>
              </a:xfrm>
              <a:custGeom>
                <a:avLst/>
                <a:gdLst>
                  <a:gd name="T0" fmla="*/ 23 w 47"/>
                  <a:gd name="T1" fmla="*/ 291 h 291"/>
                  <a:gd name="T2" fmla="*/ 23 w 47"/>
                  <a:gd name="T3" fmla="*/ 291 h 291"/>
                  <a:gd name="T4" fmla="*/ 0 w 47"/>
                  <a:gd name="T5" fmla="*/ 267 h 291"/>
                  <a:gd name="T6" fmla="*/ 0 w 47"/>
                  <a:gd name="T7" fmla="*/ 23 h 291"/>
                  <a:gd name="T8" fmla="*/ 23 w 47"/>
                  <a:gd name="T9" fmla="*/ 0 h 291"/>
                  <a:gd name="T10" fmla="*/ 47 w 47"/>
                  <a:gd name="T11" fmla="*/ 23 h 291"/>
                  <a:gd name="T12" fmla="*/ 47 w 47"/>
                  <a:gd name="T13" fmla="*/ 267 h 291"/>
                  <a:gd name="T14" fmla="*/ 23 w 47"/>
                  <a:gd name="T15" fmla="*/ 291 h 2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291">
                    <a:moveTo>
                      <a:pt x="23" y="291"/>
                    </a:moveTo>
                    <a:lnTo>
                      <a:pt x="23" y="291"/>
                    </a:lnTo>
                    <a:cubicBezTo>
                      <a:pt x="11" y="291"/>
                      <a:pt x="0" y="280"/>
                      <a:pt x="0" y="267"/>
                    </a:cubicBezTo>
                    <a:lnTo>
                      <a:pt x="0" y="23"/>
                    </a:lnTo>
                    <a:cubicBezTo>
                      <a:pt x="0" y="11"/>
                      <a:pt x="11" y="0"/>
                      <a:pt x="23" y="0"/>
                    </a:cubicBezTo>
                    <a:cubicBezTo>
                      <a:pt x="36" y="0"/>
                      <a:pt x="47" y="11"/>
                      <a:pt x="47" y="23"/>
                    </a:cubicBezTo>
                    <a:lnTo>
                      <a:pt x="47" y="267"/>
                    </a:lnTo>
                    <a:cubicBezTo>
                      <a:pt x="47" y="280"/>
                      <a:pt x="36" y="291"/>
                      <a:pt x="23" y="29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328" name="Freeform 8">
                <a:extLst>
                  <a:ext uri="{FF2B5EF4-FFF2-40B4-BE49-F238E27FC236}">
                    <a16:creationId xmlns:a16="http://schemas.microsoft.com/office/drawing/2014/main" id="{1E50E96B-DD62-813D-568E-59F7F26EF8DD}"/>
                  </a:ext>
                </a:extLst>
              </p:cNvPr>
              <p:cNvSpPr>
                <a:spLocks/>
              </p:cNvSpPr>
              <p:nvPr/>
            </p:nvSpPr>
            <p:spPr bwMode="auto">
              <a:xfrm>
                <a:off x="1920" y="2176"/>
                <a:ext cx="71" cy="12"/>
              </a:xfrm>
              <a:custGeom>
                <a:avLst/>
                <a:gdLst>
                  <a:gd name="T0" fmla="*/ 267 w 291"/>
                  <a:gd name="T1" fmla="*/ 47 h 47"/>
                  <a:gd name="T2" fmla="*/ 267 w 291"/>
                  <a:gd name="T3" fmla="*/ 47 h 47"/>
                  <a:gd name="T4" fmla="*/ 23 w 291"/>
                  <a:gd name="T5" fmla="*/ 47 h 47"/>
                  <a:gd name="T6" fmla="*/ 0 w 291"/>
                  <a:gd name="T7" fmla="*/ 24 h 47"/>
                  <a:gd name="T8" fmla="*/ 23 w 291"/>
                  <a:gd name="T9" fmla="*/ 0 h 47"/>
                  <a:gd name="T10" fmla="*/ 267 w 291"/>
                  <a:gd name="T11" fmla="*/ 0 h 47"/>
                  <a:gd name="T12" fmla="*/ 291 w 291"/>
                  <a:gd name="T13" fmla="*/ 24 h 47"/>
                  <a:gd name="T14" fmla="*/ 267 w 291"/>
                  <a:gd name="T15" fmla="*/ 47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1" h="47">
                    <a:moveTo>
                      <a:pt x="267" y="47"/>
                    </a:moveTo>
                    <a:lnTo>
                      <a:pt x="267" y="47"/>
                    </a:lnTo>
                    <a:lnTo>
                      <a:pt x="23" y="47"/>
                    </a:lnTo>
                    <a:cubicBezTo>
                      <a:pt x="10" y="47"/>
                      <a:pt x="0" y="36"/>
                      <a:pt x="0" y="24"/>
                    </a:cubicBezTo>
                    <a:cubicBezTo>
                      <a:pt x="0" y="11"/>
                      <a:pt x="10" y="0"/>
                      <a:pt x="23" y="0"/>
                    </a:cubicBezTo>
                    <a:lnTo>
                      <a:pt x="267" y="0"/>
                    </a:lnTo>
                    <a:cubicBezTo>
                      <a:pt x="280" y="0"/>
                      <a:pt x="291" y="11"/>
                      <a:pt x="291" y="24"/>
                    </a:cubicBezTo>
                    <a:cubicBezTo>
                      <a:pt x="291" y="36"/>
                      <a:pt x="280" y="47"/>
                      <a:pt x="267" y="4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329" name="Freeform 9">
                <a:extLst>
                  <a:ext uri="{FF2B5EF4-FFF2-40B4-BE49-F238E27FC236}">
                    <a16:creationId xmlns:a16="http://schemas.microsoft.com/office/drawing/2014/main" id="{EB0396EC-2E31-5255-4429-03C6D080F9C0}"/>
                  </a:ext>
                </a:extLst>
              </p:cNvPr>
              <p:cNvSpPr>
                <a:spLocks/>
              </p:cNvSpPr>
              <p:nvPr/>
            </p:nvSpPr>
            <p:spPr bwMode="auto">
              <a:xfrm>
                <a:off x="1725" y="2176"/>
                <a:ext cx="71" cy="12"/>
              </a:xfrm>
              <a:custGeom>
                <a:avLst/>
                <a:gdLst>
                  <a:gd name="T0" fmla="*/ 268 w 291"/>
                  <a:gd name="T1" fmla="*/ 47 h 47"/>
                  <a:gd name="T2" fmla="*/ 268 w 291"/>
                  <a:gd name="T3" fmla="*/ 47 h 47"/>
                  <a:gd name="T4" fmla="*/ 24 w 291"/>
                  <a:gd name="T5" fmla="*/ 47 h 47"/>
                  <a:gd name="T6" fmla="*/ 0 w 291"/>
                  <a:gd name="T7" fmla="*/ 24 h 47"/>
                  <a:gd name="T8" fmla="*/ 24 w 291"/>
                  <a:gd name="T9" fmla="*/ 0 h 47"/>
                  <a:gd name="T10" fmla="*/ 268 w 291"/>
                  <a:gd name="T11" fmla="*/ 0 h 47"/>
                  <a:gd name="T12" fmla="*/ 291 w 291"/>
                  <a:gd name="T13" fmla="*/ 24 h 47"/>
                  <a:gd name="T14" fmla="*/ 268 w 291"/>
                  <a:gd name="T15" fmla="*/ 47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1" h="47">
                    <a:moveTo>
                      <a:pt x="268" y="47"/>
                    </a:moveTo>
                    <a:lnTo>
                      <a:pt x="268" y="47"/>
                    </a:lnTo>
                    <a:lnTo>
                      <a:pt x="24" y="47"/>
                    </a:lnTo>
                    <a:cubicBezTo>
                      <a:pt x="11" y="47"/>
                      <a:pt x="0" y="36"/>
                      <a:pt x="0" y="24"/>
                    </a:cubicBezTo>
                    <a:cubicBezTo>
                      <a:pt x="0" y="11"/>
                      <a:pt x="11" y="0"/>
                      <a:pt x="24" y="0"/>
                    </a:cubicBezTo>
                    <a:lnTo>
                      <a:pt x="268" y="0"/>
                    </a:lnTo>
                    <a:cubicBezTo>
                      <a:pt x="280" y="0"/>
                      <a:pt x="291" y="11"/>
                      <a:pt x="291" y="24"/>
                    </a:cubicBezTo>
                    <a:cubicBezTo>
                      <a:pt x="291" y="36"/>
                      <a:pt x="280" y="47"/>
                      <a:pt x="268" y="4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330" name="Freeform 10">
                <a:extLst>
                  <a:ext uri="{FF2B5EF4-FFF2-40B4-BE49-F238E27FC236}">
                    <a16:creationId xmlns:a16="http://schemas.microsoft.com/office/drawing/2014/main" id="{80C93E9F-CC6B-12DA-9F69-2373071737DD}"/>
                  </a:ext>
                </a:extLst>
              </p:cNvPr>
              <p:cNvSpPr>
                <a:spLocks/>
              </p:cNvSpPr>
              <p:nvPr/>
            </p:nvSpPr>
            <p:spPr bwMode="auto">
              <a:xfrm>
                <a:off x="1897" y="2045"/>
                <a:ext cx="38" cy="75"/>
              </a:xfrm>
              <a:custGeom>
                <a:avLst/>
                <a:gdLst>
                  <a:gd name="T0" fmla="*/ 24 w 159"/>
                  <a:gd name="T1" fmla="*/ 307 h 307"/>
                  <a:gd name="T2" fmla="*/ 24 w 159"/>
                  <a:gd name="T3" fmla="*/ 307 h 307"/>
                  <a:gd name="T4" fmla="*/ 0 w 159"/>
                  <a:gd name="T5" fmla="*/ 284 h 307"/>
                  <a:gd name="T6" fmla="*/ 0 w 159"/>
                  <a:gd name="T7" fmla="*/ 135 h 307"/>
                  <a:gd name="T8" fmla="*/ 7 w 159"/>
                  <a:gd name="T9" fmla="*/ 119 h 307"/>
                  <a:gd name="T10" fmla="*/ 117 w 159"/>
                  <a:gd name="T11" fmla="*/ 9 h 307"/>
                  <a:gd name="T12" fmla="*/ 150 w 159"/>
                  <a:gd name="T13" fmla="*/ 9 h 307"/>
                  <a:gd name="T14" fmla="*/ 150 w 159"/>
                  <a:gd name="T15" fmla="*/ 42 h 307"/>
                  <a:gd name="T16" fmla="*/ 47 w 159"/>
                  <a:gd name="T17" fmla="*/ 145 h 307"/>
                  <a:gd name="T18" fmla="*/ 47 w 159"/>
                  <a:gd name="T19" fmla="*/ 284 h 307"/>
                  <a:gd name="T20" fmla="*/ 24 w 159"/>
                  <a:gd name="T21" fmla="*/ 307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9" h="307">
                    <a:moveTo>
                      <a:pt x="24" y="307"/>
                    </a:moveTo>
                    <a:lnTo>
                      <a:pt x="24" y="307"/>
                    </a:lnTo>
                    <a:cubicBezTo>
                      <a:pt x="11" y="307"/>
                      <a:pt x="0" y="297"/>
                      <a:pt x="0" y="284"/>
                    </a:cubicBezTo>
                    <a:lnTo>
                      <a:pt x="0" y="135"/>
                    </a:lnTo>
                    <a:cubicBezTo>
                      <a:pt x="0" y="129"/>
                      <a:pt x="3" y="123"/>
                      <a:pt x="7" y="119"/>
                    </a:cubicBezTo>
                    <a:lnTo>
                      <a:pt x="117" y="9"/>
                    </a:lnTo>
                    <a:cubicBezTo>
                      <a:pt x="126" y="0"/>
                      <a:pt x="141" y="0"/>
                      <a:pt x="150" y="9"/>
                    </a:cubicBezTo>
                    <a:cubicBezTo>
                      <a:pt x="159" y="18"/>
                      <a:pt x="159" y="32"/>
                      <a:pt x="150" y="42"/>
                    </a:cubicBezTo>
                    <a:lnTo>
                      <a:pt x="47" y="145"/>
                    </a:lnTo>
                    <a:lnTo>
                      <a:pt x="47" y="284"/>
                    </a:lnTo>
                    <a:cubicBezTo>
                      <a:pt x="47" y="297"/>
                      <a:pt x="37" y="307"/>
                      <a:pt x="24" y="30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331" name="Freeform 11">
                <a:extLst>
                  <a:ext uri="{FF2B5EF4-FFF2-40B4-BE49-F238E27FC236}">
                    <a16:creationId xmlns:a16="http://schemas.microsoft.com/office/drawing/2014/main" id="{400F30A8-E900-7717-4685-F5CDB0245B02}"/>
                  </a:ext>
                </a:extLst>
              </p:cNvPr>
              <p:cNvSpPr>
                <a:spLocks/>
              </p:cNvSpPr>
              <p:nvPr/>
            </p:nvSpPr>
            <p:spPr bwMode="auto">
              <a:xfrm>
                <a:off x="1781" y="2045"/>
                <a:ext cx="38" cy="75"/>
              </a:xfrm>
              <a:custGeom>
                <a:avLst/>
                <a:gdLst>
                  <a:gd name="T0" fmla="*/ 135 w 158"/>
                  <a:gd name="T1" fmla="*/ 307 h 307"/>
                  <a:gd name="T2" fmla="*/ 135 w 158"/>
                  <a:gd name="T3" fmla="*/ 307 h 307"/>
                  <a:gd name="T4" fmla="*/ 112 w 158"/>
                  <a:gd name="T5" fmla="*/ 284 h 307"/>
                  <a:gd name="T6" fmla="*/ 112 w 158"/>
                  <a:gd name="T7" fmla="*/ 145 h 307"/>
                  <a:gd name="T8" fmla="*/ 9 w 158"/>
                  <a:gd name="T9" fmla="*/ 42 h 307"/>
                  <a:gd name="T10" fmla="*/ 9 w 158"/>
                  <a:gd name="T11" fmla="*/ 9 h 307"/>
                  <a:gd name="T12" fmla="*/ 42 w 158"/>
                  <a:gd name="T13" fmla="*/ 9 h 307"/>
                  <a:gd name="T14" fmla="*/ 152 w 158"/>
                  <a:gd name="T15" fmla="*/ 119 h 307"/>
                  <a:gd name="T16" fmla="*/ 158 w 158"/>
                  <a:gd name="T17" fmla="*/ 135 h 307"/>
                  <a:gd name="T18" fmla="*/ 158 w 158"/>
                  <a:gd name="T19" fmla="*/ 284 h 307"/>
                  <a:gd name="T20" fmla="*/ 135 w 158"/>
                  <a:gd name="T21" fmla="*/ 307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8" h="307">
                    <a:moveTo>
                      <a:pt x="135" y="307"/>
                    </a:moveTo>
                    <a:lnTo>
                      <a:pt x="135" y="307"/>
                    </a:lnTo>
                    <a:cubicBezTo>
                      <a:pt x="122" y="307"/>
                      <a:pt x="112" y="297"/>
                      <a:pt x="112" y="284"/>
                    </a:cubicBezTo>
                    <a:lnTo>
                      <a:pt x="112" y="145"/>
                    </a:lnTo>
                    <a:lnTo>
                      <a:pt x="9" y="42"/>
                    </a:lnTo>
                    <a:cubicBezTo>
                      <a:pt x="0" y="32"/>
                      <a:pt x="0" y="18"/>
                      <a:pt x="9" y="9"/>
                    </a:cubicBezTo>
                    <a:cubicBezTo>
                      <a:pt x="18" y="0"/>
                      <a:pt x="33" y="0"/>
                      <a:pt x="42" y="9"/>
                    </a:cubicBezTo>
                    <a:lnTo>
                      <a:pt x="152" y="119"/>
                    </a:lnTo>
                    <a:cubicBezTo>
                      <a:pt x="156" y="123"/>
                      <a:pt x="158" y="129"/>
                      <a:pt x="158" y="135"/>
                    </a:cubicBezTo>
                    <a:lnTo>
                      <a:pt x="158" y="284"/>
                    </a:lnTo>
                    <a:cubicBezTo>
                      <a:pt x="158" y="297"/>
                      <a:pt x="148" y="307"/>
                      <a:pt x="135" y="30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332" name="Freeform 12">
                <a:extLst>
                  <a:ext uri="{FF2B5EF4-FFF2-40B4-BE49-F238E27FC236}">
                    <a16:creationId xmlns:a16="http://schemas.microsoft.com/office/drawing/2014/main" id="{DE68F842-77F6-5FF4-594C-B34EBEBC39ED}"/>
                  </a:ext>
                </a:extLst>
              </p:cNvPr>
              <p:cNvSpPr>
                <a:spLocks/>
              </p:cNvSpPr>
              <p:nvPr/>
            </p:nvSpPr>
            <p:spPr bwMode="auto">
              <a:xfrm>
                <a:off x="1781" y="2244"/>
                <a:ext cx="38" cy="74"/>
              </a:xfrm>
              <a:custGeom>
                <a:avLst/>
                <a:gdLst>
                  <a:gd name="T0" fmla="*/ 25 w 158"/>
                  <a:gd name="T1" fmla="*/ 305 h 305"/>
                  <a:gd name="T2" fmla="*/ 25 w 158"/>
                  <a:gd name="T3" fmla="*/ 305 h 305"/>
                  <a:gd name="T4" fmla="*/ 9 w 158"/>
                  <a:gd name="T5" fmla="*/ 299 h 305"/>
                  <a:gd name="T6" fmla="*/ 9 w 158"/>
                  <a:gd name="T7" fmla="*/ 266 h 305"/>
                  <a:gd name="T8" fmla="*/ 112 w 158"/>
                  <a:gd name="T9" fmla="*/ 162 h 305"/>
                  <a:gd name="T10" fmla="*/ 112 w 158"/>
                  <a:gd name="T11" fmla="*/ 23 h 305"/>
                  <a:gd name="T12" fmla="*/ 135 w 158"/>
                  <a:gd name="T13" fmla="*/ 0 h 305"/>
                  <a:gd name="T14" fmla="*/ 158 w 158"/>
                  <a:gd name="T15" fmla="*/ 23 h 305"/>
                  <a:gd name="T16" fmla="*/ 158 w 158"/>
                  <a:gd name="T17" fmla="*/ 172 h 305"/>
                  <a:gd name="T18" fmla="*/ 152 w 158"/>
                  <a:gd name="T19" fmla="*/ 189 h 305"/>
                  <a:gd name="T20" fmla="*/ 42 w 158"/>
                  <a:gd name="T21" fmla="*/ 299 h 305"/>
                  <a:gd name="T22" fmla="*/ 25 w 158"/>
                  <a:gd name="T23" fmla="*/ 305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8" h="305">
                    <a:moveTo>
                      <a:pt x="25" y="305"/>
                    </a:moveTo>
                    <a:lnTo>
                      <a:pt x="25" y="305"/>
                    </a:lnTo>
                    <a:cubicBezTo>
                      <a:pt x="19" y="305"/>
                      <a:pt x="13" y="303"/>
                      <a:pt x="9" y="299"/>
                    </a:cubicBezTo>
                    <a:cubicBezTo>
                      <a:pt x="0" y="289"/>
                      <a:pt x="0" y="275"/>
                      <a:pt x="9" y="266"/>
                    </a:cubicBezTo>
                    <a:lnTo>
                      <a:pt x="112" y="162"/>
                    </a:lnTo>
                    <a:lnTo>
                      <a:pt x="112" y="23"/>
                    </a:lnTo>
                    <a:cubicBezTo>
                      <a:pt x="112" y="11"/>
                      <a:pt x="122" y="0"/>
                      <a:pt x="135" y="0"/>
                    </a:cubicBezTo>
                    <a:cubicBezTo>
                      <a:pt x="148" y="0"/>
                      <a:pt x="158" y="11"/>
                      <a:pt x="158" y="23"/>
                    </a:cubicBezTo>
                    <a:lnTo>
                      <a:pt x="158" y="172"/>
                    </a:lnTo>
                    <a:cubicBezTo>
                      <a:pt x="158" y="178"/>
                      <a:pt x="156" y="184"/>
                      <a:pt x="152" y="189"/>
                    </a:cubicBezTo>
                    <a:lnTo>
                      <a:pt x="42" y="299"/>
                    </a:lnTo>
                    <a:cubicBezTo>
                      <a:pt x="37" y="303"/>
                      <a:pt x="31" y="305"/>
                      <a:pt x="25" y="30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333" name="Freeform 13">
                <a:extLst>
                  <a:ext uri="{FF2B5EF4-FFF2-40B4-BE49-F238E27FC236}">
                    <a16:creationId xmlns:a16="http://schemas.microsoft.com/office/drawing/2014/main" id="{FAC856FC-5BA4-1F0D-3A23-C88996E2A9F6}"/>
                  </a:ext>
                </a:extLst>
              </p:cNvPr>
              <p:cNvSpPr>
                <a:spLocks/>
              </p:cNvSpPr>
              <p:nvPr/>
            </p:nvSpPr>
            <p:spPr bwMode="auto">
              <a:xfrm>
                <a:off x="1897" y="2244"/>
                <a:ext cx="38" cy="74"/>
              </a:xfrm>
              <a:custGeom>
                <a:avLst/>
                <a:gdLst>
                  <a:gd name="T0" fmla="*/ 134 w 159"/>
                  <a:gd name="T1" fmla="*/ 305 h 305"/>
                  <a:gd name="T2" fmla="*/ 134 w 159"/>
                  <a:gd name="T3" fmla="*/ 305 h 305"/>
                  <a:gd name="T4" fmla="*/ 117 w 159"/>
                  <a:gd name="T5" fmla="*/ 299 h 305"/>
                  <a:gd name="T6" fmla="*/ 7 w 159"/>
                  <a:gd name="T7" fmla="*/ 189 h 305"/>
                  <a:gd name="T8" fmla="*/ 0 w 159"/>
                  <a:gd name="T9" fmla="*/ 172 h 305"/>
                  <a:gd name="T10" fmla="*/ 0 w 159"/>
                  <a:gd name="T11" fmla="*/ 23 h 305"/>
                  <a:gd name="T12" fmla="*/ 24 w 159"/>
                  <a:gd name="T13" fmla="*/ 0 h 305"/>
                  <a:gd name="T14" fmla="*/ 47 w 159"/>
                  <a:gd name="T15" fmla="*/ 23 h 305"/>
                  <a:gd name="T16" fmla="*/ 47 w 159"/>
                  <a:gd name="T17" fmla="*/ 162 h 305"/>
                  <a:gd name="T18" fmla="*/ 150 w 159"/>
                  <a:gd name="T19" fmla="*/ 266 h 305"/>
                  <a:gd name="T20" fmla="*/ 150 w 159"/>
                  <a:gd name="T21" fmla="*/ 299 h 305"/>
                  <a:gd name="T22" fmla="*/ 134 w 159"/>
                  <a:gd name="T23" fmla="*/ 305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9" h="305">
                    <a:moveTo>
                      <a:pt x="134" y="305"/>
                    </a:moveTo>
                    <a:lnTo>
                      <a:pt x="134" y="305"/>
                    </a:lnTo>
                    <a:cubicBezTo>
                      <a:pt x="128" y="305"/>
                      <a:pt x="122" y="303"/>
                      <a:pt x="117" y="299"/>
                    </a:cubicBezTo>
                    <a:lnTo>
                      <a:pt x="7" y="189"/>
                    </a:lnTo>
                    <a:cubicBezTo>
                      <a:pt x="3" y="184"/>
                      <a:pt x="0" y="178"/>
                      <a:pt x="0" y="172"/>
                    </a:cubicBezTo>
                    <a:lnTo>
                      <a:pt x="0" y="23"/>
                    </a:lnTo>
                    <a:cubicBezTo>
                      <a:pt x="0" y="11"/>
                      <a:pt x="11" y="0"/>
                      <a:pt x="24" y="0"/>
                    </a:cubicBezTo>
                    <a:cubicBezTo>
                      <a:pt x="37" y="0"/>
                      <a:pt x="47" y="11"/>
                      <a:pt x="47" y="23"/>
                    </a:cubicBezTo>
                    <a:lnTo>
                      <a:pt x="47" y="162"/>
                    </a:lnTo>
                    <a:lnTo>
                      <a:pt x="150" y="266"/>
                    </a:lnTo>
                    <a:cubicBezTo>
                      <a:pt x="159" y="275"/>
                      <a:pt x="159" y="289"/>
                      <a:pt x="150" y="299"/>
                    </a:cubicBezTo>
                    <a:cubicBezTo>
                      <a:pt x="146" y="303"/>
                      <a:pt x="140" y="305"/>
                      <a:pt x="134" y="30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334" name="Freeform 14">
                <a:extLst>
                  <a:ext uri="{FF2B5EF4-FFF2-40B4-BE49-F238E27FC236}">
                    <a16:creationId xmlns:a16="http://schemas.microsoft.com/office/drawing/2014/main" id="{FEBFF8E5-E9A2-A7FF-A90B-16767AFB81C4}"/>
                  </a:ext>
                </a:extLst>
              </p:cNvPr>
              <p:cNvSpPr>
                <a:spLocks/>
              </p:cNvSpPr>
              <p:nvPr/>
            </p:nvSpPr>
            <p:spPr bwMode="auto">
              <a:xfrm>
                <a:off x="1920" y="2221"/>
                <a:ext cx="75" cy="38"/>
              </a:xfrm>
              <a:custGeom>
                <a:avLst/>
                <a:gdLst>
                  <a:gd name="T0" fmla="*/ 282 w 308"/>
                  <a:gd name="T1" fmla="*/ 156 h 156"/>
                  <a:gd name="T2" fmla="*/ 282 w 308"/>
                  <a:gd name="T3" fmla="*/ 156 h 156"/>
                  <a:gd name="T4" fmla="*/ 265 w 308"/>
                  <a:gd name="T5" fmla="*/ 149 h 156"/>
                  <a:gd name="T6" fmla="*/ 162 w 308"/>
                  <a:gd name="T7" fmla="*/ 46 h 156"/>
                  <a:gd name="T8" fmla="*/ 23 w 308"/>
                  <a:gd name="T9" fmla="*/ 46 h 156"/>
                  <a:gd name="T10" fmla="*/ 0 w 308"/>
                  <a:gd name="T11" fmla="*/ 23 h 156"/>
                  <a:gd name="T12" fmla="*/ 23 w 308"/>
                  <a:gd name="T13" fmla="*/ 0 h 156"/>
                  <a:gd name="T14" fmla="*/ 172 w 308"/>
                  <a:gd name="T15" fmla="*/ 0 h 156"/>
                  <a:gd name="T16" fmla="*/ 188 w 308"/>
                  <a:gd name="T17" fmla="*/ 6 h 156"/>
                  <a:gd name="T18" fmla="*/ 298 w 308"/>
                  <a:gd name="T19" fmla="*/ 116 h 156"/>
                  <a:gd name="T20" fmla="*/ 298 w 308"/>
                  <a:gd name="T21" fmla="*/ 149 h 156"/>
                  <a:gd name="T22" fmla="*/ 282 w 308"/>
                  <a:gd name="T23" fmla="*/ 156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8" h="156">
                    <a:moveTo>
                      <a:pt x="282" y="156"/>
                    </a:moveTo>
                    <a:lnTo>
                      <a:pt x="282" y="156"/>
                    </a:lnTo>
                    <a:cubicBezTo>
                      <a:pt x="276" y="156"/>
                      <a:pt x="270" y="154"/>
                      <a:pt x="265" y="149"/>
                    </a:cubicBezTo>
                    <a:lnTo>
                      <a:pt x="162" y="46"/>
                    </a:lnTo>
                    <a:lnTo>
                      <a:pt x="23" y="46"/>
                    </a:lnTo>
                    <a:cubicBezTo>
                      <a:pt x="10" y="46"/>
                      <a:pt x="0" y="36"/>
                      <a:pt x="0" y="23"/>
                    </a:cubicBezTo>
                    <a:cubicBezTo>
                      <a:pt x="0" y="10"/>
                      <a:pt x="10" y="0"/>
                      <a:pt x="23" y="0"/>
                    </a:cubicBezTo>
                    <a:lnTo>
                      <a:pt x="172" y="0"/>
                    </a:lnTo>
                    <a:cubicBezTo>
                      <a:pt x="178" y="0"/>
                      <a:pt x="184" y="2"/>
                      <a:pt x="188" y="6"/>
                    </a:cubicBezTo>
                    <a:lnTo>
                      <a:pt x="298" y="116"/>
                    </a:lnTo>
                    <a:cubicBezTo>
                      <a:pt x="308" y="125"/>
                      <a:pt x="308" y="140"/>
                      <a:pt x="298" y="149"/>
                    </a:cubicBezTo>
                    <a:cubicBezTo>
                      <a:pt x="294" y="154"/>
                      <a:pt x="288" y="156"/>
                      <a:pt x="282" y="15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335" name="Freeform 15">
                <a:extLst>
                  <a:ext uri="{FF2B5EF4-FFF2-40B4-BE49-F238E27FC236}">
                    <a16:creationId xmlns:a16="http://schemas.microsoft.com/office/drawing/2014/main" id="{7D34FEEC-F4AC-EA45-FFF1-9C05F1C2AB53}"/>
                  </a:ext>
                </a:extLst>
              </p:cNvPr>
              <p:cNvSpPr>
                <a:spLocks/>
              </p:cNvSpPr>
              <p:nvPr/>
            </p:nvSpPr>
            <p:spPr bwMode="auto">
              <a:xfrm>
                <a:off x="1920" y="2105"/>
                <a:ext cx="75" cy="38"/>
              </a:xfrm>
              <a:custGeom>
                <a:avLst/>
                <a:gdLst>
                  <a:gd name="T0" fmla="*/ 172 w 308"/>
                  <a:gd name="T1" fmla="*/ 159 h 159"/>
                  <a:gd name="T2" fmla="*/ 172 w 308"/>
                  <a:gd name="T3" fmla="*/ 159 h 159"/>
                  <a:gd name="T4" fmla="*/ 23 w 308"/>
                  <a:gd name="T5" fmla="*/ 159 h 159"/>
                  <a:gd name="T6" fmla="*/ 0 w 308"/>
                  <a:gd name="T7" fmla="*/ 135 h 159"/>
                  <a:gd name="T8" fmla="*/ 23 w 308"/>
                  <a:gd name="T9" fmla="*/ 112 h 159"/>
                  <a:gd name="T10" fmla="*/ 162 w 308"/>
                  <a:gd name="T11" fmla="*/ 112 h 159"/>
                  <a:gd name="T12" fmla="*/ 265 w 308"/>
                  <a:gd name="T13" fmla="*/ 9 h 159"/>
                  <a:gd name="T14" fmla="*/ 298 w 308"/>
                  <a:gd name="T15" fmla="*/ 9 h 159"/>
                  <a:gd name="T16" fmla="*/ 298 w 308"/>
                  <a:gd name="T17" fmla="*/ 42 h 159"/>
                  <a:gd name="T18" fmla="*/ 188 w 308"/>
                  <a:gd name="T19" fmla="*/ 152 h 159"/>
                  <a:gd name="T20" fmla="*/ 172 w 308"/>
                  <a:gd name="T21" fmla="*/ 15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8" h="159">
                    <a:moveTo>
                      <a:pt x="172" y="159"/>
                    </a:moveTo>
                    <a:lnTo>
                      <a:pt x="172" y="159"/>
                    </a:lnTo>
                    <a:lnTo>
                      <a:pt x="23" y="159"/>
                    </a:lnTo>
                    <a:cubicBezTo>
                      <a:pt x="10" y="159"/>
                      <a:pt x="0" y="148"/>
                      <a:pt x="0" y="135"/>
                    </a:cubicBezTo>
                    <a:cubicBezTo>
                      <a:pt x="0" y="122"/>
                      <a:pt x="10" y="112"/>
                      <a:pt x="23" y="112"/>
                    </a:cubicBezTo>
                    <a:lnTo>
                      <a:pt x="162" y="112"/>
                    </a:lnTo>
                    <a:lnTo>
                      <a:pt x="265" y="9"/>
                    </a:lnTo>
                    <a:cubicBezTo>
                      <a:pt x="275" y="0"/>
                      <a:pt x="289" y="0"/>
                      <a:pt x="298" y="9"/>
                    </a:cubicBezTo>
                    <a:cubicBezTo>
                      <a:pt x="308" y="18"/>
                      <a:pt x="308" y="33"/>
                      <a:pt x="298" y="42"/>
                    </a:cubicBezTo>
                    <a:lnTo>
                      <a:pt x="188" y="152"/>
                    </a:lnTo>
                    <a:cubicBezTo>
                      <a:pt x="184" y="156"/>
                      <a:pt x="178" y="159"/>
                      <a:pt x="172" y="15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336" name="Freeform 16">
                <a:extLst>
                  <a:ext uri="{FF2B5EF4-FFF2-40B4-BE49-F238E27FC236}">
                    <a16:creationId xmlns:a16="http://schemas.microsoft.com/office/drawing/2014/main" id="{694C8A75-00A1-1D63-A46A-DB237C572AC2}"/>
                  </a:ext>
                </a:extLst>
              </p:cNvPr>
              <p:cNvSpPr>
                <a:spLocks/>
              </p:cNvSpPr>
              <p:nvPr/>
            </p:nvSpPr>
            <p:spPr bwMode="auto">
              <a:xfrm>
                <a:off x="1721" y="2105"/>
                <a:ext cx="75" cy="38"/>
              </a:xfrm>
              <a:custGeom>
                <a:avLst/>
                <a:gdLst>
                  <a:gd name="T0" fmla="*/ 285 w 308"/>
                  <a:gd name="T1" fmla="*/ 159 h 159"/>
                  <a:gd name="T2" fmla="*/ 285 w 308"/>
                  <a:gd name="T3" fmla="*/ 159 h 159"/>
                  <a:gd name="T4" fmla="*/ 136 w 308"/>
                  <a:gd name="T5" fmla="*/ 159 h 159"/>
                  <a:gd name="T6" fmla="*/ 119 w 308"/>
                  <a:gd name="T7" fmla="*/ 152 h 159"/>
                  <a:gd name="T8" fmla="*/ 9 w 308"/>
                  <a:gd name="T9" fmla="*/ 42 h 159"/>
                  <a:gd name="T10" fmla="*/ 9 w 308"/>
                  <a:gd name="T11" fmla="*/ 9 h 159"/>
                  <a:gd name="T12" fmla="*/ 42 w 308"/>
                  <a:gd name="T13" fmla="*/ 9 h 159"/>
                  <a:gd name="T14" fmla="*/ 146 w 308"/>
                  <a:gd name="T15" fmla="*/ 112 h 159"/>
                  <a:gd name="T16" fmla="*/ 285 w 308"/>
                  <a:gd name="T17" fmla="*/ 112 h 159"/>
                  <a:gd name="T18" fmla="*/ 308 w 308"/>
                  <a:gd name="T19" fmla="*/ 135 h 159"/>
                  <a:gd name="T20" fmla="*/ 285 w 308"/>
                  <a:gd name="T21" fmla="*/ 15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8" h="159">
                    <a:moveTo>
                      <a:pt x="285" y="159"/>
                    </a:moveTo>
                    <a:lnTo>
                      <a:pt x="285" y="159"/>
                    </a:lnTo>
                    <a:lnTo>
                      <a:pt x="136" y="159"/>
                    </a:lnTo>
                    <a:cubicBezTo>
                      <a:pt x="130" y="159"/>
                      <a:pt x="124" y="156"/>
                      <a:pt x="119" y="152"/>
                    </a:cubicBezTo>
                    <a:lnTo>
                      <a:pt x="9" y="42"/>
                    </a:lnTo>
                    <a:cubicBezTo>
                      <a:pt x="0" y="33"/>
                      <a:pt x="0" y="18"/>
                      <a:pt x="9" y="9"/>
                    </a:cubicBezTo>
                    <a:cubicBezTo>
                      <a:pt x="19" y="0"/>
                      <a:pt x="33" y="0"/>
                      <a:pt x="42" y="9"/>
                    </a:cubicBezTo>
                    <a:lnTo>
                      <a:pt x="146" y="112"/>
                    </a:lnTo>
                    <a:lnTo>
                      <a:pt x="285" y="112"/>
                    </a:lnTo>
                    <a:cubicBezTo>
                      <a:pt x="297" y="112"/>
                      <a:pt x="308" y="122"/>
                      <a:pt x="308" y="135"/>
                    </a:cubicBezTo>
                    <a:cubicBezTo>
                      <a:pt x="308" y="148"/>
                      <a:pt x="297" y="159"/>
                      <a:pt x="285" y="15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366" name="Freeform 17">
                <a:extLst>
                  <a:ext uri="{FF2B5EF4-FFF2-40B4-BE49-F238E27FC236}">
                    <a16:creationId xmlns:a16="http://schemas.microsoft.com/office/drawing/2014/main" id="{6DC75353-4BE3-F4CC-C8DE-977EC2366285}"/>
                  </a:ext>
                </a:extLst>
              </p:cNvPr>
              <p:cNvSpPr>
                <a:spLocks/>
              </p:cNvSpPr>
              <p:nvPr/>
            </p:nvSpPr>
            <p:spPr bwMode="auto">
              <a:xfrm>
                <a:off x="1721" y="2221"/>
                <a:ext cx="75" cy="38"/>
              </a:xfrm>
              <a:custGeom>
                <a:avLst/>
                <a:gdLst>
                  <a:gd name="T0" fmla="*/ 26 w 308"/>
                  <a:gd name="T1" fmla="*/ 156 h 156"/>
                  <a:gd name="T2" fmla="*/ 26 w 308"/>
                  <a:gd name="T3" fmla="*/ 156 h 156"/>
                  <a:gd name="T4" fmla="*/ 9 w 308"/>
                  <a:gd name="T5" fmla="*/ 149 h 156"/>
                  <a:gd name="T6" fmla="*/ 9 w 308"/>
                  <a:gd name="T7" fmla="*/ 116 h 156"/>
                  <a:gd name="T8" fmla="*/ 119 w 308"/>
                  <a:gd name="T9" fmla="*/ 6 h 156"/>
                  <a:gd name="T10" fmla="*/ 136 w 308"/>
                  <a:gd name="T11" fmla="*/ 0 h 156"/>
                  <a:gd name="T12" fmla="*/ 285 w 308"/>
                  <a:gd name="T13" fmla="*/ 0 h 156"/>
                  <a:gd name="T14" fmla="*/ 308 w 308"/>
                  <a:gd name="T15" fmla="*/ 23 h 156"/>
                  <a:gd name="T16" fmla="*/ 285 w 308"/>
                  <a:gd name="T17" fmla="*/ 46 h 156"/>
                  <a:gd name="T18" fmla="*/ 146 w 308"/>
                  <a:gd name="T19" fmla="*/ 46 h 156"/>
                  <a:gd name="T20" fmla="*/ 42 w 308"/>
                  <a:gd name="T21" fmla="*/ 149 h 156"/>
                  <a:gd name="T22" fmla="*/ 26 w 308"/>
                  <a:gd name="T23" fmla="*/ 156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8" h="156">
                    <a:moveTo>
                      <a:pt x="26" y="156"/>
                    </a:moveTo>
                    <a:lnTo>
                      <a:pt x="26" y="156"/>
                    </a:lnTo>
                    <a:cubicBezTo>
                      <a:pt x="20" y="156"/>
                      <a:pt x="14" y="154"/>
                      <a:pt x="9" y="149"/>
                    </a:cubicBezTo>
                    <a:cubicBezTo>
                      <a:pt x="0" y="140"/>
                      <a:pt x="0" y="125"/>
                      <a:pt x="9" y="116"/>
                    </a:cubicBezTo>
                    <a:lnTo>
                      <a:pt x="119" y="6"/>
                    </a:lnTo>
                    <a:cubicBezTo>
                      <a:pt x="124" y="2"/>
                      <a:pt x="130" y="0"/>
                      <a:pt x="136" y="0"/>
                    </a:cubicBezTo>
                    <a:lnTo>
                      <a:pt x="285" y="0"/>
                    </a:lnTo>
                    <a:cubicBezTo>
                      <a:pt x="297" y="0"/>
                      <a:pt x="308" y="10"/>
                      <a:pt x="308" y="23"/>
                    </a:cubicBezTo>
                    <a:cubicBezTo>
                      <a:pt x="308" y="36"/>
                      <a:pt x="297" y="46"/>
                      <a:pt x="285" y="46"/>
                    </a:cubicBezTo>
                    <a:lnTo>
                      <a:pt x="146" y="46"/>
                    </a:lnTo>
                    <a:lnTo>
                      <a:pt x="42" y="149"/>
                    </a:lnTo>
                    <a:cubicBezTo>
                      <a:pt x="38" y="154"/>
                      <a:pt x="32" y="156"/>
                      <a:pt x="26" y="15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367" name="Freeform 18">
                <a:extLst>
                  <a:ext uri="{FF2B5EF4-FFF2-40B4-BE49-F238E27FC236}">
                    <a16:creationId xmlns:a16="http://schemas.microsoft.com/office/drawing/2014/main" id="{4CA7E669-F7D5-EFF3-4264-16F2EFE5D89F}"/>
                  </a:ext>
                </a:extLst>
              </p:cNvPr>
              <p:cNvSpPr>
                <a:spLocks noEditPoints="1"/>
              </p:cNvSpPr>
              <p:nvPr/>
            </p:nvSpPr>
            <p:spPr bwMode="auto">
              <a:xfrm>
                <a:off x="1701" y="2085"/>
                <a:ext cx="36" cy="35"/>
              </a:xfrm>
              <a:custGeom>
                <a:avLst/>
                <a:gdLst>
                  <a:gd name="T0" fmla="*/ 73 w 146"/>
                  <a:gd name="T1" fmla="*/ 47 h 145"/>
                  <a:gd name="T2" fmla="*/ 73 w 146"/>
                  <a:gd name="T3" fmla="*/ 47 h 145"/>
                  <a:gd name="T4" fmla="*/ 47 w 146"/>
                  <a:gd name="T5" fmla="*/ 73 h 145"/>
                  <a:gd name="T6" fmla="*/ 73 w 146"/>
                  <a:gd name="T7" fmla="*/ 98 h 145"/>
                  <a:gd name="T8" fmla="*/ 99 w 146"/>
                  <a:gd name="T9" fmla="*/ 73 h 145"/>
                  <a:gd name="T10" fmla="*/ 73 w 146"/>
                  <a:gd name="T11" fmla="*/ 47 h 145"/>
                  <a:gd name="T12" fmla="*/ 73 w 146"/>
                  <a:gd name="T13" fmla="*/ 145 h 145"/>
                  <a:gd name="T14" fmla="*/ 73 w 146"/>
                  <a:gd name="T15" fmla="*/ 145 h 145"/>
                  <a:gd name="T16" fmla="*/ 0 w 146"/>
                  <a:gd name="T17" fmla="*/ 73 h 145"/>
                  <a:gd name="T18" fmla="*/ 73 w 146"/>
                  <a:gd name="T19" fmla="*/ 0 h 145"/>
                  <a:gd name="T20" fmla="*/ 146 w 146"/>
                  <a:gd name="T21" fmla="*/ 73 h 145"/>
                  <a:gd name="T22" fmla="*/ 73 w 146"/>
                  <a:gd name="T23" fmla="*/ 145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6" h="145">
                    <a:moveTo>
                      <a:pt x="73" y="47"/>
                    </a:moveTo>
                    <a:lnTo>
                      <a:pt x="73" y="47"/>
                    </a:lnTo>
                    <a:cubicBezTo>
                      <a:pt x="59" y="47"/>
                      <a:pt x="47" y="58"/>
                      <a:pt x="47" y="73"/>
                    </a:cubicBezTo>
                    <a:cubicBezTo>
                      <a:pt x="47" y="87"/>
                      <a:pt x="59" y="98"/>
                      <a:pt x="73" y="98"/>
                    </a:cubicBezTo>
                    <a:cubicBezTo>
                      <a:pt x="87" y="98"/>
                      <a:pt x="99" y="87"/>
                      <a:pt x="99" y="73"/>
                    </a:cubicBezTo>
                    <a:cubicBezTo>
                      <a:pt x="99" y="58"/>
                      <a:pt x="87" y="47"/>
                      <a:pt x="73" y="47"/>
                    </a:cubicBezTo>
                    <a:close/>
                    <a:moveTo>
                      <a:pt x="73" y="145"/>
                    </a:moveTo>
                    <a:lnTo>
                      <a:pt x="73" y="145"/>
                    </a:lnTo>
                    <a:cubicBezTo>
                      <a:pt x="33" y="145"/>
                      <a:pt x="0" y="113"/>
                      <a:pt x="0" y="73"/>
                    </a:cubicBezTo>
                    <a:cubicBezTo>
                      <a:pt x="0" y="33"/>
                      <a:pt x="33" y="0"/>
                      <a:pt x="73" y="0"/>
                    </a:cubicBezTo>
                    <a:cubicBezTo>
                      <a:pt x="113" y="0"/>
                      <a:pt x="146" y="33"/>
                      <a:pt x="146" y="73"/>
                    </a:cubicBezTo>
                    <a:cubicBezTo>
                      <a:pt x="146" y="113"/>
                      <a:pt x="113" y="145"/>
                      <a:pt x="73" y="1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368" name="Freeform 19">
                <a:extLst>
                  <a:ext uri="{FF2B5EF4-FFF2-40B4-BE49-F238E27FC236}">
                    <a16:creationId xmlns:a16="http://schemas.microsoft.com/office/drawing/2014/main" id="{52DCA61F-EA64-44F1-FAF9-9308BB86DA26}"/>
                  </a:ext>
                </a:extLst>
              </p:cNvPr>
              <p:cNvSpPr>
                <a:spLocks noEditPoints="1"/>
              </p:cNvSpPr>
              <p:nvPr/>
            </p:nvSpPr>
            <p:spPr bwMode="auto">
              <a:xfrm>
                <a:off x="1761" y="2025"/>
                <a:ext cx="35" cy="35"/>
              </a:xfrm>
              <a:custGeom>
                <a:avLst/>
                <a:gdLst>
                  <a:gd name="T0" fmla="*/ 72 w 145"/>
                  <a:gd name="T1" fmla="*/ 46 h 145"/>
                  <a:gd name="T2" fmla="*/ 72 w 145"/>
                  <a:gd name="T3" fmla="*/ 46 h 145"/>
                  <a:gd name="T4" fmla="*/ 46 w 145"/>
                  <a:gd name="T5" fmla="*/ 72 h 145"/>
                  <a:gd name="T6" fmla="*/ 72 w 145"/>
                  <a:gd name="T7" fmla="*/ 98 h 145"/>
                  <a:gd name="T8" fmla="*/ 98 w 145"/>
                  <a:gd name="T9" fmla="*/ 72 h 145"/>
                  <a:gd name="T10" fmla="*/ 72 w 145"/>
                  <a:gd name="T11" fmla="*/ 46 h 145"/>
                  <a:gd name="T12" fmla="*/ 72 w 145"/>
                  <a:gd name="T13" fmla="*/ 145 h 145"/>
                  <a:gd name="T14" fmla="*/ 72 w 145"/>
                  <a:gd name="T15" fmla="*/ 145 h 145"/>
                  <a:gd name="T16" fmla="*/ 0 w 145"/>
                  <a:gd name="T17" fmla="*/ 72 h 145"/>
                  <a:gd name="T18" fmla="*/ 72 w 145"/>
                  <a:gd name="T19" fmla="*/ 0 h 145"/>
                  <a:gd name="T20" fmla="*/ 145 w 145"/>
                  <a:gd name="T21" fmla="*/ 72 h 145"/>
                  <a:gd name="T22" fmla="*/ 72 w 145"/>
                  <a:gd name="T23" fmla="*/ 145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 h="145">
                    <a:moveTo>
                      <a:pt x="72" y="46"/>
                    </a:moveTo>
                    <a:lnTo>
                      <a:pt x="72" y="46"/>
                    </a:lnTo>
                    <a:cubicBezTo>
                      <a:pt x="58" y="46"/>
                      <a:pt x="46" y="58"/>
                      <a:pt x="46" y="72"/>
                    </a:cubicBezTo>
                    <a:cubicBezTo>
                      <a:pt x="46" y="87"/>
                      <a:pt x="58" y="98"/>
                      <a:pt x="72" y="98"/>
                    </a:cubicBezTo>
                    <a:cubicBezTo>
                      <a:pt x="87" y="98"/>
                      <a:pt x="98" y="87"/>
                      <a:pt x="98" y="72"/>
                    </a:cubicBezTo>
                    <a:cubicBezTo>
                      <a:pt x="98" y="58"/>
                      <a:pt x="87" y="46"/>
                      <a:pt x="72" y="46"/>
                    </a:cubicBezTo>
                    <a:close/>
                    <a:moveTo>
                      <a:pt x="72" y="145"/>
                    </a:moveTo>
                    <a:lnTo>
                      <a:pt x="72" y="145"/>
                    </a:lnTo>
                    <a:cubicBezTo>
                      <a:pt x="32" y="145"/>
                      <a:pt x="0" y="112"/>
                      <a:pt x="0" y="72"/>
                    </a:cubicBezTo>
                    <a:cubicBezTo>
                      <a:pt x="0" y="32"/>
                      <a:pt x="32" y="0"/>
                      <a:pt x="72" y="0"/>
                    </a:cubicBezTo>
                    <a:cubicBezTo>
                      <a:pt x="112" y="0"/>
                      <a:pt x="145" y="32"/>
                      <a:pt x="145" y="72"/>
                    </a:cubicBezTo>
                    <a:cubicBezTo>
                      <a:pt x="145" y="112"/>
                      <a:pt x="112" y="145"/>
                      <a:pt x="72" y="1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369" name="Freeform 20">
                <a:extLst>
                  <a:ext uri="{FF2B5EF4-FFF2-40B4-BE49-F238E27FC236}">
                    <a16:creationId xmlns:a16="http://schemas.microsoft.com/office/drawing/2014/main" id="{26BDCA5D-9D49-AC4A-9E7B-D43498DED9B4}"/>
                  </a:ext>
                </a:extLst>
              </p:cNvPr>
              <p:cNvSpPr>
                <a:spLocks noEditPoints="1"/>
              </p:cNvSpPr>
              <p:nvPr/>
            </p:nvSpPr>
            <p:spPr bwMode="auto">
              <a:xfrm>
                <a:off x="1920" y="2304"/>
                <a:ext cx="36" cy="35"/>
              </a:xfrm>
              <a:custGeom>
                <a:avLst/>
                <a:gdLst>
                  <a:gd name="T0" fmla="*/ 72 w 145"/>
                  <a:gd name="T1" fmla="*/ 47 h 146"/>
                  <a:gd name="T2" fmla="*/ 72 w 145"/>
                  <a:gd name="T3" fmla="*/ 47 h 146"/>
                  <a:gd name="T4" fmla="*/ 47 w 145"/>
                  <a:gd name="T5" fmla="*/ 73 h 146"/>
                  <a:gd name="T6" fmla="*/ 72 w 145"/>
                  <a:gd name="T7" fmla="*/ 99 h 146"/>
                  <a:gd name="T8" fmla="*/ 98 w 145"/>
                  <a:gd name="T9" fmla="*/ 73 h 146"/>
                  <a:gd name="T10" fmla="*/ 72 w 145"/>
                  <a:gd name="T11" fmla="*/ 47 h 146"/>
                  <a:gd name="T12" fmla="*/ 72 w 145"/>
                  <a:gd name="T13" fmla="*/ 146 h 146"/>
                  <a:gd name="T14" fmla="*/ 72 w 145"/>
                  <a:gd name="T15" fmla="*/ 146 h 146"/>
                  <a:gd name="T16" fmla="*/ 0 w 145"/>
                  <a:gd name="T17" fmla="*/ 73 h 146"/>
                  <a:gd name="T18" fmla="*/ 72 w 145"/>
                  <a:gd name="T19" fmla="*/ 0 h 146"/>
                  <a:gd name="T20" fmla="*/ 145 w 145"/>
                  <a:gd name="T21" fmla="*/ 73 h 146"/>
                  <a:gd name="T22" fmla="*/ 72 w 145"/>
                  <a:gd name="T23"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 h="146">
                    <a:moveTo>
                      <a:pt x="72" y="47"/>
                    </a:moveTo>
                    <a:lnTo>
                      <a:pt x="72" y="47"/>
                    </a:lnTo>
                    <a:cubicBezTo>
                      <a:pt x="58" y="47"/>
                      <a:pt x="47" y="59"/>
                      <a:pt x="47" y="73"/>
                    </a:cubicBezTo>
                    <a:cubicBezTo>
                      <a:pt x="47" y="87"/>
                      <a:pt x="58" y="99"/>
                      <a:pt x="72" y="99"/>
                    </a:cubicBezTo>
                    <a:cubicBezTo>
                      <a:pt x="87" y="99"/>
                      <a:pt x="98" y="87"/>
                      <a:pt x="98" y="73"/>
                    </a:cubicBezTo>
                    <a:cubicBezTo>
                      <a:pt x="98" y="59"/>
                      <a:pt x="87" y="47"/>
                      <a:pt x="72" y="47"/>
                    </a:cubicBezTo>
                    <a:close/>
                    <a:moveTo>
                      <a:pt x="72" y="146"/>
                    </a:moveTo>
                    <a:lnTo>
                      <a:pt x="72" y="146"/>
                    </a:lnTo>
                    <a:cubicBezTo>
                      <a:pt x="32" y="146"/>
                      <a:pt x="0" y="113"/>
                      <a:pt x="0" y="73"/>
                    </a:cubicBezTo>
                    <a:cubicBezTo>
                      <a:pt x="0" y="33"/>
                      <a:pt x="32" y="0"/>
                      <a:pt x="72" y="0"/>
                    </a:cubicBezTo>
                    <a:cubicBezTo>
                      <a:pt x="112" y="0"/>
                      <a:pt x="145" y="33"/>
                      <a:pt x="145" y="73"/>
                    </a:cubicBezTo>
                    <a:cubicBezTo>
                      <a:pt x="145" y="113"/>
                      <a:pt x="112" y="146"/>
                      <a:pt x="72" y="14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370" name="Freeform 21">
                <a:extLst>
                  <a:ext uri="{FF2B5EF4-FFF2-40B4-BE49-F238E27FC236}">
                    <a16:creationId xmlns:a16="http://schemas.microsoft.com/office/drawing/2014/main" id="{C7EF95C0-B44A-61BD-4B54-D499DE5A6F3B}"/>
                  </a:ext>
                </a:extLst>
              </p:cNvPr>
              <p:cNvSpPr>
                <a:spLocks noEditPoints="1"/>
              </p:cNvSpPr>
              <p:nvPr/>
            </p:nvSpPr>
            <p:spPr bwMode="auto">
              <a:xfrm>
                <a:off x="1980" y="2244"/>
                <a:ext cx="35" cy="35"/>
              </a:xfrm>
              <a:custGeom>
                <a:avLst/>
                <a:gdLst>
                  <a:gd name="T0" fmla="*/ 73 w 145"/>
                  <a:gd name="T1" fmla="*/ 47 h 145"/>
                  <a:gd name="T2" fmla="*/ 73 w 145"/>
                  <a:gd name="T3" fmla="*/ 47 h 145"/>
                  <a:gd name="T4" fmla="*/ 47 w 145"/>
                  <a:gd name="T5" fmla="*/ 73 h 145"/>
                  <a:gd name="T6" fmla="*/ 73 w 145"/>
                  <a:gd name="T7" fmla="*/ 99 h 145"/>
                  <a:gd name="T8" fmla="*/ 99 w 145"/>
                  <a:gd name="T9" fmla="*/ 73 h 145"/>
                  <a:gd name="T10" fmla="*/ 73 w 145"/>
                  <a:gd name="T11" fmla="*/ 47 h 145"/>
                  <a:gd name="T12" fmla="*/ 73 w 145"/>
                  <a:gd name="T13" fmla="*/ 145 h 145"/>
                  <a:gd name="T14" fmla="*/ 73 w 145"/>
                  <a:gd name="T15" fmla="*/ 145 h 145"/>
                  <a:gd name="T16" fmla="*/ 0 w 145"/>
                  <a:gd name="T17" fmla="*/ 73 h 145"/>
                  <a:gd name="T18" fmla="*/ 73 w 145"/>
                  <a:gd name="T19" fmla="*/ 0 h 145"/>
                  <a:gd name="T20" fmla="*/ 145 w 145"/>
                  <a:gd name="T21" fmla="*/ 73 h 145"/>
                  <a:gd name="T22" fmla="*/ 73 w 145"/>
                  <a:gd name="T23" fmla="*/ 145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 h="145">
                    <a:moveTo>
                      <a:pt x="73" y="47"/>
                    </a:moveTo>
                    <a:lnTo>
                      <a:pt x="73" y="47"/>
                    </a:lnTo>
                    <a:cubicBezTo>
                      <a:pt x="58" y="47"/>
                      <a:pt x="47" y="58"/>
                      <a:pt x="47" y="73"/>
                    </a:cubicBezTo>
                    <a:cubicBezTo>
                      <a:pt x="47" y="87"/>
                      <a:pt x="58" y="99"/>
                      <a:pt x="73" y="99"/>
                    </a:cubicBezTo>
                    <a:cubicBezTo>
                      <a:pt x="87" y="99"/>
                      <a:pt x="99" y="87"/>
                      <a:pt x="99" y="73"/>
                    </a:cubicBezTo>
                    <a:cubicBezTo>
                      <a:pt x="99" y="58"/>
                      <a:pt x="87" y="47"/>
                      <a:pt x="73" y="47"/>
                    </a:cubicBezTo>
                    <a:close/>
                    <a:moveTo>
                      <a:pt x="73" y="145"/>
                    </a:moveTo>
                    <a:lnTo>
                      <a:pt x="73" y="145"/>
                    </a:lnTo>
                    <a:cubicBezTo>
                      <a:pt x="33" y="145"/>
                      <a:pt x="0" y="113"/>
                      <a:pt x="0" y="73"/>
                    </a:cubicBezTo>
                    <a:cubicBezTo>
                      <a:pt x="0" y="33"/>
                      <a:pt x="33" y="0"/>
                      <a:pt x="73" y="0"/>
                    </a:cubicBezTo>
                    <a:cubicBezTo>
                      <a:pt x="113" y="0"/>
                      <a:pt x="145" y="33"/>
                      <a:pt x="145" y="73"/>
                    </a:cubicBezTo>
                    <a:cubicBezTo>
                      <a:pt x="145" y="113"/>
                      <a:pt x="113" y="145"/>
                      <a:pt x="73" y="1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371" name="Freeform 22">
                <a:extLst>
                  <a:ext uri="{FF2B5EF4-FFF2-40B4-BE49-F238E27FC236}">
                    <a16:creationId xmlns:a16="http://schemas.microsoft.com/office/drawing/2014/main" id="{4EFF5676-43A9-5E93-FFDF-B2A64CD67D45}"/>
                  </a:ext>
                </a:extLst>
              </p:cNvPr>
              <p:cNvSpPr>
                <a:spLocks noEditPoints="1"/>
              </p:cNvSpPr>
              <p:nvPr/>
            </p:nvSpPr>
            <p:spPr bwMode="auto">
              <a:xfrm>
                <a:off x="1920" y="2025"/>
                <a:ext cx="36" cy="35"/>
              </a:xfrm>
              <a:custGeom>
                <a:avLst/>
                <a:gdLst>
                  <a:gd name="T0" fmla="*/ 72 w 145"/>
                  <a:gd name="T1" fmla="*/ 46 h 145"/>
                  <a:gd name="T2" fmla="*/ 72 w 145"/>
                  <a:gd name="T3" fmla="*/ 46 h 145"/>
                  <a:gd name="T4" fmla="*/ 47 w 145"/>
                  <a:gd name="T5" fmla="*/ 72 h 145"/>
                  <a:gd name="T6" fmla="*/ 72 w 145"/>
                  <a:gd name="T7" fmla="*/ 98 h 145"/>
                  <a:gd name="T8" fmla="*/ 98 w 145"/>
                  <a:gd name="T9" fmla="*/ 72 h 145"/>
                  <a:gd name="T10" fmla="*/ 72 w 145"/>
                  <a:gd name="T11" fmla="*/ 46 h 145"/>
                  <a:gd name="T12" fmla="*/ 72 w 145"/>
                  <a:gd name="T13" fmla="*/ 145 h 145"/>
                  <a:gd name="T14" fmla="*/ 72 w 145"/>
                  <a:gd name="T15" fmla="*/ 145 h 145"/>
                  <a:gd name="T16" fmla="*/ 0 w 145"/>
                  <a:gd name="T17" fmla="*/ 72 h 145"/>
                  <a:gd name="T18" fmla="*/ 72 w 145"/>
                  <a:gd name="T19" fmla="*/ 0 h 145"/>
                  <a:gd name="T20" fmla="*/ 145 w 145"/>
                  <a:gd name="T21" fmla="*/ 72 h 145"/>
                  <a:gd name="T22" fmla="*/ 72 w 145"/>
                  <a:gd name="T23" fmla="*/ 145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 h="145">
                    <a:moveTo>
                      <a:pt x="72" y="46"/>
                    </a:moveTo>
                    <a:lnTo>
                      <a:pt x="72" y="46"/>
                    </a:lnTo>
                    <a:cubicBezTo>
                      <a:pt x="58" y="46"/>
                      <a:pt x="47" y="58"/>
                      <a:pt x="47" y="72"/>
                    </a:cubicBezTo>
                    <a:cubicBezTo>
                      <a:pt x="47" y="87"/>
                      <a:pt x="58" y="98"/>
                      <a:pt x="72" y="98"/>
                    </a:cubicBezTo>
                    <a:cubicBezTo>
                      <a:pt x="87" y="98"/>
                      <a:pt x="98" y="87"/>
                      <a:pt x="98" y="72"/>
                    </a:cubicBezTo>
                    <a:cubicBezTo>
                      <a:pt x="98" y="58"/>
                      <a:pt x="87" y="46"/>
                      <a:pt x="72" y="46"/>
                    </a:cubicBezTo>
                    <a:close/>
                    <a:moveTo>
                      <a:pt x="72" y="145"/>
                    </a:moveTo>
                    <a:lnTo>
                      <a:pt x="72" y="145"/>
                    </a:lnTo>
                    <a:cubicBezTo>
                      <a:pt x="32" y="145"/>
                      <a:pt x="0" y="112"/>
                      <a:pt x="0" y="72"/>
                    </a:cubicBezTo>
                    <a:cubicBezTo>
                      <a:pt x="0" y="32"/>
                      <a:pt x="32" y="0"/>
                      <a:pt x="72" y="0"/>
                    </a:cubicBezTo>
                    <a:cubicBezTo>
                      <a:pt x="112" y="0"/>
                      <a:pt x="145" y="32"/>
                      <a:pt x="145" y="72"/>
                    </a:cubicBezTo>
                    <a:cubicBezTo>
                      <a:pt x="145" y="112"/>
                      <a:pt x="112" y="145"/>
                      <a:pt x="72" y="1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372" name="Freeform 23">
                <a:extLst>
                  <a:ext uri="{FF2B5EF4-FFF2-40B4-BE49-F238E27FC236}">
                    <a16:creationId xmlns:a16="http://schemas.microsoft.com/office/drawing/2014/main" id="{77D7BBC4-08DA-DB8D-CBBF-86CC15369A94}"/>
                  </a:ext>
                </a:extLst>
              </p:cNvPr>
              <p:cNvSpPr>
                <a:spLocks noEditPoints="1"/>
              </p:cNvSpPr>
              <p:nvPr/>
            </p:nvSpPr>
            <p:spPr bwMode="auto">
              <a:xfrm>
                <a:off x="1841" y="2006"/>
                <a:ext cx="35" cy="35"/>
              </a:xfrm>
              <a:custGeom>
                <a:avLst/>
                <a:gdLst>
                  <a:gd name="T0" fmla="*/ 72 w 145"/>
                  <a:gd name="T1" fmla="*/ 45 h 144"/>
                  <a:gd name="T2" fmla="*/ 72 w 145"/>
                  <a:gd name="T3" fmla="*/ 45 h 144"/>
                  <a:gd name="T4" fmla="*/ 47 w 145"/>
                  <a:gd name="T5" fmla="*/ 71 h 144"/>
                  <a:gd name="T6" fmla="*/ 72 w 145"/>
                  <a:gd name="T7" fmla="*/ 97 h 144"/>
                  <a:gd name="T8" fmla="*/ 98 w 145"/>
                  <a:gd name="T9" fmla="*/ 71 h 144"/>
                  <a:gd name="T10" fmla="*/ 72 w 145"/>
                  <a:gd name="T11" fmla="*/ 45 h 144"/>
                  <a:gd name="T12" fmla="*/ 72 w 145"/>
                  <a:gd name="T13" fmla="*/ 144 h 144"/>
                  <a:gd name="T14" fmla="*/ 72 w 145"/>
                  <a:gd name="T15" fmla="*/ 144 h 144"/>
                  <a:gd name="T16" fmla="*/ 0 w 145"/>
                  <a:gd name="T17" fmla="*/ 71 h 144"/>
                  <a:gd name="T18" fmla="*/ 72 w 145"/>
                  <a:gd name="T19" fmla="*/ 0 h 144"/>
                  <a:gd name="T20" fmla="*/ 145 w 145"/>
                  <a:gd name="T21" fmla="*/ 71 h 144"/>
                  <a:gd name="T22" fmla="*/ 72 w 145"/>
                  <a:gd name="T23"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 h="144">
                    <a:moveTo>
                      <a:pt x="72" y="45"/>
                    </a:moveTo>
                    <a:lnTo>
                      <a:pt x="72" y="45"/>
                    </a:lnTo>
                    <a:cubicBezTo>
                      <a:pt x="58" y="45"/>
                      <a:pt x="47" y="57"/>
                      <a:pt x="47" y="71"/>
                    </a:cubicBezTo>
                    <a:cubicBezTo>
                      <a:pt x="47" y="86"/>
                      <a:pt x="58" y="97"/>
                      <a:pt x="72" y="97"/>
                    </a:cubicBezTo>
                    <a:cubicBezTo>
                      <a:pt x="87" y="97"/>
                      <a:pt x="98" y="86"/>
                      <a:pt x="98" y="71"/>
                    </a:cubicBezTo>
                    <a:cubicBezTo>
                      <a:pt x="98" y="57"/>
                      <a:pt x="87" y="45"/>
                      <a:pt x="72" y="45"/>
                    </a:cubicBezTo>
                    <a:close/>
                    <a:moveTo>
                      <a:pt x="72" y="144"/>
                    </a:moveTo>
                    <a:lnTo>
                      <a:pt x="72" y="144"/>
                    </a:lnTo>
                    <a:cubicBezTo>
                      <a:pt x="32" y="144"/>
                      <a:pt x="0" y="111"/>
                      <a:pt x="0" y="71"/>
                    </a:cubicBezTo>
                    <a:cubicBezTo>
                      <a:pt x="0" y="31"/>
                      <a:pt x="32" y="0"/>
                      <a:pt x="72" y="0"/>
                    </a:cubicBezTo>
                    <a:cubicBezTo>
                      <a:pt x="112" y="0"/>
                      <a:pt x="145" y="31"/>
                      <a:pt x="145" y="71"/>
                    </a:cubicBezTo>
                    <a:cubicBezTo>
                      <a:pt x="145" y="111"/>
                      <a:pt x="112" y="144"/>
                      <a:pt x="72" y="14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373" name="Freeform 24">
                <a:extLst>
                  <a:ext uri="{FF2B5EF4-FFF2-40B4-BE49-F238E27FC236}">
                    <a16:creationId xmlns:a16="http://schemas.microsoft.com/office/drawing/2014/main" id="{EBB6F7DC-832F-B5EB-0B09-9653BB14F743}"/>
                  </a:ext>
                </a:extLst>
              </p:cNvPr>
              <p:cNvSpPr>
                <a:spLocks noEditPoints="1"/>
              </p:cNvSpPr>
              <p:nvPr/>
            </p:nvSpPr>
            <p:spPr bwMode="auto">
              <a:xfrm>
                <a:off x="1841" y="2323"/>
                <a:ext cx="35" cy="35"/>
              </a:xfrm>
              <a:custGeom>
                <a:avLst/>
                <a:gdLst>
                  <a:gd name="T0" fmla="*/ 72 w 145"/>
                  <a:gd name="T1" fmla="*/ 47 h 146"/>
                  <a:gd name="T2" fmla="*/ 72 w 145"/>
                  <a:gd name="T3" fmla="*/ 47 h 146"/>
                  <a:gd name="T4" fmla="*/ 47 w 145"/>
                  <a:gd name="T5" fmla="*/ 73 h 146"/>
                  <a:gd name="T6" fmla="*/ 72 w 145"/>
                  <a:gd name="T7" fmla="*/ 99 h 146"/>
                  <a:gd name="T8" fmla="*/ 98 w 145"/>
                  <a:gd name="T9" fmla="*/ 73 h 146"/>
                  <a:gd name="T10" fmla="*/ 72 w 145"/>
                  <a:gd name="T11" fmla="*/ 47 h 146"/>
                  <a:gd name="T12" fmla="*/ 72 w 145"/>
                  <a:gd name="T13" fmla="*/ 146 h 146"/>
                  <a:gd name="T14" fmla="*/ 72 w 145"/>
                  <a:gd name="T15" fmla="*/ 146 h 146"/>
                  <a:gd name="T16" fmla="*/ 0 w 145"/>
                  <a:gd name="T17" fmla="*/ 73 h 146"/>
                  <a:gd name="T18" fmla="*/ 72 w 145"/>
                  <a:gd name="T19" fmla="*/ 0 h 146"/>
                  <a:gd name="T20" fmla="*/ 145 w 145"/>
                  <a:gd name="T21" fmla="*/ 73 h 146"/>
                  <a:gd name="T22" fmla="*/ 72 w 145"/>
                  <a:gd name="T23"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 h="146">
                    <a:moveTo>
                      <a:pt x="72" y="47"/>
                    </a:moveTo>
                    <a:lnTo>
                      <a:pt x="72" y="47"/>
                    </a:lnTo>
                    <a:cubicBezTo>
                      <a:pt x="58" y="47"/>
                      <a:pt x="47" y="59"/>
                      <a:pt x="47" y="73"/>
                    </a:cubicBezTo>
                    <a:cubicBezTo>
                      <a:pt x="47" y="87"/>
                      <a:pt x="58" y="99"/>
                      <a:pt x="72" y="99"/>
                    </a:cubicBezTo>
                    <a:cubicBezTo>
                      <a:pt x="87" y="99"/>
                      <a:pt x="98" y="87"/>
                      <a:pt x="98" y="73"/>
                    </a:cubicBezTo>
                    <a:cubicBezTo>
                      <a:pt x="98" y="59"/>
                      <a:pt x="87" y="47"/>
                      <a:pt x="72" y="47"/>
                    </a:cubicBezTo>
                    <a:close/>
                    <a:moveTo>
                      <a:pt x="72" y="146"/>
                    </a:moveTo>
                    <a:lnTo>
                      <a:pt x="72" y="146"/>
                    </a:lnTo>
                    <a:cubicBezTo>
                      <a:pt x="32" y="146"/>
                      <a:pt x="0" y="113"/>
                      <a:pt x="0" y="73"/>
                    </a:cubicBezTo>
                    <a:cubicBezTo>
                      <a:pt x="0" y="33"/>
                      <a:pt x="32" y="0"/>
                      <a:pt x="72" y="0"/>
                    </a:cubicBezTo>
                    <a:cubicBezTo>
                      <a:pt x="112" y="0"/>
                      <a:pt x="145" y="33"/>
                      <a:pt x="145" y="73"/>
                    </a:cubicBezTo>
                    <a:cubicBezTo>
                      <a:pt x="145" y="113"/>
                      <a:pt x="112" y="146"/>
                      <a:pt x="72" y="14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374" name="Freeform 25">
                <a:extLst>
                  <a:ext uri="{FF2B5EF4-FFF2-40B4-BE49-F238E27FC236}">
                    <a16:creationId xmlns:a16="http://schemas.microsoft.com/office/drawing/2014/main" id="{5B1E6F7D-206B-360E-CC02-F3562FC5B128}"/>
                  </a:ext>
                </a:extLst>
              </p:cNvPr>
              <p:cNvSpPr>
                <a:spLocks noEditPoints="1"/>
              </p:cNvSpPr>
              <p:nvPr/>
            </p:nvSpPr>
            <p:spPr bwMode="auto">
              <a:xfrm>
                <a:off x="1999" y="2164"/>
                <a:ext cx="35" cy="36"/>
              </a:xfrm>
              <a:custGeom>
                <a:avLst/>
                <a:gdLst>
                  <a:gd name="T0" fmla="*/ 73 w 145"/>
                  <a:gd name="T1" fmla="*/ 47 h 145"/>
                  <a:gd name="T2" fmla="*/ 73 w 145"/>
                  <a:gd name="T3" fmla="*/ 47 h 145"/>
                  <a:gd name="T4" fmla="*/ 47 w 145"/>
                  <a:gd name="T5" fmla="*/ 73 h 145"/>
                  <a:gd name="T6" fmla="*/ 73 w 145"/>
                  <a:gd name="T7" fmla="*/ 98 h 145"/>
                  <a:gd name="T8" fmla="*/ 99 w 145"/>
                  <a:gd name="T9" fmla="*/ 73 h 145"/>
                  <a:gd name="T10" fmla="*/ 73 w 145"/>
                  <a:gd name="T11" fmla="*/ 47 h 145"/>
                  <a:gd name="T12" fmla="*/ 73 w 145"/>
                  <a:gd name="T13" fmla="*/ 145 h 145"/>
                  <a:gd name="T14" fmla="*/ 73 w 145"/>
                  <a:gd name="T15" fmla="*/ 145 h 145"/>
                  <a:gd name="T16" fmla="*/ 0 w 145"/>
                  <a:gd name="T17" fmla="*/ 73 h 145"/>
                  <a:gd name="T18" fmla="*/ 73 w 145"/>
                  <a:gd name="T19" fmla="*/ 0 h 145"/>
                  <a:gd name="T20" fmla="*/ 145 w 145"/>
                  <a:gd name="T21" fmla="*/ 73 h 145"/>
                  <a:gd name="T22" fmla="*/ 73 w 145"/>
                  <a:gd name="T23" fmla="*/ 145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 h="145">
                    <a:moveTo>
                      <a:pt x="73" y="47"/>
                    </a:moveTo>
                    <a:lnTo>
                      <a:pt x="73" y="47"/>
                    </a:lnTo>
                    <a:cubicBezTo>
                      <a:pt x="58" y="47"/>
                      <a:pt x="47" y="58"/>
                      <a:pt x="47" y="73"/>
                    </a:cubicBezTo>
                    <a:cubicBezTo>
                      <a:pt x="47" y="87"/>
                      <a:pt x="58" y="98"/>
                      <a:pt x="73" y="98"/>
                    </a:cubicBezTo>
                    <a:cubicBezTo>
                      <a:pt x="87" y="98"/>
                      <a:pt x="99" y="87"/>
                      <a:pt x="99" y="73"/>
                    </a:cubicBezTo>
                    <a:cubicBezTo>
                      <a:pt x="99" y="58"/>
                      <a:pt x="87" y="47"/>
                      <a:pt x="73" y="47"/>
                    </a:cubicBezTo>
                    <a:close/>
                    <a:moveTo>
                      <a:pt x="73" y="145"/>
                    </a:moveTo>
                    <a:lnTo>
                      <a:pt x="73" y="145"/>
                    </a:lnTo>
                    <a:cubicBezTo>
                      <a:pt x="33" y="145"/>
                      <a:pt x="0" y="113"/>
                      <a:pt x="0" y="73"/>
                    </a:cubicBezTo>
                    <a:cubicBezTo>
                      <a:pt x="0" y="33"/>
                      <a:pt x="33" y="0"/>
                      <a:pt x="73" y="0"/>
                    </a:cubicBezTo>
                    <a:cubicBezTo>
                      <a:pt x="113" y="0"/>
                      <a:pt x="145" y="33"/>
                      <a:pt x="145" y="73"/>
                    </a:cubicBezTo>
                    <a:cubicBezTo>
                      <a:pt x="145" y="113"/>
                      <a:pt x="113" y="145"/>
                      <a:pt x="73" y="1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375" name="Freeform 26">
                <a:extLst>
                  <a:ext uri="{FF2B5EF4-FFF2-40B4-BE49-F238E27FC236}">
                    <a16:creationId xmlns:a16="http://schemas.microsoft.com/office/drawing/2014/main" id="{1396225D-386D-4029-1A4C-13E9A66D51C4}"/>
                  </a:ext>
                </a:extLst>
              </p:cNvPr>
              <p:cNvSpPr>
                <a:spLocks noEditPoints="1"/>
              </p:cNvSpPr>
              <p:nvPr/>
            </p:nvSpPr>
            <p:spPr bwMode="auto">
              <a:xfrm>
                <a:off x="1682" y="2164"/>
                <a:ext cx="35" cy="36"/>
              </a:xfrm>
              <a:custGeom>
                <a:avLst/>
                <a:gdLst>
                  <a:gd name="T0" fmla="*/ 72 w 145"/>
                  <a:gd name="T1" fmla="*/ 47 h 145"/>
                  <a:gd name="T2" fmla="*/ 72 w 145"/>
                  <a:gd name="T3" fmla="*/ 47 h 145"/>
                  <a:gd name="T4" fmla="*/ 46 w 145"/>
                  <a:gd name="T5" fmla="*/ 73 h 145"/>
                  <a:gd name="T6" fmla="*/ 72 w 145"/>
                  <a:gd name="T7" fmla="*/ 98 h 145"/>
                  <a:gd name="T8" fmla="*/ 98 w 145"/>
                  <a:gd name="T9" fmla="*/ 73 h 145"/>
                  <a:gd name="T10" fmla="*/ 72 w 145"/>
                  <a:gd name="T11" fmla="*/ 47 h 145"/>
                  <a:gd name="T12" fmla="*/ 72 w 145"/>
                  <a:gd name="T13" fmla="*/ 145 h 145"/>
                  <a:gd name="T14" fmla="*/ 72 w 145"/>
                  <a:gd name="T15" fmla="*/ 145 h 145"/>
                  <a:gd name="T16" fmla="*/ 0 w 145"/>
                  <a:gd name="T17" fmla="*/ 73 h 145"/>
                  <a:gd name="T18" fmla="*/ 72 w 145"/>
                  <a:gd name="T19" fmla="*/ 0 h 145"/>
                  <a:gd name="T20" fmla="*/ 145 w 145"/>
                  <a:gd name="T21" fmla="*/ 73 h 145"/>
                  <a:gd name="T22" fmla="*/ 72 w 145"/>
                  <a:gd name="T23" fmla="*/ 145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 h="145">
                    <a:moveTo>
                      <a:pt x="72" y="47"/>
                    </a:moveTo>
                    <a:lnTo>
                      <a:pt x="72" y="47"/>
                    </a:lnTo>
                    <a:cubicBezTo>
                      <a:pt x="58" y="47"/>
                      <a:pt x="46" y="58"/>
                      <a:pt x="46" y="73"/>
                    </a:cubicBezTo>
                    <a:cubicBezTo>
                      <a:pt x="46" y="87"/>
                      <a:pt x="58" y="98"/>
                      <a:pt x="72" y="98"/>
                    </a:cubicBezTo>
                    <a:cubicBezTo>
                      <a:pt x="86" y="98"/>
                      <a:pt x="98" y="87"/>
                      <a:pt x="98" y="73"/>
                    </a:cubicBezTo>
                    <a:cubicBezTo>
                      <a:pt x="98" y="58"/>
                      <a:pt x="86" y="47"/>
                      <a:pt x="72" y="47"/>
                    </a:cubicBezTo>
                    <a:close/>
                    <a:moveTo>
                      <a:pt x="72" y="145"/>
                    </a:moveTo>
                    <a:lnTo>
                      <a:pt x="72" y="145"/>
                    </a:lnTo>
                    <a:cubicBezTo>
                      <a:pt x="32" y="145"/>
                      <a:pt x="0" y="113"/>
                      <a:pt x="0" y="73"/>
                    </a:cubicBezTo>
                    <a:cubicBezTo>
                      <a:pt x="0" y="33"/>
                      <a:pt x="32" y="0"/>
                      <a:pt x="72" y="0"/>
                    </a:cubicBezTo>
                    <a:cubicBezTo>
                      <a:pt x="112" y="0"/>
                      <a:pt x="145" y="33"/>
                      <a:pt x="145" y="73"/>
                    </a:cubicBezTo>
                    <a:cubicBezTo>
                      <a:pt x="145" y="113"/>
                      <a:pt x="112" y="145"/>
                      <a:pt x="72" y="1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376" name="Freeform 27">
                <a:extLst>
                  <a:ext uri="{FF2B5EF4-FFF2-40B4-BE49-F238E27FC236}">
                    <a16:creationId xmlns:a16="http://schemas.microsoft.com/office/drawing/2014/main" id="{D5F3C7E2-FF33-7551-9FD8-F681E309F1B4}"/>
                  </a:ext>
                </a:extLst>
              </p:cNvPr>
              <p:cNvSpPr>
                <a:spLocks noEditPoints="1"/>
              </p:cNvSpPr>
              <p:nvPr/>
            </p:nvSpPr>
            <p:spPr bwMode="auto">
              <a:xfrm>
                <a:off x="1980" y="2085"/>
                <a:ext cx="35" cy="35"/>
              </a:xfrm>
              <a:custGeom>
                <a:avLst/>
                <a:gdLst>
                  <a:gd name="T0" fmla="*/ 73 w 145"/>
                  <a:gd name="T1" fmla="*/ 47 h 145"/>
                  <a:gd name="T2" fmla="*/ 73 w 145"/>
                  <a:gd name="T3" fmla="*/ 47 h 145"/>
                  <a:gd name="T4" fmla="*/ 47 w 145"/>
                  <a:gd name="T5" fmla="*/ 73 h 145"/>
                  <a:gd name="T6" fmla="*/ 73 w 145"/>
                  <a:gd name="T7" fmla="*/ 98 h 145"/>
                  <a:gd name="T8" fmla="*/ 99 w 145"/>
                  <a:gd name="T9" fmla="*/ 73 h 145"/>
                  <a:gd name="T10" fmla="*/ 73 w 145"/>
                  <a:gd name="T11" fmla="*/ 47 h 145"/>
                  <a:gd name="T12" fmla="*/ 73 w 145"/>
                  <a:gd name="T13" fmla="*/ 145 h 145"/>
                  <a:gd name="T14" fmla="*/ 73 w 145"/>
                  <a:gd name="T15" fmla="*/ 145 h 145"/>
                  <a:gd name="T16" fmla="*/ 0 w 145"/>
                  <a:gd name="T17" fmla="*/ 73 h 145"/>
                  <a:gd name="T18" fmla="*/ 73 w 145"/>
                  <a:gd name="T19" fmla="*/ 0 h 145"/>
                  <a:gd name="T20" fmla="*/ 145 w 145"/>
                  <a:gd name="T21" fmla="*/ 73 h 145"/>
                  <a:gd name="T22" fmla="*/ 73 w 145"/>
                  <a:gd name="T23" fmla="*/ 145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 h="145">
                    <a:moveTo>
                      <a:pt x="73" y="47"/>
                    </a:moveTo>
                    <a:lnTo>
                      <a:pt x="73" y="47"/>
                    </a:lnTo>
                    <a:cubicBezTo>
                      <a:pt x="58" y="47"/>
                      <a:pt x="47" y="58"/>
                      <a:pt x="47" y="73"/>
                    </a:cubicBezTo>
                    <a:cubicBezTo>
                      <a:pt x="47" y="87"/>
                      <a:pt x="58" y="98"/>
                      <a:pt x="73" y="98"/>
                    </a:cubicBezTo>
                    <a:cubicBezTo>
                      <a:pt x="87" y="98"/>
                      <a:pt x="99" y="87"/>
                      <a:pt x="99" y="73"/>
                    </a:cubicBezTo>
                    <a:cubicBezTo>
                      <a:pt x="99" y="58"/>
                      <a:pt x="87" y="47"/>
                      <a:pt x="73" y="47"/>
                    </a:cubicBezTo>
                    <a:close/>
                    <a:moveTo>
                      <a:pt x="73" y="145"/>
                    </a:moveTo>
                    <a:lnTo>
                      <a:pt x="73" y="145"/>
                    </a:lnTo>
                    <a:cubicBezTo>
                      <a:pt x="33" y="145"/>
                      <a:pt x="0" y="113"/>
                      <a:pt x="0" y="73"/>
                    </a:cubicBezTo>
                    <a:cubicBezTo>
                      <a:pt x="0" y="33"/>
                      <a:pt x="33" y="0"/>
                      <a:pt x="73" y="0"/>
                    </a:cubicBezTo>
                    <a:cubicBezTo>
                      <a:pt x="113" y="0"/>
                      <a:pt x="145" y="33"/>
                      <a:pt x="145" y="73"/>
                    </a:cubicBezTo>
                    <a:cubicBezTo>
                      <a:pt x="145" y="113"/>
                      <a:pt x="113" y="145"/>
                      <a:pt x="73" y="1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377" name="Freeform 28">
                <a:extLst>
                  <a:ext uri="{FF2B5EF4-FFF2-40B4-BE49-F238E27FC236}">
                    <a16:creationId xmlns:a16="http://schemas.microsoft.com/office/drawing/2014/main" id="{0B4C1777-4D58-C023-B36F-CC92207C4D25}"/>
                  </a:ext>
                </a:extLst>
              </p:cNvPr>
              <p:cNvSpPr>
                <a:spLocks noEditPoints="1"/>
              </p:cNvSpPr>
              <p:nvPr/>
            </p:nvSpPr>
            <p:spPr bwMode="auto">
              <a:xfrm>
                <a:off x="1701" y="2244"/>
                <a:ext cx="36" cy="35"/>
              </a:xfrm>
              <a:custGeom>
                <a:avLst/>
                <a:gdLst>
                  <a:gd name="T0" fmla="*/ 73 w 146"/>
                  <a:gd name="T1" fmla="*/ 47 h 145"/>
                  <a:gd name="T2" fmla="*/ 73 w 146"/>
                  <a:gd name="T3" fmla="*/ 47 h 145"/>
                  <a:gd name="T4" fmla="*/ 47 w 146"/>
                  <a:gd name="T5" fmla="*/ 73 h 145"/>
                  <a:gd name="T6" fmla="*/ 73 w 146"/>
                  <a:gd name="T7" fmla="*/ 99 h 145"/>
                  <a:gd name="T8" fmla="*/ 99 w 146"/>
                  <a:gd name="T9" fmla="*/ 73 h 145"/>
                  <a:gd name="T10" fmla="*/ 73 w 146"/>
                  <a:gd name="T11" fmla="*/ 47 h 145"/>
                  <a:gd name="T12" fmla="*/ 73 w 146"/>
                  <a:gd name="T13" fmla="*/ 145 h 145"/>
                  <a:gd name="T14" fmla="*/ 73 w 146"/>
                  <a:gd name="T15" fmla="*/ 145 h 145"/>
                  <a:gd name="T16" fmla="*/ 0 w 146"/>
                  <a:gd name="T17" fmla="*/ 73 h 145"/>
                  <a:gd name="T18" fmla="*/ 73 w 146"/>
                  <a:gd name="T19" fmla="*/ 0 h 145"/>
                  <a:gd name="T20" fmla="*/ 146 w 146"/>
                  <a:gd name="T21" fmla="*/ 73 h 145"/>
                  <a:gd name="T22" fmla="*/ 73 w 146"/>
                  <a:gd name="T23" fmla="*/ 145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6" h="145">
                    <a:moveTo>
                      <a:pt x="73" y="47"/>
                    </a:moveTo>
                    <a:lnTo>
                      <a:pt x="73" y="47"/>
                    </a:lnTo>
                    <a:cubicBezTo>
                      <a:pt x="59" y="47"/>
                      <a:pt x="47" y="58"/>
                      <a:pt x="47" y="73"/>
                    </a:cubicBezTo>
                    <a:cubicBezTo>
                      <a:pt x="47" y="87"/>
                      <a:pt x="59" y="99"/>
                      <a:pt x="73" y="99"/>
                    </a:cubicBezTo>
                    <a:cubicBezTo>
                      <a:pt x="87" y="99"/>
                      <a:pt x="99" y="87"/>
                      <a:pt x="99" y="73"/>
                    </a:cubicBezTo>
                    <a:cubicBezTo>
                      <a:pt x="99" y="58"/>
                      <a:pt x="87" y="47"/>
                      <a:pt x="73" y="47"/>
                    </a:cubicBezTo>
                    <a:close/>
                    <a:moveTo>
                      <a:pt x="73" y="145"/>
                    </a:moveTo>
                    <a:lnTo>
                      <a:pt x="73" y="145"/>
                    </a:lnTo>
                    <a:cubicBezTo>
                      <a:pt x="33" y="145"/>
                      <a:pt x="0" y="113"/>
                      <a:pt x="0" y="73"/>
                    </a:cubicBezTo>
                    <a:cubicBezTo>
                      <a:pt x="0" y="33"/>
                      <a:pt x="33" y="0"/>
                      <a:pt x="73" y="0"/>
                    </a:cubicBezTo>
                    <a:cubicBezTo>
                      <a:pt x="113" y="0"/>
                      <a:pt x="146" y="33"/>
                      <a:pt x="146" y="73"/>
                    </a:cubicBezTo>
                    <a:cubicBezTo>
                      <a:pt x="146" y="113"/>
                      <a:pt x="113" y="145"/>
                      <a:pt x="73" y="1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378" name="Freeform 29">
                <a:extLst>
                  <a:ext uri="{FF2B5EF4-FFF2-40B4-BE49-F238E27FC236}">
                    <a16:creationId xmlns:a16="http://schemas.microsoft.com/office/drawing/2014/main" id="{A1CF20B8-BD68-80BE-289A-A6E281E98F90}"/>
                  </a:ext>
                </a:extLst>
              </p:cNvPr>
              <p:cNvSpPr>
                <a:spLocks noEditPoints="1"/>
              </p:cNvSpPr>
              <p:nvPr/>
            </p:nvSpPr>
            <p:spPr bwMode="auto">
              <a:xfrm>
                <a:off x="1761" y="2304"/>
                <a:ext cx="35" cy="35"/>
              </a:xfrm>
              <a:custGeom>
                <a:avLst/>
                <a:gdLst>
                  <a:gd name="T0" fmla="*/ 72 w 145"/>
                  <a:gd name="T1" fmla="*/ 47 h 146"/>
                  <a:gd name="T2" fmla="*/ 72 w 145"/>
                  <a:gd name="T3" fmla="*/ 47 h 146"/>
                  <a:gd name="T4" fmla="*/ 46 w 145"/>
                  <a:gd name="T5" fmla="*/ 73 h 146"/>
                  <a:gd name="T6" fmla="*/ 72 w 145"/>
                  <a:gd name="T7" fmla="*/ 99 h 146"/>
                  <a:gd name="T8" fmla="*/ 98 w 145"/>
                  <a:gd name="T9" fmla="*/ 73 h 146"/>
                  <a:gd name="T10" fmla="*/ 72 w 145"/>
                  <a:gd name="T11" fmla="*/ 47 h 146"/>
                  <a:gd name="T12" fmla="*/ 72 w 145"/>
                  <a:gd name="T13" fmla="*/ 146 h 146"/>
                  <a:gd name="T14" fmla="*/ 72 w 145"/>
                  <a:gd name="T15" fmla="*/ 146 h 146"/>
                  <a:gd name="T16" fmla="*/ 0 w 145"/>
                  <a:gd name="T17" fmla="*/ 73 h 146"/>
                  <a:gd name="T18" fmla="*/ 72 w 145"/>
                  <a:gd name="T19" fmla="*/ 0 h 146"/>
                  <a:gd name="T20" fmla="*/ 145 w 145"/>
                  <a:gd name="T21" fmla="*/ 73 h 146"/>
                  <a:gd name="T22" fmla="*/ 72 w 145"/>
                  <a:gd name="T23"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 h="146">
                    <a:moveTo>
                      <a:pt x="72" y="47"/>
                    </a:moveTo>
                    <a:lnTo>
                      <a:pt x="72" y="47"/>
                    </a:lnTo>
                    <a:cubicBezTo>
                      <a:pt x="58" y="47"/>
                      <a:pt x="46" y="59"/>
                      <a:pt x="46" y="73"/>
                    </a:cubicBezTo>
                    <a:cubicBezTo>
                      <a:pt x="46" y="87"/>
                      <a:pt x="58" y="99"/>
                      <a:pt x="72" y="99"/>
                    </a:cubicBezTo>
                    <a:cubicBezTo>
                      <a:pt x="87" y="99"/>
                      <a:pt x="98" y="87"/>
                      <a:pt x="98" y="73"/>
                    </a:cubicBezTo>
                    <a:cubicBezTo>
                      <a:pt x="98" y="59"/>
                      <a:pt x="87" y="47"/>
                      <a:pt x="72" y="47"/>
                    </a:cubicBezTo>
                    <a:close/>
                    <a:moveTo>
                      <a:pt x="72" y="146"/>
                    </a:moveTo>
                    <a:lnTo>
                      <a:pt x="72" y="146"/>
                    </a:lnTo>
                    <a:cubicBezTo>
                      <a:pt x="32" y="146"/>
                      <a:pt x="0" y="113"/>
                      <a:pt x="0" y="73"/>
                    </a:cubicBezTo>
                    <a:cubicBezTo>
                      <a:pt x="0" y="33"/>
                      <a:pt x="32" y="0"/>
                      <a:pt x="72" y="0"/>
                    </a:cubicBezTo>
                    <a:cubicBezTo>
                      <a:pt x="112" y="0"/>
                      <a:pt x="145" y="33"/>
                      <a:pt x="145" y="73"/>
                    </a:cubicBezTo>
                    <a:cubicBezTo>
                      <a:pt x="145" y="113"/>
                      <a:pt x="112" y="146"/>
                      <a:pt x="72" y="14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grpSp>
        <p:grpSp>
          <p:nvGrpSpPr>
            <p:cNvPr id="318" name="Group 32">
              <a:extLst>
                <a:ext uri="{FF2B5EF4-FFF2-40B4-BE49-F238E27FC236}">
                  <a16:creationId xmlns:a16="http://schemas.microsoft.com/office/drawing/2014/main" id="{D05409C6-A6B9-EFCB-9195-84D6D1DD1C40}"/>
                </a:ext>
              </a:extLst>
            </p:cNvPr>
            <p:cNvGrpSpPr>
              <a:grpSpLocks noChangeAspect="1"/>
            </p:cNvGrpSpPr>
            <p:nvPr/>
          </p:nvGrpSpPr>
          <p:grpSpPr bwMode="auto">
            <a:xfrm>
              <a:off x="10888882" y="431555"/>
              <a:ext cx="336359" cy="262566"/>
              <a:chOff x="2405" y="1146"/>
              <a:chExt cx="392" cy="306"/>
            </a:xfrm>
          </p:grpSpPr>
          <p:sp>
            <p:nvSpPr>
              <p:cNvPr id="319" name="Freeform 33">
                <a:extLst>
                  <a:ext uri="{FF2B5EF4-FFF2-40B4-BE49-F238E27FC236}">
                    <a16:creationId xmlns:a16="http://schemas.microsoft.com/office/drawing/2014/main" id="{B03416FE-A311-8988-4C38-019BCE596E33}"/>
                  </a:ext>
                </a:extLst>
              </p:cNvPr>
              <p:cNvSpPr>
                <a:spLocks/>
              </p:cNvSpPr>
              <p:nvPr/>
            </p:nvSpPr>
            <p:spPr bwMode="auto">
              <a:xfrm>
                <a:off x="2538" y="1262"/>
                <a:ext cx="148" cy="190"/>
              </a:xfrm>
              <a:custGeom>
                <a:avLst/>
                <a:gdLst>
                  <a:gd name="T0" fmla="*/ 484 w 486"/>
                  <a:gd name="T1" fmla="*/ 376 h 590"/>
                  <a:gd name="T2" fmla="*/ 484 w 486"/>
                  <a:gd name="T3" fmla="*/ 376 h 590"/>
                  <a:gd name="T4" fmla="*/ 243 w 486"/>
                  <a:gd name="T5" fmla="*/ 590 h 590"/>
                  <a:gd name="T6" fmla="*/ 1 w 486"/>
                  <a:gd name="T7" fmla="*/ 376 h 590"/>
                  <a:gd name="T8" fmla="*/ 0 w 486"/>
                  <a:gd name="T9" fmla="*/ 354 h 590"/>
                  <a:gd name="T10" fmla="*/ 0 w 486"/>
                  <a:gd name="T11" fmla="*/ 67 h 590"/>
                  <a:gd name="T12" fmla="*/ 243 w 486"/>
                  <a:gd name="T13" fmla="*/ 0 h 590"/>
                  <a:gd name="T14" fmla="*/ 485 w 486"/>
                  <a:gd name="T15" fmla="*/ 67 h 590"/>
                  <a:gd name="T16" fmla="*/ 485 w 486"/>
                  <a:gd name="T17" fmla="*/ 354 h 590"/>
                  <a:gd name="T18" fmla="*/ 484 w 486"/>
                  <a:gd name="T19" fmla="*/ 376 h 590"/>
                  <a:gd name="T20" fmla="*/ 484 w 486"/>
                  <a:gd name="T21" fmla="*/ 376 h 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6" h="590">
                    <a:moveTo>
                      <a:pt x="484" y="376"/>
                    </a:moveTo>
                    <a:lnTo>
                      <a:pt x="484" y="376"/>
                    </a:lnTo>
                    <a:cubicBezTo>
                      <a:pt x="470" y="508"/>
                      <a:pt x="298" y="544"/>
                      <a:pt x="243" y="590"/>
                    </a:cubicBezTo>
                    <a:cubicBezTo>
                      <a:pt x="188" y="544"/>
                      <a:pt x="16" y="508"/>
                      <a:pt x="1" y="376"/>
                    </a:cubicBezTo>
                    <a:cubicBezTo>
                      <a:pt x="1" y="369"/>
                      <a:pt x="0" y="361"/>
                      <a:pt x="0" y="354"/>
                    </a:cubicBezTo>
                    <a:lnTo>
                      <a:pt x="0" y="67"/>
                    </a:lnTo>
                    <a:cubicBezTo>
                      <a:pt x="89" y="67"/>
                      <a:pt x="147" y="65"/>
                      <a:pt x="243" y="0"/>
                    </a:cubicBezTo>
                    <a:cubicBezTo>
                      <a:pt x="339" y="65"/>
                      <a:pt x="396" y="67"/>
                      <a:pt x="485" y="67"/>
                    </a:cubicBezTo>
                    <a:lnTo>
                      <a:pt x="485" y="354"/>
                    </a:lnTo>
                    <a:cubicBezTo>
                      <a:pt x="486" y="361"/>
                      <a:pt x="485" y="369"/>
                      <a:pt x="484" y="376"/>
                    </a:cubicBezTo>
                    <a:lnTo>
                      <a:pt x="484" y="376"/>
                    </a:lnTo>
                    <a:close/>
                  </a:path>
                </a:pathLst>
              </a:custGeom>
              <a:noFill/>
              <a:ln w="63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320" name="Freeform 34">
                <a:extLst>
                  <a:ext uri="{FF2B5EF4-FFF2-40B4-BE49-F238E27FC236}">
                    <a16:creationId xmlns:a16="http://schemas.microsoft.com/office/drawing/2014/main" id="{B3E04E14-BCCE-5E84-8F92-382548199907}"/>
                  </a:ext>
                </a:extLst>
              </p:cNvPr>
              <p:cNvSpPr>
                <a:spLocks/>
              </p:cNvSpPr>
              <p:nvPr/>
            </p:nvSpPr>
            <p:spPr bwMode="auto">
              <a:xfrm>
                <a:off x="2568" y="1325"/>
                <a:ext cx="88" cy="69"/>
              </a:xfrm>
              <a:custGeom>
                <a:avLst/>
                <a:gdLst>
                  <a:gd name="T0" fmla="*/ 240 w 291"/>
                  <a:gd name="T1" fmla="*/ 98 h 215"/>
                  <a:gd name="T2" fmla="*/ 240 w 291"/>
                  <a:gd name="T3" fmla="*/ 98 h 215"/>
                  <a:gd name="T4" fmla="*/ 132 w 291"/>
                  <a:gd name="T5" fmla="*/ 215 h 215"/>
                  <a:gd name="T6" fmla="*/ 0 w 291"/>
                  <a:gd name="T7" fmla="*/ 91 h 215"/>
                  <a:gd name="T8" fmla="*/ 45 w 291"/>
                  <a:gd name="T9" fmla="*/ 44 h 215"/>
                  <a:gd name="T10" fmla="*/ 128 w 291"/>
                  <a:gd name="T11" fmla="*/ 119 h 215"/>
                  <a:gd name="T12" fmla="*/ 243 w 291"/>
                  <a:gd name="T13" fmla="*/ 0 h 215"/>
                  <a:gd name="T14" fmla="*/ 291 w 291"/>
                  <a:gd name="T15" fmla="*/ 43 h 215"/>
                  <a:gd name="T16" fmla="*/ 240 w 291"/>
                  <a:gd name="T17" fmla="*/ 98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1" h="215">
                    <a:moveTo>
                      <a:pt x="240" y="98"/>
                    </a:moveTo>
                    <a:lnTo>
                      <a:pt x="240" y="98"/>
                    </a:lnTo>
                    <a:lnTo>
                      <a:pt x="132" y="215"/>
                    </a:lnTo>
                    <a:lnTo>
                      <a:pt x="0" y="91"/>
                    </a:lnTo>
                    <a:lnTo>
                      <a:pt x="45" y="44"/>
                    </a:lnTo>
                    <a:lnTo>
                      <a:pt x="128" y="119"/>
                    </a:lnTo>
                    <a:lnTo>
                      <a:pt x="243" y="0"/>
                    </a:lnTo>
                    <a:lnTo>
                      <a:pt x="291" y="43"/>
                    </a:lnTo>
                    <a:lnTo>
                      <a:pt x="240" y="98"/>
                    </a:lnTo>
                    <a:close/>
                  </a:path>
                </a:pathLst>
              </a:custGeom>
              <a:noFill/>
              <a:ln w="635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321" name="Freeform 35">
                <a:extLst>
                  <a:ext uri="{FF2B5EF4-FFF2-40B4-BE49-F238E27FC236}">
                    <a16:creationId xmlns:a16="http://schemas.microsoft.com/office/drawing/2014/main" id="{A0DDEB2B-99DD-DEC3-5AAE-4CB85F901CB5}"/>
                  </a:ext>
                </a:extLst>
              </p:cNvPr>
              <p:cNvSpPr>
                <a:spLocks/>
              </p:cNvSpPr>
              <p:nvPr/>
            </p:nvSpPr>
            <p:spPr bwMode="auto">
              <a:xfrm>
                <a:off x="2649" y="1178"/>
                <a:ext cx="48" cy="47"/>
              </a:xfrm>
              <a:custGeom>
                <a:avLst/>
                <a:gdLst>
                  <a:gd name="T0" fmla="*/ 0 w 158"/>
                  <a:gd name="T1" fmla="*/ 0 h 146"/>
                  <a:gd name="T2" fmla="*/ 0 w 158"/>
                  <a:gd name="T3" fmla="*/ 0 h 146"/>
                  <a:gd name="T4" fmla="*/ 158 w 158"/>
                  <a:gd name="T5" fmla="*/ 146 h 146"/>
                </a:gdLst>
                <a:ahLst/>
                <a:cxnLst>
                  <a:cxn ang="0">
                    <a:pos x="T0" y="T1"/>
                  </a:cxn>
                  <a:cxn ang="0">
                    <a:pos x="T2" y="T3"/>
                  </a:cxn>
                  <a:cxn ang="0">
                    <a:pos x="T4" y="T5"/>
                  </a:cxn>
                </a:cxnLst>
                <a:rect l="0" t="0" r="r" b="b"/>
                <a:pathLst>
                  <a:path w="158" h="146">
                    <a:moveTo>
                      <a:pt x="0" y="0"/>
                    </a:moveTo>
                    <a:lnTo>
                      <a:pt x="0" y="0"/>
                    </a:lnTo>
                    <a:cubicBezTo>
                      <a:pt x="83" y="0"/>
                      <a:pt x="151" y="64"/>
                      <a:pt x="158" y="146"/>
                    </a:cubicBezTo>
                  </a:path>
                </a:pathLst>
              </a:custGeom>
              <a:noFill/>
              <a:ln w="63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322" name="Freeform 36">
                <a:extLst>
                  <a:ext uri="{FF2B5EF4-FFF2-40B4-BE49-F238E27FC236}">
                    <a16:creationId xmlns:a16="http://schemas.microsoft.com/office/drawing/2014/main" id="{6D9EAD00-5C53-B0AA-3977-355C326807E3}"/>
                  </a:ext>
                </a:extLst>
              </p:cNvPr>
              <p:cNvSpPr>
                <a:spLocks/>
              </p:cNvSpPr>
              <p:nvPr/>
            </p:nvSpPr>
            <p:spPr bwMode="auto">
              <a:xfrm>
                <a:off x="2559" y="1146"/>
                <a:ext cx="238" cy="238"/>
              </a:xfrm>
              <a:custGeom>
                <a:avLst/>
                <a:gdLst>
                  <a:gd name="T0" fmla="*/ 0 w 783"/>
                  <a:gd name="T1" fmla="*/ 225 h 737"/>
                  <a:gd name="T2" fmla="*/ 0 w 783"/>
                  <a:gd name="T3" fmla="*/ 225 h 737"/>
                  <a:gd name="T4" fmla="*/ 25 w 783"/>
                  <a:gd name="T5" fmla="*/ 154 h 737"/>
                  <a:gd name="T6" fmla="*/ 277 w 783"/>
                  <a:gd name="T7" fmla="*/ 0 h 737"/>
                  <a:gd name="T8" fmla="*/ 558 w 783"/>
                  <a:gd name="T9" fmla="*/ 267 h 737"/>
                  <a:gd name="T10" fmla="*/ 783 w 783"/>
                  <a:gd name="T11" fmla="*/ 502 h 737"/>
                  <a:gd name="T12" fmla="*/ 548 w 783"/>
                  <a:gd name="T13" fmla="*/ 737 h 737"/>
                  <a:gd name="T14" fmla="*/ 482 w 783"/>
                  <a:gd name="T15" fmla="*/ 737 h 737"/>
                  <a:gd name="T16" fmla="*/ 414 w 783"/>
                  <a:gd name="T17" fmla="*/ 737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83" h="737">
                    <a:moveTo>
                      <a:pt x="0" y="225"/>
                    </a:moveTo>
                    <a:lnTo>
                      <a:pt x="0" y="225"/>
                    </a:lnTo>
                    <a:cubicBezTo>
                      <a:pt x="8" y="197"/>
                      <a:pt x="13" y="181"/>
                      <a:pt x="25" y="154"/>
                    </a:cubicBezTo>
                    <a:cubicBezTo>
                      <a:pt x="73" y="60"/>
                      <a:pt x="169" y="0"/>
                      <a:pt x="277" y="0"/>
                    </a:cubicBezTo>
                    <a:cubicBezTo>
                      <a:pt x="427" y="0"/>
                      <a:pt x="551" y="118"/>
                      <a:pt x="558" y="267"/>
                    </a:cubicBezTo>
                    <a:cubicBezTo>
                      <a:pt x="683" y="272"/>
                      <a:pt x="783" y="376"/>
                      <a:pt x="783" y="502"/>
                    </a:cubicBezTo>
                    <a:cubicBezTo>
                      <a:pt x="783" y="631"/>
                      <a:pt x="677" y="737"/>
                      <a:pt x="548" y="737"/>
                    </a:cubicBezTo>
                    <a:lnTo>
                      <a:pt x="482" y="737"/>
                    </a:lnTo>
                    <a:lnTo>
                      <a:pt x="414" y="737"/>
                    </a:lnTo>
                  </a:path>
                </a:pathLst>
              </a:custGeom>
              <a:noFill/>
              <a:ln w="63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324" name="Freeform 37">
                <a:extLst>
                  <a:ext uri="{FF2B5EF4-FFF2-40B4-BE49-F238E27FC236}">
                    <a16:creationId xmlns:a16="http://schemas.microsoft.com/office/drawing/2014/main" id="{FE8DB5FD-6528-EDA7-49E1-4D816AFF1542}"/>
                  </a:ext>
                </a:extLst>
              </p:cNvPr>
              <p:cNvSpPr>
                <a:spLocks/>
              </p:cNvSpPr>
              <p:nvPr/>
            </p:nvSpPr>
            <p:spPr bwMode="auto">
              <a:xfrm>
                <a:off x="2405" y="1190"/>
                <a:ext cx="162" cy="194"/>
              </a:xfrm>
              <a:custGeom>
                <a:avLst/>
                <a:gdLst>
                  <a:gd name="T0" fmla="*/ 439 w 533"/>
                  <a:gd name="T1" fmla="*/ 600 h 600"/>
                  <a:gd name="T2" fmla="*/ 439 w 533"/>
                  <a:gd name="T3" fmla="*/ 600 h 600"/>
                  <a:gd name="T4" fmla="*/ 352 w 533"/>
                  <a:gd name="T5" fmla="*/ 600 h 600"/>
                  <a:gd name="T6" fmla="*/ 191 w 533"/>
                  <a:gd name="T7" fmla="*/ 600 h 600"/>
                  <a:gd name="T8" fmla="*/ 0 w 533"/>
                  <a:gd name="T9" fmla="*/ 409 h 600"/>
                  <a:gd name="T10" fmla="*/ 191 w 533"/>
                  <a:gd name="T11" fmla="*/ 217 h 600"/>
                  <a:gd name="T12" fmla="*/ 229 w 533"/>
                  <a:gd name="T13" fmla="*/ 221 h 600"/>
                  <a:gd name="T14" fmla="*/ 229 w 533"/>
                  <a:gd name="T15" fmla="*/ 219 h 600"/>
                  <a:gd name="T16" fmla="*/ 449 w 533"/>
                  <a:gd name="T17" fmla="*/ 0 h 600"/>
                  <a:gd name="T18" fmla="*/ 533 w 533"/>
                  <a:gd name="T19" fmla="*/ 17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3" h="600">
                    <a:moveTo>
                      <a:pt x="439" y="600"/>
                    </a:moveTo>
                    <a:lnTo>
                      <a:pt x="439" y="600"/>
                    </a:lnTo>
                    <a:lnTo>
                      <a:pt x="352" y="600"/>
                    </a:lnTo>
                    <a:lnTo>
                      <a:pt x="191" y="600"/>
                    </a:lnTo>
                    <a:cubicBezTo>
                      <a:pt x="85" y="600"/>
                      <a:pt x="0" y="514"/>
                      <a:pt x="0" y="409"/>
                    </a:cubicBezTo>
                    <a:cubicBezTo>
                      <a:pt x="0" y="303"/>
                      <a:pt x="85" y="217"/>
                      <a:pt x="191" y="217"/>
                    </a:cubicBezTo>
                    <a:cubicBezTo>
                      <a:pt x="204" y="217"/>
                      <a:pt x="217" y="219"/>
                      <a:pt x="229" y="221"/>
                    </a:cubicBezTo>
                    <a:cubicBezTo>
                      <a:pt x="229" y="220"/>
                      <a:pt x="229" y="220"/>
                      <a:pt x="229" y="219"/>
                    </a:cubicBezTo>
                    <a:cubicBezTo>
                      <a:pt x="229" y="98"/>
                      <a:pt x="328" y="0"/>
                      <a:pt x="449" y="0"/>
                    </a:cubicBezTo>
                    <a:cubicBezTo>
                      <a:pt x="478" y="0"/>
                      <a:pt x="507" y="5"/>
                      <a:pt x="533" y="17"/>
                    </a:cubicBezTo>
                  </a:path>
                </a:pathLst>
              </a:custGeom>
              <a:noFill/>
              <a:ln w="63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nSpc>
                    <a:spcPts val="600"/>
                  </a:lnSpc>
                </a:pPr>
                <a:endParaRPr lang="en-US" sz="1050"/>
              </a:p>
            </p:txBody>
          </p:sp>
        </p:grpSp>
      </p:grpSp>
    </p:spTree>
    <p:extLst>
      <p:ext uri="{BB962C8B-B14F-4D97-AF65-F5344CB8AC3E}">
        <p14:creationId xmlns:p14="http://schemas.microsoft.com/office/powerpoint/2010/main" val="27206273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9090E-09C1-4FCE-6D1D-722408C2CE35}"/>
              </a:ext>
            </a:extLst>
          </p:cNvPr>
          <p:cNvSpPr>
            <a:spLocks noGrp="1"/>
          </p:cNvSpPr>
          <p:nvPr>
            <p:ph type="title"/>
          </p:nvPr>
        </p:nvSpPr>
        <p:spPr>
          <a:xfrm>
            <a:off x="674741" y="365760"/>
            <a:ext cx="5421259" cy="685800"/>
          </a:xfrm>
        </p:spPr>
        <p:txBody>
          <a:bodyPr/>
          <a:lstStyle/>
          <a:p>
            <a:r>
              <a:rPr lang="en-US" sz="4000">
                <a:solidFill>
                  <a:schemeClr val="tx1"/>
                </a:solidFill>
                <a:latin typeface="+mn-lt"/>
              </a:rPr>
              <a:t>Cyber Defense</a:t>
            </a:r>
            <a:br>
              <a:rPr lang="en-US" sz="4000">
                <a:solidFill>
                  <a:schemeClr val="tx1"/>
                </a:solidFill>
                <a:latin typeface="+mn-lt"/>
              </a:rPr>
            </a:br>
            <a:r>
              <a:rPr lang="en-US" sz="4000">
                <a:solidFill>
                  <a:schemeClr val="tx1"/>
                </a:solidFill>
                <a:latin typeface="+mn-lt"/>
              </a:rPr>
              <a:t>and Response</a:t>
            </a:r>
            <a:br>
              <a:rPr lang="en-US" sz="4000">
                <a:solidFill>
                  <a:schemeClr val="tx1"/>
                </a:solidFill>
                <a:latin typeface="+mn-lt"/>
              </a:rPr>
            </a:br>
            <a:br>
              <a:rPr lang="en-US" sz="4000">
                <a:solidFill>
                  <a:schemeClr val="tx1"/>
                </a:solidFill>
                <a:latin typeface="+mn-lt"/>
              </a:rPr>
            </a:br>
            <a:endParaRPr lang="en-US">
              <a:latin typeface="+mn-lt"/>
            </a:endParaRPr>
          </a:p>
        </p:txBody>
      </p:sp>
      <p:sp>
        <p:nvSpPr>
          <p:cNvPr id="303" name="TextBox 302">
            <a:extLst>
              <a:ext uri="{FF2B5EF4-FFF2-40B4-BE49-F238E27FC236}">
                <a16:creationId xmlns:a16="http://schemas.microsoft.com/office/drawing/2014/main" id="{333A1D6B-B9B2-144D-7169-ECC5F25F05A9}"/>
              </a:ext>
            </a:extLst>
          </p:cNvPr>
          <p:cNvSpPr txBox="1"/>
          <p:nvPr/>
        </p:nvSpPr>
        <p:spPr>
          <a:xfrm>
            <a:off x="709238" y="126299"/>
            <a:ext cx="6112328" cy="369332"/>
          </a:xfrm>
          <a:prstGeom prst="rect">
            <a:avLst/>
          </a:prstGeom>
          <a:noFill/>
        </p:spPr>
        <p:txBody>
          <a:bodyPr wrap="square">
            <a:spAutoFit/>
          </a:bodyPr>
          <a:lstStyle/>
          <a:p>
            <a:r>
              <a:rPr lang="en-US">
                <a:solidFill>
                  <a:schemeClr val="accent6"/>
                </a:solidFill>
              </a:rPr>
              <a:t>CRS Offerings </a:t>
            </a:r>
          </a:p>
        </p:txBody>
      </p:sp>
      <p:cxnSp>
        <p:nvCxnSpPr>
          <p:cNvPr id="55" name="Straight Connector 54">
            <a:extLst>
              <a:ext uri="{FF2B5EF4-FFF2-40B4-BE49-F238E27FC236}">
                <a16:creationId xmlns:a16="http://schemas.microsoft.com/office/drawing/2014/main" id="{912ED076-B4E4-BF4B-7B8A-A7C93321B26F}"/>
              </a:ext>
            </a:extLst>
          </p:cNvPr>
          <p:cNvCxnSpPr>
            <a:cxnSpLocks/>
          </p:cNvCxnSpPr>
          <p:nvPr/>
        </p:nvCxnSpPr>
        <p:spPr>
          <a:xfrm flipH="1">
            <a:off x="6255774" y="5769067"/>
            <a:ext cx="5760720" cy="0"/>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E5693CA4-0180-568F-52EE-867A0D32CB4A}"/>
              </a:ext>
            </a:extLst>
          </p:cNvPr>
          <p:cNvCxnSpPr>
            <a:cxnSpLocks/>
          </p:cNvCxnSpPr>
          <p:nvPr/>
        </p:nvCxnSpPr>
        <p:spPr>
          <a:xfrm flipH="1">
            <a:off x="6255774" y="5249653"/>
            <a:ext cx="5760720" cy="0"/>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17" name="Straight Connector 316">
            <a:extLst>
              <a:ext uri="{FF2B5EF4-FFF2-40B4-BE49-F238E27FC236}">
                <a16:creationId xmlns:a16="http://schemas.microsoft.com/office/drawing/2014/main" id="{D017F1E7-F618-D921-3C75-A7FF4D741707}"/>
              </a:ext>
            </a:extLst>
          </p:cNvPr>
          <p:cNvCxnSpPr>
            <a:cxnSpLocks/>
          </p:cNvCxnSpPr>
          <p:nvPr/>
        </p:nvCxnSpPr>
        <p:spPr>
          <a:xfrm flipH="1">
            <a:off x="6255775" y="3572659"/>
            <a:ext cx="5760720" cy="0"/>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23" name="Straight Connector 322">
            <a:extLst>
              <a:ext uri="{FF2B5EF4-FFF2-40B4-BE49-F238E27FC236}">
                <a16:creationId xmlns:a16="http://schemas.microsoft.com/office/drawing/2014/main" id="{498B1782-D2A5-7FEE-BE2B-085F9C8D5368}"/>
              </a:ext>
            </a:extLst>
          </p:cNvPr>
          <p:cNvCxnSpPr>
            <a:cxnSpLocks/>
          </p:cNvCxnSpPr>
          <p:nvPr/>
        </p:nvCxnSpPr>
        <p:spPr>
          <a:xfrm>
            <a:off x="6128658" y="-292624"/>
            <a:ext cx="0" cy="6955604"/>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87" name="TextBox 286">
            <a:extLst>
              <a:ext uri="{FF2B5EF4-FFF2-40B4-BE49-F238E27FC236}">
                <a16:creationId xmlns:a16="http://schemas.microsoft.com/office/drawing/2014/main" id="{C1E94207-A763-8AC5-2845-CC87BE31990F}"/>
              </a:ext>
            </a:extLst>
          </p:cNvPr>
          <p:cNvSpPr txBox="1"/>
          <p:nvPr/>
        </p:nvSpPr>
        <p:spPr>
          <a:xfrm>
            <a:off x="6803466" y="510807"/>
            <a:ext cx="2615339" cy="3164969"/>
          </a:xfrm>
          <a:prstGeom prst="rect">
            <a:avLst/>
          </a:prstGeom>
          <a:noFill/>
        </p:spPr>
        <p:txBody>
          <a:bodyPr wrap="square" lIns="91440" tIns="45720" rIns="91440" bIns="45720" rtlCol="0" anchor="t">
            <a:spAutoFit/>
          </a:bodyPr>
          <a:lstStyle/>
          <a:p>
            <a:pPr marL="117475" indent="-117475">
              <a:spcAft>
                <a:spcPts val="700"/>
              </a:spcAft>
              <a:buFont typeface="Arial" panose="020B0604020202020204" pitchFamily="34" charset="0"/>
              <a:buChar char="•"/>
            </a:pPr>
            <a:r>
              <a:rPr lang="en-US" sz="900"/>
              <a:t>80+ Accelerators includes scripts, playbooks and SOP</a:t>
            </a:r>
          </a:p>
          <a:p>
            <a:pPr marL="117475" indent="-117475">
              <a:spcAft>
                <a:spcPts val="700"/>
              </a:spcAft>
              <a:buFont typeface="Arial" panose="020B0604020202020204" pitchFamily="34" charset="0"/>
              <a:buChar char="•"/>
            </a:pPr>
            <a:r>
              <a:rPr lang="en-US" sz="900">
                <a:solidFill>
                  <a:schemeClr val="tx1"/>
                </a:solidFill>
              </a:rPr>
              <a:t>Exceptional service by </a:t>
            </a:r>
            <a:r>
              <a:rPr lang="en-IN" sz="900" b="0" i="0">
                <a:solidFill>
                  <a:schemeClr val="tx1"/>
                </a:solidFill>
                <a:effectLst/>
                <a:highlight>
                  <a:srgbClr val="FFFFFF"/>
                </a:highlight>
              </a:rPr>
              <a:t>monitoring and improving quality to increase efficiency</a:t>
            </a:r>
            <a:endParaRPr lang="en-US" sz="900">
              <a:solidFill>
                <a:schemeClr val="tx1"/>
              </a:solidFill>
            </a:endParaRPr>
          </a:p>
          <a:p>
            <a:pPr marL="117475" indent="-117475">
              <a:spcAft>
                <a:spcPts val="700"/>
              </a:spcAft>
              <a:buFont typeface="Arial" panose="020B0604020202020204" pitchFamily="34" charset="0"/>
              <a:buChar char="•"/>
            </a:pPr>
            <a:r>
              <a:rPr lang="en-US" sz="900"/>
              <a:t>Provide high-quality results all the time for any application or infrastructure</a:t>
            </a:r>
          </a:p>
          <a:p>
            <a:pPr marL="117475" indent="-117475">
              <a:spcAft>
                <a:spcPts val="700"/>
              </a:spcAft>
              <a:buFont typeface="Arial" panose="020B0604020202020204" pitchFamily="34" charset="0"/>
              <a:buChar char="•"/>
            </a:pPr>
            <a:r>
              <a:rPr lang="en-US" sz="900"/>
              <a:t>CREST accredited organization for Penetration Testing</a:t>
            </a:r>
          </a:p>
          <a:p>
            <a:pPr marL="117475" indent="-117475">
              <a:spcAft>
                <a:spcPts val="700"/>
              </a:spcAft>
              <a:buFont typeface="Arial" panose="020B0604020202020204" pitchFamily="34" charset="0"/>
              <a:buChar char="•"/>
            </a:pPr>
            <a:r>
              <a:rPr lang="en-US" sz="900"/>
              <a:t>Leveraging AI to improve speed of scanning, Accuracy, resulting in less false positives</a:t>
            </a:r>
          </a:p>
          <a:p>
            <a:pPr marL="117475" indent="-117475">
              <a:spcAft>
                <a:spcPts val="700"/>
              </a:spcAft>
              <a:buFont typeface="Arial" panose="020B0604020202020204" pitchFamily="34" charset="0"/>
              <a:buChar char="•"/>
            </a:pPr>
            <a:r>
              <a:rPr lang="en-US" sz="900"/>
              <a:t>Collaborate: Orchestrate and streamline remediation intelligence across teams</a:t>
            </a:r>
          </a:p>
          <a:p>
            <a:pPr marL="117475" indent="-117475">
              <a:spcAft>
                <a:spcPts val="700"/>
              </a:spcAft>
              <a:buFont typeface="Arial" panose="020B0604020202020204" pitchFamily="34" charset="0"/>
              <a:buChar char="•"/>
            </a:pPr>
            <a:r>
              <a:rPr lang="en-US" sz="900"/>
              <a:t>Automated, structured and meaningful reporting to different stakeholders</a:t>
            </a:r>
          </a:p>
          <a:p>
            <a:pPr marL="117475" indent="-117475">
              <a:spcAft>
                <a:spcPts val="700"/>
              </a:spcAft>
              <a:buFont typeface="Arial" panose="020B0604020202020204" pitchFamily="34" charset="0"/>
              <a:buChar char="•"/>
            </a:pPr>
            <a:r>
              <a:rPr lang="en-US" sz="900"/>
              <a:t>Measurable and effective remediation actions to stay secure and complaint</a:t>
            </a:r>
          </a:p>
          <a:p>
            <a:pPr marL="117475" indent="-117475">
              <a:spcAft>
                <a:spcPts val="700"/>
              </a:spcAft>
              <a:buFont typeface="Arial" panose="020B0604020202020204" pitchFamily="34" charset="0"/>
              <a:buChar char="•"/>
            </a:pPr>
            <a:endParaRPr lang="en-US" sz="900"/>
          </a:p>
        </p:txBody>
      </p:sp>
      <p:sp>
        <p:nvSpPr>
          <p:cNvPr id="328" name="TextBox 327">
            <a:extLst>
              <a:ext uri="{FF2B5EF4-FFF2-40B4-BE49-F238E27FC236}">
                <a16:creationId xmlns:a16="http://schemas.microsoft.com/office/drawing/2014/main" id="{38096631-5DAA-B172-9E01-10B336F0742D}"/>
              </a:ext>
            </a:extLst>
          </p:cNvPr>
          <p:cNvSpPr txBox="1"/>
          <p:nvPr/>
        </p:nvSpPr>
        <p:spPr>
          <a:xfrm>
            <a:off x="139572" y="2733634"/>
            <a:ext cx="428322" cy="246221"/>
          </a:xfrm>
          <a:prstGeom prst="rect">
            <a:avLst/>
          </a:prstGeom>
          <a:noFill/>
        </p:spPr>
        <p:txBody>
          <a:bodyPr wrap="none" rtlCol="0">
            <a:spAutoFit/>
          </a:bodyPr>
          <a:lstStyle/>
          <a:p>
            <a:r>
              <a:rPr lang="en-US" sz="1000">
                <a:solidFill>
                  <a:schemeClr val="bg2">
                    <a:lumMod val="50000"/>
                  </a:schemeClr>
                </a:solidFill>
              </a:rPr>
              <a:t>Plan</a:t>
            </a:r>
          </a:p>
        </p:txBody>
      </p:sp>
      <p:sp>
        <p:nvSpPr>
          <p:cNvPr id="329" name="TextBox 328">
            <a:extLst>
              <a:ext uri="{FF2B5EF4-FFF2-40B4-BE49-F238E27FC236}">
                <a16:creationId xmlns:a16="http://schemas.microsoft.com/office/drawing/2014/main" id="{9FF5362A-6018-9F09-941D-0965F8E4EEEC}"/>
              </a:ext>
            </a:extLst>
          </p:cNvPr>
          <p:cNvSpPr txBox="1"/>
          <p:nvPr/>
        </p:nvSpPr>
        <p:spPr>
          <a:xfrm>
            <a:off x="122740" y="3929693"/>
            <a:ext cx="461986" cy="246221"/>
          </a:xfrm>
          <a:prstGeom prst="rect">
            <a:avLst/>
          </a:prstGeom>
          <a:noFill/>
        </p:spPr>
        <p:txBody>
          <a:bodyPr wrap="none" rtlCol="0">
            <a:spAutoFit/>
          </a:bodyPr>
          <a:lstStyle/>
          <a:p>
            <a:r>
              <a:rPr lang="en-US" sz="1000">
                <a:solidFill>
                  <a:schemeClr val="bg2">
                    <a:lumMod val="50000"/>
                  </a:schemeClr>
                </a:solidFill>
              </a:rPr>
              <a:t>Build</a:t>
            </a:r>
          </a:p>
        </p:txBody>
      </p:sp>
      <p:sp>
        <p:nvSpPr>
          <p:cNvPr id="330" name="TextBox 329">
            <a:extLst>
              <a:ext uri="{FF2B5EF4-FFF2-40B4-BE49-F238E27FC236}">
                <a16:creationId xmlns:a16="http://schemas.microsoft.com/office/drawing/2014/main" id="{BB9FBB04-3230-7A34-C33C-49C020300A11}"/>
              </a:ext>
            </a:extLst>
          </p:cNvPr>
          <p:cNvSpPr txBox="1"/>
          <p:nvPr/>
        </p:nvSpPr>
        <p:spPr>
          <a:xfrm>
            <a:off x="155602" y="5792588"/>
            <a:ext cx="396262" cy="246221"/>
          </a:xfrm>
          <a:prstGeom prst="rect">
            <a:avLst/>
          </a:prstGeom>
          <a:noFill/>
        </p:spPr>
        <p:txBody>
          <a:bodyPr wrap="none" rtlCol="0">
            <a:spAutoFit/>
          </a:bodyPr>
          <a:lstStyle/>
          <a:p>
            <a:r>
              <a:rPr lang="en-US" sz="1000">
                <a:solidFill>
                  <a:schemeClr val="bg2">
                    <a:lumMod val="50000"/>
                  </a:schemeClr>
                </a:solidFill>
              </a:rPr>
              <a:t>Run</a:t>
            </a:r>
          </a:p>
        </p:txBody>
      </p:sp>
      <p:sp>
        <p:nvSpPr>
          <p:cNvPr id="335" name="TextBox 334">
            <a:extLst>
              <a:ext uri="{FF2B5EF4-FFF2-40B4-BE49-F238E27FC236}">
                <a16:creationId xmlns:a16="http://schemas.microsoft.com/office/drawing/2014/main" id="{5876449C-DE36-43E2-695E-A9A402D5C634}"/>
              </a:ext>
            </a:extLst>
          </p:cNvPr>
          <p:cNvSpPr txBox="1"/>
          <p:nvPr/>
        </p:nvSpPr>
        <p:spPr>
          <a:xfrm>
            <a:off x="5165208" y="1503613"/>
            <a:ext cx="1107305" cy="507831"/>
          </a:xfrm>
          <a:prstGeom prst="rect">
            <a:avLst/>
          </a:prstGeom>
          <a:noFill/>
        </p:spPr>
        <p:txBody>
          <a:bodyPr wrap="square" rtlCol="0">
            <a:spAutoFit/>
          </a:bodyPr>
          <a:lstStyle/>
          <a:p>
            <a:r>
              <a:rPr lang="en-US" sz="900" b="1"/>
              <a:t>Operational Technology</a:t>
            </a:r>
          </a:p>
          <a:p>
            <a:r>
              <a:rPr lang="en-US" sz="900" b="1"/>
              <a:t>Management</a:t>
            </a:r>
          </a:p>
        </p:txBody>
      </p:sp>
      <p:sp>
        <p:nvSpPr>
          <p:cNvPr id="336" name="TextBox 335">
            <a:extLst>
              <a:ext uri="{FF2B5EF4-FFF2-40B4-BE49-F238E27FC236}">
                <a16:creationId xmlns:a16="http://schemas.microsoft.com/office/drawing/2014/main" id="{A96F6B43-A99E-DB06-5232-DE34941F7E80}"/>
              </a:ext>
            </a:extLst>
          </p:cNvPr>
          <p:cNvSpPr txBox="1"/>
          <p:nvPr/>
        </p:nvSpPr>
        <p:spPr>
          <a:xfrm>
            <a:off x="2725582" y="1642112"/>
            <a:ext cx="925253" cy="369332"/>
          </a:xfrm>
          <a:prstGeom prst="rect">
            <a:avLst/>
          </a:prstGeom>
          <a:noFill/>
        </p:spPr>
        <p:txBody>
          <a:bodyPr wrap="none" rtlCol="0">
            <a:spAutoFit/>
          </a:bodyPr>
          <a:lstStyle/>
          <a:p>
            <a:r>
              <a:rPr lang="en-US" sz="900" b="1"/>
              <a:t>Attack Surface</a:t>
            </a:r>
          </a:p>
          <a:p>
            <a:r>
              <a:rPr lang="en-US" sz="900" b="1"/>
              <a:t>Management</a:t>
            </a:r>
          </a:p>
        </p:txBody>
      </p:sp>
      <p:sp>
        <p:nvSpPr>
          <p:cNvPr id="366" name="TextBox 365">
            <a:extLst>
              <a:ext uri="{FF2B5EF4-FFF2-40B4-BE49-F238E27FC236}">
                <a16:creationId xmlns:a16="http://schemas.microsoft.com/office/drawing/2014/main" id="{F14AF6C9-D57A-83BD-D81F-7146F7CD56F8}"/>
              </a:ext>
            </a:extLst>
          </p:cNvPr>
          <p:cNvSpPr txBox="1"/>
          <p:nvPr/>
        </p:nvSpPr>
        <p:spPr>
          <a:xfrm>
            <a:off x="1034142" y="1642112"/>
            <a:ext cx="1040351" cy="369332"/>
          </a:xfrm>
          <a:prstGeom prst="rect">
            <a:avLst/>
          </a:prstGeom>
          <a:noFill/>
        </p:spPr>
        <p:txBody>
          <a:bodyPr wrap="square" rtlCol="0">
            <a:spAutoFit/>
          </a:bodyPr>
          <a:lstStyle/>
          <a:p>
            <a:r>
              <a:rPr lang="en-US" sz="900" b="1"/>
              <a:t>Security Incident and Analytics</a:t>
            </a:r>
          </a:p>
        </p:txBody>
      </p:sp>
      <p:sp>
        <p:nvSpPr>
          <p:cNvPr id="393" name="TextBox 392">
            <a:extLst>
              <a:ext uri="{FF2B5EF4-FFF2-40B4-BE49-F238E27FC236}">
                <a16:creationId xmlns:a16="http://schemas.microsoft.com/office/drawing/2014/main" id="{AF04B5BA-F07C-6F04-959C-2469A8E9054F}"/>
              </a:ext>
            </a:extLst>
          </p:cNvPr>
          <p:cNvSpPr txBox="1"/>
          <p:nvPr/>
        </p:nvSpPr>
        <p:spPr>
          <a:xfrm>
            <a:off x="6256654" y="5446879"/>
            <a:ext cx="2332739" cy="246221"/>
          </a:xfrm>
          <a:prstGeom prst="rect">
            <a:avLst/>
          </a:prstGeom>
          <a:noFill/>
        </p:spPr>
        <p:txBody>
          <a:bodyPr wrap="square" lIns="91440" tIns="45720" rIns="91440" bIns="45720" rtlCol="0" anchor="t">
            <a:spAutoFit/>
          </a:bodyPr>
          <a:lstStyle/>
          <a:p>
            <a:r>
              <a:rPr lang="en-US" sz="1000"/>
              <a:t>Jerald Carter Karthikeyan Veerappan</a:t>
            </a:r>
          </a:p>
        </p:txBody>
      </p:sp>
      <p:cxnSp>
        <p:nvCxnSpPr>
          <p:cNvPr id="292" name="Straight Connector 291">
            <a:extLst>
              <a:ext uri="{FF2B5EF4-FFF2-40B4-BE49-F238E27FC236}">
                <a16:creationId xmlns:a16="http://schemas.microsoft.com/office/drawing/2014/main" id="{C281FC50-C349-814B-93E6-190C539667C1}"/>
              </a:ext>
            </a:extLst>
          </p:cNvPr>
          <p:cNvCxnSpPr>
            <a:cxnSpLocks/>
          </p:cNvCxnSpPr>
          <p:nvPr/>
        </p:nvCxnSpPr>
        <p:spPr>
          <a:xfrm>
            <a:off x="2164127" y="2241551"/>
            <a:ext cx="1507897" cy="385130"/>
          </a:xfrm>
          <a:prstGeom prst="line">
            <a:avLst/>
          </a:prstGeom>
          <a:ln cap="rnd">
            <a:solidFill>
              <a:schemeClr val="bg1">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93" name="Rectangle 292">
            <a:extLst>
              <a:ext uri="{FF2B5EF4-FFF2-40B4-BE49-F238E27FC236}">
                <a16:creationId xmlns:a16="http://schemas.microsoft.com/office/drawing/2014/main" id="{AEF2C391-1260-06A6-ABAB-F4067D3CF0F0}"/>
              </a:ext>
            </a:extLst>
          </p:cNvPr>
          <p:cNvSpPr/>
          <p:nvPr/>
        </p:nvSpPr>
        <p:spPr>
          <a:xfrm>
            <a:off x="657935" y="2095132"/>
            <a:ext cx="1262813" cy="385130"/>
          </a:xfrm>
          <a:prstGeom prst="rect">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 tIns="45720" rIns="18288" bIns="45720" numCol="1" spcCol="0" rtlCol="0" fromWordArt="0" anchor="ctr" anchorCtr="0" forceAA="0" compatLnSpc="1">
            <a:prstTxWarp prst="textNoShape">
              <a:avLst/>
            </a:prstTxWarp>
            <a:noAutofit/>
          </a:bodyPr>
          <a:lstStyle/>
          <a:p>
            <a:pPr algn="ctr">
              <a:lnSpc>
                <a:spcPts val="800"/>
              </a:lnSpc>
            </a:pPr>
            <a:r>
              <a:rPr lang="en-US" sz="750">
                <a:solidFill>
                  <a:schemeClr val="tx1"/>
                </a:solidFill>
              </a:rPr>
              <a:t>Security Incident and Analytics</a:t>
            </a:r>
          </a:p>
          <a:p>
            <a:pPr algn="ctr">
              <a:lnSpc>
                <a:spcPts val="800"/>
              </a:lnSpc>
            </a:pPr>
            <a:r>
              <a:rPr lang="en-US" sz="750">
                <a:solidFill>
                  <a:schemeClr val="tx1"/>
                </a:solidFill>
              </a:rPr>
              <a:t>Technology Enablement Roadmap</a:t>
            </a:r>
          </a:p>
        </p:txBody>
      </p:sp>
      <p:sp>
        <p:nvSpPr>
          <p:cNvPr id="294" name="Rectangle 293">
            <a:extLst>
              <a:ext uri="{FF2B5EF4-FFF2-40B4-BE49-F238E27FC236}">
                <a16:creationId xmlns:a16="http://schemas.microsoft.com/office/drawing/2014/main" id="{241B15BD-E6BF-7324-4AFA-0834B5E854A3}"/>
              </a:ext>
            </a:extLst>
          </p:cNvPr>
          <p:cNvSpPr/>
          <p:nvPr/>
        </p:nvSpPr>
        <p:spPr>
          <a:xfrm>
            <a:off x="657935" y="2521831"/>
            <a:ext cx="1262813" cy="385130"/>
          </a:xfrm>
          <a:prstGeom prst="rect">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 tIns="45720" rIns="18288" bIns="45720" numCol="1" spcCol="0" rtlCol="0" fromWordArt="0" anchor="ctr" anchorCtr="0" forceAA="0" compatLnSpc="1">
            <a:prstTxWarp prst="textNoShape">
              <a:avLst/>
            </a:prstTxWarp>
            <a:noAutofit/>
          </a:bodyPr>
          <a:lstStyle/>
          <a:p>
            <a:pPr algn="ctr">
              <a:lnSpc>
                <a:spcPts val="800"/>
              </a:lnSpc>
            </a:pPr>
            <a:r>
              <a:rPr lang="en-US" sz="750">
                <a:solidFill>
                  <a:schemeClr val="tx1"/>
                </a:solidFill>
              </a:rPr>
              <a:t>Security Incident and Analytics</a:t>
            </a:r>
          </a:p>
          <a:p>
            <a:pPr algn="ctr">
              <a:lnSpc>
                <a:spcPts val="800"/>
              </a:lnSpc>
            </a:pPr>
            <a:r>
              <a:rPr lang="en-US" sz="750">
                <a:solidFill>
                  <a:schemeClr val="tx1"/>
                </a:solidFill>
              </a:rPr>
              <a:t>Consolidation and Optimization Strategy</a:t>
            </a:r>
          </a:p>
        </p:txBody>
      </p:sp>
      <p:sp>
        <p:nvSpPr>
          <p:cNvPr id="295" name="Rectangle 294">
            <a:extLst>
              <a:ext uri="{FF2B5EF4-FFF2-40B4-BE49-F238E27FC236}">
                <a16:creationId xmlns:a16="http://schemas.microsoft.com/office/drawing/2014/main" id="{0337F99C-325F-2E45-2504-9C482855A86A}"/>
              </a:ext>
            </a:extLst>
          </p:cNvPr>
          <p:cNvSpPr/>
          <p:nvPr/>
        </p:nvSpPr>
        <p:spPr>
          <a:xfrm>
            <a:off x="657935" y="3039075"/>
            <a:ext cx="1262813" cy="385130"/>
          </a:xfrm>
          <a:prstGeom prst="rect">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 tIns="45720" rIns="18288" bIns="45720" numCol="1" spcCol="0" rtlCol="0" fromWordArt="0" anchor="ctr" anchorCtr="0" forceAA="0" compatLnSpc="1">
            <a:prstTxWarp prst="textNoShape">
              <a:avLst/>
            </a:prstTxWarp>
            <a:noAutofit/>
          </a:bodyPr>
          <a:lstStyle/>
          <a:p>
            <a:pPr algn="ctr">
              <a:lnSpc>
                <a:spcPts val="800"/>
              </a:lnSpc>
            </a:pPr>
            <a:r>
              <a:rPr lang="en-US" sz="750">
                <a:solidFill>
                  <a:schemeClr val="tx1"/>
                </a:solidFill>
              </a:rPr>
              <a:t>Security Information and Event Management</a:t>
            </a:r>
          </a:p>
          <a:p>
            <a:pPr algn="ctr">
              <a:lnSpc>
                <a:spcPts val="800"/>
              </a:lnSpc>
            </a:pPr>
            <a:r>
              <a:rPr lang="en-US" sz="750">
                <a:solidFill>
                  <a:schemeClr val="tx1"/>
                </a:solidFill>
              </a:rPr>
              <a:t>SIEM</a:t>
            </a:r>
          </a:p>
        </p:txBody>
      </p:sp>
      <p:sp>
        <p:nvSpPr>
          <p:cNvPr id="296" name="Rectangle 295">
            <a:extLst>
              <a:ext uri="{FF2B5EF4-FFF2-40B4-BE49-F238E27FC236}">
                <a16:creationId xmlns:a16="http://schemas.microsoft.com/office/drawing/2014/main" id="{1A072632-D5EB-AEDD-FD68-20FBC712E62C}"/>
              </a:ext>
            </a:extLst>
          </p:cNvPr>
          <p:cNvSpPr/>
          <p:nvPr/>
        </p:nvSpPr>
        <p:spPr>
          <a:xfrm>
            <a:off x="657935" y="3455586"/>
            <a:ext cx="1262813" cy="385130"/>
          </a:xfrm>
          <a:prstGeom prst="rect">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 tIns="45720" rIns="18288" bIns="45720" numCol="1" spcCol="0" rtlCol="0" fromWordArt="0" anchor="ctr" anchorCtr="0" forceAA="0" compatLnSpc="1">
            <a:prstTxWarp prst="textNoShape">
              <a:avLst/>
            </a:prstTxWarp>
            <a:noAutofit/>
          </a:bodyPr>
          <a:lstStyle/>
          <a:p>
            <a:pPr algn="ctr">
              <a:lnSpc>
                <a:spcPts val="800"/>
              </a:lnSpc>
            </a:pPr>
            <a:r>
              <a:rPr lang="en-US" sz="750">
                <a:solidFill>
                  <a:schemeClr val="tx1"/>
                </a:solidFill>
              </a:rPr>
              <a:t>Security Orchestration Automation and Response</a:t>
            </a:r>
          </a:p>
          <a:p>
            <a:pPr algn="ctr">
              <a:lnSpc>
                <a:spcPts val="800"/>
              </a:lnSpc>
            </a:pPr>
            <a:r>
              <a:rPr lang="en-US" sz="750">
                <a:solidFill>
                  <a:schemeClr val="tx1"/>
                </a:solidFill>
              </a:rPr>
              <a:t>SOAR</a:t>
            </a:r>
          </a:p>
        </p:txBody>
      </p:sp>
      <p:sp>
        <p:nvSpPr>
          <p:cNvPr id="297" name="Rectangle 296">
            <a:extLst>
              <a:ext uri="{FF2B5EF4-FFF2-40B4-BE49-F238E27FC236}">
                <a16:creationId xmlns:a16="http://schemas.microsoft.com/office/drawing/2014/main" id="{9515C08A-D323-06E3-938B-FE717DDD7BD4}"/>
              </a:ext>
            </a:extLst>
          </p:cNvPr>
          <p:cNvSpPr/>
          <p:nvPr/>
        </p:nvSpPr>
        <p:spPr>
          <a:xfrm>
            <a:off x="648173" y="5246793"/>
            <a:ext cx="1262813" cy="385130"/>
          </a:xfrm>
          <a:prstGeom prst="rect">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 tIns="45720" rIns="18288" bIns="45720" numCol="1" spcCol="0" rtlCol="0" fromWordArt="0" anchor="ctr" anchorCtr="0" forceAA="0" compatLnSpc="1">
            <a:prstTxWarp prst="textNoShape">
              <a:avLst/>
            </a:prstTxWarp>
            <a:noAutofit/>
          </a:bodyPr>
          <a:lstStyle/>
          <a:p>
            <a:pPr algn="ctr">
              <a:lnSpc>
                <a:spcPts val="800"/>
              </a:lnSpc>
            </a:pPr>
            <a:r>
              <a:rPr lang="en-US" sz="750">
                <a:solidFill>
                  <a:schemeClr val="tx1"/>
                </a:solidFill>
              </a:rPr>
              <a:t>Security Incident and Analytics </a:t>
            </a:r>
          </a:p>
          <a:p>
            <a:pPr algn="ctr">
              <a:lnSpc>
                <a:spcPts val="800"/>
              </a:lnSpc>
            </a:pPr>
            <a:r>
              <a:rPr lang="en-US" sz="750">
                <a:solidFill>
                  <a:schemeClr val="tx1"/>
                </a:solidFill>
              </a:rPr>
              <a:t>Functional Program Support</a:t>
            </a:r>
          </a:p>
        </p:txBody>
      </p:sp>
      <p:sp>
        <p:nvSpPr>
          <p:cNvPr id="298" name="Rectangle 297">
            <a:extLst>
              <a:ext uri="{FF2B5EF4-FFF2-40B4-BE49-F238E27FC236}">
                <a16:creationId xmlns:a16="http://schemas.microsoft.com/office/drawing/2014/main" id="{C6898C0D-9AFF-C08E-D485-F65104BF3B30}"/>
              </a:ext>
            </a:extLst>
          </p:cNvPr>
          <p:cNvSpPr/>
          <p:nvPr/>
        </p:nvSpPr>
        <p:spPr>
          <a:xfrm>
            <a:off x="648173" y="5672513"/>
            <a:ext cx="1262813" cy="385130"/>
          </a:xfrm>
          <a:prstGeom prst="rect">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 tIns="45720" rIns="18288" bIns="45720" numCol="1" spcCol="0" rtlCol="0" fromWordArt="0" anchor="ctr" anchorCtr="0" forceAA="0" compatLnSpc="1">
            <a:prstTxWarp prst="textNoShape">
              <a:avLst/>
            </a:prstTxWarp>
            <a:noAutofit/>
          </a:bodyPr>
          <a:lstStyle/>
          <a:p>
            <a:pPr algn="ctr">
              <a:lnSpc>
                <a:spcPts val="800"/>
              </a:lnSpc>
            </a:pPr>
            <a:r>
              <a:rPr lang="en-US" sz="750">
                <a:solidFill>
                  <a:schemeClr val="tx1"/>
                </a:solidFill>
              </a:rPr>
              <a:t>Technical Solution Support</a:t>
            </a:r>
          </a:p>
        </p:txBody>
      </p:sp>
      <p:sp>
        <p:nvSpPr>
          <p:cNvPr id="299" name="Rectangle 298">
            <a:extLst>
              <a:ext uri="{FF2B5EF4-FFF2-40B4-BE49-F238E27FC236}">
                <a16:creationId xmlns:a16="http://schemas.microsoft.com/office/drawing/2014/main" id="{8F42F2A5-79D6-C4A4-F3F3-A6A9DD5EDCE7}"/>
              </a:ext>
            </a:extLst>
          </p:cNvPr>
          <p:cNvSpPr/>
          <p:nvPr/>
        </p:nvSpPr>
        <p:spPr>
          <a:xfrm>
            <a:off x="657935" y="3876368"/>
            <a:ext cx="1262813" cy="385130"/>
          </a:xfrm>
          <a:prstGeom prst="rect">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 tIns="45720" rIns="18288" bIns="45720" numCol="1" spcCol="0" rtlCol="0" fromWordArt="0" anchor="ctr" anchorCtr="0" forceAA="0" compatLnSpc="1">
            <a:prstTxWarp prst="textNoShape">
              <a:avLst/>
            </a:prstTxWarp>
            <a:noAutofit/>
          </a:bodyPr>
          <a:lstStyle/>
          <a:p>
            <a:pPr algn="ctr">
              <a:lnSpc>
                <a:spcPts val="800"/>
              </a:lnSpc>
            </a:pPr>
            <a:r>
              <a:rPr lang="en-US" sz="750">
                <a:solidFill>
                  <a:schemeClr val="tx1"/>
                </a:solidFill>
              </a:rPr>
              <a:t>Security Incident Case Management</a:t>
            </a:r>
          </a:p>
        </p:txBody>
      </p:sp>
      <p:sp>
        <p:nvSpPr>
          <p:cNvPr id="300" name="Rectangle 299">
            <a:extLst>
              <a:ext uri="{FF2B5EF4-FFF2-40B4-BE49-F238E27FC236}">
                <a16:creationId xmlns:a16="http://schemas.microsoft.com/office/drawing/2014/main" id="{E24B5795-97EC-3B47-E414-E1161DDFB428}"/>
              </a:ext>
            </a:extLst>
          </p:cNvPr>
          <p:cNvSpPr/>
          <p:nvPr/>
        </p:nvSpPr>
        <p:spPr>
          <a:xfrm>
            <a:off x="657935" y="4306328"/>
            <a:ext cx="1262813" cy="385130"/>
          </a:xfrm>
          <a:prstGeom prst="rect">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 tIns="45720" rIns="18288" bIns="45720" numCol="1" spcCol="0" rtlCol="0" fromWordArt="0" anchor="ctr" anchorCtr="0" forceAA="0" compatLnSpc="1">
            <a:prstTxWarp prst="textNoShape">
              <a:avLst/>
            </a:prstTxWarp>
            <a:noAutofit/>
          </a:bodyPr>
          <a:lstStyle/>
          <a:p>
            <a:pPr algn="ctr">
              <a:lnSpc>
                <a:spcPts val="800"/>
              </a:lnSpc>
            </a:pPr>
            <a:r>
              <a:rPr lang="en-US" sz="750">
                <a:solidFill>
                  <a:schemeClr val="tx1"/>
                </a:solidFill>
              </a:rPr>
              <a:t>Threat Intelligence</a:t>
            </a:r>
          </a:p>
        </p:txBody>
      </p:sp>
      <p:sp>
        <p:nvSpPr>
          <p:cNvPr id="301" name="Rectangle 300">
            <a:extLst>
              <a:ext uri="{FF2B5EF4-FFF2-40B4-BE49-F238E27FC236}">
                <a16:creationId xmlns:a16="http://schemas.microsoft.com/office/drawing/2014/main" id="{42DEBD91-9982-8CB0-8249-9CB33FC8E7FC}"/>
              </a:ext>
            </a:extLst>
          </p:cNvPr>
          <p:cNvSpPr/>
          <p:nvPr/>
        </p:nvSpPr>
        <p:spPr>
          <a:xfrm>
            <a:off x="2164127" y="2095132"/>
            <a:ext cx="2423830" cy="385130"/>
          </a:xfrm>
          <a:prstGeom prst="rect">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 tIns="45720" rIns="18288" bIns="45720" numCol="1" spcCol="0" rtlCol="0" fromWordArt="0" anchor="ctr" anchorCtr="0" forceAA="0" compatLnSpc="1">
            <a:prstTxWarp prst="textNoShape">
              <a:avLst/>
            </a:prstTxWarp>
            <a:noAutofit/>
          </a:bodyPr>
          <a:lstStyle/>
          <a:p>
            <a:pPr algn="ctr">
              <a:lnSpc>
                <a:spcPts val="800"/>
              </a:lnSpc>
            </a:pPr>
            <a:r>
              <a:rPr lang="en-US" sz="750">
                <a:solidFill>
                  <a:schemeClr val="tx1"/>
                </a:solidFill>
              </a:rPr>
              <a:t>Attack Surface Management</a:t>
            </a:r>
          </a:p>
          <a:p>
            <a:pPr algn="ctr">
              <a:lnSpc>
                <a:spcPts val="800"/>
              </a:lnSpc>
            </a:pPr>
            <a:r>
              <a:rPr lang="en-US" sz="750">
                <a:solidFill>
                  <a:schemeClr val="tx1"/>
                </a:solidFill>
              </a:rPr>
              <a:t>Technology Enablement Roadmap</a:t>
            </a:r>
          </a:p>
        </p:txBody>
      </p:sp>
      <p:sp>
        <p:nvSpPr>
          <p:cNvPr id="302" name="Rectangle 301">
            <a:extLst>
              <a:ext uri="{FF2B5EF4-FFF2-40B4-BE49-F238E27FC236}">
                <a16:creationId xmlns:a16="http://schemas.microsoft.com/office/drawing/2014/main" id="{52401BEA-5300-831B-7407-323D61E03F7E}"/>
              </a:ext>
            </a:extLst>
          </p:cNvPr>
          <p:cNvSpPr/>
          <p:nvPr/>
        </p:nvSpPr>
        <p:spPr>
          <a:xfrm>
            <a:off x="2164127" y="2521831"/>
            <a:ext cx="2423830" cy="385130"/>
          </a:xfrm>
          <a:prstGeom prst="rect">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 tIns="45720" rIns="18288" bIns="45720" numCol="1" spcCol="0" rtlCol="0" fromWordArt="0" anchor="ctr" anchorCtr="0" forceAA="0" compatLnSpc="1">
            <a:prstTxWarp prst="textNoShape">
              <a:avLst/>
            </a:prstTxWarp>
            <a:noAutofit/>
          </a:bodyPr>
          <a:lstStyle/>
          <a:p>
            <a:pPr algn="ctr">
              <a:lnSpc>
                <a:spcPts val="800"/>
              </a:lnSpc>
            </a:pPr>
            <a:r>
              <a:rPr lang="en-US" sz="750">
                <a:solidFill>
                  <a:schemeClr val="tx1"/>
                </a:solidFill>
              </a:rPr>
              <a:t>Attack Surface Management</a:t>
            </a:r>
          </a:p>
          <a:p>
            <a:pPr algn="ctr">
              <a:lnSpc>
                <a:spcPts val="800"/>
              </a:lnSpc>
            </a:pPr>
            <a:r>
              <a:rPr lang="en-US" sz="750">
                <a:solidFill>
                  <a:schemeClr val="tx1"/>
                </a:solidFill>
              </a:rPr>
              <a:t>Consolidation and Optimization Strategy</a:t>
            </a:r>
          </a:p>
        </p:txBody>
      </p:sp>
      <p:sp>
        <p:nvSpPr>
          <p:cNvPr id="304" name="Rectangle 303">
            <a:extLst>
              <a:ext uri="{FF2B5EF4-FFF2-40B4-BE49-F238E27FC236}">
                <a16:creationId xmlns:a16="http://schemas.microsoft.com/office/drawing/2014/main" id="{1125723D-D857-572E-0378-E5CF848410E8}"/>
              </a:ext>
            </a:extLst>
          </p:cNvPr>
          <p:cNvSpPr/>
          <p:nvPr/>
        </p:nvSpPr>
        <p:spPr>
          <a:xfrm>
            <a:off x="654142" y="4738304"/>
            <a:ext cx="1262813" cy="385130"/>
          </a:xfrm>
          <a:prstGeom prst="rect">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 tIns="45720" rIns="18288" bIns="45720" numCol="1" spcCol="0" rtlCol="0" fromWordArt="0" anchor="ctr" anchorCtr="0" forceAA="0" compatLnSpc="1">
            <a:prstTxWarp prst="textNoShape">
              <a:avLst/>
            </a:prstTxWarp>
            <a:noAutofit/>
          </a:bodyPr>
          <a:lstStyle/>
          <a:p>
            <a:pPr algn="ctr">
              <a:lnSpc>
                <a:spcPts val="800"/>
              </a:lnSpc>
            </a:pPr>
            <a:r>
              <a:rPr lang="en-US" sz="750">
                <a:solidFill>
                  <a:schemeClr val="tx1"/>
                </a:solidFill>
              </a:rPr>
              <a:t>AI for Security Workflows</a:t>
            </a:r>
          </a:p>
        </p:txBody>
      </p:sp>
      <p:sp>
        <p:nvSpPr>
          <p:cNvPr id="305" name="Rectangle 304">
            <a:extLst>
              <a:ext uri="{FF2B5EF4-FFF2-40B4-BE49-F238E27FC236}">
                <a16:creationId xmlns:a16="http://schemas.microsoft.com/office/drawing/2014/main" id="{6D2195BA-EAC5-43F3-66C5-A259DC7A2E96}"/>
              </a:ext>
            </a:extLst>
          </p:cNvPr>
          <p:cNvSpPr/>
          <p:nvPr/>
        </p:nvSpPr>
        <p:spPr>
          <a:xfrm>
            <a:off x="4805589" y="2095132"/>
            <a:ext cx="1077500" cy="385130"/>
          </a:xfrm>
          <a:prstGeom prst="rect">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 tIns="45720" rIns="18288" bIns="45720" numCol="1" spcCol="0" rtlCol="0" fromWordArt="0" anchor="ctr" anchorCtr="0" forceAA="0" compatLnSpc="1">
            <a:prstTxWarp prst="textNoShape">
              <a:avLst/>
            </a:prstTxWarp>
            <a:noAutofit/>
          </a:bodyPr>
          <a:lstStyle/>
          <a:p>
            <a:pPr algn="ctr">
              <a:lnSpc>
                <a:spcPts val="800"/>
              </a:lnSpc>
            </a:pPr>
            <a:r>
              <a:rPr lang="en-US" sz="750">
                <a:solidFill>
                  <a:schemeClr val="tx1"/>
                </a:solidFill>
              </a:rPr>
              <a:t>Operational Technology </a:t>
            </a:r>
          </a:p>
          <a:p>
            <a:pPr algn="ctr">
              <a:lnSpc>
                <a:spcPts val="800"/>
              </a:lnSpc>
            </a:pPr>
            <a:r>
              <a:rPr lang="en-US" sz="750">
                <a:solidFill>
                  <a:schemeClr val="tx1"/>
                </a:solidFill>
              </a:rPr>
              <a:t>Enablement Roadmap </a:t>
            </a:r>
          </a:p>
        </p:txBody>
      </p:sp>
      <p:sp>
        <p:nvSpPr>
          <p:cNvPr id="306" name="Rectangle 305">
            <a:extLst>
              <a:ext uri="{FF2B5EF4-FFF2-40B4-BE49-F238E27FC236}">
                <a16:creationId xmlns:a16="http://schemas.microsoft.com/office/drawing/2014/main" id="{118C8C2F-DF65-C389-5140-0819C77AD893}"/>
              </a:ext>
            </a:extLst>
          </p:cNvPr>
          <p:cNvSpPr/>
          <p:nvPr/>
        </p:nvSpPr>
        <p:spPr>
          <a:xfrm>
            <a:off x="4805589" y="2521831"/>
            <a:ext cx="1077500" cy="385130"/>
          </a:xfrm>
          <a:prstGeom prst="rect">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 tIns="45720" rIns="18288" bIns="45720" numCol="1" spcCol="0" rtlCol="0" fromWordArt="0" anchor="ctr" anchorCtr="0" forceAA="0" compatLnSpc="1">
            <a:prstTxWarp prst="textNoShape">
              <a:avLst/>
            </a:prstTxWarp>
            <a:noAutofit/>
          </a:bodyPr>
          <a:lstStyle/>
          <a:p>
            <a:pPr algn="ctr">
              <a:lnSpc>
                <a:spcPts val="800"/>
              </a:lnSpc>
            </a:pPr>
            <a:r>
              <a:rPr lang="en-US" sz="750">
                <a:solidFill>
                  <a:schemeClr val="tx1"/>
                </a:solidFill>
              </a:rPr>
              <a:t>OT Asset Management Strategy</a:t>
            </a:r>
          </a:p>
        </p:txBody>
      </p:sp>
      <p:sp>
        <p:nvSpPr>
          <p:cNvPr id="307" name="Rectangle 306">
            <a:extLst>
              <a:ext uri="{FF2B5EF4-FFF2-40B4-BE49-F238E27FC236}">
                <a16:creationId xmlns:a16="http://schemas.microsoft.com/office/drawing/2014/main" id="{B23A1092-A57A-861D-F838-618685D4A80D}"/>
              </a:ext>
            </a:extLst>
          </p:cNvPr>
          <p:cNvSpPr/>
          <p:nvPr/>
        </p:nvSpPr>
        <p:spPr>
          <a:xfrm>
            <a:off x="4786009" y="3881807"/>
            <a:ext cx="1077500" cy="385130"/>
          </a:xfrm>
          <a:prstGeom prst="rect">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 tIns="45720" rIns="18288" bIns="45720" numCol="1" spcCol="0" rtlCol="0" fromWordArt="0" anchor="ctr" anchorCtr="0" forceAA="0" compatLnSpc="1">
            <a:prstTxWarp prst="textNoShape">
              <a:avLst/>
            </a:prstTxWarp>
            <a:noAutofit/>
          </a:bodyPr>
          <a:lstStyle/>
          <a:p>
            <a:pPr algn="ctr">
              <a:lnSpc>
                <a:spcPts val="800"/>
              </a:lnSpc>
            </a:pPr>
            <a:r>
              <a:rPr lang="en-US" sz="750">
                <a:solidFill>
                  <a:schemeClr val="tx1"/>
                </a:solidFill>
              </a:rPr>
              <a:t>OT Asset Management  </a:t>
            </a:r>
          </a:p>
          <a:p>
            <a:pPr algn="ctr">
              <a:lnSpc>
                <a:spcPts val="800"/>
              </a:lnSpc>
            </a:pPr>
            <a:r>
              <a:rPr lang="en-US" sz="750">
                <a:solidFill>
                  <a:schemeClr val="tx1"/>
                </a:solidFill>
              </a:rPr>
              <a:t>Discovery  | CMDB</a:t>
            </a:r>
          </a:p>
        </p:txBody>
      </p:sp>
      <p:sp>
        <p:nvSpPr>
          <p:cNvPr id="308" name="Rectangle 307">
            <a:extLst>
              <a:ext uri="{FF2B5EF4-FFF2-40B4-BE49-F238E27FC236}">
                <a16:creationId xmlns:a16="http://schemas.microsoft.com/office/drawing/2014/main" id="{2E4714A7-2E3D-2E23-288E-B63F918697CE}"/>
              </a:ext>
            </a:extLst>
          </p:cNvPr>
          <p:cNvSpPr/>
          <p:nvPr/>
        </p:nvSpPr>
        <p:spPr>
          <a:xfrm>
            <a:off x="4786009" y="4298318"/>
            <a:ext cx="1077500" cy="385130"/>
          </a:xfrm>
          <a:prstGeom prst="rect">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 tIns="45720" rIns="18288" bIns="45720" numCol="1" spcCol="0" rtlCol="0" fromWordArt="0" anchor="ctr" anchorCtr="0" forceAA="0" compatLnSpc="1">
            <a:prstTxWarp prst="textNoShape">
              <a:avLst/>
            </a:prstTxWarp>
            <a:noAutofit/>
          </a:bodyPr>
          <a:lstStyle/>
          <a:p>
            <a:pPr algn="ctr">
              <a:lnSpc>
                <a:spcPts val="800"/>
              </a:lnSpc>
            </a:pPr>
            <a:r>
              <a:rPr lang="en-US" sz="750">
                <a:solidFill>
                  <a:schemeClr val="tx1"/>
                </a:solidFill>
              </a:rPr>
              <a:t>OT Threat Monitoring</a:t>
            </a:r>
          </a:p>
          <a:p>
            <a:pPr algn="ctr">
              <a:lnSpc>
                <a:spcPts val="800"/>
              </a:lnSpc>
            </a:pPr>
            <a:r>
              <a:rPr lang="en-US" sz="750">
                <a:solidFill>
                  <a:schemeClr val="tx1"/>
                </a:solidFill>
              </a:rPr>
              <a:t>Detection | Triage</a:t>
            </a:r>
          </a:p>
        </p:txBody>
      </p:sp>
      <p:sp>
        <p:nvSpPr>
          <p:cNvPr id="309" name="Rectangle 308">
            <a:extLst>
              <a:ext uri="{FF2B5EF4-FFF2-40B4-BE49-F238E27FC236}">
                <a16:creationId xmlns:a16="http://schemas.microsoft.com/office/drawing/2014/main" id="{48178A3B-32F8-B077-2E0D-B00172F5B707}"/>
              </a:ext>
            </a:extLst>
          </p:cNvPr>
          <p:cNvSpPr/>
          <p:nvPr/>
        </p:nvSpPr>
        <p:spPr>
          <a:xfrm>
            <a:off x="4795827" y="5246793"/>
            <a:ext cx="1077500" cy="385130"/>
          </a:xfrm>
          <a:prstGeom prst="rect">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 tIns="45720" rIns="18288" bIns="45720" numCol="1" spcCol="0" rtlCol="0" fromWordArt="0" anchor="ctr" anchorCtr="0" forceAA="0" compatLnSpc="1">
            <a:prstTxWarp prst="textNoShape">
              <a:avLst/>
            </a:prstTxWarp>
            <a:noAutofit/>
          </a:bodyPr>
          <a:lstStyle/>
          <a:p>
            <a:pPr algn="ctr">
              <a:lnSpc>
                <a:spcPts val="800"/>
              </a:lnSpc>
            </a:pPr>
            <a:r>
              <a:rPr lang="en-US" sz="750">
                <a:solidFill>
                  <a:schemeClr val="tx1"/>
                </a:solidFill>
              </a:rPr>
              <a:t>Functional Program Support</a:t>
            </a:r>
          </a:p>
        </p:txBody>
      </p:sp>
      <p:sp>
        <p:nvSpPr>
          <p:cNvPr id="310" name="Rectangle 309">
            <a:extLst>
              <a:ext uri="{FF2B5EF4-FFF2-40B4-BE49-F238E27FC236}">
                <a16:creationId xmlns:a16="http://schemas.microsoft.com/office/drawing/2014/main" id="{09A0865F-EDC6-7C9E-F66C-625B9A46C539}"/>
              </a:ext>
            </a:extLst>
          </p:cNvPr>
          <p:cNvSpPr/>
          <p:nvPr/>
        </p:nvSpPr>
        <p:spPr>
          <a:xfrm>
            <a:off x="4795827" y="5672513"/>
            <a:ext cx="1077500" cy="385130"/>
          </a:xfrm>
          <a:prstGeom prst="rect">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 tIns="45720" rIns="18288" bIns="45720" numCol="1" spcCol="0" rtlCol="0" fromWordArt="0" anchor="ctr" anchorCtr="0" forceAA="0" compatLnSpc="1">
            <a:prstTxWarp prst="textNoShape">
              <a:avLst/>
            </a:prstTxWarp>
            <a:noAutofit/>
          </a:bodyPr>
          <a:lstStyle/>
          <a:p>
            <a:pPr algn="ctr">
              <a:lnSpc>
                <a:spcPts val="800"/>
              </a:lnSpc>
            </a:pPr>
            <a:r>
              <a:rPr lang="en-US" sz="750">
                <a:solidFill>
                  <a:schemeClr val="tx1"/>
                </a:solidFill>
              </a:rPr>
              <a:t>Technical Solution Support</a:t>
            </a:r>
          </a:p>
        </p:txBody>
      </p:sp>
      <p:sp>
        <p:nvSpPr>
          <p:cNvPr id="311" name="Rectangle 310">
            <a:extLst>
              <a:ext uri="{FF2B5EF4-FFF2-40B4-BE49-F238E27FC236}">
                <a16:creationId xmlns:a16="http://schemas.microsoft.com/office/drawing/2014/main" id="{4D22F94E-5B48-68AF-8286-AFE8656DC0D0}"/>
              </a:ext>
            </a:extLst>
          </p:cNvPr>
          <p:cNvSpPr/>
          <p:nvPr/>
        </p:nvSpPr>
        <p:spPr>
          <a:xfrm>
            <a:off x="4786009" y="4719100"/>
            <a:ext cx="1077500" cy="385130"/>
          </a:xfrm>
          <a:prstGeom prst="rect">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 tIns="45720" rIns="18288" bIns="45720" numCol="1" spcCol="0" rtlCol="0" fromWordArt="0" anchor="ctr" anchorCtr="0" forceAA="0" compatLnSpc="1">
            <a:prstTxWarp prst="textNoShape">
              <a:avLst/>
            </a:prstTxWarp>
            <a:noAutofit/>
          </a:bodyPr>
          <a:lstStyle/>
          <a:p>
            <a:pPr algn="ctr">
              <a:lnSpc>
                <a:spcPts val="800"/>
              </a:lnSpc>
            </a:pPr>
            <a:r>
              <a:rPr lang="en-US" sz="750">
                <a:solidFill>
                  <a:schemeClr val="tx1"/>
                </a:solidFill>
              </a:rPr>
              <a:t>OT Service Management</a:t>
            </a:r>
          </a:p>
          <a:p>
            <a:pPr algn="ctr">
              <a:lnSpc>
                <a:spcPts val="800"/>
              </a:lnSpc>
            </a:pPr>
            <a:r>
              <a:rPr lang="en-US" sz="750">
                <a:solidFill>
                  <a:schemeClr val="tx1"/>
                </a:solidFill>
              </a:rPr>
              <a:t>Incident | Change</a:t>
            </a:r>
          </a:p>
        </p:txBody>
      </p:sp>
      <p:grpSp>
        <p:nvGrpSpPr>
          <p:cNvPr id="312" name="Group 311">
            <a:extLst>
              <a:ext uri="{FF2B5EF4-FFF2-40B4-BE49-F238E27FC236}">
                <a16:creationId xmlns:a16="http://schemas.microsoft.com/office/drawing/2014/main" id="{FADD2697-830E-C050-1372-2972466D91D2}"/>
              </a:ext>
            </a:extLst>
          </p:cNvPr>
          <p:cNvGrpSpPr/>
          <p:nvPr/>
        </p:nvGrpSpPr>
        <p:grpSpPr>
          <a:xfrm>
            <a:off x="2164127" y="3017303"/>
            <a:ext cx="2423831" cy="3040340"/>
            <a:chOff x="8146450" y="1661908"/>
            <a:chExt cx="3217694" cy="3248356"/>
          </a:xfrm>
          <a:solidFill>
            <a:schemeClr val="accent6">
              <a:lumMod val="40000"/>
              <a:lumOff val="60000"/>
            </a:schemeClr>
          </a:solidFill>
        </p:grpSpPr>
        <p:sp>
          <p:nvSpPr>
            <p:cNvPr id="313" name="Rectangle 312">
              <a:extLst>
                <a:ext uri="{FF2B5EF4-FFF2-40B4-BE49-F238E27FC236}">
                  <a16:creationId xmlns:a16="http://schemas.microsoft.com/office/drawing/2014/main" id="{96971CA3-5CBE-35AF-E841-617CC3909905}"/>
                </a:ext>
              </a:extLst>
            </p:cNvPr>
            <p:cNvSpPr/>
            <p:nvPr/>
          </p:nvSpPr>
          <p:spPr>
            <a:xfrm>
              <a:off x="8146450" y="1661908"/>
              <a:ext cx="1581912" cy="411480"/>
            </a:xfrm>
            <a:prstGeom prst="rect">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 tIns="45720" rIns="18288" bIns="45720" numCol="1" spcCol="0" rtlCol="0" fromWordArt="0" anchor="ctr" anchorCtr="0" forceAA="0" compatLnSpc="1">
              <a:prstTxWarp prst="textNoShape">
                <a:avLst/>
              </a:prstTxWarp>
              <a:noAutofit/>
            </a:bodyPr>
            <a:lstStyle/>
            <a:p>
              <a:pPr algn="ctr">
                <a:lnSpc>
                  <a:spcPts val="700"/>
                </a:lnSpc>
              </a:pPr>
              <a:r>
                <a:rPr lang="en-US" sz="750">
                  <a:solidFill>
                    <a:schemeClr val="tx1"/>
                  </a:solidFill>
                </a:rPr>
                <a:t>Vulnerability Scanning Management (Detection) </a:t>
              </a:r>
            </a:p>
            <a:p>
              <a:pPr algn="ctr">
                <a:lnSpc>
                  <a:spcPts val="700"/>
                </a:lnSpc>
              </a:pPr>
              <a:r>
                <a:rPr lang="en-US" sz="750">
                  <a:solidFill>
                    <a:schemeClr val="tx1"/>
                  </a:solidFill>
                </a:rPr>
                <a:t>Application | Infrastructure | Container </a:t>
              </a:r>
            </a:p>
          </p:txBody>
        </p:sp>
        <p:sp>
          <p:nvSpPr>
            <p:cNvPr id="314" name="Rectangle 313">
              <a:extLst>
                <a:ext uri="{FF2B5EF4-FFF2-40B4-BE49-F238E27FC236}">
                  <a16:creationId xmlns:a16="http://schemas.microsoft.com/office/drawing/2014/main" id="{9FE80713-2CF2-0D2A-AB6D-4283845BD48A}"/>
                </a:ext>
              </a:extLst>
            </p:cNvPr>
            <p:cNvSpPr/>
            <p:nvPr/>
          </p:nvSpPr>
          <p:spPr>
            <a:xfrm>
              <a:off x="8146450" y="2106916"/>
              <a:ext cx="1581912" cy="411480"/>
            </a:xfrm>
            <a:prstGeom prst="rect">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 tIns="45720" rIns="18288" bIns="45720" numCol="1" spcCol="0" rtlCol="0" fromWordArt="0" anchor="ctr" anchorCtr="0" forceAA="0" compatLnSpc="1">
              <a:prstTxWarp prst="textNoShape">
                <a:avLst/>
              </a:prstTxWarp>
              <a:noAutofit/>
            </a:bodyPr>
            <a:lstStyle/>
            <a:p>
              <a:pPr algn="ctr">
                <a:lnSpc>
                  <a:spcPts val="700"/>
                </a:lnSpc>
              </a:pPr>
              <a:r>
                <a:rPr lang="en-US" sz="750">
                  <a:solidFill>
                    <a:schemeClr val="tx1"/>
                  </a:solidFill>
                </a:rPr>
                <a:t>Vulnerability Management Workflows (Triage)</a:t>
              </a:r>
            </a:p>
            <a:p>
              <a:pPr algn="ctr">
                <a:lnSpc>
                  <a:spcPts val="700"/>
                </a:lnSpc>
              </a:pPr>
              <a:r>
                <a:rPr lang="en-US" sz="750">
                  <a:solidFill>
                    <a:schemeClr val="tx1"/>
                  </a:solidFill>
                </a:rPr>
                <a:t>Application | Infrastructure | Container </a:t>
              </a:r>
            </a:p>
          </p:txBody>
        </p:sp>
        <p:sp>
          <p:nvSpPr>
            <p:cNvPr id="315" name="Rectangle 314">
              <a:extLst>
                <a:ext uri="{FF2B5EF4-FFF2-40B4-BE49-F238E27FC236}">
                  <a16:creationId xmlns:a16="http://schemas.microsoft.com/office/drawing/2014/main" id="{B51A67D4-F037-A058-204B-7F55BE4F3659}"/>
                </a:ext>
              </a:extLst>
            </p:cNvPr>
            <p:cNvSpPr/>
            <p:nvPr/>
          </p:nvSpPr>
          <p:spPr>
            <a:xfrm>
              <a:off x="8146450" y="4043937"/>
              <a:ext cx="1581912" cy="411480"/>
            </a:xfrm>
            <a:prstGeom prst="rect">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 tIns="45720" rIns="18288" bIns="45720" numCol="1" spcCol="0" rtlCol="0" fromWordArt="0" anchor="ctr" anchorCtr="0" forceAA="0" compatLnSpc="1">
              <a:prstTxWarp prst="textNoShape">
                <a:avLst/>
              </a:prstTxWarp>
              <a:noAutofit/>
            </a:bodyPr>
            <a:lstStyle/>
            <a:p>
              <a:pPr algn="ctr">
                <a:lnSpc>
                  <a:spcPts val="800"/>
                </a:lnSpc>
              </a:pPr>
              <a:r>
                <a:rPr lang="en-US" sz="750">
                  <a:solidFill>
                    <a:schemeClr val="tx1"/>
                  </a:solidFill>
                </a:rPr>
                <a:t>Functional Program Support</a:t>
              </a:r>
            </a:p>
            <a:p>
              <a:pPr algn="ctr">
                <a:lnSpc>
                  <a:spcPts val="800"/>
                </a:lnSpc>
              </a:pPr>
              <a:r>
                <a:rPr lang="en-US" sz="750">
                  <a:solidFill>
                    <a:schemeClr val="tx1"/>
                  </a:solidFill>
                </a:rPr>
                <a:t>Penetration Testing</a:t>
              </a:r>
            </a:p>
          </p:txBody>
        </p:sp>
        <p:sp>
          <p:nvSpPr>
            <p:cNvPr id="316" name="Rectangle 315">
              <a:extLst>
                <a:ext uri="{FF2B5EF4-FFF2-40B4-BE49-F238E27FC236}">
                  <a16:creationId xmlns:a16="http://schemas.microsoft.com/office/drawing/2014/main" id="{EE9A866D-3F9F-D716-F45E-06991A515A23}"/>
                </a:ext>
              </a:extLst>
            </p:cNvPr>
            <p:cNvSpPr/>
            <p:nvPr/>
          </p:nvSpPr>
          <p:spPr>
            <a:xfrm>
              <a:off x="8146450" y="4498784"/>
              <a:ext cx="1581912" cy="411480"/>
            </a:xfrm>
            <a:prstGeom prst="rect">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 tIns="45720" rIns="18288" bIns="45720" numCol="1" spcCol="0" rtlCol="0" fromWordArt="0" anchor="ctr" anchorCtr="0" forceAA="0" compatLnSpc="1">
              <a:prstTxWarp prst="textNoShape">
                <a:avLst/>
              </a:prstTxWarp>
              <a:noAutofit/>
            </a:bodyPr>
            <a:lstStyle/>
            <a:p>
              <a:pPr algn="ctr">
                <a:lnSpc>
                  <a:spcPts val="800"/>
                </a:lnSpc>
              </a:pPr>
              <a:r>
                <a:rPr lang="en-US" sz="750">
                  <a:solidFill>
                    <a:schemeClr val="tx1"/>
                  </a:solidFill>
                </a:rPr>
                <a:t>Technical Solution Support</a:t>
              </a:r>
            </a:p>
          </p:txBody>
        </p:sp>
        <p:sp>
          <p:nvSpPr>
            <p:cNvPr id="319" name="Rectangle 318">
              <a:extLst>
                <a:ext uri="{FF2B5EF4-FFF2-40B4-BE49-F238E27FC236}">
                  <a16:creationId xmlns:a16="http://schemas.microsoft.com/office/drawing/2014/main" id="{C8A914A0-08F7-F3C8-F7FE-F24C206630E2}"/>
                </a:ext>
              </a:extLst>
            </p:cNvPr>
            <p:cNvSpPr/>
            <p:nvPr/>
          </p:nvSpPr>
          <p:spPr>
            <a:xfrm>
              <a:off x="8146450" y="2556487"/>
              <a:ext cx="1581912" cy="411480"/>
            </a:xfrm>
            <a:prstGeom prst="rect">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 tIns="45720" rIns="18288" bIns="45720" numCol="1" spcCol="0" rtlCol="0" fromWordArt="0" anchor="ctr" anchorCtr="0" forceAA="0" compatLnSpc="1">
              <a:prstTxWarp prst="textNoShape">
                <a:avLst/>
              </a:prstTxWarp>
              <a:noAutofit/>
            </a:bodyPr>
            <a:lstStyle/>
            <a:p>
              <a:pPr algn="ctr">
                <a:lnSpc>
                  <a:spcPts val="800"/>
                </a:lnSpc>
              </a:pPr>
              <a:r>
                <a:rPr lang="en-US" sz="750">
                  <a:solidFill>
                    <a:schemeClr val="tx1"/>
                  </a:solidFill>
                </a:rPr>
                <a:t>Cloud Native Application Protection Platform</a:t>
              </a:r>
            </a:p>
            <a:p>
              <a:pPr algn="ctr">
                <a:lnSpc>
                  <a:spcPts val="800"/>
                </a:lnSpc>
              </a:pPr>
              <a:r>
                <a:rPr lang="en-US" sz="750">
                  <a:solidFill>
                    <a:schemeClr val="tx1"/>
                  </a:solidFill>
                </a:rPr>
                <a:t>CNAPP</a:t>
              </a:r>
            </a:p>
          </p:txBody>
        </p:sp>
        <p:sp>
          <p:nvSpPr>
            <p:cNvPr id="321" name="Rectangle 320">
              <a:extLst>
                <a:ext uri="{FF2B5EF4-FFF2-40B4-BE49-F238E27FC236}">
                  <a16:creationId xmlns:a16="http://schemas.microsoft.com/office/drawing/2014/main" id="{2C2AC17C-1E26-2AF5-5F74-5CAB613EF249}"/>
                </a:ext>
              </a:extLst>
            </p:cNvPr>
            <p:cNvSpPr/>
            <p:nvPr/>
          </p:nvSpPr>
          <p:spPr>
            <a:xfrm>
              <a:off x="8146450" y="3015865"/>
              <a:ext cx="1581912" cy="411480"/>
            </a:xfrm>
            <a:prstGeom prst="rect">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 tIns="45720" rIns="18288" bIns="45720" numCol="1" spcCol="0" rtlCol="0" fromWordArt="0" anchor="ctr" anchorCtr="0" forceAA="0" compatLnSpc="1">
              <a:prstTxWarp prst="textNoShape">
                <a:avLst/>
              </a:prstTxWarp>
              <a:noAutofit/>
            </a:bodyPr>
            <a:lstStyle/>
            <a:p>
              <a:pPr algn="ctr">
                <a:lnSpc>
                  <a:spcPts val="800"/>
                </a:lnSpc>
              </a:pPr>
              <a:r>
                <a:rPr lang="en-US" sz="750">
                  <a:solidFill>
                    <a:schemeClr val="tx1"/>
                  </a:solidFill>
                </a:rPr>
                <a:t>Extended Detection and Response</a:t>
              </a:r>
            </a:p>
            <a:p>
              <a:pPr algn="ctr">
                <a:lnSpc>
                  <a:spcPts val="800"/>
                </a:lnSpc>
              </a:pPr>
              <a:r>
                <a:rPr lang="en-US" sz="750">
                  <a:solidFill>
                    <a:schemeClr val="tx1"/>
                  </a:solidFill>
                </a:rPr>
                <a:t>XDR</a:t>
              </a:r>
            </a:p>
          </p:txBody>
        </p:sp>
        <p:sp>
          <p:nvSpPr>
            <p:cNvPr id="322" name="Rectangle 321">
              <a:extLst>
                <a:ext uri="{FF2B5EF4-FFF2-40B4-BE49-F238E27FC236}">
                  <a16:creationId xmlns:a16="http://schemas.microsoft.com/office/drawing/2014/main" id="{099E4374-AEC5-1DFB-103C-B400BCBC9012}"/>
                </a:ext>
              </a:extLst>
            </p:cNvPr>
            <p:cNvSpPr/>
            <p:nvPr/>
          </p:nvSpPr>
          <p:spPr>
            <a:xfrm>
              <a:off x="9782232" y="4043937"/>
              <a:ext cx="1581912" cy="411480"/>
            </a:xfrm>
            <a:prstGeom prst="rect">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 tIns="45720" rIns="18288" bIns="45720" numCol="1" spcCol="0" rtlCol="0" fromWordArt="0" anchor="ctr" anchorCtr="0" forceAA="0" compatLnSpc="1">
              <a:prstTxWarp prst="textNoShape">
                <a:avLst/>
              </a:prstTxWarp>
              <a:noAutofit/>
            </a:bodyPr>
            <a:lstStyle/>
            <a:p>
              <a:pPr algn="ctr">
                <a:lnSpc>
                  <a:spcPts val="800"/>
                </a:lnSpc>
              </a:pPr>
              <a:r>
                <a:rPr lang="en-US" sz="750">
                  <a:solidFill>
                    <a:schemeClr val="tx1"/>
                  </a:solidFill>
                </a:rPr>
                <a:t>Functional Program Support</a:t>
              </a:r>
            </a:p>
            <a:p>
              <a:pPr algn="ctr">
                <a:lnSpc>
                  <a:spcPts val="800"/>
                </a:lnSpc>
              </a:pPr>
              <a:r>
                <a:rPr lang="en-US" sz="750">
                  <a:solidFill>
                    <a:schemeClr val="tx1"/>
                  </a:solidFill>
                </a:rPr>
                <a:t>Vulnerability Management</a:t>
              </a:r>
            </a:p>
          </p:txBody>
        </p:sp>
        <p:sp>
          <p:nvSpPr>
            <p:cNvPr id="324" name="Rectangle 323">
              <a:extLst>
                <a:ext uri="{FF2B5EF4-FFF2-40B4-BE49-F238E27FC236}">
                  <a16:creationId xmlns:a16="http://schemas.microsoft.com/office/drawing/2014/main" id="{4C330341-EA5C-4444-BD3B-2F82EF9A4DA7}"/>
                </a:ext>
              </a:extLst>
            </p:cNvPr>
            <p:cNvSpPr/>
            <p:nvPr/>
          </p:nvSpPr>
          <p:spPr>
            <a:xfrm>
              <a:off x="9782232" y="2106916"/>
              <a:ext cx="1581912" cy="411480"/>
            </a:xfrm>
            <a:prstGeom prst="rect">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 tIns="45720" rIns="18288" bIns="45720" numCol="1" spcCol="0" rtlCol="0" fromWordArt="0" anchor="ctr" anchorCtr="0" forceAA="0" compatLnSpc="1">
              <a:prstTxWarp prst="textNoShape">
                <a:avLst/>
              </a:prstTxWarp>
              <a:noAutofit/>
            </a:bodyPr>
            <a:lstStyle/>
            <a:p>
              <a:pPr algn="ctr">
                <a:lnSpc>
                  <a:spcPts val="800"/>
                </a:lnSpc>
              </a:pPr>
              <a:r>
                <a:rPr lang="en-US" sz="750">
                  <a:solidFill>
                    <a:schemeClr val="tx1"/>
                  </a:solidFill>
                </a:rPr>
                <a:t>External Attack Surface Monitoring</a:t>
              </a:r>
            </a:p>
            <a:p>
              <a:pPr algn="ctr">
                <a:lnSpc>
                  <a:spcPts val="800"/>
                </a:lnSpc>
              </a:pPr>
              <a:r>
                <a:rPr lang="en-US" sz="750">
                  <a:solidFill>
                    <a:schemeClr val="tx1"/>
                  </a:solidFill>
                </a:rPr>
                <a:t>EASM</a:t>
              </a:r>
            </a:p>
          </p:txBody>
        </p:sp>
        <p:sp>
          <p:nvSpPr>
            <p:cNvPr id="325" name="Rectangle 324">
              <a:extLst>
                <a:ext uri="{FF2B5EF4-FFF2-40B4-BE49-F238E27FC236}">
                  <a16:creationId xmlns:a16="http://schemas.microsoft.com/office/drawing/2014/main" id="{B31B9083-9F25-B5C8-F42F-604E50601A6D}"/>
                </a:ext>
              </a:extLst>
            </p:cNvPr>
            <p:cNvSpPr/>
            <p:nvPr/>
          </p:nvSpPr>
          <p:spPr>
            <a:xfrm>
              <a:off x="9782232" y="2556487"/>
              <a:ext cx="1581912" cy="411480"/>
            </a:xfrm>
            <a:prstGeom prst="rect">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 tIns="45720" rIns="18288" bIns="45720" numCol="1" spcCol="0" rtlCol="0" fromWordArt="0" anchor="ctr" anchorCtr="0" forceAA="0" compatLnSpc="1">
              <a:prstTxWarp prst="textNoShape">
                <a:avLst/>
              </a:prstTxWarp>
              <a:noAutofit/>
            </a:bodyPr>
            <a:lstStyle/>
            <a:p>
              <a:pPr algn="ctr">
                <a:lnSpc>
                  <a:spcPts val="800"/>
                </a:lnSpc>
              </a:pPr>
              <a:r>
                <a:rPr lang="en-US" sz="750">
                  <a:solidFill>
                    <a:schemeClr val="tx1"/>
                  </a:solidFill>
                </a:rPr>
                <a:t>Case Management for Vulnerability Response Workflows</a:t>
              </a:r>
            </a:p>
          </p:txBody>
        </p:sp>
        <p:sp>
          <p:nvSpPr>
            <p:cNvPr id="326" name="Rectangle 325">
              <a:extLst>
                <a:ext uri="{FF2B5EF4-FFF2-40B4-BE49-F238E27FC236}">
                  <a16:creationId xmlns:a16="http://schemas.microsoft.com/office/drawing/2014/main" id="{5090473F-6612-D1C8-900C-5985CA4E966A}"/>
                </a:ext>
              </a:extLst>
            </p:cNvPr>
            <p:cNvSpPr/>
            <p:nvPr/>
          </p:nvSpPr>
          <p:spPr>
            <a:xfrm>
              <a:off x="9782232" y="1661908"/>
              <a:ext cx="1581912" cy="411480"/>
            </a:xfrm>
            <a:prstGeom prst="rect">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 tIns="45720" rIns="18288" bIns="45720" numCol="1" spcCol="0" rtlCol="0" fromWordArt="0" anchor="ctr" anchorCtr="0" forceAA="0" compatLnSpc="1">
              <a:prstTxWarp prst="textNoShape">
                <a:avLst/>
              </a:prstTxWarp>
              <a:noAutofit/>
            </a:bodyPr>
            <a:lstStyle/>
            <a:p>
              <a:pPr algn="ctr">
                <a:lnSpc>
                  <a:spcPts val="800"/>
                </a:lnSpc>
              </a:pPr>
              <a:r>
                <a:rPr lang="en-US" sz="750">
                  <a:solidFill>
                    <a:schemeClr val="tx1"/>
                  </a:solidFill>
                </a:rPr>
                <a:t>SaaS Posture Management</a:t>
              </a:r>
            </a:p>
          </p:txBody>
        </p:sp>
        <p:sp>
          <p:nvSpPr>
            <p:cNvPr id="327" name="Rectangle 326">
              <a:extLst>
                <a:ext uri="{FF2B5EF4-FFF2-40B4-BE49-F238E27FC236}">
                  <a16:creationId xmlns:a16="http://schemas.microsoft.com/office/drawing/2014/main" id="{C2400707-0BFF-CB5C-C6C2-5A14B3A3AA43}"/>
                </a:ext>
              </a:extLst>
            </p:cNvPr>
            <p:cNvSpPr/>
            <p:nvPr/>
          </p:nvSpPr>
          <p:spPr>
            <a:xfrm>
              <a:off x="9782232" y="3015865"/>
              <a:ext cx="1581912" cy="411480"/>
            </a:xfrm>
            <a:prstGeom prst="rect">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 tIns="45720" rIns="18288" bIns="45720" numCol="1" spcCol="0" rtlCol="0" fromWordArt="0" anchor="ctr" anchorCtr="0" forceAA="0" compatLnSpc="1">
              <a:prstTxWarp prst="textNoShape">
                <a:avLst/>
              </a:prstTxWarp>
              <a:noAutofit/>
            </a:bodyPr>
            <a:lstStyle/>
            <a:p>
              <a:pPr algn="ctr">
                <a:lnSpc>
                  <a:spcPts val="800"/>
                </a:lnSpc>
              </a:pPr>
              <a:r>
                <a:rPr lang="en-US" sz="750">
                  <a:solidFill>
                    <a:schemeClr val="tx1"/>
                  </a:solidFill>
                </a:rPr>
                <a:t>Security Posture Control</a:t>
              </a:r>
              <a:br>
                <a:rPr lang="en-US" sz="750">
                  <a:solidFill>
                    <a:schemeClr val="tx1"/>
                  </a:solidFill>
                </a:rPr>
              </a:br>
              <a:r>
                <a:rPr lang="en-US" sz="750">
                  <a:solidFill>
                    <a:schemeClr val="tx1"/>
                  </a:solidFill>
                </a:rPr>
                <a:t>(ASM Coverage)</a:t>
              </a:r>
            </a:p>
          </p:txBody>
        </p:sp>
      </p:grpSp>
      <p:grpSp>
        <p:nvGrpSpPr>
          <p:cNvPr id="369" name="Group 368">
            <a:extLst>
              <a:ext uri="{FF2B5EF4-FFF2-40B4-BE49-F238E27FC236}">
                <a16:creationId xmlns:a16="http://schemas.microsoft.com/office/drawing/2014/main" id="{19000E8B-5233-0770-65ED-E882AAE4E21F}"/>
              </a:ext>
            </a:extLst>
          </p:cNvPr>
          <p:cNvGrpSpPr/>
          <p:nvPr/>
        </p:nvGrpSpPr>
        <p:grpSpPr>
          <a:xfrm>
            <a:off x="2029309" y="2062467"/>
            <a:ext cx="2651732" cy="4518312"/>
            <a:chOff x="1566900" y="2538067"/>
            <a:chExt cx="3616524" cy="146348"/>
          </a:xfrm>
          <a:solidFill>
            <a:schemeClr val="accent6">
              <a:lumMod val="40000"/>
              <a:lumOff val="60000"/>
            </a:schemeClr>
          </a:solidFill>
        </p:grpSpPr>
        <p:cxnSp>
          <p:nvCxnSpPr>
            <p:cNvPr id="370" name="Straight Connector 369">
              <a:extLst>
                <a:ext uri="{FF2B5EF4-FFF2-40B4-BE49-F238E27FC236}">
                  <a16:creationId xmlns:a16="http://schemas.microsoft.com/office/drawing/2014/main" id="{79346ECE-2EC8-9FA8-D841-37C1A6A608FA}"/>
                </a:ext>
              </a:extLst>
            </p:cNvPr>
            <p:cNvCxnSpPr>
              <a:cxnSpLocks/>
            </p:cNvCxnSpPr>
            <p:nvPr/>
          </p:nvCxnSpPr>
          <p:spPr>
            <a:xfrm>
              <a:off x="1566900" y="2538067"/>
              <a:ext cx="0" cy="146348"/>
            </a:xfrm>
            <a:prstGeom prst="line">
              <a:avLst/>
            </a:prstGeom>
            <a:grpFill/>
            <a:ln cap="rnd">
              <a:solidFill>
                <a:schemeClr val="bg1">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71" name="Straight Connector 370">
              <a:extLst>
                <a:ext uri="{FF2B5EF4-FFF2-40B4-BE49-F238E27FC236}">
                  <a16:creationId xmlns:a16="http://schemas.microsoft.com/office/drawing/2014/main" id="{34B9EF5A-8A2D-39AA-ADFC-5F9EB2D9D6B3}"/>
                </a:ext>
              </a:extLst>
            </p:cNvPr>
            <p:cNvCxnSpPr>
              <a:cxnSpLocks/>
            </p:cNvCxnSpPr>
            <p:nvPr/>
          </p:nvCxnSpPr>
          <p:spPr>
            <a:xfrm>
              <a:off x="5183424" y="2538067"/>
              <a:ext cx="0" cy="146348"/>
            </a:xfrm>
            <a:prstGeom prst="line">
              <a:avLst/>
            </a:prstGeom>
            <a:grpFill/>
            <a:ln cap="rnd">
              <a:solidFill>
                <a:schemeClr val="bg1">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396" name="Rectangle 395">
            <a:extLst>
              <a:ext uri="{FF2B5EF4-FFF2-40B4-BE49-F238E27FC236}">
                <a16:creationId xmlns:a16="http://schemas.microsoft.com/office/drawing/2014/main" id="{51B1AC79-8D57-E83C-300C-0E39D9AE635F}"/>
              </a:ext>
            </a:extLst>
          </p:cNvPr>
          <p:cNvSpPr/>
          <p:nvPr/>
        </p:nvSpPr>
        <p:spPr>
          <a:xfrm>
            <a:off x="648173" y="6176336"/>
            <a:ext cx="1262813" cy="385130"/>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 tIns="45720" rIns="18288" bIns="45720" numCol="1" spcCol="0" rtlCol="0" fromWordArt="0" anchor="ctr" anchorCtr="0" forceAA="0" compatLnSpc="1">
            <a:prstTxWarp prst="textNoShape">
              <a:avLst/>
            </a:prstTxWarp>
            <a:noAutofit/>
          </a:bodyPr>
          <a:lstStyle/>
          <a:p>
            <a:pPr algn="ctr">
              <a:lnSpc>
                <a:spcPts val="800"/>
              </a:lnSpc>
            </a:pPr>
            <a:r>
              <a:rPr lang="en-US" sz="750">
                <a:solidFill>
                  <a:schemeClr val="tx1"/>
                </a:solidFill>
              </a:rPr>
              <a:t>Managed SOC</a:t>
            </a:r>
          </a:p>
        </p:txBody>
      </p:sp>
      <p:sp>
        <p:nvSpPr>
          <p:cNvPr id="397" name="Rectangle 396">
            <a:extLst>
              <a:ext uri="{FF2B5EF4-FFF2-40B4-BE49-F238E27FC236}">
                <a16:creationId xmlns:a16="http://schemas.microsoft.com/office/drawing/2014/main" id="{96134188-A07E-BFE4-D80E-4A3EDB4075CA}"/>
              </a:ext>
            </a:extLst>
          </p:cNvPr>
          <p:cNvSpPr/>
          <p:nvPr/>
        </p:nvSpPr>
        <p:spPr>
          <a:xfrm>
            <a:off x="2159647" y="6176336"/>
            <a:ext cx="1194115" cy="385130"/>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 tIns="45720" rIns="18288" bIns="45720" numCol="1" spcCol="0" rtlCol="0" fromWordArt="0" anchor="ctr" anchorCtr="0" forceAA="0" compatLnSpc="1">
            <a:prstTxWarp prst="textNoShape">
              <a:avLst/>
            </a:prstTxWarp>
            <a:noAutofit/>
          </a:bodyPr>
          <a:lstStyle/>
          <a:p>
            <a:pPr algn="ctr">
              <a:lnSpc>
                <a:spcPts val="800"/>
              </a:lnSpc>
            </a:pPr>
            <a:r>
              <a:rPr lang="en-US" sz="750">
                <a:solidFill>
                  <a:schemeClr val="tx1"/>
                </a:solidFill>
              </a:rPr>
              <a:t>AI Powered DevSecOps</a:t>
            </a:r>
          </a:p>
        </p:txBody>
      </p:sp>
      <p:sp>
        <p:nvSpPr>
          <p:cNvPr id="398" name="Rectangle 397">
            <a:extLst>
              <a:ext uri="{FF2B5EF4-FFF2-40B4-BE49-F238E27FC236}">
                <a16:creationId xmlns:a16="http://schemas.microsoft.com/office/drawing/2014/main" id="{38336FAB-8455-FC83-CE05-2952353E2AA3}"/>
              </a:ext>
            </a:extLst>
          </p:cNvPr>
          <p:cNvSpPr/>
          <p:nvPr/>
        </p:nvSpPr>
        <p:spPr>
          <a:xfrm>
            <a:off x="3396333" y="6176336"/>
            <a:ext cx="1194115" cy="385130"/>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 tIns="45720" rIns="18288" bIns="45720" numCol="1" spcCol="0" rtlCol="0" fromWordArt="0" anchor="ctr" anchorCtr="0" forceAA="0" compatLnSpc="1">
            <a:prstTxWarp prst="textNoShape">
              <a:avLst/>
            </a:prstTxWarp>
            <a:noAutofit/>
          </a:bodyPr>
          <a:lstStyle/>
          <a:p>
            <a:pPr algn="ctr">
              <a:lnSpc>
                <a:spcPts val="800"/>
              </a:lnSpc>
            </a:pPr>
            <a:r>
              <a:rPr lang="en-US" sz="750">
                <a:solidFill>
                  <a:schemeClr val="tx1"/>
                </a:solidFill>
              </a:rPr>
              <a:t>Penetration Testing and Red Teaming</a:t>
            </a:r>
          </a:p>
        </p:txBody>
      </p:sp>
      <p:sp>
        <p:nvSpPr>
          <p:cNvPr id="399" name="Rectangle 398">
            <a:extLst>
              <a:ext uri="{FF2B5EF4-FFF2-40B4-BE49-F238E27FC236}">
                <a16:creationId xmlns:a16="http://schemas.microsoft.com/office/drawing/2014/main" id="{F350BAEC-205D-22B4-6CBA-62BFA2265E52}"/>
              </a:ext>
            </a:extLst>
          </p:cNvPr>
          <p:cNvSpPr/>
          <p:nvPr/>
        </p:nvSpPr>
        <p:spPr>
          <a:xfrm>
            <a:off x="4795827" y="6170249"/>
            <a:ext cx="1077500" cy="385130"/>
          </a:xfrm>
          <a:prstGeom prst="rect">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 tIns="45720" rIns="18288" bIns="45720" numCol="1" spcCol="0" rtlCol="0" fromWordArt="0" anchor="ctr" anchorCtr="0" forceAA="0" compatLnSpc="1">
            <a:prstTxWarp prst="textNoShape">
              <a:avLst/>
            </a:prstTxWarp>
            <a:noAutofit/>
          </a:bodyPr>
          <a:lstStyle/>
          <a:p>
            <a:pPr algn="ctr">
              <a:lnSpc>
                <a:spcPts val="800"/>
              </a:lnSpc>
            </a:pPr>
            <a:r>
              <a:rPr lang="en-US" sz="750">
                <a:solidFill>
                  <a:schemeClr val="tx1"/>
                </a:solidFill>
              </a:rPr>
              <a:t>Exposure Management</a:t>
            </a:r>
          </a:p>
        </p:txBody>
      </p:sp>
      <p:sp>
        <p:nvSpPr>
          <p:cNvPr id="403" name="Rectangle 402">
            <a:extLst>
              <a:ext uri="{FF2B5EF4-FFF2-40B4-BE49-F238E27FC236}">
                <a16:creationId xmlns:a16="http://schemas.microsoft.com/office/drawing/2014/main" id="{82AE51FA-5203-D1CD-35FD-9D94DA5CDC7A}"/>
              </a:ext>
            </a:extLst>
          </p:cNvPr>
          <p:cNvSpPr/>
          <p:nvPr/>
        </p:nvSpPr>
        <p:spPr>
          <a:xfrm>
            <a:off x="6563276" y="4560089"/>
            <a:ext cx="652532" cy="287323"/>
          </a:xfrm>
          <a:prstGeom prst="rect">
            <a:avLst/>
          </a:prstGeom>
        </p:spPr>
        <p:txBody>
          <a:bodyPr wrap="square" lIns="0" tIns="0" rIns="0" bIns="0" anchor="b">
            <a:spAutoFit/>
          </a:bodyPr>
          <a:lstStyle/>
          <a:p>
            <a:pPr marL="0" marR="0" lvl="0" indent="0" algn="ctr" defTabSz="914377" eaLnBrk="1" fontAlgn="auto" latinLnBrk="0" hangingPunct="1">
              <a:lnSpc>
                <a:spcPct val="100000"/>
              </a:lnSpc>
              <a:spcBef>
                <a:spcPts val="0"/>
              </a:spcBef>
              <a:spcAft>
                <a:spcPts val="0"/>
              </a:spcAft>
              <a:buClrTx/>
              <a:buSzTx/>
              <a:buFontTx/>
              <a:buNone/>
              <a:tabLst/>
              <a:defRPr/>
            </a:pPr>
            <a:r>
              <a:rPr kumimoji="0" lang="en-US" sz="1867" b="1" i="0" u="none" strike="noStrike" kern="0" cap="none" spc="0" normalizeH="0" baseline="0" noProof="0">
                <a:ln>
                  <a:noFill/>
                </a:ln>
                <a:solidFill>
                  <a:schemeClr val="tx1"/>
                </a:solidFill>
                <a:effectLst/>
                <a:uLnTx/>
                <a:uFillTx/>
                <a:cs typeface="Arial" panose="020B0604020202020204" pitchFamily="34" charset="0"/>
              </a:rPr>
              <a:t>108+ </a:t>
            </a:r>
          </a:p>
        </p:txBody>
      </p:sp>
      <p:sp>
        <p:nvSpPr>
          <p:cNvPr id="404" name="Rectangle 403">
            <a:extLst>
              <a:ext uri="{FF2B5EF4-FFF2-40B4-BE49-F238E27FC236}">
                <a16:creationId xmlns:a16="http://schemas.microsoft.com/office/drawing/2014/main" id="{6643AD45-8520-2BC2-1CF9-DB40B35AEB96}"/>
              </a:ext>
            </a:extLst>
          </p:cNvPr>
          <p:cNvSpPr/>
          <p:nvPr/>
        </p:nvSpPr>
        <p:spPr>
          <a:xfrm>
            <a:off x="6212896" y="4827652"/>
            <a:ext cx="1353293" cy="246221"/>
          </a:xfrm>
          <a:prstGeom prst="rect">
            <a:avLst/>
          </a:prstGeom>
        </p:spPr>
        <p:txBody>
          <a:bodyPr wrap="square">
            <a:spAutoFit/>
          </a:bodyPr>
          <a:lstStyle/>
          <a:p>
            <a:pPr marL="0" marR="0" lvl="0" indent="0" algn="ctr" defTabSz="914377"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000000"/>
                </a:solidFill>
                <a:effectLst/>
                <a:uLnTx/>
                <a:uFillTx/>
                <a:cs typeface="Arial" panose="020B0604020202020204" pitchFamily="34" charset="0"/>
              </a:rPr>
              <a:t>Customers</a:t>
            </a:r>
          </a:p>
        </p:txBody>
      </p:sp>
      <p:sp>
        <p:nvSpPr>
          <p:cNvPr id="408" name="Rectangle 407">
            <a:extLst>
              <a:ext uri="{FF2B5EF4-FFF2-40B4-BE49-F238E27FC236}">
                <a16:creationId xmlns:a16="http://schemas.microsoft.com/office/drawing/2014/main" id="{5F3B8947-8266-302C-810A-29539FE1AE5A}"/>
              </a:ext>
            </a:extLst>
          </p:cNvPr>
          <p:cNvSpPr/>
          <p:nvPr/>
        </p:nvSpPr>
        <p:spPr>
          <a:xfrm>
            <a:off x="10482476" y="4761327"/>
            <a:ext cx="1476629" cy="400110"/>
          </a:xfrm>
          <a:prstGeom prst="rect">
            <a:avLst/>
          </a:prstGeom>
        </p:spPr>
        <p:txBody>
          <a:bodyPr wrap="square">
            <a:spAutoFit/>
          </a:bodyPr>
          <a:lstStyle/>
          <a:p>
            <a:pPr marL="0" marR="0" lvl="0" indent="0" algn="ctr" defTabSz="914377"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000000"/>
                </a:solidFill>
                <a:effectLst/>
                <a:uLnTx/>
                <a:uFillTx/>
                <a:cs typeface="Arial" panose="020B0604020202020204" pitchFamily="34" charset="0"/>
              </a:rPr>
              <a:t>Security</a:t>
            </a:r>
            <a:br>
              <a:rPr kumimoji="0" lang="en-US" sz="1000" b="0" i="0" u="none" strike="noStrike" kern="0" cap="none" spc="0" normalizeH="0" baseline="0" noProof="0">
                <a:ln>
                  <a:noFill/>
                </a:ln>
                <a:solidFill>
                  <a:srgbClr val="000000"/>
                </a:solidFill>
                <a:effectLst/>
                <a:uLnTx/>
                <a:uFillTx/>
                <a:cs typeface="Arial" panose="020B0604020202020204" pitchFamily="34" charset="0"/>
              </a:rPr>
            </a:br>
            <a:r>
              <a:rPr kumimoji="0" lang="en-US" sz="1000" b="0" i="0" u="none" strike="noStrike" kern="0" cap="none" spc="0" normalizeH="0" baseline="0" noProof="0">
                <a:ln>
                  <a:noFill/>
                </a:ln>
                <a:solidFill>
                  <a:srgbClr val="000000"/>
                </a:solidFill>
                <a:effectLst/>
                <a:uLnTx/>
                <a:uFillTx/>
                <a:cs typeface="Arial" panose="020B0604020202020204" pitchFamily="34" charset="0"/>
              </a:rPr>
              <a:t>Professionals</a:t>
            </a:r>
          </a:p>
        </p:txBody>
      </p:sp>
      <p:sp>
        <p:nvSpPr>
          <p:cNvPr id="409" name="Rectangle 408">
            <a:extLst>
              <a:ext uri="{FF2B5EF4-FFF2-40B4-BE49-F238E27FC236}">
                <a16:creationId xmlns:a16="http://schemas.microsoft.com/office/drawing/2014/main" id="{2B3C4901-B575-9C77-3A43-24050887FE8B}"/>
              </a:ext>
            </a:extLst>
          </p:cNvPr>
          <p:cNvSpPr/>
          <p:nvPr/>
        </p:nvSpPr>
        <p:spPr>
          <a:xfrm>
            <a:off x="10687341" y="4493764"/>
            <a:ext cx="1066899" cy="379656"/>
          </a:xfrm>
          <a:prstGeom prst="rect">
            <a:avLst/>
          </a:prstGeom>
        </p:spPr>
        <p:txBody>
          <a:bodyPr wrap="square" anchor="b">
            <a:spAutoFit/>
          </a:bodyPr>
          <a:lstStyle/>
          <a:p>
            <a:pPr marL="0" marR="0" lvl="0" indent="0" algn="ctr" defTabSz="914377" eaLnBrk="1" fontAlgn="auto" latinLnBrk="0" hangingPunct="1">
              <a:lnSpc>
                <a:spcPct val="100000"/>
              </a:lnSpc>
              <a:spcBef>
                <a:spcPts val="0"/>
              </a:spcBef>
              <a:spcAft>
                <a:spcPts val="0"/>
              </a:spcAft>
              <a:buClrTx/>
              <a:buSzTx/>
              <a:buFontTx/>
              <a:buNone/>
              <a:tabLst/>
              <a:defRPr/>
            </a:pPr>
            <a:r>
              <a:rPr kumimoji="0" lang="en-US" sz="1867" b="1" i="0" u="none" strike="noStrike" kern="0" cap="none" spc="0" normalizeH="0" baseline="0" noProof="0">
                <a:ln>
                  <a:noFill/>
                </a:ln>
                <a:solidFill>
                  <a:schemeClr val="tx1"/>
                </a:solidFill>
                <a:effectLst/>
                <a:uLnTx/>
                <a:uFillTx/>
                <a:cs typeface="Arial" panose="020B0604020202020204" pitchFamily="34" charset="0"/>
              </a:rPr>
              <a:t>600+</a:t>
            </a:r>
          </a:p>
        </p:txBody>
      </p:sp>
      <p:pic>
        <p:nvPicPr>
          <p:cNvPr id="419" name="Picture 418">
            <a:extLst>
              <a:ext uri="{FF2B5EF4-FFF2-40B4-BE49-F238E27FC236}">
                <a16:creationId xmlns:a16="http://schemas.microsoft.com/office/drawing/2014/main" id="{2DA71767-FB85-B764-7CF8-46FDB142CA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4908" y="1654957"/>
            <a:ext cx="274759" cy="270834"/>
          </a:xfrm>
          <a:prstGeom prst="rect">
            <a:avLst/>
          </a:prstGeom>
        </p:spPr>
      </p:pic>
      <p:grpSp>
        <p:nvGrpSpPr>
          <p:cNvPr id="3" name="Group 2">
            <a:extLst>
              <a:ext uri="{FF2B5EF4-FFF2-40B4-BE49-F238E27FC236}">
                <a16:creationId xmlns:a16="http://schemas.microsoft.com/office/drawing/2014/main" id="{F3DC114A-6931-5736-5B8C-98FC53772ACB}"/>
              </a:ext>
            </a:extLst>
          </p:cNvPr>
          <p:cNvGrpSpPr/>
          <p:nvPr/>
        </p:nvGrpSpPr>
        <p:grpSpPr>
          <a:xfrm>
            <a:off x="11003640" y="3741621"/>
            <a:ext cx="434297" cy="738305"/>
            <a:chOff x="5413829" y="1518038"/>
            <a:chExt cx="474733" cy="807047"/>
          </a:xfrm>
          <a:solidFill>
            <a:schemeClr val="accent6"/>
          </a:solidFill>
        </p:grpSpPr>
        <p:sp>
          <p:nvSpPr>
            <p:cNvPr id="4" name="Freeform: Shape 3">
              <a:extLst>
                <a:ext uri="{FF2B5EF4-FFF2-40B4-BE49-F238E27FC236}">
                  <a16:creationId xmlns:a16="http://schemas.microsoft.com/office/drawing/2014/main" id="{90BF4E0F-D051-67CF-CEEB-E3A20C096DF2}"/>
                </a:ext>
              </a:extLst>
            </p:cNvPr>
            <p:cNvSpPr/>
            <p:nvPr/>
          </p:nvSpPr>
          <p:spPr>
            <a:xfrm>
              <a:off x="5568633" y="1683163"/>
              <a:ext cx="165125" cy="165125"/>
            </a:xfrm>
            <a:custGeom>
              <a:avLst/>
              <a:gdLst>
                <a:gd name="connsiteX0" fmla="*/ 83594 w 165124"/>
                <a:gd name="connsiteY0" fmla="*/ 151708 h 165124"/>
                <a:gd name="connsiteX1" fmla="*/ 15480 w 165124"/>
                <a:gd name="connsiteY1" fmla="*/ 83594 h 165124"/>
                <a:gd name="connsiteX2" fmla="*/ 83594 w 165124"/>
                <a:gd name="connsiteY2" fmla="*/ 15480 h 165124"/>
                <a:gd name="connsiteX3" fmla="*/ 151708 w 165124"/>
                <a:gd name="connsiteY3" fmla="*/ 83594 h 165124"/>
                <a:gd name="connsiteX4" fmla="*/ 83594 w 165124"/>
                <a:gd name="connsiteY4" fmla="*/ 151708 h 165124"/>
                <a:gd name="connsiteX5" fmla="*/ 83594 w 165124"/>
                <a:gd name="connsiteY5" fmla="*/ 34057 h 165124"/>
                <a:gd name="connsiteX6" fmla="*/ 31993 w 165124"/>
                <a:gd name="connsiteY6" fmla="*/ 85658 h 165124"/>
                <a:gd name="connsiteX7" fmla="*/ 83594 w 165124"/>
                <a:gd name="connsiteY7" fmla="*/ 137260 h 165124"/>
                <a:gd name="connsiteX8" fmla="*/ 135196 w 165124"/>
                <a:gd name="connsiteY8" fmla="*/ 85658 h 165124"/>
                <a:gd name="connsiteX9" fmla="*/ 83594 w 165124"/>
                <a:gd name="connsiteY9" fmla="*/ 34057 h 165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5124" h="165124">
                  <a:moveTo>
                    <a:pt x="83594" y="151708"/>
                  </a:moveTo>
                  <a:cubicBezTo>
                    <a:pt x="46441" y="151708"/>
                    <a:pt x="15480" y="122811"/>
                    <a:pt x="15480" y="83594"/>
                  </a:cubicBezTo>
                  <a:cubicBezTo>
                    <a:pt x="15480" y="46441"/>
                    <a:pt x="46441" y="15480"/>
                    <a:pt x="83594" y="15480"/>
                  </a:cubicBezTo>
                  <a:cubicBezTo>
                    <a:pt x="120747" y="15480"/>
                    <a:pt x="151708" y="46441"/>
                    <a:pt x="151708" y="83594"/>
                  </a:cubicBezTo>
                  <a:cubicBezTo>
                    <a:pt x="151708" y="122811"/>
                    <a:pt x="120747" y="151708"/>
                    <a:pt x="83594" y="151708"/>
                  </a:cubicBezTo>
                  <a:close/>
                  <a:moveTo>
                    <a:pt x="83594" y="34057"/>
                  </a:moveTo>
                  <a:cubicBezTo>
                    <a:pt x="54698" y="34057"/>
                    <a:pt x="31993" y="56762"/>
                    <a:pt x="31993" y="85658"/>
                  </a:cubicBezTo>
                  <a:cubicBezTo>
                    <a:pt x="31993" y="114555"/>
                    <a:pt x="56762" y="137260"/>
                    <a:pt x="83594" y="137260"/>
                  </a:cubicBezTo>
                  <a:cubicBezTo>
                    <a:pt x="110427" y="137260"/>
                    <a:pt x="135196" y="116619"/>
                    <a:pt x="135196" y="85658"/>
                  </a:cubicBezTo>
                  <a:cubicBezTo>
                    <a:pt x="133132" y="56762"/>
                    <a:pt x="110427" y="34057"/>
                    <a:pt x="83594" y="34057"/>
                  </a:cubicBezTo>
                  <a:close/>
                </a:path>
              </a:pathLst>
            </a:custGeom>
            <a:grpFill/>
            <a:ln w="9525" cap="flat">
              <a:noFill/>
              <a:prstDash val="solid"/>
              <a:miter/>
            </a:ln>
          </p:spPr>
          <p:txBody>
            <a:bodyPr rtlCol="0" anchor="ctr"/>
            <a:lstStyle/>
            <a:p>
              <a:endParaRPr lang="en-US"/>
            </a:p>
          </p:txBody>
        </p:sp>
        <p:sp>
          <p:nvSpPr>
            <p:cNvPr id="5" name="Freeform: Shape 4">
              <a:extLst>
                <a:ext uri="{FF2B5EF4-FFF2-40B4-BE49-F238E27FC236}">
                  <a16:creationId xmlns:a16="http://schemas.microsoft.com/office/drawing/2014/main" id="{774FBB44-4476-2F1C-65A4-474087FB2B30}"/>
                </a:ext>
              </a:extLst>
            </p:cNvPr>
            <p:cNvSpPr/>
            <p:nvPr/>
          </p:nvSpPr>
          <p:spPr>
            <a:xfrm>
              <a:off x="5698669" y="1957682"/>
              <a:ext cx="41281" cy="61922"/>
            </a:xfrm>
            <a:custGeom>
              <a:avLst/>
              <a:gdLst>
                <a:gd name="connsiteX0" fmla="*/ 15480 w 41281"/>
                <a:gd name="connsiteY0" fmla="*/ 15480 h 61921"/>
                <a:gd name="connsiteX1" fmla="*/ 31993 w 41281"/>
                <a:gd name="connsiteY1" fmla="*/ 15480 h 61921"/>
                <a:gd name="connsiteX2" fmla="*/ 31993 w 41281"/>
                <a:gd name="connsiteY2" fmla="*/ 65018 h 61921"/>
                <a:gd name="connsiteX3" fmla="*/ 15480 w 41281"/>
                <a:gd name="connsiteY3" fmla="*/ 65018 h 61921"/>
              </a:gdLst>
              <a:ahLst/>
              <a:cxnLst>
                <a:cxn ang="0">
                  <a:pos x="connsiteX0" y="connsiteY0"/>
                </a:cxn>
                <a:cxn ang="0">
                  <a:pos x="connsiteX1" y="connsiteY1"/>
                </a:cxn>
                <a:cxn ang="0">
                  <a:pos x="connsiteX2" y="connsiteY2"/>
                </a:cxn>
                <a:cxn ang="0">
                  <a:pos x="connsiteX3" y="connsiteY3"/>
                </a:cxn>
              </a:cxnLst>
              <a:rect l="l" t="t" r="r" b="b"/>
              <a:pathLst>
                <a:path w="41281" h="61921">
                  <a:moveTo>
                    <a:pt x="15480" y="15480"/>
                  </a:moveTo>
                  <a:lnTo>
                    <a:pt x="31993" y="15480"/>
                  </a:lnTo>
                  <a:lnTo>
                    <a:pt x="31993" y="65018"/>
                  </a:lnTo>
                  <a:lnTo>
                    <a:pt x="15480" y="65018"/>
                  </a:lnTo>
                  <a:close/>
                </a:path>
              </a:pathLst>
            </a:custGeom>
            <a:grpFill/>
            <a:ln w="9525"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9F89B663-981C-FDAD-FD62-372DDD4BFFA1}"/>
                </a:ext>
              </a:extLst>
            </p:cNvPr>
            <p:cNvSpPr/>
            <p:nvPr/>
          </p:nvSpPr>
          <p:spPr>
            <a:xfrm>
              <a:off x="5502584" y="1844159"/>
              <a:ext cx="288968" cy="185765"/>
            </a:xfrm>
            <a:custGeom>
              <a:avLst/>
              <a:gdLst>
                <a:gd name="connsiteX0" fmla="*/ 279680 w 288968"/>
                <a:gd name="connsiteY0" fmla="*/ 178541 h 185765"/>
                <a:gd name="connsiteX1" fmla="*/ 263167 w 288968"/>
                <a:gd name="connsiteY1" fmla="*/ 178541 h 185765"/>
                <a:gd name="connsiteX2" fmla="*/ 263167 w 288968"/>
                <a:gd name="connsiteY2" fmla="*/ 120747 h 185765"/>
                <a:gd name="connsiteX3" fmla="*/ 174413 w 288968"/>
                <a:gd name="connsiteY3" fmla="*/ 31993 h 185765"/>
                <a:gd name="connsiteX4" fmla="*/ 120747 w 288968"/>
                <a:gd name="connsiteY4" fmla="*/ 31993 h 185765"/>
                <a:gd name="connsiteX5" fmla="*/ 31993 w 288968"/>
                <a:gd name="connsiteY5" fmla="*/ 120747 h 185765"/>
                <a:gd name="connsiteX6" fmla="*/ 31993 w 288968"/>
                <a:gd name="connsiteY6" fmla="*/ 178541 h 185765"/>
                <a:gd name="connsiteX7" fmla="*/ 15480 w 288968"/>
                <a:gd name="connsiteY7" fmla="*/ 178541 h 185765"/>
                <a:gd name="connsiteX8" fmla="*/ 15480 w 288968"/>
                <a:gd name="connsiteY8" fmla="*/ 120747 h 185765"/>
                <a:gd name="connsiteX9" fmla="*/ 120747 w 288968"/>
                <a:gd name="connsiteY9" fmla="*/ 15480 h 185765"/>
                <a:gd name="connsiteX10" fmla="*/ 174413 w 288968"/>
                <a:gd name="connsiteY10" fmla="*/ 15480 h 185765"/>
                <a:gd name="connsiteX11" fmla="*/ 279680 w 288968"/>
                <a:gd name="connsiteY11" fmla="*/ 120747 h 185765"/>
                <a:gd name="connsiteX12" fmla="*/ 279680 w 288968"/>
                <a:gd name="connsiteY12" fmla="*/ 178541 h 185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8968" h="185765">
                  <a:moveTo>
                    <a:pt x="279680" y="178541"/>
                  </a:moveTo>
                  <a:lnTo>
                    <a:pt x="263167" y="178541"/>
                  </a:lnTo>
                  <a:lnTo>
                    <a:pt x="263167" y="120747"/>
                  </a:lnTo>
                  <a:cubicBezTo>
                    <a:pt x="263167" y="71210"/>
                    <a:pt x="223950" y="31993"/>
                    <a:pt x="174413" y="31993"/>
                  </a:cubicBezTo>
                  <a:lnTo>
                    <a:pt x="120747" y="31993"/>
                  </a:lnTo>
                  <a:cubicBezTo>
                    <a:pt x="71210" y="31993"/>
                    <a:pt x="31993" y="71210"/>
                    <a:pt x="31993" y="120747"/>
                  </a:cubicBezTo>
                  <a:lnTo>
                    <a:pt x="31993" y="178541"/>
                  </a:lnTo>
                  <a:lnTo>
                    <a:pt x="15480" y="178541"/>
                  </a:lnTo>
                  <a:lnTo>
                    <a:pt x="15480" y="120747"/>
                  </a:lnTo>
                  <a:cubicBezTo>
                    <a:pt x="15480" y="62954"/>
                    <a:pt x="62954" y="15480"/>
                    <a:pt x="120747" y="15480"/>
                  </a:cubicBezTo>
                  <a:lnTo>
                    <a:pt x="174413" y="15480"/>
                  </a:lnTo>
                  <a:cubicBezTo>
                    <a:pt x="232206" y="15480"/>
                    <a:pt x="279680" y="62954"/>
                    <a:pt x="279680" y="120747"/>
                  </a:cubicBezTo>
                  <a:lnTo>
                    <a:pt x="279680" y="178541"/>
                  </a:lnTo>
                  <a:close/>
                </a:path>
              </a:pathLst>
            </a:custGeom>
            <a:grpFill/>
            <a:ln w="952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7769FD90-DAD6-A555-956C-8309322FDC6A}"/>
                </a:ext>
              </a:extLst>
            </p:cNvPr>
            <p:cNvSpPr/>
            <p:nvPr/>
          </p:nvSpPr>
          <p:spPr>
            <a:xfrm>
              <a:off x="5556249" y="1957682"/>
              <a:ext cx="41281" cy="61922"/>
            </a:xfrm>
            <a:custGeom>
              <a:avLst/>
              <a:gdLst>
                <a:gd name="connsiteX0" fmla="*/ 15481 w 41281"/>
                <a:gd name="connsiteY0" fmla="*/ 15480 h 61921"/>
                <a:gd name="connsiteX1" fmla="*/ 31993 w 41281"/>
                <a:gd name="connsiteY1" fmla="*/ 15480 h 61921"/>
                <a:gd name="connsiteX2" fmla="*/ 31993 w 41281"/>
                <a:gd name="connsiteY2" fmla="*/ 65018 h 61921"/>
                <a:gd name="connsiteX3" fmla="*/ 15481 w 41281"/>
                <a:gd name="connsiteY3" fmla="*/ 65018 h 61921"/>
              </a:gdLst>
              <a:ahLst/>
              <a:cxnLst>
                <a:cxn ang="0">
                  <a:pos x="connsiteX0" y="connsiteY0"/>
                </a:cxn>
                <a:cxn ang="0">
                  <a:pos x="connsiteX1" y="connsiteY1"/>
                </a:cxn>
                <a:cxn ang="0">
                  <a:pos x="connsiteX2" y="connsiteY2"/>
                </a:cxn>
                <a:cxn ang="0">
                  <a:pos x="connsiteX3" y="connsiteY3"/>
                </a:cxn>
              </a:cxnLst>
              <a:rect l="l" t="t" r="r" b="b"/>
              <a:pathLst>
                <a:path w="41281" h="61921">
                  <a:moveTo>
                    <a:pt x="15481" y="15480"/>
                  </a:moveTo>
                  <a:lnTo>
                    <a:pt x="31993" y="15480"/>
                  </a:lnTo>
                  <a:lnTo>
                    <a:pt x="31993" y="65018"/>
                  </a:lnTo>
                  <a:lnTo>
                    <a:pt x="15481" y="65018"/>
                  </a:lnTo>
                  <a:close/>
                </a:path>
              </a:pathLst>
            </a:custGeom>
            <a:grp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756E966A-A1E7-877D-1352-77313F410EB4}"/>
                </a:ext>
              </a:extLst>
            </p:cNvPr>
            <p:cNvSpPr/>
            <p:nvPr/>
          </p:nvSpPr>
          <p:spPr>
            <a:xfrm>
              <a:off x="5413829" y="1602665"/>
              <a:ext cx="185765" cy="309609"/>
            </a:xfrm>
            <a:custGeom>
              <a:avLst/>
              <a:gdLst>
                <a:gd name="connsiteX0" fmla="*/ 36121 w 185765"/>
                <a:gd name="connsiteY0" fmla="*/ 42313 h 309608"/>
                <a:gd name="connsiteX1" fmla="*/ 42313 w 185765"/>
                <a:gd name="connsiteY1" fmla="*/ 36121 h 309608"/>
                <a:gd name="connsiteX2" fmla="*/ 182669 w 185765"/>
                <a:gd name="connsiteY2" fmla="*/ 36121 h 309608"/>
                <a:gd name="connsiteX3" fmla="*/ 182669 w 185765"/>
                <a:gd name="connsiteY3" fmla="*/ 15480 h 309608"/>
                <a:gd name="connsiteX4" fmla="*/ 42313 w 185765"/>
                <a:gd name="connsiteY4" fmla="*/ 15480 h 309608"/>
                <a:gd name="connsiteX5" fmla="*/ 15480 w 185765"/>
                <a:gd name="connsiteY5" fmla="*/ 42313 h 309608"/>
                <a:gd name="connsiteX6" fmla="*/ 15480 w 185765"/>
                <a:gd name="connsiteY6" fmla="*/ 310641 h 309608"/>
                <a:gd name="connsiteX7" fmla="*/ 36121 w 185765"/>
                <a:gd name="connsiteY7" fmla="*/ 310641 h 309608"/>
                <a:gd name="connsiteX8" fmla="*/ 36121 w 185765"/>
                <a:gd name="connsiteY8" fmla="*/ 42313 h 309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5765" h="309608">
                  <a:moveTo>
                    <a:pt x="36121" y="42313"/>
                  </a:moveTo>
                  <a:cubicBezTo>
                    <a:pt x="36121" y="40249"/>
                    <a:pt x="38185" y="36121"/>
                    <a:pt x="42313" y="36121"/>
                  </a:cubicBezTo>
                  <a:lnTo>
                    <a:pt x="182669" y="36121"/>
                  </a:lnTo>
                  <a:cubicBezTo>
                    <a:pt x="182669" y="25801"/>
                    <a:pt x="182669" y="21673"/>
                    <a:pt x="182669" y="15480"/>
                  </a:cubicBezTo>
                  <a:lnTo>
                    <a:pt x="42313" y="15480"/>
                  </a:lnTo>
                  <a:cubicBezTo>
                    <a:pt x="27865" y="15480"/>
                    <a:pt x="15480" y="27865"/>
                    <a:pt x="15480" y="42313"/>
                  </a:cubicBezTo>
                  <a:lnTo>
                    <a:pt x="15480" y="310641"/>
                  </a:lnTo>
                  <a:lnTo>
                    <a:pt x="36121" y="310641"/>
                  </a:lnTo>
                  <a:lnTo>
                    <a:pt x="36121" y="42313"/>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680CBBFD-F8AF-E3F0-0899-E7754C8C630D}"/>
                </a:ext>
              </a:extLst>
            </p:cNvPr>
            <p:cNvSpPr/>
            <p:nvPr/>
          </p:nvSpPr>
          <p:spPr>
            <a:xfrm>
              <a:off x="5413829" y="1602665"/>
              <a:ext cx="474733" cy="722420"/>
            </a:xfrm>
            <a:custGeom>
              <a:avLst/>
              <a:gdLst>
                <a:gd name="connsiteX0" fmla="*/ 436548 w 474733"/>
                <a:gd name="connsiteY0" fmla="*/ 15480 h 722420"/>
                <a:gd name="connsiteX1" fmla="*/ 294128 w 474733"/>
                <a:gd name="connsiteY1" fmla="*/ 15480 h 722420"/>
                <a:gd name="connsiteX2" fmla="*/ 294128 w 474733"/>
                <a:gd name="connsiteY2" fmla="*/ 36121 h 722420"/>
                <a:gd name="connsiteX3" fmla="*/ 436548 w 474733"/>
                <a:gd name="connsiteY3" fmla="*/ 36121 h 722420"/>
                <a:gd name="connsiteX4" fmla="*/ 442740 w 474733"/>
                <a:gd name="connsiteY4" fmla="*/ 42313 h 722420"/>
                <a:gd name="connsiteX5" fmla="*/ 442740 w 474733"/>
                <a:gd name="connsiteY5" fmla="*/ 692491 h 722420"/>
                <a:gd name="connsiteX6" fmla="*/ 436548 w 474733"/>
                <a:gd name="connsiteY6" fmla="*/ 698683 h 722420"/>
                <a:gd name="connsiteX7" fmla="*/ 42313 w 474733"/>
                <a:gd name="connsiteY7" fmla="*/ 698683 h 722420"/>
                <a:gd name="connsiteX8" fmla="*/ 36121 w 474733"/>
                <a:gd name="connsiteY8" fmla="*/ 692491 h 722420"/>
                <a:gd name="connsiteX9" fmla="*/ 36121 w 474733"/>
                <a:gd name="connsiteY9" fmla="*/ 335409 h 722420"/>
                <a:gd name="connsiteX10" fmla="*/ 15480 w 474733"/>
                <a:gd name="connsiteY10" fmla="*/ 335409 h 722420"/>
                <a:gd name="connsiteX11" fmla="*/ 15480 w 474733"/>
                <a:gd name="connsiteY11" fmla="*/ 692491 h 722420"/>
                <a:gd name="connsiteX12" fmla="*/ 42313 w 474733"/>
                <a:gd name="connsiteY12" fmla="*/ 719324 h 722420"/>
                <a:gd name="connsiteX13" fmla="*/ 436548 w 474733"/>
                <a:gd name="connsiteY13" fmla="*/ 719324 h 722420"/>
                <a:gd name="connsiteX14" fmla="*/ 463381 w 474733"/>
                <a:gd name="connsiteY14" fmla="*/ 692491 h 722420"/>
                <a:gd name="connsiteX15" fmla="*/ 463381 w 474733"/>
                <a:gd name="connsiteY15" fmla="*/ 42313 h 722420"/>
                <a:gd name="connsiteX16" fmla="*/ 436548 w 474733"/>
                <a:gd name="connsiteY16" fmla="*/ 15480 h 72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74733" h="722420">
                  <a:moveTo>
                    <a:pt x="436548" y="15480"/>
                  </a:moveTo>
                  <a:lnTo>
                    <a:pt x="294128" y="15480"/>
                  </a:lnTo>
                  <a:cubicBezTo>
                    <a:pt x="294128" y="21673"/>
                    <a:pt x="294128" y="25801"/>
                    <a:pt x="294128" y="36121"/>
                  </a:cubicBezTo>
                  <a:lnTo>
                    <a:pt x="436548" y="36121"/>
                  </a:lnTo>
                  <a:cubicBezTo>
                    <a:pt x="438612" y="36121"/>
                    <a:pt x="442740" y="38185"/>
                    <a:pt x="442740" y="42313"/>
                  </a:cubicBezTo>
                  <a:lnTo>
                    <a:pt x="442740" y="692491"/>
                  </a:lnTo>
                  <a:cubicBezTo>
                    <a:pt x="442740" y="694555"/>
                    <a:pt x="440676" y="698683"/>
                    <a:pt x="436548" y="698683"/>
                  </a:cubicBezTo>
                  <a:lnTo>
                    <a:pt x="42313" y="698683"/>
                  </a:lnTo>
                  <a:cubicBezTo>
                    <a:pt x="40249" y="698683"/>
                    <a:pt x="36121" y="696619"/>
                    <a:pt x="36121" y="692491"/>
                  </a:cubicBezTo>
                  <a:lnTo>
                    <a:pt x="36121" y="335409"/>
                  </a:lnTo>
                  <a:lnTo>
                    <a:pt x="15480" y="335409"/>
                  </a:lnTo>
                  <a:lnTo>
                    <a:pt x="15480" y="692491"/>
                  </a:lnTo>
                  <a:cubicBezTo>
                    <a:pt x="15480" y="706940"/>
                    <a:pt x="27865" y="719324"/>
                    <a:pt x="42313" y="719324"/>
                  </a:cubicBezTo>
                  <a:lnTo>
                    <a:pt x="436548" y="719324"/>
                  </a:lnTo>
                  <a:cubicBezTo>
                    <a:pt x="450997" y="719324"/>
                    <a:pt x="463381" y="706940"/>
                    <a:pt x="463381" y="692491"/>
                  </a:cubicBezTo>
                  <a:lnTo>
                    <a:pt x="463381" y="42313"/>
                  </a:lnTo>
                  <a:cubicBezTo>
                    <a:pt x="461317" y="27865"/>
                    <a:pt x="450997" y="15480"/>
                    <a:pt x="436548" y="15480"/>
                  </a:cubicBez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518CBE14-AFB2-CC83-1621-B3BBA5C5B5C4}"/>
                </a:ext>
              </a:extLst>
            </p:cNvPr>
            <p:cNvSpPr/>
            <p:nvPr/>
          </p:nvSpPr>
          <p:spPr>
            <a:xfrm>
              <a:off x="5413829" y="1897825"/>
              <a:ext cx="41281" cy="41281"/>
            </a:xfrm>
            <a:custGeom>
              <a:avLst/>
              <a:gdLst>
                <a:gd name="connsiteX0" fmla="*/ 15480 w 41281"/>
                <a:gd name="connsiteY0" fmla="*/ 15480 h 41281"/>
                <a:gd name="connsiteX1" fmla="*/ 36121 w 41281"/>
                <a:gd name="connsiteY1" fmla="*/ 15480 h 41281"/>
                <a:gd name="connsiteX2" fmla="*/ 36121 w 41281"/>
                <a:gd name="connsiteY2" fmla="*/ 40249 h 41281"/>
                <a:gd name="connsiteX3" fmla="*/ 15480 w 41281"/>
                <a:gd name="connsiteY3" fmla="*/ 40249 h 41281"/>
              </a:gdLst>
              <a:ahLst/>
              <a:cxnLst>
                <a:cxn ang="0">
                  <a:pos x="connsiteX0" y="connsiteY0"/>
                </a:cxn>
                <a:cxn ang="0">
                  <a:pos x="connsiteX1" y="connsiteY1"/>
                </a:cxn>
                <a:cxn ang="0">
                  <a:pos x="connsiteX2" y="connsiteY2"/>
                </a:cxn>
                <a:cxn ang="0">
                  <a:pos x="connsiteX3" y="connsiteY3"/>
                </a:cxn>
              </a:cxnLst>
              <a:rect l="l" t="t" r="r" b="b"/>
              <a:pathLst>
                <a:path w="41281" h="41281">
                  <a:moveTo>
                    <a:pt x="15480" y="15480"/>
                  </a:moveTo>
                  <a:lnTo>
                    <a:pt x="36121" y="15480"/>
                  </a:lnTo>
                  <a:lnTo>
                    <a:pt x="36121" y="40249"/>
                  </a:lnTo>
                  <a:lnTo>
                    <a:pt x="15480" y="40249"/>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2DAABACA-E6D4-692F-4BC0-DAF575F1D334}"/>
                </a:ext>
              </a:extLst>
            </p:cNvPr>
            <p:cNvSpPr/>
            <p:nvPr/>
          </p:nvSpPr>
          <p:spPr>
            <a:xfrm>
              <a:off x="5467495" y="2091846"/>
              <a:ext cx="185765" cy="41281"/>
            </a:xfrm>
            <a:custGeom>
              <a:avLst/>
              <a:gdLst>
                <a:gd name="connsiteX0" fmla="*/ 15480 w 185765"/>
                <a:gd name="connsiteY0" fmla="*/ 15480 h 41281"/>
                <a:gd name="connsiteX1" fmla="*/ 174413 w 185765"/>
                <a:gd name="connsiteY1" fmla="*/ 15480 h 41281"/>
                <a:gd name="connsiteX2" fmla="*/ 174413 w 185765"/>
                <a:gd name="connsiteY2" fmla="*/ 36121 h 41281"/>
                <a:gd name="connsiteX3" fmla="*/ 15480 w 185765"/>
                <a:gd name="connsiteY3" fmla="*/ 36121 h 41281"/>
              </a:gdLst>
              <a:ahLst/>
              <a:cxnLst>
                <a:cxn ang="0">
                  <a:pos x="connsiteX0" y="connsiteY0"/>
                </a:cxn>
                <a:cxn ang="0">
                  <a:pos x="connsiteX1" y="connsiteY1"/>
                </a:cxn>
                <a:cxn ang="0">
                  <a:pos x="connsiteX2" y="connsiteY2"/>
                </a:cxn>
                <a:cxn ang="0">
                  <a:pos x="connsiteX3" y="connsiteY3"/>
                </a:cxn>
              </a:cxnLst>
              <a:rect l="l" t="t" r="r" b="b"/>
              <a:pathLst>
                <a:path w="185765" h="41281">
                  <a:moveTo>
                    <a:pt x="15480" y="15480"/>
                  </a:moveTo>
                  <a:lnTo>
                    <a:pt x="174413" y="15480"/>
                  </a:lnTo>
                  <a:lnTo>
                    <a:pt x="174413" y="36121"/>
                  </a:lnTo>
                  <a:lnTo>
                    <a:pt x="15480" y="36121"/>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58AA686F-F688-C417-158A-9DD2533CD12B}"/>
                </a:ext>
              </a:extLst>
            </p:cNvPr>
            <p:cNvSpPr/>
            <p:nvPr/>
          </p:nvSpPr>
          <p:spPr>
            <a:xfrm>
              <a:off x="5467495" y="2151704"/>
              <a:ext cx="350890" cy="41281"/>
            </a:xfrm>
            <a:custGeom>
              <a:avLst/>
              <a:gdLst>
                <a:gd name="connsiteX0" fmla="*/ 15480 w 350889"/>
                <a:gd name="connsiteY0" fmla="*/ 15480 h 41281"/>
                <a:gd name="connsiteX1" fmla="*/ 351922 w 350889"/>
                <a:gd name="connsiteY1" fmla="*/ 15480 h 41281"/>
                <a:gd name="connsiteX2" fmla="*/ 351922 w 350889"/>
                <a:gd name="connsiteY2" fmla="*/ 36121 h 41281"/>
                <a:gd name="connsiteX3" fmla="*/ 15480 w 350889"/>
                <a:gd name="connsiteY3" fmla="*/ 36121 h 41281"/>
              </a:gdLst>
              <a:ahLst/>
              <a:cxnLst>
                <a:cxn ang="0">
                  <a:pos x="connsiteX0" y="connsiteY0"/>
                </a:cxn>
                <a:cxn ang="0">
                  <a:pos x="connsiteX1" y="connsiteY1"/>
                </a:cxn>
                <a:cxn ang="0">
                  <a:pos x="connsiteX2" y="connsiteY2"/>
                </a:cxn>
                <a:cxn ang="0">
                  <a:pos x="connsiteX3" y="connsiteY3"/>
                </a:cxn>
              </a:cxnLst>
              <a:rect l="l" t="t" r="r" b="b"/>
              <a:pathLst>
                <a:path w="350889" h="41281">
                  <a:moveTo>
                    <a:pt x="15480" y="15480"/>
                  </a:moveTo>
                  <a:lnTo>
                    <a:pt x="351922" y="15480"/>
                  </a:lnTo>
                  <a:lnTo>
                    <a:pt x="351922" y="36121"/>
                  </a:lnTo>
                  <a:lnTo>
                    <a:pt x="15480" y="36121"/>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0C2B3F95-DC4B-E8D4-9F2E-687DD976047A}"/>
                </a:ext>
              </a:extLst>
            </p:cNvPr>
            <p:cNvSpPr/>
            <p:nvPr/>
          </p:nvSpPr>
          <p:spPr>
            <a:xfrm>
              <a:off x="5467495" y="2211562"/>
              <a:ext cx="330249" cy="41281"/>
            </a:xfrm>
            <a:custGeom>
              <a:avLst/>
              <a:gdLst>
                <a:gd name="connsiteX0" fmla="*/ 15480 w 330249"/>
                <a:gd name="connsiteY0" fmla="*/ 15480 h 41281"/>
                <a:gd name="connsiteX1" fmla="*/ 331281 w 330249"/>
                <a:gd name="connsiteY1" fmla="*/ 15480 h 41281"/>
                <a:gd name="connsiteX2" fmla="*/ 331281 w 330249"/>
                <a:gd name="connsiteY2" fmla="*/ 36121 h 41281"/>
                <a:gd name="connsiteX3" fmla="*/ 15480 w 330249"/>
                <a:gd name="connsiteY3" fmla="*/ 36121 h 41281"/>
              </a:gdLst>
              <a:ahLst/>
              <a:cxnLst>
                <a:cxn ang="0">
                  <a:pos x="connsiteX0" y="connsiteY0"/>
                </a:cxn>
                <a:cxn ang="0">
                  <a:pos x="connsiteX1" y="connsiteY1"/>
                </a:cxn>
                <a:cxn ang="0">
                  <a:pos x="connsiteX2" y="connsiteY2"/>
                </a:cxn>
                <a:cxn ang="0">
                  <a:pos x="connsiteX3" y="connsiteY3"/>
                </a:cxn>
              </a:cxnLst>
              <a:rect l="l" t="t" r="r" b="b"/>
              <a:pathLst>
                <a:path w="330249" h="41281">
                  <a:moveTo>
                    <a:pt x="15480" y="15480"/>
                  </a:moveTo>
                  <a:lnTo>
                    <a:pt x="331281" y="15480"/>
                  </a:lnTo>
                  <a:lnTo>
                    <a:pt x="331281" y="36121"/>
                  </a:lnTo>
                  <a:lnTo>
                    <a:pt x="15480" y="36121"/>
                  </a:lnTo>
                  <a:close/>
                </a:path>
              </a:pathLst>
            </a:custGeom>
            <a:grp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5BE7895F-72F6-24DD-3F4D-D187739BE0F9}"/>
                </a:ext>
              </a:extLst>
            </p:cNvPr>
            <p:cNvSpPr/>
            <p:nvPr/>
          </p:nvSpPr>
          <p:spPr>
            <a:xfrm>
              <a:off x="5595466" y="1518038"/>
              <a:ext cx="103203" cy="165125"/>
            </a:xfrm>
            <a:custGeom>
              <a:avLst/>
              <a:gdLst>
                <a:gd name="connsiteX0" fmla="*/ 65018 w 103202"/>
                <a:gd name="connsiteY0" fmla="*/ 159964 h 165124"/>
                <a:gd name="connsiteX1" fmla="*/ 48505 w 103202"/>
                <a:gd name="connsiteY1" fmla="*/ 159964 h 165124"/>
                <a:gd name="connsiteX2" fmla="*/ 15480 w 103202"/>
                <a:gd name="connsiteY2" fmla="*/ 126940 h 165124"/>
                <a:gd name="connsiteX3" fmla="*/ 15480 w 103202"/>
                <a:gd name="connsiteY3" fmla="*/ 48505 h 165124"/>
                <a:gd name="connsiteX4" fmla="*/ 48505 w 103202"/>
                <a:gd name="connsiteY4" fmla="*/ 15480 h 165124"/>
                <a:gd name="connsiteX5" fmla="*/ 65018 w 103202"/>
                <a:gd name="connsiteY5" fmla="*/ 15480 h 165124"/>
                <a:gd name="connsiteX6" fmla="*/ 98043 w 103202"/>
                <a:gd name="connsiteY6" fmla="*/ 48505 h 165124"/>
                <a:gd name="connsiteX7" fmla="*/ 98043 w 103202"/>
                <a:gd name="connsiteY7" fmla="*/ 126940 h 165124"/>
                <a:gd name="connsiteX8" fmla="*/ 65018 w 103202"/>
                <a:gd name="connsiteY8" fmla="*/ 159964 h 165124"/>
                <a:gd name="connsiteX9" fmla="*/ 48505 w 103202"/>
                <a:gd name="connsiteY9" fmla="*/ 36121 h 165124"/>
                <a:gd name="connsiteX10" fmla="*/ 36121 w 103202"/>
                <a:gd name="connsiteY10" fmla="*/ 48505 h 165124"/>
                <a:gd name="connsiteX11" fmla="*/ 36121 w 103202"/>
                <a:gd name="connsiteY11" fmla="*/ 126940 h 165124"/>
                <a:gd name="connsiteX12" fmla="*/ 48505 w 103202"/>
                <a:gd name="connsiteY12" fmla="*/ 139324 h 165124"/>
                <a:gd name="connsiteX13" fmla="*/ 65018 w 103202"/>
                <a:gd name="connsiteY13" fmla="*/ 139324 h 165124"/>
                <a:gd name="connsiteX14" fmla="*/ 77402 w 103202"/>
                <a:gd name="connsiteY14" fmla="*/ 126940 h 165124"/>
                <a:gd name="connsiteX15" fmla="*/ 77402 w 103202"/>
                <a:gd name="connsiteY15" fmla="*/ 48505 h 165124"/>
                <a:gd name="connsiteX16" fmla="*/ 65018 w 103202"/>
                <a:gd name="connsiteY16" fmla="*/ 36121 h 165124"/>
                <a:gd name="connsiteX17" fmla="*/ 48505 w 103202"/>
                <a:gd name="connsiteY17" fmla="*/ 36121 h 165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3202" h="165124">
                  <a:moveTo>
                    <a:pt x="65018" y="159964"/>
                  </a:moveTo>
                  <a:lnTo>
                    <a:pt x="48505" y="159964"/>
                  </a:lnTo>
                  <a:cubicBezTo>
                    <a:pt x="29929" y="159964"/>
                    <a:pt x="15480" y="145516"/>
                    <a:pt x="15480" y="126940"/>
                  </a:cubicBezTo>
                  <a:lnTo>
                    <a:pt x="15480" y="48505"/>
                  </a:lnTo>
                  <a:cubicBezTo>
                    <a:pt x="15480" y="29929"/>
                    <a:pt x="29929" y="15480"/>
                    <a:pt x="48505" y="15480"/>
                  </a:cubicBezTo>
                  <a:lnTo>
                    <a:pt x="65018" y="15480"/>
                  </a:lnTo>
                  <a:cubicBezTo>
                    <a:pt x="83594" y="15480"/>
                    <a:pt x="98043" y="29929"/>
                    <a:pt x="98043" y="48505"/>
                  </a:cubicBezTo>
                  <a:lnTo>
                    <a:pt x="98043" y="126940"/>
                  </a:lnTo>
                  <a:cubicBezTo>
                    <a:pt x="98043" y="145516"/>
                    <a:pt x="83594" y="159964"/>
                    <a:pt x="65018" y="159964"/>
                  </a:cubicBezTo>
                  <a:close/>
                  <a:moveTo>
                    <a:pt x="48505" y="36121"/>
                  </a:moveTo>
                  <a:cubicBezTo>
                    <a:pt x="42313" y="36121"/>
                    <a:pt x="36121" y="42313"/>
                    <a:pt x="36121" y="48505"/>
                  </a:cubicBezTo>
                  <a:lnTo>
                    <a:pt x="36121" y="126940"/>
                  </a:lnTo>
                  <a:cubicBezTo>
                    <a:pt x="36121" y="133132"/>
                    <a:pt x="42313" y="139324"/>
                    <a:pt x="48505" y="139324"/>
                  </a:cubicBezTo>
                  <a:lnTo>
                    <a:pt x="65018" y="139324"/>
                  </a:lnTo>
                  <a:cubicBezTo>
                    <a:pt x="71210" y="139324"/>
                    <a:pt x="77402" y="133132"/>
                    <a:pt x="77402" y="126940"/>
                  </a:cubicBezTo>
                  <a:lnTo>
                    <a:pt x="77402" y="48505"/>
                  </a:lnTo>
                  <a:cubicBezTo>
                    <a:pt x="77402" y="42313"/>
                    <a:pt x="71210" y="36121"/>
                    <a:pt x="65018" y="36121"/>
                  </a:cubicBezTo>
                  <a:lnTo>
                    <a:pt x="48505" y="36121"/>
                  </a:lnTo>
                  <a:close/>
                </a:path>
              </a:pathLst>
            </a:custGeom>
            <a:grpFill/>
            <a:ln w="9525" cap="flat">
              <a:noFill/>
              <a:prstDash val="solid"/>
              <a:miter/>
            </a:ln>
          </p:spPr>
          <p:txBody>
            <a:bodyPr rtlCol="0" anchor="ctr"/>
            <a:lstStyle/>
            <a:p>
              <a:endParaRPr lang="en-US"/>
            </a:p>
          </p:txBody>
        </p:sp>
      </p:grpSp>
      <p:sp>
        <p:nvSpPr>
          <p:cNvPr id="38" name="Rectangle 37">
            <a:extLst>
              <a:ext uri="{FF2B5EF4-FFF2-40B4-BE49-F238E27FC236}">
                <a16:creationId xmlns:a16="http://schemas.microsoft.com/office/drawing/2014/main" id="{8FCD4EBB-6AEE-0595-C617-451241451420}"/>
              </a:ext>
            </a:extLst>
          </p:cNvPr>
          <p:cNvSpPr/>
          <p:nvPr/>
        </p:nvSpPr>
        <p:spPr>
          <a:xfrm>
            <a:off x="4801364" y="3039075"/>
            <a:ext cx="1077500" cy="385130"/>
          </a:xfrm>
          <a:prstGeom prst="rect">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 tIns="45720" rIns="18288" bIns="45720" numCol="1" spcCol="0" rtlCol="0" fromWordArt="0" anchor="ctr" anchorCtr="0" forceAA="0" compatLnSpc="1">
            <a:prstTxWarp prst="textNoShape">
              <a:avLst/>
            </a:prstTxWarp>
            <a:noAutofit/>
          </a:bodyPr>
          <a:lstStyle/>
          <a:p>
            <a:pPr algn="ctr">
              <a:lnSpc>
                <a:spcPts val="800"/>
              </a:lnSpc>
            </a:pPr>
            <a:r>
              <a:rPr lang="en-US" sz="750">
                <a:solidFill>
                  <a:schemeClr val="tx1"/>
                </a:solidFill>
              </a:rPr>
              <a:t>OT Network Segmentation</a:t>
            </a:r>
          </a:p>
        </p:txBody>
      </p:sp>
      <p:sp>
        <p:nvSpPr>
          <p:cNvPr id="39" name="Rectangle 38">
            <a:extLst>
              <a:ext uri="{FF2B5EF4-FFF2-40B4-BE49-F238E27FC236}">
                <a16:creationId xmlns:a16="http://schemas.microsoft.com/office/drawing/2014/main" id="{1D63E467-2733-1C28-A350-8D690CF20928}"/>
              </a:ext>
            </a:extLst>
          </p:cNvPr>
          <p:cNvSpPr/>
          <p:nvPr/>
        </p:nvSpPr>
        <p:spPr>
          <a:xfrm>
            <a:off x="4786009" y="3458186"/>
            <a:ext cx="1077500" cy="385130"/>
          </a:xfrm>
          <a:prstGeom prst="rect">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 tIns="45720" rIns="18288" bIns="45720" numCol="1" spcCol="0" rtlCol="0" fromWordArt="0" anchor="ctr" anchorCtr="0" forceAA="0" compatLnSpc="1">
            <a:prstTxWarp prst="textNoShape">
              <a:avLst/>
            </a:prstTxWarp>
            <a:noAutofit/>
          </a:bodyPr>
          <a:lstStyle/>
          <a:p>
            <a:pPr algn="ctr">
              <a:lnSpc>
                <a:spcPts val="800"/>
              </a:lnSpc>
            </a:pPr>
            <a:r>
              <a:rPr lang="en-US" sz="750">
                <a:solidFill>
                  <a:schemeClr val="tx1"/>
                </a:solidFill>
              </a:rPr>
              <a:t>OT Secure </a:t>
            </a:r>
          </a:p>
          <a:p>
            <a:pPr algn="ctr">
              <a:lnSpc>
                <a:spcPts val="800"/>
              </a:lnSpc>
            </a:pPr>
            <a:r>
              <a:rPr lang="en-US" sz="750">
                <a:solidFill>
                  <a:schemeClr val="tx1"/>
                </a:solidFill>
              </a:rPr>
              <a:t>Remote Access</a:t>
            </a:r>
          </a:p>
        </p:txBody>
      </p:sp>
      <p:sp>
        <p:nvSpPr>
          <p:cNvPr id="37" name="TextBox 36">
            <a:extLst>
              <a:ext uri="{FF2B5EF4-FFF2-40B4-BE49-F238E27FC236}">
                <a16:creationId xmlns:a16="http://schemas.microsoft.com/office/drawing/2014/main" id="{E43202FC-16F1-ED35-9E85-886CFA50E928}"/>
              </a:ext>
            </a:extLst>
          </p:cNvPr>
          <p:cNvSpPr txBox="1"/>
          <p:nvPr/>
        </p:nvSpPr>
        <p:spPr>
          <a:xfrm>
            <a:off x="6255775" y="5769067"/>
            <a:ext cx="2018501" cy="261610"/>
          </a:xfrm>
          <a:prstGeom prst="rect">
            <a:avLst/>
          </a:prstGeom>
          <a:noFill/>
        </p:spPr>
        <p:txBody>
          <a:bodyPr wrap="none" rtlCol="0">
            <a:spAutoFit/>
          </a:bodyPr>
          <a:lstStyle/>
          <a:p>
            <a:r>
              <a:rPr lang="en-US" sz="1100" b="1">
                <a:solidFill>
                  <a:schemeClr val="tx1"/>
                </a:solidFill>
              </a:rPr>
              <a:t>Partner Solution Technologies</a:t>
            </a:r>
          </a:p>
        </p:txBody>
      </p:sp>
      <p:sp>
        <p:nvSpPr>
          <p:cNvPr id="44" name="TextBox 43">
            <a:extLst>
              <a:ext uri="{FF2B5EF4-FFF2-40B4-BE49-F238E27FC236}">
                <a16:creationId xmlns:a16="http://schemas.microsoft.com/office/drawing/2014/main" id="{A3A47393-108C-E970-4099-CB7C95B35609}"/>
              </a:ext>
            </a:extLst>
          </p:cNvPr>
          <p:cNvSpPr txBox="1"/>
          <p:nvPr/>
        </p:nvSpPr>
        <p:spPr>
          <a:xfrm>
            <a:off x="6255775" y="5234877"/>
            <a:ext cx="1135247" cy="261610"/>
          </a:xfrm>
          <a:prstGeom prst="rect">
            <a:avLst/>
          </a:prstGeom>
          <a:noFill/>
        </p:spPr>
        <p:txBody>
          <a:bodyPr wrap="none" rtlCol="0">
            <a:spAutoFit/>
          </a:bodyPr>
          <a:lstStyle/>
          <a:p>
            <a:r>
              <a:rPr lang="en-US" sz="1100" b="1">
                <a:solidFill>
                  <a:schemeClr val="tx1"/>
                </a:solidFill>
              </a:rPr>
              <a:t>Wipro Contacts</a:t>
            </a:r>
          </a:p>
        </p:txBody>
      </p:sp>
      <p:sp>
        <p:nvSpPr>
          <p:cNvPr id="45" name="TextBox 44">
            <a:extLst>
              <a:ext uri="{FF2B5EF4-FFF2-40B4-BE49-F238E27FC236}">
                <a16:creationId xmlns:a16="http://schemas.microsoft.com/office/drawing/2014/main" id="{FB5C9066-00CD-1304-FA1E-D07D46B5B71E}"/>
              </a:ext>
            </a:extLst>
          </p:cNvPr>
          <p:cNvSpPr txBox="1"/>
          <p:nvPr/>
        </p:nvSpPr>
        <p:spPr>
          <a:xfrm>
            <a:off x="6255775" y="3557883"/>
            <a:ext cx="500458" cy="261610"/>
          </a:xfrm>
          <a:prstGeom prst="rect">
            <a:avLst/>
          </a:prstGeom>
          <a:noFill/>
        </p:spPr>
        <p:txBody>
          <a:bodyPr wrap="none" rtlCol="0">
            <a:spAutoFit/>
          </a:bodyPr>
          <a:lstStyle/>
          <a:p>
            <a:r>
              <a:rPr lang="en-US" sz="1100" b="1">
                <a:solidFill>
                  <a:schemeClr val="tx1"/>
                </a:solidFill>
              </a:rPr>
              <a:t>Stats</a:t>
            </a:r>
          </a:p>
        </p:txBody>
      </p:sp>
      <p:sp>
        <p:nvSpPr>
          <p:cNvPr id="46" name="TextBox 45">
            <a:extLst>
              <a:ext uri="{FF2B5EF4-FFF2-40B4-BE49-F238E27FC236}">
                <a16:creationId xmlns:a16="http://schemas.microsoft.com/office/drawing/2014/main" id="{2C9A6463-CA70-C818-B001-36578D43503E}"/>
              </a:ext>
            </a:extLst>
          </p:cNvPr>
          <p:cNvSpPr txBox="1"/>
          <p:nvPr/>
        </p:nvSpPr>
        <p:spPr>
          <a:xfrm>
            <a:off x="6255775" y="249490"/>
            <a:ext cx="1114408" cy="261610"/>
          </a:xfrm>
          <a:prstGeom prst="rect">
            <a:avLst/>
          </a:prstGeom>
          <a:noFill/>
        </p:spPr>
        <p:txBody>
          <a:bodyPr wrap="none" rtlCol="0">
            <a:spAutoFit/>
          </a:bodyPr>
          <a:lstStyle/>
          <a:p>
            <a:r>
              <a:rPr lang="en-US" sz="1100" b="1">
                <a:solidFill>
                  <a:schemeClr val="tx1"/>
                </a:solidFill>
              </a:rPr>
              <a:t>Differentiators </a:t>
            </a:r>
          </a:p>
        </p:txBody>
      </p:sp>
      <p:grpSp>
        <p:nvGrpSpPr>
          <p:cNvPr id="47" name="Group 46">
            <a:extLst>
              <a:ext uri="{FF2B5EF4-FFF2-40B4-BE49-F238E27FC236}">
                <a16:creationId xmlns:a16="http://schemas.microsoft.com/office/drawing/2014/main" id="{6068D660-1883-743E-3A23-8C2F98227AC4}"/>
              </a:ext>
            </a:extLst>
          </p:cNvPr>
          <p:cNvGrpSpPr/>
          <p:nvPr/>
        </p:nvGrpSpPr>
        <p:grpSpPr>
          <a:xfrm>
            <a:off x="6434401" y="581897"/>
            <a:ext cx="335772" cy="247479"/>
            <a:chOff x="6352088" y="5149906"/>
            <a:chExt cx="523875" cy="386119"/>
          </a:xfrm>
          <a:solidFill>
            <a:schemeClr val="accent6"/>
          </a:solidFill>
        </p:grpSpPr>
        <p:sp>
          <p:nvSpPr>
            <p:cNvPr id="48" name="Freeform: Shape 47">
              <a:extLst>
                <a:ext uri="{FF2B5EF4-FFF2-40B4-BE49-F238E27FC236}">
                  <a16:creationId xmlns:a16="http://schemas.microsoft.com/office/drawing/2014/main" id="{19AAECDA-52DB-64D4-8C27-720BC9035CF9}"/>
                </a:ext>
              </a:extLst>
            </p:cNvPr>
            <p:cNvSpPr/>
            <p:nvPr/>
          </p:nvSpPr>
          <p:spPr>
            <a:xfrm>
              <a:off x="6352088" y="5374100"/>
              <a:ext cx="523875" cy="161925"/>
            </a:xfrm>
            <a:custGeom>
              <a:avLst/>
              <a:gdLst>
                <a:gd name="connsiteX0" fmla="*/ 505626 w 523875"/>
                <a:gd name="connsiteY0" fmla="*/ 39529 h 161925"/>
                <a:gd name="connsiteX1" fmla="*/ 418187 w 523875"/>
                <a:gd name="connsiteY1" fmla="*/ 7144 h 161925"/>
                <a:gd name="connsiteX2" fmla="*/ 390755 w 523875"/>
                <a:gd name="connsiteY2" fmla="*/ 17050 h 161925"/>
                <a:gd name="connsiteX3" fmla="*/ 492767 w 523875"/>
                <a:gd name="connsiteY3" fmla="*/ 55150 h 161925"/>
                <a:gd name="connsiteX4" fmla="*/ 277598 w 523875"/>
                <a:gd name="connsiteY4" fmla="*/ 134874 h 161925"/>
                <a:gd name="connsiteX5" fmla="*/ 248547 w 523875"/>
                <a:gd name="connsiteY5" fmla="*/ 134874 h 161925"/>
                <a:gd name="connsiteX6" fmla="*/ 33281 w 523875"/>
                <a:gd name="connsiteY6" fmla="*/ 55150 h 161925"/>
                <a:gd name="connsiteX7" fmla="*/ 135294 w 523875"/>
                <a:gd name="connsiteY7" fmla="*/ 17050 h 161925"/>
                <a:gd name="connsiteX8" fmla="*/ 107862 w 523875"/>
                <a:gd name="connsiteY8" fmla="*/ 7525 h 161925"/>
                <a:gd name="connsiteX9" fmla="*/ 20423 w 523875"/>
                <a:gd name="connsiteY9" fmla="*/ 39910 h 161925"/>
                <a:gd name="connsiteX10" fmla="*/ 7335 w 523875"/>
                <a:gd name="connsiteY10" fmla="*/ 57874 h 161925"/>
                <a:gd name="connsiteX11" fmla="*/ 20423 w 523875"/>
                <a:gd name="connsiteY11" fmla="*/ 70961 h 161925"/>
                <a:gd name="connsiteX12" fmla="*/ 241879 w 523875"/>
                <a:gd name="connsiteY12" fmla="*/ 152971 h 161925"/>
                <a:gd name="connsiteX13" fmla="*/ 284265 w 523875"/>
                <a:gd name="connsiteY13" fmla="*/ 152971 h 161925"/>
                <a:gd name="connsiteX14" fmla="*/ 505722 w 523875"/>
                <a:gd name="connsiteY14" fmla="*/ 70961 h 161925"/>
                <a:gd name="connsiteX15" fmla="*/ 521390 w 523875"/>
                <a:gd name="connsiteY15" fmla="*/ 55198 h 161925"/>
                <a:gd name="connsiteX16" fmla="*/ 505626 w 523875"/>
                <a:gd name="connsiteY16" fmla="*/ 39529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23875" h="161925">
                  <a:moveTo>
                    <a:pt x="505626" y="39529"/>
                  </a:moveTo>
                  <a:lnTo>
                    <a:pt x="418187" y="7144"/>
                  </a:lnTo>
                  <a:lnTo>
                    <a:pt x="390755" y="17050"/>
                  </a:lnTo>
                  <a:lnTo>
                    <a:pt x="492767" y="55150"/>
                  </a:lnTo>
                  <a:lnTo>
                    <a:pt x="277598" y="134874"/>
                  </a:lnTo>
                  <a:cubicBezTo>
                    <a:pt x="268101" y="137579"/>
                    <a:pt x="258043" y="137579"/>
                    <a:pt x="248547" y="134874"/>
                  </a:cubicBezTo>
                  <a:lnTo>
                    <a:pt x="33281" y="55150"/>
                  </a:lnTo>
                  <a:lnTo>
                    <a:pt x="135294" y="17050"/>
                  </a:lnTo>
                  <a:lnTo>
                    <a:pt x="107862" y="7525"/>
                  </a:lnTo>
                  <a:lnTo>
                    <a:pt x="20423" y="39910"/>
                  </a:lnTo>
                  <a:cubicBezTo>
                    <a:pt x="11850" y="41253"/>
                    <a:pt x="5992" y="49301"/>
                    <a:pt x="7335" y="57874"/>
                  </a:cubicBezTo>
                  <a:cubicBezTo>
                    <a:pt x="8393" y="64618"/>
                    <a:pt x="13679" y="69904"/>
                    <a:pt x="20423" y="70961"/>
                  </a:cubicBezTo>
                  <a:lnTo>
                    <a:pt x="241879" y="152971"/>
                  </a:lnTo>
                  <a:cubicBezTo>
                    <a:pt x="255662" y="157410"/>
                    <a:pt x="270482" y="157410"/>
                    <a:pt x="284265" y="152971"/>
                  </a:cubicBezTo>
                  <a:lnTo>
                    <a:pt x="505722" y="70961"/>
                  </a:lnTo>
                  <a:cubicBezTo>
                    <a:pt x="514399" y="70933"/>
                    <a:pt x="521419" y="63875"/>
                    <a:pt x="521390" y="55198"/>
                  </a:cubicBezTo>
                  <a:cubicBezTo>
                    <a:pt x="521362" y="46520"/>
                    <a:pt x="514304" y="39500"/>
                    <a:pt x="505626" y="39529"/>
                  </a:cubicBezTo>
                  <a:close/>
                </a:path>
              </a:pathLst>
            </a:custGeom>
            <a:grp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B8753EE1-8532-37EC-8253-95B00F688944}"/>
                </a:ext>
              </a:extLst>
            </p:cNvPr>
            <p:cNvSpPr/>
            <p:nvPr/>
          </p:nvSpPr>
          <p:spPr>
            <a:xfrm>
              <a:off x="6352088" y="5288375"/>
              <a:ext cx="523875" cy="161925"/>
            </a:xfrm>
            <a:custGeom>
              <a:avLst/>
              <a:gdLst>
                <a:gd name="connsiteX0" fmla="*/ 505626 w 523875"/>
                <a:gd name="connsiteY0" fmla="*/ 39529 h 161925"/>
                <a:gd name="connsiteX1" fmla="*/ 418187 w 523875"/>
                <a:gd name="connsiteY1" fmla="*/ 7144 h 161925"/>
                <a:gd name="connsiteX2" fmla="*/ 390755 w 523875"/>
                <a:gd name="connsiteY2" fmla="*/ 17050 h 161925"/>
                <a:gd name="connsiteX3" fmla="*/ 492767 w 523875"/>
                <a:gd name="connsiteY3" fmla="*/ 55150 h 161925"/>
                <a:gd name="connsiteX4" fmla="*/ 277598 w 523875"/>
                <a:gd name="connsiteY4" fmla="*/ 134874 h 161925"/>
                <a:gd name="connsiteX5" fmla="*/ 248547 w 523875"/>
                <a:gd name="connsiteY5" fmla="*/ 134874 h 161925"/>
                <a:gd name="connsiteX6" fmla="*/ 33281 w 523875"/>
                <a:gd name="connsiteY6" fmla="*/ 55150 h 161925"/>
                <a:gd name="connsiteX7" fmla="*/ 135294 w 523875"/>
                <a:gd name="connsiteY7" fmla="*/ 17050 h 161925"/>
                <a:gd name="connsiteX8" fmla="*/ 107862 w 523875"/>
                <a:gd name="connsiteY8" fmla="*/ 7525 h 161925"/>
                <a:gd name="connsiteX9" fmla="*/ 20423 w 523875"/>
                <a:gd name="connsiteY9" fmla="*/ 39910 h 161925"/>
                <a:gd name="connsiteX10" fmla="*/ 7335 w 523875"/>
                <a:gd name="connsiteY10" fmla="*/ 57874 h 161925"/>
                <a:gd name="connsiteX11" fmla="*/ 20423 w 523875"/>
                <a:gd name="connsiteY11" fmla="*/ 70961 h 161925"/>
                <a:gd name="connsiteX12" fmla="*/ 241879 w 523875"/>
                <a:gd name="connsiteY12" fmla="*/ 152971 h 161925"/>
                <a:gd name="connsiteX13" fmla="*/ 284265 w 523875"/>
                <a:gd name="connsiteY13" fmla="*/ 152971 h 161925"/>
                <a:gd name="connsiteX14" fmla="*/ 505722 w 523875"/>
                <a:gd name="connsiteY14" fmla="*/ 70961 h 161925"/>
                <a:gd name="connsiteX15" fmla="*/ 521390 w 523875"/>
                <a:gd name="connsiteY15" fmla="*/ 55198 h 161925"/>
                <a:gd name="connsiteX16" fmla="*/ 505626 w 523875"/>
                <a:gd name="connsiteY16" fmla="*/ 39529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23875" h="161925">
                  <a:moveTo>
                    <a:pt x="505626" y="39529"/>
                  </a:moveTo>
                  <a:lnTo>
                    <a:pt x="418187" y="7144"/>
                  </a:lnTo>
                  <a:lnTo>
                    <a:pt x="390755" y="17050"/>
                  </a:lnTo>
                  <a:lnTo>
                    <a:pt x="492767" y="55150"/>
                  </a:lnTo>
                  <a:lnTo>
                    <a:pt x="277598" y="134874"/>
                  </a:lnTo>
                  <a:cubicBezTo>
                    <a:pt x="268101" y="137579"/>
                    <a:pt x="258043" y="137579"/>
                    <a:pt x="248547" y="134874"/>
                  </a:cubicBezTo>
                  <a:lnTo>
                    <a:pt x="33281" y="55150"/>
                  </a:lnTo>
                  <a:lnTo>
                    <a:pt x="135294" y="17050"/>
                  </a:lnTo>
                  <a:lnTo>
                    <a:pt x="107862" y="7525"/>
                  </a:lnTo>
                  <a:lnTo>
                    <a:pt x="20423" y="39910"/>
                  </a:lnTo>
                  <a:cubicBezTo>
                    <a:pt x="11850" y="41253"/>
                    <a:pt x="5992" y="49301"/>
                    <a:pt x="7335" y="57874"/>
                  </a:cubicBezTo>
                  <a:cubicBezTo>
                    <a:pt x="8393" y="64618"/>
                    <a:pt x="13679" y="69904"/>
                    <a:pt x="20423" y="70961"/>
                  </a:cubicBezTo>
                  <a:lnTo>
                    <a:pt x="241879" y="152971"/>
                  </a:lnTo>
                  <a:cubicBezTo>
                    <a:pt x="255662" y="157410"/>
                    <a:pt x="270482" y="157410"/>
                    <a:pt x="284265" y="152971"/>
                  </a:cubicBezTo>
                  <a:lnTo>
                    <a:pt x="505722" y="70961"/>
                  </a:lnTo>
                  <a:cubicBezTo>
                    <a:pt x="514399" y="70933"/>
                    <a:pt x="521419" y="63875"/>
                    <a:pt x="521390" y="55198"/>
                  </a:cubicBezTo>
                  <a:cubicBezTo>
                    <a:pt x="521362" y="46520"/>
                    <a:pt x="514304" y="39500"/>
                    <a:pt x="505626" y="39529"/>
                  </a:cubicBezTo>
                  <a:close/>
                </a:path>
              </a:pathLst>
            </a:custGeom>
            <a:grp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D844933E-95E7-E3DE-0262-01F5985FDBAB}"/>
                </a:ext>
              </a:extLst>
            </p:cNvPr>
            <p:cNvSpPr/>
            <p:nvPr/>
          </p:nvSpPr>
          <p:spPr>
            <a:xfrm>
              <a:off x="6352088" y="5149906"/>
              <a:ext cx="523875" cy="209550"/>
            </a:xfrm>
            <a:custGeom>
              <a:avLst/>
              <a:gdLst>
                <a:gd name="connsiteX0" fmla="*/ 263024 w 523875"/>
                <a:gd name="connsiteY0" fmla="*/ 208764 h 209550"/>
                <a:gd name="connsiteX1" fmla="*/ 241879 w 523875"/>
                <a:gd name="connsiteY1" fmla="*/ 205430 h 209550"/>
                <a:gd name="connsiteX2" fmla="*/ 20423 w 523875"/>
                <a:gd name="connsiteY2" fmla="*/ 123420 h 209550"/>
                <a:gd name="connsiteX3" fmla="*/ 7335 w 523875"/>
                <a:gd name="connsiteY3" fmla="*/ 105456 h 209550"/>
                <a:gd name="connsiteX4" fmla="*/ 20423 w 523875"/>
                <a:gd name="connsiteY4" fmla="*/ 92369 h 209550"/>
                <a:gd name="connsiteX5" fmla="*/ 241879 w 523875"/>
                <a:gd name="connsiteY5" fmla="*/ 10359 h 209550"/>
                <a:gd name="connsiteX6" fmla="*/ 284265 w 523875"/>
                <a:gd name="connsiteY6" fmla="*/ 10359 h 209550"/>
                <a:gd name="connsiteX7" fmla="*/ 505722 w 523875"/>
                <a:gd name="connsiteY7" fmla="*/ 92369 h 209550"/>
                <a:gd name="connsiteX8" fmla="*/ 518809 w 523875"/>
                <a:gd name="connsiteY8" fmla="*/ 110333 h 209550"/>
                <a:gd name="connsiteX9" fmla="*/ 505722 w 523875"/>
                <a:gd name="connsiteY9" fmla="*/ 123420 h 209550"/>
                <a:gd name="connsiteX10" fmla="*/ 284265 w 523875"/>
                <a:gd name="connsiteY10" fmla="*/ 205430 h 209550"/>
                <a:gd name="connsiteX11" fmla="*/ 263024 w 523875"/>
                <a:gd name="connsiteY11" fmla="*/ 208764 h 209550"/>
                <a:gd name="connsiteX12" fmla="*/ 33281 w 523875"/>
                <a:gd name="connsiteY12" fmla="*/ 107894 h 209550"/>
                <a:gd name="connsiteX13" fmla="*/ 248451 w 523875"/>
                <a:gd name="connsiteY13" fmla="*/ 187619 h 209550"/>
                <a:gd name="connsiteX14" fmla="*/ 277502 w 523875"/>
                <a:gd name="connsiteY14" fmla="*/ 187619 h 209550"/>
                <a:gd name="connsiteX15" fmla="*/ 492767 w 523875"/>
                <a:gd name="connsiteY15" fmla="*/ 107894 h 209550"/>
                <a:gd name="connsiteX16" fmla="*/ 277598 w 523875"/>
                <a:gd name="connsiteY16" fmla="*/ 28170 h 209550"/>
                <a:gd name="connsiteX17" fmla="*/ 248547 w 523875"/>
                <a:gd name="connsiteY17" fmla="*/ 28170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23875" h="209550">
                  <a:moveTo>
                    <a:pt x="263024" y="208764"/>
                  </a:moveTo>
                  <a:cubicBezTo>
                    <a:pt x="255833" y="208869"/>
                    <a:pt x="248689" y="207735"/>
                    <a:pt x="241879" y="205430"/>
                  </a:cubicBezTo>
                  <a:lnTo>
                    <a:pt x="20423" y="123420"/>
                  </a:lnTo>
                  <a:cubicBezTo>
                    <a:pt x="11850" y="122077"/>
                    <a:pt x="5992" y="114029"/>
                    <a:pt x="7335" y="105456"/>
                  </a:cubicBezTo>
                  <a:cubicBezTo>
                    <a:pt x="8393" y="98712"/>
                    <a:pt x="13679" y="93426"/>
                    <a:pt x="20423" y="92369"/>
                  </a:cubicBezTo>
                  <a:lnTo>
                    <a:pt x="241879" y="10359"/>
                  </a:lnTo>
                  <a:cubicBezTo>
                    <a:pt x="255681" y="6072"/>
                    <a:pt x="270464" y="6072"/>
                    <a:pt x="284265" y="10359"/>
                  </a:cubicBezTo>
                  <a:lnTo>
                    <a:pt x="505722" y="92369"/>
                  </a:lnTo>
                  <a:cubicBezTo>
                    <a:pt x="514294" y="93712"/>
                    <a:pt x="520152" y="101760"/>
                    <a:pt x="518809" y="110333"/>
                  </a:cubicBezTo>
                  <a:cubicBezTo>
                    <a:pt x="517752" y="117076"/>
                    <a:pt x="512465" y="122363"/>
                    <a:pt x="505722" y="123420"/>
                  </a:cubicBezTo>
                  <a:lnTo>
                    <a:pt x="284265" y="205430"/>
                  </a:lnTo>
                  <a:cubicBezTo>
                    <a:pt x="277426" y="207745"/>
                    <a:pt x="270244" y="208878"/>
                    <a:pt x="263024" y="208764"/>
                  </a:cubicBezTo>
                  <a:close/>
                  <a:moveTo>
                    <a:pt x="33281" y="107894"/>
                  </a:moveTo>
                  <a:lnTo>
                    <a:pt x="248451" y="187619"/>
                  </a:lnTo>
                  <a:cubicBezTo>
                    <a:pt x="257948" y="190324"/>
                    <a:pt x="268006" y="190324"/>
                    <a:pt x="277502" y="187619"/>
                  </a:cubicBezTo>
                  <a:lnTo>
                    <a:pt x="492767" y="107894"/>
                  </a:lnTo>
                  <a:lnTo>
                    <a:pt x="277598" y="28170"/>
                  </a:lnTo>
                  <a:cubicBezTo>
                    <a:pt x="268101" y="25465"/>
                    <a:pt x="258043" y="25465"/>
                    <a:pt x="248547" y="28170"/>
                  </a:cubicBezTo>
                  <a:close/>
                </a:path>
              </a:pathLst>
            </a:custGeom>
            <a:grpFill/>
            <a:ln w="9525" cap="flat">
              <a:noFill/>
              <a:prstDash val="solid"/>
              <a:miter/>
            </a:ln>
          </p:spPr>
          <p:txBody>
            <a:bodyPr rtlCol="0" anchor="ctr"/>
            <a:lstStyle/>
            <a:p>
              <a:endParaRPr lang="en-US"/>
            </a:p>
          </p:txBody>
        </p:sp>
      </p:grpSp>
      <p:grpSp>
        <p:nvGrpSpPr>
          <p:cNvPr id="52" name="Group 51">
            <a:extLst>
              <a:ext uri="{FF2B5EF4-FFF2-40B4-BE49-F238E27FC236}">
                <a16:creationId xmlns:a16="http://schemas.microsoft.com/office/drawing/2014/main" id="{2D813483-B47E-C4B8-B223-8A700A5BEBD9}"/>
              </a:ext>
            </a:extLst>
          </p:cNvPr>
          <p:cNvGrpSpPr/>
          <p:nvPr/>
        </p:nvGrpSpPr>
        <p:grpSpPr>
          <a:xfrm>
            <a:off x="6458869" y="883308"/>
            <a:ext cx="286836" cy="324893"/>
            <a:chOff x="4091421" y="1829339"/>
            <a:chExt cx="567481" cy="642774"/>
          </a:xfrm>
          <a:solidFill>
            <a:schemeClr val="accent6"/>
          </a:solidFill>
        </p:grpSpPr>
        <p:sp>
          <p:nvSpPr>
            <p:cNvPr id="53" name="Freeform: Shape 52">
              <a:extLst>
                <a:ext uri="{FF2B5EF4-FFF2-40B4-BE49-F238E27FC236}">
                  <a16:creationId xmlns:a16="http://schemas.microsoft.com/office/drawing/2014/main" id="{0760ECC0-5BCD-BA65-70FC-AEECC50EE064}"/>
                </a:ext>
              </a:extLst>
            </p:cNvPr>
            <p:cNvSpPr/>
            <p:nvPr/>
          </p:nvSpPr>
          <p:spPr>
            <a:xfrm>
              <a:off x="4100709" y="1830857"/>
              <a:ext cx="325007" cy="325262"/>
            </a:xfrm>
            <a:custGeom>
              <a:avLst/>
              <a:gdLst>
                <a:gd name="connsiteX0" fmla="*/ 205534 w 325007"/>
                <a:gd name="connsiteY0" fmla="*/ 325262 h 325262"/>
                <a:gd name="connsiteX1" fmla="*/ 186003 w 325007"/>
                <a:gd name="connsiteY1" fmla="*/ 320598 h 325262"/>
                <a:gd name="connsiteX2" fmla="*/ 8038 w 325007"/>
                <a:gd name="connsiteY2" fmla="*/ 231542 h 325262"/>
                <a:gd name="connsiteX3" fmla="*/ 1479 w 325007"/>
                <a:gd name="connsiteY3" fmla="*/ 212011 h 325262"/>
                <a:gd name="connsiteX4" fmla="*/ 21010 w 325007"/>
                <a:gd name="connsiteY4" fmla="*/ 205452 h 325262"/>
                <a:gd name="connsiteX5" fmla="*/ 198976 w 325007"/>
                <a:gd name="connsiteY5" fmla="*/ 294508 h 325262"/>
                <a:gd name="connsiteX6" fmla="*/ 218506 w 325007"/>
                <a:gd name="connsiteY6" fmla="*/ 287949 h 325262"/>
                <a:gd name="connsiteX7" fmla="*/ 294444 w 325007"/>
                <a:gd name="connsiteY7" fmla="*/ 136073 h 325262"/>
                <a:gd name="connsiteX8" fmla="*/ 287885 w 325007"/>
                <a:gd name="connsiteY8" fmla="*/ 116542 h 325262"/>
                <a:gd name="connsiteX9" fmla="*/ 110211 w 325007"/>
                <a:gd name="connsiteY9" fmla="*/ 27633 h 325262"/>
                <a:gd name="connsiteX10" fmla="*/ 103652 w 325007"/>
                <a:gd name="connsiteY10" fmla="*/ 8102 h 325262"/>
                <a:gd name="connsiteX11" fmla="*/ 123183 w 325007"/>
                <a:gd name="connsiteY11" fmla="*/ 1543 h 325262"/>
                <a:gd name="connsiteX12" fmla="*/ 300857 w 325007"/>
                <a:gd name="connsiteY12" fmla="*/ 90452 h 325262"/>
                <a:gd name="connsiteX13" fmla="*/ 320388 w 325007"/>
                <a:gd name="connsiteY13" fmla="*/ 149191 h 325262"/>
                <a:gd name="connsiteX14" fmla="*/ 244451 w 325007"/>
                <a:gd name="connsiteY14" fmla="*/ 301067 h 325262"/>
                <a:gd name="connsiteX15" fmla="*/ 205534 w 325007"/>
                <a:gd name="connsiteY15" fmla="*/ 325262 h 325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5007" h="325262">
                  <a:moveTo>
                    <a:pt x="205534" y="325262"/>
                  </a:moveTo>
                  <a:cubicBezTo>
                    <a:pt x="198976" y="325262"/>
                    <a:pt x="192271" y="323805"/>
                    <a:pt x="186003" y="320598"/>
                  </a:cubicBezTo>
                  <a:lnTo>
                    <a:pt x="8038" y="231542"/>
                  </a:lnTo>
                  <a:cubicBezTo>
                    <a:pt x="896" y="227898"/>
                    <a:pt x="-2019" y="219153"/>
                    <a:pt x="1479" y="212011"/>
                  </a:cubicBezTo>
                  <a:cubicBezTo>
                    <a:pt x="5123" y="204869"/>
                    <a:pt x="13868" y="201954"/>
                    <a:pt x="21010" y="205452"/>
                  </a:cubicBezTo>
                  <a:lnTo>
                    <a:pt x="198976" y="294508"/>
                  </a:lnTo>
                  <a:cubicBezTo>
                    <a:pt x="206117" y="298152"/>
                    <a:pt x="214863" y="295237"/>
                    <a:pt x="218506" y="287949"/>
                  </a:cubicBezTo>
                  <a:lnTo>
                    <a:pt x="294444" y="136073"/>
                  </a:lnTo>
                  <a:cubicBezTo>
                    <a:pt x="298088" y="128932"/>
                    <a:pt x="295173" y="120041"/>
                    <a:pt x="287885" y="116542"/>
                  </a:cubicBezTo>
                  <a:lnTo>
                    <a:pt x="110211" y="27633"/>
                  </a:lnTo>
                  <a:cubicBezTo>
                    <a:pt x="103069" y="23989"/>
                    <a:pt x="100154" y="15243"/>
                    <a:pt x="103652" y="8102"/>
                  </a:cubicBezTo>
                  <a:cubicBezTo>
                    <a:pt x="107296" y="960"/>
                    <a:pt x="115896" y="-2101"/>
                    <a:pt x="123183" y="1543"/>
                  </a:cubicBezTo>
                  <a:lnTo>
                    <a:pt x="300857" y="90452"/>
                  </a:lnTo>
                  <a:cubicBezTo>
                    <a:pt x="322429" y="101238"/>
                    <a:pt x="331174" y="127620"/>
                    <a:pt x="320388" y="149191"/>
                  </a:cubicBezTo>
                  <a:lnTo>
                    <a:pt x="244451" y="301067"/>
                  </a:lnTo>
                  <a:cubicBezTo>
                    <a:pt x="237163" y="316371"/>
                    <a:pt x="221713" y="325262"/>
                    <a:pt x="205534" y="325262"/>
                  </a:cubicBezTo>
                  <a:close/>
                </a:path>
              </a:pathLst>
            </a:custGeom>
            <a:grpFill/>
            <a:ln w="317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786FD0E2-BBEF-3C4B-AACF-966C4C3E4C0E}"/>
                </a:ext>
              </a:extLst>
            </p:cNvPr>
            <p:cNvSpPr/>
            <p:nvPr/>
          </p:nvSpPr>
          <p:spPr>
            <a:xfrm>
              <a:off x="4508820" y="2078557"/>
              <a:ext cx="150082" cy="150439"/>
            </a:xfrm>
            <a:custGeom>
              <a:avLst/>
              <a:gdLst>
                <a:gd name="connsiteX0" fmla="*/ 88931 w 150082"/>
                <a:gd name="connsiteY0" fmla="*/ 150439 h 150439"/>
                <a:gd name="connsiteX1" fmla="*/ 69400 w 150082"/>
                <a:gd name="connsiteY1" fmla="*/ 145775 h 150439"/>
                <a:gd name="connsiteX2" fmla="*/ 8038 w 150082"/>
                <a:gd name="connsiteY2" fmla="*/ 115021 h 150439"/>
                <a:gd name="connsiteX3" fmla="*/ 1479 w 150082"/>
                <a:gd name="connsiteY3" fmla="*/ 95490 h 150439"/>
                <a:gd name="connsiteX4" fmla="*/ 21010 w 150082"/>
                <a:gd name="connsiteY4" fmla="*/ 88931 h 150439"/>
                <a:gd name="connsiteX5" fmla="*/ 82372 w 150082"/>
                <a:gd name="connsiteY5" fmla="*/ 119685 h 150439"/>
                <a:gd name="connsiteX6" fmla="*/ 101903 w 150082"/>
                <a:gd name="connsiteY6" fmla="*/ 113126 h 150439"/>
                <a:gd name="connsiteX7" fmla="*/ 119539 w 150082"/>
                <a:gd name="connsiteY7" fmla="*/ 77854 h 150439"/>
                <a:gd name="connsiteX8" fmla="*/ 120268 w 150082"/>
                <a:gd name="connsiteY8" fmla="*/ 66777 h 150439"/>
                <a:gd name="connsiteX9" fmla="*/ 112981 w 150082"/>
                <a:gd name="connsiteY9" fmla="*/ 58323 h 150439"/>
                <a:gd name="connsiteX10" fmla="*/ 51618 w 150082"/>
                <a:gd name="connsiteY10" fmla="*/ 27569 h 150439"/>
                <a:gd name="connsiteX11" fmla="*/ 45059 w 150082"/>
                <a:gd name="connsiteY11" fmla="*/ 8038 h 150439"/>
                <a:gd name="connsiteX12" fmla="*/ 64590 w 150082"/>
                <a:gd name="connsiteY12" fmla="*/ 1479 h 150439"/>
                <a:gd name="connsiteX13" fmla="*/ 125953 w 150082"/>
                <a:gd name="connsiteY13" fmla="*/ 32233 h 150439"/>
                <a:gd name="connsiteX14" fmla="*/ 147816 w 150082"/>
                <a:gd name="connsiteY14" fmla="*/ 57448 h 150439"/>
                <a:gd name="connsiteX15" fmla="*/ 145484 w 150082"/>
                <a:gd name="connsiteY15" fmla="*/ 90826 h 150439"/>
                <a:gd name="connsiteX16" fmla="*/ 127848 w 150082"/>
                <a:gd name="connsiteY16" fmla="*/ 126098 h 150439"/>
                <a:gd name="connsiteX17" fmla="*/ 88931 w 150082"/>
                <a:gd name="connsiteY17" fmla="*/ 150439 h 150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0082" h="150439">
                  <a:moveTo>
                    <a:pt x="88931" y="150439"/>
                  </a:moveTo>
                  <a:cubicBezTo>
                    <a:pt x="82372" y="150439"/>
                    <a:pt x="75668" y="148982"/>
                    <a:pt x="69400" y="145775"/>
                  </a:cubicBezTo>
                  <a:lnTo>
                    <a:pt x="8038" y="115021"/>
                  </a:lnTo>
                  <a:cubicBezTo>
                    <a:pt x="896" y="111377"/>
                    <a:pt x="-2019" y="102632"/>
                    <a:pt x="1479" y="95490"/>
                  </a:cubicBezTo>
                  <a:cubicBezTo>
                    <a:pt x="5123" y="88348"/>
                    <a:pt x="13868" y="85433"/>
                    <a:pt x="21010" y="88931"/>
                  </a:cubicBezTo>
                  <a:lnTo>
                    <a:pt x="82372" y="119685"/>
                  </a:lnTo>
                  <a:cubicBezTo>
                    <a:pt x="89514" y="123329"/>
                    <a:pt x="98259" y="120414"/>
                    <a:pt x="101903" y="113126"/>
                  </a:cubicBezTo>
                  <a:lnTo>
                    <a:pt x="119539" y="77854"/>
                  </a:lnTo>
                  <a:cubicBezTo>
                    <a:pt x="121288" y="74356"/>
                    <a:pt x="121580" y="70420"/>
                    <a:pt x="120268" y="66777"/>
                  </a:cubicBezTo>
                  <a:cubicBezTo>
                    <a:pt x="119102" y="63133"/>
                    <a:pt x="116479" y="60072"/>
                    <a:pt x="112981" y="58323"/>
                  </a:cubicBezTo>
                  <a:lnTo>
                    <a:pt x="51618" y="27569"/>
                  </a:lnTo>
                  <a:cubicBezTo>
                    <a:pt x="44476" y="23925"/>
                    <a:pt x="41561" y="15180"/>
                    <a:pt x="45059" y="8038"/>
                  </a:cubicBezTo>
                  <a:cubicBezTo>
                    <a:pt x="48703" y="896"/>
                    <a:pt x="57449" y="-2019"/>
                    <a:pt x="64590" y="1479"/>
                  </a:cubicBezTo>
                  <a:lnTo>
                    <a:pt x="125953" y="32233"/>
                  </a:lnTo>
                  <a:cubicBezTo>
                    <a:pt x="136301" y="37480"/>
                    <a:pt x="144172" y="46371"/>
                    <a:pt x="147816" y="57448"/>
                  </a:cubicBezTo>
                  <a:cubicBezTo>
                    <a:pt x="151460" y="68526"/>
                    <a:pt x="150731" y="80332"/>
                    <a:pt x="145484" y="90826"/>
                  </a:cubicBezTo>
                  <a:lnTo>
                    <a:pt x="127848" y="126098"/>
                  </a:lnTo>
                  <a:cubicBezTo>
                    <a:pt x="120560" y="141548"/>
                    <a:pt x="105110" y="150439"/>
                    <a:pt x="88931" y="150439"/>
                  </a:cubicBezTo>
                  <a:close/>
                </a:path>
              </a:pathLst>
            </a:custGeom>
            <a:grpFill/>
            <a:ln w="3175"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8C146D7A-F4DB-740D-B7D2-FA7ECA04CDC9}"/>
                </a:ext>
              </a:extLst>
            </p:cNvPr>
            <p:cNvSpPr/>
            <p:nvPr/>
          </p:nvSpPr>
          <p:spPr>
            <a:xfrm>
              <a:off x="4319340" y="1961954"/>
              <a:ext cx="266685" cy="252467"/>
            </a:xfrm>
            <a:custGeom>
              <a:avLst/>
              <a:gdLst>
                <a:gd name="connsiteX0" fmla="*/ 176383 w 266685"/>
                <a:gd name="connsiteY0" fmla="*/ 252467 h 252467"/>
                <a:gd name="connsiteX1" fmla="*/ 156852 w 266685"/>
                <a:gd name="connsiteY1" fmla="*/ 247803 h 252467"/>
                <a:gd name="connsiteX2" fmla="*/ 8038 w 266685"/>
                <a:gd name="connsiteY2" fmla="*/ 173323 h 252467"/>
                <a:gd name="connsiteX3" fmla="*/ 1479 w 266685"/>
                <a:gd name="connsiteY3" fmla="*/ 153792 h 252467"/>
                <a:gd name="connsiteX4" fmla="*/ 21010 w 266685"/>
                <a:gd name="connsiteY4" fmla="*/ 147233 h 252467"/>
                <a:gd name="connsiteX5" fmla="*/ 169825 w 266685"/>
                <a:gd name="connsiteY5" fmla="*/ 221713 h 252467"/>
                <a:gd name="connsiteX6" fmla="*/ 189356 w 266685"/>
                <a:gd name="connsiteY6" fmla="*/ 215154 h 252467"/>
                <a:gd name="connsiteX7" fmla="*/ 236143 w 266685"/>
                <a:gd name="connsiteY7" fmla="*/ 121580 h 252467"/>
                <a:gd name="connsiteX8" fmla="*/ 236872 w 266685"/>
                <a:gd name="connsiteY8" fmla="*/ 110503 h 252467"/>
                <a:gd name="connsiteX9" fmla="*/ 229584 w 266685"/>
                <a:gd name="connsiteY9" fmla="*/ 102049 h 252467"/>
                <a:gd name="connsiteX10" fmla="*/ 80769 w 266685"/>
                <a:gd name="connsiteY10" fmla="*/ 27569 h 252467"/>
                <a:gd name="connsiteX11" fmla="*/ 74210 w 266685"/>
                <a:gd name="connsiteY11" fmla="*/ 8038 h 252467"/>
                <a:gd name="connsiteX12" fmla="*/ 93741 w 266685"/>
                <a:gd name="connsiteY12" fmla="*/ 1479 h 252467"/>
                <a:gd name="connsiteX13" fmla="*/ 242556 w 266685"/>
                <a:gd name="connsiteY13" fmla="*/ 75959 h 252467"/>
                <a:gd name="connsiteX14" fmla="*/ 264419 w 266685"/>
                <a:gd name="connsiteY14" fmla="*/ 101174 h 252467"/>
                <a:gd name="connsiteX15" fmla="*/ 262087 w 266685"/>
                <a:gd name="connsiteY15" fmla="*/ 134552 h 252467"/>
                <a:gd name="connsiteX16" fmla="*/ 215300 w 266685"/>
                <a:gd name="connsiteY16" fmla="*/ 228126 h 252467"/>
                <a:gd name="connsiteX17" fmla="*/ 176383 w 266685"/>
                <a:gd name="connsiteY17" fmla="*/ 252467 h 25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66685" h="252467">
                  <a:moveTo>
                    <a:pt x="176383" y="252467"/>
                  </a:moveTo>
                  <a:cubicBezTo>
                    <a:pt x="169825" y="252467"/>
                    <a:pt x="163120" y="251010"/>
                    <a:pt x="156852" y="247803"/>
                  </a:cubicBezTo>
                  <a:lnTo>
                    <a:pt x="8038" y="173323"/>
                  </a:lnTo>
                  <a:cubicBezTo>
                    <a:pt x="896" y="169679"/>
                    <a:pt x="-2019" y="160934"/>
                    <a:pt x="1479" y="153792"/>
                  </a:cubicBezTo>
                  <a:cubicBezTo>
                    <a:pt x="5123" y="146650"/>
                    <a:pt x="13868" y="143735"/>
                    <a:pt x="21010" y="147233"/>
                  </a:cubicBezTo>
                  <a:lnTo>
                    <a:pt x="169825" y="221713"/>
                  </a:lnTo>
                  <a:cubicBezTo>
                    <a:pt x="176967" y="225357"/>
                    <a:pt x="185712" y="222442"/>
                    <a:pt x="189356" y="215154"/>
                  </a:cubicBezTo>
                  <a:lnTo>
                    <a:pt x="236143" y="121580"/>
                  </a:lnTo>
                  <a:cubicBezTo>
                    <a:pt x="237892" y="118082"/>
                    <a:pt x="238183" y="114147"/>
                    <a:pt x="236872" y="110503"/>
                  </a:cubicBezTo>
                  <a:cubicBezTo>
                    <a:pt x="235705" y="106859"/>
                    <a:pt x="233082" y="103798"/>
                    <a:pt x="229584" y="102049"/>
                  </a:cubicBezTo>
                  <a:lnTo>
                    <a:pt x="80769" y="27569"/>
                  </a:lnTo>
                  <a:cubicBezTo>
                    <a:pt x="73627" y="23925"/>
                    <a:pt x="70712" y="15180"/>
                    <a:pt x="74210" y="8038"/>
                  </a:cubicBezTo>
                  <a:cubicBezTo>
                    <a:pt x="77854" y="896"/>
                    <a:pt x="86599" y="-2019"/>
                    <a:pt x="93741" y="1479"/>
                  </a:cubicBezTo>
                  <a:lnTo>
                    <a:pt x="242556" y="75959"/>
                  </a:lnTo>
                  <a:cubicBezTo>
                    <a:pt x="252904" y="81206"/>
                    <a:pt x="260775" y="90097"/>
                    <a:pt x="264419" y="101174"/>
                  </a:cubicBezTo>
                  <a:cubicBezTo>
                    <a:pt x="268063" y="112252"/>
                    <a:pt x="267334" y="124058"/>
                    <a:pt x="262087" y="134552"/>
                  </a:cubicBezTo>
                  <a:lnTo>
                    <a:pt x="215300" y="228126"/>
                  </a:lnTo>
                  <a:cubicBezTo>
                    <a:pt x="208012" y="243576"/>
                    <a:pt x="192562" y="252467"/>
                    <a:pt x="176383" y="252467"/>
                  </a:cubicBezTo>
                  <a:close/>
                </a:path>
              </a:pathLst>
            </a:custGeom>
            <a:grpFill/>
            <a:ln w="317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9BD89408-F8DE-4C51-6E08-948FF95C991F}"/>
                </a:ext>
              </a:extLst>
            </p:cNvPr>
            <p:cNvSpPr/>
            <p:nvPr/>
          </p:nvSpPr>
          <p:spPr>
            <a:xfrm>
              <a:off x="4363379" y="2195181"/>
              <a:ext cx="29150" cy="276932"/>
            </a:xfrm>
            <a:custGeom>
              <a:avLst/>
              <a:gdLst>
                <a:gd name="connsiteX0" fmla="*/ 14575 w 29150"/>
                <a:gd name="connsiteY0" fmla="*/ 276932 h 276932"/>
                <a:gd name="connsiteX1" fmla="*/ 0 w 29150"/>
                <a:gd name="connsiteY1" fmla="*/ 262357 h 276932"/>
                <a:gd name="connsiteX2" fmla="*/ 0 w 29150"/>
                <a:gd name="connsiteY2" fmla="*/ 14575 h 276932"/>
                <a:gd name="connsiteX3" fmla="*/ 14575 w 29150"/>
                <a:gd name="connsiteY3" fmla="*/ 0 h 276932"/>
                <a:gd name="connsiteX4" fmla="*/ 29151 w 29150"/>
                <a:gd name="connsiteY4" fmla="*/ 14575 h 276932"/>
                <a:gd name="connsiteX5" fmla="*/ 29151 w 29150"/>
                <a:gd name="connsiteY5" fmla="*/ 262357 h 276932"/>
                <a:gd name="connsiteX6" fmla="*/ 14575 w 29150"/>
                <a:gd name="connsiteY6" fmla="*/ 276932 h 276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50" h="276932">
                  <a:moveTo>
                    <a:pt x="14575" y="276932"/>
                  </a:moveTo>
                  <a:cubicBezTo>
                    <a:pt x="6559" y="276932"/>
                    <a:pt x="0" y="270374"/>
                    <a:pt x="0" y="262357"/>
                  </a:cubicBezTo>
                  <a:lnTo>
                    <a:pt x="0" y="14575"/>
                  </a:lnTo>
                  <a:cubicBezTo>
                    <a:pt x="0" y="6559"/>
                    <a:pt x="6559" y="0"/>
                    <a:pt x="14575" y="0"/>
                  </a:cubicBezTo>
                  <a:cubicBezTo>
                    <a:pt x="22592" y="0"/>
                    <a:pt x="29151" y="6559"/>
                    <a:pt x="29151" y="14575"/>
                  </a:cubicBezTo>
                  <a:lnTo>
                    <a:pt x="29151" y="262357"/>
                  </a:lnTo>
                  <a:cubicBezTo>
                    <a:pt x="29151" y="270374"/>
                    <a:pt x="22592" y="276932"/>
                    <a:pt x="14575" y="276932"/>
                  </a:cubicBezTo>
                  <a:close/>
                </a:path>
              </a:pathLst>
            </a:custGeom>
            <a:grpFill/>
            <a:ln w="317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16A7C38D-C066-8E6B-620C-3A924B2AF1AB}"/>
                </a:ext>
              </a:extLst>
            </p:cNvPr>
            <p:cNvSpPr/>
            <p:nvPr/>
          </p:nvSpPr>
          <p:spPr>
            <a:xfrm>
              <a:off x="4275824" y="2282633"/>
              <a:ext cx="204114" cy="189480"/>
            </a:xfrm>
            <a:custGeom>
              <a:avLst/>
              <a:gdLst>
                <a:gd name="connsiteX0" fmla="*/ 189583 w 204114"/>
                <a:gd name="connsiteY0" fmla="*/ 189480 h 189480"/>
                <a:gd name="connsiteX1" fmla="*/ 175590 w 204114"/>
                <a:gd name="connsiteY1" fmla="*/ 178694 h 189480"/>
                <a:gd name="connsiteX2" fmla="*/ 134634 w 204114"/>
                <a:gd name="connsiteY2" fmla="*/ 29151 h 189480"/>
                <a:gd name="connsiteX3" fmla="*/ 69482 w 204114"/>
                <a:gd name="connsiteY3" fmla="*/ 29151 h 189480"/>
                <a:gd name="connsiteX4" fmla="*/ 28670 w 204114"/>
                <a:gd name="connsiteY4" fmla="*/ 178694 h 189480"/>
                <a:gd name="connsiteX5" fmla="*/ 10743 w 204114"/>
                <a:gd name="connsiteY5" fmla="*/ 188897 h 189480"/>
                <a:gd name="connsiteX6" fmla="*/ 540 w 204114"/>
                <a:gd name="connsiteY6" fmla="*/ 170969 h 189480"/>
                <a:gd name="connsiteX7" fmla="*/ 44266 w 204114"/>
                <a:gd name="connsiteY7" fmla="*/ 10640 h 189480"/>
                <a:gd name="connsiteX8" fmla="*/ 58404 w 204114"/>
                <a:gd name="connsiteY8" fmla="*/ 0 h 189480"/>
                <a:gd name="connsiteX9" fmla="*/ 145856 w 204114"/>
                <a:gd name="connsiteY9" fmla="*/ 0 h 189480"/>
                <a:gd name="connsiteX10" fmla="*/ 159849 w 204114"/>
                <a:gd name="connsiteY10" fmla="*/ 10786 h 189480"/>
                <a:gd name="connsiteX11" fmla="*/ 203575 w 204114"/>
                <a:gd name="connsiteY11" fmla="*/ 171115 h 189480"/>
                <a:gd name="connsiteX12" fmla="*/ 193372 w 204114"/>
                <a:gd name="connsiteY12" fmla="*/ 189043 h 189480"/>
                <a:gd name="connsiteX13" fmla="*/ 189583 w 204114"/>
                <a:gd name="connsiteY13" fmla="*/ 189480 h 189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4114" h="189480">
                  <a:moveTo>
                    <a:pt x="189583" y="189480"/>
                  </a:moveTo>
                  <a:cubicBezTo>
                    <a:pt x="183169" y="189480"/>
                    <a:pt x="177339" y="185253"/>
                    <a:pt x="175590" y="178694"/>
                  </a:cubicBezTo>
                  <a:lnTo>
                    <a:pt x="134634" y="29151"/>
                  </a:lnTo>
                  <a:lnTo>
                    <a:pt x="69482" y="29151"/>
                  </a:lnTo>
                  <a:lnTo>
                    <a:pt x="28670" y="178694"/>
                  </a:lnTo>
                  <a:cubicBezTo>
                    <a:pt x="26484" y="186419"/>
                    <a:pt x="18468" y="191083"/>
                    <a:pt x="10743" y="188897"/>
                  </a:cubicBezTo>
                  <a:cubicBezTo>
                    <a:pt x="3018" y="186711"/>
                    <a:pt x="-1646" y="178840"/>
                    <a:pt x="540" y="170969"/>
                  </a:cubicBezTo>
                  <a:lnTo>
                    <a:pt x="44266" y="10640"/>
                  </a:lnTo>
                  <a:cubicBezTo>
                    <a:pt x="46161" y="4373"/>
                    <a:pt x="51845" y="0"/>
                    <a:pt x="58404" y="0"/>
                  </a:cubicBezTo>
                  <a:lnTo>
                    <a:pt x="145856" y="0"/>
                  </a:lnTo>
                  <a:cubicBezTo>
                    <a:pt x="152416" y="0"/>
                    <a:pt x="158246" y="4373"/>
                    <a:pt x="159849" y="10786"/>
                  </a:cubicBezTo>
                  <a:lnTo>
                    <a:pt x="203575" y="171115"/>
                  </a:lnTo>
                  <a:cubicBezTo>
                    <a:pt x="205761" y="178840"/>
                    <a:pt x="201097" y="186857"/>
                    <a:pt x="193372" y="189043"/>
                  </a:cubicBezTo>
                  <a:cubicBezTo>
                    <a:pt x="192061" y="189334"/>
                    <a:pt x="190748" y="189480"/>
                    <a:pt x="189583" y="189480"/>
                  </a:cubicBezTo>
                  <a:close/>
                </a:path>
              </a:pathLst>
            </a:custGeom>
            <a:grpFill/>
            <a:ln w="3175"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BE69DBEB-2EBD-080E-B506-0E9F7D1DB762}"/>
                </a:ext>
              </a:extLst>
            </p:cNvPr>
            <p:cNvSpPr/>
            <p:nvPr/>
          </p:nvSpPr>
          <p:spPr>
            <a:xfrm>
              <a:off x="4091421" y="1829339"/>
              <a:ext cx="150050" cy="235975"/>
            </a:xfrm>
            <a:custGeom>
              <a:avLst/>
              <a:gdLst>
                <a:gd name="connsiteX0" fmla="*/ 29861 w 150050"/>
                <a:gd name="connsiteY0" fmla="*/ 235976 h 235975"/>
                <a:gd name="connsiteX1" fmla="*/ 17617 w 150050"/>
                <a:gd name="connsiteY1" fmla="*/ 233206 h 235975"/>
                <a:gd name="connsiteX2" fmla="*/ 1585 w 150050"/>
                <a:gd name="connsiteY2" fmla="*/ 176508 h 235975"/>
                <a:gd name="connsiteX3" fmla="*/ 29423 w 150050"/>
                <a:gd name="connsiteY3" fmla="*/ 95323 h 235975"/>
                <a:gd name="connsiteX4" fmla="*/ 120082 w 150050"/>
                <a:gd name="connsiteY4" fmla="*/ 0 h 235975"/>
                <a:gd name="connsiteX5" fmla="*/ 132326 w 150050"/>
                <a:gd name="connsiteY5" fmla="*/ 2769 h 235975"/>
                <a:gd name="connsiteX6" fmla="*/ 120666 w 150050"/>
                <a:gd name="connsiteY6" fmla="*/ 140653 h 235975"/>
                <a:gd name="connsiteX7" fmla="*/ 29861 w 150050"/>
                <a:gd name="connsiteY7" fmla="*/ 235976 h 235975"/>
                <a:gd name="connsiteX8" fmla="*/ 29861 w 150050"/>
                <a:gd name="connsiteY8" fmla="*/ 206825 h 235975"/>
                <a:gd name="connsiteX9" fmla="*/ 29861 w 150050"/>
                <a:gd name="connsiteY9" fmla="*/ 221400 h 235975"/>
                <a:gd name="connsiteX10" fmla="*/ 29861 w 150050"/>
                <a:gd name="connsiteY10" fmla="*/ 206825 h 235975"/>
                <a:gd name="connsiteX11" fmla="*/ 29861 w 150050"/>
                <a:gd name="connsiteY11" fmla="*/ 206825 h 235975"/>
                <a:gd name="connsiteX12" fmla="*/ 119062 w 150050"/>
                <a:gd name="connsiteY12" fmla="*/ 29297 h 235975"/>
                <a:gd name="connsiteX13" fmla="*/ 55222 w 150050"/>
                <a:gd name="connsiteY13" fmla="*/ 108295 h 235975"/>
                <a:gd name="connsiteX14" fmla="*/ 30590 w 150050"/>
                <a:gd name="connsiteY14" fmla="*/ 206825 h 235975"/>
                <a:gd name="connsiteX15" fmla="*/ 94430 w 150050"/>
                <a:gd name="connsiteY15" fmla="*/ 127826 h 235975"/>
                <a:gd name="connsiteX16" fmla="*/ 119062 w 150050"/>
                <a:gd name="connsiteY16" fmla="*/ 29297 h 235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0050" h="235975">
                  <a:moveTo>
                    <a:pt x="29861" y="235976"/>
                  </a:moveTo>
                  <a:cubicBezTo>
                    <a:pt x="25488" y="235976"/>
                    <a:pt x="21261" y="234955"/>
                    <a:pt x="17617" y="233206"/>
                  </a:cubicBezTo>
                  <a:cubicBezTo>
                    <a:pt x="7123" y="227959"/>
                    <a:pt x="-4246" y="213967"/>
                    <a:pt x="1585" y="176508"/>
                  </a:cubicBezTo>
                  <a:cubicBezTo>
                    <a:pt x="5229" y="152750"/>
                    <a:pt x="15140" y="123891"/>
                    <a:pt x="29423" y="95323"/>
                  </a:cubicBezTo>
                  <a:cubicBezTo>
                    <a:pt x="51287" y="51451"/>
                    <a:pt x="88163" y="0"/>
                    <a:pt x="120082" y="0"/>
                  </a:cubicBezTo>
                  <a:cubicBezTo>
                    <a:pt x="124455" y="0"/>
                    <a:pt x="128536" y="1020"/>
                    <a:pt x="132326" y="2769"/>
                  </a:cubicBezTo>
                  <a:cubicBezTo>
                    <a:pt x="163809" y="18511"/>
                    <a:pt x="149233" y="83371"/>
                    <a:pt x="120666" y="140653"/>
                  </a:cubicBezTo>
                  <a:cubicBezTo>
                    <a:pt x="98657" y="184670"/>
                    <a:pt x="61781" y="235976"/>
                    <a:pt x="29861" y="235976"/>
                  </a:cubicBezTo>
                  <a:close/>
                  <a:moveTo>
                    <a:pt x="29861" y="206825"/>
                  </a:moveTo>
                  <a:lnTo>
                    <a:pt x="29861" y="221400"/>
                  </a:lnTo>
                  <a:lnTo>
                    <a:pt x="29861" y="206825"/>
                  </a:lnTo>
                  <a:cubicBezTo>
                    <a:pt x="29861" y="206825"/>
                    <a:pt x="29861" y="206825"/>
                    <a:pt x="29861" y="206825"/>
                  </a:cubicBezTo>
                  <a:close/>
                  <a:moveTo>
                    <a:pt x="119062" y="29297"/>
                  </a:moveTo>
                  <a:cubicBezTo>
                    <a:pt x="109151" y="30754"/>
                    <a:pt x="80729" y="57281"/>
                    <a:pt x="55222" y="108295"/>
                  </a:cubicBezTo>
                  <a:cubicBezTo>
                    <a:pt x="28112" y="162661"/>
                    <a:pt x="26655" y="199391"/>
                    <a:pt x="30590" y="206825"/>
                  </a:cubicBezTo>
                  <a:cubicBezTo>
                    <a:pt x="40501" y="205367"/>
                    <a:pt x="68923" y="178986"/>
                    <a:pt x="94430" y="127826"/>
                  </a:cubicBezTo>
                  <a:cubicBezTo>
                    <a:pt x="121540" y="73314"/>
                    <a:pt x="123144" y="36730"/>
                    <a:pt x="119062" y="29297"/>
                  </a:cubicBezTo>
                  <a:close/>
                </a:path>
              </a:pathLst>
            </a:custGeom>
            <a:grpFill/>
            <a:ln w="3175" cap="flat">
              <a:noFill/>
              <a:prstDash val="solid"/>
              <a:miter/>
            </a:ln>
          </p:spPr>
          <p:txBody>
            <a:bodyPr rtlCol="0" anchor="ctr"/>
            <a:lstStyle/>
            <a:p>
              <a:endParaRPr lang="en-US"/>
            </a:p>
          </p:txBody>
        </p:sp>
      </p:grpSp>
      <p:grpSp>
        <p:nvGrpSpPr>
          <p:cNvPr id="63" name="Graphic 94">
            <a:extLst>
              <a:ext uri="{FF2B5EF4-FFF2-40B4-BE49-F238E27FC236}">
                <a16:creationId xmlns:a16="http://schemas.microsoft.com/office/drawing/2014/main" id="{911B13CC-8E58-69C8-6932-B264D2181A71}"/>
              </a:ext>
            </a:extLst>
          </p:cNvPr>
          <p:cNvGrpSpPr/>
          <p:nvPr/>
        </p:nvGrpSpPr>
        <p:grpSpPr>
          <a:xfrm>
            <a:off x="6442257" y="1316541"/>
            <a:ext cx="320061" cy="261611"/>
            <a:chOff x="5543043" y="1526584"/>
            <a:chExt cx="948449" cy="775241"/>
          </a:xfrm>
          <a:solidFill>
            <a:schemeClr val="accent6"/>
          </a:solidFill>
        </p:grpSpPr>
        <p:sp>
          <p:nvSpPr>
            <p:cNvPr id="1024" name="Freeform: Shape 1023">
              <a:extLst>
                <a:ext uri="{FF2B5EF4-FFF2-40B4-BE49-F238E27FC236}">
                  <a16:creationId xmlns:a16="http://schemas.microsoft.com/office/drawing/2014/main" id="{4BE90F41-5849-43D0-8FDD-95B548889FAB}"/>
                </a:ext>
              </a:extLst>
            </p:cNvPr>
            <p:cNvSpPr/>
            <p:nvPr/>
          </p:nvSpPr>
          <p:spPr>
            <a:xfrm>
              <a:off x="5758614" y="2270493"/>
              <a:ext cx="517307" cy="31332"/>
            </a:xfrm>
            <a:custGeom>
              <a:avLst/>
              <a:gdLst>
                <a:gd name="connsiteX0" fmla="*/ 501641 w 517307"/>
                <a:gd name="connsiteY0" fmla="*/ 31333 h 31332"/>
                <a:gd name="connsiteX1" fmla="*/ 15666 w 517307"/>
                <a:gd name="connsiteY1" fmla="*/ 31333 h 31332"/>
                <a:gd name="connsiteX2" fmla="*/ 0 w 517307"/>
                <a:gd name="connsiteY2" fmla="*/ 15666 h 31332"/>
                <a:gd name="connsiteX3" fmla="*/ 15666 w 517307"/>
                <a:gd name="connsiteY3" fmla="*/ 0 h 31332"/>
                <a:gd name="connsiteX4" fmla="*/ 501641 w 517307"/>
                <a:gd name="connsiteY4" fmla="*/ 0 h 31332"/>
                <a:gd name="connsiteX5" fmla="*/ 517307 w 517307"/>
                <a:gd name="connsiteY5" fmla="*/ 15666 h 31332"/>
                <a:gd name="connsiteX6" fmla="*/ 501641 w 517307"/>
                <a:gd name="connsiteY6" fmla="*/ 31333 h 31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7307" h="31332">
                  <a:moveTo>
                    <a:pt x="501641" y="31333"/>
                  </a:moveTo>
                  <a:lnTo>
                    <a:pt x="15666" y="31333"/>
                  </a:lnTo>
                  <a:cubicBezTo>
                    <a:pt x="7034" y="31333"/>
                    <a:pt x="0" y="24299"/>
                    <a:pt x="0" y="15666"/>
                  </a:cubicBezTo>
                  <a:cubicBezTo>
                    <a:pt x="0" y="7034"/>
                    <a:pt x="7034" y="0"/>
                    <a:pt x="15666" y="0"/>
                  </a:cubicBezTo>
                  <a:lnTo>
                    <a:pt x="501641" y="0"/>
                  </a:lnTo>
                  <a:cubicBezTo>
                    <a:pt x="510274" y="0"/>
                    <a:pt x="517307" y="7034"/>
                    <a:pt x="517307" y="15666"/>
                  </a:cubicBezTo>
                  <a:cubicBezTo>
                    <a:pt x="517307" y="24299"/>
                    <a:pt x="510274" y="31333"/>
                    <a:pt x="501641" y="31333"/>
                  </a:cubicBezTo>
                  <a:close/>
                </a:path>
              </a:pathLst>
            </a:custGeom>
            <a:grpFill/>
            <a:ln w="7993" cap="flat">
              <a:noFill/>
              <a:prstDash val="solid"/>
              <a:miter/>
            </a:ln>
          </p:spPr>
          <p:txBody>
            <a:bodyPr rtlCol="0" anchor="ctr"/>
            <a:lstStyle/>
            <a:p>
              <a:endParaRPr lang="en-US"/>
            </a:p>
          </p:txBody>
        </p:sp>
        <p:sp>
          <p:nvSpPr>
            <p:cNvPr id="1025" name="Freeform: Shape 1024">
              <a:extLst>
                <a:ext uri="{FF2B5EF4-FFF2-40B4-BE49-F238E27FC236}">
                  <a16:creationId xmlns:a16="http://schemas.microsoft.com/office/drawing/2014/main" id="{2365F2BB-693A-995F-4B4C-4F4A86D805A8}"/>
                </a:ext>
              </a:extLst>
            </p:cNvPr>
            <p:cNvSpPr/>
            <p:nvPr/>
          </p:nvSpPr>
          <p:spPr>
            <a:xfrm>
              <a:off x="6062029" y="2202952"/>
              <a:ext cx="31332" cy="67620"/>
            </a:xfrm>
            <a:custGeom>
              <a:avLst/>
              <a:gdLst>
                <a:gd name="connsiteX0" fmla="*/ 0 w 31332"/>
                <a:gd name="connsiteY0" fmla="*/ 0 h 67620"/>
                <a:gd name="connsiteX1" fmla="*/ 31332 w 31332"/>
                <a:gd name="connsiteY1" fmla="*/ 0 h 67620"/>
                <a:gd name="connsiteX2" fmla="*/ 31332 w 31332"/>
                <a:gd name="connsiteY2" fmla="*/ 67621 h 67620"/>
                <a:gd name="connsiteX3" fmla="*/ 0 w 31332"/>
                <a:gd name="connsiteY3" fmla="*/ 67621 h 67620"/>
              </a:gdLst>
              <a:ahLst/>
              <a:cxnLst>
                <a:cxn ang="0">
                  <a:pos x="connsiteX0" y="connsiteY0"/>
                </a:cxn>
                <a:cxn ang="0">
                  <a:pos x="connsiteX1" y="connsiteY1"/>
                </a:cxn>
                <a:cxn ang="0">
                  <a:pos x="connsiteX2" y="connsiteY2"/>
                </a:cxn>
                <a:cxn ang="0">
                  <a:pos x="connsiteX3" y="connsiteY3"/>
                </a:cxn>
              </a:cxnLst>
              <a:rect l="l" t="t" r="r" b="b"/>
              <a:pathLst>
                <a:path w="31332" h="67620">
                  <a:moveTo>
                    <a:pt x="0" y="0"/>
                  </a:moveTo>
                  <a:lnTo>
                    <a:pt x="31332" y="0"/>
                  </a:lnTo>
                  <a:lnTo>
                    <a:pt x="31332" y="67621"/>
                  </a:lnTo>
                  <a:lnTo>
                    <a:pt x="0" y="67621"/>
                  </a:lnTo>
                  <a:close/>
                </a:path>
              </a:pathLst>
            </a:custGeom>
            <a:grpFill/>
            <a:ln w="7993" cap="flat">
              <a:noFill/>
              <a:prstDash val="solid"/>
              <a:miter/>
            </a:ln>
          </p:spPr>
          <p:txBody>
            <a:bodyPr rtlCol="0" anchor="ctr"/>
            <a:lstStyle/>
            <a:p>
              <a:endParaRPr lang="en-US"/>
            </a:p>
          </p:txBody>
        </p:sp>
        <p:sp>
          <p:nvSpPr>
            <p:cNvPr id="1027" name="Freeform: Shape 1026">
              <a:extLst>
                <a:ext uri="{FF2B5EF4-FFF2-40B4-BE49-F238E27FC236}">
                  <a16:creationId xmlns:a16="http://schemas.microsoft.com/office/drawing/2014/main" id="{BD031BA8-C388-30C3-A75D-7E218FACC171}"/>
                </a:ext>
              </a:extLst>
            </p:cNvPr>
            <p:cNvSpPr/>
            <p:nvPr/>
          </p:nvSpPr>
          <p:spPr>
            <a:xfrm>
              <a:off x="5947489" y="2202952"/>
              <a:ext cx="31332" cy="67620"/>
            </a:xfrm>
            <a:custGeom>
              <a:avLst/>
              <a:gdLst>
                <a:gd name="connsiteX0" fmla="*/ 0 w 31332"/>
                <a:gd name="connsiteY0" fmla="*/ 0 h 67620"/>
                <a:gd name="connsiteX1" fmla="*/ 31333 w 31332"/>
                <a:gd name="connsiteY1" fmla="*/ 0 h 67620"/>
                <a:gd name="connsiteX2" fmla="*/ 31333 w 31332"/>
                <a:gd name="connsiteY2" fmla="*/ 67621 h 67620"/>
                <a:gd name="connsiteX3" fmla="*/ 0 w 31332"/>
                <a:gd name="connsiteY3" fmla="*/ 67621 h 67620"/>
              </a:gdLst>
              <a:ahLst/>
              <a:cxnLst>
                <a:cxn ang="0">
                  <a:pos x="connsiteX0" y="connsiteY0"/>
                </a:cxn>
                <a:cxn ang="0">
                  <a:pos x="connsiteX1" y="connsiteY1"/>
                </a:cxn>
                <a:cxn ang="0">
                  <a:pos x="connsiteX2" y="connsiteY2"/>
                </a:cxn>
                <a:cxn ang="0">
                  <a:pos x="connsiteX3" y="connsiteY3"/>
                </a:cxn>
              </a:cxnLst>
              <a:rect l="l" t="t" r="r" b="b"/>
              <a:pathLst>
                <a:path w="31332" h="67620">
                  <a:moveTo>
                    <a:pt x="0" y="0"/>
                  </a:moveTo>
                  <a:lnTo>
                    <a:pt x="31333" y="0"/>
                  </a:lnTo>
                  <a:lnTo>
                    <a:pt x="31333" y="67621"/>
                  </a:lnTo>
                  <a:lnTo>
                    <a:pt x="0" y="67621"/>
                  </a:lnTo>
                  <a:close/>
                </a:path>
              </a:pathLst>
            </a:custGeom>
            <a:grpFill/>
            <a:ln w="7993" cap="flat">
              <a:noFill/>
              <a:prstDash val="solid"/>
              <a:miter/>
            </a:ln>
          </p:spPr>
          <p:txBody>
            <a:bodyPr rtlCol="0" anchor="ctr"/>
            <a:lstStyle/>
            <a:p>
              <a:endParaRPr lang="en-US"/>
            </a:p>
          </p:txBody>
        </p:sp>
        <p:sp>
          <p:nvSpPr>
            <p:cNvPr id="1028" name="Freeform: Shape 1027">
              <a:extLst>
                <a:ext uri="{FF2B5EF4-FFF2-40B4-BE49-F238E27FC236}">
                  <a16:creationId xmlns:a16="http://schemas.microsoft.com/office/drawing/2014/main" id="{2C5AE4D4-E94F-9574-6E72-4BE2B2E040B4}"/>
                </a:ext>
              </a:extLst>
            </p:cNvPr>
            <p:cNvSpPr/>
            <p:nvPr/>
          </p:nvSpPr>
          <p:spPr>
            <a:xfrm>
              <a:off x="6158424" y="1613548"/>
              <a:ext cx="234914" cy="31972"/>
            </a:xfrm>
            <a:custGeom>
              <a:avLst/>
              <a:gdLst>
                <a:gd name="connsiteX0" fmla="*/ 218929 w 234914"/>
                <a:gd name="connsiteY0" fmla="*/ 31972 h 31972"/>
                <a:gd name="connsiteX1" fmla="*/ 15986 w 234914"/>
                <a:gd name="connsiteY1" fmla="*/ 31972 h 31972"/>
                <a:gd name="connsiteX2" fmla="*/ 0 w 234914"/>
                <a:gd name="connsiteY2" fmla="*/ 15986 h 31972"/>
                <a:gd name="connsiteX3" fmla="*/ 15986 w 234914"/>
                <a:gd name="connsiteY3" fmla="*/ 0 h 31972"/>
                <a:gd name="connsiteX4" fmla="*/ 218929 w 234914"/>
                <a:gd name="connsiteY4" fmla="*/ 0 h 31972"/>
                <a:gd name="connsiteX5" fmla="*/ 234915 w 234914"/>
                <a:gd name="connsiteY5" fmla="*/ 15986 h 31972"/>
                <a:gd name="connsiteX6" fmla="*/ 218929 w 234914"/>
                <a:gd name="connsiteY6" fmla="*/ 31972 h 31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914" h="31972">
                  <a:moveTo>
                    <a:pt x="218929" y="31972"/>
                  </a:moveTo>
                  <a:lnTo>
                    <a:pt x="15986" y="31972"/>
                  </a:lnTo>
                  <a:cubicBezTo>
                    <a:pt x="7194" y="31972"/>
                    <a:pt x="0" y="24778"/>
                    <a:pt x="0" y="15986"/>
                  </a:cubicBezTo>
                  <a:cubicBezTo>
                    <a:pt x="0" y="7194"/>
                    <a:pt x="7194" y="0"/>
                    <a:pt x="15986" y="0"/>
                  </a:cubicBezTo>
                  <a:lnTo>
                    <a:pt x="218929" y="0"/>
                  </a:lnTo>
                  <a:cubicBezTo>
                    <a:pt x="227721" y="0"/>
                    <a:pt x="234915" y="7194"/>
                    <a:pt x="234915" y="15986"/>
                  </a:cubicBezTo>
                  <a:cubicBezTo>
                    <a:pt x="234915" y="24778"/>
                    <a:pt x="227801" y="31972"/>
                    <a:pt x="218929" y="31972"/>
                  </a:cubicBezTo>
                  <a:close/>
                </a:path>
              </a:pathLst>
            </a:custGeom>
            <a:grpFill/>
            <a:ln w="7993" cap="flat">
              <a:noFill/>
              <a:prstDash val="solid"/>
              <a:miter/>
            </a:ln>
          </p:spPr>
          <p:txBody>
            <a:bodyPr rtlCol="0" anchor="ctr"/>
            <a:lstStyle/>
            <a:p>
              <a:endParaRPr lang="en-US"/>
            </a:p>
          </p:txBody>
        </p:sp>
        <p:sp>
          <p:nvSpPr>
            <p:cNvPr id="1029" name="Freeform: Shape 1028">
              <a:extLst>
                <a:ext uri="{FF2B5EF4-FFF2-40B4-BE49-F238E27FC236}">
                  <a16:creationId xmlns:a16="http://schemas.microsoft.com/office/drawing/2014/main" id="{D3B9399F-5EDD-AB5C-6418-B265C0961C7A}"/>
                </a:ext>
              </a:extLst>
            </p:cNvPr>
            <p:cNvSpPr/>
            <p:nvPr/>
          </p:nvSpPr>
          <p:spPr>
            <a:xfrm>
              <a:off x="6158424" y="1702030"/>
              <a:ext cx="234914" cy="31972"/>
            </a:xfrm>
            <a:custGeom>
              <a:avLst/>
              <a:gdLst>
                <a:gd name="connsiteX0" fmla="*/ 218929 w 234914"/>
                <a:gd name="connsiteY0" fmla="*/ 31972 h 31972"/>
                <a:gd name="connsiteX1" fmla="*/ 15986 w 234914"/>
                <a:gd name="connsiteY1" fmla="*/ 31972 h 31972"/>
                <a:gd name="connsiteX2" fmla="*/ 0 w 234914"/>
                <a:gd name="connsiteY2" fmla="*/ 15986 h 31972"/>
                <a:gd name="connsiteX3" fmla="*/ 15986 w 234914"/>
                <a:gd name="connsiteY3" fmla="*/ 0 h 31972"/>
                <a:gd name="connsiteX4" fmla="*/ 218929 w 234914"/>
                <a:gd name="connsiteY4" fmla="*/ 0 h 31972"/>
                <a:gd name="connsiteX5" fmla="*/ 234915 w 234914"/>
                <a:gd name="connsiteY5" fmla="*/ 15986 h 31972"/>
                <a:gd name="connsiteX6" fmla="*/ 218929 w 234914"/>
                <a:gd name="connsiteY6" fmla="*/ 31972 h 31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914" h="31972">
                  <a:moveTo>
                    <a:pt x="218929" y="31972"/>
                  </a:moveTo>
                  <a:lnTo>
                    <a:pt x="15986" y="31972"/>
                  </a:lnTo>
                  <a:cubicBezTo>
                    <a:pt x="7194" y="31972"/>
                    <a:pt x="0" y="24778"/>
                    <a:pt x="0" y="15986"/>
                  </a:cubicBezTo>
                  <a:cubicBezTo>
                    <a:pt x="0" y="7194"/>
                    <a:pt x="7194" y="0"/>
                    <a:pt x="15986" y="0"/>
                  </a:cubicBezTo>
                  <a:lnTo>
                    <a:pt x="218929" y="0"/>
                  </a:lnTo>
                  <a:cubicBezTo>
                    <a:pt x="227721" y="0"/>
                    <a:pt x="234915" y="7194"/>
                    <a:pt x="234915" y="15986"/>
                  </a:cubicBezTo>
                  <a:cubicBezTo>
                    <a:pt x="234915" y="24778"/>
                    <a:pt x="227801" y="31972"/>
                    <a:pt x="218929" y="31972"/>
                  </a:cubicBezTo>
                  <a:close/>
                </a:path>
              </a:pathLst>
            </a:custGeom>
            <a:grpFill/>
            <a:ln w="7993" cap="flat">
              <a:noFill/>
              <a:prstDash val="solid"/>
              <a:miter/>
            </a:ln>
          </p:spPr>
          <p:txBody>
            <a:bodyPr rtlCol="0" anchor="ctr"/>
            <a:lstStyle/>
            <a:p>
              <a:endParaRPr lang="en-US"/>
            </a:p>
          </p:txBody>
        </p:sp>
        <p:sp>
          <p:nvSpPr>
            <p:cNvPr id="1030" name="Freeform: Shape 1029">
              <a:extLst>
                <a:ext uri="{FF2B5EF4-FFF2-40B4-BE49-F238E27FC236}">
                  <a16:creationId xmlns:a16="http://schemas.microsoft.com/office/drawing/2014/main" id="{287CC85B-FB87-B3F3-A04D-54D6598195D9}"/>
                </a:ext>
              </a:extLst>
            </p:cNvPr>
            <p:cNvSpPr/>
            <p:nvPr/>
          </p:nvSpPr>
          <p:spPr>
            <a:xfrm>
              <a:off x="6158504" y="1780761"/>
              <a:ext cx="222875" cy="203502"/>
            </a:xfrm>
            <a:custGeom>
              <a:avLst/>
              <a:gdLst>
                <a:gd name="connsiteX0" fmla="*/ 222605 w 222875"/>
                <a:gd name="connsiteY0" fmla="*/ 12789 h 203502"/>
                <a:gd name="connsiteX1" fmla="*/ 222205 w 222875"/>
                <a:gd name="connsiteY1" fmla="*/ 11430 h 203502"/>
                <a:gd name="connsiteX2" fmla="*/ 221726 w 222875"/>
                <a:gd name="connsiteY2" fmla="*/ 9831 h 203502"/>
                <a:gd name="connsiteX3" fmla="*/ 221006 w 222875"/>
                <a:gd name="connsiteY3" fmla="*/ 8473 h 203502"/>
                <a:gd name="connsiteX4" fmla="*/ 220287 w 222875"/>
                <a:gd name="connsiteY4" fmla="*/ 7114 h 203502"/>
                <a:gd name="connsiteX5" fmla="*/ 219248 w 222875"/>
                <a:gd name="connsiteY5" fmla="*/ 5835 h 203502"/>
                <a:gd name="connsiteX6" fmla="*/ 218289 w 222875"/>
                <a:gd name="connsiteY6" fmla="*/ 4716 h 203502"/>
                <a:gd name="connsiteX7" fmla="*/ 213093 w 222875"/>
                <a:gd name="connsiteY7" fmla="*/ 1199 h 203502"/>
                <a:gd name="connsiteX8" fmla="*/ 211735 w 222875"/>
                <a:gd name="connsiteY8" fmla="*/ 799 h 203502"/>
                <a:gd name="connsiteX9" fmla="*/ 210136 w 222875"/>
                <a:gd name="connsiteY9" fmla="*/ 320 h 203502"/>
                <a:gd name="connsiteX10" fmla="*/ 207099 w 222875"/>
                <a:gd name="connsiteY10" fmla="*/ 0 h 203502"/>
                <a:gd name="connsiteX11" fmla="*/ 206939 w 222875"/>
                <a:gd name="connsiteY11" fmla="*/ 0 h 203502"/>
                <a:gd name="connsiteX12" fmla="*/ 206939 w 222875"/>
                <a:gd name="connsiteY12" fmla="*/ 0 h 203502"/>
                <a:gd name="connsiteX13" fmla="*/ 206939 w 222875"/>
                <a:gd name="connsiteY13" fmla="*/ 0 h 203502"/>
                <a:gd name="connsiteX14" fmla="*/ 15986 w 222875"/>
                <a:gd name="connsiteY14" fmla="*/ 0 h 203502"/>
                <a:gd name="connsiteX15" fmla="*/ 0 w 222875"/>
                <a:gd name="connsiteY15" fmla="*/ 15986 h 203502"/>
                <a:gd name="connsiteX16" fmla="*/ 0 w 222875"/>
                <a:gd name="connsiteY16" fmla="*/ 187596 h 203502"/>
                <a:gd name="connsiteX17" fmla="*/ 0 w 222875"/>
                <a:gd name="connsiteY17" fmla="*/ 187996 h 203502"/>
                <a:gd name="connsiteX18" fmla="*/ 160 w 222875"/>
                <a:gd name="connsiteY18" fmla="*/ 189674 h 203502"/>
                <a:gd name="connsiteX19" fmla="*/ 400 w 222875"/>
                <a:gd name="connsiteY19" fmla="*/ 191113 h 203502"/>
                <a:gd name="connsiteX20" fmla="*/ 799 w 222875"/>
                <a:gd name="connsiteY20" fmla="*/ 192552 h 203502"/>
                <a:gd name="connsiteX21" fmla="*/ 1359 w 222875"/>
                <a:gd name="connsiteY21" fmla="*/ 194070 h 203502"/>
                <a:gd name="connsiteX22" fmla="*/ 2078 w 222875"/>
                <a:gd name="connsiteY22" fmla="*/ 195349 h 203502"/>
                <a:gd name="connsiteX23" fmla="*/ 2877 w 222875"/>
                <a:gd name="connsiteY23" fmla="*/ 196708 h 203502"/>
                <a:gd name="connsiteX24" fmla="*/ 3836 w 222875"/>
                <a:gd name="connsiteY24" fmla="*/ 197907 h 203502"/>
                <a:gd name="connsiteX25" fmla="*/ 4876 w 222875"/>
                <a:gd name="connsiteY25" fmla="*/ 199106 h 203502"/>
                <a:gd name="connsiteX26" fmla="*/ 5995 w 222875"/>
                <a:gd name="connsiteY26" fmla="*/ 199985 h 203502"/>
                <a:gd name="connsiteX27" fmla="*/ 7433 w 222875"/>
                <a:gd name="connsiteY27" fmla="*/ 201024 h 203502"/>
                <a:gd name="connsiteX28" fmla="*/ 7753 w 222875"/>
                <a:gd name="connsiteY28" fmla="*/ 201264 h 203502"/>
                <a:gd name="connsiteX29" fmla="*/ 8313 w 222875"/>
                <a:gd name="connsiteY29" fmla="*/ 201504 h 203502"/>
                <a:gd name="connsiteX30" fmla="*/ 11110 w 222875"/>
                <a:gd name="connsiteY30" fmla="*/ 202703 h 203502"/>
                <a:gd name="connsiteX31" fmla="*/ 12150 w 222875"/>
                <a:gd name="connsiteY31" fmla="*/ 203022 h 203502"/>
                <a:gd name="connsiteX32" fmla="*/ 15746 w 222875"/>
                <a:gd name="connsiteY32" fmla="*/ 203502 h 203502"/>
                <a:gd name="connsiteX33" fmla="*/ 15906 w 222875"/>
                <a:gd name="connsiteY33" fmla="*/ 203502 h 203502"/>
                <a:gd name="connsiteX34" fmla="*/ 15906 w 222875"/>
                <a:gd name="connsiteY34" fmla="*/ 203502 h 203502"/>
                <a:gd name="connsiteX35" fmla="*/ 206859 w 222875"/>
                <a:gd name="connsiteY35" fmla="*/ 203502 h 203502"/>
                <a:gd name="connsiteX36" fmla="*/ 222845 w 222875"/>
                <a:gd name="connsiteY36" fmla="*/ 187516 h 203502"/>
                <a:gd name="connsiteX37" fmla="*/ 222845 w 222875"/>
                <a:gd name="connsiteY37" fmla="*/ 15906 h 203502"/>
                <a:gd name="connsiteX38" fmla="*/ 222605 w 222875"/>
                <a:gd name="connsiteY38" fmla="*/ 12789 h 203502"/>
                <a:gd name="connsiteX39" fmla="*/ 176885 w 222875"/>
                <a:gd name="connsiteY39" fmla="*/ 31892 h 203502"/>
                <a:gd name="connsiteX40" fmla="*/ 129487 w 222875"/>
                <a:gd name="connsiteY40" fmla="*/ 102311 h 203502"/>
                <a:gd name="connsiteX41" fmla="*/ 95916 w 222875"/>
                <a:gd name="connsiteY41" fmla="*/ 63624 h 203502"/>
                <a:gd name="connsiteX42" fmla="*/ 82408 w 222875"/>
                <a:gd name="connsiteY42" fmla="*/ 58189 h 203502"/>
                <a:gd name="connsiteX43" fmla="*/ 70099 w 222875"/>
                <a:gd name="connsiteY43" fmla="*/ 65862 h 203502"/>
                <a:gd name="connsiteX44" fmla="*/ 31892 w 222875"/>
                <a:gd name="connsiteY44" fmla="*/ 129647 h 203502"/>
                <a:gd name="connsiteX45" fmla="*/ 31892 w 222875"/>
                <a:gd name="connsiteY45" fmla="*/ 31812 h 203502"/>
                <a:gd name="connsiteX46" fmla="*/ 176885 w 222875"/>
                <a:gd name="connsiteY46" fmla="*/ 31812 h 203502"/>
                <a:gd name="connsiteX47" fmla="*/ 44122 w 222875"/>
                <a:gd name="connsiteY47" fmla="*/ 171610 h 203502"/>
                <a:gd name="connsiteX48" fmla="*/ 86164 w 222875"/>
                <a:gd name="connsiteY48" fmla="*/ 101351 h 203502"/>
                <a:gd name="connsiteX49" fmla="*/ 118936 w 222875"/>
                <a:gd name="connsiteY49" fmla="*/ 139078 h 203502"/>
                <a:gd name="connsiteX50" fmla="*/ 131965 w 222875"/>
                <a:gd name="connsiteY50" fmla="*/ 144594 h 203502"/>
                <a:gd name="connsiteX51" fmla="*/ 144274 w 222875"/>
                <a:gd name="connsiteY51" fmla="*/ 137560 h 203502"/>
                <a:gd name="connsiteX52" fmla="*/ 190873 w 222875"/>
                <a:gd name="connsiteY52" fmla="*/ 68340 h 203502"/>
                <a:gd name="connsiteX53" fmla="*/ 190873 w 222875"/>
                <a:gd name="connsiteY53" fmla="*/ 171610 h 203502"/>
                <a:gd name="connsiteX54" fmla="*/ 44122 w 222875"/>
                <a:gd name="connsiteY54" fmla="*/ 171610 h 20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22875" h="203502">
                  <a:moveTo>
                    <a:pt x="222605" y="12789"/>
                  </a:moveTo>
                  <a:cubicBezTo>
                    <a:pt x="222525" y="12309"/>
                    <a:pt x="222366" y="11910"/>
                    <a:pt x="222205" y="11430"/>
                  </a:cubicBezTo>
                  <a:cubicBezTo>
                    <a:pt x="222045" y="10870"/>
                    <a:pt x="221886" y="10391"/>
                    <a:pt x="221726" y="9831"/>
                  </a:cubicBezTo>
                  <a:cubicBezTo>
                    <a:pt x="221566" y="9352"/>
                    <a:pt x="221246" y="8952"/>
                    <a:pt x="221006" y="8473"/>
                  </a:cubicBezTo>
                  <a:cubicBezTo>
                    <a:pt x="220767" y="7993"/>
                    <a:pt x="220527" y="7513"/>
                    <a:pt x="220287" y="7114"/>
                  </a:cubicBezTo>
                  <a:cubicBezTo>
                    <a:pt x="219968" y="6634"/>
                    <a:pt x="219648" y="6235"/>
                    <a:pt x="219248" y="5835"/>
                  </a:cubicBezTo>
                  <a:cubicBezTo>
                    <a:pt x="218929" y="5435"/>
                    <a:pt x="218689" y="5036"/>
                    <a:pt x="218289" y="4716"/>
                  </a:cubicBezTo>
                  <a:cubicBezTo>
                    <a:pt x="216850" y="3197"/>
                    <a:pt x="215012" y="1998"/>
                    <a:pt x="213093" y="1199"/>
                  </a:cubicBezTo>
                  <a:cubicBezTo>
                    <a:pt x="212614" y="1039"/>
                    <a:pt x="212134" y="879"/>
                    <a:pt x="211735" y="799"/>
                  </a:cubicBezTo>
                  <a:cubicBezTo>
                    <a:pt x="211175" y="639"/>
                    <a:pt x="210696" y="400"/>
                    <a:pt x="210136" y="320"/>
                  </a:cubicBezTo>
                  <a:cubicBezTo>
                    <a:pt x="209097" y="80"/>
                    <a:pt x="208138" y="0"/>
                    <a:pt x="207099" y="0"/>
                  </a:cubicBezTo>
                  <a:cubicBezTo>
                    <a:pt x="207099" y="0"/>
                    <a:pt x="207019" y="0"/>
                    <a:pt x="206939" y="0"/>
                  </a:cubicBezTo>
                  <a:lnTo>
                    <a:pt x="206939" y="0"/>
                  </a:lnTo>
                  <a:lnTo>
                    <a:pt x="206939" y="0"/>
                  </a:lnTo>
                  <a:lnTo>
                    <a:pt x="15986" y="0"/>
                  </a:lnTo>
                  <a:cubicBezTo>
                    <a:pt x="7193" y="0"/>
                    <a:pt x="0" y="7194"/>
                    <a:pt x="0" y="15986"/>
                  </a:cubicBezTo>
                  <a:lnTo>
                    <a:pt x="0" y="187596"/>
                  </a:lnTo>
                  <a:cubicBezTo>
                    <a:pt x="0" y="187756"/>
                    <a:pt x="0" y="187836"/>
                    <a:pt x="0" y="187996"/>
                  </a:cubicBezTo>
                  <a:cubicBezTo>
                    <a:pt x="0" y="188555"/>
                    <a:pt x="80" y="189115"/>
                    <a:pt x="160" y="189674"/>
                  </a:cubicBezTo>
                  <a:cubicBezTo>
                    <a:pt x="240" y="190154"/>
                    <a:pt x="240" y="190633"/>
                    <a:pt x="400" y="191113"/>
                  </a:cubicBezTo>
                  <a:cubicBezTo>
                    <a:pt x="480" y="191592"/>
                    <a:pt x="719" y="192072"/>
                    <a:pt x="799" y="192552"/>
                  </a:cubicBezTo>
                  <a:cubicBezTo>
                    <a:pt x="959" y="193031"/>
                    <a:pt x="1119" y="193591"/>
                    <a:pt x="1359" y="194070"/>
                  </a:cubicBezTo>
                  <a:cubicBezTo>
                    <a:pt x="1599" y="194550"/>
                    <a:pt x="1838" y="194949"/>
                    <a:pt x="2078" y="195349"/>
                  </a:cubicBezTo>
                  <a:cubicBezTo>
                    <a:pt x="2318" y="195829"/>
                    <a:pt x="2558" y="196308"/>
                    <a:pt x="2877" y="196708"/>
                  </a:cubicBezTo>
                  <a:cubicBezTo>
                    <a:pt x="3197" y="197108"/>
                    <a:pt x="3517" y="197507"/>
                    <a:pt x="3836" y="197907"/>
                  </a:cubicBezTo>
                  <a:cubicBezTo>
                    <a:pt x="4157" y="198307"/>
                    <a:pt x="4476" y="198706"/>
                    <a:pt x="4876" y="199106"/>
                  </a:cubicBezTo>
                  <a:cubicBezTo>
                    <a:pt x="5195" y="199426"/>
                    <a:pt x="5595" y="199745"/>
                    <a:pt x="5995" y="199985"/>
                  </a:cubicBezTo>
                  <a:cubicBezTo>
                    <a:pt x="6474" y="200385"/>
                    <a:pt x="6954" y="200704"/>
                    <a:pt x="7433" y="201024"/>
                  </a:cubicBezTo>
                  <a:cubicBezTo>
                    <a:pt x="7513" y="201104"/>
                    <a:pt x="7673" y="201184"/>
                    <a:pt x="7753" y="201264"/>
                  </a:cubicBezTo>
                  <a:cubicBezTo>
                    <a:pt x="7913" y="201344"/>
                    <a:pt x="8153" y="201424"/>
                    <a:pt x="8313" y="201504"/>
                  </a:cubicBezTo>
                  <a:cubicBezTo>
                    <a:pt x="9192" y="201983"/>
                    <a:pt x="10151" y="202383"/>
                    <a:pt x="11110" y="202703"/>
                  </a:cubicBezTo>
                  <a:cubicBezTo>
                    <a:pt x="11430" y="202783"/>
                    <a:pt x="11749" y="202942"/>
                    <a:pt x="12150" y="203022"/>
                  </a:cubicBezTo>
                  <a:cubicBezTo>
                    <a:pt x="13268" y="203342"/>
                    <a:pt x="14547" y="203502"/>
                    <a:pt x="15746" y="203502"/>
                  </a:cubicBezTo>
                  <a:cubicBezTo>
                    <a:pt x="15826" y="203502"/>
                    <a:pt x="15826" y="203502"/>
                    <a:pt x="15906" y="203502"/>
                  </a:cubicBezTo>
                  <a:cubicBezTo>
                    <a:pt x="15906" y="203502"/>
                    <a:pt x="15906" y="203502"/>
                    <a:pt x="15906" y="203502"/>
                  </a:cubicBezTo>
                  <a:lnTo>
                    <a:pt x="206859" y="203502"/>
                  </a:lnTo>
                  <a:cubicBezTo>
                    <a:pt x="215651" y="203502"/>
                    <a:pt x="222845" y="196308"/>
                    <a:pt x="222845" y="187516"/>
                  </a:cubicBezTo>
                  <a:lnTo>
                    <a:pt x="222845" y="15906"/>
                  </a:lnTo>
                  <a:cubicBezTo>
                    <a:pt x="222925" y="14867"/>
                    <a:pt x="222845" y="13828"/>
                    <a:pt x="222605" y="12789"/>
                  </a:cubicBezTo>
                  <a:close/>
                  <a:moveTo>
                    <a:pt x="176885" y="31892"/>
                  </a:moveTo>
                  <a:lnTo>
                    <a:pt x="129487" y="102311"/>
                  </a:lnTo>
                  <a:lnTo>
                    <a:pt x="95916" y="63624"/>
                  </a:lnTo>
                  <a:cubicBezTo>
                    <a:pt x="92559" y="59788"/>
                    <a:pt x="87604" y="57710"/>
                    <a:pt x="82408" y="58189"/>
                  </a:cubicBezTo>
                  <a:cubicBezTo>
                    <a:pt x="77292" y="58669"/>
                    <a:pt x="72736" y="61546"/>
                    <a:pt x="70099" y="65862"/>
                  </a:cubicBezTo>
                  <a:lnTo>
                    <a:pt x="31892" y="129647"/>
                  </a:lnTo>
                  <a:lnTo>
                    <a:pt x="31892" y="31812"/>
                  </a:lnTo>
                  <a:lnTo>
                    <a:pt x="176885" y="31812"/>
                  </a:lnTo>
                  <a:close/>
                  <a:moveTo>
                    <a:pt x="44122" y="171610"/>
                  </a:moveTo>
                  <a:lnTo>
                    <a:pt x="86164" y="101351"/>
                  </a:lnTo>
                  <a:lnTo>
                    <a:pt x="118936" y="139078"/>
                  </a:lnTo>
                  <a:cubicBezTo>
                    <a:pt x="122213" y="142835"/>
                    <a:pt x="126929" y="144833"/>
                    <a:pt x="131965" y="144594"/>
                  </a:cubicBezTo>
                  <a:cubicBezTo>
                    <a:pt x="136920" y="144274"/>
                    <a:pt x="141476" y="141716"/>
                    <a:pt x="144274" y="137560"/>
                  </a:cubicBezTo>
                  <a:lnTo>
                    <a:pt x="190873" y="68340"/>
                  </a:lnTo>
                  <a:lnTo>
                    <a:pt x="190873" y="171610"/>
                  </a:lnTo>
                  <a:lnTo>
                    <a:pt x="44122" y="171610"/>
                  </a:lnTo>
                  <a:close/>
                </a:path>
              </a:pathLst>
            </a:custGeom>
            <a:grpFill/>
            <a:ln w="7993" cap="flat">
              <a:noFill/>
              <a:prstDash val="solid"/>
              <a:miter/>
            </a:ln>
          </p:spPr>
          <p:txBody>
            <a:bodyPr rtlCol="0" anchor="ctr"/>
            <a:lstStyle/>
            <a:p>
              <a:endParaRPr lang="en-US"/>
            </a:p>
          </p:txBody>
        </p:sp>
        <p:sp>
          <p:nvSpPr>
            <p:cNvPr id="1031" name="Freeform: Shape 1030">
              <a:extLst>
                <a:ext uri="{FF2B5EF4-FFF2-40B4-BE49-F238E27FC236}">
                  <a16:creationId xmlns:a16="http://schemas.microsoft.com/office/drawing/2014/main" id="{13C26003-6DC1-D165-17EC-4D5750EAD938}"/>
                </a:ext>
              </a:extLst>
            </p:cNvPr>
            <p:cNvSpPr/>
            <p:nvPr/>
          </p:nvSpPr>
          <p:spPr>
            <a:xfrm>
              <a:off x="5656384" y="1784278"/>
              <a:ext cx="90560" cy="202702"/>
            </a:xfrm>
            <a:custGeom>
              <a:avLst/>
              <a:gdLst>
                <a:gd name="connsiteX0" fmla="*/ 74575 w 90560"/>
                <a:gd name="connsiteY0" fmla="*/ 202703 h 202702"/>
                <a:gd name="connsiteX1" fmla="*/ 15986 w 90560"/>
                <a:gd name="connsiteY1" fmla="*/ 202703 h 202702"/>
                <a:gd name="connsiteX2" fmla="*/ 0 w 90560"/>
                <a:gd name="connsiteY2" fmla="*/ 186717 h 202702"/>
                <a:gd name="connsiteX3" fmla="*/ 0 w 90560"/>
                <a:gd name="connsiteY3" fmla="*/ 15986 h 202702"/>
                <a:gd name="connsiteX4" fmla="*/ 15986 w 90560"/>
                <a:gd name="connsiteY4" fmla="*/ 0 h 202702"/>
                <a:gd name="connsiteX5" fmla="*/ 74575 w 90560"/>
                <a:gd name="connsiteY5" fmla="*/ 0 h 202702"/>
                <a:gd name="connsiteX6" fmla="*/ 90561 w 90560"/>
                <a:gd name="connsiteY6" fmla="*/ 15986 h 202702"/>
                <a:gd name="connsiteX7" fmla="*/ 90561 w 90560"/>
                <a:gd name="connsiteY7" fmla="*/ 186717 h 202702"/>
                <a:gd name="connsiteX8" fmla="*/ 74575 w 90560"/>
                <a:gd name="connsiteY8" fmla="*/ 202703 h 202702"/>
                <a:gd name="connsiteX9" fmla="*/ 31972 w 90560"/>
                <a:gd name="connsiteY9" fmla="*/ 170731 h 202702"/>
                <a:gd name="connsiteX10" fmla="*/ 58589 w 90560"/>
                <a:gd name="connsiteY10" fmla="*/ 170731 h 202702"/>
                <a:gd name="connsiteX11" fmla="*/ 58589 w 90560"/>
                <a:gd name="connsiteY11" fmla="*/ 31972 h 202702"/>
                <a:gd name="connsiteX12" fmla="*/ 31972 w 90560"/>
                <a:gd name="connsiteY12" fmla="*/ 31972 h 202702"/>
                <a:gd name="connsiteX13" fmla="*/ 31972 w 90560"/>
                <a:gd name="connsiteY13" fmla="*/ 170731 h 20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0560" h="202702">
                  <a:moveTo>
                    <a:pt x="74575" y="202703"/>
                  </a:moveTo>
                  <a:lnTo>
                    <a:pt x="15986" y="202703"/>
                  </a:lnTo>
                  <a:cubicBezTo>
                    <a:pt x="7194" y="202703"/>
                    <a:pt x="0" y="195509"/>
                    <a:pt x="0" y="186717"/>
                  </a:cubicBezTo>
                  <a:lnTo>
                    <a:pt x="0" y="15986"/>
                  </a:lnTo>
                  <a:cubicBezTo>
                    <a:pt x="0" y="7194"/>
                    <a:pt x="7194" y="0"/>
                    <a:pt x="15986" y="0"/>
                  </a:cubicBezTo>
                  <a:lnTo>
                    <a:pt x="74575" y="0"/>
                  </a:lnTo>
                  <a:cubicBezTo>
                    <a:pt x="83367" y="0"/>
                    <a:pt x="90561" y="7194"/>
                    <a:pt x="90561" y="15986"/>
                  </a:cubicBezTo>
                  <a:lnTo>
                    <a:pt x="90561" y="186717"/>
                  </a:lnTo>
                  <a:cubicBezTo>
                    <a:pt x="90561" y="195589"/>
                    <a:pt x="83447" y="202703"/>
                    <a:pt x="74575" y="202703"/>
                  </a:cubicBezTo>
                  <a:close/>
                  <a:moveTo>
                    <a:pt x="31972" y="170731"/>
                  </a:moveTo>
                  <a:lnTo>
                    <a:pt x="58589" y="170731"/>
                  </a:lnTo>
                  <a:lnTo>
                    <a:pt x="58589" y="31972"/>
                  </a:lnTo>
                  <a:lnTo>
                    <a:pt x="31972" y="31972"/>
                  </a:lnTo>
                  <a:lnTo>
                    <a:pt x="31972" y="170731"/>
                  </a:lnTo>
                  <a:close/>
                </a:path>
              </a:pathLst>
            </a:custGeom>
            <a:grpFill/>
            <a:ln w="7993" cap="flat">
              <a:noFill/>
              <a:prstDash val="solid"/>
              <a:miter/>
            </a:ln>
          </p:spPr>
          <p:txBody>
            <a:bodyPr rtlCol="0" anchor="ctr"/>
            <a:lstStyle/>
            <a:p>
              <a:endParaRPr lang="en-US"/>
            </a:p>
          </p:txBody>
        </p:sp>
        <p:sp>
          <p:nvSpPr>
            <p:cNvPr id="1032" name="Freeform: Shape 1031">
              <a:extLst>
                <a:ext uri="{FF2B5EF4-FFF2-40B4-BE49-F238E27FC236}">
                  <a16:creationId xmlns:a16="http://schemas.microsoft.com/office/drawing/2014/main" id="{A854DAE9-7143-21F1-E0B7-49D916B4749B}"/>
                </a:ext>
              </a:extLst>
            </p:cNvPr>
            <p:cNvSpPr/>
            <p:nvPr/>
          </p:nvSpPr>
          <p:spPr>
            <a:xfrm>
              <a:off x="5813606" y="1701950"/>
              <a:ext cx="90560" cy="285030"/>
            </a:xfrm>
            <a:custGeom>
              <a:avLst/>
              <a:gdLst>
                <a:gd name="connsiteX0" fmla="*/ 74575 w 90560"/>
                <a:gd name="connsiteY0" fmla="*/ 285031 h 285030"/>
                <a:gd name="connsiteX1" fmla="*/ 15986 w 90560"/>
                <a:gd name="connsiteY1" fmla="*/ 285031 h 285030"/>
                <a:gd name="connsiteX2" fmla="*/ 0 w 90560"/>
                <a:gd name="connsiteY2" fmla="*/ 269045 h 285030"/>
                <a:gd name="connsiteX3" fmla="*/ 0 w 90560"/>
                <a:gd name="connsiteY3" fmla="*/ 15986 h 285030"/>
                <a:gd name="connsiteX4" fmla="*/ 15986 w 90560"/>
                <a:gd name="connsiteY4" fmla="*/ 0 h 285030"/>
                <a:gd name="connsiteX5" fmla="*/ 74575 w 90560"/>
                <a:gd name="connsiteY5" fmla="*/ 0 h 285030"/>
                <a:gd name="connsiteX6" fmla="*/ 90561 w 90560"/>
                <a:gd name="connsiteY6" fmla="*/ 15986 h 285030"/>
                <a:gd name="connsiteX7" fmla="*/ 90561 w 90560"/>
                <a:gd name="connsiteY7" fmla="*/ 269045 h 285030"/>
                <a:gd name="connsiteX8" fmla="*/ 74575 w 90560"/>
                <a:gd name="connsiteY8" fmla="*/ 285031 h 285030"/>
                <a:gd name="connsiteX9" fmla="*/ 31892 w 90560"/>
                <a:gd name="connsiteY9" fmla="*/ 253059 h 285030"/>
                <a:gd name="connsiteX10" fmla="*/ 58589 w 90560"/>
                <a:gd name="connsiteY10" fmla="*/ 253059 h 285030"/>
                <a:gd name="connsiteX11" fmla="*/ 58589 w 90560"/>
                <a:gd name="connsiteY11" fmla="*/ 31972 h 285030"/>
                <a:gd name="connsiteX12" fmla="*/ 31972 w 90560"/>
                <a:gd name="connsiteY12" fmla="*/ 31972 h 285030"/>
                <a:gd name="connsiteX13" fmla="*/ 31972 w 90560"/>
                <a:gd name="connsiteY13" fmla="*/ 253059 h 285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0560" h="285030">
                  <a:moveTo>
                    <a:pt x="74575" y="285031"/>
                  </a:moveTo>
                  <a:lnTo>
                    <a:pt x="15986" y="285031"/>
                  </a:lnTo>
                  <a:cubicBezTo>
                    <a:pt x="7194" y="285031"/>
                    <a:pt x="0" y="277837"/>
                    <a:pt x="0" y="269045"/>
                  </a:cubicBezTo>
                  <a:lnTo>
                    <a:pt x="0" y="15986"/>
                  </a:lnTo>
                  <a:cubicBezTo>
                    <a:pt x="0" y="7194"/>
                    <a:pt x="7194" y="0"/>
                    <a:pt x="15986" y="0"/>
                  </a:cubicBezTo>
                  <a:lnTo>
                    <a:pt x="74575" y="0"/>
                  </a:lnTo>
                  <a:cubicBezTo>
                    <a:pt x="83367" y="0"/>
                    <a:pt x="90561" y="7194"/>
                    <a:pt x="90561" y="15986"/>
                  </a:cubicBezTo>
                  <a:lnTo>
                    <a:pt x="90561" y="269045"/>
                  </a:lnTo>
                  <a:cubicBezTo>
                    <a:pt x="90561" y="277917"/>
                    <a:pt x="83367" y="285031"/>
                    <a:pt x="74575" y="285031"/>
                  </a:cubicBezTo>
                  <a:close/>
                  <a:moveTo>
                    <a:pt x="31892" y="253059"/>
                  </a:moveTo>
                  <a:lnTo>
                    <a:pt x="58589" y="253059"/>
                  </a:lnTo>
                  <a:lnTo>
                    <a:pt x="58589" y="31972"/>
                  </a:lnTo>
                  <a:lnTo>
                    <a:pt x="31972" y="31972"/>
                  </a:lnTo>
                  <a:lnTo>
                    <a:pt x="31972" y="253059"/>
                  </a:lnTo>
                  <a:close/>
                </a:path>
              </a:pathLst>
            </a:custGeom>
            <a:grpFill/>
            <a:ln w="7993" cap="flat">
              <a:noFill/>
              <a:prstDash val="solid"/>
              <a:miter/>
            </a:ln>
          </p:spPr>
          <p:txBody>
            <a:bodyPr rtlCol="0" anchor="ctr"/>
            <a:lstStyle/>
            <a:p>
              <a:endParaRPr lang="en-US"/>
            </a:p>
          </p:txBody>
        </p:sp>
        <p:sp>
          <p:nvSpPr>
            <p:cNvPr id="1033" name="Freeform: Shape 1032">
              <a:extLst>
                <a:ext uri="{FF2B5EF4-FFF2-40B4-BE49-F238E27FC236}">
                  <a16:creationId xmlns:a16="http://schemas.microsoft.com/office/drawing/2014/main" id="{F6D8B57C-979D-7009-AE30-E2CC056DC77A}"/>
                </a:ext>
              </a:extLst>
            </p:cNvPr>
            <p:cNvSpPr/>
            <p:nvPr/>
          </p:nvSpPr>
          <p:spPr>
            <a:xfrm>
              <a:off x="5972107" y="1613468"/>
              <a:ext cx="90560" cy="373513"/>
            </a:xfrm>
            <a:custGeom>
              <a:avLst/>
              <a:gdLst>
                <a:gd name="connsiteX0" fmla="*/ 74575 w 90560"/>
                <a:gd name="connsiteY0" fmla="*/ 373513 h 373513"/>
                <a:gd name="connsiteX1" fmla="*/ 15986 w 90560"/>
                <a:gd name="connsiteY1" fmla="*/ 373513 h 373513"/>
                <a:gd name="connsiteX2" fmla="*/ 0 w 90560"/>
                <a:gd name="connsiteY2" fmla="*/ 357527 h 373513"/>
                <a:gd name="connsiteX3" fmla="*/ 0 w 90560"/>
                <a:gd name="connsiteY3" fmla="*/ 15986 h 373513"/>
                <a:gd name="connsiteX4" fmla="*/ 15986 w 90560"/>
                <a:gd name="connsiteY4" fmla="*/ 0 h 373513"/>
                <a:gd name="connsiteX5" fmla="*/ 74575 w 90560"/>
                <a:gd name="connsiteY5" fmla="*/ 0 h 373513"/>
                <a:gd name="connsiteX6" fmla="*/ 90561 w 90560"/>
                <a:gd name="connsiteY6" fmla="*/ 15986 h 373513"/>
                <a:gd name="connsiteX7" fmla="*/ 90561 w 90560"/>
                <a:gd name="connsiteY7" fmla="*/ 357527 h 373513"/>
                <a:gd name="connsiteX8" fmla="*/ 74575 w 90560"/>
                <a:gd name="connsiteY8" fmla="*/ 373513 h 373513"/>
                <a:gd name="connsiteX9" fmla="*/ 31972 w 90560"/>
                <a:gd name="connsiteY9" fmla="*/ 341541 h 373513"/>
                <a:gd name="connsiteX10" fmla="*/ 58589 w 90560"/>
                <a:gd name="connsiteY10" fmla="*/ 341541 h 373513"/>
                <a:gd name="connsiteX11" fmla="*/ 58589 w 90560"/>
                <a:gd name="connsiteY11" fmla="*/ 31972 h 373513"/>
                <a:gd name="connsiteX12" fmla="*/ 31972 w 90560"/>
                <a:gd name="connsiteY12" fmla="*/ 31972 h 373513"/>
                <a:gd name="connsiteX13" fmla="*/ 31972 w 90560"/>
                <a:gd name="connsiteY13" fmla="*/ 341541 h 373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0560" h="373513">
                  <a:moveTo>
                    <a:pt x="74575" y="373513"/>
                  </a:moveTo>
                  <a:lnTo>
                    <a:pt x="15986" y="373513"/>
                  </a:lnTo>
                  <a:cubicBezTo>
                    <a:pt x="7194" y="373513"/>
                    <a:pt x="0" y="366320"/>
                    <a:pt x="0" y="357527"/>
                  </a:cubicBezTo>
                  <a:lnTo>
                    <a:pt x="0" y="15986"/>
                  </a:lnTo>
                  <a:cubicBezTo>
                    <a:pt x="0" y="7194"/>
                    <a:pt x="7194" y="0"/>
                    <a:pt x="15986" y="0"/>
                  </a:cubicBezTo>
                  <a:lnTo>
                    <a:pt x="74575" y="0"/>
                  </a:lnTo>
                  <a:cubicBezTo>
                    <a:pt x="83367" y="0"/>
                    <a:pt x="90561" y="7194"/>
                    <a:pt x="90561" y="15986"/>
                  </a:cubicBezTo>
                  <a:lnTo>
                    <a:pt x="90561" y="357527"/>
                  </a:lnTo>
                  <a:cubicBezTo>
                    <a:pt x="90561" y="366399"/>
                    <a:pt x="83447" y="373513"/>
                    <a:pt x="74575" y="373513"/>
                  </a:cubicBezTo>
                  <a:close/>
                  <a:moveTo>
                    <a:pt x="31972" y="341541"/>
                  </a:moveTo>
                  <a:lnTo>
                    <a:pt x="58589" y="341541"/>
                  </a:lnTo>
                  <a:lnTo>
                    <a:pt x="58589" y="31972"/>
                  </a:lnTo>
                  <a:lnTo>
                    <a:pt x="31972" y="31972"/>
                  </a:lnTo>
                  <a:lnTo>
                    <a:pt x="31972" y="341541"/>
                  </a:lnTo>
                  <a:close/>
                </a:path>
              </a:pathLst>
            </a:custGeom>
            <a:grpFill/>
            <a:ln w="7993" cap="flat">
              <a:noFill/>
              <a:prstDash val="solid"/>
              <a:miter/>
            </a:ln>
          </p:spPr>
          <p:txBody>
            <a:bodyPr rtlCol="0" anchor="ctr"/>
            <a:lstStyle/>
            <a:p>
              <a:endParaRPr lang="en-US"/>
            </a:p>
          </p:txBody>
        </p:sp>
        <p:sp>
          <p:nvSpPr>
            <p:cNvPr id="1034" name="Freeform: Shape 1033">
              <a:extLst>
                <a:ext uri="{FF2B5EF4-FFF2-40B4-BE49-F238E27FC236}">
                  <a16:creationId xmlns:a16="http://schemas.microsoft.com/office/drawing/2014/main" id="{EF40C42B-578E-5631-AC36-A40FD431CA96}"/>
                </a:ext>
              </a:extLst>
            </p:cNvPr>
            <p:cNvSpPr/>
            <p:nvPr/>
          </p:nvSpPr>
          <p:spPr>
            <a:xfrm>
              <a:off x="5543043" y="1526584"/>
              <a:ext cx="948449" cy="676368"/>
            </a:xfrm>
            <a:custGeom>
              <a:avLst/>
              <a:gdLst>
                <a:gd name="connsiteX0" fmla="*/ 893698 w 948449"/>
                <a:gd name="connsiteY0" fmla="*/ 676368 h 676368"/>
                <a:gd name="connsiteX1" fmla="*/ 54752 w 948449"/>
                <a:gd name="connsiteY1" fmla="*/ 676368 h 676368"/>
                <a:gd name="connsiteX2" fmla="*/ 0 w 948449"/>
                <a:gd name="connsiteY2" fmla="*/ 621616 h 676368"/>
                <a:gd name="connsiteX3" fmla="*/ 0 w 948449"/>
                <a:gd name="connsiteY3" fmla="*/ 54752 h 676368"/>
                <a:gd name="connsiteX4" fmla="*/ 54752 w 948449"/>
                <a:gd name="connsiteY4" fmla="*/ 0 h 676368"/>
                <a:gd name="connsiteX5" fmla="*/ 893698 w 948449"/>
                <a:gd name="connsiteY5" fmla="*/ 0 h 676368"/>
                <a:gd name="connsiteX6" fmla="*/ 948450 w 948449"/>
                <a:gd name="connsiteY6" fmla="*/ 54752 h 676368"/>
                <a:gd name="connsiteX7" fmla="*/ 948450 w 948449"/>
                <a:gd name="connsiteY7" fmla="*/ 621616 h 676368"/>
                <a:gd name="connsiteX8" fmla="*/ 893698 w 948449"/>
                <a:gd name="connsiteY8" fmla="*/ 676368 h 676368"/>
                <a:gd name="connsiteX9" fmla="*/ 54752 w 948449"/>
                <a:gd name="connsiteY9" fmla="*/ 31253 h 676368"/>
                <a:gd name="connsiteX10" fmla="*/ 31253 w 948449"/>
                <a:gd name="connsiteY10" fmla="*/ 54752 h 676368"/>
                <a:gd name="connsiteX11" fmla="*/ 31253 w 948449"/>
                <a:gd name="connsiteY11" fmla="*/ 621616 h 676368"/>
                <a:gd name="connsiteX12" fmla="*/ 54752 w 948449"/>
                <a:gd name="connsiteY12" fmla="*/ 645116 h 676368"/>
                <a:gd name="connsiteX13" fmla="*/ 893698 w 948449"/>
                <a:gd name="connsiteY13" fmla="*/ 645116 h 676368"/>
                <a:gd name="connsiteX14" fmla="*/ 917198 w 948449"/>
                <a:gd name="connsiteY14" fmla="*/ 621616 h 676368"/>
                <a:gd name="connsiteX15" fmla="*/ 917198 w 948449"/>
                <a:gd name="connsiteY15" fmla="*/ 54752 h 676368"/>
                <a:gd name="connsiteX16" fmla="*/ 893698 w 948449"/>
                <a:gd name="connsiteY16" fmla="*/ 31253 h 676368"/>
                <a:gd name="connsiteX17" fmla="*/ 54752 w 948449"/>
                <a:gd name="connsiteY17" fmla="*/ 31253 h 676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48449" h="676368">
                  <a:moveTo>
                    <a:pt x="893698" y="676368"/>
                  </a:moveTo>
                  <a:lnTo>
                    <a:pt x="54752" y="676368"/>
                  </a:lnTo>
                  <a:cubicBezTo>
                    <a:pt x="24539" y="676368"/>
                    <a:pt x="0" y="651750"/>
                    <a:pt x="0" y="621616"/>
                  </a:cubicBezTo>
                  <a:lnTo>
                    <a:pt x="0" y="54752"/>
                  </a:lnTo>
                  <a:cubicBezTo>
                    <a:pt x="0" y="24538"/>
                    <a:pt x="24539" y="0"/>
                    <a:pt x="54752" y="0"/>
                  </a:cubicBezTo>
                  <a:lnTo>
                    <a:pt x="893698" y="0"/>
                  </a:lnTo>
                  <a:cubicBezTo>
                    <a:pt x="923911" y="0"/>
                    <a:pt x="948450" y="24538"/>
                    <a:pt x="948450" y="54752"/>
                  </a:cubicBezTo>
                  <a:lnTo>
                    <a:pt x="948450" y="621616"/>
                  </a:lnTo>
                  <a:cubicBezTo>
                    <a:pt x="948450" y="651750"/>
                    <a:pt x="923911" y="676368"/>
                    <a:pt x="893698" y="676368"/>
                  </a:cubicBezTo>
                  <a:close/>
                  <a:moveTo>
                    <a:pt x="54752" y="31253"/>
                  </a:moveTo>
                  <a:cubicBezTo>
                    <a:pt x="41803" y="31253"/>
                    <a:pt x="31253" y="41803"/>
                    <a:pt x="31253" y="54752"/>
                  </a:cubicBezTo>
                  <a:lnTo>
                    <a:pt x="31253" y="621616"/>
                  </a:lnTo>
                  <a:cubicBezTo>
                    <a:pt x="31253" y="634565"/>
                    <a:pt x="41803" y="645116"/>
                    <a:pt x="54752" y="645116"/>
                  </a:cubicBezTo>
                  <a:lnTo>
                    <a:pt x="893698" y="645116"/>
                  </a:lnTo>
                  <a:cubicBezTo>
                    <a:pt x="906647" y="645116"/>
                    <a:pt x="917198" y="634565"/>
                    <a:pt x="917198" y="621616"/>
                  </a:cubicBezTo>
                  <a:lnTo>
                    <a:pt x="917198" y="54752"/>
                  </a:lnTo>
                  <a:cubicBezTo>
                    <a:pt x="917198" y="41803"/>
                    <a:pt x="906647" y="31253"/>
                    <a:pt x="893698" y="31253"/>
                  </a:cubicBezTo>
                  <a:lnTo>
                    <a:pt x="54752" y="31253"/>
                  </a:lnTo>
                  <a:close/>
                </a:path>
              </a:pathLst>
            </a:custGeom>
            <a:grpFill/>
            <a:ln w="7993" cap="flat">
              <a:noFill/>
              <a:prstDash val="solid"/>
              <a:miter/>
            </a:ln>
          </p:spPr>
          <p:txBody>
            <a:bodyPr rtlCol="0" anchor="ctr"/>
            <a:lstStyle/>
            <a:p>
              <a:endParaRPr lang="en-US"/>
            </a:p>
          </p:txBody>
        </p:sp>
        <p:sp>
          <p:nvSpPr>
            <p:cNvPr id="1035" name="Freeform: Shape 1034">
              <a:extLst>
                <a:ext uri="{FF2B5EF4-FFF2-40B4-BE49-F238E27FC236}">
                  <a16:creationId xmlns:a16="http://schemas.microsoft.com/office/drawing/2014/main" id="{5A3B9319-8CF5-4347-9A89-85C53739CC8A}"/>
                </a:ext>
              </a:extLst>
            </p:cNvPr>
            <p:cNvSpPr/>
            <p:nvPr/>
          </p:nvSpPr>
          <p:spPr>
            <a:xfrm>
              <a:off x="5574375" y="2048128"/>
              <a:ext cx="885865" cy="31892"/>
            </a:xfrm>
            <a:custGeom>
              <a:avLst/>
              <a:gdLst>
                <a:gd name="connsiteX0" fmla="*/ 884426 w 885865"/>
                <a:gd name="connsiteY0" fmla="*/ 0 h 31892"/>
                <a:gd name="connsiteX1" fmla="*/ 1359 w 885865"/>
                <a:gd name="connsiteY1" fmla="*/ 0 h 31892"/>
                <a:gd name="connsiteX2" fmla="*/ 0 w 885865"/>
                <a:gd name="connsiteY2" fmla="*/ 80 h 31892"/>
                <a:gd name="connsiteX3" fmla="*/ 0 w 885865"/>
                <a:gd name="connsiteY3" fmla="*/ 31812 h 31892"/>
                <a:gd name="connsiteX4" fmla="*/ 1359 w 885865"/>
                <a:gd name="connsiteY4" fmla="*/ 31892 h 31892"/>
                <a:gd name="connsiteX5" fmla="*/ 884506 w 885865"/>
                <a:gd name="connsiteY5" fmla="*/ 31892 h 31892"/>
                <a:gd name="connsiteX6" fmla="*/ 885865 w 885865"/>
                <a:gd name="connsiteY6" fmla="*/ 31812 h 31892"/>
                <a:gd name="connsiteX7" fmla="*/ 885865 w 885865"/>
                <a:gd name="connsiteY7" fmla="*/ 80 h 31892"/>
                <a:gd name="connsiteX8" fmla="*/ 884426 w 885865"/>
                <a:gd name="connsiteY8" fmla="*/ 0 h 31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5865" h="31892">
                  <a:moveTo>
                    <a:pt x="884426" y="0"/>
                  </a:moveTo>
                  <a:lnTo>
                    <a:pt x="1359" y="0"/>
                  </a:lnTo>
                  <a:cubicBezTo>
                    <a:pt x="879" y="0"/>
                    <a:pt x="480" y="80"/>
                    <a:pt x="0" y="80"/>
                  </a:cubicBezTo>
                  <a:lnTo>
                    <a:pt x="0" y="31812"/>
                  </a:lnTo>
                  <a:cubicBezTo>
                    <a:pt x="480" y="31812"/>
                    <a:pt x="879" y="31892"/>
                    <a:pt x="1359" y="31892"/>
                  </a:cubicBezTo>
                  <a:lnTo>
                    <a:pt x="884506" y="31892"/>
                  </a:lnTo>
                  <a:cubicBezTo>
                    <a:pt x="884986" y="31892"/>
                    <a:pt x="885466" y="31812"/>
                    <a:pt x="885865" y="31812"/>
                  </a:cubicBezTo>
                  <a:lnTo>
                    <a:pt x="885865" y="80"/>
                  </a:lnTo>
                  <a:cubicBezTo>
                    <a:pt x="885386" y="80"/>
                    <a:pt x="884906" y="0"/>
                    <a:pt x="884426" y="0"/>
                  </a:cubicBezTo>
                  <a:close/>
                </a:path>
              </a:pathLst>
            </a:custGeom>
            <a:grpFill/>
            <a:ln w="7993" cap="flat">
              <a:noFill/>
              <a:prstDash val="solid"/>
              <a:miter/>
            </a:ln>
          </p:spPr>
          <p:txBody>
            <a:bodyPr rtlCol="0" anchor="ctr"/>
            <a:lstStyle/>
            <a:p>
              <a:endParaRPr lang="en-US"/>
            </a:p>
          </p:txBody>
        </p:sp>
      </p:grpSp>
      <p:grpSp>
        <p:nvGrpSpPr>
          <p:cNvPr id="1036" name="Graphic 268">
            <a:extLst>
              <a:ext uri="{FF2B5EF4-FFF2-40B4-BE49-F238E27FC236}">
                <a16:creationId xmlns:a16="http://schemas.microsoft.com/office/drawing/2014/main" id="{04065B9C-1C51-4B67-3DB8-F0C0BEC2EBAC}"/>
              </a:ext>
            </a:extLst>
          </p:cNvPr>
          <p:cNvGrpSpPr/>
          <p:nvPr/>
        </p:nvGrpSpPr>
        <p:grpSpPr>
          <a:xfrm>
            <a:off x="6452762" y="2006314"/>
            <a:ext cx="299051" cy="290719"/>
            <a:chOff x="6855471" y="4075305"/>
            <a:chExt cx="440909" cy="428625"/>
          </a:xfrm>
          <a:solidFill>
            <a:schemeClr val="accent6"/>
          </a:solidFill>
        </p:grpSpPr>
        <p:sp>
          <p:nvSpPr>
            <p:cNvPr id="1037" name="Freeform: Shape 1036">
              <a:extLst>
                <a:ext uri="{FF2B5EF4-FFF2-40B4-BE49-F238E27FC236}">
                  <a16:creationId xmlns:a16="http://schemas.microsoft.com/office/drawing/2014/main" id="{044028CE-6426-CBA4-9EE5-517EEAC5B14E}"/>
                </a:ext>
              </a:extLst>
            </p:cNvPr>
            <p:cNvSpPr/>
            <p:nvPr/>
          </p:nvSpPr>
          <p:spPr>
            <a:xfrm>
              <a:off x="6988821" y="4256280"/>
              <a:ext cx="171450" cy="247650"/>
            </a:xfrm>
            <a:custGeom>
              <a:avLst/>
              <a:gdLst>
                <a:gd name="connsiteX0" fmla="*/ 171450 w 171450"/>
                <a:gd name="connsiteY0" fmla="*/ 247650 h 247650"/>
                <a:gd name="connsiteX1" fmla="*/ 0 w 171450"/>
                <a:gd name="connsiteY1" fmla="*/ 247650 h 247650"/>
                <a:gd name="connsiteX2" fmla="*/ 0 w 171450"/>
                <a:gd name="connsiteY2" fmla="*/ 0 h 247650"/>
                <a:gd name="connsiteX3" fmla="*/ 19050 w 171450"/>
                <a:gd name="connsiteY3" fmla="*/ 0 h 247650"/>
                <a:gd name="connsiteX4" fmla="*/ 19050 w 171450"/>
                <a:gd name="connsiteY4" fmla="*/ 228600 h 247650"/>
                <a:gd name="connsiteX5" fmla="*/ 152400 w 171450"/>
                <a:gd name="connsiteY5" fmla="*/ 228600 h 247650"/>
                <a:gd name="connsiteX6" fmla="*/ 152400 w 171450"/>
                <a:gd name="connsiteY6" fmla="*/ 27432 h 247650"/>
                <a:gd name="connsiteX7" fmla="*/ 171450 w 171450"/>
                <a:gd name="connsiteY7" fmla="*/ 27432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450" h="247650">
                  <a:moveTo>
                    <a:pt x="171450" y="247650"/>
                  </a:moveTo>
                  <a:lnTo>
                    <a:pt x="0" y="247650"/>
                  </a:lnTo>
                  <a:lnTo>
                    <a:pt x="0" y="0"/>
                  </a:lnTo>
                  <a:lnTo>
                    <a:pt x="19050" y="0"/>
                  </a:lnTo>
                  <a:lnTo>
                    <a:pt x="19050" y="228600"/>
                  </a:lnTo>
                  <a:lnTo>
                    <a:pt x="152400" y="228600"/>
                  </a:lnTo>
                  <a:lnTo>
                    <a:pt x="152400" y="27432"/>
                  </a:lnTo>
                  <a:lnTo>
                    <a:pt x="171450" y="27432"/>
                  </a:lnTo>
                  <a:close/>
                </a:path>
              </a:pathLst>
            </a:custGeom>
            <a:grpFill/>
            <a:ln w="9525" cap="flat">
              <a:noFill/>
              <a:prstDash val="solid"/>
              <a:miter/>
            </a:ln>
          </p:spPr>
          <p:txBody>
            <a:bodyPr rtlCol="0" anchor="ctr"/>
            <a:lstStyle/>
            <a:p>
              <a:endParaRPr lang="en-US"/>
            </a:p>
          </p:txBody>
        </p:sp>
        <p:sp>
          <p:nvSpPr>
            <p:cNvPr id="1038" name="Freeform: Shape 1037">
              <a:extLst>
                <a:ext uri="{FF2B5EF4-FFF2-40B4-BE49-F238E27FC236}">
                  <a16:creationId xmlns:a16="http://schemas.microsoft.com/office/drawing/2014/main" id="{98661D1C-44F6-F7D7-6265-B08CB34B9357}"/>
                </a:ext>
              </a:extLst>
            </p:cNvPr>
            <p:cNvSpPr/>
            <p:nvPr/>
          </p:nvSpPr>
          <p:spPr>
            <a:xfrm>
              <a:off x="6998346" y="4075305"/>
              <a:ext cx="19050" cy="57150"/>
            </a:xfrm>
            <a:custGeom>
              <a:avLst/>
              <a:gdLst>
                <a:gd name="connsiteX0" fmla="*/ 0 w 19050"/>
                <a:gd name="connsiteY0" fmla="*/ 0 h 57150"/>
                <a:gd name="connsiteX1" fmla="*/ 19050 w 19050"/>
                <a:gd name="connsiteY1" fmla="*/ 0 h 57150"/>
                <a:gd name="connsiteX2" fmla="*/ 19050 w 19050"/>
                <a:gd name="connsiteY2" fmla="*/ 57150 h 57150"/>
                <a:gd name="connsiteX3" fmla="*/ 0 w 19050"/>
                <a:gd name="connsiteY3" fmla="*/ 57150 h 57150"/>
              </a:gdLst>
              <a:ahLst/>
              <a:cxnLst>
                <a:cxn ang="0">
                  <a:pos x="connsiteX0" y="connsiteY0"/>
                </a:cxn>
                <a:cxn ang="0">
                  <a:pos x="connsiteX1" y="connsiteY1"/>
                </a:cxn>
                <a:cxn ang="0">
                  <a:pos x="connsiteX2" y="connsiteY2"/>
                </a:cxn>
                <a:cxn ang="0">
                  <a:pos x="connsiteX3" y="connsiteY3"/>
                </a:cxn>
              </a:cxnLst>
              <a:rect l="l" t="t" r="r" b="b"/>
              <a:pathLst>
                <a:path w="19050" h="57150">
                  <a:moveTo>
                    <a:pt x="0" y="0"/>
                  </a:moveTo>
                  <a:lnTo>
                    <a:pt x="19050" y="0"/>
                  </a:lnTo>
                  <a:lnTo>
                    <a:pt x="19050" y="57150"/>
                  </a:lnTo>
                  <a:lnTo>
                    <a:pt x="0" y="57150"/>
                  </a:lnTo>
                  <a:close/>
                </a:path>
              </a:pathLst>
            </a:custGeom>
            <a:grpFill/>
            <a:ln w="9525" cap="flat">
              <a:noFill/>
              <a:prstDash val="solid"/>
              <a:miter/>
            </a:ln>
          </p:spPr>
          <p:txBody>
            <a:bodyPr rtlCol="0" anchor="ctr"/>
            <a:lstStyle/>
            <a:p>
              <a:endParaRPr lang="en-US"/>
            </a:p>
          </p:txBody>
        </p:sp>
        <p:sp>
          <p:nvSpPr>
            <p:cNvPr id="1039" name="Freeform: Shape 1038">
              <a:extLst>
                <a:ext uri="{FF2B5EF4-FFF2-40B4-BE49-F238E27FC236}">
                  <a16:creationId xmlns:a16="http://schemas.microsoft.com/office/drawing/2014/main" id="{3E622875-82AA-6B37-612B-9D989CFDFA4E}"/>
                </a:ext>
              </a:extLst>
            </p:cNvPr>
            <p:cNvSpPr/>
            <p:nvPr/>
          </p:nvSpPr>
          <p:spPr>
            <a:xfrm>
              <a:off x="7026921" y="4170555"/>
              <a:ext cx="19050" cy="38100"/>
            </a:xfrm>
            <a:custGeom>
              <a:avLst/>
              <a:gdLst>
                <a:gd name="connsiteX0" fmla="*/ 0 w 19050"/>
                <a:gd name="connsiteY0" fmla="*/ 0 h 38100"/>
                <a:gd name="connsiteX1" fmla="*/ 19050 w 19050"/>
                <a:gd name="connsiteY1" fmla="*/ 0 h 38100"/>
                <a:gd name="connsiteX2" fmla="*/ 19050 w 19050"/>
                <a:gd name="connsiteY2" fmla="*/ 38100 h 38100"/>
                <a:gd name="connsiteX3" fmla="*/ 0 w 19050"/>
                <a:gd name="connsiteY3" fmla="*/ 38100 h 38100"/>
              </a:gdLst>
              <a:ahLst/>
              <a:cxnLst>
                <a:cxn ang="0">
                  <a:pos x="connsiteX0" y="connsiteY0"/>
                </a:cxn>
                <a:cxn ang="0">
                  <a:pos x="connsiteX1" y="connsiteY1"/>
                </a:cxn>
                <a:cxn ang="0">
                  <a:pos x="connsiteX2" y="connsiteY2"/>
                </a:cxn>
                <a:cxn ang="0">
                  <a:pos x="connsiteX3" y="connsiteY3"/>
                </a:cxn>
              </a:cxnLst>
              <a:rect l="l" t="t" r="r" b="b"/>
              <a:pathLst>
                <a:path w="19050" h="38100">
                  <a:moveTo>
                    <a:pt x="0" y="0"/>
                  </a:moveTo>
                  <a:lnTo>
                    <a:pt x="19050" y="0"/>
                  </a:lnTo>
                  <a:lnTo>
                    <a:pt x="19050" y="38100"/>
                  </a:lnTo>
                  <a:lnTo>
                    <a:pt x="0" y="38100"/>
                  </a:lnTo>
                  <a:close/>
                </a:path>
              </a:pathLst>
            </a:custGeom>
            <a:grpFill/>
            <a:ln w="9525" cap="flat">
              <a:noFill/>
              <a:prstDash val="solid"/>
              <a:miter/>
            </a:ln>
          </p:spPr>
          <p:txBody>
            <a:bodyPr rtlCol="0" anchor="ctr"/>
            <a:lstStyle/>
            <a:p>
              <a:endParaRPr lang="en-US"/>
            </a:p>
          </p:txBody>
        </p:sp>
        <p:sp>
          <p:nvSpPr>
            <p:cNvPr id="1040" name="Freeform: Shape 1039">
              <a:extLst>
                <a:ext uri="{FF2B5EF4-FFF2-40B4-BE49-F238E27FC236}">
                  <a16:creationId xmlns:a16="http://schemas.microsoft.com/office/drawing/2014/main" id="{0FF6046C-8064-BF94-63CF-91B7CB130ABE}"/>
                </a:ext>
              </a:extLst>
            </p:cNvPr>
            <p:cNvSpPr/>
            <p:nvPr/>
          </p:nvSpPr>
          <p:spPr>
            <a:xfrm>
              <a:off x="7131696" y="4161030"/>
              <a:ext cx="19050" cy="57150"/>
            </a:xfrm>
            <a:custGeom>
              <a:avLst/>
              <a:gdLst>
                <a:gd name="connsiteX0" fmla="*/ 0 w 19050"/>
                <a:gd name="connsiteY0" fmla="*/ 0 h 57150"/>
                <a:gd name="connsiteX1" fmla="*/ 19050 w 19050"/>
                <a:gd name="connsiteY1" fmla="*/ 0 h 57150"/>
                <a:gd name="connsiteX2" fmla="*/ 19050 w 19050"/>
                <a:gd name="connsiteY2" fmla="*/ 57150 h 57150"/>
                <a:gd name="connsiteX3" fmla="*/ 0 w 19050"/>
                <a:gd name="connsiteY3" fmla="*/ 57150 h 57150"/>
              </a:gdLst>
              <a:ahLst/>
              <a:cxnLst>
                <a:cxn ang="0">
                  <a:pos x="connsiteX0" y="connsiteY0"/>
                </a:cxn>
                <a:cxn ang="0">
                  <a:pos x="connsiteX1" y="connsiteY1"/>
                </a:cxn>
                <a:cxn ang="0">
                  <a:pos x="connsiteX2" y="connsiteY2"/>
                </a:cxn>
                <a:cxn ang="0">
                  <a:pos x="connsiteX3" y="connsiteY3"/>
                </a:cxn>
              </a:cxnLst>
              <a:rect l="l" t="t" r="r" b="b"/>
              <a:pathLst>
                <a:path w="19050" h="57150">
                  <a:moveTo>
                    <a:pt x="0" y="0"/>
                  </a:moveTo>
                  <a:lnTo>
                    <a:pt x="19050" y="0"/>
                  </a:lnTo>
                  <a:lnTo>
                    <a:pt x="19050" y="57150"/>
                  </a:lnTo>
                  <a:lnTo>
                    <a:pt x="0" y="57150"/>
                  </a:lnTo>
                  <a:close/>
                </a:path>
              </a:pathLst>
            </a:custGeom>
            <a:grpFill/>
            <a:ln w="9525" cap="flat">
              <a:noFill/>
              <a:prstDash val="solid"/>
              <a:miter/>
            </a:ln>
          </p:spPr>
          <p:txBody>
            <a:bodyPr rtlCol="0" anchor="ctr"/>
            <a:lstStyle/>
            <a:p>
              <a:endParaRPr lang="en-US"/>
            </a:p>
          </p:txBody>
        </p:sp>
        <p:sp>
          <p:nvSpPr>
            <p:cNvPr id="1041" name="Freeform: Shape 1040">
              <a:extLst>
                <a:ext uri="{FF2B5EF4-FFF2-40B4-BE49-F238E27FC236}">
                  <a16:creationId xmlns:a16="http://schemas.microsoft.com/office/drawing/2014/main" id="{25EFDA9D-7911-27D4-0FC8-1B522360816A}"/>
                </a:ext>
              </a:extLst>
            </p:cNvPr>
            <p:cNvSpPr/>
            <p:nvPr/>
          </p:nvSpPr>
          <p:spPr>
            <a:xfrm>
              <a:off x="6950721" y="4122930"/>
              <a:ext cx="148304" cy="142875"/>
            </a:xfrm>
            <a:custGeom>
              <a:avLst/>
              <a:gdLst>
                <a:gd name="connsiteX0" fmla="*/ 148304 w 148304"/>
                <a:gd name="connsiteY0" fmla="*/ 142875 h 142875"/>
                <a:gd name="connsiteX1" fmla="*/ 0 w 148304"/>
                <a:gd name="connsiteY1" fmla="*/ 142875 h 142875"/>
                <a:gd name="connsiteX2" fmla="*/ 0 w 148304"/>
                <a:gd name="connsiteY2" fmla="*/ 0 h 142875"/>
                <a:gd name="connsiteX3" fmla="*/ 148304 w 148304"/>
                <a:gd name="connsiteY3" fmla="*/ 0 h 142875"/>
                <a:gd name="connsiteX4" fmla="*/ 148304 w 148304"/>
                <a:gd name="connsiteY4" fmla="*/ 19050 h 142875"/>
                <a:gd name="connsiteX5" fmla="*/ 19050 w 148304"/>
                <a:gd name="connsiteY5" fmla="*/ 19050 h 142875"/>
                <a:gd name="connsiteX6" fmla="*/ 19050 w 148304"/>
                <a:gd name="connsiteY6" fmla="*/ 123825 h 142875"/>
                <a:gd name="connsiteX7" fmla="*/ 148304 w 148304"/>
                <a:gd name="connsiteY7" fmla="*/ 123825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8304" h="142875">
                  <a:moveTo>
                    <a:pt x="148304" y="142875"/>
                  </a:moveTo>
                  <a:lnTo>
                    <a:pt x="0" y="142875"/>
                  </a:lnTo>
                  <a:lnTo>
                    <a:pt x="0" y="0"/>
                  </a:lnTo>
                  <a:lnTo>
                    <a:pt x="148304" y="0"/>
                  </a:lnTo>
                  <a:lnTo>
                    <a:pt x="148304" y="19050"/>
                  </a:lnTo>
                  <a:lnTo>
                    <a:pt x="19050" y="19050"/>
                  </a:lnTo>
                  <a:lnTo>
                    <a:pt x="19050" y="123825"/>
                  </a:lnTo>
                  <a:lnTo>
                    <a:pt x="148304" y="123825"/>
                  </a:lnTo>
                  <a:close/>
                </a:path>
              </a:pathLst>
            </a:custGeom>
            <a:grpFill/>
            <a:ln w="9525" cap="flat">
              <a:noFill/>
              <a:prstDash val="solid"/>
              <a:miter/>
            </a:ln>
          </p:spPr>
          <p:txBody>
            <a:bodyPr rtlCol="0" anchor="ctr"/>
            <a:lstStyle/>
            <a:p>
              <a:endParaRPr lang="en-US"/>
            </a:p>
          </p:txBody>
        </p:sp>
        <p:sp>
          <p:nvSpPr>
            <p:cNvPr id="1042" name="Freeform: Shape 1041">
              <a:extLst>
                <a:ext uri="{FF2B5EF4-FFF2-40B4-BE49-F238E27FC236}">
                  <a16:creationId xmlns:a16="http://schemas.microsoft.com/office/drawing/2014/main" id="{34987E91-7569-28A3-685F-E5EFE3F368B7}"/>
                </a:ext>
              </a:extLst>
            </p:cNvPr>
            <p:cNvSpPr/>
            <p:nvPr/>
          </p:nvSpPr>
          <p:spPr>
            <a:xfrm>
              <a:off x="6855471" y="4227705"/>
              <a:ext cx="76200" cy="47625"/>
            </a:xfrm>
            <a:custGeom>
              <a:avLst/>
              <a:gdLst>
                <a:gd name="connsiteX0" fmla="*/ 38100 w 76200"/>
                <a:gd name="connsiteY0" fmla="*/ 47625 h 47625"/>
                <a:gd name="connsiteX1" fmla="*/ 0 w 76200"/>
                <a:gd name="connsiteY1" fmla="*/ 9525 h 47625"/>
                <a:gd name="connsiteX2" fmla="*/ 0 w 76200"/>
                <a:gd name="connsiteY2" fmla="*/ 0 h 47625"/>
                <a:gd name="connsiteX3" fmla="*/ 19050 w 76200"/>
                <a:gd name="connsiteY3" fmla="*/ 0 h 47625"/>
                <a:gd name="connsiteX4" fmla="*/ 19050 w 76200"/>
                <a:gd name="connsiteY4" fmla="*/ 9525 h 47625"/>
                <a:gd name="connsiteX5" fmla="*/ 38100 w 76200"/>
                <a:gd name="connsiteY5" fmla="*/ 28575 h 47625"/>
                <a:gd name="connsiteX6" fmla="*/ 57150 w 76200"/>
                <a:gd name="connsiteY6" fmla="*/ 9525 h 47625"/>
                <a:gd name="connsiteX7" fmla="*/ 57150 w 76200"/>
                <a:gd name="connsiteY7" fmla="*/ 0 h 47625"/>
                <a:gd name="connsiteX8" fmla="*/ 76200 w 76200"/>
                <a:gd name="connsiteY8" fmla="*/ 0 h 47625"/>
                <a:gd name="connsiteX9" fmla="*/ 76200 w 76200"/>
                <a:gd name="connsiteY9" fmla="*/ 9525 h 47625"/>
                <a:gd name="connsiteX10" fmla="*/ 38100 w 76200"/>
                <a:gd name="connsiteY10" fmla="*/ 47625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200" h="47625">
                  <a:moveTo>
                    <a:pt x="38100" y="47625"/>
                  </a:moveTo>
                  <a:cubicBezTo>
                    <a:pt x="17050" y="47625"/>
                    <a:pt x="0" y="30575"/>
                    <a:pt x="0" y="9525"/>
                  </a:cubicBezTo>
                  <a:lnTo>
                    <a:pt x="0" y="0"/>
                  </a:lnTo>
                  <a:lnTo>
                    <a:pt x="19050" y="0"/>
                  </a:lnTo>
                  <a:lnTo>
                    <a:pt x="19050" y="9525"/>
                  </a:lnTo>
                  <a:cubicBezTo>
                    <a:pt x="19050" y="20003"/>
                    <a:pt x="27622" y="28575"/>
                    <a:pt x="38100" y="28575"/>
                  </a:cubicBezTo>
                  <a:cubicBezTo>
                    <a:pt x="48578" y="28575"/>
                    <a:pt x="57150" y="20003"/>
                    <a:pt x="57150" y="9525"/>
                  </a:cubicBezTo>
                  <a:lnTo>
                    <a:pt x="57150" y="0"/>
                  </a:lnTo>
                  <a:lnTo>
                    <a:pt x="76200" y="0"/>
                  </a:lnTo>
                  <a:lnTo>
                    <a:pt x="76200" y="9525"/>
                  </a:lnTo>
                  <a:cubicBezTo>
                    <a:pt x="76200" y="30575"/>
                    <a:pt x="59150" y="47625"/>
                    <a:pt x="38100" y="47625"/>
                  </a:cubicBezTo>
                  <a:close/>
                </a:path>
              </a:pathLst>
            </a:custGeom>
            <a:grpFill/>
            <a:ln w="9525" cap="flat">
              <a:noFill/>
              <a:prstDash val="solid"/>
              <a:miter/>
            </a:ln>
          </p:spPr>
          <p:txBody>
            <a:bodyPr rtlCol="0" anchor="ctr"/>
            <a:lstStyle/>
            <a:p>
              <a:endParaRPr lang="en-US"/>
            </a:p>
          </p:txBody>
        </p:sp>
        <p:sp>
          <p:nvSpPr>
            <p:cNvPr id="1043" name="Freeform: Shape 1042">
              <a:extLst>
                <a:ext uri="{FF2B5EF4-FFF2-40B4-BE49-F238E27FC236}">
                  <a16:creationId xmlns:a16="http://schemas.microsoft.com/office/drawing/2014/main" id="{629E6B6F-7DAB-28E6-3050-E77CCD3BDBDF}"/>
                </a:ext>
              </a:extLst>
            </p:cNvPr>
            <p:cNvSpPr/>
            <p:nvPr/>
          </p:nvSpPr>
          <p:spPr>
            <a:xfrm>
              <a:off x="6884046" y="4265805"/>
              <a:ext cx="114300" cy="114300"/>
            </a:xfrm>
            <a:custGeom>
              <a:avLst/>
              <a:gdLst>
                <a:gd name="connsiteX0" fmla="*/ 114300 w 114300"/>
                <a:gd name="connsiteY0" fmla="*/ 114300 h 114300"/>
                <a:gd name="connsiteX1" fmla="*/ 104775 w 114300"/>
                <a:gd name="connsiteY1" fmla="*/ 114300 h 114300"/>
                <a:gd name="connsiteX2" fmla="*/ 0 w 114300"/>
                <a:gd name="connsiteY2" fmla="*/ 9525 h 114300"/>
                <a:gd name="connsiteX3" fmla="*/ 0 w 114300"/>
                <a:gd name="connsiteY3" fmla="*/ 0 h 114300"/>
                <a:gd name="connsiteX4" fmla="*/ 19050 w 114300"/>
                <a:gd name="connsiteY4" fmla="*/ 0 h 114300"/>
                <a:gd name="connsiteX5" fmla="*/ 19050 w 114300"/>
                <a:gd name="connsiteY5" fmla="*/ 9525 h 114300"/>
                <a:gd name="connsiteX6" fmla="*/ 104775 w 114300"/>
                <a:gd name="connsiteY6" fmla="*/ 95250 h 114300"/>
                <a:gd name="connsiteX7" fmla="*/ 114300 w 114300"/>
                <a:gd name="connsiteY7" fmla="*/ 95250 h 114300"/>
                <a:gd name="connsiteX8" fmla="*/ 114300 w 114300"/>
                <a:gd name="connsiteY8" fmla="*/ 114300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300" h="114300">
                  <a:moveTo>
                    <a:pt x="114300" y="114300"/>
                  </a:moveTo>
                  <a:lnTo>
                    <a:pt x="104775" y="114300"/>
                  </a:lnTo>
                  <a:cubicBezTo>
                    <a:pt x="46958" y="114300"/>
                    <a:pt x="0" y="67342"/>
                    <a:pt x="0" y="9525"/>
                  </a:cubicBezTo>
                  <a:lnTo>
                    <a:pt x="0" y="0"/>
                  </a:lnTo>
                  <a:lnTo>
                    <a:pt x="19050" y="0"/>
                  </a:lnTo>
                  <a:lnTo>
                    <a:pt x="19050" y="9525"/>
                  </a:lnTo>
                  <a:cubicBezTo>
                    <a:pt x="19050" y="56769"/>
                    <a:pt x="57531" y="95250"/>
                    <a:pt x="104775" y="95250"/>
                  </a:cubicBezTo>
                  <a:lnTo>
                    <a:pt x="114300" y="95250"/>
                  </a:lnTo>
                  <a:lnTo>
                    <a:pt x="114300" y="114300"/>
                  </a:lnTo>
                  <a:close/>
                </a:path>
              </a:pathLst>
            </a:custGeom>
            <a:grpFill/>
            <a:ln w="9525" cap="flat">
              <a:noFill/>
              <a:prstDash val="solid"/>
              <a:miter/>
            </a:ln>
          </p:spPr>
          <p:txBody>
            <a:bodyPr rtlCol="0" anchor="ctr"/>
            <a:lstStyle/>
            <a:p>
              <a:endParaRPr lang="en-US"/>
            </a:p>
          </p:txBody>
        </p:sp>
        <p:sp>
          <p:nvSpPr>
            <p:cNvPr id="1044" name="Freeform: Shape 1043">
              <a:extLst>
                <a:ext uri="{FF2B5EF4-FFF2-40B4-BE49-F238E27FC236}">
                  <a16:creationId xmlns:a16="http://schemas.microsoft.com/office/drawing/2014/main" id="{E909AEF6-8FBA-FB5A-46DC-3CF16A08EA1A}"/>
                </a:ext>
              </a:extLst>
            </p:cNvPr>
            <p:cNvSpPr/>
            <p:nvPr/>
          </p:nvSpPr>
          <p:spPr>
            <a:xfrm rot="-2700000">
              <a:off x="7247319" y="4249362"/>
              <a:ext cx="19049" cy="92772"/>
            </a:xfrm>
            <a:custGeom>
              <a:avLst/>
              <a:gdLst>
                <a:gd name="connsiteX0" fmla="*/ 0 w 19049"/>
                <a:gd name="connsiteY0" fmla="*/ 0 h 92772"/>
                <a:gd name="connsiteX1" fmla="*/ 19050 w 19049"/>
                <a:gd name="connsiteY1" fmla="*/ 0 h 92772"/>
                <a:gd name="connsiteX2" fmla="*/ 19050 w 19049"/>
                <a:gd name="connsiteY2" fmla="*/ 92773 h 92772"/>
                <a:gd name="connsiteX3" fmla="*/ 0 w 19049"/>
                <a:gd name="connsiteY3" fmla="*/ 92773 h 92772"/>
              </a:gdLst>
              <a:ahLst/>
              <a:cxnLst>
                <a:cxn ang="0">
                  <a:pos x="connsiteX0" y="connsiteY0"/>
                </a:cxn>
                <a:cxn ang="0">
                  <a:pos x="connsiteX1" y="connsiteY1"/>
                </a:cxn>
                <a:cxn ang="0">
                  <a:pos x="connsiteX2" y="connsiteY2"/>
                </a:cxn>
                <a:cxn ang="0">
                  <a:pos x="connsiteX3" y="connsiteY3"/>
                </a:cxn>
              </a:cxnLst>
              <a:rect l="l" t="t" r="r" b="b"/>
              <a:pathLst>
                <a:path w="19049" h="92772">
                  <a:moveTo>
                    <a:pt x="0" y="0"/>
                  </a:moveTo>
                  <a:lnTo>
                    <a:pt x="19050" y="0"/>
                  </a:lnTo>
                  <a:lnTo>
                    <a:pt x="19050" y="92773"/>
                  </a:lnTo>
                  <a:lnTo>
                    <a:pt x="0" y="92773"/>
                  </a:lnTo>
                  <a:close/>
                </a:path>
              </a:pathLst>
            </a:custGeom>
            <a:grpFill/>
            <a:ln w="9525" cap="flat">
              <a:noFill/>
              <a:prstDash val="solid"/>
              <a:miter/>
            </a:ln>
          </p:spPr>
          <p:txBody>
            <a:bodyPr rtlCol="0" anchor="ctr"/>
            <a:lstStyle/>
            <a:p>
              <a:endParaRPr lang="en-US"/>
            </a:p>
          </p:txBody>
        </p:sp>
        <p:sp>
          <p:nvSpPr>
            <p:cNvPr id="1045" name="Freeform: Shape 1044">
              <a:extLst>
                <a:ext uri="{FF2B5EF4-FFF2-40B4-BE49-F238E27FC236}">
                  <a16:creationId xmlns:a16="http://schemas.microsoft.com/office/drawing/2014/main" id="{6853431E-40D6-9FB0-D515-7C543E66036F}"/>
                </a:ext>
              </a:extLst>
            </p:cNvPr>
            <p:cNvSpPr/>
            <p:nvPr/>
          </p:nvSpPr>
          <p:spPr>
            <a:xfrm>
              <a:off x="7150746" y="4291046"/>
              <a:ext cx="112585" cy="89058"/>
            </a:xfrm>
            <a:custGeom>
              <a:avLst/>
              <a:gdLst>
                <a:gd name="connsiteX0" fmla="*/ 9525 w 112585"/>
                <a:gd name="connsiteY0" fmla="*/ 89059 h 89058"/>
                <a:gd name="connsiteX1" fmla="*/ 0 w 112585"/>
                <a:gd name="connsiteY1" fmla="*/ 89059 h 89058"/>
                <a:gd name="connsiteX2" fmla="*/ 0 w 112585"/>
                <a:gd name="connsiteY2" fmla="*/ 70009 h 89058"/>
                <a:gd name="connsiteX3" fmla="*/ 9525 w 112585"/>
                <a:gd name="connsiteY3" fmla="*/ 70009 h 89058"/>
                <a:gd name="connsiteX4" fmla="*/ 93821 w 112585"/>
                <a:gd name="connsiteY4" fmla="*/ 0 h 89058"/>
                <a:gd name="connsiteX5" fmla="*/ 112586 w 112585"/>
                <a:gd name="connsiteY5" fmla="*/ 3524 h 89058"/>
                <a:gd name="connsiteX6" fmla="*/ 9525 w 112585"/>
                <a:gd name="connsiteY6" fmla="*/ 89059 h 89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585" h="89058">
                  <a:moveTo>
                    <a:pt x="9525" y="89059"/>
                  </a:moveTo>
                  <a:lnTo>
                    <a:pt x="0" y="89059"/>
                  </a:lnTo>
                  <a:lnTo>
                    <a:pt x="0" y="70009"/>
                  </a:lnTo>
                  <a:lnTo>
                    <a:pt x="9525" y="70009"/>
                  </a:lnTo>
                  <a:cubicBezTo>
                    <a:pt x="50863" y="70009"/>
                    <a:pt x="86296" y="40577"/>
                    <a:pt x="93821" y="0"/>
                  </a:cubicBezTo>
                  <a:lnTo>
                    <a:pt x="112586" y="3524"/>
                  </a:lnTo>
                  <a:cubicBezTo>
                    <a:pt x="103346" y="53054"/>
                    <a:pt x="60008" y="89059"/>
                    <a:pt x="9525" y="89059"/>
                  </a:cubicBezTo>
                  <a:close/>
                </a:path>
              </a:pathLst>
            </a:custGeom>
            <a:grpFill/>
            <a:ln w="9525" cap="flat">
              <a:noFill/>
              <a:prstDash val="solid"/>
              <a:miter/>
            </a:ln>
          </p:spPr>
          <p:txBody>
            <a:bodyPr rtlCol="0" anchor="ctr"/>
            <a:lstStyle/>
            <a:p>
              <a:endParaRPr lang="en-US"/>
            </a:p>
          </p:txBody>
        </p:sp>
        <p:sp>
          <p:nvSpPr>
            <p:cNvPr id="1046" name="Freeform: Shape 1045">
              <a:extLst>
                <a:ext uri="{FF2B5EF4-FFF2-40B4-BE49-F238E27FC236}">
                  <a16:creationId xmlns:a16="http://schemas.microsoft.com/office/drawing/2014/main" id="{DA57052D-E2CC-3953-E321-F33B02DCDE42}"/>
                </a:ext>
              </a:extLst>
            </p:cNvPr>
            <p:cNvSpPr/>
            <p:nvPr/>
          </p:nvSpPr>
          <p:spPr>
            <a:xfrm>
              <a:off x="7065021" y="4094355"/>
              <a:ext cx="200025" cy="200025"/>
            </a:xfrm>
            <a:custGeom>
              <a:avLst/>
              <a:gdLst>
                <a:gd name="connsiteX0" fmla="*/ 100013 w 200025"/>
                <a:gd name="connsiteY0" fmla="*/ 200025 h 200025"/>
                <a:gd name="connsiteX1" fmla="*/ 0 w 200025"/>
                <a:gd name="connsiteY1" fmla="*/ 100013 h 200025"/>
                <a:gd name="connsiteX2" fmla="*/ 100013 w 200025"/>
                <a:gd name="connsiteY2" fmla="*/ 0 h 200025"/>
                <a:gd name="connsiteX3" fmla="*/ 200025 w 200025"/>
                <a:gd name="connsiteY3" fmla="*/ 100013 h 200025"/>
                <a:gd name="connsiteX4" fmla="*/ 100013 w 200025"/>
                <a:gd name="connsiteY4" fmla="*/ 200025 h 200025"/>
                <a:gd name="connsiteX5" fmla="*/ 100013 w 200025"/>
                <a:gd name="connsiteY5" fmla="*/ 19050 h 200025"/>
                <a:gd name="connsiteX6" fmla="*/ 19050 w 200025"/>
                <a:gd name="connsiteY6" fmla="*/ 100013 h 200025"/>
                <a:gd name="connsiteX7" fmla="*/ 100013 w 200025"/>
                <a:gd name="connsiteY7" fmla="*/ 180975 h 200025"/>
                <a:gd name="connsiteX8" fmla="*/ 180975 w 200025"/>
                <a:gd name="connsiteY8" fmla="*/ 100013 h 200025"/>
                <a:gd name="connsiteX9" fmla="*/ 100013 w 200025"/>
                <a:gd name="connsiteY9" fmla="*/ 19050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0025" h="200025">
                  <a:moveTo>
                    <a:pt x="100013" y="200025"/>
                  </a:moveTo>
                  <a:cubicBezTo>
                    <a:pt x="44863" y="200025"/>
                    <a:pt x="0" y="155162"/>
                    <a:pt x="0" y="100013"/>
                  </a:cubicBezTo>
                  <a:cubicBezTo>
                    <a:pt x="0" y="44863"/>
                    <a:pt x="44863" y="0"/>
                    <a:pt x="100013" y="0"/>
                  </a:cubicBezTo>
                  <a:cubicBezTo>
                    <a:pt x="155162" y="0"/>
                    <a:pt x="200025" y="44863"/>
                    <a:pt x="200025" y="100013"/>
                  </a:cubicBezTo>
                  <a:cubicBezTo>
                    <a:pt x="200025" y="155162"/>
                    <a:pt x="155162" y="200025"/>
                    <a:pt x="100013" y="200025"/>
                  </a:cubicBezTo>
                  <a:close/>
                  <a:moveTo>
                    <a:pt x="100013" y="19050"/>
                  </a:moveTo>
                  <a:cubicBezTo>
                    <a:pt x="55340" y="19050"/>
                    <a:pt x="19050" y="55340"/>
                    <a:pt x="19050" y="100013"/>
                  </a:cubicBezTo>
                  <a:cubicBezTo>
                    <a:pt x="19050" y="144685"/>
                    <a:pt x="55340" y="180975"/>
                    <a:pt x="100013" y="180975"/>
                  </a:cubicBezTo>
                  <a:cubicBezTo>
                    <a:pt x="144685" y="180975"/>
                    <a:pt x="180975" y="144685"/>
                    <a:pt x="180975" y="100013"/>
                  </a:cubicBezTo>
                  <a:cubicBezTo>
                    <a:pt x="180975" y="55340"/>
                    <a:pt x="144685" y="19050"/>
                    <a:pt x="100013" y="19050"/>
                  </a:cubicBezTo>
                  <a:close/>
                </a:path>
              </a:pathLst>
            </a:custGeom>
            <a:grpFill/>
            <a:ln w="9525" cap="flat">
              <a:noFill/>
              <a:prstDash val="solid"/>
              <a:miter/>
            </a:ln>
          </p:spPr>
          <p:txBody>
            <a:bodyPr rtlCol="0" anchor="ctr"/>
            <a:lstStyle/>
            <a:p>
              <a:endParaRPr lang="en-US"/>
            </a:p>
          </p:txBody>
        </p:sp>
        <p:sp>
          <p:nvSpPr>
            <p:cNvPr id="1047" name="Freeform: Shape 1046">
              <a:extLst>
                <a:ext uri="{FF2B5EF4-FFF2-40B4-BE49-F238E27FC236}">
                  <a16:creationId xmlns:a16="http://schemas.microsoft.com/office/drawing/2014/main" id="{17C47017-D761-2C32-8B19-5D958E46744C}"/>
                </a:ext>
              </a:extLst>
            </p:cNvPr>
            <p:cNvSpPr/>
            <p:nvPr/>
          </p:nvSpPr>
          <p:spPr>
            <a:xfrm>
              <a:off x="7131696" y="4075305"/>
              <a:ext cx="19050" cy="31718"/>
            </a:xfrm>
            <a:custGeom>
              <a:avLst/>
              <a:gdLst>
                <a:gd name="connsiteX0" fmla="*/ 0 w 19050"/>
                <a:gd name="connsiteY0" fmla="*/ 0 h 31718"/>
                <a:gd name="connsiteX1" fmla="*/ 19050 w 19050"/>
                <a:gd name="connsiteY1" fmla="*/ 0 h 31718"/>
                <a:gd name="connsiteX2" fmla="*/ 19050 w 19050"/>
                <a:gd name="connsiteY2" fmla="*/ 31718 h 31718"/>
                <a:gd name="connsiteX3" fmla="*/ 0 w 19050"/>
                <a:gd name="connsiteY3" fmla="*/ 31718 h 31718"/>
              </a:gdLst>
              <a:ahLst/>
              <a:cxnLst>
                <a:cxn ang="0">
                  <a:pos x="connsiteX0" y="connsiteY0"/>
                </a:cxn>
                <a:cxn ang="0">
                  <a:pos x="connsiteX1" y="connsiteY1"/>
                </a:cxn>
                <a:cxn ang="0">
                  <a:pos x="connsiteX2" y="connsiteY2"/>
                </a:cxn>
                <a:cxn ang="0">
                  <a:pos x="connsiteX3" y="connsiteY3"/>
                </a:cxn>
              </a:cxnLst>
              <a:rect l="l" t="t" r="r" b="b"/>
              <a:pathLst>
                <a:path w="19050" h="31718">
                  <a:moveTo>
                    <a:pt x="0" y="0"/>
                  </a:moveTo>
                  <a:lnTo>
                    <a:pt x="19050" y="0"/>
                  </a:lnTo>
                  <a:lnTo>
                    <a:pt x="19050" y="31718"/>
                  </a:lnTo>
                  <a:lnTo>
                    <a:pt x="0" y="31718"/>
                  </a:lnTo>
                  <a:close/>
                </a:path>
              </a:pathLst>
            </a:custGeom>
            <a:grpFill/>
            <a:ln w="9525" cap="flat">
              <a:noFill/>
              <a:prstDash val="solid"/>
              <a:miter/>
            </a:ln>
          </p:spPr>
          <p:txBody>
            <a:bodyPr rtlCol="0" anchor="ctr"/>
            <a:lstStyle/>
            <a:p>
              <a:endParaRPr lang="en-US"/>
            </a:p>
          </p:txBody>
        </p:sp>
      </p:grpSp>
      <p:grpSp>
        <p:nvGrpSpPr>
          <p:cNvPr id="1048" name="Group 1047">
            <a:extLst>
              <a:ext uri="{FF2B5EF4-FFF2-40B4-BE49-F238E27FC236}">
                <a16:creationId xmlns:a16="http://schemas.microsoft.com/office/drawing/2014/main" id="{5A1E0C09-F49A-992E-52D0-14A17063B566}"/>
              </a:ext>
            </a:extLst>
          </p:cNvPr>
          <p:cNvGrpSpPr/>
          <p:nvPr/>
        </p:nvGrpSpPr>
        <p:grpSpPr>
          <a:xfrm>
            <a:off x="6427579" y="2350228"/>
            <a:ext cx="349417" cy="281935"/>
            <a:chOff x="3589401" y="1399651"/>
            <a:chExt cx="482346" cy="389191"/>
          </a:xfrm>
          <a:solidFill>
            <a:schemeClr val="accent6"/>
          </a:solidFill>
        </p:grpSpPr>
        <p:sp>
          <p:nvSpPr>
            <p:cNvPr id="1049" name="Freeform: Shape 1048">
              <a:extLst>
                <a:ext uri="{FF2B5EF4-FFF2-40B4-BE49-F238E27FC236}">
                  <a16:creationId xmlns:a16="http://schemas.microsoft.com/office/drawing/2014/main" id="{9C739293-47E1-8DF7-0C05-5F96C5B99388}"/>
                </a:ext>
              </a:extLst>
            </p:cNvPr>
            <p:cNvSpPr/>
            <p:nvPr/>
          </p:nvSpPr>
          <p:spPr>
            <a:xfrm>
              <a:off x="3767519" y="1479327"/>
              <a:ext cx="123825" cy="123825"/>
            </a:xfrm>
            <a:custGeom>
              <a:avLst/>
              <a:gdLst>
                <a:gd name="connsiteX0" fmla="*/ 64960 w 123825"/>
                <a:gd name="connsiteY0" fmla="*/ 122777 h 123825"/>
                <a:gd name="connsiteX1" fmla="*/ 7144 w 123825"/>
                <a:gd name="connsiteY1" fmla="*/ 64961 h 123825"/>
                <a:gd name="connsiteX2" fmla="*/ 64960 w 123825"/>
                <a:gd name="connsiteY2" fmla="*/ 7144 h 123825"/>
                <a:gd name="connsiteX3" fmla="*/ 122777 w 123825"/>
                <a:gd name="connsiteY3" fmla="*/ 64961 h 123825"/>
                <a:gd name="connsiteX4" fmla="*/ 64960 w 123825"/>
                <a:gd name="connsiteY4" fmla="*/ 122777 h 123825"/>
                <a:gd name="connsiteX5" fmla="*/ 64960 w 123825"/>
                <a:gd name="connsiteY5" fmla="*/ 16764 h 123825"/>
                <a:gd name="connsiteX6" fmla="*/ 16669 w 123825"/>
                <a:gd name="connsiteY6" fmla="*/ 65056 h 123825"/>
                <a:gd name="connsiteX7" fmla="*/ 64960 w 123825"/>
                <a:gd name="connsiteY7" fmla="*/ 113348 h 123825"/>
                <a:gd name="connsiteX8" fmla="*/ 113252 w 123825"/>
                <a:gd name="connsiteY8" fmla="*/ 65056 h 123825"/>
                <a:gd name="connsiteX9" fmla="*/ 64960 w 123825"/>
                <a:gd name="connsiteY9" fmla="*/ 16764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825" h="123825">
                  <a:moveTo>
                    <a:pt x="64960" y="122777"/>
                  </a:moveTo>
                  <a:cubicBezTo>
                    <a:pt x="33033" y="122777"/>
                    <a:pt x="7144" y="96888"/>
                    <a:pt x="7144" y="64961"/>
                  </a:cubicBezTo>
                  <a:cubicBezTo>
                    <a:pt x="7144" y="33029"/>
                    <a:pt x="33033" y="7144"/>
                    <a:pt x="64960" y="7144"/>
                  </a:cubicBezTo>
                  <a:cubicBezTo>
                    <a:pt x="96888" y="7144"/>
                    <a:pt x="122777" y="33029"/>
                    <a:pt x="122777" y="64961"/>
                  </a:cubicBezTo>
                  <a:cubicBezTo>
                    <a:pt x="122777" y="96888"/>
                    <a:pt x="96888" y="122777"/>
                    <a:pt x="64960" y="122777"/>
                  </a:cubicBezTo>
                  <a:close/>
                  <a:moveTo>
                    <a:pt x="64960" y="16764"/>
                  </a:moveTo>
                  <a:cubicBezTo>
                    <a:pt x="38290" y="16764"/>
                    <a:pt x="16669" y="38385"/>
                    <a:pt x="16669" y="65056"/>
                  </a:cubicBezTo>
                  <a:cubicBezTo>
                    <a:pt x="16669" y="91726"/>
                    <a:pt x="38290" y="113348"/>
                    <a:pt x="64960" y="113348"/>
                  </a:cubicBezTo>
                  <a:cubicBezTo>
                    <a:pt x="91630" y="113348"/>
                    <a:pt x="113252" y="91726"/>
                    <a:pt x="113252" y="65056"/>
                  </a:cubicBezTo>
                  <a:cubicBezTo>
                    <a:pt x="113252" y="38385"/>
                    <a:pt x="91630" y="16764"/>
                    <a:pt x="64960" y="16764"/>
                  </a:cubicBezTo>
                  <a:close/>
                </a:path>
              </a:pathLst>
            </a:custGeom>
            <a:grpFill/>
            <a:ln w="3175" cap="flat">
              <a:noFill/>
              <a:prstDash val="solid"/>
              <a:miter/>
            </a:ln>
          </p:spPr>
          <p:txBody>
            <a:bodyPr rtlCol="0" anchor="ctr"/>
            <a:lstStyle/>
            <a:p>
              <a:endParaRPr lang="en-US"/>
            </a:p>
          </p:txBody>
        </p:sp>
        <p:sp>
          <p:nvSpPr>
            <p:cNvPr id="1050" name="Freeform: Shape 1049">
              <a:extLst>
                <a:ext uri="{FF2B5EF4-FFF2-40B4-BE49-F238E27FC236}">
                  <a16:creationId xmlns:a16="http://schemas.microsoft.com/office/drawing/2014/main" id="{A3F35998-5AAB-9476-3537-40C93691CE8F}"/>
                </a:ext>
              </a:extLst>
            </p:cNvPr>
            <p:cNvSpPr/>
            <p:nvPr/>
          </p:nvSpPr>
          <p:spPr>
            <a:xfrm>
              <a:off x="3727323" y="1602295"/>
              <a:ext cx="209550" cy="123825"/>
            </a:xfrm>
            <a:custGeom>
              <a:avLst/>
              <a:gdLst>
                <a:gd name="connsiteX0" fmla="*/ 198310 w 209550"/>
                <a:gd name="connsiteY0" fmla="*/ 125063 h 123825"/>
                <a:gd name="connsiteX1" fmla="*/ 11906 w 209550"/>
                <a:gd name="connsiteY1" fmla="*/ 125063 h 123825"/>
                <a:gd name="connsiteX2" fmla="*/ 7144 w 209550"/>
                <a:gd name="connsiteY2" fmla="*/ 120301 h 123825"/>
                <a:gd name="connsiteX3" fmla="*/ 7144 w 209550"/>
                <a:gd name="connsiteY3" fmla="*/ 53150 h 123825"/>
                <a:gd name="connsiteX4" fmla="*/ 53054 w 209550"/>
                <a:gd name="connsiteY4" fmla="*/ 7144 h 123825"/>
                <a:gd name="connsiteX5" fmla="*/ 157258 w 209550"/>
                <a:gd name="connsiteY5" fmla="*/ 7144 h 123825"/>
                <a:gd name="connsiteX6" fmla="*/ 203168 w 209550"/>
                <a:gd name="connsiteY6" fmla="*/ 53054 h 123825"/>
                <a:gd name="connsiteX7" fmla="*/ 203168 w 209550"/>
                <a:gd name="connsiteY7" fmla="*/ 120206 h 123825"/>
                <a:gd name="connsiteX8" fmla="*/ 198501 w 209550"/>
                <a:gd name="connsiteY8" fmla="*/ 125063 h 123825"/>
                <a:gd name="connsiteX9" fmla="*/ 198310 w 209550"/>
                <a:gd name="connsiteY9" fmla="*/ 125063 h 123825"/>
                <a:gd name="connsiteX10" fmla="*/ 16573 w 209550"/>
                <a:gd name="connsiteY10" fmla="*/ 115538 h 123825"/>
                <a:gd name="connsiteX11" fmla="*/ 193548 w 209550"/>
                <a:gd name="connsiteY11" fmla="*/ 115538 h 123825"/>
                <a:gd name="connsiteX12" fmla="*/ 193548 w 209550"/>
                <a:gd name="connsiteY12" fmla="*/ 53150 h 123825"/>
                <a:gd name="connsiteX13" fmla="*/ 157163 w 209550"/>
                <a:gd name="connsiteY13" fmla="*/ 16764 h 123825"/>
                <a:gd name="connsiteX14" fmla="*/ 53054 w 209550"/>
                <a:gd name="connsiteY14" fmla="*/ 16764 h 123825"/>
                <a:gd name="connsiteX15" fmla="*/ 16669 w 209550"/>
                <a:gd name="connsiteY15" fmla="*/ 53150 h 123825"/>
                <a:gd name="connsiteX16" fmla="*/ 16669 w 209550"/>
                <a:gd name="connsiteY16" fmla="*/ 115538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9550" h="123825">
                  <a:moveTo>
                    <a:pt x="198310" y="125063"/>
                  </a:moveTo>
                  <a:lnTo>
                    <a:pt x="11906" y="125063"/>
                  </a:lnTo>
                  <a:cubicBezTo>
                    <a:pt x="9277" y="125063"/>
                    <a:pt x="7144" y="122930"/>
                    <a:pt x="7144" y="120301"/>
                  </a:cubicBezTo>
                  <a:lnTo>
                    <a:pt x="7144" y="53150"/>
                  </a:lnTo>
                  <a:cubicBezTo>
                    <a:pt x="7144" y="27775"/>
                    <a:pt x="27679" y="7201"/>
                    <a:pt x="53054" y="7144"/>
                  </a:cubicBezTo>
                  <a:lnTo>
                    <a:pt x="157258" y="7144"/>
                  </a:lnTo>
                  <a:cubicBezTo>
                    <a:pt x="182594" y="7201"/>
                    <a:pt x="203120" y="27718"/>
                    <a:pt x="203168" y="53054"/>
                  </a:cubicBezTo>
                  <a:lnTo>
                    <a:pt x="203168" y="120206"/>
                  </a:lnTo>
                  <a:cubicBezTo>
                    <a:pt x="203225" y="122834"/>
                    <a:pt x="201130" y="125006"/>
                    <a:pt x="198501" y="125063"/>
                  </a:cubicBezTo>
                  <a:cubicBezTo>
                    <a:pt x="198434" y="125063"/>
                    <a:pt x="198377" y="125063"/>
                    <a:pt x="198310" y="125063"/>
                  </a:cubicBezTo>
                  <a:close/>
                  <a:moveTo>
                    <a:pt x="16573" y="115538"/>
                  </a:moveTo>
                  <a:lnTo>
                    <a:pt x="193548" y="115538"/>
                  </a:lnTo>
                  <a:lnTo>
                    <a:pt x="193548" y="53150"/>
                  </a:lnTo>
                  <a:cubicBezTo>
                    <a:pt x="193548" y="33052"/>
                    <a:pt x="177260" y="16764"/>
                    <a:pt x="157163" y="16764"/>
                  </a:cubicBezTo>
                  <a:lnTo>
                    <a:pt x="53054" y="16764"/>
                  </a:lnTo>
                  <a:cubicBezTo>
                    <a:pt x="32956" y="16764"/>
                    <a:pt x="16669" y="33052"/>
                    <a:pt x="16669" y="53150"/>
                  </a:cubicBezTo>
                  <a:lnTo>
                    <a:pt x="16669" y="115538"/>
                  </a:lnTo>
                  <a:close/>
                </a:path>
              </a:pathLst>
            </a:custGeom>
            <a:grpFill/>
            <a:ln w="3175" cap="flat">
              <a:noFill/>
              <a:prstDash val="solid"/>
              <a:miter/>
            </a:ln>
          </p:spPr>
          <p:txBody>
            <a:bodyPr rtlCol="0" anchor="ctr"/>
            <a:lstStyle/>
            <a:p>
              <a:endParaRPr lang="en-US"/>
            </a:p>
          </p:txBody>
        </p:sp>
        <p:sp>
          <p:nvSpPr>
            <p:cNvPr id="1051" name="Freeform: Shape 1050">
              <a:extLst>
                <a:ext uri="{FF2B5EF4-FFF2-40B4-BE49-F238E27FC236}">
                  <a16:creationId xmlns:a16="http://schemas.microsoft.com/office/drawing/2014/main" id="{C3BF4AA7-4E66-F051-0482-212B2C751539}"/>
                </a:ext>
              </a:extLst>
            </p:cNvPr>
            <p:cNvSpPr/>
            <p:nvPr/>
          </p:nvSpPr>
          <p:spPr>
            <a:xfrm>
              <a:off x="3875151" y="1663636"/>
              <a:ext cx="19050" cy="66675"/>
            </a:xfrm>
            <a:custGeom>
              <a:avLst/>
              <a:gdLst>
                <a:gd name="connsiteX0" fmla="*/ 11906 w 19050"/>
                <a:gd name="connsiteY0" fmla="*/ 63722 h 66675"/>
                <a:gd name="connsiteX1" fmla="*/ 7144 w 19050"/>
                <a:gd name="connsiteY1" fmla="*/ 58960 h 66675"/>
                <a:gd name="connsiteX2" fmla="*/ 7144 w 19050"/>
                <a:gd name="connsiteY2" fmla="*/ 11906 h 66675"/>
                <a:gd name="connsiteX3" fmla="*/ 11906 w 19050"/>
                <a:gd name="connsiteY3" fmla="*/ 7144 h 66675"/>
                <a:gd name="connsiteX4" fmla="*/ 16669 w 19050"/>
                <a:gd name="connsiteY4" fmla="*/ 11906 h 66675"/>
                <a:gd name="connsiteX5" fmla="*/ 16669 w 19050"/>
                <a:gd name="connsiteY5" fmla="*/ 58960 h 66675"/>
                <a:gd name="connsiteX6" fmla="*/ 11906 w 19050"/>
                <a:gd name="connsiteY6" fmla="*/ 63722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66675">
                  <a:moveTo>
                    <a:pt x="11906" y="63722"/>
                  </a:moveTo>
                  <a:cubicBezTo>
                    <a:pt x="9277" y="63722"/>
                    <a:pt x="7144" y="61589"/>
                    <a:pt x="7144" y="58960"/>
                  </a:cubicBezTo>
                  <a:lnTo>
                    <a:pt x="7144" y="11906"/>
                  </a:lnTo>
                  <a:cubicBezTo>
                    <a:pt x="7144" y="9277"/>
                    <a:pt x="9277" y="7144"/>
                    <a:pt x="11906" y="7144"/>
                  </a:cubicBezTo>
                  <a:cubicBezTo>
                    <a:pt x="14535" y="7144"/>
                    <a:pt x="16669" y="9277"/>
                    <a:pt x="16669" y="11906"/>
                  </a:cubicBezTo>
                  <a:lnTo>
                    <a:pt x="16669" y="58960"/>
                  </a:lnTo>
                  <a:cubicBezTo>
                    <a:pt x="16669" y="61589"/>
                    <a:pt x="14535" y="63722"/>
                    <a:pt x="11906" y="63722"/>
                  </a:cubicBezTo>
                  <a:close/>
                </a:path>
              </a:pathLst>
            </a:custGeom>
            <a:grpFill/>
            <a:ln w="3175" cap="flat">
              <a:noFill/>
              <a:prstDash val="solid"/>
              <a:miter/>
            </a:ln>
          </p:spPr>
          <p:txBody>
            <a:bodyPr rtlCol="0" anchor="ctr"/>
            <a:lstStyle/>
            <a:p>
              <a:endParaRPr lang="en-US"/>
            </a:p>
          </p:txBody>
        </p:sp>
        <p:sp>
          <p:nvSpPr>
            <p:cNvPr id="1052" name="Freeform: Shape 1051">
              <a:extLst>
                <a:ext uri="{FF2B5EF4-FFF2-40B4-BE49-F238E27FC236}">
                  <a16:creationId xmlns:a16="http://schemas.microsoft.com/office/drawing/2014/main" id="{A6263328-EBD7-EFE3-143C-8BADE63E920A}"/>
                </a:ext>
              </a:extLst>
            </p:cNvPr>
            <p:cNvSpPr/>
            <p:nvPr/>
          </p:nvSpPr>
          <p:spPr>
            <a:xfrm>
              <a:off x="3765995" y="1663636"/>
              <a:ext cx="19050" cy="66675"/>
            </a:xfrm>
            <a:custGeom>
              <a:avLst/>
              <a:gdLst>
                <a:gd name="connsiteX0" fmla="*/ 11906 w 19050"/>
                <a:gd name="connsiteY0" fmla="*/ 63722 h 66675"/>
                <a:gd name="connsiteX1" fmla="*/ 7144 w 19050"/>
                <a:gd name="connsiteY1" fmla="*/ 58960 h 66675"/>
                <a:gd name="connsiteX2" fmla="*/ 7144 w 19050"/>
                <a:gd name="connsiteY2" fmla="*/ 11906 h 66675"/>
                <a:gd name="connsiteX3" fmla="*/ 11906 w 19050"/>
                <a:gd name="connsiteY3" fmla="*/ 7144 h 66675"/>
                <a:gd name="connsiteX4" fmla="*/ 16669 w 19050"/>
                <a:gd name="connsiteY4" fmla="*/ 11906 h 66675"/>
                <a:gd name="connsiteX5" fmla="*/ 16669 w 19050"/>
                <a:gd name="connsiteY5" fmla="*/ 58960 h 66675"/>
                <a:gd name="connsiteX6" fmla="*/ 11906 w 19050"/>
                <a:gd name="connsiteY6" fmla="*/ 63722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66675">
                  <a:moveTo>
                    <a:pt x="11906" y="63722"/>
                  </a:moveTo>
                  <a:cubicBezTo>
                    <a:pt x="9277" y="63722"/>
                    <a:pt x="7144" y="61589"/>
                    <a:pt x="7144" y="58960"/>
                  </a:cubicBezTo>
                  <a:lnTo>
                    <a:pt x="7144" y="11906"/>
                  </a:lnTo>
                  <a:cubicBezTo>
                    <a:pt x="7144" y="9277"/>
                    <a:pt x="9277" y="7144"/>
                    <a:pt x="11906" y="7144"/>
                  </a:cubicBezTo>
                  <a:cubicBezTo>
                    <a:pt x="14535" y="7144"/>
                    <a:pt x="16669" y="9277"/>
                    <a:pt x="16669" y="11906"/>
                  </a:cubicBezTo>
                  <a:lnTo>
                    <a:pt x="16669" y="58960"/>
                  </a:lnTo>
                  <a:cubicBezTo>
                    <a:pt x="16669" y="61589"/>
                    <a:pt x="14535" y="63722"/>
                    <a:pt x="11906" y="63722"/>
                  </a:cubicBezTo>
                  <a:close/>
                </a:path>
              </a:pathLst>
            </a:custGeom>
            <a:grpFill/>
            <a:ln w="3175" cap="flat">
              <a:noFill/>
              <a:prstDash val="solid"/>
              <a:miter/>
            </a:ln>
          </p:spPr>
          <p:txBody>
            <a:bodyPr rtlCol="0" anchor="ctr"/>
            <a:lstStyle/>
            <a:p>
              <a:endParaRPr lang="en-US"/>
            </a:p>
          </p:txBody>
        </p:sp>
        <p:sp>
          <p:nvSpPr>
            <p:cNvPr id="1053" name="Freeform: Shape 1052">
              <a:extLst>
                <a:ext uri="{FF2B5EF4-FFF2-40B4-BE49-F238E27FC236}">
                  <a16:creationId xmlns:a16="http://schemas.microsoft.com/office/drawing/2014/main" id="{7C6C8FD8-6C76-F1D2-B43E-4B01239D94E7}"/>
                </a:ext>
              </a:extLst>
            </p:cNvPr>
            <p:cNvSpPr/>
            <p:nvPr/>
          </p:nvSpPr>
          <p:spPr>
            <a:xfrm>
              <a:off x="3622167" y="1447704"/>
              <a:ext cx="104775" cy="104775"/>
            </a:xfrm>
            <a:custGeom>
              <a:avLst/>
              <a:gdLst>
                <a:gd name="connsiteX0" fmla="*/ 54769 w 104775"/>
                <a:gd name="connsiteY0" fmla="*/ 102394 h 104775"/>
                <a:gd name="connsiteX1" fmla="*/ 7144 w 104775"/>
                <a:gd name="connsiteY1" fmla="*/ 54769 h 104775"/>
                <a:gd name="connsiteX2" fmla="*/ 54769 w 104775"/>
                <a:gd name="connsiteY2" fmla="*/ 7144 h 104775"/>
                <a:gd name="connsiteX3" fmla="*/ 102394 w 104775"/>
                <a:gd name="connsiteY3" fmla="*/ 54769 h 104775"/>
                <a:gd name="connsiteX4" fmla="*/ 54769 w 104775"/>
                <a:gd name="connsiteY4" fmla="*/ 102394 h 104775"/>
                <a:gd name="connsiteX5" fmla="*/ 54769 w 104775"/>
                <a:gd name="connsiteY5" fmla="*/ 16669 h 104775"/>
                <a:gd name="connsiteX6" fmla="*/ 16669 w 104775"/>
                <a:gd name="connsiteY6" fmla="*/ 54769 h 104775"/>
                <a:gd name="connsiteX7" fmla="*/ 54769 w 104775"/>
                <a:gd name="connsiteY7" fmla="*/ 92869 h 104775"/>
                <a:gd name="connsiteX8" fmla="*/ 92869 w 104775"/>
                <a:gd name="connsiteY8" fmla="*/ 54769 h 104775"/>
                <a:gd name="connsiteX9" fmla="*/ 54959 w 104775"/>
                <a:gd name="connsiteY9" fmla="*/ 16478 h 104775"/>
                <a:gd name="connsiteX10" fmla="*/ 54769 w 104775"/>
                <a:gd name="connsiteY10" fmla="*/ 16478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775" h="104775">
                  <a:moveTo>
                    <a:pt x="54769" y="102394"/>
                  </a:moveTo>
                  <a:cubicBezTo>
                    <a:pt x="28470" y="102394"/>
                    <a:pt x="7144" y="81071"/>
                    <a:pt x="7144" y="54769"/>
                  </a:cubicBezTo>
                  <a:cubicBezTo>
                    <a:pt x="7144" y="28466"/>
                    <a:pt x="28470" y="7144"/>
                    <a:pt x="54769" y="7144"/>
                  </a:cubicBezTo>
                  <a:cubicBezTo>
                    <a:pt x="81067" y="7144"/>
                    <a:pt x="102394" y="28466"/>
                    <a:pt x="102394" y="54769"/>
                  </a:cubicBezTo>
                  <a:cubicBezTo>
                    <a:pt x="102394" y="81071"/>
                    <a:pt x="81067" y="102394"/>
                    <a:pt x="54769" y="102394"/>
                  </a:cubicBezTo>
                  <a:close/>
                  <a:moveTo>
                    <a:pt x="54769" y="16669"/>
                  </a:moveTo>
                  <a:cubicBezTo>
                    <a:pt x="33728" y="16669"/>
                    <a:pt x="16669" y="33727"/>
                    <a:pt x="16669" y="54769"/>
                  </a:cubicBezTo>
                  <a:cubicBezTo>
                    <a:pt x="16669" y="75810"/>
                    <a:pt x="33728" y="92869"/>
                    <a:pt x="54769" y="92869"/>
                  </a:cubicBezTo>
                  <a:cubicBezTo>
                    <a:pt x="75809" y="92869"/>
                    <a:pt x="92869" y="75810"/>
                    <a:pt x="92869" y="54769"/>
                  </a:cubicBezTo>
                  <a:cubicBezTo>
                    <a:pt x="92973" y="33727"/>
                    <a:pt x="76000" y="16584"/>
                    <a:pt x="54959" y="16478"/>
                  </a:cubicBezTo>
                  <a:cubicBezTo>
                    <a:pt x="54893" y="16478"/>
                    <a:pt x="54835" y="16478"/>
                    <a:pt x="54769" y="16478"/>
                  </a:cubicBezTo>
                  <a:close/>
                </a:path>
              </a:pathLst>
            </a:custGeom>
            <a:grpFill/>
            <a:ln w="3175" cap="flat">
              <a:noFill/>
              <a:prstDash val="solid"/>
              <a:miter/>
            </a:ln>
          </p:spPr>
          <p:txBody>
            <a:bodyPr rtlCol="0" anchor="ctr"/>
            <a:lstStyle/>
            <a:p>
              <a:endParaRPr lang="en-US"/>
            </a:p>
          </p:txBody>
        </p:sp>
        <p:sp>
          <p:nvSpPr>
            <p:cNvPr id="1054" name="Freeform: Shape 1053">
              <a:extLst>
                <a:ext uri="{FF2B5EF4-FFF2-40B4-BE49-F238E27FC236}">
                  <a16:creationId xmlns:a16="http://schemas.microsoft.com/office/drawing/2014/main" id="{BD1ADCAF-6831-EECE-667D-96AFF7E3AD15}"/>
                </a:ext>
              </a:extLst>
            </p:cNvPr>
            <p:cNvSpPr/>
            <p:nvPr/>
          </p:nvSpPr>
          <p:spPr>
            <a:xfrm>
              <a:off x="3589401" y="1547145"/>
              <a:ext cx="171450" cy="114300"/>
            </a:xfrm>
            <a:custGeom>
              <a:avLst/>
              <a:gdLst>
                <a:gd name="connsiteX0" fmla="*/ 131731 w 171450"/>
                <a:gd name="connsiteY0" fmla="*/ 115729 h 114300"/>
                <a:gd name="connsiteX1" fmla="*/ 11906 w 171450"/>
                <a:gd name="connsiteY1" fmla="*/ 115729 h 114300"/>
                <a:gd name="connsiteX2" fmla="*/ 7144 w 171450"/>
                <a:gd name="connsiteY2" fmla="*/ 110966 h 114300"/>
                <a:gd name="connsiteX3" fmla="*/ 7144 w 171450"/>
                <a:gd name="connsiteY3" fmla="*/ 45244 h 114300"/>
                <a:gd name="connsiteX4" fmla="*/ 45244 w 171450"/>
                <a:gd name="connsiteY4" fmla="*/ 7144 h 114300"/>
                <a:gd name="connsiteX5" fmla="*/ 129635 w 171450"/>
                <a:gd name="connsiteY5" fmla="*/ 7144 h 114300"/>
                <a:gd name="connsiteX6" fmla="*/ 167735 w 171450"/>
                <a:gd name="connsiteY6" fmla="*/ 45244 h 114300"/>
                <a:gd name="connsiteX7" fmla="*/ 162973 w 171450"/>
                <a:gd name="connsiteY7" fmla="*/ 50006 h 114300"/>
                <a:gd name="connsiteX8" fmla="*/ 158210 w 171450"/>
                <a:gd name="connsiteY8" fmla="*/ 45244 h 114300"/>
                <a:gd name="connsiteX9" fmla="*/ 129635 w 171450"/>
                <a:gd name="connsiteY9" fmla="*/ 16669 h 114300"/>
                <a:gd name="connsiteX10" fmla="*/ 45244 w 171450"/>
                <a:gd name="connsiteY10" fmla="*/ 16669 h 114300"/>
                <a:gd name="connsiteX11" fmla="*/ 16669 w 171450"/>
                <a:gd name="connsiteY11" fmla="*/ 45244 h 114300"/>
                <a:gd name="connsiteX12" fmla="*/ 16669 w 171450"/>
                <a:gd name="connsiteY12" fmla="*/ 106204 h 114300"/>
                <a:gd name="connsiteX13" fmla="*/ 131636 w 171450"/>
                <a:gd name="connsiteY13" fmla="*/ 106204 h 114300"/>
                <a:gd name="connsiteX14" fmla="*/ 136446 w 171450"/>
                <a:gd name="connsiteY14" fmla="*/ 110919 h 114300"/>
                <a:gd name="connsiteX15" fmla="*/ 131731 w 171450"/>
                <a:gd name="connsiteY15" fmla="*/ 115729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1450" h="114300">
                  <a:moveTo>
                    <a:pt x="131731" y="115729"/>
                  </a:moveTo>
                  <a:lnTo>
                    <a:pt x="11906" y="115729"/>
                  </a:lnTo>
                  <a:cubicBezTo>
                    <a:pt x="9277" y="115729"/>
                    <a:pt x="7144" y="113595"/>
                    <a:pt x="7144" y="110966"/>
                  </a:cubicBezTo>
                  <a:lnTo>
                    <a:pt x="7144" y="45244"/>
                  </a:lnTo>
                  <a:cubicBezTo>
                    <a:pt x="7144" y="24203"/>
                    <a:pt x="24203" y="7144"/>
                    <a:pt x="45244" y="7144"/>
                  </a:cubicBezTo>
                  <a:lnTo>
                    <a:pt x="129635" y="7144"/>
                  </a:lnTo>
                  <a:cubicBezTo>
                    <a:pt x="150676" y="7144"/>
                    <a:pt x="167735" y="24203"/>
                    <a:pt x="167735" y="45244"/>
                  </a:cubicBezTo>
                  <a:cubicBezTo>
                    <a:pt x="167735" y="47873"/>
                    <a:pt x="165602" y="50006"/>
                    <a:pt x="162973" y="50006"/>
                  </a:cubicBezTo>
                  <a:cubicBezTo>
                    <a:pt x="160344" y="50006"/>
                    <a:pt x="158210" y="47873"/>
                    <a:pt x="158210" y="45244"/>
                  </a:cubicBezTo>
                  <a:cubicBezTo>
                    <a:pt x="158210" y="29461"/>
                    <a:pt x="145418" y="16669"/>
                    <a:pt x="129635" y="16669"/>
                  </a:cubicBezTo>
                  <a:lnTo>
                    <a:pt x="45244" y="16669"/>
                  </a:lnTo>
                  <a:cubicBezTo>
                    <a:pt x="29461" y="16669"/>
                    <a:pt x="16669" y="29461"/>
                    <a:pt x="16669" y="45244"/>
                  </a:cubicBezTo>
                  <a:lnTo>
                    <a:pt x="16669" y="106204"/>
                  </a:lnTo>
                  <a:lnTo>
                    <a:pt x="131636" y="106204"/>
                  </a:lnTo>
                  <a:cubicBezTo>
                    <a:pt x="134264" y="106175"/>
                    <a:pt x="136417" y="108290"/>
                    <a:pt x="136446" y="110919"/>
                  </a:cubicBezTo>
                  <a:cubicBezTo>
                    <a:pt x="136474" y="113548"/>
                    <a:pt x="134360" y="115700"/>
                    <a:pt x="131731" y="115729"/>
                  </a:cubicBezTo>
                  <a:close/>
                </a:path>
              </a:pathLst>
            </a:custGeom>
            <a:grpFill/>
            <a:ln w="3175" cap="flat">
              <a:noFill/>
              <a:prstDash val="solid"/>
              <a:miter/>
            </a:ln>
          </p:spPr>
          <p:txBody>
            <a:bodyPr rtlCol="0" anchor="ctr"/>
            <a:lstStyle/>
            <a:p>
              <a:endParaRPr lang="en-US"/>
            </a:p>
          </p:txBody>
        </p:sp>
        <p:sp>
          <p:nvSpPr>
            <p:cNvPr id="1055" name="Freeform: Shape 1054">
              <a:extLst>
                <a:ext uri="{FF2B5EF4-FFF2-40B4-BE49-F238E27FC236}">
                  <a16:creationId xmlns:a16="http://schemas.microsoft.com/office/drawing/2014/main" id="{67951A45-9159-D04E-6DFB-33B4F4B12DFD}"/>
                </a:ext>
              </a:extLst>
            </p:cNvPr>
            <p:cNvSpPr/>
            <p:nvPr/>
          </p:nvSpPr>
          <p:spPr>
            <a:xfrm>
              <a:off x="3709225" y="1596866"/>
              <a:ext cx="19050" cy="66675"/>
            </a:xfrm>
            <a:custGeom>
              <a:avLst/>
              <a:gdLst>
                <a:gd name="connsiteX0" fmla="*/ 11906 w 19050"/>
                <a:gd name="connsiteY0" fmla="*/ 66008 h 66675"/>
                <a:gd name="connsiteX1" fmla="*/ 7144 w 19050"/>
                <a:gd name="connsiteY1" fmla="*/ 61246 h 66675"/>
                <a:gd name="connsiteX2" fmla="*/ 7144 w 19050"/>
                <a:gd name="connsiteY2" fmla="*/ 11906 h 66675"/>
                <a:gd name="connsiteX3" fmla="*/ 11906 w 19050"/>
                <a:gd name="connsiteY3" fmla="*/ 7144 h 66675"/>
                <a:gd name="connsiteX4" fmla="*/ 16669 w 19050"/>
                <a:gd name="connsiteY4" fmla="*/ 11906 h 66675"/>
                <a:gd name="connsiteX5" fmla="*/ 16669 w 19050"/>
                <a:gd name="connsiteY5" fmla="*/ 61246 h 66675"/>
                <a:gd name="connsiteX6" fmla="*/ 11906 w 19050"/>
                <a:gd name="connsiteY6" fmla="*/ 66008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66675">
                  <a:moveTo>
                    <a:pt x="11906" y="66008"/>
                  </a:moveTo>
                  <a:cubicBezTo>
                    <a:pt x="9277" y="66008"/>
                    <a:pt x="7144" y="63875"/>
                    <a:pt x="7144" y="61246"/>
                  </a:cubicBezTo>
                  <a:lnTo>
                    <a:pt x="7144" y="11906"/>
                  </a:lnTo>
                  <a:cubicBezTo>
                    <a:pt x="7144" y="9277"/>
                    <a:pt x="9277" y="7144"/>
                    <a:pt x="11906" y="7144"/>
                  </a:cubicBezTo>
                  <a:cubicBezTo>
                    <a:pt x="14535" y="7144"/>
                    <a:pt x="16669" y="9277"/>
                    <a:pt x="16669" y="11906"/>
                  </a:cubicBezTo>
                  <a:lnTo>
                    <a:pt x="16669" y="61246"/>
                  </a:lnTo>
                  <a:cubicBezTo>
                    <a:pt x="16669" y="63875"/>
                    <a:pt x="14535" y="66008"/>
                    <a:pt x="11906" y="66008"/>
                  </a:cubicBezTo>
                  <a:close/>
                </a:path>
              </a:pathLst>
            </a:custGeom>
            <a:grpFill/>
            <a:ln w="3175" cap="flat">
              <a:noFill/>
              <a:prstDash val="solid"/>
              <a:miter/>
            </a:ln>
          </p:spPr>
          <p:txBody>
            <a:bodyPr rtlCol="0" anchor="ctr"/>
            <a:lstStyle/>
            <a:p>
              <a:endParaRPr lang="en-US"/>
            </a:p>
          </p:txBody>
        </p:sp>
        <p:sp>
          <p:nvSpPr>
            <p:cNvPr id="1056" name="Freeform: Shape 1055">
              <a:extLst>
                <a:ext uri="{FF2B5EF4-FFF2-40B4-BE49-F238E27FC236}">
                  <a16:creationId xmlns:a16="http://schemas.microsoft.com/office/drawing/2014/main" id="{0BF719E5-8F8E-453F-3A20-5D66F4F2008D}"/>
                </a:ext>
              </a:extLst>
            </p:cNvPr>
            <p:cNvSpPr/>
            <p:nvPr/>
          </p:nvSpPr>
          <p:spPr>
            <a:xfrm>
              <a:off x="3620833" y="1596866"/>
              <a:ext cx="19050" cy="66675"/>
            </a:xfrm>
            <a:custGeom>
              <a:avLst/>
              <a:gdLst>
                <a:gd name="connsiteX0" fmla="*/ 11906 w 19050"/>
                <a:gd name="connsiteY0" fmla="*/ 66008 h 66675"/>
                <a:gd name="connsiteX1" fmla="*/ 7144 w 19050"/>
                <a:gd name="connsiteY1" fmla="*/ 61246 h 66675"/>
                <a:gd name="connsiteX2" fmla="*/ 7144 w 19050"/>
                <a:gd name="connsiteY2" fmla="*/ 11906 h 66675"/>
                <a:gd name="connsiteX3" fmla="*/ 11906 w 19050"/>
                <a:gd name="connsiteY3" fmla="*/ 7144 h 66675"/>
                <a:gd name="connsiteX4" fmla="*/ 16669 w 19050"/>
                <a:gd name="connsiteY4" fmla="*/ 11906 h 66675"/>
                <a:gd name="connsiteX5" fmla="*/ 16669 w 19050"/>
                <a:gd name="connsiteY5" fmla="*/ 61246 h 66675"/>
                <a:gd name="connsiteX6" fmla="*/ 11906 w 19050"/>
                <a:gd name="connsiteY6" fmla="*/ 66008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66675">
                  <a:moveTo>
                    <a:pt x="11906" y="66008"/>
                  </a:moveTo>
                  <a:cubicBezTo>
                    <a:pt x="9277" y="66008"/>
                    <a:pt x="7144" y="63875"/>
                    <a:pt x="7144" y="61246"/>
                  </a:cubicBezTo>
                  <a:lnTo>
                    <a:pt x="7144" y="11906"/>
                  </a:lnTo>
                  <a:cubicBezTo>
                    <a:pt x="7144" y="9277"/>
                    <a:pt x="9277" y="7144"/>
                    <a:pt x="11906" y="7144"/>
                  </a:cubicBezTo>
                  <a:cubicBezTo>
                    <a:pt x="14535" y="7144"/>
                    <a:pt x="16669" y="9277"/>
                    <a:pt x="16669" y="11906"/>
                  </a:cubicBezTo>
                  <a:lnTo>
                    <a:pt x="16669" y="61246"/>
                  </a:lnTo>
                  <a:cubicBezTo>
                    <a:pt x="16669" y="63875"/>
                    <a:pt x="14535" y="66008"/>
                    <a:pt x="11906" y="66008"/>
                  </a:cubicBezTo>
                  <a:close/>
                </a:path>
              </a:pathLst>
            </a:custGeom>
            <a:grpFill/>
            <a:ln w="3175" cap="flat">
              <a:noFill/>
              <a:prstDash val="solid"/>
              <a:miter/>
            </a:ln>
          </p:spPr>
          <p:txBody>
            <a:bodyPr rtlCol="0" anchor="ctr"/>
            <a:lstStyle/>
            <a:p>
              <a:endParaRPr lang="en-US"/>
            </a:p>
          </p:txBody>
        </p:sp>
        <p:sp>
          <p:nvSpPr>
            <p:cNvPr id="1057" name="Freeform: Shape 1056">
              <a:extLst>
                <a:ext uri="{FF2B5EF4-FFF2-40B4-BE49-F238E27FC236}">
                  <a16:creationId xmlns:a16="http://schemas.microsoft.com/office/drawing/2014/main" id="{74076158-1FC9-EA23-34F2-4A8785ECD5DF}"/>
                </a:ext>
              </a:extLst>
            </p:cNvPr>
            <p:cNvSpPr/>
            <p:nvPr/>
          </p:nvSpPr>
          <p:spPr>
            <a:xfrm>
              <a:off x="3933158" y="1447704"/>
              <a:ext cx="104775" cy="104775"/>
            </a:xfrm>
            <a:custGeom>
              <a:avLst/>
              <a:gdLst>
                <a:gd name="connsiteX0" fmla="*/ 54769 w 104775"/>
                <a:gd name="connsiteY0" fmla="*/ 102394 h 104775"/>
                <a:gd name="connsiteX1" fmla="*/ 7144 w 104775"/>
                <a:gd name="connsiteY1" fmla="*/ 54769 h 104775"/>
                <a:gd name="connsiteX2" fmla="*/ 54769 w 104775"/>
                <a:gd name="connsiteY2" fmla="*/ 7144 h 104775"/>
                <a:gd name="connsiteX3" fmla="*/ 102394 w 104775"/>
                <a:gd name="connsiteY3" fmla="*/ 54769 h 104775"/>
                <a:gd name="connsiteX4" fmla="*/ 54769 w 104775"/>
                <a:gd name="connsiteY4" fmla="*/ 102394 h 104775"/>
                <a:gd name="connsiteX5" fmla="*/ 54769 w 104775"/>
                <a:gd name="connsiteY5" fmla="*/ 16669 h 104775"/>
                <a:gd name="connsiteX6" fmla="*/ 16669 w 104775"/>
                <a:gd name="connsiteY6" fmla="*/ 54769 h 104775"/>
                <a:gd name="connsiteX7" fmla="*/ 54769 w 104775"/>
                <a:gd name="connsiteY7" fmla="*/ 92869 h 104775"/>
                <a:gd name="connsiteX8" fmla="*/ 92869 w 104775"/>
                <a:gd name="connsiteY8" fmla="*/ 54769 h 104775"/>
                <a:gd name="connsiteX9" fmla="*/ 54959 w 104775"/>
                <a:gd name="connsiteY9" fmla="*/ 16478 h 104775"/>
                <a:gd name="connsiteX10" fmla="*/ 54769 w 104775"/>
                <a:gd name="connsiteY10" fmla="*/ 16478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775" h="104775">
                  <a:moveTo>
                    <a:pt x="54769" y="102394"/>
                  </a:moveTo>
                  <a:cubicBezTo>
                    <a:pt x="28470" y="102394"/>
                    <a:pt x="7144" y="81071"/>
                    <a:pt x="7144" y="54769"/>
                  </a:cubicBezTo>
                  <a:cubicBezTo>
                    <a:pt x="7144" y="28466"/>
                    <a:pt x="28470" y="7144"/>
                    <a:pt x="54769" y="7144"/>
                  </a:cubicBezTo>
                  <a:cubicBezTo>
                    <a:pt x="81067" y="7144"/>
                    <a:pt x="102394" y="28466"/>
                    <a:pt x="102394" y="54769"/>
                  </a:cubicBezTo>
                  <a:cubicBezTo>
                    <a:pt x="102394" y="81071"/>
                    <a:pt x="81067" y="102394"/>
                    <a:pt x="54769" y="102394"/>
                  </a:cubicBezTo>
                  <a:close/>
                  <a:moveTo>
                    <a:pt x="54769" y="16669"/>
                  </a:moveTo>
                  <a:cubicBezTo>
                    <a:pt x="33728" y="16669"/>
                    <a:pt x="16669" y="33727"/>
                    <a:pt x="16669" y="54769"/>
                  </a:cubicBezTo>
                  <a:cubicBezTo>
                    <a:pt x="16669" y="75810"/>
                    <a:pt x="33728" y="92869"/>
                    <a:pt x="54769" y="92869"/>
                  </a:cubicBezTo>
                  <a:cubicBezTo>
                    <a:pt x="75810" y="92869"/>
                    <a:pt x="92869" y="75810"/>
                    <a:pt x="92869" y="54769"/>
                  </a:cubicBezTo>
                  <a:cubicBezTo>
                    <a:pt x="92974" y="33727"/>
                    <a:pt x="76000" y="16584"/>
                    <a:pt x="54959" y="16478"/>
                  </a:cubicBezTo>
                  <a:cubicBezTo>
                    <a:pt x="54893" y="16478"/>
                    <a:pt x="54835" y="16478"/>
                    <a:pt x="54769" y="16478"/>
                  </a:cubicBezTo>
                  <a:close/>
                </a:path>
              </a:pathLst>
            </a:custGeom>
            <a:grpFill/>
            <a:ln w="3175" cap="flat">
              <a:noFill/>
              <a:prstDash val="solid"/>
              <a:miter/>
            </a:ln>
          </p:spPr>
          <p:txBody>
            <a:bodyPr rtlCol="0" anchor="ctr"/>
            <a:lstStyle/>
            <a:p>
              <a:endParaRPr lang="en-US"/>
            </a:p>
          </p:txBody>
        </p:sp>
        <p:sp>
          <p:nvSpPr>
            <p:cNvPr id="1058" name="Freeform: Shape 1057">
              <a:extLst>
                <a:ext uri="{FF2B5EF4-FFF2-40B4-BE49-F238E27FC236}">
                  <a16:creationId xmlns:a16="http://schemas.microsoft.com/office/drawing/2014/main" id="{47FBE7A8-2825-3C6A-638E-F99B58DDFAC9}"/>
                </a:ext>
              </a:extLst>
            </p:cNvPr>
            <p:cNvSpPr/>
            <p:nvPr/>
          </p:nvSpPr>
          <p:spPr>
            <a:xfrm>
              <a:off x="3900297" y="1547145"/>
              <a:ext cx="171450" cy="114300"/>
            </a:xfrm>
            <a:custGeom>
              <a:avLst/>
              <a:gdLst>
                <a:gd name="connsiteX0" fmla="*/ 163163 w 171450"/>
                <a:gd name="connsiteY0" fmla="*/ 115729 h 114300"/>
                <a:gd name="connsiteX1" fmla="*/ 43434 w 171450"/>
                <a:gd name="connsiteY1" fmla="*/ 115729 h 114300"/>
                <a:gd name="connsiteX2" fmla="*/ 38671 w 171450"/>
                <a:gd name="connsiteY2" fmla="*/ 110966 h 114300"/>
                <a:gd name="connsiteX3" fmla="*/ 43434 w 171450"/>
                <a:gd name="connsiteY3" fmla="*/ 106204 h 114300"/>
                <a:gd name="connsiteX4" fmla="*/ 158210 w 171450"/>
                <a:gd name="connsiteY4" fmla="*/ 106204 h 114300"/>
                <a:gd name="connsiteX5" fmla="*/ 158210 w 171450"/>
                <a:gd name="connsiteY5" fmla="*/ 45244 h 114300"/>
                <a:gd name="connsiteX6" fmla="*/ 129635 w 171450"/>
                <a:gd name="connsiteY6" fmla="*/ 16669 h 114300"/>
                <a:gd name="connsiteX7" fmla="*/ 45244 w 171450"/>
                <a:gd name="connsiteY7" fmla="*/ 16669 h 114300"/>
                <a:gd name="connsiteX8" fmla="*/ 16669 w 171450"/>
                <a:gd name="connsiteY8" fmla="*/ 45244 h 114300"/>
                <a:gd name="connsiteX9" fmla="*/ 11906 w 171450"/>
                <a:gd name="connsiteY9" fmla="*/ 50006 h 114300"/>
                <a:gd name="connsiteX10" fmla="*/ 7144 w 171450"/>
                <a:gd name="connsiteY10" fmla="*/ 45244 h 114300"/>
                <a:gd name="connsiteX11" fmla="*/ 45244 w 171450"/>
                <a:gd name="connsiteY11" fmla="*/ 7144 h 114300"/>
                <a:gd name="connsiteX12" fmla="*/ 129635 w 171450"/>
                <a:gd name="connsiteY12" fmla="*/ 7144 h 114300"/>
                <a:gd name="connsiteX13" fmla="*/ 167735 w 171450"/>
                <a:gd name="connsiteY13" fmla="*/ 45244 h 114300"/>
                <a:gd name="connsiteX14" fmla="*/ 167735 w 171450"/>
                <a:gd name="connsiteY14" fmla="*/ 110966 h 114300"/>
                <a:gd name="connsiteX15" fmla="*/ 163163 w 171450"/>
                <a:gd name="connsiteY15" fmla="*/ 115729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1450" h="114300">
                  <a:moveTo>
                    <a:pt x="163163" y="115729"/>
                  </a:moveTo>
                  <a:lnTo>
                    <a:pt x="43434" y="115729"/>
                  </a:lnTo>
                  <a:cubicBezTo>
                    <a:pt x="40805" y="115729"/>
                    <a:pt x="38671" y="113595"/>
                    <a:pt x="38671" y="110966"/>
                  </a:cubicBezTo>
                  <a:cubicBezTo>
                    <a:pt x="38671" y="108337"/>
                    <a:pt x="40805" y="106204"/>
                    <a:pt x="43434" y="106204"/>
                  </a:cubicBezTo>
                  <a:lnTo>
                    <a:pt x="158210" y="106204"/>
                  </a:lnTo>
                  <a:lnTo>
                    <a:pt x="158210" y="45244"/>
                  </a:lnTo>
                  <a:cubicBezTo>
                    <a:pt x="158210" y="29461"/>
                    <a:pt x="145418" y="16669"/>
                    <a:pt x="129635" y="16669"/>
                  </a:cubicBezTo>
                  <a:lnTo>
                    <a:pt x="45244" y="16669"/>
                  </a:lnTo>
                  <a:cubicBezTo>
                    <a:pt x="29461" y="16669"/>
                    <a:pt x="16669" y="29461"/>
                    <a:pt x="16669" y="45244"/>
                  </a:cubicBezTo>
                  <a:cubicBezTo>
                    <a:pt x="16669" y="47873"/>
                    <a:pt x="14535" y="50006"/>
                    <a:pt x="11906" y="50006"/>
                  </a:cubicBezTo>
                  <a:cubicBezTo>
                    <a:pt x="9277" y="50006"/>
                    <a:pt x="7144" y="47873"/>
                    <a:pt x="7144" y="45244"/>
                  </a:cubicBezTo>
                  <a:cubicBezTo>
                    <a:pt x="7144" y="24203"/>
                    <a:pt x="24203" y="7144"/>
                    <a:pt x="45244" y="7144"/>
                  </a:cubicBezTo>
                  <a:lnTo>
                    <a:pt x="129635" y="7144"/>
                  </a:lnTo>
                  <a:cubicBezTo>
                    <a:pt x="150676" y="7144"/>
                    <a:pt x="167735" y="24203"/>
                    <a:pt x="167735" y="45244"/>
                  </a:cubicBezTo>
                  <a:lnTo>
                    <a:pt x="167735" y="110966"/>
                  </a:lnTo>
                  <a:cubicBezTo>
                    <a:pt x="167735" y="113528"/>
                    <a:pt x="165716" y="115624"/>
                    <a:pt x="163163" y="115729"/>
                  </a:cubicBezTo>
                  <a:close/>
                </a:path>
              </a:pathLst>
            </a:custGeom>
            <a:grpFill/>
            <a:ln w="3175" cap="flat">
              <a:noFill/>
              <a:prstDash val="solid"/>
              <a:miter/>
            </a:ln>
          </p:spPr>
          <p:txBody>
            <a:bodyPr rtlCol="0" anchor="ctr"/>
            <a:lstStyle/>
            <a:p>
              <a:endParaRPr lang="en-US"/>
            </a:p>
          </p:txBody>
        </p:sp>
        <p:sp>
          <p:nvSpPr>
            <p:cNvPr id="1059" name="Freeform: Shape 1058">
              <a:extLst>
                <a:ext uri="{FF2B5EF4-FFF2-40B4-BE49-F238E27FC236}">
                  <a16:creationId xmlns:a16="http://schemas.microsoft.com/office/drawing/2014/main" id="{6569358F-F3DE-EBBD-9664-1CA37692359E}"/>
                </a:ext>
              </a:extLst>
            </p:cNvPr>
            <p:cNvSpPr/>
            <p:nvPr/>
          </p:nvSpPr>
          <p:spPr>
            <a:xfrm>
              <a:off x="3931825" y="1596866"/>
              <a:ext cx="19050" cy="66675"/>
            </a:xfrm>
            <a:custGeom>
              <a:avLst/>
              <a:gdLst>
                <a:gd name="connsiteX0" fmla="*/ 11906 w 19050"/>
                <a:gd name="connsiteY0" fmla="*/ 66008 h 66675"/>
                <a:gd name="connsiteX1" fmla="*/ 7144 w 19050"/>
                <a:gd name="connsiteY1" fmla="*/ 61246 h 66675"/>
                <a:gd name="connsiteX2" fmla="*/ 7144 w 19050"/>
                <a:gd name="connsiteY2" fmla="*/ 11906 h 66675"/>
                <a:gd name="connsiteX3" fmla="*/ 11906 w 19050"/>
                <a:gd name="connsiteY3" fmla="*/ 7144 h 66675"/>
                <a:gd name="connsiteX4" fmla="*/ 16669 w 19050"/>
                <a:gd name="connsiteY4" fmla="*/ 11906 h 66675"/>
                <a:gd name="connsiteX5" fmla="*/ 16669 w 19050"/>
                <a:gd name="connsiteY5" fmla="*/ 61246 h 66675"/>
                <a:gd name="connsiteX6" fmla="*/ 11906 w 19050"/>
                <a:gd name="connsiteY6" fmla="*/ 66008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66675">
                  <a:moveTo>
                    <a:pt x="11906" y="66008"/>
                  </a:moveTo>
                  <a:cubicBezTo>
                    <a:pt x="9277" y="66008"/>
                    <a:pt x="7144" y="63875"/>
                    <a:pt x="7144" y="61246"/>
                  </a:cubicBezTo>
                  <a:lnTo>
                    <a:pt x="7144" y="11906"/>
                  </a:lnTo>
                  <a:cubicBezTo>
                    <a:pt x="7144" y="9277"/>
                    <a:pt x="9277" y="7144"/>
                    <a:pt x="11906" y="7144"/>
                  </a:cubicBezTo>
                  <a:cubicBezTo>
                    <a:pt x="14535" y="7144"/>
                    <a:pt x="16669" y="9277"/>
                    <a:pt x="16669" y="11906"/>
                  </a:cubicBezTo>
                  <a:lnTo>
                    <a:pt x="16669" y="61246"/>
                  </a:lnTo>
                  <a:cubicBezTo>
                    <a:pt x="16669" y="63875"/>
                    <a:pt x="14535" y="66008"/>
                    <a:pt x="11906" y="66008"/>
                  </a:cubicBezTo>
                  <a:close/>
                </a:path>
              </a:pathLst>
            </a:custGeom>
            <a:grpFill/>
            <a:ln w="3175" cap="flat">
              <a:noFill/>
              <a:prstDash val="solid"/>
              <a:miter/>
            </a:ln>
          </p:spPr>
          <p:txBody>
            <a:bodyPr rtlCol="0" anchor="ctr"/>
            <a:lstStyle/>
            <a:p>
              <a:endParaRPr lang="en-US"/>
            </a:p>
          </p:txBody>
        </p:sp>
        <p:sp>
          <p:nvSpPr>
            <p:cNvPr id="1060" name="Freeform: Shape 1059">
              <a:extLst>
                <a:ext uri="{FF2B5EF4-FFF2-40B4-BE49-F238E27FC236}">
                  <a16:creationId xmlns:a16="http://schemas.microsoft.com/office/drawing/2014/main" id="{736CFBEA-D083-64EC-1C88-02B6C416D8ED}"/>
                </a:ext>
              </a:extLst>
            </p:cNvPr>
            <p:cNvSpPr/>
            <p:nvPr/>
          </p:nvSpPr>
          <p:spPr>
            <a:xfrm>
              <a:off x="4020217" y="1596866"/>
              <a:ext cx="19050" cy="66675"/>
            </a:xfrm>
            <a:custGeom>
              <a:avLst/>
              <a:gdLst>
                <a:gd name="connsiteX0" fmla="*/ 11906 w 19050"/>
                <a:gd name="connsiteY0" fmla="*/ 66008 h 66675"/>
                <a:gd name="connsiteX1" fmla="*/ 7144 w 19050"/>
                <a:gd name="connsiteY1" fmla="*/ 61246 h 66675"/>
                <a:gd name="connsiteX2" fmla="*/ 7144 w 19050"/>
                <a:gd name="connsiteY2" fmla="*/ 11906 h 66675"/>
                <a:gd name="connsiteX3" fmla="*/ 11906 w 19050"/>
                <a:gd name="connsiteY3" fmla="*/ 7144 h 66675"/>
                <a:gd name="connsiteX4" fmla="*/ 16669 w 19050"/>
                <a:gd name="connsiteY4" fmla="*/ 11906 h 66675"/>
                <a:gd name="connsiteX5" fmla="*/ 16669 w 19050"/>
                <a:gd name="connsiteY5" fmla="*/ 61246 h 66675"/>
                <a:gd name="connsiteX6" fmla="*/ 11906 w 19050"/>
                <a:gd name="connsiteY6" fmla="*/ 66008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66675">
                  <a:moveTo>
                    <a:pt x="11906" y="66008"/>
                  </a:moveTo>
                  <a:cubicBezTo>
                    <a:pt x="9277" y="66008"/>
                    <a:pt x="7144" y="63875"/>
                    <a:pt x="7144" y="61246"/>
                  </a:cubicBezTo>
                  <a:lnTo>
                    <a:pt x="7144" y="11906"/>
                  </a:lnTo>
                  <a:cubicBezTo>
                    <a:pt x="7144" y="9277"/>
                    <a:pt x="9277" y="7144"/>
                    <a:pt x="11906" y="7144"/>
                  </a:cubicBezTo>
                  <a:cubicBezTo>
                    <a:pt x="14535" y="7144"/>
                    <a:pt x="16669" y="9277"/>
                    <a:pt x="16669" y="11906"/>
                  </a:cubicBezTo>
                  <a:lnTo>
                    <a:pt x="16669" y="61246"/>
                  </a:lnTo>
                  <a:cubicBezTo>
                    <a:pt x="16669" y="63875"/>
                    <a:pt x="14535" y="66008"/>
                    <a:pt x="11906" y="66008"/>
                  </a:cubicBezTo>
                  <a:close/>
                </a:path>
              </a:pathLst>
            </a:custGeom>
            <a:grpFill/>
            <a:ln w="3175" cap="flat">
              <a:noFill/>
              <a:prstDash val="solid"/>
              <a:miter/>
            </a:ln>
          </p:spPr>
          <p:txBody>
            <a:bodyPr rtlCol="0" anchor="ctr"/>
            <a:lstStyle/>
            <a:p>
              <a:endParaRPr lang="en-US"/>
            </a:p>
          </p:txBody>
        </p:sp>
        <p:sp>
          <p:nvSpPr>
            <p:cNvPr id="1061" name="Freeform: Shape 1060">
              <a:extLst>
                <a:ext uri="{FF2B5EF4-FFF2-40B4-BE49-F238E27FC236}">
                  <a16:creationId xmlns:a16="http://schemas.microsoft.com/office/drawing/2014/main" id="{10D4125B-06A9-C85A-09E8-2D894BB4B040}"/>
                </a:ext>
              </a:extLst>
            </p:cNvPr>
            <p:cNvSpPr/>
            <p:nvPr/>
          </p:nvSpPr>
          <p:spPr>
            <a:xfrm>
              <a:off x="3655562" y="1674542"/>
              <a:ext cx="352425" cy="114300"/>
            </a:xfrm>
            <a:custGeom>
              <a:avLst/>
              <a:gdLst>
                <a:gd name="connsiteX0" fmla="*/ 176917 w 352425"/>
                <a:gd name="connsiteY0" fmla="*/ 115872 h 114300"/>
                <a:gd name="connsiteX1" fmla="*/ 7563 w 352425"/>
                <a:gd name="connsiteY1" fmla="*/ 14431 h 114300"/>
                <a:gd name="connsiteX2" fmla="*/ 9954 w 352425"/>
                <a:gd name="connsiteY2" fmla="*/ 8135 h 114300"/>
                <a:gd name="connsiteX3" fmla="*/ 15945 w 352425"/>
                <a:gd name="connsiteY3" fmla="*/ 9954 h 114300"/>
                <a:gd name="connsiteX4" fmla="*/ 262947 w 352425"/>
                <a:gd name="connsiteY4" fmla="*/ 84801 h 114300"/>
                <a:gd name="connsiteX5" fmla="*/ 337795 w 352425"/>
                <a:gd name="connsiteY5" fmla="*/ 9954 h 114300"/>
                <a:gd name="connsiteX6" fmla="*/ 344091 w 352425"/>
                <a:gd name="connsiteY6" fmla="*/ 7563 h 114300"/>
                <a:gd name="connsiteX7" fmla="*/ 346481 w 352425"/>
                <a:gd name="connsiteY7" fmla="*/ 13859 h 114300"/>
                <a:gd name="connsiteX8" fmla="*/ 346177 w 352425"/>
                <a:gd name="connsiteY8" fmla="*/ 14431 h 114300"/>
                <a:gd name="connsiteX9" fmla="*/ 176917 w 352425"/>
                <a:gd name="connsiteY9" fmla="*/ 115872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2425" h="114300">
                  <a:moveTo>
                    <a:pt x="176917" y="115872"/>
                  </a:moveTo>
                  <a:cubicBezTo>
                    <a:pt x="106061" y="115929"/>
                    <a:pt x="40948" y="76924"/>
                    <a:pt x="7563" y="14431"/>
                  </a:cubicBezTo>
                  <a:cubicBezTo>
                    <a:pt x="6487" y="12030"/>
                    <a:pt x="7554" y="9211"/>
                    <a:pt x="9954" y="8135"/>
                  </a:cubicBezTo>
                  <a:cubicBezTo>
                    <a:pt x="12125" y="7163"/>
                    <a:pt x="14688" y="7934"/>
                    <a:pt x="15945" y="9954"/>
                  </a:cubicBezTo>
                  <a:cubicBezTo>
                    <a:pt x="63484" y="98832"/>
                    <a:pt x="174070" y="132340"/>
                    <a:pt x="262947" y="84801"/>
                  </a:cubicBezTo>
                  <a:cubicBezTo>
                    <a:pt x="294742" y="67799"/>
                    <a:pt x="320783" y="41748"/>
                    <a:pt x="337795" y="9954"/>
                  </a:cubicBezTo>
                  <a:cubicBezTo>
                    <a:pt x="338871" y="7553"/>
                    <a:pt x="341690" y="6487"/>
                    <a:pt x="344091" y="7563"/>
                  </a:cubicBezTo>
                  <a:cubicBezTo>
                    <a:pt x="346491" y="8639"/>
                    <a:pt x="347558" y="11459"/>
                    <a:pt x="346481" y="13859"/>
                  </a:cubicBezTo>
                  <a:cubicBezTo>
                    <a:pt x="346396" y="14050"/>
                    <a:pt x="346291" y="14250"/>
                    <a:pt x="346177" y="14431"/>
                  </a:cubicBezTo>
                  <a:cubicBezTo>
                    <a:pt x="312811" y="76895"/>
                    <a:pt x="247736" y="115891"/>
                    <a:pt x="176917" y="115872"/>
                  </a:cubicBezTo>
                  <a:close/>
                </a:path>
              </a:pathLst>
            </a:custGeom>
            <a:grpFill/>
            <a:ln w="3175" cap="flat">
              <a:noFill/>
              <a:prstDash val="solid"/>
              <a:miter/>
            </a:ln>
          </p:spPr>
          <p:txBody>
            <a:bodyPr rtlCol="0" anchor="ctr"/>
            <a:lstStyle/>
            <a:p>
              <a:endParaRPr lang="en-US"/>
            </a:p>
          </p:txBody>
        </p:sp>
        <p:sp>
          <p:nvSpPr>
            <p:cNvPr id="1062" name="Freeform: Shape 1061">
              <a:extLst>
                <a:ext uri="{FF2B5EF4-FFF2-40B4-BE49-F238E27FC236}">
                  <a16:creationId xmlns:a16="http://schemas.microsoft.com/office/drawing/2014/main" id="{9E5573DD-ADEA-ECBE-C553-F041ABF95C46}"/>
                </a:ext>
              </a:extLst>
            </p:cNvPr>
            <p:cNvSpPr/>
            <p:nvPr/>
          </p:nvSpPr>
          <p:spPr>
            <a:xfrm>
              <a:off x="3712559" y="1399651"/>
              <a:ext cx="238125" cy="57150"/>
            </a:xfrm>
            <a:custGeom>
              <a:avLst/>
              <a:gdLst>
                <a:gd name="connsiteX0" fmla="*/ 11906 w 238125"/>
                <a:gd name="connsiteY0" fmla="*/ 53292 h 57150"/>
                <a:gd name="connsiteX1" fmla="*/ 7144 w 238125"/>
                <a:gd name="connsiteY1" fmla="*/ 48530 h 57150"/>
                <a:gd name="connsiteX2" fmla="*/ 9049 w 238125"/>
                <a:gd name="connsiteY2" fmla="*/ 44720 h 57150"/>
                <a:gd name="connsiteX3" fmla="*/ 230505 w 238125"/>
                <a:gd name="connsiteY3" fmla="*/ 39957 h 57150"/>
                <a:gd name="connsiteX4" fmla="*/ 231791 w 238125"/>
                <a:gd name="connsiteY4" fmla="*/ 46577 h 57150"/>
                <a:gd name="connsiteX5" fmla="*/ 225171 w 238125"/>
                <a:gd name="connsiteY5" fmla="*/ 47863 h 57150"/>
                <a:gd name="connsiteX6" fmla="*/ 14764 w 238125"/>
                <a:gd name="connsiteY6" fmla="*/ 52435 h 57150"/>
                <a:gd name="connsiteX7" fmla="*/ 11906 w 238125"/>
                <a:gd name="connsiteY7" fmla="*/ 53292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125" h="57150">
                  <a:moveTo>
                    <a:pt x="11906" y="53292"/>
                  </a:moveTo>
                  <a:cubicBezTo>
                    <a:pt x="9277" y="53292"/>
                    <a:pt x="7144" y="51159"/>
                    <a:pt x="7144" y="48530"/>
                  </a:cubicBezTo>
                  <a:cubicBezTo>
                    <a:pt x="7144" y="47030"/>
                    <a:pt x="7849" y="45619"/>
                    <a:pt x="9049" y="44720"/>
                  </a:cubicBezTo>
                  <a:cubicBezTo>
                    <a:pt x="74419" y="-3575"/>
                    <a:pt x="163116" y="-5482"/>
                    <a:pt x="230505" y="39957"/>
                  </a:cubicBezTo>
                  <a:cubicBezTo>
                    <a:pt x="232686" y="41430"/>
                    <a:pt x="233267" y="44394"/>
                    <a:pt x="231791" y="46577"/>
                  </a:cubicBezTo>
                  <a:cubicBezTo>
                    <a:pt x="230314" y="48760"/>
                    <a:pt x="227352" y="49335"/>
                    <a:pt x="225171" y="47863"/>
                  </a:cubicBezTo>
                  <a:cubicBezTo>
                    <a:pt x="161134" y="4721"/>
                    <a:pt x="76867" y="6552"/>
                    <a:pt x="14764" y="52435"/>
                  </a:cubicBezTo>
                  <a:cubicBezTo>
                    <a:pt x="13926" y="53020"/>
                    <a:pt x="12925" y="53320"/>
                    <a:pt x="11906" y="53292"/>
                  </a:cubicBezTo>
                  <a:close/>
                </a:path>
              </a:pathLst>
            </a:custGeom>
            <a:grpFill/>
            <a:ln w="3175" cap="flat">
              <a:noFill/>
              <a:prstDash val="solid"/>
              <a:miter/>
            </a:ln>
          </p:spPr>
          <p:txBody>
            <a:bodyPr rtlCol="0" anchor="ctr"/>
            <a:lstStyle/>
            <a:p>
              <a:endParaRPr lang="en-US"/>
            </a:p>
          </p:txBody>
        </p:sp>
      </p:grpSp>
      <p:grpSp>
        <p:nvGrpSpPr>
          <p:cNvPr id="1063" name="Group 1062">
            <a:extLst>
              <a:ext uri="{FF2B5EF4-FFF2-40B4-BE49-F238E27FC236}">
                <a16:creationId xmlns:a16="http://schemas.microsoft.com/office/drawing/2014/main" id="{D8286F7C-11ED-EA22-9506-1C5C865AA1F2}"/>
              </a:ext>
            </a:extLst>
          </p:cNvPr>
          <p:cNvGrpSpPr/>
          <p:nvPr/>
        </p:nvGrpSpPr>
        <p:grpSpPr>
          <a:xfrm>
            <a:off x="6439684" y="2759535"/>
            <a:ext cx="325206" cy="261608"/>
            <a:chOff x="8164544" y="5156644"/>
            <a:chExt cx="429102" cy="345186"/>
          </a:xfrm>
          <a:noFill/>
        </p:grpSpPr>
        <p:sp>
          <p:nvSpPr>
            <p:cNvPr id="1064" name="Freeform: Shape 1063">
              <a:extLst>
                <a:ext uri="{FF2B5EF4-FFF2-40B4-BE49-F238E27FC236}">
                  <a16:creationId xmlns:a16="http://schemas.microsoft.com/office/drawing/2014/main" id="{E2387C97-0F0B-7011-D083-F80422C3105F}"/>
                </a:ext>
              </a:extLst>
            </p:cNvPr>
            <p:cNvSpPr/>
            <p:nvPr/>
          </p:nvSpPr>
          <p:spPr>
            <a:xfrm>
              <a:off x="8212931" y="5202078"/>
              <a:ext cx="171450" cy="171450"/>
            </a:xfrm>
            <a:custGeom>
              <a:avLst/>
              <a:gdLst>
                <a:gd name="connsiteX0" fmla="*/ 90297 w 171450"/>
                <a:gd name="connsiteY0" fmla="*/ 173450 h 171450"/>
                <a:gd name="connsiteX1" fmla="*/ 7144 w 171450"/>
                <a:gd name="connsiteY1" fmla="*/ 90297 h 171450"/>
                <a:gd name="connsiteX2" fmla="*/ 90297 w 171450"/>
                <a:gd name="connsiteY2" fmla="*/ 7144 h 171450"/>
                <a:gd name="connsiteX3" fmla="*/ 173450 w 171450"/>
                <a:gd name="connsiteY3" fmla="*/ 90297 h 171450"/>
                <a:gd name="connsiteX4" fmla="*/ 90297 w 171450"/>
                <a:gd name="connsiteY4" fmla="*/ 173450 h 171450"/>
                <a:gd name="connsiteX5" fmla="*/ 90297 w 171450"/>
                <a:gd name="connsiteY5" fmla="*/ 16669 h 171450"/>
                <a:gd name="connsiteX6" fmla="*/ 16669 w 171450"/>
                <a:gd name="connsiteY6" fmla="*/ 90297 h 171450"/>
                <a:gd name="connsiteX7" fmla="*/ 90297 w 171450"/>
                <a:gd name="connsiteY7" fmla="*/ 163925 h 171450"/>
                <a:gd name="connsiteX8" fmla="*/ 163925 w 171450"/>
                <a:gd name="connsiteY8" fmla="*/ 90297 h 171450"/>
                <a:gd name="connsiteX9" fmla="*/ 90297 w 171450"/>
                <a:gd name="connsiteY9" fmla="*/ 16669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450" h="171450">
                  <a:moveTo>
                    <a:pt x="90297" y="173450"/>
                  </a:moveTo>
                  <a:cubicBezTo>
                    <a:pt x="44377" y="173450"/>
                    <a:pt x="7144" y="136217"/>
                    <a:pt x="7144" y="90297"/>
                  </a:cubicBezTo>
                  <a:cubicBezTo>
                    <a:pt x="7144" y="44377"/>
                    <a:pt x="44377" y="7144"/>
                    <a:pt x="90297" y="7144"/>
                  </a:cubicBezTo>
                  <a:cubicBezTo>
                    <a:pt x="136217" y="7144"/>
                    <a:pt x="173450" y="44377"/>
                    <a:pt x="173450" y="90297"/>
                  </a:cubicBezTo>
                  <a:cubicBezTo>
                    <a:pt x="173403" y="136198"/>
                    <a:pt x="136198" y="173393"/>
                    <a:pt x="90297" y="173450"/>
                  </a:cubicBezTo>
                  <a:close/>
                  <a:moveTo>
                    <a:pt x="90297" y="16669"/>
                  </a:moveTo>
                  <a:cubicBezTo>
                    <a:pt x="49635" y="16669"/>
                    <a:pt x="16669" y="49635"/>
                    <a:pt x="16669" y="90297"/>
                  </a:cubicBezTo>
                  <a:cubicBezTo>
                    <a:pt x="16669" y="130959"/>
                    <a:pt x="49635" y="163925"/>
                    <a:pt x="90297" y="163925"/>
                  </a:cubicBezTo>
                  <a:cubicBezTo>
                    <a:pt x="130959" y="163925"/>
                    <a:pt x="163925" y="130959"/>
                    <a:pt x="163925" y="90297"/>
                  </a:cubicBezTo>
                  <a:cubicBezTo>
                    <a:pt x="163878" y="49654"/>
                    <a:pt x="130940" y="16726"/>
                    <a:pt x="90297" y="16669"/>
                  </a:cubicBezTo>
                  <a:close/>
                </a:path>
              </a:pathLst>
            </a:custGeom>
            <a:grpFill/>
            <a:ln w="3175" cap="flat">
              <a:solidFill>
                <a:schemeClr val="accent6"/>
              </a:solidFill>
              <a:prstDash val="solid"/>
              <a:miter/>
            </a:ln>
          </p:spPr>
          <p:txBody>
            <a:bodyPr rtlCol="0" anchor="ctr"/>
            <a:lstStyle/>
            <a:p>
              <a:endParaRPr lang="en-US"/>
            </a:p>
          </p:txBody>
        </p:sp>
        <p:sp>
          <p:nvSpPr>
            <p:cNvPr id="1065" name="Freeform: Shape 1064">
              <a:extLst>
                <a:ext uri="{FF2B5EF4-FFF2-40B4-BE49-F238E27FC236}">
                  <a16:creationId xmlns:a16="http://schemas.microsoft.com/office/drawing/2014/main" id="{AF3AB301-32E5-84B6-E020-BEA88DF696F6}"/>
                </a:ext>
              </a:extLst>
            </p:cNvPr>
            <p:cNvSpPr/>
            <p:nvPr/>
          </p:nvSpPr>
          <p:spPr>
            <a:xfrm>
              <a:off x="8291452" y="5280374"/>
              <a:ext cx="95250" cy="85725"/>
            </a:xfrm>
            <a:custGeom>
              <a:avLst/>
              <a:gdLst>
                <a:gd name="connsiteX0" fmla="*/ 43781 w 95250"/>
                <a:gd name="connsiteY0" fmla="*/ 85058 h 85725"/>
                <a:gd name="connsiteX1" fmla="*/ 39494 w 95250"/>
                <a:gd name="connsiteY1" fmla="*/ 82296 h 85725"/>
                <a:gd name="connsiteX2" fmla="*/ 7586 w 95250"/>
                <a:gd name="connsiteY2" fmla="*/ 13906 h 85725"/>
                <a:gd name="connsiteX3" fmla="*/ 9909 w 95250"/>
                <a:gd name="connsiteY3" fmla="*/ 7582 h 85725"/>
                <a:gd name="connsiteX4" fmla="*/ 11872 w 95250"/>
                <a:gd name="connsiteY4" fmla="*/ 7144 h 85725"/>
                <a:gd name="connsiteX5" fmla="*/ 90263 w 95250"/>
                <a:gd name="connsiteY5" fmla="*/ 7144 h 85725"/>
                <a:gd name="connsiteX6" fmla="*/ 95025 w 95250"/>
                <a:gd name="connsiteY6" fmla="*/ 11906 h 85725"/>
                <a:gd name="connsiteX7" fmla="*/ 90263 w 95250"/>
                <a:gd name="connsiteY7" fmla="*/ 16669 h 85725"/>
                <a:gd name="connsiteX8" fmla="*/ 19301 w 95250"/>
                <a:gd name="connsiteY8" fmla="*/ 16669 h 85725"/>
                <a:gd name="connsiteX9" fmla="*/ 47876 w 95250"/>
                <a:gd name="connsiteY9" fmla="*/ 78200 h 85725"/>
                <a:gd name="connsiteX10" fmla="*/ 45590 w 95250"/>
                <a:gd name="connsiteY10" fmla="*/ 84487 h 85725"/>
                <a:gd name="connsiteX11" fmla="*/ 43781 w 95250"/>
                <a:gd name="connsiteY11" fmla="*/ 85058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85725">
                  <a:moveTo>
                    <a:pt x="43781" y="85058"/>
                  </a:moveTo>
                  <a:cubicBezTo>
                    <a:pt x="41942" y="85049"/>
                    <a:pt x="40266" y="83972"/>
                    <a:pt x="39494" y="82296"/>
                  </a:cubicBezTo>
                  <a:lnTo>
                    <a:pt x="7586" y="13906"/>
                  </a:lnTo>
                  <a:cubicBezTo>
                    <a:pt x="6481" y="11516"/>
                    <a:pt x="7519" y="8687"/>
                    <a:pt x="9909" y="7582"/>
                  </a:cubicBezTo>
                  <a:cubicBezTo>
                    <a:pt x="10519" y="7296"/>
                    <a:pt x="11195" y="7153"/>
                    <a:pt x="11872" y="7144"/>
                  </a:cubicBezTo>
                  <a:lnTo>
                    <a:pt x="90263" y="7144"/>
                  </a:lnTo>
                  <a:cubicBezTo>
                    <a:pt x="92892" y="7144"/>
                    <a:pt x="95025" y="9277"/>
                    <a:pt x="95025" y="11906"/>
                  </a:cubicBezTo>
                  <a:cubicBezTo>
                    <a:pt x="95025" y="14535"/>
                    <a:pt x="92892" y="16669"/>
                    <a:pt x="90263" y="16669"/>
                  </a:cubicBezTo>
                  <a:lnTo>
                    <a:pt x="19301" y="16669"/>
                  </a:lnTo>
                  <a:lnTo>
                    <a:pt x="47876" y="78200"/>
                  </a:lnTo>
                  <a:cubicBezTo>
                    <a:pt x="48962" y="80572"/>
                    <a:pt x="47943" y="83373"/>
                    <a:pt x="45590" y="84487"/>
                  </a:cubicBezTo>
                  <a:cubicBezTo>
                    <a:pt x="45028" y="84801"/>
                    <a:pt x="44419" y="84992"/>
                    <a:pt x="43781" y="85058"/>
                  </a:cubicBezTo>
                  <a:close/>
                </a:path>
              </a:pathLst>
            </a:custGeom>
            <a:grpFill/>
            <a:ln w="3175" cap="flat">
              <a:solidFill>
                <a:schemeClr val="accent6"/>
              </a:solidFill>
              <a:prstDash val="solid"/>
              <a:miter/>
            </a:ln>
          </p:spPr>
          <p:txBody>
            <a:bodyPr rtlCol="0" anchor="ctr"/>
            <a:lstStyle/>
            <a:p>
              <a:endParaRPr lang="en-US"/>
            </a:p>
          </p:txBody>
        </p:sp>
        <p:sp>
          <p:nvSpPr>
            <p:cNvPr id="1066" name="Freeform: Shape 1065">
              <a:extLst>
                <a:ext uri="{FF2B5EF4-FFF2-40B4-BE49-F238E27FC236}">
                  <a16:creationId xmlns:a16="http://schemas.microsoft.com/office/drawing/2014/main" id="{A79F8FB9-4040-1368-D179-29AEF154859D}"/>
                </a:ext>
              </a:extLst>
            </p:cNvPr>
            <p:cNvSpPr/>
            <p:nvPr/>
          </p:nvSpPr>
          <p:spPr>
            <a:xfrm>
              <a:off x="8291379" y="5228278"/>
              <a:ext cx="76200" cy="66675"/>
            </a:xfrm>
            <a:custGeom>
              <a:avLst/>
              <a:gdLst>
                <a:gd name="connsiteX0" fmla="*/ 11850 w 76200"/>
                <a:gd name="connsiteY0" fmla="*/ 68860 h 66675"/>
                <a:gd name="connsiteX1" fmla="*/ 7144 w 76200"/>
                <a:gd name="connsiteY1" fmla="*/ 64040 h 66675"/>
                <a:gd name="connsiteX2" fmla="*/ 8706 w 76200"/>
                <a:gd name="connsiteY2" fmla="*/ 60573 h 66675"/>
                <a:gd name="connsiteX3" fmla="*/ 67190 w 76200"/>
                <a:gd name="connsiteY3" fmla="*/ 8471 h 66675"/>
                <a:gd name="connsiteX4" fmla="*/ 73924 w 76200"/>
                <a:gd name="connsiteY4" fmla="*/ 8604 h 66675"/>
                <a:gd name="connsiteX5" fmla="*/ 73791 w 76200"/>
                <a:gd name="connsiteY5" fmla="*/ 15338 h 66675"/>
                <a:gd name="connsiteX6" fmla="*/ 73476 w 76200"/>
                <a:gd name="connsiteY6" fmla="*/ 15615 h 66675"/>
                <a:gd name="connsiteX7" fmla="*/ 15278 w 76200"/>
                <a:gd name="connsiteY7" fmla="*/ 67335 h 66675"/>
                <a:gd name="connsiteX8" fmla="*/ 11850 w 76200"/>
                <a:gd name="connsiteY8" fmla="*/ 68860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200" h="66675">
                  <a:moveTo>
                    <a:pt x="11850" y="68860"/>
                  </a:moveTo>
                  <a:cubicBezTo>
                    <a:pt x="9221" y="68831"/>
                    <a:pt x="7116" y="66669"/>
                    <a:pt x="7144" y="64040"/>
                  </a:cubicBezTo>
                  <a:cubicBezTo>
                    <a:pt x="7163" y="62716"/>
                    <a:pt x="7725" y="61459"/>
                    <a:pt x="8706" y="60573"/>
                  </a:cubicBezTo>
                  <a:lnTo>
                    <a:pt x="67190" y="8471"/>
                  </a:lnTo>
                  <a:cubicBezTo>
                    <a:pt x="69085" y="6652"/>
                    <a:pt x="72105" y="6709"/>
                    <a:pt x="73924" y="8604"/>
                  </a:cubicBezTo>
                  <a:cubicBezTo>
                    <a:pt x="75743" y="10500"/>
                    <a:pt x="75686" y="13519"/>
                    <a:pt x="73791" y="15338"/>
                  </a:cubicBezTo>
                  <a:cubicBezTo>
                    <a:pt x="73686" y="15434"/>
                    <a:pt x="73581" y="15529"/>
                    <a:pt x="73476" y="15615"/>
                  </a:cubicBezTo>
                  <a:lnTo>
                    <a:pt x="15278" y="67335"/>
                  </a:lnTo>
                  <a:cubicBezTo>
                    <a:pt x="14392" y="68288"/>
                    <a:pt x="13154" y="68840"/>
                    <a:pt x="11850" y="68860"/>
                  </a:cubicBezTo>
                  <a:close/>
                </a:path>
              </a:pathLst>
            </a:custGeom>
            <a:grpFill/>
            <a:ln w="3175" cap="flat">
              <a:solidFill>
                <a:schemeClr val="accent6"/>
              </a:solidFill>
              <a:prstDash val="solid"/>
              <a:miter/>
            </a:ln>
          </p:spPr>
          <p:txBody>
            <a:bodyPr rtlCol="0" anchor="ctr"/>
            <a:lstStyle/>
            <a:p>
              <a:endParaRPr lang="en-US"/>
            </a:p>
          </p:txBody>
        </p:sp>
        <p:sp>
          <p:nvSpPr>
            <p:cNvPr id="1067" name="Freeform: Shape 1066">
              <a:extLst>
                <a:ext uri="{FF2B5EF4-FFF2-40B4-BE49-F238E27FC236}">
                  <a16:creationId xmlns:a16="http://schemas.microsoft.com/office/drawing/2014/main" id="{F55C9B4A-79D1-D2E8-5A28-E9ADF61C5F69}"/>
                </a:ext>
              </a:extLst>
            </p:cNvPr>
            <p:cNvSpPr/>
            <p:nvPr/>
          </p:nvSpPr>
          <p:spPr>
            <a:xfrm>
              <a:off x="8165021" y="5156644"/>
              <a:ext cx="428625" cy="295275"/>
            </a:xfrm>
            <a:custGeom>
              <a:avLst/>
              <a:gdLst>
                <a:gd name="connsiteX0" fmla="*/ 396811 w 428625"/>
                <a:gd name="connsiteY0" fmla="*/ 295180 h 295275"/>
                <a:gd name="connsiteX1" fmla="*/ 36862 w 428625"/>
                <a:gd name="connsiteY1" fmla="*/ 295180 h 295275"/>
                <a:gd name="connsiteX2" fmla="*/ 7144 w 428625"/>
                <a:gd name="connsiteY2" fmla="*/ 265462 h 295275"/>
                <a:gd name="connsiteX3" fmla="*/ 7144 w 428625"/>
                <a:gd name="connsiteY3" fmla="*/ 36862 h 295275"/>
                <a:gd name="connsiteX4" fmla="*/ 36862 w 428625"/>
                <a:gd name="connsiteY4" fmla="*/ 7144 h 295275"/>
                <a:gd name="connsiteX5" fmla="*/ 397288 w 428625"/>
                <a:gd name="connsiteY5" fmla="*/ 7144 h 295275"/>
                <a:gd name="connsiteX6" fmla="*/ 427006 w 428625"/>
                <a:gd name="connsiteY6" fmla="*/ 36862 h 295275"/>
                <a:gd name="connsiteX7" fmla="*/ 427006 w 428625"/>
                <a:gd name="connsiteY7" fmla="*/ 265462 h 295275"/>
                <a:gd name="connsiteX8" fmla="*/ 397097 w 428625"/>
                <a:gd name="connsiteY8" fmla="*/ 295180 h 295275"/>
                <a:gd name="connsiteX9" fmla="*/ 396811 w 428625"/>
                <a:gd name="connsiteY9" fmla="*/ 295180 h 295275"/>
                <a:gd name="connsiteX10" fmla="*/ 36862 w 428625"/>
                <a:gd name="connsiteY10" fmla="*/ 16288 h 295275"/>
                <a:gd name="connsiteX11" fmla="*/ 16669 w 428625"/>
                <a:gd name="connsiteY11" fmla="*/ 36481 h 295275"/>
                <a:gd name="connsiteX12" fmla="*/ 16669 w 428625"/>
                <a:gd name="connsiteY12" fmla="*/ 265081 h 295275"/>
                <a:gd name="connsiteX13" fmla="*/ 36481 w 428625"/>
                <a:gd name="connsiteY13" fmla="*/ 285655 h 295275"/>
                <a:gd name="connsiteX14" fmla="*/ 36862 w 428625"/>
                <a:gd name="connsiteY14" fmla="*/ 285655 h 295275"/>
                <a:gd name="connsiteX15" fmla="*/ 397288 w 428625"/>
                <a:gd name="connsiteY15" fmla="*/ 285655 h 295275"/>
                <a:gd name="connsiteX16" fmla="*/ 417481 w 428625"/>
                <a:gd name="connsiteY16" fmla="*/ 265462 h 295275"/>
                <a:gd name="connsiteX17" fmla="*/ 417481 w 428625"/>
                <a:gd name="connsiteY17" fmla="*/ 36862 h 295275"/>
                <a:gd name="connsiteX18" fmla="*/ 397288 w 428625"/>
                <a:gd name="connsiteY18" fmla="*/ 16669 h 295275"/>
                <a:gd name="connsiteX19" fmla="*/ 36862 w 428625"/>
                <a:gd name="connsiteY19" fmla="*/ 16669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28625" h="295275">
                  <a:moveTo>
                    <a:pt x="396811" y="295180"/>
                  </a:moveTo>
                  <a:lnTo>
                    <a:pt x="36862" y="295180"/>
                  </a:lnTo>
                  <a:cubicBezTo>
                    <a:pt x="20469" y="295132"/>
                    <a:pt x="7191" y="281854"/>
                    <a:pt x="7144" y="265462"/>
                  </a:cubicBezTo>
                  <a:lnTo>
                    <a:pt x="7144" y="36862"/>
                  </a:lnTo>
                  <a:cubicBezTo>
                    <a:pt x="7191" y="20469"/>
                    <a:pt x="20469" y="7191"/>
                    <a:pt x="36862" y="7144"/>
                  </a:cubicBezTo>
                  <a:lnTo>
                    <a:pt x="397288" y="7144"/>
                  </a:lnTo>
                  <a:cubicBezTo>
                    <a:pt x="413680" y="7191"/>
                    <a:pt x="426958" y="20469"/>
                    <a:pt x="427006" y="36862"/>
                  </a:cubicBezTo>
                  <a:lnTo>
                    <a:pt x="427006" y="265462"/>
                  </a:lnTo>
                  <a:cubicBezTo>
                    <a:pt x="426958" y="281930"/>
                    <a:pt x="413566" y="295237"/>
                    <a:pt x="397097" y="295180"/>
                  </a:cubicBezTo>
                  <a:cubicBezTo>
                    <a:pt x="397002" y="295180"/>
                    <a:pt x="396907" y="295180"/>
                    <a:pt x="396811" y="295180"/>
                  </a:cubicBezTo>
                  <a:close/>
                  <a:moveTo>
                    <a:pt x="36862" y="16288"/>
                  </a:moveTo>
                  <a:cubicBezTo>
                    <a:pt x="25708" y="16288"/>
                    <a:pt x="16669" y="25327"/>
                    <a:pt x="16669" y="36481"/>
                  </a:cubicBezTo>
                  <a:lnTo>
                    <a:pt x="16669" y="265081"/>
                  </a:lnTo>
                  <a:cubicBezTo>
                    <a:pt x="16459" y="276235"/>
                    <a:pt x="25327" y="285445"/>
                    <a:pt x="36481" y="285655"/>
                  </a:cubicBezTo>
                  <a:cubicBezTo>
                    <a:pt x="36605" y="285655"/>
                    <a:pt x="36738" y="285655"/>
                    <a:pt x="36862" y="285655"/>
                  </a:cubicBezTo>
                  <a:lnTo>
                    <a:pt x="397288" y="285655"/>
                  </a:lnTo>
                  <a:cubicBezTo>
                    <a:pt x="408441" y="285655"/>
                    <a:pt x="417481" y="276615"/>
                    <a:pt x="417481" y="265462"/>
                  </a:cubicBezTo>
                  <a:lnTo>
                    <a:pt x="417481" y="36862"/>
                  </a:lnTo>
                  <a:cubicBezTo>
                    <a:pt x="417481" y="25708"/>
                    <a:pt x="408441" y="16669"/>
                    <a:pt x="397288" y="16669"/>
                  </a:cubicBezTo>
                  <a:lnTo>
                    <a:pt x="36862" y="16669"/>
                  </a:lnTo>
                  <a:close/>
                </a:path>
              </a:pathLst>
            </a:custGeom>
            <a:grpFill/>
            <a:ln w="3175" cap="flat">
              <a:solidFill>
                <a:schemeClr val="accent6"/>
              </a:solidFill>
              <a:prstDash val="solid"/>
              <a:miter/>
            </a:ln>
          </p:spPr>
          <p:txBody>
            <a:bodyPr rtlCol="0" anchor="ctr"/>
            <a:lstStyle/>
            <a:p>
              <a:endParaRPr lang="en-US"/>
            </a:p>
          </p:txBody>
        </p:sp>
        <p:sp>
          <p:nvSpPr>
            <p:cNvPr id="1068" name="Freeform: Shape 1067">
              <a:extLst>
                <a:ext uri="{FF2B5EF4-FFF2-40B4-BE49-F238E27FC236}">
                  <a16:creationId xmlns:a16="http://schemas.microsoft.com/office/drawing/2014/main" id="{EA1255CC-6694-319A-A277-B3E4C6604778}"/>
                </a:ext>
              </a:extLst>
            </p:cNvPr>
            <p:cNvSpPr/>
            <p:nvPr/>
          </p:nvSpPr>
          <p:spPr>
            <a:xfrm>
              <a:off x="8164544" y="5399246"/>
              <a:ext cx="428625" cy="19050"/>
            </a:xfrm>
            <a:custGeom>
              <a:avLst/>
              <a:gdLst>
                <a:gd name="connsiteX0" fmla="*/ 422243 w 428625"/>
                <a:gd name="connsiteY0" fmla="*/ 16669 h 19050"/>
                <a:gd name="connsiteX1" fmla="*/ 11906 w 428625"/>
                <a:gd name="connsiteY1" fmla="*/ 16669 h 19050"/>
                <a:gd name="connsiteX2" fmla="*/ 7144 w 428625"/>
                <a:gd name="connsiteY2" fmla="*/ 11906 h 19050"/>
                <a:gd name="connsiteX3" fmla="*/ 11906 w 428625"/>
                <a:gd name="connsiteY3" fmla="*/ 7144 h 19050"/>
                <a:gd name="connsiteX4" fmla="*/ 422243 w 428625"/>
                <a:gd name="connsiteY4" fmla="*/ 7144 h 19050"/>
                <a:gd name="connsiteX5" fmla="*/ 427005 w 428625"/>
                <a:gd name="connsiteY5" fmla="*/ 11906 h 19050"/>
                <a:gd name="connsiteX6" fmla="*/ 422243 w 428625"/>
                <a:gd name="connsiteY6" fmla="*/ 16669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8625" h="19050">
                  <a:moveTo>
                    <a:pt x="422243" y="16669"/>
                  </a:moveTo>
                  <a:lnTo>
                    <a:pt x="11906" y="16669"/>
                  </a:lnTo>
                  <a:cubicBezTo>
                    <a:pt x="9277" y="16669"/>
                    <a:pt x="7144" y="14535"/>
                    <a:pt x="7144" y="11906"/>
                  </a:cubicBezTo>
                  <a:cubicBezTo>
                    <a:pt x="7144" y="9277"/>
                    <a:pt x="9277" y="7144"/>
                    <a:pt x="11906" y="7144"/>
                  </a:cubicBezTo>
                  <a:lnTo>
                    <a:pt x="422243" y="7144"/>
                  </a:lnTo>
                  <a:cubicBezTo>
                    <a:pt x="424872" y="7144"/>
                    <a:pt x="427005" y="9277"/>
                    <a:pt x="427005" y="11906"/>
                  </a:cubicBezTo>
                  <a:cubicBezTo>
                    <a:pt x="427005" y="14535"/>
                    <a:pt x="424872" y="16669"/>
                    <a:pt x="422243" y="16669"/>
                  </a:cubicBezTo>
                  <a:close/>
                </a:path>
              </a:pathLst>
            </a:custGeom>
            <a:grpFill/>
            <a:ln w="3175" cap="flat">
              <a:solidFill>
                <a:schemeClr val="accent6"/>
              </a:solidFill>
              <a:prstDash val="solid"/>
              <a:miter/>
            </a:ln>
          </p:spPr>
          <p:txBody>
            <a:bodyPr rtlCol="0" anchor="ctr"/>
            <a:lstStyle/>
            <a:p>
              <a:endParaRPr lang="en-US"/>
            </a:p>
          </p:txBody>
        </p:sp>
        <p:sp>
          <p:nvSpPr>
            <p:cNvPr id="1069" name="Freeform: Shape 1068">
              <a:extLst>
                <a:ext uri="{FF2B5EF4-FFF2-40B4-BE49-F238E27FC236}">
                  <a16:creationId xmlns:a16="http://schemas.microsoft.com/office/drawing/2014/main" id="{3F06D5C8-3D28-18CE-A9F3-8CF44A48F5F8}"/>
                </a:ext>
              </a:extLst>
            </p:cNvPr>
            <p:cNvSpPr/>
            <p:nvPr/>
          </p:nvSpPr>
          <p:spPr>
            <a:xfrm>
              <a:off x="8421529" y="5271230"/>
              <a:ext cx="123825" cy="19050"/>
            </a:xfrm>
            <a:custGeom>
              <a:avLst/>
              <a:gdLst>
                <a:gd name="connsiteX0" fmla="*/ 113729 w 123825"/>
                <a:gd name="connsiteY0" fmla="*/ 16669 h 19050"/>
                <a:gd name="connsiteX1" fmla="*/ 11906 w 123825"/>
                <a:gd name="connsiteY1" fmla="*/ 16669 h 19050"/>
                <a:gd name="connsiteX2" fmla="*/ 7144 w 123825"/>
                <a:gd name="connsiteY2" fmla="*/ 11906 h 19050"/>
                <a:gd name="connsiteX3" fmla="*/ 11906 w 123825"/>
                <a:gd name="connsiteY3" fmla="*/ 7144 h 19050"/>
                <a:gd name="connsiteX4" fmla="*/ 113729 w 123825"/>
                <a:gd name="connsiteY4" fmla="*/ 7144 h 19050"/>
                <a:gd name="connsiteX5" fmla="*/ 118491 w 123825"/>
                <a:gd name="connsiteY5" fmla="*/ 11906 h 19050"/>
                <a:gd name="connsiteX6" fmla="*/ 113729 w 123825"/>
                <a:gd name="connsiteY6" fmla="*/ 16669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825" h="19050">
                  <a:moveTo>
                    <a:pt x="113729" y="16669"/>
                  </a:moveTo>
                  <a:lnTo>
                    <a:pt x="11906" y="16669"/>
                  </a:lnTo>
                  <a:cubicBezTo>
                    <a:pt x="9277" y="16669"/>
                    <a:pt x="7144" y="14535"/>
                    <a:pt x="7144" y="11906"/>
                  </a:cubicBezTo>
                  <a:cubicBezTo>
                    <a:pt x="7144" y="9277"/>
                    <a:pt x="9277" y="7144"/>
                    <a:pt x="11906" y="7144"/>
                  </a:cubicBezTo>
                  <a:lnTo>
                    <a:pt x="113729" y="7144"/>
                  </a:lnTo>
                  <a:cubicBezTo>
                    <a:pt x="116357" y="7144"/>
                    <a:pt x="118491" y="9277"/>
                    <a:pt x="118491" y="11906"/>
                  </a:cubicBezTo>
                  <a:cubicBezTo>
                    <a:pt x="118491" y="14535"/>
                    <a:pt x="116357" y="16669"/>
                    <a:pt x="113729" y="16669"/>
                  </a:cubicBezTo>
                  <a:close/>
                </a:path>
              </a:pathLst>
            </a:custGeom>
            <a:grpFill/>
            <a:ln w="3175" cap="flat">
              <a:solidFill>
                <a:schemeClr val="accent6"/>
              </a:solidFill>
              <a:prstDash val="solid"/>
              <a:miter/>
            </a:ln>
          </p:spPr>
          <p:txBody>
            <a:bodyPr rtlCol="0" anchor="ctr"/>
            <a:lstStyle/>
            <a:p>
              <a:endParaRPr lang="en-US"/>
            </a:p>
          </p:txBody>
        </p:sp>
        <p:sp>
          <p:nvSpPr>
            <p:cNvPr id="1070" name="Freeform: Shape 1069">
              <a:extLst>
                <a:ext uri="{FF2B5EF4-FFF2-40B4-BE49-F238E27FC236}">
                  <a16:creationId xmlns:a16="http://schemas.microsoft.com/office/drawing/2014/main" id="{6CCA7388-A120-6EF2-5726-A8630C06A751}"/>
                </a:ext>
              </a:extLst>
            </p:cNvPr>
            <p:cNvSpPr/>
            <p:nvPr/>
          </p:nvSpPr>
          <p:spPr>
            <a:xfrm>
              <a:off x="8421529" y="5309901"/>
              <a:ext cx="123825" cy="19050"/>
            </a:xfrm>
            <a:custGeom>
              <a:avLst/>
              <a:gdLst>
                <a:gd name="connsiteX0" fmla="*/ 113729 w 123825"/>
                <a:gd name="connsiteY0" fmla="*/ 16669 h 19050"/>
                <a:gd name="connsiteX1" fmla="*/ 11906 w 123825"/>
                <a:gd name="connsiteY1" fmla="*/ 16669 h 19050"/>
                <a:gd name="connsiteX2" fmla="*/ 7144 w 123825"/>
                <a:gd name="connsiteY2" fmla="*/ 11906 h 19050"/>
                <a:gd name="connsiteX3" fmla="*/ 11906 w 123825"/>
                <a:gd name="connsiteY3" fmla="*/ 7144 h 19050"/>
                <a:gd name="connsiteX4" fmla="*/ 113729 w 123825"/>
                <a:gd name="connsiteY4" fmla="*/ 7144 h 19050"/>
                <a:gd name="connsiteX5" fmla="*/ 118491 w 123825"/>
                <a:gd name="connsiteY5" fmla="*/ 11906 h 19050"/>
                <a:gd name="connsiteX6" fmla="*/ 113729 w 123825"/>
                <a:gd name="connsiteY6" fmla="*/ 16669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825" h="19050">
                  <a:moveTo>
                    <a:pt x="113729" y="16669"/>
                  </a:moveTo>
                  <a:lnTo>
                    <a:pt x="11906" y="16669"/>
                  </a:lnTo>
                  <a:cubicBezTo>
                    <a:pt x="9277" y="16669"/>
                    <a:pt x="7144" y="14535"/>
                    <a:pt x="7144" y="11906"/>
                  </a:cubicBezTo>
                  <a:cubicBezTo>
                    <a:pt x="7144" y="9277"/>
                    <a:pt x="9277" y="7144"/>
                    <a:pt x="11906" y="7144"/>
                  </a:cubicBezTo>
                  <a:lnTo>
                    <a:pt x="113729" y="7144"/>
                  </a:lnTo>
                  <a:cubicBezTo>
                    <a:pt x="116357" y="7144"/>
                    <a:pt x="118491" y="9277"/>
                    <a:pt x="118491" y="11906"/>
                  </a:cubicBezTo>
                  <a:cubicBezTo>
                    <a:pt x="118491" y="14535"/>
                    <a:pt x="116357" y="16669"/>
                    <a:pt x="113729" y="16669"/>
                  </a:cubicBezTo>
                  <a:close/>
                </a:path>
              </a:pathLst>
            </a:custGeom>
            <a:grpFill/>
            <a:ln w="3175" cap="flat">
              <a:solidFill>
                <a:schemeClr val="accent6"/>
              </a:solidFill>
              <a:prstDash val="solid"/>
              <a:miter/>
            </a:ln>
          </p:spPr>
          <p:txBody>
            <a:bodyPr rtlCol="0" anchor="ctr"/>
            <a:lstStyle/>
            <a:p>
              <a:endParaRPr lang="en-US"/>
            </a:p>
          </p:txBody>
        </p:sp>
        <p:sp>
          <p:nvSpPr>
            <p:cNvPr id="1071" name="Freeform: Shape 1070">
              <a:extLst>
                <a:ext uri="{FF2B5EF4-FFF2-40B4-BE49-F238E27FC236}">
                  <a16:creationId xmlns:a16="http://schemas.microsoft.com/office/drawing/2014/main" id="{194F54EB-A17A-B52D-CFFD-074C41B35C9E}"/>
                </a:ext>
              </a:extLst>
            </p:cNvPr>
            <p:cNvSpPr/>
            <p:nvPr/>
          </p:nvSpPr>
          <p:spPr>
            <a:xfrm>
              <a:off x="8421529" y="5348573"/>
              <a:ext cx="123825" cy="19050"/>
            </a:xfrm>
            <a:custGeom>
              <a:avLst/>
              <a:gdLst>
                <a:gd name="connsiteX0" fmla="*/ 113729 w 123825"/>
                <a:gd name="connsiteY0" fmla="*/ 16669 h 19050"/>
                <a:gd name="connsiteX1" fmla="*/ 11906 w 123825"/>
                <a:gd name="connsiteY1" fmla="*/ 16669 h 19050"/>
                <a:gd name="connsiteX2" fmla="*/ 7144 w 123825"/>
                <a:gd name="connsiteY2" fmla="*/ 11906 h 19050"/>
                <a:gd name="connsiteX3" fmla="*/ 11906 w 123825"/>
                <a:gd name="connsiteY3" fmla="*/ 7144 h 19050"/>
                <a:gd name="connsiteX4" fmla="*/ 113729 w 123825"/>
                <a:gd name="connsiteY4" fmla="*/ 7144 h 19050"/>
                <a:gd name="connsiteX5" fmla="*/ 118491 w 123825"/>
                <a:gd name="connsiteY5" fmla="*/ 11906 h 19050"/>
                <a:gd name="connsiteX6" fmla="*/ 113729 w 123825"/>
                <a:gd name="connsiteY6" fmla="*/ 16669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825" h="19050">
                  <a:moveTo>
                    <a:pt x="113729" y="16669"/>
                  </a:moveTo>
                  <a:lnTo>
                    <a:pt x="11906" y="16669"/>
                  </a:lnTo>
                  <a:cubicBezTo>
                    <a:pt x="9277" y="16669"/>
                    <a:pt x="7144" y="14535"/>
                    <a:pt x="7144" y="11906"/>
                  </a:cubicBezTo>
                  <a:cubicBezTo>
                    <a:pt x="7144" y="9277"/>
                    <a:pt x="9277" y="7144"/>
                    <a:pt x="11906" y="7144"/>
                  </a:cubicBezTo>
                  <a:lnTo>
                    <a:pt x="113729" y="7144"/>
                  </a:lnTo>
                  <a:cubicBezTo>
                    <a:pt x="116357" y="7144"/>
                    <a:pt x="118491" y="9277"/>
                    <a:pt x="118491" y="11906"/>
                  </a:cubicBezTo>
                  <a:cubicBezTo>
                    <a:pt x="118491" y="14535"/>
                    <a:pt x="116357" y="16669"/>
                    <a:pt x="113729" y="16669"/>
                  </a:cubicBezTo>
                  <a:close/>
                </a:path>
              </a:pathLst>
            </a:custGeom>
            <a:grpFill/>
            <a:ln w="3175" cap="flat">
              <a:solidFill>
                <a:schemeClr val="accent6"/>
              </a:solidFill>
              <a:prstDash val="solid"/>
              <a:miter/>
            </a:ln>
          </p:spPr>
          <p:txBody>
            <a:bodyPr rtlCol="0" anchor="ctr"/>
            <a:lstStyle/>
            <a:p>
              <a:endParaRPr lang="en-US"/>
            </a:p>
          </p:txBody>
        </p:sp>
        <p:sp>
          <p:nvSpPr>
            <p:cNvPr id="1072" name="Freeform: Shape 1071">
              <a:extLst>
                <a:ext uri="{FF2B5EF4-FFF2-40B4-BE49-F238E27FC236}">
                  <a16:creationId xmlns:a16="http://schemas.microsoft.com/office/drawing/2014/main" id="{1CCB55B9-D227-0574-D55C-0E38482D3E52}"/>
                </a:ext>
              </a:extLst>
            </p:cNvPr>
            <p:cNvSpPr/>
            <p:nvPr/>
          </p:nvSpPr>
          <p:spPr>
            <a:xfrm>
              <a:off x="8332089" y="5435155"/>
              <a:ext cx="19050" cy="66675"/>
            </a:xfrm>
            <a:custGeom>
              <a:avLst/>
              <a:gdLst>
                <a:gd name="connsiteX0" fmla="*/ 11906 w 19050"/>
                <a:gd name="connsiteY0" fmla="*/ 63437 h 66675"/>
                <a:gd name="connsiteX1" fmla="*/ 7144 w 19050"/>
                <a:gd name="connsiteY1" fmla="*/ 58674 h 66675"/>
                <a:gd name="connsiteX2" fmla="*/ 7144 w 19050"/>
                <a:gd name="connsiteY2" fmla="*/ 11906 h 66675"/>
                <a:gd name="connsiteX3" fmla="*/ 11906 w 19050"/>
                <a:gd name="connsiteY3" fmla="*/ 7144 h 66675"/>
                <a:gd name="connsiteX4" fmla="*/ 16669 w 19050"/>
                <a:gd name="connsiteY4" fmla="*/ 11906 h 66675"/>
                <a:gd name="connsiteX5" fmla="*/ 16669 w 19050"/>
                <a:gd name="connsiteY5" fmla="*/ 58769 h 66675"/>
                <a:gd name="connsiteX6" fmla="*/ 11906 w 19050"/>
                <a:gd name="connsiteY6" fmla="*/ 63437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66675">
                  <a:moveTo>
                    <a:pt x="11906" y="63437"/>
                  </a:moveTo>
                  <a:cubicBezTo>
                    <a:pt x="9277" y="63437"/>
                    <a:pt x="7144" y="61303"/>
                    <a:pt x="7144" y="58674"/>
                  </a:cubicBezTo>
                  <a:lnTo>
                    <a:pt x="7144" y="11906"/>
                  </a:lnTo>
                  <a:cubicBezTo>
                    <a:pt x="7144" y="9277"/>
                    <a:pt x="9277" y="7144"/>
                    <a:pt x="11906" y="7144"/>
                  </a:cubicBezTo>
                  <a:cubicBezTo>
                    <a:pt x="14535" y="7144"/>
                    <a:pt x="16669" y="9277"/>
                    <a:pt x="16669" y="11906"/>
                  </a:cubicBezTo>
                  <a:lnTo>
                    <a:pt x="16669" y="58769"/>
                  </a:lnTo>
                  <a:cubicBezTo>
                    <a:pt x="16621" y="61360"/>
                    <a:pt x="14497" y="63437"/>
                    <a:pt x="11906" y="63437"/>
                  </a:cubicBezTo>
                  <a:close/>
                </a:path>
              </a:pathLst>
            </a:custGeom>
            <a:grpFill/>
            <a:ln w="3175" cap="flat">
              <a:solidFill>
                <a:schemeClr val="accent6"/>
              </a:solidFill>
              <a:prstDash val="solid"/>
              <a:miter/>
            </a:ln>
          </p:spPr>
          <p:txBody>
            <a:bodyPr rtlCol="0" anchor="ctr"/>
            <a:lstStyle/>
            <a:p>
              <a:endParaRPr lang="en-US"/>
            </a:p>
          </p:txBody>
        </p:sp>
        <p:sp>
          <p:nvSpPr>
            <p:cNvPr id="1073" name="Freeform: Shape 1072">
              <a:extLst>
                <a:ext uri="{FF2B5EF4-FFF2-40B4-BE49-F238E27FC236}">
                  <a16:creationId xmlns:a16="http://schemas.microsoft.com/office/drawing/2014/main" id="{BB2E506D-F559-0C7D-49ED-53E81272C858}"/>
                </a:ext>
              </a:extLst>
            </p:cNvPr>
            <p:cNvSpPr/>
            <p:nvPr/>
          </p:nvSpPr>
          <p:spPr>
            <a:xfrm>
              <a:off x="8402383" y="5435155"/>
              <a:ext cx="19050" cy="66675"/>
            </a:xfrm>
            <a:custGeom>
              <a:avLst/>
              <a:gdLst>
                <a:gd name="connsiteX0" fmla="*/ 11906 w 19050"/>
                <a:gd name="connsiteY0" fmla="*/ 63437 h 66675"/>
                <a:gd name="connsiteX1" fmla="*/ 7144 w 19050"/>
                <a:gd name="connsiteY1" fmla="*/ 58674 h 66675"/>
                <a:gd name="connsiteX2" fmla="*/ 7144 w 19050"/>
                <a:gd name="connsiteY2" fmla="*/ 11906 h 66675"/>
                <a:gd name="connsiteX3" fmla="*/ 11906 w 19050"/>
                <a:gd name="connsiteY3" fmla="*/ 7144 h 66675"/>
                <a:gd name="connsiteX4" fmla="*/ 16669 w 19050"/>
                <a:gd name="connsiteY4" fmla="*/ 11906 h 66675"/>
                <a:gd name="connsiteX5" fmla="*/ 16669 w 19050"/>
                <a:gd name="connsiteY5" fmla="*/ 58769 h 66675"/>
                <a:gd name="connsiteX6" fmla="*/ 11906 w 19050"/>
                <a:gd name="connsiteY6" fmla="*/ 63437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66675">
                  <a:moveTo>
                    <a:pt x="11906" y="63437"/>
                  </a:moveTo>
                  <a:cubicBezTo>
                    <a:pt x="9277" y="63437"/>
                    <a:pt x="7144" y="61303"/>
                    <a:pt x="7144" y="58674"/>
                  </a:cubicBezTo>
                  <a:lnTo>
                    <a:pt x="7144" y="11906"/>
                  </a:lnTo>
                  <a:cubicBezTo>
                    <a:pt x="7144" y="9277"/>
                    <a:pt x="9277" y="7144"/>
                    <a:pt x="11906" y="7144"/>
                  </a:cubicBezTo>
                  <a:cubicBezTo>
                    <a:pt x="14535" y="7144"/>
                    <a:pt x="16669" y="9277"/>
                    <a:pt x="16669" y="11906"/>
                  </a:cubicBezTo>
                  <a:lnTo>
                    <a:pt x="16669" y="58769"/>
                  </a:lnTo>
                  <a:cubicBezTo>
                    <a:pt x="16621" y="61360"/>
                    <a:pt x="14497" y="63437"/>
                    <a:pt x="11906" y="63437"/>
                  </a:cubicBezTo>
                  <a:close/>
                </a:path>
              </a:pathLst>
            </a:custGeom>
            <a:grpFill/>
            <a:ln w="3175" cap="flat">
              <a:solidFill>
                <a:schemeClr val="accent6"/>
              </a:solidFill>
              <a:prstDash val="solid"/>
              <a:miter/>
            </a:ln>
          </p:spPr>
          <p:txBody>
            <a:bodyPr rtlCol="0" anchor="ctr"/>
            <a:lstStyle/>
            <a:p>
              <a:endParaRPr lang="en-US"/>
            </a:p>
          </p:txBody>
        </p:sp>
        <p:sp>
          <p:nvSpPr>
            <p:cNvPr id="1074" name="Freeform: Shape 1073">
              <a:extLst>
                <a:ext uri="{FF2B5EF4-FFF2-40B4-BE49-F238E27FC236}">
                  <a16:creationId xmlns:a16="http://schemas.microsoft.com/office/drawing/2014/main" id="{7AC97126-7297-158C-028D-2E10CEAFF7E0}"/>
                </a:ext>
              </a:extLst>
            </p:cNvPr>
            <p:cNvSpPr/>
            <p:nvPr/>
          </p:nvSpPr>
          <p:spPr>
            <a:xfrm>
              <a:off x="8307610" y="5481923"/>
              <a:ext cx="142875" cy="19050"/>
            </a:xfrm>
            <a:custGeom>
              <a:avLst/>
              <a:gdLst>
                <a:gd name="connsiteX0" fmla="*/ 135731 w 142875"/>
                <a:gd name="connsiteY0" fmla="*/ 16669 h 19050"/>
                <a:gd name="connsiteX1" fmla="*/ 11906 w 142875"/>
                <a:gd name="connsiteY1" fmla="*/ 16669 h 19050"/>
                <a:gd name="connsiteX2" fmla="*/ 7144 w 142875"/>
                <a:gd name="connsiteY2" fmla="*/ 11906 h 19050"/>
                <a:gd name="connsiteX3" fmla="*/ 11906 w 142875"/>
                <a:gd name="connsiteY3" fmla="*/ 7144 h 19050"/>
                <a:gd name="connsiteX4" fmla="*/ 135731 w 142875"/>
                <a:gd name="connsiteY4" fmla="*/ 7144 h 19050"/>
                <a:gd name="connsiteX5" fmla="*/ 140494 w 142875"/>
                <a:gd name="connsiteY5" fmla="*/ 11906 h 19050"/>
                <a:gd name="connsiteX6" fmla="*/ 135731 w 142875"/>
                <a:gd name="connsiteY6" fmla="*/ 16669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875" h="19050">
                  <a:moveTo>
                    <a:pt x="135731" y="16669"/>
                  </a:moveTo>
                  <a:lnTo>
                    <a:pt x="11906" y="16669"/>
                  </a:lnTo>
                  <a:cubicBezTo>
                    <a:pt x="9277" y="16669"/>
                    <a:pt x="7144" y="14535"/>
                    <a:pt x="7144" y="11906"/>
                  </a:cubicBezTo>
                  <a:cubicBezTo>
                    <a:pt x="7144" y="9277"/>
                    <a:pt x="9277" y="7144"/>
                    <a:pt x="11906" y="7144"/>
                  </a:cubicBezTo>
                  <a:lnTo>
                    <a:pt x="135731" y="7144"/>
                  </a:lnTo>
                  <a:cubicBezTo>
                    <a:pt x="138360" y="7144"/>
                    <a:pt x="140494" y="9277"/>
                    <a:pt x="140494" y="11906"/>
                  </a:cubicBezTo>
                  <a:cubicBezTo>
                    <a:pt x="140494" y="14535"/>
                    <a:pt x="138360" y="16669"/>
                    <a:pt x="135731" y="16669"/>
                  </a:cubicBezTo>
                  <a:close/>
                </a:path>
              </a:pathLst>
            </a:custGeom>
            <a:grpFill/>
            <a:ln w="3175" cap="flat">
              <a:solidFill>
                <a:schemeClr val="accent6"/>
              </a:solidFill>
              <a:prstDash val="solid"/>
              <a:miter/>
            </a:ln>
          </p:spPr>
          <p:txBody>
            <a:bodyPr rtlCol="0" anchor="ctr"/>
            <a:lstStyle/>
            <a:p>
              <a:endParaRPr lang="en-US"/>
            </a:p>
          </p:txBody>
        </p:sp>
      </p:grpSp>
      <p:grpSp>
        <p:nvGrpSpPr>
          <p:cNvPr id="1075" name="Group 1074">
            <a:extLst>
              <a:ext uri="{FF2B5EF4-FFF2-40B4-BE49-F238E27FC236}">
                <a16:creationId xmlns:a16="http://schemas.microsoft.com/office/drawing/2014/main" id="{9A5629DE-E22A-DD2A-CC73-3BBD301C82D9}"/>
              </a:ext>
            </a:extLst>
          </p:cNvPr>
          <p:cNvGrpSpPr/>
          <p:nvPr/>
        </p:nvGrpSpPr>
        <p:grpSpPr>
          <a:xfrm>
            <a:off x="6450454" y="3073573"/>
            <a:ext cx="303667" cy="303667"/>
            <a:chOff x="7605950" y="1316219"/>
            <a:chExt cx="685800" cy="685800"/>
          </a:xfrm>
          <a:solidFill>
            <a:schemeClr val="accent6"/>
          </a:solidFill>
        </p:grpSpPr>
        <p:sp>
          <p:nvSpPr>
            <p:cNvPr id="1076" name="Freeform: Shape 1075">
              <a:extLst>
                <a:ext uri="{FF2B5EF4-FFF2-40B4-BE49-F238E27FC236}">
                  <a16:creationId xmlns:a16="http://schemas.microsoft.com/office/drawing/2014/main" id="{5D91DE84-440A-CDCC-3454-8D7AFA9747DC}"/>
                </a:ext>
              </a:extLst>
            </p:cNvPr>
            <p:cNvSpPr/>
            <p:nvPr/>
          </p:nvSpPr>
          <p:spPr>
            <a:xfrm>
              <a:off x="7605950" y="1316219"/>
              <a:ext cx="685800" cy="685800"/>
            </a:xfrm>
            <a:custGeom>
              <a:avLst/>
              <a:gdLst>
                <a:gd name="connsiteX0" fmla="*/ 678990 w 685800"/>
                <a:gd name="connsiteY0" fmla="*/ 298840 h 685800"/>
                <a:gd name="connsiteX1" fmla="*/ 662892 w 685800"/>
                <a:gd name="connsiteY1" fmla="*/ 281314 h 685800"/>
                <a:gd name="connsiteX2" fmla="*/ 600789 w 685800"/>
                <a:gd name="connsiteY2" fmla="*/ 267312 h 685800"/>
                <a:gd name="connsiteX3" fmla="*/ 581168 w 685800"/>
                <a:gd name="connsiteY3" fmla="*/ 219687 h 685800"/>
                <a:gd name="connsiteX4" fmla="*/ 615172 w 685800"/>
                <a:gd name="connsiteY4" fmla="*/ 165775 h 685800"/>
                <a:gd name="connsiteX5" fmla="*/ 614124 w 685800"/>
                <a:gd name="connsiteY5" fmla="*/ 141963 h 685800"/>
                <a:gd name="connsiteX6" fmla="*/ 547449 w 685800"/>
                <a:gd name="connsiteY6" fmla="*/ 75288 h 685800"/>
                <a:gd name="connsiteX7" fmla="*/ 523637 w 685800"/>
                <a:gd name="connsiteY7" fmla="*/ 74240 h 685800"/>
                <a:gd name="connsiteX8" fmla="*/ 469725 w 685800"/>
                <a:gd name="connsiteY8" fmla="*/ 108244 h 685800"/>
                <a:gd name="connsiteX9" fmla="*/ 422100 w 685800"/>
                <a:gd name="connsiteY9" fmla="*/ 88623 h 685800"/>
                <a:gd name="connsiteX10" fmla="*/ 408099 w 685800"/>
                <a:gd name="connsiteY10" fmla="*/ 26520 h 685800"/>
                <a:gd name="connsiteX11" fmla="*/ 390573 w 685800"/>
                <a:gd name="connsiteY11" fmla="*/ 10423 h 685800"/>
                <a:gd name="connsiteX12" fmla="*/ 296942 w 685800"/>
                <a:gd name="connsiteY12" fmla="*/ 10423 h 685800"/>
                <a:gd name="connsiteX13" fmla="*/ 279416 w 685800"/>
                <a:gd name="connsiteY13" fmla="*/ 26520 h 685800"/>
                <a:gd name="connsiteX14" fmla="*/ 265414 w 685800"/>
                <a:gd name="connsiteY14" fmla="*/ 88623 h 685800"/>
                <a:gd name="connsiteX15" fmla="*/ 217789 w 685800"/>
                <a:gd name="connsiteY15" fmla="*/ 108244 h 685800"/>
                <a:gd name="connsiteX16" fmla="*/ 163878 w 685800"/>
                <a:gd name="connsiteY16" fmla="*/ 74240 h 685800"/>
                <a:gd name="connsiteX17" fmla="*/ 140065 w 685800"/>
                <a:gd name="connsiteY17" fmla="*/ 75288 h 685800"/>
                <a:gd name="connsiteX18" fmla="*/ 73390 w 685800"/>
                <a:gd name="connsiteY18" fmla="*/ 141963 h 685800"/>
                <a:gd name="connsiteX19" fmla="*/ 72342 w 685800"/>
                <a:gd name="connsiteY19" fmla="*/ 165775 h 685800"/>
                <a:gd name="connsiteX20" fmla="*/ 106347 w 685800"/>
                <a:gd name="connsiteY20" fmla="*/ 219687 h 685800"/>
                <a:gd name="connsiteX21" fmla="*/ 86725 w 685800"/>
                <a:gd name="connsiteY21" fmla="*/ 267312 h 685800"/>
                <a:gd name="connsiteX22" fmla="*/ 26527 w 685800"/>
                <a:gd name="connsiteY22" fmla="*/ 281314 h 685800"/>
                <a:gd name="connsiteX23" fmla="*/ 10430 w 685800"/>
                <a:gd name="connsiteY23" fmla="*/ 298935 h 685800"/>
                <a:gd name="connsiteX24" fmla="*/ 10430 w 685800"/>
                <a:gd name="connsiteY24" fmla="*/ 392566 h 685800"/>
                <a:gd name="connsiteX25" fmla="*/ 26527 w 685800"/>
                <a:gd name="connsiteY25" fmla="*/ 410092 h 685800"/>
                <a:gd name="connsiteX26" fmla="*/ 88630 w 685800"/>
                <a:gd name="connsiteY26" fmla="*/ 424093 h 685800"/>
                <a:gd name="connsiteX27" fmla="*/ 108251 w 685800"/>
                <a:gd name="connsiteY27" fmla="*/ 471718 h 685800"/>
                <a:gd name="connsiteX28" fmla="*/ 74152 w 685800"/>
                <a:gd name="connsiteY28" fmla="*/ 525344 h 685800"/>
                <a:gd name="connsiteX29" fmla="*/ 75200 w 685800"/>
                <a:gd name="connsiteY29" fmla="*/ 549157 h 685800"/>
                <a:gd name="connsiteX30" fmla="*/ 141875 w 685800"/>
                <a:gd name="connsiteY30" fmla="*/ 615832 h 685800"/>
                <a:gd name="connsiteX31" fmla="*/ 165687 w 685800"/>
                <a:gd name="connsiteY31" fmla="*/ 616784 h 685800"/>
                <a:gd name="connsiteX32" fmla="*/ 219599 w 685800"/>
                <a:gd name="connsiteY32" fmla="*/ 582780 h 685800"/>
                <a:gd name="connsiteX33" fmla="*/ 267224 w 685800"/>
                <a:gd name="connsiteY33" fmla="*/ 602402 h 685800"/>
                <a:gd name="connsiteX34" fmla="*/ 281226 w 685800"/>
                <a:gd name="connsiteY34" fmla="*/ 664504 h 685800"/>
                <a:gd name="connsiteX35" fmla="*/ 298847 w 685800"/>
                <a:gd name="connsiteY35" fmla="*/ 680602 h 685800"/>
                <a:gd name="connsiteX36" fmla="*/ 392478 w 685800"/>
                <a:gd name="connsiteY36" fmla="*/ 680602 h 685800"/>
                <a:gd name="connsiteX37" fmla="*/ 410004 w 685800"/>
                <a:gd name="connsiteY37" fmla="*/ 664504 h 685800"/>
                <a:gd name="connsiteX38" fmla="*/ 424005 w 685800"/>
                <a:gd name="connsiteY38" fmla="*/ 602402 h 685800"/>
                <a:gd name="connsiteX39" fmla="*/ 471630 w 685800"/>
                <a:gd name="connsiteY39" fmla="*/ 582780 h 685800"/>
                <a:gd name="connsiteX40" fmla="*/ 525542 w 685800"/>
                <a:gd name="connsiteY40" fmla="*/ 616784 h 685800"/>
                <a:gd name="connsiteX41" fmla="*/ 549355 w 685800"/>
                <a:gd name="connsiteY41" fmla="*/ 615832 h 685800"/>
                <a:gd name="connsiteX42" fmla="*/ 616030 w 685800"/>
                <a:gd name="connsiteY42" fmla="*/ 549157 h 685800"/>
                <a:gd name="connsiteX43" fmla="*/ 617077 w 685800"/>
                <a:gd name="connsiteY43" fmla="*/ 525344 h 685800"/>
                <a:gd name="connsiteX44" fmla="*/ 583073 w 685800"/>
                <a:gd name="connsiteY44" fmla="*/ 471433 h 685800"/>
                <a:gd name="connsiteX45" fmla="*/ 602694 w 685800"/>
                <a:gd name="connsiteY45" fmla="*/ 423808 h 685800"/>
                <a:gd name="connsiteX46" fmla="*/ 664797 w 685800"/>
                <a:gd name="connsiteY46" fmla="*/ 409806 h 685800"/>
                <a:gd name="connsiteX47" fmla="*/ 680895 w 685800"/>
                <a:gd name="connsiteY47" fmla="*/ 392280 h 685800"/>
                <a:gd name="connsiteX48" fmla="*/ 678990 w 685800"/>
                <a:gd name="connsiteY48" fmla="*/ 298840 h 685800"/>
                <a:gd name="connsiteX49" fmla="*/ 639080 w 685800"/>
                <a:gd name="connsiteY49" fmla="*/ 372468 h 685800"/>
                <a:gd name="connsiteX50" fmla="*/ 578977 w 685800"/>
                <a:gd name="connsiteY50" fmla="*/ 385993 h 685800"/>
                <a:gd name="connsiteX51" fmla="*/ 563261 w 685800"/>
                <a:gd name="connsiteY51" fmla="*/ 401329 h 685800"/>
                <a:gd name="connsiteX52" fmla="*/ 538401 w 685800"/>
                <a:gd name="connsiteY52" fmla="*/ 461336 h 685800"/>
                <a:gd name="connsiteX53" fmla="*/ 538401 w 685800"/>
                <a:gd name="connsiteY53" fmla="*/ 483244 h 685800"/>
                <a:gd name="connsiteX54" fmla="*/ 571167 w 685800"/>
                <a:gd name="connsiteY54" fmla="*/ 535155 h 685800"/>
                <a:gd name="connsiteX55" fmla="*/ 533067 w 685800"/>
                <a:gd name="connsiteY55" fmla="*/ 573255 h 685800"/>
                <a:gd name="connsiteX56" fmla="*/ 481155 w 685800"/>
                <a:gd name="connsiteY56" fmla="*/ 540489 h 685800"/>
                <a:gd name="connsiteX57" fmla="*/ 459248 w 685800"/>
                <a:gd name="connsiteY57" fmla="*/ 540489 h 685800"/>
                <a:gd name="connsiteX58" fmla="*/ 399240 w 685800"/>
                <a:gd name="connsiteY58" fmla="*/ 565349 h 685800"/>
                <a:gd name="connsiteX59" fmla="*/ 383905 w 685800"/>
                <a:gd name="connsiteY59" fmla="*/ 581066 h 685800"/>
                <a:gd name="connsiteX60" fmla="*/ 370380 w 685800"/>
                <a:gd name="connsiteY60" fmla="*/ 640883 h 685800"/>
                <a:gd name="connsiteX61" fmla="*/ 316754 w 685800"/>
                <a:gd name="connsiteY61" fmla="*/ 640883 h 685800"/>
                <a:gd name="connsiteX62" fmla="*/ 303228 w 685800"/>
                <a:gd name="connsiteY62" fmla="*/ 581066 h 685800"/>
                <a:gd name="connsiteX63" fmla="*/ 287893 w 685800"/>
                <a:gd name="connsiteY63" fmla="*/ 565349 h 685800"/>
                <a:gd name="connsiteX64" fmla="*/ 227886 w 685800"/>
                <a:gd name="connsiteY64" fmla="*/ 540489 h 685800"/>
                <a:gd name="connsiteX65" fmla="*/ 205978 w 685800"/>
                <a:gd name="connsiteY65" fmla="*/ 540489 h 685800"/>
                <a:gd name="connsiteX66" fmla="*/ 154067 w 685800"/>
                <a:gd name="connsiteY66" fmla="*/ 573255 h 685800"/>
                <a:gd name="connsiteX67" fmla="*/ 115967 w 685800"/>
                <a:gd name="connsiteY67" fmla="*/ 535155 h 685800"/>
                <a:gd name="connsiteX68" fmla="*/ 148733 w 685800"/>
                <a:gd name="connsiteY68" fmla="*/ 483244 h 685800"/>
                <a:gd name="connsiteX69" fmla="*/ 148733 w 685800"/>
                <a:gd name="connsiteY69" fmla="*/ 461336 h 685800"/>
                <a:gd name="connsiteX70" fmla="*/ 123873 w 685800"/>
                <a:gd name="connsiteY70" fmla="*/ 401329 h 685800"/>
                <a:gd name="connsiteX71" fmla="*/ 108156 w 685800"/>
                <a:gd name="connsiteY71" fmla="*/ 385993 h 685800"/>
                <a:gd name="connsiteX72" fmla="*/ 48339 w 685800"/>
                <a:gd name="connsiteY72" fmla="*/ 372468 h 685800"/>
                <a:gd name="connsiteX73" fmla="*/ 47101 w 685800"/>
                <a:gd name="connsiteY73" fmla="*/ 345703 h 685800"/>
                <a:gd name="connsiteX74" fmla="*/ 48339 w 685800"/>
                <a:gd name="connsiteY74" fmla="*/ 318937 h 685800"/>
                <a:gd name="connsiteX75" fmla="*/ 108156 w 685800"/>
                <a:gd name="connsiteY75" fmla="*/ 305412 h 685800"/>
                <a:gd name="connsiteX76" fmla="*/ 123873 w 685800"/>
                <a:gd name="connsiteY76" fmla="*/ 290077 h 685800"/>
                <a:gd name="connsiteX77" fmla="*/ 148733 w 685800"/>
                <a:gd name="connsiteY77" fmla="*/ 230069 h 685800"/>
                <a:gd name="connsiteX78" fmla="*/ 148733 w 685800"/>
                <a:gd name="connsiteY78" fmla="*/ 208162 h 685800"/>
                <a:gd name="connsiteX79" fmla="*/ 115967 w 685800"/>
                <a:gd name="connsiteY79" fmla="*/ 156250 h 685800"/>
                <a:gd name="connsiteX80" fmla="*/ 154067 w 685800"/>
                <a:gd name="connsiteY80" fmla="*/ 118150 h 685800"/>
                <a:gd name="connsiteX81" fmla="*/ 205978 w 685800"/>
                <a:gd name="connsiteY81" fmla="*/ 150916 h 685800"/>
                <a:gd name="connsiteX82" fmla="*/ 227886 w 685800"/>
                <a:gd name="connsiteY82" fmla="*/ 150916 h 685800"/>
                <a:gd name="connsiteX83" fmla="*/ 287893 w 685800"/>
                <a:gd name="connsiteY83" fmla="*/ 126056 h 685800"/>
                <a:gd name="connsiteX84" fmla="*/ 304181 w 685800"/>
                <a:gd name="connsiteY84" fmla="*/ 110435 h 685800"/>
                <a:gd name="connsiteX85" fmla="*/ 317706 w 685800"/>
                <a:gd name="connsiteY85" fmla="*/ 50618 h 685800"/>
                <a:gd name="connsiteX86" fmla="*/ 371332 w 685800"/>
                <a:gd name="connsiteY86" fmla="*/ 50618 h 685800"/>
                <a:gd name="connsiteX87" fmla="*/ 384762 w 685800"/>
                <a:gd name="connsiteY87" fmla="*/ 110435 h 685800"/>
                <a:gd name="connsiteX88" fmla="*/ 400098 w 685800"/>
                <a:gd name="connsiteY88" fmla="*/ 126151 h 685800"/>
                <a:gd name="connsiteX89" fmla="*/ 460105 w 685800"/>
                <a:gd name="connsiteY89" fmla="*/ 151012 h 685800"/>
                <a:gd name="connsiteX90" fmla="*/ 482013 w 685800"/>
                <a:gd name="connsiteY90" fmla="*/ 151012 h 685800"/>
                <a:gd name="connsiteX91" fmla="*/ 533924 w 685800"/>
                <a:gd name="connsiteY91" fmla="*/ 118246 h 685800"/>
                <a:gd name="connsiteX92" fmla="*/ 572024 w 685800"/>
                <a:gd name="connsiteY92" fmla="*/ 156346 h 685800"/>
                <a:gd name="connsiteX93" fmla="*/ 539258 w 685800"/>
                <a:gd name="connsiteY93" fmla="*/ 208257 h 685800"/>
                <a:gd name="connsiteX94" fmla="*/ 539258 w 685800"/>
                <a:gd name="connsiteY94" fmla="*/ 230164 h 685800"/>
                <a:gd name="connsiteX95" fmla="*/ 564118 w 685800"/>
                <a:gd name="connsiteY95" fmla="*/ 290172 h 685800"/>
                <a:gd name="connsiteX96" fmla="*/ 578977 w 685800"/>
                <a:gd name="connsiteY96" fmla="*/ 305412 h 685800"/>
                <a:gd name="connsiteX97" fmla="*/ 638794 w 685800"/>
                <a:gd name="connsiteY97" fmla="*/ 318937 h 685800"/>
                <a:gd name="connsiteX98" fmla="*/ 640032 w 685800"/>
                <a:gd name="connsiteY98" fmla="*/ 345703 h 685800"/>
                <a:gd name="connsiteX99" fmla="*/ 639080 w 685800"/>
                <a:gd name="connsiteY99" fmla="*/ 372468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685800" h="685800">
                  <a:moveTo>
                    <a:pt x="678990" y="298840"/>
                  </a:moveTo>
                  <a:cubicBezTo>
                    <a:pt x="677780" y="290222"/>
                    <a:pt x="671379" y="283247"/>
                    <a:pt x="662892" y="281314"/>
                  </a:cubicBezTo>
                  <a:lnTo>
                    <a:pt x="600789" y="267312"/>
                  </a:lnTo>
                  <a:cubicBezTo>
                    <a:pt x="595798" y="250841"/>
                    <a:pt x="589226" y="234892"/>
                    <a:pt x="581168" y="219687"/>
                  </a:cubicBezTo>
                  <a:lnTo>
                    <a:pt x="615172" y="165775"/>
                  </a:lnTo>
                  <a:cubicBezTo>
                    <a:pt x="619811" y="158393"/>
                    <a:pt x="619392" y="148910"/>
                    <a:pt x="614124" y="141963"/>
                  </a:cubicBezTo>
                  <a:cubicBezTo>
                    <a:pt x="595103" y="116751"/>
                    <a:pt x="572662" y="94310"/>
                    <a:pt x="547449" y="75288"/>
                  </a:cubicBezTo>
                  <a:cubicBezTo>
                    <a:pt x="540506" y="70019"/>
                    <a:pt x="531019" y="69602"/>
                    <a:pt x="523637" y="74240"/>
                  </a:cubicBezTo>
                  <a:lnTo>
                    <a:pt x="469725" y="108244"/>
                  </a:lnTo>
                  <a:cubicBezTo>
                    <a:pt x="454523" y="100183"/>
                    <a:pt x="438569" y="93611"/>
                    <a:pt x="422100" y="88623"/>
                  </a:cubicBezTo>
                  <a:lnTo>
                    <a:pt x="408099" y="26520"/>
                  </a:lnTo>
                  <a:cubicBezTo>
                    <a:pt x="406165" y="18036"/>
                    <a:pt x="399193" y="11630"/>
                    <a:pt x="390573" y="10423"/>
                  </a:cubicBezTo>
                  <a:cubicBezTo>
                    <a:pt x="359512" y="6051"/>
                    <a:pt x="328003" y="6051"/>
                    <a:pt x="296942" y="10423"/>
                  </a:cubicBezTo>
                  <a:cubicBezTo>
                    <a:pt x="288322" y="11630"/>
                    <a:pt x="281349" y="18036"/>
                    <a:pt x="279416" y="26520"/>
                  </a:cubicBezTo>
                  <a:lnTo>
                    <a:pt x="265414" y="88623"/>
                  </a:lnTo>
                  <a:cubicBezTo>
                    <a:pt x="248945" y="93611"/>
                    <a:pt x="232991" y="100183"/>
                    <a:pt x="217789" y="108244"/>
                  </a:cubicBezTo>
                  <a:lnTo>
                    <a:pt x="163878" y="74240"/>
                  </a:lnTo>
                  <a:cubicBezTo>
                    <a:pt x="156496" y="69602"/>
                    <a:pt x="147009" y="70019"/>
                    <a:pt x="140065" y="75288"/>
                  </a:cubicBezTo>
                  <a:cubicBezTo>
                    <a:pt x="114853" y="94310"/>
                    <a:pt x="92411" y="116751"/>
                    <a:pt x="73390" y="141963"/>
                  </a:cubicBezTo>
                  <a:cubicBezTo>
                    <a:pt x="68123" y="148910"/>
                    <a:pt x="67704" y="158393"/>
                    <a:pt x="72342" y="165775"/>
                  </a:cubicBezTo>
                  <a:lnTo>
                    <a:pt x="106347" y="219687"/>
                  </a:lnTo>
                  <a:cubicBezTo>
                    <a:pt x="98288" y="234892"/>
                    <a:pt x="91716" y="250841"/>
                    <a:pt x="86725" y="267312"/>
                  </a:cubicBezTo>
                  <a:lnTo>
                    <a:pt x="26527" y="281314"/>
                  </a:lnTo>
                  <a:cubicBezTo>
                    <a:pt x="18012" y="283260"/>
                    <a:pt x="11602" y="290281"/>
                    <a:pt x="10430" y="298935"/>
                  </a:cubicBezTo>
                  <a:cubicBezTo>
                    <a:pt x="6048" y="329991"/>
                    <a:pt x="6048" y="361509"/>
                    <a:pt x="10430" y="392566"/>
                  </a:cubicBezTo>
                  <a:cubicBezTo>
                    <a:pt x="11640" y="401186"/>
                    <a:pt x="18040" y="408158"/>
                    <a:pt x="26527" y="410092"/>
                  </a:cubicBezTo>
                  <a:lnTo>
                    <a:pt x="88630" y="424093"/>
                  </a:lnTo>
                  <a:cubicBezTo>
                    <a:pt x="93612" y="440562"/>
                    <a:pt x="100184" y="456517"/>
                    <a:pt x="108251" y="471718"/>
                  </a:cubicBezTo>
                  <a:lnTo>
                    <a:pt x="74152" y="525344"/>
                  </a:lnTo>
                  <a:cubicBezTo>
                    <a:pt x="69513" y="532726"/>
                    <a:pt x="69933" y="542213"/>
                    <a:pt x="75200" y="549157"/>
                  </a:cubicBezTo>
                  <a:cubicBezTo>
                    <a:pt x="94212" y="574379"/>
                    <a:pt x="116653" y="596820"/>
                    <a:pt x="141875" y="615832"/>
                  </a:cubicBezTo>
                  <a:cubicBezTo>
                    <a:pt x="148838" y="621071"/>
                    <a:pt x="158325" y="621452"/>
                    <a:pt x="165687" y="616784"/>
                  </a:cubicBezTo>
                  <a:lnTo>
                    <a:pt x="219599" y="582780"/>
                  </a:lnTo>
                  <a:cubicBezTo>
                    <a:pt x="234801" y="590848"/>
                    <a:pt x="250755" y="597420"/>
                    <a:pt x="267224" y="602402"/>
                  </a:cubicBezTo>
                  <a:lnTo>
                    <a:pt x="281226" y="664504"/>
                  </a:lnTo>
                  <a:cubicBezTo>
                    <a:pt x="283169" y="673020"/>
                    <a:pt x="290189" y="679430"/>
                    <a:pt x="298847" y="680602"/>
                  </a:cubicBezTo>
                  <a:cubicBezTo>
                    <a:pt x="329898" y="685002"/>
                    <a:pt x="361426" y="685002"/>
                    <a:pt x="392478" y="680602"/>
                  </a:cubicBezTo>
                  <a:cubicBezTo>
                    <a:pt x="401098" y="679392"/>
                    <a:pt x="408070" y="672991"/>
                    <a:pt x="410004" y="664504"/>
                  </a:cubicBezTo>
                  <a:lnTo>
                    <a:pt x="424005" y="602402"/>
                  </a:lnTo>
                  <a:cubicBezTo>
                    <a:pt x="440474" y="597420"/>
                    <a:pt x="456428" y="590848"/>
                    <a:pt x="471630" y="582780"/>
                  </a:cubicBezTo>
                  <a:lnTo>
                    <a:pt x="525542" y="616784"/>
                  </a:lnTo>
                  <a:cubicBezTo>
                    <a:pt x="532905" y="621452"/>
                    <a:pt x="542392" y="621071"/>
                    <a:pt x="549355" y="615832"/>
                  </a:cubicBezTo>
                  <a:cubicBezTo>
                    <a:pt x="574577" y="596820"/>
                    <a:pt x="597018" y="574379"/>
                    <a:pt x="616030" y="549157"/>
                  </a:cubicBezTo>
                  <a:cubicBezTo>
                    <a:pt x="621297" y="542213"/>
                    <a:pt x="621716" y="532726"/>
                    <a:pt x="617077" y="525344"/>
                  </a:cubicBezTo>
                  <a:lnTo>
                    <a:pt x="583073" y="471433"/>
                  </a:lnTo>
                  <a:cubicBezTo>
                    <a:pt x="591141" y="456231"/>
                    <a:pt x="597713" y="440276"/>
                    <a:pt x="602694" y="423808"/>
                  </a:cubicBezTo>
                  <a:lnTo>
                    <a:pt x="664797" y="409806"/>
                  </a:lnTo>
                  <a:cubicBezTo>
                    <a:pt x="673284" y="407872"/>
                    <a:pt x="679685" y="400900"/>
                    <a:pt x="680895" y="392280"/>
                  </a:cubicBezTo>
                  <a:cubicBezTo>
                    <a:pt x="684638" y="361198"/>
                    <a:pt x="684000" y="329744"/>
                    <a:pt x="678990" y="298840"/>
                  </a:cubicBezTo>
                  <a:close/>
                  <a:moveTo>
                    <a:pt x="639080" y="372468"/>
                  </a:moveTo>
                  <a:lnTo>
                    <a:pt x="578977" y="385993"/>
                  </a:lnTo>
                  <a:cubicBezTo>
                    <a:pt x="571262" y="387732"/>
                    <a:pt x="565185" y="393662"/>
                    <a:pt x="563261" y="401329"/>
                  </a:cubicBezTo>
                  <a:cubicBezTo>
                    <a:pt x="557927" y="422427"/>
                    <a:pt x="549554" y="442648"/>
                    <a:pt x="538401" y="461336"/>
                  </a:cubicBezTo>
                  <a:cubicBezTo>
                    <a:pt x="534276" y="468061"/>
                    <a:pt x="534276" y="476519"/>
                    <a:pt x="538401" y="483244"/>
                  </a:cubicBezTo>
                  <a:lnTo>
                    <a:pt x="571167" y="535155"/>
                  </a:lnTo>
                  <a:cubicBezTo>
                    <a:pt x="559641" y="548976"/>
                    <a:pt x="546888" y="561730"/>
                    <a:pt x="533067" y="573255"/>
                  </a:cubicBezTo>
                  <a:lnTo>
                    <a:pt x="481155" y="540489"/>
                  </a:lnTo>
                  <a:cubicBezTo>
                    <a:pt x="474431" y="536365"/>
                    <a:pt x="465972" y="536365"/>
                    <a:pt x="459248" y="540489"/>
                  </a:cubicBezTo>
                  <a:cubicBezTo>
                    <a:pt x="440560" y="551643"/>
                    <a:pt x="420338" y="560015"/>
                    <a:pt x="399240" y="565349"/>
                  </a:cubicBezTo>
                  <a:cubicBezTo>
                    <a:pt x="391573" y="567273"/>
                    <a:pt x="385648" y="573350"/>
                    <a:pt x="383905" y="581066"/>
                  </a:cubicBezTo>
                  <a:lnTo>
                    <a:pt x="370380" y="640883"/>
                  </a:lnTo>
                  <a:cubicBezTo>
                    <a:pt x="352539" y="642549"/>
                    <a:pt x="334594" y="642549"/>
                    <a:pt x="316754" y="640883"/>
                  </a:cubicBezTo>
                  <a:lnTo>
                    <a:pt x="303228" y="581066"/>
                  </a:lnTo>
                  <a:cubicBezTo>
                    <a:pt x="301495" y="573350"/>
                    <a:pt x="295561" y="567273"/>
                    <a:pt x="287893" y="565349"/>
                  </a:cubicBezTo>
                  <a:cubicBezTo>
                    <a:pt x="266795" y="560015"/>
                    <a:pt x="246574" y="551643"/>
                    <a:pt x="227886" y="540489"/>
                  </a:cubicBezTo>
                  <a:cubicBezTo>
                    <a:pt x="221161" y="536365"/>
                    <a:pt x="212703" y="536365"/>
                    <a:pt x="205978" y="540489"/>
                  </a:cubicBezTo>
                  <a:lnTo>
                    <a:pt x="154067" y="573255"/>
                  </a:lnTo>
                  <a:cubicBezTo>
                    <a:pt x="140246" y="561730"/>
                    <a:pt x="127492" y="548976"/>
                    <a:pt x="115967" y="535155"/>
                  </a:cubicBezTo>
                  <a:lnTo>
                    <a:pt x="148733" y="483244"/>
                  </a:lnTo>
                  <a:cubicBezTo>
                    <a:pt x="152857" y="476519"/>
                    <a:pt x="152857" y="468061"/>
                    <a:pt x="148733" y="461336"/>
                  </a:cubicBezTo>
                  <a:cubicBezTo>
                    <a:pt x="137579" y="442648"/>
                    <a:pt x="129207" y="422427"/>
                    <a:pt x="123873" y="401329"/>
                  </a:cubicBezTo>
                  <a:cubicBezTo>
                    <a:pt x="121949" y="393662"/>
                    <a:pt x="115872" y="387732"/>
                    <a:pt x="108156" y="385993"/>
                  </a:cubicBezTo>
                  <a:lnTo>
                    <a:pt x="48339" y="372468"/>
                  </a:lnTo>
                  <a:cubicBezTo>
                    <a:pt x="47482" y="362943"/>
                    <a:pt x="47101" y="354466"/>
                    <a:pt x="47101" y="345703"/>
                  </a:cubicBezTo>
                  <a:cubicBezTo>
                    <a:pt x="47101" y="336940"/>
                    <a:pt x="47101" y="327986"/>
                    <a:pt x="48339" y="318937"/>
                  </a:cubicBezTo>
                  <a:lnTo>
                    <a:pt x="108156" y="305412"/>
                  </a:lnTo>
                  <a:cubicBezTo>
                    <a:pt x="115872" y="303674"/>
                    <a:pt x="121949" y="297743"/>
                    <a:pt x="123873" y="290077"/>
                  </a:cubicBezTo>
                  <a:cubicBezTo>
                    <a:pt x="129207" y="268976"/>
                    <a:pt x="137589" y="248763"/>
                    <a:pt x="148733" y="230069"/>
                  </a:cubicBezTo>
                  <a:cubicBezTo>
                    <a:pt x="152857" y="223348"/>
                    <a:pt x="152857" y="214883"/>
                    <a:pt x="148733" y="208162"/>
                  </a:cubicBezTo>
                  <a:lnTo>
                    <a:pt x="115967" y="156250"/>
                  </a:lnTo>
                  <a:cubicBezTo>
                    <a:pt x="127492" y="142429"/>
                    <a:pt x="140246" y="129677"/>
                    <a:pt x="154067" y="118150"/>
                  </a:cubicBezTo>
                  <a:lnTo>
                    <a:pt x="205978" y="150916"/>
                  </a:lnTo>
                  <a:cubicBezTo>
                    <a:pt x="212703" y="155038"/>
                    <a:pt x="221161" y="155038"/>
                    <a:pt x="227886" y="150916"/>
                  </a:cubicBezTo>
                  <a:cubicBezTo>
                    <a:pt x="246574" y="139766"/>
                    <a:pt x="266795" y="131391"/>
                    <a:pt x="287893" y="126056"/>
                  </a:cubicBezTo>
                  <a:cubicBezTo>
                    <a:pt x="295904" y="124467"/>
                    <a:pt x="302257" y="118371"/>
                    <a:pt x="304181" y="110435"/>
                  </a:cubicBezTo>
                  <a:lnTo>
                    <a:pt x="317706" y="50618"/>
                  </a:lnTo>
                  <a:cubicBezTo>
                    <a:pt x="335547" y="48950"/>
                    <a:pt x="353492" y="48950"/>
                    <a:pt x="371332" y="50618"/>
                  </a:cubicBezTo>
                  <a:lnTo>
                    <a:pt x="384762" y="110435"/>
                  </a:lnTo>
                  <a:cubicBezTo>
                    <a:pt x="386496" y="118148"/>
                    <a:pt x="392430" y="124225"/>
                    <a:pt x="400098" y="126151"/>
                  </a:cubicBezTo>
                  <a:cubicBezTo>
                    <a:pt x="421195" y="131485"/>
                    <a:pt x="441417" y="139859"/>
                    <a:pt x="460105" y="151012"/>
                  </a:cubicBezTo>
                  <a:cubicBezTo>
                    <a:pt x="466830" y="155133"/>
                    <a:pt x="475288" y="155133"/>
                    <a:pt x="482013" y="151012"/>
                  </a:cubicBezTo>
                  <a:lnTo>
                    <a:pt x="533924" y="118246"/>
                  </a:lnTo>
                  <a:cubicBezTo>
                    <a:pt x="547745" y="129773"/>
                    <a:pt x="560499" y="142525"/>
                    <a:pt x="572024" y="156346"/>
                  </a:cubicBezTo>
                  <a:lnTo>
                    <a:pt x="539258" y="208257"/>
                  </a:lnTo>
                  <a:cubicBezTo>
                    <a:pt x="535134" y="214978"/>
                    <a:pt x="535134" y="223444"/>
                    <a:pt x="539258" y="230164"/>
                  </a:cubicBezTo>
                  <a:cubicBezTo>
                    <a:pt x="550402" y="248858"/>
                    <a:pt x="558784" y="269071"/>
                    <a:pt x="564118" y="290172"/>
                  </a:cubicBezTo>
                  <a:cubicBezTo>
                    <a:pt x="565928" y="297577"/>
                    <a:pt x="571624" y="303413"/>
                    <a:pt x="578977" y="305412"/>
                  </a:cubicBezTo>
                  <a:lnTo>
                    <a:pt x="638794" y="318937"/>
                  </a:lnTo>
                  <a:cubicBezTo>
                    <a:pt x="639651" y="327986"/>
                    <a:pt x="640032" y="336940"/>
                    <a:pt x="640032" y="345703"/>
                  </a:cubicBezTo>
                  <a:cubicBezTo>
                    <a:pt x="640032" y="354466"/>
                    <a:pt x="639937" y="363419"/>
                    <a:pt x="639080" y="372468"/>
                  </a:cubicBezTo>
                  <a:close/>
                </a:path>
              </a:pathLst>
            </a:custGeom>
            <a:grpFill/>
            <a:ln w="3175" cap="flat">
              <a:solidFill>
                <a:schemeClr val="bg1"/>
              </a:solidFill>
              <a:prstDash val="solid"/>
              <a:miter/>
            </a:ln>
          </p:spPr>
          <p:txBody>
            <a:bodyPr rtlCol="0" anchor="ctr"/>
            <a:lstStyle/>
            <a:p>
              <a:endParaRPr lang="en-US"/>
            </a:p>
          </p:txBody>
        </p:sp>
        <p:sp>
          <p:nvSpPr>
            <p:cNvPr id="1077" name="Freeform: Shape 1076">
              <a:extLst>
                <a:ext uri="{FF2B5EF4-FFF2-40B4-BE49-F238E27FC236}">
                  <a16:creationId xmlns:a16="http://schemas.microsoft.com/office/drawing/2014/main" id="{291BEB80-26B5-BDF8-EBDA-F91360EDC284}"/>
                </a:ext>
              </a:extLst>
            </p:cNvPr>
            <p:cNvSpPr/>
            <p:nvPr/>
          </p:nvSpPr>
          <p:spPr>
            <a:xfrm>
              <a:off x="7799260" y="1510569"/>
              <a:ext cx="295275" cy="295275"/>
            </a:xfrm>
            <a:custGeom>
              <a:avLst/>
              <a:gdLst>
                <a:gd name="connsiteX0" fmla="*/ 151162 w 295275"/>
                <a:gd name="connsiteY0" fmla="*/ 7144 h 295275"/>
                <a:gd name="connsiteX1" fmla="*/ 7144 w 295275"/>
                <a:gd name="connsiteY1" fmla="*/ 151352 h 295275"/>
                <a:gd name="connsiteX2" fmla="*/ 151352 w 295275"/>
                <a:gd name="connsiteY2" fmla="*/ 295370 h 295275"/>
                <a:gd name="connsiteX3" fmla="*/ 295370 w 295275"/>
                <a:gd name="connsiteY3" fmla="*/ 151352 h 295275"/>
                <a:gd name="connsiteX4" fmla="*/ 151162 w 295275"/>
                <a:gd name="connsiteY4" fmla="*/ 7144 h 295275"/>
                <a:gd name="connsiteX5" fmla="*/ 151162 w 295275"/>
                <a:gd name="connsiteY5" fmla="*/ 253556 h 295275"/>
                <a:gd name="connsiteX6" fmla="*/ 49054 w 295275"/>
                <a:gd name="connsiteY6" fmla="*/ 151257 h 295275"/>
                <a:gd name="connsiteX7" fmla="*/ 151352 w 295275"/>
                <a:gd name="connsiteY7" fmla="*/ 49149 h 295275"/>
                <a:gd name="connsiteX8" fmla="*/ 253460 w 295275"/>
                <a:gd name="connsiteY8" fmla="*/ 151352 h 295275"/>
                <a:gd name="connsiteX9" fmla="*/ 151162 w 295275"/>
                <a:gd name="connsiteY9" fmla="*/ 253556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275" h="295275">
                  <a:moveTo>
                    <a:pt x="151162" y="7144"/>
                  </a:moveTo>
                  <a:cubicBezTo>
                    <a:pt x="71571" y="7196"/>
                    <a:pt x="7087" y="71760"/>
                    <a:pt x="7144" y="151352"/>
                  </a:cubicBezTo>
                  <a:cubicBezTo>
                    <a:pt x="7201" y="230943"/>
                    <a:pt x="71761" y="295427"/>
                    <a:pt x="151352" y="295370"/>
                  </a:cubicBezTo>
                  <a:cubicBezTo>
                    <a:pt x="230867" y="295313"/>
                    <a:pt x="295313" y="230867"/>
                    <a:pt x="295370" y="151352"/>
                  </a:cubicBezTo>
                  <a:cubicBezTo>
                    <a:pt x="295313" y="71730"/>
                    <a:pt x="230781" y="7196"/>
                    <a:pt x="151162" y="7144"/>
                  </a:cubicBezTo>
                  <a:close/>
                  <a:moveTo>
                    <a:pt x="151162" y="253556"/>
                  </a:moveTo>
                  <a:cubicBezTo>
                    <a:pt x="94717" y="253498"/>
                    <a:pt x="48996" y="207702"/>
                    <a:pt x="49054" y="151257"/>
                  </a:cubicBezTo>
                  <a:cubicBezTo>
                    <a:pt x="49111" y="94812"/>
                    <a:pt x="94907" y="49097"/>
                    <a:pt x="151352" y="49149"/>
                  </a:cubicBezTo>
                  <a:cubicBezTo>
                    <a:pt x="207759" y="49201"/>
                    <a:pt x="253460" y="94944"/>
                    <a:pt x="253460" y="151352"/>
                  </a:cubicBezTo>
                  <a:cubicBezTo>
                    <a:pt x="253356" y="207788"/>
                    <a:pt x="207597" y="253498"/>
                    <a:pt x="151162" y="253556"/>
                  </a:cubicBezTo>
                  <a:close/>
                </a:path>
              </a:pathLst>
            </a:custGeom>
            <a:grpFill/>
            <a:ln w="3175" cap="flat">
              <a:solidFill>
                <a:schemeClr val="bg1"/>
              </a:solidFill>
              <a:prstDash val="solid"/>
              <a:miter/>
            </a:ln>
          </p:spPr>
          <p:txBody>
            <a:bodyPr rtlCol="0" anchor="ctr"/>
            <a:lstStyle/>
            <a:p>
              <a:endParaRPr lang="en-US"/>
            </a:p>
          </p:txBody>
        </p:sp>
      </p:grpSp>
      <p:pic>
        <p:nvPicPr>
          <p:cNvPr id="1078" name="Graphic 23">
            <a:extLst>
              <a:ext uri="{FF2B5EF4-FFF2-40B4-BE49-F238E27FC236}">
                <a16:creationId xmlns:a16="http://schemas.microsoft.com/office/drawing/2014/main" id="{169644BA-CE54-61D3-0612-D5F2B31B88DE}"/>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6951" y="3526609"/>
            <a:ext cx="473565" cy="315710"/>
          </a:xfrm>
          <a:prstGeom prst="rect">
            <a:avLst/>
          </a:prstGeom>
        </p:spPr>
      </p:pic>
      <p:grpSp>
        <p:nvGrpSpPr>
          <p:cNvPr id="1079" name="Group 10">
            <a:extLst>
              <a:ext uri="{FF2B5EF4-FFF2-40B4-BE49-F238E27FC236}">
                <a16:creationId xmlns:a16="http://schemas.microsoft.com/office/drawing/2014/main" id="{480BE9F1-5230-7FB4-8610-EC05306B0AC4}"/>
              </a:ext>
            </a:extLst>
          </p:cNvPr>
          <p:cNvGrpSpPr>
            <a:grpSpLocks noChangeAspect="1"/>
          </p:cNvGrpSpPr>
          <p:nvPr/>
        </p:nvGrpSpPr>
        <p:grpSpPr bwMode="auto">
          <a:xfrm>
            <a:off x="187046" y="5296235"/>
            <a:ext cx="333375" cy="422275"/>
            <a:chOff x="134" y="3134"/>
            <a:chExt cx="210" cy="266"/>
          </a:xfrm>
          <a:solidFill>
            <a:schemeClr val="accent6"/>
          </a:solidFill>
        </p:grpSpPr>
        <p:sp>
          <p:nvSpPr>
            <p:cNvPr id="1080" name="Freeform 11">
              <a:extLst>
                <a:ext uri="{FF2B5EF4-FFF2-40B4-BE49-F238E27FC236}">
                  <a16:creationId xmlns:a16="http://schemas.microsoft.com/office/drawing/2014/main" id="{9BB29040-7360-028A-AACF-BAD6D7BB6316}"/>
                </a:ext>
              </a:extLst>
            </p:cNvPr>
            <p:cNvSpPr>
              <a:spLocks noEditPoints="1"/>
            </p:cNvSpPr>
            <p:nvPr/>
          </p:nvSpPr>
          <p:spPr bwMode="auto">
            <a:xfrm>
              <a:off x="134" y="3134"/>
              <a:ext cx="210" cy="266"/>
            </a:xfrm>
            <a:custGeom>
              <a:avLst/>
              <a:gdLst>
                <a:gd name="T0" fmla="*/ 46 w 1075"/>
                <a:gd name="T1" fmla="*/ 271 h 1371"/>
                <a:gd name="T2" fmla="*/ 46 w 1075"/>
                <a:gd name="T3" fmla="*/ 271 h 1371"/>
                <a:gd name="T4" fmla="*/ 46 w 1075"/>
                <a:gd name="T5" fmla="*/ 784 h 1371"/>
                <a:gd name="T6" fmla="*/ 311 w 1075"/>
                <a:gd name="T7" fmla="*/ 1210 h 1371"/>
                <a:gd name="T8" fmla="*/ 537 w 1075"/>
                <a:gd name="T9" fmla="*/ 1321 h 1371"/>
                <a:gd name="T10" fmla="*/ 763 w 1075"/>
                <a:gd name="T11" fmla="*/ 1210 h 1371"/>
                <a:gd name="T12" fmla="*/ 1029 w 1075"/>
                <a:gd name="T13" fmla="*/ 784 h 1371"/>
                <a:gd name="T14" fmla="*/ 1029 w 1075"/>
                <a:gd name="T15" fmla="*/ 271 h 1371"/>
                <a:gd name="T16" fmla="*/ 537 w 1075"/>
                <a:gd name="T17" fmla="*/ 55 h 1371"/>
                <a:gd name="T18" fmla="*/ 46 w 1075"/>
                <a:gd name="T19" fmla="*/ 271 h 1371"/>
                <a:gd name="T20" fmla="*/ 537 w 1075"/>
                <a:gd name="T21" fmla="*/ 1371 h 1371"/>
                <a:gd name="T22" fmla="*/ 537 w 1075"/>
                <a:gd name="T23" fmla="*/ 1371 h 1371"/>
                <a:gd name="T24" fmla="*/ 527 w 1075"/>
                <a:gd name="T25" fmla="*/ 1368 h 1371"/>
                <a:gd name="T26" fmla="*/ 291 w 1075"/>
                <a:gd name="T27" fmla="*/ 1252 h 1371"/>
                <a:gd name="T28" fmla="*/ 0 w 1075"/>
                <a:gd name="T29" fmla="*/ 784 h 1371"/>
                <a:gd name="T30" fmla="*/ 0 w 1075"/>
                <a:gd name="T31" fmla="*/ 252 h 1371"/>
                <a:gd name="T32" fmla="*/ 18 w 1075"/>
                <a:gd name="T33" fmla="*/ 229 h 1371"/>
                <a:gd name="T34" fmla="*/ 521 w 1075"/>
                <a:gd name="T35" fmla="*/ 7 h 1371"/>
                <a:gd name="T36" fmla="*/ 537 w 1075"/>
                <a:gd name="T37" fmla="*/ 0 h 1371"/>
                <a:gd name="T38" fmla="*/ 554 w 1075"/>
                <a:gd name="T39" fmla="*/ 7 h 1371"/>
                <a:gd name="T40" fmla="*/ 1056 w 1075"/>
                <a:gd name="T41" fmla="*/ 229 h 1371"/>
                <a:gd name="T42" fmla="*/ 1075 w 1075"/>
                <a:gd name="T43" fmla="*/ 252 h 1371"/>
                <a:gd name="T44" fmla="*/ 1075 w 1075"/>
                <a:gd name="T45" fmla="*/ 784 h 1371"/>
                <a:gd name="T46" fmla="*/ 784 w 1075"/>
                <a:gd name="T47" fmla="*/ 1252 h 1371"/>
                <a:gd name="T48" fmla="*/ 548 w 1075"/>
                <a:gd name="T49" fmla="*/ 1368 h 1371"/>
                <a:gd name="T50" fmla="*/ 537 w 1075"/>
                <a:gd name="T51" fmla="*/ 1371 h 1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75" h="1371">
                  <a:moveTo>
                    <a:pt x="46" y="271"/>
                  </a:moveTo>
                  <a:lnTo>
                    <a:pt x="46" y="271"/>
                  </a:lnTo>
                  <a:lnTo>
                    <a:pt x="46" y="784"/>
                  </a:lnTo>
                  <a:cubicBezTo>
                    <a:pt x="46" y="966"/>
                    <a:pt x="148" y="1129"/>
                    <a:pt x="311" y="1210"/>
                  </a:cubicBezTo>
                  <a:lnTo>
                    <a:pt x="537" y="1321"/>
                  </a:lnTo>
                  <a:lnTo>
                    <a:pt x="763" y="1210"/>
                  </a:lnTo>
                  <a:cubicBezTo>
                    <a:pt x="927" y="1129"/>
                    <a:pt x="1029" y="966"/>
                    <a:pt x="1029" y="784"/>
                  </a:cubicBezTo>
                  <a:lnTo>
                    <a:pt x="1029" y="271"/>
                  </a:lnTo>
                  <a:cubicBezTo>
                    <a:pt x="801" y="225"/>
                    <a:pt x="643" y="156"/>
                    <a:pt x="537" y="55"/>
                  </a:cubicBezTo>
                  <a:cubicBezTo>
                    <a:pt x="431" y="156"/>
                    <a:pt x="274" y="225"/>
                    <a:pt x="46" y="271"/>
                  </a:cubicBezTo>
                  <a:close/>
                  <a:moveTo>
                    <a:pt x="537" y="1371"/>
                  </a:moveTo>
                  <a:lnTo>
                    <a:pt x="537" y="1371"/>
                  </a:lnTo>
                  <a:cubicBezTo>
                    <a:pt x="534" y="1371"/>
                    <a:pt x="530" y="1370"/>
                    <a:pt x="527" y="1368"/>
                  </a:cubicBezTo>
                  <a:lnTo>
                    <a:pt x="291" y="1252"/>
                  </a:lnTo>
                  <a:cubicBezTo>
                    <a:pt x="111" y="1163"/>
                    <a:pt x="0" y="984"/>
                    <a:pt x="0" y="784"/>
                  </a:cubicBezTo>
                  <a:lnTo>
                    <a:pt x="0" y="252"/>
                  </a:lnTo>
                  <a:cubicBezTo>
                    <a:pt x="0" y="240"/>
                    <a:pt x="7" y="231"/>
                    <a:pt x="18" y="229"/>
                  </a:cubicBezTo>
                  <a:cubicBezTo>
                    <a:pt x="259" y="182"/>
                    <a:pt x="419" y="112"/>
                    <a:pt x="521" y="7"/>
                  </a:cubicBezTo>
                  <a:cubicBezTo>
                    <a:pt x="525" y="2"/>
                    <a:pt x="531" y="0"/>
                    <a:pt x="537" y="0"/>
                  </a:cubicBezTo>
                  <a:cubicBezTo>
                    <a:pt x="544" y="0"/>
                    <a:pt x="550" y="2"/>
                    <a:pt x="554" y="7"/>
                  </a:cubicBezTo>
                  <a:cubicBezTo>
                    <a:pt x="656" y="112"/>
                    <a:pt x="815" y="182"/>
                    <a:pt x="1056" y="229"/>
                  </a:cubicBezTo>
                  <a:cubicBezTo>
                    <a:pt x="1067" y="231"/>
                    <a:pt x="1075" y="240"/>
                    <a:pt x="1075" y="252"/>
                  </a:cubicBezTo>
                  <a:lnTo>
                    <a:pt x="1075" y="784"/>
                  </a:lnTo>
                  <a:cubicBezTo>
                    <a:pt x="1075" y="984"/>
                    <a:pt x="964" y="1163"/>
                    <a:pt x="784" y="1252"/>
                  </a:cubicBezTo>
                  <a:lnTo>
                    <a:pt x="548" y="1368"/>
                  </a:lnTo>
                  <a:cubicBezTo>
                    <a:pt x="544" y="1370"/>
                    <a:pt x="541" y="1371"/>
                    <a:pt x="537" y="137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81" name="Freeform 12">
              <a:extLst>
                <a:ext uri="{FF2B5EF4-FFF2-40B4-BE49-F238E27FC236}">
                  <a16:creationId xmlns:a16="http://schemas.microsoft.com/office/drawing/2014/main" id="{17B6DA5F-996B-0CC2-0313-2A9D589F0000}"/>
                </a:ext>
              </a:extLst>
            </p:cNvPr>
            <p:cNvSpPr>
              <a:spLocks/>
            </p:cNvSpPr>
            <p:nvPr/>
          </p:nvSpPr>
          <p:spPr bwMode="auto">
            <a:xfrm>
              <a:off x="199" y="3245"/>
              <a:ext cx="89" cy="60"/>
            </a:xfrm>
            <a:custGeom>
              <a:avLst/>
              <a:gdLst>
                <a:gd name="T0" fmla="*/ 169 w 453"/>
                <a:gd name="T1" fmla="*/ 308 h 308"/>
                <a:gd name="T2" fmla="*/ 169 w 453"/>
                <a:gd name="T3" fmla="*/ 308 h 308"/>
                <a:gd name="T4" fmla="*/ 169 w 453"/>
                <a:gd name="T5" fmla="*/ 308 h 308"/>
                <a:gd name="T6" fmla="*/ 153 w 453"/>
                <a:gd name="T7" fmla="*/ 301 h 308"/>
                <a:gd name="T8" fmla="*/ 9 w 453"/>
                <a:gd name="T9" fmla="*/ 157 h 308"/>
                <a:gd name="T10" fmla="*/ 9 w 453"/>
                <a:gd name="T11" fmla="*/ 124 h 308"/>
                <a:gd name="T12" fmla="*/ 42 w 453"/>
                <a:gd name="T13" fmla="*/ 124 h 308"/>
                <a:gd name="T14" fmla="*/ 169 w 453"/>
                <a:gd name="T15" fmla="*/ 251 h 308"/>
                <a:gd name="T16" fmla="*/ 411 w 453"/>
                <a:gd name="T17" fmla="*/ 10 h 308"/>
                <a:gd name="T18" fmla="*/ 444 w 453"/>
                <a:gd name="T19" fmla="*/ 10 h 308"/>
                <a:gd name="T20" fmla="*/ 444 w 453"/>
                <a:gd name="T21" fmla="*/ 43 h 308"/>
                <a:gd name="T22" fmla="*/ 186 w 453"/>
                <a:gd name="T23" fmla="*/ 301 h 308"/>
                <a:gd name="T24" fmla="*/ 169 w 453"/>
                <a:gd name="T25" fmla="*/ 308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3" h="308">
                  <a:moveTo>
                    <a:pt x="169" y="308"/>
                  </a:moveTo>
                  <a:lnTo>
                    <a:pt x="169" y="308"/>
                  </a:lnTo>
                  <a:lnTo>
                    <a:pt x="169" y="308"/>
                  </a:lnTo>
                  <a:cubicBezTo>
                    <a:pt x="163" y="308"/>
                    <a:pt x="157" y="305"/>
                    <a:pt x="153" y="301"/>
                  </a:cubicBezTo>
                  <a:lnTo>
                    <a:pt x="9" y="157"/>
                  </a:lnTo>
                  <a:cubicBezTo>
                    <a:pt x="0" y="148"/>
                    <a:pt x="0" y="133"/>
                    <a:pt x="9" y="124"/>
                  </a:cubicBezTo>
                  <a:cubicBezTo>
                    <a:pt x="18" y="115"/>
                    <a:pt x="33" y="115"/>
                    <a:pt x="42" y="124"/>
                  </a:cubicBezTo>
                  <a:lnTo>
                    <a:pt x="169" y="251"/>
                  </a:lnTo>
                  <a:lnTo>
                    <a:pt x="411" y="10"/>
                  </a:lnTo>
                  <a:cubicBezTo>
                    <a:pt x="420" y="0"/>
                    <a:pt x="435" y="0"/>
                    <a:pt x="444" y="10"/>
                  </a:cubicBezTo>
                  <a:cubicBezTo>
                    <a:pt x="453" y="19"/>
                    <a:pt x="453" y="33"/>
                    <a:pt x="444" y="43"/>
                  </a:cubicBezTo>
                  <a:lnTo>
                    <a:pt x="186" y="301"/>
                  </a:lnTo>
                  <a:cubicBezTo>
                    <a:pt x="181" y="305"/>
                    <a:pt x="175" y="308"/>
                    <a:pt x="169" y="30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82" name="Freeform 13">
              <a:extLst>
                <a:ext uri="{FF2B5EF4-FFF2-40B4-BE49-F238E27FC236}">
                  <a16:creationId xmlns:a16="http://schemas.microsoft.com/office/drawing/2014/main" id="{037158EA-5B80-0C96-A9B0-D3A03B965A72}"/>
                </a:ext>
              </a:extLst>
            </p:cNvPr>
            <p:cNvSpPr>
              <a:spLocks noEditPoints="1"/>
            </p:cNvSpPr>
            <p:nvPr/>
          </p:nvSpPr>
          <p:spPr bwMode="auto">
            <a:xfrm>
              <a:off x="155" y="3161"/>
              <a:ext cx="168" cy="216"/>
            </a:xfrm>
            <a:custGeom>
              <a:avLst/>
              <a:gdLst>
                <a:gd name="T0" fmla="*/ 252 w 863"/>
                <a:gd name="T1" fmla="*/ 975 h 1113"/>
                <a:gd name="T2" fmla="*/ 252 w 863"/>
                <a:gd name="T3" fmla="*/ 975 h 1113"/>
                <a:gd name="T4" fmla="*/ 431 w 863"/>
                <a:gd name="T5" fmla="*/ 1063 h 1113"/>
                <a:gd name="T6" fmla="*/ 610 w 863"/>
                <a:gd name="T7" fmla="*/ 975 h 1113"/>
                <a:gd name="T8" fmla="*/ 816 w 863"/>
                <a:gd name="T9" fmla="*/ 645 h 1113"/>
                <a:gd name="T10" fmla="*/ 816 w 863"/>
                <a:gd name="T11" fmla="*/ 217 h 1113"/>
                <a:gd name="T12" fmla="*/ 431 w 863"/>
                <a:gd name="T13" fmla="*/ 54 h 1113"/>
                <a:gd name="T14" fmla="*/ 47 w 863"/>
                <a:gd name="T15" fmla="*/ 217 h 1113"/>
                <a:gd name="T16" fmla="*/ 47 w 863"/>
                <a:gd name="T17" fmla="*/ 645 h 1113"/>
                <a:gd name="T18" fmla="*/ 252 w 863"/>
                <a:gd name="T19" fmla="*/ 975 h 1113"/>
                <a:gd name="T20" fmla="*/ 431 w 863"/>
                <a:gd name="T21" fmla="*/ 1113 h 1113"/>
                <a:gd name="T22" fmla="*/ 431 w 863"/>
                <a:gd name="T23" fmla="*/ 1113 h 1113"/>
                <a:gd name="T24" fmla="*/ 421 w 863"/>
                <a:gd name="T25" fmla="*/ 1110 h 1113"/>
                <a:gd name="T26" fmla="*/ 232 w 863"/>
                <a:gd name="T27" fmla="*/ 1017 h 1113"/>
                <a:gd name="T28" fmla="*/ 0 w 863"/>
                <a:gd name="T29" fmla="*/ 645 h 1113"/>
                <a:gd name="T30" fmla="*/ 0 w 863"/>
                <a:gd name="T31" fmla="*/ 199 h 1113"/>
                <a:gd name="T32" fmla="*/ 18 w 863"/>
                <a:gd name="T33" fmla="*/ 176 h 1113"/>
                <a:gd name="T34" fmla="*/ 417 w 863"/>
                <a:gd name="T35" fmla="*/ 6 h 1113"/>
                <a:gd name="T36" fmla="*/ 445 w 863"/>
                <a:gd name="T37" fmla="*/ 6 h 1113"/>
                <a:gd name="T38" fmla="*/ 845 w 863"/>
                <a:gd name="T39" fmla="*/ 176 h 1113"/>
                <a:gd name="T40" fmla="*/ 863 w 863"/>
                <a:gd name="T41" fmla="*/ 199 h 1113"/>
                <a:gd name="T42" fmla="*/ 863 w 863"/>
                <a:gd name="T43" fmla="*/ 645 h 1113"/>
                <a:gd name="T44" fmla="*/ 631 w 863"/>
                <a:gd name="T45" fmla="*/ 1017 h 1113"/>
                <a:gd name="T46" fmla="*/ 442 w 863"/>
                <a:gd name="T47" fmla="*/ 1110 h 1113"/>
                <a:gd name="T48" fmla="*/ 431 w 863"/>
                <a:gd name="T49" fmla="*/ 1113 h 1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63" h="1113">
                  <a:moveTo>
                    <a:pt x="252" y="975"/>
                  </a:moveTo>
                  <a:lnTo>
                    <a:pt x="252" y="975"/>
                  </a:lnTo>
                  <a:lnTo>
                    <a:pt x="431" y="1063"/>
                  </a:lnTo>
                  <a:lnTo>
                    <a:pt x="610" y="975"/>
                  </a:lnTo>
                  <a:cubicBezTo>
                    <a:pt x="737" y="913"/>
                    <a:pt x="816" y="786"/>
                    <a:pt x="816" y="645"/>
                  </a:cubicBezTo>
                  <a:lnTo>
                    <a:pt x="816" y="217"/>
                  </a:lnTo>
                  <a:cubicBezTo>
                    <a:pt x="656" y="178"/>
                    <a:pt x="529" y="124"/>
                    <a:pt x="431" y="54"/>
                  </a:cubicBezTo>
                  <a:cubicBezTo>
                    <a:pt x="333" y="124"/>
                    <a:pt x="207" y="178"/>
                    <a:pt x="47" y="217"/>
                  </a:cubicBezTo>
                  <a:lnTo>
                    <a:pt x="47" y="645"/>
                  </a:lnTo>
                  <a:cubicBezTo>
                    <a:pt x="47" y="786"/>
                    <a:pt x="126" y="913"/>
                    <a:pt x="252" y="975"/>
                  </a:cubicBezTo>
                  <a:close/>
                  <a:moveTo>
                    <a:pt x="431" y="1113"/>
                  </a:moveTo>
                  <a:lnTo>
                    <a:pt x="431" y="1113"/>
                  </a:lnTo>
                  <a:cubicBezTo>
                    <a:pt x="428" y="1113"/>
                    <a:pt x="424" y="1112"/>
                    <a:pt x="421" y="1110"/>
                  </a:cubicBezTo>
                  <a:lnTo>
                    <a:pt x="232" y="1017"/>
                  </a:lnTo>
                  <a:cubicBezTo>
                    <a:pt x="89" y="946"/>
                    <a:pt x="0" y="804"/>
                    <a:pt x="0" y="645"/>
                  </a:cubicBezTo>
                  <a:lnTo>
                    <a:pt x="0" y="199"/>
                  </a:lnTo>
                  <a:cubicBezTo>
                    <a:pt x="0" y="188"/>
                    <a:pt x="8" y="179"/>
                    <a:pt x="18" y="176"/>
                  </a:cubicBezTo>
                  <a:cubicBezTo>
                    <a:pt x="188" y="136"/>
                    <a:pt x="319" y="81"/>
                    <a:pt x="417" y="6"/>
                  </a:cubicBezTo>
                  <a:cubicBezTo>
                    <a:pt x="426" y="0"/>
                    <a:pt x="437" y="0"/>
                    <a:pt x="445" y="6"/>
                  </a:cubicBezTo>
                  <a:cubicBezTo>
                    <a:pt x="544" y="81"/>
                    <a:pt x="674" y="136"/>
                    <a:pt x="845" y="176"/>
                  </a:cubicBezTo>
                  <a:cubicBezTo>
                    <a:pt x="855" y="179"/>
                    <a:pt x="863" y="188"/>
                    <a:pt x="863" y="199"/>
                  </a:cubicBezTo>
                  <a:lnTo>
                    <a:pt x="863" y="645"/>
                  </a:lnTo>
                  <a:cubicBezTo>
                    <a:pt x="863" y="804"/>
                    <a:pt x="774" y="947"/>
                    <a:pt x="631" y="1017"/>
                  </a:cubicBezTo>
                  <a:lnTo>
                    <a:pt x="442" y="1110"/>
                  </a:lnTo>
                  <a:cubicBezTo>
                    <a:pt x="438" y="1112"/>
                    <a:pt x="435" y="1113"/>
                    <a:pt x="431" y="111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083" name="Group 16">
            <a:extLst>
              <a:ext uri="{FF2B5EF4-FFF2-40B4-BE49-F238E27FC236}">
                <a16:creationId xmlns:a16="http://schemas.microsoft.com/office/drawing/2014/main" id="{8FEE93D2-FE4D-C2A3-4E9A-5AA671E0EE0F}"/>
              </a:ext>
            </a:extLst>
          </p:cNvPr>
          <p:cNvGrpSpPr>
            <a:grpSpLocks noChangeAspect="1"/>
          </p:cNvGrpSpPr>
          <p:nvPr/>
        </p:nvGrpSpPr>
        <p:grpSpPr bwMode="auto">
          <a:xfrm>
            <a:off x="146564" y="2221820"/>
            <a:ext cx="414338" cy="436563"/>
            <a:chOff x="109" y="1379"/>
            <a:chExt cx="261" cy="275"/>
          </a:xfrm>
          <a:solidFill>
            <a:schemeClr val="accent6"/>
          </a:solidFill>
        </p:grpSpPr>
        <p:sp>
          <p:nvSpPr>
            <p:cNvPr id="1084" name="Freeform 17">
              <a:extLst>
                <a:ext uri="{FF2B5EF4-FFF2-40B4-BE49-F238E27FC236}">
                  <a16:creationId xmlns:a16="http://schemas.microsoft.com/office/drawing/2014/main" id="{AEB56454-06B4-1C22-2261-C7577F588593}"/>
                </a:ext>
              </a:extLst>
            </p:cNvPr>
            <p:cNvSpPr>
              <a:spLocks/>
            </p:cNvSpPr>
            <p:nvPr/>
          </p:nvSpPr>
          <p:spPr bwMode="auto">
            <a:xfrm>
              <a:off x="116" y="1379"/>
              <a:ext cx="128" cy="271"/>
            </a:xfrm>
            <a:custGeom>
              <a:avLst/>
              <a:gdLst>
                <a:gd name="T0" fmla="*/ 331 w 470"/>
                <a:gd name="T1" fmla="*/ 34 h 996"/>
                <a:gd name="T2" fmla="*/ 331 w 470"/>
                <a:gd name="T3" fmla="*/ 34 h 996"/>
                <a:gd name="T4" fmla="*/ 343 w 470"/>
                <a:gd name="T5" fmla="*/ 4 h 996"/>
                <a:gd name="T6" fmla="*/ 372 w 470"/>
                <a:gd name="T7" fmla="*/ 16 h 996"/>
                <a:gd name="T8" fmla="*/ 420 w 470"/>
                <a:gd name="T9" fmla="*/ 154 h 996"/>
                <a:gd name="T10" fmla="*/ 409 w 470"/>
                <a:gd name="T11" fmla="*/ 652 h 996"/>
                <a:gd name="T12" fmla="*/ 105 w 470"/>
                <a:gd name="T13" fmla="*/ 967 h 996"/>
                <a:gd name="T14" fmla="*/ 31 w 470"/>
                <a:gd name="T15" fmla="*/ 993 h 996"/>
                <a:gd name="T16" fmla="*/ 3 w 470"/>
                <a:gd name="T17" fmla="*/ 977 h 996"/>
                <a:gd name="T18" fmla="*/ 19 w 470"/>
                <a:gd name="T19" fmla="*/ 950 h 996"/>
                <a:gd name="T20" fmla="*/ 88 w 470"/>
                <a:gd name="T21" fmla="*/ 926 h 996"/>
                <a:gd name="T22" fmla="*/ 367 w 470"/>
                <a:gd name="T23" fmla="*/ 636 h 996"/>
                <a:gd name="T24" fmla="*/ 376 w 470"/>
                <a:gd name="T25" fmla="*/ 166 h 996"/>
                <a:gd name="T26" fmla="*/ 331 w 470"/>
                <a:gd name="T27" fmla="*/ 34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70" h="996">
                  <a:moveTo>
                    <a:pt x="331" y="34"/>
                  </a:moveTo>
                  <a:lnTo>
                    <a:pt x="331" y="34"/>
                  </a:lnTo>
                  <a:cubicBezTo>
                    <a:pt x="326" y="22"/>
                    <a:pt x="331" y="9"/>
                    <a:pt x="343" y="4"/>
                  </a:cubicBezTo>
                  <a:cubicBezTo>
                    <a:pt x="354" y="0"/>
                    <a:pt x="367" y="5"/>
                    <a:pt x="372" y="16"/>
                  </a:cubicBezTo>
                  <a:cubicBezTo>
                    <a:pt x="391" y="63"/>
                    <a:pt x="407" y="109"/>
                    <a:pt x="420" y="154"/>
                  </a:cubicBezTo>
                  <a:cubicBezTo>
                    <a:pt x="470" y="338"/>
                    <a:pt x="464" y="511"/>
                    <a:pt x="409" y="652"/>
                  </a:cubicBezTo>
                  <a:cubicBezTo>
                    <a:pt x="354" y="795"/>
                    <a:pt x="250" y="907"/>
                    <a:pt x="105" y="967"/>
                  </a:cubicBezTo>
                  <a:cubicBezTo>
                    <a:pt x="82" y="977"/>
                    <a:pt x="57" y="986"/>
                    <a:pt x="31" y="993"/>
                  </a:cubicBezTo>
                  <a:cubicBezTo>
                    <a:pt x="19" y="996"/>
                    <a:pt x="7" y="989"/>
                    <a:pt x="3" y="977"/>
                  </a:cubicBezTo>
                  <a:cubicBezTo>
                    <a:pt x="0" y="965"/>
                    <a:pt x="7" y="953"/>
                    <a:pt x="19" y="950"/>
                  </a:cubicBezTo>
                  <a:cubicBezTo>
                    <a:pt x="43" y="943"/>
                    <a:pt x="66" y="935"/>
                    <a:pt x="88" y="926"/>
                  </a:cubicBezTo>
                  <a:cubicBezTo>
                    <a:pt x="221" y="870"/>
                    <a:pt x="317" y="768"/>
                    <a:pt x="367" y="636"/>
                  </a:cubicBezTo>
                  <a:cubicBezTo>
                    <a:pt x="419" y="503"/>
                    <a:pt x="424" y="340"/>
                    <a:pt x="376" y="166"/>
                  </a:cubicBezTo>
                  <a:cubicBezTo>
                    <a:pt x="365" y="123"/>
                    <a:pt x="349" y="79"/>
                    <a:pt x="331" y="3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85" name="Freeform 18">
              <a:extLst>
                <a:ext uri="{FF2B5EF4-FFF2-40B4-BE49-F238E27FC236}">
                  <a16:creationId xmlns:a16="http://schemas.microsoft.com/office/drawing/2014/main" id="{B63A52B0-976F-D95B-36BA-1634098ED0B1}"/>
                </a:ext>
              </a:extLst>
            </p:cNvPr>
            <p:cNvSpPr>
              <a:spLocks/>
            </p:cNvSpPr>
            <p:nvPr/>
          </p:nvSpPr>
          <p:spPr bwMode="auto">
            <a:xfrm>
              <a:off x="178" y="1379"/>
              <a:ext cx="88" cy="61"/>
            </a:xfrm>
            <a:custGeom>
              <a:avLst/>
              <a:gdLst>
                <a:gd name="T0" fmla="*/ 45 w 324"/>
                <a:gd name="T1" fmla="*/ 209 h 224"/>
                <a:gd name="T2" fmla="*/ 45 w 324"/>
                <a:gd name="T3" fmla="*/ 209 h 224"/>
                <a:gd name="T4" fmla="*/ 14 w 324"/>
                <a:gd name="T5" fmla="*/ 217 h 224"/>
                <a:gd name="T6" fmla="*/ 6 w 324"/>
                <a:gd name="T7" fmla="*/ 187 h 224"/>
                <a:gd name="T8" fmla="*/ 106 w 324"/>
                <a:gd name="T9" fmla="*/ 14 h 224"/>
                <a:gd name="T10" fmla="*/ 136 w 324"/>
                <a:gd name="T11" fmla="*/ 5 h 224"/>
                <a:gd name="T12" fmla="*/ 309 w 324"/>
                <a:gd name="T13" fmla="*/ 105 h 224"/>
                <a:gd name="T14" fmla="*/ 318 w 324"/>
                <a:gd name="T15" fmla="*/ 136 h 224"/>
                <a:gd name="T16" fmla="*/ 287 w 324"/>
                <a:gd name="T17" fmla="*/ 144 h 224"/>
                <a:gd name="T18" fmla="*/ 134 w 324"/>
                <a:gd name="T19" fmla="*/ 56 h 224"/>
                <a:gd name="T20" fmla="*/ 45 w 324"/>
                <a:gd name="T21" fmla="*/ 209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4" h="224">
                  <a:moveTo>
                    <a:pt x="45" y="209"/>
                  </a:moveTo>
                  <a:lnTo>
                    <a:pt x="45" y="209"/>
                  </a:lnTo>
                  <a:cubicBezTo>
                    <a:pt x="39" y="220"/>
                    <a:pt x="25" y="224"/>
                    <a:pt x="14" y="217"/>
                  </a:cubicBezTo>
                  <a:cubicBezTo>
                    <a:pt x="4" y="211"/>
                    <a:pt x="0" y="197"/>
                    <a:pt x="6" y="187"/>
                  </a:cubicBezTo>
                  <a:lnTo>
                    <a:pt x="106" y="14"/>
                  </a:lnTo>
                  <a:cubicBezTo>
                    <a:pt x="112" y="4"/>
                    <a:pt x="126" y="0"/>
                    <a:pt x="136" y="5"/>
                  </a:cubicBezTo>
                  <a:lnTo>
                    <a:pt x="309" y="105"/>
                  </a:lnTo>
                  <a:cubicBezTo>
                    <a:pt x="320" y="112"/>
                    <a:pt x="324" y="125"/>
                    <a:pt x="318" y="136"/>
                  </a:cubicBezTo>
                  <a:cubicBezTo>
                    <a:pt x="312" y="147"/>
                    <a:pt x="298" y="150"/>
                    <a:pt x="287" y="144"/>
                  </a:cubicBezTo>
                  <a:lnTo>
                    <a:pt x="134" y="56"/>
                  </a:lnTo>
                  <a:lnTo>
                    <a:pt x="45" y="20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86" name="Freeform 19">
              <a:extLst>
                <a:ext uri="{FF2B5EF4-FFF2-40B4-BE49-F238E27FC236}">
                  <a16:creationId xmlns:a16="http://schemas.microsoft.com/office/drawing/2014/main" id="{21030D2E-9576-4742-35EA-0E80DA41019E}"/>
                </a:ext>
              </a:extLst>
            </p:cNvPr>
            <p:cNvSpPr>
              <a:spLocks/>
            </p:cNvSpPr>
            <p:nvPr/>
          </p:nvSpPr>
          <p:spPr bwMode="auto">
            <a:xfrm>
              <a:off x="109" y="1472"/>
              <a:ext cx="71" cy="71"/>
            </a:xfrm>
            <a:custGeom>
              <a:avLst/>
              <a:gdLst>
                <a:gd name="T0" fmla="*/ 8 w 260"/>
                <a:gd name="T1" fmla="*/ 41 h 261"/>
                <a:gd name="T2" fmla="*/ 8 w 260"/>
                <a:gd name="T3" fmla="*/ 41 h 261"/>
                <a:gd name="T4" fmla="*/ 8 w 260"/>
                <a:gd name="T5" fmla="*/ 9 h 261"/>
                <a:gd name="T6" fmla="*/ 40 w 260"/>
                <a:gd name="T7" fmla="*/ 9 h 261"/>
                <a:gd name="T8" fmla="*/ 251 w 260"/>
                <a:gd name="T9" fmla="*/ 220 h 261"/>
                <a:gd name="T10" fmla="*/ 251 w 260"/>
                <a:gd name="T11" fmla="*/ 252 h 261"/>
                <a:gd name="T12" fmla="*/ 219 w 260"/>
                <a:gd name="T13" fmla="*/ 252 h 261"/>
                <a:gd name="T14" fmla="*/ 8 w 260"/>
                <a:gd name="T15" fmla="*/ 41 h 2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0" h="261">
                  <a:moveTo>
                    <a:pt x="8" y="41"/>
                  </a:moveTo>
                  <a:lnTo>
                    <a:pt x="8" y="41"/>
                  </a:lnTo>
                  <a:cubicBezTo>
                    <a:pt x="0" y="32"/>
                    <a:pt x="0" y="18"/>
                    <a:pt x="8" y="9"/>
                  </a:cubicBezTo>
                  <a:cubicBezTo>
                    <a:pt x="17" y="0"/>
                    <a:pt x="31" y="0"/>
                    <a:pt x="40" y="9"/>
                  </a:cubicBezTo>
                  <a:lnTo>
                    <a:pt x="251" y="220"/>
                  </a:lnTo>
                  <a:cubicBezTo>
                    <a:pt x="260" y="229"/>
                    <a:pt x="260" y="243"/>
                    <a:pt x="251" y="252"/>
                  </a:cubicBezTo>
                  <a:cubicBezTo>
                    <a:pt x="242" y="261"/>
                    <a:pt x="228" y="261"/>
                    <a:pt x="219" y="252"/>
                  </a:cubicBezTo>
                  <a:lnTo>
                    <a:pt x="8" y="4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87" name="Freeform 20">
              <a:extLst>
                <a:ext uri="{FF2B5EF4-FFF2-40B4-BE49-F238E27FC236}">
                  <a16:creationId xmlns:a16="http://schemas.microsoft.com/office/drawing/2014/main" id="{A9B9BB61-6DE8-E521-2557-A3A41882E702}"/>
                </a:ext>
              </a:extLst>
            </p:cNvPr>
            <p:cNvSpPr>
              <a:spLocks/>
            </p:cNvSpPr>
            <p:nvPr/>
          </p:nvSpPr>
          <p:spPr bwMode="auto">
            <a:xfrm>
              <a:off x="109" y="1472"/>
              <a:ext cx="71" cy="71"/>
            </a:xfrm>
            <a:custGeom>
              <a:avLst/>
              <a:gdLst>
                <a:gd name="T0" fmla="*/ 40 w 260"/>
                <a:gd name="T1" fmla="*/ 252 h 261"/>
                <a:gd name="T2" fmla="*/ 40 w 260"/>
                <a:gd name="T3" fmla="*/ 252 h 261"/>
                <a:gd name="T4" fmla="*/ 8 w 260"/>
                <a:gd name="T5" fmla="*/ 252 h 261"/>
                <a:gd name="T6" fmla="*/ 8 w 260"/>
                <a:gd name="T7" fmla="*/ 220 h 261"/>
                <a:gd name="T8" fmla="*/ 219 w 260"/>
                <a:gd name="T9" fmla="*/ 9 h 261"/>
                <a:gd name="T10" fmla="*/ 251 w 260"/>
                <a:gd name="T11" fmla="*/ 9 h 261"/>
                <a:gd name="T12" fmla="*/ 251 w 260"/>
                <a:gd name="T13" fmla="*/ 41 h 261"/>
                <a:gd name="T14" fmla="*/ 40 w 260"/>
                <a:gd name="T15" fmla="*/ 252 h 2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0" h="261">
                  <a:moveTo>
                    <a:pt x="40" y="252"/>
                  </a:moveTo>
                  <a:lnTo>
                    <a:pt x="40" y="252"/>
                  </a:lnTo>
                  <a:cubicBezTo>
                    <a:pt x="31" y="261"/>
                    <a:pt x="17" y="261"/>
                    <a:pt x="8" y="252"/>
                  </a:cubicBezTo>
                  <a:cubicBezTo>
                    <a:pt x="0" y="243"/>
                    <a:pt x="0" y="229"/>
                    <a:pt x="8" y="220"/>
                  </a:cubicBezTo>
                  <a:lnTo>
                    <a:pt x="219" y="9"/>
                  </a:lnTo>
                  <a:cubicBezTo>
                    <a:pt x="228" y="0"/>
                    <a:pt x="242" y="0"/>
                    <a:pt x="251" y="9"/>
                  </a:cubicBezTo>
                  <a:cubicBezTo>
                    <a:pt x="260" y="18"/>
                    <a:pt x="260" y="32"/>
                    <a:pt x="251" y="41"/>
                  </a:cubicBezTo>
                  <a:lnTo>
                    <a:pt x="40" y="25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6" name="Freeform 21">
              <a:extLst>
                <a:ext uri="{FF2B5EF4-FFF2-40B4-BE49-F238E27FC236}">
                  <a16:creationId xmlns:a16="http://schemas.microsoft.com/office/drawing/2014/main" id="{1ED05FDB-A4A3-3792-B03C-445C023A6E79}"/>
                </a:ext>
              </a:extLst>
            </p:cNvPr>
            <p:cNvSpPr>
              <a:spLocks/>
            </p:cNvSpPr>
            <p:nvPr/>
          </p:nvSpPr>
          <p:spPr bwMode="auto">
            <a:xfrm>
              <a:off x="243" y="1583"/>
              <a:ext cx="71" cy="71"/>
            </a:xfrm>
            <a:custGeom>
              <a:avLst/>
              <a:gdLst>
                <a:gd name="T0" fmla="*/ 9 w 261"/>
                <a:gd name="T1" fmla="*/ 41 h 261"/>
                <a:gd name="T2" fmla="*/ 9 w 261"/>
                <a:gd name="T3" fmla="*/ 41 h 261"/>
                <a:gd name="T4" fmla="*/ 9 w 261"/>
                <a:gd name="T5" fmla="*/ 9 h 261"/>
                <a:gd name="T6" fmla="*/ 41 w 261"/>
                <a:gd name="T7" fmla="*/ 9 h 261"/>
                <a:gd name="T8" fmla="*/ 252 w 261"/>
                <a:gd name="T9" fmla="*/ 220 h 261"/>
                <a:gd name="T10" fmla="*/ 252 w 261"/>
                <a:gd name="T11" fmla="*/ 252 h 261"/>
                <a:gd name="T12" fmla="*/ 220 w 261"/>
                <a:gd name="T13" fmla="*/ 252 h 261"/>
                <a:gd name="T14" fmla="*/ 9 w 261"/>
                <a:gd name="T15" fmla="*/ 41 h 2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1" h="261">
                  <a:moveTo>
                    <a:pt x="9" y="41"/>
                  </a:moveTo>
                  <a:lnTo>
                    <a:pt x="9" y="41"/>
                  </a:lnTo>
                  <a:cubicBezTo>
                    <a:pt x="0" y="32"/>
                    <a:pt x="0" y="18"/>
                    <a:pt x="9" y="9"/>
                  </a:cubicBezTo>
                  <a:cubicBezTo>
                    <a:pt x="18" y="0"/>
                    <a:pt x="32" y="0"/>
                    <a:pt x="41" y="9"/>
                  </a:cubicBezTo>
                  <a:lnTo>
                    <a:pt x="252" y="220"/>
                  </a:lnTo>
                  <a:cubicBezTo>
                    <a:pt x="261" y="229"/>
                    <a:pt x="261" y="243"/>
                    <a:pt x="252" y="252"/>
                  </a:cubicBezTo>
                  <a:cubicBezTo>
                    <a:pt x="243" y="261"/>
                    <a:pt x="229" y="261"/>
                    <a:pt x="220" y="252"/>
                  </a:cubicBezTo>
                  <a:lnTo>
                    <a:pt x="9" y="4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7" name="Freeform 22">
              <a:extLst>
                <a:ext uri="{FF2B5EF4-FFF2-40B4-BE49-F238E27FC236}">
                  <a16:creationId xmlns:a16="http://schemas.microsoft.com/office/drawing/2014/main" id="{F34BFA63-CBAE-8A35-D41E-7AF2E96D3421}"/>
                </a:ext>
              </a:extLst>
            </p:cNvPr>
            <p:cNvSpPr>
              <a:spLocks/>
            </p:cNvSpPr>
            <p:nvPr/>
          </p:nvSpPr>
          <p:spPr bwMode="auto">
            <a:xfrm>
              <a:off x="243" y="1583"/>
              <a:ext cx="71" cy="71"/>
            </a:xfrm>
            <a:custGeom>
              <a:avLst/>
              <a:gdLst>
                <a:gd name="T0" fmla="*/ 41 w 261"/>
                <a:gd name="T1" fmla="*/ 252 h 261"/>
                <a:gd name="T2" fmla="*/ 41 w 261"/>
                <a:gd name="T3" fmla="*/ 252 h 261"/>
                <a:gd name="T4" fmla="*/ 9 w 261"/>
                <a:gd name="T5" fmla="*/ 252 h 261"/>
                <a:gd name="T6" fmla="*/ 9 w 261"/>
                <a:gd name="T7" fmla="*/ 220 h 261"/>
                <a:gd name="T8" fmla="*/ 220 w 261"/>
                <a:gd name="T9" fmla="*/ 9 h 261"/>
                <a:gd name="T10" fmla="*/ 252 w 261"/>
                <a:gd name="T11" fmla="*/ 9 h 261"/>
                <a:gd name="T12" fmla="*/ 252 w 261"/>
                <a:gd name="T13" fmla="*/ 41 h 261"/>
                <a:gd name="T14" fmla="*/ 41 w 261"/>
                <a:gd name="T15" fmla="*/ 252 h 2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1" h="261">
                  <a:moveTo>
                    <a:pt x="41" y="252"/>
                  </a:moveTo>
                  <a:lnTo>
                    <a:pt x="41" y="252"/>
                  </a:lnTo>
                  <a:cubicBezTo>
                    <a:pt x="32" y="261"/>
                    <a:pt x="18" y="261"/>
                    <a:pt x="9" y="252"/>
                  </a:cubicBezTo>
                  <a:cubicBezTo>
                    <a:pt x="0" y="243"/>
                    <a:pt x="0" y="229"/>
                    <a:pt x="9" y="220"/>
                  </a:cubicBezTo>
                  <a:lnTo>
                    <a:pt x="220" y="9"/>
                  </a:lnTo>
                  <a:cubicBezTo>
                    <a:pt x="229" y="0"/>
                    <a:pt x="243" y="0"/>
                    <a:pt x="252" y="9"/>
                  </a:cubicBezTo>
                  <a:cubicBezTo>
                    <a:pt x="261" y="18"/>
                    <a:pt x="261" y="32"/>
                    <a:pt x="252" y="41"/>
                  </a:cubicBezTo>
                  <a:lnTo>
                    <a:pt x="41" y="25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8" name="Freeform 23">
              <a:extLst>
                <a:ext uri="{FF2B5EF4-FFF2-40B4-BE49-F238E27FC236}">
                  <a16:creationId xmlns:a16="http://schemas.microsoft.com/office/drawing/2014/main" id="{85428D1A-7E9E-612C-B22C-F32CC5060291}"/>
                </a:ext>
              </a:extLst>
            </p:cNvPr>
            <p:cNvSpPr>
              <a:spLocks noEditPoints="1"/>
            </p:cNvSpPr>
            <p:nvPr/>
          </p:nvSpPr>
          <p:spPr bwMode="auto">
            <a:xfrm>
              <a:off x="286" y="1440"/>
              <a:ext cx="84" cy="84"/>
            </a:xfrm>
            <a:custGeom>
              <a:avLst/>
              <a:gdLst>
                <a:gd name="T0" fmla="*/ 232 w 309"/>
                <a:gd name="T1" fmla="*/ 77 h 309"/>
                <a:gd name="T2" fmla="*/ 232 w 309"/>
                <a:gd name="T3" fmla="*/ 77 h 309"/>
                <a:gd name="T4" fmla="*/ 155 w 309"/>
                <a:gd name="T5" fmla="*/ 45 h 309"/>
                <a:gd name="T6" fmla="*/ 77 w 309"/>
                <a:gd name="T7" fmla="*/ 77 h 309"/>
                <a:gd name="T8" fmla="*/ 45 w 309"/>
                <a:gd name="T9" fmla="*/ 155 h 309"/>
                <a:gd name="T10" fmla="*/ 77 w 309"/>
                <a:gd name="T11" fmla="*/ 232 h 309"/>
                <a:gd name="T12" fmla="*/ 155 w 309"/>
                <a:gd name="T13" fmla="*/ 264 h 309"/>
                <a:gd name="T14" fmla="*/ 232 w 309"/>
                <a:gd name="T15" fmla="*/ 232 h 309"/>
                <a:gd name="T16" fmla="*/ 264 w 309"/>
                <a:gd name="T17" fmla="*/ 155 h 309"/>
                <a:gd name="T18" fmla="*/ 232 w 309"/>
                <a:gd name="T19" fmla="*/ 77 h 309"/>
                <a:gd name="T20" fmla="*/ 155 w 309"/>
                <a:gd name="T21" fmla="*/ 0 h 309"/>
                <a:gd name="T22" fmla="*/ 155 w 309"/>
                <a:gd name="T23" fmla="*/ 0 h 309"/>
                <a:gd name="T24" fmla="*/ 264 w 309"/>
                <a:gd name="T25" fmla="*/ 45 h 309"/>
                <a:gd name="T26" fmla="*/ 309 w 309"/>
                <a:gd name="T27" fmla="*/ 155 h 309"/>
                <a:gd name="T28" fmla="*/ 264 w 309"/>
                <a:gd name="T29" fmla="*/ 264 h 309"/>
                <a:gd name="T30" fmla="*/ 155 w 309"/>
                <a:gd name="T31" fmla="*/ 309 h 309"/>
                <a:gd name="T32" fmla="*/ 45 w 309"/>
                <a:gd name="T33" fmla="*/ 264 h 309"/>
                <a:gd name="T34" fmla="*/ 0 w 309"/>
                <a:gd name="T35" fmla="*/ 155 h 309"/>
                <a:gd name="T36" fmla="*/ 45 w 309"/>
                <a:gd name="T37" fmla="*/ 45 h 309"/>
                <a:gd name="T38" fmla="*/ 155 w 309"/>
                <a:gd name="T39" fmla="*/ 0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9" h="309">
                  <a:moveTo>
                    <a:pt x="232" y="77"/>
                  </a:moveTo>
                  <a:lnTo>
                    <a:pt x="232" y="77"/>
                  </a:lnTo>
                  <a:cubicBezTo>
                    <a:pt x="212" y="57"/>
                    <a:pt x="185" y="45"/>
                    <a:pt x="155" y="45"/>
                  </a:cubicBezTo>
                  <a:cubicBezTo>
                    <a:pt x="124" y="45"/>
                    <a:pt x="97" y="57"/>
                    <a:pt x="77" y="77"/>
                  </a:cubicBezTo>
                  <a:cubicBezTo>
                    <a:pt x="57" y="97"/>
                    <a:pt x="45" y="124"/>
                    <a:pt x="45" y="155"/>
                  </a:cubicBezTo>
                  <a:cubicBezTo>
                    <a:pt x="45" y="185"/>
                    <a:pt x="57" y="212"/>
                    <a:pt x="77" y="232"/>
                  </a:cubicBezTo>
                  <a:cubicBezTo>
                    <a:pt x="97" y="252"/>
                    <a:pt x="124" y="264"/>
                    <a:pt x="155" y="264"/>
                  </a:cubicBezTo>
                  <a:cubicBezTo>
                    <a:pt x="185" y="264"/>
                    <a:pt x="212" y="252"/>
                    <a:pt x="232" y="232"/>
                  </a:cubicBezTo>
                  <a:cubicBezTo>
                    <a:pt x="252" y="212"/>
                    <a:pt x="264" y="185"/>
                    <a:pt x="264" y="155"/>
                  </a:cubicBezTo>
                  <a:cubicBezTo>
                    <a:pt x="264" y="124"/>
                    <a:pt x="252" y="97"/>
                    <a:pt x="232" y="77"/>
                  </a:cubicBezTo>
                  <a:close/>
                  <a:moveTo>
                    <a:pt x="155" y="0"/>
                  </a:moveTo>
                  <a:lnTo>
                    <a:pt x="155" y="0"/>
                  </a:lnTo>
                  <a:cubicBezTo>
                    <a:pt x="197" y="0"/>
                    <a:pt x="236" y="17"/>
                    <a:pt x="264" y="45"/>
                  </a:cubicBezTo>
                  <a:cubicBezTo>
                    <a:pt x="292" y="73"/>
                    <a:pt x="309" y="112"/>
                    <a:pt x="309" y="155"/>
                  </a:cubicBezTo>
                  <a:cubicBezTo>
                    <a:pt x="309" y="197"/>
                    <a:pt x="292" y="236"/>
                    <a:pt x="264" y="264"/>
                  </a:cubicBezTo>
                  <a:cubicBezTo>
                    <a:pt x="236" y="292"/>
                    <a:pt x="197" y="309"/>
                    <a:pt x="155" y="309"/>
                  </a:cubicBezTo>
                  <a:cubicBezTo>
                    <a:pt x="112" y="309"/>
                    <a:pt x="73" y="292"/>
                    <a:pt x="45" y="264"/>
                  </a:cubicBezTo>
                  <a:cubicBezTo>
                    <a:pt x="17" y="236"/>
                    <a:pt x="0" y="197"/>
                    <a:pt x="0" y="155"/>
                  </a:cubicBezTo>
                  <a:cubicBezTo>
                    <a:pt x="0" y="112"/>
                    <a:pt x="17" y="73"/>
                    <a:pt x="45" y="45"/>
                  </a:cubicBezTo>
                  <a:cubicBezTo>
                    <a:pt x="73" y="17"/>
                    <a:pt x="112" y="0"/>
                    <a:pt x="15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59" name="Group 4">
            <a:extLst>
              <a:ext uri="{FF2B5EF4-FFF2-40B4-BE49-F238E27FC236}">
                <a16:creationId xmlns:a16="http://schemas.microsoft.com/office/drawing/2014/main" id="{70867D4C-51F3-C4CB-1878-19A287AE2461}"/>
              </a:ext>
            </a:extLst>
          </p:cNvPr>
          <p:cNvGrpSpPr>
            <a:grpSpLocks noChangeAspect="1"/>
          </p:cNvGrpSpPr>
          <p:nvPr/>
        </p:nvGrpSpPr>
        <p:grpSpPr bwMode="auto">
          <a:xfrm>
            <a:off x="693737" y="1657348"/>
            <a:ext cx="409574" cy="384174"/>
            <a:chOff x="437" y="1044"/>
            <a:chExt cx="258" cy="242"/>
          </a:xfrm>
          <a:solidFill>
            <a:schemeClr val="accent6"/>
          </a:solidFill>
        </p:grpSpPr>
        <p:sp>
          <p:nvSpPr>
            <p:cNvPr id="261" name="Freeform 5">
              <a:extLst>
                <a:ext uri="{FF2B5EF4-FFF2-40B4-BE49-F238E27FC236}">
                  <a16:creationId xmlns:a16="http://schemas.microsoft.com/office/drawing/2014/main" id="{F0D96EC8-ECDA-9983-CCA2-0F467C6AF6E0}"/>
                </a:ext>
              </a:extLst>
            </p:cNvPr>
            <p:cNvSpPr>
              <a:spLocks noEditPoints="1"/>
            </p:cNvSpPr>
            <p:nvPr/>
          </p:nvSpPr>
          <p:spPr bwMode="auto">
            <a:xfrm>
              <a:off x="546" y="1150"/>
              <a:ext cx="149" cy="136"/>
            </a:xfrm>
            <a:custGeom>
              <a:avLst/>
              <a:gdLst>
                <a:gd name="T0" fmla="*/ 424 w 849"/>
                <a:gd name="T1" fmla="*/ 47 h 774"/>
                <a:gd name="T2" fmla="*/ 424 w 849"/>
                <a:gd name="T3" fmla="*/ 47 h 774"/>
                <a:gd name="T4" fmla="*/ 393 w 849"/>
                <a:gd name="T5" fmla="*/ 65 h 774"/>
                <a:gd name="T6" fmla="*/ 55 w 849"/>
                <a:gd name="T7" fmla="*/ 675 h 774"/>
                <a:gd name="T8" fmla="*/ 56 w 849"/>
                <a:gd name="T9" fmla="*/ 710 h 774"/>
                <a:gd name="T10" fmla="*/ 87 w 849"/>
                <a:gd name="T11" fmla="*/ 728 h 774"/>
                <a:gd name="T12" fmla="*/ 762 w 849"/>
                <a:gd name="T13" fmla="*/ 728 h 774"/>
                <a:gd name="T14" fmla="*/ 793 w 849"/>
                <a:gd name="T15" fmla="*/ 710 h 774"/>
                <a:gd name="T16" fmla="*/ 793 w 849"/>
                <a:gd name="T17" fmla="*/ 675 h 774"/>
                <a:gd name="T18" fmla="*/ 456 w 849"/>
                <a:gd name="T19" fmla="*/ 65 h 774"/>
                <a:gd name="T20" fmla="*/ 424 w 849"/>
                <a:gd name="T21" fmla="*/ 47 h 774"/>
                <a:gd name="T22" fmla="*/ 762 w 849"/>
                <a:gd name="T23" fmla="*/ 774 h 774"/>
                <a:gd name="T24" fmla="*/ 762 w 849"/>
                <a:gd name="T25" fmla="*/ 774 h 774"/>
                <a:gd name="T26" fmla="*/ 87 w 849"/>
                <a:gd name="T27" fmla="*/ 774 h 774"/>
                <a:gd name="T28" fmla="*/ 16 w 849"/>
                <a:gd name="T29" fmla="*/ 734 h 774"/>
                <a:gd name="T30" fmla="*/ 14 w 849"/>
                <a:gd name="T31" fmla="*/ 652 h 774"/>
                <a:gd name="T32" fmla="*/ 352 w 849"/>
                <a:gd name="T33" fmla="*/ 43 h 774"/>
                <a:gd name="T34" fmla="*/ 424 w 849"/>
                <a:gd name="T35" fmla="*/ 0 h 774"/>
                <a:gd name="T36" fmla="*/ 496 w 849"/>
                <a:gd name="T37" fmla="*/ 43 h 774"/>
                <a:gd name="T38" fmla="*/ 834 w 849"/>
                <a:gd name="T39" fmla="*/ 652 h 774"/>
                <a:gd name="T40" fmla="*/ 833 w 849"/>
                <a:gd name="T41" fmla="*/ 734 h 774"/>
                <a:gd name="T42" fmla="*/ 762 w 849"/>
                <a:gd name="T43" fmla="*/ 774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49" h="774">
                  <a:moveTo>
                    <a:pt x="424" y="47"/>
                  </a:moveTo>
                  <a:lnTo>
                    <a:pt x="424" y="47"/>
                  </a:lnTo>
                  <a:cubicBezTo>
                    <a:pt x="411" y="47"/>
                    <a:pt x="399" y="54"/>
                    <a:pt x="393" y="65"/>
                  </a:cubicBezTo>
                  <a:lnTo>
                    <a:pt x="55" y="675"/>
                  </a:lnTo>
                  <a:cubicBezTo>
                    <a:pt x="49" y="686"/>
                    <a:pt x="49" y="699"/>
                    <a:pt x="56" y="710"/>
                  </a:cubicBezTo>
                  <a:cubicBezTo>
                    <a:pt x="62" y="721"/>
                    <a:pt x="74" y="728"/>
                    <a:pt x="87" y="728"/>
                  </a:cubicBezTo>
                  <a:lnTo>
                    <a:pt x="762" y="728"/>
                  </a:lnTo>
                  <a:cubicBezTo>
                    <a:pt x="775" y="728"/>
                    <a:pt x="786" y="721"/>
                    <a:pt x="793" y="710"/>
                  </a:cubicBezTo>
                  <a:cubicBezTo>
                    <a:pt x="799" y="699"/>
                    <a:pt x="800" y="686"/>
                    <a:pt x="793" y="675"/>
                  </a:cubicBezTo>
                  <a:lnTo>
                    <a:pt x="456" y="65"/>
                  </a:lnTo>
                  <a:cubicBezTo>
                    <a:pt x="449" y="54"/>
                    <a:pt x="438" y="47"/>
                    <a:pt x="424" y="47"/>
                  </a:cubicBezTo>
                  <a:close/>
                  <a:moveTo>
                    <a:pt x="762" y="774"/>
                  </a:moveTo>
                  <a:lnTo>
                    <a:pt x="762" y="774"/>
                  </a:lnTo>
                  <a:lnTo>
                    <a:pt x="87" y="774"/>
                  </a:lnTo>
                  <a:cubicBezTo>
                    <a:pt x="57" y="774"/>
                    <a:pt x="30" y="759"/>
                    <a:pt x="16" y="734"/>
                  </a:cubicBezTo>
                  <a:cubicBezTo>
                    <a:pt x="1" y="709"/>
                    <a:pt x="0" y="678"/>
                    <a:pt x="14" y="652"/>
                  </a:cubicBezTo>
                  <a:lnTo>
                    <a:pt x="352" y="43"/>
                  </a:lnTo>
                  <a:cubicBezTo>
                    <a:pt x="367" y="16"/>
                    <a:pt x="394" y="0"/>
                    <a:pt x="424" y="0"/>
                  </a:cubicBezTo>
                  <a:cubicBezTo>
                    <a:pt x="455" y="0"/>
                    <a:pt x="482" y="16"/>
                    <a:pt x="496" y="43"/>
                  </a:cubicBezTo>
                  <a:lnTo>
                    <a:pt x="834" y="652"/>
                  </a:lnTo>
                  <a:cubicBezTo>
                    <a:pt x="849" y="678"/>
                    <a:pt x="848" y="709"/>
                    <a:pt x="833" y="734"/>
                  </a:cubicBezTo>
                  <a:cubicBezTo>
                    <a:pt x="818" y="759"/>
                    <a:pt x="792" y="774"/>
                    <a:pt x="762" y="77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2" name="Freeform 6">
              <a:extLst>
                <a:ext uri="{FF2B5EF4-FFF2-40B4-BE49-F238E27FC236}">
                  <a16:creationId xmlns:a16="http://schemas.microsoft.com/office/drawing/2014/main" id="{DD1B872B-9DC6-3222-86AB-D3A57AB3BF18}"/>
                </a:ext>
              </a:extLst>
            </p:cNvPr>
            <p:cNvSpPr>
              <a:spLocks/>
            </p:cNvSpPr>
            <p:nvPr/>
          </p:nvSpPr>
          <p:spPr bwMode="auto">
            <a:xfrm>
              <a:off x="616" y="1192"/>
              <a:ext cx="9" cy="52"/>
            </a:xfrm>
            <a:custGeom>
              <a:avLst/>
              <a:gdLst>
                <a:gd name="T0" fmla="*/ 23 w 47"/>
                <a:gd name="T1" fmla="*/ 298 h 298"/>
                <a:gd name="T2" fmla="*/ 23 w 47"/>
                <a:gd name="T3" fmla="*/ 298 h 298"/>
                <a:gd name="T4" fmla="*/ 0 w 47"/>
                <a:gd name="T5" fmla="*/ 275 h 298"/>
                <a:gd name="T6" fmla="*/ 0 w 47"/>
                <a:gd name="T7" fmla="*/ 24 h 298"/>
                <a:gd name="T8" fmla="*/ 23 w 47"/>
                <a:gd name="T9" fmla="*/ 0 h 298"/>
                <a:gd name="T10" fmla="*/ 47 w 47"/>
                <a:gd name="T11" fmla="*/ 24 h 298"/>
                <a:gd name="T12" fmla="*/ 47 w 47"/>
                <a:gd name="T13" fmla="*/ 275 h 298"/>
                <a:gd name="T14" fmla="*/ 23 w 47"/>
                <a:gd name="T15" fmla="*/ 298 h 2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298">
                  <a:moveTo>
                    <a:pt x="23" y="298"/>
                  </a:moveTo>
                  <a:lnTo>
                    <a:pt x="23" y="298"/>
                  </a:lnTo>
                  <a:cubicBezTo>
                    <a:pt x="10" y="298"/>
                    <a:pt x="0" y="288"/>
                    <a:pt x="0" y="275"/>
                  </a:cubicBezTo>
                  <a:lnTo>
                    <a:pt x="0" y="24"/>
                  </a:lnTo>
                  <a:cubicBezTo>
                    <a:pt x="0" y="11"/>
                    <a:pt x="10" y="0"/>
                    <a:pt x="23" y="0"/>
                  </a:cubicBezTo>
                  <a:cubicBezTo>
                    <a:pt x="36" y="0"/>
                    <a:pt x="47" y="11"/>
                    <a:pt x="47" y="24"/>
                  </a:cubicBezTo>
                  <a:lnTo>
                    <a:pt x="47" y="275"/>
                  </a:lnTo>
                  <a:cubicBezTo>
                    <a:pt x="47" y="288"/>
                    <a:pt x="36" y="298"/>
                    <a:pt x="23" y="29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3" name="Freeform 7">
              <a:extLst>
                <a:ext uri="{FF2B5EF4-FFF2-40B4-BE49-F238E27FC236}">
                  <a16:creationId xmlns:a16="http://schemas.microsoft.com/office/drawing/2014/main" id="{20D0F020-90E7-9D4E-7052-760669F5B1F3}"/>
                </a:ext>
              </a:extLst>
            </p:cNvPr>
            <p:cNvSpPr>
              <a:spLocks/>
            </p:cNvSpPr>
            <p:nvPr/>
          </p:nvSpPr>
          <p:spPr bwMode="auto">
            <a:xfrm>
              <a:off x="616" y="1254"/>
              <a:ext cx="9" cy="9"/>
            </a:xfrm>
            <a:custGeom>
              <a:avLst/>
              <a:gdLst>
                <a:gd name="T0" fmla="*/ 23 w 47"/>
                <a:gd name="T1" fmla="*/ 47 h 47"/>
                <a:gd name="T2" fmla="*/ 23 w 47"/>
                <a:gd name="T3" fmla="*/ 47 h 47"/>
                <a:gd name="T4" fmla="*/ 19 w 47"/>
                <a:gd name="T5" fmla="*/ 47 h 47"/>
                <a:gd name="T6" fmla="*/ 14 w 47"/>
                <a:gd name="T7" fmla="*/ 46 h 47"/>
                <a:gd name="T8" fmla="*/ 10 w 47"/>
                <a:gd name="T9" fmla="*/ 43 h 47"/>
                <a:gd name="T10" fmla="*/ 7 w 47"/>
                <a:gd name="T11" fmla="*/ 40 h 47"/>
                <a:gd name="T12" fmla="*/ 2 w 47"/>
                <a:gd name="T13" fmla="*/ 33 h 47"/>
                <a:gd name="T14" fmla="*/ 0 w 47"/>
                <a:gd name="T15" fmla="*/ 24 h 47"/>
                <a:gd name="T16" fmla="*/ 7 w 47"/>
                <a:gd name="T17" fmla="*/ 7 h 47"/>
                <a:gd name="T18" fmla="*/ 10 w 47"/>
                <a:gd name="T19" fmla="*/ 5 h 47"/>
                <a:gd name="T20" fmla="*/ 14 w 47"/>
                <a:gd name="T21" fmla="*/ 2 h 47"/>
                <a:gd name="T22" fmla="*/ 19 w 47"/>
                <a:gd name="T23" fmla="*/ 1 h 47"/>
                <a:gd name="T24" fmla="*/ 40 w 47"/>
                <a:gd name="T25" fmla="*/ 7 h 47"/>
                <a:gd name="T26" fmla="*/ 47 w 47"/>
                <a:gd name="T27" fmla="*/ 24 h 47"/>
                <a:gd name="T28" fmla="*/ 45 w 47"/>
                <a:gd name="T29" fmla="*/ 33 h 47"/>
                <a:gd name="T30" fmla="*/ 40 w 47"/>
                <a:gd name="T31" fmla="*/ 40 h 47"/>
                <a:gd name="T32" fmla="*/ 23 w 47"/>
                <a:gd name="T33"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7" h="47">
                  <a:moveTo>
                    <a:pt x="23" y="47"/>
                  </a:moveTo>
                  <a:lnTo>
                    <a:pt x="23" y="47"/>
                  </a:lnTo>
                  <a:cubicBezTo>
                    <a:pt x="22" y="47"/>
                    <a:pt x="20" y="47"/>
                    <a:pt x="19" y="47"/>
                  </a:cubicBezTo>
                  <a:cubicBezTo>
                    <a:pt x="17" y="47"/>
                    <a:pt x="16" y="46"/>
                    <a:pt x="14" y="46"/>
                  </a:cubicBezTo>
                  <a:cubicBezTo>
                    <a:pt x="13" y="45"/>
                    <a:pt x="12" y="44"/>
                    <a:pt x="10" y="43"/>
                  </a:cubicBezTo>
                  <a:cubicBezTo>
                    <a:pt x="9" y="43"/>
                    <a:pt x="8" y="42"/>
                    <a:pt x="7" y="40"/>
                  </a:cubicBezTo>
                  <a:cubicBezTo>
                    <a:pt x="5" y="38"/>
                    <a:pt x="3" y="36"/>
                    <a:pt x="2" y="33"/>
                  </a:cubicBezTo>
                  <a:cubicBezTo>
                    <a:pt x="1" y="30"/>
                    <a:pt x="0" y="27"/>
                    <a:pt x="0" y="24"/>
                  </a:cubicBezTo>
                  <a:cubicBezTo>
                    <a:pt x="0" y="18"/>
                    <a:pt x="3" y="12"/>
                    <a:pt x="7" y="7"/>
                  </a:cubicBezTo>
                  <a:cubicBezTo>
                    <a:pt x="8" y="6"/>
                    <a:pt x="9" y="5"/>
                    <a:pt x="10" y="5"/>
                  </a:cubicBezTo>
                  <a:cubicBezTo>
                    <a:pt x="12" y="4"/>
                    <a:pt x="13" y="3"/>
                    <a:pt x="14" y="2"/>
                  </a:cubicBezTo>
                  <a:cubicBezTo>
                    <a:pt x="16" y="2"/>
                    <a:pt x="17" y="1"/>
                    <a:pt x="19" y="1"/>
                  </a:cubicBezTo>
                  <a:cubicBezTo>
                    <a:pt x="26" y="0"/>
                    <a:pt x="34" y="2"/>
                    <a:pt x="40" y="7"/>
                  </a:cubicBezTo>
                  <a:cubicBezTo>
                    <a:pt x="44" y="12"/>
                    <a:pt x="47" y="18"/>
                    <a:pt x="47" y="24"/>
                  </a:cubicBezTo>
                  <a:cubicBezTo>
                    <a:pt x="47" y="27"/>
                    <a:pt x="46" y="30"/>
                    <a:pt x="45" y="33"/>
                  </a:cubicBezTo>
                  <a:cubicBezTo>
                    <a:pt x="44" y="36"/>
                    <a:pt x="42" y="38"/>
                    <a:pt x="40" y="40"/>
                  </a:cubicBezTo>
                  <a:cubicBezTo>
                    <a:pt x="35" y="45"/>
                    <a:pt x="30" y="47"/>
                    <a:pt x="23" y="4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4" name="Freeform 8">
              <a:extLst>
                <a:ext uri="{FF2B5EF4-FFF2-40B4-BE49-F238E27FC236}">
                  <a16:creationId xmlns:a16="http://schemas.microsoft.com/office/drawing/2014/main" id="{36B2FF65-20B5-490F-51AC-713747E81FFE}"/>
                </a:ext>
              </a:extLst>
            </p:cNvPr>
            <p:cNvSpPr>
              <a:spLocks/>
            </p:cNvSpPr>
            <p:nvPr/>
          </p:nvSpPr>
          <p:spPr bwMode="auto">
            <a:xfrm>
              <a:off x="437" y="1044"/>
              <a:ext cx="188" cy="242"/>
            </a:xfrm>
            <a:custGeom>
              <a:avLst/>
              <a:gdLst>
                <a:gd name="T0" fmla="*/ 551 w 1066"/>
                <a:gd name="T1" fmla="*/ 1380 h 1380"/>
                <a:gd name="T2" fmla="*/ 551 w 1066"/>
                <a:gd name="T3" fmla="*/ 1380 h 1380"/>
                <a:gd name="T4" fmla="*/ 23 w 1066"/>
                <a:gd name="T5" fmla="*/ 1380 h 1380"/>
                <a:gd name="T6" fmla="*/ 0 w 1066"/>
                <a:gd name="T7" fmla="*/ 1356 h 1380"/>
                <a:gd name="T8" fmla="*/ 0 w 1066"/>
                <a:gd name="T9" fmla="*/ 22 h 1380"/>
                <a:gd name="T10" fmla="*/ 23 w 1066"/>
                <a:gd name="T11" fmla="*/ 0 h 1380"/>
                <a:gd name="T12" fmla="*/ 1042 w 1066"/>
                <a:gd name="T13" fmla="*/ 0 h 1380"/>
                <a:gd name="T14" fmla="*/ 1066 w 1066"/>
                <a:gd name="T15" fmla="*/ 22 h 1380"/>
                <a:gd name="T16" fmla="*/ 1066 w 1066"/>
                <a:gd name="T17" fmla="*/ 526 h 1380"/>
                <a:gd name="T18" fmla="*/ 1042 w 1066"/>
                <a:gd name="T19" fmla="*/ 549 h 1380"/>
                <a:gd name="T20" fmla="*/ 1019 w 1066"/>
                <a:gd name="T21" fmla="*/ 526 h 1380"/>
                <a:gd name="T22" fmla="*/ 1019 w 1066"/>
                <a:gd name="T23" fmla="*/ 45 h 1380"/>
                <a:gd name="T24" fmla="*/ 46 w 1066"/>
                <a:gd name="T25" fmla="*/ 45 h 1380"/>
                <a:gd name="T26" fmla="*/ 46 w 1066"/>
                <a:gd name="T27" fmla="*/ 1333 h 1380"/>
                <a:gd name="T28" fmla="*/ 551 w 1066"/>
                <a:gd name="T29" fmla="*/ 1333 h 1380"/>
                <a:gd name="T30" fmla="*/ 575 w 1066"/>
                <a:gd name="T31" fmla="*/ 1356 h 1380"/>
                <a:gd name="T32" fmla="*/ 551 w 1066"/>
                <a:gd name="T33" fmla="*/ 1380 h 1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66" h="1380">
                  <a:moveTo>
                    <a:pt x="551" y="1380"/>
                  </a:moveTo>
                  <a:lnTo>
                    <a:pt x="551" y="1380"/>
                  </a:lnTo>
                  <a:lnTo>
                    <a:pt x="23" y="1380"/>
                  </a:lnTo>
                  <a:cubicBezTo>
                    <a:pt x="10" y="1380"/>
                    <a:pt x="0" y="1369"/>
                    <a:pt x="0" y="1356"/>
                  </a:cubicBezTo>
                  <a:lnTo>
                    <a:pt x="0" y="22"/>
                  </a:lnTo>
                  <a:cubicBezTo>
                    <a:pt x="0" y="9"/>
                    <a:pt x="10" y="0"/>
                    <a:pt x="23" y="0"/>
                  </a:cubicBezTo>
                  <a:lnTo>
                    <a:pt x="1042" y="0"/>
                  </a:lnTo>
                  <a:cubicBezTo>
                    <a:pt x="1055" y="0"/>
                    <a:pt x="1066" y="9"/>
                    <a:pt x="1066" y="22"/>
                  </a:cubicBezTo>
                  <a:lnTo>
                    <a:pt x="1066" y="526"/>
                  </a:lnTo>
                  <a:cubicBezTo>
                    <a:pt x="1066" y="539"/>
                    <a:pt x="1055" y="549"/>
                    <a:pt x="1042" y="549"/>
                  </a:cubicBezTo>
                  <a:cubicBezTo>
                    <a:pt x="1029" y="549"/>
                    <a:pt x="1019" y="539"/>
                    <a:pt x="1019" y="526"/>
                  </a:cubicBezTo>
                  <a:lnTo>
                    <a:pt x="1019" y="45"/>
                  </a:lnTo>
                  <a:lnTo>
                    <a:pt x="46" y="45"/>
                  </a:lnTo>
                  <a:lnTo>
                    <a:pt x="46" y="1333"/>
                  </a:lnTo>
                  <a:lnTo>
                    <a:pt x="551" y="1333"/>
                  </a:lnTo>
                  <a:cubicBezTo>
                    <a:pt x="564" y="1333"/>
                    <a:pt x="575" y="1343"/>
                    <a:pt x="575" y="1356"/>
                  </a:cubicBezTo>
                  <a:cubicBezTo>
                    <a:pt x="575" y="1369"/>
                    <a:pt x="564" y="1380"/>
                    <a:pt x="551" y="138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5" name="Freeform 9">
              <a:extLst>
                <a:ext uri="{FF2B5EF4-FFF2-40B4-BE49-F238E27FC236}">
                  <a16:creationId xmlns:a16="http://schemas.microsoft.com/office/drawing/2014/main" id="{114767BB-4509-3E59-9742-BD1B4BCADD39}"/>
                </a:ext>
              </a:extLst>
            </p:cNvPr>
            <p:cNvSpPr>
              <a:spLocks/>
            </p:cNvSpPr>
            <p:nvPr/>
          </p:nvSpPr>
          <p:spPr bwMode="auto">
            <a:xfrm>
              <a:off x="470" y="1207"/>
              <a:ext cx="41" cy="39"/>
            </a:xfrm>
            <a:custGeom>
              <a:avLst/>
              <a:gdLst>
                <a:gd name="T0" fmla="*/ 207 w 230"/>
                <a:gd name="T1" fmla="*/ 224 h 224"/>
                <a:gd name="T2" fmla="*/ 207 w 230"/>
                <a:gd name="T3" fmla="*/ 224 h 224"/>
                <a:gd name="T4" fmla="*/ 183 w 230"/>
                <a:gd name="T5" fmla="*/ 201 h 224"/>
                <a:gd name="T6" fmla="*/ 183 w 230"/>
                <a:gd name="T7" fmla="*/ 47 h 224"/>
                <a:gd name="T8" fmla="*/ 47 w 230"/>
                <a:gd name="T9" fmla="*/ 47 h 224"/>
                <a:gd name="T10" fmla="*/ 47 w 230"/>
                <a:gd name="T11" fmla="*/ 201 h 224"/>
                <a:gd name="T12" fmla="*/ 24 w 230"/>
                <a:gd name="T13" fmla="*/ 224 h 224"/>
                <a:gd name="T14" fmla="*/ 0 w 230"/>
                <a:gd name="T15" fmla="*/ 201 h 224"/>
                <a:gd name="T16" fmla="*/ 0 w 230"/>
                <a:gd name="T17" fmla="*/ 24 h 224"/>
                <a:gd name="T18" fmla="*/ 24 w 230"/>
                <a:gd name="T19" fmla="*/ 0 h 224"/>
                <a:gd name="T20" fmla="*/ 207 w 230"/>
                <a:gd name="T21" fmla="*/ 0 h 224"/>
                <a:gd name="T22" fmla="*/ 230 w 230"/>
                <a:gd name="T23" fmla="*/ 24 h 224"/>
                <a:gd name="T24" fmla="*/ 230 w 230"/>
                <a:gd name="T25" fmla="*/ 201 h 224"/>
                <a:gd name="T26" fmla="*/ 207 w 230"/>
                <a:gd name="T27" fmla="*/ 22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0" h="224">
                  <a:moveTo>
                    <a:pt x="207" y="224"/>
                  </a:moveTo>
                  <a:lnTo>
                    <a:pt x="207" y="224"/>
                  </a:lnTo>
                  <a:cubicBezTo>
                    <a:pt x="194" y="224"/>
                    <a:pt x="183" y="214"/>
                    <a:pt x="183" y="201"/>
                  </a:cubicBezTo>
                  <a:lnTo>
                    <a:pt x="183" y="47"/>
                  </a:lnTo>
                  <a:lnTo>
                    <a:pt x="47" y="47"/>
                  </a:lnTo>
                  <a:lnTo>
                    <a:pt x="47" y="201"/>
                  </a:lnTo>
                  <a:cubicBezTo>
                    <a:pt x="47" y="214"/>
                    <a:pt x="36" y="224"/>
                    <a:pt x="24" y="224"/>
                  </a:cubicBezTo>
                  <a:cubicBezTo>
                    <a:pt x="11" y="224"/>
                    <a:pt x="0" y="214"/>
                    <a:pt x="0" y="201"/>
                  </a:cubicBezTo>
                  <a:lnTo>
                    <a:pt x="0" y="24"/>
                  </a:lnTo>
                  <a:cubicBezTo>
                    <a:pt x="0" y="11"/>
                    <a:pt x="11" y="0"/>
                    <a:pt x="24" y="0"/>
                  </a:cubicBezTo>
                  <a:lnTo>
                    <a:pt x="207" y="0"/>
                  </a:lnTo>
                  <a:cubicBezTo>
                    <a:pt x="220" y="0"/>
                    <a:pt x="230" y="11"/>
                    <a:pt x="230" y="24"/>
                  </a:cubicBezTo>
                  <a:lnTo>
                    <a:pt x="230" y="201"/>
                  </a:lnTo>
                  <a:cubicBezTo>
                    <a:pt x="230" y="214"/>
                    <a:pt x="220" y="224"/>
                    <a:pt x="207" y="22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6" name="Freeform 10">
              <a:extLst>
                <a:ext uri="{FF2B5EF4-FFF2-40B4-BE49-F238E27FC236}">
                  <a16:creationId xmlns:a16="http://schemas.microsoft.com/office/drawing/2014/main" id="{3830EDBF-504D-A7C3-4137-D37C9B88EAB1}"/>
                </a:ext>
              </a:extLst>
            </p:cNvPr>
            <p:cNvSpPr>
              <a:spLocks/>
            </p:cNvSpPr>
            <p:nvPr/>
          </p:nvSpPr>
          <p:spPr bwMode="auto">
            <a:xfrm>
              <a:off x="503" y="1177"/>
              <a:ext cx="40" cy="69"/>
            </a:xfrm>
            <a:custGeom>
              <a:avLst/>
              <a:gdLst>
                <a:gd name="T0" fmla="*/ 24 w 230"/>
                <a:gd name="T1" fmla="*/ 391 h 391"/>
                <a:gd name="T2" fmla="*/ 24 w 230"/>
                <a:gd name="T3" fmla="*/ 391 h 391"/>
                <a:gd name="T4" fmla="*/ 0 w 230"/>
                <a:gd name="T5" fmla="*/ 368 h 391"/>
                <a:gd name="T6" fmla="*/ 0 w 230"/>
                <a:gd name="T7" fmla="*/ 24 h 391"/>
                <a:gd name="T8" fmla="*/ 24 w 230"/>
                <a:gd name="T9" fmla="*/ 0 h 391"/>
                <a:gd name="T10" fmla="*/ 207 w 230"/>
                <a:gd name="T11" fmla="*/ 0 h 391"/>
                <a:gd name="T12" fmla="*/ 230 w 230"/>
                <a:gd name="T13" fmla="*/ 24 h 391"/>
                <a:gd name="T14" fmla="*/ 230 w 230"/>
                <a:gd name="T15" fmla="*/ 300 h 391"/>
                <a:gd name="T16" fmla="*/ 207 w 230"/>
                <a:gd name="T17" fmla="*/ 323 h 391"/>
                <a:gd name="T18" fmla="*/ 184 w 230"/>
                <a:gd name="T19" fmla="*/ 300 h 391"/>
                <a:gd name="T20" fmla="*/ 184 w 230"/>
                <a:gd name="T21" fmla="*/ 47 h 391"/>
                <a:gd name="T22" fmla="*/ 47 w 230"/>
                <a:gd name="T23" fmla="*/ 47 h 391"/>
                <a:gd name="T24" fmla="*/ 47 w 230"/>
                <a:gd name="T25" fmla="*/ 368 h 391"/>
                <a:gd name="T26" fmla="*/ 24 w 230"/>
                <a:gd name="T27" fmla="*/ 391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0" h="391">
                  <a:moveTo>
                    <a:pt x="24" y="391"/>
                  </a:moveTo>
                  <a:lnTo>
                    <a:pt x="24" y="391"/>
                  </a:lnTo>
                  <a:cubicBezTo>
                    <a:pt x="11" y="391"/>
                    <a:pt x="0" y="381"/>
                    <a:pt x="0" y="368"/>
                  </a:cubicBezTo>
                  <a:lnTo>
                    <a:pt x="0" y="24"/>
                  </a:lnTo>
                  <a:cubicBezTo>
                    <a:pt x="0" y="11"/>
                    <a:pt x="11" y="0"/>
                    <a:pt x="24" y="0"/>
                  </a:cubicBezTo>
                  <a:lnTo>
                    <a:pt x="207" y="0"/>
                  </a:lnTo>
                  <a:cubicBezTo>
                    <a:pt x="220" y="0"/>
                    <a:pt x="230" y="11"/>
                    <a:pt x="230" y="24"/>
                  </a:cubicBezTo>
                  <a:lnTo>
                    <a:pt x="230" y="300"/>
                  </a:lnTo>
                  <a:cubicBezTo>
                    <a:pt x="230" y="313"/>
                    <a:pt x="220" y="323"/>
                    <a:pt x="207" y="323"/>
                  </a:cubicBezTo>
                  <a:cubicBezTo>
                    <a:pt x="194" y="323"/>
                    <a:pt x="184" y="313"/>
                    <a:pt x="184" y="300"/>
                  </a:cubicBezTo>
                  <a:lnTo>
                    <a:pt x="184" y="47"/>
                  </a:lnTo>
                  <a:lnTo>
                    <a:pt x="47" y="47"/>
                  </a:lnTo>
                  <a:lnTo>
                    <a:pt x="47" y="368"/>
                  </a:lnTo>
                  <a:cubicBezTo>
                    <a:pt x="47" y="381"/>
                    <a:pt x="37" y="391"/>
                    <a:pt x="24" y="39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7" name="Freeform 11">
              <a:extLst>
                <a:ext uri="{FF2B5EF4-FFF2-40B4-BE49-F238E27FC236}">
                  <a16:creationId xmlns:a16="http://schemas.microsoft.com/office/drawing/2014/main" id="{782D5E04-4274-DB83-96B3-BA30D3BECDEA}"/>
                </a:ext>
              </a:extLst>
            </p:cNvPr>
            <p:cNvSpPr>
              <a:spLocks/>
            </p:cNvSpPr>
            <p:nvPr/>
          </p:nvSpPr>
          <p:spPr bwMode="auto">
            <a:xfrm>
              <a:off x="535" y="1146"/>
              <a:ext cx="40" cy="88"/>
            </a:xfrm>
            <a:custGeom>
              <a:avLst/>
              <a:gdLst>
                <a:gd name="T0" fmla="*/ 23 w 229"/>
                <a:gd name="T1" fmla="*/ 503 h 503"/>
                <a:gd name="T2" fmla="*/ 23 w 229"/>
                <a:gd name="T3" fmla="*/ 503 h 503"/>
                <a:gd name="T4" fmla="*/ 0 w 229"/>
                <a:gd name="T5" fmla="*/ 480 h 503"/>
                <a:gd name="T6" fmla="*/ 0 w 229"/>
                <a:gd name="T7" fmla="*/ 23 h 503"/>
                <a:gd name="T8" fmla="*/ 23 w 229"/>
                <a:gd name="T9" fmla="*/ 0 h 503"/>
                <a:gd name="T10" fmla="*/ 206 w 229"/>
                <a:gd name="T11" fmla="*/ 0 h 503"/>
                <a:gd name="T12" fmla="*/ 229 w 229"/>
                <a:gd name="T13" fmla="*/ 23 h 503"/>
                <a:gd name="T14" fmla="*/ 229 w 229"/>
                <a:gd name="T15" fmla="*/ 263 h 503"/>
                <a:gd name="T16" fmla="*/ 206 w 229"/>
                <a:gd name="T17" fmla="*/ 286 h 503"/>
                <a:gd name="T18" fmla="*/ 183 w 229"/>
                <a:gd name="T19" fmla="*/ 263 h 503"/>
                <a:gd name="T20" fmla="*/ 183 w 229"/>
                <a:gd name="T21" fmla="*/ 47 h 503"/>
                <a:gd name="T22" fmla="*/ 46 w 229"/>
                <a:gd name="T23" fmla="*/ 47 h 503"/>
                <a:gd name="T24" fmla="*/ 46 w 229"/>
                <a:gd name="T25" fmla="*/ 480 h 503"/>
                <a:gd name="T26" fmla="*/ 23 w 229"/>
                <a:gd name="T27" fmla="*/ 503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9" h="503">
                  <a:moveTo>
                    <a:pt x="23" y="503"/>
                  </a:moveTo>
                  <a:lnTo>
                    <a:pt x="23" y="503"/>
                  </a:lnTo>
                  <a:cubicBezTo>
                    <a:pt x="10" y="503"/>
                    <a:pt x="0" y="493"/>
                    <a:pt x="0" y="480"/>
                  </a:cubicBezTo>
                  <a:lnTo>
                    <a:pt x="0" y="23"/>
                  </a:lnTo>
                  <a:cubicBezTo>
                    <a:pt x="0" y="11"/>
                    <a:pt x="10" y="0"/>
                    <a:pt x="23" y="0"/>
                  </a:cubicBezTo>
                  <a:lnTo>
                    <a:pt x="206" y="0"/>
                  </a:lnTo>
                  <a:cubicBezTo>
                    <a:pt x="219" y="0"/>
                    <a:pt x="229" y="11"/>
                    <a:pt x="229" y="23"/>
                  </a:cubicBezTo>
                  <a:lnTo>
                    <a:pt x="229" y="263"/>
                  </a:lnTo>
                  <a:cubicBezTo>
                    <a:pt x="229" y="276"/>
                    <a:pt x="219" y="286"/>
                    <a:pt x="206" y="286"/>
                  </a:cubicBezTo>
                  <a:cubicBezTo>
                    <a:pt x="193" y="286"/>
                    <a:pt x="183" y="276"/>
                    <a:pt x="183" y="263"/>
                  </a:cubicBezTo>
                  <a:lnTo>
                    <a:pt x="183" y="47"/>
                  </a:lnTo>
                  <a:lnTo>
                    <a:pt x="46" y="47"/>
                  </a:lnTo>
                  <a:lnTo>
                    <a:pt x="46" y="480"/>
                  </a:lnTo>
                  <a:cubicBezTo>
                    <a:pt x="46" y="493"/>
                    <a:pt x="36" y="503"/>
                    <a:pt x="23" y="50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8" name="Freeform 12">
              <a:extLst>
                <a:ext uri="{FF2B5EF4-FFF2-40B4-BE49-F238E27FC236}">
                  <a16:creationId xmlns:a16="http://schemas.microsoft.com/office/drawing/2014/main" id="{384AE65E-A277-F4FC-E70F-6F97D2F5D9AC}"/>
                </a:ext>
              </a:extLst>
            </p:cNvPr>
            <p:cNvSpPr>
              <a:spLocks noEditPoints="1"/>
            </p:cNvSpPr>
            <p:nvPr/>
          </p:nvSpPr>
          <p:spPr bwMode="auto">
            <a:xfrm>
              <a:off x="462" y="1071"/>
              <a:ext cx="56" cy="56"/>
            </a:xfrm>
            <a:custGeom>
              <a:avLst/>
              <a:gdLst>
                <a:gd name="T0" fmla="*/ 160 w 320"/>
                <a:gd name="T1" fmla="*/ 46 h 320"/>
                <a:gd name="T2" fmla="*/ 160 w 320"/>
                <a:gd name="T3" fmla="*/ 46 h 320"/>
                <a:gd name="T4" fmla="*/ 47 w 320"/>
                <a:gd name="T5" fmla="*/ 160 h 320"/>
                <a:gd name="T6" fmla="*/ 160 w 320"/>
                <a:gd name="T7" fmla="*/ 273 h 320"/>
                <a:gd name="T8" fmla="*/ 273 w 320"/>
                <a:gd name="T9" fmla="*/ 160 h 320"/>
                <a:gd name="T10" fmla="*/ 160 w 320"/>
                <a:gd name="T11" fmla="*/ 46 h 320"/>
                <a:gd name="T12" fmla="*/ 160 w 320"/>
                <a:gd name="T13" fmla="*/ 320 h 320"/>
                <a:gd name="T14" fmla="*/ 160 w 320"/>
                <a:gd name="T15" fmla="*/ 320 h 320"/>
                <a:gd name="T16" fmla="*/ 0 w 320"/>
                <a:gd name="T17" fmla="*/ 160 h 320"/>
                <a:gd name="T18" fmla="*/ 160 w 320"/>
                <a:gd name="T19" fmla="*/ 0 h 320"/>
                <a:gd name="T20" fmla="*/ 320 w 320"/>
                <a:gd name="T21" fmla="*/ 160 h 320"/>
                <a:gd name="T22" fmla="*/ 160 w 320"/>
                <a:gd name="T23" fmla="*/ 32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0" h="320">
                  <a:moveTo>
                    <a:pt x="160" y="46"/>
                  </a:moveTo>
                  <a:lnTo>
                    <a:pt x="160" y="46"/>
                  </a:lnTo>
                  <a:cubicBezTo>
                    <a:pt x="98" y="46"/>
                    <a:pt x="47" y="97"/>
                    <a:pt x="47" y="160"/>
                  </a:cubicBezTo>
                  <a:cubicBezTo>
                    <a:pt x="47" y="222"/>
                    <a:pt x="98" y="273"/>
                    <a:pt x="160" y="273"/>
                  </a:cubicBezTo>
                  <a:cubicBezTo>
                    <a:pt x="223" y="273"/>
                    <a:pt x="273" y="222"/>
                    <a:pt x="273" y="160"/>
                  </a:cubicBezTo>
                  <a:cubicBezTo>
                    <a:pt x="273" y="97"/>
                    <a:pt x="223" y="46"/>
                    <a:pt x="160" y="46"/>
                  </a:cubicBezTo>
                  <a:close/>
                  <a:moveTo>
                    <a:pt x="160" y="320"/>
                  </a:moveTo>
                  <a:lnTo>
                    <a:pt x="160" y="320"/>
                  </a:lnTo>
                  <a:cubicBezTo>
                    <a:pt x="72" y="320"/>
                    <a:pt x="0" y="248"/>
                    <a:pt x="0" y="160"/>
                  </a:cubicBezTo>
                  <a:cubicBezTo>
                    <a:pt x="0" y="71"/>
                    <a:pt x="72" y="0"/>
                    <a:pt x="160" y="0"/>
                  </a:cubicBezTo>
                  <a:cubicBezTo>
                    <a:pt x="248" y="0"/>
                    <a:pt x="320" y="71"/>
                    <a:pt x="320" y="160"/>
                  </a:cubicBezTo>
                  <a:cubicBezTo>
                    <a:pt x="320" y="248"/>
                    <a:pt x="248" y="320"/>
                    <a:pt x="160" y="32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9" name="Freeform 13">
              <a:extLst>
                <a:ext uri="{FF2B5EF4-FFF2-40B4-BE49-F238E27FC236}">
                  <a16:creationId xmlns:a16="http://schemas.microsoft.com/office/drawing/2014/main" id="{D3D11695-4CF2-7C6A-3327-B1D910CA965F}"/>
                </a:ext>
              </a:extLst>
            </p:cNvPr>
            <p:cNvSpPr>
              <a:spLocks noEditPoints="1"/>
            </p:cNvSpPr>
            <p:nvPr/>
          </p:nvSpPr>
          <p:spPr bwMode="auto">
            <a:xfrm>
              <a:off x="543" y="1071"/>
              <a:ext cx="56" cy="56"/>
            </a:xfrm>
            <a:custGeom>
              <a:avLst/>
              <a:gdLst>
                <a:gd name="T0" fmla="*/ 160 w 320"/>
                <a:gd name="T1" fmla="*/ 46 h 320"/>
                <a:gd name="T2" fmla="*/ 160 w 320"/>
                <a:gd name="T3" fmla="*/ 46 h 320"/>
                <a:gd name="T4" fmla="*/ 47 w 320"/>
                <a:gd name="T5" fmla="*/ 160 h 320"/>
                <a:gd name="T6" fmla="*/ 160 w 320"/>
                <a:gd name="T7" fmla="*/ 273 h 320"/>
                <a:gd name="T8" fmla="*/ 273 w 320"/>
                <a:gd name="T9" fmla="*/ 160 h 320"/>
                <a:gd name="T10" fmla="*/ 160 w 320"/>
                <a:gd name="T11" fmla="*/ 46 h 320"/>
                <a:gd name="T12" fmla="*/ 160 w 320"/>
                <a:gd name="T13" fmla="*/ 320 h 320"/>
                <a:gd name="T14" fmla="*/ 160 w 320"/>
                <a:gd name="T15" fmla="*/ 320 h 320"/>
                <a:gd name="T16" fmla="*/ 0 w 320"/>
                <a:gd name="T17" fmla="*/ 160 h 320"/>
                <a:gd name="T18" fmla="*/ 160 w 320"/>
                <a:gd name="T19" fmla="*/ 0 h 320"/>
                <a:gd name="T20" fmla="*/ 320 w 320"/>
                <a:gd name="T21" fmla="*/ 160 h 320"/>
                <a:gd name="T22" fmla="*/ 160 w 320"/>
                <a:gd name="T23" fmla="*/ 32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0" h="320">
                  <a:moveTo>
                    <a:pt x="160" y="46"/>
                  </a:moveTo>
                  <a:lnTo>
                    <a:pt x="160" y="46"/>
                  </a:lnTo>
                  <a:cubicBezTo>
                    <a:pt x="98" y="46"/>
                    <a:pt x="47" y="97"/>
                    <a:pt x="47" y="160"/>
                  </a:cubicBezTo>
                  <a:cubicBezTo>
                    <a:pt x="47" y="222"/>
                    <a:pt x="98" y="273"/>
                    <a:pt x="160" y="273"/>
                  </a:cubicBezTo>
                  <a:cubicBezTo>
                    <a:pt x="222" y="273"/>
                    <a:pt x="273" y="222"/>
                    <a:pt x="273" y="160"/>
                  </a:cubicBezTo>
                  <a:cubicBezTo>
                    <a:pt x="273" y="97"/>
                    <a:pt x="222" y="46"/>
                    <a:pt x="160" y="46"/>
                  </a:cubicBezTo>
                  <a:close/>
                  <a:moveTo>
                    <a:pt x="160" y="320"/>
                  </a:moveTo>
                  <a:lnTo>
                    <a:pt x="160" y="320"/>
                  </a:lnTo>
                  <a:cubicBezTo>
                    <a:pt x="72" y="320"/>
                    <a:pt x="0" y="248"/>
                    <a:pt x="0" y="160"/>
                  </a:cubicBezTo>
                  <a:cubicBezTo>
                    <a:pt x="0" y="71"/>
                    <a:pt x="72" y="0"/>
                    <a:pt x="160" y="0"/>
                  </a:cubicBezTo>
                  <a:cubicBezTo>
                    <a:pt x="248" y="0"/>
                    <a:pt x="320" y="71"/>
                    <a:pt x="320" y="160"/>
                  </a:cubicBezTo>
                  <a:cubicBezTo>
                    <a:pt x="320" y="248"/>
                    <a:pt x="248" y="320"/>
                    <a:pt x="160" y="32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0" name="Freeform 14">
              <a:extLst>
                <a:ext uri="{FF2B5EF4-FFF2-40B4-BE49-F238E27FC236}">
                  <a16:creationId xmlns:a16="http://schemas.microsoft.com/office/drawing/2014/main" id="{0FF14136-5921-F74C-7528-B1954EA9FAD7}"/>
                </a:ext>
              </a:extLst>
            </p:cNvPr>
            <p:cNvSpPr>
              <a:spLocks/>
            </p:cNvSpPr>
            <p:nvPr/>
          </p:nvSpPr>
          <p:spPr bwMode="auto">
            <a:xfrm>
              <a:off x="567" y="1071"/>
              <a:ext cx="19" cy="32"/>
            </a:xfrm>
            <a:custGeom>
              <a:avLst/>
              <a:gdLst>
                <a:gd name="T0" fmla="*/ 82 w 105"/>
                <a:gd name="T1" fmla="*/ 183 h 183"/>
                <a:gd name="T2" fmla="*/ 82 w 105"/>
                <a:gd name="T3" fmla="*/ 183 h 183"/>
                <a:gd name="T4" fmla="*/ 23 w 105"/>
                <a:gd name="T5" fmla="*/ 183 h 183"/>
                <a:gd name="T6" fmla="*/ 0 w 105"/>
                <a:gd name="T7" fmla="*/ 160 h 183"/>
                <a:gd name="T8" fmla="*/ 0 w 105"/>
                <a:gd name="T9" fmla="*/ 23 h 183"/>
                <a:gd name="T10" fmla="*/ 23 w 105"/>
                <a:gd name="T11" fmla="*/ 0 h 183"/>
                <a:gd name="T12" fmla="*/ 46 w 105"/>
                <a:gd name="T13" fmla="*/ 23 h 183"/>
                <a:gd name="T14" fmla="*/ 46 w 105"/>
                <a:gd name="T15" fmla="*/ 136 h 183"/>
                <a:gd name="T16" fmla="*/ 82 w 105"/>
                <a:gd name="T17" fmla="*/ 136 h 183"/>
                <a:gd name="T18" fmla="*/ 105 w 105"/>
                <a:gd name="T19" fmla="*/ 160 h 183"/>
                <a:gd name="T20" fmla="*/ 82 w 105"/>
                <a:gd name="T21" fmla="*/ 183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5" h="183">
                  <a:moveTo>
                    <a:pt x="82" y="183"/>
                  </a:moveTo>
                  <a:lnTo>
                    <a:pt x="82" y="183"/>
                  </a:lnTo>
                  <a:lnTo>
                    <a:pt x="23" y="183"/>
                  </a:lnTo>
                  <a:cubicBezTo>
                    <a:pt x="10" y="183"/>
                    <a:pt x="0" y="173"/>
                    <a:pt x="0" y="160"/>
                  </a:cubicBezTo>
                  <a:lnTo>
                    <a:pt x="0" y="23"/>
                  </a:lnTo>
                  <a:cubicBezTo>
                    <a:pt x="0" y="10"/>
                    <a:pt x="10" y="0"/>
                    <a:pt x="23" y="0"/>
                  </a:cubicBezTo>
                  <a:cubicBezTo>
                    <a:pt x="36" y="0"/>
                    <a:pt x="46" y="10"/>
                    <a:pt x="46" y="23"/>
                  </a:cubicBezTo>
                  <a:lnTo>
                    <a:pt x="46" y="136"/>
                  </a:lnTo>
                  <a:lnTo>
                    <a:pt x="82" y="136"/>
                  </a:lnTo>
                  <a:cubicBezTo>
                    <a:pt x="95" y="136"/>
                    <a:pt x="105" y="147"/>
                    <a:pt x="105" y="160"/>
                  </a:cubicBezTo>
                  <a:cubicBezTo>
                    <a:pt x="105" y="173"/>
                    <a:pt x="95" y="183"/>
                    <a:pt x="82" y="18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71" name="Group 17">
            <a:extLst>
              <a:ext uri="{FF2B5EF4-FFF2-40B4-BE49-F238E27FC236}">
                <a16:creationId xmlns:a16="http://schemas.microsoft.com/office/drawing/2014/main" id="{F5A42BA3-96F1-9F54-58EF-7C257891EE62}"/>
              </a:ext>
            </a:extLst>
          </p:cNvPr>
          <p:cNvGrpSpPr>
            <a:grpSpLocks noChangeAspect="1"/>
          </p:cNvGrpSpPr>
          <p:nvPr/>
        </p:nvGrpSpPr>
        <p:grpSpPr bwMode="auto">
          <a:xfrm>
            <a:off x="2260603" y="1655765"/>
            <a:ext cx="390526" cy="392113"/>
            <a:chOff x="1424" y="1043"/>
            <a:chExt cx="246" cy="247"/>
          </a:xfrm>
        </p:grpSpPr>
        <p:sp>
          <p:nvSpPr>
            <p:cNvPr id="273" name="Freeform 18">
              <a:extLst>
                <a:ext uri="{FF2B5EF4-FFF2-40B4-BE49-F238E27FC236}">
                  <a16:creationId xmlns:a16="http://schemas.microsoft.com/office/drawing/2014/main" id="{C33F7EA0-823F-759B-F576-2275401046D2}"/>
                </a:ext>
              </a:extLst>
            </p:cNvPr>
            <p:cNvSpPr>
              <a:spLocks/>
            </p:cNvSpPr>
            <p:nvPr/>
          </p:nvSpPr>
          <p:spPr bwMode="auto">
            <a:xfrm>
              <a:off x="1424" y="1166"/>
              <a:ext cx="246" cy="0"/>
            </a:xfrm>
            <a:custGeom>
              <a:avLst/>
              <a:gdLst>
                <a:gd name="T0" fmla="*/ 0 w 1194"/>
                <a:gd name="T1" fmla="*/ 0 w 1194"/>
                <a:gd name="T2" fmla="*/ 1194 w 1194"/>
              </a:gdLst>
              <a:ahLst/>
              <a:cxnLst>
                <a:cxn ang="0">
                  <a:pos x="T0" y="0"/>
                </a:cxn>
                <a:cxn ang="0">
                  <a:pos x="T1" y="0"/>
                </a:cxn>
                <a:cxn ang="0">
                  <a:pos x="T2" y="0"/>
                </a:cxn>
              </a:cxnLst>
              <a:rect l="0" t="0" r="r" b="b"/>
              <a:pathLst>
                <a:path w="1194">
                  <a:moveTo>
                    <a:pt x="0" y="0"/>
                  </a:moveTo>
                  <a:lnTo>
                    <a:pt x="0" y="0"/>
                  </a:lnTo>
                  <a:lnTo>
                    <a:pt x="1194" y="0"/>
                  </a:lnTo>
                </a:path>
              </a:pathLst>
            </a:custGeom>
            <a:noFill/>
            <a:ln w="12700"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4" name="Freeform 19">
              <a:extLst>
                <a:ext uri="{FF2B5EF4-FFF2-40B4-BE49-F238E27FC236}">
                  <a16:creationId xmlns:a16="http://schemas.microsoft.com/office/drawing/2014/main" id="{5DD6A0BF-1173-25AF-1862-52B8DC68F18E}"/>
                </a:ext>
              </a:extLst>
            </p:cNvPr>
            <p:cNvSpPr>
              <a:spLocks/>
            </p:cNvSpPr>
            <p:nvPr/>
          </p:nvSpPr>
          <p:spPr bwMode="auto">
            <a:xfrm>
              <a:off x="1442" y="1043"/>
              <a:ext cx="210" cy="123"/>
            </a:xfrm>
            <a:custGeom>
              <a:avLst/>
              <a:gdLst>
                <a:gd name="T0" fmla="*/ 0 w 1024"/>
                <a:gd name="T1" fmla="*/ 597 h 597"/>
                <a:gd name="T2" fmla="*/ 0 w 1024"/>
                <a:gd name="T3" fmla="*/ 597 h 597"/>
                <a:gd name="T4" fmla="*/ 114 w 1024"/>
                <a:gd name="T5" fmla="*/ 313 h 597"/>
                <a:gd name="T6" fmla="*/ 256 w 1024"/>
                <a:gd name="T7" fmla="*/ 256 h 597"/>
                <a:gd name="T8" fmla="*/ 398 w 1024"/>
                <a:gd name="T9" fmla="*/ 0 h 597"/>
                <a:gd name="T10" fmla="*/ 597 w 1024"/>
                <a:gd name="T11" fmla="*/ 0 h 597"/>
                <a:gd name="T12" fmla="*/ 683 w 1024"/>
                <a:gd name="T13" fmla="*/ 199 h 597"/>
                <a:gd name="T14" fmla="*/ 882 w 1024"/>
                <a:gd name="T15" fmla="*/ 199 h 597"/>
                <a:gd name="T16" fmla="*/ 1024 w 1024"/>
                <a:gd name="T17" fmla="*/ 597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24" h="597">
                  <a:moveTo>
                    <a:pt x="0" y="597"/>
                  </a:moveTo>
                  <a:lnTo>
                    <a:pt x="0" y="597"/>
                  </a:lnTo>
                  <a:lnTo>
                    <a:pt x="114" y="313"/>
                  </a:lnTo>
                  <a:lnTo>
                    <a:pt x="256" y="256"/>
                  </a:lnTo>
                  <a:lnTo>
                    <a:pt x="398" y="0"/>
                  </a:lnTo>
                  <a:lnTo>
                    <a:pt x="597" y="0"/>
                  </a:lnTo>
                  <a:lnTo>
                    <a:pt x="683" y="199"/>
                  </a:lnTo>
                  <a:lnTo>
                    <a:pt x="882" y="199"/>
                  </a:lnTo>
                  <a:lnTo>
                    <a:pt x="1024" y="597"/>
                  </a:lnTo>
                </a:path>
              </a:pathLst>
            </a:custGeom>
            <a:noFill/>
            <a:ln w="12700"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5" name="Freeform 20">
              <a:extLst>
                <a:ext uri="{FF2B5EF4-FFF2-40B4-BE49-F238E27FC236}">
                  <a16:creationId xmlns:a16="http://schemas.microsoft.com/office/drawing/2014/main" id="{2C90AF30-CBF8-96AB-19A4-9B07FFCCB50C}"/>
                </a:ext>
              </a:extLst>
            </p:cNvPr>
            <p:cNvSpPr>
              <a:spLocks/>
            </p:cNvSpPr>
            <p:nvPr/>
          </p:nvSpPr>
          <p:spPr bwMode="auto">
            <a:xfrm>
              <a:off x="1559" y="1084"/>
              <a:ext cx="23" cy="0"/>
            </a:xfrm>
            <a:custGeom>
              <a:avLst/>
              <a:gdLst>
                <a:gd name="T0" fmla="*/ 0 w 114"/>
                <a:gd name="T1" fmla="*/ 0 w 114"/>
                <a:gd name="T2" fmla="*/ 114 w 114"/>
              </a:gdLst>
              <a:ahLst/>
              <a:cxnLst>
                <a:cxn ang="0">
                  <a:pos x="T0" y="0"/>
                </a:cxn>
                <a:cxn ang="0">
                  <a:pos x="T1" y="0"/>
                </a:cxn>
                <a:cxn ang="0">
                  <a:pos x="T2" y="0"/>
                </a:cxn>
              </a:cxnLst>
              <a:rect l="0" t="0" r="r" b="b"/>
              <a:pathLst>
                <a:path w="114">
                  <a:moveTo>
                    <a:pt x="0" y="0"/>
                  </a:moveTo>
                  <a:lnTo>
                    <a:pt x="0" y="0"/>
                  </a:lnTo>
                  <a:lnTo>
                    <a:pt x="114" y="0"/>
                  </a:lnTo>
                </a:path>
              </a:pathLst>
            </a:custGeom>
            <a:noFill/>
            <a:ln w="12700"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6" name="Freeform 21">
              <a:extLst>
                <a:ext uri="{FF2B5EF4-FFF2-40B4-BE49-F238E27FC236}">
                  <a16:creationId xmlns:a16="http://schemas.microsoft.com/office/drawing/2014/main" id="{C9C2AD41-FC72-513C-E088-4F90654B4B41}"/>
                </a:ext>
              </a:extLst>
            </p:cNvPr>
            <p:cNvSpPr>
              <a:spLocks/>
            </p:cNvSpPr>
            <p:nvPr/>
          </p:nvSpPr>
          <p:spPr bwMode="auto">
            <a:xfrm>
              <a:off x="1442" y="1166"/>
              <a:ext cx="210" cy="124"/>
            </a:xfrm>
            <a:custGeom>
              <a:avLst/>
              <a:gdLst>
                <a:gd name="T0" fmla="*/ 0 w 1024"/>
                <a:gd name="T1" fmla="*/ 0 h 598"/>
                <a:gd name="T2" fmla="*/ 0 w 1024"/>
                <a:gd name="T3" fmla="*/ 0 h 598"/>
                <a:gd name="T4" fmla="*/ 114 w 1024"/>
                <a:gd name="T5" fmla="*/ 285 h 598"/>
                <a:gd name="T6" fmla="*/ 256 w 1024"/>
                <a:gd name="T7" fmla="*/ 341 h 598"/>
                <a:gd name="T8" fmla="*/ 398 w 1024"/>
                <a:gd name="T9" fmla="*/ 598 h 598"/>
                <a:gd name="T10" fmla="*/ 597 w 1024"/>
                <a:gd name="T11" fmla="*/ 598 h 598"/>
                <a:gd name="T12" fmla="*/ 683 w 1024"/>
                <a:gd name="T13" fmla="*/ 398 h 598"/>
                <a:gd name="T14" fmla="*/ 882 w 1024"/>
                <a:gd name="T15" fmla="*/ 398 h 598"/>
                <a:gd name="T16" fmla="*/ 1024 w 1024"/>
                <a:gd name="T17" fmla="*/ 0 h 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24" h="598">
                  <a:moveTo>
                    <a:pt x="0" y="0"/>
                  </a:moveTo>
                  <a:lnTo>
                    <a:pt x="0" y="0"/>
                  </a:lnTo>
                  <a:lnTo>
                    <a:pt x="114" y="285"/>
                  </a:lnTo>
                  <a:lnTo>
                    <a:pt x="256" y="341"/>
                  </a:lnTo>
                  <a:lnTo>
                    <a:pt x="398" y="598"/>
                  </a:lnTo>
                  <a:lnTo>
                    <a:pt x="597" y="598"/>
                  </a:lnTo>
                  <a:lnTo>
                    <a:pt x="683" y="398"/>
                  </a:lnTo>
                  <a:lnTo>
                    <a:pt x="882" y="398"/>
                  </a:lnTo>
                  <a:lnTo>
                    <a:pt x="1024" y="0"/>
                  </a:lnTo>
                </a:path>
              </a:pathLst>
            </a:custGeom>
            <a:noFill/>
            <a:ln w="12700"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7" name="Freeform 22">
              <a:extLst>
                <a:ext uri="{FF2B5EF4-FFF2-40B4-BE49-F238E27FC236}">
                  <a16:creationId xmlns:a16="http://schemas.microsoft.com/office/drawing/2014/main" id="{DB0AC2B4-0E4D-7643-2F74-B0DC7983F9A4}"/>
                </a:ext>
              </a:extLst>
            </p:cNvPr>
            <p:cNvSpPr>
              <a:spLocks/>
            </p:cNvSpPr>
            <p:nvPr/>
          </p:nvSpPr>
          <p:spPr bwMode="auto">
            <a:xfrm>
              <a:off x="1500" y="1113"/>
              <a:ext cx="18" cy="53"/>
            </a:xfrm>
            <a:custGeom>
              <a:avLst/>
              <a:gdLst>
                <a:gd name="T0" fmla="*/ 86 w 86"/>
                <a:gd name="T1" fmla="*/ 0 h 256"/>
                <a:gd name="T2" fmla="*/ 86 w 86"/>
                <a:gd name="T3" fmla="*/ 0 h 256"/>
                <a:gd name="T4" fmla="*/ 0 w 86"/>
                <a:gd name="T5" fmla="*/ 256 h 256"/>
              </a:gdLst>
              <a:ahLst/>
              <a:cxnLst>
                <a:cxn ang="0">
                  <a:pos x="T0" y="T1"/>
                </a:cxn>
                <a:cxn ang="0">
                  <a:pos x="T2" y="T3"/>
                </a:cxn>
                <a:cxn ang="0">
                  <a:pos x="T4" y="T5"/>
                </a:cxn>
              </a:cxnLst>
              <a:rect l="0" t="0" r="r" b="b"/>
              <a:pathLst>
                <a:path w="86" h="256">
                  <a:moveTo>
                    <a:pt x="86" y="0"/>
                  </a:moveTo>
                  <a:lnTo>
                    <a:pt x="86" y="0"/>
                  </a:lnTo>
                  <a:lnTo>
                    <a:pt x="0" y="256"/>
                  </a:lnTo>
                </a:path>
              </a:pathLst>
            </a:custGeom>
            <a:noFill/>
            <a:ln w="12700"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8" name="Freeform 23">
              <a:extLst>
                <a:ext uri="{FF2B5EF4-FFF2-40B4-BE49-F238E27FC236}">
                  <a16:creationId xmlns:a16="http://schemas.microsoft.com/office/drawing/2014/main" id="{8719E2FF-3876-C2C1-0937-4D5DCEB1B5C5}"/>
                </a:ext>
              </a:extLst>
            </p:cNvPr>
            <p:cNvSpPr>
              <a:spLocks/>
            </p:cNvSpPr>
            <p:nvPr/>
          </p:nvSpPr>
          <p:spPr bwMode="auto">
            <a:xfrm>
              <a:off x="1588" y="1131"/>
              <a:ext cx="12" cy="35"/>
            </a:xfrm>
            <a:custGeom>
              <a:avLst/>
              <a:gdLst>
                <a:gd name="T0" fmla="*/ 0 w 57"/>
                <a:gd name="T1" fmla="*/ 0 h 171"/>
                <a:gd name="T2" fmla="*/ 0 w 57"/>
                <a:gd name="T3" fmla="*/ 0 h 171"/>
                <a:gd name="T4" fmla="*/ 57 w 57"/>
                <a:gd name="T5" fmla="*/ 171 h 171"/>
              </a:gdLst>
              <a:ahLst/>
              <a:cxnLst>
                <a:cxn ang="0">
                  <a:pos x="T0" y="T1"/>
                </a:cxn>
                <a:cxn ang="0">
                  <a:pos x="T2" y="T3"/>
                </a:cxn>
                <a:cxn ang="0">
                  <a:pos x="T4" y="T5"/>
                </a:cxn>
              </a:cxnLst>
              <a:rect l="0" t="0" r="r" b="b"/>
              <a:pathLst>
                <a:path w="57" h="171">
                  <a:moveTo>
                    <a:pt x="0" y="0"/>
                  </a:moveTo>
                  <a:lnTo>
                    <a:pt x="0" y="0"/>
                  </a:lnTo>
                  <a:lnTo>
                    <a:pt x="57" y="171"/>
                  </a:lnTo>
                </a:path>
              </a:pathLst>
            </a:custGeom>
            <a:noFill/>
            <a:ln w="12700"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9" name="Freeform 24">
              <a:extLst>
                <a:ext uri="{FF2B5EF4-FFF2-40B4-BE49-F238E27FC236}">
                  <a16:creationId xmlns:a16="http://schemas.microsoft.com/office/drawing/2014/main" id="{773C7A5D-1AB6-120D-CEB6-B48282A95567}"/>
                </a:ext>
              </a:extLst>
            </p:cNvPr>
            <p:cNvSpPr>
              <a:spLocks/>
            </p:cNvSpPr>
            <p:nvPr/>
          </p:nvSpPr>
          <p:spPr bwMode="auto">
            <a:xfrm>
              <a:off x="1442" y="1202"/>
              <a:ext cx="46" cy="0"/>
            </a:xfrm>
            <a:custGeom>
              <a:avLst/>
              <a:gdLst>
                <a:gd name="T0" fmla="*/ 0 w 227"/>
                <a:gd name="T1" fmla="*/ 0 w 227"/>
                <a:gd name="T2" fmla="*/ 227 w 227"/>
              </a:gdLst>
              <a:ahLst/>
              <a:cxnLst>
                <a:cxn ang="0">
                  <a:pos x="T0" y="0"/>
                </a:cxn>
                <a:cxn ang="0">
                  <a:pos x="T1" y="0"/>
                </a:cxn>
                <a:cxn ang="0">
                  <a:pos x="T2" y="0"/>
                </a:cxn>
              </a:cxnLst>
              <a:rect l="0" t="0" r="r" b="b"/>
              <a:pathLst>
                <a:path w="227">
                  <a:moveTo>
                    <a:pt x="0" y="0"/>
                  </a:moveTo>
                  <a:lnTo>
                    <a:pt x="0" y="0"/>
                  </a:lnTo>
                  <a:lnTo>
                    <a:pt x="227" y="0"/>
                  </a:lnTo>
                </a:path>
              </a:pathLst>
            </a:custGeom>
            <a:noFill/>
            <a:ln w="12700"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0" name="Freeform 25">
              <a:extLst>
                <a:ext uri="{FF2B5EF4-FFF2-40B4-BE49-F238E27FC236}">
                  <a16:creationId xmlns:a16="http://schemas.microsoft.com/office/drawing/2014/main" id="{0405C8F5-0350-3C95-E863-48698E965412}"/>
                </a:ext>
              </a:extLst>
            </p:cNvPr>
            <p:cNvSpPr>
              <a:spLocks/>
            </p:cNvSpPr>
            <p:nvPr/>
          </p:nvSpPr>
          <p:spPr bwMode="auto">
            <a:xfrm>
              <a:off x="1453" y="1272"/>
              <a:ext cx="24" cy="0"/>
            </a:xfrm>
            <a:custGeom>
              <a:avLst/>
              <a:gdLst>
                <a:gd name="T0" fmla="*/ 0 w 114"/>
                <a:gd name="T1" fmla="*/ 0 w 114"/>
                <a:gd name="T2" fmla="*/ 114 w 114"/>
              </a:gdLst>
              <a:ahLst/>
              <a:cxnLst>
                <a:cxn ang="0">
                  <a:pos x="T0" y="0"/>
                </a:cxn>
                <a:cxn ang="0">
                  <a:pos x="T1" y="0"/>
                </a:cxn>
                <a:cxn ang="0">
                  <a:pos x="T2" y="0"/>
                </a:cxn>
              </a:cxnLst>
              <a:rect l="0" t="0" r="r" b="b"/>
              <a:pathLst>
                <a:path w="114">
                  <a:moveTo>
                    <a:pt x="0" y="0"/>
                  </a:moveTo>
                  <a:lnTo>
                    <a:pt x="0" y="0"/>
                  </a:lnTo>
                  <a:lnTo>
                    <a:pt x="114" y="0"/>
                  </a:lnTo>
                </a:path>
              </a:pathLst>
            </a:custGeom>
            <a:noFill/>
            <a:ln w="12700"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1" name="Freeform 26">
              <a:extLst>
                <a:ext uri="{FF2B5EF4-FFF2-40B4-BE49-F238E27FC236}">
                  <a16:creationId xmlns:a16="http://schemas.microsoft.com/office/drawing/2014/main" id="{A7A2C984-30B9-2807-A431-2674CCE6E2EC}"/>
                </a:ext>
              </a:extLst>
            </p:cNvPr>
            <p:cNvSpPr>
              <a:spLocks/>
            </p:cNvSpPr>
            <p:nvPr/>
          </p:nvSpPr>
          <p:spPr bwMode="auto">
            <a:xfrm>
              <a:off x="1564" y="1213"/>
              <a:ext cx="12" cy="0"/>
            </a:xfrm>
            <a:custGeom>
              <a:avLst/>
              <a:gdLst>
                <a:gd name="T0" fmla="*/ 0 w 57"/>
                <a:gd name="T1" fmla="*/ 0 w 57"/>
                <a:gd name="T2" fmla="*/ 57 w 57"/>
              </a:gdLst>
              <a:ahLst/>
              <a:cxnLst>
                <a:cxn ang="0">
                  <a:pos x="T0" y="0"/>
                </a:cxn>
                <a:cxn ang="0">
                  <a:pos x="T1" y="0"/>
                </a:cxn>
                <a:cxn ang="0">
                  <a:pos x="T2" y="0"/>
                </a:cxn>
              </a:cxnLst>
              <a:rect l="0" t="0" r="r" b="b"/>
              <a:pathLst>
                <a:path w="57">
                  <a:moveTo>
                    <a:pt x="0" y="0"/>
                  </a:moveTo>
                  <a:lnTo>
                    <a:pt x="0" y="0"/>
                  </a:lnTo>
                  <a:lnTo>
                    <a:pt x="57" y="0"/>
                  </a:lnTo>
                </a:path>
              </a:pathLst>
            </a:custGeom>
            <a:noFill/>
            <a:ln w="12700"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2" name="Freeform 27">
              <a:extLst>
                <a:ext uri="{FF2B5EF4-FFF2-40B4-BE49-F238E27FC236}">
                  <a16:creationId xmlns:a16="http://schemas.microsoft.com/office/drawing/2014/main" id="{E0F5FD64-4CDC-28E5-963C-849EBA8A6FF7}"/>
                </a:ext>
              </a:extLst>
            </p:cNvPr>
            <p:cNvSpPr>
              <a:spLocks/>
            </p:cNvSpPr>
            <p:nvPr/>
          </p:nvSpPr>
          <p:spPr bwMode="auto">
            <a:xfrm>
              <a:off x="1611" y="1272"/>
              <a:ext cx="24" cy="0"/>
            </a:xfrm>
            <a:custGeom>
              <a:avLst/>
              <a:gdLst>
                <a:gd name="T0" fmla="*/ 0 w 114"/>
                <a:gd name="T1" fmla="*/ 0 w 114"/>
                <a:gd name="T2" fmla="*/ 114 w 114"/>
              </a:gdLst>
              <a:ahLst/>
              <a:cxnLst>
                <a:cxn ang="0">
                  <a:pos x="T0" y="0"/>
                </a:cxn>
                <a:cxn ang="0">
                  <a:pos x="T1" y="0"/>
                </a:cxn>
                <a:cxn ang="0">
                  <a:pos x="T2" y="0"/>
                </a:cxn>
              </a:cxnLst>
              <a:rect l="0" t="0" r="r" b="b"/>
              <a:pathLst>
                <a:path w="114">
                  <a:moveTo>
                    <a:pt x="0" y="0"/>
                  </a:moveTo>
                  <a:lnTo>
                    <a:pt x="0" y="0"/>
                  </a:lnTo>
                  <a:lnTo>
                    <a:pt x="114" y="0"/>
                  </a:lnTo>
                </a:path>
              </a:pathLst>
            </a:custGeom>
            <a:noFill/>
            <a:ln w="12700"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3" name="Freeform 28">
              <a:extLst>
                <a:ext uri="{FF2B5EF4-FFF2-40B4-BE49-F238E27FC236}">
                  <a16:creationId xmlns:a16="http://schemas.microsoft.com/office/drawing/2014/main" id="{06401C85-C2A8-480D-BF27-C999A3E71C2D}"/>
                </a:ext>
              </a:extLst>
            </p:cNvPr>
            <p:cNvSpPr>
              <a:spLocks/>
            </p:cNvSpPr>
            <p:nvPr/>
          </p:nvSpPr>
          <p:spPr bwMode="auto">
            <a:xfrm>
              <a:off x="1600" y="1213"/>
              <a:ext cx="58" cy="0"/>
            </a:xfrm>
            <a:custGeom>
              <a:avLst/>
              <a:gdLst>
                <a:gd name="T0" fmla="*/ 0 w 284"/>
                <a:gd name="T1" fmla="*/ 0 w 284"/>
                <a:gd name="T2" fmla="*/ 284 w 284"/>
              </a:gdLst>
              <a:ahLst/>
              <a:cxnLst>
                <a:cxn ang="0">
                  <a:pos x="T0" y="0"/>
                </a:cxn>
                <a:cxn ang="0">
                  <a:pos x="T1" y="0"/>
                </a:cxn>
                <a:cxn ang="0">
                  <a:pos x="T2" y="0"/>
                </a:cxn>
              </a:cxnLst>
              <a:rect l="0" t="0" r="r" b="b"/>
              <a:pathLst>
                <a:path w="284">
                  <a:moveTo>
                    <a:pt x="0" y="0"/>
                  </a:moveTo>
                  <a:lnTo>
                    <a:pt x="0" y="0"/>
                  </a:lnTo>
                  <a:lnTo>
                    <a:pt x="284" y="0"/>
                  </a:lnTo>
                </a:path>
              </a:pathLst>
            </a:custGeom>
            <a:noFill/>
            <a:ln w="12700"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84" name="Group 31">
            <a:extLst>
              <a:ext uri="{FF2B5EF4-FFF2-40B4-BE49-F238E27FC236}">
                <a16:creationId xmlns:a16="http://schemas.microsoft.com/office/drawing/2014/main" id="{ED297B69-2139-BA1A-5D6D-739B01612BE9}"/>
              </a:ext>
            </a:extLst>
          </p:cNvPr>
          <p:cNvGrpSpPr>
            <a:grpSpLocks noChangeAspect="1"/>
          </p:cNvGrpSpPr>
          <p:nvPr/>
        </p:nvGrpSpPr>
        <p:grpSpPr bwMode="auto">
          <a:xfrm>
            <a:off x="4714875" y="1582736"/>
            <a:ext cx="422275" cy="434975"/>
            <a:chOff x="2970" y="997"/>
            <a:chExt cx="266" cy="274"/>
          </a:xfrm>
        </p:grpSpPr>
        <p:sp>
          <p:nvSpPr>
            <p:cNvPr id="286" name="Freeform 32">
              <a:extLst>
                <a:ext uri="{FF2B5EF4-FFF2-40B4-BE49-F238E27FC236}">
                  <a16:creationId xmlns:a16="http://schemas.microsoft.com/office/drawing/2014/main" id="{9CD03AD1-9D21-5971-3F08-AEF9BFE954FE}"/>
                </a:ext>
              </a:extLst>
            </p:cNvPr>
            <p:cNvSpPr>
              <a:spLocks/>
            </p:cNvSpPr>
            <p:nvPr/>
          </p:nvSpPr>
          <p:spPr bwMode="auto">
            <a:xfrm>
              <a:off x="3102" y="1017"/>
              <a:ext cx="34" cy="17"/>
            </a:xfrm>
            <a:custGeom>
              <a:avLst/>
              <a:gdLst>
                <a:gd name="T0" fmla="*/ 185 w 185"/>
                <a:gd name="T1" fmla="*/ 0 h 87"/>
                <a:gd name="T2" fmla="*/ 185 w 185"/>
                <a:gd name="T3" fmla="*/ 0 h 87"/>
                <a:gd name="T4" fmla="*/ 0 w 185"/>
                <a:gd name="T5" fmla="*/ 0 h 87"/>
                <a:gd name="T6" fmla="*/ 0 w 185"/>
                <a:gd name="T7" fmla="*/ 87 h 87"/>
              </a:gdLst>
              <a:ahLst/>
              <a:cxnLst>
                <a:cxn ang="0">
                  <a:pos x="T0" y="T1"/>
                </a:cxn>
                <a:cxn ang="0">
                  <a:pos x="T2" y="T3"/>
                </a:cxn>
                <a:cxn ang="0">
                  <a:pos x="T4" y="T5"/>
                </a:cxn>
                <a:cxn ang="0">
                  <a:pos x="T6" y="T7"/>
                </a:cxn>
              </a:cxnLst>
              <a:rect l="0" t="0" r="r" b="b"/>
              <a:pathLst>
                <a:path w="185" h="87">
                  <a:moveTo>
                    <a:pt x="185" y="0"/>
                  </a:moveTo>
                  <a:lnTo>
                    <a:pt x="185" y="0"/>
                  </a:lnTo>
                  <a:lnTo>
                    <a:pt x="0" y="0"/>
                  </a:lnTo>
                  <a:lnTo>
                    <a:pt x="0" y="87"/>
                  </a:lnTo>
                </a:path>
              </a:pathLst>
            </a:custGeom>
            <a:noFill/>
            <a:ln w="11113"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8" name="Freeform 33">
              <a:extLst>
                <a:ext uri="{FF2B5EF4-FFF2-40B4-BE49-F238E27FC236}">
                  <a16:creationId xmlns:a16="http://schemas.microsoft.com/office/drawing/2014/main" id="{C1103B00-957E-73B7-4B84-6999BEE578EB}"/>
                </a:ext>
              </a:extLst>
            </p:cNvPr>
            <p:cNvSpPr>
              <a:spLocks/>
            </p:cNvSpPr>
            <p:nvPr/>
          </p:nvSpPr>
          <p:spPr bwMode="auto">
            <a:xfrm>
              <a:off x="3069" y="1235"/>
              <a:ext cx="34" cy="16"/>
            </a:xfrm>
            <a:custGeom>
              <a:avLst/>
              <a:gdLst>
                <a:gd name="T0" fmla="*/ 0 w 184"/>
                <a:gd name="T1" fmla="*/ 83 h 83"/>
                <a:gd name="T2" fmla="*/ 0 w 184"/>
                <a:gd name="T3" fmla="*/ 83 h 83"/>
                <a:gd name="T4" fmla="*/ 184 w 184"/>
                <a:gd name="T5" fmla="*/ 83 h 83"/>
                <a:gd name="T6" fmla="*/ 184 w 184"/>
                <a:gd name="T7" fmla="*/ 0 h 83"/>
              </a:gdLst>
              <a:ahLst/>
              <a:cxnLst>
                <a:cxn ang="0">
                  <a:pos x="T0" y="T1"/>
                </a:cxn>
                <a:cxn ang="0">
                  <a:pos x="T2" y="T3"/>
                </a:cxn>
                <a:cxn ang="0">
                  <a:pos x="T4" y="T5"/>
                </a:cxn>
                <a:cxn ang="0">
                  <a:pos x="T6" y="T7"/>
                </a:cxn>
              </a:cxnLst>
              <a:rect l="0" t="0" r="r" b="b"/>
              <a:pathLst>
                <a:path w="184" h="83">
                  <a:moveTo>
                    <a:pt x="0" y="83"/>
                  </a:moveTo>
                  <a:lnTo>
                    <a:pt x="0" y="83"/>
                  </a:lnTo>
                  <a:lnTo>
                    <a:pt x="184" y="83"/>
                  </a:lnTo>
                  <a:lnTo>
                    <a:pt x="184" y="0"/>
                  </a:lnTo>
                </a:path>
              </a:pathLst>
            </a:custGeom>
            <a:noFill/>
            <a:ln w="11113"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9" name="Freeform 34">
              <a:extLst>
                <a:ext uri="{FF2B5EF4-FFF2-40B4-BE49-F238E27FC236}">
                  <a16:creationId xmlns:a16="http://schemas.microsoft.com/office/drawing/2014/main" id="{F91D9B83-4284-4124-D6D0-EAB1EEDBD710}"/>
                </a:ext>
              </a:extLst>
            </p:cNvPr>
            <p:cNvSpPr>
              <a:spLocks/>
            </p:cNvSpPr>
            <p:nvPr/>
          </p:nvSpPr>
          <p:spPr bwMode="auto">
            <a:xfrm>
              <a:off x="3204" y="1129"/>
              <a:ext cx="16" cy="34"/>
            </a:xfrm>
            <a:custGeom>
              <a:avLst/>
              <a:gdLst>
                <a:gd name="T0" fmla="*/ 84 w 84"/>
                <a:gd name="T1" fmla="*/ 184 h 184"/>
                <a:gd name="T2" fmla="*/ 84 w 84"/>
                <a:gd name="T3" fmla="*/ 184 h 184"/>
                <a:gd name="T4" fmla="*/ 84 w 84"/>
                <a:gd name="T5" fmla="*/ 0 h 184"/>
                <a:gd name="T6" fmla="*/ 0 w 84"/>
                <a:gd name="T7" fmla="*/ 0 h 184"/>
              </a:gdLst>
              <a:ahLst/>
              <a:cxnLst>
                <a:cxn ang="0">
                  <a:pos x="T0" y="T1"/>
                </a:cxn>
                <a:cxn ang="0">
                  <a:pos x="T2" y="T3"/>
                </a:cxn>
                <a:cxn ang="0">
                  <a:pos x="T4" y="T5"/>
                </a:cxn>
                <a:cxn ang="0">
                  <a:pos x="T6" y="T7"/>
                </a:cxn>
              </a:cxnLst>
              <a:rect l="0" t="0" r="r" b="b"/>
              <a:pathLst>
                <a:path w="84" h="184">
                  <a:moveTo>
                    <a:pt x="84" y="184"/>
                  </a:moveTo>
                  <a:lnTo>
                    <a:pt x="84" y="184"/>
                  </a:lnTo>
                  <a:lnTo>
                    <a:pt x="84" y="0"/>
                  </a:lnTo>
                  <a:lnTo>
                    <a:pt x="0" y="0"/>
                  </a:lnTo>
                </a:path>
              </a:pathLst>
            </a:custGeom>
            <a:noFill/>
            <a:ln w="11113"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0" name="Freeform 35">
              <a:extLst>
                <a:ext uri="{FF2B5EF4-FFF2-40B4-BE49-F238E27FC236}">
                  <a16:creationId xmlns:a16="http://schemas.microsoft.com/office/drawing/2014/main" id="{43C4114B-E14A-3030-8B43-4EBF862B15D9}"/>
                </a:ext>
              </a:extLst>
            </p:cNvPr>
            <p:cNvSpPr>
              <a:spLocks/>
            </p:cNvSpPr>
            <p:nvPr/>
          </p:nvSpPr>
          <p:spPr bwMode="auto">
            <a:xfrm>
              <a:off x="2986" y="1097"/>
              <a:ext cx="16" cy="34"/>
            </a:xfrm>
            <a:custGeom>
              <a:avLst/>
              <a:gdLst>
                <a:gd name="T0" fmla="*/ 0 w 89"/>
                <a:gd name="T1" fmla="*/ 0 h 185"/>
                <a:gd name="T2" fmla="*/ 0 w 89"/>
                <a:gd name="T3" fmla="*/ 0 h 185"/>
                <a:gd name="T4" fmla="*/ 0 w 89"/>
                <a:gd name="T5" fmla="*/ 185 h 185"/>
                <a:gd name="T6" fmla="*/ 89 w 89"/>
                <a:gd name="T7" fmla="*/ 185 h 185"/>
              </a:gdLst>
              <a:ahLst/>
              <a:cxnLst>
                <a:cxn ang="0">
                  <a:pos x="T0" y="T1"/>
                </a:cxn>
                <a:cxn ang="0">
                  <a:pos x="T2" y="T3"/>
                </a:cxn>
                <a:cxn ang="0">
                  <a:pos x="T4" y="T5"/>
                </a:cxn>
                <a:cxn ang="0">
                  <a:pos x="T6" y="T7"/>
                </a:cxn>
              </a:cxnLst>
              <a:rect l="0" t="0" r="r" b="b"/>
              <a:pathLst>
                <a:path w="89" h="185">
                  <a:moveTo>
                    <a:pt x="0" y="0"/>
                  </a:moveTo>
                  <a:lnTo>
                    <a:pt x="0" y="0"/>
                  </a:lnTo>
                  <a:lnTo>
                    <a:pt x="0" y="185"/>
                  </a:lnTo>
                  <a:lnTo>
                    <a:pt x="89" y="185"/>
                  </a:lnTo>
                </a:path>
              </a:pathLst>
            </a:custGeom>
            <a:noFill/>
            <a:ln w="11113"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1" name="Freeform 36">
              <a:extLst>
                <a:ext uri="{FF2B5EF4-FFF2-40B4-BE49-F238E27FC236}">
                  <a16:creationId xmlns:a16="http://schemas.microsoft.com/office/drawing/2014/main" id="{F7EED264-F306-132F-C87D-06CC4A651A36}"/>
                </a:ext>
              </a:extLst>
            </p:cNvPr>
            <p:cNvSpPr>
              <a:spLocks/>
            </p:cNvSpPr>
            <p:nvPr/>
          </p:nvSpPr>
          <p:spPr bwMode="auto">
            <a:xfrm>
              <a:off x="2970" y="1064"/>
              <a:ext cx="32" cy="33"/>
            </a:xfrm>
            <a:custGeom>
              <a:avLst/>
              <a:gdLst>
                <a:gd name="T0" fmla="*/ 178 w 178"/>
                <a:gd name="T1" fmla="*/ 89 h 178"/>
                <a:gd name="T2" fmla="*/ 178 w 178"/>
                <a:gd name="T3" fmla="*/ 89 h 178"/>
                <a:gd name="T4" fmla="*/ 89 w 178"/>
                <a:gd name="T5" fmla="*/ 178 h 178"/>
                <a:gd name="T6" fmla="*/ 0 w 178"/>
                <a:gd name="T7" fmla="*/ 89 h 178"/>
                <a:gd name="T8" fmla="*/ 89 w 178"/>
                <a:gd name="T9" fmla="*/ 0 h 178"/>
                <a:gd name="T10" fmla="*/ 178 w 178"/>
                <a:gd name="T11" fmla="*/ 89 h 178"/>
                <a:gd name="T12" fmla="*/ 178 w 178"/>
                <a:gd name="T13" fmla="*/ 89 h 178"/>
              </a:gdLst>
              <a:ahLst/>
              <a:cxnLst>
                <a:cxn ang="0">
                  <a:pos x="T0" y="T1"/>
                </a:cxn>
                <a:cxn ang="0">
                  <a:pos x="T2" y="T3"/>
                </a:cxn>
                <a:cxn ang="0">
                  <a:pos x="T4" y="T5"/>
                </a:cxn>
                <a:cxn ang="0">
                  <a:pos x="T6" y="T7"/>
                </a:cxn>
                <a:cxn ang="0">
                  <a:pos x="T8" y="T9"/>
                </a:cxn>
                <a:cxn ang="0">
                  <a:pos x="T10" y="T11"/>
                </a:cxn>
                <a:cxn ang="0">
                  <a:pos x="T12" y="T13"/>
                </a:cxn>
              </a:cxnLst>
              <a:rect l="0" t="0" r="r" b="b"/>
              <a:pathLst>
                <a:path w="178" h="178">
                  <a:moveTo>
                    <a:pt x="178" y="89"/>
                  </a:moveTo>
                  <a:lnTo>
                    <a:pt x="178" y="89"/>
                  </a:lnTo>
                  <a:cubicBezTo>
                    <a:pt x="178" y="138"/>
                    <a:pt x="139" y="178"/>
                    <a:pt x="89" y="178"/>
                  </a:cubicBezTo>
                  <a:cubicBezTo>
                    <a:pt x="40" y="178"/>
                    <a:pt x="0" y="138"/>
                    <a:pt x="0" y="89"/>
                  </a:cubicBezTo>
                  <a:cubicBezTo>
                    <a:pt x="0" y="40"/>
                    <a:pt x="40" y="0"/>
                    <a:pt x="89" y="0"/>
                  </a:cubicBezTo>
                  <a:cubicBezTo>
                    <a:pt x="139" y="0"/>
                    <a:pt x="178" y="40"/>
                    <a:pt x="178" y="89"/>
                  </a:cubicBezTo>
                  <a:lnTo>
                    <a:pt x="178" y="89"/>
                  </a:lnTo>
                  <a:close/>
                </a:path>
              </a:pathLst>
            </a:custGeom>
            <a:noFill/>
            <a:ln w="11113"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2" name="Freeform 37">
              <a:extLst>
                <a:ext uri="{FF2B5EF4-FFF2-40B4-BE49-F238E27FC236}">
                  <a16:creationId xmlns:a16="http://schemas.microsoft.com/office/drawing/2014/main" id="{AA97C081-057C-C596-E3D1-498EA29BBE22}"/>
                </a:ext>
              </a:extLst>
            </p:cNvPr>
            <p:cNvSpPr>
              <a:spLocks/>
            </p:cNvSpPr>
            <p:nvPr/>
          </p:nvSpPr>
          <p:spPr bwMode="auto">
            <a:xfrm>
              <a:off x="3204" y="1164"/>
              <a:ext cx="32" cy="33"/>
            </a:xfrm>
            <a:custGeom>
              <a:avLst/>
              <a:gdLst>
                <a:gd name="T0" fmla="*/ 178 w 178"/>
                <a:gd name="T1" fmla="*/ 177 h 177"/>
                <a:gd name="T2" fmla="*/ 178 w 178"/>
                <a:gd name="T3" fmla="*/ 177 h 177"/>
                <a:gd name="T4" fmla="*/ 0 w 178"/>
                <a:gd name="T5" fmla="*/ 177 h 177"/>
                <a:gd name="T6" fmla="*/ 0 w 178"/>
                <a:gd name="T7" fmla="*/ 0 h 177"/>
                <a:gd name="T8" fmla="*/ 178 w 178"/>
                <a:gd name="T9" fmla="*/ 0 h 177"/>
                <a:gd name="T10" fmla="*/ 178 w 178"/>
                <a:gd name="T11" fmla="*/ 177 h 177"/>
              </a:gdLst>
              <a:ahLst/>
              <a:cxnLst>
                <a:cxn ang="0">
                  <a:pos x="T0" y="T1"/>
                </a:cxn>
                <a:cxn ang="0">
                  <a:pos x="T2" y="T3"/>
                </a:cxn>
                <a:cxn ang="0">
                  <a:pos x="T4" y="T5"/>
                </a:cxn>
                <a:cxn ang="0">
                  <a:pos x="T6" y="T7"/>
                </a:cxn>
                <a:cxn ang="0">
                  <a:pos x="T8" y="T9"/>
                </a:cxn>
                <a:cxn ang="0">
                  <a:pos x="T10" y="T11"/>
                </a:cxn>
              </a:cxnLst>
              <a:rect l="0" t="0" r="r" b="b"/>
              <a:pathLst>
                <a:path w="178" h="177">
                  <a:moveTo>
                    <a:pt x="178" y="177"/>
                  </a:moveTo>
                  <a:lnTo>
                    <a:pt x="178" y="177"/>
                  </a:lnTo>
                  <a:lnTo>
                    <a:pt x="0" y="177"/>
                  </a:lnTo>
                  <a:lnTo>
                    <a:pt x="0" y="0"/>
                  </a:lnTo>
                  <a:lnTo>
                    <a:pt x="178" y="0"/>
                  </a:lnTo>
                  <a:lnTo>
                    <a:pt x="178" y="177"/>
                  </a:lnTo>
                  <a:close/>
                </a:path>
              </a:pathLst>
            </a:custGeom>
            <a:noFill/>
            <a:ln w="11113"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3" name="Freeform 38">
              <a:extLst>
                <a:ext uri="{FF2B5EF4-FFF2-40B4-BE49-F238E27FC236}">
                  <a16:creationId xmlns:a16="http://schemas.microsoft.com/office/drawing/2014/main" id="{F3C12270-35C3-3112-6257-6B995FB52722}"/>
                </a:ext>
              </a:extLst>
            </p:cNvPr>
            <p:cNvSpPr>
              <a:spLocks/>
            </p:cNvSpPr>
            <p:nvPr/>
          </p:nvSpPr>
          <p:spPr bwMode="auto">
            <a:xfrm>
              <a:off x="3136" y="997"/>
              <a:ext cx="33" cy="41"/>
            </a:xfrm>
            <a:custGeom>
              <a:avLst/>
              <a:gdLst>
                <a:gd name="T0" fmla="*/ 178 w 178"/>
                <a:gd name="T1" fmla="*/ 112 h 224"/>
                <a:gd name="T2" fmla="*/ 178 w 178"/>
                <a:gd name="T3" fmla="*/ 112 h 224"/>
                <a:gd name="T4" fmla="*/ 89 w 178"/>
                <a:gd name="T5" fmla="*/ 168 h 224"/>
                <a:gd name="T6" fmla="*/ 0 w 178"/>
                <a:gd name="T7" fmla="*/ 224 h 224"/>
                <a:gd name="T8" fmla="*/ 0 w 178"/>
                <a:gd name="T9" fmla="*/ 112 h 224"/>
                <a:gd name="T10" fmla="*/ 0 w 178"/>
                <a:gd name="T11" fmla="*/ 0 h 224"/>
                <a:gd name="T12" fmla="*/ 89 w 178"/>
                <a:gd name="T13" fmla="*/ 56 h 224"/>
                <a:gd name="T14" fmla="*/ 178 w 178"/>
                <a:gd name="T15" fmla="*/ 112 h 224"/>
                <a:gd name="T16" fmla="*/ 178 w 178"/>
                <a:gd name="T17" fmla="*/ 11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8" h="224">
                  <a:moveTo>
                    <a:pt x="178" y="112"/>
                  </a:moveTo>
                  <a:lnTo>
                    <a:pt x="178" y="112"/>
                  </a:lnTo>
                  <a:lnTo>
                    <a:pt x="89" y="168"/>
                  </a:lnTo>
                  <a:lnTo>
                    <a:pt x="0" y="224"/>
                  </a:lnTo>
                  <a:lnTo>
                    <a:pt x="0" y="112"/>
                  </a:lnTo>
                  <a:lnTo>
                    <a:pt x="0" y="0"/>
                  </a:lnTo>
                  <a:lnTo>
                    <a:pt x="89" y="56"/>
                  </a:lnTo>
                  <a:lnTo>
                    <a:pt x="178" y="112"/>
                  </a:lnTo>
                  <a:lnTo>
                    <a:pt x="178" y="112"/>
                  </a:lnTo>
                  <a:close/>
                </a:path>
              </a:pathLst>
            </a:custGeom>
            <a:noFill/>
            <a:ln w="11113"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4" name="Freeform 39">
              <a:extLst>
                <a:ext uri="{FF2B5EF4-FFF2-40B4-BE49-F238E27FC236}">
                  <a16:creationId xmlns:a16="http://schemas.microsoft.com/office/drawing/2014/main" id="{ED7FE609-2244-08A5-DAFB-FB9ABEA900EF}"/>
                </a:ext>
              </a:extLst>
            </p:cNvPr>
            <p:cNvSpPr>
              <a:spLocks/>
            </p:cNvSpPr>
            <p:nvPr/>
          </p:nvSpPr>
          <p:spPr bwMode="auto">
            <a:xfrm>
              <a:off x="3035" y="1233"/>
              <a:ext cx="33" cy="38"/>
            </a:xfrm>
            <a:custGeom>
              <a:avLst/>
              <a:gdLst>
                <a:gd name="T0" fmla="*/ 178 w 178"/>
                <a:gd name="T1" fmla="*/ 154 h 205"/>
                <a:gd name="T2" fmla="*/ 178 w 178"/>
                <a:gd name="T3" fmla="*/ 154 h 205"/>
                <a:gd name="T4" fmla="*/ 178 w 178"/>
                <a:gd name="T5" fmla="*/ 51 h 205"/>
                <a:gd name="T6" fmla="*/ 89 w 178"/>
                <a:gd name="T7" fmla="*/ 0 h 205"/>
                <a:gd name="T8" fmla="*/ 0 w 178"/>
                <a:gd name="T9" fmla="*/ 51 h 205"/>
                <a:gd name="T10" fmla="*/ 0 w 178"/>
                <a:gd name="T11" fmla="*/ 154 h 205"/>
                <a:gd name="T12" fmla="*/ 89 w 178"/>
                <a:gd name="T13" fmla="*/ 205 h 205"/>
                <a:gd name="T14" fmla="*/ 178 w 178"/>
                <a:gd name="T15" fmla="*/ 154 h 205"/>
                <a:gd name="T16" fmla="*/ 178 w 178"/>
                <a:gd name="T17" fmla="*/ 154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8" h="205">
                  <a:moveTo>
                    <a:pt x="178" y="154"/>
                  </a:moveTo>
                  <a:lnTo>
                    <a:pt x="178" y="154"/>
                  </a:lnTo>
                  <a:lnTo>
                    <a:pt x="178" y="51"/>
                  </a:lnTo>
                  <a:lnTo>
                    <a:pt x="89" y="0"/>
                  </a:lnTo>
                  <a:lnTo>
                    <a:pt x="0" y="51"/>
                  </a:lnTo>
                  <a:lnTo>
                    <a:pt x="0" y="154"/>
                  </a:lnTo>
                  <a:lnTo>
                    <a:pt x="89" y="205"/>
                  </a:lnTo>
                  <a:lnTo>
                    <a:pt x="178" y="154"/>
                  </a:lnTo>
                  <a:lnTo>
                    <a:pt x="178" y="154"/>
                  </a:lnTo>
                  <a:close/>
                </a:path>
              </a:pathLst>
            </a:custGeom>
            <a:noFill/>
            <a:ln w="11113"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5" name="Freeform 40">
              <a:extLst>
                <a:ext uri="{FF2B5EF4-FFF2-40B4-BE49-F238E27FC236}">
                  <a16:creationId xmlns:a16="http://schemas.microsoft.com/office/drawing/2014/main" id="{0845FEED-7B62-3547-4CBE-E0B5EF37D0D6}"/>
                </a:ext>
              </a:extLst>
            </p:cNvPr>
            <p:cNvSpPr>
              <a:spLocks/>
            </p:cNvSpPr>
            <p:nvPr/>
          </p:nvSpPr>
          <p:spPr bwMode="auto">
            <a:xfrm>
              <a:off x="3073" y="1214"/>
              <a:ext cx="60" cy="6"/>
            </a:xfrm>
            <a:custGeom>
              <a:avLst/>
              <a:gdLst>
                <a:gd name="T0" fmla="*/ 324 w 324"/>
                <a:gd name="T1" fmla="*/ 0 h 30"/>
                <a:gd name="T2" fmla="*/ 324 w 324"/>
                <a:gd name="T3" fmla="*/ 0 h 30"/>
                <a:gd name="T4" fmla="*/ 162 w 324"/>
                <a:gd name="T5" fmla="*/ 30 h 30"/>
                <a:gd name="T6" fmla="*/ 0 w 324"/>
                <a:gd name="T7" fmla="*/ 0 h 30"/>
              </a:gdLst>
              <a:ahLst/>
              <a:cxnLst>
                <a:cxn ang="0">
                  <a:pos x="T0" y="T1"/>
                </a:cxn>
                <a:cxn ang="0">
                  <a:pos x="T2" y="T3"/>
                </a:cxn>
                <a:cxn ang="0">
                  <a:pos x="T4" y="T5"/>
                </a:cxn>
                <a:cxn ang="0">
                  <a:pos x="T6" y="T7"/>
                </a:cxn>
              </a:cxnLst>
              <a:rect l="0" t="0" r="r" b="b"/>
              <a:pathLst>
                <a:path w="324" h="30">
                  <a:moveTo>
                    <a:pt x="324" y="0"/>
                  </a:moveTo>
                  <a:lnTo>
                    <a:pt x="324" y="0"/>
                  </a:lnTo>
                  <a:cubicBezTo>
                    <a:pt x="274" y="19"/>
                    <a:pt x="219" y="30"/>
                    <a:pt x="162" y="30"/>
                  </a:cubicBezTo>
                  <a:cubicBezTo>
                    <a:pt x="105" y="30"/>
                    <a:pt x="50" y="19"/>
                    <a:pt x="0" y="0"/>
                  </a:cubicBezTo>
                </a:path>
              </a:pathLst>
            </a:custGeom>
            <a:noFill/>
            <a:ln w="11113"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6" name="Freeform 41">
              <a:extLst>
                <a:ext uri="{FF2B5EF4-FFF2-40B4-BE49-F238E27FC236}">
                  <a16:creationId xmlns:a16="http://schemas.microsoft.com/office/drawing/2014/main" id="{5ED2FFAB-8B60-637E-A08B-94CA48FAA832}"/>
                </a:ext>
              </a:extLst>
            </p:cNvPr>
            <p:cNvSpPr>
              <a:spLocks/>
            </p:cNvSpPr>
            <p:nvPr/>
          </p:nvSpPr>
          <p:spPr bwMode="auto">
            <a:xfrm>
              <a:off x="3182" y="1100"/>
              <a:ext cx="7" cy="60"/>
            </a:xfrm>
            <a:custGeom>
              <a:avLst/>
              <a:gdLst>
                <a:gd name="T0" fmla="*/ 0 w 41"/>
                <a:gd name="T1" fmla="*/ 0 h 325"/>
                <a:gd name="T2" fmla="*/ 0 w 41"/>
                <a:gd name="T3" fmla="*/ 0 h 325"/>
                <a:gd name="T4" fmla="*/ 38 w 41"/>
                <a:gd name="T5" fmla="*/ 161 h 325"/>
                <a:gd name="T6" fmla="*/ 17 w 41"/>
                <a:gd name="T7" fmla="*/ 325 h 325"/>
              </a:gdLst>
              <a:ahLst/>
              <a:cxnLst>
                <a:cxn ang="0">
                  <a:pos x="T0" y="T1"/>
                </a:cxn>
                <a:cxn ang="0">
                  <a:pos x="T2" y="T3"/>
                </a:cxn>
                <a:cxn ang="0">
                  <a:pos x="T4" y="T5"/>
                </a:cxn>
                <a:cxn ang="0">
                  <a:pos x="T6" y="T7"/>
                </a:cxn>
              </a:cxnLst>
              <a:rect l="0" t="0" r="r" b="b"/>
              <a:pathLst>
                <a:path w="41" h="325">
                  <a:moveTo>
                    <a:pt x="0" y="0"/>
                  </a:moveTo>
                  <a:lnTo>
                    <a:pt x="0" y="0"/>
                  </a:lnTo>
                  <a:cubicBezTo>
                    <a:pt x="22" y="50"/>
                    <a:pt x="35" y="104"/>
                    <a:pt x="38" y="161"/>
                  </a:cubicBezTo>
                  <a:cubicBezTo>
                    <a:pt x="41" y="218"/>
                    <a:pt x="33" y="273"/>
                    <a:pt x="17" y="325"/>
                  </a:cubicBezTo>
                </a:path>
              </a:pathLst>
            </a:custGeom>
            <a:noFill/>
            <a:ln w="11113"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7" name="Freeform 42">
              <a:extLst>
                <a:ext uri="{FF2B5EF4-FFF2-40B4-BE49-F238E27FC236}">
                  <a16:creationId xmlns:a16="http://schemas.microsoft.com/office/drawing/2014/main" id="{D64A3ACA-0620-62DF-4175-B37024FEF4C6}"/>
                </a:ext>
              </a:extLst>
            </p:cNvPr>
            <p:cNvSpPr>
              <a:spLocks/>
            </p:cNvSpPr>
            <p:nvPr/>
          </p:nvSpPr>
          <p:spPr bwMode="auto">
            <a:xfrm>
              <a:off x="3072" y="1048"/>
              <a:ext cx="60" cy="6"/>
            </a:xfrm>
            <a:custGeom>
              <a:avLst/>
              <a:gdLst>
                <a:gd name="T0" fmla="*/ 0 w 325"/>
                <a:gd name="T1" fmla="*/ 33 h 33"/>
                <a:gd name="T2" fmla="*/ 0 w 325"/>
                <a:gd name="T3" fmla="*/ 33 h 33"/>
                <a:gd name="T4" fmla="*/ 162 w 325"/>
                <a:gd name="T5" fmla="*/ 1 h 33"/>
                <a:gd name="T6" fmla="*/ 325 w 325"/>
                <a:gd name="T7" fmla="*/ 28 h 33"/>
              </a:gdLst>
              <a:ahLst/>
              <a:cxnLst>
                <a:cxn ang="0">
                  <a:pos x="T0" y="T1"/>
                </a:cxn>
                <a:cxn ang="0">
                  <a:pos x="T2" y="T3"/>
                </a:cxn>
                <a:cxn ang="0">
                  <a:pos x="T4" y="T5"/>
                </a:cxn>
                <a:cxn ang="0">
                  <a:pos x="T6" y="T7"/>
                </a:cxn>
              </a:cxnLst>
              <a:rect l="0" t="0" r="r" b="b"/>
              <a:pathLst>
                <a:path w="325" h="33">
                  <a:moveTo>
                    <a:pt x="0" y="33"/>
                  </a:moveTo>
                  <a:lnTo>
                    <a:pt x="0" y="33"/>
                  </a:lnTo>
                  <a:cubicBezTo>
                    <a:pt x="50" y="14"/>
                    <a:pt x="105" y="2"/>
                    <a:pt x="162" y="1"/>
                  </a:cubicBezTo>
                  <a:cubicBezTo>
                    <a:pt x="219" y="0"/>
                    <a:pt x="274" y="10"/>
                    <a:pt x="325" y="28"/>
                  </a:cubicBezTo>
                </a:path>
              </a:pathLst>
            </a:custGeom>
            <a:noFill/>
            <a:ln w="11113"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8" name="Freeform 43">
              <a:extLst>
                <a:ext uri="{FF2B5EF4-FFF2-40B4-BE49-F238E27FC236}">
                  <a16:creationId xmlns:a16="http://schemas.microsoft.com/office/drawing/2014/main" id="{BE408274-A56C-8B4D-7101-EF5AD483CBC9}"/>
                </a:ext>
              </a:extLst>
            </p:cNvPr>
            <p:cNvSpPr>
              <a:spLocks/>
            </p:cNvSpPr>
            <p:nvPr/>
          </p:nvSpPr>
          <p:spPr bwMode="auto">
            <a:xfrm>
              <a:off x="3018" y="1102"/>
              <a:ext cx="6" cy="60"/>
            </a:xfrm>
            <a:custGeom>
              <a:avLst/>
              <a:gdLst>
                <a:gd name="T0" fmla="*/ 27 w 33"/>
                <a:gd name="T1" fmla="*/ 325 h 325"/>
                <a:gd name="T2" fmla="*/ 27 w 33"/>
                <a:gd name="T3" fmla="*/ 325 h 325"/>
                <a:gd name="T4" fmla="*/ 1 w 33"/>
                <a:gd name="T5" fmla="*/ 162 h 325"/>
                <a:gd name="T6" fmla="*/ 33 w 33"/>
                <a:gd name="T7" fmla="*/ 0 h 325"/>
              </a:gdLst>
              <a:ahLst/>
              <a:cxnLst>
                <a:cxn ang="0">
                  <a:pos x="T0" y="T1"/>
                </a:cxn>
                <a:cxn ang="0">
                  <a:pos x="T2" y="T3"/>
                </a:cxn>
                <a:cxn ang="0">
                  <a:pos x="T4" y="T5"/>
                </a:cxn>
                <a:cxn ang="0">
                  <a:pos x="T6" y="T7"/>
                </a:cxn>
              </a:cxnLst>
              <a:rect l="0" t="0" r="r" b="b"/>
              <a:pathLst>
                <a:path w="33" h="325">
                  <a:moveTo>
                    <a:pt x="27" y="325"/>
                  </a:moveTo>
                  <a:lnTo>
                    <a:pt x="27" y="325"/>
                  </a:lnTo>
                  <a:cubicBezTo>
                    <a:pt x="9" y="274"/>
                    <a:pt x="0" y="219"/>
                    <a:pt x="1" y="162"/>
                  </a:cubicBezTo>
                  <a:cubicBezTo>
                    <a:pt x="2" y="105"/>
                    <a:pt x="13" y="51"/>
                    <a:pt x="33" y="0"/>
                  </a:cubicBezTo>
                </a:path>
              </a:pathLst>
            </a:custGeom>
            <a:noFill/>
            <a:ln w="11113"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7" name="Freeform 44">
              <a:extLst>
                <a:ext uri="{FF2B5EF4-FFF2-40B4-BE49-F238E27FC236}">
                  <a16:creationId xmlns:a16="http://schemas.microsoft.com/office/drawing/2014/main" id="{DEB98537-7BF8-00E6-202C-BB471A8FCC13}"/>
                </a:ext>
              </a:extLst>
            </p:cNvPr>
            <p:cNvSpPr>
              <a:spLocks/>
            </p:cNvSpPr>
            <p:nvPr/>
          </p:nvSpPr>
          <p:spPr bwMode="auto">
            <a:xfrm>
              <a:off x="3038" y="1068"/>
              <a:ext cx="130" cy="131"/>
            </a:xfrm>
            <a:custGeom>
              <a:avLst/>
              <a:gdLst>
                <a:gd name="T0" fmla="*/ 0 w 709"/>
                <a:gd name="T1" fmla="*/ 305 h 709"/>
                <a:gd name="T2" fmla="*/ 0 w 709"/>
                <a:gd name="T3" fmla="*/ 305 h 709"/>
                <a:gd name="T4" fmla="*/ 0 w 709"/>
                <a:gd name="T5" fmla="*/ 404 h 709"/>
                <a:gd name="T6" fmla="*/ 84 w 709"/>
                <a:gd name="T7" fmla="*/ 416 h 709"/>
                <a:gd name="T8" fmla="*/ 119 w 709"/>
                <a:gd name="T9" fmla="*/ 502 h 709"/>
                <a:gd name="T10" fmla="*/ 69 w 709"/>
                <a:gd name="T11" fmla="*/ 570 h 709"/>
                <a:gd name="T12" fmla="*/ 139 w 709"/>
                <a:gd name="T13" fmla="*/ 640 h 709"/>
                <a:gd name="T14" fmla="*/ 207 w 709"/>
                <a:gd name="T15" fmla="*/ 590 h 709"/>
                <a:gd name="T16" fmla="*/ 293 w 709"/>
                <a:gd name="T17" fmla="*/ 625 h 709"/>
                <a:gd name="T18" fmla="*/ 305 w 709"/>
                <a:gd name="T19" fmla="*/ 709 h 709"/>
                <a:gd name="T20" fmla="*/ 404 w 709"/>
                <a:gd name="T21" fmla="*/ 709 h 709"/>
                <a:gd name="T22" fmla="*/ 417 w 709"/>
                <a:gd name="T23" fmla="*/ 625 h 709"/>
                <a:gd name="T24" fmla="*/ 502 w 709"/>
                <a:gd name="T25" fmla="*/ 590 h 709"/>
                <a:gd name="T26" fmla="*/ 570 w 709"/>
                <a:gd name="T27" fmla="*/ 640 h 709"/>
                <a:gd name="T28" fmla="*/ 640 w 709"/>
                <a:gd name="T29" fmla="*/ 570 h 709"/>
                <a:gd name="T30" fmla="*/ 590 w 709"/>
                <a:gd name="T31" fmla="*/ 502 h 709"/>
                <a:gd name="T32" fmla="*/ 626 w 709"/>
                <a:gd name="T33" fmla="*/ 416 h 709"/>
                <a:gd name="T34" fmla="*/ 709 w 709"/>
                <a:gd name="T35" fmla="*/ 404 h 709"/>
                <a:gd name="T36" fmla="*/ 709 w 709"/>
                <a:gd name="T37" fmla="*/ 305 h 709"/>
                <a:gd name="T38" fmla="*/ 626 w 709"/>
                <a:gd name="T39" fmla="*/ 293 h 709"/>
                <a:gd name="T40" fmla="*/ 590 w 709"/>
                <a:gd name="T41" fmla="*/ 207 h 709"/>
                <a:gd name="T42" fmla="*/ 640 w 709"/>
                <a:gd name="T43" fmla="*/ 139 h 709"/>
                <a:gd name="T44" fmla="*/ 570 w 709"/>
                <a:gd name="T45" fmla="*/ 69 h 709"/>
                <a:gd name="T46" fmla="*/ 502 w 709"/>
                <a:gd name="T47" fmla="*/ 119 h 709"/>
                <a:gd name="T48" fmla="*/ 417 w 709"/>
                <a:gd name="T49" fmla="*/ 84 h 709"/>
                <a:gd name="T50" fmla="*/ 404 w 709"/>
                <a:gd name="T51" fmla="*/ 0 h 709"/>
                <a:gd name="T52" fmla="*/ 305 w 709"/>
                <a:gd name="T53" fmla="*/ 0 h 709"/>
                <a:gd name="T54" fmla="*/ 293 w 709"/>
                <a:gd name="T55" fmla="*/ 84 h 709"/>
                <a:gd name="T56" fmla="*/ 207 w 709"/>
                <a:gd name="T57" fmla="*/ 119 h 709"/>
                <a:gd name="T58" fmla="*/ 139 w 709"/>
                <a:gd name="T59" fmla="*/ 69 h 709"/>
                <a:gd name="T60" fmla="*/ 69 w 709"/>
                <a:gd name="T61" fmla="*/ 139 h 709"/>
                <a:gd name="T62" fmla="*/ 119 w 709"/>
                <a:gd name="T63" fmla="*/ 207 h 709"/>
                <a:gd name="T64" fmla="*/ 84 w 709"/>
                <a:gd name="T65" fmla="*/ 293 h 709"/>
                <a:gd name="T66" fmla="*/ 0 w 709"/>
                <a:gd name="T67" fmla="*/ 305 h 709"/>
                <a:gd name="T68" fmla="*/ 0 w 709"/>
                <a:gd name="T69" fmla="*/ 305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09" h="709">
                  <a:moveTo>
                    <a:pt x="0" y="305"/>
                  </a:moveTo>
                  <a:lnTo>
                    <a:pt x="0" y="305"/>
                  </a:lnTo>
                  <a:lnTo>
                    <a:pt x="0" y="404"/>
                  </a:lnTo>
                  <a:lnTo>
                    <a:pt x="84" y="416"/>
                  </a:lnTo>
                  <a:cubicBezTo>
                    <a:pt x="91" y="447"/>
                    <a:pt x="103" y="476"/>
                    <a:pt x="119" y="502"/>
                  </a:cubicBezTo>
                  <a:lnTo>
                    <a:pt x="69" y="570"/>
                  </a:lnTo>
                  <a:lnTo>
                    <a:pt x="139" y="640"/>
                  </a:lnTo>
                  <a:lnTo>
                    <a:pt x="207" y="590"/>
                  </a:lnTo>
                  <a:cubicBezTo>
                    <a:pt x="233" y="606"/>
                    <a:pt x="262" y="618"/>
                    <a:pt x="293" y="625"/>
                  </a:cubicBezTo>
                  <a:lnTo>
                    <a:pt x="305" y="709"/>
                  </a:lnTo>
                  <a:lnTo>
                    <a:pt x="404" y="709"/>
                  </a:lnTo>
                  <a:lnTo>
                    <a:pt x="417" y="625"/>
                  </a:lnTo>
                  <a:cubicBezTo>
                    <a:pt x="448" y="618"/>
                    <a:pt x="476" y="606"/>
                    <a:pt x="502" y="590"/>
                  </a:cubicBezTo>
                  <a:lnTo>
                    <a:pt x="570" y="640"/>
                  </a:lnTo>
                  <a:lnTo>
                    <a:pt x="640" y="570"/>
                  </a:lnTo>
                  <a:lnTo>
                    <a:pt x="590" y="502"/>
                  </a:lnTo>
                  <a:cubicBezTo>
                    <a:pt x="606" y="476"/>
                    <a:pt x="619" y="447"/>
                    <a:pt x="626" y="416"/>
                  </a:cubicBezTo>
                  <a:lnTo>
                    <a:pt x="709" y="404"/>
                  </a:lnTo>
                  <a:lnTo>
                    <a:pt x="709" y="305"/>
                  </a:lnTo>
                  <a:lnTo>
                    <a:pt x="626" y="293"/>
                  </a:lnTo>
                  <a:cubicBezTo>
                    <a:pt x="619" y="262"/>
                    <a:pt x="606" y="233"/>
                    <a:pt x="590" y="207"/>
                  </a:cubicBezTo>
                  <a:lnTo>
                    <a:pt x="640" y="139"/>
                  </a:lnTo>
                  <a:lnTo>
                    <a:pt x="570" y="69"/>
                  </a:lnTo>
                  <a:lnTo>
                    <a:pt x="502" y="119"/>
                  </a:lnTo>
                  <a:cubicBezTo>
                    <a:pt x="476" y="103"/>
                    <a:pt x="448" y="91"/>
                    <a:pt x="417" y="84"/>
                  </a:cubicBezTo>
                  <a:lnTo>
                    <a:pt x="404" y="0"/>
                  </a:lnTo>
                  <a:lnTo>
                    <a:pt x="305" y="0"/>
                  </a:lnTo>
                  <a:lnTo>
                    <a:pt x="293" y="84"/>
                  </a:lnTo>
                  <a:cubicBezTo>
                    <a:pt x="262" y="91"/>
                    <a:pt x="233" y="103"/>
                    <a:pt x="207" y="119"/>
                  </a:cubicBezTo>
                  <a:lnTo>
                    <a:pt x="139" y="69"/>
                  </a:lnTo>
                  <a:lnTo>
                    <a:pt x="69" y="139"/>
                  </a:lnTo>
                  <a:lnTo>
                    <a:pt x="119" y="207"/>
                  </a:lnTo>
                  <a:cubicBezTo>
                    <a:pt x="103" y="233"/>
                    <a:pt x="91" y="262"/>
                    <a:pt x="84" y="293"/>
                  </a:cubicBezTo>
                  <a:lnTo>
                    <a:pt x="0" y="305"/>
                  </a:lnTo>
                  <a:lnTo>
                    <a:pt x="0" y="305"/>
                  </a:lnTo>
                  <a:close/>
                </a:path>
              </a:pathLst>
            </a:custGeom>
            <a:noFill/>
            <a:ln w="11113"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8" name="Freeform 45">
              <a:extLst>
                <a:ext uri="{FF2B5EF4-FFF2-40B4-BE49-F238E27FC236}">
                  <a16:creationId xmlns:a16="http://schemas.microsoft.com/office/drawing/2014/main" id="{601E53DE-A30C-59C1-1594-7AB99F207505}"/>
                </a:ext>
              </a:extLst>
            </p:cNvPr>
            <p:cNvSpPr>
              <a:spLocks/>
            </p:cNvSpPr>
            <p:nvPr/>
          </p:nvSpPr>
          <p:spPr bwMode="auto">
            <a:xfrm>
              <a:off x="3072" y="1102"/>
              <a:ext cx="62" cy="63"/>
            </a:xfrm>
            <a:custGeom>
              <a:avLst/>
              <a:gdLst>
                <a:gd name="T0" fmla="*/ 340 w 340"/>
                <a:gd name="T1" fmla="*/ 170 h 339"/>
                <a:gd name="T2" fmla="*/ 340 w 340"/>
                <a:gd name="T3" fmla="*/ 170 h 339"/>
                <a:gd name="T4" fmla="*/ 170 w 340"/>
                <a:gd name="T5" fmla="*/ 339 h 339"/>
                <a:gd name="T6" fmla="*/ 0 w 340"/>
                <a:gd name="T7" fmla="*/ 170 h 339"/>
                <a:gd name="T8" fmla="*/ 170 w 340"/>
                <a:gd name="T9" fmla="*/ 0 h 339"/>
                <a:gd name="T10" fmla="*/ 340 w 340"/>
                <a:gd name="T11" fmla="*/ 170 h 339"/>
                <a:gd name="T12" fmla="*/ 340 w 340"/>
                <a:gd name="T13" fmla="*/ 170 h 339"/>
              </a:gdLst>
              <a:ahLst/>
              <a:cxnLst>
                <a:cxn ang="0">
                  <a:pos x="T0" y="T1"/>
                </a:cxn>
                <a:cxn ang="0">
                  <a:pos x="T2" y="T3"/>
                </a:cxn>
                <a:cxn ang="0">
                  <a:pos x="T4" y="T5"/>
                </a:cxn>
                <a:cxn ang="0">
                  <a:pos x="T6" y="T7"/>
                </a:cxn>
                <a:cxn ang="0">
                  <a:pos x="T8" y="T9"/>
                </a:cxn>
                <a:cxn ang="0">
                  <a:pos x="T10" y="T11"/>
                </a:cxn>
                <a:cxn ang="0">
                  <a:pos x="T12" y="T13"/>
                </a:cxn>
              </a:cxnLst>
              <a:rect l="0" t="0" r="r" b="b"/>
              <a:pathLst>
                <a:path w="340" h="339">
                  <a:moveTo>
                    <a:pt x="340" y="170"/>
                  </a:moveTo>
                  <a:lnTo>
                    <a:pt x="340" y="170"/>
                  </a:lnTo>
                  <a:cubicBezTo>
                    <a:pt x="340" y="263"/>
                    <a:pt x="264" y="339"/>
                    <a:pt x="170" y="339"/>
                  </a:cubicBezTo>
                  <a:cubicBezTo>
                    <a:pt x="76" y="339"/>
                    <a:pt x="0" y="263"/>
                    <a:pt x="0" y="170"/>
                  </a:cubicBezTo>
                  <a:cubicBezTo>
                    <a:pt x="0" y="76"/>
                    <a:pt x="76" y="0"/>
                    <a:pt x="170" y="0"/>
                  </a:cubicBezTo>
                  <a:cubicBezTo>
                    <a:pt x="264" y="0"/>
                    <a:pt x="340" y="76"/>
                    <a:pt x="340" y="170"/>
                  </a:cubicBezTo>
                  <a:lnTo>
                    <a:pt x="340" y="170"/>
                  </a:lnTo>
                  <a:close/>
                </a:path>
              </a:pathLst>
            </a:custGeom>
            <a:noFill/>
            <a:ln w="11113" cap="flat">
              <a:solidFill>
                <a:schemeClr val="accent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cxnSp>
        <p:nvCxnSpPr>
          <p:cNvPr id="389" name="Straight Connector 388">
            <a:extLst>
              <a:ext uri="{FF2B5EF4-FFF2-40B4-BE49-F238E27FC236}">
                <a16:creationId xmlns:a16="http://schemas.microsoft.com/office/drawing/2014/main" id="{3FD873F1-7E7A-E714-534E-8F896D9E2605}"/>
              </a:ext>
            </a:extLst>
          </p:cNvPr>
          <p:cNvCxnSpPr>
            <a:cxnSpLocks/>
          </p:cNvCxnSpPr>
          <p:nvPr/>
        </p:nvCxnSpPr>
        <p:spPr>
          <a:xfrm>
            <a:off x="9503387" y="0"/>
            <a:ext cx="0" cy="3474720"/>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51" name="Group 50">
            <a:extLst>
              <a:ext uri="{FF2B5EF4-FFF2-40B4-BE49-F238E27FC236}">
                <a16:creationId xmlns:a16="http://schemas.microsoft.com/office/drawing/2014/main" id="{1268B5DC-B506-7206-27C8-6F01751B8989}"/>
              </a:ext>
            </a:extLst>
          </p:cNvPr>
          <p:cNvGrpSpPr/>
          <p:nvPr/>
        </p:nvGrpSpPr>
        <p:grpSpPr>
          <a:xfrm>
            <a:off x="9631022" y="318590"/>
            <a:ext cx="2388427" cy="2694617"/>
            <a:chOff x="9631022" y="318590"/>
            <a:chExt cx="2388427" cy="2694617"/>
          </a:xfrm>
        </p:grpSpPr>
        <p:grpSp>
          <p:nvGrpSpPr>
            <p:cNvPr id="56" name="Group 55">
              <a:extLst>
                <a:ext uri="{FF2B5EF4-FFF2-40B4-BE49-F238E27FC236}">
                  <a16:creationId xmlns:a16="http://schemas.microsoft.com/office/drawing/2014/main" id="{859A4086-A6D4-9CD1-D9AA-33355740C638}"/>
                </a:ext>
              </a:extLst>
            </p:cNvPr>
            <p:cNvGrpSpPr/>
            <p:nvPr/>
          </p:nvGrpSpPr>
          <p:grpSpPr>
            <a:xfrm>
              <a:off x="9631022" y="318590"/>
              <a:ext cx="2388427" cy="2694617"/>
              <a:chOff x="385026" y="1492328"/>
              <a:chExt cx="4844547" cy="4970975"/>
            </a:xfrm>
          </p:grpSpPr>
          <p:sp>
            <p:nvSpPr>
              <p:cNvPr id="442" name="Oval 441">
                <a:extLst>
                  <a:ext uri="{FF2B5EF4-FFF2-40B4-BE49-F238E27FC236}">
                    <a16:creationId xmlns:a16="http://schemas.microsoft.com/office/drawing/2014/main" id="{2F2E1182-7BA3-1585-CCE2-73CA35790E00}"/>
                  </a:ext>
                </a:extLst>
              </p:cNvPr>
              <p:cNvSpPr>
                <a:spLocks/>
              </p:cNvSpPr>
              <p:nvPr/>
            </p:nvSpPr>
            <p:spPr bwMode="blackWhite">
              <a:xfrm>
                <a:off x="385026" y="2019102"/>
                <a:ext cx="4844547" cy="4444201"/>
              </a:xfrm>
              <a:prstGeom prst="ellipse">
                <a:avLst/>
              </a:prstGeom>
              <a:solidFill>
                <a:schemeClr val="bg1"/>
              </a:solidFill>
              <a:ln w="12700">
                <a:gradFill flip="none" rotWithShape="1">
                  <a:gsLst>
                    <a:gs pos="49000">
                      <a:schemeClr val="bg1"/>
                    </a:gs>
                    <a:gs pos="100000">
                      <a:schemeClr val="bg1">
                        <a:lumMod val="75000"/>
                      </a:schemeClr>
                    </a:gs>
                  </a:gsLst>
                  <a:lin ang="5400000" scaled="1"/>
                  <a:tileRect/>
                </a:gradFill>
                <a:round/>
                <a:headEnd/>
                <a:tailEnd/>
              </a:ln>
            </p:spPr>
            <p:txBody>
              <a:bodyPr wrap="square" tIns="548640" anchor="t" anchorCtr="0">
                <a:noAutofit/>
              </a:bodyPr>
              <a:lstStyle/>
              <a:p>
                <a:pPr algn="ctr">
                  <a:lnSpc>
                    <a:spcPts val="600"/>
                  </a:lnSpc>
                  <a:buClr>
                    <a:srgbClr val="000000"/>
                  </a:buClr>
                  <a:defRPr/>
                </a:pPr>
                <a:endParaRPr lang="en-GB" sz="400" b="1">
                  <a:solidFill>
                    <a:schemeClr val="tx1"/>
                  </a:solidFill>
                </a:endParaRPr>
              </a:p>
              <a:p>
                <a:pPr algn="ctr">
                  <a:lnSpc>
                    <a:spcPts val="600"/>
                  </a:lnSpc>
                  <a:buClr>
                    <a:srgbClr val="000000"/>
                  </a:buClr>
                  <a:defRPr/>
                </a:pPr>
                <a:endParaRPr lang="en-GB" sz="400" b="1">
                  <a:solidFill>
                    <a:schemeClr val="tx1"/>
                  </a:solidFill>
                </a:endParaRPr>
              </a:p>
            </p:txBody>
          </p:sp>
          <p:sp>
            <p:nvSpPr>
              <p:cNvPr id="443" name="Oval 442">
                <a:extLst>
                  <a:ext uri="{FF2B5EF4-FFF2-40B4-BE49-F238E27FC236}">
                    <a16:creationId xmlns:a16="http://schemas.microsoft.com/office/drawing/2014/main" id="{BDCFD2AC-0BD5-4DCB-B626-78D7D2A7BBF5}"/>
                  </a:ext>
                </a:extLst>
              </p:cNvPr>
              <p:cNvSpPr>
                <a:spLocks/>
              </p:cNvSpPr>
              <p:nvPr/>
            </p:nvSpPr>
            <p:spPr bwMode="blackWhite">
              <a:xfrm>
                <a:off x="385026" y="1775951"/>
                <a:ext cx="4844547" cy="4444201"/>
              </a:xfrm>
              <a:prstGeom prst="ellipse">
                <a:avLst/>
              </a:prstGeom>
              <a:solidFill>
                <a:schemeClr val="bg1"/>
              </a:solidFill>
              <a:ln w="12700">
                <a:gradFill flip="none" rotWithShape="1">
                  <a:gsLst>
                    <a:gs pos="49000">
                      <a:schemeClr val="bg1"/>
                    </a:gs>
                    <a:gs pos="100000">
                      <a:schemeClr val="bg1">
                        <a:lumMod val="75000"/>
                      </a:schemeClr>
                    </a:gs>
                  </a:gsLst>
                  <a:lin ang="5400000" scaled="1"/>
                  <a:tileRect/>
                </a:gradFill>
                <a:round/>
                <a:headEnd/>
                <a:tailEnd/>
              </a:ln>
            </p:spPr>
            <p:txBody>
              <a:bodyPr wrap="square" tIns="548640" anchor="t" anchorCtr="0">
                <a:noAutofit/>
              </a:bodyPr>
              <a:lstStyle/>
              <a:p>
                <a:pPr algn="ctr">
                  <a:lnSpc>
                    <a:spcPts val="600"/>
                  </a:lnSpc>
                  <a:buClr>
                    <a:srgbClr val="000000"/>
                  </a:buClr>
                  <a:defRPr/>
                </a:pPr>
                <a:endParaRPr lang="en-GB" sz="400" b="1">
                  <a:solidFill>
                    <a:schemeClr val="tx1"/>
                  </a:solidFill>
                </a:endParaRPr>
              </a:p>
              <a:p>
                <a:pPr algn="ctr">
                  <a:lnSpc>
                    <a:spcPts val="600"/>
                  </a:lnSpc>
                  <a:buClr>
                    <a:srgbClr val="000000"/>
                  </a:buClr>
                  <a:defRPr/>
                </a:pPr>
                <a:endParaRPr lang="en-GB" sz="400" b="1">
                  <a:solidFill>
                    <a:schemeClr val="tx1"/>
                  </a:solidFill>
                </a:endParaRPr>
              </a:p>
            </p:txBody>
          </p:sp>
          <p:sp>
            <p:nvSpPr>
              <p:cNvPr id="444" name="Oval 443">
                <a:extLst>
                  <a:ext uri="{FF2B5EF4-FFF2-40B4-BE49-F238E27FC236}">
                    <a16:creationId xmlns:a16="http://schemas.microsoft.com/office/drawing/2014/main" id="{1658213D-9828-3E52-1FAF-39FE715010B6}"/>
                  </a:ext>
                </a:extLst>
              </p:cNvPr>
              <p:cNvSpPr>
                <a:spLocks/>
              </p:cNvSpPr>
              <p:nvPr/>
            </p:nvSpPr>
            <p:spPr bwMode="blackWhite">
              <a:xfrm>
                <a:off x="385026" y="1492328"/>
                <a:ext cx="4844547" cy="4456199"/>
              </a:xfrm>
              <a:prstGeom prst="ellipse">
                <a:avLst/>
              </a:prstGeom>
              <a:solidFill>
                <a:schemeClr val="bg1"/>
              </a:solidFill>
              <a:ln w="12700">
                <a:gradFill flip="none" rotWithShape="1">
                  <a:gsLst>
                    <a:gs pos="49000">
                      <a:schemeClr val="bg1"/>
                    </a:gs>
                    <a:gs pos="100000">
                      <a:schemeClr val="bg1">
                        <a:lumMod val="75000"/>
                      </a:schemeClr>
                    </a:gs>
                  </a:gsLst>
                  <a:lin ang="5400000" scaled="1"/>
                  <a:tileRect/>
                </a:gradFill>
                <a:round/>
                <a:headEnd/>
                <a:tailEnd/>
              </a:ln>
            </p:spPr>
            <p:txBody>
              <a:bodyPr wrap="square" tIns="548640" anchor="t" anchorCtr="0">
                <a:noAutofit/>
              </a:bodyPr>
              <a:lstStyle/>
              <a:p>
                <a:pPr algn="ctr">
                  <a:lnSpc>
                    <a:spcPts val="600"/>
                  </a:lnSpc>
                  <a:buClr>
                    <a:srgbClr val="000000"/>
                  </a:buClr>
                  <a:defRPr/>
                </a:pPr>
                <a:endParaRPr lang="en-GB" sz="400" b="1">
                  <a:solidFill>
                    <a:schemeClr val="tx1"/>
                  </a:solidFill>
                </a:endParaRPr>
              </a:p>
              <a:p>
                <a:pPr algn="ctr">
                  <a:lnSpc>
                    <a:spcPts val="600"/>
                  </a:lnSpc>
                  <a:buClr>
                    <a:srgbClr val="000000"/>
                  </a:buClr>
                  <a:defRPr/>
                </a:pPr>
                <a:endParaRPr lang="en-GB" sz="400" b="1">
                  <a:solidFill>
                    <a:schemeClr val="tx1"/>
                  </a:solidFill>
                </a:endParaRPr>
              </a:p>
            </p:txBody>
          </p:sp>
          <p:sp>
            <p:nvSpPr>
              <p:cNvPr id="445" name="TextBox 444">
                <a:extLst>
                  <a:ext uri="{FF2B5EF4-FFF2-40B4-BE49-F238E27FC236}">
                    <a16:creationId xmlns:a16="http://schemas.microsoft.com/office/drawing/2014/main" id="{44724802-A028-8EAB-3E32-658E29B4B588}"/>
                  </a:ext>
                </a:extLst>
              </p:cNvPr>
              <p:cNvSpPr txBox="1"/>
              <p:nvPr/>
            </p:nvSpPr>
            <p:spPr>
              <a:xfrm>
                <a:off x="2064157" y="5635190"/>
                <a:ext cx="1548937" cy="300214"/>
              </a:xfrm>
              <a:prstGeom prst="rect">
                <a:avLst/>
              </a:prstGeom>
              <a:noFill/>
            </p:spPr>
            <p:txBody>
              <a:bodyPr wrap="square">
                <a:spAutoFit/>
              </a:bodyPr>
              <a:lstStyle/>
              <a:p>
                <a:pPr algn="ctr">
                  <a:lnSpc>
                    <a:spcPts val="600"/>
                  </a:lnSpc>
                </a:pPr>
                <a:r>
                  <a:rPr lang="en-US" sz="400">
                    <a:solidFill>
                      <a:schemeClr val="tx1"/>
                    </a:solidFill>
                    <a:cs typeface="Arial" panose="020B0604020202020204" pitchFamily="34" charset="0"/>
                  </a:rPr>
                  <a:t>Advisory and Strategy</a:t>
                </a:r>
              </a:p>
            </p:txBody>
          </p:sp>
          <p:sp>
            <p:nvSpPr>
              <p:cNvPr id="446" name="TextBox 445">
                <a:extLst>
                  <a:ext uri="{FF2B5EF4-FFF2-40B4-BE49-F238E27FC236}">
                    <a16:creationId xmlns:a16="http://schemas.microsoft.com/office/drawing/2014/main" id="{0738DCF5-1ACC-A63A-8D37-E8CD9D5D9AB4}"/>
                  </a:ext>
                </a:extLst>
              </p:cNvPr>
              <p:cNvSpPr txBox="1"/>
              <p:nvPr/>
            </p:nvSpPr>
            <p:spPr>
              <a:xfrm>
                <a:off x="1999584" y="5877366"/>
                <a:ext cx="1628724" cy="397447"/>
              </a:xfrm>
              <a:prstGeom prst="rect">
                <a:avLst/>
              </a:prstGeom>
              <a:noFill/>
            </p:spPr>
            <p:txBody>
              <a:bodyPr wrap="square">
                <a:spAutoFit/>
              </a:bodyPr>
              <a:lstStyle/>
              <a:p>
                <a:pPr algn="ctr"/>
                <a:r>
                  <a:rPr lang="en-US" sz="400">
                    <a:solidFill>
                      <a:schemeClr val="tx1"/>
                    </a:solidFill>
                    <a:cs typeface="Arial" panose="020B0604020202020204" pitchFamily="34" charset="0"/>
                  </a:rPr>
                  <a:t>Transformation and Implementation</a:t>
                </a:r>
              </a:p>
            </p:txBody>
          </p:sp>
          <p:sp>
            <p:nvSpPr>
              <p:cNvPr id="447" name="TextBox 446">
                <a:extLst>
                  <a:ext uri="{FF2B5EF4-FFF2-40B4-BE49-F238E27FC236}">
                    <a16:creationId xmlns:a16="http://schemas.microsoft.com/office/drawing/2014/main" id="{6288CD03-C4A5-8E74-8E78-9C2534AE1B92}"/>
                  </a:ext>
                </a:extLst>
              </p:cNvPr>
              <p:cNvSpPr txBox="1"/>
              <p:nvPr/>
            </p:nvSpPr>
            <p:spPr>
              <a:xfrm>
                <a:off x="2188565" y="6158710"/>
                <a:ext cx="1211884" cy="300214"/>
              </a:xfrm>
              <a:prstGeom prst="rect">
                <a:avLst/>
              </a:prstGeom>
              <a:noFill/>
            </p:spPr>
            <p:txBody>
              <a:bodyPr wrap="square">
                <a:spAutoFit/>
              </a:bodyPr>
              <a:lstStyle/>
              <a:p>
                <a:pPr algn="ctr">
                  <a:lnSpc>
                    <a:spcPts val="600"/>
                  </a:lnSpc>
                </a:pPr>
                <a:r>
                  <a:rPr lang="en-US" sz="400">
                    <a:solidFill>
                      <a:schemeClr val="tx1"/>
                    </a:solidFill>
                    <a:cs typeface="Arial" panose="020B0604020202020204" pitchFamily="34" charset="0"/>
                  </a:rPr>
                  <a:t>Managed Services</a:t>
                </a:r>
              </a:p>
            </p:txBody>
          </p:sp>
        </p:grpSp>
        <p:grpSp>
          <p:nvGrpSpPr>
            <p:cNvPr id="58" name="Graphic 12">
              <a:extLst>
                <a:ext uri="{FF2B5EF4-FFF2-40B4-BE49-F238E27FC236}">
                  <a16:creationId xmlns:a16="http://schemas.microsoft.com/office/drawing/2014/main" id="{45FDFF2A-8A04-97CA-D2E6-3ECBD89BB7FA}"/>
                </a:ext>
              </a:extLst>
            </p:cNvPr>
            <p:cNvGrpSpPr/>
            <p:nvPr/>
          </p:nvGrpSpPr>
          <p:grpSpPr>
            <a:xfrm>
              <a:off x="9679847" y="332683"/>
              <a:ext cx="2276980" cy="2276977"/>
              <a:chOff x="4144093" y="1474683"/>
              <a:chExt cx="3903812" cy="3903808"/>
            </a:xfrm>
            <a:solidFill>
              <a:schemeClr val="accent6">
                <a:lumMod val="20000"/>
                <a:lumOff val="80000"/>
              </a:schemeClr>
            </a:solidFill>
          </p:grpSpPr>
          <p:sp>
            <p:nvSpPr>
              <p:cNvPr id="436" name="Freeform: Shape 435">
                <a:extLst>
                  <a:ext uri="{FF2B5EF4-FFF2-40B4-BE49-F238E27FC236}">
                    <a16:creationId xmlns:a16="http://schemas.microsoft.com/office/drawing/2014/main" id="{D0BE50A8-F49E-E04D-A680-7E0A2B7DDC26}"/>
                  </a:ext>
                </a:extLst>
              </p:cNvPr>
              <p:cNvSpPr/>
              <p:nvPr/>
            </p:nvSpPr>
            <p:spPr>
              <a:xfrm>
                <a:off x="4282535" y="1495139"/>
                <a:ext cx="2230755" cy="1208722"/>
              </a:xfrm>
              <a:custGeom>
                <a:avLst/>
                <a:gdLst>
                  <a:gd name="connsiteX0" fmla="*/ 2230755 w 2230755"/>
                  <a:gd name="connsiteY0" fmla="*/ 1208723 h 1208722"/>
                  <a:gd name="connsiteX1" fmla="*/ 1532858 w 2230755"/>
                  <a:gd name="connsiteY1" fmla="*/ 0 h 1208722"/>
                  <a:gd name="connsiteX2" fmla="*/ 0 w 2230755"/>
                  <a:gd name="connsiteY2" fmla="*/ 1208723 h 1208722"/>
                  <a:gd name="connsiteX3" fmla="*/ 2230660 w 2230755"/>
                  <a:gd name="connsiteY3" fmla="*/ 1208723 h 1208722"/>
                </a:gdLst>
                <a:ahLst/>
                <a:cxnLst>
                  <a:cxn ang="0">
                    <a:pos x="connsiteX0" y="connsiteY0"/>
                  </a:cxn>
                  <a:cxn ang="0">
                    <a:pos x="connsiteX1" y="connsiteY1"/>
                  </a:cxn>
                  <a:cxn ang="0">
                    <a:pos x="connsiteX2" y="connsiteY2"/>
                  </a:cxn>
                  <a:cxn ang="0">
                    <a:pos x="connsiteX3" y="connsiteY3"/>
                  </a:cxn>
                </a:cxnLst>
                <a:rect l="l" t="t" r="r" b="b"/>
                <a:pathLst>
                  <a:path w="2230755" h="1208722">
                    <a:moveTo>
                      <a:pt x="2230755" y="1208723"/>
                    </a:moveTo>
                    <a:lnTo>
                      <a:pt x="1532858" y="0"/>
                    </a:lnTo>
                    <a:cubicBezTo>
                      <a:pt x="833533" y="100679"/>
                      <a:pt x="254032" y="572167"/>
                      <a:pt x="0" y="1208723"/>
                    </a:cubicBezTo>
                    <a:lnTo>
                      <a:pt x="2230660" y="1208723"/>
                    </a:lnTo>
                    <a:close/>
                  </a:path>
                </a:pathLst>
              </a:custGeom>
              <a:solidFill>
                <a:schemeClr val="accent6"/>
              </a:solidFill>
              <a:ln w="38100" cap="flat">
                <a:solidFill>
                  <a:schemeClr val="bg1"/>
                </a:solidFill>
                <a:prstDash val="solid"/>
                <a:miter/>
              </a:ln>
            </p:spPr>
            <p:txBody>
              <a:bodyPr rtlCol="0" anchor="ctr"/>
              <a:lstStyle/>
              <a:p>
                <a:pPr>
                  <a:lnSpc>
                    <a:spcPts val="600"/>
                  </a:lnSpc>
                </a:pPr>
                <a:endParaRPr lang="en-US" sz="1050"/>
              </a:p>
            </p:txBody>
          </p:sp>
          <p:sp>
            <p:nvSpPr>
              <p:cNvPr id="437" name="Freeform: Shape 436">
                <a:extLst>
                  <a:ext uri="{FF2B5EF4-FFF2-40B4-BE49-F238E27FC236}">
                    <a16:creationId xmlns:a16="http://schemas.microsoft.com/office/drawing/2014/main" id="{057A902A-2C9D-9680-95F6-FD3A977AF09E}"/>
                  </a:ext>
                </a:extLst>
              </p:cNvPr>
              <p:cNvSpPr/>
              <p:nvPr/>
            </p:nvSpPr>
            <p:spPr>
              <a:xfrm>
                <a:off x="4144093" y="2703861"/>
                <a:ext cx="1534615" cy="1931860"/>
              </a:xfrm>
              <a:custGeom>
                <a:avLst/>
                <a:gdLst>
                  <a:gd name="connsiteX0" fmla="*/ 1534616 w 1534615"/>
                  <a:gd name="connsiteY0" fmla="*/ 0 h 1931860"/>
                  <a:gd name="connsiteX1" fmla="*/ 138822 w 1534615"/>
                  <a:gd name="connsiteY1" fmla="*/ 0 h 1931860"/>
                  <a:gd name="connsiteX2" fmla="*/ 419238 w 1534615"/>
                  <a:gd name="connsiteY2" fmla="*/ 1931861 h 1931860"/>
                  <a:gd name="connsiteX3" fmla="*/ 1117326 w 1534615"/>
                  <a:gd name="connsiteY3" fmla="*/ 722757 h 1931860"/>
                  <a:gd name="connsiteX4" fmla="*/ 1534616 w 1534615"/>
                  <a:gd name="connsiteY4" fmla="*/ 0 h 1931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615" h="1931860">
                    <a:moveTo>
                      <a:pt x="1534616" y="0"/>
                    </a:moveTo>
                    <a:lnTo>
                      <a:pt x="138822" y="0"/>
                    </a:lnTo>
                    <a:cubicBezTo>
                      <a:pt x="-123591" y="655987"/>
                      <a:pt x="-5100" y="1393603"/>
                      <a:pt x="419238" y="1931861"/>
                    </a:cubicBezTo>
                    <a:lnTo>
                      <a:pt x="1117326" y="722757"/>
                    </a:lnTo>
                    <a:lnTo>
                      <a:pt x="1534616" y="0"/>
                    </a:lnTo>
                    <a:close/>
                  </a:path>
                </a:pathLst>
              </a:custGeom>
              <a:grpFill/>
              <a:ln w="38100" cap="flat">
                <a:solidFill>
                  <a:schemeClr val="bg1"/>
                </a:solidFill>
                <a:prstDash val="solid"/>
                <a:miter/>
              </a:ln>
            </p:spPr>
            <p:txBody>
              <a:bodyPr rtlCol="0" anchor="ctr"/>
              <a:lstStyle/>
              <a:p>
                <a:pPr>
                  <a:lnSpc>
                    <a:spcPts val="600"/>
                  </a:lnSpc>
                </a:pPr>
                <a:endParaRPr lang="en-US" sz="1050"/>
              </a:p>
            </p:txBody>
          </p:sp>
          <p:sp>
            <p:nvSpPr>
              <p:cNvPr id="438" name="Freeform: Shape 437">
                <a:extLst>
                  <a:ext uri="{FF2B5EF4-FFF2-40B4-BE49-F238E27FC236}">
                    <a16:creationId xmlns:a16="http://schemas.microsoft.com/office/drawing/2014/main" id="{4E9C0D66-E85F-7B94-4251-FF0638DA6231}"/>
                  </a:ext>
                </a:extLst>
              </p:cNvPr>
              <p:cNvSpPr/>
              <p:nvPr/>
            </p:nvSpPr>
            <p:spPr>
              <a:xfrm>
                <a:off x="4563522" y="3426618"/>
                <a:ext cx="1813274" cy="1951873"/>
              </a:xfrm>
              <a:custGeom>
                <a:avLst/>
                <a:gdLst>
                  <a:gd name="connsiteX0" fmla="*/ 697897 w 1813274"/>
                  <a:gd name="connsiteY0" fmla="*/ 0 h 1951873"/>
                  <a:gd name="connsiteX1" fmla="*/ 0 w 1813274"/>
                  <a:gd name="connsiteY1" fmla="*/ 1208723 h 1951873"/>
                  <a:gd name="connsiteX2" fmla="*/ 1813274 w 1813274"/>
                  <a:gd name="connsiteY2" fmla="*/ 1931765 h 1951873"/>
                  <a:gd name="connsiteX3" fmla="*/ 1115187 w 1813274"/>
                  <a:gd name="connsiteY3" fmla="*/ 722757 h 1951873"/>
                  <a:gd name="connsiteX4" fmla="*/ 697897 w 1813274"/>
                  <a:gd name="connsiteY4" fmla="*/ 0 h 195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3274" h="1951873">
                    <a:moveTo>
                      <a:pt x="697897" y="0"/>
                    </a:moveTo>
                    <a:lnTo>
                      <a:pt x="0" y="1208723"/>
                    </a:lnTo>
                    <a:cubicBezTo>
                      <a:pt x="436912" y="1764030"/>
                      <a:pt x="1134904" y="2030159"/>
                      <a:pt x="1813274" y="1931765"/>
                    </a:cubicBezTo>
                    <a:lnTo>
                      <a:pt x="1115187" y="722757"/>
                    </a:lnTo>
                    <a:lnTo>
                      <a:pt x="697897" y="0"/>
                    </a:lnTo>
                    <a:close/>
                  </a:path>
                </a:pathLst>
              </a:custGeom>
              <a:grpFill/>
              <a:ln w="38100" cap="flat">
                <a:solidFill>
                  <a:schemeClr val="bg1"/>
                </a:solidFill>
                <a:prstDash val="solid"/>
                <a:miter/>
              </a:ln>
            </p:spPr>
            <p:txBody>
              <a:bodyPr rtlCol="0" anchor="ctr"/>
              <a:lstStyle/>
              <a:p>
                <a:pPr>
                  <a:lnSpc>
                    <a:spcPts val="600"/>
                  </a:lnSpc>
                </a:pPr>
                <a:endParaRPr lang="en-US" sz="1050"/>
              </a:p>
            </p:txBody>
          </p:sp>
          <p:sp>
            <p:nvSpPr>
              <p:cNvPr id="439" name="Freeform: Shape 438">
                <a:extLst>
                  <a:ext uri="{FF2B5EF4-FFF2-40B4-BE49-F238E27FC236}">
                    <a16:creationId xmlns:a16="http://schemas.microsoft.com/office/drawing/2014/main" id="{FB78CE59-84DB-3511-5057-CF5492EC5FCA}"/>
                  </a:ext>
                </a:extLst>
              </p:cNvPr>
              <p:cNvSpPr/>
              <p:nvPr/>
            </p:nvSpPr>
            <p:spPr>
              <a:xfrm>
                <a:off x="5678709" y="4149375"/>
                <a:ext cx="2230659" cy="1208722"/>
              </a:xfrm>
              <a:custGeom>
                <a:avLst/>
                <a:gdLst>
                  <a:gd name="connsiteX0" fmla="*/ 0 w 2230659"/>
                  <a:gd name="connsiteY0" fmla="*/ 0 h 1208722"/>
                  <a:gd name="connsiteX1" fmla="*/ 697897 w 2230659"/>
                  <a:gd name="connsiteY1" fmla="*/ 1208723 h 1208722"/>
                  <a:gd name="connsiteX2" fmla="*/ 2230660 w 2230659"/>
                  <a:gd name="connsiteY2" fmla="*/ 0 h 1208722"/>
                  <a:gd name="connsiteX3" fmla="*/ 0 w 2230659"/>
                  <a:gd name="connsiteY3" fmla="*/ 0 h 1208722"/>
                </a:gdLst>
                <a:ahLst/>
                <a:cxnLst>
                  <a:cxn ang="0">
                    <a:pos x="connsiteX0" y="connsiteY0"/>
                  </a:cxn>
                  <a:cxn ang="0">
                    <a:pos x="connsiteX1" y="connsiteY1"/>
                  </a:cxn>
                  <a:cxn ang="0">
                    <a:pos x="connsiteX2" y="connsiteY2"/>
                  </a:cxn>
                  <a:cxn ang="0">
                    <a:pos x="connsiteX3" y="connsiteY3"/>
                  </a:cxn>
                </a:cxnLst>
                <a:rect l="l" t="t" r="r" b="b"/>
                <a:pathLst>
                  <a:path w="2230659" h="1208722">
                    <a:moveTo>
                      <a:pt x="0" y="0"/>
                    </a:moveTo>
                    <a:lnTo>
                      <a:pt x="697897" y="1208723"/>
                    </a:lnTo>
                    <a:cubicBezTo>
                      <a:pt x="1397222" y="1108043"/>
                      <a:pt x="1976723" y="636556"/>
                      <a:pt x="2230660" y="0"/>
                    </a:cubicBezTo>
                    <a:lnTo>
                      <a:pt x="0" y="0"/>
                    </a:lnTo>
                    <a:close/>
                  </a:path>
                </a:pathLst>
              </a:custGeom>
              <a:grpFill/>
              <a:ln w="38100" cap="flat">
                <a:solidFill>
                  <a:schemeClr val="bg1"/>
                </a:solidFill>
                <a:prstDash val="solid"/>
                <a:miter/>
              </a:ln>
            </p:spPr>
            <p:txBody>
              <a:bodyPr rtlCol="0" anchor="ctr"/>
              <a:lstStyle/>
              <a:p>
                <a:pPr>
                  <a:lnSpc>
                    <a:spcPts val="600"/>
                  </a:lnSpc>
                </a:pPr>
                <a:endParaRPr lang="en-US" sz="1050"/>
              </a:p>
            </p:txBody>
          </p:sp>
          <p:sp>
            <p:nvSpPr>
              <p:cNvPr id="440" name="Freeform: Shape 439">
                <a:extLst>
                  <a:ext uri="{FF2B5EF4-FFF2-40B4-BE49-F238E27FC236}">
                    <a16:creationId xmlns:a16="http://schemas.microsoft.com/office/drawing/2014/main" id="{66AD9346-8290-B963-C477-4D7944EB6D0C}"/>
                  </a:ext>
                </a:extLst>
              </p:cNvPr>
              <p:cNvSpPr/>
              <p:nvPr/>
            </p:nvSpPr>
            <p:spPr>
              <a:xfrm>
                <a:off x="6513290" y="2217515"/>
                <a:ext cx="1534615" cy="1931860"/>
              </a:xfrm>
              <a:custGeom>
                <a:avLst/>
                <a:gdLst>
                  <a:gd name="connsiteX0" fmla="*/ 0 w 1534615"/>
                  <a:gd name="connsiteY0" fmla="*/ 1931861 h 1931860"/>
                  <a:gd name="connsiteX1" fmla="*/ 1395793 w 1534615"/>
                  <a:gd name="connsiteY1" fmla="*/ 1931861 h 1931860"/>
                  <a:gd name="connsiteX2" fmla="*/ 1115377 w 1534615"/>
                  <a:gd name="connsiteY2" fmla="*/ 0 h 1931860"/>
                  <a:gd name="connsiteX3" fmla="*/ 417290 w 1534615"/>
                  <a:gd name="connsiteY3" fmla="*/ 1209104 h 1931860"/>
                  <a:gd name="connsiteX4" fmla="*/ 0 w 1534615"/>
                  <a:gd name="connsiteY4" fmla="*/ 1931861 h 1931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615" h="1931860">
                    <a:moveTo>
                      <a:pt x="0" y="1931861"/>
                    </a:moveTo>
                    <a:lnTo>
                      <a:pt x="1395793" y="1931861"/>
                    </a:lnTo>
                    <a:cubicBezTo>
                      <a:pt x="1658208" y="1275874"/>
                      <a:pt x="1539717" y="538258"/>
                      <a:pt x="1115377" y="0"/>
                    </a:cubicBezTo>
                    <a:lnTo>
                      <a:pt x="417290" y="1209104"/>
                    </a:lnTo>
                    <a:lnTo>
                      <a:pt x="0" y="1931861"/>
                    </a:lnTo>
                    <a:close/>
                  </a:path>
                </a:pathLst>
              </a:custGeom>
              <a:grpFill/>
              <a:ln w="38100" cap="flat">
                <a:solidFill>
                  <a:schemeClr val="bg1"/>
                </a:solidFill>
                <a:prstDash val="solid"/>
                <a:miter/>
              </a:ln>
            </p:spPr>
            <p:txBody>
              <a:bodyPr rtlCol="0" anchor="ctr"/>
              <a:lstStyle/>
              <a:p>
                <a:pPr>
                  <a:lnSpc>
                    <a:spcPts val="600"/>
                  </a:lnSpc>
                </a:pPr>
                <a:endParaRPr lang="en-US" sz="1050"/>
              </a:p>
            </p:txBody>
          </p:sp>
          <p:sp>
            <p:nvSpPr>
              <p:cNvPr id="441" name="Freeform: Shape 440">
                <a:extLst>
                  <a:ext uri="{FF2B5EF4-FFF2-40B4-BE49-F238E27FC236}">
                    <a16:creationId xmlns:a16="http://schemas.microsoft.com/office/drawing/2014/main" id="{FD4F6A89-B919-9335-6076-499D68B0BEA3}"/>
                  </a:ext>
                </a:extLst>
              </p:cNvPr>
              <p:cNvSpPr/>
              <p:nvPr/>
            </p:nvSpPr>
            <p:spPr>
              <a:xfrm>
                <a:off x="5815298" y="1474683"/>
                <a:ext cx="1813178" cy="1951934"/>
              </a:xfrm>
              <a:custGeom>
                <a:avLst/>
                <a:gdLst>
                  <a:gd name="connsiteX0" fmla="*/ 1115282 w 1813178"/>
                  <a:gd name="connsiteY0" fmla="*/ 1951935 h 1951934"/>
                  <a:gd name="connsiteX1" fmla="*/ 1813179 w 1813178"/>
                  <a:gd name="connsiteY1" fmla="*/ 743117 h 1951934"/>
                  <a:gd name="connsiteX2" fmla="*/ 0 w 1813178"/>
                  <a:gd name="connsiteY2" fmla="*/ 20074 h 1951934"/>
                  <a:gd name="connsiteX3" fmla="*/ 697992 w 1813178"/>
                  <a:gd name="connsiteY3" fmla="*/ 1229178 h 1951934"/>
                  <a:gd name="connsiteX4" fmla="*/ 1115282 w 1813178"/>
                  <a:gd name="connsiteY4" fmla="*/ 1951935 h 195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3178" h="1951934">
                    <a:moveTo>
                      <a:pt x="1115282" y="1951935"/>
                    </a:moveTo>
                    <a:lnTo>
                      <a:pt x="1813179" y="743117"/>
                    </a:lnTo>
                    <a:cubicBezTo>
                      <a:pt x="1376267" y="187905"/>
                      <a:pt x="678180" y="-78224"/>
                      <a:pt x="0" y="20074"/>
                    </a:cubicBezTo>
                    <a:lnTo>
                      <a:pt x="697992" y="1229178"/>
                    </a:lnTo>
                    <a:lnTo>
                      <a:pt x="1115282" y="1951935"/>
                    </a:lnTo>
                    <a:close/>
                  </a:path>
                </a:pathLst>
              </a:custGeom>
              <a:grpFill/>
              <a:ln w="38100" cap="flat">
                <a:solidFill>
                  <a:schemeClr val="bg1"/>
                </a:solidFill>
                <a:prstDash val="solid"/>
                <a:miter/>
              </a:ln>
            </p:spPr>
            <p:txBody>
              <a:bodyPr rtlCol="0" anchor="ctr"/>
              <a:lstStyle/>
              <a:p>
                <a:pPr>
                  <a:lnSpc>
                    <a:spcPts val="600"/>
                  </a:lnSpc>
                </a:pPr>
                <a:endParaRPr lang="en-US" sz="1050"/>
              </a:p>
            </p:txBody>
          </p:sp>
        </p:grpSp>
        <p:pic>
          <p:nvPicPr>
            <p:cNvPr id="260" name="Picture 259">
              <a:extLst>
                <a:ext uri="{FF2B5EF4-FFF2-40B4-BE49-F238E27FC236}">
                  <a16:creationId xmlns:a16="http://schemas.microsoft.com/office/drawing/2014/main" id="{718456B1-EB48-4FD9-7E27-B5556536E31E}"/>
                </a:ext>
              </a:extLst>
            </p:cNvPr>
            <p:cNvPicPr>
              <a:picLocks noChangeAspect="1"/>
            </p:cNvPicPr>
            <p:nvPr/>
          </p:nvPicPr>
          <p:blipFill>
            <a:blip r:embed="rId6"/>
            <a:stretch>
              <a:fillRect/>
            </a:stretch>
          </p:blipFill>
          <p:spPr>
            <a:xfrm>
              <a:off x="11552441" y="1092315"/>
              <a:ext cx="267494" cy="341286"/>
            </a:xfrm>
            <a:prstGeom prst="rect">
              <a:avLst/>
            </a:prstGeom>
          </p:spPr>
        </p:pic>
        <p:pic>
          <p:nvPicPr>
            <p:cNvPr id="272" name="Picture 271">
              <a:extLst>
                <a:ext uri="{FF2B5EF4-FFF2-40B4-BE49-F238E27FC236}">
                  <a16:creationId xmlns:a16="http://schemas.microsoft.com/office/drawing/2014/main" id="{1A0C749E-538E-7F33-7CCA-7C94C7934BE2}"/>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1252751" y="1981977"/>
              <a:ext cx="351934" cy="294043"/>
            </a:xfrm>
            <a:prstGeom prst="rect">
              <a:avLst/>
            </a:prstGeom>
          </p:spPr>
        </p:pic>
        <p:pic>
          <p:nvPicPr>
            <p:cNvPr id="285" name="Picture 284">
              <a:extLst>
                <a:ext uri="{FF2B5EF4-FFF2-40B4-BE49-F238E27FC236}">
                  <a16:creationId xmlns:a16="http://schemas.microsoft.com/office/drawing/2014/main" id="{8336AE22-1CE6-8221-C482-1B79B019ED98}"/>
                </a:ext>
              </a:extLst>
            </p:cNvPr>
            <p:cNvPicPr>
              <a:picLocks noChangeAspect="1"/>
            </p:cNvPicPr>
            <p:nvPr/>
          </p:nvPicPr>
          <p:blipFill>
            <a:blip r:embed="rId8"/>
            <a:stretch>
              <a:fillRect/>
            </a:stretch>
          </p:blipFill>
          <p:spPr>
            <a:xfrm>
              <a:off x="10412650" y="2221930"/>
              <a:ext cx="303459" cy="255724"/>
            </a:xfrm>
            <a:prstGeom prst="rect">
              <a:avLst/>
            </a:prstGeom>
          </p:spPr>
        </p:pic>
        <p:pic>
          <p:nvPicPr>
            <p:cNvPr id="318" name="Picture 317">
              <a:extLst>
                <a:ext uri="{FF2B5EF4-FFF2-40B4-BE49-F238E27FC236}">
                  <a16:creationId xmlns:a16="http://schemas.microsoft.com/office/drawing/2014/main" id="{025832D2-9E31-1A08-80A0-FA6D36745D87}"/>
                </a:ext>
              </a:extLst>
            </p:cNvPr>
            <p:cNvPicPr>
              <a:picLocks noChangeAspect="1"/>
            </p:cNvPicPr>
            <p:nvPr/>
          </p:nvPicPr>
          <p:blipFill>
            <a:blip r:embed="rId9"/>
            <a:stretch>
              <a:fillRect/>
            </a:stretch>
          </p:blipFill>
          <p:spPr>
            <a:xfrm>
              <a:off x="9808014" y="1501083"/>
              <a:ext cx="268658" cy="299441"/>
            </a:xfrm>
            <a:prstGeom prst="rect">
              <a:avLst/>
            </a:prstGeom>
          </p:spPr>
        </p:pic>
        <p:pic>
          <p:nvPicPr>
            <p:cNvPr id="320" name="Picture 319">
              <a:extLst>
                <a:ext uri="{FF2B5EF4-FFF2-40B4-BE49-F238E27FC236}">
                  <a16:creationId xmlns:a16="http://schemas.microsoft.com/office/drawing/2014/main" id="{72DBBAFC-235C-07A7-E2AE-08973D1D62C5}"/>
                </a:ext>
              </a:extLst>
            </p:cNvPr>
            <p:cNvPicPr>
              <a:picLocks noChangeAspect="1"/>
            </p:cNvPicPr>
            <p:nvPr/>
          </p:nvPicPr>
          <p:blipFill>
            <a:blip r:embed="rId10" cstate="hqprint">
              <a:lum bright="100000"/>
              <a:extLst>
                <a:ext uri="{28A0092B-C50C-407E-A947-70E740481C1C}">
                  <a14:useLocalDpi xmlns:a14="http://schemas.microsoft.com/office/drawing/2010/main"/>
                </a:ext>
              </a:extLst>
            </a:blip>
            <a:stretch>
              <a:fillRect/>
            </a:stretch>
          </p:blipFill>
          <p:spPr>
            <a:xfrm>
              <a:off x="10042968" y="668999"/>
              <a:ext cx="310803" cy="310803"/>
            </a:xfrm>
            <a:prstGeom prst="rect">
              <a:avLst/>
            </a:prstGeom>
          </p:spPr>
        </p:pic>
        <p:sp>
          <p:nvSpPr>
            <p:cNvPr id="331" name="TextBox 330">
              <a:extLst>
                <a:ext uri="{FF2B5EF4-FFF2-40B4-BE49-F238E27FC236}">
                  <a16:creationId xmlns:a16="http://schemas.microsoft.com/office/drawing/2014/main" id="{7EF24870-505E-A7F5-8842-62986CFC27C4}"/>
                </a:ext>
              </a:extLst>
            </p:cNvPr>
            <p:cNvSpPr txBox="1"/>
            <p:nvPr/>
          </p:nvSpPr>
          <p:spPr>
            <a:xfrm>
              <a:off x="10918690" y="711194"/>
              <a:ext cx="779470" cy="400110"/>
            </a:xfrm>
            <a:prstGeom prst="rect">
              <a:avLst/>
            </a:prstGeom>
            <a:noFill/>
          </p:spPr>
          <p:txBody>
            <a:bodyPr wrap="square">
              <a:spAutoFit/>
            </a:bodyPr>
            <a:lstStyle/>
            <a:p>
              <a:pPr algn="ctr">
                <a:lnSpc>
                  <a:spcPts val="600"/>
                </a:lnSpc>
                <a:buClr>
                  <a:srgbClr val="000000"/>
                </a:buClr>
                <a:defRPr/>
              </a:pPr>
              <a:r>
                <a:rPr lang="en-US" sz="600">
                  <a:solidFill>
                    <a:schemeClr val="tx1"/>
                  </a:solidFill>
                </a:rPr>
                <a:t>Cloud, Zero-Trust and Enterprise Security</a:t>
              </a:r>
              <a:br>
                <a:rPr lang="en-US" sz="600">
                  <a:solidFill>
                    <a:schemeClr val="tx1"/>
                  </a:solidFill>
                </a:rPr>
              </a:br>
              <a:r>
                <a:rPr lang="en-US" sz="600">
                  <a:solidFill>
                    <a:schemeClr val="tx1"/>
                  </a:solidFill>
                </a:rPr>
                <a:t>Architecture</a:t>
              </a:r>
            </a:p>
          </p:txBody>
        </p:sp>
        <p:sp>
          <p:nvSpPr>
            <p:cNvPr id="332" name="TextBox 331">
              <a:extLst>
                <a:ext uri="{FF2B5EF4-FFF2-40B4-BE49-F238E27FC236}">
                  <a16:creationId xmlns:a16="http://schemas.microsoft.com/office/drawing/2014/main" id="{28688275-3680-D7DC-993F-36C228ECC1B2}"/>
                </a:ext>
              </a:extLst>
            </p:cNvPr>
            <p:cNvSpPr txBox="1"/>
            <p:nvPr/>
          </p:nvSpPr>
          <p:spPr>
            <a:xfrm>
              <a:off x="11183399" y="1633624"/>
              <a:ext cx="754846" cy="246221"/>
            </a:xfrm>
            <a:prstGeom prst="rect">
              <a:avLst/>
            </a:prstGeom>
            <a:noFill/>
          </p:spPr>
          <p:txBody>
            <a:bodyPr wrap="square">
              <a:spAutoFit/>
            </a:bodyPr>
            <a:lstStyle/>
            <a:p>
              <a:pPr algn="ctr">
                <a:lnSpc>
                  <a:spcPts val="600"/>
                </a:lnSpc>
                <a:buClr>
                  <a:srgbClr val="000000"/>
                </a:buClr>
                <a:defRPr/>
              </a:pPr>
              <a:r>
                <a:rPr lang="en-GB" sz="600">
                  <a:solidFill>
                    <a:schemeClr val="tx1"/>
                  </a:solidFill>
                </a:rPr>
                <a:t>Identity and Access Management</a:t>
              </a:r>
            </a:p>
          </p:txBody>
        </p:sp>
        <p:sp>
          <p:nvSpPr>
            <p:cNvPr id="333" name="TextBox 332">
              <a:extLst>
                <a:ext uri="{FF2B5EF4-FFF2-40B4-BE49-F238E27FC236}">
                  <a16:creationId xmlns:a16="http://schemas.microsoft.com/office/drawing/2014/main" id="{4906CF66-ECB2-5B2E-1682-26CDED500403}"/>
                </a:ext>
              </a:extLst>
            </p:cNvPr>
            <p:cNvSpPr txBox="1"/>
            <p:nvPr/>
          </p:nvSpPr>
          <p:spPr>
            <a:xfrm>
              <a:off x="10641755" y="1963924"/>
              <a:ext cx="754846" cy="323165"/>
            </a:xfrm>
            <a:prstGeom prst="rect">
              <a:avLst/>
            </a:prstGeom>
            <a:noFill/>
          </p:spPr>
          <p:txBody>
            <a:bodyPr wrap="square">
              <a:spAutoFit/>
            </a:bodyPr>
            <a:lstStyle/>
            <a:p>
              <a:pPr algn="ctr">
                <a:lnSpc>
                  <a:spcPts val="600"/>
                </a:lnSpc>
                <a:buClr>
                  <a:srgbClr val="000000"/>
                </a:buClr>
                <a:defRPr/>
              </a:pPr>
              <a:r>
                <a:rPr lang="en-GB" sz="600">
                  <a:solidFill>
                    <a:schemeClr val="tx1"/>
                  </a:solidFill>
                </a:rPr>
                <a:t>Data</a:t>
              </a:r>
              <a:br>
                <a:rPr lang="en-GB" sz="600">
                  <a:solidFill>
                    <a:schemeClr val="tx1"/>
                  </a:solidFill>
                </a:rPr>
              </a:br>
              <a:r>
                <a:rPr lang="en-GB" sz="600">
                  <a:solidFill>
                    <a:schemeClr val="tx1"/>
                  </a:solidFill>
                </a:rPr>
                <a:t>Security and </a:t>
              </a:r>
            </a:p>
            <a:p>
              <a:pPr algn="ctr">
                <a:lnSpc>
                  <a:spcPts val="600"/>
                </a:lnSpc>
                <a:buClr>
                  <a:srgbClr val="000000"/>
                </a:buClr>
                <a:defRPr/>
              </a:pPr>
              <a:r>
                <a:rPr lang="en-GB" sz="600">
                  <a:solidFill>
                    <a:schemeClr val="tx1"/>
                  </a:solidFill>
                </a:rPr>
                <a:t>Privacy</a:t>
              </a:r>
            </a:p>
          </p:txBody>
        </p:sp>
        <p:sp>
          <p:nvSpPr>
            <p:cNvPr id="334" name="TextBox 333">
              <a:extLst>
                <a:ext uri="{FF2B5EF4-FFF2-40B4-BE49-F238E27FC236}">
                  <a16:creationId xmlns:a16="http://schemas.microsoft.com/office/drawing/2014/main" id="{924FF951-C06C-88D5-CAB2-8A8115F7092D}"/>
                </a:ext>
              </a:extLst>
            </p:cNvPr>
            <p:cNvSpPr txBox="1"/>
            <p:nvPr/>
          </p:nvSpPr>
          <p:spPr>
            <a:xfrm>
              <a:off x="9677045" y="1142578"/>
              <a:ext cx="754846" cy="323165"/>
            </a:xfrm>
            <a:prstGeom prst="rect">
              <a:avLst/>
            </a:prstGeom>
            <a:noFill/>
          </p:spPr>
          <p:txBody>
            <a:bodyPr wrap="square">
              <a:spAutoFit/>
            </a:bodyPr>
            <a:lstStyle/>
            <a:p>
              <a:pPr algn="ctr">
                <a:lnSpc>
                  <a:spcPts val="600"/>
                </a:lnSpc>
                <a:buClr>
                  <a:srgbClr val="000000"/>
                </a:buClr>
                <a:defRPr/>
              </a:pPr>
              <a:r>
                <a:rPr lang="en-GB" sz="600">
                  <a:solidFill>
                    <a:schemeClr val="tx1"/>
                  </a:solidFill>
                </a:rPr>
                <a:t>Risk and</a:t>
              </a:r>
              <a:br>
                <a:rPr lang="en-GB" sz="600">
                  <a:solidFill>
                    <a:schemeClr val="tx1"/>
                  </a:solidFill>
                </a:rPr>
              </a:br>
              <a:r>
                <a:rPr lang="en-GB" sz="600">
                  <a:solidFill>
                    <a:schemeClr val="tx1"/>
                  </a:solidFill>
                </a:rPr>
                <a:t>Compliance Transformation</a:t>
              </a:r>
            </a:p>
          </p:txBody>
        </p:sp>
        <p:sp>
          <p:nvSpPr>
            <p:cNvPr id="367" name="TextBox 366">
              <a:extLst>
                <a:ext uri="{FF2B5EF4-FFF2-40B4-BE49-F238E27FC236}">
                  <a16:creationId xmlns:a16="http://schemas.microsoft.com/office/drawing/2014/main" id="{4AA90F24-2A9F-1DF6-E18A-63E0CE017DAC}"/>
                </a:ext>
              </a:extLst>
            </p:cNvPr>
            <p:cNvSpPr txBox="1"/>
            <p:nvPr/>
          </p:nvSpPr>
          <p:spPr>
            <a:xfrm>
              <a:off x="9953561" y="1917911"/>
              <a:ext cx="754846" cy="246221"/>
            </a:xfrm>
            <a:prstGeom prst="rect">
              <a:avLst/>
            </a:prstGeom>
            <a:noFill/>
          </p:spPr>
          <p:txBody>
            <a:bodyPr wrap="square">
              <a:spAutoFit/>
            </a:bodyPr>
            <a:lstStyle/>
            <a:p>
              <a:pPr algn="ctr">
                <a:lnSpc>
                  <a:spcPts val="600"/>
                </a:lnSpc>
                <a:buClr>
                  <a:srgbClr val="000000"/>
                </a:buClr>
                <a:defRPr/>
              </a:pPr>
              <a:r>
                <a:rPr lang="en-GB" sz="600">
                  <a:solidFill>
                    <a:schemeClr val="tx1"/>
                  </a:solidFill>
                </a:rPr>
                <a:t>Application and </a:t>
              </a:r>
            </a:p>
            <a:p>
              <a:pPr algn="ctr">
                <a:lnSpc>
                  <a:spcPts val="600"/>
                </a:lnSpc>
                <a:buClr>
                  <a:srgbClr val="000000"/>
                </a:buClr>
                <a:defRPr/>
              </a:pPr>
              <a:r>
                <a:rPr lang="en-GB" sz="600">
                  <a:solidFill>
                    <a:schemeClr val="tx1"/>
                  </a:solidFill>
                </a:rPr>
                <a:t>ERP Security</a:t>
              </a:r>
            </a:p>
          </p:txBody>
        </p:sp>
        <p:sp>
          <p:nvSpPr>
            <p:cNvPr id="368" name="TextBox 367">
              <a:extLst>
                <a:ext uri="{FF2B5EF4-FFF2-40B4-BE49-F238E27FC236}">
                  <a16:creationId xmlns:a16="http://schemas.microsoft.com/office/drawing/2014/main" id="{EC6AF97F-48CC-A3E7-0B96-10D41A5A32AD}"/>
                </a:ext>
              </a:extLst>
            </p:cNvPr>
            <p:cNvSpPr txBox="1"/>
            <p:nvPr/>
          </p:nvSpPr>
          <p:spPr>
            <a:xfrm>
              <a:off x="10271264" y="723639"/>
              <a:ext cx="754846" cy="323165"/>
            </a:xfrm>
            <a:prstGeom prst="rect">
              <a:avLst/>
            </a:prstGeom>
            <a:noFill/>
          </p:spPr>
          <p:txBody>
            <a:bodyPr wrap="square">
              <a:spAutoFit/>
            </a:bodyPr>
            <a:lstStyle/>
            <a:p>
              <a:pPr algn="ctr">
                <a:lnSpc>
                  <a:spcPts val="600"/>
                </a:lnSpc>
                <a:buClr>
                  <a:srgbClr val="000000"/>
                </a:buClr>
                <a:defRPr/>
              </a:pPr>
              <a:r>
                <a:rPr lang="en-GB" sz="600">
                  <a:solidFill>
                    <a:schemeClr val="bg1"/>
                  </a:solidFill>
                </a:rPr>
                <a:t>Cyber</a:t>
              </a:r>
              <a:br>
                <a:rPr lang="en-GB" sz="600">
                  <a:solidFill>
                    <a:schemeClr val="bg1"/>
                  </a:solidFill>
                </a:rPr>
              </a:br>
              <a:r>
                <a:rPr lang="en-GB" sz="600">
                  <a:solidFill>
                    <a:schemeClr val="bg1"/>
                  </a:solidFill>
                </a:rPr>
                <a:t>Defense</a:t>
              </a:r>
            </a:p>
            <a:p>
              <a:pPr algn="ctr">
                <a:lnSpc>
                  <a:spcPts val="600"/>
                </a:lnSpc>
                <a:buClr>
                  <a:srgbClr val="000000"/>
                </a:buClr>
                <a:defRPr/>
              </a:pPr>
              <a:r>
                <a:rPr lang="en-GB" sz="600">
                  <a:solidFill>
                    <a:schemeClr val="bg1"/>
                  </a:solidFill>
                </a:rPr>
                <a:t>and Response</a:t>
              </a:r>
            </a:p>
          </p:txBody>
        </p:sp>
        <p:sp>
          <p:nvSpPr>
            <p:cNvPr id="390" name="Freeform 14">
              <a:extLst>
                <a:ext uri="{FF2B5EF4-FFF2-40B4-BE49-F238E27FC236}">
                  <a16:creationId xmlns:a16="http://schemas.microsoft.com/office/drawing/2014/main" id="{B0B965E8-54C1-2C18-072A-B64DB13A293F}"/>
                </a:ext>
              </a:extLst>
            </p:cNvPr>
            <p:cNvSpPr>
              <a:spLocks/>
            </p:cNvSpPr>
            <p:nvPr/>
          </p:nvSpPr>
          <p:spPr bwMode="blackWhite">
            <a:xfrm>
              <a:off x="10392057" y="1129265"/>
              <a:ext cx="845000" cy="699362"/>
            </a:xfrm>
            <a:custGeom>
              <a:avLst/>
              <a:gdLst>
                <a:gd name="T0" fmla="*/ 2147483647 w 857"/>
                <a:gd name="T1" fmla="*/ 0 h 585"/>
                <a:gd name="T2" fmla="*/ 2147483647 w 857"/>
                <a:gd name="T3" fmla="*/ 0 h 585"/>
                <a:gd name="T4" fmla="*/ 2147483647 w 857"/>
                <a:gd name="T5" fmla="*/ 2147483647 h 585"/>
                <a:gd name="T6" fmla="*/ 2147483647 w 857"/>
                <a:gd name="T7" fmla="*/ 2147483647 h 585"/>
                <a:gd name="T8" fmla="*/ 2147483647 w 857"/>
                <a:gd name="T9" fmla="*/ 2147483647 h 585"/>
                <a:gd name="T10" fmla="*/ 0 w 857"/>
                <a:gd name="T11" fmla="*/ 2147483647 h 585"/>
                <a:gd name="T12" fmla="*/ 2147483647 w 857"/>
                <a:gd name="T13" fmla="*/ 0 h 585"/>
                <a:gd name="T14" fmla="*/ 0 60000 65536"/>
                <a:gd name="T15" fmla="*/ 0 60000 65536"/>
                <a:gd name="T16" fmla="*/ 0 60000 65536"/>
                <a:gd name="T17" fmla="*/ 0 60000 65536"/>
                <a:gd name="T18" fmla="*/ 0 60000 65536"/>
                <a:gd name="T19" fmla="*/ 0 60000 65536"/>
                <a:gd name="T20" fmla="*/ 0 60000 65536"/>
                <a:gd name="T21" fmla="*/ 0 w 857"/>
                <a:gd name="T22" fmla="*/ 0 h 585"/>
                <a:gd name="T23" fmla="*/ 857 w 857"/>
                <a:gd name="T24" fmla="*/ 585 h 5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7" h="585">
                  <a:moveTo>
                    <a:pt x="224" y="0"/>
                  </a:moveTo>
                  <a:lnTo>
                    <a:pt x="648" y="0"/>
                  </a:lnTo>
                  <a:lnTo>
                    <a:pt x="856" y="288"/>
                  </a:lnTo>
                  <a:lnTo>
                    <a:pt x="648" y="584"/>
                  </a:lnTo>
                  <a:lnTo>
                    <a:pt x="224" y="584"/>
                  </a:lnTo>
                  <a:lnTo>
                    <a:pt x="0" y="288"/>
                  </a:lnTo>
                  <a:lnTo>
                    <a:pt x="224" y="0"/>
                  </a:lnTo>
                </a:path>
              </a:pathLst>
            </a:custGeom>
            <a:solidFill>
              <a:schemeClr val="accent1"/>
            </a:solidFill>
            <a:ln w="25400">
              <a:noFill/>
              <a:round/>
              <a:headEnd/>
              <a:tailEnd/>
            </a:ln>
          </p:spPr>
          <p:txBody>
            <a:bodyPr wrap="square" tIns="365760" anchor="t" anchorCtr="0"/>
            <a:lstStyle/>
            <a:p>
              <a:pPr algn="ctr">
                <a:lnSpc>
                  <a:spcPts val="600"/>
                </a:lnSpc>
                <a:buClr>
                  <a:srgbClr val="000000"/>
                </a:buClr>
                <a:defRPr/>
              </a:pPr>
              <a:r>
                <a:rPr lang="en-US" sz="600" b="1">
                  <a:solidFill>
                    <a:schemeClr val="bg1">
                      <a:lumMod val="95000"/>
                    </a:schemeClr>
                  </a:solidFill>
                </a:rPr>
                <a:t>Core Advisory,</a:t>
              </a:r>
              <a:br>
                <a:rPr lang="en-US" sz="600" b="1">
                  <a:solidFill>
                    <a:schemeClr val="bg1">
                      <a:lumMod val="95000"/>
                    </a:schemeClr>
                  </a:solidFill>
                </a:rPr>
              </a:br>
              <a:r>
                <a:rPr lang="en-US" sz="600" b="1">
                  <a:solidFill>
                    <a:schemeClr val="bg1">
                      <a:lumMod val="95000"/>
                    </a:schemeClr>
                  </a:solidFill>
                </a:rPr>
                <a:t>Emerging</a:t>
              </a:r>
              <a:br>
                <a:rPr lang="en-US" sz="600" b="1">
                  <a:solidFill>
                    <a:schemeClr val="bg1">
                      <a:lumMod val="95000"/>
                    </a:schemeClr>
                  </a:solidFill>
                </a:rPr>
              </a:br>
              <a:r>
                <a:rPr lang="en-US" sz="600" b="1">
                  <a:solidFill>
                    <a:schemeClr val="bg1">
                      <a:lumMod val="95000"/>
                    </a:schemeClr>
                  </a:solidFill>
                </a:rPr>
                <a:t>Technologies</a:t>
              </a:r>
              <a:br>
                <a:rPr lang="en-US" sz="600" b="1">
                  <a:solidFill>
                    <a:schemeClr val="bg1">
                      <a:lumMod val="95000"/>
                    </a:schemeClr>
                  </a:solidFill>
                </a:rPr>
              </a:br>
              <a:r>
                <a:rPr lang="en-US" sz="600" b="1">
                  <a:solidFill>
                    <a:schemeClr val="bg1">
                      <a:lumMod val="95000"/>
                    </a:schemeClr>
                  </a:solidFill>
                </a:rPr>
                <a:t>and AI</a:t>
              </a:r>
            </a:p>
          </p:txBody>
        </p:sp>
        <p:grpSp>
          <p:nvGrpSpPr>
            <p:cNvPr id="391" name="Group 4">
              <a:extLst>
                <a:ext uri="{FF2B5EF4-FFF2-40B4-BE49-F238E27FC236}">
                  <a16:creationId xmlns:a16="http://schemas.microsoft.com/office/drawing/2014/main" id="{EA540F5A-856A-DBBA-65C9-D9F6D1CC92B1}"/>
                </a:ext>
              </a:extLst>
            </p:cNvPr>
            <p:cNvGrpSpPr>
              <a:grpSpLocks noChangeAspect="1"/>
            </p:cNvGrpSpPr>
            <p:nvPr/>
          </p:nvGrpSpPr>
          <p:grpSpPr bwMode="auto">
            <a:xfrm>
              <a:off x="10674217" y="1162431"/>
              <a:ext cx="302037" cy="302036"/>
              <a:chOff x="1682" y="2006"/>
              <a:chExt cx="352" cy="352"/>
            </a:xfrm>
            <a:solidFill>
              <a:schemeClr val="bg1"/>
            </a:solidFill>
          </p:grpSpPr>
          <p:sp>
            <p:nvSpPr>
              <p:cNvPr id="406" name="Freeform 5">
                <a:extLst>
                  <a:ext uri="{FF2B5EF4-FFF2-40B4-BE49-F238E27FC236}">
                    <a16:creationId xmlns:a16="http://schemas.microsoft.com/office/drawing/2014/main" id="{024242AC-9100-6AA4-FE00-4409F3F2B0FA}"/>
                  </a:ext>
                </a:extLst>
              </p:cNvPr>
              <p:cNvSpPr>
                <a:spLocks noEditPoints="1"/>
              </p:cNvSpPr>
              <p:nvPr/>
            </p:nvSpPr>
            <p:spPr bwMode="auto">
              <a:xfrm>
                <a:off x="1808" y="2132"/>
                <a:ext cx="100" cy="100"/>
              </a:xfrm>
              <a:custGeom>
                <a:avLst/>
                <a:gdLst>
                  <a:gd name="T0" fmla="*/ 46 w 413"/>
                  <a:gd name="T1" fmla="*/ 367 h 413"/>
                  <a:gd name="T2" fmla="*/ 46 w 413"/>
                  <a:gd name="T3" fmla="*/ 367 h 413"/>
                  <a:gd name="T4" fmla="*/ 366 w 413"/>
                  <a:gd name="T5" fmla="*/ 367 h 413"/>
                  <a:gd name="T6" fmla="*/ 366 w 413"/>
                  <a:gd name="T7" fmla="*/ 47 h 413"/>
                  <a:gd name="T8" fmla="*/ 46 w 413"/>
                  <a:gd name="T9" fmla="*/ 47 h 413"/>
                  <a:gd name="T10" fmla="*/ 46 w 413"/>
                  <a:gd name="T11" fmla="*/ 367 h 413"/>
                  <a:gd name="T12" fmla="*/ 390 w 413"/>
                  <a:gd name="T13" fmla="*/ 413 h 413"/>
                  <a:gd name="T14" fmla="*/ 390 w 413"/>
                  <a:gd name="T15" fmla="*/ 413 h 413"/>
                  <a:gd name="T16" fmla="*/ 23 w 413"/>
                  <a:gd name="T17" fmla="*/ 413 h 413"/>
                  <a:gd name="T18" fmla="*/ 0 w 413"/>
                  <a:gd name="T19" fmla="*/ 390 h 413"/>
                  <a:gd name="T20" fmla="*/ 0 w 413"/>
                  <a:gd name="T21" fmla="*/ 23 h 413"/>
                  <a:gd name="T22" fmla="*/ 23 w 413"/>
                  <a:gd name="T23" fmla="*/ 0 h 413"/>
                  <a:gd name="T24" fmla="*/ 390 w 413"/>
                  <a:gd name="T25" fmla="*/ 0 h 413"/>
                  <a:gd name="T26" fmla="*/ 413 w 413"/>
                  <a:gd name="T27" fmla="*/ 23 h 413"/>
                  <a:gd name="T28" fmla="*/ 413 w 413"/>
                  <a:gd name="T29" fmla="*/ 390 h 413"/>
                  <a:gd name="T30" fmla="*/ 390 w 413"/>
                  <a:gd name="T31" fmla="*/ 413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13" h="413">
                    <a:moveTo>
                      <a:pt x="46" y="367"/>
                    </a:moveTo>
                    <a:lnTo>
                      <a:pt x="46" y="367"/>
                    </a:lnTo>
                    <a:lnTo>
                      <a:pt x="366" y="367"/>
                    </a:lnTo>
                    <a:lnTo>
                      <a:pt x="366" y="47"/>
                    </a:lnTo>
                    <a:lnTo>
                      <a:pt x="46" y="47"/>
                    </a:lnTo>
                    <a:lnTo>
                      <a:pt x="46" y="367"/>
                    </a:lnTo>
                    <a:close/>
                    <a:moveTo>
                      <a:pt x="390" y="413"/>
                    </a:moveTo>
                    <a:lnTo>
                      <a:pt x="390" y="413"/>
                    </a:lnTo>
                    <a:lnTo>
                      <a:pt x="23" y="413"/>
                    </a:lnTo>
                    <a:cubicBezTo>
                      <a:pt x="10" y="413"/>
                      <a:pt x="0" y="403"/>
                      <a:pt x="0" y="390"/>
                    </a:cubicBezTo>
                    <a:lnTo>
                      <a:pt x="0" y="23"/>
                    </a:lnTo>
                    <a:cubicBezTo>
                      <a:pt x="0" y="10"/>
                      <a:pt x="10" y="0"/>
                      <a:pt x="23" y="0"/>
                    </a:cubicBezTo>
                    <a:lnTo>
                      <a:pt x="390" y="0"/>
                    </a:lnTo>
                    <a:cubicBezTo>
                      <a:pt x="403" y="0"/>
                      <a:pt x="413" y="10"/>
                      <a:pt x="413" y="23"/>
                    </a:cubicBezTo>
                    <a:lnTo>
                      <a:pt x="413" y="390"/>
                    </a:lnTo>
                    <a:cubicBezTo>
                      <a:pt x="413" y="403"/>
                      <a:pt x="403" y="413"/>
                      <a:pt x="390" y="41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410" name="Freeform 6">
                <a:extLst>
                  <a:ext uri="{FF2B5EF4-FFF2-40B4-BE49-F238E27FC236}">
                    <a16:creationId xmlns:a16="http://schemas.microsoft.com/office/drawing/2014/main" id="{0EE7C436-FC7B-A5C5-99A0-BF8C85226EF4}"/>
                  </a:ext>
                </a:extLst>
              </p:cNvPr>
              <p:cNvSpPr>
                <a:spLocks/>
              </p:cNvSpPr>
              <p:nvPr/>
            </p:nvSpPr>
            <p:spPr bwMode="auto">
              <a:xfrm>
                <a:off x="1853" y="2049"/>
                <a:ext cx="11" cy="71"/>
              </a:xfrm>
              <a:custGeom>
                <a:avLst/>
                <a:gdLst>
                  <a:gd name="T0" fmla="*/ 23 w 47"/>
                  <a:gd name="T1" fmla="*/ 291 h 291"/>
                  <a:gd name="T2" fmla="*/ 23 w 47"/>
                  <a:gd name="T3" fmla="*/ 291 h 291"/>
                  <a:gd name="T4" fmla="*/ 0 w 47"/>
                  <a:gd name="T5" fmla="*/ 268 h 291"/>
                  <a:gd name="T6" fmla="*/ 0 w 47"/>
                  <a:gd name="T7" fmla="*/ 24 h 291"/>
                  <a:gd name="T8" fmla="*/ 23 w 47"/>
                  <a:gd name="T9" fmla="*/ 0 h 291"/>
                  <a:gd name="T10" fmla="*/ 47 w 47"/>
                  <a:gd name="T11" fmla="*/ 24 h 291"/>
                  <a:gd name="T12" fmla="*/ 47 w 47"/>
                  <a:gd name="T13" fmla="*/ 268 h 291"/>
                  <a:gd name="T14" fmla="*/ 23 w 47"/>
                  <a:gd name="T15" fmla="*/ 291 h 2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291">
                    <a:moveTo>
                      <a:pt x="23" y="291"/>
                    </a:moveTo>
                    <a:lnTo>
                      <a:pt x="23" y="291"/>
                    </a:lnTo>
                    <a:cubicBezTo>
                      <a:pt x="11" y="291"/>
                      <a:pt x="0" y="281"/>
                      <a:pt x="0" y="268"/>
                    </a:cubicBezTo>
                    <a:lnTo>
                      <a:pt x="0" y="24"/>
                    </a:lnTo>
                    <a:cubicBezTo>
                      <a:pt x="0" y="11"/>
                      <a:pt x="11" y="0"/>
                      <a:pt x="23" y="0"/>
                    </a:cubicBezTo>
                    <a:cubicBezTo>
                      <a:pt x="36" y="0"/>
                      <a:pt x="47" y="11"/>
                      <a:pt x="47" y="24"/>
                    </a:cubicBezTo>
                    <a:lnTo>
                      <a:pt x="47" y="268"/>
                    </a:lnTo>
                    <a:cubicBezTo>
                      <a:pt x="47" y="281"/>
                      <a:pt x="36" y="291"/>
                      <a:pt x="23" y="29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411" name="Freeform 7">
                <a:extLst>
                  <a:ext uri="{FF2B5EF4-FFF2-40B4-BE49-F238E27FC236}">
                    <a16:creationId xmlns:a16="http://schemas.microsoft.com/office/drawing/2014/main" id="{7FFCA6DA-A044-38E7-8844-9CD479C1DEAC}"/>
                  </a:ext>
                </a:extLst>
              </p:cNvPr>
              <p:cNvSpPr>
                <a:spLocks/>
              </p:cNvSpPr>
              <p:nvPr/>
            </p:nvSpPr>
            <p:spPr bwMode="auto">
              <a:xfrm>
                <a:off x="1853" y="2244"/>
                <a:ext cx="11" cy="71"/>
              </a:xfrm>
              <a:custGeom>
                <a:avLst/>
                <a:gdLst>
                  <a:gd name="T0" fmla="*/ 23 w 47"/>
                  <a:gd name="T1" fmla="*/ 291 h 291"/>
                  <a:gd name="T2" fmla="*/ 23 w 47"/>
                  <a:gd name="T3" fmla="*/ 291 h 291"/>
                  <a:gd name="T4" fmla="*/ 0 w 47"/>
                  <a:gd name="T5" fmla="*/ 267 h 291"/>
                  <a:gd name="T6" fmla="*/ 0 w 47"/>
                  <a:gd name="T7" fmla="*/ 23 h 291"/>
                  <a:gd name="T8" fmla="*/ 23 w 47"/>
                  <a:gd name="T9" fmla="*/ 0 h 291"/>
                  <a:gd name="T10" fmla="*/ 47 w 47"/>
                  <a:gd name="T11" fmla="*/ 23 h 291"/>
                  <a:gd name="T12" fmla="*/ 47 w 47"/>
                  <a:gd name="T13" fmla="*/ 267 h 291"/>
                  <a:gd name="T14" fmla="*/ 23 w 47"/>
                  <a:gd name="T15" fmla="*/ 291 h 2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291">
                    <a:moveTo>
                      <a:pt x="23" y="291"/>
                    </a:moveTo>
                    <a:lnTo>
                      <a:pt x="23" y="291"/>
                    </a:lnTo>
                    <a:cubicBezTo>
                      <a:pt x="11" y="291"/>
                      <a:pt x="0" y="280"/>
                      <a:pt x="0" y="267"/>
                    </a:cubicBezTo>
                    <a:lnTo>
                      <a:pt x="0" y="23"/>
                    </a:lnTo>
                    <a:cubicBezTo>
                      <a:pt x="0" y="11"/>
                      <a:pt x="11" y="0"/>
                      <a:pt x="23" y="0"/>
                    </a:cubicBezTo>
                    <a:cubicBezTo>
                      <a:pt x="36" y="0"/>
                      <a:pt x="47" y="11"/>
                      <a:pt x="47" y="23"/>
                    </a:cubicBezTo>
                    <a:lnTo>
                      <a:pt x="47" y="267"/>
                    </a:lnTo>
                    <a:cubicBezTo>
                      <a:pt x="47" y="280"/>
                      <a:pt x="36" y="291"/>
                      <a:pt x="23" y="29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412" name="Freeform 8">
                <a:extLst>
                  <a:ext uri="{FF2B5EF4-FFF2-40B4-BE49-F238E27FC236}">
                    <a16:creationId xmlns:a16="http://schemas.microsoft.com/office/drawing/2014/main" id="{362C1B5C-B24D-4019-F39F-B6AAA4887BA9}"/>
                  </a:ext>
                </a:extLst>
              </p:cNvPr>
              <p:cNvSpPr>
                <a:spLocks/>
              </p:cNvSpPr>
              <p:nvPr/>
            </p:nvSpPr>
            <p:spPr bwMode="auto">
              <a:xfrm>
                <a:off x="1920" y="2176"/>
                <a:ext cx="71" cy="12"/>
              </a:xfrm>
              <a:custGeom>
                <a:avLst/>
                <a:gdLst>
                  <a:gd name="T0" fmla="*/ 267 w 291"/>
                  <a:gd name="T1" fmla="*/ 47 h 47"/>
                  <a:gd name="T2" fmla="*/ 267 w 291"/>
                  <a:gd name="T3" fmla="*/ 47 h 47"/>
                  <a:gd name="T4" fmla="*/ 23 w 291"/>
                  <a:gd name="T5" fmla="*/ 47 h 47"/>
                  <a:gd name="T6" fmla="*/ 0 w 291"/>
                  <a:gd name="T7" fmla="*/ 24 h 47"/>
                  <a:gd name="T8" fmla="*/ 23 w 291"/>
                  <a:gd name="T9" fmla="*/ 0 h 47"/>
                  <a:gd name="T10" fmla="*/ 267 w 291"/>
                  <a:gd name="T11" fmla="*/ 0 h 47"/>
                  <a:gd name="T12" fmla="*/ 291 w 291"/>
                  <a:gd name="T13" fmla="*/ 24 h 47"/>
                  <a:gd name="T14" fmla="*/ 267 w 291"/>
                  <a:gd name="T15" fmla="*/ 47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1" h="47">
                    <a:moveTo>
                      <a:pt x="267" y="47"/>
                    </a:moveTo>
                    <a:lnTo>
                      <a:pt x="267" y="47"/>
                    </a:lnTo>
                    <a:lnTo>
                      <a:pt x="23" y="47"/>
                    </a:lnTo>
                    <a:cubicBezTo>
                      <a:pt x="10" y="47"/>
                      <a:pt x="0" y="36"/>
                      <a:pt x="0" y="24"/>
                    </a:cubicBezTo>
                    <a:cubicBezTo>
                      <a:pt x="0" y="11"/>
                      <a:pt x="10" y="0"/>
                      <a:pt x="23" y="0"/>
                    </a:cubicBezTo>
                    <a:lnTo>
                      <a:pt x="267" y="0"/>
                    </a:lnTo>
                    <a:cubicBezTo>
                      <a:pt x="280" y="0"/>
                      <a:pt x="291" y="11"/>
                      <a:pt x="291" y="24"/>
                    </a:cubicBezTo>
                    <a:cubicBezTo>
                      <a:pt x="291" y="36"/>
                      <a:pt x="280" y="47"/>
                      <a:pt x="267" y="4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414" name="Freeform 9">
                <a:extLst>
                  <a:ext uri="{FF2B5EF4-FFF2-40B4-BE49-F238E27FC236}">
                    <a16:creationId xmlns:a16="http://schemas.microsoft.com/office/drawing/2014/main" id="{EB678EB8-6C7B-2A13-ED19-311FEE8877C5}"/>
                  </a:ext>
                </a:extLst>
              </p:cNvPr>
              <p:cNvSpPr>
                <a:spLocks/>
              </p:cNvSpPr>
              <p:nvPr/>
            </p:nvSpPr>
            <p:spPr bwMode="auto">
              <a:xfrm>
                <a:off x="1725" y="2176"/>
                <a:ext cx="71" cy="12"/>
              </a:xfrm>
              <a:custGeom>
                <a:avLst/>
                <a:gdLst>
                  <a:gd name="T0" fmla="*/ 268 w 291"/>
                  <a:gd name="T1" fmla="*/ 47 h 47"/>
                  <a:gd name="T2" fmla="*/ 268 w 291"/>
                  <a:gd name="T3" fmla="*/ 47 h 47"/>
                  <a:gd name="T4" fmla="*/ 24 w 291"/>
                  <a:gd name="T5" fmla="*/ 47 h 47"/>
                  <a:gd name="T6" fmla="*/ 0 w 291"/>
                  <a:gd name="T7" fmla="*/ 24 h 47"/>
                  <a:gd name="T8" fmla="*/ 24 w 291"/>
                  <a:gd name="T9" fmla="*/ 0 h 47"/>
                  <a:gd name="T10" fmla="*/ 268 w 291"/>
                  <a:gd name="T11" fmla="*/ 0 h 47"/>
                  <a:gd name="T12" fmla="*/ 291 w 291"/>
                  <a:gd name="T13" fmla="*/ 24 h 47"/>
                  <a:gd name="T14" fmla="*/ 268 w 291"/>
                  <a:gd name="T15" fmla="*/ 47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1" h="47">
                    <a:moveTo>
                      <a:pt x="268" y="47"/>
                    </a:moveTo>
                    <a:lnTo>
                      <a:pt x="268" y="47"/>
                    </a:lnTo>
                    <a:lnTo>
                      <a:pt x="24" y="47"/>
                    </a:lnTo>
                    <a:cubicBezTo>
                      <a:pt x="11" y="47"/>
                      <a:pt x="0" y="36"/>
                      <a:pt x="0" y="24"/>
                    </a:cubicBezTo>
                    <a:cubicBezTo>
                      <a:pt x="0" y="11"/>
                      <a:pt x="11" y="0"/>
                      <a:pt x="24" y="0"/>
                    </a:cubicBezTo>
                    <a:lnTo>
                      <a:pt x="268" y="0"/>
                    </a:lnTo>
                    <a:cubicBezTo>
                      <a:pt x="280" y="0"/>
                      <a:pt x="291" y="11"/>
                      <a:pt x="291" y="24"/>
                    </a:cubicBezTo>
                    <a:cubicBezTo>
                      <a:pt x="291" y="36"/>
                      <a:pt x="280" y="47"/>
                      <a:pt x="268" y="4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415" name="Freeform 10">
                <a:extLst>
                  <a:ext uri="{FF2B5EF4-FFF2-40B4-BE49-F238E27FC236}">
                    <a16:creationId xmlns:a16="http://schemas.microsoft.com/office/drawing/2014/main" id="{E1840128-68A5-8B2A-6802-987D2BF81A1D}"/>
                  </a:ext>
                </a:extLst>
              </p:cNvPr>
              <p:cNvSpPr>
                <a:spLocks/>
              </p:cNvSpPr>
              <p:nvPr/>
            </p:nvSpPr>
            <p:spPr bwMode="auto">
              <a:xfrm>
                <a:off x="1897" y="2045"/>
                <a:ext cx="38" cy="75"/>
              </a:xfrm>
              <a:custGeom>
                <a:avLst/>
                <a:gdLst>
                  <a:gd name="T0" fmla="*/ 24 w 159"/>
                  <a:gd name="T1" fmla="*/ 307 h 307"/>
                  <a:gd name="T2" fmla="*/ 24 w 159"/>
                  <a:gd name="T3" fmla="*/ 307 h 307"/>
                  <a:gd name="T4" fmla="*/ 0 w 159"/>
                  <a:gd name="T5" fmla="*/ 284 h 307"/>
                  <a:gd name="T6" fmla="*/ 0 w 159"/>
                  <a:gd name="T7" fmla="*/ 135 h 307"/>
                  <a:gd name="T8" fmla="*/ 7 w 159"/>
                  <a:gd name="T9" fmla="*/ 119 h 307"/>
                  <a:gd name="T10" fmla="*/ 117 w 159"/>
                  <a:gd name="T11" fmla="*/ 9 h 307"/>
                  <a:gd name="T12" fmla="*/ 150 w 159"/>
                  <a:gd name="T13" fmla="*/ 9 h 307"/>
                  <a:gd name="T14" fmla="*/ 150 w 159"/>
                  <a:gd name="T15" fmla="*/ 42 h 307"/>
                  <a:gd name="T16" fmla="*/ 47 w 159"/>
                  <a:gd name="T17" fmla="*/ 145 h 307"/>
                  <a:gd name="T18" fmla="*/ 47 w 159"/>
                  <a:gd name="T19" fmla="*/ 284 h 307"/>
                  <a:gd name="T20" fmla="*/ 24 w 159"/>
                  <a:gd name="T21" fmla="*/ 307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9" h="307">
                    <a:moveTo>
                      <a:pt x="24" y="307"/>
                    </a:moveTo>
                    <a:lnTo>
                      <a:pt x="24" y="307"/>
                    </a:lnTo>
                    <a:cubicBezTo>
                      <a:pt x="11" y="307"/>
                      <a:pt x="0" y="297"/>
                      <a:pt x="0" y="284"/>
                    </a:cubicBezTo>
                    <a:lnTo>
                      <a:pt x="0" y="135"/>
                    </a:lnTo>
                    <a:cubicBezTo>
                      <a:pt x="0" y="129"/>
                      <a:pt x="3" y="123"/>
                      <a:pt x="7" y="119"/>
                    </a:cubicBezTo>
                    <a:lnTo>
                      <a:pt x="117" y="9"/>
                    </a:lnTo>
                    <a:cubicBezTo>
                      <a:pt x="126" y="0"/>
                      <a:pt x="141" y="0"/>
                      <a:pt x="150" y="9"/>
                    </a:cubicBezTo>
                    <a:cubicBezTo>
                      <a:pt x="159" y="18"/>
                      <a:pt x="159" y="32"/>
                      <a:pt x="150" y="42"/>
                    </a:cubicBezTo>
                    <a:lnTo>
                      <a:pt x="47" y="145"/>
                    </a:lnTo>
                    <a:lnTo>
                      <a:pt x="47" y="284"/>
                    </a:lnTo>
                    <a:cubicBezTo>
                      <a:pt x="47" y="297"/>
                      <a:pt x="37" y="307"/>
                      <a:pt x="24" y="30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416" name="Freeform 11">
                <a:extLst>
                  <a:ext uri="{FF2B5EF4-FFF2-40B4-BE49-F238E27FC236}">
                    <a16:creationId xmlns:a16="http://schemas.microsoft.com/office/drawing/2014/main" id="{B0B910EC-1D73-5B40-55B7-C7883B9BB866}"/>
                  </a:ext>
                </a:extLst>
              </p:cNvPr>
              <p:cNvSpPr>
                <a:spLocks/>
              </p:cNvSpPr>
              <p:nvPr/>
            </p:nvSpPr>
            <p:spPr bwMode="auto">
              <a:xfrm>
                <a:off x="1781" y="2045"/>
                <a:ext cx="38" cy="75"/>
              </a:xfrm>
              <a:custGeom>
                <a:avLst/>
                <a:gdLst>
                  <a:gd name="T0" fmla="*/ 135 w 158"/>
                  <a:gd name="T1" fmla="*/ 307 h 307"/>
                  <a:gd name="T2" fmla="*/ 135 w 158"/>
                  <a:gd name="T3" fmla="*/ 307 h 307"/>
                  <a:gd name="T4" fmla="*/ 112 w 158"/>
                  <a:gd name="T5" fmla="*/ 284 h 307"/>
                  <a:gd name="T6" fmla="*/ 112 w 158"/>
                  <a:gd name="T7" fmla="*/ 145 h 307"/>
                  <a:gd name="T8" fmla="*/ 9 w 158"/>
                  <a:gd name="T9" fmla="*/ 42 h 307"/>
                  <a:gd name="T10" fmla="*/ 9 w 158"/>
                  <a:gd name="T11" fmla="*/ 9 h 307"/>
                  <a:gd name="T12" fmla="*/ 42 w 158"/>
                  <a:gd name="T13" fmla="*/ 9 h 307"/>
                  <a:gd name="T14" fmla="*/ 152 w 158"/>
                  <a:gd name="T15" fmla="*/ 119 h 307"/>
                  <a:gd name="T16" fmla="*/ 158 w 158"/>
                  <a:gd name="T17" fmla="*/ 135 h 307"/>
                  <a:gd name="T18" fmla="*/ 158 w 158"/>
                  <a:gd name="T19" fmla="*/ 284 h 307"/>
                  <a:gd name="T20" fmla="*/ 135 w 158"/>
                  <a:gd name="T21" fmla="*/ 307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8" h="307">
                    <a:moveTo>
                      <a:pt x="135" y="307"/>
                    </a:moveTo>
                    <a:lnTo>
                      <a:pt x="135" y="307"/>
                    </a:lnTo>
                    <a:cubicBezTo>
                      <a:pt x="122" y="307"/>
                      <a:pt x="112" y="297"/>
                      <a:pt x="112" y="284"/>
                    </a:cubicBezTo>
                    <a:lnTo>
                      <a:pt x="112" y="145"/>
                    </a:lnTo>
                    <a:lnTo>
                      <a:pt x="9" y="42"/>
                    </a:lnTo>
                    <a:cubicBezTo>
                      <a:pt x="0" y="32"/>
                      <a:pt x="0" y="18"/>
                      <a:pt x="9" y="9"/>
                    </a:cubicBezTo>
                    <a:cubicBezTo>
                      <a:pt x="18" y="0"/>
                      <a:pt x="33" y="0"/>
                      <a:pt x="42" y="9"/>
                    </a:cubicBezTo>
                    <a:lnTo>
                      <a:pt x="152" y="119"/>
                    </a:lnTo>
                    <a:cubicBezTo>
                      <a:pt x="156" y="123"/>
                      <a:pt x="158" y="129"/>
                      <a:pt x="158" y="135"/>
                    </a:cubicBezTo>
                    <a:lnTo>
                      <a:pt x="158" y="284"/>
                    </a:lnTo>
                    <a:cubicBezTo>
                      <a:pt x="158" y="297"/>
                      <a:pt x="148" y="307"/>
                      <a:pt x="135" y="30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417" name="Freeform 12">
                <a:extLst>
                  <a:ext uri="{FF2B5EF4-FFF2-40B4-BE49-F238E27FC236}">
                    <a16:creationId xmlns:a16="http://schemas.microsoft.com/office/drawing/2014/main" id="{DB41D02C-A5C3-2F68-DC5D-EA16560F19D7}"/>
                  </a:ext>
                </a:extLst>
              </p:cNvPr>
              <p:cNvSpPr>
                <a:spLocks/>
              </p:cNvSpPr>
              <p:nvPr/>
            </p:nvSpPr>
            <p:spPr bwMode="auto">
              <a:xfrm>
                <a:off x="1781" y="2244"/>
                <a:ext cx="38" cy="74"/>
              </a:xfrm>
              <a:custGeom>
                <a:avLst/>
                <a:gdLst>
                  <a:gd name="T0" fmla="*/ 25 w 158"/>
                  <a:gd name="T1" fmla="*/ 305 h 305"/>
                  <a:gd name="T2" fmla="*/ 25 w 158"/>
                  <a:gd name="T3" fmla="*/ 305 h 305"/>
                  <a:gd name="T4" fmla="*/ 9 w 158"/>
                  <a:gd name="T5" fmla="*/ 299 h 305"/>
                  <a:gd name="T6" fmla="*/ 9 w 158"/>
                  <a:gd name="T7" fmla="*/ 266 h 305"/>
                  <a:gd name="T8" fmla="*/ 112 w 158"/>
                  <a:gd name="T9" fmla="*/ 162 h 305"/>
                  <a:gd name="T10" fmla="*/ 112 w 158"/>
                  <a:gd name="T11" fmla="*/ 23 h 305"/>
                  <a:gd name="T12" fmla="*/ 135 w 158"/>
                  <a:gd name="T13" fmla="*/ 0 h 305"/>
                  <a:gd name="T14" fmla="*/ 158 w 158"/>
                  <a:gd name="T15" fmla="*/ 23 h 305"/>
                  <a:gd name="T16" fmla="*/ 158 w 158"/>
                  <a:gd name="T17" fmla="*/ 172 h 305"/>
                  <a:gd name="T18" fmla="*/ 152 w 158"/>
                  <a:gd name="T19" fmla="*/ 189 h 305"/>
                  <a:gd name="T20" fmla="*/ 42 w 158"/>
                  <a:gd name="T21" fmla="*/ 299 h 305"/>
                  <a:gd name="T22" fmla="*/ 25 w 158"/>
                  <a:gd name="T23" fmla="*/ 305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8" h="305">
                    <a:moveTo>
                      <a:pt x="25" y="305"/>
                    </a:moveTo>
                    <a:lnTo>
                      <a:pt x="25" y="305"/>
                    </a:lnTo>
                    <a:cubicBezTo>
                      <a:pt x="19" y="305"/>
                      <a:pt x="13" y="303"/>
                      <a:pt x="9" y="299"/>
                    </a:cubicBezTo>
                    <a:cubicBezTo>
                      <a:pt x="0" y="289"/>
                      <a:pt x="0" y="275"/>
                      <a:pt x="9" y="266"/>
                    </a:cubicBezTo>
                    <a:lnTo>
                      <a:pt x="112" y="162"/>
                    </a:lnTo>
                    <a:lnTo>
                      <a:pt x="112" y="23"/>
                    </a:lnTo>
                    <a:cubicBezTo>
                      <a:pt x="112" y="11"/>
                      <a:pt x="122" y="0"/>
                      <a:pt x="135" y="0"/>
                    </a:cubicBezTo>
                    <a:cubicBezTo>
                      <a:pt x="148" y="0"/>
                      <a:pt x="158" y="11"/>
                      <a:pt x="158" y="23"/>
                    </a:cubicBezTo>
                    <a:lnTo>
                      <a:pt x="158" y="172"/>
                    </a:lnTo>
                    <a:cubicBezTo>
                      <a:pt x="158" y="178"/>
                      <a:pt x="156" y="184"/>
                      <a:pt x="152" y="189"/>
                    </a:cubicBezTo>
                    <a:lnTo>
                      <a:pt x="42" y="299"/>
                    </a:lnTo>
                    <a:cubicBezTo>
                      <a:pt x="37" y="303"/>
                      <a:pt x="31" y="305"/>
                      <a:pt x="25" y="30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418" name="Freeform 13">
                <a:extLst>
                  <a:ext uri="{FF2B5EF4-FFF2-40B4-BE49-F238E27FC236}">
                    <a16:creationId xmlns:a16="http://schemas.microsoft.com/office/drawing/2014/main" id="{6C6B7DE8-B0E2-4B34-CDAF-DAA9455886A7}"/>
                  </a:ext>
                </a:extLst>
              </p:cNvPr>
              <p:cNvSpPr>
                <a:spLocks/>
              </p:cNvSpPr>
              <p:nvPr/>
            </p:nvSpPr>
            <p:spPr bwMode="auto">
              <a:xfrm>
                <a:off x="1897" y="2244"/>
                <a:ext cx="38" cy="74"/>
              </a:xfrm>
              <a:custGeom>
                <a:avLst/>
                <a:gdLst>
                  <a:gd name="T0" fmla="*/ 134 w 159"/>
                  <a:gd name="T1" fmla="*/ 305 h 305"/>
                  <a:gd name="T2" fmla="*/ 134 w 159"/>
                  <a:gd name="T3" fmla="*/ 305 h 305"/>
                  <a:gd name="T4" fmla="*/ 117 w 159"/>
                  <a:gd name="T5" fmla="*/ 299 h 305"/>
                  <a:gd name="T6" fmla="*/ 7 w 159"/>
                  <a:gd name="T7" fmla="*/ 189 h 305"/>
                  <a:gd name="T8" fmla="*/ 0 w 159"/>
                  <a:gd name="T9" fmla="*/ 172 h 305"/>
                  <a:gd name="T10" fmla="*/ 0 w 159"/>
                  <a:gd name="T11" fmla="*/ 23 h 305"/>
                  <a:gd name="T12" fmla="*/ 24 w 159"/>
                  <a:gd name="T13" fmla="*/ 0 h 305"/>
                  <a:gd name="T14" fmla="*/ 47 w 159"/>
                  <a:gd name="T15" fmla="*/ 23 h 305"/>
                  <a:gd name="T16" fmla="*/ 47 w 159"/>
                  <a:gd name="T17" fmla="*/ 162 h 305"/>
                  <a:gd name="T18" fmla="*/ 150 w 159"/>
                  <a:gd name="T19" fmla="*/ 266 h 305"/>
                  <a:gd name="T20" fmla="*/ 150 w 159"/>
                  <a:gd name="T21" fmla="*/ 299 h 305"/>
                  <a:gd name="T22" fmla="*/ 134 w 159"/>
                  <a:gd name="T23" fmla="*/ 305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9" h="305">
                    <a:moveTo>
                      <a:pt x="134" y="305"/>
                    </a:moveTo>
                    <a:lnTo>
                      <a:pt x="134" y="305"/>
                    </a:lnTo>
                    <a:cubicBezTo>
                      <a:pt x="128" y="305"/>
                      <a:pt x="122" y="303"/>
                      <a:pt x="117" y="299"/>
                    </a:cubicBezTo>
                    <a:lnTo>
                      <a:pt x="7" y="189"/>
                    </a:lnTo>
                    <a:cubicBezTo>
                      <a:pt x="3" y="184"/>
                      <a:pt x="0" y="178"/>
                      <a:pt x="0" y="172"/>
                    </a:cubicBezTo>
                    <a:lnTo>
                      <a:pt x="0" y="23"/>
                    </a:lnTo>
                    <a:cubicBezTo>
                      <a:pt x="0" y="11"/>
                      <a:pt x="11" y="0"/>
                      <a:pt x="24" y="0"/>
                    </a:cubicBezTo>
                    <a:cubicBezTo>
                      <a:pt x="37" y="0"/>
                      <a:pt x="47" y="11"/>
                      <a:pt x="47" y="23"/>
                    </a:cubicBezTo>
                    <a:lnTo>
                      <a:pt x="47" y="162"/>
                    </a:lnTo>
                    <a:lnTo>
                      <a:pt x="150" y="266"/>
                    </a:lnTo>
                    <a:cubicBezTo>
                      <a:pt x="159" y="275"/>
                      <a:pt x="159" y="289"/>
                      <a:pt x="150" y="299"/>
                    </a:cubicBezTo>
                    <a:cubicBezTo>
                      <a:pt x="146" y="303"/>
                      <a:pt x="140" y="305"/>
                      <a:pt x="134" y="30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420" name="Freeform 14">
                <a:extLst>
                  <a:ext uri="{FF2B5EF4-FFF2-40B4-BE49-F238E27FC236}">
                    <a16:creationId xmlns:a16="http://schemas.microsoft.com/office/drawing/2014/main" id="{D706B9FA-A02C-F727-A887-332D3B4EF4C8}"/>
                  </a:ext>
                </a:extLst>
              </p:cNvPr>
              <p:cNvSpPr>
                <a:spLocks/>
              </p:cNvSpPr>
              <p:nvPr/>
            </p:nvSpPr>
            <p:spPr bwMode="auto">
              <a:xfrm>
                <a:off x="1920" y="2221"/>
                <a:ext cx="75" cy="38"/>
              </a:xfrm>
              <a:custGeom>
                <a:avLst/>
                <a:gdLst>
                  <a:gd name="T0" fmla="*/ 282 w 308"/>
                  <a:gd name="T1" fmla="*/ 156 h 156"/>
                  <a:gd name="T2" fmla="*/ 282 w 308"/>
                  <a:gd name="T3" fmla="*/ 156 h 156"/>
                  <a:gd name="T4" fmla="*/ 265 w 308"/>
                  <a:gd name="T5" fmla="*/ 149 h 156"/>
                  <a:gd name="T6" fmla="*/ 162 w 308"/>
                  <a:gd name="T7" fmla="*/ 46 h 156"/>
                  <a:gd name="T8" fmla="*/ 23 w 308"/>
                  <a:gd name="T9" fmla="*/ 46 h 156"/>
                  <a:gd name="T10" fmla="*/ 0 w 308"/>
                  <a:gd name="T11" fmla="*/ 23 h 156"/>
                  <a:gd name="T12" fmla="*/ 23 w 308"/>
                  <a:gd name="T13" fmla="*/ 0 h 156"/>
                  <a:gd name="T14" fmla="*/ 172 w 308"/>
                  <a:gd name="T15" fmla="*/ 0 h 156"/>
                  <a:gd name="T16" fmla="*/ 188 w 308"/>
                  <a:gd name="T17" fmla="*/ 6 h 156"/>
                  <a:gd name="T18" fmla="*/ 298 w 308"/>
                  <a:gd name="T19" fmla="*/ 116 h 156"/>
                  <a:gd name="T20" fmla="*/ 298 w 308"/>
                  <a:gd name="T21" fmla="*/ 149 h 156"/>
                  <a:gd name="T22" fmla="*/ 282 w 308"/>
                  <a:gd name="T23" fmla="*/ 156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8" h="156">
                    <a:moveTo>
                      <a:pt x="282" y="156"/>
                    </a:moveTo>
                    <a:lnTo>
                      <a:pt x="282" y="156"/>
                    </a:lnTo>
                    <a:cubicBezTo>
                      <a:pt x="276" y="156"/>
                      <a:pt x="270" y="154"/>
                      <a:pt x="265" y="149"/>
                    </a:cubicBezTo>
                    <a:lnTo>
                      <a:pt x="162" y="46"/>
                    </a:lnTo>
                    <a:lnTo>
                      <a:pt x="23" y="46"/>
                    </a:lnTo>
                    <a:cubicBezTo>
                      <a:pt x="10" y="46"/>
                      <a:pt x="0" y="36"/>
                      <a:pt x="0" y="23"/>
                    </a:cubicBezTo>
                    <a:cubicBezTo>
                      <a:pt x="0" y="10"/>
                      <a:pt x="10" y="0"/>
                      <a:pt x="23" y="0"/>
                    </a:cubicBezTo>
                    <a:lnTo>
                      <a:pt x="172" y="0"/>
                    </a:lnTo>
                    <a:cubicBezTo>
                      <a:pt x="178" y="0"/>
                      <a:pt x="184" y="2"/>
                      <a:pt x="188" y="6"/>
                    </a:cubicBezTo>
                    <a:lnTo>
                      <a:pt x="298" y="116"/>
                    </a:lnTo>
                    <a:cubicBezTo>
                      <a:pt x="308" y="125"/>
                      <a:pt x="308" y="140"/>
                      <a:pt x="298" y="149"/>
                    </a:cubicBezTo>
                    <a:cubicBezTo>
                      <a:pt x="294" y="154"/>
                      <a:pt x="288" y="156"/>
                      <a:pt x="282" y="15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421" name="Freeform 15">
                <a:extLst>
                  <a:ext uri="{FF2B5EF4-FFF2-40B4-BE49-F238E27FC236}">
                    <a16:creationId xmlns:a16="http://schemas.microsoft.com/office/drawing/2014/main" id="{54F3AFEF-3B14-EC6F-B2BA-EB817A1D6578}"/>
                  </a:ext>
                </a:extLst>
              </p:cNvPr>
              <p:cNvSpPr>
                <a:spLocks/>
              </p:cNvSpPr>
              <p:nvPr/>
            </p:nvSpPr>
            <p:spPr bwMode="auto">
              <a:xfrm>
                <a:off x="1920" y="2105"/>
                <a:ext cx="75" cy="38"/>
              </a:xfrm>
              <a:custGeom>
                <a:avLst/>
                <a:gdLst>
                  <a:gd name="T0" fmla="*/ 172 w 308"/>
                  <a:gd name="T1" fmla="*/ 159 h 159"/>
                  <a:gd name="T2" fmla="*/ 172 w 308"/>
                  <a:gd name="T3" fmla="*/ 159 h 159"/>
                  <a:gd name="T4" fmla="*/ 23 w 308"/>
                  <a:gd name="T5" fmla="*/ 159 h 159"/>
                  <a:gd name="T6" fmla="*/ 0 w 308"/>
                  <a:gd name="T7" fmla="*/ 135 h 159"/>
                  <a:gd name="T8" fmla="*/ 23 w 308"/>
                  <a:gd name="T9" fmla="*/ 112 h 159"/>
                  <a:gd name="T10" fmla="*/ 162 w 308"/>
                  <a:gd name="T11" fmla="*/ 112 h 159"/>
                  <a:gd name="T12" fmla="*/ 265 w 308"/>
                  <a:gd name="T13" fmla="*/ 9 h 159"/>
                  <a:gd name="T14" fmla="*/ 298 w 308"/>
                  <a:gd name="T15" fmla="*/ 9 h 159"/>
                  <a:gd name="T16" fmla="*/ 298 w 308"/>
                  <a:gd name="T17" fmla="*/ 42 h 159"/>
                  <a:gd name="T18" fmla="*/ 188 w 308"/>
                  <a:gd name="T19" fmla="*/ 152 h 159"/>
                  <a:gd name="T20" fmla="*/ 172 w 308"/>
                  <a:gd name="T21" fmla="*/ 15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8" h="159">
                    <a:moveTo>
                      <a:pt x="172" y="159"/>
                    </a:moveTo>
                    <a:lnTo>
                      <a:pt x="172" y="159"/>
                    </a:lnTo>
                    <a:lnTo>
                      <a:pt x="23" y="159"/>
                    </a:lnTo>
                    <a:cubicBezTo>
                      <a:pt x="10" y="159"/>
                      <a:pt x="0" y="148"/>
                      <a:pt x="0" y="135"/>
                    </a:cubicBezTo>
                    <a:cubicBezTo>
                      <a:pt x="0" y="122"/>
                      <a:pt x="10" y="112"/>
                      <a:pt x="23" y="112"/>
                    </a:cubicBezTo>
                    <a:lnTo>
                      <a:pt x="162" y="112"/>
                    </a:lnTo>
                    <a:lnTo>
                      <a:pt x="265" y="9"/>
                    </a:lnTo>
                    <a:cubicBezTo>
                      <a:pt x="275" y="0"/>
                      <a:pt x="289" y="0"/>
                      <a:pt x="298" y="9"/>
                    </a:cubicBezTo>
                    <a:cubicBezTo>
                      <a:pt x="308" y="18"/>
                      <a:pt x="308" y="33"/>
                      <a:pt x="298" y="42"/>
                    </a:cubicBezTo>
                    <a:lnTo>
                      <a:pt x="188" y="152"/>
                    </a:lnTo>
                    <a:cubicBezTo>
                      <a:pt x="184" y="156"/>
                      <a:pt x="178" y="159"/>
                      <a:pt x="172" y="15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422" name="Freeform 16">
                <a:extLst>
                  <a:ext uri="{FF2B5EF4-FFF2-40B4-BE49-F238E27FC236}">
                    <a16:creationId xmlns:a16="http://schemas.microsoft.com/office/drawing/2014/main" id="{BE5A407A-DE97-9498-FDDD-3CA87046FDC8}"/>
                  </a:ext>
                </a:extLst>
              </p:cNvPr>
              <p:cNvSpPr>
                <a:spLocks/>
              </p:cNvSpPr>
              <p:nvPr/>
            </p:nvSpPr>
            <p:spPr bwMode="auto">
              <a:xfrm>
                <a:off x="1721" y="2105"/>
                <a:ext cx="75" cy="38"/>
              </a:xfrm>
              <a:custGeom>
                <a:avLst/>
                <a:gdLst>
                  <a:gd name="T0" fmla="*/ 285 w 308"/>
                  <a:gd name="T1" fmla="*/ 159 h 159"/>
                  <a:gd name="T2" fmla="*/ 285 w 308"/>
                  <a:gd name="T3" fmla="*/ 159 h 159"/>
                  <a:gd name="T4" fmla="*/ 136 w 308"/>
                  <a:gd name="T5" fmla="*/ 159 h 159"/>
                  <a:gd name="T6" fmla="*/ 119 w 308"/>
                  <a:gd name="T7" fmla="*/ 152 h 159"/>
                  <a:gd name="T8" fmla="*/ 9 w 308"/>
                  <a:gd name="T9" fmla="*/ 42 h 159"/>
                  <a:gd name="T10" fmla="*/ 9 w 308"/>
                  <a:gd name="T11" fmla="*/ 9 h 159"/>
                  <a:gd name="T12" fmla="*/ 42 w 308"/>
                  <a:gd name="T13" fmla="*/ 9 h 159"/>
                  <a:gd name="T14" fmla="*/ 146 w 308"/>
                  <a:gd name="T15" fmla="*/ 112 h 159"/>
                  <a:gd name="T16" fmla="*/ 285 w 308"/>
                  <a:gd name="T17" fmla="*/ 112 h 159"/>
                  <a:gd name="T18" fmla="*/ 308 w 308"/>
                  <a:gd name="T19" fmla="*/ 135 h 159"/>
                  <a:gd name="T20" fmla="*/ 285 w 308"/>
                  <a:gd name="T21" fmla="*/ 15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8" h="159">
                    <a:moveTo>
                      <a:pt x="285" y="159"/>
                    </a:moveTo>
                    <a:lnTo>
                      <a:pt x="285" y="159"/>
                    </a:lnTo>
                    <a:lnTo>
                      <a:pt x="136" y="159"/>
                    </a:lnTo>
                    <a:cubicBezTo>
                      <a:pt x="130" y="159"/>
                      <a:pt x="124" y="156"/>
                      <a:pt x="119" y="152"/>
                    </a:cubicBezTo>
                    <a:lnTo>
                      <a:pt x="9" y="42"/>
                    </a:lnTo>
                    <a:cubicBezTo>
                      <a:pt x="0" y="33"/>
                      <a:pt x="0" y="18"/>
                      <a:pt x="9" y="9"/>
                    </a:cubicBezTo>
                    <a:cubicBezTo>
                      <a:pt x="19" y="0"/>
                      <a:pt x="33" y="0"/>
                      <a:pt x="42" y="9"/>
                    </a:cubicBezTo>
                    <a:lnTo>
                      <a:pt x="146" y="112"/>
                    </a:lnTo>
                    <a:lnTo>
                      <a:pt x="285" y="112"/>
                    </a:lnTo>
                    <a:cubicBezTo>
                      <a:pt x="297" y="112"/>
                      <a:pt x="308" y="122"/>
                      <a:pt x="308" y="135"/>
                    </a:cubicBezTo>
                    <a:cubicBezTo>
                      <a:pt x="308" y="148"/>
                      <a:pt x="297" y="159"/>
                      <a:pt x="285" y="15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423" name="Freeform 17">
                <a:extLst>
                  <a:ext uri="{FF2B5EF4-FFF2-40B4-BE49-F238E27FC236}">
                    <a16:creationId xmlns:a16="http://schemas.microsoft.com/office/drawing/2014/main" id="{C7FC8156-229D-61C5-40D7-FE1B33AD1C20}"/>
                  </a:ext>
                </a:extLst>
              </p:cNvPr>
              <p:cNvSpPr>
                <a:spLocks/>
              </p:cNvSpPr>
              <p:nvPr/>
            </p:nvSpPr>
            <p:spPr bwMode="auto">
              <a:xfrm>
                <a:off x="1721" y="2221"/>
                <a:ext cx="75" cy="38"/>
              </a:xfrm>
              <a:custGeom>
                <a:avLst/>
                <a:gdLst>
                  <a:gd name="T0" fmla="*/ 26 w 308"/>
                  <a:gd name="T1" fmla="*/ 156 h 156"/>
                  <a:gd name="T2" fmla="*/ 26 w 308"/>
                  <a:gd name="T3" fmla="*/ 156 h 156"/>
                  <a:gd name="T4" fmla="*/ 9 w 308"/>
                  <a:gd name="T5" fmla="*/ 149 h 156"/>
                  <a:gd name="T6" fmla="*/ 9 w 308"/>
                  <a:gd name="T7" fmla="*/ 116 h 156"/>
                  <a:gd name="T8" fmla="*/ 119 w 308"/>
                  <a:gd name="T9" fmla="*/ 6 h 156"/>
                  <a:gd name="T10" fmla="*/ 136 w 308"/>
                  <a:gd name="T11" fmla="*/ 0 h 156"/>
                  <a:gd name="T12" fmla="*/ 285 w 308"/>
                  <a:gd name="T13" fmla="*/ 0 h 156"/>
                  <a:gd name="T14" fmla="*/ 308 w 308"/>
                  <a:gd name="T15" fmla="*/ 23 h 156"/>
                  <a:gd name="T16" fmla="*/ 285 w 308"/>
                  <a:gd name="T17" fmla="*/ 46 h 156"/>
                  <a:gd name="T18" fmla="*/ 146 w 308"/>
                  <a:gd name="T19" fmla="*/ 46 h 156"/>
                  <a:gd name="T20" fmla="*/ 42 w 308"/>
                  <a:gd name="T21" fmla="*/ 149 h 156"/>
                  <a:gd name="T22" fmla="*/ 26 w 308"/>
                  <a:gd name="T23" fmla="*/ 156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8" h="156">
                    <a:moveTo>
                      <a:pt x="26" y="156"/>
                    </a:moveTo>
                    <a:lnTo>
                      <a:pt x="26" y="156"/>
                    </a:lnTo>
                    <a:cubicBezTo>
                      <a:pt x="20" y="156"/>
                      <a:pt x="14" y="154"/>
                      <a:pt x="9" y="149"/>
                    </a:cubicBezTo>
                    <a:cubicBezTo>
                      <a:pt x="0" y="140"/>
                      <a:pt x="0" y="125"/>
                      <a:pt x="9" y="116"/>
                    </a:cubicBezTo>
                    <a:lnTo>
                      <a:pt x="119" y="6"/>
                    </a:lnTo>
                    <a:cubicBezTo>
                      <a:pt x="124" y="2"/>
                      <a:pt x="130" y="0"/>
                      <a:pt x="136" y="0"/>
                    </a:cubicBezTo>
                    <a:lnTo>
                      <a:pt x="285" y="0"/>
                    </a:lnTo>
                    <a:cubicBezTo>
                      <a:pt x="297" y="0"/>
                      <a:pt x="308" y="10"/>
                      <a:pt x="308" y="23"/>
                    </a:cubicBezTo>
                    <a:cubicBezTo>
                      <a:pt x="308" y="36"/>
                      <a:pt x="297" y="46"/>
                      <a:pt x="285" y="46"/>
                    </a:cubicBezTo>
                    <a:lnTo>
                      <a:pt x="146" y="46"/>
                    </a:lnTo>
                    <a:lnTo>
                      <a:pt x="42" y="149"/>
                    </a:lnTo>
                    <a:cubicBezTo>
                      <a:pt x="38" y="154"/>
                      <a:pt x="32" y="156"/>
                      <a:pt x="26" y="15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424" name="Freeform 18">
                <a:extLst>
                  <a:ext uri="{FF2B5EF4-FFF2-40B4-BE49-F238E27FC236}">
                    <a16:creationId xmlns:a16="http://schemas.microsoft.com/office/drawing/2014/main" id="{96C277D4-B866-C319-F153-E38AE63E63FD}"/>
                  </a:ext>
                </a:extLst>
              </p:cNvPr>
              <p:cNvSpPr>
                <a:spLocks noEditPoints="1"/>
              </p:cNvSpPr>
              <p:nvPr/>
            </p:nvSpPr>
            <p:spPr bwMode="auto">
              <a:xfrm>
                <a:off x="1701" y="2085"/>
                <a:ext cx="36" cy="35"/>
              </a:xfrm>
              <a:custGeom>
                <a:avLst/>
                <a:gdLst>
                  <a:gd name="T0" fmla="*/ 73 w 146"/>
                  <a:gd name="T1" fmla="*/ 47 h 145"/>
                  <a:gd name="T2" fmla="*/ 73 w 146"/>
                  <a:gd name="T3" fmla="*/ 47 h 145"/>
                  <a:gd name="T4" fmla="*/ 47 w 146"/>
                  <a:gd name="T5" fmla="*/ 73 h 145"/>
                  <a:gd name="T6" fmla="*/ 73 w 146"/>
                  <a:gd name="T7" fmla="*/ 98 h 145"/>
                  <a:gd name="T8" fmla="*/ 99 w 146"/>
                  <a:gd name="T9" fmla="*/ 73 h 145"/>
                  <a:gd name="T10" fmla="*/ 73 w 146"/>
                  <a:gd name="T11" fmla="*/ 47 h 145"/>
                  <a:gd name="T12" fmla="*/ 73 w 146"/>
                  <a:gd name="T13" fmla="*/ 145 h 145"/>
                  <a:gd name="T14" fmla="*/ 73 w 146"/>
                  <a:gd name="T15" fmla="*/ 145 h 145"/>
                  <a:gd name="T16" fmla="*/ 0 w 146"/>
                  <a:gd name="T17" fmla="*/ 73 h 145"/>
                  <a:gd name="T18" fmla="*/ 73 w 146"/>
                  <a:gd name="T19" fmla="*/ 0 h 145"/>
                  <a:gd name="T20" fmla="*/ 146 w 146"/>
                  <a:gd name="T21" fmla="*/ 73 h 145"/>
                  <a:gd name="T22" fmla="*/ 73 w 146"/>
                  <a:gd name="T23" fmla="*/ 145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6" h="145">
                    <a:moveTo>
                      <a:pt x="73" y="47"/>
                    </a:moveTo>
                    <a:lnTo>
                      <a:pt x="73" y="47"/>
                    </a:lnTo>
                    <a:cubicBezTo>
                      <a:pt x="59" y="47"/>
                      <a:pt x="47" y="58"/>
                      <a:pt x="47" y="73"/>
                    </a:cubicBezTo>
                    <a:cubicBezTo>
                      <a:pt x="47" y="87"/>
                      <a:pt x="59" y="98"/>
                      <a:pt x="73" y="98"/>
                    </a:cubicBezTo>
                    <a:cubicBezTo>
                      <a:pt x="87" y="98"/>
                      <a:pt x="99" y="87"/>
                      <a:pt x="99" y="73"/>
                    </a:cubicBezTo>
                    <a:cubicBezTo>
                      <a:pt x="99" y="58"/>
                      <a:pt x="87" y="47"/>
                      <a:pt x="73" y="47"/>
                    </a:cubicBezTo>
                    <a:close/>
                    <a:moveTo>
                      <a:pt x="73" y="145"/>
                    </a:moveTo>
                    <a:lnTo>
                      <a:pt x="73" y="145"/>
                    </a:lnTo>
                    <a:cubicBezTo>
                      <a:pt x="33" y="145"/>
                      <a:pt x="0" y="113"/>
                      <a:pt x="0" y="73"/>
                    </a:cubicBezTo>
                    <a:cubicBezTo>
                      <a:pt x="0" y="33"/>
                      <a:pt x="33" y="0"/>
                      <a:pt x="73" y="0"/>
                    </a:cubicBezTo>
                    <a:cubicBezTo>
                      <a:pt x="113" y="0"/>
                      <a:pt x="146" y="33"/>
                      <a:pt x="146" y="73"/>
                    </a:cubicBezTo>
                    <a:cubicBezTo>
                      <a:pt x="146" y="113"/>
                      <a:pt x="113" y="145"/>
                      <a:pt x="73" y="1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425" name="Freeform 19">
                <a:extLst>
                  <a:ext uri="{FF2B5EF4-FFF2-40B4-BE49-F238E27FC236}">
                    <a16:creationId xmlns:a16="http://schemas.microsoft.com/office/drawing/2014/main" id="{15A6002B-E369-5205-036B-23D59D2292BD}"/>
                  </a:ext>
                </a:extLst>
              </p:cNvPr>
              <p:cNvSpPr>
                <a:spLocks noEditPoints="1"/>
              </p:cNvSpPr>
              <p:nvPr/>
            </p:nvSpPr>
            <p:spPr bwMode="auto">
              <a:xfrm>
                <a:off x="1761" y="2025"/>
                <a:ext cx="35" cy="35"/>
              </a:xfrm>
              <a:custGeom>
                <a:avLst/>
                <a:gdLst>
                  <a:gd name="T0" fmla="*/ 72 w 145"/>
                  <a:gd name="T1" fmla="*/ 46 h 145"/>
                  <a:gd name="T2" fmla="*/ 72 w 145"/>
                  <a:gd name="T3" fmla="*/ 46 h 145"/>
                  <a:gd name="T4" fmla="*/ 46 w 145"/>
                  <a:gd name="T5" fmla="*/ 72 h 145"/>
                  <a:gd name="T6" fmla="*/ 72 w 145"/>
                  <a:gd name="T7" fmla="*/ 98 h 145"/>
                  <a:gd name="T8" fmla="*/ 98 w 145"/>
                  <a:gd name="T9" fmla="*/ 72 h 145"/>
                  <a:gd name="T10" fmla="*/ 72 w 145"/>
                  <a:gd name="T11" fmla="*/ 46 h 145"/>
                  <a:gd name="T12" fmla="*/ 72 w 145"/>
                  <a:gd name="T13" fmla="*/ 145 h 145"/>
                  <a:gd name="T14" fmla="*/ 72 w 145"/>
                  <a:gd name="T15" fmla="*/ 145 h 145"/>
                  <a:gd name="T16" fmla="*/ 0 w 145"/>
                  <a:gd name="T17" fmla="*/ 72 h 145"/>
                  <a:gd name="T18" fmla="*/ 72 w 145"/>
                  <a:gd name="T19" fmla="*/ 0 h 145"/>
                  <a:gd name="T20" fmla="*/ 145 w 145"/>
                  <a:gd name="T21" fmla="*/ 72 h 145"/>
                  <a:gd name="T22" fmla="*/ 72 w 145"/>
                  <a:gd name="T23" fmla="*/ 145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 h="145">
                    <a:moveTo>
                      <a:pt x="72" y="46"/>
                    </a:moveTo>
                    <a:lnTo>
                      <a:pt x="72" y="46"/>
                    </a:lnTo>
                    <a:cubicBezTo>
                      <a:pt x="58" y="46"/>
                      <a:pt x="46" y="58"/>
                      <a:pt x="46" y="72"/>
                    </a:cubicBezTo>
                    <a:cubicBezTo>
                      <a:pt x="46" y="87"/>
                      <a:pt x="58" y="98"/>
                      <a:pt x="72" y="98"/>
                    </a:cubicBezTo>
                    <a:cubicBezTo>
                      <a:pt x="87" y="98"/>
                      <a:pt x="98" y="87"/>
                      <a:pt x="98" y="72"/>
                    </a:cubicBezTo>
                    <a:cubicBezTo>
                      <a:pt x="98" y="58"/>
                      <a:pt x="87" y="46"/>
                      <a:pt x="72" y="46"/>
                    </a:cubicBezTo>
                    <a:close/>
                    <a:moveTo>
                      <a:pt x="72" y="145"/>
                    </a:moveTo>
                    <a:lnTo>
                      <a:pt x="72" y="145"/>
                    </a:lnTo>
                    <a:cubicBezTo>
                      <a:pt x="32" y="145"/>
                      <a:pt x="0" y="112"/>
                      <a:pt x="0" y="72"/>
                    </a:cubicBezTo>
                    <a:cubicBezTo>
                      <a:pt x="0" y="32"/>
                      <a:pt x="32" y="0"/>
                      <a:pt x="72" y="0"/>
                    </a:cubicBezTo>
                    <a:cubicBezTo>
                      <a:pt x="112" y="0"/>
                      <a:pt x="145" y="32"/>
                      <a:pt x="145" y="72"/>
                    </a:cubicBezTo>
                    <a:cubicBezTo>
                      <a:pt x="145" y="112"/>
                      <a:pt x="112" y="145"/>
                      <a:pt x="72" y="1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426" name="Freeform 20">
                <a:extLst>
                  <a:ext uri="{FF2B5EF4-FFF2-40B4-BE49-F238E27FC236}">
                    <a16:creationId xmlns:a16="http://schemas.microsoft.com/office/drawing/2014/main" id="{FF1696C6-0559-B0DF-5AD8-CCD6CEEE2247}"/>
                  </a:ext>
                </a:extLst>
              </p:cNvPr>
              <p:cNvSpPr>
                <a:spLocks noEditPoints="1"/>
              </p:cNvSpPr>
              <p:nvPr/>
            </p:nvSpPr>
            <p:spPr bwMode="auto">
              <a:xfrm>
                <a:off x="1920" y="2304"/>
                <a:ext cx="36" cy="35"/>
              </a:xfrm>
              <a:custGeom>
                <a:avLst/>
                <a:gdLst>
                  <a:gd name="T0" fmla="*/ 72 w 145"/>
                  <a:gd name="T1" fmla="*/ 47 h 146"/>
                  <a:gd name="T2" fmla="*/ 72 w 145"/>
                  <a:gd name="T3" fmla="*/ 47 h 146"/>
                  <a:gd name="T4" fmla="*/ 47 w 145"/>
                  <a:gd name="T5" fmla="*/ 73 h 146"/>
                  <a:gd name="T6" fmla="*/ 72 w 145"/>
                  <a:gd name="T7" fmla="*/ 99 h 146"/>
                  <a:gd name="T8" fmla="*/ 98 w 145"/>
                  <a:gd name="T9" fmla="*/ 73 h 146"/>
                  <a:gd name="T10" fmla="*/ 72 w 145"/>
                  <a:gd name="T11" fmla="*/ 47 h 146"/>
                  <a:gd name="T12" fmla="*/ 72 w 145"/>
                  <a:gd name="T13" fmla="*/ 146 h 146"/>
                  <a:gd name="T14" fmla="*/ 72 w 145"/>
                  <a:gd name="T15" fmla="*/ 146 h 146"/>
                  <a:gd name="T16" fmla="*/ 0 w 145"/>
                  <a:gd name="T17" fmla="*/ 73 h 146"/>
                  <a:gd name="T18" fmla="*/ 72 w 145"/>
                  <a:gd name="T19" fmla="*/ 0 h 146"/>
                  <a:gd name="T20" fmla="*/ 145 w 145"/>
                  <a:gd name="T21" fmla="*/ 73 h 146"/>
                  <a:gd name="T22" fmla="*/ 72 w 145"/>
                  <a:gd name="T23"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 h="146">
                    <a:moveTo>
                      <a:pt x="72" y="47"/>
                    </a:moveTo>
                    <a:lnTo>
                      <a:pt x="72" y="47"/>
                    </a:lnTo>
                    <a:cubicBezTo>
                      <a:pt x="58" y="47"/>
                      <a:pt x="47" y="59"/>
                      <a:pt x="47" y="73"/>
                    </a:cubicBezTo>
                    <a:cubicBezTo>
                      <a:pt x="47" y="87"/>
                      <a:pt x="58" y="99"/>
                      <a:pt x="72" y="99"/>
                    </a:cubicBezTo>
                    <a:cubicBezTo>
                      <a:pt x="87" y="99"/>
                      <a:pt x="98" y="87"/>
                      <a:pt x="98" y="73"/>
                    </a:cubicBezTo>
                    <a:cubicBezTo>
                      <a:pt x="98" y="59"/>
                      <a:pt x="87" y="47"/>
                      <a:pt x="72" y="47"/>
                    </a:cubicBezTo>
                    <a:close/>
                    <a:moveTo>
                      <a:pt x="72" y="146"/>
                    </a:moveTo>
                    <a:lnTo>
                      <a:pt x="72" y="146"/>
                    </a:lnTo>
                    <a:cubicBezTo>
                      <a:pt x="32" y="146"/>
                      <a:pt x="0" y="113"/>
                      <a:pt x="0" y="73"/>
                    </a:cubicBezTo>
                    <a:cubicBezTo>
                      <a:pt x="0" y="33"/>
                      <a:pt x="32" y="0"/>
                      <a:pt x="72" y="0"/>
                    </a:cubicBezTo>
                    <a:cubicBezTo>
                      <a:pt x="112" y="0"/>
                      <a:pt x="145" y="33"/>
                      <a:pt x="145" y="73"/>
                    </a:cubicBezTo>
                    <a:cubicBezTo>
                      <a:pt x="145" y="113"/>
                      <a:pt x="112" y="146"/>
                      <a:pt x="72" y="14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427" name="Freeform 21">
                <a:extLst>
                  <a:ext uri="{FF2B5EF4-FFF2-40B4-BE49-F238E27FC236}">
                    <a16:creationId xmlns:a16="http://schemas.microsoft.com/office/drawing/2014/main" id="{D3164E89-1A6C-F862-7769-F1D6A115F749}"/>
                  </a:ext>
                </a:extLst>
              </p:cNvPr>
              <p:cNvSpPr>
                <a:spLocks noEditPoints="1"/>
              </p:cNvSpPr>
              <p:nvPr/>
            </p:nvSpPr>
            <p:spPr bwMode="auto">
              <a:xfrm>
                <a:off x="1980" y="2244"/>
                <a:ext cx="35" cy="35"/>
              </a:xfrm>
              <a:custGeom>
                <a:avLst/>
                <a:gdLst>
                  <a:gd name="T0" fmla="*/ 73 w 145"/>
                  <a:gd name="T1" fmla="*/ 47 h 145"/>
                  <a:gd name="T2" fmla="*/ 73 w 145"/>
                  <a:gd name="T3" fmla="*/ 47 h 145"/>
                  <a:gd name="T4" fmla="*/ 47 w 145"/>
                  <a:gd name="T5" fmla="*/ 73 h 145"/>
                  <a:gd name="T6" fmla="*/ 73 w 145"/>
                  <a:gd name="T7" fmla="*/ 99 h 145"/>
                  <a:gd name="T8" fmla="*/ 99 w 145"/>
                  <a:gd name="T9" fmla="*/ 73 h 145"/>
                  <a:gd name="T10" fmla="*/ 73 w 145"/>
                  <a:gd name="T11" fmla="*/ 47 h 145"/>
                  <a:gd name="T12" fmla="*/ 73 w 145"/>
                  <a:gd name="T13" fmla="*/ 145 h 145"/>
                  <a:gd name="T14" fmla="*/ 73 w 145"/>
                  <a:gd name="T15" fmla="*/ 145 h 145"/>
                  <a:gd name="T16" fmla="*/ 0 w 145"/>
                  <a:gd name="T17" fmla="*/ 73 h 145"/>
                  <a:gd name="T18" fmla="*/ 73 w 145"/>
                  <a:gd name="T19" fmla="*/ 0 h 145"/>
                  <a:gd name="T20" fmla="*/ 145 w 145"/>
                  <a:gd name="T21" fmla="*/ 73 h 145"/>
                  <a:gd name="T22" fmla="*/ 73 w 145"/>
                  <a:gd name="T23" fmla="*/ 145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 h="145">
                    <a:moveTo>
                      <a:pt x="73" y="47"/>
                    </a:moveTo>
                    <a:lnTo>
                      <a:pt x="73" y="47"/>
                    </a:lnTo>
                    <a:cubicBezTo>
                      <a:pt x="58" y="47"/>
                      <a:pt x="47" y="58"/>
                      <a:pt x="47" y="73"/>
                    </a:cubicBezTo>
                    <a:cubicBezTo>
                      <a:pt x="47" y="87"/>
                      <a:pt x="58" y="99"/>
                      <a:pt x="73" y="99"/>
                    </a:cubicBezTo>
                    <a:cubicBezTo>
                      <a:pt x="87" y="99"/>
                      <a:pt x="99" y="87"/>
                      <a:pt x="99" y="73"/>
                    </a:cubicBezTo>
                    <a:cubicBezTo>
                      <a:pt x="99" y="58"/>
                      <a:pt x="87" y="47"/>
                      <a:pt x="73" y="47"/>
                    </a:cubicBezTo>
                    <a:close/>
                    <a:moveTo>
                      <a:pt x="73" y="145"/>
                    </a:moveTo>
                    <a:lnTo>
                      <a:pt x="73" y="145"/>
                    </a:lnTo>
                    <a:cubicBezTo>
                      <a:pt x="33" y="145"/>
                      <a:pt x="0" y="113"/>
                      <a:pt x="0" y="73"/>
                    </a:cubicBezTo>
                    <a:cubicBezTo>
                      <a:pt x="0" y="33"/>
                      <a:pt x="33" y="0"/>
                      <a:pt x="73" y="0"/>
                    </a:cubicBezTo>
                    <a:cubicBezTo>
                      <a:pt x="113" y="0"/>
                      <a:pt x="145" y="33"/>
                      <a:pt x="145" y="73"/>
                    </a:cubicBezTo>
                    <a:cubicBezTo>
                      <a:pt x="145" y="113"/>
                      <a:pt x="113" y="145"/>
                      <a:pt x="73" y="1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428" name="Freeform 22">
                <a:extLst>
                  <a:ext uri="{FF2B5EF4-FFF2-40B4-BE49-F238E27FC236}">
                    <a16:creationId xmlns:a16="http://schemas.microsoft.com/office/drawing/2014/main" id="{C975A328-6454-FA57-9512-6C373FDF3659}"/>
                  </a:ext>
                </a:extLst>
              </p:cNvPr>
              <p:cNvSpPr>
                <a:spLocks noEditPoints="1"/>
              </p:cNvSpPr>
              <p:nvPr/>
            </p:nvSpPr>
            <p:spPr bwMode="auto">
              <a:xfrm>
                <a:off x="1920" y="2025"/>
                <a:ext cx="36" cy="35"/>
              </a:xfrm>
              <a:custGeom>
                <a:avLst/>
                <a:gdLst>
                  <a:gd name="T0" fmla="*/ 72 w 145"/>
                  <a:gd name="T1" fmla="*/ 46 h 145"/>
                  <a:gd name="T2" fmla="*/ 72 w 145"/>
                  <a:gd name="T3" fmla="*/ 46 h 145"/>
                  <a:gd name="T4" fmla="*/ 47 w 145"/>
                  <a:gd name="T5" fmla="*/ 72 h 145"/>
                  <a:gd name="T6" fmla="*/ 72 w 145"/>
                  <a:gd name="T7" fmla="*/ 98 h 145"/>
                  <a:gd name="T8" fmla="*/ 98 w 145"/>
                  <a:gd name="T9" fmla="*/ 72 h 145"/>
                  <a:gd name="T10" fmla="*/ 72 w 145"/>
                  <a:gd name="T11" fmla="*/ 46 h 145"/>
                  <a:gd name="T12" fmla="*/ 72 w 145"/>
                  <a:gd name="T13" fmla="*/ 145 h 145"/>
                  <a:gd name="T14" fmla="*/ 72 w 145"/>
                  <a:gd name="T15" fmla="*/ 145 h 145"/>
                  <a:gd name="T16" fmla="*/ 0 w 145"/>
                  <a:gd name="T17" fmla="*/ 72 h 145"/>
                  <a:gd name="T18" fmla="*/ 72 w 145"/>
                  <a:gd name="T19" fmla="*/ 0 h 145"/>
                  <a:gd name="T20" fmla="*/ 145 w 145"/>
                  <a:gd name="T21" fmla="*/ 72 h 145"/>
                  <a:gd name="T22" fmla="*/ 72 w 145"/>
                  <a:gd name="T23" fmla="*/ 145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 h="145">
                    <a:moveTo>
                      <a:pt x="72" y="46"/>
                    </a:moveTo>
                    <a:lnTo>
                      <a:pt x="72" y="46"/>
                    </a:lnTo>
                    <a:cubicBezTo>
                      <a:pt x="58" y="46"/>
                      <a:pt x="47" y="58"/>
                      <a:pt x="47" y="72"/>
                    </a:cubicBezTo>
                    <a:cubicBezTo>
                      <a:pt x="47" y="87"/>
                      <a:pt x="58" y="98"/>
                      <a:pt x="72" y="98"/>
                    </a:cubicBezTo>
                    <a:cubicBezTo>
                      <a:pt x="87" y="98"/>
                      <a:pt x="98" y="87"/>
                      <a:pt x="98" y="72"/>
                    </a:cubicBezTo>
                    <a:cubicBezTo>
                      <a:pt x="98" y="58"/>
                      <a:pt x="87" y="46"/>
                      <a:pt x="72" y="46"/>
                    </a:cubicBezTo>
                    <a:close/>
                    <a:moveTo>
                      <a:pt x="72" y="145"/>
                    </a:moveTo>
                    <a:lnTo>
                      <a:pt x="72" y="145"/>
                    </a:lnTo>
                    <a:cubicBezTo>
                      <a:pt x="32" y="145"/>
                      <a:pt x="0" y="112"/>
                      <a:pt x="0" y="72"/>
                    </a:cubicBezTo>
                    <a:cubicBezTo>
                      <a:pt x="0" y="32"/>
                      <a:pt x="32" y="0"/>
                      <a:pt x="72" y="0"/>
                    </a:cubicBezTo>
                    <a:cubicBezTo>
                      <a:pt x="112" y="0"/>
                      <a:pt x="145" y="32"/>
                      <a:pt x="145" y="72"/>
                    </a:cubicBezTo>
                    <a:cubicBezTo>
                      <a:pt x="145" y="112"/>
                      <a:pt x="112" y="145"/>
                      <a:pt x="72" y="1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429" name="Freeform 23">
                <a:extLst>
                  <a:ext uri="{FF2B5EF4-FFF2-40B4-BE49-F238E27FC236}">
                    <a16:creationId xmlns:a16="http://schemas.microsoft.com/office/drawing/2014/main" id="{2351AE32-AA75-BC6C-0962-047060DACBD7}"/>
                  </a:ext>
                </a:extLst>
              </p:cNvPr>
              <p:cNvSpPr>
                <a:spLocks noEditPoints="1"/>
              </p:cNvSpPr>
              <p:nvPr/>
            </p:nvSpPr>
            <p:spPr bwMode="auto">
              <a:xfrm>
                <a:off x="1841" y="2006"/>
                <a:ext cx="35" cy="35"/>
              </a:xfrm>
              <a:custGeom>
                <a:avLst/>
                <a:gdLst>
                  <a:gd name="T0" fmla="*/ 72 w 145"/>
                  <a:gd name="T1" fmla="*/ 45 h 144"/>
                  <a:gd name="T2" fmla="*/ 72 w 145"/>
                  <a:gd name="T3" fmla="*/ 45 h 144"/>
                  <a:gd name="T4" fmla="*/ 47 w 145"/>
                  <a:gd name="T5" fmla="*/ 71 h 144"/>
                  <a:gd name="T6" fmla="*/ 72 w 145"/>
                  <a:gd name="T7" fmla="*/ 97 h 144"/>
                  <a:gd name="T8" fmla="*/ 98 w 145"/>
                  <a:gd name="T9" fmla="*/ 71 h 144"/>
                  <a:gd name="T10" fmla="*/ 72 w 145"/>
                  <a:gd name="T11" fmla="*/ 45 h 144"/>
                  <a:gd name="T12" fmla="*/ 72 w 145"/>
                  <a:gd name="T13" fmla="*/ 144 h 144"/>
                  <a:gd name="T14" fmla="*/ 72 w 145"/>
                  <a:gd name="T15" fmla="*/ 144 h 144"/>
                  <a:gd name="T16" fmla="*/ 0 w 145"/>
                  <a:gd name="T17" fmla="*/ 71 h 144"/>
                  <a:gd name="T18" fmla="*/ 72 w 145"/>
                  <a:gd name="T19" fmla="*/ 0 h 144"/>
                  <a:gd name="T20" fmla="*/ 145 w 145"/>
                  <a:gd name="T21" fmla="*/ 71 h 144"/>
                  <a:gd name="T22" fmla="*/ 72 w 145"/>
                  <a:gd name="T23"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 h="144">
                    <a:moveTo>
                      <a:pt x="72" y="45"/>
                    </a:moveTo>
                    <a:lnTo>
                      <a:pt x="72" y="45"/>
                    </a:lnTo>
                    <a:cubicBezTo>
                      <a:pt x="58" y="45"/>
                      <a:pt x="47" y="57"/>
                      <a:pt x="47" y="71"/>
                    </a:cubicBezTo>
                    <a:cubicBezTo>
                      <a:pt x="47" y="86"/>
                      <a:pt x="58" y="97"/>
                      <a:pt x="72" y="97"/>
                    </a:cubicBezTo>
                    <a:cubicBezTo>
                      <a:pt x="87" y="97"/>
                      <a:pt x="98" y="86"/>
                      <a:pt x="98" y="71"/>
                    </a:cubicBezTo>
                    <a:cubicBezTo>
                      <a:pt x="98" y="57"/>
                      <a:pt x="87" y="45"/>
                      <a:pt x="72" y="45"/>
                    </a:cubicBezTo>
                    <a:close/>
                    <a:moveTo>
                      <a:pt x="72" y="144"/>
                    </a:moveTo>
                    <a:lnTo>
                      <a:pt x="72" y="144"/>
                    </a:lnTo>
                    <a:cubicBezTo>
                      <a:pt x="32" y="144"/>
                      <a:pt x="0" y="111"/>
                      <a:pt x="0" y="71"/>
                    </a:cubicBezTo>
                    <a:cubicBezTo>
                      <a:pt x="0" y="31"/>
                      <a:pt x="32" y="0"/>
                      <a:pt x="72" y="0"/>
                    </a:cubicBezTo>
                    <a:cubicBezTo>
                      <a:pt x="112" y="0"/>
                      <a:pt x="145" y="31"/>
                      <a:pt x="145" y="71"/>
                    </a:cubicBezTo>
                    <a:cubicBezTo>
                      <a:pt x="145" y="111"/>
                      <a:pt x="112" y="144"/>
                      <a:pt x="72" y="14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430" name="Freeform 24">
                <a:extLst>
                  <a:ext uri="{FF2B5EF4-FFF2-40B4-BE49-F238E27FC236}">
                    <a16:creationId xmlns:a16="http://schemas.microsoft.com/office/drawing/2014/main" id="{3977D5C5-42A1-1A73-7FFC-98DDFB3134B0}"/>
                  </a:ext>
                </a:extLst>
              </p:cNvPr>
              <p:cNvSpPr>
                <a:spLocks noEditPoints="1"/>
              </p:cNvSpPr>
              <p:nvPr/>
            </p:nvSpPr>
            <p:spPr bwMode="auto">
              <a:xfrm>
                <a:off x="1841" y="2323"/>
                <a:ext cx="35" cy="35"/>
              </a:xfrm>
              <a:custGeom>
                <a:avLst/>
                <a:gdLst>
                  <a:gd name="T0" fmla="*/ 72 w 145"/>
                  <a:gd name="T1" fmla="*/ 47 h 146"/>
                  <a:gd name="T2" fmla="*/ 72 w 145"/>
                  <a:gd name="T3" fmla="*/ 47 h 146"/>
                  <a:gd name="T4" fmla="*/ 47 w 145"/>
                  <a:gd name="T5" fmla="*/ 73 h 146"/>
                  <a:gd name="T6" fmla="*/ 72 w 145"/>
                  <a:gd name="T7" fmla="*/ 99 h 146"/>
                  <a:gd name="T8" fmla="*/ 98 w 145"/>
                  <a:gd name="T9" fmla="*/ 73 h 146"/>
                  <a:gd name="T10" fmla="*/ 72 w 145"/>
                  <a:gd name="T11" fmla="*/ 47 h 146"/>
                  <a:gd name="T12" fmla="*/ 72 w 145"/>
                  <a:gd name="T13" fmla="*/ 146 h 146"/>
                  <a:gd name="T14" fmla="*/ 72 w 145"/>
                  <a:gd name="T15" fmla="*/ 146 h 146"/>
                  <a:gd name="T16" fmla="*/ 0 w 145"/>
                  <a:gd name="T17" fmla="*/ 73 h 146"/>
                  <a:gd name="T18" fmla="*/ 72 w 145"/>
                  <a:gd name="T19" fmla="*/ 0 h 146"/>
                  <a:gd name="T20" fmla="*/ 145 w 145"/>
                  <a:gd name="T21" fmla="*/ 73 h 146"/>
                  <a:gd name="T22" fmla="*/ 72 w 145"/>
                  <a:gd name="T23"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 h="146">
                    <a:moveTo>
                      <a:pt x="72" y="47"/>
                    </a:moveTo>
                    <a:lnTo>
                      <a:pt x="72" y="47"/>
                    </a:lnTo>
                    <a:cubicBezTo>
                      <a:pt x="58" y="47"/>
                      <a:pt x="47" y="59"/>
                      <a:pt x="47" y="73"/>
                    </a:cubicBezTo>
                    <a:cubicBezTo>
                      <a:pt x="47" y="87"/>
                      <a:pt x="58" y="99"/>
                      <a:pt x="72" y="99"/>
                    </a:cubicBezTo>
                    <a:cubicBezTo>
                      <a:pt x="87" y="99"/>
                      <a:pt x="98" y="87"/>
                      <a:pt x="98" y="73"/>
                    </a:cubicBezTo>
                    <a:cubicBezTo>
                      <a:pt x="98" y="59"/>
                      <a:pt x="87" y="47"/>
                      <a:pt x="72" y="47"/>
                    </a:cubicBezTo>
                    <a:close/>
                    <a:moveTo>
                      <a:pt x="72" y="146"/>
                    </a:moveTo>
                    <a:lnTo>
                      <a:pt x="72" y="146"/>
                    </a:lnTo>
                    <a:cubicBezTo>
                      <a:pt x="32" y="146"/>
                      <a:pt x="0" y="113"/>
                      <a:pt x="0" y="73"/>
                    </a:cubicBezTo>
                    <a:cubicBezTo>
                      <a:pt x="0" y="33"/>
                      <a:pt x="32" y="0"/>
                      <a:pt x="72" y="0"/>
                    </a:cubicBezTo>
                    <a:cubicBezTo>
                      <a:pt x="112" y="0"/>
                      <a:pt x="145" y="33"/>
                      <a:pt x="145" y="73"/>
                    </a:cubicBezTo>
                    <a:cubicBezTo>
                      <a:pt x="145" y="113"/>
                      <a:pt x="112" y="146"/>
                      <a:pt x="72" y="14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431" name="Freeform 25">
                <a:extLst>
                  <a:ext uri="{FF2B5EF4-FFF2-40B4-BE49-F238E27FC236}">
                    <a16:creationId xmlns:a16="http://schemas.microsoft.com/office/drawing/2014/main" id="{D569A2F1-7AD6-B8E7-DA13-1EA447D26D3E}"/>
                  </a:ext>
                </a:extLst>
              </p:cNvPr>
              <p:cNvSpPr>
                <a:spLocks noEditPoints="1"/>
              </p:cNvSpPr>
              <p:nvPr/>
            </p:nvSpPr>
            <p:spPr bwMode="auto">
              <a:xfrm>
                <a:off x="1999" y="2164"/>
                <a:ext cx="35" cy="36"/>
              </a:xfrm>
              <a:custGeom>
                <a:avLst/>
                <a:gdLst>
                  <a:gd name="T0" fmla="*/ 73 w 145"/>
                  <a:gd name="T1" fmla="*/ 47 h 145"/>
                  <a:gd name="T2" fmla="*/ 73 w 145"/>
                  <a:gd name="T3" fmla="*/ 47 h 145"/>
                  <a:gd name="T4" fmla="*/ 47 w 145"/>
                  <a:gd name="T5" fmla="*/ 73 h 145"/>
                  <a:gd name="T6" fmla="*/ 73 w 145"/>
                  <a:gd name="T7" fmla="*/ 98 h 145"/>
                  <a:gd name="T8" fmla="*/ 99 w 145"/>
                  <a:gd name="T9" fmla="*/ 73 h 145"/>
                  <a:gd name="T10" fmla="*/ 73 w 145"/>
                  <a:gd name="T11" fmla="*/ 47 h 145"/>
                  <a:gd name="T12" fmla="*/ 73 w 145"/>
                  <a:gd name="T13" fmla="*/ 145 h 145"/>
                  <a:gd name="T14" fmla="*/ 73 w 145"/>
                  <a:gd name="T15" fmla="*/ 145 h 145"/>
                  <a:gd name="T16" fmla="*/ 0 w 145"/>
                  <a:gd name="T17" fmla="*/ 73 h 145"/>
                  <a:gd name="T18" fmla="*/ 73 w 145"/>
                  <a:gd name="T19" fmla="*/ 0 h 145"/>
                  <a:gd name="T20" fmla="*/ 145 w 145"/>
                  <a:gd name="T21" fmla="*/ 73 h 145"/>
                  <a:gd name="T22" fmla="*/ 73 w 145"/>
                  <a:gd name="T23" fmla="*/ 145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 h="145">
                    <a:moveTo>
                      <a:pt x="73" y="47"/>
                    </a:moveTo>
                    <a:lnTo>
                      <a:pt x="73" y="47"/>
                    </a:lnTo>
                    <a:cubicBezTo>
                      <a:pt x="58" y="47"/>
                      <a:pt x="47" y="58"/>
                      <a:pt x="47" y="73"/>
                    </a:cubicBezTo>
                    <a:cubicBezTo>
                      <a:pt x="47" y="87"/>
                      <a:pt x="58" y="98"/>
                      <a:pt x="73" y="98"/>
                    </a:cubicBezTo>
                    <a:cubicBezTo>
                      <a:pt x="87" y="98"/>
                      <a:pt x="99" y="87"/>
                      <a:pt x="99" y="73"/>
                    </a:cubicBezTo>
                    <a:cubicBezTo>
                      <a:pt x="99" y="58"/>
                      <a:pt x="87" y="47"/>
                      <a:pt x="73" y="47"/>
                    </a:cubicBezTo>
                    <a:close/>
                    <a:moveTo>
                      <a:pt x="73" y="145"/>
                    </a:moveTo>
                    <a:lnTo>
                      <a:pt x="73" y="145"/>
                    </a:lnTo>
                    <a:cubicBezTo>
                      <a:pt x="33" y="145"/>
                      <a:pt x="0" y="113"/>
                      <a:pt x="0" y="73"/>
                    </a:cubicBezTo>
                    <a:cubicBezTo>
                      <a:pt x="0" y="33"/>
                      <a:pt x="33" y="0"/>
                      <a:pt x="73" y="0"/>
                    </a:cubicBezTo>
                    <a:cubicBezTo>
                      <a:pt x="113" y="0"/>
                      <a:pt x="145" y="33"/>
                      <a:pt x="145" y="73"/>
                    </a:cubicBezTo>
                    <a:cubicBezTo>
                      <a:pt x="145" y="113"/>
                      <a:pt x="113" y="145"/>
                      <a:pt x="73" y="1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432" name="Freeform 26">
                <a:extLst>
                  <a:ext uri="{FF2B5EF4-FFF2-40B4-BE49-F238E27FC236}">
                    <a16:creationId xmlns:a16="http://schemas.microsoft.com/office/drawing/2014/main" id="{EC0E0E62-46F8-C838-3B13-DA3D67FE8D2D}"/>
                  </a:ext>
                </a:extLst>
              </p:cNvPr>
              <p:cNvSpPr>
                <a:spLocks noEditPoints="1"/>
              </p:cNvSpPr>
              <p:nvPr/>
            </p:nvSpPr>
            <p:spPr bwMode="auto">
              <a:xfrm>
                <a:off x="1682" y="2164"/>
                <a:ext cx="35" cy="36"/>
              </a:xfrm>
              <a:custGeom>
                <a:avLst/>
                <a:gdLst>
                  <a:gd name="T0" fmla="*/ 72 w 145"/>
                  <a:gd name="T1" fmla="*/ 47 h 145"/>
                  <a:gd name="T2" fmla="*/ 72 w 145"/>
                  <a:gd name="T3" fmla="*/ 47 h 145"/>
                  <a:gd name="T4" fmla="*/ 46 w 145"/>
                  <a:gd name="T5" fmla="*/ 73 h 145"/>
                  <a:gd name="T6" fmla="*/ 72 w 145"/>
                  <a:gd name="T7" fmla="*/ 98 h 145"/>
                  <a:gd name="T8" fmla="*/ 98 w 145"/>
                  <a:gd name="T9" fmla="*/ 73 h 145"/>
                  <a:gd name="T10" fmla="*/ 72 w 145"/>
                  <a:gd name="T11" fmla="*/ 47 h 145"/>
                  <a:gd name="T12" fmla="*/ 72 w 145"/>
                  <a:gd name="T13" fmla="*/ 145 h 145"/>
                  <a:gd name="T14" fmla="*/ 72 w 145"/>
                  <a:gd name="T15" fmla="*/ 145 h 145"/>
                  <a:gd name="T16" fmla="*/ 0 w 145"/>
                  <a:gd name="T17" fmla="*/ 73 h 145"/>
                  <a:gd name="T18" fmla="*/ 72 w 145"/>
                  <a:gd name="T19" fmla="*/ 0 h 145"/>
                  <a:gd name="T20" fmla="*/ 145 w 145"/>
                  <a:gd name="T21" fmla="*/ 73 h 145"/>
                  <a:gd name="T22" fmla="*/ 72 w 145"/>
                  <a:gd name="T23" fmla="*/ 145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 h="145">
                    <a:moveTo>
                      <a:pt x="72" y="47"/>
                    </a:moveTo>
                    <a:lnTo>
                      <a:pt x="72" y="47"/>
                    </a:lnTo>
                    <a:cubicBezTo>
                      <a:pt x="58" y="47"/>
                      <a:pt x="46" y="58"/>
                      <a:pt x="46" y="73"/>
                    </a:cubicBezTo>
                    <a:cubicBezTo>
                      <a:pt x="46" y="87"/>
                      <a:pt x="58" y="98"/>
                      <a:pt x="72" y="98"/>
                    </a:cubicBezTo>
                    <a:cubicBezTo>
                      <a:pt x="86" y="98"/>
                      <a:pt x="98" y="87"/>
                      <a:pt x="98" y="73"/>
                    </a:cubicBezTo>
                    <a:cubicBezTo>
                      <a:pt x="98" y="58"/>
                      <a:pt x="86" y="47"/>
                      <a:pt x="72" y="47"/>
                    </a:cubicBezTo>
                    <a:close/>
                    <a:moveTo>
                      <a:pt x="72" y="145"/>
                    </a:moveTo>
                    <a:lnTo>
                      <a:pt x="72" y="145"/>
                    </a:lnTo>
                    <a:cubicBezTo>
                      <a:pt x="32" y="145"/>
                      <a:pt x="0" y="113"/>
                      <a:pt x="0" y="73"/>
                    </a:cubicBezTo>
                    <a:cubicBezTo>
                      <a:pt x="0" y="33"/>
                      <a:pt x="32" y="0"/>
                      <a:pt x="72" y="0"/>
                    </a:cubicBezTo>
                    <a:cubicBezTo>
                      <a:pt x="112" y="0"/>
                      <a:pt x="145" y="33"/>
                      <a:pt x="145" y="73"/>
                    </a:cubicBezTo>
                    <a:cubicBezTo>
                      <a:pt x="145" y="113"/>
                      <a:pt x="112" y="145"/>
                      <a:pt x="72" y="1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433" name="Freeform 27">
                <a:extLst>
                  <a:ext uri="{FF2B5EF4-FFF2-40B4-BE49-F238E27FC236}">
                    <a16:creationId xmlns:a16="http://schemas.microsoft.com/office/drawing/2014/main" id="{A544BA8B-D44A-1AC9-319A-4A5DF68EA80B}"/>
                  </a:ext>
                </a:extLst>
              </p:cNvPr>
              <p:cNvSpPr>
                <a:spLocks noEditPoints="1"/>
              </p:cNvSpPr>
              <p:nvPr/>
            </p:nvSpPr>
            <p:spPr bwMode="auto">
              <a:xfrm>
                <a:off x="1980" y="2085"/>
                <a:ext cx="35" cy="35"/>
              </a:xfrm>
              <a:custGeom>
                <a:avLst/>
                <a:gdLst>
                  <a:gd name="T0" fmla="*/ 73 w 145"/>
                  <a:gd name="T1" fmla="*/ 47 h 145"/>
                  <a:gd name="T2" fmla="*/ 73 w 145"/>
                  <a:gd name="T3" fmla="*/ 47 h 145"/>
                  <a:gd name="T4" fmla="*/ 47 w 145"/>
                  <a:gd name="T5" fmla="*/ 73 h 145"/>
                  <a:gd name="T6" fmla="*/ 73 w 145"/>
                  <a:gd name="T7" fmla="*/ 98 h 145"/>
                  <a:gd name="T8" fmla="*/ 99 w 145"/>
                  <a:gd name="T9" fmla="*/ 73 h 145"/>
                  <a:gd name="T10" fmla="*/ 73 w 145"/>
                  <a:gd name="T11" fmla="*/ 47 h 145"/>
                  <a:gd name="T12" fmla="*/ 73 w 145"/>
                  <a:gd name="T13" fmla="*/ 145 h 145"/>
                  <a:gd name="T14" fmla="*/ 73 w 145"/>
                  <a:gd name="T15" fmla="*/ 145 h 145"/>
                  <a:gd name="T16" fmla="*/ 0 w 145"/>
                  <a:gd name="T17" fmla="*/ 73 h 145"/>
                  <a:gd name="T18" fmla="*/ 73 w 145"/>
                  <a:gd name="T19" fmla="*/ 0 h 145"/>
                  <a:gd name="T20" fmla="*/ 145 w 145"/>
                  <a:gd name="T21" fmla="*/ 73 h 145"/>
                  <a:gd name="T22" fmla="*/ 73 w 145"/>
                  <a:gd name="T23" fmla="*/ 145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 h="145">
                    <a:moveTo>
                      <a:pt x="73" y="47"/>
                    </a:moveTo>
                    <a:lnTo>
                      <a:pt x="73" y="47"/>
                    </a:lnTo>
                    <a:cubicBezTo>
                      <a:pt x="58" y="47"/>
                      <a:pt x="47" y="58"/>
                      <a:pt x="47" y="73"/>
                    </a:cubicBezTo>
                    <a:cubicBezTo>
                      <a:pt x="47" y="87"/>
                      <a:pt x="58" y="98"/>
                      <a:pt x="73" y="98"/>
                    </a:cubicBezTo>
                    <a:cubicBezTo>
                      <a:pt x="87" y="98"/>
                      <a:pt x="99" y="87"/>
                      <a:pt x="99" y="73"/>
                    </a:cubicBezTo>
                    <a:cubicBezTo>
                      <a:pt x="99" y="58"/>
                      <a:pt x="87" y="47"/>
                      <a:pt x="73" y="47"/>
                    </a:cubicBezTo>
                    <a:close/>
                    <a:moveTo>
                      <a:pt x="73" y="145"/>
                    </a:moveTo>
                    <a:lnTo>
                      <a:pt x="73" y="145"/>
                    </a:lnTo>
                    <a:cubicBezTo>
                      <a:pt x="33" y="145"/>
                      <a:pt x="0" y="113"/>
                      <a:pt x="0" y="73"/>
                    </a:cubicBezTo>
                    <a:cubicBezTo>
                      <a:pt x="0" y="33"/>
                      <a:pt x="33" y="0"/>
                      <a:pt x="73" y="0"/>
                    </a:cubicBezTo>
                    <a:cubicBezTo>
                      <a:pt x="113" y="0"/>
                      <a:pt x="145" y="33"/>
                      <a:pt x="145" y="73"/>
                    </a:cubicBezTo>
                    <a:cubicBezTo>
                      <a:pt x="145" y="113"/>
                      <a:pt x="113" y="145"/>
                      <a:pt x="73" y="1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434" name="Freeform 28">
                <a:extLst>
                  <a:ext uri="{FF2B5EF4-FFF2-40B4-BE49-F238E27FC236}">
                    <a16:creationId xmlns:a16="http://schemas.microsoft.com/office/drawing/2014/main" id="{D1B51328-83CE-A972-4A07-67712BFD42C5}"/>
                  </a:ext>
                </a:extLst>
              </p:cNvPr>
              <p:cNvSpPr>
                <a:spLocks noEditPoints="1"/>
              </p:cNvSpPr>
              <p:nvPr/>
            </p:nvSpPr>
            <p:spPr bwMode="auto">
              <a:xfrm>
                <a:off x="1701" y="2244"/>
                <a:ext cx="36" cy="35"/>
              </a:xfrm>
              <a:custGeom>
                <a:avLst/>
                <a:gdLst>
                  <a:gd name="T0" fmla="*/ 73 w 146"/>
                  <a:gd name="T1" fmla="*/ 47 h 145"/>
                  <a:gd name="T2" fmla="*/ 73 w 146"/>
                  <a:gd name="T3" fmla="*/ 47 h 145"/>
                  <a:gd name="T4" fmla="*/ 47 w 146"/>
                  <a:gd name="T5" fmla="*/ 73 h 145"/>
                  <a:gd name="T6" fmla="*/ 73 w 146"/>
                  <a:gd name="T7" fmla="*/ 99 h 145"/>
                  <a:gd name="T8" fmla="*/ 99 w 146"/>
                  <a:gd name="T9" fmla="*/ 73 h 145"/>
                  <a:gd name="T10" fmla="*/ 73 w 146"/>
                  <a:gd name="T11" fmla="*/ 47 h 145"/>
                  <a:gd name="T12" fmla="*/ 73 w 146"/>
                  <a:gd name="T13" fmla="*/ 145 h 145"/>
                  <a:gd name="T14" fmla="*/ 73 w 146"/>
                  <a:gd name="T15" fmla="*/ 145 h 145"/>
                  <a:gd name="T16" fmla="*/ 0 w 146"/>
                  <a:gd name="T17" fmla="*/ 73 h 145"/>
                  <a:gd name="T18" fmla="*/ 73 w 146"/>
                  <a:gd name="T19" fmla="*/ 0 h 145"/>
                  <a:gd name="T20" fmla="*/ 146 w 146"/>
                  <a:gd name="T21" fmla="*/ 73 h 145"/>
                  <a:gd name="T22" fmla="*/ 73 w 146"/>
                  <a:gd name="T23" fmla="*/ 145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6" h="145">
                    <a:moveTo>
                      <a:pt x="73" y="47"/>
                    </a:moveTo>
                    <a:lnTo>
                      <a:pt x="73" y="47"/>
                    </a:lnTo>
                    <a:cubicBezTo>
                      <a:pt x="59" y="47"/>
                      <a:pt x="47" y="58"/>
                      <a:pt x="47" y="73"/>
                    </a:cubicBezTo>
                    <a:cubicBezTo>
                      <a:pt x="47" y="87"/>
                      <a:pt x="59" y="99"/>
                      <a:pt x="73" y="99"/>
                    </a:cubicBezTo>
                    <a:cubicBezTo>
                      <a:pt x="87" y="99"/>
                      <a:pt x="99" y="87"/>
                      <a:pt x="99" y="73"/>
                    </a:cubicBezTo>
                    <a:cubicBezTo>
                      <a:pt x="99" y="58"/>
                      <a:pt x="87" y="47"/>
                      <a:pt x="73" y="47"/>
                    </a:cubicBezTo>
                    <a:close/>
                    <a:moveTo>
                      <a:pt x="73" y="145"/>
                    </a:moveTo>
                    <a:lnTo>
                      <a:pt x="73" y="145"/>
                    </a:lnTo>
                    <a:cubicBezTo>
                      <a:pt x="33" y="145"/>
                      <a:pt x="0" y="113"/>
                      <a:pt x="0" y="73"/>
                    </a:cubicBezTo>
                    <a:cubicBezTo>
                      <a:pt x="0" y="33"/>
                      <a:pt x="33" y="0"/>
                      <a:pt x="73" y="0"/>
                    </a:cubicBezTo>
                    <a:cubicBezTo>
                      <a:pt x="113" y="0"/>
                      <a:pt x="146" y="33"/>
                      <a:pt x="146" y="73"/>
                    </a:cubicBezTo>
                    <a:cubicBezTo>
                      <a:pt x="146" y="113"/>
                      <a:pt x="113" y="145"/>
                      <a:pt x="73" y="1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435" name="Freeform 29">
                <a:extLst>
                  <a:ext uri="{FF2B5EF4-FFF2-40B4-BE49-F238E27FC236}">
                    <a16:creationId xmlns:a16="http://schemas.microsoft.com/office/drawing/2014/main" id="{A16AF86F-F3AB-C9EB-AF2B-6A18462B6702}"/>
                  </a:ext>
                </a:extLst>
              </p:cNvPr>
              <p:cNvSpPr>
                <a:spLocks noEditPoints="1"/>
              </p:cNvSpPr>
              <p:nvPr/>
            </p:nvSpPr>
            <p:spPr bwMode="auto">
              <a:xfrm>
                <a:off x="1761" y="2304"/>
                <a:ext cx="35" cy="35"/>
              </a:xfrm>
              <a:custGeom>
                <a:avLst/>
                <a:gdLst>
                  <a:gd name="T0" fmla="*/ 72 w 145"/>
                  <a:gd name="T1" fmla="*/ 47 h 146"/>
                  <a:gd name="T2" fmla="*/ 72 w 145"/>
                  <a:gd name="T3" fmla="*/ 47 h 146"/>
                  <a:gd name="T4" fmla="*/ 46 w 145"/>
                  <a:gd name="T5" fmla="*/ 73 h 146"/>
                  <a:gd name="T6" fmla="*/ 72 w 145"/>
                  <a:gd name="T7" fmla="*/ 99 h 146"/>
                  <a:gd name="T8" fmla="*/ 98 w 145"/>
                  <a:gd name="T9" fmla="*/ 73 h 146"/>
                  <a:gd name="T10" fmla="*/ 72 w 145"/>
                  <a:gd name="T11" fmla="*/ 47 h 146"/>
                  <a:gd name="T12" fmla="*/ 72 w 145"/>
                  <a:gd name="T13" fmla="*/ 146 h 146"/>
                  <a:gd name="T14" fmla="*/ 72 w 145"/>
                  <a:gd name="T15" fmla="*/ 146 h 146"/>
                  <a:gd name="T16" fmla="*/ 0 w 145"/>
                  <a:gd name="T17" fmla="*/ 73 h 146"/>
                  <a:gd name="T18" fmla="*/ 72 w 145"/>
                  <a:gd name="T19" fmla="*/ 0 h 146"/>
                  <a:gd name="T20" fmla="*/ 145 w 145"/>
                  <a:gd name="T21" fmla="*/ 73 h 146"/>
                  <a:gd name="T22" fmla="*/ 72 w 145"/>
                  <a:gd name="T23"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 h="146">
                    <a:moveTo>
                      <a:pt x="72" y="47"/>
                    </a:moveTo>
                    <a:lnTo>
                      <a:pt x="72" y="47"/>
                    </a:lnTo>
                    <a:cubicBezTo>
                      <a:pt x="58" y="47"/>
                      <a:pt x="46" y="59"/>
                      <a:pt x="46" y="73"/>
                    </a:cubicBezTo>
                    <a:cubicBezTo>
                      <a:pt x="46" y="87"/>
                      <a:pt x="58" y="99"/>
                      <a:pt x="72" y="99"/>
                    </a:cubicBezTo>
                    <a:cubicBezTo>
                      <a:pt x="87" y="99"/>
                      <a:pt x="98" y="87"/>
                      <a:pt x="98" y="73"/>
                    </a:cubicBezTo>
                    <a:cubicBezTo>
                      <a:pt x="98" y="59"/>
                      <a:pt x="87" y="47"/>
                      <a:pt x="72" y="47"/>
                    </a:cubicBezTo>
                    <a:close/>
                    <a:moveTo>
                      <a:pt x="72" y="146"/>
                    </a:moveTo>
                    <a:lnTo>
                      <a:pt x="72" y="146"/>
                    </a:lnTo>
                    <a:cubicBezTo>
                      <a:pt x="32" y="146"/>
                      <a:pt x="0" y="113"/>
                      <a:pt x="0" y="73"/>
                    </a:cubicBezTo>
                    <a:cubicBezTo>
                      <a:pt x="0" y="33"/>
                      <a:pt x="32" y="0"/>
                      <a:pt x="72" y="0"/>
                    </a:cubicBezTo>
                    <a:cubicBezTo>
                      <a:pt x="112" y="0"/>
                      <a:pt x="145" y="33"/>
                      <a:pt x="145" y="73"/>
                    </a:cubicBezTo>
                    <a:cubicBezTo>
                      <a:pt x="145" y="113"/>
                      <a:pt x="112" y="146"/>
                      <a:pt x="72" y="14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grpSp>
        <p:grpSp>
          <p:nvGrpSpPr>
            <p:cNvPr id="392" name="Group 32">
              <a:extLst>
                <a:ext uri="{FF2B5EF4-FFF2-40B4-BE49-F238E27FC236}">
                  <a16:creationId xmlns:a16="http://schemas.microsoft.com/office/drawing/2014/main" id="{5F7F8400-5B14-2BED-F12F-5FB522333230}"/>
                </a:ext>
              </a:extLst>
            </p:cNvPr>
            <p:cNvGrpSpPr>
              <a:grpSpLocks noChangeAspect="1"/>
            </p:cNvGrpSpPr>
            <p:nvPr/>
          </p:nvGrpSpPr>
          <p:grpSpPr bwMode="auto">
            <a:xfrm>
              <a:off x="10888882" y="431555"/>
              <a:ext cx="336359" cy="262566"/>
              <a:chOff x="2405" y="1146"/>
              <a:chExt cx="392" cy="306"/>
            </a:xfrm>
          </p:grpSpPr>
          <p:sp>
            <p:nvSpPr>
              <p:cNvPr id="394" name="Freeform 33">
                <a:extLst>
                  <a:ext uri="{FF2B5EF4-FFF2-40B4-BE49-F238E27FC236}">
                    <a16:creationId xmlns:a16="http://schemas.microsoft.com/office/drawing/2014/main" id="{D2494AAC-AF7E-8FF3-F00D-AF207FB4EE64}"/>
                  </a:ext>
                </a:extLst>
              </p:cNvPr>
              <p:cNvSpPr>
                <a:spLocks/>
              </p:cNvSpPr>
              <p:nvPr/>
            </p:nvSpPr>
            <p:spPr bwMode="auto">
              <a:xfrm>
                <a:off x="2538" y="1262"/>
                <a:ext cx="148" cy="190"/>
              </a:xfrm>
              <a:custGeom>
                <a:avLst/>
                <a:gdLst>
                  <a:gd name="T0" fmla="*/ 484 w 486"/>
                  <a:gd name="T1" fmla="*/ 376 h 590"/>
                  <a:gd name="T2" fmla="*/ 484 w 486"/>
                  <a:gd name="T3" fmla="*/ 376 h 590"/>
                  <a:gd name="T4" fmla="*/ 243 w 486"/>
                  <a:gd name="T5" fmla="*/ 590 h 590"/>
                  <a:gd name="T6" fmla="*/ 1 w 486"/>
                  <a:gd name="T7" fmla="*/ 376 h 590"/>
                  <a:gd name="T8" fmla="*/ 0 w 486"/>
                  <a:gd name="T9" fmla="*/ 354 h 590"/>
                  <a:gd name="T10" fmla="*/ 0 w 486"/>
                  <a:gd name="T11" fmla="*/ 67 h 590"/>
                  <a:gd name="T12" fmla="*/ 243 w 486"/>
                  <a:gd name="T13" fmla="*/ 0 h 590"/>
                  <a:gd name="T14" fmla="*/ 485 w 486"/>
                  <a:gd name="T15" fmla="*/ 67 h 590"/>
                  <a:gd name="T16" fmla="*/ 485 w 486"/>
                  <a:gd name="T17" fmla="*/ 354 h 590"/>
                  <a:gd name="T18" fmla="*/ 484 w 486"/>
                  <a:gd name="T19" fmla="*/ 376 h 590"/>
                  <a:gd name="T20" fmla="*/ 484 w 486"/>
                  <a:gd name="T21" fmla="*/ 376 h 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6" h="590">
                    <a:moveTo>
                      <a:pt x="484" y="376"/>
                    </a:moveTo>
                    <a:lnTo>
                      <a:pt x="484" y="376"/>
                    </a:lnTo>
                    <a:cubicBezTo>
                      <a:pt x="470" y="508"/>
                      <a:pt x="298" y="544"/>
                      <a:pt x="243" y="590"/>
                    </a:cubicBezTo>
                    <a:cubicBezTo>
                      <a:pt x="188" y="544"/>
                      <a:pt x="16" y="508"/>
                      <a:pt x="1" y="376"/>
                    </a:cubicBezTo>
                    <a:cubicBezTo>
                      <a:pt x="1" y="369"/>
                      <a:pt x="0" y="361"/>
                      <a:pt x="0" y="354"/>
                    </a:cubicBezTo>
                    <a:lnTo>
                      <a:pt x="0" y="67"/>
                    </a:lnTo>
                    <a:cubicBezTo>
                      <a:pt x="89" y="67"/>
                      <a:pt x="147" y="65"/>
                      <a:pt x="243" y="0"/>
                    </a:cubicBezTo>
                    <a:cubicBezTo>
                      <a:pt x="339" y="65"/>
                      <a:pt x="396" y="67"/>
                      <a:pt x="485" y="67"/>
                    </a:cubicBezTo>
                    <a:lnTo>
                      <a:pt x="485" y="354"/>
                    </a:lnTo>
                    <a:cubicBezTo>
                      <a:pt x="486" y="361"/>
                      <a:pt x="485" y="369"/>
                      <a:pt x="484" y="376"/>
                    </a:cubicBezTo>
                    <a:lnTo>
                      <a:pt x="484" y="376"/>
                    </a:lnTo>
                    <a:close/>
                  </a:path>
                </a:pathLst>
              </a:custGeom>
              <a:noFill/>
              <a:ln w="63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395" name="Freeform 34">
                <a:extLst>
                  <a:ext uri="{FF2B5EF4-FFF2-40B4-BE49-F238E27FC236}">
                    <a16:creationId xmlns:a16="http://schemas.microsoft.com/office/drawing/2014/main" id="{E32F042B-1537-A61C-3A69-4526FAF9B547}"/>
                  </a:ext>
                </a:extLst>
              </p:cNvPr>
              <p:cNvSpPr>
                <a:spLocks/>
              </p:cNvSpPr>
              <p:nvPr/>
            </p:nvSpPr>
            <p:spPr bwMode="auto">
              <a:xfrm>
                <a:off x="2568" y="1325"/>
                <a:ext cx="88" cy="69"/>
              </a:xfrm>
              <a:custGeom>
                <a:avLst/>
                <a:gdLst>
                  <a:gd name="T0" fmla="*/ 240 w 291"/>
                  <a:gd name="T1" fmla="*/ 98 h 215"/>
                  <a:gd name="T2" fmla="*/ 240 w 291"/>
                  <a:gd name="T3" fmla="*/ 98 h 215"/>
                  <a:gd name="T4" fmla="*/ 132 w 291"/>
                  <a:gd name="T5" fmla="*/ 215 h 215"/>
                  <a:gd name="T6" fmla="*/ 0 w 291"/>
                  <a:gd name="T7" fmla="*/ 91 h 215"/>
                  <a:gd name="T8" fmla="*/ 45 w 291"/>
                  <a:gd name="T9" fmla="*/ 44 h 215"/>
                  <a:gd name="T10" fmla="*/ 128 w 291"/>
                  <a:gd name="T11" fmla="*/ 119 h 215"/>
                  <a:gd name="T12" fmla="*/ 243 w 291"/>
                  <a:gd name="T13" fmla="*/ 0 h 215"/>
                  <a:gd name="T14" fmla="*/ 291 w 291"/>
                  <a:gd name="T15" fmla="*/ 43 h 215"/>
                  <a:gd name="T16" fmla="*/ 240 w 291"/>
                  <a:gd name="T17" fmla="*/ 98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1" h="215">
                    <a:moveTo>
                      <a:pt x="240" y="98"/>
                    </a:moveTo>
                    <a:lnTo>
                      <a:pt x="240" y="98"/>
                    </a:lnTo>
                    <a:lnTo>
                      <a:pt x="132" y="215"/>
                    </a:lnTo>
                    <a:lnTo>
                      <a:pt x="0" y="91"/>
                    </a:lnTo>
                    <a:lnTo>
                      <a:pt x="45" y="44"/>
                    </a:lnTo>
                    <a:lnTo>
                      <a:pt x="128" y="119"/>
                    </a:lnTo>
                    <a:lnTo>
                      <a:pt x="243" y="0"/>
                    </a:lnTo>
                    <a:lnTo>
                      <a:pt x="291" y="43"/>
                    </a:lnTo>
                    <a:lnTo>
                      <a:pt x="240" y="98"/>
                    </a:lnTo>
                    <a:close/>
                  </a:path>
                </a:pathLst>
              </a:custGeom>
              <a:noFill/>
              <a:ln w="635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401" name="Freeform 35">
                <a:extLst>
                  <a:ext uri="{FF2B5EF4-FFF2-40B4-BE49-F238E27FC236}">
                    <a16:creationId xmlns:a16="http://schemas.microsoft.com/office/drawing/2014/main" id="{9A80414A-B45B-18F9-EA83-888A662E1225}"/>
                  </a:ext>
                </a:extLst>
              </p:cNvPr>
              <p:cNvSpPr>
                <a:spLocks/>
              </p:cNvSpPr>
              <p:nvPr/>
            </p:nvSpPr>
            <p:spPr bwMode="auto">
              <a:xfrm>
                <a:off x="2649" y="1178"/>
                <a:ext cx="48" cy="47"/>
              </a:xfrm>
              <a:custGeom>
                <a:avLst/>
                <a:gdLst>
                  <a:gd name="T0" fmla="*/ 0 w 158"/>
                  <a:gd name="T1" fmla="*/ 0 h 146"/>
                  <a:gd name="T2" fmla="*/ 0 w 158"/>
                  <a:gd name="T3" fmla="*/ 0 h 146"/>
                  <a:gd name="T4" fmla="*/ 158 w 158"/>
                  <a:gd name="T5" fmla="*/ 146 h 146"/>
                </a:gdLst>
                <a:ahLst/>
                <a:cxnLst>
                  <a:cxn ang="0">
                    <a:pos x="T0" y="T1"/>
                  </a:cxn>
                  <a:cxn ang="0">
                    <a:pos x="T2" y="T3"/>
                  </a:cxn>
                  <a:cxn ang="0">
                    <a:pos x="T4" y="T5"/>
                  </a:cxn>
                </a:cxnLst>
                <a:rect l="0" t="0" r="r" b="b"/>
                <a:pathLst>
                  <a:path w="158" h="146">
                    <a:moveTo>
                      <a:pt x="0" y="0"/>
                    </a:moveTo>
                    <a:lnTo>
                      <a:pt x="0" y="0"/>
                    </a:lnTo>
                    <a:cubicBezTo>
                      <a:pt x="83" y="0"/>
                      <a:pt x="151" y="64"/>
                      <a:pt x="158" y="146"/>
                    </a:cubicBezTo>
                  </a:path>
                </a:pathLst>
              </a:custGeom>
              <a:noFill/>
              <a:ln w="63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402" name="Freeform 36">
                <a:extLst>
                  <a:ext uri="{FF2B5EF4-FFF2-40B4-BE49-F238E27FC236}">
                    <a16:creationId xmlns:a16="http://schemas.microsoft.com/office/drawing/2014/main" id="{1366B1E3-DE57-2577-AEE8-18FD57CC5D21}"/>
                  </a:ext>
                </a:extLst>
              </p:cNvPr>
              <p:cNvSpPr>
                <a:spLocks/>
              </p:cNvSpPr>
              <p:nvPr/>
            </p:nvSpPr>
            <p:spPr bwMode="auto">
              <a:xfrm>
                <a:off x="2559" y="1146"/>
                <a:ext cx="238" cy="238"/>
              </a:xfrm>
              <a:custGeom>
                <a:avLst/>
                <a:gdLst>
                  <a:gd name="T0" fmla="*/ 0 w 783"/>
                  <a:gd name="T1" fmla="*/ 225 h 737"/>
                  <a:gd name="T2" fmla="*/ 0 w 783"/>
                  <a:gd name="T3" fmla="*/ 225 h 737"/>
                  <a:gd name="T4" fmla="*/ 25 w 783"/>
                  <a:gd name="T5" fmla="*/ 154 h 737"/>
                  <a:gd name="T6" fmla="*/ 277 w 783"/>
                  <a:gd name="T7" fmla="*/ 0 h 737"/>
                  <a:gd name="T8" fmla="*/ 558 w 783"/>
                  <a:gd name="T9" fmla="*/ 267 h 737"/>
                  <a:gd name="T10" fmla="*/ 783 w 783"/>
                  <a:gd name="T11" fmla="*/ 502 h 737"/>
                  <a:gd name="T12" fmla="*/ 548 w 783"/>
                  <a:gd name="T13" fmla="*/ 737 h 737"/>
                  <a:gd name="T14" fmla="*/ 482 w 783"/>
                  <a:gd name="T15" fmla="*/ 737 h 737"/>
                  <a:gd name="T16" fmla="*/ 414 w 783"/>
                  <a:gd name="T17" fmla="*/ 737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83" h="737">
                    <a:moveTo>
                      <a:pt x="0" y="225"/>
                    </a:moveTo>
                    <a:lnTo>
                      <a:pt x="0" y="225"/>
                    </a:lnTo>
                    <a:cubicBezTo>
                      <a:pt x="8" y="197"/>
                      <a:pt x="13" y="181"/>
                      <a:pt x="25" y="154"/>
                    </a:cubicBezTo>
                    <a:cubicBezTo>
                      <a:pt x="73" y="60"/>
                      <a:pt x="169" y="0"/>
                      <a:pt x="277" y="0"/>
                    </a:cubicBezTo>
                    <a:cubicBezTo>
                      <a:pt x="427" y="0"/>
                      <a:pt x="551" y="118"/>
                      <a:pt x="558" y="267"/>
                    </a:cubicBezTo>
                    <a:cubicBezTo>
                      <a:pt x="683" y="272"/>
                      <a:pt x="783" y="376"/>
                      <a:pt x="783" y="502"/>
                    </a:cubicBezTo>
                    <a:cubicBezTo>
                      <a:pt x="783" y="631"/>
                      <a:pt x="677" y="737"/>
                      <a:pt x="548" y="737"/>
                    </a:cubicBezTo>
                    <a:lnTo>
                      <a:pt x="482" y="737"/>
                    </a:lnTo>
                    <a:lnTo>
                      <a:pt x="414" y="737"/>
                    </a:lnTo>
                  </a:path>
                </a:pathLst>
              </a:custGeom>
              <a:noFill/>
              <a:ln w="63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nSpc>
                    <a:spcPts val="600"/>
                  </a:lnSpc>
                </a:pPr>
                <a:endParaRPr lang="en-US" sz="1050"/>
              </a:p>
            </p:txBody>
          </p:sp>
          <p:sp>
            <p:nvSpPr>
              <p:cNvPr id="405" name="Freeform 37">
                <a:extLst>
                  <a:ext uri="{FF2B5EF4-FFF2-40B4-BE49-F238E27FC236}">
                    <a16:creationId xmlns:a16="http://schemas.microsoft.com/office/drawing/2014/main" id="{6E8B6C64-B7DB-BE77-2AF6-02FB2CDA8B24}"/>
                  </a:ext>
                </a:extLst>
              </p:cNvPr>
              <p:cNvSpPr>
                <a:spLocks/>
              </p:cNvSpPr>
              <p:nvPr/>
            </p:nvSpPr>
            <p:spPr bwMode="auto">
              <a:xfrm>
                <a:off x="2405" y="1190"/>
                <a:ext cx="162" cy="194"/>
              </a:xfrm>
              <a:custGeom>
                <a:avLst/>
                <a:gdLst>
                  <a:gd name="T0" fmla="*/ 439 w 533"/>
                  <a:gd name="T1" fmla="*/ 600 h 600"/>
                  <a:gd name="T2" fmla="*/ 439 w 533"/>
                  <a:gd name="T3" fmla="*/ 600 h 600"/>
                  <a:gd name="T4" fmla="*/ 352 w 533"/>
                  <a:gd name="T5" fmla="*/ 600 h 600"/>
                  <a:gd name="T6" fmla="*/ 191 w 533"/>
                  <a:gd name="T7" fmla="*/ 600 h 600"/>
                  <a:gd name="T8" fmla="*/ 0 w 533"/>
                  <a:gd name="T9" fmla="*/ 409 h 600"/>
                  <a:gd name="T10" fmla="*/ 191 w 533"/>
                  <a:gd name="T11" fmla="*/ 217 h 600"/>
                  <a:gd name="T12" fmla="*/ 229 w 533"/>
                  <a:gd name="T13" fmla="*/ 221 h 600"/>
                  <a:gd name="T14" fmla="*/ 229 w 533"/>
                  <a:gd name="T15" fmla="*/ 219 h 600"/>
                  <a:gd name="T16" fmla="*/ 449 w 533"/>
                  <a:gd name="T17" fmla="*/ 0 h 600"/>
                  <a:gd name="T18" fmla="*/ 533 w 533"/>
                  <a:gd name="T19" fmla="*/ 17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3" h="600">
                    <a:moveTo>
                      <a:pt x="439" y="600"/>
                    </a:moveTo>
                    <a:lnTo>
                      <a:pt x="439" y="600"/>
                    </a:lnTo>
                    <a:lnTo>
                      <a:pt x="352" y="600"/>
                    </a:lnTo>
                    <a:lnTo>
                      <a:pt x="191" y="600"/>
                    </a:lnTo>
                    <a:cubicBezTo>
                      <a:pt x="85" y="600"/>
                      <a:pt x="0" y="514"/>
                      <a:pt x="0" y="409"/>
                    </a:cubicBezTo>
                    <a:cubicBezTo>
                      <a:pt x="0" y="303"/>
                      <a:pt x="85" y="217"/>
                      <a:pt x="191" y="217"/>
                    </a:cubicBezTo>
                    <a:cubicBezTo>
                      <a:pt x="204" y="217"/>
                      <a:pt x="217" y="219"/>
                      <a:pt x="229" y="221"/>
                    </a:cubicBezTo>
                    <a:cubicBezTo>
                      <a:pt x="229" y="220"/>
                      <a:pt x="229" y="220"/>
                      <a:pt x="229" y="219"/>
                    </a:cubicBezTo>
                    <a:cubicBezTo>
                      <a:pt x="229" y="98"/>
                      <a:pt x="328" y="0"/>
                      <a:pt x="449" y="0"/>
                    </a:cubicBezTo>
                    <a:cubicBezTo>
                      <a:pt x="478" y="0"/>
                      <a:pt x="507" y="5"/>
                      <a:pt x="533" y="17"/>
                    </a:cubicBezTo>
                  </a:path>
                </a:pathLst>
              </a:custGeom>
              <a:noFill/>
              <a:ln w="63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nSpc>
                    <a:spcPts val="600"/>
                  </a:lnSpc>
                </a:pPr>
                <a:endParaRPr lang="en-US" sz="1050"/>
              </a:p>
            </p:txBody>
          </p:sp>
        </p:grpSp>
      </p:grpSp>
      <p:cxnSp>
        <p:nvCxnSpPr>
          <p:cNvPr id="1119" name="Straight Connector 1118">
            <a:extLst>
              <a:ext uri="{FF2B5EF4-FFF2-40B4-BE49-F238E27FC236}">
                <a16:creationId xmlns:a16="http://schemas.microsoft.com/office/drawing/2014/main" id="{24784EB3-51F7-B92A-1812-D85F5F6994CF}"/>
              </a:ext>
            </a:extLst>
          </p:cNvPr>
          <p:cNvCxnSpPr>
            <a:cxnSpLocks/>
          </p:cNvCxnSpPr>
          <p:nvPr/>
        </p:nvCxnSpPr>
        <p:spPr>
          <a:xfrm flipH="1">
            <a:off x="12056249" y="5280578"/>
            <a:ext cx="5760720" cy="0"/>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25" name="Rectangle 1124">
            <a:extLst>
              <a:ext uri="{FF2B5EF4-FFF2-40B4-BE49-F238E27FC236}">
                <a16:creationId xmlns:a16="http://schemas.microsoft.com/office/drawing/2014/main" id="{FA75AC43-C07E-506B-A9DA-6461466D58FD}"/>
              </a:ext>
            </a:extLst>
          </p:cNvPr>
          <p:cNvSpPr/>
          <p:nvPr/>
        </p:nvSpPr>
        <p:spPr>
          <a:xfrm>
            <a:off x="13581528" y="4326540"/>
            <a:ext cx="1340966" cy="820800"/>
          </a:xfrm>
          <a:prstGeom prst="rect">
            <a:avLst/>
          </a:prstGeom>
          <a:noFill/>
          <a:ln w="25400" cap="flat" cmpd="sng" algn="ctr">
            <a:noFill/>
            <a:prstDash val="solid"/>
          </a:ln>
          <a:effectLst/>
        </p:spPr>
        <p:txBody>
          <a:bodyPr rtlCol="0" anchor="ctr">
            <a:noAutofit/>
          </a:bodyPr>
          <a:lstStyle/>
          <a:p>
            <a:pPr marL="0" marR="0" lvl="0" indent="0" algn="ctr" defTabSz="1083600" rtl="0" eaLnBrk="1" fontAlgn="auto" latinLnBrk="0" hangingPunct="1">
              <a:lnSpc>
                <a:spcPct val="110000"/>
              </a:lnSpc>
              <a:spcBef>
                <a:spcPts val="0"/>
              </a:spcBef>
              <a:spcAft>
                <a:spcPts val="0"/>
              </a:spcAft>
              <a:buClrTx/>
              <a:buSzTx/>
              <a:buFontTx/>
              <a:buNone/>
              <a:tabLst/>
              <a:defRPr/>
            </a:pPr>
            <a:r>
              <a:rPr kumimoji="0" lang="en-GB" b="1" i="0" u="none" strike="noStrike" kern="1200" cap="none" spc="0" normalizeH="0" baseline="0" noProof="0">
                <a:ln>
                  <a:noFill/>
                </a:ln>
                <a:solidFill>
                  <a:sysClr val="windowText" lastClr="000000"/>
                </a:solidFill>
                <a:effectLst/>
                <a:uLnTx/>
                <a:uFillTx/>
                <a:latin typeface="Tenorite" pitchFamily="2" charset="0"/>
                <a:cs typeface="Arial" panose="020B0604020202020204" pitchFamily="34" charset="0"/>
                <a:sym typeface="Tenorite Regular"/>
              </a:rPr>
              <a:t>25%</a:t>
            </a:r>
          </a:p>
          <a:p>
            <a:pPr marL="0" marR="0" lvl="0" indent="0" algn="ctr" defTabSz="1083600" rtl="0" eaLnBrk="1" fontAlgn="auto" latinLnBrk="0" hangingPunct="1">
              <a:lnSpc>
                <a:spcPct val="110000"/>
              </a:lnSpc>
              <a:spcBef>
                <a:spcPts val="0"/>
              </a:spcBef>
              <a:spcAft>
                <a:spcPts val="0"/>
              </a:spcAft>
              <a:buClrTx/>
              <a:buSzTx/>
              <a:buFontTx/>
              <a:buNone/>
              <a:tabLst/>
              <a:defRPr/>
            </a:pPr>
            <a:r>
              <a:rPr kumimoji="0" lang="en-GB" sz="1050" i="0" u="none" strike="noStrike" kern="1200" cap="none" spc="0" normalizeH="0" baseline="0" noProof="0">
                <a:ln>
                  <a:noFill/>
                </a:ln>
                <a:solidFill>
                  <a:sysClr val="windowText" lastClr="000000"/>
                </a:solidFill>
                <a:effectLst/>
                <a:uLnTx/>
                <a:uFillTx/>
                <a:latin typeface="Tenorite" pitchFamily="2" charset="0"/>
                <a:cs typeface="Arial" panose="020B0604020202020204" pitchFamily="34" charset="0"/>
                <a:sym typeface="Tenorite Regular"/>
              </a:rPr>
              <a:t>Nearshore Coverage (US, UK, EU, APAC, MEA)</a:t>
            </a:r>
          </a:p>
        </p:txBody>
      </p:sp>
      <p:pic>
        <p:nvPicPr>
          <p:cNvPr id="1126" name="Graphic 1125">
            <a:extLst>
              <a:ext uri="{FF2B5EF4-FFF2-40B4-BE49-F238E27FC236}">
                <a16:creationId xmlns:a16="http://schemas.microsoft.com/office/drawing/2014/main" id="{BB420A64-F75F-5D43-E73F-342ECFF14FFA}"/>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13955916" y="3704490"/>
            <a:ext cx="592191" cy="592191"/>
          </a:xfrm>
          <a:prstGeom prst="rect">
            <a:avLst/>
          </a:prstGeom>
        </p:spPr>
      </p:pic>
      <p:sp>
        <p:nvSpPr>
          <p:cNvPr id="1127" name="Rectangle 1126">
            <a:extLst>
              <a:ext uri="{FF2B5EF4-FFF2-40B4-BE49-F238E27FC236}">
                <a16:creationId xmlns:a16="http://schemas.microsoft.com/office/drawing/2014/main" id="{49A12BD5-58DD-ADAC-B706-CF318231A64A}"/>
              </a:ext>
            </a:extLst>
          </p:cNvPr>
          <p:cNvSpPr/>
          <p:nvPr/>
        </p:nvSpPr>
        <p:spPr>
          <a:xfrm>
            <a:off x="12198831" y="4326540"/>
            <a:ext cx="1277585" cy="820800"/>
          </a:xfrm>
          <a:prstGeom prst="rect">
            <a:avLst/>
          </a:prstGeom>
          <a:noFill/>
          <a:ln w="25400" cap="flat" cmpd="sng" algn="ctr">
            <a:noFill/>
            <a:prstDash val="solid"/>
          </a:ln>
          <a:effectLst/>
        </p:spPr>
        <p:txBody>
          <a:bodyPr rtlCol="0" anchor="ctr">
            <a:noAutofit/>
          </a:bodyPr>
          <a:lstStyle/>
          <a:p>
            <a:pPr marL="0" marR="0" lvl="0" indent="0" algn="ctr" defTabSz="780167" eaLnBrk="1" fontAlgn="base" latinLnBrk="0" hangingPunct="1">
              <a:lnSpc>
                <a:spcPct val="100000"/>
              </a:lnSpc>
              <a:spcBef>
                <a:spcPct val="0"/>
              </a:spcBef>
              <a:spcAft>
                <a:spcPct val="0"/>
              </a:spcAft>
              <a:buClrTx/>
              <a:buSzTx/>
              <a:buFontTx/>
              <a:buNone/>
              <a:tabLst/>
              <a:defRPr/>
            </a:pPr>
            <a:r>
              <a:rPr kumimoji="0" lang="en-US" b="1" i="0" u="none" strike="noStrike" kern="0" cap="none" spc="0" normalizeH="0" baseline="0" noProof="0">
                <a:ln>
                  <a:noFill/>
                </a:ln>
                <a:solidFill>
                  <a:prstClr val="black"/>
                </a:solidFill>
                <a:effectLst/>
                <a:uLnTx/>
                <a:uFillTx/>
                <a:latin typeface="Tenorite" pitchFamily="2" charset="0"/>
                <a:ea typeface="Helvetica Neue Light" charset="0"/>
                <a:cs typeface="Helvetica Neue Light" charset="0"/>
              </a:rPr>
              <a:t>12</a:t>
            </a:r>
            <a:br>
              <a:rPr kumimoji="0" lang="en-US" b="1" i="0" u="none" strike="noStrike" kern="0" cap="none" spc="0" normalizeH="0" baseline="0" noProof="0">
                <a:ln>
                  <a:noFill/>
                </a:ln>
                <a:solidFill>
                  <a:prstClr val="black"/>
                </a:solidFill>
                <a:effectLst/>
                <a:uLnTx/>
                <a:uFillTx/>
                <a:latin typeface="Tenorite" pitchFamily="2" charset="0"/>
                <a:ea typeface="Helvetica Neue Light" charset="0"/>
                <a:cs typeface="Helvetica Neue Light" charset="0"/>
              </a:rPr>
            </a:br>
            <a:r>
              <a:rPr kumimoji="0" lang="en-US" sz="1000" b="0" i="0" u="none" strike="noStrike" kern="0" cap="none" spc="0" normalizeH="0" baseline="0" noProof="0">
                <a:ln>
                  <a:noFill/>
                </a:ln>
                <a:solidFill>
                  <a:prstClr val="black"/>
                </a:solidFill>
                <a:effectLst/>
                <a:uLnTx/>
                <a:uFillTx/>
                <a:latin typeface="Tenorite" pitchFamily="2" charset="0"/>
                <a:ea typeface="+mn-ea"/>
                <a:cs typeface="+mn-cs"/>
              </a:rPr>
              <a:t>Cyber Defense Centers (CDCs) Globally</a:t>
            </a:r>
            <a:endParaRPr kumimoji="0" lang="en-US" sz="1000" b="0" i="0" u="none" strike="noStrike" kern="0" cap="none" spc="0" normalizeH="0" baseline="0" noProof="0">
              <a:ln>
                <a:noFill/>
              </a:ln>
              <a:solidFill>
                <a:prstClr val="black"/>
              </a:solidFill>
              <a:effectLst/>
              <a:uLnTx/>
              <a:uFillTx/>
              <a:latin typeface="Tenorite" pitchFamily="2" charset="0"/>
              <a:ea typeface="Helvetica Neue Light" charset="0"/>
              <a:cs typeface="Helvetica Neue Light" charset="0"/>
            </a:endParaRPr>
          </a:p>
        </p:txBody>
      </p:sp>
      <p:grpSp>
        <p:nvGrpSpPr>
          <p:cNvPr id="1128" name="Group 1127">
            <a:extLst>
              <a:ext uri="{FF2B5EF4-FFF2-40B4-BE49-F238E27FC236}">
                <a16:creationId xmlns:a16="http://schemas.microsoft.com/office/drawing/2014/main" id="{6E27150A-F466-F4F8-E10A-FFD996FD7822}"/>
              </a:ext>
            </a:extLst>
          </p:cNvPr>
          <p:cNvGrpSpPr/>
          <p:nvPr/>
        </p:nvGrpSpPr>
        <p:grpSpPr>
          <a:xfrm>
            <a:off x="12577257" y="3745152"/>
            <a:ext cx="520732" cy="510867"/>
            <a:chOff x="9362704" y="3894368"/>
            <a:chExt cx="362147" cy="324349"/>
          </a:xfrm>
          <a:solidFill>
            <a:schemeClr val="accent6"/>
          </a:solidFill>
        </p:grpSpPr>
        <p:sp>
          <p:nvSpPr>
            <p:cNvPr id="1129" name="Freeform 5">
              <a:extLst>
                <a:ext uri="{FF2B5EF4-FFF2-40B4-BE49-F238E27FC236}">
                  <a16:creationId xmlns:a16="http://schemas.microsoft.com/office/drawing/2014/main" id="{E868DF8A-3C62-8170-9AEC-4F903278B4C4}"/>
                </a:ext>
              </a:extLst>
            </p:cNvPr>
            <p:cNvSpPr>
              <a:spLocks noEditPoints="1"/>
            </p:cNvSpPr>
            <p:nvPr/>
          </p:nvSpPr>
          <p:spPr bwMode="auto">
            <a:xfrm>
              <a:off x="9401182" y="4073247"/>
              <a:ext cx="49795" cy="45938"/>
            </a:xfrm>
            <a:custGeom>
              <a:avLst/>
              <a:gdLst>
                <a:gd name="T0" fmla="*/ 2238 w 2250"/>
                <a:gd name="T1" fmla="*/ 1293 h 2245"/>
                <a:gd name="T2" fmla="*/ 2191 w 2250"/>
                <a:gd name="T3" fmla="*/ 1482 h 2245"/>
                <a:gd name="T4" fmla="*/ 2114 w 2250"/>
                <a:gd name="T5" fmla="*/ 1657 h 2245"/>
                <a:gd name="T6" fmla="*/ 2010 w 2250"/>
                <a:gd name="T7" fmla="*/ 1815 h 2245"/>
                <a:gd name="T8" fmla="*/ 1882 w 2250"/>
                <a:gd name="T9" fmla="*/ 1953 h 2245"/>
                <a:gd name="T10" fmla="*/ 1732 w 2250"/>
                <a:gd name="T11" fmla="*/ 2068 h 2245"/>
                <a:gd name="T12" fmla="*/ 1563 w 2250"/>
                <a:gd name="T13" fmla="*/ 2157 h 2245"/>
                <a:gd name="T14" fmla="*/ 1379 w 2250"/>
                <a:gd name="T15" fmla="*/ 2217 h 2245"/>
                <a:gd name="T16" fmla="*/ 1183 w 2250"/>
                <a:gd name="T17" fmla="*/ 2243 h 2245"/>
                <a:gd name="T18" fmla="*/ 1011 w 2250"/>
                <a:gd name="T19" fmla="*/ 2238 h 2245"/>
                <a:gd name="T20" fmla="*/ 817 w 2250"/>
                <a:gd name="T21" fmla="*/ 2201 h 2245"/>
                <a:gd name="T22" fmla="*/ 637 w 2250"/>
                <a:gd name="T23" fmla="*/ 2133 h 2245"/>
                <a:gd name="T24" fmla="*/ 474 w 2250"/>
                <a:gd name="T25" fmla="*/ 2037 h 2245"/>
                <a:gd name="T26" fmla="*/ 329 w 2250"/>
                <a:gd name="T27" fmla="*/ 1916 h 2245"/>
                <a:gd name="T28" fmla="*/ 208 w 2250"/>
                <a:gd name="T29" fmla="*/ 1771 h 2245"/>
                <a:gd name="T30" fmla="*/ 111 w 2250"/>
                <a:gd name="T31" fmla="*/ 1608 h 2245"/>
                <a:gd name="T32" fmla="*/ 43 w 2250"/>
                <a:gd name="T33" fmla="*/ 1429 h 2245"/>
                <a:gd name="T34" fmla="*/ 6 w 2250"/>
                <a:gd name="T35" fmla="*/ 1237 h 2245"/>
                <a:gd name="T36" fmla="*/ 3 w 2250"/>
                <a:gd name="T37" fmla="*/ 1037 h 2245"/>
                <a:gd name="T38" fmla="*/ 36 w 2250"/>
                <a:gd name="T39" fmla="*/ 842 h 2245"/>
                <a:gd name="T40" fmla="*/ 100 w 2250"/>
                <a:gd name="T41" fmla="*/ 661 h 2245"/>
                <a:gd name="T42" fmla="*/ 193 w 2250"/>
                <a:gd name="T43" fmla="*/ 496 h 2245"/>
                <a:gd name="T44" fmla="*/ 311 w 2250"/>
                <a:gd name="T45" fmla="*/ 349 h 2245"/>
                <a:gd name="T46" fmla="*/ 453 w 2250"/>
                <a:gd name="T47" fmla="*/ 224 h 2245"/>
                <a:gd name="T48" fmla="*/ 614 w 2250"/>
                <a:gd name="T49" fmla="*/ 123 h 2245"/>
                <a:gd name="T50" fmla="*/ 791 w 2250"/>
                <a:gd name="T51" fmla="*/ 51 h 2245"/>
                <a:gd name="T52" fmla="*/ 982 w 2250"/>
                <a:gd name="T53" fmla="*/ 9 h 2245"/>
                <a:gd name="T54" fmla="*/ 1183 w 2250"/>
                <a:gd name="T55" fmla="*/ 1 h 2245"/>
                <a:gd name="T56" fmla="*/ 1379 w 2250"/>
                <a:gd name="T57" fmla="*/ 29 h 2245"/>
                <a:gd name="T58" fmla="*/ 1563 w 2250"/>
                <a:gd name="T59" fmla="*/ 89 h 2245"/>
                <a:gd name="T60" fmla="*/ 1732 w 2250"/>
                <a:gd name="T61" fmla="*/ 177 h 2245"/>
                <a:gd name="T62" fmla="*/ 1882 w 2250"/>
                <a:gd name="T63" fmla="*/ 292 h 2245"/>
                <a:gd name="T64" fmla="*/ 2010 w 2250"/>
                <a:gd name="T65" fmla="*/ 430 h 2245"/>
                <a:gd name="T66" fmla="*/ 2114 w 2250"/>
                <a:gd name="T67" fmla="*/ 588 h 2245"/>
                <a:gd name="T68" fmla="*/ 2191 w 2250"/>
                <a:gd name="T69" fmla="*/ 763 h 2245"/>
                <a:gd name="T70" fmla="*/ 2238 w 2250"/>
                <a:gd name="T71" fmla="*/ 952 h 2245"/>
                <a:gd name="T72" fmla="*/ 1632 w 2250"/>
                <a:gd name="T73" fmla="*/ 1629 h 2245"/>
                <a:gd name="T74" fmla="*/ 1771 w 2250"/>
                <a:gd name="T75" fmla="*/ 1433 h 2245"/>
                <a:gd name="T76" fmla="*/ 1838 w 2250"/>
                <a:gd name="T77" fmla="*/ 1196 h 2245"/>
                <a:gd name="T78" fmla="*/ 1819 w 2250"/>
                <a:gd name="T79" fmla="*/ 943 h 2245"/>
                <a:gd name="T80" fmla="*/ 1720 w 2250"/>
                <a:gd name="T81" fmla="*/ 722 h 2245"/>
                <a:gd name="T82" fmla="*/ 1554 w 2250"/>
                <a:gd name="T83" fmla="*/ 549 h 2245"/>
                <a:gd name="T84" fmla="*/ 1339 w 2250"/>
                <a:gd name="T85" fmla="*/ 440 h 2245"/>
                <a:gd name="T86" fmla="*/ 1088 w 2250"/>
                <a:gd name="T87" fmla="*/ 409 h 2245"/>
                <a:gd name="T88" fmla="*/ 847 w 2250"/>
                <a:gd name="T89" fmla="*/ 464 h 2245"/>
                <a:gd name="T90" fmla="*/ 644 w 2250"/>
                <a:gd name="T91" fmla="*/ 593 h 2245"/>
                <a:gd name="T92" fmla="*/ 496 w 2250"/>
                <a:gd name="T93" fmla="*/ 781 h 2245"/>
                <a:gd name="T94" fmla="*/ 417 w 2250"/>
                <a:gd name="T95" fmla="*/ 1013 h 2245"/>
                <a:gd name="T96" fmla="*/ 423 w 2250"/>
                <a:gd name="T97" fmla="*/ 1267 h 2245"/>
                <a:gd name="T98" fmla="*/ 513 w 2250"/>
                <a:gd name="T99" fmla="*/ 1494 h 2245"/>
                <a:gd name="T100" fmla="*/ 669 w 2250"/>
                <a:gd name="T101" fmla="*/ 1674 h 2245"/>
                <a:gd name="T102" fmla="*/ 879 w 2250"/>
                <a:gd name="T103" fmla="*/ 1794 h 2245"/>
                <a:gd name="T104" fmla="*/ 1125 w 2250"/>
                <a:gd name="T105" fmla="*/ 1838 h 2245"/>
                <a:gd name="T106" fmla="*/ 1339 w 2250"/>
                <a:gd name="T107" fmla="*/ 1806 h 2245"/>
                <a:gd name="T108" fmla="*/ 1554 w 2250"/>
                <a:gd name="T109" fmla="*/ 1696 h 2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250" h="2245">
                  <a:moveTo>
                    <a:pt x="2250" y="1122"/>
                  </a:moveTo>
                  <a:lnTo>
                    <a:pt x="2250" y="1152"/>
                  </a:lnTo>
                  <a:lnTo>
                    <a:pt x="2249" y="1180"/>
                  </a:lnTo>
                  <a:lnTo>
                    <a:pt x="2247" y="1209"/>
                  </a:lnTo>
                  <a:lnTo>
                    <a:pt x="2245" y="1237"/>
                  </a:lnTo>
                  <a:lnTo>
                    <a:pt x="2241" y="1266"/>
                  </a:lnTo>
                  <a:lnTo>
                    <a:pt x="2238" y="1293"/>
                  </a:lnTo>
                  <a:lnTo>
                    <a:pt x="2233" y="1320"/>
                  </a:lnTo>
                  <a:lnTo>
                    <a:pt x="2228" y="1349"/>
                  </a:lnTo>
                  <a:lnTo>
                    <a:pt x="2222" y="1375"/>
                  </a:lnTo>
                  <a:lnTo>
                    <a:pt x="2215" y="1403"/>
                  </a:lnTo>
                  <a:lnTo>
                    <a:pt x="2207" y="1429"/>
                  </a:lnTo>
                  <a:lnTo>
                    <a:pt x="2200" y="1456"/>
                  </a:lnTo>
                  <a:lnTo>
                    <a:pt x="2191" y="1482"/>
                  </a:lnTo>
                  <a:lnTo>
                    <a:pt x="2182" y="1508"/>
                  </a:lnTo>
                  <a:lnTo>
                    <a:pt x="2173" y="1534"/>
                  </a:lnTo>
                  <a:lnTo>
                    <a:pt x="2162" y="1558"/>
                  </a:lnTo>
                  <a:lnTo>
                    <a:pt x="2151" y="1584"/>
                  </a:lnTo>
                  <a:lnTo>
                    <a:pt x="2140" y="1608"/>
                  </a:lnTo>
                  <a:lnTo>
                    <a:pt x="2128" y="1633"/>
                  </a:lnTo>
                  <a:lnTo>
                    <a:pt x="2114" y="1657"/>
                  </a:lnTo>
                  <a:lnTo>
                    <a:pt x="2101" y="1681"/>
                  </a:lnTo>
                  <a:lnTo>
                    <a:pt x="2088" y="1704"/>
                  </a:lnTo>
                  <a:lnTo>
                    <a:pt x="2074" y="1727"/>
                  </a:lnTo>
                  <a:lnTo>
                    <a:pt x="2058" y="1750"/>
                  </a:lnTo>
                  <a:lnTo>
                    <a:pt x="2043" y="1772"/>
                  </a:lnTo>
                  <a:lnTo>
                    <a:pt x="2027" y="1793"/>
                  </a:lnTo>
                  <a:lnTo>
                    <a:pt x="2010" y="1815"/>
                  </a:lnTo>
                  <a:lnTo>
                    <a:pt x="1993" y="1836"/>
                  </a:lnTo>
                  <a:lnTo>
                    <a:pt x="1976" y="1857"/>
                  </a:lnTo>
                  <a:lnTo>
                    <a:pt x="1958" y="1877"/>
                  </a:lnTo>
                  <a:lnTo>
                    <a:pt x="1940" y="1896"/>
                  </a:lnTo>
                  <a:lnTo>
                    <a:pt x="1921" y="1916"/>
                  </a:lnTo>
                  <a:lnTo>
                    <a:pt x="1901" y="1935"/>
                  </a:lnTo>
                  <a:lnTo>
                    <a:pt x="1882" y="1953"/>
                  </a:lnTo>
                  <a:lnTo>
                    <a:pt x="1861" y="1970"/>
                  </a:lnTo>
                  <a:lnTo>
                    <a:pt x="1841" y="1988"/>
                  </a:lnTo>
                  <a:lnTo>
                    <a:pt x="1820" y="2005"/>
                  </a:lnTo>
                  <a:lnTo>
                    <a:pt x="1798" y="2021"/>
                  </a:lnTo>
                  <a:lnTo>
                    <a:pt x="1777" y="2038"/>
                  </a:lnTo>
                  <a:lnTo>
                    <a:pt x="1754" y="2053"/>
                  </a:lnTo>
                  <a:lnTo>
                    <a:pt x="1732" y="2068"/>
                  </a:lnTo>
                  <a:lnTo>
                    <a:pt x="1708" y="2082"/>
                  </a:lnTo>
                  <a:lnTo>
                    <a:pt x="1685" y="2096"/>
                  </a:lnTo>
                  <a:lnTo>
                    <a:pt x="1662" y="2109"/>
                  </a:lnTo>
                  <a:lnTo>
                    <a:pt x="1637" y="2122"/>
                  </a:lnTo>
                  <a:lnTo>
                    <a:pt x="1613" y="2134"/>
                  </a:lnTo>
                  <a:lnTo>
                    <a:pt x="1588" y="2145"/>
                  </a:lnTo>
                  <a:lnTo>
                    <a:pt x="1563" y="2157"/>
                  </a:lnTo>
                  <a:lnTo>
                    <a:pt x="1538" y="2167"/>
                  </a:lnTo>
                  <a:lnTo>
                    <a:pt x="1512" y="2177"/>
                  </a:lnTo>
                  <a:lnTo>
                    <a:pt x="1486" y="2186"/>
                  </a:lnTo>
                  <a:lnTo>
                    <a:pt x="1460" y="2194"/>
                  </a:lnTo>
                  <a:lnTo>
                    <a:pt x="1433" y="2202"/>
                  </a:lnTo>
                  <a:lnTo>
                    <a:pt x="1407" y="2209"/>
                  </a:lnTo>
                  <a:lnTo>
                    <a:pt x="1379" y="2217"/>
                  </a:lnTo>
                  <a:lnTo>
                    <a:pt x="1351" y="2222"/>
                  </a:lnTo>
                  <a:lnTo>
                    <a:pt x="1324" y="2228"/>
                  </a:lnTo>
                  <a:lnTo>
                    <a:pt x="1296" y="2232"/>
                  </a:lnTo>
                  <a:lnTo>
                    <a:pt x="1269" y="2236"/>
                  </a:lnTo>
                  <a:lnTo>
                    <a:pt x="1240" y="2239"/>
                  </a:lnTo>
                  <a:lnTo>
                    <a:pt x="1212" y="2242"/>
                  </a:lnTo>
                  <a:lnTo>
                    <a:pt x="1183" y="2243"/>
                  </a:lnTo>
                  <a:lnTo>
                    <a:pt x="1155" y="2245"/>
                  </a:lnTo>
                  <a:lnTo>
                    <a:pt x="1125" y="2245"/>
                  </a:lnTo>
                  <a:lnTo>
                    <a:pt x="1125" y="2244"/>
                  </a:lnTo>
                  <a:lnTo>
                    <a:pt x="1096" y="2244"/>
                  </a:lnTo>
                  <a:lnTo>
                    <a:pt x="1068" y="2243"/>
                  </a:lnTo>
                  <a:lnTo>
                    <a:pt x="1038" y="2241"/>
                  </a:lnTo>
                  <a:lnTo>
                    <a:pt x="1011" y="2238"/>
                  </a:lnTo>
                  <a:lnTo>
                    <a:pt x="982" y="2235"/>
                  </a:lnTo>
                  <a:lnTo>
                    <a:pt x="954" y="2231"/>
                  </a:lnTo>
                  <a:lnTo>
                    <a:pt x="926" y="2227"/>
                  </a:lnTo>
                  <a:lnTo>
                    <a:pt x="899" y="2222"/>
                  </a:lnTo>
                  <a:lnTo>
                    <a:pt x="871" y="2216"/>
                  </a:lnTo>
                  <a:lnTo>
                    <a:pt x="845" y="2208"/>
                  </a:lnTo>
                  <a:lnTo>
                    <a:pt x="817" y="2201"/>
                  </a:lnTo>
                  <a:lnTo>
                    <a:pt x="790" y="2193"/>
                  </a:lnTo>
                  <a:lnTo>
                    <a:pt x="765" y="2185"/>
                  </a:lnTo>
                  <a:lnTo>
                    <a:pt x="738" y="2176"/>
                  </a:lnTo>
                  <a:lnTo>
                    <a:pt x="713" y="2167"/>
                  </a:lnTo>
                  <a:lnTo>
                    <a:pt x="687" y="2156"/>
                  </a:lnTo>
                  <a:lnTo>
                    <a:pt x="662" y="2145"/>
                  </a:lnTo>
                  <a:lnTo>
                    <a:pt x="637" y="2133"/>
                  </a:lnTo>
                  <a:lnTo>
                    <a:pt x="613" y="2121"/>
                  </a:lnTo>
                  <a:lnTo>
                    <a:pt x="590" y="2109"/>
                  </a:lnTo>
                  <a:lnTo>
                    <a:pt x="565" y="2096"/>
                  </a:lnTo>
                  <a:lnTo>
                    <a:pt x="542" y="2081"/>
                  </a:lnTo>
                  <a:lnTo>
                    <a:pt x="519" y="2067"/>
                  </a:lnTo>
                  <a:lnTo>
                    <a:pt x="497" y="2053"/>
                  </a:lnTo>
                  <a:lnTo>
                    <a:pt x="474" y="2037"/>
                  </a:lnTo>
                  <a:lnTo>
                    <a:pt x="452" y="2021"/>
                  </a:lnTo>
                  <a:lnTo>
                    <a:pt x="430" y="2005"/>
                  </a:lnTo>
                  <a:lnTo>
                    <a:pt x="410" y="1988"/>
                  </a:lnTo>
                  <a:lnTo>
                    <a:pt x="389" y="1970"/>
                  </a:lnTo>
                  <a:lnTo>
                    <a:pt x="369" y="1952"/>
                  </a:lnTo>
                  <a:lnTo>
                    <a:pt x="349" y="1934"/>
                  </a:lnTo>
                  <a:lnTo>
                    <a:pt x="329" y="1916"/>
                  </a:lnTo>
                  <a:lnTo>
                    <a:pt x="311" y="1896"/>
                  </a:lnTo>
                  <a:lnTo>
                    <a:pt x="293" y="1876"/>
                  </a:lnTo>
                  <a:lnTo>
                    <a:pt x="274" y="1857"/>
                  </a:lnTo>
                  <a:lnTo>
                    <a:pt x="257" y="1835"/>
                  </a:lnTo>
                  <a:lnTo>
                    <a:pt x="241" y="1815"/>
                  </a:lnTo>
                  <a:lnTo>
                    <a:pt x="223" y="1793"/>
                  </a:lnTo>
                  <a:lnTo>
                    <a:pt x="208" y="1771"/>
                  </a:lnTo>
                  <a:lnTo>
                    <a:pt x="193" y="1750"/>
                  </a:lnTo>
                  <a:lnTo>
                    <a:pt x="177" y="1726"/>
                  </a:lnTo>
                  <a:lnTo>
                    <a:pt x="163" y="1704"/>
                  </a:lnTo>
                  <a:lnTo>
                    <a:pt x="149" y="1681"/>
                  </a:lnTo>
                  <a:lnTo>
                    <a:pt x="136" y="1657"/>
                  </a:lnTo>
                  <a:lnTo>
                    <a:pt x="123" y="1633"/>
                  </a:lnTo>
                  <a:lnTo>
                    <a:pt x="111" y="1608"/>
                  </a:lnTo>
                  <a:lnTo>
                    <a:pt x="100" y="1584"/>
                  </a:lnTo>
                  <a:lnTo>
                    <a:pt x="89" y="1558"/>
                  </a:lnTo>
                  <a:lnTo>
                    <a:pt x="78" y="1533"/>
                  </a:lnTo>
                  <a:lnTo>
                    <a:pt x="68" y="1508"/>
                  </a:lnTo>
                  <a:lnTo>
                    <a:pt x="59" y="1482"/>
                  </a:lnTo>
                  <a:lnTo>
                    <a:pt x="51" y="1456"/>
                  </a:lnTo>
                  <a:lnTo>
                    <a:pt x="43" y="1429"/>
                  </a:lnTo>
                  <a:lnTo>
                    <a:pt x="36" y="1403"/>
                  </a:lnTo>
                  <a:lnTo>
                    <a:pt x="29" y="1375"/>
                  </a:lnTo>
                  <a:lnTo>
                    <a:pt x="23" y="1348"/>
                  </a:lnTo>
                  <a:lnTo>
                    <a:pt x="17" y="1320"/>
                  </a:lnTo>
                  <a:lnTo>
                    <a:pt x="13" y="1293"/>
                  </a:lnTo>
                  <a:lnTo>
                    <a:pt x="9" y="1266"/>
                  </a:lnTo>
                  <a:lnTo>
                    <a:pt x="6" y="1237"/>
                  </a:lnTo>
                  <a:lnTo>
                    <a:pt x="3" y="1209"/>
                  </a:lnTo>
                  <a:lnTo>
                    <a:pt x="2" y="1180"/>
                  </a:lnTo>
                  <a:lnTo>
                    <a:pt x="1" y="1152"/>
                  </a:lnTo>
                  <a:lnTo>
                    <a:pt x="0" y="1122"/>
                  </a:lnTo>
                  <a:lnTo>
                    <a:pt x="1" y="1094"/>
                  </a:lnTo>
                  <a:lnTo>
                    <a:pt x="2" y="1065"/>
                  </a:lnTo>
                  <a:lnTo>
                    <a:pt x="3" y="1037"/>
                  </a:lnTo>
                  <a:lnTo>
                    <a:pt x="6" y="1008"/>
                  </a:lnTo>
                  <a:lnTo>
                    <a:pt x="9" y="980"/>
                  </a:lnTo>
                  <a:lnTo>
                    <a:pt x="13" y="952"/>
                  </a:lnTo>
                  <a:lnTo>
                    <a:pt x="17" y="925"/>
                  </a:lnTo>
                  <a:lnTo>
                    <a:pt x="23" y="896"/>
                  </a:lnTo>
                  <a:lnTo>
                    <a:pt x="29" y="870"/>
                  </a:lnTo>
                  <a:lnTo>
                    <a:pt x="36" y="842"/>
                  </a:lnTo>
                  <a:lnTo>
                    <a:pt x="43" y="816"/>
                  </a:lnTo>
                  <a:lnTo>
                    <a:pt x="51" y="790"/>
                  </a:lnTo>
                  <a:lnTo>
                    <a:pt x="59" y="763"/>
                  </a:lnTo>
                  <a:lnTo>
                    <a:pt x="68" y="738"/>
                  </a:lnTo>
                  <a:lnTo>
                    <a:pt x="78" y="712"/>
                  </a:lnTo>
                  <a:lnTo>
                    <a:pt x="89" y="687"/>
                  </a:lnTo>
                  <a:lnTo>
                    <a:pt x="100" y="661"/>
                  </a:lnTo>
                  <a:lnTo>
                    <a:pt x="111" y="637"/>
                  </a:lnTo>
                  <a:lnTo>
                    <a:pt x="123" y="613"/>
                  </a:lnTo>
                  <a:lnTo>
                    <a:pt x="136" y="588"/>
                  </a:lnTo>
                  <a:lnTo>
                    <a:pt x="149" y="565"/>
                  </a:lnTo>
                  <a:lnTo>
                    <a:pt x="163" y="541"/>
                  </a:lnTo>
                  <a:lnTo>
                    <a:pt x="177" y="519"/>
                  </a:lnTo>
                  <a:lnTo>
                    <a:pt x="193" y="496"/>
                  </a:lnTo>
                  <a:lnTo>
                    <a:pt x="208" y="474"/>
                  </a:lnTo>
                  <a:lnTo>
                    <a:pt x="223" y="452"/>
                  </a:lnTo>
                  <a:lnTo>
                    <a:pt x="241" y="430"/>
                  </a:lnTo>
                  <a:lnTo>
                    <a:pt x="257" y="409"/>
                  </a:lnTo>
                  <a:lnTo>
                    <a:pt x="274" y="389"/>
                  </a:lnTo>
                  <a:lnTo>
                    <a:pt x="293" y="368"/>
                  </a:lnTo>
                  <a:lnTo>
                    <a:pt x="311" y="349"/>
                  </a:lnTo>
                  <a:lnTo>
                    <a:pt x="329" y="330"/>
                  </a:lnTo>
                  <a:lnTo>
                    <a:pt x="349" y="311"/>
                  </a:lnTo>
                  <a:lnTo>
                    <a:pt x="369" y="292"/>
                  </a:lnTo>
                  <a:lnTo>
                    <a:pt x="390" y="275"/>
                  </a:lnTo>
                  <a:lnTo>
                    <a:pt x="410" y="258"/>
                  </a:lnTo>
                  <a:lnTo>
                    <a:pt x="431" y="240"/>
                  </a:lnTo>
                  <a:lnTo>
                    <a:pt x="453" y="224"/>
                  </a:lnTo>
                  <a:lnTo>
                    <a:pt x="474" y="208"/>
                  </a:lnTo>
                  <a:lnTo>
                    <a:pt x="497" y="192"/>
                  </a:lnTo>
                  <a:lnTo>
                    <a:pt x="519" y="177"/>
                  </a:lnTo>
                  <a:lnTo>
                    <a:pt x="543" y="163"/>
                  </a:lnTo>
                  <a:lnTo>
                    <a:pt x="566" y="150"/>
                  </a:lnTo>
                  <a:lnTo>
                    <a:pt x="590" y="137"/>
                  </a:lnTo>
                  <a:lnTo>
                    <a:pt x="614" y="123"/>
                  </a:lnTo>
                  <a:lnTo>
                    <a:pt x="638" y="111"/>
                  </a:lnTo>
                  <a:lnTo>
                    <a:pt x="663" y="100"/>
                  </a:lnTo>
                  <a:lnTo>
                    <a:pt x="687" y="89"/>
                  </a:lnTo>
                  <a:lnTo>
                    <a:pt x="713" y="79"/>
                  </a:lnTo>
                  <a:lnTo>
                    <a:pt x="738" y="68"/>
                  </a:lnTo>
                  <a:lnTo>
                    <a:pt x="765" y="59"/>
                  </a:lnTo>
                  <a:lnTo>
                    <a:pt x="791" y="51"/>
                  </a:lnTo>
                  <a:lnTo>
                    <a:pt x="818" y="43"/>
                  </a:lnTo>
                  <a:lnTo>
                    <a:pt x="845" y="36"/>
                  </a:lnTo>
                  <a:lnTo>
                    <a:pt x="872" y="29"/>
                  </a:lnTo>
                  <a:lnTo>
                    <a:pt x="899" y="24"/>
                  </a:lnTo>
                  <a:lnTo>
                    <a:pt x="926" y="18"/>
                  </a:lnTo>
                  <a:lnTo>
                    <a:pt x="955" y="13"/>
                  </a:lnTo>
                  <a:lnTo>
                    <a:pt x="982" y="9"/>
                  </a:lnTo>
                  <a:lnTo>
                    <a:pt x="1011" y="6"/>
                  </a:lnTo>
                  <a:lnTo>
                    <a:pt x="1039" y="3"/>
                  </a:lnTo>
                  <a:lnTo>
                    <a:pt x="1068" y="1"/>
                  </a:lnTo>
                  <a:lnTo>
                    <a:pt x="1096" y="0"/>
                  </a:lnTo>
                  <a:lnTo>
                    <a:pt x="1125" y="0"/>
                  </a:lnTo>
                  <a:lnTo>
                    <a:pt x="1155" y="0"/>
                  </a:lnTo>
                  <a:lnTo>
                    <a:pt x="1183" y="1"/>
                  </a:lnTo>
                  <a:lnTo>
                    <a:pt x="1212" y="3"/>
                  </a:lnTo>
                  <a:lnTo>
                    <a:pt x="1240" y="6"/>
                  </a:lnTo>
                  <a:lnTo>
                    <a:pt x="1269" y="9"/>
                  </a:lnTo>
                  <a:lnTo>
                    <a:pt x="1296" y="13"/>
                  </a:lnTo>
                  <a:lnTo>
                    <a:pt x="1324" y="18"/>
                  </a:lnTo>
                  <a:lnTo>
                    <a:pt x="1351" y="23"/>
                  </a:lnTo>
                  <a:lnTo>
                    <a:pt x="1379" y="29"/>
                  </a:lnTo>
                  <a:lnTo>
                    <a:pt x="1407" y="36"/>
                  </a:lnTo>
                  <a:lnTo>
                    <a:pt x="1433" y="43"/>
                  </a:lnTo>
                  <a:lnTo>
                    <a:pt x="1460" y="51"/>
                  </a:lnTo>
                  <a:lnTo>
                    <a:pt x="1486" y="59"/>
                  </a:lnTo>
                  <a:lnTo>
                    <a:pt x="1512" y="68"/>
                  </a:lnTo>
                  <a:lnTo>
                    <a:pt x="1537" y="79"/>
                  </a:lnTo>
                  <a:lnTo>
                    <a:pt x="1563" y="89"/>
                  </a:lnTo>
                  <a:lnTo>
                    <a:pt x="1588" y="100"/>
                  </a:lnTo>
                  <a:lnTo>
                    <a:pt x="1613" y="111"/>
                  </a:lnTo>
                  <a:lnTo>
                    <a:pt x="1637" y="123"/>
                  </a:lnTo>
                  <a:lnTo>
                    <a:pt x="1662" y="136"/>
                  </a:lnTo>
                  <a:lnTo>
                    <a:pt x="1685" y="149"/>
                  </a:lnTo>
                  <a:lnTo>
                    <a:pt x="1708" y="163"/>
                  </a:lnTo>
                  <a:lnTo>
                    <a:pt x="1732" y="177"/>
                  </a:lnTo>
                  <a:lnTo>
                    <a:pt x="1754" y="192"/>
                  </a:lnTo>
                  <a:lnTo>
                    <a:pt x="1777" y="208"/>
                  </a:lnTo>
                  <a:lnTo>
                    <a:pt x="1798" y="224"/>
                  </a:lnTo>
                  <a:lnTo>
                    <a:pt x="1820" y="240"/>
                  </a:lnTo>
                  <a:lnTo>
                    <a:pt x="1841" y="257"/>
                  </a:lnTo>
                  <a:lnTo>
                    <a:pt x="1861" y="275"/>
                  </a:lnTo>
                  <a:lnTo>
                    <a:pt x="1882" y="292"/>
                  </a:lnTo>
                  <a:lnTo>
                    <a:pt x="1901" y="310"/>
                  </a:lnTo>
                  <a:lnTo>
                    <a:pt x="1921" y="330"/>
                  </a:lnTo>
                  <a:lnTo>
                    <a:pt x="1940" y="349"/>
                  </a:lnTo>
                  <a:lnTo>
                    <a:pt x="1958" y="368"/>
                  </a:lnTo>
                  <a:lnTo>
                    <a:pt x="1976" y="389"/>
                  </a:lnTo>
                  <a:lnTo>
                    <a:pt x="1993" y="409"/>
                  </a:lnTo>
                  <a:lnTo>
                    <a:pt x="2010" y="430"/>
                  </a:lnTo>
                  <a:lnTo>
                    <a:pt x="2027" y="452"/>
                  </a:lnTo>
                  <a:lnTo>
                    <a:pt x="2043" y="473"/>
                  </a:lnTo>
                  <a:lnTo>
                    <a:pt x="2058" y="496"/>
                  </a:lnTo>
                  <a:lnTo>
                    <a:pt x="2074" y="518"/>
                  </a:lnTo>
                  <a:lnTo>
                    <a:pt x="2088" y="541"/>
                  </a:lnTo>
                  <a:lnTo>
                    <a:pt x="2101" y="565"/>
                  </a:lnTo>
                  <a:lnTo>
                    <a:pt x="2114" y="588"/>
                  </a:lnTo>
                  <a:lnTo>
                    <a:pt x="2128" y="613"/>
                  </a:lnTo>
                  <a:lnTo>
                    <a:pt x="2139" y="637"/>
                  </a:lnTo>
                  <a:lnTo>
                    <a:pt x="2151" y="661"/>
                  </a:lnTo>
                  <a:lnTo>
                    <a:pt x="2162" y="686"/>
                  </a:lnTo>
                  <a:lnTo>
                    <a:pt x="2173" y="711"/>
                  </a:lnTo>
                  <a:lnTo>
                    <a:pt x="2182" y="738"/>
                  </a:lnTo>
                  <a:lnTo>
                    <a:pt x="2191" y="763"/>
                  </a:lnTo>
                  <a:lnTo>
                    <a:pt x="2200" y="790"/>
                  </a:lnTo>
                  <a:lnTo>
                    <a:pt x="2207" y="816"/>
                  </a:lnTo>
                  <a:lnTo>
                    <a:pt x="2215" y="842"/>
                  </a:lnTo>
                  <a:lnTo>
                    <a:pt x="2222" y="870"/>
                  </a:lnTo>
                  <a:lnTo>
                    <a:pt x="2228" y="896"/>
                  </a:lnTo>
                  <a:lnTo>
                    <a:pt x="2233" y="924"/>
                  </a:lnTo>
                  <a:lnTo>
                    <a:pt x="2238" y="952"/>
                  </a:lnTo>
                  <a:lnTo>
                    <a:pt x="2241" y="980"/>
                  </a:lnTo>
                  <a:lnTo>
                    <a:pt x="2245" y="1008"/>
                  </a:lnTo>
                  <a:lnTo>
                    <a:pt x="2247" y="1037"/>
                  </a:lnTo>
                  <a:lnTo>
                    <a:pt x="2249" y="1065"/>
                  </a:lnTo>
                  <a:lnTo>
                    <a:pt x="2250" y="1094"/>
                  </a:lnTo>
                  <a:lnTo>
                    <a:pt x="2250" y="1122"/>
                  </a:lnTo>
                  <a:close/>
                  <a:moveTo>
                    <a:pt x="1632" y="1629"/>
                  </a:moveTo>
                  <a:lnTo>
                    <a:pt x="1655" y="1604"/>
                  </a:lnTo>
                  <a:lnTo>
                    <a:pt x="1678" y="1579"/>
                  </a:lnTo>
                  <a:lnTo>
                    <a:pt x="1699" y="1551"/>
                  </a:lnTo>
                  <a:lnTo>
                    <a:pt x="1720" y="1523"/>
                  </a:lnTo>
                  <a:lnTo>
                    <a:pt x="1738" y="1494"/>
                  </a:lnTo>
                  <a:lnTo>
                    <a:pt x="1755" y="1464"/>
                  </a:lnTo>
                  <a:lnTo>
                    <a:pt x="1771" y="1433"/>
                  </a:lnTo>
                  <a:lnTo>
                    <a:pt x="1785" y="1402"/>
                  </a:lnTo>
                  <a:lnTo>
                    <a:pt x="1798" y="1369"/>
                  </a:lnTo>
                  <a:lnTo>
                    <a:pt x="1809" y="1336"/>
                  </a:lnTo>
                  <a:lnTo>
                    <a:pt x="1819" y="1302"/>
                  </a:lnTo>
                  <a:lnTo>
                    <a:pt x="1827" y="1268"/>
                  </a:lnTo>
                  <a:lnTo>
                    <a:pt x="1833" y="1232"/>
                  </a:lnTo>
                  <a:lnTo>
                    <a:pt x="1838" y="1196"/>
                  </a:lnTo>
                  <a:lnTo>
                    <a:pt x="1841" y="1160"/>
                  </a:lnTo>
                  <a:lnTo>
                    <a:pt x="1842" y="1122"/>
                  </a:lnTo>
                  <a:lnTo>
                    <a:pt x="1841" y="1086"/>
                  </a:lnTo>
                  <a:lnTo>
                    <a:pt x="1838" y="1049"/>
                  </a:lnTo>
                  <a:lnTo>
                    <a:pt x="1833" y="1013"/>
                  </a:lnTo>
                  <a:lnTo>
                    <a:pt x="1827" y="978"/>
                  </a:lnTo>
                  <a:lnTo>
                    <a:pt x="1819" y="943"/>
                  </a:lnTo>
                  <a:lnTo>
                    <a:pt x="1809" y="910"/>
                  </a:lnTo>
                  <a:lnTo>
                    <a:pt x="1798" y="876"/>
                  </a:lnTo>
                  <a:lnTo>
                    <a:pt x="1785" y="843"/>
                  </a:lnTo>
                  <a:lnTo>
                    <a:pt x="1771" y="812"/>
                  </a:lnTo>
                  <a:lnTo>
                    <a:pt x="1755" y="781"/>
                  </a:lnTo>
                  <a:lnTo>
                    <a:pt x="1738" y="751"/>
                  </a:lnTo>
                  <a:lnTo>
                    <a:pt x="1720" y="722"/>
                  </a:lnTo>
                  <a:lnTo>
                    <a:pt x="1699" y="694"/>
                  </a:lnTo>
                  <a:lnTo>
                    <a:pt x="1678" y="666"/>
                  </a:lnTo>
                  <a:lnTo>
                    <a:pt x="1655" y="641"/>
                  </a:lnTo>
                  <a:lnTo>
                    <a:pt x="1632" y="616"/>
                  </a:lnTo>
                  <a:lnTo>
                    <a:pt x="1607" y="592"/>
                  </a:lnTo>
                  <a:lnTo>
                    <a:pt x="1581" y="570"/>
                  </a:lnTo>
                  <a:lnTo>
                    <a:pt x="1554" y="549"/>
                  </a:lnTo>
                  <a:lnTo>
                    <a:pt x="1526" y="529"/>
                  </a:lnTo>
                  <a:lnTo>
                    <a:pt x="1497" y="511"/>
                  </a:lnTo>
                  <a:lnTo>
                    <a:pt x="1468" y="494"/>
                  </a:lnTo>
                  <a:lnTo>
                    <a:pt x="1436" y="478"/>
                  </a:lnTo>
                  <a:lnTo>
                    <a:pt x="1404" y="464"/>
                  </a:lnTo>
                  <a:lnTo>
                    <a:pt x="1372" y="451"/>
                  </a:lnTo>
                  <a:lnTo>
                    <a:pt x="1339" y="440"/>
                  </a:lnTo>
                  <a:lnTo>
                    <a:pt x="1305" y="430"/>
                  </a:lnTo>
                  <a:lnTo>
                    <a:pt x="1270" y="422"/>
                  </a:lnTo>
                  <a:lnTo>
                    <a:pt x="1235" y="416"/>
                  </a:lnTo>
                  <a:lnTo>
                    <a:pt x="1198" y="411"/>
                  </a:lnTo>
                  <a:lnTo>
                    <a:pt x="1163" y="409"/>
                  </a:lnTo>
                  <a:lnTo>
                    <a:pt x="1125" y="408"/>
                  </a:lnTo>
                  <a:lnTo>
                    <a:pt x="1088" y="409"/>
                  </a:lnTo>
                  <a:lnTo>
                    <a:pt x="1052" y="411"/>
                  </a:lnTo>
                  <a:lnTo>
                    <a:pt x="1016" y="416"/>
                  </a:lnTo>
                  <a:lnTo>
                    <a:pt x="980" y="422"/>
                  </a:lnTo>
                  <a:lnTo>
                    <a:pt x="945" y="430"/>
                  </a:lnTo>
                  <a:lnTo>
                    <a:pt x="912" y="440"/>
                  </a:lnTo>
                  <a:lnTo>
                    <a:pt x="878" y="451"/>
                  </a:lnTo>
                  <a:lnTo>
                    <a:pt x="847" y="464"/>
                  </a:lnTo>
                  <a:lnTo>
                    <a:pt x="814" y="478"/>
                  </a:lnTo>
                  <a:lnTo>
                    <a:pt x="783" y="494"/>
                  </a:lnTo>
                  <a:lnTo>
                    <a:pt x="754" y="511"/>
                  </a:lnTo>
                  <a:lnTo>
                    <a:pt x="724" y="529"/>
                  </a:lnTo>
                  <a:lnTo>
                    <a:pt x="697" y="549"/>
                  </a:lnTo>
                  <a:lnTo>
                    <a:pt x="669" y="571"/>
                  </a:lnTo>
                  <a:lnTo>
                    <a:pt x="644" y="593"/>
                  </a:lnTo>
                  <a:lnTo>
                    <a:pt x="619" y="617"/>
                  </a:lnTo>
                  <a:lnTo>
                    <a:pt x="595" y="641"/>
                  </a:lnTo>
                  <a:lnTo>
                    <a:pt x="572" y="667"/>
                  </a:lnTo>
                  <a:lnTo>
                    <a:pt x="551" y="694"/>
                  </a:lnTo>
                  <a:lnTo>
                    <a:pt x="531" y="722"/>
                  </a:lnTo>
                  <a:lnTo>
                    <a:pt x="513" y="751"/>
                  </a:lnTo>
                  <a:lnTo>
                    <a:pt x="496" y="781"/>
                  </a:lnTo>
                  <a:lnTo>
                    <a:pt x="479" y="812"/>
                  </a:lnTo>
                  <a:lnTo>
                    <a:pt x="465" y="843"/>
                  </a:lnTo>
                  <a:lnTo>
                    <a:pt x="452" y="876"/>
                  </a:lnTo>
                  <a:lnTo>
                    <a:pt x="441" y="910"/>
                  </a:lnTo>
                  <a:lnTo>
                    <a:pt x="431" y="943"/>
                  </a:lnTo>
                  <a:lnTo>
                    <a:pt x="423" y="979"/>
                  </a:lnTo>
                  <a:lnTo>
                    <a:pt x="417" y="1013"/>
                  </a:lnTo>
                  <a:lnTo>
                    <a:pt x="412" y="1049"/>
                  </a:lnTo>
                  <a:lnTo>
                    <a:pt x="410" y="1086"/>
                  </a:lnTo>
                  <a:lnTo>
                    <a:pt x="409" y="1122"/>
                  </a:lnTo>
                  <a:lnTo>
                    <a:pt x="410" y="1160"/>
                  </a:lnTo>
                  <a:lnTo>
                    <a:pt x="412" y="1196"/>
                  </a:lnTo>
                  <a:lnTo>
                    <a:pt x="417" y="1232"/>
                  </a:lnTo>
                  <a:lnTo>
                    <a:pt x="423" y="1267"/>
                  </a:lnTo>
                  <a:lnTo>
                    <a:pt x="431" y="1301"/>
                  </a:lnTo>
                  <a:lnTo>
                    <a:pt x="441" y="1336"/>
                  </a:lnTo>
                  <a:lnTo>
                    <a:pt x="452" y="1369"/>
                  </a:lnTo>
                  <a:lnTo>
                    <a:pt x="465" y="1402"/>
                  </a:lnTo>
                  <a:lnTo>
                    <a:pt x="479" y="1433"/>
                  </a:lnTo>
                  <a:lnTo>
                    <a:pt x="496" y="1464"/>
                  </a:lnTo>
                  <a:lnTo>
                    <a:pt x="513" y="1494"/>
                  </a:lnTo>
                  <a:lnTo>
                    <a:pt x="531" y="1523"/>
                  </a:lnTo>
                  <a:lnTo>
                    <a:pt x="551" y="1551"/>
                  </a:lnTo>
                  <a:lnTo>
                    <a:pt x="572" y="1578"/>
                  </a:lnTo>
                  <a:lnTo>
                    <a:pt x="595" y="1604"/>
                  </a:lnTo>
                  <a:lnTo>
                    <a:pt x="619" y="1629"/>
                  </a:lnTo>
                  <a:lnTo>
                    <a:pt x="644" y="1652"/>
                  </a:lnTo>
                  <a:lnTo>
                    <a:pt x="669" y="1674"/>
                  </a:lnTo>
                  <a:lnTo>
                    <a:pt x="697" y="1696"/>
                  </a:lnTo>
                  <a:lnTo>
                    <a:pt x="725" y="1716"/>
                  </a:lnTo>
                  <a:lnTo>
                    <a:pt x="754" y="1734"/>
                  </a:lnTo>
                  <a:lnTo>
                    <a:pt x="783" y="1752"/>
                  </a:lnTo>
                  <a:lnTo>
                    <a:pt x="815" y="1768"/>
                  </a:lnTo>
                  <a:lnTo>
                    <a:pt x="847" y="1782"/>
                  </a:lnTo>
                  <a:lnTo>
                    <a:pt x="879" y="1794"/>
                  </a:lnTo>
                  <a:lnTo>
                    <a:pt x="912" y="1806"/>
                  </a:lnTo>
                  <a:lnTo>
                    <a:pt x="947" y="1816"/>
                  </a:lnTo>
                  <a:lnTo>
                    <a:pt x="981" y="1824"/>
                  </a:lnTo>
                  <a:lnTo>
                    <a:pt x="1016" y="1830"/>
                  </a:lnTo>
                  <a:lnTo>
                    <a:pt x="1052" y="1834"/>
                  </a:lnTo>
                  <a:lnTo>
                    <a:pt x="1088" y="1837"/>
                  </a:lnTo>
                  <a:lnTo>
                    <a:pt x="1125" y="1838"/>
                  </a:lnTo>
                  <a:lnTo>
                    <a:pt x="1125" y="1837"/>
                  </a:lnTo>
                  <a:lnTo>
                    <a:pt x="1163" y="1836"/>
                  </a:lnTo>
                  <a:lnTo>
                    <a:pt x="1198" y="1834"/>
                  </a:lnTo>
                  <a:lnTo>
                    <a:pt x="1235" y="1829"/>
                  </a:lnTo>
                  <a:lnTo>
                    <a:pt x="1270" y="1823"/>
                  </a:lnTo>
                  <a:lnTo>
                    <a:pt x="1305" y="1815"/>
                  </a:lnTo>
                  <a:lnTo>
                    <a:pt x="1339" y="1806"/>
                  </a:lnTo>
                  <a:lnTo>
                    <a:pt x="1372" y="1794"/>
                  </a:lnTo>
                  <a:lnTo>
                    <a:pt x="1404" y="1781"/>
                  </a:lnTo>
                  <a:lnTo>
                    <a:pt x="1436" y="1767"/>
                  </a:lnTo>
                  <a:lnTo>
                    <a:pt x="1468" y="1752"/>
                  </a:lnTo>
                  <a:lnTo>
                    <a:pt x="1497" y="1734"/>
                  </a:lnTo>
                  <a:lnTo>
                    <a:pt x="1526" y="1716"/>
                  </a:lnTo>
                  <a:lnTo>
                    <a:pt x="1554" y="1696"/>
                  </a:lnTo>
                  <a:lnTo>
                    <a:pt x="1581" y="1675"/>
                  </a:lnTo>
                  <a:lnTo>
                    <a:pt x="1607" y="1653"/>
                  </a:lnTo>
                  <a:lnTo>
                    <a:pt x="1632" y="1629"/>
                  </a:lnTo>
                  <a:close/>
                </a:path>
              </a:pathLst>
            </a:custGeom>
            <a:grpFill/>
            <a:ln>
              <a:noFill/>
            </a:ln>
          </p:spPr>
          <p:txBody>
            <a:bodyPr vert="horz" wrap="square" lIns="216747" tIns="108373" rIns="216747" bIns="108373" numCol="1" anchor="t" anchorCtr="0" compatLnSpc="1">
              <a:prstTxWarp prst="textNoShape">
                <a:avLst/>
              </a:prstTxWarp>
            </a:bodyPr>
            <a:lstStyle/>
            <a:p>
              <a:pPr marL="0" marR="0" lvl="0" indent="0" algn="l" defTabSz="10836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322554"/>
                </a:solidFill>
                <a:effectLst/>
                <a:uLnTx/>
                <a:uFillTx/>
                <a:latin typeface="Arial" panose="020B0604020202020204"/>
                <a:ea typeface="+mn-ea"/>
                <a:cs typeface="Arial" panose="020B0604020202020204" pitchFamily="34" charset="0"/>
                <a:sym typeface="Tenorite Regular"/>
              </a:endParaRPr>
            </a:p>
          </p:txBody>
        </p:sp>
        <p:sp>
          <p:nvSpPr>
            <p:cNvPr id="1130" name="Rectangle 6">
              <a:extLst>
                <a:ext uri="{FF2B5EF4-FFF2-40B4-BE49-F238E27FC236}">
                  <a16:creationId xmlns:a16="http://schemas.microsoft.com/office/drawing/2014/main" id="{DEFCD882-A959-EBA7-2DE9-9EB418452C1B}"/>
                </a:ext>
              </a:extLst>
            </p:cNvPr>
            <p:cNvSpPr>
              <a:spLocks noChangeArrowheads="1"/>
            </p:cNvSpPr>
            <p:nvPr/>
          </p:nvSpPr>
          <p:spPr bwMode="auto">
            <a:xfrm>
              <a:off x="9421553" y="4131365"/>
              <a:ext cx="9054" cy="32365"/>
            </a:xfrm>
            <a:prstGeom prst="rect">
              <a:avLst/>
            </a:prstGeom>
            <a:grpFill/>
            <a:ln>
              <a:noFill/>
            </a:ln>
          </p:spPr>
          <p:txBody>
            <a:bodyPr vert="horz" wrap="square" lIns="216747" tIns="108373" rIns="216747" bIns="108373" numCol="1" anchor="t" anchorCtr="0" compatLnSpc="1">
              <a:prstTxWarp prst="textNoShape">
                <a:avLst/>
              </a:prstTxWarp>
            </a:bodyPr>
            <a:lstStyle/>
            <a:p>
              <a:pPr marL="0" marR="0" lvl="0" indent="0" algn="l" defTabSz="10836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322554"/>
                </a:solidFill>
                <a:effectLst/>
                <a:uLnTx/>
                <a:uFillTx/>
                <a:latin typeface="Arial" panose="020B0604020202020204"/>
                <a:ea typeface="+mn-ea"/>
                <a:cs typeface="Arial" panose="020B0604020202020204" pitchFamily="34" charset="0"/>
                <a:sym typeface="Tenorite Regular"/>
              </a:endParaRPr>
            </a:p>
          </p:txBody>
        </p:sp>
        <p:sp>
          <p:nvSpPr>
            <p:cNvPr id="1131" name="Rectangle 7">
              <a:extLst>
                <a:ext uri="{FF2B5EF4-FFF2-40B4-BE49-F238E27FC236}">
                  <a16:creationId xmlns:a16="http://schemas.microsoft.com/office/drawing/2014/main" id="{439825A6-CB52-C3CC-3B3C-FC01FD31377D}"/>
                </a:ext>
              </a:extLst>
            </p:cNvPr>
            <p:cNvSpPr>
              <a:spLocks noChangeArrowheads="1"/>
            </p:cNvSpPr>
            <p:nvPr/>
          </p:nvSpPr>
          <p:spPr bwMode="auto">
            <a:xfrm>
              <a:off x="9454372" y="4169647"/>
              <a:ext cx="9054" cy="44894"/>
            </a:xfrm>
            <a:prstGeom prst="rect">
              <a:avLst/>
            </a:prstGeom>
            <a:grpFill/>
            <a:ln>
              <a:noFill/>
            </a:ln>
          </p:spPr>
          <p:txBody>
            <a:bodyPr vert="horz" wrap="square" lIns="216747" tIns="108373" rIns="216747" bIns="108373" numCol="1" anchor="t" anchorCtr="0" compatLnSpc="1">
              <a:prstTxWarp prst="textNoShape">
                <a:avLst/>
              </a:prstTxWarp>
            </a:bodyPr>
            <a:lstStyle/>
            <a:p>
              <a:pPr marL="0" marR="0" lvl="0" indent="0" algn="l" defTabSz="10836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322554"/>
                </a:solidFill>
                <a:effectLst/>
                <a:uLnTx/>
                <a:uFillTx/>
                <a:latin typeface="Arial" panose="020B0604020202020204"/>
                <a:ea typeface="+mn-ea"/>
                <a:cs typeface="Arial" panose="020B0604020202020204" pitchFamily="34" charset="0"/>
                <a:sym typeface="Tenorite Regular"/>
              </a:endParaRPr>
            </a:p>
          </p:txBody>
        </p:sp>
        <p:sp>
          <p:nvSpPr>
            <p:cNvPr id="1132" name="Rectangle 8">
              <a:extLst>
                <a:ext uri="{FF2B5EF4-FFF2-40B4-BE49-F238E27FC236}">
                  <a16:creationId xmlns:a16="http://schemas.microsoft.com/office/drawing/2014/main" id="{5FAAC1CA-DB9C-395D-27C3-D1F607199560}"/>
                </a:ext>
              </a:extLst>
            </p:cNvPr>
            <p:cNvSpPr>
              <a:spLocks noChangeArrowheads="1"/>
            </p:cNvSpPr>
            <p:nvPr/>
          </p:nvSpPr>
          <p:spPr bwMode="auto">
            <a:xfrm>
              <a:off x="9388733" y="4169647"/>
              <a:ext cx="9054" cy="44894"/>
            </a:xfrm>
            <a:prstGeom prst="rect">
              <a:avLst/>
            </a:prstGeom>
            <a:grpFill/>
            <a:ln>
              <a:noFill/>
            </a:ln>
          </p:spPr>
          <p:txBody>
            <a:bodyPr vert="horz" wrap="square" lIns="216747" tIns="108373" rIns="216747" bIns="108373" numCol="1" anchor="t" anchorCtr="0" compatLnSpc="1">
              <a:prstTxWarp prst="textNoShape">
                <a:avLst/>
              </a:prstTxWarp>
            </a:bodyPr>
            <a:lstStyle/>
            <a:p>
              <a:pPr marL="0" marR="0" lvl="0" indent="0" algn="l" defTabSz="10836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322554"/>
                </a:solidFill>
                <a:effectLst/>
                <a:uLnTx/>
                <a:uFillTx/>
                <a:latin typeface="Arial" panose="020B0604020202020204"/>
                <a:ea typeface="+mn-ea"/>
                <a:cs typeface="Arial" panose="020B0604020202020204" pitchFamily="34" charset="0"/>
                <a:sym typeface="Tenorite Regular"/>
              </a:endParaRPr>
            </a:p>
          </p:txBody>
        </p:sp>
        <p:sp>
          <p:nvSpPr>
            <p:cNvPr id="1133" name="Freeform 9">
              <a:extLst>
                <a:ext uri="{FF2B5EF4-FFF2-40B4-BE49-F238E27FC236}">
                  <a16:creationId xmlns:a16="http://schemas.microsoft.com/office/drawing/2014/main" id="{D6ED08F1-54BB-C3C9-5E7B-FD22EDDA828A}"/>
                </a:ext>
              </a:extLst>
            </p:cNvPr>
            <p:cNvSpPr>
              <a:spLocks/>
            </p:cNvSpPr>
            <p:nvPr/>
          </p:nvSpPr>
          <p:spPr bwMode="auto">
            <a:xfrm>
              <a:off x="9362704" y="4127189"/>
              <a:ext cx="99213" cy="87352"/>
            </a:xfrm>
            <a:custGeom>
              <a:avLst/>
              <a:gdLst>
                <a:gd name="T0" fmla="*/ 0 w 4468"/>
                <a:gd name="T1" fmla="*/ 1391 h 4271"/>
                <a:gd name="T2" fmla="*/ 5 w 4468"/>
                <a:gd name="T3" fmla="*/ 1280 h 4271"/>
                <a:gd name="T4" fmla="*/ 16 w 4468"/>
                <a:gd name="T5" fmla="*/ 1172 h 4271"/>
                <a:gd name="T6" fmla="*/ 34 w 4468"/>
                <a:gd name="T7" fmla="*/ 1067 h 4271"/>
                <a:gd name="T8" fmla="*/ 56 w 4468"/>
                <a:gd name="T9" fmla="*/ 964 h 4271"/>
                <a:gd name="T10" fmla="*/ 85 w 4468"/>
                <a:gd name="T11" fmla="*/ 864 h 4271"/>
                <a:gd name="T12" fmla="*/ 119 w 4468"/>
                <a:gd name="T13" fmla="*/ 769 h 4271"/>
                <a:gd name="T14" fmla="*/ 160 w 4468"/>
                <a:gd name="T15" fmla="*/ 677 h 4271"/>
                <a:gd name="T16" fmla="*/ 206 w 4468"/>
                <a:gd name="T17" fmla="*/ 590 h 4271"/>
                <a:gd name="T18" fmla="*/ 258 w 4468"/>
                <a:gd name="T19" fmla="*/ 506 h 4271"/>
                <a:gd name="T20" fmla="*/ 316 w 4468"/>
                <a:gd name="T21" fmla="*/ 429 h 4271"/>
                <a:gd name="T22" fmla="*/ 377 w 4468"/>
                <a:gd name="T23" fmla="*/ 359 h 4271"/>
                <a:gd name="T24" fmla="*/ 444 w 4468"/>
                <a:gd name="T25" fmla="*/ 294 h 4271"/>
                <a:gd name="T26" fmla="*/ 514 w 4468"/>
                <a:gd name="T27" fmla="*/ 236 h 4271"/>
                <a:gd name="T28" fmla="*/ 589 w 4468"/>
                <a:gd name="T29" fmla="*/ 183 h 4271"/>
                <a:gd name="T30" fmla="*/ 668 w 4468"/>
                <a:gd name="T31" fmla="*/ 136 h 4271"/>
                <a:gd name="T32" fmla="*/ 753 w 4468"/>
                <a:gd name="T33" fmla="*/ 95 h 4271"/>
                <a:gd name="T34" fmla="*/ 843 w 4468"/>
                <a:gd name="T35" fmla="*/ 62 h 4271"/>
                <a:gd name="T36" fmla="*/ 936 w 4468"/>
                <a:gd name="T37" fmla="*/ 35 h 4271"/>
                <a:gd name="T38" fmla="*/ 1034 w 4468"/>
                <a:gd name="T39" fmla="*/ 16 h 4271"/>
                <a:gd name="T40" fmla="*/ 1137 w 4468"/>
                <a:gd name="T41" fmla="*/ 4 h 4271"/>
                <a:gd name="T42" fmla="*/ 1244 w 4468"/>
                <a:gd name="T43" fmla="*/ 0 h 4271"/>
                <a:gd name="T44" fmla="*/ 1244 w 4468"/>
                <a:gd name="T45" fmla="*/ 407 h 4271"/>
                <a:gd name="T46" fmla="*/ 1173 w 4468"/>
                <a:gd name="T47" fmla="*/ 410 h 4271"/>
                <a:gd name="T48" fmla="*/ 1105 w 4468"/>
                <a:gd name="T49" fmla="*/ 418 h 4271"/>
                <a:gd name="T50" fmla="*/ 1039 w 4468"/>
                <a:gd name="T51" fmla="*/ 430 h 4271"/>
                <a:gd name="T52" fmla="*/ 978 w 4468"/>
                <a:gd name="T53" fmla="*/ 447 h 4271"/>
                <a:gd name="T54" fmla="*/ 919 w 4468"/>
                <a:gd name="T55" fmla="*/ 469 h 4271"/>
                <a:gd name="T56" fmla="*/ 864 w 4468"/>
                <a:gd name="T57" fmla="*/ 494 h 4271"/>
                <a:gd name="T58" fmla="*/ 811 w 4468"/>
                <a:gd name="T59" fmla="*/ 524 h 4271"/>
                <a:gd name="T60" fmla="*/ 762 w 4468"/>
                <a:gd name="T61" fmla="*/ 558 h 4271"/>
                <a:gd name="T62" fmla="*/ 717 w 4468"/>
                <a:gd name="T63" fmla="*/ 596 h 4271"/>
                <a:gd name="T64" fmla="*/ 674 w 4468"/>
                <a:gd name="T65" fmla="*/ 637 h 4271"/>
                <a:gd name="T66" fmla="*/ 633 w 4468"/>
                <a:gd name="T67" fmla="*/ 684 h 4271"/>
                <a:gd name="T68" fmla="*/ 593 w 4468"/>
                <a:gd name="T69" fmla="*/ 740 h 4271"/>
                <a:gd name="T70" fmla="*/ 556 w 4468"/>
                <a:gd name="T71" fmla="*/ 800 h 4271"/>
                <a:gd name="T72" fmla="*/ 522 w 4468"/>
                <a:gd name="T73" fmla="*/ 864 h 4271"/>
                <a:gd name="T74" fmla="*/ 494 w 4468"/>
                <a:gd name="T75" fmla="*/ 931 h 4271"/>
                <a:gd name="T76" fmla="*/ 469 w 4468"/>
                <a:gd name="T77" fmla="*/ 1002 h 4271"/>
                <a:gd name="T78" fmla="*/ 449 w 4468"/>
                <a:gd name="T79" fmla="*/ 1077 h 4271"/>
                <a:gd name="T80" fmla="*/ 432 w 4468"/>
                <a:gd name="T81" fmla="*/ 1154 h 4271"/>
                <a:gd name="T82" fmla="*/ 417 w 4468"/>
                <a:gd name="T83" fmla="*/ 1261 h 4271"/>
                <a:gd name="T84" fmla="*/ 409 w 4468"/>
                <a:gd name="T85" fmla="*/ 1429 h 4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468" h="4271">
                  <a:moveTo>
                    <a:pt x="0" y="4271"/>
                  </a:moveTo>
                  <a:lnTo>
                    <a:pt x="0" y="1429"/>
                  </a:lnTo>
                  <a:lnTo>
                    <a:pt x="0" y="1391"/>
                  </a:lnTo>
                  <a:lnTo>
                    <a:pt x="1" y="1353"/>
                  </a:lnTo>
                  <a:lnTo>
                    <a:pt x="3" y="1317"/>
                  </a:lnTo>
                  <a:lnTo>
                    <a:pt x="5" y="1280"/>
                  </a:lnTo>
                  <a:lnTo>
                    <a:pt x="8" y="1244"/>
                  </a:lnTo>
                  <a:lnTo>
                    <a:pt x="12" y="1208"/>
                  </a:lnTo>
                  <a:lnTo>
                    <a:pt x="16" y="1172"/>
                  </a:lnTo>
                  <a:lnTo>
                    <a:pt x="21" y="1137"/>
                  </a:lnTo>
                  <a:lnTo>
                    <a:pt x="28" y="1101"/>
                  </a:lnTo>
                  <a:lnTo>
                    <a:pt x="34" y="1067"/>
                  </a:lnTo>
                  <a:lnTo>
                    <a:pt x="41" y="1032"/>
                  </a:lnTo>
                  <a:lnTo>
                    <a:pt x="48" y="997"/>
                  </a:lnTo>
                  <a:lnTo>
                    <a:pt x="56" y="964"/>
                  </a:lnTo>
                  <a:lnTo>
                    <a:pt x="65" y="930"/>
                  </a:lnTo>
                  <a:lnTo>
                    <a:pt x="74" y="897"/>
                  </a:lnTo>
                  <a:lnTo>
                    <a:pt x="85" y="864"/>
                  </a:lnTo>
                  <a:lnTo>
                    <a:pt x="96" y="832"/>
                  </a:lnTo>
                  <a:lnTo>
                    <a:pt x="107" y="800"/>
                  </a:lnTo>
                  <a:lnTo>
                    <a:pt x="119" y="769"/>
                  </a:lnTo>
                  <a:lnTo>
                    <a:pt x="133" y="738"/>
                  </a:lnTo>
                  <a:lnTo>
                    <a:pt x="146" y="708"/>
                  </a:lnTo>
                  <a:lnTo>
                    <a:pt x="160" y="677"/>
                  </a:lnTo>
                  <a:lnTo>
                    <a:pt x="175" y="648"/>
                  </a:lnTo>
                  <a:lnTo>
                    <a:pt x="191" y="618"/>
                  </a:lnTo>
                  <a:lnTo>
                    <a:pt x="206" y="590"/>
                  </a:lnTo>
                  <a:lnTo>
                    <a:pt x="223" y="561"/>
                  </a:lnTo>
                  <a:lnTo>
                    <a:pt x="241" y="534"/>
                  </a:lnTo>
                  <a:lnTo>
                    <a:pt x="258" y="506"/>
                  </a:lnTo>
                  <a:lnTo>
                    <a:pt x="277" y="480"/>
                  </a:lnTo>
                  <a:lnTo>
                    <a:pt x="297" y="454"/>
                  </a:lnTo>
                  <a:lnTo>
                    <a:pt x="316" y="429"/>
                  </a:lnTo>
                  <a:lnTo>
                    <a:pt x="337" y="404"/>
                  </a:lnTo>
                  <a:lnTo>
                    <a:pt x="357" y="381"/>
                  </a:lnTo>
                  <a:lnTo>
                    <a:pt x="377" y="359"/>
                  </a:lnTo>
                  <a:lnTo>
                    <a:pt x="399" y="336"/>
                  </a:lnTo>
                  <a:lnTo>
                    <a:pt x="421" y="315"/>
                  </a:lnTo>
                  <a:lnTo>
                    <a:pt x="444" y="294"/>
                  </a:lnTo>
                  <a:lnTo>
                    <a:pt x="466" y="273"/>
                  </a:lnTo>
                  <a:lnTo>
                    <a:pt x="490" y="254"/>
                  </a:lnTo>
                  <a:lnTo>
                    <a:pt x="514" y="236"/>
                  </a:lnTo>
                  <a:lnTo>
                    <a:pt x="539" y="217"/>
                  </a:lnTo>
                  <a:lnTo>
                    <a:pt x="563" y="199"/>
                  </a:lnTo>
                  <a:lnTo>
                    <a:pt x="589" y="183"/>
                  </a:lnTo>
                  <a:lnTo>
                    <a:pt x="615" y="166"/>
                  </a:lnTo>
                  <a:lnTo>
                    <a:pt x="642" y="150"/>
                  </a:lnTo>
                  <a:lnTo>
                    <a:pt x="668" y="136"/>
                  </a:lnTo>
                  <a:lnTo>
                    <a:pt x="697" y="122"/>
                  </a:lnTo>
                  <a:lnTo>
                    <a:pt x="724" y="108"/>
                  </a:lnTo>
                  <a:lnTo>
                    <a:pt x="753" y="95"/>
                  </a:lnTo>
                  <a:lnTo>
                    <a:pt x="782" y="83"/>
                  </a:lnTo>
                  <a:lnTo>
                    <a:pt x="812" y="72"/>
                  </a:lnTo>
                  <a:lnTo>
                    <a:pt x="843" y="62"/>
                  </a:lnTo>
                  <a:lnTo>
                    <a:pt x="873" y="51"/>
                  </a:lnTo>
                  <a:lnTo>
                    <a:pt x="905" y="43"/>
                  </a:lnTo>
                  <a:lnTo>
                    <a:pt x="936" y="35"/>
                  </a:lnTo>
                  <a:lnTo>
                    <a:pt x="968" y="28"/>
                  </a:lnTo>
                  <a:lnTo>
                    <a:pt x="1002" y="21"/>
                  </a:lnTo>
                  <a:lnTo>
                    <a:pt x="1034" y="16"/>
                  </a:lnTo>
                  <a:lnTo>
                    <a:pt x="1068" y="11"/>
                  </a:lnTo>
                  <a:lnTo>
                    <a:pt x="1103" y="7"/>
                  </a:lnTo>
                  <a:lnTo>
                    <a:pt x="1137" y="4"/>
                  </a:lnTo>
                  <a:lnTo>
                    <a:pt x="1173" y="2"/>
                  </a:lnTo>
                  <a:lnTo>
                    <a:pt x="1209" y="1"/>
                  </a:lnTo>
                  <a:lnTo>
                    <a:pt x="1244" y="0"/>
                  </a:lnTo>
                  <a:lnTo>
                    <a:pt x="4468" y="0"/>
                  </a:lnTo>
                  <a:lnTo>
                    <a:pt x="4468" y="407"/>
                  </a:lnTo>
                  <a:lnTo>
                    <a:pt x="1244" y="407"/>
                  </a:lnTo>
                  <a:lnTo>
                    <a:pt x="1221" y="407"/>
                  </a:lnTo>
                  <a:lnTo>
                    <a:pt x="1196" y="408"/>
                  </a:lnTo>
                  <a:lnTo>
                    <a:pt x="1173" y="410"/>
                  </a:lnTo>
                  <a:lnTo>
                    <a:pt x="1151" y="412"/>
                  </a:lnTo>
                  <a:lnTo>
                    <a:pt x="1127" y="415"/>
                  </a:lnTo>
                  <a:lnTo>
                    <a:pt x="1105" y="418"/>
                  </a:lnTo>
                  <a:lnTo>
                    <a:pt x="1083" y="421"/>
                  </a:lnTo>
                  <a:lnTo>
                    <a:pt x="1061" y="425"/>
                  </a:lnTo>
                  <a:lnTo>
                    <a:pt x="1039" y="430"/>
                  </a:lnTo>
                  <a:lnTo>
                    <a:pt x="1019" y="435"/>
                  </a:lnTo>
                  <a:lnTo>
                    <a:pt x="998" y="441"/>
                  </a:lnTo>
                  <a:lnTo>
                    <a:pt x="978" y="447"/>
                  </a:lnTo>
                  <a:lnTo>
                    <a:pt x="958" y="453"/>
                  </a:lnTo>
                  <a:lnTo>
                    <a:pt x="938" y="461"/>
                  </a:lnTo>
                  <a:lnTo>
                    <a:pt x="919" y="469"/>
                  </a:lnTo>
                  <a:lnTo>
                    <a:pt x="900" y="477"/>
                  </a:lnTo>
                  <a:lnTo>
                    <a:pt x="881" y="486"/>
                  </a:lnTo>
                  <a:lnTo>
                    <a:pt x="864" y="494"/>
                  </a:lnTo>
                  <a:lnTo>
                    <a:pt x="846" y="504"/>
                  </a:lnTo>
                  <a:lnTo>
                    <a:pt x="828" y="514"/>
                  </a:lnTo>
                  <a:lnTo>
                    <a:pt x="811" y="524"/>
                  </a:lnTo>
                  <a:lnTo>
                    <a:pt x="795" y="536"/>
                  </a:lnTo>
                  <a:lnTo>
                    <a:pt x="778" y="547"/>
                  </a:lnTo>
                  <a:lnTo>
                    <a:pt x="762" y="558"/>
                  </a:lnTo>
                  <a:lnTo>
                    <a:pt x="747" y="570"/>
                  </a:lnTo>
                  <a:lnTo>
                    <a:pt x="731" y="583"/>
                  </a:lnTo>
                  <a:lnTo>
                    <a:pt x="717" y="596"/>
                  </a:lnTo>
                  <a:lnTo>
                    <a:pt x="702" y="609"/>
                  </a:lnTo>
                  <a:lnTo>
                    <a:pt x="689" y="623"/>
                  </a:lnTo>
                  <a:lnTo>
                    <a:pt x="674" y="637"/>
                  </a:lnTo>
                  <a:lnTo>
                    <a:pt x="661" y="652"/>
                  </a:lnTo>
                  <a:lnTo>
                    <a:pt x="648" y="667"/>
                  </a:lnTo>
                  <a:lnTo>
                    <a:pt x="633" y="684"/>
                  </a:lnTo>
                  <a:lnTo>
                    <a:pt x="619" y="702"/>
                  </a:lnTo>
                  <a:lnTo>
                    <a:pt x="606" y="721"/>
                  </a:lnTo>
                  <a:lnTo>
                    <a:pt x="593" y="740"/>
                  </a:lnTo>
                  <a:lnTo>
                    <a:pt x="579" y="759"/>
                  </a:lnTo>
                  <a:lnTo>
                    <a:pt x="567" y="780"/>
                  </a:lnTo>
                  <a:lnTo>
                    <a:pt x="556" y="800"/>
                  </a:lnTo>
                  <a:lnTo>
                    <a:pt x="544" y="821"/>
                  </a:lnTo>
                  <a:lnTo>
                    <a:pt x="533" y="843"/>
                  </a:lnTo>
                  <a:lnTo>
                    <a:pt x="522" y="864"/>
                  </a:lnTo>
                  <a:lnTo>
                    <a:pt x="512" y="887"/>
                  </a:lnTo>
                  <a:lnTo>
                    <a:pt x="503" y="909"/>
                  </a:lnTo>
                  <a:lnTo>
                    <a:pt x="494" y="931"/>
                  </a:lnTo>
                  <a:lnTo>
                    <a:pt x="486" y="955"/>
                  </a:lnTo>
                  <a:lnTo>
                    <a:pt x="477" y="979"/>
                  </a:lnTo>
                  <a:lnTo>
                    <a:pt x="469" y="1002"/>
                  </a:lnTo>
                  <a:lnTo>
                    <a:pt x="462" y="1027"/>
                  </a:lnTo>
                  <a:lnTo>
                    <a:pt x="455" y="1051"/>
                  </a:lnTo>
                  <a:lnTo>
                    <a:pt x="449" y="1077"/>
                  </a:lnTo>
                  <a:lnTo>
                    <a:pt x="443" y="1102"/>
                  </a:lnTo>
                  <a:lnTo>
                    <a:pt x="438" y="1128"/>
                  </a:lnTo>
                  <a:lnTo>
                    <a:pt x="432" y="1154"/>
                  </a:lnTo>
                  <a:lnTo>
                    <a:pt x="427" y="1180"/>
                  </a:lnTo>
                  <a:lnTo>
                    <a:pt x="424" y="1207"/>
                  </a:lnTo>
                  <a:lnTo>
                    <a:pt x="417" y="1261"/>
                  </a:lnTo>
                  <a:lnTo>
                    <a:pt x="412" y="1316"/>
                  </a:lnTo>
                  <a:lnTo>
                    <a:pt x="410" y="1372"/>
                  </a:lnTo>
                  <a:lnTo>
                    <a:pt x="409" y="1429"/>
                  </a:lnTo>
                  <a:lnTo>
                    <a:pt x="409" y="4271"/>
                  </a:lnTo>
                  <a:lnTo>
                    <a:pt x="0" y="4271"/>
                  </a:lnTo>
                  <a:close/>
                </a:path>
              </a:pathLst>
            </a:custGeom>
            <a:grpFill/>
            <a:ln>
              <a:noFill/>
            </a:ln>
          </p:spPr>
          <p:txBody>
            <a:bodyPr vert="horz" wrap="square" lIns="216747" tIns="108373" rIns="216747" bIns="108373" numCol="1" anchor="t" anchorCtr="0" compatLnSpc="1">
              <a:prstTxWarp prst="textNoShape">
                <a:avLst/>
              </a:prstTxWarp>
            </a:bodyPr>
            <a:lstStyle/>
            <a:p>
              <a:pPr marL="0" marR="0" lvl="0" indent="0" algn="l" defTabSz="10836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322554"/>
                </a:solidFill>
                <a:effectLst/>
                <a:uLnTx/>
                <a:uFillTx/>
                <a:latin typeface="Arial" panose="020B0604020202020204"/>
                <a:ea typeface="+mn-ea"/>
                <a:cs typeface="Arial" panose="020B0604020202020204" pitchFamily="34" charset="0"/>
                <a:sym typeface="Tenorite Regular"/>
              </a:endParaRPr>
            </a:p>
          </p:txBody>
        </p:sp>
        <p:sp>
          <p:nvSpPr>
            <p:cNvPr id="1134" name="Freeform 10">
              <a:extLst>
                <a:ext uri="{FF2B5EF4-FFF2-40B4-BE49-F238E27FC236}">
                  <a16:creationId xmlns:a16="http://schemas.microsoft.com/office/drawing/2014/main" id="{10EE6DF6-A5A0-2B44-B25E-25271C285D3E}"/>
                </a:ext>
              </a:extLst>
            </p:cNvPr>
            <p:cNvSpPr>
              <a:spLocks/>
            </p:cNvSpPr>
            <p:nvPr/>
          </p:nvSpPr>
          <p:spPr bwMode="auto">
            <a:xfrm>
              <a:off x="9461917" y="4127189"/>
              <a:ext cx="27538" cy="61250"/>
            </a:xfrm>
            <a:custGeom>
              <a:avLst/>
              <a:gdLst>
                <a:gd name="T0" fmla="*/ 72 w 1244"/>
                <a:gd name="T1" fmla="*/ 2 h 3001"/>
                <a:gd name="T2" fmla="*/ 176 w 1244"/>
                <a:gd name="T3" fmla="*/ 11 h 3001"/>
                <a:gd name="T4" fmla="*/ 276 w 1244"/>
                <a:gd name="T5" fmla="*/ 28 h 3001"/>
                <a:gd name="T6" fmla="*/ 372 w 1244"/>
                <a:gd name="T7" fmla="*/ 51 h 3001"/>
                <a:gd name="T8" fmla="*/ 463 w 1244"/>
                <a:gd name="T9" fmla="*/ 83 h 3001"/>
                <a:gd name="T10" fmla="*/ 548 w 1244"/>
                <a:gd name="T11" fmla="*/ 122 h 3001"/>
                <a:gd name="T12" fmla="*/ 630 w 1244"/>
                <a:gd name="T13" fmla="*/ 166 h 3001"/>
                <a:gd name="T14" fmla="*/ 706 w 1244"/>
                <a:gd name="T15" fmla="*/ 217 h 3001"/>
                <a:gd name="T16" fmla="*/ 778 w 1244"/>
                <a:gd name="T17" fmla="*/ 273 h 3001"/>
                <a:gd name="T18" fmla="*/ 845 w 1244"/>
                <a:gd name="T19" fmla="*/ 336 h 3001"/>
                <a:gd name="T20" fmla="*/ 907 w 1244"/>
                <a:gd name="T21" fmla="*/ 404 h 3001"/>
                <a:gd name="T22" fmla="*/ 968 w 1244"/>
                <a:gd name="T23" fmla="*/ 480 h 3001"/>
                <a:gd name="T24" fmla="*/ 1022 w 1244"/>
                <a:gd name="T25" fmla="*/ 561 h 3001"/>
                <a:gd name="T26" fmla="*/ 1070 w 1244"/>
                <a:gd name="T27" fmla="*/ 648 h 3001"/>
                <a:gd name="T28" fmla="*/ 1111 w 1244"/>
                <a:gd name="T29" fmla="*/ 738 h 3001"/>
                <a:gd name="T30" fmla="*/ 1148 w 1244"/>
                <a:gd name="T31" fmla="*/ 832 h 3001"/>
                <a:gd name="T32" fmla="*/ 1179 w 1244"/>
                <a:gd name="T33" fmla="*/ 930 h 3001"/>
                <a:gd name="T34" fmla="*/ 1204 w 1244"/>
                <a:gd name="T35" fmla="*/ 1032 h 3001"/>
                <a:gd name="T36" fmla="*/ 1223 w 1244"/>
                <a:gd name="T37" fmla="*/ 1137 h 3001"/>
                <a:gd name="T38" fmla="*/ 1236 w 1244"/>
                <a:gd name="T39" fmla="*/ 1244 h 3001"/>
                <a:gd name="T40" fmla="*/ 1243 w 1244"/>
                <a:gd name="T41" fmla="*/ 1353 h 3001"/>
                <a:gd name="T42" fmla="*/ 1244 w 1244"/>
                <a:gd name="T43" fmla="*/ 1429 h 3001"/>
                <a:gd name="T44" fmla="*/ 837 w 1244"/>
                <a:gd name="T45" fmla="*/ 1429 h 3001"/>
                <a:gd name="T46" fmla="*/ 832 w 1244"/>
                <a:gd name="T47" fmla="*/ 1316 h 3001"/>
                <a:gd name="T48" fmla="*/ 817 w 1244"/>
                <a:gd name="T49" fmla="*/ 1180 h 3001"/>
                <a:gd name="T50" fmla="*/ 801 w 1244"/>
                <a:gd name="T51" fmla="*/ 1102 h 3001"/>
                <a:gd name="T52" fmla="*/ 783 w 1244"/>
                <a:gd name="T53" fmla="*/ 1027 h 3001"/>
                <a:gd name="T54" fmla="*/ 760 w 1244"/>
                <a:gd name="T55" fmla="*/ 955 h 3001"/>
                <a:gd name="T56" fmla="*/ 732 w 1244"/>
                <a:gd name="T57" fmla="*/ 887 h 3001"/>
                <a:gd name="T58" fmla="*/ 700 w 1244"/>
                <a:gd name="T59" fmla="*/ 821 h 3001"/>
                <a:gd name="T60" fmla="*/ 665 w 1244"/>
                <a:gd name="T61" fmla="*/ 759 h 3001"/>
                <a:gd name="T62" fmla="*/ 625 w 1244"/>
                <a:gd name="T63" fmla="*/ 702 h 3001"/>
                <a:gd name="T64" fmla="*/ 583 w 1244"/>
                <a:gd name="T65" fmla="*/ 652 h 3001"/>
                <a:gd name="T66" fmla="*/ 542 w 1244"/>
                <a:gd name="T67" fmla="*/ 610 h 3001"/>
                <a:gd name="T68" fmla="*/ 497 w 1244"/>
                <a:gd name="T69" fmla="*/ 570 h 3001"/>
                <a:gd name="T70" fmla="*/ 449 w 1244"/>
                <a:gd name="T71" fmla="*/ 536 h 3001"/>
                <a:gd name="T72" fmla="*/ 398 w 1244"/>
                <a:gd name="T73" fmla="*/ 504 h 3001"/>
                <a:gd name="T74" fmla="*/ 344 w 1244"/>
                <a:gd name="T75" fmla="*/ 477 h 3001"/>
                <a:gd name="T76" fmla="*/ 286 w 1244"/>
                <a:gd name="T77" fmla="*/ 453 h 3001"/>
                <a:gd name="T78" fmla="*/ 226 w 1244"/>
                <a:gd name="T79" fmla="*/ 435 h 3001"/>
                <a:gd name="T80" fmla="*/ 162 w 1244"/>
                <a:gd name="T81" fmla="*/ 421 h 3001"/>
                <a:gd name="T82" fmla="*/ 94 w 1244"/>
                <a:gd name="T83" fmla="*/ 412 h 3001"/>
                <a:gd name="T84" fmla="*/ 24 w 1244"/>
                <a:gd name="T85" fmla="*/ 407 h 30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44" h="3001">
                  <a:moveTo>
                    <a:pt x="0" y="0"/>
                  </a:moveTo>
                  <a:lnTo>
                    <a:pt x="36" y="1"/>
                  </a:lnTo>
                  <a:lnTo>
                    <a:pt x="72" y="2"/>
                  </a:lnTo>
                  <a:lnTo>
                    <a:pt x="107" y="4"/>
                  </a:lnTo>
                  <a:lnTo>
                    <a:pt x="141" y="7"/>
                  </a:lnTo>
                  <a:lnTo>
                    <a:pt x="176" y="11"/>
                  </a:lnTo>
                  <a:lnTo>
                    <a:pt x="210" y="16"/>
                  </a:lnTo>
                  <a:lnTo>
                    <a:pt x="243" y="21"/>
                  </a:lnTo>
                  <a:lnTo>
                    <a:pt x="276" y="28"/>
                  </a:lnTo>
                  <a:lnTo>
                    <a:pt x="309" y="35"/>
                  </a:lnTo>
                  <a:lnTo>
                    <a:pt x="340" y="43"/>
                  </a:lnTo>
                  <a:lnTo>
                    <a:pt x="372" y="51"/>
                  </a:lnTo>
                  <a:lnTo>
                    <a:pt x="403" y="62"/>
                  </a:lnTo>
                  <a:lnTo>
                    <a:pt x="432" y="72"/>
                  </a:lnTo>
                  <a:lnTo>
                    <a:pt x="463" y="83"/>
                  </a:lnTo>
                  <a:lnTo>
                    <a:pt x="491" y="95"/>
                  </a:lnTo>
                  <a:lnTo>
                    <a:pt x="520" y="108"/>
                  </a:lnTo>
                  <a:lnTo>
                    <a:pt x="548" y="122"/>
                  </a:lnTo>
                  <a:lnTo>
                    <a:pt x="576" y="136"/>
                  </a:lnTo>
                  <a:lnTo>
                    <a:pt x="603" y="150"/>
                  </a:lnTo>
                  <a:lnTo>
                    <a:pt x="630" y="166"/>
                  </a:lnTo>
                  <a:lnTo>
                    <a:pt x="655" y="183"/>
                  </a:lnTo>
                  <a:lnTo>
                    <a:pt x="681" y="199"/>
                  </a:lnTo>
                  <a:lnTo>
                    <a:pt x="706" y="217"/>
                  </a:lnTo>
                  <a:lnTo>
                    <a:pt x="731" y="236"/>
                  </a:lnTo>
                  <a:lnTo>
                    <a:pt x="754" y="254"/>
                  </a:lnTo>
                  <a:lnTo>
                    <a:pt x="778" y="273"/>
                  </a:lnTo>
                  <a:lnTo>
                    <a:pt x="801" y="294"/>
                  </a:lnTo>
                  <a:lnTo>
                    <a:pt x="824" y="315"/>
                  </a:lnTo>
                  <a:lnTo>
                    <a:pt x="845" y="336"/>
                  </a:lnTo>
                  <a:lnTo>
                    <a:pt x="867" y="359"/>
                  </a:lnTo>
                  <a:lnTo>
                    <a:pt x="887" y="381"/>
                  </a:lnTo>
                  <a:lnTo>
                    <a:pt x="907" y="404"/>
                  </a:lnTo>
                  <a:lnTo>
                    <a:pt x="928" y="429"/>
                  </a:lnTo>
                  <a:lnTo>
                    <a:pt x="948" y="454"/>
                  </a:lnTo>
                  <a:lnTo>
                    <a:pt x="968" y="480"/>
                  </a:lnTo>
                  <a:lnTo>
                    <a:pt x="986" y="507"/>
                  </a:lnTo>
                  <a:lnTo>
                    <a:pt x="1004" y="534"/>
                  </a:lnTo>
                  <a:lnTo>
                    <a:pt x="1022" y="561"/>
                  </a:lnTo>
                  <a:lnTo>
                    <a:pt x="1038" y="590"/>
                  </a:lnTo>
                  <a:lnTo>
                    <a:pt x="1054" y="618"/>
                  </a:lnTo>
                  <a:lnTo>
                    <a:pt x="1070" y="648"/>
                  </a:lnTo>
                  <a:lnTo>
                    <a:pt x="1084" y="677"/>
                  </a:lnTo>
                  <a:lnTo>
                    <a:pt x="1098" y="708"/>
                  </a:lnTo>
                  <a:lnTo>
                    <a:pt x="1111" y="738"/>
                  </a:lnTo>
                  <a:lnTo>
                    <a:pt x="1125" y="769"/>
                  </a:lnTo>
                  <a:lnTo>
                    <a:pt x="1137" y="800"/>
                  </a:lnTo>
                  <a:lnTo>
                    <a:pt x="1148" y="832"/>
                  </a:lnTo>
                  <a:lnTo>
                    <a:pt x="1159" y="864"/>
                  </a:lnTo>
                  <a:lnTo>
                    <a:pt x="1170" y="897"/>
                  </a:lnTo>
                  <a:lnTo>
                    <a:pt x="1179" y="930"/>
                  </a:lnTo>
                  <a:lnTo>
                    <a:pt x="1188" y="964"/>
                  </a:lnTo>
                  <a:lnTo>
                    <a:pt x="1196" y="997"/>
                  </a:lnTo>
                  <a:lnTo>
                    <a:pt x="1204" y="1032"/>
                  </a:lnTo>
                  <a:lnTo>
                    <a:pt x="1211" y="1067"/>
                  </a:lnTo>
                  <a:lnTo>
                    <a:pt x="1217" y="1101"/>
                  </a:lnTo>
                  <a:lnTo>
                    <a:pt x="1223" y="1137"/>
                  </a:lnTo>
                  <a:lnTo>
                    <a:pt x="1228" y="1172"/>
                  </a:lnTo>
                  <a:lnTo>
                    <a:pt x="1233" y="1208"/>
                  </a:lnTo>
                  <a:lnTo>
                    <a:pt x="1236" y="1244"/>
                  </a:lnTo>
                  <a:lnTo>
                    <a:pt x="1239" y="1280"/>
                  </a:lnTo>
                  <a:lnTo>
                    <a:pt x="1241" y="1317"/>
                  </a:lnTo>
                  <a:lnTo>
                    <a:pt x="1243" y="1353"/>
                  </a:lnTo>
                  <a:lnTo>
                    <a:pt x="1244" y="1391"/>
                  </a:lnTo>
                  <a:lnTo>
                    <a:pt x="1244" y="1429"/>
                  </a:lnTo>
                  <a:lnTo>
                    <a:pt x="1244" y="1429"/>
                  </a:lnTo>
                  <a:lnTo>
                    <a:pt x="1244" y="3001"/>
                  </a:lnTo>
                  <a:lnTo>
                    <a:pt x="837" y="3001"/>
                  </a:lnTo>
                  <a:lnTo>
                    <a:pt x="837" y="1429"/>
                  </a:lnTo>
                  <a:lnTo>
                    <a:pt x="836" y="1429"/>
                  </a:lnTo>
                  <a:lnTo>
                    <a:pt x="835" y="1372"/>
                  </a:lnTo>
                  <a:lnTo>
                    <a:pt x="832" y="1316"/>
                  </a:lnTo>
                  <a:lnTo>
                    <a:pt x="827" y="1261"/>
                  </a:lnTo>
                  <a:lnTo>
                    <a:pt x="821" y="1207"/>
                  </a:lnTo>
                  <a:lnTo>
                    <a:pt x="817" y="1180"/>
                  </a:lnTo>
                  <a:lnTo>
                    <a:pt x="812" y="1154"/>
                  </a:lnTo>
                  <a:lnTo>
                    <a:pt x="807" y="1128"/>
                  </a:lnTo>
                  <a:lnTo>
                    <a:pt x="801" y="1102"/>
                  </a:lnTo>
                  <a:lnTo>
                    <a:pt x="796" y="1077"/>
                  </a:lnTo>
                  <a:lnTo>
                    <a:pt x="789" y="1051"/>
                  </a:lnTo>
                  <a:lnTo>
                    <a:pt x="783" y="1027"/>
                  </a:lnTo>
                  <a:lnTo>
                    <a:pt x="775" y="1002"/>
                  </a:lnTo>
                  <a:lnTo>
                    <a:pt x="768" y="979"/>
                  </a:lnTo>
                  <a:lnTo>
                    <a:pt x="760" y="955"/>
                  </a:lnTo>
                  <a:lnTo>
                    <a:pt x="750" y="931"/>
                  </a:lnTo>
                  <a:lnTo>
                    <a:pt x="741" y="909"/>
                  </a:lnTo>
                  <a:lnTo>
                    <a:pt x="732" y="887"/>
                  </a:lnTo>
                  <a:lnTo>
                    <a:pt x="722" y="864"/>
                  </a:lnTo>
                  <a:lnTo>
                    <a:pt x="712" y="843"/>
                  </a:lnTo>
                  <a:lnTo>
                    <a:pt x="700" y="821"/>
                  </a:lnTo>
                  <a:lnTo>
                    <a:pt x="689" y="800"/>
                  </a:lnTo>
                  <a:lnTo>
                    <a:pt x="677" y="780"/>
                  </a:lnTo>
                  <a:lnTo>
                    <a:pt x="665" y="759"/>
                  </a:lnTo>
                  <a:lnTo>
                    <a:pt x="652" y="740"/>
                  </a:lnTo>
                  <a:lnTo>
                    <a:pt x="639" y="721"/>
                  </a:lnTo>
                  <a:lnTo>
                    <a:pt x="625" y="702"/>
                  </a:lnTo>
                  <a:lnTo>
                    <a:pt x="611" y="684"/>
                  </a:lnTo>
                  <a:lnTo>
                    <a:pt x="596" y="667"/>
                  </a:lnTo>
                  <a:lnTo>
                    <a:pt x="583" y="652"/>
                  </a:lnTo>
                  <a:lnTo>
                    <a:pt x="570" y="637"/>
                  </a:lnTo>
                  <a:lnTo>
                    <a:pt x="557" y="623"/>
                  </a:lnTo>
                  <a:lnTo>
                    <a:pt x="542" y="610"/>
                  </a:lnTo>
                  <a:lnTo>
                    <a:pt x="528" y="596"/>
                  </a:lnTo>
                  <a:lnTo>
                    <a:pt x="513" y="583"/>
                  </a:lnTo>
                  <a:lnTo>
                    <a:pt x="497" y="570"/>
                  </a:lnTo>
                  <a:lnTo>
                    <a:pt x="482" y="558"/>
                  </a:lnTo>
                  <a:lnTo>
                    <a:pt x="466" y="547"/>
                  </a:lnTo>
                  <a:lnTo>
                    <a:pt x="449" y="536"/>
                  </a:lnTo>
                  <a:lnTo>
                    <a:pt x="433" y="524"/>
                  </a:lnTo>
                  <a:lnTo>
                    <a:pt x="416" y="514"/>
                  </a:lnTo>
                  <a:lnTo>
                    <a:pt x="398" y="504"/>
                  </a:lnTo>
                  <a:lnTo>
                    <a:pt x="381" y="494"/>
                  </a:lnTo>
                  <a:lnTo>
                    <a:pt x="363" y="486"/>
                  </a:lnTo>
                  <a:lnTo>
                    <a:pt x="344" y="477"/>
                  </a:lnTo>
                  <a:lnTo>
                    <a:pt x="326" y="469"/>
                  </a:lnTo>
                  <a:lnTo>
                    <a:pt x="307" y="461"/>
                  </a:lnTo>
                  <a:lnTo>
                    <a:pt x="286" y="453"/>
                  </a:lnTo>
                  <a:lnTo>
                    <a:pt x="267" y="447"/>
                  </a:lnTo>
                  <a:lnTo>
                    <a:pt x="246" y="441"/>
                  </a:lnTo>
                  <a:lnTo>
                    <a:pt x="226" y="435"/>
                  </a:lnTo>
                  <a:lnTo>
                    <a:pt x="205" y="430"/>
                  </a:lnTo>
                  <a:lnTo>
                    <a:pt x="183" y="425"/>
                  </a:lnTo>
                  <a:lnTo>
                    <a:pt x="162" y="421"/>
                  </a:lnTo>
                  <a:lnTo>
                    <a:pt x="139" y="418"/>
                  </a:lnTo>
                  <a:lnTo>
                    <a:pt x="117" y="415"/>
                  </a:lnTo>
                  <a:lnTo>
                    <a:pt x="94" y="412"/>
                  </a:lnTo>
                  <a:lnTo>
                    <a:pt x="71" y="410"/>
                  </a:lnTo>
                  <a:lnTo>
                    <a:pt x="48" y="408"/>
                  </a:lnTo>
                  <a:lnTo>
                    <a:pt x="24" y="407"/>
                  </a:lnTo>
                  <a:lnTo>
                    <a:pt x="0" y="407"/>
                  </a:lnTo>
                  <a:lnTo>
                    <a:pt x="0" y="0"/>
                  </a:lnTo>
                  <a:close/>
                </a:path>
              </a:pathLst>
            </a:custGeom>
            <a:grpFill/>
            <a:ln>
              <a:noFill/>
            </a:ln>
          </p:spPr>
          <p:txBody>
            <a:bodyPr vert="horz" wrap="square" lIns="216747" tIns="108373" rIns="216747" bIns="108373" numCol="1" anchor="t" anchorCtr="0" compatLnSpc="1">
              <a:prstTxWarp prst="textNoShape">
                <a:avLst/>
              </a:prstTxWarp>
            </a:bodyPr>
            <a:lstStyle/>
            <a:p>
              <a:pPr marL="0" marR="0" lvl="0" indent="0" algn="l" defTabSz="10836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322554"/>
                </a:solidFill>
                <a:effectLst/>
                <a:uLnTx/>
                <a:uFillTx/>
                <a:latin typeface="Arial" panose="020B0604020202020204"/>
                <a:ea typeface="+mn-ea"/>
                <a:cs typeface="Arial" panose="020B0604020202020204" pitchFamily="34" charset="0"/>
                <a:sym typeface="Tenorite Regular"/>
              </a:endParaRPr>
            </a:p>
          </p:txBody>
        </p:sp>
        <p:sp>
          <p:nvSpPr>
            <p:cNvPr id="1135" name="Freeform 11">
              <a:extLst>
                <a:ext uri="{FF2B5EF4-FFF2-40B4-BE49-F238E27FC236}">
                  <a16:creationId xmlns:a16="http://schemas.microsoft.com/office/drawing/2014/main" id="{DB1EF7CE-3085-B6A2-DEB0-C7CC8592A7F0}"/>
                </a:ext>
              </a:extLst>
            </p:cNvPr>
            <p:cNvSpPr>
              <a:spLocks noEditPoints="1"/>
            </p:cNvSpPr>
            <p:nvPr/>
          </p:nvSpPr>
          <p:spPr bwMode="auto">
            <a:xfrm>
              <a:off x="9518880" y="4073247"/>
              <a:ext cx="49795" cy="45938"/>
            </a:xfrm>
            <a:custGeom>
              <a:avLst/>
              <a:gdLst>
                <a:gd name="T0" fmla="*/ 2237 w 2250"/>
                <a:gd name="T1" fmla="*/ 1293 h 2245"/>
                <a:gd name="T2" fmla="*/ 2191 w 2250"/>
                <a:gd name="T3" fmla="*/ 1482 h 2245"/>
                <a:gd name="T4" fmla="*/ 2114 w 2250"/>
                <a:gd name="T5" fmla="*/ 1657 h 2245"/>
                <a:gd name="T6" fmla="*/ 2010 w 2250"/>
                <a:gd name="T7" fmla="*/ 1815 h 2245"/>
                <a:gd name="T8" fmla="*/ 1882 w 2250"/>
                <a:gd name="T9" fmla="*/ 1953 h 2245"/>
                <a:gd name="T10" fmla="*/ 1731 w 2250"/>
                <a:gd name="T11" fmla="*/ 2068 h 2245"/>
                <a:gd name="T12" fmla="*/ 1563 w 2250"/>
                <a:gd name="T13" fmla="*/ 2157 h 2245"/>
                <a:gd name="T14" fmla="*/ 1379 w 2250"/>
                <a:gd name="T15" fmla="*/ 2217 h 2245"/>
                <a:gd name="T16" fmla="*/ 1183 w 2250"/>
                <a:gd name="T17" fmla="*/ 2243 h 2245"/>
                <a:gd name="T18" fmla="*/ 1010 w 2250"/>
                <a:gd name="T19" fmla="*/ 2238 h 2245"/>
                <a:gd name="T20" fmla="*/ 817 w 2250"/>
                <a:gd name="T21" fmla="*/ 2201 h 2245"/>
                <a:gd name="T22" fmla="*/ 637 w 2250"/>
                <a:gd name="T23" fmla="*/ 2133 h 2245"/>
                <a:gd name="T24" fmla="*/ 474 w 2250"/>
                <a:gd name="T25" fmla="*/ 2037 h 2245"/>
                <a:gd name="T26" fmla="*/ 329 w 2250"/>
                <a:gd name="T27" fmla="*/ 1916 h 2245"/>
                <a:gd name="T28" fmla="*/ 208 w 2250"/>
                <a:gd name="T29" fmla="*/ 1771 h 2245"/>
                <a:gd name="T30" fmla="*/ 111 w 2250"/>
                <a:gd name="T31" fmla="*/ 1608 h 2245"/>
                <a:gd name="T32" fmla="*/ 43 w 2250"/>
                <a:gd name="T33" fmla="*/ 1429 h 2245"/>
                <a:gd name="T34" fmla="*/ 6 w 2250"/>
                <a:gd name="T35" fmla="*/ 1237 h 2245"/>
                <a:gd name="T36" fmla="*/ 3 w 2250"/>
                <a:gd name="T37" fmla="*/ 1037 h 2245"/>
                <a:gd name="T38" fmla="*/ 36 w 2250"/>
                <a:gd name="T39" fmla="*/ 842 h 2245"/>
                <a:gd name="T40" fmla="*/ 99 w 2250"/>
                <a:gd name="T41" fmla="*/ 661 h 2245"/>
                <a:gd name="T42" fmla="*/ 192 w 2250"/>
                <a:gd name="T43" fmla="*/ 496 h 2245"/>
                <a:gd name="T44" fmla="*/ 311 w 2250"/>
                <a:gd name="T45" fmla="*/ 349 h 2245"/>
                <a:gd name="T46" fmla="*/ 452 w 2250"/>
                <a:gd name="T47" fmla="*/ 224 h 2245"/>
                <a:gd name="T48" fmla="*/ 613 w 2250"/>
                <a:gd name="T49" fmla="*/ 123 h 2245"/>
                <a:gd name="T50" fmla="*/ 790 w 2250"/>
                <a:gd name="T51" fmla="*/ 51 h 2245"/>
                <a:gd name="T52" fmla="*/ 982 w 2250"/>
                <a:gd name="T53" fmla="*/ 9 h 2245"/>
                <a:gd name="T54" fmla="*/ 1183 w 2250"/>
                <a:gd name="T55" fmla="*/ 1 h 2245"/>
                <a:gd name="T56" fmla="*/ 1379 w 2250"/>
                <a:gd name="T57" fmla="*/ 29 h 2245"/>
                <a:gd name="T58" fmla="*/ 1563 w 2250"/>
                <a:gd name="T59" fmla="*/ 89 h 2245"/>
                <a:gd name="T60" fmla="*/ 1731 w 2250"/>
                <a:gd name="T61" fmla="*/ 177 h 2245"/>
                <a:gd name="T62" fmla="*/ 1882 w 2250"/>
                <a:gd name="T63" fmla="*/ 292 h 2245"/>
                <a:gd name="T64" fmla="*/ 2010 w 2250"/>
                <a:gd name="T65" fmla="*/ 430 h 2245"/>
                <a:gd name="T66" fmla="*/ 2114 w 2250"/>
                <a:gd name="T67" fmla="*/ 588 h 2245"/>
                <a:gd name="T68" fmla="*/ 2191 w 2250"/>
                <a:gd name="T69" fmla="*/ 763 h 2245"/>
                <a:gd name="T70" fmla="*/ 2237 w 2250"/>
                <a:gd name="T71" fmla="*/ 952 h 2245"/>
                <a:gd name="T72" fmla="*/ 1632 w 2250"/>
                <a:gd name="T73" fmla="*/ 1629 h 2245"/>
                <a:gd name="T74" fmla="*/ 1771 w 2250"/>
                <a:gd name="T75" fmla="*/ 1433 h 2245"/>
                <a:gd name="T76" fmla="*/ 1838 w 2250"/>
                <a:gd name="T77" fmla="*/ 1196 h 2245"/>
                <a:gd name="T78" fmla="*/ 1819 w 2250"/>
                <a:gd name="T79" fmla="*/ 943 h 2245"/>
                <a:gd name="T80" fmla="*/ 1720 w 2250"/>
                <a:gd name="T81" fmla="*/ 722 h 2245"/>
                <a:gd name="T82" fmla="*/ 1554 w 2250"/>
                <a:gd name="T83" fmla="*/ 549 h 2245"/>
                <a:gd name="T84" fmla="*/ 1338 w 2250"/>
                <a:gd name="T85" fmla="*/ 440 h 2245"/>
                <a:gd name="T86" fmla="*/ 1088 w 2250"/>
                <a:gd name="T87" fmla="*/ 409 h 2245"/>
                <a:gd name="T88" fmla="*/ 846 w 2250"/>
                <a:gd name="T89" fmla="*/ 464 h 2245"/>
                <a:gd name="T90" fmla="*/ 644 w 2250"/>
                <a:gd name="T91" fmla="*/ 593 h 2245"/>
                <a:gd name="T92" fmla="*/ 495 w 2250"/>
                <a:gd name="T93" fmla="*/ 781 h 2245"/>
                <a:gd name="T94" fmla="*/ 417 w 2250"/>
                <a:gd name="T95" fmla="*/ 1013 h 2245"/>
                <a:gd name="T96" fmla="*/ 423 w 2250"/>
                <a:gd name="T97" fmla="*/ 1267 h 2245"/>
                <a:gd name="T98" fmla="*/ 512 w 2250"/>
                <a:gd name="T99" fmla="*/ 1493 h 2245"/>
                <a:gd name="T100" fmla="*/ 669 w 2250"/>
                <a:gd name="T101" fmla="*/ 1674 h 2245"/>
                <a:gd name="T102" fmla="*/ 879 w 2250"/>
                <a:gd name="T103" fmla="*/ 1794 h 2245"/>
                <a:gd name="T104" fmla="*/ 1125 w 2250"/>
                <a:gd name="T105" fmla="*/ 1838 h 2245"/>
                <a:gd name="T106" fmla="*/ 1338 w 2250"/>
                <a:gd name="T107" fmla="*/ 1806 h 2245"/>
                <a:gd name="T108" fmla="*/ 1554 w 2250"/>
                <a:gd name="T109" fmla="*/ 1696 h 2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250" h="2245">
                  <a:moveTo>
                    <a:pt x="2250" y="1122"/>
                  </a:moveTo>
                  <a:lnTo>
                    <a:pt x="2250" y="1152"/>
                  </a:lnTo>
                  <a:lnTo>
                    <a:pt x="2249" y="1180"/>
                  </a:lnTo>
                  <a:lnTo>
                    <a:pt x="2247" y="1209"/>
                  </a:lnTo>
                  <a:lnTo>
                    <a:pt x="2244" y="1237"/>
                  </a:lnTo>
                  <a:lnTo>
                    <a:pt x="2241" y="1266"/>
                  </a:lnTo>
                  <a:lnTo>
                    <a:pt x="2237" y="1293"/>
                  </a:lnTo>
                  <a:lnTo>
                    <a:pt x="2233" y="1320"/>
                  </a:lnTo>
                  <a:lnTo>
                    <a:pt x="2228" y="1349"/>
                  </a:lnTo>
                  <a:lnTo>
                    <a:pt x="2222" y="1375"/>
                  </a:lnTo>
                  <a:lnTo>
                    <a:pt x="2214" y="1403"/>
                  </a:lnTo>
                  <a:lnTo>
                    <a:pt x="2207" y="1429"/>
                  </a:lnTo>
                  <a:lnTo>
                    <a:pt x="2200" y="1456"/>
                  </a:lnTo>
                  <a:lnTo>
                    <a:pt x="2191" y="1482"/>
                  </a:lnTo>
                  <a:lnTo>
                    <a:pt x="2182" y="1508"/>
                  </a:lnTo>
                  <a:lnTo>
                    <a:pt x="2173" y="1534"/>
                  </a:lnTo>
                  <a:lnTo>
                    <a:pt x="2161" y="1558"/>
                  </a:lnTo>
                  <a:lnTo>
                    <a:pt x="2151" y="1584"/>
                  </a:lnTo>
                  <a:lnTo>
                    <a:pt x="2139" y="1608"/>
                  </a:lnTo>
                  <a:lnTo>
                    <a:pt x="2127" y="1633"/>
                  </a:lnTo>
                  <a:lnTo>
                    <a:pt x="2114" y="1657"/>
                  </a:lnTo>
                  <a:lnTo>
                    <a:pt x="2101" y="1681"/>
                  </a:lnTo>
                  <a:lnTo>
                    <a:pt x="2087" y="1704"/>
                  </a:lnTo>
                  <a:lnTo>
                    <a:pt x="2073" y="1727"/>
                  </a:lnTo>
                  <a:lnTo>
                    <a:pt x="2058" y="1750"/>
                  </a:lnTo>
                  <a:lnTo>
                    <a:pt x="2043" y="1772"/>
                  </a:lnTo>
                  <a:lnTo>
                    <a:pt x="2027" y="1793"/>
                  </a:lnTo>
                  <a:lnTo>
                    <a:pt x="2010" y="1815"/>
                  </a:lnTo>
                  <a:lnTo>
                    <a:pt x="1993" y="1836"/>
                  </a:lnTo>
                  <a:lnTo>
                    <a:pt x="1976" y="1857"/>
                  </a:lnTo>
                  <a:lnTo>
                    <a:pt x="1958" y="1877"/>
                  </a:lnTo>
                  <a:lnTo>
                    <a:pt x="1940" y="1896"/>
                  </a:lnTo>
                  <a:lnTo>
                    <a:pt x="1921" y="1916"/>
                  </a:lnTo>
                  <a:lnTo>
                    <a:pt x="1901" y="1935"/>
                  </a:lnTo>
                  <a:lnTo>
                    <a:pt x="1882" y="1953"/>
                  </a:lnTo>
                  <a:lnTo>
                    <a:pt x="1861" y="1970"/>
                  </a:lnTo>
                  <a:lnTo>
                    <a:pt x="1841" y="1988"/>
                  </a:lnTo>
                  <a:lnTo>
                    <a:pt x="1820" y="2005"/>
                  </a:lnTo>
                  <a:lnTo>
                    <a:pt x="1798" y="2021"/>
                  </a:lnTo>
                  <a:lnTo>
                    <a:pt x="1776" y="2038"/>
                  </a:lnTo>
                  <a:lnTo>
                    <a:pt x="1754" y="2053"/>
                  </a:lnTo>
                  <a:lnTo>
                    <a:pt x="1731" y="2068"/>
                  </a:lnTo>
                  <a:lnTo>
                    <a:pt x="1708" y="2082"/>
                  </a:lnTo>
                  <a:lnTo>
                    <a:pt x="1685" y="2096"/>
                  </a:lnTo>
                  <a:lnTo>
                    <a:pt x="1662" y="2109"/>
                  </a:lnTo>
                  <a:lnTo>
                    <a:pt x="1637" y="2122"/>
                  </a:lnTo>
                  <a:lnTo>
                    <a:pt x="1613" y="2134"/>
                  </a:lnTo>
                  <a:lnTo>
                    <a:pt x="1588" y="2145"/>
                  </a:lnTo>
                  <a:lnTo>
                    <a:pt x="1563" y="2157"/>
                  </a:lnTo>
                  <a:lnTo>
                    <a:pt x="1537" y="2167"/>
                  </a:lnTo>
                  <a:lnTo>
                    <a:pt x="1512" y="2177"/>
                  </a:lnTo>
                  <a:lnTo>
                    <a:pt x="1486" y="2186"/>
                  </a:lnTo>
                  <a:lnTo>
                    <a:pt x="1460" y="2194"/>
                  </a:lnTo>
                  <a:lnTo>
                    <a:pt x="1433" y="2202"/>
                  </a:lnTo>
                  <a:lnTo>
                    <a:pt x="1407" y="2209"/>
                  </a:lnTo>
                  <a:lnTo>
                    <a:pt x="1379" y="2217"/>
                  </a:lnTo>
                  <a:lnTo>
                    <a:pt x="1351" y="2222"/>
                  </a:lnTo>
                  <a:lnTo>
                    <a:pt x="1324" y="2228"/>
                  </a:lnTo>
                  <a:lnTo>
                    <a:pt x="1296" y="2232"/>
                  </a:lnTo>
                  <a:lnTo>
                    <a:pt x="1268" y="2236"/>
                  </a:lnTo>
                  <a:lnTo>
                    <a:pt x="1240" y="2239"/>
                  </a:lnTo>
                  <a:lnTo>
                    <a:pt x="1212" y="2242"/>
                  </a:lnTo>
                  <a:lnTo>
                    <a:pt x="1183" y="2243"/>
                  </a:lnTo>
                  <a:lnTo>
                    <a:pt x="1154" y="2245"/>
                  </a:lnTo>
                  <a:lnTo>
                    <a:pt x="1125" y="2245"/>
                  </a:lnTo>
                  <a:lnTo>
                    <a:pt x="1125" y="2244"/>
                  </a:lnTo>
                  <a:lnTo>
                    <a:pt x="1096" y="2244"/>
                  </a:lnTo>
                  <a:lnTo>
                    <a:pt x="1067" y="2243"/>
                  </a:lnTo>
                  <a:lnTo>
                    <a:pt x="1038" y="2241"/>
                  </a:lnTo>
                  <a:lnTo>
                    <a:pt x="1010" y="2238"/>
                  </a:lnTo>
                  <a:lnTo>
                    <a:pt x="982" y="2235"/>
                  </a:lnTo>
                  <a:lnTo>
                    <a:pt x="954" y="2231"/>
                  </a:lnTo>
                  <a:lnTo>
                    <a:pt x="926" y="2227"/>
                  </a:lnTo>
                  <a:lnTo>
                    <a:pt x="899" y="2222"/>
                  </a:lnTo>
                  <a:lnTo>
                    <a:pt x="871" y="2216"/>
                  </a:lnTo>
                  <a:lnTo>
                    <a:pt x="843" y="2208"/>
                  </a:lnTo>
                  <a:lnTo>
                    <a:pt x="817" y="2201"/>
                  </a:lnTo>
                  <a:lnTo>
                    <a:pt x="790" y="2193"/>
                  </a:lnTo>
                  <a:lnTo>
                    <a:pt x="764" y="2185"/>
                  </a:lnTo>
                  <a:lnTo>
                    <a:pt x="738" y="2176"/>
                  </a:lnTo>
                  <a:lnTo>
                    <a:pt x="713" y="2166"/>
                  </a:lnTo>
                  <a:lnTo>
                    <a:pt x="687" y="2156"/>
                  </a:lnTo>
                  <a:lnTo>
                    <a:pt x="662" y="2145"/>
                  </a:lnTo>
                  <a:lnTo>
                    <a:pt x="637" y="2133"/>
                  </a:lnTo>
                  <a:lnTo>
                    <a:pt x="613" y="2121"/>
                  </a:lnTo>
                  <a:lnTo>
                    <a:pt x="588" y="2109"/>
                  </a:lnTo>
                  <a:lnTo>
                    <a:pt x="565" y="2096"/>
                  </a:lnTo>
                  <a:lnTo>
                    <a:pt x="542" y="2081"/>
                  </a:lnTo>
                  <a:lnTo>
                    <a:pt x="519" y="2067"/>
                  </a:lnTo>
                  <a:lnTo>
                    <a:pt x="496" y="2053"/>
                  </a:lnTo>
                  <a:lnTo>
                    <a:pt x="474" y="2037"/>
                  </a:lnTo>
                  <a:lnTo>
                    <a:pt x="452" y="2021"/>
                  </a:lnTo>
                  <a:lnTo>
                    <a:pt x="430" y="2005"/>
                  </a:lnTo>
                  <a:lnTo>
                    <a:pt x="409" y="1988"/>
                  </a:lnTo>
                  <a:lnTo>
                    <a:pt x="389" y="1970"/>
                  </a:lnTo>
                  <a:lnTo>
                    <a:pt x="368" y="1952"/>
                  </a:lnTo>
                  <a:lnTo>
                    <a:pt x="349" y="1934"/>
                  </a:lnTo>
                  <a:lnTo>
                    <a:pt x="329" y="1916"/>
                  </a:lnTo>
                  <a:lnTo>
                    <a:pt x="311" y="1896"/>
                  </a:lnTo>
                  <a:lnTo>
                    <a:pt x="293" y="1876"/>
                  </a:lnTo>
                  <a:lnTo>
                    <a:pt x="274" y="1857"/>
                  </a:lnTo>
                  <a:lnTo>
                    <a:pt x="257" y="1835"/>
                  </a:lnTo>
                  <a:lnTo>
                    <a:pt x="240" y="1815"/>
                  </a:lnTo>
                  <a:lnTo>
                    <a:pt x="223" y="1793"/>
                  </a:lnTo>
                  <a:lnTo>
                    <a:pt x="208" y="1771"/>
                  </a:lnTo>
                  <a:lnTo>
                    <a:pt x="192" y="1750"/>
                  </a:lnTo>
                  <a:lnTo>
                    <a:pt x="177" y="1726"/>
                  </a:lnTo>
                  <a:lnTo>
                    <a:pt x="163" y="1704"/>
                  </a:lnTo>
                  <a:lnTo>
                    <a:pt x="149" y="1681"/>
                  </a:lnTo>
                  <a:lnTo>
                    <a:pt x="136" y="1657"/>
                  </a:lnTo>
                  <a:lnTo>
                    <a:pt x="123" y="1633"/>
                  </a:lnTo>
                  <a:lnTo>
                    <a:pt x="111" y="1608"/>
                  </a:lnTo>
                  <a:lnTo>
                    <a:pt x="99" y="1584"/>
                  </a:lnTo>
                  <a:lnTo>
                    <a:pt x="89" y="1558"/>
                  </a:lnTo>
                  <a:lnTo>
                    <a:pt x="78" y="1533"/>
                  </a:lnTo>
                  <a:lnTo>
                    <a:pt x="68" y="1508"/>
                  </a:lnTo>
                  <a:lnTo>
                    <a:pt x="59" y="1482"/>
                  </a:lnTo>
                  <a:lnTo>
                    <a:pt x="51" y="1456"/>
                  </a:lnTo>
                  <a:lnTo>
                    <a:pt x="43" y="1429"/>
                  </a:lnTo>
                  <a:lnTo>
                    <a:pt x="36" y="1403"/>
                  </a:lnTo>
                  <a:lnTo>
                    <a:pt x="29" y="1375"/>
                  </a:lnTo>
                  <a:lnTo>
                    <a:pt x="22" y="1348"/>
                  </a:lnTo>
                  <a:lnTo>
                    <a:pt x="17" y="1320"/>
                  </a:lnTo>
                  <a:lnTo>
                    <a:pt x="13" y="1293"/>
                  </a:lnTo>
                  <a:lnTo>
                    <a:pt x="9" y="1266"/>
                  </a:lnTo>
                  <a:lnTo>
                    <a:pt x="6" y="1237"/>
                  </a:lnTo>
                  <a:lnTo>
                    <a:pt x="3" y="1209"/>
                  </a:lnTo>
                  <a:lnTo>
                    <a:pt x="1" y="1180"/>
                  </a:lnTo>
                  <a:lnTo>
                    <a:pt x="0" y="1152"/>
                  </a:lnTo>
                  <a:lnTo>
                    <a:pt x="0" y="1122"/>
                  </a:lnTo>
                  <a:lnTo>
                    <a:pt x="0" y="1094"/>
                  </a:lnTo>
                  <a:lnTo>
                    <a:pt x="1" y="1065"/>
                  </a:lnTo>
                  <a:lnTo>
                    <a:pt x="3" y="1037"/>
                  </a:lnTo>
                  <a:lnTo>
                    <a:pt x="6" y="1008"/>
                  </a:lnTo>
                  <a:lnTo>
                    <a:pt x="9" y="980"/>
                  </a:lnTo>
                  <a:lnTo>
                    <a:pt x="13" y="952"/>
                  </a:lnTo>
                  <a:lnTo>
                    <a:pt x="17" y="925"/>
                  </a:lnTo>
                  <a:lnTo>
                    <a:pt x="22" y="897"/>
                  </a:lnTo>
                  <a:lnTo>
                    <a:pt x="29" y="870"/>
                  </a:lnTo>
                  <a:lnTo>
                    <a:pt x="36" y="842"/>
                  </a:lnTo>
                  <a:lnTo>
                    <a:pt x="43" y="816"/>
                  </a:lnTo>
                  <a:lnTo>
                    <a:pt x="51" y="790"/>
                  </a:lnTo>
                  <a:lnTo>
                    <a:pt x="59" y="763"/>
                  </a:lnTo>
                  <a:lnTo>
                    <a:pt x="68" y="738"/>
                  </a:lnTo>
                  <a:lnTo>
                    <a:pt x="78" y="712"/>
                  </a:lnTo>
                  <a:lnTo>
                    <a:pt x="89" y="687"/>
                  </a:lnTo>
                  <a:lnTo>
                    <a:pt x="99" y="661"/>
                  </a:lnTo>
                  <a:lnTo>
                    <a:pt x="111" y="637"/>
                  </a:lnTo>
                  <a:lnTo>
                    <a:pt x="123" y="613"/>
                  </a:lnTo>
                  <a:lnTo>
                    <a:pt x="136" y="588"/>
                  </a:lnTo>
                  <a:lnTo>
                    <a:pt x="149" y="565"/>
                  </a:lnTo>
                  <a:lnTo>
                    <a:pt x="163" y="541"/>
                  </a:lnTo>
                  <a:lnTo>
                    <a:pt x="177" y="519"/>
                  </a:lnTo>
                  <a:lnTo>
                    <a:pt x="192" y="496"/>
                  </a:lnTo>
                  <a:lnTo>
                    <a:pt x="208" y="474"/>
                  </a:lnTo>
                  <a:lnTo>
                    <a:pt x="223" y="452"/>
                  </a:lnTo>
                  <a:lnTo>
                    <a:pt x="240" y="430"/>
                  </a:lnTo>
                  <a:lnTo>
                    <a:pt x="257" y="409"/>
                  </a:lnTo>
                  <a:lnTo>
                    <a:pt x="274" y="389"/>
                  </a:lnTo>
                  <a:lnTo>
                    <a:pt x="293" y="368"/>
                  </a:lnTo>
                  <a:lnTo>
                    <a:pt x="311" y="349"/>
                  </a:lnTo>
                  <a:lnTo>
                    <a:pt x="329" y="330"/>
                  </a:lnTo>
                  <a:lnTo>
                    <a:pt x="349" y="311"/>
                  </a:lnTo>
                  <a:lnTo>
                    <a:pt x="369" y="292"/>
                  </a:lnTo>
                  <a:lnTo>
                    <a:pt x="389" y="275"/>
                  </a:lnTo>
                  <a:lnTo>
                    <a:pt x="410" y="258"/>
                  </a:lnTo>
                  <a:lnTo>
                    <a:pt x="430" y="240"/>
                  </a:lnTo>
                  <a:lnTo>
                    <a:pt x="452" y="224"/>
                  </a:lnTo>
                  <a:lnTo>
                    <a:pt x="474" y="208"/>
                  </a:lnTo>
                  <a:lnTo>
                    <a:pt x="497" y="192"/>
                  </a:lnTo>
                  <a:lnTo>
                    <a:pt x="519" y="177"/>
                  </a:lnTo>
                  <a:lnTo>
                    <a:pt x="542" y="163"/>
                  </a:lnTo>
                  <a:lnTo>
                    <a:pt x="565" y="150"/>
                  </a:lnTo>
                  <a:lnTo>
                    <a:pt x="590" y="137"/>
                  </a:lnTo>
                  <a:lnTo>
                    <a:pt x="613" y="123"/>
                  </a:lnTo>
                  <a:lnTo>
                    <a:pt x="637" y="111"/>
                  </a:lnTo>
                  <a:lnTo>
                    <a:pt x="663" y="100"/>
                  </a:lnTo>
                  <a:lnTo>
                    <a:pt x="687" y="89"/>
                  </a:lnTo>
                  <a:lnTo>
                    <a:pt x="713" y="79"/>
                  </a:lnTo>
                  <a:lnTo>
                    <a:pt x="738" y="68"/>
                  </a:lnTo>
                  <a:lnTo>
                    <a:pt x="765" y="59"/>
                  </a:lnTo>
                  <a:lnTo>
                    <a:pt x="790" y="51"/>
                  </a:lnTo>
                  <a:lnTo>
                    <a:pt x="817" y="43"/>
                  </a:lnTo>
                  <a:lnTo>
                    <a:pt x="845" y="36"/>
                  </a:lnTo>
                  <a:lnTo>
                    <a:pt x="871" y="29"/>
                  </a:lnTo>
                  <a:lnTo>
                    <a:pt x="899" y="24"/>
                  </a:lnTo>
                  <a:lnTo>
                    <a:pt x="926" y="18"/>
                  </a:lnTo>
                  <a:lnTo>
                    <a:pt x="954" y="13"/>
                  </a:lnTo>
                  <a:lnTo>
                    <a:pt x="982" y="9"/>
                  </a:lnTo>
                  <a:lnTo>
                    <a:pt x="1010" y="6"/>
                  </a:lnTo>
                  <a:lnTo>
                    <a:pt x="1038" y="3"/>
                  </a:lnTo>
                  <a:lnTo>
                    <a:pt x="1067" y="1"/>
                  </a:lnTo>
                  <a:lnTo>
                    <a:pt x="1096" y="0"/>
                  </a:lnTo>
                  <a:lnTo>
                    <a:pt x="1125" y="0"/>
                  </a:lnTo>
                  <a:lnTo>
                    <a:pt x="1154" y="0"/>
                  </a:lnTo>
                  <a:lnTo>
                    <a:pt x="1183" y="1"/>
                  </a:lnTo>
                  <a:lnTo>
                    <a:pt x="1212" y="3"/>
                  </a:lnTo>
                  <a:lnTo>
                    <a:pt x="1240" y="6"/>
                  </a:lnTo>
                  <a:lnTo>
                    <a:pt x="1268" y="9"/>
                  </a:lnTo>
                  <a:lnTo>
                    <a:pt x="1296" y="13"/>
                  </a:lnTo>
                  <a:lnTo>
                    <a:pt x="1324" y="18"/>
                  </a:lnTo>
                  <a:lnTo>
                    <a:pt x="1351" y="23"/>
                  </a:lnTo>
                  <a:lnTo>
                    <a:pt x="1379" y="29"/>
                  </a:lnTo>
                  <a:lnTo>
                    <a:pt x="1407" y="36"/>
                  </a:lnTo>
                  <a:lnTo>
                    <a:pt x="1433" y="43"/>
                  </a:lnTo>
                  <a:lnTo>
                    <a:pt x="1460" y="51"/>
                  </a:lnTo>
                  <a:lnTo>
                    <a:pt x="1486" y="59"/>
                  </a:lnTo>
                  <a:lnTo>
                    <a:pt x="1512" y="68"/>
                  </a:lnTo>
                  <a:lnTo>
                    <a:pt x="1537" y="79"/>
                  </a:lnTo>
                  <a:lnTo>
                    <a:pt x="1563" y="89"/>
                  </a:lnTo>
                  <a:lnTo>
                    <a:pt x="1588" y="100"/>
                  </a:lnTo>
                  <a:lnTo>
                    <a:pt x="1613" y="111"/>
                  </a:lnTo>
                  <a:lnTo>
                    <a:pt x="1637" y="123"/>
                  </a:lnTo>
                  <a:lnTo>
                    <a:pt x="1662" y="136"/>
                  </a:lnTo>
                  <a:lnTo>
                    <a:pt x="1685" y="149"/>
                  </a:lnTo>
                  <a:lnTo>
                    <a:pt x="1708" y="163"/>
                  </a:lnTo>
                  <a:lnTo>
                    <a:pt x="1731" y="177"/>
                  </a:lnTo>
                  <a:lnTo>
                    <a:pt x="1754" y="192"/>
                  </a:lnTo>
                  <a:lnTo>
                    <a:pt x="1776" y="208"/>
                  </a:lnTo>
                  <a:lnTo>
                    <a:pt x="1798" y="224"/>
                  </a:lnTo>
                  <a:lnTo>
                    <a:pt x="1820" y="240"/>
                  </a:lnTo>
                  <a:lnTo>
                    <a:pt x="1841" y="257"/>
                  </a:lnTo>
                  <a:lnTo>
                    <a:pt x="1861" y="275"/>
                  </a:lnTo>
                  <a:lnTo>
                    <a:pt x="1882" y="292"/>
                  </a:lnTo>
                  <a:lnTo>
                    <a:pt x="1901" y="310"/>
                  </a:lnTo>
                  <a:lnTo>
                    <a:pt x="1921" y="330"/>
                  </a:lnTo>
                  <a:lnTo>
                    <a:pt x="1940" y="349"/>
                  </a:lnTo>
                  <a:lnTo>
                    <a:pt x="1958" y="368"/>
                  </a:lnTo>
                  <a:lnTo>
                    <a:pt x="1976" y="389"/>
                  </a:lnTo>
                  <a:lnTo>
                    <a:pt x="1993" y="409"/>
                  </a:lnTo>
                  <a:lnTo>
                    <a:pt x="2010" y="430"/>
                  </a:lnTo>
                  <a:lnTo>
                    <a:pt x="2027" y="452"/>
                  </a:lnTo>
                  <a:lnTo>
                    <a:pt x="2043" y="473"/>
                  </a:lnTo>
                  <a:lnTo>
                    <a:pt x="2058" y="496"/>
                  </a:lnTo>
                  <a:lnTo>
                    <a:pt x="2073" y="518"/>
                  </a:lnTo>
                  <a:lnTo>
                    <a:pt x="2087" y="541"/>
                  </a:lnTo>
                  <a:lnTo>
                    <a:pt x="2101" y="565"/>
                  </a:lnTo>
                  <a:lnTo>
                    <a:pt x="2114" y="588"/>
                  </a:lnTo>
                  <a:lnTo>
                    <a:pt x="2127" y="613"/>
                  </a:lnTo>
                  <a:lnTo>
                    <a:pt x="2139" y="637"/>
                  </a:lnTo>
                  <a:lnTo>
                    <a:pt x="2151" y="661"/>
                  </a:lnTo>
                  <a:lnTo>
                    <a:pt x="2161" y="686"/>
                  </a:lnTo>
                  <a:lnTo>
                    <a:pt x="2173" y="711"/>
                  </a:lnTo>
                  <a:lnTo>
                    <a:pt x="2182" y="738"/>
                  </a:lnTo>
                  <a:lnTo>
                    <a:pt x="2191" y="763"/>
                  </a:lnTo>
                  <a:lnTo>
                    <a:pt x="2200" y="790"/>
                  </a:lnTo>
                  <a:lnTo>
                    <a:pt x="2207" y="816"/>
                  </a:lnTo>
                  <a:lnTo>
                    <a:pt x="2214" y="842"/>
                  </a:lnTo>
                  <a:lnTo>
                    <a:pt x="2222" y="870"/>
                  </a:lnTo>
                  <a:lnTo>
                    <a:pt x="2228" y="896"/>
                  </a:lnTo>
                  <a:lnTo>
                    <a:pt x="2233" y="924"/>
                  </a:lnTo>
                  <a:lnTo>
                    <a:pt x="2237" y="952"/>
                  </a:lnTo>
                  <a:lnTo>
                    <a:pt x="2241" y="980"/>
                  </a:lnTo>
                  <a:lnTo>
                    <a:pt x="2244" y="1008"/>
                  </a:lnTo>
                  <a:lnTo>
                    <a:pt x="2247" y="1037"/>
                  </a:lnTo>
                  <a:lnTo>
                    <a:pt x="2249" y="1065"/>
                  </a:lnTo>
                  <a:lnTo>
                    <a:pt x="2250" y="1094"/>
                  </a:lnTo>
                  <a:lnTo>
                    <a:pt x="2250" y="1122"/>
                  </a:lnTo>
                  <a:close/>
                  <a:moveTo>
                    <a:pt x="1632" y="1629"/>
                  </a:moveTo>
                  <a:lnTo>
                    <a:pt x="1655" y="1604"/>
                  </a:lnTo>
                  <a:lnTo>
                    <a:pt x="1678" y="1579"/>
                  </a:lnTo>
                  <a:lnTo>
                    <a:pt x="1699" y="1551"/>
                  </a:lnTo>
                  <a:lnTo>
                    <a:pt x="1720" y="1523"/>
                  </a:lnTo>
                  <a:lnTo>
                    <a:pt x="1738" y="1494"/>
                  </a:lnTo>
                  <a:lnTo>
                    <a:pt x="1755" y="1464"/>
                  </a:lnTo>
                  <a:lnTo>
                    <a:pt x="1771" y="1433"/>
                  </a:lnTo>
                  <a:lnTo>
                    <a:pt x="1785" y="1402"/>
                  </a:lnTo>
                  <a:lnTo>
                    <a:pt x="1798" y="1369"/>
                  </a:lnTo>
                  <a:lnTo>
                    <a:pt x="1809" y="1336"/>
                  </a:lnTo>
                  <a:lnTo>
                    <a:pt x="1819" y="1302"/>
                  </a:lnTo>
                  <a:lnTo>
                    <a:pt x="1827" y="1268"/>
                  </a:lnTo>
                  <a:lnTo>
                    <a:pt x="1833" y="1232"/>
                  </a:lnTo>
                  <a:lnTo>
                    <a:pt x="1838" y="1196"/>
                  </a:lnTo>
                  <a:lnTo>
                    <a:pt x="1841" y="1160"/>
                  </a:lnTo>
                  <a:lnTo>
                    <a:pt x="1841" y="1122"/>
                  </a:lnTo>
                  <a:lnTo>
                    <a:pt x="1841" y="1086"/>
                  </a:lnTo>
                  <a:lnTo>
                    <a:pt x="1838" y="1049"/>
                  </a:lnTo>
                  <a:lnTo>
                    <a:pt x="1833" y="1013"/>
                  </a:lnTo>
                  <a:lnTo>
                    <a:pt x="1827" y="978"/>
                  </a:lnTo>
                  <a:lnTo>
                    <a:pt x="1819" y="943"/>
                  </a:lnTo>
                  <a:lnTo>
                    <a:pt x="1809" y="910"/>
                  </a:lnTo>
                  <a:lnTo>
                    <a:pt x="1798" y="876"/>
                  </a:lnTo>
                  <a:lnTo>
                    <a:pt x="1785" y="843"/>
                  </a:lnTo>
                  <a:lnTo>
                    <a:pt x="1771" y="812"/>
                  </a:lnTo>
                  <a:lnTo>
                    <a:pt x="1755" y="781"/>
                  </a:lnTo>
                  <a:lnTo>
                    <a:pt x="1738" y="751"/>
                  </a:lnTo>
                  <a:lnTo>
                    <a:pt x="1720" y="722"/>
                  </a:lnTo>
                  <a:lnTo>
                    <a:pt x="1699" y="694"/>
                  </a:lnTo>
                  <a:lnTo>
                    <a:pt x="1678" y="666"/>
                  </a:lnTo>
                  <a:lnTo>
                    <a:pt x="1655" y="641"/>
                  </a:lnTo>
                  <a:lnTo>
                    <a:pt x="1632" y="616"/>
                  </a:lnTo>
                  <a:lnTo>
                    <a:pt x="1607" y="592"/>
                  </a:lnTo>
                  <a:lnTo>
                    <a:pt x="1581" y="570"/>
                  </a:lnTo>
                  <a:lnTo>
                    <a:pt x="1554" y="549"/>
                  </a:lnTo>
                  <a:lnTo>
                    <a:pt x="1526" y="529"/>
                  </a:lnTo>
                  <a:lnTo>
                    <a:pt x="1497" y="511"/>
                  </a:lnTo>
                  <a:lnTo>
                    <a:pt x="1467" y="494"/>
                  </a:lnTo>
                  <a:lnTo>
                    <a:pt x="1436" y="478"/>
                  </a:lnTo>
                  <a:lnTo>
                    <a:pt x="1404" y="464"/>
                  </a:lnTo>
                  <a:lnTo>
                    <a:pt x="1372" y="451"/>
                  </a:lnTo>
                  <a:lnTo>
                    <a:pt x="1338" y="440"/>
                  </a:lnTo>
                  <a:lnTo>
                    <a:pt x="1305" y="430"/>
                  </a:lnTo>
                  <a:lnTo>
                    <a:pt x="1270" y="422"/>
                  </a:lnTo>
                  <a:lnTo>
                    <a:pt x="1234" y="416"/>
                  </a:lnTo>
                  <a:lnTo>
                    <a:pt x="1198" y="411"/>
                  </a:lnTo>
                  <a:lnTo>
                    <a:pt x="1162" y="409"/>
                  </a:lnTo>
                  <a:lnTo>
                    <a:pt x="1125" y="408"/>
                  </a:lnTo>
                  <a:lnTo>
                    <a:pt x="1088" y="409"/>
                  </a:lnTo>
                  <a:lnTo>
                    <a:pt x="1052" y="411"/>
                  </a:lnTo>
                  <a:lnTo>
                    <a:pt x="1016" y="416"/>
                  </a:lnTo>
                  <a:lnTo>
                    <a:pt x="980" y="422"/>
                  </a:lnTo>
                  <a:lnTo>
                    <a:pt x="945" y="430"/>
                  </a:lnTo>
                  <a:lnTo>
                    <a:pt x="912" y="440"/>
                  </a:lnTo>
                  <a:lnTo>
                    <a:pt x="878" y="451"/>
                  </a:lnTo>
                  <a:lnTo>
                    <a:pt x="846" y="464"/>
                  </a:lnTo>
                  <a:lnTo>
                    <a:pt x="814" y="478"/>
                  </a:lnTo>
                  <a:lnTo>
                    <a:pt x="783" y="494"/>
                  </a:lnTo>
                  <a:lnTo>
                    <a:pt x="754" y="511"/>
                  </a:lnTo>
                  <a:lnTo>
                    <a:pt x="724" y="529"/>
                  </a:lnTo>
                  <a:lnTo>
                    <a:pt x="697" y="549"/>
                  </a:lnTo>
                  <a:lnTo>
                    <a:pt x="669" y="571"/>
                  </a:lnTo>
                  <a:lnTo>
                    <a:pt x="644" y="593"/>
                  </a:lnTo>
                  <a:lnTo>
                    <a:pt x="618" y="617"/>
                  </a:lnTo>
                  <a:lnTo>
                    <a:pt x="595" y="641"/>
                  </a:lnTo>
                  <a:lnTo>
                    <a:pt x="572" y="667"/>
                  </a:lnTo>
                  <a:lnTo>
                    <a:pt x="551" y="694"/>
                  </a:lnTo>
                  <a:lnTo>
                    <a:pt x="531" y="722"/>
                  </a:lnTo>
                  <a:lnTo>
                    <a:pt x="512" y="751"/>
                  </a:lnTo>
                  <a:lnTo>
                    <a:pt x="495" y="781"/>
                  </a:lnTo>
                  <a:lnTo>
                    <a:pt x="479" y="812"/>
                  </a:lnTo>
                  <a:lnTo>
                    <a:pt x="465" y="843"/>
                  </a:lnTo>
                  <a:lnTo>
                    <a:pt x="452" y="876"/>
                  </a:lnTo>
                  <a:lnTo>
                    <a:pt x="441" y="910"/>
                  </a:lnTo>
                  <a:lnTo>
                    <a:pt x="431" y="943"/>
                  </a:lnTo>
                  <a:lnTo>
                    <a:pt x="423" y="979"/>
                  </a:lnTo>
                  <a:lnTo>
                    <a:pt x="417" y="1013"/>
                  </a:lnTo>
                  <a:lnTo>
                    <a:pt x="412" y="1049"/>
                  </a:lnTo>
                  <a:lnTo>
                    <a:pt x="410" y="1086"/>
                  </a:lnTo>
                  <a:lnTo>
                    <a:pt x="409" y="1122"/>
                  </a:lnTo>
                  <a:lnTo>
                    <a:pt x="410" y="1160"/>
                  </a:lnTo>
                  <a:lnTo>
                    <a:pt x="412" y="1196"/>
                  </a:lnTo>
                  <a:lnTo>
                    <a:pt x="417" y="1232"/>
                  </a:lnTo>
                  <a:lnTo>
                    <a:pt x="423" y="1267"/>
                  </a:lnTo>
                  <a:lnTo>
                    <a:pt x="431" y="1301"/>
                  </a:lnTo>
                  <a:lnTo>
                    <a:pt x="441" y="1336"/>
                  </a:lnTo>
                  <a:lnTo>
                    <a:pt x="452" y="1369"/>
                  </a:lnTo>
                  <a:lnTo>
                    <a:pt x="465" y="1402"/>
                  </a:lnTo>
                  <a:lnTo>
                    <a:pt x="479" y="1433"/>
                  </a:lnTo>
                  <a:lnTo>
                    <a:pt x="495" y="1464"/>
                  </a:lnTo>
                  <a:lnTo>
                    <a:pt x="512" y="1493"/>
                  </a:lnTo>
                  <a:lnTo>
                    <a:pt x="531" y="1523"/>
                  </a:lnTo>
                  <a:lnTo>
                    <a:pt x="551" y="1551"/>
                  </a:lnTo>
                  <a:lnTo>
                    <a:pt x="572" y="1578"/>
                  </a:lnTo>
                  <a:lnTo>
                    <a:pt x="595" y="1604"/>
                  </a:lnTo>
                  <a:lnTo>
                    <a:pt x="618" y="1629"/>
                  </a:lnTo>
                  <a:lnTo>
                    <a:pt x="644" y="1652"/>
                  </a:lnTo>
                  <a:lnTo>
                    <a:pt x="669" y="1674"/>
                  </a:lnTo>
                  <a:lnTo>
                    <a:pt x="697" y="1696"/>
                  </a:lnTo>
                  <a:lnTo>
                    <a:pt x="724" y="1716"/>
                  </a:lnTo>
                  <a:lnTo>
                    <a:pt x="754" y="1734"/>
                  </a:lnTo>
                  <a:lnTo>
                    <a:pt x="783" y="1752"/>
                  </a:lnTo>
                  <a:lnTo>
                    <a:pt x="815" y="1768"/>
                  </a:lnTo>
                  <a:lnTo>
                    <a:pt x="847" y="1782"/>
                  </a:lnTo>
                  <a:lnTo>
                    <a:pt x="879" y="1794"/>
                  </a:lnTo>
                  <a:lnTo>
                    <a:pt x="912" y="1806"/>
                  </a:lnTo>
                  <a:lnTo>
                    <a:pt x="947" y="1816"/>
                  </a:lnTo>
                  <a:lnTo>
                    <a:pt x="981" y="1824"/>
                  </a:lnTo>
                  <a:lnTo>
                    <a:pt x="1016" y="1830"/>
                  </a:lnTo>
                  <a:lnTo>
                    <a:pt x="1052" y="1834"/>
                  </a:lnTo>
                  <a:lnTo>
                    <a:pt x="1088" y="1837"/>
                  </a:lnTo>
                  <a:lnTo>
                    <a:pt x="1125" y="1838"/>
                  </a:lnTo>
                  <a:lnTo>
                    <a:pt x="1125" y="1837"/>
                  </a:lnTo>
                  <a:lnTo>
                    <a:pt x="1162" y="1836"/>
                  </a:lnTo>
                  <a:lnTo>
                    <a:pt x="1198" y="1834"/>
                  </a:lnTo>
                  <a:lnTo>
                    <a:pt x="1234" y="1829"/>
                  </a:lnTo>
                  <a:lnTo>
                    <a:pt x="1270" y="1823"/>
                  </a:lnTo>
                  <a:lnTo>
                    <a:pt x="1305" y="1815"/>
                  </a:lnTo>
                  <a:lnTo>
                    <a:pt x="1338" y="1806"/>
                  </a:lnTo>
                  <a:lnTo>
                    <a:pt x="1372" y="1794"/>
                  </a:lnTo>
                  <a:lnTo>
                    <a:pt x="1404" y="1781"/>
                  </a:lnTo>
                  <a:lnTo>
                    <a:pt x="1436" y="1767"/>
                  </a:lnTo>
                  <a:lnTo>
                    <a:pt x="1467" y="1752"/>
                  </a:lnTo>
                  <a:lnTo>
                    <a:pt x="1497" y="1734"/>
                  </a:lnTo>
                  <a:lnTo>
                    <a:pt x="1526" y="1716"/>
                  </a:lnTo>
                  <a:lnTo>
                    <a:pt x="1554" y="1696"/>
                  </a:lnTo>
                  <a:lnTo>
                    <a:pt x="1581" y="1675"/>
                  </a:lnTo>
                  <a:lnTo>
                    <a:pt x="1607" y="1653"/>
                  </a:lnTo>
                  <a:lnTo>
                    <a:pt x="1632" y="1629"/>
                  </a:lnTo>
                  <a:close/>
                </a:path>
              </a:pathLst>
            </a:custGeom>
            <a:grpFill/>
            <a:ln>
              <a:noFill/>
            </a:ln>
          </p:spPr>
          <p:txBody>
            <a:bodyPr vert="horz" wrap="square" lIns="216747" tIns="108373" rIns="216747" bIns="108373" numCol="1" anchor="t" anchorCtr="0" compatLnSpc="1">
              <a:prstTxWarp prst="textNoShape">
                <a:avLst/>
              </a:prstTxWarp>
            </a:bodyPr>
            <a:lstStyle/>
            <a:p>
              <a:pPr marL="0" marR="0" lvl="0" indent="0" algn="l" defTabSz="10836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322554"/>
                </a:solidFill>
                <a:effectLst/>
                <a:uLnTx/>
                <a:uFillTx/>
                <a:latin typeface="Arial" panose="020B0604020202020204"/>
                <a:ea typeface="+mn-ea"/>
                <a:cs typeface="Arial" panose="020B0604020202020204" pitchFamily="34" charset="0"/>
                <a:sym typeface="Tenorite Regular"/>
              </a:endParaRPr>
            </a:p>
          </p:txBody>
        </p:sp>
        <p:sp>
          <p:nvSpPr>
            <p:cNvPr id="1136" name="Rectangle 12">
              <a:extLst>
                <a:ext uri="{FF2B5EF4-FFF2-40B4-BE49-F238E27FC236}">
                  <a16:creationId xmlns:a16="http://schemas.microsoft.com/office/drawing/2014/main" id="{C984ECEE-C204-FC67-2C96-658C71A5CB97}"/>
                </a:ext>
              </a:extLst>
            </p:cNvPr>
            <p:cNvSpPr>
              <a:spLocks noChangeArrowheads="1"/>
            </p:cNvSpPr>
            <p:nvPr/>
          </p:nvSpPr>
          <p:spPr bwMode="auto">
            <a:xfrm>
              <a:off x="9539251" y="4131365"/>
              <a:ext cx="9054" cy="32365"/>
            </a:xfrm>
            <a:prstGeom prst="rect">
              <a:avLst/>
            </a:prstGeom>
            <a:grpFill/>
            <a:ln>
              <a:noFill/>
            </a:ln>
          </p:spPr>
          <p:txBody>
            <a:bodyPr vert="horz" wrap="square" lIns="216747" tIns="108373" rIns="216747" bIns="108373" numCol="1" anchor="t" anchorCtr="0" compatLnSpc="1">
              <a:prstTxWarp prst="textNoShape">
                <a:avLst/>
              </a:prstTxWarp>
            </a:bodyPr>
            <a:lstStyle/>
            <a:p>
              <a:pPr marL="0" marR="0" lvl="0" indent="0" algn="l" defTabSz="10836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322554"/>
                </a:solidFill>
                <a:effectLst/>
                <a:uLnTx/>
                <a:uFillTx/>
                <a:latin typeface="Arial" panose="020B0604020202020204"/>
                <a:ea typeface="+mn-ea"/>
                <a:cs typeface="Arial" panose="020B0604020202020204" pitchFamily="34" charset="0"/>
                <a:sym typeface="Tenorite Regular"/>
              </a:endParaRPr>
            </a:p>
          </p:txBody>
        </p:sp>
        <p:sp>
          <p:nvSpPr>
            <p:cNvPr id="1137" name="Rectangle 13">
              <a:extLst>
                <a:ext uri="{FF2B5EF4-FFF2-40B4-BE49-F238E27FC236}">
                  <a16:creationId xmlns:a16="http://schemas.microsoft.com/office/drawing/2014/main" id="{1AC72536-13D7-DD39-3D74-FD79473EFA20}"/>
                </a:ext>
              </a:extLst>
            </p:cNvPr>
            <p:cNvSpPr>
              <a:spLocks noChangeArrowheads="1"/>
            </p:cNvSpPr>
            <p:nvPr/>
          </p:nvSpPr>
          <p:spPr bwMode="auto">
            <a:xfrm>
              <a:off x="9572070" y="4169647"/>
              <a:ext cx="9054" cy="44894"/>
            </a:xfrm>
            <a:prstGeom prst="rect">
              <a:avLst/>
            </a:prstGeom>
            <a:grpFill/>
            <a:ln>
              <a:noFill/>
            </a:ln>
          </p:spPr>
          <p:txBody>
            <a:bodyPr vert="horz" wrap="square" lIns="216747" tIns="108373" rIns="216747" bIns="108373" numCol="1" anchor="t" anchorCtr="0" compatLnSpc="1">
              <a:prstTxWarp prst="textNoShape">
                <a:avLst/>
              </a:prstTxWarp>
            </a:bodyPr>
            <a:lstStyle/>
            <a:p>
              <a:pPr marL="0" marR="0" lvl="0" indent="0" algn="l" defTabSz="10836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322554"/>
                </a:solidFill>
                <a:effectLst/>
                <a:uLnTx/>
                <a:uFillTx/>
                <a:latin typeface="Arial" panose="020B0604020202020204"/>
                <a:ea typeface="+mn-ea"/>
                <a:cs typeface="Arial" panose="020B0604020202020204" pitchFamily="34" charset="0"/>
                <a:sym typeface="Tenorite Regular"/>
              </a:endParaRPr>
            </a:p>
          </p:txBody>
        </p:sp>
        <p:sp>
          <p:nvSpPr>
            <p:cNvPr id="1138" name="Rectangle 14">
              <a:extLst>
                <a:ext uri="{FF2B5EF4-FFF2-40B4-BE49-F238E27FC236}">
                  <a16:creationId xmlns:a16="http://schemas.microsoft.com/office/drawing/2014/main" id="{8A7D9D37-4F04-2B86-FE0A-155D15D87882}"/>
                </a:ext>
              </a:extLst>
            </p:cNvPr>
            <p:cNvSpPr>
              <a:spLocks noChangeArrowheads="1"/>
            </p:cNvSpPr>
            <p:nvPr/>
          </p:nvSpPr>
          <p:spPr bwMode="auto">
            <a:xfrm>
              <a:off x="9506431" y="4169647"/>
              <a:ext cx="9054" cy="44894"/>
            </a:xfrm>
            <a:prstGeom prst="rect">
              <a:avLst/>
            </a:prstGeom>
            <a:grpFill/>
            <a:ln>
              <a:noFill/>
            </a:ln>
          </p:spPr>
          <p:txBody>
            <a:bodyPr vert="horz" wrap="square" lIns="216747" tIns="108373" rIns="216747" bIns="108373" numCol="1" anchor="t" anchorCtr="0" compatLnSpc="1">
              <a:prstTxWarp prst="textNoShape">
                <a:avLst/>
              </a:prstTxWarp>
            </a:bodyPr>
            <a:lstStyle/>
            <a:p>
              <a:pPr marL="0" marR="0" lvl="0" indent="0" algn="l" defTabSz="10836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322554"/>
                </a:solidFill>
                <a:effectLst/>
                <a:uLnTx/>
                <a:uFillTx/>
                <a:latin typeface="Arial" panose="020B0604020202020204"/>
                <a:ea typeface="+mn-ea"/>
                <a:cs typeface="Arial" panose="020B0604020202020204" pitchFamily="34" charset="0"/>
                <a:sym typeface="Tenorite Regular"/>
              </a:endParaRPr>
            </a:p>
          </p:txBody>
        </p:sp>
        <p:sp>
          <p:nvSpPr>
            <p:cNvPr id="1139" name="Freeform 15">
              <a:extLst>
                <a:ext uri="{FF2B5EF4-FFF2-40B4-BE49-F238E27FC236}">
                  <a16:creationId xmlns:a16="http://schemas.microsoft.com/office/drawing/2014/main" id="{E7A1A635-7E49-CF69-8139-E3534507BBB1}"/>
                </a:ext>
              </a:extLst>
            </p:cNvPr>
            <p:cNvSpPr>
              <a:spLocks/>
            </p:cNvSpPr>
            <p:nvPr/>
          </p:nvSpPr>
          <p:spPr bwMode="auto">
            <a:xfrm>
              <a:off x="9480402" y="4127189"/>
              <a:ext cx="99213" cy="61250"/>
            </a:xfrm>
            <a:custGeom>
              <a:avLst/>
              <a:gdLst>
                <a:gd name="T0" fmla="*/ 0 w 4468"/>
                <a:gd name="T1" fmla="*/ 1391 h 3001"/>
                <a:gd name="T2" fmla="*/ 5 w 4468"/>
                <a:gd name="T3" fmla="*/ 1280 h 3001"/>
                <a:gd name="T4" fmla="*/ 16 w 4468"/>
                <a:gd name="T5" fmla="*/ 1172 h 3001"/>
                <a:gd name="T6" fmla="*/ 34 w 4468"/>
                <a:gd name="T7" fmla="*/ 1067 h 3001"/>
                <a:gd name="T8" fmla="*/ 56 w 4468"/>
                <a:gd name="T9" fmla="*/ 964 h 3001"/>
                <a:gd name="T10" fmla="*/ 85 w 4468"/>
                <a:gd name="T11" fmla="*/ 864 h 3001"/>
                <a:gd name="T12" fmla="*/ 119 w 4468"/>
                <a:gd name="T13" fmla="*/ 769 h 3001"/>
                <a:gd name="T14" fmla="*/ 160 w 4468"/>
                <a:gd name="T15" fmla="*/ 677 h 3001"/>
                <a:gd name="T16" fmla="*/ 206 w 4468"/>
                <a:gd name="T17" fmla="*/ 590 h 3001"/>
                <a:gd name="T18" fmla="*/ 258 w 4468"/>
                <a:gd name="T19" fmla="*/ 507 h 3001"/>
                <a:gd name="T20" fmla="*/ 316 w 4468"/>
                <a:gd name="T21" fmla="*/ 429 h 3001"/>
                <a:gd name="T22" fmla="*/ 377 w 4468"/>
                <a:gd name="T23" fmla="*/ 359 h 3001"/>
                <a:gd name="T24" fmla="*/ 443 w 4468"/>
                <a:gd name="T25" fmla="*/ 294 h 3001"/>
                <a:gd name="T26" fmla="*/ 513 w 4468"/>
                <a:gd name="T27" fmla="*/ 236 h 3001"/>
                <a:gd name="T28" fmla="*/ 589 w 4468"/>
                <a:gd name="T29" fmla="*/ 183 h 3001"/>
                <a:gd name="T30" fmla="*/ 668 w 4468"/>
                <a:gd name="T31" fmla="*/ 136 h 3001"/>
                <a:gd name="T32" fmla="*/ 753 w 4468"/>
                <a:gd name="T33" fmla="*/ 95 h 3001"/>
                <a:gd name="T34" fmla="*/ 843 w 4468"/>
                <a:gd name="T35" fmla="*/ 62 h 3001"/>
                <a:gd name="T36" fmla="*/ 935 w 4468"/>
                <a:gd name="T37" fmla="*/ 35 h 3001"/>
                <a:gd name="T38" fmla="*/ 1034 w 4468"/>
                <a:gd name="T39" fmla="*/ 16 h 3001"/>
                <a:gd name="T40" fmla="*/ 1137 w 4468"/>
                <a:gd name="T41" fmla="*/ 4 h 3001"/>
                <a:gd name="T42" fmla="*/ 1244 w 4468"/>
                <a:gd name="T43" fmla="*/ 0 h 3001"/>
                <a:gd name="T44" fmla="*/ 1244 w 4468"/>
                <a:gd name="T45" fmla="*/ 407 h 3001"/>
                <a:gd name="T46" fmla="*/ 1173 w 4468"/>
                <a:gd name="T47" fmla="*/ 410 h 3001"/>
                <a:gd name="T48" fmla="*/ 1105 w 4468"/>
                <a:gd name="T49" fmla="*/ 418 h 3001"/>
                <a:gd name="T50" fmla="*/ 1039 w 4468"/>
                <a:gd name="T51" fmla="*/ 430 h 3001"/>
                <a:gd name="T52" fmla="*/ 977 w 4468"/>
                <a:gd name="T53" fmla="*/ 447 h 3001"/>
                <a:gd name="T54" fmla="*/ 919 w 4468"/>
                <a:gd name="T55" fmla="*/ 469 h 3001"/>
                <a:gd name="T56" fmla="*/ 863 w 4468"/>
                <a:gd name="T57" fmla="*/ 494 h 3001"/>
                <a:gd name="T58" fmla="*/ 811 w 4468"/>
                <a:gd name="T59" fmla="*/ 524 h 3001"/>
                <a:gd name="T60" fmla="*/ 762 w 4468"/>
                <a:gd name="T61" fmla="*/ 558 h 3001"/>
                <a:gd name="T62" fmla="*/ 716 w 4468"/>
                <a:gd name="T63" fmla="*/ 596 h 3001"/>
                <a:gd name="T64" fmla="*/ 674 w 4468"/>
                <a:gd name="T65" fmla="*/ 637 h 3001"/>
                <a:gd name="T66" fmla="*/ 633 w 4468"/>
                <a:gd name="T67" fmla="*/ 684 h 3001"/>
                <a:gd name="T68" fmla="*/ 593 w 4468"/>
                <a:gd name="T69" fmla="*/ 740 h 3001"/>
                <a:gd name="T70" fmla="*/ 555 w 4468"/>
                <a:gd name="T71" fmla="*/ 800 h 3001"/>
                <a:gd name="T72" fmla="*/ 522 w 4468"/>
                <a:gd name="T73" fmla="*/ 864 h 3001"/>
                <a:gd name="T74" fmla="*/ 494 w 4468"/>
                <a:gd name="T75" fmla="*/ 931 h 3001"/>
                <a:gd name="T76" fmla="*/ 469 w 4468"/>
                <a:gd name="T77" fmla="*/ 1002 h 3001"/>
                <a:gd name="T78" fmla="*/ 449 w 4468"/>
                <a:gd name="T79" fmla="*/ 1077 h 3001"/>
                <a:gd name="T80" fmla="*/ 432 w 4468"/>
                <a:gd name="T81" fmla="*/ 1154 h 3001"/>
                <a:gd name="T82" fmla="*/ 417 w 4468"/>
                <a:gd name="T83" fmla="*/ 1261 h 3001"/>
                <a:gd name="T84" fmla="*/ 408 w 4468"/>
                <a:gd name="T85" fmla="*/ 1429 h 30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468" h="3001">
                  <a:moveTo>
                    <a:pt x="0" y="3001"/>
                  </a:moveTo>
                  <a:lnTo>
                    <a:pt x="0" y="1429"/>
                  </a:lnTo>
                  <a:lnTo>
                    <a:pt x="0" y="1391"/>
                  </a:lnTo>
                  <a:lnTo>
                    <a:pt x="1" y="1353"/>
                  </a:lnTo>
                  <a:lnTo>
                    <a:pt x="3" y="1317"/>
                  </a:lnTo>
                  <a:lnTo>
                    <a:pt x="5" y="1280"/>
                  </a:lnTo>
                  <a:lnTo>
                    <a:pt x="8" y="1244"/>
                  </a:lnTo>
                  <a:lnTo>
                    <a:pt x="12" y="1208"/>
                  </a:lnTo>
                  <a:lnTo>
                    <a:pt x="16" y="1172"/>
                  </a:lnTo>
                  <a:lnTo>
                    <a:pt x="21" y="1137"/>
                  </a:lnTo>
                  <a:lnTo>
                    <a:pt x="27" y="1101"/>
                  </a:lnTo>
                  <a:lnTo>
                    <a:pt x="34" y="1067"/>
                  </a:lnTo>
                  <a:lnTo>
                    <a:pt x="40" y="1032"/>
                  </a:lnTo>
                  <a:lnTo>
                    <a:pt x="48" y="997"/>
                  </a:lnTo>
                  <a:lnTo>
                    <a:pt x="56" y="964"/>
                  </a:lnTo>
                  <a:lnTo>
                    <a:pt x="65" y="930"/>
                  </a:lnTo>
                  <a:lnTo>
                    <a:pt x="74" y="897"/>
                  </a:lnTo>
                  <a:lnTo>
                    <a:pt x="85" y="864"/>
                  </a:lnTo>
                  <a:lnTo>
                    <a:pt x="96" y="832"/>
                  </a:lnTo>
                  <a:lnTo>
                    <a:pt x="107" y="800"/>
                  </a:lnTo>
                  <a:lnTo>
                    <a:pt x="119" y="769"/>
                  </a:lnTo>
                  <a:lnTo>
                    <a:pt x="133" y="738"/>
                  </a:lnTo>
                  <a:lnTo>
                    <a:pt x="146" y="708"/>
                  </a:lnTo>
                  <a:lnTo>
                    <a:pt x="160" y="677"/>
                  </a:lnTo>
                  <a:lnTo>
                    <a:pt x="174" y="648"/>
                  </a:lnTo>
                  <a:lnTo>
                    <a:pt x="191" y="618"/>
                  </a:lnTo>
                  <a:lnTo>
                    <a:pt x="206" y="590"/>
                  </a:lnTo>
                  <a:lnTo>
                    <a:pt x="223" y="561"/>
                  </a:lnTo>
                  <a:lnTo>
                    <a:pt x="241" y="534"/>
                  </a:lnTo>
                  <a:lnTo>
                    <a:pt x="258" y="507"/>
                  </a:lnTo>
                  <a:lnTo>
                    <a:pt x="277" y="480"/>
                  </a:lnTo>
                  <a:lnTo>
                    <a:pt x="296" y="454"/>
                  </a:lnTo>
                  <a:lnTo>
                    <a:pt x="316" y="429"/>
                  </a:lnTo>
                  <a:lnTo>
                    <a:pt x="337" y="404"/>
                  </a:lnTo>
                  <a:lnTo>
                    <a:pt x="357" y="381"/>
                  </a:lnTo>
                  <a:lnTo>
                    <a:pt x="377" y="359"/>
                  </a:lnTo>
                  <a:lnTo>
                    <a:pt x="399" y="336"/>
                  </a:lnTo>
                  <a:lnTo>
                    <a:pt x="420" y="315"/>
                  </a:lnTo>
                  <a:lnTo>
                    <a:pt x="443" y="294"/>
                  </a:lnTo>
                  <a:lnTo>
                    <a:pt x="466" y="273"/>
                  </a:lnTo>
                  <a:lnTo>
                    <a:pt x="490" y="254"/>
                  </a:lnTo>
                  <a:lnTo>
                    <a:pt x="513" y="236"/>
                  </a:lnTo>
                  <a:lnTo>
                    <a:pt x="538" y="217"/>
                  </a:lnTo>
                  <a:lnTo>
                    <a:pt x="563" y="199"/>
                  </a:lnTo>
                  <a:lnTo>
                    <a:pt x="589" y="183"/>
                  </a:lnTo>
                  <a:lnTo>
                    <a:pt x="615" y="166"/>
                  </a:lnTo>
                  <a:lnTo>
                    <a:pt x="642" y="150"/>
                  </a:lnTo>
                  <a:lnTo>
                    <a:pt x="668" y="136"/>
                  </a:lnTo>
                  <a:lnTo>
                    <a:pt x="696" y="122"/>
                  </a:lnTo>
                  <a:lnTo>
                    <a:pt x="724" y="108"/>
                  </a:lnTo>
                  <a:lnTo>
                    <a:pt x="753" y="95"/>
                  </a:lnTo>
                  <a:lnTo>
                    <a:pt x="782" y="83"/>
                  </a:lnTo>
                  <a:lnTo>
                    <a:pt x="812" y="72"/>
                  </a:lnTo>
                  <a:lnTo>
                    <a:pt x="843" y="62"/>
                  </a:lnTo>
                  <a:lnTo>
                    <a:pt x="873" y="51"/>
                  </a:lnTo>
                  <a:lnTo>
                    <a:pt x="904" y="43"/>
                  </a:lnTo>
                  <a:lnTo>
                    <a:pt x="935" y="35"/>
                  </a:lnTo>
                  <a:lnTo>
                    <a:pt x="968" y="28"/>
                  </a:lnTo>
                  <a:lnTo>
                    <a:pt x="1001" y="21"/>
                  </a:lnTo>
                  <a:lnTo>
                    <a:pt x="1034" y="16"/>
                  </a:lnTo>
                  <a:lnTo>
                    <a:pt x="1068" y="11"/>
                  </a:lnTo>
                  <a:lnTo>
                    <a:pt x="1103" y="7"/>
                  </a:lnTo>
                  <a:lnTo>
                    <a:pt x="1137" y="4"/>
                  </a:lnTo>
                  <a:lnTo>
                    <a:pt x="1173" y="2"/>
                  </a:lnTo>
                  <a:lnTo>
                    <a:pt x="1209" y="1"/>
                  </a:lnTo>
                  <a:lnTo>
                    <a:pt x="1244" y="0"/>
                  </a:lnTo>
                  <a:lnTo>
                    <a:pt x="4468" y="0"/>
                  </a:lnTo>
                  <a:lnTo>
                    <a:pt x="4468" y="407"/>
                  </a:lnTo>
                  <a:lnTo>
                    <a:pt x="1244" y="407"/>
                  </a:lnTo>
                  <a:lnTo>
                    <a:pt x="1221" y="407"/>
                  </a:lnTo>
                  <a:lnTo>
                    <a:pt x="1196" y="408"/>
                  </a:lnTo>
                  <a:lnTo>
                    <a:pt x="1173" y="410"/>
                  </a:lnTo>
                  <a:lnTo>
                    <a:pt x="1150" y="412"/>
                  </a:lnTo>
                  <a:lnTo>
                    <a:pt x="1127" y="415"/>
                  </a:lnTo>
                  <a:lnTo>
                    <a:pt x="1105" y="418"/>
                  </a:lnTo>
                  <a:lnTo>
                    <a:pt x="1082" y="421"/>
                  </a:lnTo>
                  <a:lnTo>
                    <a:pt x="1061" y="425"/>
                  </a:lnTo>
                  <a:lnTo>
                    <a:pt x="1039" y="430"/>
                  </a:lnTo>
                  <a:lnTo>
                    <a:pt x="1019" y="435"/>
                  </a:lnTo>
                  <a:lnTo>
                    <a:pt x="998" y="441"/>
                  </a:lnTo>
                  <a:lnTo>
                    <a:pt x="977" y="447"/>
                  </a:lnTo>
                  <a:lnTo>
                    <a:pt x="958" y="453"/>
                  </a:lnTo>
                  <a:lnTo>
                    <a:pt x="938" y="461"/>
                  </a:lnTo>
                  <a:lnTo>
                    <a:pt x="919" y="469"/>
                  </a:lnTo>
                  <a:lnTo>
                    <a:pt x="900" y="477"/>
                  </a:lnTo>
                  <a:lnTo>
                    <a:pt x="881" y="486"/>
                  </a:lnTo>
                  <a:lnTo>
                    <a:pt x="863" y="494"/>
                  </a:lnTo>
                  <a:lnTo>
                    <a:pt x="846" y="504"/>
                  </a:lnTo>
                  <a:lnTo>
                    <a:pt x="828" y="514"/>
                  </a:lnTo>
                  <a:lnTo>
                    <a:pt x="811" y="524"/>
                  </a:lnTo>
                  <a:lnTo>
                    <a:pt x="795" y="536"/>
                  </a:lnTo>
                  <a:lnTo>
                    <a:pt x="778" y="547"/>
                  </a:lnTo>
                  <a:lnTo>
                    <a:pt x="762" y="558"/>
                  </a:lnTo>
                  <a:lnTo>
                    <a:pt x="747" y="570"/>
                  </a:lnTo>
                  <a:lnTo>
                    <a:pt x="731" y="583"/>
                  </a:lnTo>
                  <a:lnTo>
                    <a:pt x="716" y="596"/>
                  </a:lnTo>
                  <a:lnTo>
                    <a:pt x="702" y="610"/>
                  </a:lnTo>
                  <a:lnTo>
                    <a:pt x="687" y="623"/>
                  </a:lnTo>
                  <a:lnTo>
                    <a:pt x="674" y="637"/>
                  </a:lnTo>
                  <a:lnTo>
                    <a:pt x="661" y="652"/>
                  </a:lnTo>
                  <a:lnTo>
                    <a:pt x="648" y="667"/>
                  </a:lnTo>
                  <a:lnTo>
                    <a:pt x="633" y="684"/>
                  </a:lnTo>
                  <a:lnTo>
                    <a:pt x="619" y="702"/>
                  </a:lnTo>
                  <a:lnTo>
                    <a:pt x="606" y="721"/>
                  </a:lnTo>
                  <a:lnTo>
                    <a:pt x="593" y="740"/>
                  </a:lnTo>
                  <a:lnTo>
                    <a:pt x="579" y="759"/>
                  </a:lnTo>
                  <a:lnTo>
                    <a:pt x="567" y="780"/>
                  </a:lnTo>
                  <a:lnTo>
                    <a:pt x="555" y="800"/>
                  </a:lnTo>
                  <a:lnTo>
                    <a:pt x="544" y="821"/>
                  </a:lnTo>
                  <a:lnTo>
                    <a:pt x="532" y="843"/>
                  </a:lnTo>
                  <a:lnTo>
                    <a:pt x="522" y="864"/>
                  </a:lnTo>
                  <a:lnTo>
                    <a:pt x="512" y="887"/>
                  </a:lnTo>
                  <a:lnTo>
                    <a:pt x="503" y="909"/>
                  </a:lnTo>
                  <a:lnTo>
                    <a:pt x="494" y="931"/>
                  </a:lnTo>
                  <a:lnTo>
                    <a:pt x="485" y="955"/>
                  </a:lnTo>
                  <a:lnTo>
                    <a:pt x="476" y="979"/>
                  </a:lnTo>
                  <a:lnTo>
                    <a:pt x="469" y="1002"/>
                  </a:lnTo>
                  <a:lnTo>
                    <a:pt x="462" y="1027"/>
                  </a:lnTo>
                  <a:lnTo>
                    <a:pt x="455" y="1051"/>
                  </a:lnTo>
                  <a:lnTo>
                    <a:pt x="449" y="1077"/>
                  </a:lnTo>
                  <a:lnTo>
                    <a:pt x="443" y="1102"/>
                  </a:lnTo>
                  <a:lnTo>
                    <a:pt x="438" y="1128"/>
                  </a:lnTo>
                  <a:lnTo>
                    <a:pt x="432" y="1154"/>
                  </a:lnTo>
                  <a:lnTo>
                    <a:pt x="427" y="1180"/>
                  </a:lnTo>
                  <a:lnTo>
                    <a:pt x="423" y="1207"/>
                  </a:lnTo>
                  <a:lnTo>
                    <a:pt x="417" y="1261"/>
                  </a:lnTo>
                  <a:lnTo>
                    <a:pt x="412" y="1316"/>
                  </a:lnTo>
                  <a:lnTo>
                    <a:pt x="409" y="1372"/>
                  </a:lnTo>
                  <a:lnTo>
                    <a:pt x="408" y="1429"/>
                  </a:lnTo>
                  <a:lnTo>
                    <a:pt x="408" y="3001"/>
                  </a:lnTo>
                  <a:lnTo>
                    <a:pt x="0" y="3001"/>
                  </a:lnTo>
                  <a:close/>
                </a:path>
              </a:pathLst>
            </a:custGeom>
            <a:grpFill/>
            <a:ln>
              <a:noFill/>
            </a:ln>
          </p:spPr>
          <p:txBody>
            <a:bodyPr vert="horz" wrap="square" lIns="216747" tIns="108373" rIns="216747" bIns="108373" numCol="1" anchor="t" anchorCtr="0" compatLnSpc="1">
              <a:prstTxWarp prst="textNoShape">
                <a:avLst/>
              </a:prstTxWarp>
            </a:bodyPr>
            <a:lstStyle/>
            <a:p>
              <a:pPr marL="0" marR="0" lvl="0" indent="0" algn="l" defTabSz="10836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322554"/>
                </a:solidFill>
                <a:effectLst/>
                <a:uLnTx/>
                <a:uFillTx/>
                <a:latin typeface="Arial" panose="020B0604020202020204"/>
                <a:ea typeface="+mn-ea"/>
                <a:cs typeface="Arial" panose="020B0604020202020204" pitchFamily="34" charset="0"/>
                <a:sym typeface="Tenorite Regular"/>
              </a:endParaRPr>
            </a:p>
          </p:txBody>
        </p:sp>
        <p:sp>
          <p:nvSpPr>
            <p:cNvPr id="1140" name="Freeform 16">
              <a:extLst>
                <a:ext uri="{FF2B5EF4-FFF2-40B4-BE49-F238E27FC236}">
                  <a16:creationId xmlns:a16="http://schemas.microsoft.com/office/drawing/2014/main" id="{8D649DCC-50D0-C98F-AD14-BF40B04845BB}"/>
                </a:ext>
              </a:extLst>
            </p:cNvPr>
            <p:cNvSpPr>
              <a:spLocks/>
            </p:cNvSpPr>
            <p:nvPr/>
          </p:nvSpPr>
          <p:spPr bwMode="auto">
            <a:xfrm>
              <a:off x="9579615" y="4127189"/>
              <a:ext cx="27538" cy="61250"/>
            </a:xfrm>
            <a:custGeom>
              <a:avLst/>
              <a:gdLst>
                <a:gd name="T0" fmla="*/ 71 w 1244"/>
                <a:gd name="T1" fmla="*/ 2 h 3001"/>
                <a:gd name="T2" fmla="*/ 176 w 1244"/>
                <a:gd name="T3" fmla="*/ 11 h 3001"/>
                <a:gd name="T4" fmla="*/ 276 w 1244"/>
                <a:gd name="T5" fmla="*/ 28 h 3001"/>
                <a:gd name="T6" fmla="*/ 371 w 1244"/>
                <a:gd name="T7" fmla="*/ 51 h 3001"/>
                <a:gd name="T8" fmla="*/ 462 w 1244"/>
                <a:gd name="T9" fmla="*/ 83 h 3001"/>
                <a:gd name="T10" fmla="*/ 548 w 1244"/>
                <a:gd name="T11" fmla="*/ 122 h 3001"/>
                <a:gd name="T12" fmla="*/ 630 w 1244"/>
                <a:gd name="T13" fmla="*/ 166 h 3001"/>
                <a:gd name="T14" fmla="*/ 706 w 1244"/>
                <a:gd name="T15" fmla="*/ 217 h 3001"/>
                <a:gd name="T16" fmla="*/ 778 w 1244"/>
                <a:gd name="T17" fmla="*/ 273 h 3001"/>
                <a:gd name="T18" fmla="*/ 845 w 1244"/>
                <a:gd name="T19" fmla="*/ 336 h 3001"/>
                <a:gd name="T20" fmla="*/ 907 w 1244"/>
                <a:gd name="T21" fmla="*/ 404 h 3001"/>
                <a:gd name="T22" fmla="*/ 968 w 1244"/>
                <a:gd name="T23" fmla="*/ 480 h 3001"/>
                <a:gd name="T24" fmla="*/ 1021 w 1244"/>
                <a:gd name="T25" fmla="*/ 561 h 3001"/>
                <a:gd name="T26" fmla="*/ 1070 w 1244"/>
                <a:gd name="T27" fmla="*/ 648 h 3001"/>
                <a:gd name="T28" fmla="*/ 1111 w 1244"/>
                <a:gd name="T29" fmla="*/ 738 h 3001"/>
                <a:gd name="T30" fmla="*/ 1148 w 1244"/>
                <a:gd name="T31" fmla="*/ 832 h 3001"/>
                <a:gd name="T32" fmla="*/ 1179 w 1244"/>
                <a:gd name="T33" fmla="*/ 930 h 3001"/>
                <a:gd name="T34" fmla="*/ 1204 w 1244"/>
                <a:gd name="T35" fmla="*/ 1032 h 3001"/>
                <a:gd name="T36" fmla="*/ 1223 w 1244"/>
                <a:gd name="T37" fmla="*/ 1137 h 3001"/>
                <a:gd name="T38" fmla="*/ 1236 w 1244"/>
                <a:gd name="T39" fmla="*/ 1244 h 3001"/>
                <a:gd name="T40" fmla="*/ 1243 w 1244"/>
                <a:gd name="T41" fmla="*/ 1353 h 3001"/>
                <a:gd name="T42" fmla="*/ 1243 w 1244"/>
                <a:gd name="T43" fmla="*/ 1429 h 3001"/>
                <a:gd name="T44" fmla="*/ 836 w 1244"/>
                <a:gd name="T45" fmla="*/ 1429 h 3001"/>
                <a:gd name="T46" fmla="*/ 832 w 1244"/>
                <a:gd name="T47" fmla="*/ 1316 h 3001"/>
                <a:gd name="T48" fmla="*/ 817 w 1244"/>
                <a:gd name="T49" fmla="*/ 1180 h 3001"/>
                <a:gd name="T50" fmla="*/ 801 w 1244"/>
                <a:gd name="T51" fmla="*/ 1102 h 3001"/>
                <a:gd name="T52" fmla="*/ 782 w 1244"/>
                <a:gd name="T53" fmla="*/ 1027 h 3001"/>
                <a:gd name="T54" fmla="*/ 760 w 1244"/>
                <a:gd name="T55" fmla="*/ 955 h 3001"/>
                <a:gd name="T56" fmla="*/ 732 w 1244"/>
                <a:gd name="T57" fmla="*/ 887 h 3001"/>
                <a:gd name="T58" fmla="*/ 700 w 1244"/>
                <a:gd name="T59" fmla="*/ 821 h 3001"/>
                <a:gd name="T60" fmla="*/ 665 w 1244"/>
                <a:gd name="T61" fmla="*/ 759 h 3001"/>
                <a:gd name="T62" fmla="*/ 625 w 1244"/>
                <a:gd name="T63" fmla="*/ 702 h 3001"/>
                <a:gd name="T64" fmla="*/ 583 w 1244"/>
                <a:gd name="T65" fmla="*/ 652 h 3001"/>
                <a:gd name="T66" fmla="*/ 542 w 1244"/>
                <a:gd name="T67" fmla="*/ 609 h 3001"/>
                <a:gd name="T68" fmla="*/ 497 w 1244"/>
                <a:gd name="T69" fmla="*/ 570 h 3001"/>
                <a:gd name="T70" fmla="*/ 449 w 1244"/>
                <a:gd name="T71" fmla="*/ 536 h 3001"/>
                <a:gd name="T72" fmla="*/ 398 w 1244"/>
                <a:gd name="T73" fmla="*/ 504 h 3001"/>
                <a:gd name="T74" fmla="*/ 344 w 1244"/>
                <a:gd name="T75" fmla="*/ 477 h 3001"/>
                <a:gd name="T76" fmla="*/ 286 w 1244"/>
                <a:gd name="T77" fmla="*/ 453 h 3001"/>
                <a:gd name="T78" fmla="*/ 226 w 1244"/>
                <a:gd name="T79" fmla="*/ 435 h 3001"/>
                <a:gd name="T80" fmla="*/ 162 w 1244"/>
                <a:gd name="T81" fmla="*/ 421 h 3001"/>
                <a:gd name="T82" fmla="*/ 94 w 1244"/>
                <a:gd name="T83" fmla="*/ 412 h 3001"/>
                <a:gd name="T84" fmla="*/ 23 w 1244"/>
                <a:gd name="T85" fmla="*/ 407 h 30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44" h="3001">
                  <a:moveTo>
                    <a:pt x="0" y="0"/>
                  </a:moveTo>
                  <a:lnTo>
                    <a:pt x="35" y="1"/>
                  </a:lnTo>
                  <a:lnTo>
                    <a:pt x="71" y="2"/>
                  </a:lnTo>
                  <a:lnTo>
                    <a:pt x="107" y="4"/>
                  </a:lnTo>
                  <a:lnTo>
                    <a:pt x="141" y="7"/>
                  </a:lnTo>
                  <a:lnTo>
                    <a:pt x="176" y="11"/>
                  </a:lnTo>
                  <a:lnTo>
                    <a:pt x="210" y="16"/>
                  </a:lnTo>
                  <a:lnTo>
                    <a:pt x="243" y="21"/>
                  </a:lnTo>
                  <a:lnTo>
                    <a:pt x="276" y="28"/>
                  </a:lnTo>
                  <a:lnTo>
                    <a:pt x="309" y="35"/>
                  </a:lnTo>
                  <a:lnTo>
                    <a:pt x="340" y="43"/>
                  </a:lnTo>
                  <a:lnTo>
                    <a:pt x="371" y="51"/>
                  </a:lnTo>
                  <a:lnTo>
                    <a:pt x="401" y="62"/>
                  </a:lnTo>
                  <a:lnTo>
                    <a:pt x="432" y="72"/>
                  </a:lnTo>
                  <a:lnTo>
                    <a:pt x="462" y="83"/>
                  </a:lnTo>
                  <a:lnTo>
                    <a:pt x="491" y="95"/>
                  </a:lnTo>
                  <a:lnTo>
                    <a:pt x="520" y="108"/>
                  </a:lnTo>
                  <a:lnTo>
                    <a:pt x="548" y="122"/>
                  </a:lnTo>
                  <a:lnTo>
                    <a:pt x="576" y="136"/>
                  </a:lnTo>
                  <a:lnTo>
                    <a:pt x="602" y="150"/>
                  </a:lnTo>
                  <a:lnTo>
                    <a:pt x="630" y="166"/>
                  </a:lnTo>
                  <a:lnTo>
                    <a:pt x="655" y="183"/>
                  </a:lnTo>
                  <a:lnTo>
                    <a:pt x="681" y="199"/>
                  </a:lnTo>
                  <a:lnTo>
                    <a:pt x="706" y="217"/>
                  </a:lnTo>
                  <a:lnTo>
                    <a:pt x="731" y="236"/>
                  </a:lnTo>
                  <a:lnTo>
                    <a:pt x="754" y="254"/>
                  </a:lnTo>
                  <a:lnTo>
                    <a:pt x="778" y="273"/>
                  </a:lnTo>
                  <a:lnTo>
                    <a:pt x="801" y="294"/>
                  </a:lnTo>
                  <a:lnTo>
                    <a:pt x="824" y="315"/>
                  </a:lnTo>
                  <a:lnTo>
                    <a:pt x="845" y="336"/>
                  </a:lnTo>
                  <a:lnTo>
                    <a:pt x="867" y="359"/>
                  </a:lnTo>
                  <a:lnTo>
                    <a:pt x="887" y="381"/>
                  </a:lnTo>
                  <a:lnTo>
                    <a:pt x="907" y="404"/>
                  </a:lnTo>
                  <a:lnTo>
                    <a:pt x="928" y="429"/>
                  </a:lnTo>
                  <a:lnTo>
                    <a:pt x="948" y="454"/>
                  </a:lnTo>
                  <a:lnTo>
                    <a:pt x="968" y="480"/>
                  </a:lnTo>
                  <a:lnTo>
                    <a:pt x="986" y="506"/>
                  </a:lnTo>
                  <a:lnTo>
                    <a:pt x="1003" y="534"/>
                  </a:lnTo>
                  <a:lnTo>
                    <a:pt x="1021" y="561"/>
                  </a:lnTo>
                  <a:lnTo>
                    <a:pt x="1038" y="590"/>
                  </a:lnTo>
                  <a:lnTo>
                    <a:pt x="1053" y="618"/>
                  </a:lnTo>
                  <a:lnTo>
                    <a:pt x="1070" y="648"/>
                  </a:lnTo>
                  <a:lnTo>
                    <a:pt x="1084" y="677"/>
                  </a:lnTo>
                  <a:lnTo>
                    <a:pt x="1098" y="708"/>
                  </a:lnTo>
                  <a:lnTo>
                    <a:pt x="1111" y="738"/>
                  </a:lnTo>
                  <a:lnTo>
                    <a:pt x="1125" y="769"/>
                  </a:lnTo>
                  <a:lnTo>
                    <a:pt x="1137" y="800"/>
                  </a:lnTo>
                  <a:lnTo>
                    <a:pt x="1148" y="832"/>
                  </a:lnTo>
                  <a:lnTo>
                    <a:pt x="1159" y="864"/>
                  </a:lnTo>
                  <a:lnTo>
                    <a:pt x="1170" y="897"/>
                  </a:lnTo>
                  <a:lnTo>
                    <a:pt x="1179" y="930"/>
                  </a:lnTo>
                  <a:lnTo>
                    <a:pt x="1188" y="964"/>
                  </a:lnTo>
                  <a:lnTo>
                    <a:pt x="1196" y="997"/>
                  </a:lnTo>
                  <a:lnTo>
                    <a:pt x="1204" y="1032"/>
                  </a:lnTo>
                  <a:lnTo>
                    <a:pt x="1210" y="1067"/>
                  </a:lnTo>
                  <a:lnTo>
                    <a:pt x="1217" y="1101"/>
                  </a:lnTo>
                  <a:lnTo>
                    <a:pt x="1223" y="1137"/>
                  </a:lnTo>
                  <a:lnTo>
                    <a:pt x="1228" y="1172"/>
                  </a:lnTo>
                  <a:lnTo>
                    <a:pt x="1232" y="1208"/>
                  </a:lnTo>
                  <a:lnTo>
                    <a:pt x="1236" y="1244"/>
                  </a:lnTo>
                  <a:lnTo>
                    <a:pt x="1239" y="1280"/>
                  </a:lnTo>
                  <a:lnTo>
                    <a:pt x="1241" y="1317"/>
                  </a:lnTo>
                  <a:lnTo>
                    <a:pt x="1243" y="1353"/>
                  </a:lnTo>
                  <a:lnTo>
                    <a:pt x="1244" y="1391"/>
                  </a:lnTo>
                  <a:lnTo>
                    <a:pt x="1244" y="1429"/>
                  </a:lnTo>
                  <a:lnTo>
                    <a:pt x="1243" y="1429"/>
                  </a:lnTo>
                  <a:lnTo>
                    <a:pt x="1244" y="3001"/>
                  </a:lnTo>
                  <a:lnTo>
                    <a:pt x="837" y="3001"/>
                  </a:lnTo>
                  <a:lnTo>
                    <a:pt x="836" y="1429"/>
                  </a:lnTo>
                  <a:lnTo>
                    <a:pt x="836" y="1429"/>
                  </a:lnTo>
                  <a:lnTo>
                    <a:pt x="835" y="1372"/>
                  </a:lnTo>
                  <a:lnTo>
                    <a:pt x="832" y="1316"/>
                  </a:lnTo>
                  <a:lnTo>
                    <a:pt x="827" y="1261"/>
                  </a:lnTo>
                  <a:lnTo>
                    <a:pt x="821" y="1207"/>
                  </a:lnTo>
                  <a:lnTo>
                    <a:pt x="817" y="1180"/>
                  </a:lnTo>
                  <a:lnTo>
                    <a:pt x="812" y="1154"/>
                  </a:lnTo>
                  <a:lnTo>
                    <a:pt x="806" y="1128"/>
                  </a:lnTo>
                  <a:lnTo>
                    <a:pt x="801" y="1102"/>
                  </a:lnTo>
                  <a:lnTo>
                    <a:pt x="795" y="1077"/>
                  </a:lnTo>
                  <a:lnTo>
                    <a:pt x="789" y="1051"/>
                  </a:lnTo>
                  <a:lnTo>
                    <a:pt x="782" y="1027"/>
                  </a:lnTo>
                  <a:lnTo>
                    <a:pt x="775" y="1002"/>
                  </a:lnTo>
                  <a:lnTo>
                    <a:pt x="768" y="979"/>
                  </a:lnTo>
                  <a:lnTo>
                    <a:pt x="760" y="955"/>
                  </a:lnTo>
                  <a:lnTo>
                    <a:pt x="750" y="931"/>
                  </a:lnTo>
                  <a:lnTo>
                    <a:pt x="741" y="909"/>
                  </a:lnTo>
                  <a:lnTo>
                    <a:pt x="732" y="887"/>
                  </a:lnTo>
                  <a:lnTo>
                    <a:pt x="722" y="864"/>
                  </a:lnTo>
                  <a:lnTo>
                    <a:pt x="712" y="843"/>
                  </a:lnTo>
                  <a:lnTo>
                    <a:pt x="700" y="821"/>
                  </a:lnTo>
                  <a:lnTo>
                    <a:pt x="689" y="800"/>
                  </a:lnTo>
                  <a:lnTo>
                    <a:pt x="677" y="780"/>
                  </a:lnTo>
                  <a:lnTo>
                    <a:pt x="665" y="759"/>
                  </a:lnTo>
                  <a:lnTo>
                    <a:pt x="651" y="740"/>
                  </a:lnTo>
                  <a:lnTo>
                    <a:pt x="638" y="721"/>
                  </a:lnTo>
                  <a:lnTo>
                    <a:pt x="625" y="702"/>
                  </a:lnTo>
                  <a:lnTo>
                    <a:pt x="611" y="684"/>
                  </a:lnTo>
                  <a:lnTo>
                    <a:pt x="596" y="667"/>
                  </a:lnTo>
                  <a:lnTo>
                    <a:pt x="583" y="652"/>
                  </a:lnTo>
                  <a:lnTo>
                    <a:pt x="570" y="637"/>
                  </a:lnTo>
                  <a:lnTo>
                    <a:pt x="557" y="623"/>
                  </a:lnTo>
                  <a:lnTo>
                    <a:pt x="542" y="609"/>
                  </a:lnTo>
                  <a:lnTo>
                    <a:pt x="528" y="596"/>
                  </a:lnTo>
                  <a:lnTo>
                    <a:pt x="513" y="583"/>
                  </a:lnTo>
                  <a:lnTo>
                    <a:pt x="497" y="570"/>
                  </a:lnTo>
                  <a:lnTo>
                    <a:pt x="482" y="558"/>
                  </a:lnTo>
                  <a:lnTo>
                    <a:pt x="466" y="547"/>
                  </a:lnTo>
                  <a:lnTo>
                    <a:pt x="449" y="536"/>
                  </a:lnTo>
                  <a:lnTo>
                    <a:pt x="433" y="524"/>
                  </a:lnTo>
                  <a:lnTo>
                    <a:pt x="416" y="514"/>
                  </a:lnTo>
                  <a:lnTo>
                    <a:pt x="398" y="504"/>
                  </a:lnTo>
                  <a:lnTo>
                    <a:pt x="381" y="494"/>
                  </a:lnTo>
                  <a:lnTo>
                    <a:pt x="363" y="486"/>
                  </a:lnTo>
                  <a:lnTo>
                    <a:pt x="344" y="477"/>
                  </a:lnTo>
                  <a:lnTo>
                    <a:pt x="325" y="469"/>
                  </a:lnTo>
                  <a:lnTo>
                    <a:pt x="306" y="461"/>
                  </a:lnTo>
                  <a:lnTo>
                    <a:pt x="286" y="453"/>
                  </a:lnTo>
                  <a:lnTo>
                    <a:pt x="267" y="447"/>
                  </a:lnTo>
                  <a:lnTo>
                    <a:pt x="246" y="441"/>
                  </a:lnTo>
                  <a:lnTo>
                    <a:pt x="226" y="435"/>
                  </a:lnTo>
                  <a:lnTo>
                    <a:pt x="205" y="430"/>
                  </a:lnTo>
                  <a:lnTo>
                    <a:pt x="183" y="425"/>
                  </a:lnTo>
                  <a:lnTo>
                    <a:pt x="162" y="421"/>
                  </a:lnTo>
                  <a:lnTo>
                    <a:pt x="139" y="418"/>
                  </a:lnTo>
                  <a:lnTo>
                    <a:pt x="117" y="415"/>
                  </a:lnTo>
                  <a:lnTo>
                    <a:pt x="94" y="412"/>
                  </a:lnTo>
                  <a:lnTo>
                    <a:pt x="71" y="410"/>
                  </a:lnTo>
                  <a:lnTo>
                    <a:pt x="48" y="408"/>
                  </a:lnTo>
                  <a:lnTo>
                    <a:pt x="23" y="407"/>
                  </a:lnTo>
                  <a:lnTo>
                    <a:pt x="0" y="407"/>
                  </a:lnTo>
                  <a:lnTo>
                    <a:pt x="0" y="0"/>
                  </a:lnTo>
                  <a:close/>
                </a:path>
              </a:pathLst>
            </a:custGeom>
            <a:grpFill/>
            <a:ln>
              <a:noFill/>
            </a:ln>
          </p:spPr>
          <p:txBody>
            <a:bodyPr vert="horz" wrap="square" lIns="216747" tIns="108373" rIns="216747" bIns="108373" numCol="1" anchor="t" anchorCtr="0" compatLnSpc="1">
              <a:prstTxWarp prst="textNoShape">
                <a:avLst/>
              </a:prstTxWarp>
            </a:bodyPr>
            <a:lstStyle/>
            <a:p>
              <a:pPr marL="0" marR="0" lvl="0" indent="0" algn="l" defTabSz="10836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322554"/>
                </a:solidFill>
                <a:effectLst/>
                <a:uLnTx/>
                <a:uFillTx/>
                <a:latin typeface="Arial" panose="020B0604020202020204"/>
                <a:ea typeface="+mn-ea"/>
                <a:cs typeface="Arial" panose="020B0604020202020204" pitchFamily="34" charset="0"/>
                <a:sym typeface="Tenorite Regular"/>
              </a:endParaRPr>
            </a:p>
          </p:txBody>
        </p:sp>
        <p:sp>
          <p:nvSpPr>
            <p:cNvPr id="1141" name="Freeform 17">
              <a:extLst>
                <a:ext uri="{FF2B5EF4-FFF2-40B4-BE49-F238E27FC236}">
                  <a16:creationId xmlns:a16="http://schemas.microsoft.com/office/drawing/2014/main" id="{8C1CAA90-2281-7ED7-91D7-F87039E987A7}"/>
                </a:ext>
              </a:extLst>
            </p:cNvPr>
            <p:cNvSpPr>
              <a:spLocks noEditPoints="1"/>
            </p:cNvSpPr>
            <p:nvPr/>
          </p:nvSpPr>
          <p:spPr bwMode="auto">
            <a:xfrm>
              <a:off x="9636578" y="4073247"/>
              <a:ext cx="49795" cy="45938"/>
            </a:xfrm>
            <a:custGeom>
              <a:avLst/>
              <a:gdLst>
                <a:gd name="T0" fmla="*/ 2238 w 2251"/>
                <a:gd name="T1" fmla="*/ 1293 h 2245"/>
                <a:gd name="T2" fmla="*/ 2192 w 2251"/>
                <a:gd name="T3" fmla="*/ 1482 h 2245"/>
                <a:gd name="T4" fmla="*/ 2115 w 2251"/>
                <a:gd name="T5" fmla="*/ 1657 h 2245"/>
                <a:gd name="T6" fmla="*/ 2010 w 2251"/>
                <a:gd name="T7" fmla="*/ 1815 h 2245"/>
                <a:gd name="T8" fmla="*/ 1882 w 2251"/>
                <a:gd name="T9" fmla="*/ 1953 h 2245"/>
                <a:gd name="T10" fmla="*/ 1731 w 2251"/>
                <a:gd name="T11" fmla="*/ 2068 h 2245"/>
                <a:gd name="T12" fmla="*/ 1563 w 2251"/>
                <a:gd name="T13" fmla="*/ 2157 h 2245"/>
                <a:gd name="T14" fmla="*/ 1379 w 2251"/>
                <a:gd name="T15" fmla="*/ 2217 h 2245"/>
                <a:gd name="T16" fmla="*/ 1183 w 2251"/>
                <a:gd name="T17" fmla="*/ 2243 h 2245"/>
                <a:gd name="T18" fmla="*/ 1010 w 2251"/>
                <a:gd name="T19" fmla="*/ 2238 h 2245"/>
                <a:gd name="T20" fmla="*/ 817 w 2251"/>
                <a:gd name="T21" fmla="*/ 2201 h 2245"/>
                <a:gd name="T22" fmla="*/ 637 w 2251"/>
                <a:gd name="T23" fmla="*/ 2133 h 2245"/>
                <a:gd name="T24" fmla="*/ 473 w 2251"/>
                <a:gd name="T25" fmla="*/ 2037 h 2245"/>
                <a:gd name="T26" fmla="*/ 329 w 2251"/>
                <a:gd name="T27" fmla="*/ 1916 h 2245"/>
                <a:gd name="T28" fmla="*/ 207 w 2251"/>
                <a:gd name="T29" fmla="*/ 1771 h 2245"/>
                <a:gd name="T30" fmla="*/ 111 w 2251"/>
                <a:gd name="T31" fmla="*/ 1608 h 2245"/>
                <a:gd name="T32" fmla="*/ 43 w 2251"/>
                <a:gd name="T33" fmla="*/ 1429 h 2245"/>
                <a:gd name="T34" fmla="*/ 5 w 2251"/>
                <a:gd name="T35" fmla="*/ 1237 h 2245"/>
                <a:gd name="T36" fmla="*/ 3 w 2251"/>
                <a:gd name="T37" fmla="*/ 1037 h 2245"/>
                <a:gd name="T38" fmla="*/ 36 w 2251"/>
                <a:gd name="T39" fmla="*/ 842 h 2245"/>
                <a:gd name="T40" fmla="*/ 99 w 2251"/>
                <a:gd name="T41" fmla="*/ 661 h 2245"/>
                <a:gd name="T42" fmla="*/ 192 w 2251"/>
                <a:gd name="T43" fmla="*/ 496 h 2245"/>
                <a:gd name="T44" fmla="*/ 310 w 2251"/>
                <a:gd name="T45" fmla="*/ 349 h 2245"/>
                <a:gd name="T46" fmla="*/ 452 w 2251"/>
                <a:gd name="T47" fmla="*/ 224 h 2245"/>
                <a:gd name="T48" fmla="*/ 613 w 2251"/>
                <a:gd name="T49" fmla="*/ 123 h 2245"/>
                <a:gd name="T50" fmla="*/ 790 w 2251"/>
                <a:gd name="T51" fmla="*/ 51 h 2245"/>
                <a:gd name="T52" fmla="*/ 982 w 2251"/>
                <a:gd name="T53" fmla="*/ 9 h 2245"/>
                <a:gd name="T54" fmla="*/ 1183 w 2251"/>
                <a:gd name="T55" fmla="*/ 1 h 2245"/>
                <a:gd name="T56" fmla="*/ 1379 w 2251"/>
                <a:gd name="T57" fmla="*/ 29 h 2245"/>
                <a:gd name="T58" fmla="*/ 1563 w 2251"/>
                <a:gd name="T59" fmla="*/ 89 h 2245"/>
                <a:gd name="T60" fmla="*/ 1731 w 2251"/>
                <a:gd name="T61" fmla="*/ 177 h 2245"/>
                <a:gd name="T62" fmla="*/ 1882 w 2251"/>
                <a:gd name="T63" fmla="*/ 292 h 2245"/>
                <a:gd name="T64" fmla="*/ 2010 w 2251"/>
                <a:gd name="T65" fmla="*/ 429 h 2245"/>
                <a:gd name="T66" fmla="*/ 2115 w 2251"/>
                <a:gd name="T67" fmla="*/ 588 h 2245"/>
                <a:gd name="T68" fmla="*/ 2192 w 2251"/>
                <a:gd name="T69" fmla="*/ 763 h 2245"/>
                <a:gd name="T70" fmla="*/ 2238 w 2251"/>
                <a:gd name="T71" fmla="*/ 952 h 2245"/>
                <a:gd name="T72" fmla="*/ 1633 w 2251"/>
                <a:gd name="T73" fmla="*/ 1628 h 2245"/>
                <a:gd name="T74" fmla="*/ 1772 w 2251"/>
                <a:gd name="T75" fmla="*/ 1433 h 2245"/>
                <a:gd name="T76" fmla="*/ 1839 w 2251"/>
                <a:gd name="T77" fmla="*/ 1195 h 2245"/>
                <a:gd name="T78" fmla="*/ 1820 w 2251"/>
                <a:gd name="T79" fmla="*/ 943 h 2245"/>
                <a:gd name="T80" fmla="*/ 1721 w 2251"/>
                <a:gd name="T81" fmla="*/ 722 h 2245"/>
                <a:gd name="T82" fmla="*/ 1555 w 2251"/>
                <a:gd name="T83" fmla="*/ 549 h 2245"/>
                <a:gd name="T84" fmla="*/ 1339 w 2251"/>
                <a:gd name="T85" fmla="*/ 440 h 2245"/>
                <a:gd name="T86" fmla="*/ 1088 w 2251"/>
                <a:gd name="T87" fmla="*/ 409 h 2245"/>
                <a:gd name="T88" fmla="*/ 846 w 2251"/>
                <a:gd name="T89" fmla="*/ 464 h 2245"/>
                <a:gd name="T90" fmla="*/ 643 w 2251"/>
                <a:gd name="T91" fmla="*/ 593 h 2245"/>
                <a:gd name="T92" fmla="*/ 495 w 2251"/>
                <a:gd name="T93" fmla="*/ 781 h 2245"/>
                <a:gd name="T94" fmla="*/ 417 w 2251"/>
                <a:gd name="T95" fmla="*/ 1013 h 2245"/>
                <a:gd name="T96" fmla="*/ 423 w 2251"/>
                <a:gd name="T97" fmla="*/ 1267 h 2245"/>
                <a:gd name="T98" fmla="*/ 512 w 2251"/>
                <a:gd name="T99" fmla="*/ 1493 h 2245"/>
                <a:gd name="T100" fmla="*/ 669 w 2251"/>
                <a:gd name="T101" fmla="*/ 1674 h 2245"/>
                <a:gd name="T102" fmla="*/ 878 w 2251"/>
                <a:gd name="T103" fmla="*/ 1794 h 2245"/>
                <a:gd name="T104" fmla="*/ 1125 w 2251"/>
                <a:gd name="T105" fmla="*/ 1838 h 2245"/>
                <a:gd name="T106" fmla="*/ 1339 w 2251"/>
                <a:gd name="T107" fmla="*/ 1806 h 2245"/>
                <a:gd name="T108" fmla="*/ 1555 w 2251"/>
                <a:gd name="T109" fmla="*/ 1696 h 2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251" h="2245">
                  <a:moveTo>
                    <a:pt x="2251" y="1122"/>
                  </a:moveTo>
                  <a:lnTo>
                    <a:pt x="2251" y="1152"/>
                  </a:lnTo>
                  <a:lnTo>
                    <a:pt x="2250" y="1180"/>
                  </a:lnTo>
                  <a:lnTo>
                    <a:pt x="2248" y="1209"/>
                  </a:lnTo>
                  <a:lnTo>
                    <a:pt x="2245" y="1237"/>
                  </a:lnTo>
                  <a:lnTo>
                    <a:pt x="2242" y="1266"/>
                  </a:lnTo>
                  <a:lnTo>
                    <a:pt x="2238" y="1293"/>
                  </a:lnTo>
                  <a:lnTo>
                    <a:pt x="2234" y="1320"/>
                  </a:lnTo>
                  <a:lnTo>
                    <a:pt x="2229" y="1349"/>
                  </a:lnTo>
                  <a:lnTo>
                    <a:pt x="2223" y="1375"/>
                  </a:lnTo>
                  <a:lnTo>
                    <a:pt x="2215" y="1403"/>
                  </a:lnTo>
                  <a:lnTo>
                    <a:pt x="2208" y="1429"/>
                  </a:lnTo>
                  <a:lnTo>
                    <a:pt x="2200" y="1456"/>
                  </a:lnTo>
                  <a:lnTo>
                    <a:pt x="2192" y="1482"/>
                  </a:lnTo>
                  <a:lnTo>
                    <a:pt x="2183" y="1508"/>
                  </a:lnTo>
                  <a:lnTo>
                    <a:pt x="2173" y="1534"/>
                  </a:lnTo>
                  <a:lnTo>
                    <a:pt x="2162" y="1560"/>
                  </a:lnTo>
                  <a:lnTo>
                    <a:pt x="2151" y="1584"/>
                  </a:lnTo>
                  <a:lnTo>
                    <a:pt x="2140" y="1608"/>
                  </a:lnTo>
                  <a:lnTo>
                    <a:pt x="2128" y="1633"/>
                  </a:lnTo>
                  <a:lnTo>
                    <a:pt x="2115" y="1657"/>
                  </a:lnTo>
                  <a:lnTo>
                    <a:pt x="2102" y="1681"/>
                  </a:lnTo>
                  <a:lnTo>
                    <a:pt x="2088" y="1704"/>
                  </a:lnTo>
                  <a:lnTo>
                    <a:pt x="2074" y="1727"/>
                  </a:lnTo>
                  <a:lnTo>
                    <a:pt x="2058" y="1750"/>
                  </a:lnTo>
                  <a:lnTo>
                    <a:pt x="2043" y="1772"/>
                  </a:lnTo>
                  <a:lnTo>
                    <a:pt x="2027" y="1793"/>
                  </a:lnTo>
                  <a:lnTo>
                    <a:pt x="2010" y="1815"/>
                  </a:lnTo>
                  <a:lnTo>
                    <a:pt x="1993" y="1836"/>
                  </a:lnTo>
                  <a:lnTo>
                    <a:pt x="1976" y="1857"/>
                  </a:lnTo>
                  <a:lnTo>
                    <a:pt x="1958" y="1877"/>
                  </a:lnTo>
                  <a:lnTo>
                    <a:pt x="1939" y="1897"/>
                  </a:lnTo>
                  <a:lnTo>
                    <a:pt x="1921" y="1917"/>
                  </a:lnTo>
                  <a:lnTo>
                    <a:pt x="1901" y="1935"/>
                  </a:lnTo>
                  <a:lnTo>
                    <a:pt x="1882" y="1953"/>
                  </a:lnTo>
                  <a:lnTo>
                    <a:pt x="1861" y="1971"/>
                  </a:lnTo>
                  <a:lnTo>
                    <a:pt x="1840" y="1989"/>
                  </a:lnTo>
                  <a:lnTo>
                    <a:pt x="1820" y="2006"/>
                  </a:lnTo>
                  <a:lnTo>
                    <a:pt x="1798" y="2022"/>
                  </a:lnTo>
                  <a:lnTo>
                    <a:pt x="1776" y="2038"/>
                  </a:lnTo>
                  <a:lnTo>
                    <a:pt x="1754" y="2053"/>
                  </a:lnTo>
                  <a:lnTo>
                    <a:pt x="1731" y="2068"/>
                  </a:lnTo>
                  <a:lnTo>
                    <a:pt x="1708" y="2082"/>
                  </a:lnTo>
                  <a:lnTo>
                    <a:pt x="1685" y="2097"/>
                  </a:lnTo>
                  <a:lnTo>
                    <a:pt x="1662" y="2110"/>
                  </a:lnTo>
                  <a:lnTo>
                    <a:pt x="1637" y="2122"/>
                  </a:lnTo>
                  <a:lnTo>
                    <a:pt x="1613" y="2134"/>
                  </a:lnTo>
                  <a:lnTo>
                    <a:pt x="1588" y="2145"/>
                  </a:lnTo>
                  <a:lnTo>
                    <a:pt x="1563" y="2157"/>
                  </a:lnTo>
                  <a:lnTo>
                    <a:pt x="1537" y="2167"/>
                  </a:lnTo>
                  <a:lnTo>
                    <a:pt x="1512" y="2177"/>
                  </a:lnTo>
                  <a:lnTo>
                    <a:pt x="1485" y="2186"/>
                  </a:lnTo>
                  <a:lnTo>
                    <a:pt x="1460" y="2194"/>
                  </a:lnTo>
                  <a:lnTo>
                    <a:pt x="1433" y="2202"/>
                  </a:lnTo>
                  <a:lnTo>
                    <a:pt x="1406" y="2209"/>
                  </a:lnTo>
                  <a:lnTo>
                    <a:pt x="1379" y="2217"/>
                  </a:lnTo>
                  <a:lnTo>
                    <a:pt x="1351" y="2222"/>
                  </a:lnTo>
                  <a:lnTo>
                    <a:pt x="1324" y="2228"/>
                  </a:lnTo>
                  <a:lnTo>
                    <a:pt x="1296" y="2232"/>
                  </a:lnTo>
                  <a:lnTo>
                    <a:pt x="1268" y="2236"/>
                  </a:lnTo>
                  <a:lnTo>
                    <a:pt x="1240" y="2239"/>
                  </a:lnTo>
                  <a:lnTo>
                    <a:pt x="1212" y="2242"/>
                  </a:lnTo>
                  <a:lnTo>
                    <a:pt x="1183" y="2243"/>
                  </a:lnTo>
                  <a:lnTo>
                    <a:pt x="1154" y="2245"/>
                  </a:lnTo>
                  <a:lnTo>
                    <a:pt x="1125" y="2245"/>
                  </a:lnTo>
                  <a:lnTo>
                    <a:pt x="1125" y="2244"/>
                  </a:lnTo>
                  <a:lnTo>
                    <a:pt x="1095" y="2244"/>
                  </a:lnTo>
                  <a:lnTo>
                    <a:pt x="1067" y="2243"/>
                  </a:lnTo>
                  <a:lnTo>
                    <a:pt x="1038" y="2241"/>
                  </a:lnTo>
                  <a:lnTo>
                    <a:pt x="1010" y="2238"/>
                  </a:lnTo>
                  <a:lnTo>
                    <a:pt x="981" y="2235"/>
                  </a:lnTo>
                  <a:lnTo>
                    <a:pt x="954" y="2231"/>
                  </a:lnTo>
                  <a:lnTo>
                    <a:pt x="926" y="2227"/>
                  </a:lnTo>
                  <a:lnTo>
                    <a:pt x="899" y="2222"/>
                  </a:lnTo>
                  <a:lnTo>
                    <a:pt x="871" y="2216"/>
                  </a:lnTo>
                  <a:lnTo>
                    <a:pt x="843" y="2208"/>
                  </a:lnTo>
                  <a:lnTo>
                    <a:pt x="817" y="2201"/>
                  </a:lnTo>
                  <a:lnTo>
                    <a:pt x="790" y="2193"/>
                  </a:lnTo>
                  <a:lnTo>
                    <a:pt x="764" y="2185"/>
                  </a:lnTo>
                  <a:lnTo>
                    <a:pt x="738" y="2176"/>
                  </a:lnTo>
                  <a:lnTo>
                    <a:pt x="713" y="2166"/>
                  </a:lnTo>
                  <a:lnTo>
                    <a:pt x="687" y="2156"/>
                  </a:lnTo>
                  <a:lnTo>
                    <a:pt x="662" y="2145"/>
                  </a:lnTo>
                  <a:lnTo>
                    <a:pt x="637" y="2133"/>
                  </a:lnTo>
                  <a:lnTo>
                    <a:pt x="613" y="2121"/>
                  </a:lnTo>
                  <a:lnTo>
                    <a:pt x="588" y="2109"/>
                  </a:lnTo>
                  <a:lnTo>
                    <a:pt x="565" y="2096"/>
                  </a:lnTo>
                  <a:lnTo>
                    <a:pt x="542" y="2081"/>
                  </a:lnTo>
                  <a:lnTo>
                    <a:pt x="518" y="2067"/>
                  </a:lnTo>
                  <a:lnTo>
                    <a:pt x="496" y="2053"/>
                  </a:lnTo>
                  <a:lnTo>
                    <a:pt x="473" y="2037"/>
                  </a:lnTo>
                  <a:lnTo>
                    <a:pt x="452" y="2021"/>
                  </a:lnTo>
                  <a:lnTo>
                    <a:pt x="430" y="2005"/>
                  </a:lnTo>
                  <a:lnTo>
                    <a:pt x="409" y="1988"/>
                  </a:lnTo>
                  <a:lnTo>
                    <a:pt x="389" y="1970"/>
                  </a:lnTo>
                  <a:lnTo>
                    <a:pt x="368" y="1952"/>
                  </a:lnTo>
                  <a:lnTo>
                    <a:pt x="349" y="1934"/>
                  </a:lnTo>
                  <a:lnTo>
                    <a:pt x="329" y="1916"/>
                  </a:lnTo>
                  <a:lnTo>
                    <a:pt x="310" y="1896"/>
                  </a:lnTo>
                  <a:lnTo>
                    <a:pt x="292" y="1876"/>
                  </a:lnTo>
                  <a:lnTo>
                    <a:pt x="274" y="1857"/>
                  </a:lnTo>
                  <a:lnTo>
                    <a:pt x="257" y="1835"/>
                  </a:lnTo>
                  <a:lnTo>
                    <a:pt x="240" y="1815"/>
                  </a:lnTo>
                  <a:lnTo>
                    <a:pt x="223" y="1793"/>
                  </a:lnTo>
                  <a:lnTo>
                    <a:pt x="207" y="1771"/>
                  </a:lnTo>
                  <a:lnTo>
                    <a:pt x="192" y="1750"/>
                  </a:lnTo>
                  <a:lnTo>
                    <a:pt x="177" y="1726"/>
                  </a:lnTo>
                  <a:lnTo>
                    <a:pt x="163" y="1704"/>
                  </a:lnTo>
                  <a:lnTo>
                    <a:pt x="149" y="1681"/>
                  </a:lnTo>
                  <a:lnTo>
                    <a:pt x="136" y="1657"/>
                  </a:lnTo>
                  <a:lnTo>
                    <a:pt x="123" y="1633"/>
                  </a:lnTo>
                  <a:lnTo>
                    <a:pt x="111" y="1608"/>
                  </a:lnTo>
                  <a:lnTo>
                    <a:pt x="99" y="1584"/>
                  </a:lnTo>
                  <a:lnTo>
                    <a:pt x="89" y="1558"/>
                  </a:lnTo>
                  <a:lnTo>
                    <a:pt x="77" y="1533"/>
                  </a:lnTo>
                  <a:lnTo>
                    <a:pt x="68" y="1508"/>
                  </a:lnTo>
                  <a:lnTo>
                    <a:pt x="59" y="1482"/>
                  </a:lnTo>
                  <a:lnTo>
                    <a:pt x="50" y="1456"/>
                  </a:lnTo>
                  <a:lnTo>
                    <a:pt x="43" y="1429"/>
                  </a:lnTo>
                  <a:lnTo>
                    <a:pt x="36" y="1403"/>
                  </a:lnTo>
                  <a:lnTo>
                    <a:pt x="29" y="1375"/>
                  </a:lnTo>
                  <a:lnTo>
                    <a:pt x="22" y="1348"/>
                  </a:lnTo>
                  <a:lnTo>
                    <a:pt x="17" y="1320"/>
                  </a:lnTo>
                  <a:lnTo>
                    <a:pt x="12" y="1293"/>
                  </a:lnTo>
                  <a:lnTo>
                    <a:pt x="9" y="1266"/>
                  </a:lnTo>
                  <a:lnTo>
                    <a:pt x="5" y="1237"/>
                  </a:lnTo>
                  <a:lnTo>
                    <a:pt x="3" y="1209"/>
                  </a:lnTo>
                  <a:lnTo>
                    <a:pt x="1" y="1180"/>
                  </a:lnTo>
                  <a:lnTo>
                    <a:pt x="0" y="1152"/>
                  </a:lnTo>
                  <a:lnTo>
                    <a:pt x="0" y="1122"/>
                  </a:lnTo>
                  <a:lnTo>
                    <a:pt x="0" y="1094"/>
                  </a:lnTo>
                  <a:lnTo>
                    <a:pt x="1" y="1065"/>
                  </a:lnTo>
                  <a:lnTo>
                    <a:pt x="3" y="1037"/>
                  </a:lnTo>
                  <a:lnTo>
                    <a:pt x="5" y="1008"/>
                  </a:lnTo>
                  <a:lnTo>
                    <a:pt x="9" y="980"/>
                  </a:lnTo>
                  <a:lnTo>
                    <a:pt x="12" y="952"/>
                  </a:lnTo>
                  <a:lnTo>
                    <a:pt x="17" y="925"/>
                  </a:lnTo>
                  <a:lnTo>
                    <a:pt x="22" y="896"/>
                  </a:lnTo>
                  <a:lnTo>
                    <a:pt x="29" y="870"/>
                  </a:lnTo>
                  <a:lnTo>
                    <a:pt x="36" y="842"/>
                  </a:lnTo>
                  <a:lnTo>
                    <a:pt x="43" y="816"/>
                  </a:lnTo>
                  <a:lnTo>
                    <a:pt x="50" y="790"/>
                  </a:lnTo>
                  <a:lnTo>
                    <a:pt x="59" y="763"/>
                  </a:lnTo>
                  <a:lnTo>
                    <a:pt x="68" y="738"/>
                  </a:lnTo>
                  <a:lnTo>
                    <a:pt x="77" y="712"/>
                  </a:lnTo>
                  <a:lnTo>
                    <a:pt x="89" y="687"/>
                  </a:lnTo>
                  <a:lnTo>
                    <a:pt x="99" y="661"/>
                  </a:lnTo>
                  <a:lnTo>
                    <a:pt x="111" y="637"/>
                  </a:lnTo>
                  <a:lnTo>
                    <a:pt x="123" y="613"/>
                  </a:lnTo>
                  <a:lnTo>
                    <a:pt x="136" y="588"/>
                  </a:lnTo>
                  <a:lnTo>
                    <a:pt x="149" y="565"/>
                  </a:lnTo>
                  <a:lnTo>
                    <a:pt x="163" y="541"/>
                  </a:lnTo>
                  <a:lnTo>
                    <a:pt x="177" y="519"/>
                  </a:lnTo>
                  <a:lnTo>
                    <a:pt x="192" y="496"/>
                  </a:lnTo>
                  <a:lnTo>
                    <a:pt x="207" y="474"/>
                  </a:lnTo>
                  <a:lnTo>
                    <a:pt x="223" y="452"/>
                  </a:lnTo>
                  <a:lnTo>
                    <a:pt x="240" y="430"/>
                  </a:lnTo>
                  <a:lnTo>
                    <a:pt x="257" y="409"/>
                  </a:lnTo>
                  <a:lnTo>
                    <a:pt x="274" y="389"/>
                  </a:lnTo>
                  <a:lnTo>
                    <a:pt x="292" y="368"/>
                  </a:lnTo>
                  <a:lnTo>
                    <a:pt x="310" y="349"/>
                  </a:lnTo>
                  <a:lnTo>
                    <a:pt x="329" y="330"/>
                  </a:lnTo>
                  <a:lnTo>
                    <a:pt x="349" y="311"/>
                  </a:lnTo>
                  <a:lnTo>
                    <a:pt x="368" y="292"/>
                  </a:lnTo>
                  <a:lnTo>
                    <a:pt x="389" y="275"/>
                  </a:lnTo>
                  <a:lnTo>
                    <a:pt x="409" y="258"/>
                  </a:lnTo>
                  <a:lnTo>
                    <a:pt x="430" y="240"/>
                  </a:lnTo>
                  <a:lnTo>
                    <a:pt x="452" y="224"/>
                  </a:lnTo>
                  <a:lnTo>
                    <a:pt x="474" y="208"/>
                  </a:lnTo>
                  <a:lnTo>
                    <a:pt x="496" y="192"/>
                  </a:lnTo>
                  <a:lnTo>
                    <a:pt x="519" y="177"/>
                  </a:lnTo>
                  <a:lnTo>
                    <a:pt x="542" y="163"/>
                  </a:lnTo>
                  <a:lnTo>
                    <a:pt x="565" y="150"/>
                  </a:lnTo>
                  <a:lnTo>
                    <a:pt x="590" y="137"/>
                  </a:lnTo>
                  <a:lnTo>
                    <a:pt x="613" y="123"/>
                  </a:lnTo>
                  <a:lnTo>
                    <a:pt x="637" y="111"/>
                  </a:lnTo>
                  <a:lnTo>
                    <a:pt x="662" y="100"/>
                  </a:lnTo>
                  <a:lnTo>
                    <a:pt x="687" y="89"/>
                  </a:lnTo>
                  <a:lnTo>
                    <a:pt x="713" y="79"/>
                  </a:lnTo>
                  <a:lnTo>
                    <a:pt x="738" y="68"/>
                  </a:lnTo>
                  <a:lnTo>
                    <a:pt x="765" y="59"/>
                  </a:lnTo>
                  <a:lnTo>
                    <a:pt x="790" y="51"/>
                  </a:lnTo>
                  <a:lnTo>
                    <a:pt x="817" y="43"/>
                  </a:lnTo>
                  <a:lnTo>
                    <a:pt x="845" y="36"/>
                  </a:lnTo>
                  <a:lnTo>
                    <a:pt x="871" y="29"/>
                  </a:lnTo>
                  <a:lnTo>
                    <a:pt x="899" y="24"/>
                  </a:lnTo>
                  <a:lnTo>
                    <a:pt x="926" y="18"/>
                  </a:lnTo>
                  <a:lnTo>
                    <a:pt x="954" y="13"/>
                  </a:lnTo>
                  <a:lnTo>
                    <a:pt x="982" y="9"/>
                  </a:lnTo>
                  <a:lnTo>
                    <a:pt x="1010" y="6"/>
                  </a:lnTo>
                  <a:lnTo>
                    <a:pt x="1038" y="3"/>
                  </a:lnTo>
                  <a:lnTo>
                    <a:pt x="1067" y="1"/>
                  </a:lnTo>
                  <a:lnTo>
                    <a:pt x="1095" y="0"/>
                  </a:lnTo>
                  <a:lnTo>
                    <a:pt x="1125" y="0"/>
                  </a:lnTo>
                  <a:lnTo>
                    <a:pt x="1154" y="0"/>
                  </a:lnTo>
                  <a:lnTo>
                    <a:pt x="1183" y="1"/>
                  </a:lnTo>
                  <a:lnTo>
                    <a:pt x="1212" y="3"/>
                  </a:lnTo>
                  <a:lnTo>
                    <a:pt x="1240" y="6"/>
                  </a:lnTo>
                  <a:lnTo>
                    <a:pt x="1268" y="9"/>
                  </a:lnTo>
                  <a:lnTo>
                    <a:pt x="1296" y="13"/>
                  </a:lnTo>
                  <a:lnTo>
                    <a:pt x="1324" y="18"/>
                  </a:lnTo>
                  <a:lnTo>
                    <a:pt x="1351" y="23"/>
                  </a:lnTo>
                  <a:lnTo>
                    <a:pt x="1379" y="29"/>
                  </a:lnTo>
                  <a:lnTo>
                    <a:pt x="1406" y="36"/>
                  </a:lnTo>
                  <a:lnTo>
                    <a:pt x="1433" y="43"/>
                  </a:lnTo>
                  <a:lnTo>
                    <a:pt x="1460" y="51"/>
                  </a:lnTo>
                  <a:lnTo>
                    <a:pt x="1486" y="59"/>
                  </a:lnTo>
                  <a:lnTo>
                    <a:pt x="1512" y="68"/>
                  </a:lnTo>
                  <a:lnTo>
                    <a:pt x="1537" y="79"/>
                  </a:lnTo>
                  <a:lnTo>
                    <a:pt x="1563" y="89"/>
                  </a:lnTo>
                  <a:lnTo>
                    <a:pt x="1588" y="100"/>
                  </a:lnTo>
                  <a:lnTo>
                    <a:pt x="1613" y="111"/>
                  </a:lnTo>
                  <a:lnTo>
                    <a:pt x="1637" y="123"/>
                  </a:lnTo>
                  <a:lnTo>
                    <a:pt x="1662" y="136"/>
                  </a:lnTo>
                  <a:lnTo>
                    <a:pt x="1685" y="149"/>
                  </a:lnTo>
                  <a:lnTo>
                    <a:pt x="1708" y="163"/>
                  </a:lnTo>
                  <a:lnTo>
                    <a:pt x="1731" y="177"/>
                  </a:lnTo>
                  <a:lnTo>
                    <a:pt x="1754" y="192"/>
                  </a:lnTo>
                  <a:lnTo>
                    <a:pt x="1776" y="208"/>
                  </a:lnTo>
                  <a:lnTo>
                    <a:pt x="1798" y="223"/>
                  </a:lnTo>
                  <a:lnTo>
                    <a:pt x="1820" y="239"/>
                  </a:lnTo>
                  <a:lnTo>
                    <a:pt x="1841" y="257"/>
                  </a:lnTo>
                  <a:lnTo>
                    <a:pt x="1861" y="274"/>
                  </a:lnTo>
                  <a:lnTo>
                    <a:pt x="1882" y="292"/>
                  </a:lnTo>
                  <a:lnTo>
                    <a:pt x="1901" y="310"/>
                  </a:lnTo>
                  <a:lnTo>
                    <a:pt x="1921" y="329"/>
                  </a:lnTo>
                  <a:lnTo>
                    <a:pt x="1940" y="348"/>
                  </a:lnTo>
                  <a:lnTo>
                    <a:pt x="1958" y="368"/>
                  </a:lnTo>
                  <a:lnTo>
                    <a:pt x="1976" y="388"/>
                  </a:lnTo>
                  <a:lnTo>
                    <a:pt x="1993" y="409"/>
                  </a:lnTo>
                  <a:lnTo>
                    <a:pt x="2010" y="429"/>
                  </a:lnTo>
                  <a:lnTo>
                    <a:pt x="2027" y="451"/>
                  </a:lnTo>
                  <a:lnTo>
                    <a:pt x="2043" y="473"/>
                  </a:lnTo>
                  <a:lnTo>
                    <a:pt x="2058" y="496"/>
                  </a:lnTo>
                  <a:lnTo>
                    <a:pt x="2074" y="518"/>
                  </a:lnTo>
                  <a:lnTo>
                    <a:pt x="2088" y="541"/>
                  </a:lnTo>
                  <a:lnTo>
                    <a:pt x="2102" y="565"/>
                  </a:lnTo>
                  <a:lnTo>
                    <a:pt x="2115" y="588"/>
                  </a:lnTo>
                  <a:lnTo>
                    <a:pt x="2128" y="612"/>
                  </a:lnTo>
                  <a:lnTo>
                    <a:pt x="2140" y="636"/>
                  </a:lnTo>
                  <a:lnTo>
                    <a:pt x="2151" y="661"/>
                  </a:lnTo>
                  <a:lnTo>
                    <a:pt x="2162" y="686"/>
                  </a:lnTo>
                  <a:lnTo>
                    <a:pt x="2173" y="711"/>
                  </a:lnTo>
                  <a:lnTo>
                    <a:pt x="2183" y="737"/>
                  </a:lnTo>
                  <a:lnTo>
                    <a:pt x="2192" y="763"/>
                  </a:lnTo>
                  <a:lnTo>
                    <a:pt x="2200" y="790"/>
                  </a:lnTo>
                  <a:lnTo>
                    <a:pt x="2208" y="816"/>
                  </a:lnTo>
                  <a:lnTo>
                    <a:pt x="2215" y="842"/>
                  </a:lnTo>
                  <a:lnTo>
                    <a:pt x="2223" y="870"/>
                  </a:lnTo>
                  <a:lnTo>
                    <a:pt x="2229" y="896"/>
                  </a:lnTo>
                  <a:lnTo>
                    <a:pt x="2234" y="924"/>
                  </a:lnTo>
                  <a:lnTo>
                    <a:pt x="2238" y="952"/>
                  </a:lnTo>
                  <a:lnTo>
                    <a:pt x="2242" y="980"/>
                  </a:lnTo>
                  <a:lnTo>
                    <a:pt x="2245" y="1008"/>
                  </a:lnTo>
                  <a:lnTo>
                    <a:pt x="2248" y="1037"/>
                  </a:lnTo>
                  <a:lnTo>
                    <a:pt x="2250" y="1065"/>
                  </a:lnTo>
                  <a:lnTo>
                    <a:pt x="2251" y="1094"/>
                  </a:lnTo>
                  <a:lnTo>
                    <a:pt x="2251" y="1122"/>
                  </a:lnTo>
                  <a:close/>
                  <a:moveTo>
                    <a:pt x="1633" y="1628"/>
                  </a:moveTo>
                  <a:lnTo>
                    <a:pt x="1656" y="1603"/>
                  </a:lnTo>
                  <a:lnTo>
                    <a:pt x="1679" y="1578"/>
                  </a:lnTo>
                  <a:lnTo>
                    <a:pt x="1700" y="1550"/>
                  </a:lnTo>
                  <a:lnTo>
                    <a:pt x="1721" y="1523"/>
                  </a:lnTo>
                  <a:lnTo>
                    <a:pt x="1739" y="1493"/>
                  </a:lnTo>
                  <a:lnTo>
                    <a:pt x="1756" y="1464"/>
                  </a:lnTo>
                  <a:lnTo>
                    <a:pt x="1772" y="1433"/>
                  </a:lnTo>
                  <a:lnTo>
                    <a:pt x="1786" y="1401"/>
                  </a:lnTo>
                  <a:lnTo>
                    <a:pt x="1799" y="1368"/>
                  </a:lnTo>
                  <a:lnTo>
                    <a:pt x="1810" y="1336"/>
                  </a:lnTo>
                  <a:lnTo>
                    <a:pt x="1820" y="1301"/>
                  </a:lnTo>
                  <a:lnTo>
                    <a:pt x="1828" y="1267"/>
                  </a:lnTo>
                  <a:lnTo>
                    <a:pt x="1835" y="1232"/>
                  </a:lnTo>
                  <a:lnTo>
                    <a:pt x="1839" y="1195"/>
                  </a:lnTo>
                  <a:lnTo>
                    <a:pt x="1842" y="1160"/>
                  </a:lnTo>
                  <a:lnTo>
                    <a:pt x="1843" y="1122"/>
                  </a:lnTo>
                  <a:lnTo>
                    <a:pt x="1842" y="1086"/>
                  </a:lnTo>
                  <a:lnTo>
                    <a:pt x="1839" y="1049"/>
                  </a:lnTo>
                  <a:lnTo>
                    <a:pt x="1835" y="1013"/>
                  </a:lnTo>
                  <a:lnTo>
                    <a:pt x="1828" y="978"/>
                  </a:lnTo>
                  <a:lnTo>
                    <a:pt x="1820" y="943"/>
                  </a:lnTo>
                  <a:lnTo>
                    <a:pt x="1810" y="910"/>
                  </a:lnTo>
                  <a:lnTo>
                    <a:pt x="1799" y="876"/>
                  </a:lnTo>
                  <a:lnTo>
                    <a:pt x="1786" y="843"/>
                  </a:lnTo>
                  <a:lnTo>
                    <a:pt x="1772" y="812"/>
                  </a:lnTo>
                  <a:lnTo>
                    <a:pt x="1756" y="781"/>
                  </a:lnTo>
                  <a:lnTo>
                    <a:pt x="1739" y="752"/>
                  </a:lnTo>
                  <a:lnTo>
                    <a:pt x="1721" y="722"/>
                  </a:lnTo>
                  <a:lnTo>
                    <a:pt x="1700" y="695"/>
                  </a:lnTo>
                  <a:lnTo>
                    <a:pt x="1679" y="667"/>
                  </a:lnTo>
                  <a:lnTo>
                    <a:pt x="1656" y="642"/>
                  </a:lnTo>
                  <a:lnTo>
                    <a:pt x="1633" y="617"/>
                  </a:lnTo>
                  <a:lnTo>
                    <a:pt x="1608" y="593"/>
                  </a:lnTo>
                  <a:lnTo>
                    <a:pt x="1582" y="571"/>
                  </a:lnTo>
                  <a:lnTo>
                    <a:pt x="1555" y="549"/>
                  </a:lnTo>
                  <a:lnTo>
                    <a:pt x="1527" y="530"/>
                  </a:lnTo>
                  <a:lnTo>
                    <a:pt x="1498" y="511"/>
                  </a:lnTo>
                  <a:lnTo>
                    <a:pt x="1468" y="494"/>
                  </a:lnTo>
                  <a:lnTo>
                    <a:pt x="1437" y="478"/>
                  </a:lnTo>
                  <a:lnTo>
                    <a:pt x="1404" y="464"/>
                  </a:lnTo>
                  <a:lnTo>
                    <a:pt x="1372" y="451"/>
                  </a:lnTo>
                  <a:lnTo>
                    <a:pt x="1339" y="440"/>
                  </a:lnTo>
                  <a:lnTo>
                    <a:pt x="1305" y="430"/>
                  </a:lnTo>
                  <a:lnTo>
                    <a:pt x="1270" y="422"/>
                  </a:lnTo>
                  <a:lnTo>
                    <a:pt x="1234" y="416"/>
                  </a:lnTo>
                  <a:lnTo>
                    <a:pt x="1198" y="411"/>
                  </a:lnTo>
                  <a:lnTo>
                    <a:pt x="1162" y="409"/>
                  </a:lnTo>
                  <a:lnTo>
                    <a:pt x="1125" y="408"/>
                  </a:lnTo>
                  <a:lnTo>
                    <a:pt x="1088" y="409"/>
                  </a:lnTo>
                  <a:lnTo>
                    <a:pt x="1052" y="411"/>
                  </a:lnTo>
                  <a:lnTo>
                    <a:pt x="1016" y="416"/>
                  </a:lnTo>
                  <a:lnTo>
                    <a:pt x="980" y="422"/>
                  </a:lnTo>
                  <a:lnTo>
                    <a:pt x="945" y="430"/>
                  </a:lnTo>
                  <a:lnTo>
                    <a:pt x="912" y="440"/>
                  </a:lnTo>
                  <a:lnTo>
                    <a:pt x="878" y="451"/>
                  </a:lnTo>
                  <a:lnTo>
                    <a:pt x="846" y="464"/>
                  </a:lnTo>
                  <a:lnTo>
                    <a:pt x="814" y="478"/>
                  </a:lnTo>
                  <a:lnTo>
                    <a:pt x="783" y="494"/>
                  </a:lnTo>
                  <a:lnTo>
                    <a:pt x="753" y="511"/>
                  </a:lnTo>
                  <a:lnTo>
                    <a:pt x="724" y="529"/>
                  </a:lnTo>
                  <a:lnTo>
                    <a:pt x="696" y="549"/>
                  </a:lnTo>
                  <a:lnTo>
                    <a:pt x="669" y="571"/>
                  </a:lnTo>
                  <a:lnTo>
                    <a:pt x="643" y="593"/>
                  </a:lnTo>
                  <a:lnTo>
                    <a:pt x="618" y="617"/>
                  </a:lnTo>
                  <a:lnTo>
                    <a:pt x="595" y="641"/>
                  </a:lnTo>
                  <a:lnTo>
                    <a:pt x="572" y="667"/>
                  </a:lnTo>
                  <a:lnTo>
                    <a:pt x="551" y="694"/>
                  </a:lnTo>
                  <a:lnTo>
                    <a:pt x="530" y="722"/>
                  </a:lnTo>
                  <a:lnTo>
                    <a:pt x="512" y="751"/>
                  </a:lnTo>
                  <a:lnTo>
                    <a:pt x="495" y="781"/>
                  </a:lnTo>
                  <a:lnTo>
                    <a:pt x="479" y="812"/>
                  </a:lnTo>
                  <a:lnTo>
                    <a:pt x="465" y="843"/>
                  </a:lnTo>
                  <a:lnTo>
                    <a:pt x="452" y="876"/>
                  </a:lnTo>
                  <a:lnTo>
                    <a:pt x="441" y="910"/>
                  </a:lnTo>
                  <a:lnTo>
                    <a:pt x="431" y="943"/>
                  </a:lnTo>
                  <a:lnTo>
                    <a:pt x="423" y="979"/>
                  </a:lnTo>
                  <a:lnTo>
                    <a:pt x="417" y="1013"/>
                  </a:lnTo>
                  <a:lnTo>
                    <a:pt x="412" y="1049"/>
                  </a:lnTo>
                  <a:lnTo>
                    <a:pt x="409" y="1086"/>
                  </a:lnTo>
                  <a:lnTo>
                    <a:pt x="408" y="1122"/>
                  </a:lnTo>
                  <a:lnTo>
                    <a:pt x="409" y="1160"/>
                  </a:lnTo>
                  <a:lnTo>
                    <a:pt x="412" y="1196"/>
                  </a:lnTo>
                  <a:lnTo>
                    <a:pt x="417" y="1232"/>
                  </a:lnTo>
                  <a:lnTo>
                    <a:pt x="423" y="1267"/>
                  </a:lnTo>
                  <a:lnTo>
                    <a:pt x="431" y="1301"/>
                  </a:lnTo>
                  <a:lnTo>
                    <a:pt x="441" y="1336"/>
                  </a:lnTo>
                  <a:lnTo>
                    <a:pt x="452" y="1369"/>
                  </a:lnTo>
                  <a:lnTo>
                    <a:pt x="465" y="1402"/>
                  </a:lnTo>
                  <a:lnTo>
                    <a:pt x="479" y="1433"/>
                  </a:lnTo>
                  <a:lnTo>
                    <a:pt x="495" y="1464"/>
                  </a:lnTo>
                  <a:lnTo>
                    <a:pt x="512" y="1493"/>
                  </a:lnTo>
                  <a:lnTo>
                    <a:pt x="530" y="1523"/>
                  </a:lnTo>
                  <a:lnTo>
                    <a:pt x="551" y="1551"/>
                  </a:lnTo>
                  <a:lnTo>
                    <a:pt x="572" y="1578"/>
                  </a:lnTo>
                  <a:lnTo>
                    <a:pt x="595" y="1604"/>
                  </a:lnTo>
                  <a:lnTo>
                    <a:pt x="618" y="1629"/>
                  </a:lnTo>
                  <a:lnTo>
                    <a:pt x="644" y="1652"/>
                  </a:lnTo>
                  <a:lnTo>
                    <a:pt x="669" y="1674"/>
                  </a:lnTo>
                  <a:lnTo>
                    <a:pt x="697" y="1696"/>
                  </a:lnTo>
                  <a:lnTo>
                    <a:pt x="724" y="1716"/>
                  </a:lnTo>
                  <a:lnTo>
                    <a:pt x="754" y="1734"/>
                  </a:lnTo>
                  <a:lnTo>
                    <a:pt x="783" y="1752"/>
                  </a:lnTo>
                  <a:lnTo>
                    <a:pt x="814" y="1768"/>
                  </a:lnTo>
                  <a:lnTo>
                    <a:pt x="847" y="1782"/>
                  </a:lnTo>
                  <a:lnTo>
                    <a:pt x="878" y="1794"/>
                  </a:lnTo>
                  <a:lnTo>
                    <a:pt x="912" y="1806"/>
                  </a:lnTo>
                  <a:lnTo>
                    <a:pt x="945" y="1816"/>
                  </a:lnTo>
                  <a:lnTo>
                    <a:pt x="980" y="1824"/>
                  </a:lnTo>
                  <a:lnTo>
                    <a:pt x="1016" y="1830"/>
                  </a:lnTo>
                  <a:lnTo>
                    <a:pt x="1052" y="1834"/>
                  </a:lnTo>
                  <a:lnTo>
                    <a:pt x="1088" y="1837"/>
                  </a:lnTo>
                  <a:lnTo>
                    <a:pt x="1125" y="1838"/>
                  </a:lnTo>
                  <a:lnTo>
                    <a:pt x="1125" y="1837"/>
                  </a:lnTo>
                  <a:lnTo>
                    <a:pt x="1162" y="1836"/>
                  </a:lnTo>
                  <a:lnTo>
                    <a:pt x="1198" y="1834"/>
                  </a:lnTo>
                  <a:lnTo>
                    <a:pt x="1234" y="1829"/>
                  </a:lnTo>
                  <a:lnTo>
                    <a:pt x="1270" y="1823"/>
                  </a:lnTo>
                  <a:lnTo>
                    <a:pt x="1305" y="1815"/>
                  </a:lnTo>
                  <a:lnTo>
                    <a:pt x="1339" y="1806"/>
                  </a:lnTo>
                  <a:lnTo>
                    <a:pt x="1372" y="1794"/>
                  </a:lnTo>
                  <a:lnTo>
                    <a:pt x="1404" y="1781"/>
                  </a:lnTo>
                  <a:lnTo>
                    <a:pt x="1437" y="1767"/>
                  </a:lnTo>
                  <a:lnTo>
                    <a:pt x="1468" y="1751"/>
                  </a:lnTo>
                  <a:lnTo>
                    <a:pt x="1497" y="1734"/>
                  </a:lnTo>
                  <a:lnTo>
                    <a:pt x="1527" y="1715"/>
                  </a:lnTo>
                  <a:lnTo>
                    <a:pt x="1555" y="1696"/>
                  </a:lnTo>
                  <a:lnTo>
                    <a:pt x="1582" y="1674"/>
                  </a:lnTo>
                  <a:lnTo>
                    <a:pt x="1608" y="1652"/>
                  </a:lnTo>
                  <a:lnTo>
                    <a:pt x="1633" y="1628"/>
                  </a:lnTo>
                  <a:close/>
                </a:path>
              </a:pathLst>
            </a:custGeom>
            <a:grpFill/>
            <a:ln>
              <a:noFill/>
            </a:ln>
          </p:spPr>
          <p:txBody>
            <a:bodyPr vert="horz" wrap="square" lIns="216747" tIns="108373" rIns="216747" bIns="108373" numCol="1" anchor="t" anchorCtr="0" compatLnSpc="1">
              <a:prstTxWarp prst="textNoShape">
                <a:avLst/>
              </a:prstTxWarp>
            </a:bodyPr>
            <a:lstStyle/>
            <a:p>
              <a:pPr marL="0" marR="0" lvl="0" indent="0" algn="l" defTabSz="10836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322554"/>
                </a:solidFill>
                <a:effectLst/>
                <a:uLnTx/>
                <a:uFillTx/>
                <a:latin typeface="Arial" panose="020B0604020202020204"/>
                <a:ea typeface="+mn-ea"/>
                <a:cs typeface="Arial" panose="020B0604020202020204" pitchFamily="34" charset="0"/>
                <a:sym typeface="Tenorite Regular"/>
              </a:endParaRPr>
            </a:p>
          </p:txBody>
        </p:sp>
        <p:sp>
          <p:nvSpPr>
            <p:cNvPr id="1142" name="Rectangle 18">
              <a:extLst>
                <a:ext uri="{FF2B5EF4-FFF2-40B4-BE49-F238E27FC236}">
                  <a16:creationId xmlns:a16="http://schemas.microsoft.com/office/drawing/2014/main" id="{CF94C50C-C0AF-71CC-54DE-1EF4C44ABB3C}"/>
                </a:ext>
              </a:extLst>
            </p:cNvPr>
            <p:cNvSpPr>
              <a:spLocks noChangeArrowheads="1"/>
            </p:cNvSpPr>
            <p:nvPr/>
          </p:nvSpPr>
          <p:spPr bwMode="auto">
            <a:xfrm>
              <a:off x="9656948" y="4131365"/>
              <a:ext cx="9054" cy="32365"/>
            </a:xfrm>
            <a:prstGeom prst="rect">
              <a:avLst/>
            </a:prstGeom>
            <a:grpFill/>
            <a:ln>
              <a:noFill/>
            </a:ln>
          </p:spPr>
          <p:txBody>
            <a:bodyPr vert="horz" wrap="square" lIns="216747" tIns="108373" rIns="216747" bIns="108373" numCol="1" anchor="t" anchorCtr="0" compatLnSpc="1">
              <a:prstTxWarp prst="textNoShape">
                <a:avLst/>
              </a:prstTxWarp>
            </a:bodyPr>
            <a:lstStyle/>
            <a:p>
              <a:pPr marL="0" marR="0" lvl="0" indent="0" algn="l" defTabSz="10836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322554"/>
                </a:solidFill>
                <a:effectLst/>
                <a:uLnTx/>
                <a:uFillTx/>
                <a:latin typeface="Arial" panose="020B0604020202020204"/>
                <a:ea typeface="+mn-ea"/>
                <a:cs typeface="Arial" panose="020B0604020202020204" pitchFamily="34" charset="0"/>
                <a:sym typeface="Tenorite Regular"/>
              </a:endParaRPr>
            </a:p>
          </p:txBody>
        </p:sp>
        <p:sp>
          <p:nvSpPr>
            <p:cNvPr id="1143" name="Rectangle 19">
              <a:extLst>
                <a:ext uri="{FF2B5EF4-FFF2-40B4-BE49-F238E27FC236}">
                  <a16:creationId xmlns:a16="http://schemas.microsoft.com/office/drawing/2014/main" id="{ED868125-394F-2D65-4007-9CB1F82CE2DB}"/>
                </a:ext>
              </a:extLst>
            </p:cNvPr>
            <p:cNvSpPr>
              <a:spLocks noChangeArrowheads="1"/>
            </p:cNvSpPr>
            <p:nvPr/>
          </p:nvSpPr>
          <p:spPr bwMode="auto">
            <a:xfrm>
              <a:off x="9689768" y="4169647"/>
              <a:ext cx="9054" cy="44894"/>
            </a:xfrm>
            <a:prstGeom prst="rect">
              <a:avLst/>
            </a:prstGeom>
            <a:grpFill/>
            <a:ln>
              <a:noFill/>
            </a:ln>
          </p:spPr>
          <p:txBody>
            <a:bodyPr vert="horz" wrap="square" lIns="216747" tIns="108373" rIns="216747" bIns="108373" numCol="1" anchor="t" anchorCtr="0" compatLnSpc="1">
              <a:prstTxWarp prst="textNoShape">
                <a:avLst/>
              </a:prstTxWarp>
            </a:bodyPr>
            <a:lstStyle/>
            <a:p>
              <a:pPr marL="0" marR="0" lvl="0" indent="0" algn="l" defTabSz="10836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322554"/>
                </a:solidFill>
                <a:effectLst/>
                <a:uLnTx/>
                <a:uFillTx/>
                <a:latin typeface="Arial" panose="020B0604020202020204"/>
                <a:ea typeface="+mn-ea"/>
                <a:cs typeface="Arial" panose="020B0604020202020204" pitchFamily="34" charset="0"/>
                <a:sym typeface="Tenorite Regular"/>
              </a:endParaRPr>
            </a:p>
          </p:txBody>
        </p:sp>
        <p:sp>
          <p:nvSpPr>
            <p:cNvPr id="1144" name="Rectangle 20">
              <a:extLst>
                <a:ext uri="{FF2B5EF4-FFF2-40B4-BE49-F238E27FC236}">
                  <a16:creationId xmlns:a16="http://schemas.microsoft.com/office/drawing/2014/main" id="{A06C3AB9-8402-ADA1-B4AF-873CE8C7902C}"/>
                </a:ext>
              </a:extLst>
            </p:cNvPr>
            <p:cNvSpPr>
              <a:spLocks noChangeArrowheads="1"/>
            </p:cNvSpPr>
            <p:nvPr/>
          </p:nvSpPr>
          <p:spPr bwMode="auto">
            <a:xfrm>
              <a:off x="9624129" y="4169647"/>
              <a:ext cx="9054" cy="44894"/>
            </a:xfrm>
            <a:prstGeom prst="rect">
              <a:avLst/>
            </a:prstGeom>
            <a:grpFill/>
            <a:ln>
              <a:noFill/>
            </a:ln>
          </p:spPr>
          <p:txBody>
            <a:bodyPr vert="horz" wrap="square" lIns="216747" tIns="108373" rIns="216747" bIns="108373" numCol="1" anchor="t" anchorCtr="0" compatLnSpc="1">
              <a:prstTxWarp prst="textNoShape">
                <a:avLst/>
              </a:prstTxWarp>
            </a:bodyPr>
            <a:lstStyle/>
            <a:p>
              <a:pPr marL="0" marR="0" lvl="0" indent="0" algn="l" defTabSz="10836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322554"/>
                </a:solidFill>
                <a:effectLst/>
                <a:uLnTx/>
                <a:uFillTx/>
                <a:latin typeface="Arial" panose="020B0604020202020204"/>
                <a:ea typeface="+mn-ea"/>
                <a:cs typeface="Arial" panose="020B0604020202020204" pitchFamily="34" charset="0"/>
                <a:sym typeface="Tenorite Regular"/>
              </a:endParaRPr>
            </a:p>
          </p:txBody>
        </p:sp>
        <p:sp>
          <p:nvSpPr>
            <p:cNvPr id="1145" name="Freeform 21">
              <a:extLst>
                <a:ext uri="{FF2B5EF4-FFF2-40B4-BE49-F238E27FC236}">
                  <a16:creationId xmlns:a16="http://schemas.microsoft.com/office/drawing/2014/main" id="{EEA95F35-5C1C-BCBE-48A5-02F7B841D7D4}"/>
                </a:ext>
              </a:extLst>
            </p:cNvPr>
            <p:cNvSpPr>
              <a:spLocks/>
            </p:cNvSpPr>
            <p:nvPr/>
          </p:nvSpPr>
          <p:spPr bwMode="auto">
            <a:xfrm>
              <a:off x="9598100" y="4127189"/>
              <a:ext cx="99213" cy="61250"/>
            </a:xfrm>
            <a:custGeom>
              <a:avLst/>
              <a:gdLst>
                <a:gd name="T0" fmla="*/ 0 w 4468"/>
                <a:gd name="T1" fmla="*/ 1391 h 3001"/>
                <a:gd name="T2" fmla="*/ 5 w 4468"/>
                <a:gd name="T3" fmla="*/ 1280 h 3001"/>
                <a:gd name="T4" fmla="*/ 16 w 4468"/>
                <a:gd name="T5" fmla="*/ 1172 h 3001"/>
                <a:gd name="T6" fmla="*/ 33 w 4468"/>
                <a:gd name="T7" fmla="*/ 1067 h 3001"/>
                <a:gd name="T8" fmla="*/ 56 w 4468"/>
                <a:gd name="T9" fmla="*/ 964 h 3001"/>
                <a:gd name="T10" fmla="*/ 85 w 4468"/>
                <a:gd name="T11" fmla="*/ 864 h 3001"/>
                <a:gd name="T12" fmla="*/ 119 w 4468"/>
                <a:gd name="T13" fmla="*/ 769 h 3001"/>
                <a:gd name="T14" fmla="*/ 160 w 4468"/>
                <a:gd name="T15" fmla="*/ 677 h 3001"/>
                <a:gd name="T16" fmla="*/ 206 w 4468"/>
                <a:gd name="T17" fmla="*/ 590 h 3001"/>
                <a:gd name="T18" fmla="*/ 258 w 4468"/>
                <a:gd name="T19" fmla="*/ 506 h 3001"/>
                <a:gd name="T20" fmla="*/ 316 w 4468"/>
                <a:gd name="T21" fmla="*/ 429 h 3001"/>
                <a:gd name="T22" fmla="*/ 377 w 4468"/>
                <a:gd name="T23" fmla="*/ 359 h 3001"/>
                <a:gd name="T24" fmla="*/ 443 w 4468"/>
                <a:gd name="T25" fmla="*/ 294 h 3001"/>
                <a:gd name="T26" fmla="*/ 513 w 4468"/>
                <a:gd name="T27" fmla="*/ 236 h 3001"/>
                <a:gd name="T28" fmla="*/ 589 w 4468"/>
                <a:gd name="T29" fmla="*/ 183 h 3001"/>
                <a:gd name="T30" fmla="*/ 668 w 4468"/>
                <a:gd name="T31" fmla="*/ 136 h 3001"/>
                <a:gd name="T32" fmla="*/ 753 w 4468"/>
                <a:gd name="T33" fmla="*/ 95 h 3001"/>
                <a:gd name="T34" fmla="*/ 842 w 4468"/>
                <a:gd name="T35" fmla="*/ 62 h 3001"/>
                <a:gd name="T36" fmla="*/ 935 w 4468"/>
                <a:gd name="T37" fmla="*/ 35 h 3001"/>
                <a:gd name="T38" fmla="*/ 1034 w 4468"/>
                <a:gd name="T39" fmla="*/ 16 h 3001"/>
                <a:gd name="T40" fmla="*/ 1137 w 4468"/>
                <a:gd name="T41" fmla="*/ 4 h 3001"/>
                <a:gd name="T42" fmla="*/ 1244 w 4468"/>
                <a:gd name="T43" fmla="*/ 0 h 3001"/>
                <a:gd name="T44" fmla="*/ 4468 w 4468"/>
                <a:gd name="T45" fmla="*/ 407 h 3001"/>
                <a:gd name="T46" fmla="*/ 1220 w 4468"/>
                <a:gd name="T47" fmla="*/ 407 h 3001"/>
                <a:gd name="T48" fmla="*/ 1150 w 4468"/>
                <a:gd name="T49" fmla="*/ 412 h 3001"/>
                <a:gd name="T50" fmla="*/ 1082 w 4468"/>
                <a:gd name="T51" fmla="*/ 421 h 3001"/>
                <a:gd name="T52" fmla="*/ 1018 w 4468"/>
                <a:gd name="T53" fmla="*/ 435 h 3001"/>
                <a:gd name="T54" fmla="*/ 958 w 4468"/>
                <a:gd name="T55" fmla="*/ 453 h 3001"/>
                <a:gd name="T56" fmla="*/ 900 w 4468"/>
                <a:gd name="T57" fmla="*/ 477 h 3001"/>
                <a:gd name="T58" fmla="*/ 846 w 4468"/>
                <a:gd name="T59" fmla="*/ 504 h 3001"/>
                <a:gd name="T60" fmla="*/ 795 w 4468"/>
                <a:gd name="T61" fmla="*/ 536 h 3001"/>
                <a:gd name="T62" fmla="*/ 747 w 4468"/>
                <a:gd name="T63" fmla="*/ 570 h 3001"/>
                <a:gd name="T64" fmla="*/ 702 w 4468"/>
                <a:gd name="T65" fmla="*/ 610 h 3001"/>
                <a:gd name="T66" fmla="*/ 661 w 4468"/>
                <a:gd name="T67" fmla="*/ 652 h 3001"/>
                <a:gd name="T68" fmla="*/ 619 w 4468"/>
                <a:gd name="T69" fmla="*/ 702 h 3001"/>
                <a:gd name="T70" fmla="*/ 579 w 4468"/>
                <a:gd name="T71" fmla="*/ 759 h 3001"/>
                <a:gd name="T72" fmla="*/ 544 w 4468"/>
                <a:gd name="T73" fmla="*/ 821 h 3001"/>
                <a:gd name="T74" fmla="*/ 512 w 4468"/>
                <a:gd name="T75" fmla="*/ 887 h 3001"/>
                <a:gd name="T76" fmla="*/ 485 w 4468"/>
                <a:gd name="T77" fmla="*/ 955 h 3001"/>
                <a:gd name="T78" fmla="*/ 462 w 4468"/>
                <a:gd name="T79" fmla="*/ 1027 h 3001"/>
                <a:gd name="T80" fmla="*/ 443 w 4468"/>
                <a:gd name="T81" fmla="*/ 1102 h 3001"/>
                <a:gd name="T82" fmla="*/ 427 w 4468"/>
                <a:gd name="T83" fmla="*/ 1180 h 3001"/>
                <a:gd name="T84" fmla="*/ 412 w 4468"/>
                <a:gd name="T85" fmla="*/ 1316 h 3001"/>
                <a:gd name="T86" fmla="*/ 408 w 4468"/>
                <a:gd name="T87" fmla="*/ 3001 h 30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468" h="3001">
                  <a:moveTo>
                    <a:pt x="0" y="3001"/>
                  </a:moveTo>
                  <a:lnTo>
                    <a:pt x="0" y="1429"/>
                  </a:lnTo>
                  <a:lnTo>
                    <a:pt x="0" y="1391"/>
                  </a:lnTo>
                  <a:lnTo>
                    <a:pt x="1" y="1353"/>
                  </a:lnTo>
                  <a:lnTo>
                    <a:pt x="3" y="1317"/>
                  </a:lnTo>
                  <a:lnTo>
                    <a:pt x="5" y="1280"/>
                  </a:lnTo>
                  <a:lnTo>
                    <a:pt x="8" y="1244"/>
                  </a:lnTo>
                  <a:lnTo>
                    <a:pt x="12" y="1208"/>
                  </a:lnTo>
                  <a:lnTo>
                    <a:pt x="16" y="1172"/>
                  </a:lnTo>
                  <a:lnTo>
                    <a:pt x="21" y="1137"/>
                  </a:lnTo>
                  <a:lnTo>
                    <a:pt x="27" y="1101"/>
                  </a:lnTo>
                  <a:lnTo>
                    <a:pt x="33" y="1067"/>
                  </a:lnTo>
                  <a:lnTo>
                    <a:pt x="40" y="1032"/>
                  </a:lnTo>
                  <a:lnTo>
                    <a:pt x="48" y="997"/>
                  </a:lnTo>
                  <a:lnTo>
                    <a:pt x="56" y="964"/>
                  </a:lnTo>
                  <a:lnTo>
                    <a:pt x="65" y="930"/>
                  </a:lnTo>
                  <a:lnTo>
                    <a:pt x="74" y="897"/>
                  </a:lnTo>
                  <a:lnTo>
                    <a:pt x="85" y="864"/>
                  </a:lnTo>
                  <a:lnTo>
                    <a:pt x="96" y="832"/>
                  </a:lnTo>
                  <a:lnTo>
                    <a:pt x="107" y="800"/>
                  </a:lnTo>
                  <a:lnTo>
                    <a:pt x="119" y="769"/>
                  </a:lnTo>
                  <a:lnTo>
                    <a:pt x="133" y="738"/>
                  </a:lnTo>
                  <a:lnTo>
                    <a:pt x="146" y="708"/>
                  </a:lnTo>
                  <a:lnTo>
                    <a:pt x="160" y="677"/>
                  </a:lnTo>
                  <a:lnTo>
                    <a:pt x="174" y="648"/>
                  </a:lnTo>
                  <a:lnTo>
                    <a:pt x="190" y="618"/>
                  </a:lnTo>
                  <a:lnTo>
                    <a:pt x="206" y="590"/>
                  </a:lnTo>
                  <a:lnTo>
                    <a:pt x="223" y="561"/>
                  </a:lnTo>
                  <a:lnTo>
                    <a:pt x="241" y="534"/>
                  </a:lnTo>
                  <a:lnTo>
                    <a:pt x="258" y="506"/>
                  </a:lnTo>
                  <a:lnTo>
                    <a:pt x="276" y="480"/>
                  </a:lnTo>
                  <a:lnTo>
                    <a:pt x="296" y="454"/>
                  </a:lnTo>
                  <a:lnTo>
                    <a:pt x="316" y="429"/>
                  </a:lnTo>
                  <a:lnTo>
                    <a:pt x="337" y="404"/>
                  </a:lnTo>
                  <a:lnTo>
                    <a:pt x="357" y="381"/>
                  </a:lnTo>
                  <a:lnTo>
                    <a:pt x="377" y="359"/>
                  </a:lnTo>
                  <a:lnTo>
                    <a:pt x="399" y="336"/>
                  </a:lnTo>
                  <a:lnTo>
                    <a:pt x="420" y="315"/>
                  </a:lnTo>
                  <a:lnTo>
                    <a:pt x="443" y="294"/>
                  </a:lnTo>
                  <a:lnTo>
                    <a:pt x="466" y="273"/>
                  </a:lnTo>
                  <a:lnTo>
                    <a:pt x="490" y="254"/>
                  </a:lnTo>
                  <a:lnTo>
                    <a:pt x="513" y="236"/>
                  </a:lnTo>
                  <a:lnTo>
                    <a:pt x="538" y="217"/>
                  </a:lnTo>
                  <a:lnTo>
                    <a:pt x="563" y="199"/>
                  </a:lnTo>
                  <a:lnTo>
                    <a:pt x="589" y="183"/>
                  </a:lnTo>
                  <a:lnTo>
                    <a:pt x="614" y="166"/>
                  </a:lnTo>
                  <a:lnTo>
                    <a:pt x="641" y="150"/>
                  </a:lnTo>
                  <a:lnTo>
                    <a:pt x="668" y="136"/>
                  </a:lnTo>
                  <a:lnTo>
                    <a:pt x="696" y="122"/>
                  </a:lnTo>
                  <a:lnTo>
                    <a:pt x="724" y="108"/>
                  </a:lnTo>
                  <a:lnTo>
                    <a:pt x="753" y="95"/>
                  </a:lnTo>
                  <a:lnTo>
                    <a:pt x="782" y="83"/>
                  </a:lnTo>
                  <a:lnTo>
                    <a:pt x="812" y="72"/>
                  </a:lnTo>
                  <a:lnTo>
                    <a:pt x="842" y="62"/>
                  </a:lnTo>
                  <a:lnTo>
                    <a:pt x="872" y="51"/>
                  </a:lnTo>
                  <a:lnTo>
                    <a:pt x="904" y="43"/>
                  </a:lnTo>
                  <a:lnTo>
                    <a:pt x="935" y="35"/>
                  </a:lnTo>
                  <a:lnTo>
                    <a:pt x="968" y="28"/>
                  </a:lnTo>
                  <a:lnTo>
                    <a:pt x="1001" y="21"/>
                  </a:lnTo>
                  <a:lnTo>
                    <a:pt x="1034" y="16"/>
                  </a:lnTo>
                  <a:lnTo>
                    <a:pt x="1068" y="11"/>
                  </a:lnTo>
                  <a:lnTo>
                    <a:pt x="1103" y="7"/>
                  </a:lnTo>
                  <a:lnTo>
                    <a:pt x="1137" y="4"/>
                  </a:lnTo>
                  <a:lnTo>
                    <a:pt x="1172" y="2"/>
                  </a:lnTo>
                  <a:lnTo>
                    <a:pt x="1208" y="1"/>
                  </a:lnTo>
                  <a:lnTo>
                    <a:pt x="1244" y="0"/>
                  </a:lnTo>
                  <a:lnTo>
                    <a:pt x="1244" y="0"/>
                  </a:lnTo>
                  <a:lnTo>
                    <a:pt x="4468" y="0"/>
                  </a:lnTo>
                  <a:lnTo>
                    <a:pt x="4468" y="407"/>
                  </a:lnTo>
                  <a:lnTo>
                    <a:pt x="1244" y="407"/>
                  </a:lnTo>
                  <a:lnTo>
                    <a:pt x="1244" y="407"/>
                  </a:lnTo>
                  <a:lnTo>
                    <a:pt x="1220" y="407"/>
                  </a:lnTo>
                  <a:lnTo>
                    <a:pt x="1196" y="408"/>
                  </a:lnTo>
                  <a:lnTo>
                    <a:pt x="1173" y="410"/>
                  </a:lnTo>
                  <a:lnTo>
                    <a:pt x="1150" y="412"/>
                  </a:lnTo>
                  <a:lnTo>
                    <a:pt x="1127" y="415"/>
                  </a:lnTo>
                  <a:lnTo>
                    <a:pt x="1105" y="418"/>
                  </a:lnTo>
                  <a:lnTo>
                    <a:pt x="1082" y="421"/>
                  </a:lnTo>
                  <a:lnTo>
                    <a:pt x="1061" y="425"/>
                  </a:lnTo>
                  <a:lnTo>
                    <a:pt x="1039" y="430"/>
                  </a:lnTo>
                  <a:lnTo>
                    <a:pt x="1018" y="435"/>
                  </a:lnTo>
                  <a:lnTo>
                    <a:pt x="998" y="441"/>
                  </a:lnTo>
                  <a:lnTo>
                    <a:pt x="977" y="447"/>
                  </a:lnTo>
                  <a:lnTo>
                    <a:pt x="958" y="453"/>
                  </a:lnTo>
                  <a:lnTo>
                    <a:pt x="937" y="461"/>
                  </a:lnTo>
                  <a:lnTo>
                    <a:pt x="919" y="469"/>
                  </a:lnTo>
                  <a:lnTo>
                    <a:pt x="900" y="477"/>
                  </a:lnTo>
                  <a:lnTo>
                    <a:pt x="881" y="486"/>
                  </a:lnTo>
                  <a:lnTo>
                    <a:pt x="863" y="494"/>
                  </a:lnTo>
                  <a:lnTo>
                    <a:pt x="846" y="504"/>
                  </a:lnTo>
                  <a:lnTo>
                    <a:pt x="828" y="514"/>
                  </a:lnTo>
                  <a:lnTo>
                    <a:pt x="811" y="524"/>
                  </a:lnTo>
                  <a:lnTo>
                    <a:pt x="795" y="536"/>
                  </a:lnTo>
                  <a:lnTo>
                    <a:pt x="778" y="547"/>
                  </a:lnTo>
                  <a:lnTo>
                    <a:pt x="762" y="558"/>
                  </a:lnTo>
                  <a:lnTo>
                    <a:pt x="747" y="570"/>
                  </a:lnTo>
                  <a:lnTo>
                    <a:pt x="731" y="583"/>
                  </a:lnTo>
                  <a:lnTo>
                    <a:pt x="716" y="596"/>
                  </a:lnTo>
                  <a:lnTo>
                    <a:pt x="702" y="610"/>
                  </a:lnTo>
                  <a:lnTo>
                    <a:pt x="687" y="623"/>
                  </a:lnTo>
                  <a:lnTo>
                    <a:pt x="674" y="637"/>
                  </a:lnTo>
                  <a:lnTo>
                    <a:pt x="661" y="652"/>
                  </a:lnTo>
                  <a:lnTo>
                    <a:pt x="648" y="667"/>
                  </a:lnTo>
                  <a:lnTo>
                    <a:pt x="633" y="684"/>
                  </a:lnTo>
                  <a:lnTo>
                    <a:pt x="619" y="702"/>
                  </a:lnTo>
                  <a:lnTo>
                    <a:pt x="605" y="721"/>
                  </a:lnTo>
                  <a:lnTo>
                    <a:pt x="592" y="740"/>
                  </a:lnTo>
                  <a:lnTo>
                    <a:pt x="579" y="759"/>
                  </a:lnTo>
                  <a:lnTo>
                    <a:pt x="567" y="780"/>
                  </a:lnTo>
                  <a:lnTo>
                    <a:pt x="555" y="800"/>
                  </a:lnTo>
                  <a:lnTo>
                    <a:pt x="544" y="821"/>
                  </a:lnTo>
                  <a:lnTo>
                    <a:pt x="532" y="843"/>
                  </a:lnTo>
                  <a:lnTo>
                    <a:pt x="522" y="864"/>
                  </a:lnTo>
                  <a:lnTo>
                    <a:pt x="512" y="887"/>
                  </a:lnTo>
                  <a:lnTo>
                    <a:pt x="503" y="909"/>
                  </a:lnTo>
                  <a:lnTo>
                    <a:pt x="494" y="931"/>
                  </a:lnTo>
                  <a:lnTo>
                    <a:pt x="485" y="955"/>
                  </a:lnTo>
                  <a:lnTo>
                    <a:pt x="476" y="979"/>
                  </a:lnTo>
                  <a:lnTo>
                    <a:pt x="469" y="1002"/>
                  </a:lnTo>
                  <a:lnTo>
                    <a:pt x="462" y="1027"/>
                  </a:lnTo>
                  <a:lnTo>
                    <a:pt x="455" y="1051"/>
                  </a:lnTo>
                  <a:lnTo>
                    <a:pt x="449" y="1077"/>
                  </a:lnTo>
                  <a:lnTo>
                    <a:pt x="443" y="1102"/>
                  </a:lnTo>
                  <a:lnTo>
                    <a:pt x="437" y="1128"/>
                  </a:lnTo>
                  <a:lnTo>
                    <a:pt x="432" y="1154"/>
                  </a:lnTo>
                  <a:lnTo>
                    <a:pt x="427" y="1180"/>
                  </a:lnTo>
                  <a:lnTo>
                    <a:pt x="423" y="1207"/>
                  </a:lnTo>
                  <a:lnTo>
                    <a:pt x="417" y="1261"/>
                  </a:lnTo>
                  <a:lnTo>
                    <a:pt x="412" y="1316"/>
                  </a:lnTo>
                  <a:lnTo>
                    <a:pt x="409" y="1372"/>
                  </a:lnTo>
                  <a:lnTo>
                    <a:pt x="408" y="1429"/>
                  </a:lnTo>
                  <a:lnTo>
                    <a:pt x="408" y="3001"/>
                  </a:lnTo>
                  <a:lnTo>
                    <a:pt x="0" y="3001"/>
                  </a:lnTo>
                  <a:close/>
                </a:path>
              </a:pathLst>
            </a:custGeom>
            <a:grpFill/>
            <a:ln>
              <a:noFill/>
            </a:ln>
          </p:spPr>
          <p:txBody>
            <a:bodyPr vert="horz" wrap="square" lIns="216747" tIns="108373" rIns="216747" bIns="108373" numCol="1" anchor="t" anchorCtr="0" compatLnSpc="1">
              <a:prstTxWarp prst="textNoShape">
                <a:avLst/>
              </a:prstTxWarp>
            </a:bodyPr>
            <a:lstStyle/>
            <a:p>
              <a:pPr marL="0" marR="0" lvl="0" indent="0" algn="l" defTabSz="10836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322554"/>
                </a:solidFill>
                <a:effectLst/>
                <a:uLnTx/>
                <a:uFillTx/>
                <a:latin typeface="Arial" panose="020B0604020202020204"/>
                <a:ea typeface="+mn-ea"/>
                <a:cs typeface="Arial" panose="020B0604020202020204" pitchFamily="34" charset="0"/>
                <a:sym typeface="Tenorite Regular"/>
              </a:endParaRPr>
            </a:p>
          </p:txBody>
        </p:sp>
        <p:sp>
          <p:nvSpPr>
            <p:cNvPr id="1146" name="Freeform 22">
              <a:extLst>
                <a:ext uri="{FF2B5EF4-FFF2-40B4-BE49-F238E27FC236}">
                  <a16:creationId xmlns:a16="http://schemas.microsoft.com/office/drawing/2014/main" id="{9384454F-6A42-80F6-C202-51D8F06AC4ED}"/>
                </a:ext>
              </a:extLst>
            </p:cNvPr>
            <p:cNvSpPr>
              <a:spLocks/>
            </p:cNvSpPr>
            <p:nvPr/>
          </p:nvSpPr>
          <p:spPr bwMode="auto">
            <a:xfrm>
              <a:off x="9697313" y="4127189"/>
              <a:ext cx="27538" cy="87352"/>
            </a:xfrm>
            <a:custGeom>
              <a:avLst/>
              <a:gdLst>
                <a:gd name="T0" fmla="*/ 71 w 1244"/>
                <a:gd name="T1" fmla="*/ 2 h 4271"/>
                <a:gd name="T2" fmla="*/ 176 w 1244"/>
                <a:gd name="T3" fmla="*/ 11 h 4271"/>
                <a:gd name="T4" fmla="*/ 276 w 1244"/>
                <a:gd name="T5" fmla="*/ 28 h 4271"/>
                <a:gd name="T6" fmla="*/ 371 w 1244"/>
                <a:gd name="T7" fmla="*/ 51 h 4271"/>
                <a:gd name="T8" fmla="*/ 462 w 1244"/>
                <a:gd name="T9" fmla="*/ 83 h 4271"/>
                <a:gd name="T10" fmla="*/ 548 w 1244"/>
                <a:gd name="T11" fmla="*/ 122 h 4271"/>
                <a:gd name="T12" fmla="*/ 629 w 1244"/>
                <a:gd name="T13" fmla="*/ 166 h 4271"/>
                <a:gd name="T14" fmla="*/ 706 w 1244"/>
                <a:gd name="T15" fmla="*/ 217 h 4271"/>
                <a:gd name="T16" fmla="*/ 778 w 1244"/>
                <a:gd name="T17" fmla="*/ 273 h 4271"/>
                <a:gd name="T18" fmla="*/ 845 w 1244"/>
                <a:gd name="T19" fmla="*/ 336 h 4271"/>
                <a:gd name="T20" fmla="*/ 907 w 1244"/>
                <a:gd name="T21" fmla="*/ 404 h 4271"/>
                <a:gd name="T22" fmla="*/ 967 w 1244"/>
                <a:gd name="T23" fmla="*/ 480 h 4271"/>
                <a:gd name="T24" fmla="*/ 1021 w 1244"/>
                <a:gd name="T25" fmla="*/ 561 h 4271"/>
                <a:gd name="T26" fmla="*/ 1069 w 1244"/>
                <a:gd name="T27" fmla="*/ 648 h 4271"/>
                <a:gd name="T28" fmla="*/ 1111 w 1244"/>
                <a:gd name="T29" fmla="*/ 738 h 4271"/>
                <a:gd name="T30" fmla="*/ 1148 w 1244"/>
                <a:gd name="T31" fmla="*/ 832 h 4271"/>
                <a:gd name="T32" fmla="*/ 1179 w 1244"/>
                <a:gd name="T33" fmla="*/ 930 h 4271"/>
                <a:gd name="T34" fmla="*/ 1203 w 1244"/>
                <a:gd name="T35" fmla="*/ 1032 h 4271"/>
                <a:gd name="T36" fmla="*/ 1223 w 1244"/>
                <a:gd name="T37" fmla="*/ 1137 h 4271"/>
                <a:gd name="T38" fmla="*/ 1236 w 1244"/>
                <a:gd name="T39" fmla="*/ 1244 h 4271"/>
                <a:gd name="T40" fmla="*/ 1243 w 1244"/>
                <a:gd name="T41" fmla="*/ 1353 h 4271"/>
                <a:gd name="T42" fmla="*/ 1243 w 1244"/>
                <a:gd name="T43" fmla="*/ 1429 h 4271"/>
                <a:gd name="T44" fmla="*/ 836 w 1244"/>
                <a:gd name="T45" fmla="*/ 1429 h 4271"/>
                <a:gd name="T46" fmla="*/ 832 w 1244"/>
                <a:gd name="T47" fmla="*/ 1316 h 4271"/>
                <a:gd name="T48" fmla="*/ 817 w 1244"/>
                <a:gd name="T49" fmla="*/ 1180 h 4271"/>
                <a:gd name="T50" fmla="*/ 801 w 1244"/>
                <a:gd name="T51" fmla="*/ 1102 h 4271"/>
                <a:gd name="T52" fmla="*/ 782 w 1244"/>
                <a:gd name="T53" fmla="*/ 1027 h 4271"/>
                <a:gd name="T54" fmla="*/ 758 w 1244"/>
                <a:gd name="T55" fmla="*/ 955 h 4271"/>
                <a:gd name="T56" fmla="*/ 732 w 1244"/>
                <a:gd name="T57" fmla="*/ 887 h 4271"/>
                <a:gd name="T58" fmla="*/ 700 w 1244"/>
                <a:gd name="T59" fmla="*/ 821 h 4271"/>
                <a:gd name="T60" fmla="*/ 665 w 1244"/>
                <a:gd name="T61" fmla="*/ 759 h 4271"/>
                <a:gd name="T62" fmla="*/ 625 w 1244"/>
                <a:gd name="T63" fmla="*/ 702 h 4271"/>
                <a:gd name="T64" fmla="*/ 583 w 1244"/>
                <a:gd name="T65" fmla="*/ 652 h 4271"/>
                <a:gd name="T66" fmla="*/ 542 w 1244"/>
                <a:gd name="T67" fmla="*/ 610 h 4271"/>
                <a:gd name="T68" fmla="*/ 497 w 1244"/>
                <a:gd name="T69" fmla="*/ 570 h 4271"/>
                <a:gd name="T70" fmla="*/ 449 w 1244"/>
                <a:gd name="T71" fmla="*/ 536 h 4271"/>
                <a:gd name="T72" fmla="*/ 398 w 1244"/>
                <a:gd name="T73" fmla="*/ 504 h 4271"/>
                <a:gd name="T74" fmla="*/ 344 w 1244"/>
                <a:gd name="T75" fmla="*/ 477 h 4271"/>
                <a:gd name="T76" fmla="*/ 286 w 1244"/>
                <a:gd name="T77" fmla="*/ 453 h 4271"/>
                <a:gd name="T78" fmla="*/ 225 w 1244"/>
                <a:gd name="T79" fmla="*/ 435 h 4271"/>
                <a:gd name="T80" fmla="*/ 161 w 1244"/>
                <a:gd name="T81" fmla="*/ 421 h 4271"/>
                <a:gd name="T82" fmla="*/ 93 w 1244"/>
                <a:gd name="T83" fmla="*/ 412 h 4271"/>
                <a:gd name="T84" fmla="*/ 23 w 1244"/>
                <a:gd name="T85" fmla="*/ 407 h 4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44" h="4271">
                  <a:moveTo>
                    <a:pt x="0" y="0"/>
                  </a:moveTo>
                  <a:lnTo>
                    <a:pt x="35" y="1"/>
                  </a:lnTo>
                  <a:lnTo>
                    <a:pt x="71" y="2"/>
                  </a:lnTo>
                  <a:lnTo>
                    <a:pt x="107" y="4"/>
                  </a:lnTo>
                  <a:lnTo>
                    <a:pt x="141" y="7"/>
                  </a:lnTo>
                  <a:lnTo>
                    <a:pt x="176" y="11"/>
                  </a:lnTo>
                  <a:lnTo>
                    <a:pt x="210" y="16"/>
                  </a:lnTo>
                  <a:lnTo>
                    <a:pt x="243" y="21"/>
                  </a:lnTo>
                  <a:lnTo>
                    <a:pt x="276" y="28"/>
                  </a:lnTo>
                  <a:lnTo>
                    <a:pt x="308" y="35"/>
                  </a:lnTo>
                  <a:lnTo>
                    <a:pt x="340" y="43"/>
                  </a:lnTo>
                  <a:lnTo>
                    <a:pt x="371" y="51"/>
                  </a:lnTo>
                  <a:lnTo>
                    <a:pt x="401" y="62"/>
                  </a:lnTo>
                  <a:lnTo>
                    <a:pt x="432" y="72"/>
                  </a:lnTo>
                  <a:lnTo>
                    <a:pt x="462" y="83"/>
                  </a:lnTo>
                  <a:lnTo>
                    <a:pt x="491" y="95"/>
                  </a:lnTo>
                  <a:lnTo>
                    <a:pt x="520" y="108"/>
                  </a:lnTo>
                  <a:lnTo>
                    <a:pt x="548" y="122"/>
                  </a:lnTo>
                  <a:lnTo>
                    <a:pt x="576" y="136"/>
                  </a:lnTo>
                  <a:lnTo>
                    <a:pt x="602" y="150"/>
                  </a:lnTo>
                  <a:lnTo>
                    <a:pt x="629" y="166"/>
                  </a:lnTo>
                  <a:lnTo>
                    <a:pt x="655" y="183"/>
                  </a:lnTo>
                  <a:lnTo>
                    <a:pt x="681" y="199"/>
                  </a:lnTo>
                  <a:lnTo>
                    <a:pt x="706" y="217"/>
                  </a:lnTo>
                  <a:lnTo>
                    <a:pt x="731" y="236"/>
                  </a:lnTo>
                  <a:lnTo>
                    <a:pt x="754" y="254"/>
                  </a:lnTo>
                  <a:lnTo>
                    <a:pt x="778" y="273"/>
                  </a:lnTo>
                  <a:lnTo>
                    <a:pt x="800" y="294"/>
                  </a:lnTo>
                  <a:lnTo>
                    <a:pt x="823" y="315"/>
                  </a:lnTo>
                  <a:lnTo>
                    <a:pt x="845" y="336"/>
                  </a:lnTo>
                  <a:lnTo>
                    <a:pt x="867" y="359"/>
                  </a:lnTo>
                  <a:lnTo>
                    <a:pt x="887" y="381"/>
                  </a:lnTo>
                  <a:lnTo>
                    <a:pt x="907" y="404"/>
                  </a:lnTo>
                  <a:lnTo>
                    <a:pt x="928" y="429"/>
                  </a:lnTo>
                  <a:lnTo>
                    <a:pt x="947" y="454"/>
                  </a:lnTo>
                  <a:lnTo>
                    <a:pt x="967" y="480"/>
                  </a:lnTo>
                  <a:lnTo>
                    <a:pt x="986" y="507"/>
                  </a:lnTo>
                  <a:lnTo>
                    <a:pt x="1003" y="534"/>
                  </a:lnTo>
                  <a:lnTo>
                    <a:pt x="1021" y="561"/>
                  </a:lnTo>
                  <a:lnTo>
                    <a:pt x="1038" y="590"/>
                  </a:lnTo>
                  <a:lnTo>
                    <a:pt x="1053" y="618"/>
                  </a:lnTo>
                  <a:lnTo>
                    <a:pt x="1069" y="648"/>
                  </a:lnTo>
                  <a:lnTo>
                    <a:pt x="1084" y="677"/>
                  </a:lnTo>
                  <a:lnTo>
                    <a:pt x="1098" y="708"/>
                  </a:lnTo>
                  <a:lnTo>
                    <a:pt x="1111" y="738"/>
                  </a:lnTo>
                  <a:lnTo>
                    <a:pt x="1125" y="769"/>
                  </a:lnTo>
                  <a:lnTo>
                    <a:pt x="1137" y="800"/>
                  </a:lnTo>
                  <a:lnTo>
                    <a:pt x="1148" y="832"/>
                  </a:lnTo>
                  <a:lnTo>
                    <a:pt x="1159" y="864"/>
                  </a:lnTo>
                  <a:lnTo>
                    <a:pt x="1170" y="897"/>
                  </a:lnTo>
                  <a:lnTo>
                    <a:pt x="1179" y="930"/>
                  </a:lnTo>
                  <a:lnTo>
                    <a:pt x="1188" y="964"/>
                  </a:lnTo>
                  <a:lnTo>
                    <a:pt x="1196" y="997"/>
                  </a:lnTo>
                  <a:lnTo>
                    <a:pt x="1203" y="1032"/>
                  </a:lnTo>
                  <a:lnTo>
                    <a:pt x="1210" y="1067"/>
                  </a:lnTo>
                  <a:lnTo>
                    <a:pt x="1216" y="1101"/>
                  </a:lnTo>
                  <a:lnTo>
                    <a:pt x="1223" y="1137"/>
                  </a:lnTo>
                  <a:lnTo>
                    <a:pt x="1228" y="1172"/>
                  </a:lnTo>
                  <a:lnTo>
                    <a:pt x="1232" y="1208"/>
                  </a:lnTo>
                  <a:lnTo>
                    <a:pt x="1236" y="1244"/>
                  </a:lnTo>
                  <a:lnTo>
                    <a:pt x="1239" y="1280"/>
                  </a:lnTo>
                  <a:lnTo>
                    <a:pt x="1241" y="1317"/>
                  </a:lnTo>
                  <a:lnTo>
                    <a:pt x="1243" y="1353"/>
                  </a:lnTo>
                  <a:lnTo>
                    <a:pt x="1244" y="1391"/>
                  </a:lnTo>
                  <a:lnTo>
                    <a:pt x="1244" y="1429"/>
                  </a:lnTo>
                  <a:lnTo>
                    <a:pt x="1243" y="1429"/>
                  </a:lnTo>
                  <a:lnTo>
                    <a:pt x="1243" y="4271"/>
                  </a:lnTo>
                  <a:lnTo>
                    <a:pt x="836" y="4271"/>
                  </a:lnTo>
                  <a:lnTo>
                    <a:pt x="836" y="1429"/>
                  </a:lnTo>
                  <a:lnTo>
                    <a:pt x="835" y="1429"/>
                  </a:lnTo>
                  <a:lnTo>
                    <a:pt x="834" y="1372"/>
                  </a:lnTo>
                  <a:lnTo>
                    <a:pt x="832" y="1316"/>
                  </a:lnTo>
                  <a:lnTo>
                    <a:pt x="827" y="1261"/>
                  </a:lnTo>
                  <a:lnTo>
                    <a:pt x="820" y="1207"/>
                  </a:lnTo>
                  <a:lnTo>
                    <a:pt x="817" y="1180"/>
                  </a:lnTo>
                  <a:lnTo>
                    <a:pt x="812" y="1154"/>
                  </a:lnTo>
                  <a:lnTo>
                    <a:pt x="806" y="1128"/>
                  </a:lnTo>
                  <a:lnTo>
                    <a:pt x="801" y="1102"/>
                  </a:lnTo>
                  <a:lnTo>
                    <a:pt x="795" y="1077"/>
                  </a:lnTo>
                  <a:lnTo>
                    <a:pt x="789" y="1051"/>
                  </a:lnTo>
                  <a:lnTo>
                    <a:pt x="782" y="1027"/>
                  </a:lnTo>
                  <a:lnTo>
                    <a:pt x="775" y="1002"/>
                  </a:lnTo>
                  <a:lnTo>
                    <a:pt x="767" y="979"/>
                  </a:lnTo>
                  <a:lnTo>
                    <a:pt x="758" y="955"/>
                  </a:lnTo>
                  <a:lnTo>
                    <a:pt x="750" y="931"/>
                  </a:lnTo>
                  <a:lnTo>
                    <a:pt x="741" y="909"/>
                  </a:lnTo>
                  <a:lnTo>
                    <a:pt x="732" y="887"/>
                  </a:lnTo>
                  <a:lnTo>
                    <a:pt x="722" y="864"/>
                  </a:lnTo>
                  <a:lnTo>
                    <a:pt x="711" y="843"/>
                  </a:lnTo>
                  <a:lnTo>
                    <a:pt x="700" y="821"/>
                  </a:lnTo>
                  <a:lnTo>
                    <a:pt x="688" y="800"/>
                  </a:lnTo>
                  <a:lnTo>
                    <a:pt x="677" y="780"/>
                  </a:lnTo>
                  <a:lnTo>
                    <a:pt x="665" y="759"/>
                  </a:lnTo>
                  <a:lnTo>
                    <a:pt x="651" y="740"/>
                  </a:lnTo>
                  <a:lnTo>
                    <a:pt x="638" y="721"/>
                  </a:lnTo>
                  <a:lnTo>
                    <a:pt x="625" y="702"/>
                  </a:lnTo>
                  <a:lnTo>
                    <a:pt x="611" y="684"/>
                  </a:lnTo>
                  <a:lnTo>
                    <a:pt x="596" y="667"/>
                  </a:lnTo>
                  <a:lnTo>
                    <a:pt x="583" y="652"/>
                  </a:lnTo>
                  <a:lnTo>
                    <a:pt x="570" y="637"/>
                  </a:lnTo>
                  <a:lnTo>
                    <a:pt x="556" y="623"/>
                  </a:lnTo>
                  <a:lnTo>
                    <a:pt x="542" y="610"/>
                  </a:lnTo>
                  <a:lnTo>
                    <a:pt x="527" y="596"/>
                  </a:lnTo>
                  <a:lnTo>
                    <a:pt x="513" y="583"/>
                  </a:lnTo>
                  <a:lnTo>
                    <a:pt x="497" y="570"/>
                  </a:lnTo>
                  <a:lnTo>
                    <a:pt x="482" y="558"/>
                  </a:lnTo>
                  <a:lnTo>
                    <a:pt x="466" y="547"/>
                  </a:lnTo>
                  <a:lnTo>
                    <a:pt x="449" y="536"/>
                  </a:lnTo>
                  <a:lnTo>
                    <a:pt x="433" y="524"/>
                  </a:lnTo>
                  <a:lnTo>
                    <a:pt x="416" y="514"/>
                  </a:lnTo>
                  <a:lnTo>
                    <a:pt x="398" y="504"/>
                  </a:lnTo>
                  <a:lnTo>
                    <a:pt x="381" y="494"/>
                  </a:lnTo>
                  <a:lnTo>
                    <a:pt x="363" y="486"/>
                  </a:lnTo>
                  <a:lnTo>
                    <a:pt x="344" y="477"/>
                  </a:lnTo>
                  <a:lnTo>
                    <a:pt x="325" y="469"/>
                  </a:lnTo>
                  <a:lnTo>
                    <a:pt x="306" y="461"/>
                  </a:lnTo>
                  <a:lnTo>
                    <a:pt x="286" y="453"/>
                  </a:lnTo>
                  <a:lnTo>
                    <a:pt x="267" y="447"/>
                  </a:lnTo>
                  <a:lnTo>
                    <a:pt x="246" y="441"/>
                  </a:lnTo>
                  <a:lnTo>
                    <a:pt x="225" y="435"/>
                  </a:lnTo>
                  <a:lnTo>
                    <a:pt x="205" y="430"/>
                  </a:lnTo>
                  <a:lnTo>
                    <a:pt x="183" y="425"/>
                  </a:lnTo>
                  <a:lnTo>
                    <a:pt x="161" y="421"/>
                  </a:lnTo>
                  <a:lnTo>
                    <a:pt x="139" y="418"/>
                  </a:lnTo>
                  <a:lnTo>
                    <a:pt x="117" y="415"/>
                  </a:lnTo>
                  <a:lnTo>
                    <a:pt x="93" y="412"/>
                  </a:lnTo>
                  <a:lnTo>
                    <a:pt x="71" y="410"/>
                  </a:lnTo>
                  <a:lnTo>
                    <a:pt x="48" y="408"/>
                  </a:lnTo>
                  <a:lnTo>
                    <a:pt x="23" y="407"/>
                  </a:lnTo>
                  <a:lnTo>
                    <a:pt x="0" y="407"/>
                  </a:lnTo>
                  <a:lnTo>
                    <a:pt x="0" y="0"/>
                  </a:lnTo>
                  <a:close/>
                </a:path>
              </a:pathLst>
            </a:custGeom>
            <a:grpFill/>
            <a:ln>
              <a:noFill/>
            </a:ln>
          </p:spPr>
          <p:txBody>
            <a:bodyPr vert="horz" wrap="square" lIns="216747" tIns="108373" rIns="216747" bIns="108373" numCol="1" anchor="t" anchorCtr="0" compatLnSpc="1">
              <a:prstTxWarp prst="textNoShape">
                <a:avLst/>
              </a:prstTxWarp>
            </a:bodyPr>
            <a:lstStyle/>
            <a:p>
              <a:pPr marL="0" marR="0" lvl="0" indent="0" algn="l" defTabSz="10836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322554"/>
                </a:solidFill>
                <a:effectLst/>
                <a:uLnTx/>
                <a:uFillTx/>
                <a:latin typeface="Arial" panose="020B0604020202020204"/>
                <a:ea typeface="+mn-ea"/>
                <a:cs typeface="Arial" panose="020B0604020202020204" pitchFamily="34" charset="0"/>
                <a:sym typeface="Tenorite Regular"/>
              </a:endParaRPr>
            </a:p>
          </p:txBody>
        </p:sp>
        <p:sp>
          <p:nvSpPr>
            <p:cNvPr id="1147" name="Freeform 23">
              <a:extLst>
                <a:ext uri="{FF2B5EF4-FFF2-40B4-BE49-F238E27FC236}">
                  <a16:creationId xmlns:a16="http://schemas.microsoft.com/office/drawing/2014/main" id="{A612B7B5-F132-FDEB-A17A-B785881DCD2E}"/>
                </a:ext>
              </a:extLst>
            </p:cNvPr>
            <p:cNvSpPr>
              <a:spLocks/>
            </p:cNvSpPr>
            <p:nvPr/>
          </p:nvSpPr>
          <p:spPr bwMode="auto">
            <a:xfrm>
              <a:off x="9416649" y="3914553"/>
              <a:ext cx="254257" cy="125285"/>
            </a:xfrm>
            <a:custGeom>
              <a:avLst/>
              <a:gdLst>
                <a:gd name="T0" fmla="*/ 11203 w 11468"/>
                <a:gd name="T1" fmla="*/ 2036 h 6116"/>
                <a:gd name="T2" fmla="*/ 11183 w 11468"/>
                <a:gd name="T3" fmla="*/ 2034 h 6116"/>
                <a:gd name="T4" fmla="*/ 11153 w 11468"/>
                <a:gd name="T5" fmla="*/ 2027 h 6116"/>
                <a:gd name="T6" fmla="*/ 11117 w 11468"/>
                <a:gd name="T7" fmla="*/ 2011 h 6116"/>
                <a:gd name="T8" fmla="*/ 11084 w 11468"/>
                <a:gd name="T9" fmla="*/ 1989 h 6116"/>
                <a:gd name="T10" fmla="*/ 11057 w 11468"/>
                <a:gd name="T11" fmla="*/ 1962 h 6116"/>
                <a:gd name="T12" fmla="*/ 11035 w 11468"/>
                <a:gd name="T13" fmla="*/ 1929 h 6116"/>
                <a:gd name="T14" fmla="*/ 11020 w 11468"/>
                <a:gd name="T15" fmla="*/ 1892 h 6116"/>
                <a:gd name="T16" fmla="*/ 11014 w 11468"/>
                <a:gd name="T17" fmla="*/ 1863 h 6116"/>
                <a:gd name="T18" fmla="*/ 11011 w 11468"/>
                <a:gd name="T19" fmla="*/ 1843 h 6116"/>
                <a:gd name="T20" fmla="*/ 11013 w 11468"/>
                <a:gd name="T21" fmla="*/ 1813 h 6116"/>
                <a:gd name="T22" fmla="*/ 11019 w 11468"/>
                <a:gd name="T23" fmla="*/ 1779 h 6116"/>
                <a:gd name="T24" fmla="*/ 11032 w 11468"/>
                <a:gd name="T25" fmla="*/ 1746 h 6116"/>
                <a:gd name="T26" fmla="*/ 11049 w 11468"/>
                <a:gd name="T27" fmla="*/ 1715 h 6116"/>
                <a:gd name="T28" fmla="*/ 11059 w 11468"/>
                <a:gd name="T29" fmla="*/ 407 h 6116"/>
                <a:gd name="T30" fmla="*/ 409 w 11468"/>
                <a:gd name="T31" fmla="*/ 5708 h 6116"/>
                <a:gd name="T32" fmla="*/ 11059 w 11468"/>
                <a:gd name="T33" fmla="*/ 4654 h 6116"/>
                <a:gd name="T34" fmla="*/ 11040 w 11468"/>
                <a:gd name="T35" fmla="*/ 4626 h 6116"/>
                <a:gd name="T36" fmla="*/ 11025 w 11468"/>
                <a:gd name="T37" fmla="*/ 4595 h 6116"/>
                <a:gd name="T38" fmla="*/ 11015 w 11468"/>
                <a:gd name="T39" fmla="*/ 4560 h 6116"/>
                <a:gd name="T40" fmla="*/ 11011 w 11468"/>
                <a:gd name="T41" fmla="*/ 4525 h 6116"/>
                <a:gd name="T42" fmla="*/ 11013 w 11468"/>
                <a:gd name="T43" fmla="*/ 4503 h 6116"/>
                <a:gd name="T44" fmla="*/ 11016 w 11468"/>
                <a:gd name="T45" fmla="*/ 4483 h 6116"/>
                <a:gd name="T46" fmla="*/ 11027 w 11468"/>
                <a:gd name="T47" fmla="*/ 4445 h 6116"/>
                <a:gd name="T48" fmla="*/ 11045 w 11468"/>
                <a:gd name="T49" fmla="*/ 4411 h 6116"/>
                <a:gd name="T50" fmla="*/ 11070 w 11468"/>
                <a:gd name="T51" fmla="*/ 4380 h 6116"/>
                <a:gd name="T52" fmla="*/ 11100 w 11468"/>
                <a:gd name="T53" fmla="*/ 4355 h 6116"/>
                <a:gd name="T54" fmla="*/ 11134 w 11468"/>
                <a:gd name="T55" fmla="*/ 4337 h 6116"/>
                <a:gd name="T56" fmla="*/ 11173 w 11468"/>
                <a:gd name="T57" fmla="*/ 4324 h 6116"/>
                <a:gd name="T58" fmla="*/ 11193 w 11468"/>
                <a:gd name="T59" fmla="*/ 4321 h 6116"/>
                <a:gd name="T60" fmla="*/ 11213 w 11468"/>
                <a:gd name="T61" fmla="*/ 4319 h 6116"/>
                <a:gd name="T62" fmla="*/ 11234 w 11468"/>
                <a:gd name="T63" fmla="*/ 4319 h 6116"/>
                <a:gd name="T64" fmla="*/ 11468 w 11468"/>
                <a:gd name="T65" fmla="*/ 4313 h 6116"/>
                <a:gd name="T66" fmla="*/ 11468 w 11468"/>
                <a:gd name="T67" fmla="*/ 5912 h 6116"/>
                <a:gd name="T68" fmla="*/ 11264 w 11468"/>
                <a:gd name="T69" fmla="*/ 6116 h 6116"/>
                <a:gd name="T70" fmla="*/ 0 w 11468"/>
                <a:gd name="T71" fmla="*/ 6116 h 6116"/>
                <a:gd name="T72" fmla="*/ 0 w 11468"/>
                <a:gd name="T73" fmla="*/ 203 h 6116"/>
                <a:gd name="T74" fmla="*/ 205 w 11468"/>
                <a:gd name="T75" fmla="*/ 0 h 6116"/>
                <a:gd name="T76" fmla="*/ 11468 w 11468"/>
                <a:gd name="T77" fmla="*/ 0 h 6116"/>
                <a:gd name="T78" fmla="*/ 11468 w 11468"/>
                <a:gd name="T79" fmla="*/ 1834 h 6116"/>
                <a:gd name="T80" fmla="*/ 11258 w 11468"/>
                <a:gd name="T81" fmla="*/ 2037 h 6116"/>
                <a:gd name="T82" fmla="*/ 11234 w 11468"/>
                <a:gd name="T83" fmla="*/ 2037 h 6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468" h="6116">
                  <a:moveTo>
                    <a:pt x="11213" y="2037"/>
                  </a:moveTo>
                  <a:lnTo>
                    <a:pt x="11203" y="2036"/>
                  </a:lnTo>
                  <a:lnTo>
                    <a:pt x="11193" y="2035"/>
                  </a:lnTo>
                  <a:lnTo>
                    <a:pt x="11183" y="2034"/>
                  </a:lnTo>
                  <a:lnTo>
                    <a:pt x="11173" y="2032"/>
                  </a:lnTo>
                  <a:lnTo>
                    <a:pt x="11153" y="2027"/>
                  </a:lnTo>
                  <a:lnTo>
                    <a:pt x="11134" y="2020"/>
                  </a:lnTo>
                  <a:lnTo>
                    <a:pt x="11117" y="2011"/>
                  </a:lnTo>
                  <a:lnTo>
                    <a:pt x="11100" y="2001"/>
                  </a:lnTo>
                  <a:lnTo>
                    <a:pt x="11084" y="1989"/>
                  </a:lnTo>
                  <a:lnTo>
                    <a:pt x="11070" y="1976"/>
                  </a:lnTo>
                  <a:lnTo>
                    <a:pt x="11057" y="1962"/>
                  </a:lnTo>
                  <a:lnTo>
                    <a:pt x="11045" y="1945"/>
                  </a:lnTo>
                  <a:lnTo>
                    <a:pt x="11035" y="1929"/>
                  </a:lnTo>
                  <a:lnTo>
                    <a:pt x="11027" y="1911"/>
                  </a:lnTo>
                  <a:lnTo>
                    <a:pt x="11020" y="1892"/>
                  </a:lnTo>
                  <a:lnTo>
                    <a:pt x="11016" y="1873"/>
                  </a:lnTo>
                  <a:lnTo>
                    <a:pt x="11014" y="1863"/>
                  </a:lnTo>
                  <a:lnTo>
                    <a:pt x="11013" y="1853"/>
                  </a:lnTo>
                  <a:lnTo>
                    <a:pt x="11011" y="1843"/>
                  </a:lnTo>
                  <a:lnTo>
                    <a:pt x="11011" y="1831"/>
                  </a:lnTo>
                  <a:lnTo>
                    <a:pt x="11013" y="1813"/>
                  </a:lnTo>
                  <a:lnTo>
                    <a:pt x="11015" y="1796"/>
                  </a:lnTo>
                  <a:lnTo>
                    <a:pt x="11019" y="1779"/>
                  </a:lnTo>
                  <a:lnTo>
                    <a:pt x="11025" y="1761"/>
                  </a:lnTo>
                  <a:lnTo>
                    <a:pt x="11032" y="1746"/>
                  </a:lnTo>
                  <a:lnTo>
                    <a:pt x="11040" y="1731"/>
                  </a:lnTo>
                  <a:lnTo>
                    <a:pt x="11049" y="1715"/>
                  </a:lnTo>
                  <a:lnTo>
                    <a:pt x="11059" y="1702"/>
                  </a:lnTo>
                  <a:lnTo>
                    <a:pt x="11059" y="407"/>
                  </a:lnTo>
                  <a:lnTo>
                    <a:pt x="409" y="407"/>
                  </a:lnTo>
                  <a:lnTo>
                    <a:pt x="409" y="5708"/>
                  </a:lnTo>
                  <a:lnTo>
                    <a:pt x="11059" y="5708"/>
                  </a:lnTo>
                  <a:lnTo>
                    <a:pt x="11059" y="4654"/>
                  </a:lnTo>
                  <a:lnTo>
                    <a:pt x="11049" y="4641"/>
                  </a:lnTo>
                  <a:lnTo>
                    <a:pt x="11040" y="4626"/>
                  </a:lnTo>
                  <a:lnTo>
                    <a:pt x="11032" y="4610"/>
                  </a:lnTo>
                  <a:lnTo>
                    <a:pt x="11025" y="4595"/>
                  </a:lnTo>
                  <a:lnTo>
                    <a:pt x="11019" y="4578"/>
                  </a:lnTo>
                  <a:lnTo>
                    <a:pt x="11015" y="4560"/>
                  </a:lnTo>
                  <a:lnTo>
                    <a:pt x="11013" y="4543"/>
                  </a:lnTo>
                  <a:lnTo>
                    <a:pt x="11011" y="4525"/>
                  </a:lnTo>
                  <a:lnTo>
                    <a:pt x="11011" y="4514"/>
                  </a:lnTo>
                  <a:lnTo>
                    <a:pt x="11013" y="4503"/>
                  </a:lnTo>
                  <a:lnTo>
                    <a:pt x="11014" y="4493"/>
                  </a:lnTo>
                  <a:lnTo>
                    <a:pt x="11016" y="4483"/>
                  </a:lnTo>
                  <a:lnTo>
                    <a:pt x="11020" y="4464"/>
                  </a:lnTo>
                  <a:lnTo>
                    <a:pt x="11027" y="4445"/>
                  </a:lnTo>
                  <a:lnTo>
                    <a:pt x="11035" y="4427"/>
                  </a:lnTo>
                  <a:lnTo>
                    <a:pt x="11045" y="4411"/>
                  </a:lnTo>
                  <a:lnTo>
                    <a:pt x="11057" y="4395"/>
                  </a:lnTo>
                  <a:lnTo>
                    <a:pt x="11070" y="4380"/>
                  </a:lnTo>
                  <a:lnTo>
                    <a:pt x="11084" y="4367"/>
                  </a:lnTo>
                  <a:lnTo>
                    <a:pt x="11100" y="4355"/>
                  </a:lnTo>
                  <a:lnTo>
                    <a:pt x="11117" y="4345"/>
                  </a:lnTo>
                  <a:lnTo>
                    <a:pt x="11134" y="4337"/>
                  </a:lnTo>
                  <a:lnTo>
                    <a:pt x="11153" y="4330"/>
                  </a:lnTo>
                  <a:lnTo>
                    <a:pt x="11173" y="4324"/>
                  </a:lnTo>
                  <a:lnTo>
                    <a:pt x="11183" y="4322"/>
                  </a:lnTo>
                  <a:lnTo>
                    <a:pt x="11193" y="4321"/>
                  </a:lnTo>
                  <a:lnTo>
                    <a:pt x="11203" y="4320"/>
                  </a:lnTo>
                  <a:lnTo>
                    <a:pt x="11213" y="4319"/>
                  </a:lnTo>
                  <a:lnTo>
                    <a:pt x="11234" y="4319"/>
                  </a:lnTo>
                  <a:lnTo>
                    <a:pt x="11234" y="4319"/>
                  </a:lnTo>
                  <a:lnTo>
                    <a:pt x="11258" y="4319"/>
                  </a:lnTo>
                  <a:lnTo>
                    <a:pt x="11468" y="4313"/>
                  </a:lnTo>
                  <a:lnTo>
                    <a:pt x="11468" y="4522"/>
                  </a:lnTo>
                  <a:lnTo>
                    <a:pt x="11468" y="5912"/>
                  </a:lnTo>
                  <a:lnTo>
                    <a:pt x="11468" y="6116"/>
                  </a:lnTo>
                  <a:lnTo>
                    <a:pt x="11264" y="6116"/>
                  </a:lnTo>
                  <a:lnTo>
                    <a:pt x="205" y="6116"/>
                  </a:lnTo>
                  <a:lnTo>
                    <a:pt x="0" y="6116"/>
                  </a:lnTo>
                  <a:lnTo>
                    <a:pt x="0" y="5912"/>
                  </a:lnTo>
                  <a:lnTo>
                    <a:pt x="0" y="203"/>
                  </a:lnTo>
                  <a:lnTo>
                    <a:pt x="0" y="0"/>
                  </a:lnTo>
                  <a:lnTo>
                    <a:pt x="205" y="0"/>
                  </a:lnTo>
                  <a:lnTo>
                    <a:pt x="11264" y="0"/>
                  </a:lnTo>
                  <a:lnTo>
                    <a:pt x="11468" y="0"/>
                  </a:lnTo>
                  <a:lnTo>
                    <a:pt x="11468" y="203"/>
                  </a:lnTo>
                  <a:lnTo>
                    <a:pt x="11468" y="1834"/>
                  </a:lnTo>
                  <a:lnTo>
                    <a:pt x="11468" y="2043"/>
                  </a:lnTo>
                  <a:lnTo>
                    <a:pt x="11258" y="2037"/>
                  </a:lnTo>
                  <a:lnTo>
                    <a:pt x="11234" y="2037"/>
                  </a:lnTo>
                  <a:lnTo>
                    <a:pt x="11234" y="2037"/>
                  </a:lnTo>
                  <a:lnTo>
                    <a:pt x="11213" y="2037"/>
                  </a:lnTo>
                  <a:close/>
                </a:path>
              </a:pathLst>
            </a:custGeom>
            <a:grpFill/>
            <a:ln>
              <a:noFill/>
            </a:ln>
          </p:spPr>
          <p:txBody>
            <a:bodyPr vert="horz" wrap="square" lIns="216747" tIns="108373" rIns="216747" bIns="108373" numCol="1" anchor="t" anchorCtr="0" compatLnSpc="1">
              <a:prstTxWarp prst="textNoShape">
                <a:avLst/>
              </a:prstTxWarp>
            </a:bodyPr>
            <a:lstStyle/>
            <a:p>
              <a:pPr marL="0" marR="0" lvl="0" indent="0" algn="l" defTabSz="10836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322554"/>
                </a:solidFill>
                <a:effectLst/>
                <a:uLnTx/>
                <a:uFillTx/>
                <a:latin typeface="Arial" panose="020B0604020202020204"/>
                <a:ea typeface="+mn-ea"/>
                <a:cs typeface="Arial" panose="020B0604020202020204" pitchFamily="34" charset="0"/>
                <a:sym typeface="Tenorite Regular"/>
              </a:endParaRPr>
            </a:p>
          </p:txBody>
        </p:sp>
        <p:sp>
          <p:nvSpPr>
            <p:cNvPr id="1148" name="Freeform 24">
              <a:extLst>
                <a:ext uri="{FF2B5EF4-FFF2-40B4-BE49-F238E27FC236}">
                  <a16:creationId xmlns:a16="http://schemas.microsoft.com/office/drawing/2014/main" id="{8204C517-8EF8-B220-35FB-E9BCE7894F95}"/>
                </a:ext>
              </a:extLst>
            </p:cNvPr>
            <p:cNvSpPr>
              <a:spLocks noEditPoints="1"/>
            </p:cNvSpPr>
            <p:nvPr/>
          </p:nvSpPr>
          <p:spPr bwMode="auto">
            <a:xfrm>
              <a:off x="9404577" y="3894368"/>
              <a:ext cx="278401" cy="28537"/>
            </a:xfrm>
            <a:custGeom>
              <a:avLst/>
              <a:gdLst>
                <a:gd name="T0" fmla="*/ 546 w 12551"/>
                <a:gd name="T1" fmla="*/ 1387 h 1391"/>
                <a:gd name="T2" fmla="*/ 422 w 12551"/>
                <a:gd name="T3" fmla="*/ 1358 h 1391"/>
                <a:gd name="T4" fmla="*/ 309 w 12551"/>
                <a:gd name="T5" fmla="*/ 1301 h 1391"/>
                <a:gd name="T6" fmla="*/ 210 w 12551"/>
                <a:gd name="T7" fmla="*/ 1221 h 1391"/>
                <a:gd name="T8" fmla="*/ 130 w 12551"/>
                <a:gd name="T9" fmla="*/ 1124 h 1391"/>
                <a:gd name="T10" fmla="*/ 68 w 12551"/>
                <a:gd name="T11" fmla="*/ 1015 h 1391"/>
                <a:gd name="T12" fmla="*/ 25 w 12551"/>
                <a:gd name="T13" fmla="*/ 895 h 1391"/>
                <a:gd name="T14" fmla="*/ 3 w 12551"/>
                <a:gd name="T15" fmla="*/ 764 h 1391"/>
                <a:gd name="T16" fmla="*/ 11 w 12551"/>
                <a:gd name="T17" fmla="*/ 566 h 1391"/>
                <a:gd name="T18" fmla="*/ 34 w 12551"/>
                <a:gd name="T19" fmla="*/ 469 h 1391"/>
                <a:gd name="T20" fmla="*/ 67 w 12551"/>
                <a:gd name="T21" fmla="*/ 377 h 1391"/>
                <a:gd name="T22" fmla="*/ 112 w 12551"/>
                <a:gd name="T23" fmla="*/ 294 h 1391"/>
                <a:gd name="T24" fmla="*/ 166 w 12551"/>
                <a:gd name="T25" fmla="*/ 219 h 1391"/>
                <a:gd name="T26" fmla="*/ 258 w 12551"/>
                <a:gd name="T27" fmla="*/ 127 h 1391"/>
                <a:gd name="T28" fmla="*/ 364 w 12551"/>
                <a:gd name="T29" fmla="*/ 59 h 1391"/>
                <a:gd name="T30" fmla="*/ 482 w 12551"/>
                <a:gd name="T31" fmla="*/ 15 h 1391"/>
                <a:gd name="T32" fmla="*/ 610 w 12551"/>
                <a:gd name="T33" fmla="*/ 0 h 1391"/>
                <a:gd name="T34" fmla="*/ 12037 w 12551"/>
                <a:gd name="T35" fmla="*/ 8 h 1391"/>
                <a:gd name="T36" fmla="*/ 12157 w 12551"/>
                <a:gd name="T37" fmla="*/ 46 h 1391"/>
                <a:gd name="T38" fmla="*/ 12268 w 12551"/>
                <a:gd name="T39" fmla="*/ 108 h 1391"/>
                <a:gd name="T40" fmla="*/ 12363 w 12551"/>
                <a:gd name="T41" fmla="*/ 194 h 1391"/>
                <a:gd name="T42" fmla="*/ 12437 w 12551"/>
                <a:gd name="T43" fmla="*/ 292 h 1391"/>
                <a:gd name="T44" fmla="*/ 12493 w 12551"/>
                <a:gd name="T45" fmla="*/ 401 h 1391"/>
                <a:gd name="T46" fmla="*/ 12551 w 12551"/>
                <a:gd name="T47" fmla="*/ 696 h 1391"/>
                <a:gd name="T48" fmla="*/ 12540 w 12551"/>
                <a:gd name="T49" fmla="*/ 831 h 1391"/>
                <a:gd name="T50" fmla="*/ 12507 w 12551"/>
                <a:gd name="T51" fmla="*/ 957 h 1391"/>
                <a:gd name="T52" fmla="*/ 12454 w 12551"/>
                <a:gd name="T53" fmla="*/ 1072 h 1391"/>
                <a:gd name="T54" fmla="*/ 12385 w 12551"/>
                <a:gd name="T55" fmla="*/ 1173 h 1391"/>
                <a:gd name="T56" fmla="*/ 12293 w 12551"/>
                <a:gd name="T57" fmla="*/ 1263 h 1391"/>
                <a:gd name="T58" fmla="*/ 12187 w 12551"/>
                <a:gd name="T59" fmla="*/ 1332 h 1391"/>
                <a:gd name="T60" fmla="*/ 12069 w 12551"/>
                <a:gd name="T61" fmla="*/ 1375 h 1391"/>
                <a:gd name="T62" fmla="*/ 11940 w 12551"/>
                <a:gd name="T63" fmla="*/ 1390 h 1391"/>
                <a:gd name="T64" fmla="*/ 11940 w 12551"/>
                <a:gd name="T65" fmla="*/ 984 h 1391"/>
                <a:gd name="T66" fmla="*/ 11957 w 12551"/>
                <a:gd name="T67" fmla="*/ 984 h 1391"/>
                <a:gd name="T68" fmla="*/ 11993 w 12551"/>
                <a:gd name="T69" fmla="*/ 973 h 1391"/>
                <a:gd name="T70" fmla="*/ 12041 w 12551"/>
                <a:gd name="T71" fmla="*/ 943 h 1391"/>
                <a:gd name="T72" fmla="*/ 12086 w 12551"/>
                <a:gd name="T73" fmla="*/ 893 h 1391"/>
                <a:gd name="T74" fmla="*/ 12111 w 12551"/>
                <a:gd name="T75" fmla="*/ 847 h 1391"/>
                <a:gd name="T76" fmla="*/ 12131 w 12551"/>
                <a:gd name="T77" fmla="*/ 794 h 1391"/>
                <a:gd name="T78" fmla="*/ 12141 w 12551"/>
                <a:gd name="T79" fmla="*/ 736 h 1391"/>
                <a:gd name="T80" fmla="*/ 12142 w 12551"/>
                <a:gd name="T81" fmla="*/ 679 h 1391"/>
                <a:gd name="T82" fmla="*/ 12135 w 12551"/>
                <a:gd name="T83" fmla="*/ 617 h 1391"/>
                <a:gd name="T84" fmla="*/ 12119 w 12551"/>
                <a:gd name="T85" fmla="*/ 559 h 1391"/>
                <a:gd name="T86" fmla="*/ 12094 w 12551"/>
                <a:gd name="T87" fmla="*/ 510 h 1391"/>
                <a:gd name="T88" fmla="*/ 12056 w 12551"/>
                <a:gd name="T89" fmla="*/ 462 h 1391"/>
                <a:gd name="T90" fmla="*/ 12001 w 12551"/>
                <a:gd name="T91" fmla="*/ 422 h 1391"/>
                <a:gd name="T92" fmla="*/ 11967 w 12551"/>
                <a:gd name="T93" fmla="*/ 410 h 1391"/>
                <a:gd name="T94" fmla="*/ 610 w 12551"/>
                <a:gd name="T95" fmla="*/ 408 h 1391"/>
                <a:gd name="T96" fmla="*/ 574 w 12551"/>
                <a:gd name="T97" fmla="*/ 412 h 1391"/>
                <a:gd name="T98" fmla="*/ 541 w 12551"/>
                <a:gd name="T99" fmla="*/ 426 h 1391"/>
                <a:gd name="T100" fmla="*/ 480 w 12551"/>
                <a:gd name="T101" fmla="*/ 477 h 1391"/>
                <a:gd name="T102" fmla="*/ 451 w 12551"/>
                <a:gd name="T103" fmla="*/ 521 h 1391"/>
                <a:gd name="T104" fmla="*/ 428 w 12551"/>
                <a:gd name="T105" fmla="*/ 574 h 1391"/>
                <a:gd name="T106" fmla="*/ 414 w 12551"/>
                <a:gd name="T107" fmla="*/ 632 h 1391"/>
                <a:gd name="T108" fmla="*/ 409 w 12551"/>
                <a:gd name="T109" fmla="*/ 696 h 1391"/>
                <a:gd name="T110" fmla="*/ 412 w 12551"/>
                <a:gd name="T111" fmla="*/ 751 h 1391"/>
                <a:gd name="T112" fmla="*/ 424 w 12551"/>
                <a:gd name="T113" fmla="*/ 808 h 1391"/>
                <a:gd name="T114" fmla="*/ 445 w 12551"/>
                <a:gd name="T115" fmla="*/ 859 h 1391"/>
                <a:gd name="T116" fmla="*/ 472 w 12551"/>
                <a:gd name="T117" fmla="*/ 904 h 1391"/>
                <a:gd name="T118" fmla="*/ 524 w 12551"/>
                <a:gd name="T119" fmla="*/ 955 h 1391"/>
                <a:gd name="T120" fmla="*/ 566 w 12551"/>
                <a:gd name="T121" fmla="*/ 976 h 1391"/>
                <a:gd name="T122" fmla="*/ 601 w 12551"/>
                <a:gd name="T123" fmla="*/ 984 h 1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551" h="1391">
                  <a:moveTo>
                    <a:pt x="11940" y="1391"/>
                  </a:moveTo>
                  <a:lnTo>
                    <a:pt x="610" y="1391"/>
                  </a:lnTo>
                  <a:lnTo>
                    <a:pt x="577" y="1390"/>
                  </a:lnTo>
                  <a:lnTo>
                    <a:pt x="546" y="1387"/>
                  </a:lnTo>
                  <a:lnTo>
                    <a:pt x="513" y="1382"/>
                  </a:lnTo>
                  <a:lnTo>
                    <a:pt x="482" y="1376"/>
                  </a:lnTo>
                  <a:lnTo>
                    <a:pt x="452" y="1368"/>
                  </a:lnTo>
                  <a:lnTo>
                    <a:pt x="422" y="1358"/>
                  </a:lnTo>
                  <a:lnTo>
                    <a:pt x="393" y="1346"/>
                  </a:lnTo>
                  <a:lnTo>
                    <a:pt x="364" y="1332"/>
                  </a:lnTo>
                  <a:lnTo>
                    <a:pt x="337" y="1317"/>
                  </a:lnTo>
                  <a:lnTo>
                    <a:pt x="309" y="1301"/>
                  </a:lnTo>
                  <a:lnTo>
                    <a:pt x="284" y="1284"/>
                  </a:lnTo>
                  <a:lnTo>
                    <a:pt x="258" y="1263"/>
                  </a:lnTo>
                  <a:lnTo>
                    <a:pt x="234" y="1243"/>
                  </a:lnTo>
                  <a:lnTo>
                    <a:pt x="210" y="1221"/>
                  </a:lnTo>
                  <a:lnTo>
                    <a:pt x="188" y="1197"/>
                  </a:lnTo>
                  <a:lnTo>
                    <a:pt x="166" y="1173"/>
                  </a:lnTo>
                  <a:lnTo>
                    <a:pt x="147" y="1148"/>
                  </a:lnTo>
                  <a:lnTo>
                    <a:pt x="130" y="1124"/>
                  </a:lnTo>
                  <a:lnTo>
                    <a:pt x="112" y="1099"/>
                  </a:lnTo>
                  <a:lnTo>
                    <a:pt x="97" y="1071"/>
                  </a:lnTo>
                  <a:lnTo>
                    <a:pt x="82" y="1044"/>
                  </a:lnTo>
                  <a:lnTo>
                    <a:pt x="68" y="1015"/>
                  </a:lnTo>
                  <a:lnTo>
                    <a:pt x="56" y="987"/>
                  </a:lnTo>
                  <a:lnTo>
                    <a:pt x="45" y="956"/>
                  </a:lnTo>
                  <a:lnTo>
                    <a:pt x="35" y="926"/>
                  </a:lnTo>
                  <a:lnTo>
                    <a:pt x="25" y="895"/>
                  </a:lnTo>
                  <a:lnTo>
                    <a:pt x="18" y="863"/>
                  </a:lnTo>
                  <a:lnTo>
                    <a:pt x="11" y="830"/>
                  </a:lnTo>
                  <a:lnTo>
                    <a:pt x="6" y="797"/>
                  </a:lnTo>
                  <a:lnTo>
                    <a:pt x="3" y="764"/>
                  </a:lnTo>
                  <a:lnTo>
                    <a:pt x="1" y="730"/>
                  </a:lnTo>
                  <a:lnTo>
                    <a:pt x="0" y="696"/>
                  </a:lnTo>
                  <a:lnTo>
                    <a:pt x="0" y="571"/>
                  </a:lnTo>
                  <a:lnTo>
                    <a:pt x="11" y="566"/>
                  </a:lnTo>
                  <a:lnTo>
                    <a:pt x="15" y="541"/>
                  </a:lnTo>
                  <a:lnTo>
                    <a:pt x="20" y="517"/>
                  </a:lnTo>
                  <a:lnTo>
                    <a:pt x="26" y="492"/>
                  </a:lnTo>
                  <a:lnTo>
                    <a:pt x="34" y="469"/>
                  </a:lnTo>
                  <a:lnTo>
                    <a:pt x="41" y="446"/>
                  </a:lnTo>
                  <a:lnTo>
                    <a:pt x="49" y="422"/>
                  </a:lnTo>
                  <a:lnTo>
                    <a:pt x="58" y="400"/>
                  </a:lnTo>
                  <a:lnTo>
                    <a:pt x="67" y="377"/>
                  </a:lnTo>
                  <a:lnTo>
                    <a:pt x="77" y="356"/>
                  </a:lnTo>
                  <a:lnTo>
                    <a:pt x="89" y="335"/>
                  </a:lnTo>
                  <a:lnTo>
                    <a:pt x="100" y="314"/>
                  </a:lnTo>
                  <a:lnTo>
                    <a:pt x="112" y="294"/>
                  </a:lnTo>
                  <a:lnTo>
                    <a:pt x="124" y="275"/>
                  </a:lnTo>
                  <a:lnTo>
                    <a:pt x="138" y="255"/>
                  </a:lnTo>
                  <a:lnTo>
                    <a:pt x="152" y="237"/>
                  </a:lnTo>
                  <a:lnTo>
                    <a:pt x="166" y="219"/>
                  </a:lnTo>
                  <a:lnTo>
                    <a:pt x="188" y="194"/>
                  </a:lnTo>
                  <a:lnTo>
                    <a:pt x="210" y="171"/>
                  </a:lnTo>
                  <a:lnTo>
                    <a:pt x="234" y="149"/>
                  </a:lnTo>
                  <a:lnTo>
                    <a:pt x="258" y="127"/>
                  </a:lnTo>
                  <a:lnTo>
                    <a:pt x="284" y="108"/>
                  </a:lnTo>
                  <a:lnTo>
                    <a:pt x="309" y="91"/>
                  </a:lnTo>
                  <a:lnTo>
                    <a:pt x="337" y="73"/>
                  </a:lnTo>
                  <a:lnTo>
                    <a:pt x="364" y="59"/>
                  </a:lnTo>
                  <a:lnTo>
                    <a:pt x="393" y="46"/>
                  </a:lnTo>
                  <a:lnTo>
                    <a:pt x="422" y="34"/>
                  </a:lnTo>
                  <a:lnTo>
                    <a:pt x="452" y="23"/>
                  </a:lnTo>
                  <a:lnTo>
                    <a:pt x="482" y="15"/>
                  </a:lnTo>
                  <a:lnTo>
                    <a:pt x="513" y="8"/>
                  </a:lnTo>
                  <a:lnTo>
                    <a:pt x="546" y="4"/>
                  </a:lnTo>
                  <a:lnTo>
                    <a:pt x="577" y="1"/>
                  </a:lnTo>
                  <a:lnTo>
                    <a:pt x="610" y="0"/>
                  </a:lnTo>
                  <a:lnTo>
                    <a:pt x="11940" y="0"/>
                  </a:lnTo>
                  <a:lnTo>
                    <a:pt x="11973" y="1"/>
                  </a:lnTo>
                  <a:lnTo>
                    <a:pt x="12005" y="4"/>
                  </a:lnTo>
                  <a:lnTo>
                    <a:pt x="12037" y="8"/>
                  </a:lnTo>
                  <a:lnTo>
                    <a:pt x="12068" y="15"/>
                  </a:lnTo>
                  <a:lnTo>
                    <a:pt x="12098" y="23"/>
                  </a:lnTo>
                  <a:lnTo>
                    <a:pt x="12129" y="34"/>
                  </a:lnTo>
                  <a:lnTo>
                    <a:pt x="12157" y="46"/>
                  </a:lnTo>
                  <a:lnTo>
                    <a:pt x="12186" y="59"/>
                  </a:lnTo>
                  <a:lnTo>
                    <a:pt x="12214" y="73"/>
                  </a:lnTo>
                  <a:lnTo>
                    <a:pt x="12241" y="91"/>
                  </a:lnTo>
                  <a:lnTo>
                    <a:pt x="12268" y="108"/>
                  </a:lnTo>
                  <a:lnTo>
                    <a:pt x="12293" y="128"/>
                  </a:lnTo>
                  <a:lnTo>
                    <a:pt x="12317" y="149"/>
                  </a:lnTo>
                  <a:lnTo>
                    <a:pt x="12341" y="171"/>
                  </a:lnTo>
                  <a:lnTo>
                    <a:pt x="12363" y="194"/>
                  </a:lnTo>
                  <a:lnTo>
                    <a:pt x="12385" y="219"/>
                  </a:lnTo>
                  <a:lnTo>
                    <a:pt x="12403" y="242"/>
                  </a:lnTo>
                  <a:lnTo>
                    <a:pt x="12421" y="266"/>
                  </a:lnTo>
                  <a:lnTo>
                    <a:pt x="12437" y="292"/>
                  </a:lnTo>
                  <a:lnTo>
                    <a:pt x="12453" y="317"/>
                  </a:lnTo>
                  <a:lnTo>
                    <a:pt x="12467" y="345"/>
                  </a:lnTo>
                  <a:lnTo>
                    <a:pt x="12481" y="372"/>
                  </a:lnTo>
                  <a:lnTo>
                    <a:pt x="12493" y="401"/>
                  </a:lnTo>
                  <a:lnTo>
                    <a:pt x="12505" y="429"/>
                  </a:lnTo>
                  <a:lnTo>
                    <a:pt x="12551" y="414"/>
                  </a:lnTo>
                  <a:lnTo>
                    <a:pt x="12551" y="696"/>
                  </a:lnTo>
                  <a:lnTo>
                    <a:pt x="12551" y="696"/>
                  </a:lnTo>
                  <a:lnTo>
                    <a:pt x="12551" y="730"/>
                  </a:lnTo>
                  <a:lnTo>
                    <a:pt x="12548" y="764"/>
                  </a:lnTo>
                  <a:lnTo>
                    <a:pt x="12545" y="797"/>
                  </a:lnTo>
                  <a:lnTo>
                    <a:pt x="12540" y="831"/>
                  </a:lnTo>
                  <a:lnTo>
                    <a:pt x="12534" y="864"/>
                  </a:lnTo>
                  <a:lnTo>
                    <a:pt x="12526" y="895"/>
                  </a:lnTo>
                  <a:lnTo>
                    <a:pt x="12517" y="927"/>
                  </a:lnTo>
                  <a:lnTo>
                    <a:pt x="12507" y="957"/>
                  </a:lnTo>
                  <a:lnTo>
                    <a:pt x="12495" y="987"/>
                  </a:lnTo>
                  <a:lnTo>
                    <a:pt x="12483" y="1016"/>
                  </a:lnTo>
                  <a:lnTo>
                    <a:pt x="12469" y="1045"/>
                  </a:lnTo>
                  <a:lnTo>
                    <a:pt x="12454" y="1072"/>
                  </a:lnTo>
                  <a:lnTo>
                    <a:pt x="12439" y="1099"/>
                  </a:lnTo>
                  <a:lnTo>
                    <a:pt x="12422" y="1125"/>
                  </a:lnTo>
                  <a:lnTo>
                    <a:pt x="12404" y="1149"/>
                  </a:lnTo>
                  <a:lnTo>
                    <a:pt x="12385" y="1173"/>
                  </a:lnTo>
                  <a:lnTo>
                    <a:pt x="12363" y="1198"/>
                  </a:lnTo>
                  <a:lnTo>
                    <a:pt x="12341" y="1221"/>
                  </a:lnTo>
                  <a:lnTo>
                    <a:pt x="12317" y="1243"/>
                  </a:lnTo>
                  <a:lnTo>
                    <a:pt x="12293" y="1263"/>
                  </a:lnTo>
                  <a:lnTo>
                    <a:pt x="12268" y="1283"/>
                  </a:lnTo>
                  <a:lnTo>
                    <a:pt x="12242" y="1301"/>
                  </a:lnTo>
                  <a:lnTo>
                    <a:pt x="12214" y="1317"/>
                  </a:lnTo>
                  <a:lnTo>
                    <a:pt x="12187" y="1332"/>
                  </a:lnTo>
                  <a:lnTo>
                    <a:pt x="12158" y="1346"/>
                  </a:lnTo>
                  <a:lnTo>
                    <a:pt x="12129" y="1357"/>
                  </a:lnTo>
                  <a:lnTo>
                    <a:pt x="12099" y="1367"/>
                  </a:lnTo>
                  <a:lnTo>
                    <a:pt x="12069" y="1375"/>
                  </a:lnTo>
                  <a:lnTo>
                    <a:pt x="12037" y="1382"/>
                  </a:lnTo>
                  <a:lnTo>
                    <a:pt x="12005" y="1386"/>
                  </a:lnTo>
                  <a:lnTo>
                    <a:pt x="11973" y="1389"/>
                  </a:lnTo>
                  <a:lnTo>
                    <a:pt x="11940" y="1390"/>
                  </a:lnTo>
                  <a:lnTo>
                    <a:pt x="11940" y="1391"/>
                  </a:lnTo>
                  <a:lnTo>
                    <a:pt x="11940" y="1391"/>
                  </a:lnTo>
                  <a:close/>
                  <a:moveTo>
                    <a:pt x="610" y="984"/>
                  </a:moveTo>
                  <a:lnTo>
                    <a:pt x="11940" y="984"/>
                  </a:lnTo>
                  <a:lnTo>
                    <a:pt x="11940" y="984"/>
                  </a:lnTo>
                  <a:lnTo>
                    <a:pt x="11940" y="985"/>
                  </a:lnTo>
                  <a:lnTo>
                    <a:pt x="11949" y="985"/>
                  </a:lnTo>
                  <a:lnTo>
                    <a:pt x="11957" y="984"/>
                  </a:lnTo>
                  <a:lnTo>
                    <a:pt x="11967" y="982"/>
                  </a:lnTo>
                  <a:lnTo>
                    <a:pt x="11976" y="980"/>
                  </a:lnTo>
                  <a:lnTo>
                    <a:pt x="11984" y="976"/>
                  </a:lnTo>
                  <a:lnTo>
                    <a:pt x="11993" y="973"/>
                  </a:lnTo>
                  <a:lnTo>
                    <a:pt x="12001" y="970"/>
                  </a:lnTo>
                  <a:lnTo>
                    <a:pt x="12009" y="965"/>
                  </a:lnTo>
                  <a:lnTo>
                    <a:pt x="12026" y="955"/>
                  </a:lnTo>
                  <a:lnTo>
                    <a:pt x="12041" y="943"/>
                  </a:lnTo>
                  <a:lnTo>
                    <a:pt x="12056" y="930"/>
                  </a:lnTo>
                  <a:lnTo>
                    <a:pt x="12071" y="913"/>
                  </a:lnTo>
                  <a:lnTo>
                    <a:pt x="12079" y="904"/>
                  </a:lnTo>
                  <a:lnTo>
                    <a:pt x="12086" y="893"/>
                  </a:lnTo>
                  <a:lnTo>
                    <a:pt x="12093" y="883"/>
                  </a:lnTo>
                  <a:lnTo>
                    <a:pt x="12099" y="871"/>
                  </a:lnTo>
                  <a:lnTo>
                    <a:pt x="12106" y="859"/>
                  </a:lnTo>
                  <a:lnTo>
                    <a:pt x="12111" y="847"/>
                  </a:lnTo>
                  <a:lnTo>
                    <a:pt x="12118" y="834"/>
                  </a:lnTo>
                  <a:lnTo>
                    <a:pt x="12122" y="821"/>
                  </a:lnTo>
                  <a:lnTo>
                    <a:pt x="12127" y="808"/>
                  </a:lnTo>
                  <a:lnTo>
                    <a:pt x="12131" y="794"/>
                  </a:lnTo>
                  <a:lnTo>
                    <a:pt x="12134" y="780"/>
                  </a:lnTo>
                  <a:lnTo>
                    <a:pt x="12137" y="766"/>
                  </a:lnTo>
                  <a:lnTo>
                    <a:pt x="12139" y="751"/>
                  </a:lnTo>
                  <a:lnTo>
                    <a:pt x="12141" y="736"/>
                  </a:lnTo>
                  <a:lnTo>
                    <a:pt x="12142" y="721"/>
                  </a:lnTo>
                  <a:lnTo>
                    <a:pt x="12143" y="705"/>
                  </a:lnTo>
                  <a:lnTo>
                    <a:pt x="12143" y="696"/>
                  </a:lnTo>
                  <a:lnTo>
                    <a:pt x="12142" y="679"/>
                  </a:lnTo>
                  <a:lnTo>
                    <a:pt x="12141" y="663"/>
                  </a:lnTo>
                  <a:lnTo>
                    <a:pt x="12140" y="648"/>
                  </a:lnTo>
                  <a:lnTo>
                    <a:pt x="12138" y="632"/>
                  </a:lnTo>
                  <a:lnTo>
                    <a:pt x="12135" y="617"/>
                  </a:lnTo>
                  <a:lnTo>
                    <a:pt x="12132" y="602"/>
                  </a:lnTo>
                  <a:lnTo>
                    <a:pt x="12128" y="588"/>
                  </a:lnTo>
                  <a:lnTo>
                    <a:pt x="12124" y="574"/>
                  </a:lnTo>
                  <a:lnTo>
                    <a:pt x="12119" y="559"/>
                  </a:lnTo>
                  <a:lnTo>
                    <a:pt x="12112" y="546"/>
                  </a:lnTo>
                  <a:lnTo>
                    <a:pt x="12107" y="534"/>
                  </a:lnTo>
                  <a:lnTo>
                    <a:pt x="12100" y="522"/>
                  </a:lnTo>
                  <a:lnTo>
                    <a:pt x="12094" y="510"/>
                  </a:lnTo>
                  <a:lnTo>
                    <a:pt x="12086" y="498"/>
                  </a:lnTo>
                  <a:lnTo>
                    <a:pt x="12079" y="487"/>
                  </a:lnTo>
                  <a:lnTo>
                    <a:pt x="12071" y="477"/>
                  </a:lnTo>
                  <a:lnTo>
                    <a:pt x="12056" y="462"/>
                  </a:lnTo>
                  <a:lnTo>
                    <a:pt x="12042" y="448"/>
                  </a:lnTo>
                  <a:lnTo>
                    <a:pt x="12027" y="436"/>
                  </a:lnTo>
                  <a:lnTo>
                    <a:pt x="12010" y="426"/>
                  </a:lnTo>
                  <a:lnTo>
                    <a:pt x="12001" y="422"/>
                  </a:lnTo>
                  <a:lnTo>
                    <a:pt x="11993" y="418"/>
                  </a:lnTo>
                  <a:lnTo>
                    <a:pt x="11985" y="415"/>
                  </a:lnTo>
                  <a:lnTo>
                    <a:pt x="11976" y="412"/>
                  </a:lnTo>
                  <a:lnTo>
                    <a:pt x="11967" y="410"/>
                  </a:lnTo>
                  <a:lnTo>
                    <a:pt x="11958" y="409"/>
                  </a:lnTo>
                  <a:lnTo>
                    <a:pt x="11949" y="408"/>
                  </a:lnTo>
                  <a:lnTo>
                    <a:pt x="11940" y="408"/>
                  </a:lnTo>
                  <a:lnTo>
                    <a:pt x="610" y="408"/>
                  </a:lnTo>
                  <a:lnTo>
                    <a:pt x="601" y="408"/>
                  </a:lnTo>
                  <a:lnTo>
                    <a:pt x="593" y="409"/>
                  </a:lnTo>
                  <a:lnTo>
                    <a:pt x="583" y="410"/>
                  </a:lnTo>
                  <a:lnTo>
                    <a:pt x="574" y="412"/>
                  </a:lnTo>
                  <a:lnTo>
                    <a:pt x="566" y="415"/>
                  </a:lnTo>
                  <a:lnTo>
                    <a:pt x="557" y="418"/>
                  </a:lnTo>
                  <a:lnTo>
                    <a:pt x="549" y="422"/>
                  </a:lnTo>
                  <a:lnTo>
                    <a:pt x="541" y="426"/>
                  </a:lnTo>
                  <a:lnTo>
                    <a:pt x="524" y="436"/>
                  </a:lnTo>
                  <a:lnTo>
                    <a:pt x="509" y="448"/>
                  </a:lnTo>
                  <a:lnTo>
                    <a:pt x="494" y="462"/>
                  </a:lnTo>
                  <a:lnTo>
                    <a:pt x="480" y="477"/>
                  </a:lnTo>
                  <a:lnTo>
                    <a:pt x="472" y="487"/>
                  </a:lnTo>
                  <a:lnTo>
                    <a:pt x="465" y="497"/>
                  </a:lnTo>
                  <a:lnTo>
                    <a:pt x="457" y="510"/>
                  </a:lnTo>
                  <a:lnTo>
                    <a:pt x="451" y="521"/>
                  </a:lnTo>
                  <a:lnTo>
                    <a:pt x="445" y="533"/>
                  </a:lnTo>
                  <a:lnTo>
                    <a:pt x="439" y="546"/>
                  </a:lnTo>
                  <a:lnTo>
                    <a:pt x="432" y="559"/>
                  </a:lnTo>
                  <a:lnTo>
                    <a:pt x="428" y="574"/>
                  </a:lnTo>
                  <a:lnTo>
                    <a:pt x="423" y="587"/>
                  </a:lnTo>
                  <a:lnTo>
                    <a:pt x="420" y="602"/>
                  </a:lnTo>
                  <a:lnTo>
                    <a:pt x="416" y="616"/>
                  </a:lnTo>
                  <a:lnTo>
                    <a:pt x="414" y="632"/>
                  </a:lnTo>
                  <a:lnTo>
                    <a:pt x="412" y="647"/>
                  </a:lnTo>
                  <a:lnTo>
                    <a:pt x="410" y="663"/>
                  </a:lnTo>
                  <a:lnTo>
                    <a:pt x="409" y="679"/>
                  </a:lnTo>
                  <a:lnTo>
                    <a:pt x="409" y="696"/>
                  </a:lnTo>
                  <a:lnTo>
                    <a:pt x="409" y="704"/>
                  </a:lnTo>
                  <a:lnTo>
                    <a:pt x="409" y="720"/>
                  </a:lnTo>
                  <a:lnTo>
                    <a:pt x="411" y="735"/>
                  </a:lnTo>
                  <a:lnTo>
                    <a:pt x="412" y="751"/>
                  </a:lnTo>
                  <a:lnTo>
                    <a:pt x="415" y="765"/>
                  </a:lnTo>
                  <a:lnTo>
                    <a:pt x="417" y="780"/>
                  </a:lnTo>
                  <a:lnTo>
                    <a:pt x="421" y="794"/>
                  </a:lnTo>
                  <a:lnTo>
                    <a:pt x="424" y="808"/>
                  </a:lnTo>
                  <a:lnTo>
                    <a:pt x="429" y="822"/>
                  </a:lnTo>
                  <a:lnTo>
                    <a:pt x="434" y="835"/>
                  </a:lnTo>
                  <a:lnTo>
                    <a:pt x="440" y="847"/>
                  </a:lnTo>
                  <a:lnTo>
                    <a:pt x="445" y="859"/>
                  </a:lnTo>
                  <a:lnTo>
                    <a:pt x="452" y="872"/>
                  </a:lnTo>
                  <a:lnTo>
                    <a:pt x="458" y="883"/>
                  </a:lnTo>
                  <a:lnTo>
                    <a:pt x="465" y="894"/>
                  </a:lnTo>
                  <a:lnTo>
                    <a:pt x="472" y="904"/>
                  </a:lnTo>
                  <a:lnTo>
                    <a:pt x="480" y="914"/>
                  </a:lnTo>
                  <a:lnTo>
                    <a:pt x="494" y="930"/>
                  </a:lnTo>
                  <a:lnTo>
                    <a:pt x="509" y="944"/>
                  </a:lnTo>
                  <a:lnTo>
                    <a:pt x="524" y="955"/>
                  </a:lnTo>
                  <a:lnTo>
                    <a:pt x="541" y="965"/>
                  </a:lnTo>
                  <a:lnTo>
                    <a:pt x="549" y="969"/>
                  </a:lnTo>
                  <a:lnTo>
                    <a:pt x="557" y="973"/>
                  </a:lnTo>
                  <a:lnTo>
                    <a:pt x="566" y="976"/>
                  </a:lnTo>
                  <a:lnTo>
                    <a:pt x="574" y="978"/>
                  </a:lnTo>
                  <a:lnTo>
                    <a:pt x="583" y="981"/>
                  </a:lnTo>
                  <a:lnTo>
                    <a:pt x="593" y="983"/>
                  </a:lnTo>
                  <a:lnTo>
                    <a:pt x="601" y="984"/>
                  </a:lnTo>
                  <a:lnTo>
                    <a:pt x="610" y="984"/>
                  </a:lnTo>
                  <a:close/>
                </a:path>
              </a:pathLst>
            </a:custGeom>
            <a:grpFill/>
            <a:ln>
              <a:noFill/>
            </a:ln>
          </p:spPr>
          <p:txBody>
            <a:bodyPr vert="horz" wrap="square" lIns="216747" tIns="108373" rIns="216747" bIns="108373" numCol="1" anchor="t" anchorCtr="0" compatLnSpc="1">
              <a:prstTxWarp prst="textNoShape">
                <a:avLst/>
              </a:prstTxWarp>
            </a:bodyPr>
            <a:lstStyle/>
            <a:p>
              <a:pPr marL="0" marR="0" lvl="0" indent="0" algn="l" defTabSz="10836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322554"/>
                </a:solidFill>
                <a:effectLst/>
                <a:uLnTx/>
                <a:uFillTx/>
                <a:latin typeface="Arial" panose="020B0604020202020204"/>
                <a:ea typeface="+mn-ea"/>
                <a:cs typeface="Arial" panose="020B0604020202020204" pitchFamily="34" charset="0"/>
                <a:sym typeface="Tenorite Regular"/>
              </a:endParaRPr>
            </a:p>
          </p:txBody>
        </p:sp>
        <p:sp>
          <p:nvSpPr>
            <p:cNvPr id="1149" name="Freeform 25">
              <a:extLst>
                <a:ext uri="{FF2B5EF4-FFF2-40B4-BE49-F238E27FC236}">
                  <a16:creationId xmlns:a16="http://schemas.microsoft.com/office/drawing/2014/main" id="{96040B99-FF0A-A1FA-FA1F-64B9B9AC6B19}"/>
                </a:ext>
              </a:extLst>
            </p:cNvPr>
            <p:cNvSpPr>
              <a:spLocks/>
            </p:cNvSpPr>
            <p:nvPr/>
          </p:nvSpPr>
          <p:spPr bwMode="auto">
            <a:xfrm>
              <a:off x="9548682" y="4031485"/>
              <a:ext cx="9054" cy="28885"/>
            </a:xfrm>
            <a:custGeom>
              <a:avLst/>
              <a:gdLst>
                <a:gd name="T0" fmla="*/ 0 w 408"/>
                <a:gd name="T1" fmla="*/ 193 h 1423"/>
                <a:gd name="T2" fmla="*/ 2 w 408"/>
                <a:gd name="T3" fmla="*/ 173 h 1423"/>
                <a:gd name="T4" fmla="*/ 10 w 408"/>
                <a:gd name="T5" fmla="*/ 143 h 1423"/>
                <a:gd name="T6" fmla="*/ 25 w 408"/>
                <a:gd name="T7" fmla="*/ 107 h 1423"/>
                <a:gd name="T8" fmla="*/ 46 w 408"/>
                <a:gd name="T9" fmla="*/ 74 h 1423"/>
                <a:gd name="T10" fmla="*/ 75 w 408"/>
                <a:gd name="T11" fmla="*/ 47 h 1423"/>
                <a:gd name="T12" fmla="*/ 108 w 408"/>
                <a:gd name="T13" fmla="*/ 25 h 1423"/>
                <a:gd name="T14" fmla="*/ 143 w 408"/>
                <a:gd name="T15" fmla="*/ 9 h 1423"/>
                <a:gd name="T16" fmla="*/ 173 w 408"/>
                <a:gd name="T17" fmla="*/ 3 h 1423"/>
                <a:gd name="T18" fmla="*/ 194 w 408"/>
                <a:gd name="T19" fmla="*/ 1 h 1423"/>
                <a:gd name="T20" fmla="*/ 215 w 408"/>
                <a:gd name="T21" fmla="*/ 1 h 1423"/>
                <a:gd name="T22" fmla="*/ 236 w 408"/>
                <a:gd name="T23" fmla="*/ 3 h 1423"/>
                <a:gd name="T24" fmla="*/ 266 w 408"/>
                <a:gd name="T25" fmla="*/ 9 h 1423"/>
                <a:gd name="T26" fmla="*/ 301 w 408"/>
                <a:gd name="T27" fmla="*/ 25 h 1423"/>
                <a:gd name="T28" fmla="*/ 334 w 408"/>
                <a:gd name="T29" fmla="*/ 47 h 1423"/>
                <a:gd name="T30" fmla="*/ 363 w 408"/>
                <a:gd name="T31" fmla="*/ 74 h 1423"/>
                <a:gd name="T32" fmla="*/ 384 w 408"/>
                <a:gd name="T33" fmla="*/ 107 h 1423"/>
                <a:gd name="T34" fmla="*/ 399 w 408"/>
                <a:gd name="T35" fmla="*/ 143 h 1423"/>
                <a:gd name="T36" fmla="*/ 406 w 408"/>
                <a:gd name="T37" fmla="*/ 173 h 1423"/>
                <a:gd name="T38" fmla="*/ 408 w 408"/>
                <a:gd name="T39" fmla="*/ 193 h 1423"/>
                <a:gd name="T40" fmla="*/ 408 w 408"/>
                <a:gd name="T41" fmla="*/ 1219 h 1423"/>
                <a:gd name="T42" fmla="*/ 407 w 408"/>
                <a:gd name="T43" fmla="*/ 1241 h 1423"/>
                <a:gd name="T44" fmla="*/ 404 w 408"/>
                <a:gd name="T45" fmla="*/ 1260 h 1423"/>
                <a:gd name="T46" fmla="*/ 393 w 408"/>
                <a:gd name="T47" fmla="*/ 1299 h 1423"/>
                <a:gd name="T48" fmla="*/ 374 w 408"/>
                <a:gd name="T49" fmla="*/ 1333 h 1423"/>
                <a:gd name="T50" fmla="*/ 349 w 408"/>
                <a:gd name="T51" fmla="*/ 1364 h 1423"/>
                <a:gd name="T52" fmla="*/ 319 w 408"/>
                <a:gd name="T53" fmla="*/ 1388 h 1423"/>
                <a:gd name="T54" fmla="*/ 284 w 408"/>
                <a:gd name="T55" fmla="*/ 1407 h 1423"/>
                <a:gd name="T56" fmla="*/ 245 w 408"/>
                <a:gd name="T57" fmla="*/ 1419 h 1423"/>
                <a:gd name="T58" fmla="*/ 225 w 408"/>
                <a:gd name="T59" fmla="*/ 1422 h 1423"/>
                <a:gd name="T60" fmla="*/ 204 w 408"/>
                <a:gd name="T61" fmla="*/ 1423 h 1423"/>
                <a:gd name="T62" fmla="*/ 184 w 408"/>
                <a:gd name="T63" fmla="*/ 1422 h 1423"/>
                <a:gd name="T64" fmla="*/ 164 w 408"/>
                <a:gd name="T65" fmla="*/ 1419 h 1423"/>
                <a:gd name="T66" fmla="*/ 125 w 408"/>
                <a:gd name="T67" fmla="*/ 1407 h 1423"/>
                <a:gd name="T68" fmla="*/ 90 w 408"/>
                <a:gd name="T69" fmla="*/ 1388 h 1423"/>
                <a:gd name="T70" fmla="*/ 60 w 408"/>
                <a:gd name="T71" fmla="*/ 1364 h 1423"/>
                <a:gd name="T72" fmla="*/ 35 w 408"/>
                <a:gd name="T73" fmla="*/ 1333 h 1423"/>
                <a:gd name="T74" fmla="*/ 16 w 408"/>
                <a:gd name="T75" fmla="*/ 1299 h 1423"/>
                <a:gd name="T76" fmla="*/ 5 w 408"/>
                <a:gd name="T77" fmla="*/ 1260 h 1423"/>
                <a:gd name="T78" fmla="*/ 1 w 408"/>
                <a:gd name="T79" fmla="*/ 1241 h 1423"/>
                <a:gd name="T80" fmla="*/ 0 w 408"/>
                <a:gd name="T81" fmla="*/ 1219 h 1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08" h="1423">
                  <a:moveTo>
                    <a:pt x="0" y="204"/>
                  </a:moveTo>
                  <a:lnTo>
                    <a:pt x="0" y="193"/>
                  </a:lnTo>
                  <a:lnTo>
                    <a:pt x="1" y="183"/>
                  </a:lnTo>
                  <a:lnTo>
                    <a:pt x="2" y="173"/>
                  </a:lnTo>
                  <a:lnTo>
                    <a:pt x="5" y="163"/>
                  </a:lnTo>
                  <a:lnTo>
                    <a:pt x="10" y="143"/>
                  </a:lnTo>
                  <a:lnTo>
                    <a:pt x="16" y="125"/>
                  </a:lnTo>
                  <a:lnTo>
                    <a:pt x="25" y="107"/>
                  </a:lnTo>
                  <a:lnTo>
                    <a:pt x="35" y="90"/>
                  </a:lnTo>
                  <a:lnTo>
                    <a:pt x="46" y="74"/>
                  </a:lnTo>
                  <a:lnTo>
                    <a:pt x="60" y="60"/>
                  </a:lnTo>
                  <a:lnTo>
                    <a:pt x="75" y="47"/>
                  </a:lnTo>
                  <a:lnTo>
                    <a:pt x="90" y="35"/>
                  </a:lnTo>
                  <a:lnTo>
                    <a:pt x="108" y="25"/>
                  </a:lnTo>
                  <a:lnTo>
                    <a:pt x="125" y="16"/>
                  </a:lnTo>
                  <a:lnTo>
                    <a:pt x="143" y="9"/>
                  </a:lnTo>
                  <a:lnTo>
                    <a:pt x="164" y="4"/>
                  </a:lnTo>
                  <a:lnTo>
                    <a:pt x="173" y="3"/>
                  </a:lnTo>
                  <a:lnTo>
                    <a:pt x="184" y="1"/>
                  </a:lnTo>
                  <a:lnTo>
                    <a:pt x="194" y="1"/>
                  </a:lnTo>
                  <a:lnTo>
                    <a:pt x="204" y="0"/>
                  </a:lnTo>
                  <a:lnTo>
                    <a:pt x="215" y="1"/>
                  </a:lnTo>
                  <a:lnTo>
                    <a:pt x="225" y="1"/>
                  </a:lnTo>
                  <a:lnTo>
                    <a:pt x="236" y="3"/>
                  </a:lnTo>
                  <a:lnTo>
                    <a:pt x="245" y="4"/>
                  </a:lnTo>
                  <a:lnTo>
                    <a:pt x="266" y="9"/>
                  </a:lnTo>
                  <a:lnTo>
                    <a:pt x="284" y="16"/>
                  </a:lnTo>
                  <a:lnTo>
                    <a:pt x="301" y="25"/>
                  </a:lnTo>
                  <a:lnTo>
                    <a:pt x="319" y="35"/>
                  </a:lnTo>
                  <a:lnTo>
                    <a:pt x="334" y="47"/>
                  </a:lnTo>
                  <a:lnTo>
                    <a:pt x="349" y="60"/>
                  </a:lnTo>
                  <a:lnTo>
                    <a:pt x="363" y="74"/>
                  </a:lnTo>
                  <a:lnTo>
                    <a:pt x="374" y="90"/>
                  </a:lnTo>
                  <a:lnTo>
                    <a:pt x="384" y="107"/>
                  </a:lnTo>
                  <a:lnTo>
                    <a:pt x="393" y="125"/>
                  </a:lnTo>
                  <a:lnTo>
                    <a:pt x="399" y="143"/>
                  </a:lnTo>
                  <a:lnTo>
                    <a:pt x="404" y="163"/>
                  </a:lnTo>
                  <a:lnTo>
                    <a:pt x="406" y="173"/>
                  </a:lnTo>
                  <a:lnTo>
                    <a:pt x="407" y="183"/>
                  </a:lnTo>
                  <a:lnTo>
                    <a:pt x="408" y="193"/>
                  </a:lnTo>
                  <a:lnTo>
                    <a:pt x="408" y="204"/>
                  </a:lnTo>
                  <a:lnTo>
                    <a:pt x="408" y="1219"/>
                  </a:lnTo>
                  <a:lnTo>
                    <a:pt x="408" y="1229"/>
                  </a:lnTo>
                  <a:lnTo>
                    <a:pt x="407" y="1241"/>
                  </a:lnTo>
                  <a:lnTo>
                    <a:pt x="406" y="1251"/>
                  </a:lnTo>
                  <a:lnTo>
                    <a:pt x="404" y="1260"/>
                  </a:lnTo>
                  <a:lnTo>
                    <a:pt x="399" y="1280"/>
                  </a:lnTo>
                  <a:lnTo>
                    <a:pt x="393" y="1299"/>
                  </a:lnTo>
                  <a:lnTo>
                    <a:pt x="384" y="1317"/>
                  </a:lnTo>
                  <a:lnTo>
                    <a:pt x="374" y="1333"/>
                  </a:lnTo>
                  <a:lnTo>
                    <a:pt x="363" y="1350"/>
                  </a:lnTo>
                  <a:lnTo>
                    <a:pt x="349" y="1364"/>
                  </a:lnTo>
                  <a:lnTo>
                    <a:pt x="334" y="1377"/>
                  </a:lnTo>
                  <a:lnTo>
                    <a:pt x="319" y="1388"/>
                  </a:lnTo>
                  <a:lnTo>
                    <a:pt x="301" y="1398"/>
                  </a:lnTo>
                  <a:lnTo>
                    <a:pt x="284" y="1407"/>
                  </a:lnTo>
                  <a:lnTo>
                    <a:pt x="266" y="1414"/>
                  </a:lnTo>
                  <a:lnTo>
                    <a:pt x="245" y="1419"/>
                  </a:lnTo>
                  <a:lnTo>
                    <a:pt x="236" y="1421"/>
                  </a:lnTo>
                  <a:lnTo>
                    <a:pt x="225" y="1422"/>
                  </a:lnTo>
                  <a:lnTo>
                    <a:pt x="215" y="1423"/>
                  </a:lnTo>
                  <a:lnTo>
                    <a:pt x="204" y="1423"/>
                  </a:lnTo>
                  <a:lnTo>
                    <a:pt x="194" y="1423"/>
                  </a:lnTo>
                  <a:lnTo>
                    <a:pt x="184" y="1422"/>
                  </a:lnTo>
                  <a:lnTo>
                    <a:pt x="173" y="1421"/>
                  </a:lnTo>
                  <a:lnTo>
                    <a:pt x="164" y="1419"/>
                  </a:lnTo>
                  <a:lnTo>
                    <a:pt x="143" y="1414"/>
                  </a:lnTo>
                  <a:lnTo>
                    <a:pt x="125" y="1407"/>
                  </a:lnTo>
                  <a:lnTo>
                    <a:pt x="108" y="1398"/>
                  </a:lnTo>
                  <a:lnTo>
                    <a:pt x="90" y="1388"/>
                  </a:lnTo>
                  <a:lnTo>
                    <a:pt x="75" y="1377"/>
                  </a:lnTo>
                  <a:lnTo>
                    <a:pt x="60" y="1364"/>
                  </a:lnTo>
                  <a:lnTo>
                    <a:pt x="46" y="1350"/>
                  </a:lnTo>
                  <a:lnTo>
                    <a:pt x="35" y="1333"/>
                  </a:lnTo>
                  <a:lnTo>
                    <a:pt x="25" y="1317"/>
                  </a:lnTo>
                  <a:lnTo>
                    <a:pt x="16" y="1299"/>
                  </a:lnTo>
                  <a:lnTo>
                    <a:pt x="10" y="1280"/>
                  </a:lnTo>
                  <a:lnTo>
                    <a:pt x="5" y="1260"/>
                  </a:lnTo>
                  <a:lnTo>
                    <a:pt x="2" y="1251"/>
                  </a:lnTo>
                  <a:lnTo>
                    <a:pt x="1" y="1241"/>
                  </a:lnTo>
                  <a:lnTo>
                    <a:pt x="0" y="1229"/>
                  </a:lnTo>
                  <a:lnTo>
                    <a:pt x="0" y="1219"/>
                  </a:lnTo>
                  <a:lnTo>
                    <a:pt x="0" y="204"/>
                  </a:lnTo>
                  <a:close/>
                </a:path>
              </a:pathLst>
            </a:custGeom>
            <a:grpFill/>
            <a:ln>
              <a:noFill/>
            </a:ln>
          </p:spPr>
          <p:txBody>
            <a:bodyPr vert="horz" wrap="square" lIns="216747" tIns="108373" rIns="216747" bIns="108373" numCol="1" anchor="t" anchorCtr="0" compatLnSpc="1">
              <a:prstTxWarp prst="textNoShape">
                <a:avLst/>
              </a:prstTxWarp>
            </a:bodyPr>
            <a:lstStyle/>
            <a:p>
              <a:pPr marL="0" marR="0" lvl="0" indent="0" algn="l" defTabSz="10836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322554"/>
                </a:solidFill>
                <a:effectLst/>
                <a:uLnTx/>
                <a:uFillTx/>
                <a:latin typeface="Arial" panose="020B0604020202020204"/>
                <a:ea typeface="+mn-ea"/>
                <a:cs typeface="Arial" panose="020B0604020202020204" pitchFamily="34" charset="0"/>
                <a:sym typeface="Tenorite Regular"/>
              </a:endParaRPr>
            </a:p>
          </p:txBody>
        </p:sp>
        <p:sp>
          <p:nvSpPr>
            <p:cNvPr id="1150" name="Freeform 26">
              <a:extLst>
                <a:ext uri="{FF2B5EF4-FFF2-40B4-BE49-F238E27FC236}">
                  <a16:creationId xmlns:a16="http://schemas.microsoft.com/office/drawing/2014/main" id="{8037D621-5D05-37AB-4165-890EA73AD9DF}"/>
                </a:ext>
              </a:extLst>
            </p:cNvPr>
            <p:cNvSpPr>
              <a:spLocks/>
            </p:cNvSpPr>
            <p:nvPr/>
          </p:nvSpPr>
          <p:spPr bwMode="auto">
            <a:xfrm>
              <a:off x="9529820" y="4031485"/>
              <a:ext cx="9054" cy="28885"/>
            </a:xfrm>
            <a:custGeom>
              <a:avLst/>
              <a:gdLst>
                <a:gd name="T0" fmla="*/ 408 w 409"/>
                <a:gd name="T1" fmla="*/ 1229 h 1423"/>
                <a:gd name="T2" fmla="*/ 406 w 409"/>
                <a:gd name="T3" fmla="*/ 1251 h 1423"/>
                <a:gd name="T4" fmla="*/ 399 w 409"/>
                <a:gd name="T5" fmla="*/ 1280 h 1423"/>
                <a:gd name="T6" fmla="*/ 383 w 409"/>
                <a:gd name="T7" fmla="*/ 1317 h 1423"/>
                <a:gd name="T8" fmla="*/ 362 w 409"/>
                <a:gd name="T9" fmla="*/ 1350 h 1423"/>
                <a:gd name="T10" fmla="*/ 334 w 409"/>
                <a:gd name="T11" fmla="*/ 1377 h 1423"/>
                <a:gd name="T12" fmla="*/ 302 w 409"/>
                <a:gd name="T13" fmla="*/ 1398 h 1423"/>
                <a:gd name="T14" fmla="*/ 265 w 409"/>
                <a:gd name="T15" fmla="*/ 1414 h 1423"/>
                <a:gd name="T16" fmla="*/ 235 w 409"/>
                <a:gd name="T17" fmla="*/ 1421 h 1423"/>
                <a:gd name="T18" fmla="*/ 215 w 409"/>
                <a:gd name="T19" fmla="*/ 1423 h 1423"/>
                <a:gd name="T20" fmla="*/ 193 w 409"/>
                <a:gd name="T21" fmla="*/ 1423 h 1423"/>
                <a:gd name="T22" fmla="*/ 173 w 409"/>
                <a:gd name="T23" fmla="*/ 1421 h 1423"/>
                <a:gd name="T24" fmla="*/ 143 w 409"/>
                <a:gd name="T25" fmla="*/ 1414 h 1423"/>
                <a:gd name="T26" fmla="*/ 107 w 409"/>
                <a:gd name="T27" fmla="*/ 1398 h 1423"/>
                <a:gd name="T28" fmla="*/ 74 w 409"/>
                <a:gd name="T29" fmla="*/ 1377 h 1423"/>
                <a:gd name="T30" fmla="*/ 47 w 409"/>
                <a:gd name="T31" fmla="*/ 1350 h 1423"/>
                <a:gd name="T32" fmla="*/ 24 w 409"/>
                <a:gd name="T33" fmla="*/ 1317 h 1423"/>
                <a:gd name="T34" fmla="*/ 9 w 409"/>
                <a:gd name="T35" fmla="*/ 1280 h 1423"/>
                <a:gd name="T36" fmla="*/ 2 w 409"/>
                <a:gd name="T37" fmla="*/ 1251 h 1423"/>
                <a:gd name="T38" fmla="*/ 0 w 409"/>
                <a:gd name="T39" fmla="*/ 1229 h 1423"/>
                <a:gd name="T40" fmla="*/ 0 w 409"/>
                <a:gd name="T41" fmla="*/ 204 h 1423"/>
                <a:gd name="T42" fmla="*/ 1 w 409"/>
                <a:gd name="T43" fmla="*/ 183 h 1423"/>
                <a:gd name="T44" fmla="*/ 4 w 409"/>
                <a:gd name="T45" fmla="*/ 163 h 1423"/>
                <a:gd name="T46" fmla="*/ 16 w 409"/>
                <a:gd name="T47" fmla="*/ 125 h 1423"/>
                <a:gd name="T48" fmla="*/ 34 w 409"/>
                <a:gd name="T49" fmla="*/ 90 h 1423"/>
                <a:gd name="T50" fmla="*/ 60 w 409"/>
                <a:gd name="T51" fmla="*/ 60 h 1423"/>
                <a:gd name="T52" fmla="*/ 89 w 409"/>
                <a:gd name="T53" fmla="*/ 35 h 1423"/>
                <a:gd name="T54" fmla="*/ 124 w 409"/>
                <a:gd name="T55" fmla="*/ 16 h 1423"/>
                <a:gd name="T56" fmla="*/ 163 w 409"/>
                <a:gd name="T57" fmla="*/ 4 h 1423"/>
                <a:gd name="T58" fmla="*/ 183 w 409"/>
                <a:gd name="T59" fmla="*/ 1 h 1423"/>
                <a:gd name="T60" fmla="*/ 204 w 409"/>
                <a:gd name="T61" fmla="*/ 0 h 1423"/>
                <a:gd name="T62" fmla="*/ 225 w 409"/>
                <a:gd name="T63" fmla="*/ 1 h 1423"/>
                <a:gd name="T64" fmla="*/ 245 w 409"/>
                <a:gd name="T65" fmla="*/ 4 h 1423"/>
                <a:gd name="T66" fmla="*/ 283 w 409"/>
                <a:gd name="T67" fmla="*/ 16 h 1423"/>
                <a:gd name="T68" fmla="*/ 318 w 409"/>
                <a:gd name="T69" fmla="*/ 35 h 1423"/>
                <a:gd name="T70" fmla="*/ 348 w 409"/>
                <a:gd name="T71" fmla="*/ 60 h 1423"/>
                <a:gd name="T72" fmla="*/ 373 w 409"/>
                <a:gd name="T73" fmla="*/ 90 h 1423"/>
                <a:gd name="T74" fmla="*/ 392 w 409"/>
                <a:gd name="T75" fmla="*/ 125 h 1423"/>
                <a:gd name="T76" fmla="*/ 405 w 409"/>
                <a:gd name="T77" fmla="*/ 163 h 1423"/>
                <a:gd name="T78" fmla="*/ 408 w 409"/>
                <a:gd name="T79" fmla="*/ 183 h 1423"/>
                <a:gd name="T80" fmla="*/ 409 w 409"/>
                <a:gd name="T81" fmla="*/ 204 h 1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09" h="1423">
                  <a:moveTo>
                    <a:pt x="409" y="1219"/>
                  </a:moveTo>
                  <a:lnTo>
                    <a:pt x="408" y="1229"/>
                  </a:lnTo>
                  <a:lnTo>
                    <a:pt x="408" y="1241"/>
                  </a:lnTo>
                  <a:lnTo>
                    <a:pt x="406" y="1251"/>
                  </a:lnTo>
                  <a:lnTo>
                    <a:pt x="405" y="1260"/>
                  </a:lnTo>
                  <a:lnTo>
                    <a:pt x="399" y="1280"/>
                  </a:lnTo>
                  <a:lnTo>
                    <a:pt x="392" y="1299"/>
                  </a:lnTo>
                  <a:lnTo>
                    <a:pt x="383" y="1317"/>
                  </a:lnTo>
                  <a:lnTo>
                    <a:pt x="373" y="1333"/>
                  </a:lnTo>
                  <a:lnTo>
                    <a:pt x="362" y="1350"/>
                  </a:lnTo>
                  <a:lnTo>
                    <a:pt x="348" y="1364"/>
                  </a:lnTo>
                  <a:lnTo>
                    <a:pt x="334" y="1377"/>
                  </a:lnTo>
                  <a:lnTo>
                    <a:pt x="318" y="1388"/>
                  </a:lnTo>
                  <a:lnTo>
                    <a:pt x="302" y="1398"/>
                  </a:lnTo>
                  <a:lnTo>
                    <a:pt x="283" y="1407"/>
                  </a:lnTo>
                  <a:lnTo>
                    <a:pt x="265" y="1414"/>
                  </a:lnTo>
                  <a:lnTo>
                    <a:pt x="245" y="1419"/>
                  </a:lnTo>
                  <a:lnTo>
                    <a:pt x="235" y="1421"/>
                  </a:lnTo>
                  <a:lnTo>
                    <a:pt x="225" y="1422"/>
                  </a:lnTo>
                  <a:lnTo>
                    <a:pt x="215" y="1423"/>
                  </a:lnTo>
                  <a:lnTo>
                    <a:pt x="204" y="1423"/>
                  </a:lnTo>
                  <a:lnTo>
                    <a:pt x="193" y="1423"/>
                  </a:lnTo>
                  <a:lnTo>
                    <a:pt x="183" y="1422"/>
                  </a:lnTo>
                  <a:lnTo>
                    <a:pt x="173" y="1421"/>
                  </a:lnTo>
                  <a:lnTo>
                    <a:pt x="163" y="1419"/>
                  </a:lnTo>
                  <a:lnTo>
                    <a:pt x="143" y="1414"/>
                  </a:lnTo>
                  <a:lnTo>
                    <a:pt x="124" y="1407"/>
                  </a:lnTo>
                  <a:lnTo>
                    <a:pt x="107" y="1398"/>
                  </a:lnTo>
                  <a:lnTo>
                    <a:pt x="89" y="1388"/>
                  </a:lnTo>
                  <a:lnTo>
                    <a:pt x="74" y="1377"/>
                  </a:lnTo>
                  <a:lnTo>
                    <a:pt x="60" y="1364"/>
                  </a:lnTo>
                  <a:lnTo>
                    <a:pt x="47" y="1350"/>
                  </a:lnTo>
                  <a:lnTo>
                    <a:pt x="34" y="1333"/>
                  </a:lnTo>
                  <a:lnTo>
                    <a:pt x="24" y="1317"/>
                  </a:lnTo>
                  <a:lnTo>
                    <a:pt x="16" y="1299"/>
                  </a:lnTo>
                  <a:lnTo>
                    <a:pt x="9" y="1280"/>
                  </a:lnTo>
                  <a:lnTo>
                    <a:pt x="4" y="1260"/>
                  </a:lnTo>
                  <a:lnTo>
                    <a:pt x="2" y="1251"/>
                  </a:lnTo>
                  <a:lnTo>
                    <a:pt x="1" y="1241"/>
                  </a:lnTo>
                  <a:lnTo>
                    <a:pt x="0" y="1229"/>
                  </a:lnTo>
                  <a:lnTo>
                    <a:pt x="0" y="1219"/>
                  </a:lnTo>
                  <a:lnTo>
                    <a:pt x="0" y="204"/>
                  </a:lnTo>
                  <a:lnTo>
                    <a:pt x="0" y="193"/>
                  </a:lnTo>
                  <a:lnTo>
                    <a:pt x="1" y="183"/>
                  </a:lnTo>
                  <a:lnTo>
                    <a:pt x="2" y="173"/>
                  </a:lnTo>
                  <a:lnTo>
                    <a:pt x="4" y="163"/>
                  </a:lnTo>
                  <a:lnTo>
                    <a:pt x="9" y="143"/>
                  </a:lnTo>
                  <a:lnTo>
                    <a:pt x="16" y="125"/>
                  </a:lnTo>
                  <a:lnTo>
                    <a:pt x="24" y="107"/>
                  </a:lnTo>
                  <a:lnTo>
                    <a:pt x="34" y="90"/>
                  </a:lnTo>
                  <a:lnTo>
                    <a:pt x="47" y="74"/>
                  </a:lnTo>
                  <a:lnTo>
                    <a:pt x="60" y="60"/>
                  </a:lnTo>
                  <a:lnTo>
                    <a:pt x="74" y="47"/>
                  </a:lnTo>
                  <a:lnTo>
                    <a:pt x="89" y="35"/>
                  </a:lnTo>
                  <a:lnTo>
                    <a:pt x="107" y="25"/>
                  </a:lnTo>
                  <a:lnTo>
                    <a:pt x="124" y="16"/>
                  </a:lnTo>
                  <a:lnTo>
                    <a:pt x="143" y="9"/>
                  </a:lnTo>
                  <a:lnTo>
                    <a:pt x="163" y="4"/>
                  </a:lnTo>
                  <a:lnTo>
                    <a:pt x="173" y="3"/>
                  </a:lnTo>
                  <a:lnTo>
                    <a:pt x="183" y="1"/>
                  </a:lnTo>
                  <a:lnTo>
                    <a:pt x="193" y="1"/>
                  </a:lnTo>
                  <a:lnTo>
                    <a:pt x="204" y="0"/>
                  </a:lnTo>
                  <a:lnTo>
                    <a:pt x="215" y="1"/>
                  </a:lnTo>
                  <a:lnTo>
                    <a:pt x="225" y="1"/>
                  </a:lnTo>
                  <a:lnTo>
                    <a:pt x="235" y="3"/>
                  </a:lnTo>
                  <a:lnTo>
                    <a:pt x="245" y="4"/>
                  </a:lnTo>
                  <a:lnTo>
                    <a:pt x="265" y="9"/>
                  </a:lnTo>
                  <a:lnTo>
                    <a:pt x="283" y="16"/>
                  </a:lnTo>
                  <a:lnTo>
                    <a:pt x="302" y="25"/>
                  </a:lnTo>
                  <a:lnTo>
                    <a:pt x="318" y="35"/>
                  </a:lnTo>
                  <a:lnTo>
                    <a:pt x="334" y="47"/>
                  </a:lnTo>
                  <a:lnTo>
                    <a:pt x="348" y="60"/>
                  </a:lnTo>
                  <a:lnTo>
                    <a:pt x="362" y="74"/>
                  </a:lnTo>
                  <a:lnTo>
                    <a:pt x="373" y="90"/>
                  </a:lnTo>
                  <a:lnTo>
                    <a:pt x="383" y="107"/>
                  </a:lnTo>
                  <a:lnTo>
                    <a:pt x="392" y="125"/>
                  </a:lnTo>
                  <a:lnTo>
                    <a:pt x="399" y="143"/>
                  </a:lnTo>
                  <a:lnTo>
                    <a:pt x="405" y="163"/>
                  </a:lnTo>
                  <a:lnTo>
                    <a:pt x="406" y="173"/>
                  </a:lnTo>
                  <a:lnTo>
                    <a:pt x="408" y="183"/>
                  </a:lnTo>
                  <a:lnTo>
                    <a:pt x="408" y="193"/>
                  </a:lnTo>
                  <a:lnTo>
                    <a:pt x="409" y="204"/>
                  </a:lnTo>
                  <a:lnTo>
                    <a:pt x="409" y="1219"/>
                  </a:lnTo>
                  <a:close/>
                </a:path>
              </a:pathLst>
            </a:custGeom>
            <a:grpFill/>
            <a:ln>
              <a:noFill/>
            </a:ln>
          </p:spPr>
          <p:txBody>
            <a:bodyPr vert="horz" wrap="square" lIns="216747" tIns="108373" rIns="216747" bIns="108373" numCol="1" anchor="t" anchorCtr="0" compatLnSpc="1">
              <a:prstTxWarp prst="textNoShape">
                <a:avLst/>
              </a:prstTxWarp>
            </a:bodyPr>
            <a:lstStyle/>
            <a:p>
              <a:pPr marL="0" marR="0" lvl="0" indent="0" algn="l" defTabSz="10836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322554"/>
                </a:solidFill>
                <a:effectLst/>
                <a:uLnTx/>
                <a:uFillTx/>
                <a:latin typeface="Arial" panose="020B0604020202020204"/>
                <a:ea typeface="+mn-ea"/>
                <a:cs typeface="Arial" panose="020B0604020202020204" pitchFamily="34" charset="0"/>
                <a:sym typeface="Tenorite Regular"/>
              </a:endParaRPr>
            </a:p>
          </p:txBody>
        </p:sp>
        <p:sp>
          <p:nvSpPr>
            <p:cNvPr id="1151" name="Freeform 27">
              <a:extLst>
                <a:ext uri="{FF2B5EF4-FFF2-40B4-BE49-F238E27FC236}">
                  <a16:creationId xmlns:a16="http://schemas.microsoft.com/office/drawing/2014/main" id="{6ECFE41F-AED3-4242-1F7D-8A1A2DB97F22}"/>
                </a:ext>
              </a:extLst>
            </p:cNvPr>
            <p:cNvSpPr>
              <a:spLocks/>
            </p:cNvSpPr>
            <p:nvPr/>
          </p:nvSpPr>
          <p:spPr bwMode="auto">
            <a:xfrm>
              <a:off x="9388733" y="4210365"/>
              <a:ext cx="310088" cy="8352"/>
            </a:xfrm>
            <a:custGeom>
              <a:avLst/>
              <a:gdLst>
                <a:gd name="T0" fmla="*/ 194 w 13966"/>
                <a:gd name="T1" fmla="*/ 408 h 408"/>
                <a:gd name="T2" fmla="*/ 173 w 13966"/>
                <a:gd name="T3" fmla="*/ 406 h 408"/>
                <a:gd name="T4" fmla="*/ 144 w 13966"/>
                <a:gd name="T5" fmla="*/ 399 h 408"/>
                <a:gd name="T6" fmla="*/ 107 w 13966"/>
                <a:gd name="T7" fmla="*/ 384 h 408"/>
                <a:gd name="T8" fmla="*/ 75 w 13966"/>
                <a:gd name="T9" fmla="*/ 361 h 408"/>
                <a:gd name="T10" fmla="*/ 46 w 13966"/>
                <a:gd name="T11" fmla="*/ 334 h 408"/>
                <a:gd name="T12" fmla="*/ 25 w 13966"/>
                <a:gd name="T13" fmla="*/ 301 h 408"/>
                <a:gd name="T14" fmla="*/ 9 w 13966"/>
                <a:gd name="T15" fmla="*/ 265 h 408"/>
                <a:gd name="T16" fmla="*/ 2 w 13966"/>
                <a:gd name="T17" fmla="*/ 235 h 408"/>
                <a:gd name="T18" fmla="*/ 0 w 13966"/>
                <a:gd name="T19" fmla="*/ 215 h 408"/>
                <a:gd name="T20" fmla="*/ 0 w 13966"/>
                <a:gd name="T21" fmla="*/ 193 h 408"/>
                <a:gd name="T22" fmla="*/ 2 w 13966"/>
                <a:gd name="T23" fmla="*/ 173 h 408"/>
                <a:gd name="T24" fmla="*/ 9 w 13966"/>
                <a:gd name="T25" fmla="*/ 144 h 408"/>
                <a:gd name="T26" fmla="*/ 25 w 13966"/>
                <a:gd name="T27" fmla="*/ 107 h 408"/>
                <a:gd name="T28" fmla="*/ 46 w 13966"/>
                <a:gd name="T29" fmla="*/ 74 h 408"/>
                <a:gd name="T30" fmla="*/ 75 w 13966"/>
                <a:gd name="T31" fmla="*/ 47 h 408"/>
                <a:gd name="T32" fmla="*/ 107 w 13966"/>
                <a:gd name="T33" fmla="*/ 26 h 408"/>
                <a:gd name="T34" fmla="*/ 144 w 13966"/>
                <a:gd name="T35" fmla="*/ 9 h 408"/>
                <a:gd name="T36" fmla="*/ 173 w 13966"/>
                <a:gd name="T37" fmla="*/ 3 h 408"/>
                <a:gd name="T38" fmla="*/ 194 w 13966"/>
                <a:gd name="T39" fmla="*/ 1 h 408"/>
                <a:gd name="T40" fmla="*/ 13762 w 13966"/>
                <a:gd name="T41" fmla="*/ 0 h 408"/>
                <a:gd name="T42" fmla="*/ 13783 w 13966"/>
                <a:gd name="T43" fmla="*/ 1 h 408"/>
                <a:gd name="T44" fmla="*/ 13803 w 13966"/>
                <a:gd name="T45" fmla="*/ 4 h 408"/>
                <a:gd name="T46" fmla="*/ 13841 w 13966"/>
                <a:gd name="T47" fmla="*/ 16 h 408"/>
                <a:gd name="T48" fmla="*/ 13876 w 13966"/>
                <a:gd name="T49" fmla="*/ 36 h 408"/>
                <a:gd name="T50" fmla="*/ 13907 w 13966"/>
                <a:gd name="T51" fmla="*/ 60 h 408"/>
                <a:gd name="T52" fmla="*/ 13931 w 13966"/>
                <a:gd name="T53" fmla="*/ 91 h 408"/>
                <a:gd name="T54" fmla="*/ 13951 w 13966"/>
                <a:gd name="T55" fmla="*/ 125 h 408"/>
                <a:gd name="T56" fmla="*/ 13962 w 13966"/>
                <a:gd name="T57" fmla="*/ 163 h 408"/>
                <a:gd name="T58" fmla="*/ 13965 w 13966"/>
                <a:gd name="T59" fmla="*/ 183 h 408"/>
                <a:gd name="T60" fmla="*/ 13966 w 13966"/>
                <a:gd name="T61" fmla="*/ 205 h 408"/>
                <a:gd name="T62" fmla="*/ 13965 w 13966"/>
                <a:gd name="T63" fmla="*/ 225 h 408"/>
                <a:gd name="T64" fmla="*/ 13962 w 13966"/>
                <a:gd name="T65" fmla="*/ 245 h 408"/>
                <a:gd name="T66" fmla="*/ 13951 w 13966"/>
                <a:gd name="T67" fmla="*/ 284 h 408"/>
                <a:gd name="T68" fmla="*/ 13931 w 13966"/>
                <a:gd name="T69" fmla="*/ 318 h 408"/>
                <a:gd name="T70" fmla="*/ 13907 w 13966"/>
                <a:gd name="T71" fmla="*/ 348 h 408"/>
                <a:gd name="T72" fmla="*/ 13876 w 13966"/>
                <a:gd name="T73" fmla="*/ 373 h 408"/>
                <a:gd name="T74" fmla="*/ 13841 w 13966"/>
                <a:gd name="T75" fmla="*/ 392 h 408"/>
                <a:gd name="T76" fmla="*/ 13803 w 13966"/>
                <a:gd name="T77" fmla="*/ 404 h 408"/>
                <a:gd name="T78" fmla="*/ 13783 w 13966"/>
                <a:gd name="T79" fmla="*/ 407 h 408"/>
                <a:gd name="T80" fmla="*/ 13762 w 13966"/>
                <a:gd name="T81" fmla="*/ 408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966" h="408">
                  <a:moveTo>
                    <a:pt x="204" y="408"/>
                  </a:moveTo>
                  <a:lnTo>
                    <a:pt x="194" y="408"/>
                  </a:lnTo>
                  <a:lnTo>
                    <a:pt x="184" y="407"/>
                  </a:lnTo>
                  <a:lnTo>
                    <a:pt x="173" y="406"/>
                  </a:lnTo>
                  <a:lnTo>
                    <a:pt x="163" y="404"/>
                  </a:lnTo>
                  <a:lnTo>
                    <a:pt x="144" y="399"/>
                  </a:lnTo>
                  <a:lnTo>
                    <a:pt x="125" y="392"/>
                  </a:lnTo>
                  <a:lnTo>
                    <a:pt x="107" y="384"/>
                  </a:lnTo>
                  <a:lnTo>
                    <a:pt x="90" y="373"/>
                  </a:lnTo>
                  <a:lnTo>
                    <a:pt x="75" y="361"/>
                  </a:lnTo>
                  <a:lnTo>
                    <a:pt x="59" y="348"/>
                  </a:lnTo>
                  <a:lnTo>
                    <a:pt x="46" y="334"/>
                  </a:lnTo>
                  <a:lnTo>
                    <a:pt x="35" y="318"/>
                  </a:lnTo>
                  <a:lnTo>
                    <a:pt x="25" y="301"/>
                  </a:lnTo>
                  <a:lnTo>
                    <a:pt x="15" y="284"/>
                  </a:lnTo>
                  <a:lnTo>
                    <a:pt x="9" y="265"/>
                  </a:lnTo>
                  <a:lnTo>
                    <a:pt x="4" y="245"/>
                  </a:lnTo>
                  <a:lnTo>
                    <a:pt x="2" y="235"/>
                  </a:lnTo>
                  <a:lnTo>
                    <a:pt x="1" y="225"/>
                  </a:lnTo>
                  <a:lnTo>
                    <a:pt x="0" y="215"/>
                  </a:lnTo>
                  <a:lnTo>
                    <a:pt x="0" y="205"/>
                  </a:lnTo>
                  <a:lnTo>
                    <a:pt x="0" y="193"/>
                  </a:lnTo>
                  <a:lnTo>
                    <a:pt x="1" y="183"/>
                  </a:lnTo>
                  <a:lnTo>
                    <a:pt x="2" y="173"/>
                  </a:lnTo>
                  <a:lnTo>
                    <a:pt x="4" y="163"/>
                  </a:lnTo>
                  <a:lnTo>
                    <a:pt x="9" y="144"/>
                  </a:lnTo>
                  <a:lnTo>
                    <a:pt x="15" y="125"/>
                  </a:lnTo>
                  <a:lnTo>
                    <a:pt x="25" y="107"/>
                  </a:lnTo>
                  <a:lnTo>
                    <a:pt x="35" y="91"/>
                  </a:lnTo>
                  <a:lnTo>
                    <a:pt x="46" y="74"/>
                  </a:lnTo>
                  <a:lnTo>
                    <a:pt x="59" y="60"/>
                  </a:lnTo>
                  <a:lnTo>
                    <a:pt x="75" y="47"/>
                  </a:lnTo>
                  <a:lnTo>
                    <a:pt x="90" y="36"/>
                  </a:lnTo>
                  <a:lnTo>
                    <a:pt x="107" y="26"/>
                  </a:lnTo>
                  <a:lnTo>
                    <a:pt x="125" y="16"/>
                  </a:lnTo>
                  <a:lnTo>
                    <a:pt x="144" y="9"/>
                  </a:lnTo>
                  <a:lnTo>
                    <a:pt x="163" y="4"/>
                  </a:lnTo>
                  <a:lnTo>
                    <a:pt x="173" y="3"/>
                  </a:lnTo>
                  <a:lnTo>
                    <a:pt x="184" y="1"/>
                  </a:lnTo>
                  <a:lnTo>
                    <a:pt x="194" y="1"/>
                  </a:lnTo>
                  <a:lnTo>
                    <a:pt x="204" y="0"/>
                  </a:lnTo>
                  <a:lnTo>
                    <a:pt x="13762" y="0"/>
                  </a:lnTo>
                  <a:lnTo>
                    <a:pt x="13772" y="1"/>
                  </a:lnTo>
                  <a:lnTo>
                    <a:pt x="13783" y="1"/>
                  </a:lnTo>
                  <a:lnTo>
                    <a:pt x="13794" y="3"/>
                  </a:lnTo>
                  <a:lnTo>
                    <a:pt x="13803" y="4"/>
                  </a:lnTo>
                  <a:lnTo>
                    <a:pt x="13823" y="9"/>
                  </a:lnTo>
                  <a:lnTo>
                    <a:pt x="13841" y="16"/>
                  </a:lnTo>
                  <a:lnTo>
                    <a:pt x="13859" y="26"/>
                  </a:lnTo>
                  <a:lnTo>
                    <a:pt x="13876" y="36"/>
                  </a:lnTo>
                  <a:lnTo>
                    <a:pt x="13891" y="47"/>
                  </a:lnTo>
                  <a:lnTo>
                    <a:pt x="13907" y="60"/>
                  </a:lnTo>
                  <a:lnTo>
                    <a:pt x="13920" y="74"/>
                  </a:lnTo>
                  <a:lnTo>
                    <a:pt x="13931" y="91"/>
                  </a:lnTo>
                  <a:lnTo>
                    <a:pt x="13941" y="107"/>
                  </a:lnTo>
                  <a:lnTo>
                    <a:pt x="13951" y="125"/>
                  </a:lnTo>
                  <a:lnTo>
                    <a:pt x="13957" y="144"/>
                  </a:lnTo>
                  <a:lnTo>
                    <a:pt x="13962" y="163"/>
                  </a:lnTo>
                  <a:lnTo>
                    <a:pt x="13964" y="173"/>
                  </a:lnTo>
                  <a:lnTo>
                    <a:pt x="13965" y="183"/>
                  </a:lnTo>
                  <a:lnTo>
                    <a:pt x="13966" y="193"/>
                  </a:lnTo>
                  <a:lnTo>
                    <a:pt x="13966" y="205"/>
                  </a:lnTo>
                  <a:lnTo>
                    <a:pt x="13966" y="215"/>
                  </a:lnTo>
                  <a:lnTo>
                    <a:pt x="13965" y="225"/>
                  </a:lnTo>
                  <a:lnTo>
                    <a:pt x="13964" y="235"/>
                  </a:lnTo>
                  <a:lnTo>
                    <a:pt x="13962" y="245"/>
                  </a:lnTo>
                  <a:lnTo>
                    <a:pt x="13957" y="265"/>
                  </a:lnTo>
                  <a:lnTo>
                    <a:pt x="13951" y="284"/>
                  </a:lnTo>
                  <a:lnTo>
                    <a:pt x="13941" y="301"/>
                  </a:lnTo>
                  <a:lnTo>
                    <a:pt x="13931" y="318"/>
                  </a:lnTo>
                  <a:lnTo>
                    <a:pt x="13920" y="334"/>
                  </a:lnTo>
                  <a:lnTo>
                    <a:pt x="13907" y="348"/>
                  </a:lnTo>
                  <a:lnTo>
                    <a:pt x="13891" y="361"/>
                  </a:lnTo>
                  <a:lnTo>
                    <a:pt x="13876" y="373"/>
                  </a:lnTo>
                  <a:lnTo>
                    <a:pt x="13859" y="384"/>
                  </a:lnTo>
                  <a:lnTo>
                    <a:pt x="13841" y="392"/>
                  </a:lnTo>
                  <a:lnTo>
                    <a:pt x="13823" y="399"/>
                  </a:lnTo>
                  <a:lnTo>
                    <a:pt x="13803" y="404"/>
                  </a:lnTo>
                  <a:lnTo>
                    <a:pt x="13794" y="406"/>
                  </a:lnTo>
                  <a:lnTo>
                    <a:pt x="13783" y="407"/>
                  </a:lnTo>
                  <a:lnTo>
                    <a:pt x="13772" y="408"/>
                  </a:lnTo>
                  <a:lnTo>
                    <a:pt x="13762" y="408"/>
                  </a:lnTo>
                  <a:lnTo>
                    <a:pt x="204" y="408"/>
                  </a:lnTo>
                  <a:close/>
                </a:path>
              </a:pathLst>
            </a:custGeom>
            <a:grpFill/>
            <a:ln>
              <a:noFill/>
            </a:ln>
          </p:spPr>
          <p:txBody>
            <a:bodyPr vert="horz" wrap="square" lIns="216747" tIns="108373" rIns="216747" bIns="108373" numCol="1" anchor="t" anchorCtr="0" compatLnSpc="1">
              <a:prstTxWarp prst="textNoShape">
                <a:avLst/>
              </a:prstTxWarp>
            </a:bodyPr>
            <a:lstStyle/>
            <a:p>
              <a:pPr marL="0" marR="0" lvl="0" indent="0" algn="l" defTabSz="10836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322554"/>
                </a:solidFill>
                <a:effectLst/>
                <a:uLnTx/>
                <a:uFillTx/>
                <a:latin typeface="Arial" panose="020B0604020202020204"/>
                <a:ea typeface="+mn-ea"/>
                <a:cs typeface="Arial" panose="020B0604020202020204" pitchFamily="34" charset="0"/>
                <a:sym typeface="Tenorite Regular"/>
              </a:endParaRPr>
            </a:p>
          </p:txBody>
        </p:sp>
        <p:sp>
          <p:nvSpPr>
            <p:cNvPr id="1152" name="Freeform 28">
              <a:extLst>
                <a:ext uri="{FF2B5EF4-FFF2-40B4-BE49-F238E27FC236}">
                  <a16:creationId xmlns:a16="http://schemas.microsoft.com/office/drawing/2014/main" id="{E8CDB5DC-DAF6-E91F-5820-A61631D9415B}"/>
                </a:ext>
              </a:extLst>
            </p:cNvPr>
            <p:cNvSpPr>
              <a:spLocks/>
            </p:cNvSpPr>
            <p:nvPr/>
          </p:nvSpPr>
          <p:spPr bwMode="auto">
            <a:xfrm>
              <a:off x="9459277" y="3946570"/>
              <a:ext cx="169002" cy="58118"/>
            </a:xfrm>
            <a:custGeom>
              <a:avLst/>
              <a:gdLst>
                <a:gd name="T0" fmla="*/ 320 w 7624"/>
                <a:gd name="T1" fmla="*/ 2798 h 2834"/>
                <a:gd name="T2" fmla="*/ 301 w 7624"/>
                <a:gd name="T3" fmla="*/ 2809 h 2834"/>
                <a:gd name="T4" fmla="*/ 274 w 7624"/>
                <a:gd name="T5" fmla="*/ 2822 h 2834"/>
                <a:gd name="T6" fmla="*/ 236 w 7624"/>
                <a:gd name="T7" fmla="*/ 2832 h 2834"/>
                <a:gd name="T8" fmla="*/ 196 w 7624"/>
                <a:gd name="T9" fmla="*/ 2834 h 2834"/>
                <a:gd name="T10" fmla="*/ 157 w 7624"/>
                <a:gd name="T11" fmla="*/ 2829 h 2834"/>
                <a:gd name="T12" fmla="*/ 121 w 7624"/>
                <a:gd name="T13" fmla="*/ 2816 h 2834"/>
                <a:gd name="T14" fmla="*/ 86 w 7624"/>
                <a:gd name="T15" fmla="*/ 2796 h 2834"/>
                <a:gd name="T16" fmla="*/ 62 w 7624"/>
                <a:gd name="T17" fmla="*/ 2777 h 2834"/>
                <a:gd name="T18" fmla="*/ 48 w 7624"/>
                <a:gd name="T19" fmla="*/ 2762 h 2834"/>
                <a:gd name="T20" fmla="*/ 36 w 7624"/>
                <a:gd name="T21" fmla="*/ 2745 h 2834"/>
                <a:gd name="T22" fmla="*/ 25 w 7624"/>
                <a:gd name="T23" fmla="*/ 2728 h 2834"/>
                <a:gd name="T24" fmla="*/ 13 w 7624"/>
                <a:gd name="T25" fmla="*/ 2701 h 2834"/>
                <a:gd name="T26" fmla="*/ 2 w 7624"/>
                <a:gd name="T27" fmla="*/ 2662 h 2834"/>
                <a:gd name="T28" fmla="*/ 0 w 7624"/>
                <a:gd name="T29" fmla="*/ 2623 h 2834"/>
                <a:gd name="T30" fmla="*/ 5 w 7624"/>
                <a:gd name="T31" fmla="*/ 2585 h 2834"/>
                <a:gd name="T32" fmla="*/ 18 w 7624"/>
                <a:gd name="T33" fmla="*/ 2547 h 2834"/>
                <a:gd name="T34" fmla="*/ 38 w 7624"/>
                <a:gd name="T35" fmla="*/ 2513 h 2834"/>
                <a:gd name="T36" fmla="*/ 57 w 7624"/>
                <a:gd name="T37" fmla="*/ 2490 h 2834"/>
                <a:gd name="T38" fmla="*/ 72 w 7624"/>
                <a:gd name="T39" fmla="*/ 2476 h 2834"/>
                <a:gd name="T40" fmla="*/ 2062 w 7624"/>
                <a:gd name="T41" fmla="*/ 953 h 2834"/>
                <a:gd name="T42" fmla="*/ 2331 w 7624"/>
                <a:gd name="T43" fmla="*/ 972 h 2834"/>
                <a:gd name="T44" fmla="*/ 4590 w 7624"/>
                <a:gd name="T45" fmla="*/ 667 h 2834"/>
                <a:gd name="T46" fmla="*/ 4862 w 7624"/>
                <a:gd name="T47" fmla="*/ 686 h 2834"/>
                <a:gd name="T48" fmla="*/ 7298 w 7624"/>
                <a:gd name="T49" fmla="*/ 40 h 2834"/>
                <a:gd name="T50" fmla="*/ 7316 w 7624"/>
                <a:gd name="T51" fmla="*/ 28 h 2834"/>
                <a:gd name="T52" fmla="*/ 7333 w 7624"/>
                <a:gd name="T53" fmla="*/ 18 h 2834"/>
                <a:gd name="T54" fmla="*/ 7371 w 7624"/>
                <a:gd name="T55" fmla="*/ 5 h 2834"/>
                <a:gd name="T56" fmla="*/ 7410 w 7624"/>
                <a:gd name="T57" fmla="*/ 0 h 2834"/>
                <a:gd name="T58" fmla="*/ 7449 w 7624"/>
                <a:gd name="T59" fmla="*/ 1 h 2834"/>
                <a:gd name="T60" fmla="*/ 7487 w 7624"/>
                <a:gd name="T61" fmla="*/ 10 h 2834"/>
                <a:gd name="T62" fmla="*/ 7523 w 7624"/>
                <a:gd name="T63" fmla="*/ 27 h 2834"/>
                <a:gd name="T64" fmla="*/ 7555 w 7624"/>
                <a:gd name="T65" fmla="*/ 51 h 2834"/>
                <a:gd name="T66" fmla="*/ 7570 w 7624"/>
                <a:gd name="T67" fmla="*/ 65 h 2834"/>
                <a:gd name="T68" fmla="*/ 7583 w 7624"/>
                <a:gd name="T69" fmla="*/ 80 h 2834"/>
                <a:gd name="T70" fmla="*/ 7594 w 7624"/>
                <a:gd name="T71" fmla="*/ 98 h 2834"/>
                <a:gd name="T72" fmla="*/ 7604 w 7624"/>
                <a:gd name="T73" fmla="*/ 116 h 2834"/>
                <a:gd name="T74" fmla="*/ 7618 w 7624"/>
                <a:gd name="T75" fmla="*/ 154 h 2834"/>
                <a:gd name="T76" fmla="*/ 7624 w 7624"/>
                <a:gd name="T77" fmla="*/ 192 h 2834"/>
                <a:gd name="T78" fmla="*/ 7622 w 7624"/>
                <a:gd name="T79" fmla="*/ 231 h 2834"/>
                <a:gd name="T80" fmla="*/ 7613 w 7624"/>
                <a:gd name="T81" fmla="*/ 269 h 2834"/>
                <a:gd name="T82" fmla="*/ 7596 w 7624"/>
                <a:gd name="T83" fmla="*/ 304 h 2834"/>
                <a:gd name="T84" fmla="*/ 7573 w 7624"/>
                <a:gd name="T85" fmla="*/ 337 h 2834"/>
                <a:gd name="T86" fmla="*/ 7558 w 7624"/>
                <a:gd name="T87" fmla="*/ 352 h 2834"/>
                <a:gd name="T88" fmla="*/ 7542 w 7624"/>
                <a:gd name="T89" fmla="*/ 365 h 2834"/>
                <a:gd name="T90" fmla="*/ 5480 w 7624"/>
                <a:gd name="T91" fmla="*/ 1906 h 2834"/>
                <a:gd name="T92" fmla="*/ 4696 w 7624"/>
                <a:gd name="T93" fmla="*/ 1100 h 2834"/>
                <a:gd name="T94" fmla="*/ 3106 w 7624"/>
                <a:gd name="T95" fmla="*/ 2338 h 2834"/>
                <a:gd name="T96" fmla="*/ 2167 w 7624"/>
                <a:gd name="T97" fmla="*/ 1385 h 2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624" h="2834">
                  <a:moveTo>
                    <a:pt x="328" y="2792"/>
                  </a:moveTo>
                  <a:lnTo>
                    <a:pt x="320" y="2798"/>
                  </a:lnTo>
                  <a:lnTo>
                    <a:pt x="310" y="2804"/>
                  </a:lnTo>
                  <a:lnTo>
                    <a:pt x="301" y="2809"/>
                  </a:lnTo>
                  <a:lnTo>
                    <a:pt x="293" y="2813"/>
                  </a:lnTo>
                  <a:lnTo>
                    <a:pt x="274" y="2822"/>
                  </a:lnTo>
                  <a:lnTo>
                    <a:pt x="255" y="2828"/>
                  </a:lnTo>
                  <a:lnTo>
                    <a:pt x="236" y="2832"/>
                  </a:lnTo>
                  <a:lnTo>
                    <a:pt x="217" y="2834"/>
                  </a:lnTo>
                  <a:lnTo>
                    <a:pt x="196" y="2834"/>
                  </a:lnTo>
                  <a:lnTo>
                    <a:pt x="177" y="2832"/>
                  </a:lnTo>
                  <a:lnTo>
                    <a:pt x="157" y="2829"/>
                  </a:lnTo>
                  <a:lnTo>
                    <a:pt x="139" y="2824"/>
                  </a:lnTo>
                  <a:lnTo>
                    <a:pt x="121" y="2816"/>
                  </a:lnTo>
                  <a:lnTo>
                    <a:pt x="103" y="2807"/>
                  </a:lnTo>
                  <a:lnTo>
                    <a:pt x="86" y="2796"/>
                  </a:lnTo>
                  <a:lnTo>
                    <a:pt x="71" y="2784"/>
                  </a:lnTo>
                  <a:lnTo>
                    <a:pt x="62" y="2777"/>
                  </a:lnTo>
                  <a:lnTo>
                    <a:pt x="55" y="2770"/>
                  </a:lnTo>
                  <a:lnTo>
                    <a:pt x="48" y="2762"/>
                  </a:lnTo>
                  <a:lnTo>
                    <a:pt x="42" y="2753"/>
                  </a:lnTo>
                  <a:lnTo>
                    <a:pt x="36" y="2745"/>
                  </a:lnTo>
                  <a:lnTo>
                    <a:pt x="30" y="2737"/>
                  </a:lnTo>
                  <a:lnTo>
                    <a:pt x="25" y="2728"/>
                  </a:lnTo>
                  <a:lnTo>
                    <a:pt x="21" y="2719"/>
                  </a:lnTo>
                  <a:lnTo>
                    <a:pt x="13" y="2701"/>
                  </a:lnTo>
                  <a:lnTo>
                    <a:pt x="6" y="2681"/>
                  </a:lnTo>
                  <a:lnTo>
                    <a:pt x="2" y="2662"/>
                  </a:lnTo>
                  <a:lnTo>
                    <a:pt x="0" y="2643"/>
                  </a:lnTo>
                  <a:lnTo>
                    <a:pt x="0" y="2623"/>
                  </a:lnTo>
                  <a:lnTo>
                    <a:pt x="2" y="2604"/>
                  </a:lnTo>
                  <a:lnTo>
                    <a:pt x="5" y="2585"/>
                  </a:lnTo>
                  <a:lnTo>
                    <a:pt x="10" y="2565"/>
                  </a:lnTo>
                  <a:lnTo>
                    <a:pt x="18" y="2547"/>
                  </a:lnTo>
                  <a:lnTo>
                    <a:pt x="27" y="2530"/>
                  </a:lnTo>
                  <a:lnTo>
                    <a:pt x="38" y="2513"/>
                  </a:lnTo>
                  <a:lnTo>
                    <a:pt x="50" y="2497"/>
                  </a:lnTo>
                  <a:lnTo>
                    <a:pt x="57" y="2490"/>
                  </a:lnTo>
                  <a:lnTo>
                    <a:pt x="65" y="2483"/>
                  </a:lnTo>
                  <a:lnTo>
                    <a:pt x="72" y="2476"/>
                  </a:lnTo>
                  <a:lnTo>
                    <a:pt x="80" y="2469"/>
                  </a:lnTo>
                  <a:lnTo>
                    <a:pt x="2062" y="953"/>
                  </a:lnTo>
                  <a:lnTo>
                    <a:pt x="2204" y="844"/>
                  </a:lnTo>
                  <a:lnTo>
                    <a:pt x="2331" y="972"/>
                  </a:lnTo>
                  <a:lnTo>
                    <a:pt x="3142" y="1795"/>
                  </a:lnTo>
                  <a:lnTo>
                    <a:pt x="4590" y="667"/>
                  </a:lnTo>
                  <a:lnTo>
                    <a:pt x="4734" y="554"/>
                  </a:lnTo>
                  <a:lnTo>
                    <a:pt x="4862" y="686"/>
                  </a:lnTo>
                  <a:lnTo>
                    <a:pt x="5523" y="1366"/>
                  </a:lnTo>
                  <a:lnTo>
                    <a:pt x="7298" y="40"/>
                  </a:lnTo>
                  <a:lnTo>
                    <a:pt x="7307" y="34"/>
                  </a:lnTo>
                  <a:lnTo>
                    <a:pt x="7316" y="28"/>
                  </a:lnTo>
                  <a:lnTo>
                    <a:pt x="7324" y="23"/>
                  </a:lnTo>
                  <a:lnTo>
                    <a:pt x="7333" y="18"/>
                  </a:lnTo>
                  <a:lnTo>
                    <a:pt x="7351" y="11"/>
                  </a:lnTo>
                  <a:lnTo>
                    <a:pt x="7371" y="5"/>
                  </a:lnTo>
                  <a:lnTo>
                    <a:pt x="7390" y="2"/>
                  </a:lnTo>
                  <a:lnTo>
                    <a:pt x="7410" y="0"/>
                  </a:lnTo>
                  <a:lnTo>
                    <a:pt x="7429" y="0"/>
                  </a:lnTo>
                  <a:lnTo>
                    <a:pt x="7449" y="1"/>
                  </a:lnTo>
                  <a:lnTo>
                    <a:pt x="7468" y="5"/>
                  </a:lnTo>
                  <a:lnTo>
                    <a:pt x="7487" y="10"/>
                  </a:lnTo>
                  <a:lnTo>
                    <a:pt x="7505" y="18"/>
                  </a:lnTo>
                  <a:lnTo>
                    <a:pt x="7523" y="27"/>
                  </a:lnTo>
                  <a:lnTo>
                    <a:pt x="7539" y="38"/>
                  </a:lnTo>
                  <a:lnTo>
                    <a:pt x="7555" y="51"/>
                  </a:lnTo>
                  <a:lnTo>
                    <a:pt x="7563" y="57"/>
                  </a:lnTo>
                  <a:lnTo>
                    <a:pt x="7570" y="65"/>
                  </a:lnTo>
                  <a:lnTo>
                    <a:pt x="7577" y="72"/>
                  </a:lnTo>
                  <a:lnTo>
                    <a:pt x="7583" y="80"/>
                  </a:lnTo>
                  <a:lnTo>
                    <a:pt x="7589" y="90"/>
                  </a:lnTo>
                  <a:lnTo>
                    <a:pt x="7594" y="98"/>
                  </a:lnTo>
                  <a:lnTo>
                    <a:pt x="7599" y="107"/>
                  </a:lnTo>
                  <a:lnTo>
                    <a:pt x="7604" y="116"/>
                  </a:lnTo>
                  <a:lnTo>
                    <a:pt x="7612" y="134"/>
                  </a:lnTo>
                  <a:lnTo>
                    <a:pt x="7618" y="154"/>
                  </a:lnTo>
                  <a:lnTo>
                    <a:pt x="7622" y="173"/>
                  </a:lnTo>
                  <a:lnTo>
                    <a:pt x="7624" y="192"/>
                  </a:lnTo>
                  <a:lnTo>
                    <a:pt x="7624" y="212"/>
                  </a:lnTo>
                  <a:lnTo>
                    <a:pt x="7622" y="231"/>
                  </a:lnTo>
                  <a:lnTo>
                    <a:pt x="7618" y="250"/>
                  </a:lnTo>
                  <a:lnTo>
                    <a:pt x="7613" y="269"/>
                  </a:lnTo>
                  <a:lnTo>
                    <a:pt x="7605" y="287"/>
                  </a:lnTo>
                  <a:lnTo>
                    <a:pt x="7596" y="304"/>
                  </a:lnTo>
                  <a:lnTo>
                    <a:pt x="7585" y="321"/>
                  </a:lnTo>
                  <a:lnTo>
                    <a:pt x="7573" y="337"/>
                  </a:lnTo>
                  <a:lnTo>
                    <a:pt x="7566" y="345"/>
                  </a:lnTo>
                  <a:lnTo>
                    <a:pt x="7558" y="352"/>
                  </a:lnTo>
                  <a:lnTo>
                    <a:pt x="7550" y="358"/>
                  </a:lnTo>
                  <a:lnTo>
                    <a:pt x="7542" y="365"/>
                  </a:lnTo>
                  <a:lnTo>
                    <a:pt x="5624" y="1798"/>
                  </a:lnTo>
                  <a:lnTo>
                    <a:pt x="5480" y="1906"/>
                  </a:lnTo>
                  <a:lnTo>
                    <a:pt x="5355" y="1778"/>
                  </a:lnTo>
                  <a:lnTo>
                    <a:pt x="4696" y="1100"/>
                  </a:lnTo>
                  <a:lnTo>
                    <a:pt x="3249" y="2227"/>
                  </a:lnTo>
                  <a:lnTo>
                    <a:pt x="3106" y="2338"/>
                  </a:lnTo>
                  <a:lnTo>
                    <a:pt x="2979" y="2209"/>
                  </a:lnTo>
                  <a:lnTo>
                    <a:pt x="2167" y="1385"/>
                  </a:lnTo>
                  <a:lnTo>
                    <a:pt x="328" y="2792"/>
                  </a:lnTo>
                  <a:close/>
                </a:path>
              </a:pathLst>
            </a:custGeom>
            <a:grpFill/>
            <a:ln>
              <a:noFill/>
            </a:ln>
          </p:spPr>
          <p:txBody>
            <a:bodyPr vert="horz" wrap="square" lIns="216747" tIns="108373" rIns="216747" bIns="108373" numCol="1" anchor="t" anchorCtr="0" compatLnSpc="1">
              <a:prstTxWarp prst="textNoShape">
                <a:avLst/>
              </a:prstTxWarp>
            </a:bodyPr>
            <a:lstStyle/>
            <a:p>
              <a:pPr marL="0" marR="0" lvl="0" indent="0" algn="l" defTabSz="10836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322554"/>
                </a:solidFill>
                <a:effectLst/>
                <a:uLnTx/>
                <a:uFillTx/>
                <a:latin typeface="Arial" panose="020B0604020202020204"/>
                <a:ea typeface="+mn-ea"/>
                <a:cs typeface="Arial" panose="020B0604020202020204" pitchFamily="34" charset="0"/>
                <a:sym typeface="Tenorite Regular"/>
              </a:endParaRPr>
            </a:p>
          </p:txBody>
        </p:sp>
      </p:grpSp>
      <p:grpSp>
        <p:nvGrpSpPr>
          <p:cNvPr id="1175" name="Group 1174">
            <a:extLst>
              <a:ext uri="{FF2B5EF4-FFF2-40B4-BE49-F238E27FC236}">
                <a16:creationId xmlns:a16="http://schemas.microsoft.com/office/drawing/2014/main" id="{64578D98-EDB6-2AEC-EC85-796565179F4D}"/>
              </a:ext>
            </a:extLst>
          </p:cNvPr>
          <p:cNvGrpSpPr/>
          <p:nvPr/>
        </p:nvGrpSpPr>
        <p:grpSpPr>
          <a:xfrm>
            <a:off x="6366486" y="5774641"/>
            <a:ext cx="5802148" cy="1072398"/>
            <a:chOff x="5220141" y="5669867"/>
            <a:chExt cx="6948494" cy="1284275"/>
          </a:xfrm>
        </p:grpSpPr>
        <p:sp>
          <p:nvSpPr>
            <p:cNvPr id="400" name="Rectangle 399">
              <a:extLst>
                <a:ext uri="{FF2B5EF4-FFF2-40B4-BE49-F238E27FC236}">
                  <a16:creationId xmlns:a16="http://schemas.microsoft.com/office/drawing/2014/main" id="{6B5DF4CA-3A22-236A-E48A-224D3C9A7926}"/>
                </a:ext>
              </a:extLst>
            </p:cNvPr>
            <p:cNvSpPr/>
            <p:nvPr/>
          </p:nvSpPr>
          <p:spPr>
            <a:xfrm>
              <a:off x="10180809" y="6352232"/>
              <a:ext cx="1987826" cy="4789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9" name="Picture 1" descr="cid:clip_image001.png">
              <a:extLst>
                <a:ext uri="{FF2B5EF4-FFF2-40B4-BE49-F238E27FC236}">
                  <a16:creationId xmlns:a16="http://schemas.microsoft.com/office/drawing/2014/main" id="{CBA49777-CDC5-14BF-5D88-A2FB3BB93752}"/>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7259470" y="6081043"/>
              <a:ext cx="743206" cy="165412"/>
            </a:xfrm>
            <a:prstGeom prst="rect">
              <a:avLst/>
            </a:prstGeom>
            <a:solidFill>
              <a:srgbClr val="FFFFFF"/>
            </a:solidFill>
            <a:ln w="9525">
              <a:solidFill>
                <a:srgbClr val="000000"/>
              </a:solidFill>
              <a:miter lim="800000"/>
              <a:headEnd/>
              <a:tailEnd/>
            </a:ln>
          </p:spPr>
        </p:pic>
        <p:pic>
          <p:nvPicPr>
            <p:cNvPr id="380" name="Picture 379">
              <a:extLst>
                <a:ext uri="{FF2B5EF4-FFF2-40B4-BE49-F238E27FC236}">
                  <a16:creationId xmlns:a16="http://schemas.microsoft.com/office/drawing/2014/main" id="{93ED7FAD-A792-9BA2-F620-56D15C337B27}"/>
                </a:ext>
              </a:extLst>
            </p:cNvPr>
            <p:cNvPicPr>
              <a:picLocks noChangeAspect="1"/>
            </p:cNvPicPr>
            <p:nvPr/>
          </p:nvPicPr>
          <p:blipFill rotWithShape="1">
            <a:blip r:embed="rId14" cstate="hqprint">
              <a:extLst>
                <a:ext uri="{28A0092B-C50C-407E-A947-70E740481C1C}">
                  <a14:useLocalDpi xmlns:a14="http://schemas.microsoft.com/office/drawing/2010/main"/>
                </a:ext>
              </a:extLst>
            </a:blip>
            <a:srcRect/>
            <a:stretch/>
          </p:blipFill>
          <p:spPr>
            <a:xfrm>
              <a:off x="10972550" y="6001442"/>
              <a:ext cx="371178" cy="324615"/>
            </a:xfrm>
            <a:prstGeom prst="rect">
              <a:avLst/>
            </a:prstGeom>
          </p:spPr>
        </p:pic>
        <p:pic>
          <p:nvPicPr>
            <p:cNvPr id="381" name="Picture 4" descr="CyCognito Enterprise Software and Services Reviews">
              <a:extLst>
                <a:ext uri="{FF2B5EF4-FFF2-40B4-BE49-F238E27FC236}">
                  <a16:creationId xmlns:a16="http://schemas.microsoft.com/office/drawing/2014/main" id="{9EC7D2D6-B5FA-E57F-5505-5F61731975B7}"/>
                </a:ext>
              </a:extLst>
            </p:cNvPr>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7249652" y="6444803"/>
              <a:ext cx="782604" cy="102366"/>
            </a:xfrm>
            <a:prstGeom prst="rect">
              <a:avLst/>
            </a:prstGeom>
            <a:noFill/>
            <a:extLst>
              <a:ext uri="{909E8E84-426E-40DD-AFC4-6F175D3DCCD1}">
                <a14:hiddenFill xmlns:a14="http://schemas.microsoft.com/office/drawing/2010/main">
                  <a:solidFill>
                    <a:srgbClr val="FFFFFF"/>
                  </a:solidFill>
                </a14:hiddenFill>
              </a:ext>
            </a:extLst>
          </p:spPr>
        </p:pic>
        <p:pic>
          <p:nvPicPr>
            <p:cNvPr id="382" name="Picture 381">
              <a:extLst>
                <a:ext uri="{FF2B5EF4-FFF2-40B4-BE49-F238E27FC236}">
                  <a16:creationId xmlns:a16="http://schemas.microsoft.com/office/drawing/2014/main" id="{A8CF059A-EE86-EE98-DC0A-0E0BBA60A914}"/>
                </a:ext>
              </a:extLst>
            </p:cNvPr>
            <p:cNvPicPr>
              <a:picLocks noChangeAspect="1"/>
            </p:cNvPicPr>
            <p:nvPr/>
          </p:nvPicPr>
          <p:blipFill rotWithShape="1">
            <a:blip r:embed="rId16" cstate="hqprint">
              <a:extLst>
                <a:ext uri="{28A0092B-C50C-407E-A947-70E740481C1C}">
                  <a14:useLocalDpi xmlns:a14="http://schemas.microsoft.com/office/drawing/2010/main"/>
                </a:ext>
              </a:extLst>
            </a:blip>
            <a:srcRect/>
            <a:stretch/>
          </p:blipFill>
          <p:spPr>
            <a:xfrm>
              <a:off x="6124496" y="6357988"/>
              <a:ext cx="839486" cy="275996"/>
            </a:xfrm>
            <a:prstGeom prst="rect">
              <a:avLst/>
            </a:prstGeom>
          </p:spPr>
        </p:pic>
        <p:pic>
          <p:nvPicPr>
            <p:cNvPr id="383" name="Picture 2" descr="ServiceNow logo transparent PNG - StickPNG">
              <a:extLst>
                <a:ext uri="{FF2B5EF4-FFF2-40B4-BE49-F238E27FC236}">
                  <a16:creationId xmlns:a16="http://schemas.microsoft.com/office/drawing/2014/main" id="{92A6FA07-3245-9079-A900-27248A1B2954}"/>
                </a:ext>
              </a:extLst>
            </p:cNvPr>
            <p:cNvPicPr>
              <a:picLocks noChangeAspect="1" noChangeArrowheads="1"/>
            </p:cNvPicPr>
            <p:nvPr/>
          </p:nvPicPr>
          <p:blipFill>
            <a:blip r:embed="rId17" cstate="print">
              <a:extLst>
                <a:ext uri="{28A0092B-C50C-407E-A947-70E740481C1C}">
                  <a14:useLocalDpi xmlns:a14="http://schemas.microsoft.com/office/drawing/2010/main"/>
                </a:ext>
              </a:extLst>
            </a:blip>
            <a:srcRect/>
            <a:stretch>
              <a:fillRect/>
            </a:stretch>
          </p:blipFill>
          <p:spPr bwMode="auto">
            <a:xfrm>
              <a:off x="8221020" y="6081044"/>
              <a:ext cx="956158" cy="165411"/>
            </a:xfrm>
            <a:prstGeom prst="rect">
              <a:avLst/>
            </a:prstGeom>
            <a:noFill/>
            <a:extLst>
              <a:ext uri="{909E8E84-426E-40DD-AFC4-6F175D3DCCD1}">
                <a14:hiddenFill xmlns:a14="http://schemas.microsoft.com/office/drawing/2010/main">
                  <a:solidFill>
                    <a:srgbClr val="FFFFFF"/>
                  </a:solidFill>
                </a14:hiddenFill>
              </a:ext>
            </a:extLst>
          </p:spPr>
        </p:pic>
        <p:pic>
          <p:nvPicPr>
            <p:cNvPr id="384" name="Picture 4" descr="Microsoft Redesigns Its Logo for the First Time in 25 Years, Here It Is ...">
              <a:extLst>
                <a:ext uri="{FF2B5EF4-FFF2-40B4-BE49-F238E27FC236}">
                  <a16:creationId xmlns:a16="http://schemas.microsoft.com/office/drawing/2014/main" id="{1C5CB654-3ACE-3290-6379-DCE079894A41}"/>
                </a:ext>
              </a:extLst>
            </p:cNvPr>
            <p:cNvPicPr>
              <a:picLocks noChangeAspect="1" noChangeArrowheads="1"/>
            </p:cNvPicPr>
            <p:nvPr/>
          </p:nvPicPr>
          <p:blipFill rotWithShape="1">
            <a:blip r:embed="rId18" cstate="print">
              <a:extLst>
                <a:ext uri="{28A0092B-C50C-407E-A947-70E740481C1C}">
                  <a14:useLocalDpi xmlns:a14="http://schemas.microsoft.com/office/drawing/2010/main"/>
                </a:ext>
              </a:extLst>
            </a:blip>
            <a:srcRect t="39484" b="38737"/>
            <a:stretch/>
          </p:blipFill>
          <p:spPr bwMode="auto">
            <a:xfrm>
              <a:off x="9326806" y="6066824"/>
              <a:ext cx="890069" cy="193850"/>
            </a:xfrm>
            <a:prstGeom prst="rect">
              <a:avLst/>
            </a:prstGeom>
            <a:noFill/>
            <a:extLst>
              <a:ext uri="{909E8E84-426E-40DD-AFC4-6F175D3DCCD1}">
                <a14:hiddenFill xmlns:a14="http://schemas.microsoft.com/office/drawing/2010/main">
                  <a:solidFill>
                    <a:srgbClr val="FFFFFF"/>
                  </a:solidFill>
                </a14:hiddenFill>
              </a:ext>
            </a:extLst>
          </p:spPr>
        </p:pic>
        <p:pic>
          <p:nvPicPr>
            <p:cNvPr id="385" name="Picture 6" descr="Vulcan Cyber Launches Remedy Cloud, Providing Free Access to Thousands ...">
              <a:extLst>
                <a:ext uri="{FF2B5EF4-FFF2-40B4-BE49-F238E27FC236}">
                  <a16:creationId xmlns:a16="http://schemas.microsoft.com/office/drawing/2014/main" id="{0887E115-6462-D1EE-F043-7450D3C6F8F5}"/>
                </a:ext>
              </a:extLst>
            </p:cNvPr>
            <p:cNvPicPr>
              <a:picLocks noChangeAspect="1" noChangeArrowheads="1"/>
            </p:cNvPicPr>
            <p:nvPr/>
          </p:nvPicPr>
          <p:blipFill rotWithShape="1">
            <a:blip r:embed="rId19" cstate="hqprint">
              <a:extLst>
                <a:ext uri="{28A0092B-C50C-407E-A947-70E740481C1C}">
                  <a14:useLocalDpi xmlns:a14="http://schemas.microsoft.com/office/drawing/2010/main"/>
                </a:ext>
              </a:extLst>
            </a:blip>
            <a:srcRect/>
            <a:stretch/>
          </p:blipFill>
          <p:spPr bwMode="auto">
            <a:xfrm>
              <a:off x="8262763" y="6424766"/>
              <a:ext cx="756806" cy="142441"/>
            </a:xfrm>
            <a:prstGeom prst="rect">
              <a:avLst/>
            </a:prstGeom>
            <a:noFill/>
            <a:extLst>
              <a:ext uri="{909E8E84-426E-40DD-AFC4-6F175D3DCCD1}">
                <a14:hiddenFill xmlns:a14="http://schemas.microsoft.com/office/drawing/2010/main">
                  <a:solidFill>
                    <a:srgbClr val="FFFFFF"/>
                  </a:solidFill>
                </a14:hiddenFill>
              </a:ext>
            </a:extLst>
          </p:spPr>
        </p:pic>
        <p:pic>
          <p:nvPicPr>
            <p:cNvPr id="386" name="Picture 2">
              <a:extLst>
                <a:ext uri="{FF2B5EF4-FFF2-40B4-BE49-F238E27FC236}">
                  <a16:creationId xmlns:a16="http://schemas.microsoft.com/office/drawing/2014/main" id="{8E212091-9C7B-1530-2AFE-3024AB3E0E64}"/>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9181360" y="6410963"/>
              <a:ext cx="924623" cy="17004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a:extLst>
                <a:ext uri="{FF2B5EF4-FFF2-40B4-BE49-F238E27FC236}">
                  <a16:creationId xmlns:a16="http://schemas.microsoft.com/office/drawing/2014/main" id="{80D04CF0-EBD3-69EA-D766-861CF5D55D5D}"/>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10267774" y="6379797"/>
              <a:ext cx="788567" cy="232379"/>
            </a:xfrm>
            <a:prstGeom prst="rect">
              <a:avLst/>
            </a:prstGeom>
          </p:spPr>
        </p:pic>
        <p:pic>
          <p:nvPicPr>
            <p:cNvPr id="41" name="Picture 4" descr="Claroty Extends Visibility of Market-Leading Industrial Cybersecurity  Platform to the Internet of Things - Chief IT - For IT Leaders &amp; Decision  Makers">
              <a:extLst>
                <a:ext uri="{FF2B5EF4-FFF2-40B4-BE49-F238E27FC236}">
                  <a16:creationId xmlns:a16="http://schemas.microsoft.com/office/drawing/2014/main" id="{5CFAF077-E3E5-7B0D-B180-5C796732CEBF}"/>
                </a:ext>
              </a:extLst>
            </p:cNvPr>
            <p:cNvPicPr>
              <a:picLocks noChangeAspect="1" noChangeArrowheads="1"/>
            </p:cNvPicPr>
            <p:nvPr/>
          </p:nvPicPr>
          <p:blipFill rotWithShape="1">
            <a:blip r:embed="rId22" cstate="email">
              <a:clrChange>
                <a:clrFrom>
                  <a:srgbClr val="FFFFFF"/>
                </a:clrFrom>
                <a:clrTo>
                  <a:srgbClr val="FFFFFF">
                    <a:alpha val="0"/>
                  </a:srgbClr>
                </a:clrTo>
              </a:clrChange>
              <a:extLst>
                <a:ext uri="{28A0092B-C50C-407E-A947-70E740481C1C}">
                  <a14:useLocalDpi xmlns:a14="http://schemas.microsoft.com/office/drawing/2010/main"/>
                </a:ext>
              </a:extLst>
            </a:blip>
            <a:srcRect l="24194" t="7895" r="24044" b="13862"/>
            <a:stretch/>
          </p:blipFill>
          <p:spPr bwMode="auto">
            <a:xfrm>
              <a:off x="10366503" y="6000791"/>
              <a:ext cx="456419" cy="325917"/>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Armis + Check Point IoT Security Solution | Check Point Software">
              <a:extLst>
                <a:ext uri="{FF2B5EF4-FFF2-40B4-BE49-F238E27FC236}">
                  <a16:creationId xmlns:a16="http://schemas.microsoft.com/office/drawing/2014/main" id="{CB7409EC-3FE6-5518-D35A-829D80AD4E65}"/>
                </a:ext>
              </a:extLst>
            </p:cNvPr>
            <p:cNvPicPr>
              <a:picLocks noChangeAspect="1" noChangeArrowheads="1"/>
            </p:cNvPicPr>
            <p:nvPr/>
          </p:nvPicPr>
          <p:blipFill rotWithShape="1">
            <a:blip r:embed="rId23" cstate="email">
              <a:clrChange>
                <a:clrFrom>
                  <a:srgbClr val="FFFFFF"/>
                </a:clrFrom>
                <a:clrTo>
                  <a:srgbClr val="FFFFFF">
                    <a:alpha val="0"/>
                  </a:srgbClr>
                </a:clrTo>
              </a:clrChange>
              <a:extLst>
                <a:ext uri="{28A0092B-C50C-407E-A947-70E740481C1C}">
                  <a14:useLocalDpi xmlns:a14="http://schemas.microsoft.com/office/drawing/2010/main"/>
                </a:ext>
              </a:extLst>
            </a:blip>
            <a:srcRect t="23919" b="25717"/>
            <a:stretch/>
          </p:blipFill>
          <p:spPr bwMode="auto">
            <a:xfrm>
              <a:off x="11493354" y="6040954"/>
              <a:ext cx="487624" cy="24559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Partners | AWS Security Hub | Amazon Web Services (AWS)">
              <a:extLst>
                <a:ext uri="{FF2B5EF4-FFF2-40B4-BE49-F238E27FC236}">
                  <a16:creationId xmlns:a16="http://schemas.microsoft.com/office/drawing/2014/main" id="{D7AA0924-BFA0-DD97-EC99-26C3BF0999B5}"/>
                </a:ext>
              </a:extLst>
            </p:cNvPr>
            <p:cNvPicPr>
              <a:picLocks noChangeAspect="1" noChangeArrowheads="1"/>
            </p:cNvPicPr>
            <p:nvPr/>
          </p:nvPicPr>
          <p:blipFill rotWithShape="1">
            <a:blip r:embed="rId24">
              <a:extLst>
                <a:ext uri="{28A0092B-C50C-407E-A947-70E740481C1C}">
                  <a14:useLocalDpi xmlns:a14="http://schemas.microsoft.com/office/drawing/2010/main" val="0"/>
                </a:ext>
              </a:extLst>
            </a:blip>
            <a:srcRect l="12425" t="36392" r="11841" b="36297"/>
            <a:stretch/>
          </p:blipFill>
          <p:spPr bwMode="auto">
            <a:xfrm>
              <a:off x="11218130" y="6403914"/>
              <a:ext cx="765964" cy="18414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File:PaloAltoNetworks 2020 Logo.svg - Wikimedia Commons">
              <a:extLst>
                <a:ext uri="{FF2B5EF4-FFF2-40B4-BE49-F238E27FC236}">
                  <a16:creationId xmlns:a16="http://schemas.microsoft.com/office/drawing/2014/main" id="{86BEC317-B70F-4DBD-6391-E059734E40DF}"/>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6146477" y="6087507"/>
              <a:ext cx="839488" cy="152485"/>
            </a:xfrm>
            <a:prstGeom prst="rect">
              <a:avLst/>
            </a:prstGeom>
            <a:noFill/>
            <a:extLst>
              <a:ext uri="{909E8E84-426E-40DD-AFC4-6F175D3DCCD1}">
                <a14:hiddenFill xmlns:a14="http://schemas.microsoft.com/office/drawing/2010/main">
                  <a:solidFill>
                    <a:srgbClr val="FFFFFF"/>
                  </a:solidFill>
                </a14:hiddenFill>
              </a:ext>
            </a:extLst>
          </p:spPr>
        </p:pic>
        <p:pic>
          <p:nvPicPr>
            <p:cNvPr id="1158" name="Picture 18" descr="Obsidian Founder &amp; CTO on CloudZero's Impact">
              <a:extLst>
                <a:ext uri="{FF2B5EF4-FFF2-40B4-BE49-F238E27FC236}">
                  <a16:creationId xmlns:a16="http://schemas.microsoft.com/office/drawing/2014/main" id="{3F176376-61C0-E06C-0289-A0B125C75529}"/>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10115848" y="5690408"/>
              <a:ext cx="821529" cy="229201"/>
            </a:xfrm>
            <a:prstGeom prst="rect">
              <a:avLst/>
            </a:prstGeom>
            <a:noFill/>
            <a:extLst>
              <a:ext uri="{909E8E84-426E-40DD-AFC4-6F175D3DCCD1}">
                <a14:hiddenFill xmlns:a14="http://schemas.microsoft.com/office/drawing/2010/main">
                  <a:solidFill>
                    <a:srgbClr val="FFFFFF"/>
                  </a:solidFill>
                </a14:hiddenFill>
              </a:ext>
            </a:extLst>
          </p:spPr>
        </p:pic>
        <p:pic>
          <p:nvPicPr>
            <p:cNvPr id="1159" name="Picture 1158">
              <a:extLst>
                <a:ext uri="{FF2B5EF4-FFF2-40B4-BE49-F238E27FC236}">
                  <a16:creationId xmlns:a16="http://schemas.microsoft.com/office/drawing/2014/main" id="{709C4660-441A-1B81-7A10-7065C124BE9D}"/>
                </a:ext>
              </a:extLst>
            </p:cNvPr>
            <p:cNvPicPr>
              <a:picLocks noChangeAspect="1"/>
            </p:cNvPicPr>
            <p:nvPr/>
          </p:nvPicPr>
          <p:blipFill>
            <a:blip r:embed="rId27"/>
            <a:stretch>
              <a:fillRect/>
            </a:stretch>
          </p:blipFill>
          <p:spPr>
            <a:xfrm>
              <a:off x="6104360" y="6709781"/>
              <a:ext cx="631158" cy="180994"/>
            </a:xfrm>
            <a:prstGeom prst="rect">
              <a:avLst/>
            </a:prstGeom>
          </p:spPr>
        </p:pic>
        <p:pic>
          <p:nvPicPr>
            <p:cNvPr id="1160" name="Picture 1159">
              <a:extLst>
                <a:ext uri="{FF2B5EF4-FFF2-40B4-BE49-F238E27FC236}">
                  <a16:creationId xmlns:a16="http://schemas.microsoft.com/office/drawing/2014/main" id="{B34799A6-D572-4F4B-0227-CDF1D60EA55A}"/>
                </a:ext>
              </a:extLst>
            </p:cNvPr>
            <p:cNvPicPr>
              <a:picLocks noChangeAspect="1"/>
            </p:cNvPicPr>
            <p:nvPr/>
          </p:nvPicPr>
          <p:blipFill rotWithShape="1">
            <a:blip r:embed="rId28"/>
            <a:srcRect t="22153" b="30180"/>
            <a:stretch/>
          </p:blipFill>
          <p:spPr>
            <a:xfrm>
              <a:off x="8261570" y="5732415"/>
              <a:ext cx="818537" cy="168835"/>
            </a:xfrm>
            <a:prstGeom prst="rect">
              <a:avLst/>
            </a:prstGeom>
            <a:solidFill>
              <a:schemeClr val="bg1"/>
            </a:solidFill>
            <a:effectLst>
              <a:softEdge rad="12700"/>
            </a:effectLst>
          </p:spPr>
        </p:pic>
        <p:pic>
          <p:nvPicPr>
            <p:cNvPr id="1162" name="Picture 1161">
              <a:extLst>
                <a:ext uri="{FF2B5EF4-FFF2-40B4-BE49-F238E27FC236}">
                  <a16:creationId xmlns:a16="http://schemas.microsoft.com/office/drawing/2014/main" id="{BCC677E3-27A3-6047-7A24-575D3C0D8347}"/>
                </a:ext>
              </a:extLst>
            </p:cNvPr>
            <p:cNvPicPr>
              <a:picLocks noChangeAspect="1"/>
            </p:cNvPicPr>
            <p:nvPr/>
          </p:nvPicPr>
          <p:blipFill>
            <a:blip r:embed="rId29"/>
            <a:stretch>
              <a:fillRect/>
            </a:stretch>
          </p:blipFill>
          <p:spPr>
            <a:xfrm>
              <a:off x="11406031" y="6765555"/>
              <a:ext cx="638986" cy="172904"/>
            </a:xfrm>
            <a:prstGeom prst="rect">
              <a:avLst/>
            </a:prstGeom>
            <a:solidFill>
              <a:schemeClr val="bg1"/>
            </a:solidFill>
            <a:effectLst>
              <a:softEdge rad="12700"/>
            </a:effectLst>
          </p:spPr>
        </p:pic>
        <p:pic>
          <p:nvPicPr>
            <p:cNvPr id="1163" name="Picture 1162">
              <a:extLst>
                <a:ext uri="{FF2B5EF4-FFF2-40B4-BE49-F238E27FC236}">
                  <a16:creationId xmlns:a16="http://schemas.microsoft.com/office/drawing/2014/main" id="{4D963CDD-FB70-A193-2321-75D54DED0F3C}"/>
                </a:ext>
              </a:extLst>
            </p:cNvPr>
            <p:cNvPicPr>
              <a:picLocks noChangeAspect="1"/>
            </p:cNvPicPr>
            <p:nvPr/>
          </p:nvPicPr>
          <p:blipFill>
            <a:blip r:embed="rId30"/>
            <a:stretch>
              <a:fillRect/>
            </a:stretch>
          </p:blipFill>
          <p:spPr>
            <a:xfrm>
              <a:off x="5220141" y="6426179"/>
              <a:ext cx="769005" cy="187798"/>
            </a:xfrm>
            <a:prstGeom prst="rect">
              <a:avLst/>
            </a:prstGeom>
            <a:solidFill>
              <a:schemeClr val="bg1"/>
            </a:solidFill>
            <a:effectLst>
              <a:softEdge rad="12700"/>
            </a:effectLst>
          </p:spPr>
        </p:pic>
        <p:pic>
          <p:nvPicPr>
            <p:cNvPr id="1164" name="Picture 1163">
              <a:extLst>
                <a:ext uri="{FF2B5EF4-FFF2-40B4-BE49-F238E27FC236}">
                  <a16:creationId xmlns:a16="http://schemas.microsoft.com/office/drawing/2014/main" id="{7955A8B3-FEF2-7D86-0CED-0E776AFC93DE}"/>
                </a:ext>
              </a:extLst>
            </p:cNvPr>
            <p:cNvPicPr>
              <a:picLocks noChangeAspect="1"/>
            </p:cNvPicPr>
            <p:nvPr/>
          </p:nvPicPr>
          <p:blipFill>
            <a:blip r:embed="rId31"/>
            <a:stretch>
              <a:fillRect/>
            </a:stretch>
          </p:blipFill>
          <p:spPr>
            <a:xfrm>
              <a:off x="8160743" y="6743241"/>
              <a:ext cx="608511" cy="167703"/>
            </a:xfrm>
            <a:prstGeom prst="rect">
              <a:avLst/>
            </a:prstGeom>
            <a:solidFill>
              <a:schemeClr val="bg1"/>
            </a:solidFill>
          </p:spPr>
        </p:pic>
        <p:pic>
          <p:nvPicPr>
            <p:cNvPr id="1165" name="Picture 1164">
              <a:extLst>
                <a:ext uri="{FF2B5EF4-FFF2-40B4-BE49-F238E27FC236}">
                  <a16:creationId xmlns:a16="http://schemas.microsoft.com/office/drawing/2014/main" id="{AD567954-9361-DFF6-17AE-59A0859DA285}"/>
                </a:ext>
              </a:extLst>
            </p:cNvPr>
            <p:cNvPicPr>
              <a:picLocks noChangeAspect="1"/>
            </p:cNvPicPr>
            <p:nvPr/>
          </p:nvPicPr>
          <p:blipFill>
            <a:blip r:embed="rId32"/>
            <a:stretch>
              <a:fillRect/>
            </a:stretch>
          </p:blipFill>
          <p:spPr>
            <a:xfrm>
              <a:off x="11088681" y="5669867"/>
              <a:ext cx="314113" cy="270283"/>
            </a:xfrm>
            <a:prstGeom prst="rect">
              <a:avLst/>
            </a:prstGeom>
            <a:solidFill>
              <a:schemeClr val="bg1"/>
            </a:solidFill>
          </p:spPr>
        </p:pic>
        <p:pic>
          <p:nvPicPr>
            <p:cNvPr id="1166" name="Picture 1165">
              <a:extLst>
                <a:ext uri="{FF2B5EF4-FFF2-40B4-BE49-F238E27FC236}">
                  <a16:creationId xmlns:a16="http://schemas.microsoft.com/office/drawing/2014/main" id="{20632CFD-2A90-A254-284F-49C522CD64F9}"/>
                </a:ext>
              </a:extLst>
            </p:cNvPr>
            <p:cNvPicPr>
              <a:picLocks noChangeAspect="1"/>
            </p:cNvPicPr>
            <p:nvPr/>
          </p:nvPicPr>
          <p:blipFill rotWithShape="1">
            <a:blip r:embed="rId33"/>
            <a:srcRect t="7272" b="1"/>
            <a:stretch/>
          </p:blipFill>
          <p:spPr>
            <a:xfrm>
              <a:off x="10474256" y="6766360"/>
              <a:ext cx="729290" cy="116742"/>
            </a:xfrm>
            <a:prstGeom prst="rect">
              <a:avLst/>
            </a:prstGeom>
          </p:spPr>
        </p:pic>
        <p:pic>
          <p:nvPicPr>
            <p:cNvPr id="1168" name="Picture 1167">
              <a:extLst>
                <a:ext uri="{FF2B5EF4-FFF2-40B4-BE49-F238E27FC236}">
                  <a16:creationId xmlns:a16="http://schemas.microsoft.com/office/drawing/2014/main" id="{E53296F3-70D3-18E2-455E-608C2235288C}"/>
                </a:ext>
              </a:extLst>
            </p:cNvPr>
            <p:cNvPicPr>
              <a:picLocks noChangeAspect="1"/>
            </p:cNvPicPr>
            <p:nvPr/>
          </p:nvPicPr>
          <p:blipFill>
            <a:blip r:embed="rId34"/>
            <a:stretch>
              <a:fillRect/>
            </a:stretch>
          </p:blipFill>
          <p:spPr>
            <a:xfrm>
              <a:off x="9758798" y="6695318"/>
              <a:ext cx="564154" cy="258824"/>
            </a:xfrm>
            <a:prstGeom prst="rect">
              <a:avLst/>
            </a:prstGeom>
          </p:spPr>
        </p:pic>
        <p:pic>
          <p:nvPicPr>
            <p:cNvPr id="1169" name="Picture 1168">
              <a:extLst>
                <a:ext uri="{FF2B5EF4-FFF2-40B4-BE49-F238E27FC236}">
                  <a16:creationId xmlns:a16="http://schemas.microsoft.com/office/drawing/2014/main" id="{C9859601-D578-2EDF-F2E3-AF3E1075BBB6}"/>
                </a:ext>
              </a:extLst>
            </p:cNvPr>
            <p:cNvPicPr>
              <a:picLocks noChangeAspect="1"/>
            </p:cNvPicPr>
            <p:nvPr/>
          </p:nvPicPr>
          <p:blipFill>
            <a:blip r:embed="rId35"/>
            <a:stretch>
              <a:fillRect/>
            </a:stretch>
          </p:blipFill>
          <p:spPr>
            <a:xfrm>
              <a:off x="5230131" y="6088989"/>
              <a:ext cx="697970" cy="229899"/>
            </a:xfrm>
            <a:prstGeom prst="rect">
              <a:avLst/>
            </a:prstGeom>
          </p:spPr>
        </p:pic>
        <p:pic>
          <p:nvPicPr>
            <p:cNvPr id="1170" name="Picture 1169">
              <a:extLst>
                <a:ext uri="{FF2B5EF4-FFF2-40B4-BE49-F238E27FC236}">
                  <a16:creationId xmlns:a16="http://schemas.microsoft.com/office/drawing/2014/main" id="{30C2C1A9-798A-9209-53D1-57FCFF4DB0B6}"/>
                </a:ext>
              </a:extLst>
            </p:cNvPr>
            <p:cNvPicPr>
              <a:picLocks noChangeAspect="1"/>
            </p:cNvPicPr>
            <p:nvPr/>
          </p:nvPicPr>
          <p:blipFill>
            <a:blip r:embed="rId36"/>
            <a:stretch>
              <a:fillRect/>
            </a:stretch>
          </p:blipFill>
          <p:spPr>
            <a:xfrm>
              <a:off x="8990412" y="6713635"/>
              <a:ext cx="672812" cy="226045"/>
            </a:xfrm>
            <a:prstGeom prst="rect">
              <a:avLst/>
            </a:prstGeom>
          </p:spPr>
        </p:pic>
        <p:pic>
          <p:nvPicPr>
            <p:cNvPr id="1171" name="Picture 1170">
              <a:extLst>
                <a:ext uri="{FF2B5EF4-FFF2-40B4-BE49-F238E27FC236}">
                  <a16:creationId xmlns:a16="http://schemas.microsoft.com/office/drawing/2014/main" id="{416B317E-4CE9-D677-3742-4CDE46D0AD8C}"/>
                </a:ext>
              </a:extLst>
            </p:cNvPr>
            <p:cNvPicPr>
              <a:picLocks noChangeAspect="1"/>
            </p:cNvPicPr>
            <p:nvPr/>
          </p:nvPicPr>
          <p:blipFill>
            <a:blip r:embed="rId37"/>
            <a:stretch>
              <a:fillRect/>
            </a:stretch>
          </p:blipFill>
          <p:spPr>
            <a:xfrm>
              <a:off x="5277584" y="6748034"/>
              <a:ext cx="560292" cy="163373"/>
            </a:xfrm>
            <a:prstGeom prst="rect">
              <a:avLst/>
            </a:prstGeom>
          </p:spPr>
        </p:pic>
        <p:pic>
          <p:nvPicPr>
            <p:cNvPr id="1172" name="Picture 1171">
              <a:extLst>
                <a:ext uri="{FF2B5EF4-FFF2-40B4-BE49-F238E27FC236}">
                  <a16:creationId xmlns:a16="http://schemas.microsoft.com/office/drawing/2014/main" id="{01E8197F-6442-0C50-85FA-41032F76EC6D}"/>
                </a:ext>
              </a:extLst>
            </p:cNvPr>
            <p:cNvPicPr>
              <a:picLocks noChangeAspect="1"/>
            </p:cNvPicPr>
            <p:nvPr/>
          </p:nvPicPr>
          <p:blipFill>
            <a:blip r:embed="rId38"/>
            <a:srcRect/>
            <a:stretch/>
          </p:blipFill>
          <p:spPr>
            <a:xfrm>
              <a:off x="9249052" y="5712825"/>
              <a:ext cx="700984" cy="186928"/>
            </a:xfrm>
            <a:prstGeom prst="rect">
              <a:avLst/>
            </a:prstGeom>
          </p:spPr>
        </p:pic>
        <p:pic>
          <p:nvPicPr>
            <p:cNvPr id="1173" name="Picture 1172">
              <a:extLst>
                <a:ext uri="{FF2B5EF4-FFF2-40B4-BE49-F238E27FC236}">
                  <a16:creationId xmlns:a16="http://schemas.microsoft.com/office/drawing/2014/main" id="{8318665C-4771-7684-0CEE-541C9C60C7DA}"/>
                </a:ext>
              </a:extLst>
            </p:cNvPr>
            <p:cNvPicPr>
              <a:picLocks noChangeAspect="1"/>
            </p:cNvPicPr>
            <p:nvPr/>
          </p:nvPicPr>
          <p:blipFill rotWithShape="1">
            <a:blip r:embed="rId39"/>
            <a:srcRect l="18549" t="35350" r="15083" b="37285"/>
            <a:stretch/>
          </p:blipFill>
          <p:spPr>
            <a:xfrm>
              <a:off x="11562388" y="5716732"/>
              <a:ext cx="433323" cy="176553"/>
            </a:xfrm>
            <a:prstGeom prst="rect">
              <a:avLst/>
            </a:prstGeom>
          </p:spPr>
        </p:pic>
        <p:pic>
          <p:nvPicPr>
            <p:cNvPr id="1174" name="Picture 1173">
              <a:extLst>
                <a:ext uri="{FF2B5EF4-FFF2-40B4-BE49-F238E27FC236}">
                  <a16:creationId xmlns:a16="http://schemas.microsoft.com/office/drawing/2014/main" id="{66DA0E1C-0597-B581-1113-52631204EC8E}"/>
                </a:ext>
              </a:extLst>
            </p:cNvPr>
            <p:cNvPicPr>
              <a:picLocks noChangeAspect="1"/>
            </p:cNvPicPr>
            <p:nvPr/>
          </p:nvPicPr>
          <p:blipFill>
            <a:blip r:embed="rId40"/>
            <a:stretch>
              <a:fillRect/>
            </a:stretch>
          </p:blipFill>
          <p:spPr>
            <a:xfrm>
              <a:off x="6954969" y="6674424"/>
              <a:ext cx="917556" cy="182261"/>
            </a:xfrm>
            <a:prstGeom prst="rect">
              <a:avLst/>
            </a:prstGeom>
            <a:solidFill>
              <a:schemeClr val="bg1"/>
            </a:solidFill>
            <a:effectLst>
              <a:softEdge rad="12700"/>
            </a:effectLst>
          </p:spPr>
        </p:pic>
      </p:grpSp>
      <p:sp>
        <p:nvSpPr>
          <p:cNvPr id="1088" name="Rectangle 1087">
            <a:extLst>
              <a:ext uri="{FF2B5EF4-FFF2-40B4-BE49-F238E27FC236}">
                <a16:creationId xmlns:a16="http://schemas.microsoft.com/office/drawing/2014/main" id="{5A39C2D5-6AC5-9703-11FE-4F10A1DF95CE}"/>
              </a:ext>
            </a:extLst>
          </p:cNvPr>
          <p:cNvSpPr/>
          <p:nvPr/>
        </p:nvSpPr>
        <p:spPr>
          <a:xfrm>
            <a:off x="8972781" y="4345372"/>
            <a:ext cx="1277585" cy="820800"/>
          </a:xfrm>
          <a:prstGeom prst="rect">
            <a:avLst/>
          </a:prstGeom>
          <a:noFill/>
          <a:ln w="25400" cap="flat" cmpd="sng" algn="ctr">
            <a:noFill/>
            <a:prstDash val="solid"/>
          </a:ln>
          <a:effectLst/>
        </p:spPr>
        <p:txBody>
          <a:bodyPr rtlCol="0" anchor="ctr">
            <a:noAutofit/>
          </a:bodyPr>
          <a:lstStyle/>
          <a:p>
            <a:pPr marL="0" marR="0" lvl="0" indent="0" algn="ctr" defTabSz="780167" eaLnBrk="1" fontAlgn="base" latinLnBrk="0" hangingPunct="1">
              <a:lnSpc>
                <a:spcPct val="100000"/>
              </a:lnSpc>
              <a:spcBef>
                <a:spcPct val="0"/>
              </a:spcBef>
              <a:spcAft>
                <a:spcPct val="0"/>
              </a:spcAft>
              <a:buClrTx/>
              <a:buSzTx/>
              <a:buFontTx/>
              <a:buNone/>
              <a:tabLst/>
              <a:defRPr/>
            </a:pPr>
            <a:r>
              <a:rPr kumimoji="0" lang="en-US" b="1" i="0" u="none" strike="noStrike" kern="0" cap="none" spc="0" normalizeH="0" baseline="0" noProof="0">
                <a:ln>
                  <a:noFill/>
                </a:ln>
                <a:solidFill>
                  <a:prstClr val="black"/>
                </a:solidFill>
                <a:effectLst/>
                <a:uLnTx/>
                <a:uFillTx/>
                <a:latin typeface="Tenorite" pitchFamily="2" charset="0"/>
                <a:ea typeface="Helvetica Neue Light" charset="0"/>
                <a:cs typeface="Helvetica Neue Light" charset="0"/>
              </a:rPr>
              <a:t>8</a:t>
            </a:r>
            <a:br>
              <a:rPr kumimoji="0" lang="en-US" b="1" i="0" u="none" strike="noStrike" kern="0" cap="none" spc="0" normalizeH="0" baseline="0" noProof="0">
                <a:ln>
                  <a:noFill/>
                </a:ln>
                <a:solidFill>
                  <a:prstClr val="black"/>
                </a:solidFill>
                <a:effectLst/>
                <a:uLnTx/>
                <a:uFillTx/>
                <a:latin typeface="Tenorite" pitchFamily="2" charset="0"/>
                <a:ea typeface="Helvetica Neue Light" charset="0"/>
                <a:cs typeface="Helvetica Neue Light" charset="0"/>
              </a:rPr>
            </a:br>
            <a:r>
              <a:rPr kumimoji="0" lang="en-US" sz="1000" b="0" i="0" u="none" strike="noStrike" kern="0" cap="none" spc="0" normalizeH="0" baseline="0" noProof="0">
                <a:ln>
                  <a:noFill/>
                </a:ln>
                <a:solidFill>
                  <a:prstClr val="black"/>
                </a:solidFill>
                <a:effectLst/>
                <a:uLnTx/>
                <a:uFillTx/>
                <a:latin typeface="Tenorite" pitchFamily="2" charset="0"/>
                <a:ea typeface="+mn-ea"/>
                <a:cs typeface="+mn-cs"/>
              </a:rPr>
              <a:t>Cyber Defense Centers (CDCs) Globally</a:t>
            </a:r>
            <a:endParaRPr kumimoji="0" lang="en-US" sz="1000" b="0" i="0" u="none" strike="noStrike" kern="0" cap="none" spc="0" normalizeH="0" baseline="0" noProof="0">
              <a:ln>
                <a:noFill/>
              </a:ln>
              <a:solidFill>
                <a:prstClr val="black"/>
              </a:solidFill>
              <a:effectLst/>
              <a:uLnTx/>
              <a:uFillTx/>
              <a:latin typeface="Tenorite" pitchFamily="2" charset="0"/>
              <a:ea typeface="Helvetica Neue Light" charset="0"/>
              <a:cs typeface="Helvetica Neue Light" charset="0"/>
            </a:endParaRPr>
          </a:p>
        </p:txBody>
      </p:sp>
      <p:grpSp>
        <p:nvGrpSpPr>
          <p:cNvPr id="1089" name="Group 1088">
            <a:extLst>
              <a:ext uri="{FF2B5EF4-FFF2-40B4-BE49-F238E27FC236}">
                <a16:creationId xmlns:a16="http://schemas.microsoft.com/office/drawing/2014/main" id="{028CDC22-BABF-B7CD-5A5B-736C5A27DDBE}"/>
              </a:ext>
            </a:extLst>
          </p:cNvPr>
          <p:cNvGrpSpPr/>
          <p:nvPr/>
        </p:nvGrpSpPr>
        <p:grpSpPr>
          <a:xfrm>
            <a:off x="9351108" y="3855338"/>
            <a:ext cx="520728" cy="510868"/>
            <a:chOff x="9362704" y="3894368"/>
            <a:chExt cx="362147" cy="324349"/>
          </a:xfrm>
          <a:solidFill>
            <a:schemeClr val="accent6"/>
          </a:solidFill>
        </p:grpSpPr>
        <p:sp>
          <p:nvSpPr>
            <p:cNvPr id="1090" name="Freeform 5">
              <a:extLst>
                <a:ext uri="{FF2B5EF4-FFF2-40B4-BE49-F238E27FC236}">
                  <a16:creationId xmlns:a16="http://schemas.microsoft.com/office/drawing/2014/main" id="{2071D8C6-720F-051E-4365-333DB11A1B47}"/>
                </a:ext>
              </a:extLst>
            </p:cNvPr>
            <p:cNvSpPr>
              <a:spLocks noEditPoints="1"/>
            </p:cNvSpPr>
            <p:nvPr/>
          </p:nvSpPr>
          <p:spPr bwMode="auto">
            <a:xfrm>
              <a:off x="9401182" y="4073247"/>
              <a:ext cx="49795" cy="45938"/>
            </a:xfrm>
            <a:custGeom>
              <a:avLst/>
              <a:gdLst>
                <a:gd name="T0" fmla="*/ 2238 w 2250"/>
                <a:gd name="T1" fmla="*/ 1293 h 2245"/>
                <a:gd name="T2" fmla="*/ 2191 w 2250"/>
                <a:gd name="T3" fmla="*/ 1482 h 2245"/>
                <a:gd name="T4" fmla="*/ 2114 w 2250"/>
                <a:gd name="T5" fmla="*/ 1657 h 2245"/>
                <a:gd name="T6" fmla="*/ 2010 w 2250"/>
                <a:gd name="T7" fmla="*/ 1815 h 2245"/>
                <a:gd name="T8" fmla="*/ 1882 w 2250"/>
                <a:gd name="T9" fmla="*/ 1953 h 2245"/>
                <a:gd name="T10" fmla="*/ 1732 w 2250"/>
                <a:gd name="T11" fmla="*/ 2068 h 2245"/>
                <a:gd name="T12" fmla="*/ 1563 w 2250"/>
                <a:gd name="T13" fmla="*/ 2157 h 2245"/>
                <a:gd name="T14" fmla="*/ 1379 w 2250"/>
                <a:gd name="T15" fmla="*/ 2217 h 2245"/>
                <a:gd name="T16" fmla="*/ 1183 w 2250"/>
                <a:gd name="T17" fmla="*/ 2243 h 2245"/>
                <a:gd name="T18" fmla="*/ 1011 w 2250"/>
                <a:gd name="T19" fmla="*/ 2238 h 2245"/>
                <a:gd name="T20" fmla="*/ 817 w 2250"/>
                <a:gd name="T21" fmla="*/ 2201 h 2245"/>
                <a:gd name="T22" fmla="*/ 637 w 2250"/>
                <a:gd name="T23" fmla="*/ 2133 h 2245"/>
                <a:gd name="T24" fmla="*/ 474 w 2250"/>
                <a:gd name="T25" fmla="*/ 2037 h 2245"/>
                <a:gd name="T26" fmla="*/ 329 w 2250"/>
                <a:gd name="T27" fmla="*/ 1916 h 2245"/>
                <a:gd name="T28" fmla="*/ 208 w 2250"/>
                <a:gd name="T29" fmla="*/ 1771 h 2245"/>
                <a:gd name="T30" fmla="*/ 111 w 2250"/>
                <a:gd name="T31" fmla="*/ 1608 h 2245"/>
                <a:gd name="T32" fmla="*/ 43 w 2250"/>
                <a:gd name="T33" fmla="*/ 1429 h 2245"/>
                <a:gd name="T34" fmla="*/ 6 w 2250"/>
                <a:gd name="T35" fmla="*/ 1237 h 2245"/>
                <a:gd name="T36" fmla="*/ 3 w 2250"/>
                <a:gd name="T37" fmla="*/ 1037 h 2245"/>
                <a:gd name="T38" fmla="*/ 36 w 2250"/>
                <a:gd name="T39" fmla="*/ 842 h 2245"/>
                <a:gd name="T40" fmla="*/ 100 w 2250"/>
                <a:gd name="T41" fmla="*/ 661 h 2245"/>
                <a:gd name="T42" fmla="*/ 193 w 2250"/>
                <a:gd name="T43" fmla="*/ 496 h 2245"/>
                <a:gd name="T44" fmla="*/ 311 w 2250"/>
                <a:gd name="T45" fmla="*/ 349 h 2245"/>
                <a:gd name="T46" fmla="*/ 453 w 2250"/>
                <a:gd name="T47" fmla="*/ 224 h 2245"/>
                <a:gd name="T48" fmla="*/ 614 w 2250"/>
                <a:gd name="T49" fmla="*/ 123 h 2245"/>
                <a:gd name="T50" fmla="*/ 791 w 2250"/>
                <a:gd name="T51" fmla="*/ 51 h 2245"/>
                <a:gd name="T52" fmla="*/ 982 w 2250"/>
                <a:gd name="T53" fmla="*/ 9 h 2245"/>
                <a:gd name="T54" fmla="*/ 1183 w 2250"/>
                <a:gd name="T55" fmla="*/ 1 h 2245"/>
                <a:gd name="T56" fmla="*/ 1379 w 2250"/>
                <a:gd name="T57" fmla="*/ 29 h 2245"/>
                <a:gd name="T58" fmla="*/ 1563 w 2250"/>
                <a:gd name="T59" fmla="*/ 89 h 2245"/>
                <a:gd name="T60" fmla="*/ 1732 w 2250"/>
                <a:gd name="T61" fmla="*/ 177 h 2245"/>
                <a:gd name="T62" fmla="*/ 1882 w 2250"/>
                <a:gd name="T63" fmla="*/ 292 h 2245"/>
                <a:gd name="T64" fmla="*/ 2010 w 2250"/>
                <a:gd name="T65" fmla="*/ 430 h 2245"/>
                <a:gd name="T66" fmla="*/ 2114 w 2250"/>
                <a:gd name="T67" fmla="*/ 588 h 2245"/>
                <a:gd name="T68" fmla="*/ 2191 w 2250"/>
                <a:gd name="T69" fmla="*/ 763 h 2245"/>
                <a:gd name="T70" fmla="*/ 2238 w 2250"/>
                <a:gd name="T71" fmla="*/ 952 h 2245"/>
                <a:gd name="T72" fmla="*/ 1632 w 2250"/>
                <a:gd name="T73" fmla="*/ 1629 h 2245"/>
                <a:gd name="T74" fmla="*/ 1771 w 2250"/>
                <a:gd name="T75" fmla="*/ 1433 h 2245"/>
                <a:gd name="T76" fmla="*/ 1838 w 2250"/>
                <a:gd name="T77" fmla="*/ 1196 h 2245"/>
                <a:gd name="T78" fmla="*/ 1819 w 2250"/>
                <a:gd name="T79" fmla="*/ 943 h 2245"/>
                <a:gd name="T80" fmla="*/ 1720 w 2250"/>
                <a:gd name="T81" fmla="*/ 722 h 2245"/>
                <a:gd name="T82" fmla="*/ 1554 w 2250"/>
                <a:gd name="T83" fmla="*/ 549 h 2245"/>
                <a:gd name="T84" fmla="*/ 1339 w 2250"/>
                <a:gd name="T85" fmla="*/ 440 h 2245"/>
                <a:gd name="T86" fmla="*/ 1088 w 2250"/>
                <a:gd name="T87" fmla="*/ 409 h 2245"/>
                <a:gd name="T88" fmla="*/ 847 w 2250"/>
                <a:gd name="T89" fmla="*/ 464 h 2245"/>
                <a:gd name="T90" fmla="*/ 644 w 2250"/>
                <a:gd name="T91" fmla="*/ 593 h 2245"/>
                <a:gd name="T92" fmla="*/ 496 w 2250"/>
                <a:gd name="T93" fmla="*/ 781 h 2245"/>
                <a:gd name="T94" fmla="*/ 417 w 2250"/>
                <a:gd name="T95" fmla="*/ 1013 h 2245"/>
                <a:gd name="T96" fmla="*/ 423 w 2250"/>
                <a:gd name="T97" fmla="*/ 1267 h 2245"/>
                <a:gd name="T98" fmla="*/ 513 w 2250"/>
                <a:gd name="T99" fmla="*/ 1494 h 2245"/>
                <a:gd name="T100" fmla="*/ 669 w 2250"/>
                <a:gd name="T101" fmla="*/ 1674 h 2245"/>
                <a:gd name="T102" fmla="*/ 879 w 2250"/>
                <a:gd name="T103" fmla="*/ 1794 h 2245"/>
                <a:gd name="T104" fmla="*/ 1125 w 2250"/>
                <a:gd name="T105" fmla="*/ 1838 h 2245"/>
                <a:gd name="T106" fmla="*/ 1339 w 2250"/>
                <a:gd name="T107" fmla="*/ 1806 h 2245"/>
                <a:gd name="T108" fmla="*/ 1554 w 2250"/>
                <a:gd name="T109" fmla="*/ 1696 h 2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250" h="2245">
                  <a:moveTo>
                    <a:pt x="2250" y="1122"/>
                  </a:moveTo>
                  <a:lnTo>
                    <a:pt x="2250" y="1152"/>
                  </a:lnTo>
                  <a:lnTo>
                    <a:pt x="2249" y="1180"/>
                  </a:lnTo>
                  <a:lnTo>
                    <a:pt x="2247" y="1209"/>
                  </a:lnTo>
                  <a:lnTo>
                    <a:pt x="2245" y="1237"/>
                  </a:lnTo>
                  <a:lnTo>
                    <a:pt x="2241" y="1266"/>
                  </a:lnTo>
                  <a:lnTo>
                    <a:pt x="2238" y="1293"/>
                  </a:lnTo>
                  <a:lnTo>
                    <a:pt x="2233" y="1320"/>
                  </a:lnTo>
                  <a:lnTo>
                    <a:pt x="2228" y="1349"/>
                  </a:lnTo>
                  <a:lnTo>
                    <a:pt x="2222" y="1375"/>
                  </a:lnTo>
                  <a:lnTo>
                    <a:pt x="2215" y="1403"/>
                  </a:lnTo>
                  <a:lnTo>
                    <a:pt x="2207" y="1429"/>
                  </a:lnTo>
                  <a:lnTo>
                    <a:pt x="2200" y="1456"/>
                  </a:lnTo>
                  <a:lnTo>
                    <a:pt x="2191" y="1482"/>
                  </a:lnTo>
                  <a:lnTo>
                    <a:pt x="2182" y="1508"/>
                  </a:lnTo>
                  <a:lnTo>
                    <a:pt x="2173" y="1534"/>
                  </a:lnTo>
                  <a:lnTo>
                    <a:pt x="2162" y="1558"/>
                  </a:lnTo>
                  <a:lnTo>
                    <a:pt x="2151" y="1584"/>
                  </a:lnTo>
                  <a:lnTo>
                    <a:pt x="2140" y="1608"/>
                  </a:lnTo>
                  <a:lnTo>
                    <a:pt x="2128" y="1633"/>
                  </a:lnTo>
                  <a:lnTo>
                    <a:pt x="2114" y="1657"/>
                  </a:lnTo>
                  <a:lnTo>
                    <a:pt x="2101" y="1681"/>
                  </a:lnTo>
                  <a:lnTo>
                    <a:pt x="2088" y="1704"/>
                  </a:lnTo>
                  <a:lnTo>
                    <a:pt x="2074" y="1727"/>
                  </a:lnTo>
                  <a:lnTo>
                    <a:pt x="2058" y="1750"/>
                  </a:lnTo>
                  <a:lnTo>
                    <a:pt x="2043" y="1772"/>
                  </a:lnTo>
                  <a:lnTo>
                    <a:pt x="2027" y="1793"/>
                  </a:lnTo>
                  <a:lnTo>
                    <a:pt x="2010" y="1815"/>
                  </a:lnTo>
                  <a:lnTo>
                    <a:pt x="1993" y="1836"/>
                  </a:lnTo>
                  <a:lnTo>
                    <a:pt x="1976" y="1857"/>
                  </a:lnTo>
                  <a:lnTo>
                    <a:pt x="1958" y="1877"/>
                  </a:lnTo>
                  <a:lnTo>
                    <a:pt x="1940" y="1896"/>
                  </a:lnTo>
                  <a:lnTo>
                    <a:pt x="1921" y="1916"/>
                  </a:lnTo>
                  <a:lnTo>
                    <a:pt x="1901" y="1935"/>
                  </a:lnTo>
                  <a:lnTo>
                    <a:pt x="1882" y="1953"/>
                  </a:lnTo>
                  <a:lnTo>
                    <a:pt x="1861" y="1970"/>
                  </a:lnTo>
                  <a:lnTo>
                    <a:pt x="1841" y="1988"/>
                  </a:lnTo>
                  <a:lnTo>
                    <a:pt x="1820" y="2005"/>
                  </a:lnTo>
                  <a:lnTo>
                    <a:pt x="1798" y="2021"/>
                  </a:lnTo>
                  <a:lnTo>
                    <a:pt x="1777" y="2038"/>
                  </a:lnTo>
                  <a:lnTo>
                    <a:pt x="1754" y="2053"/>
                  </a:lnTo>
                  <a:lnTo>
                    <a:pt x="1732" y="2068"/>
                  </a:lnTo>
                  <a:lnTo>
                    <a:pt x="1708" y="2082"/>
                  </a:lnTo>
                  <a:lnTo>
                    <a:pt x="1685" y="2096"/>
                  </a:lnTo>
                  <a:lnTo>
                    <a:pt x="1662" y="2109"/>
                  </a:lnTo>
                  <a:lnTo>
                    <a:pt x="1637" y="2122"/>
                  </a:lnTo>
                  <a:lnTo>
                    <a:pt x="1613" y="2134"/>
                  </a:lnTo>
                  <a:lnTo>
                    <a:pt x="1588" y="2145"/>
                  </a:lnTo>
                  <a:lnTo>
                    <a:pt x="1563" y="2157"/>
                  </a:lnTo>
                  <a:lnTo>
                    <a:pt x="1538" y="2167"/>
                  </a:lnTo>
                  <a:lnTo>
                    <a:pt x="1512" y="2177"/>
                  </a:lnTo>
                  <a:lnTo>
                    <a:pt x="1486" y="2186"/>
                  </a:lnTo>
                  <a:lnTo>
                    <a:pt x="1460" y="2194"/>
                  </a:lnTo>
                  <a:lnTo>
                    <a:pt x="1433" y="2202"/>
                  </a:lnTo>
                  <a:lnTo>
                    <a:pt x="1407" y="2209"/>
                  </a:lnTo>
                  <a:lnTo>
                    <a:pt x="1379" y="2217"/>
                  </a:lnTo>
                  <a:lnTo>
                    <a:pt x="1351" y="2222"/>
                  </a:lnTo>
                  <a:lnTo>
                    <a:pt x="1324" y="2228"/>
                  </a:lnTo>
                  <a:lnTo>
                    <a:pt x="1296" y="2232"/>
                  </a:lnTo>
                  <a:lnTo>
                    <a:pt x="1269" y="2236"/>
                  </a:lnTo>
                  <a:lnTo>
                    <a:pt x="1240" y="2239"/>
                  </a:lnTo>
                  <a:lnTo>
                    <a:pt x="1212" y="2242"/>
                  </a:lnTo>
                  <a:lnTo>
                    <a:pt x="1183" y="2243"/>
                  </a:lnTo>
                  <a:lnTo>
                    <a:pt x="1155" y="2245"/>
                  </a:lnTo>
                  <a:lnTo>
                    <a:pt x="1125" y="2245"/>
                  </a:lnTo>
                  <a:lnTo>
                    <a:pt x="1125" y="2244"/>
                  </a:lnTo>
                  <a:lnTo>
                    <a:pt x="1096" y="2244"/>
                  </a:lnTo>
                  <a:lnTo>
                    <a:pt x="1068" y="2243"/>
                  </a:lnTo>
                  <a:lnTo>
                    <a:pt x="1038" y="2241"/>
                  </a:lnTo>
                  <a:lnTo>
                    <a:pt x="1011" y="2238"/>
                  </a:lnTo>
                  <a:lnTo>
                    <a:pt x="982" y="2235"/>
                  </a:lnTo>
                  <a:lnTo>
                    <a:pt x="954" y="2231"/>
                  </a:lnTo>
                  <a:lnTo>
                    <a:pt x="926" y="2227"/>
                  </a:lnTo>
                  <a:lnTo>
                    <a:pt x="899" y="2222"/>
                  </a:lnTo>
                  <a:lnTo>
                    <a:pt x="871" y="2216"/>
                  </a:lnTo>
                  <a:lnTo>
                    <a:pt x="845" y="2208"/>
                  </a:lnTo>
                  <a:lnTo>
                    <a:pt x="817" y="2201"/>
                  </a:lnTo>
                  <a:lnTo>
                    <a:pt x="790" y="2193"/>
                  </a:lnTo>
                  <a:lnTo>
                    <a:pt x="765" y="2185"/>
                  </a:lnTo>
                  <a:lnTo>
                    <a:pt x="738" y="2176"/>
                  </a:lnTo>
                  <a:lnTo>
                    <a:pt x="713" y="2167"/>
                  </a:lnTo>
                  <a:lnTo>
                    <a:pt x="687" y="2156"/>
                  </a:lnTo>
                  <a:lnTo>
                    <a:pt x="662" y="2145"/>
                  </a:lnTo>
                  <a:lnTo>
                    <a:pt x="637" y="2133"/>
                  </a:lnTo>
                  <a:lnTo>
                    <a:pt x="613" y="2121"/>
                  </a:lnTo>
                  <a:lnTo>
                    <a:pt x="590" y="2109"/>
                  </a:lnTo>
                  <a:lnTo>
                    <a:pt x="565" y="2096"/>
                  </a:lnTo>
                  <a:lnTo>
                    <a:pt x="542" y="2081"/>
                  </a:lnTo>
                  <a:lnTo>
                    <a:pt x="519" y="2067"/>
                  </a:lnTo>
                  <a:lnTo>
                    <a:pt x="497" y="2053"/>
                  </a:lnTo>
                  <a:lnTo>
                    <a:pt x="474" y="2037"/>
                  </a:lnTo>
                  <a:lnTo>
                    <a:pt x="452" y="2021"/>
                  </a:lnTo>
                  <a:lnTo>
                    <a:pt x="430" y="2005"/>
                  </a:lnTo>
                  <a:lnTo>
                    <a:pt x="410" y="1988"/>
                  </a:lnTo>
                  <a:lnTo>
                    <a:pt x="389" y="1970"/>
                  </a:lnTo>
                  <a:lnTo>
                    <a:pt x="369" y="1952"/>
                  </a:lnTo>
                  <a:lnTo>
                    <a:pt x="349" y="1934"/>
                  </a:lnTo>
                  <a:lnTo>
                    <a:pt x="329" y="1916"/>
                  </a:lnTo>
                  <a:lnTo>
                    <a:pt x="311" y="1896"/>
                  </a:lnTo>
                  <a:lnTo>
                    <a:pt x="293" y="1876"/>
                  </a:lnTo>
                  <a:lnTo>
                    <a:pt x="274" y="1857"/>
                  </a:lnTo>
                  <a:lnTo>
                    <a:pt x="257" y="1835"/>
                  </a:lnTo>
                  <a:lnTo>
                    <a:pt x="241" y="1815"/>
                  </a:lnTo>
                  <a:lnTo>
                    <a:pt x="223" y="1793"/>
                  </a:lnTo>
                  <a:lnTo>
                    <a:pt x="208" y="1771"/>
                  </a:lnTo>
                  <a:lnTo>
                    <a:pt x="193" y="1750"/>
                  </a:lnTo>
                  <a:lnTo>
                    <a:pt x="177" y="1726"/>
                  </a:lnTo>
                  <a:lnTo>
                    <a:pt x="163" y="1704"/>
                  </a:lnTo>
                  <a:lnTo>
                    <a:pt x="149" y="1681"/>
                  </a:lnTo>
                  <a:lnTo>
                    <a:pt x="136" y="1657"/>
                  </a:lnTo>
                  <a:lnTo>
                    <a:pt x="123" y="1633"/>
                  </a:lnTo>
                  <a:lnTo>
                    <a:pt x="111" y="1608"/>
                  </a:lnTo>
                  <a:lnTo>
                    <a:pt x="100" y="1584"/>
                  </a:lnTo>
                  <a:lnTo>
                    <a:pt x="89" y="1558"/>
                  </a:lnTo>
                  <a:lnTo>
                    <a:pt x="78" y="1533"/>
                  </a:lnTo>
                  <a:lnTo>
                    <a:pt x="68" y="1508"/>
                  </a:lnTo>
                  <a:lnTo>
                    <a:pt x="59" y="1482"/>
                  </a:lnTo>
                  <a:lnTo>
                    <a:pt x="51" y="1456"/>
                  </a:lnTo>
                  <a:lnTo>
                    <a:pt x="43" y="1429"/>
                  </a:lnTo>
                  <a:lnTo>
                    <a:pt x="36" y="1403"/>
                  </a:lnTo>
                  <a:lnTo>
                    <a:pt x="29" y="1375"/>
                  </a:lnTo>
                  <a:lnTo>
                    <a:pt x="23" y="1348"/>
                  </a:lnTo>
                  <a:lnTo>
                    <a:pt x="17" y="1320"/>
                  </a:lnTo>
                  <a:lnTo>
                    <a:pt x="13" y="1293"/>
                  </a:lnTo>
                  <a:lnTo>
                    <a:pt x="9" y="1266"/>
                  </a:lnTo>
                  <a:lnTo>
                    <a:pt x="6" y="1237"/>
                  </a:lnTo>
                  <a:lnTo>
                    <a:pt x="3" y="1209"/>
                  </a:lnTo>
                  <a:lnTo>
                    <a:pt x="2" y="1180"/>
                  </a:lnTo>
                  <a:lnTo>
                    <a:pt x="1" y="1152"/>
                  </a:lnTo>
                  <a:lnTo>
                    <a:pt x="0" y="1122"/>
                  </a:lnTo>
                  <a:lnTo>
                    <a:pt x="1" y="1094"/>
                  </a:lnTo>
                  <a:lnTo>
                    <a:pt x="2" y="1065"/>
                  </a:lnTo>
                  <a:lnTo>
                    <a:pt x="3" y="1037"/>
                  </a:lnTo>
                  <a:lnTo>
                    <a:pt x="6" y="1008"/>
                  </a:lnTo>
                  <a:lnTo>
                    <a:pt x="9" y="980"/>
                  </a:lnTo>
                  <a:lnTo>
                    <a:pt x="13" y="952"/>
                  </a:lnTo>
                  <a:lnTo>
                    <a:pt x="17" y="925"/>
                  </a:lnTo>
                  <a:lnTo>
                    <a:pt x="23" y="896"/>
                  </a:lnTo>
                  <a:lnTo>
                    <a:pt x="29" y="870"/>
                  </a:lnTo>
                  <a:lnTo>
                    <a:pt x="36" y="842"/>
                  </a:lnTo>
                  <a:lnTo>
                    <a:pt x="43" y="816"/>
                  </a:lnTo>
                  <a:lnTo>
                    <a:pt x="51" y="790"/>
                  </a:lnTo>
                  <a:lnTo>
                    <a:pt x="59" y="763"/>
                  </a:lnTo>
                  <a:lnTo>
                    <a:pt x="68" y="738"/>
                  </a:lnTo>
                  <a:lnTo>
                    <a:pt x="78" y="712"/>
                  </a:lnTo>
                  <a:lnTo>
                    <a:pt x="89" y="687"/>
                  </a:lnTo>
                  <a:lnTo>
                    <a:pt x="100" y="661"/>
                  </a:lnTo>
                  <a:lnTo>
                    <a:pt x="111" y="637"/>
                  </a:lnTo>
                  <a:lnTo>
                    <a:pt x="123" y="613"/>
                  </a:lnTo>
                  <a:lnTo>
                    <a:pt x="136" y="588"/>
                  </a:lnTo>
                  <a:lnTo>
                    <a:pt x="149" y="565"/>
                  </a:lnTo>
                  <a:lnTo>
                    <a:pt x="163" y="541"/>
                  </a:lnTo>
                  <a:lnTo>
                    <a:pt x="177" y="519"/>
                  </a:lnTo>
                  <a:lnTo>
                    <a:pt x="193" y="496"/>
                  </a:lnTo>
                  <a:lnTo>
                    <a:pt x="208" y="474"/>
                  </a:lnTo>
                  <a:lnTo>
                    <a:pt x="223" y="452"/>
                  </a:lnTo>
                  <a:lnTo>
                    <a:pt x="241" y="430"/>
                  </a:lnTo>
                  <a:lnTo>
                    <a:pt x="257" y="409"/>
                  </a:lnTo>
                  <a:lnTo>
                    <a:pt x="274" y="389"/>
                  </a:lnTo>
                  <a:lnTo>
                    <a:pt x="293" y="368"/>
                  </a:lnTo>
                  <a:lnTo>
                    <a:pt x="311" y="349"/>
                  </a:lnTo>
                  <a:lnTo>
                    <a:pt x="329" y="330"/>
                  </a:lnTo>
                  <a:lnTo>
                    <a:pt x="349" y="311"/>
                  </a:lnTo>
                  <a:lnTo>
                    <a:pt x="369" y="292"/>
                  </a:lnTo>
                  <a:lnTo>
                    <a:pt x="390" y="275"/>
                  </a:lnTo>
                  <a:lnTo>
                    <a:pt x="410" y="258"/>
                  </a:lnTo>
                  <a:lnTo>
                    <a:pt x="431" y="240"/>
                  </a:lnTo>
                  <a:lnTo>
                    <a:pt x="453" y="224"/>
                  </a:lnTo>
                  <a:lnTo>
                    <a:pt x="474" y="208"/>
                  </a:lnTo>
                  <a:lnTo>
                    <a:pt x="497" y="192"/>
                  </a:lnTo>
                  <a:lnTo>
                    <a:pt x="519" y="177"/>
                  </a:lnTo>
                  <a:lnTo>
                    <a:pt x="543" y="163"/>
                  </a:lnTo>
                  <a:lnTo>
                    <a:pt x="566" y="150"/>
                  </a:lnTo>
                  <a:lnTo>
                    <a:pt x="590" y="137"/>
                  </a:lnTo>
                  <a:lnTo>
                    <a:pt x="614" y="123"/>
                  </a:lnTo>
                  <a:lnTo>
                    <a:pt x="638" y="111"/>
                  </a:lnTo>
                  <a:lnTo>
                    <a:pt x="663" y="100"/>
                  </a:lnTo>
                  <a:lnTo>
                    <a:pt x="687" y="89"/>
                  </a:lnTo>
                  <a:lnTo>
                    <a:pt x="713" y="79"/>
                  </a:lnTo>
                  <a:lnTo>
                    <a:pt x="738" y="68"/>
                  </a:lnTo>
                  <a:lnTo>
                    <a:pt x="765" y="59"/>
                  </a:lnTo>
                  <a:lnTo>
                    <a:pt x="791" y="51"/>
                  </a:lnTo>
                  <a:lnTo>
                    <a:pt x="818" y="43"/>
                  </a:lnTo>
                  <a:lnTo>
                    <a:pt x="845" y="36"/>
                  </a:lnTo>
                  <a:lnTo>
                    <a:pt x="872" y="29"/>
                  </a:lnTo>
                  <a:lnTo>
                    <a:pt x="899" y="24"/>
                  </a:lnTo>
                  <a:lnTo>
                    <a:pt x="926" y="18"/>
                  </a:lnTo>
                  <a:lnTo>
                    <a:pt x="955" y="13"/>
                  </a:lnTo>
                  <a:lnTo>
                    <a:pt x="982" y="9"/>
                  </a:lnTo>
                  <a:lnTo>
                    <a:pt x="1011" y="6"/>
                  </a:lnTo>
                  <a:lnTo>
                    <a:pt x="1039" y="3"/>
                  </a:lnTo>
                  <a:lnTo>
                    <a:pt x="1068" y="1"/>
                  </a:lnTo>
                  <a:lnTo>
                    <a:pt x="1096" y="0"/>
                  </a:lnTo>
                  <a:lnTo>
                    <a:pt x="1125" y="0"/>
                  </a:lnTo>
                  <a:lnTo>
                    <a:pt x="1155" y="0"/>
                  </a:lnTo>
                  <a:lnTo>
                    <a:pt x="1183" y="1"/>
                  </a:lnTo>
                  <a:lnTo>
                    <a:pt x="1212" y="3"/>
                  </a:lnTo>
                  <a:lnTo>
                    <a:pt x="1240" y="6"/>
                  </a:lnTo>
                  <a:lnTo>
                    <a:pt x="1269" y="9"/>
                  </a:lnTo>
                  <a:lnTo>
                    <a:pt x="1296" y="13"/>
                  </a:lnTo>
                  <a:lnTo>
                    <a:pt x="1324" y="18"/>
                  </a:lnTo>
                  <a:lnTo>
                    <a:pt x="1351" y="23"/>
                  </a:lnTo>
                  <a:lnTo>
                    <a:pt x="1379" y="29"/>
                  </a:lnTo>
                  <a:lnTo>
                    <a:pt x="1407" y="36"/>
                  </a:lnTo>
                  <a:lnTo>
                    <a:pt x="1433" y="43"/>
                  </a:lnTo>
                  <a:lnTo>
                    <a:pt x="1460" y="51"/>
                  </a:lnTo>
                  <a:lnTo>
                    <a:pt x="1486" y="59"/>
                  </a:lnTo>
                  <a:lnTo>
                    <a:pt x="1512" y="68"/>
                  </a:lnTo>
                  <a:lnTo>
                    <a:pt x="1537" y="79"/>
                  </a:lnTo>
                  <a:lnTo>
                    <a:pt x="1563" y="89"/>
                  </a:lnTo>
                  <a:lnTo>
                    <a:pt x="1588" y="100"/>
                  </a:lnTo>
                  <a:lnTo>
                    <a:pt x="1613" y="111"/>
                  </a:lnTo>
                  <a:lnTo>
                    <a:pt x="1637" y="123"/>
                  </a:lnTo>
                  <a:lnTo>
                    <a:pt x="1662" y="136"/>
                  </a:lnTo>
                  <a:lnTo>
                    <a:pt x="1685" y="149"/>
                  </a:lnTo>
                  <a:lnTo>
                    <a:pt x="1708" y="163"/>
                  </a:lnTo>
                  <a:lnTo>
                    <a:pt x="1732" y="177"/>
                  </a:lnTo>
                  <a:lnTo>
                    <a:pt x="1754" y="192"/>
                  </a:lnTo>
                  <a:lnTo>
                    <a:pt x="1777" y="208"/>
                  </a:lnTo>
                  <a:lnTo>
                    <a:pt x="1798" y="224"/>
                  </a:lnTo>
                  <a:lnTo>
                    <a:pt x="1820" y="240"/>
                  </a:lnTo>
                  <a:lnTo>
                    <a:pt x="1841" y="257"/>
                  </a:lnTo>
                  <a:lnTo>
                    <a:pt x="1861" y="275"/>
                  </a:lnTo>
                  <a:lnTo>
                    <a:pt x="1882" y="292"/>
                  </a:lnTo>
                  <a:lnTo>
                    <a:pt x="1901" y="310"/>
                  </a:lnTo>
                  <a:lnTo>
                    <a:pt x="1921" y="330"/>
                  </a:lnTo>
                  <a:lnTo>
                    <a:pt x="1940" y="349"/>
                  </a:lnTo>
                  <a:lnTo>
                    <a:pt x="1958" y="368"/>
                  </a:lnTo>
                  <a:lnTo>
                    <a:pt x="1976" y="389"/>
                  </a:lnTo>
                  <a:lnTo>
                    <a:pt x="1993" y="409"/>
                  </a:lnTo>
                  <a:lnTo>
                    <a:pt x="2010" y="430"/>
                  </a:lnTo>
                  <a:lnTo>
                    <a:pt x="2027" y="452"/>
                  </a:lnTo>
                  <a:lnTo>
                    <a:pt x="2043" y="473"/>
                  </a:lnTo>
                  <a:lnTo>
                    <a:pt x="2058" y="496"/>
                  </a:lnTo>
                  <a:lnTo>
                    <a:pt x="2074" y="518"/>
                  </a:lnTo>
                  <a:lnTo>
                    <a:pt x="2088" y="541"/>
                  </a:lnTo>
                  <a:lnTo>
                    <a:pt x="2101" y="565"/>
                  </a:lnTo>
                  <a:lnTo>
                    <a:pt x="2114" y="588"/>
                  </a:lnTo>
                  <a:lnTo>
                    <a:pt x="2128" y="613"/>
                  </a:lnTo>
                  <a:lnTo>
                    <a:pt x="2139" y="637"/>
                  </a:lnTo>
                  <a:lnTo>
                    <a:pt x="2151" y="661"/>
                  </a:lnTo>
                  <a:lnTo>
                    <a:pt x="2162" y="686"/>
                  </a:lnTo>
                  <a:lnTo>
                    <a:pt x="2173" y="711"/>
                  </a:lnTo>
                  <a:lnTo>
                    <a:pt x="2182" y="738"/>
                  </a:lnTo>
                  <a:lnTo>
                    <a:pt x="2191" y="763"/>
                  </a:lnTo>
                  <a:lnTo>
                    <a:pt x="2200" y="790"/>
                  </a:lnTo>
                  <a:lnTo>
                    <a:pt x="2207" y="816"/>
                  </a:lnTo>
                  <a:lnTo>
                    <a:pt x="2215" y="842"/>
                  </a:lnTo>
                  <a:lnTo>
                    <a:pt x="2222" y="870"/>
                  </a:lnTo>
                  <a:lnTo>
                    <a:pt x="2228" y="896"/>
                  </a:lnTo>
                  <a:lnTo>
                    <a:pt x="2233" y="924"/>
                  </a:lnTo>
                  <a:lnTo>
                    <a:pt x="2238" y="952"/>
                  </a:lnTo>
                  <a:lnTo>
                    <a:pt x="2241" y="980"/>
                  </a:lnTo>
                  <a:lnTo>
                    <a:pt x="2245" y="1008"/>
                  </a:lnTo>
                  <a:lnTo>
                    <a:pt x="2247" y="1037"/>
                  </a:lnTo>
                  <a:lnTo>
                    <a:pt x="2249" y="1065"/>
                  </a:lnTo>
                  <a:lnTo>
                    <a:pt x="2250" y="1094"/>
                  </a:lnTo>
                  <a:lnTo>
                    <a:pt x="2250" y="1122"/>
                  </a:lnTo>
                  <a:close/>
                  <a:moveTo>
                    <a:pt x="1632" y="1629"/>
                  </a:moveTo>
                  <a:lnTo>
                    <a:pt x="1655" y="1604"/>
                  </a:lnTo>
                  <a:lnTo>
                    <a:pt x="1678" y="1579"/>
                  </a:lnTo>
                  <a:lnTo>
                    <a:pt x="1699" y="1551"/>
                  </a:lnTo>
                  <a:lnTo>
                    <a:pt x="1720" y="1523"/>
                  </a:lnTo>
                  <a:lnTo>
                    <a:pt x="1738" y="1494"/>
                  </a:lnTo>
                  <a:lnTo>
                    <a:pt x="1755" y="1464"/>
                  </a:lnTo>
                  <a:lnTo>
                    <a:pt x="1771" y="1433"/>
                  </a:lnTo>
                  <a:lnTo>
                    <a:pt x="1785" y="1402"/>
                  </a:lnTo>
                  <a:lnTo>
                    <a:pt x="1798" y="1369"/>
                  </a:lnTo>
                  <a:lnTo>
                    <a:pt x="1809" y="1336"/>
                  </a:lnTo>
                  <a:lnTo>
                    <a:pt x="1819" y="1302"/>
                  </a:lnTo>
                  <a:lnTo>
                    <a:pt x="1827" y="1268"/>
                  </a:lnTo>
                  <a:lnTo>
                    <a:pt x="1833" y="1232"/>
                  </a:lnTo>
                  <a:lnTo>
                    <a:pt x="1838" y="1196"/>
                  </a:lnTo>
                  <a:lnTo>
                    <a:pt x="1841" y="1160"/>
                  </a:lnTo>
                  <a:lnTo>
                    <a:pt x="1842" y="1122"/>
                  </a:lnTo>
                  <a:lnTo>
                    <a:pt x="1841" y="1086"/>
                  </a:lnTo>
                  <a:lnTo>
                    <a:pt x="1838" y="1049"/>
                  </a:lnTo>
                  <a:lnTo>
                    <a:pt x="1833" y="1013"/>
                  </a:lnTo>
                  <a:lnTo>
                    <a:pt x="1827" y="978"/>
                  </a:lnTo>
                  <a:lnTo>
                    <a:pt x="1819" y="943"/>
                  </a:lnTo>
                  <a:lnTo>
                    <a:pt x="1809" y="910"/>
                  </a:lnTo>
                  <a:lnTo>
                    <a:pt x="1798" y="876"/>
                  </a:lnTo>
                  <a:lnTo>
                    <a:pt x="1785" y="843"/>
                  </a:lnTo>
                  <a:lnTo>
                    <a:pt x="1771" y="812"/>
                  </a:lnTo>
                  <a:lnTo>
                    <a:pt x="1755" y="781"/>
                  </a:lnTo>
                  <a:lnTo>
                    <a:pt x="1738" y="751"/>
                  </a:lnTo>
                  <a:lnTo>
                    <a:pt x="1720" y="722"/>
                  </a:lnTo>
                  <a:lnTo>
                    <a:pt x="1699" y="694"/>
                  </a:lnTo>
                  <a:lnTo>
                    <a:pt x="1678" y="666"/>
                  </a:lnTo>
                  <a:lnTo>
                    <a:pt x="1655" y="641"/>
                  </a:lnTo>
                  <a:lnTo>
                    <a:pt x="1632" y="616"/>
                  </a:lnTo>
                  <a:lnTo>
                    <a:pt x="1607" y="592"/>
                  </a:lnTo>
                  <a:lnTo>
                    <a:pt x="1581" y="570"/>
                  </a:lnTo>
                  <a:lnTo>
                    <a:pt x="1554" y="549"/>
                  </a:lnTo>
                  <a:lnTo>
                    <a:pt x="1526" y="529"/>
                  </a:lnTo>
                  <a:lnTo>
                    <a:pt x="1497" y="511"/>
                  </a:lnTo>
                  <a:lnTo>
                    <a:pt x="1468" y="494"/>
                  </a:lnTo>
                  <a:lnTo>
                    <a:pt x="1436" y="478"/>
                  </a:lnTo>
                  <a:lnTo>
                    <a:pt x="1404" y="464"/>
                  </a:lnTo>
                  <a:lnTo>
                    <a:pt x="1372" y="451"/>
                  </a:lnTo>
                  <a:lnTo>
                    <a:pt x="1339" y="440"/>
                  </a:lnTo>
                  <a:lnTo>
                    <a:pt x="1305" y="430"/>
                  </a:lnTo>
                  <a:lnTo>
                    <a:pt x="1270" y="422"/>
                  </a:lnTo>
                  <a:lnTo>
                    <a:pt x="1235" y="416"/>
                  </a:lnTo>
                  <a:lnTo>
                    <a:pt x="1198" y="411"/>
                  </a:lnTo>
                  <a:lnTo>
                    <a:pt x="1163" y="409"/>
                  </a:lnTo>
                  <a:lnTo>
                    <a:pt x="1125" y="408"/>
                  </a:lnTo>
                  <a:lnTo>
                    <a:pt x="1088" y="409"/>
                  </a:lnTo>
                  <a:lnTo>
                    <a:pt x="1052" y="411"/>
                  </a:lnTo>
                  <a:lnTo>
                    <a:pt x="1016" y="416"/>
                  </a:lnTo>
                  <a:lnTo>
                    <a:pt x="980" y="422"/>
                  </a:lnTo>
                  <a:lnTo>
                    <a:pt x="945" y="430"/>
                  </a:lnTo>
                  <a:lnTo>
                    <a:pt x="912" y="440"/>
                  </a:lnTo>
                  <a:lnTo>
                    <a:pt x="878" y="451"/>
                  </a:lnTo>
                  <a:lnTo>
                    <a:pt x="847" y="464"/>
                  </a:lnTo>
                  <a:lnTo>
                    <a:pt x="814" y="478"/>
                  </a:lnTo>
                  <a:lnTo>
                    <a:pt x="783" y="494"/>
                  </a:lnTo>
                  <a:lnTo>
                    <a:pt x="754" y="511"/>
                  </a:lnTo>
                  <a:lnTo>
                    <a:pt x="724" y="529"/>
                  </a:lnTo>
                  <a:lnTo>
                    <a:pt x="697" y="549"/>
                  </a:lnTo>
                  <a:lnTo>
                    <a:pt x="669" y="571"/>
                  </a:lnTo>
                  <a:lnTo>
                    <a:pt x="644" y="593"/>
                  </a:lnTo>
                  <a:lnTo>
                    <a:pt x="619" y="617"/>
                  </a:lnTo>
                  <a:lnTo>
                    <a:pt x="595" y="641"/>
                  </a:lnTo>
                  <a:lnTo>
                    <a:pt x="572" y="667"/>
                  </a:lnTo>
                  <a:lnTo>
                    <a:pt x="551" y="694"/>
                  </a:lnTo>
                  <a:lnTo>
                    <a:pt x="531" y="722"/>
                  </a:lnTo>
                  <a:lnTo>
                    <a:pt x="513" y="751"/>
                  </a:lnTo>
                  <a:lnTo>
                    <a:pt x="496" y="781"/>
                  </a:lnTo>
                  <a:lnTo>
                    <a:pt x="479" y="812"/>
                  </a:lnTo>
                  <a:lnTo>
                    <a:pt x="465" y="843"/>
                  </a:lnTo>
                  <a:lnTo>
                    <a:pt x="452" y="876"/>
                  </a:lnTo>
                  <a:lnTo>
                    <a:pt x="441" y="910"/>
                  </a:lnTo>
                  <a:lnTo>
                    <a:pt x="431" y="943"/>
                  </a:lnTo>
                  <a:lnTo>
                    <a:pt x="423" y="979"/>
                  </a:lnTo>
                  <a:lnTo>
                    <a:pt x="417" y="1013"/>
                  </a:lnTo>
                  <a:lnTo>
                    <a:pt x="412" y="1049"/>
                  </a:lnTo>
                  <a:lnTo>
                    <a:pt x="410" y="1086"/>
                  </a:lnTo>
                  <a:lnTo>
                    <a:pt x="409" y="1122"/>
                  </a:lnTo>
                  <a:lnTo>
                    <a:pt x="410" y="1160"/>
                  </a:lnTo>
                  <a:lnTo>
                    <a:pt x="412" y="1196"/>
                  </a:lnTo>
                  <a:lnTo>
                    <a:pt x="417" y="1232"/>
                  </a:lnTo>
                  <a:lnTo>
                    <a:pt x="423" y="1267"/>
                  </a:lnTo>
                  <a:lnTo>
                    <a:pt x="431" y="1301"/>
                  </a:lnTo>
                  <a:lnTo>
                    <a:pt x="441" y="1336"/>
                  </a:lnTo>
                  <a:lnTo>
                    <a:pt x="452" y="1369"/>
                  </a:lnTo>
                  <a:lnTo>
                    <a:pt x="465" y="1402"/>
                  </a:lnTo>
                  <a:lnTo>
                    <a:pt x="479" y="1433"/>
                  </a:lnTo>
                  <a:lnTo>
                    <a:pt x="496" y="1464"/>
                  </a:lnTo>
                  <a:lnTo>
                    <a:pt x="513" y="1494"/>
                  </a:lnTo>
                  <a:lnTo>
                    <a:pt x="531" y="1523"/>
                  </a:lnTo>
                  <a:lnTo>
                    <a:pt x="551" y="1551"/>
                  </a:lnTo>
                  <a:lnTo>
                    <a:pt x="572" y="1578"/>
                  </a:lnTo>
                  <a:lnTo>
                    <a:pt x="595" y="1604"/>
                  </a:lnTo>
                  <a:lnTo>
                    <a:pt x="619" y="1629"/>
                  </a:lnTo>
                  <a:lnTo>
                    <a:pt x="644" y="1652"/>
                  </a:lnTo>
                  <a:lnTo>
                    <a:pt x="669" y="1674"/>
                  </a:lnTo>
                  <a:lnTo>
                    <a:pt x="697" y="1696"/>
                  </a:lnTo>
                  <a:lnTo>
                    <a:pt x="725" y="1716"/>
                  </a:lnTo>
                  <a:lnTo>
                    <a:pt x="754" y="1734"/>
                  </a:lnTo>
                  <a:lnTo>
                    <a:pt x="783" y="1752"/>
                  </a:lnTo>
                  <a:lnTo>
                    <a:pt x="815" y="1768"/>
                  </a:lnTo>
                  <a:lnTo>
                    <a:pt x="847" y="1782"/>
                  </a:lnTo>
                  <a:lnTo>
                    <a:pt x="879" y="1794"/>
                  </a:lnTo>
                  <a:lnTo>
                    <a:pt x="912" y="1806"/>
                  </a:lnTo>
                  <a:lnTo>
                    <a:pt x="947" y="1816"/>
                  </a:lnTo>
                  <a:lnTo>
                    <a:pt x="981" y="1824"/>
                  </a:lnTo>
                  <a:lnTo>
                    <a:pt x="1016" y="1830"/>
                  </a:lnTo>
                  <a:lnTo>
                    <a:pt x="1052" y="1834"/>
                  </a:lnTo>
                  <a:lnTo>
                    <a:pt x="1088" y="1837"/>
                  </a:lnTo>
                  <a:lnTo>
                    <a:pt x="1125" y="1838"/>
                  </a:lnTo>
                  <a:lnTo>
                    <a:pt x="1125" y="1837"/>
                  </a:lnTo>
                  <a:lnTo>
                    <a:pt x="1163" y="1836"/>
                  </a:lnTo>
                  <a:lnTo>
                    <a:pt x="1198" y="1834"/>
                  </a:lnTo>
                  <a:lnTo>
                    <a:pt x="1235" y="1829"/>
                  </a:lnTo>
                  <a:lnTo>
                    <a:pt x="1270" y="1823"/>
                  </a:lnTo>
                  <a:lnTo>
                    <a:pt x="1305" y="1815"/>
                  </a:lnTo>
                  <a:lnTo>
                    <a:pt x="1339" y="1806"/>
                  </a:lnTo>
                  <a:lnTo>
                    <a:pt x="1372" y="1794"/>
                  </a:lnTo>
                  <a:lnTo>
                    <a:pt x="1404" y="1781"/>
                  </a:lnTo>
                  <a:lnTo>
                    <a:pt x="1436" y="1767"/>
                  </a:lnTo>
                  <a:lnTo>
                    <a:pt x="1468" y="1752"/>
                  </a:lnTo>
                  <a:lnTo>
                    <a:pt x="1497" y="1734"/>
                  </a:lnTo>
                  <a:lnTo>
                    <a:pt x="1526" y="1716"/>
                  </a:lnTo>
                  <a:lnTo>
                    <a:pt x="1554" y="1696"/>
                  </a:lnTo>
                  <a:lnTo>
                    <a:pt x="1581" y="1675"/>
                  </a:lnTo>
                  <a:lnTo>
                    <a:pt x="1607" y="1653"/>
                  </a:lnTo>
                  <a:lnTo>
                    <a:pt x="1632" y="1629"/>
                  </a:lnTo>
                  <a:close/>
                </a:path>
              </a:pathLst>
            </a:custGeom>
            <a:grpFill/>
            <a:ln>
              <a:noFill/>
            </a:ln>
          </p:spPr>
          <p:txBody>
            <a:bodyPr vert="horz" wrap="square" lIns="216747" tIns="108373" rIns="216747" bIns="108373" numCol="1" anchor="t" anchorCtr="0" compatLnSpc="1">
              <a:prstTxWarp prst="textNoShape">
                <a:avLst/>
              </a:prstTxWarp>
            </a:bodyPr>
            <a:lstStyle/>
            <a:p>
              <a:pPr marL="0" marR="0" lvl="0" indent="0" algn="l" defTabSz="10836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322554"/>
                </a:solidFill>
                <a:effectLst/>
                <a:uLnTx/>
                <a:uFillTx/>
                <a:latin typeface="Arial" panose="020B0604020202020204"/>
                <a:ea typeface="+mn-ea"/>
                <a:cs typeface="Arial" panose="020B0604020202020204" pitchFamily="34" charset="0"/>
                <a:sym typeface="Tenorite Regular"/>
              </a:endParaRPr>
            </a:p>
          </p:txBody>
        </p:sp>
        <p:sp>
          <p:nvSpPr>
            <p:cNvPr id="1091" name="Rectangle 6">
              <a:extLst>
                <a:ext uri="{FF2B5EF4-FFF2-40B4-BE49-F238E27FC236}">
                  <a16:creationId xmlns:a16="http://schemas.microsoft.com/office/drawing/2014/main" id="{6097A17E-4692-0854-6265-891A2CDDDB78}"/>
                </a:ext>
              </a:extLst>
            </p:cNvPr>
            <p:cNvSpPr>
              <a:spLocks noChangeArrowheads="1"/>
            </p:cNvSpPr>
            <p:nvPr/>
          </p:nvSpPr>
          <p:spPr bwMode="auto">
            <a:xfrm>
              <a:off x="9421553" y="4131365"/>
              <a:ext cx="9054" cy="32365"/>
            </a:xfrm>
            <a:prstGeom prst="rect">
              <a:avLst/>
            </a:prstGeom>
            <a:grpFill/>
            <a:ln>
              <a:noFill/>
            </a:ln>
          </p:spPr>
          <p:txBody>
            <a:bodyPr vert="horz" wrap="square" lIns="216747" tIns="108373" rIns="216747" bIns="108373" numCol="1" anchor="t" anchorCtr="0" compatLnSpc="1">
              <a:prstTxWarp prst="textNoShape">
                <a:avLst/>
              </a:prstTxWarp>
            </a:bodyPr>
            <a:lstStyle/>
            <a:p>
              <a:pPr marL="0" marR="0" lvl="0" indent="0" algn="l" defTabSz="10836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322554"/>
                </a:solidFill>
                <a:effectLst/>
                <a:uLnTx/>
                <a:uFillTx/>
                <a:latin typeface="Arial" panose="020B0604020202020204"/>
                <a:ea typeface="+mn-ea"/>
                <a:cs typeface="Arial" panose="020B0604020202020204" pitchFamily="34" charset="0"/>
                <a:sym typeface="Tenorite Regular"/>
              </a:endParaRPr>
            </a:p>
          </p:txBody>
        </p:sp>
        <p:sp>
          <p:nvSpPr>
            <p:cNvPr id="1092" name="Rectangle 7">
              <a:extLst>
                <a:ext uri="{FF2B5EF4-FFF2-40B4-BE49-F238E27FC236}">
                  <a16:creationId xmlns:a16="http://schemas.microsoft.com/office/drawing/2014/main" id="{3B3A1BE5-718E-09E4-19CE-6C9C29AA8FEA}"/>
                </a:ext>
              </a:extLst>
            </p:cNvPr>
            <p:cNvSpPr>
              <a:spLocks noChangeArrowheads="1"/>
            </p:cNvSpPr>
            <p:nvPr/>
          </p:nvSpPr>
          <p:spPr bwMode="auto">
            <a:xfrm>
              <a:off x="9454372" y="4169647"/>
              <a:ext cx="9054" cy="44894"/>
            </a:xfrm>
            <a:prstGeom prst="rect">
              <a:avLst/>
            </a:prstGeom>
            <a:grpFill/>
            <a:ln>
              <a:noFill/>
            </a:ln>
          </p:spPr>
          <p:txBody>
            <a:bodyPr vert="horz" wrap="square" lIns="216747" tIns="108373" rIns="216747" bIns="108373" numCol="1" anchor="t" anchorCtr="0" compatLnSpc="1">
              <a:prstTxWarp prst="textNoShape">
                <a:avLst/>
              </a:prstTxWarp>
            </a:bodyPr>
            <a:lstStyle/>
            <a:p>
              <a:pPr marL="0" marR="0" lvl="0" indent="0" algn="l" defTabSz="10836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322554"/>
                </a:solidFill>
                <a:effectLst/>
                <a:uLnTx/>
                <a:uFillTx/>
                <a:latin typeface="Arial" panose="020B0604020202020204"/>
                <a:ea typeface="+mn-ea"/>
                <a:cs typeface="Arial" panose="020B0604020202020204" pitchFamily="34" charset="0"/>
                <a:sym typeface="Tenorite Regular"/>
              </a:endParaRPr>
            </a:p>
          </p:txBody>
        </p:sp>
        <p:sp>
          <p:nvSpPr>
            <p:cNvPr id="1093" name="Rectangle 8">
              <a:extLst>
                <a:ext uri="{FF2B5EF4-FFF2-40B4-BE49-F238E27FC236}">
                  <a16:creationId xmlns:a16="http://schemas.microsoft.com/office/drawing/2014/main" id="{23474F2B-0458-39B3-6AB3-C7429E0EBA15}"/>
                </a:ext>
              </a:extLst>
            </p:cNvPr>
            <p:cNvSpPr>
              <a:spLocks noChangeArrowheads="1"/>
            </p:cNvSpPr>
            <p:nvPr/>
          </p:nvSpPr>
          <p:spPr bwMode="auto">
            <a:xfrm>
              <a:off x="9388733" y="4169647"/>
              <a:ext cx="9054" cy="44894"/>
            </a:xfrm>
            <a:prstGeom prst="rect">
              <a:avLst/>
            </a:prstGeom>
            <a:grpFill/>
            <a:ln>
              <a:noFill/>
            </a:ln>
          </p:spPr>
          <p:txBody>
            <a:bodyPr vert="horz" wrap="square" lIns="216747" tIns="108373" rIns="216747" bIns="108373" numCol="1" anchor="t" anchorCtr="0" compatLnSpc="1">
              <a:prstTxWarp prst="textNoShape">
                <a:avLst/>
              </a:prstTxWarp>
            </a:bodyPr>
            <a:lstStyle/>
            <a:p>
              <a:pPr marL="0" marR="0" lvl="0" indent="0" algn="l" defTabSz="10836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322554"/>
                </a:solidFill>
                <a:effectLst/>
                <a:uLnTx/>
                <a:uFillTx/>
                <a:latin typeface="Arial" panose="020B0604020202020204"/>
                <a:ea typeface="+mn-ea"/>
                <a:cs typeface="Arial" panose="020B0604020202020204" pitchFamily="34" charset="0"/>
                <a:sym typeface="Tenorite Regular"/>
              </a:endParaRPr>
            </a:p>
          </p:txBody>
        </p:sp>
        <p:sp>
          <p:nvSpPr>
            <p:cNvPr id="1094" name="Freeform 9">
              <a:extLst>
                <a:ext uri="{FF2B5EF4-FFF2-40B4-BE49-F238E27FC236}">
                  <a16:creationId xmlns:a16="http://schemas.microsoft.com/office/drawing/2014/main" id="{531A062F-74AE-7FC3-3E2F-4102B2E5812D}"/>
                </a:ext>
              </a:extLst>
            </p:cNvPr>
            <p:cNvSpPr>
              <a:spLocks/>
            </p:cNvSpPr>
            <p:nvPr/>
          </p:nvSpPr>
          <p:spPr bwMode="auto">
            <a:xfrm>
              <a:off x="9362704" y="4127189"/>
              <a:ext cx="99213" cy="87352"/>
            </a:xfrm>
            <a:custGeom>
              <a:avLst/>
              <a:gdLst>
                <a:gd name="T0" fmla="*/ 0 w 4468"/>
                <a:gd name="T1" fmla="*/ 1391 h 4271"/>
                <a:gd name="T2" fmla="*/ 5 w 4468"/>
                <a:gd name="T3" fmla="*/ 1280 h 4271"/>
                <a:gd name="T4" fmla="*/ 16 w 4468"/>
                <a:gd name="T5" fmla="*/ 1172 h 4271"/>
                <a:gd name="T6" fmla="*/ 34 w 4468"/>
                <a:gd name="T7" fmla="*/ 1067 h 4271"/>
                <a:gd name="T8" fmla="*/ 56 w 4468"/>
                <a:gd name="T9" fmla="*/ 964 h 4271"/>
                <a:gd name="T10" fmla="*/ 85 w 4468"/>
                <a:gd name="T11" fmla="*/ 864 h 4271"/>
                <a:gd name="T12" fmla="*/ 119 w 4468"/>
                <a:gd name="T13" fmla="*/ 769 h 4271"/>
                <a:gd name="T14" fmla="*/ 160 w 4468"/>
                <a:gd name="T15" fmla="*/ 677 h 4271"/>
                <a:gd name="T16" fmla="*/ 206 w 4468"/>
                <a:gd name="T17" fmla="*/ 590 h 4271"/>
                <a:gd name="T18" fmla="*/ 258 w 4468"/>
                <a:gd name="T19" fmla="*/ 506 h 4271"/>
                <a:gd name="T20" fmla="*/ 316 w 4468"/>
                <a:gd name="T21" fmla="*/ 429 h 4271"/>
                <a:gd name="T22" fmla="*/ 377 w 4468"/>
                <a:gd name="T23" fmla="*/ 359 h 4271"/>
                <a:gd name="T24" fmla="*/ 444 w 4468"/>
                <a:gd name="T25" fmla="*/ 294 h 4271"/>
                <a:gd name="T26" fmla="*/ 514 w 4468"/>
                <a:gd name="T27" fmla="*/ 236 h 4271"/>
                <a:gd name="T28" fmla="*/ 589 w 4468"/>
                <a:gd name="T29" fmla="*/ 183 h 4271"/>
                <a:gd name="T30" fmla="*/ 668 w 4468"/>
                <a:gd name="T31" fmla="*/ 136 h 4271"/>
                <a:gd name="T32" fmla="*/ 753 w 4468"/>
                <a:gd name="T33" fmla="*/ 95 h 4271"/>
                <a:gd name="T34" fmla="*/ 843 w 4468"/>
                <a:gd name="T35" fmla="*/ 62 h 4271"/>
                <a:gd name="T36" fmla="*/ 936 w 4468"/>
                <a:gd name="T37" fmla="*/ 35 h 4271"/>
                <a:gd name="T38" fmla="*/ 1034 w 4468"/>
                <a:gd name="T39" fmla="*/ 16 h 4271"/>
                <a:gd name="T40" fmla="*/ 1137 w 4468"/>
                <a:gd name="T41" fmla="*/ 4 h 4271"/>
                <a:gd name="T42" fmla="*/ 1244 w 4468"/>
                <a:gd name="T43" fmla="*/ 0 h 4271"/>
                <a:gd name="T44" fmla="*/ 1244 w 4468"/>
                <a:gd name="T45" fmla="*/ 407 h 4271"/>
                <a:gd name="T46" fmla="*/ 1173 w 4468"/>
                <a:gd name="T47" fmla="*/ 410 h 4271"/>
                <a:gd name="T48" fmla="*/ 1105 w 4468"/>
                <a:gd name="T49" fmla="*/ 418 h 4271"/>
                <a:gd name="T50" fmla="*/ 1039 w 4468"/>
                <a:gd name="T51" fmla="*/ 430 h 4271"/>
                <a:gd name="T52" fmla="*/ 978 w 4468"/>
                <a:gd name="T53" fmla="*/ 447 h 4271"/>
                <a:gd name="T54" fmla="*/ 919 w 4468"/>
                <a:gd name="T55" fmla="*/ 469 h 4271"/>
                <a:gd name="T56" fmla="*/ 864 w 4468"/>
                <a:gd name="T57" fmla="*/ 494 h 4271"/>
                <a:gd name="T58" fmla="*/ 811 w 4468"/>
                <a:gd name="T59" fmla="*/ 524 h 4271"/>
                <a:gd name="T60" fmla="*/ 762 w 4468"/>
                <a:gd name="T61" fmla="*/ 558 h 4271"/>
                <a:gd name="T62" fmla="*/ 717 w 4468"/>
                <a:gd name="T63" fmla="*/ 596 h 4271"/>
                <a:gd name="T64" fmla="*/ 674 w 4468"/>
                <a:gd name="T65" fmla="*/ 637 h 4271"/>
                <a:gd name="T66" fmla="*/ 633 w 4468"/>
                <a:gd name="T67" fmla="*/ 684 h 4271"/>
                <a:gd name="T68" fmla="*/ 593 w 4468"/>
                <a:gd name="T69" fmla="*/ 740 h 4271"/>
                <a:gd name="T70" fmla="*/ 556 w 4468"/>
                <a:gd name="T71" fmla="*/ 800 h 4271"/>
                <a:gd name="T72" fmla="*/ 522 w 4468"/>
                <a:gd name="T73" fmla="*/ 864 h 4271"/>
                <a:gd name="T74" fmla="*/ 494 w 4468"/>
                <a:gd name="T75" fmla="*/ 931 h 4271"/>
                <a:gd name="T76" fmla="*/ 469 w 4468"/>
                <a:gd name="T77" fmla="*/ 1002 h 4271"/>
                <a:gd name="T78" fmla="*/ 449 w 4468"/>
                <a:gd name="T79" fmla="*/ 1077 h 4271"/>
                <a:gd name="T80" fmla="*/ 432 w 4468"/>
                <a:gd name="T81" fmla="*/ 1154 h 4271"/>
                <a:gd name="T82" fmla="*/ 417 w 4468"/>
                <a:gd name="T83" fmla="*/ 1261 h 4271"/>
                <a:gd name="T84" fmla="*/ 409 w 4468"/>
                <a:gd name="T85" fmla="*/ 1429 h 4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468" h="4271">
                  <a:moveTo>
                    <a:pt x="0" y="4271"/>
                  </a:moveTo>
                  <a:lnTo>
                    <a:pt x="0" y="1429"/>
                  </a:lnTo>
                  <a:lnTo>
                    <a:pt x="0" y="1391"/>
                  </a:lnTo>
                  <a:lnTo>
                    <a:pt x="1" y="1353"/>
                  </a:lnTo>
                  <a:lnTo>
                    <a:pt x="3" y="1317"/>
                  </a:lnTo>
                  <a:lnTo>
                    <a:pt x="5" y="1280"/>
                  </a:lnTo>
                  <a:lnTo>
                    <a:pt x="8" y="1244"/>
                  </a:lnTo>
                  <a:lnTo>
                    <a:pt x="12" y="1208"/>
                  </a:lnTo>
                  <a:lnTo>
                    <a:pt x="16" y="1172"/>
                  </a:lnTo>
                  <a:lnTo>
                    <a:pt x="21" y="1137"/>
                  </a:lnTo>
                  <a:lnTo>
                    <a:pt x="28" y="1101"/>
                  </a:lnTo>
                  <a:lnTo>
                    <a:pt x="34" y="1067"/>
                  </a:lnTo>
                  <a:lnTo>
                    <a:pt x="41" y="1032"/>
                  </a:lnTo>
                  <a:lnTo>
                    <a:pt x="48" y="997"/>
                  </a:lnTo>
                  <a:lnTo>
                    <a:pt x="56" y="964"/>
                  </a:lnTo>
                  <a:lnTo>
                    <a:pt x="65" y="930"/>
                  </a:lnTo>
                  <a:lnTo>
                    <a:pt x="74" y="897"/>
                  </a:lnTo>
                  <a:lnTo>
                    <a:pt x="85" y="864"/>
                  </a:lnTo>
                  <a:lnTo>
                    <a:pt x="96" y="832"/>
                  </a:lnTo>
                  <a:lnTo>
                    <a:pt x="107" y="800"/>
                  </a:lnTo>
                  <a:lnTo>
                    <a:pt x="119" y="769"/>
                  </a:lnTo>
                  <a:lnTo>
                    <a:pt x="133" y="738"/>
                  </a:lnTo>
                  <a:lnTo>
                    <a:pt x="146" y="708"/>
                  </a:lnTo>
                  <a:lnTo>
                    <a:pt x="160" y="677"/>
                  </a:lnTo>
                  <a:lnTo>
                    <a:pt x="175" y="648"/>
                  </a:lnTo>
                  <a:lnTo>
                    <a:pt x="191" y="618"/>
                  </a:lnTo>
                  <a:lnTo>
                    <a:pt x="206" y="590"/>
                  </a:lnTo>
                  <a:lnTo>
                    <a:pt x="223" y="561"/>
                  </a:lnTo>
                  <a:lnTo>
                    <a:pt x="241" y="534"/>
                  </a:lnTo>
                  <a:lnTo>
                    <a:pt x="258" y="506"/>
                  </a:lnTo>
                  <a:lnTo>
                    <a:pt x="277" y="480"/>
                  </a:lnTo>
                  <a:lnTo>
                    <a:pt x="297" y="454"/>
                  </a:lnTo>
                  <a:lnTo>
                    <a:pt x="316" y="429"/>
                  </a:lnTo>
                  <a:lnTo>
                    <a:pt x="337" y="404"/>
                  </a:lnTo>
                  <a:lnTo>
                    <a:pt x="357" y="381"/>
                  </a:lnTo>
                  <a:lnTo>
                    <a:pt x="377" y="359"/>
                  </a:lnTo>
                  <a:lnTo>
                    <a:pt x="399" y="336"/>
                  </a:lnTo>
                  <a:lnTo>
                    <a:pt x="421" y="315"/>
                  </a:lnTo>
                  <a:lnTo>
                    <a:pt x="444" y="294"/>
                  </a:lnTo>
                  <a:lnTo>
                    <a:pt x="466" y="273"/>
                  </a:lnTo>
                  <a:lnTo>
                    <a:pt x="490" y="254"/>
                  </a:lnTo>
                  <a:lnTo>
                    <a:pt x="514" y="236"/>
                  </a:lnTo>
                  <a:lnTo>
                    <a:pt x="539" y="217"/>
                  </a:lnTo>
                  <a:lnTo>
                    <a:pt x="563" y="199"/>
                  </a:lnTo>
                  <a:lnTo>
                    <a:pt x="589" y="183"/>
                  </a:lnTo>
                  <a:lnTo>
                    <a:pt x="615" y="166"/>
                  </a:lnTo>
                  <a:lnTo>
                    <a:pt x="642" y="150"/>
                  </a:lnTo>
                  <a:lnTo>
                    <a:pt x="668" y="136"/>
                  </a:lnTo>
                  <a:lnTo>
                    <a:pt x="697" y="122"/>
                  </a:lnTo>
                  <a:lnTo>
                    <a:pt x="724" y="108"/>
                  </a:lnTo>
                  <a:lnTo>
                    <a:pt x="753" y="95"/>
                  </a:lnTo>
                  <a:lnTo>
                    <a:pt x="782" y="83"/>
                  </a:lnTo>
                  <a:lnTo>
                    <a:pt x="812" y="72"/>
                  </a:lnTo>
                  <a:lnTo>
                    <a:pt x="843" y="62"/>
                  </a:lnTo>
                  <a:lnTo>
                    <a:pt x="873" y="51"/>
                  </a:lnTo>
                  <a:lnTo>
                    <a:pt x="905" y="43"/>
                  </a:lnTo>
                  <a:lnTo>
                    <a:pt x="936" y="35"/>
                  </a:lnTo>
                  <a:lnTo>
                    <a:pt x="968" y="28"/>
                  </a:lnTo>
                  <a:lnTo>
                    <a:pt x="1002" y="21"/>
                  </a:lnTo>
                  <a:lnTo>
                    <a:pt x="1034" y="16"/>
                  </a:lnTo>
                  <a:lnTo>
                    <a:pt x="1068" y="11"/>
                  </a:lnTo>
                  <a:lnTo>
                    <a:pt x="1103" y="7"/>
                  </a:lnTo>
                  <a:lnTo>
                    <a:pt x="1137" y="4"/>
                  </a:lnTo>
                  <a:lnTo>
                    <a:pt x="1173" y="2"/>
                  </a:lnTo>
                  <a:lnTo>
                    <a:pt x="1209" y="1"/>
                  </a:lnTo>
                  <a:lnTo>
                    <a:pt x="1244" y="0"/>
                  </a:lnTo>
                  <a:lnTo>
                    <a:pt x="4468" y="0"/>
                  </a:lnTo>
                  <a:lnTo>
                    <a:pt x="4468" y="407"/>
                  </a:lnTo>
                  <a:lnTo>
                    <a:pt x="1244" y="407"/>
                  </a:lnTo>
                  <a:lnTo>
                    <a:pt x="1221" y="407"/>
                  </a:lnTo>
                  <a:lnTo>
                    <a:pt x="1196" y="408"/>
                  </a:lnTo>
                  <a:lnTo>
                    <a:pt x="1173" y="410"/>
                  </a:lnTo>
                  <a:lnTo>
                    <a:pt x="1151" y="412"/>
                  </a:lnTo>
                  <a:lnTo>
                    <a:pt x="1127" y="415"/>
                  </a:lnTo>
                  <a:lnTo>
                    <a:pt x="1105" y="418"/>
                  </a:lnTo>
                  <a:lnTo>
                    <a:pt x="1083" y="421"/>
                  </a:lnTo>
                  <a:lnTo>
                    <a:pt x="1061" y="425"/>
                  </a:lnTo>
                  <a:lnTo>
                    <a:pt x="1039" y="430"/>
                  </a:lnTo>
                  <a:lnTo>
                    <a:pt x="1019" y="435"/>
                  </a:lnTo>
                  <a:lnTo>
                    <a:pt x="998" y="441"/>
                  </a:lnTo>
                  <a:lnTo>
                    <a:pt x="978" y="447"/>
                  </a:lnTo>
                  <a:lnTo>
                    <a:pt x="958" y="453"/>
                  </a:lnTo>
                  <a:lnTo>
                    <a:pt x="938" y="461"/>
                  </a:lnTo>
                  <a:lnTo>
                    <a:pt x="919" y="469"/>
                  </a:lnTo>
                  <a:lnTo>
                    <a:pt x="900" y="477"/>
                  </a:lnTo>
                  <a:lnTo>
                    <a:pt x="881" y="486"/>
                  </a:lnTo>
                  <a:lnTo>
                    <a:pt x="864" y="494"/>
                  </a:lnTo>
                  <a:lnTo>
                    <a:pt x="846" y="504"/>
                  </a:lnTo>
                  <a:lnTo>
                    <a:pt x="828" y="514"/>
                  </a:lnTo>
                  <a:lnTo>
                    <a:pt x="811" y="524"/>
                  </a:lnTo>
                  <a:lnTo>
                    <a:pt x="795" y="536"/>
                  </a:lnTo>
                  <a:lnTo>
                    <a:pt x="778" y="547"/>
                  </a:lnTo>
                  <a:lnTo>
                    <a:pt x="762" y="558"/>
                  </a:lnTo>
                  <a:lnTo>
                    <a:pt x="747" y="570"/>
                  </a:lnTo>
                  <a:lnTo>
                    <a:pt x="731" y="583"/>
                  </a:lnTo>
                  <a:lnTo>
                    <a:pt x="717" y="596"/>
                  </a:lnTo>
                  <a:lnTo>
                    <a:pt x="702" y="609"/>
                  </a:lnTo>
                  <a:lnTo>
                    <a:pt x="689" y="623"/>
                  </a:lnTo>
                  <a:lnTo>
                    <a:pt x="674" y="637"/>
                  </a:lnTo>
                  <a:lnTo>
                    <a:pt x="661" y="652"/>
                  </a:lnTo>
                  <a:lnTo>
                    <a:pt x="648" y="667"/>
                  </a:lnTo>
                  <a:lnTo>
                    <a:pt x="633" y="684"/>
                  </a:lnTo>
                  <a:lnTo>
                    <a:pt x="619" y="702"/>
                  </a:lnTo>
                  <a:lnTo>
                    <a:pt x="606" y="721"/>
                  </a:lnTo>
                  <a:lnTo>
                    <a:pt x="593" y="740"/>
                  </a:lnTo>
                  <a:lnTo>
                    <a:pt x="579" y="759"/>
                  </a:lnTo>
                  <a:lnTo>
                    <a:pt x="567" y="780"/>
                  </a:lnTo>
                  <a:lnTo>
                    <a:pt x="556" y="800"/>
                  </a:lnTo>
                  <a:lnTo>
                    <a:pt x="544" y="821"/>
                  </a:lnTo>
                  <a:lnTo>
                    <a:pt x="533" y="843"/>
                  </a:lnTo>
                  <a:lnTo>
                    <a:pt x="522" y="864"/>
                  </a:lnTo>
                  <a:lnTo>
                    <a:pt x="512" y="887"/>
                  </a:lnTo>
                  <a:lnTo>
                    <a:pt x="503" y="909"/>
                  </a:lnTo>
                  <a:lnTo>
                    <a:pt x="494" y="931"/>
                  </a:lnTo>
                  <a:lnTo>
                    <a:pt x="486" y="955"/>
                  </a:lnTo>
                  <a:lnTo>
                    <a:pt x="477" y="979"/>
                  </a:lnTo>
                  <a:lnTo>
                    <a:pt x="469" y="1002"/>
                  </a:lnTo>
                  <a:lnTo>
                    <a:pt x="462" y="1027"/>
                  </a:lnTo>
                  <a:lnTo>
                    <a:pt x="455" y="1051"/>
                  </a:lnTo>
                  <a:lnTo>
                    <a:pt x="449" y="1077"/>
                  </a:lnTo>
                  <a:lnTo>
                    <a:pt x="443" y="1102"/>
                  </a:lnTo>
                  <a:lnTo>
                    <a:pt x="438" y="1128"/>
                  </a:lnTo>
                  <a:lnTo>
                    <a:pt x="432" y="1154"/>
                  </a:lnTo>
                  <a:lnTo>
                    <a:pt x="427" y="1180"/>
                  </a:lnTo>
                  <a:lnTo>
                    <a:pt x="424" y="1207"/>
                  </a:lnTo>
                  <a:lnTo>
                    <a:pt x="417" y="1261"/>
                  </a:lnTo>
                  <a:lnTo>
                    <a:pt x="412" y="1316"/>
                  </a:lnTo>
                  <a:lnTo>
                    <a:pt x="410" y="1372"/>
                  </a:lnTo>
                  <a:lnTo>
                    <a:pt x="409" y="1429"/>
                  </a:lnTo>
                  <a:lnTo>
                    <a:pt x="409" y="4271"/>
                  </a:lnTo>
                  <a:lnTo>
                    <a:pt x="0" y="4271"/>
                  </a:lnTo>
                  <a:close/>
                </a:path>
              </a:pathLst>
            </a:custGeom>
            <a:grpFill/>
            <a:ln>
              <a:noFill/>
            </a:ln>
          </p:spPr>
          <p:txBody>
            <a:bodyPr vert="horz" wrap="square" lIns="216747" tIns="108373" rIns="216747" bIns="108373" numCol="1" anchor="t" anchorCtr="0" compatLnSpc="1">
              <a:prstTxWarp prst="textNoShape">
                <a:avLst/>
              </a:prstTxWarp>
            </a:bodyPr>
            <a:lstStyle/>
            <a:p>
              <a:pPr marL="0" marR="0" lvl="0" indent="0" algn="l" defTabSz="10836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322554"/>
                </a:solidFill>
                <a:effectLst/>
                <a:uLnTx/>
                <a:uFillTx/>
                <a:latin typeface="Arial" panose="020B0604020202020204"/>
                <a:ea typeface="+mn-ea"/>
                <a:cs typeface="Arial" panose="020B0604020202020204" pitchFamily="34" charset="0"/>
                <a:sym typeface="Tenorite Regular"/>
              </a:endParaRPr>
            </a:p>
          </p:txBody>
        </p:sp>
        <p:sp>
          <p:nvSpPr>
            <p:cNvPr id="1095" name="Freeform 10">
              <a:extLst>
                <a:ext uri="{FF2B5EF4-FFF2-40B4-BE49-F238E27FC236}">
                  <a16:creationId xmlns:a16="http://schemas.microsoft.com/office/drawing/2014/main" id="{B89E129A-1393-BE3A-5423-129849D20B81}"/>
                </a:ext>
              </a:extLst>
            </p:cNvPr>
            <p:cNvSpPr>
              <a:spLocks/>
            </p:cNvSpPr>
            <p:nvPr/>
          </p:nvSpPr>
          <p:spPr bwMode="auto">
            <a:xfrm>
              <a:off x="9461917" y="4127189"/>
              <a:ext cx="27538" cy="61250"/>
            </a:xfrm>
            <a:custGeom>
              <a:avLst/>
              <a:gdLst>
                <a:gd name="T0" fmla="*/ 72 w 1244"/>
                <a:gd name="T1" fmla="*/ 2 h 3001"/>
                <a:gd name="T2" fmla="*/ 176 w 1244"/>
                <a:gd name="T3" fmla="*/ 11 h 3001"/>
                <a:gd name="T4" fmla="*/ 276 w 1244"/>
                <a:gd name="T5" fmla="*/ 28 h 3001"/>
                <a:gd name="T6" fmla="*/ 372 w 1244"/>
                <a:gd name="T7" fmla="*/ 51 h 3001"/>
                <a:gd name="T8" fmla="*/ 463 w 1244"/>
                <a:gd name="T9" fmla="*/ 83 h 3001"/>
                <a:gd name="T10" fmla="*/ 548 w 1244"/>
                <a:gd name="T11" fmla="*/ 122 h 3001"/>
                <a:gd name="T12" fmla="*/ 630 w 1244"/>
                <a:gd name="T13" fmla="*/ 166 h 3001"/>
                <a:gd name="T14" fmla="*/ 706 w 1244"/>
                <a:gd name="T15" fmla="*/ 217 h 3001"/>
                <a:gd name="T16" fmla="*/ 778 w 1244"/>
                <a:gd name="T17" fmla="*/ 273 h 3001"/>
                <a:gd name="T18" fmla="*/ 845 w 1244"/>
                <a:gd name="T19" fmla="*/ 336 h 3001"/>
                <a:gd name="T20" fmla="*/ 907 w 1244"/>
                <a:gd name="T21" fmla="*/ 404 h 3001"/>
                <a:gd name="T22" fmla="*/ 968 w 1244"/>
                <a:gd name="T23" fmla="*/ 480 h 3001"/>
                <a:gd name="T24" fmla="*/ 1022 w 1244"/>
                <a:gd name="T25" fmla="*/ 561 h 3001"/>
                <a:gd name="T26" fmla="*/ 1070 w 1244"/>
                <a:gd name="T27" fmla="*/ 648 h 3001"/>
                <a:gd name="T28" fmla="*/ 1111 w 1244"/>
                <a:gd name="T29" fmla="*/ 738 h 3001"/>
                <a:gd name="T30" fmla="*/ 1148 w 1244"/>
                <a:gd name="T31" fmla="*/ 832 h 3001"/>
                <a:gd name="T32" fmla="*/ 1179 w 1244"/>
                <a:gd name="T33" fmla="*/ 930 h 3001"/>
                <a:gd name="T34" fmla="*/ 1204 w 1244"/>
                <a:gd name="T35" fmla="*/ 1032 h 3001"/>
                <a:gd name="T36" fmla="*/ 1223 w 1244"/>
                <a:gd name="T37" fmla="*/ 1137 h 3001"/>
                <a:gd name="T38" fmla="*/ 1236 w 1244"/>
                <a:gd name="T39" fmla="*/ 1244 h 3001"/>
                <a:gd name="T40" fmla="*/ 1243 w 1244"/>
                <a:gd name="T41" fmla="*/ 1353 h 3001"/>
                <a:gd name="T42" fmla="*/ 1244 w 1244"/>
                <a:gd name="T43" fmla="*/ 1429 h 3001"/>
                <a:gd name="T44" fmla="*/ 837 w 1244"/>
                <a:gd name="T45" fmla="*/ 1429 h 3001"/>
                <a:gd name="T46" fmla="*/ 832 w 1244"/>
                <a:gd name="T47" fmla="*/ 1316 h 3001"/>
                <a:gd name="T48" fmla="*/ 817 w 1244"/>
                <a:gd name="T49" fmla="*/ 1180 h 3001"/>
                <a:gd name="T50" fmla="*/ 801 w 1244"/>
                <a:gd name="T51" fmla="*/ 1102 h 3001"/>
                <a:gd name="T52" fmla="*/ 783 w 1244"/>
                <a:gd name="T53" fmla="*/ 1027 h 3001"/>
                <a:gd name="T54" fmla="*/ 760 w 1244"/>
                <a:gd name="T55" fmla="*/ 955 h 3001"/>
                <a:gd name="T56" fmla="*/ 732 w 1244"/>
                <a:gd name="T57" fmla="*/ 887 h 3001"/>
                <a:gd name="T58" fmla="*/ 700 w 1244"/>
                <a:gd name="T59" fmla="*/ 821 h 3001"/>
                <a:gd name="T60" fmla="*/ 665 w 1244"/>
                <a:gd name="T61" fmla="*/ 759 h 3001"/>
                <a:gd name="T62" fmla="*/ 625 w 1244"/>
                <a:gd name="T63" fmla="*/ 702 h 3001"/>
                <a:gd name="T64" fmla="*/ 583 w 1244"/>
                <a:gd name="T65" fmla="*/ 652 h 3001"/>
                <a:gd name="T66" fmla="*/ 542 w 1244"/>
                <a:gd name="T67" fmla="*/ 610 h 3001"/>
                <a:gd name="T68" fmla="*/ 497 w 1244"/>
                <a:gd name="T69" fmla="*/ 570 h 3001"/>
                <a:gd name="T70" fmla="*/ 449 w 1244"/>
                <a:gd name="T71" fmla="*/ 536 h 3001"/>
                <a:gd name="T72" fmla="*/ 398 w 1244"/>
                <a:gd name="T73" fmla="*/ 504 h 3001"/>
                <a:gd name="T74" fmla="*/ 344 w 1244"/>
                <a:gd name="T75" fmla="*/ 477 h 3001"/>
                <a:gd name="T76" fmla="*/ 286 w 1244"/>
                <a:gd name="T77" fmla="*/ 453 h 3001"/>
                <a:gd name="T78" fmla="*/ 226 w 1244"/>
                <a:gd name="T79" fmla="*/ 435 h 3001"/>
                <a:gd name="T80" fmla="*/ 162 w 1244"/>
                <a:gd name="T81" fmla="*/ 421 h 3001"/>
                <a:gd name="T82" fmla="*/ 94 w 1244"/>
                <a:gd name="T83" fmla="*/ 412 h 3001"/>
                <a:gd name="T84" fmla="*/ 24 w 1244"/>
                <a:gd name="T85" fmla="*/ 407 h 30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44" h="3001">
                  <a:moveTo>
                    <a:pt x="0" y="0"/>
                  </a:moveTo>
                  <a:lnTo>
                    <a:pt x="36" y="1"/>
                  </a:lnTo>
                  <a:lnTo>
                    <a:pt x="72" y="2"/>
                  </a:lnTo>
                  <a:lnTo>
                    <a:pt x="107" y="4"/>
                  </a:lnTo>
                  <a:lnTo>
                    <a:pt x="141" y="7"/>
                  </a:lnTo>
                  <a:lnTo>
                    <a:pt x="176" y="11"/>
                  </a:lnTo>
                  <a:lnTo>
                    <a:pt x="210" y="16"/>
                  </a:lnTo>
                  <a:lnTo>
                    <a:pt x="243" y="21"/>
                  </a:lnTo>
                  <a:lnTo>
                    <a:pt x="276" y="28"/>
                  </a:lnTo>
                  <a:lnTo>
                    <a:pt x="309" y="35"/>
                  </a:lnTo>
                  <a:lnTo>
                    <a:pt x="340" y="43"/>
                  </a:lnTo>
                  <a:lnTo>
                    <a:pt x="372" y="51"/>
                  </a:lnTo>
                  <a:lnTo>
                    <a:pt x="403" y="62"/>
                  </a:lnTo>
                  <a:lnTo>
                    <a:pt x="432" y="72"/>
                  </a:lnTo>
                  <a:lnTo>
                    <a:pt x="463" y="83"/>
                  </a:lnTo>
                  <a:lnTo>
                    <a:pt x="491" y="95"/>
                  </a:lnTo>
                  <a:lnTo>
                    <a:pt x="520" y="108"/>
                  </a:lnTo>
                  <a:lnTo>
                    <a:pt x="548" y="122"/>
                  </a:lnTo>
                  <a:lnTo>
                    <a:pt x="576" y="136"/>
                  </a:lnTo>
                  <a:lnTo>
                    <a:pt x="603" y="150"/>
                  </a:lnTo>
                  <a:lnTo>
                    <a:pt x="630" y="166"/>
                  </a:lnTo>
                  <a:lnTo>
                    <a:pt x="655" y="183"/>
                  </a:lnTo>
                  <a:lnTo>
                    <a:pt x="681" y="199"/>
                  </a:lnTo>
                  <a:lnTo>
                    <a:pt x="706" y="217"/>
                  </a:lnTo>
                  <a:lnTo>
                    <a:pt x="731" y="236"/>
                  </a:lnTo>
                  <a:lnTo>
                    <a:pt x="754" y="254"/>
                  </a:lnTo>
                  <a:lnTo>
                    <a:pt x="778" y="273"/>
                  </a:lnTo>
                  <a:lnTo>
                    <a:pt x="801" y="294"/>
                  </a:lnTo>
                  <a:lnTo>
                    <a:pt x="824" y="315"/>
                  </a:lnTo>
                  <a:lnTo>
                    <a:pt x="845" y="336"/>
                  </a:lnTo>
                  <a:lnTo>
                    <a:pt x="867" y="359"/>
                  </a:lnTo>
                  <a:lnTo>
                    <a:pt x="887" y="381"/>
                  </a:lnTo>
                  <a:lnTo>
                    <a:pt x="907" y="404"/>
                  </a:lnTo>
                  <a:lnTo>
                    <a:pt x="928" y="429"/>
                  </a:lnTo>
                  <a:lnTo>
                    <a:pt x="948" y="454"/>
                  </a:lnTo>
                  <a:lnTo>
                    <a:pt x="968" y="480"/>
                  </a:lnTo>
                  <a:lnTo>
                    <a:pt x="986" y="507"/>
                  </a:lnTo>
                  <a:lnTo>
                    <a:pt x="1004" y="534"/>
                  </a:lnTo>
                  <a:lnTo>
                    <a:pt x="1022" y="561"/>
                  </a:lnTo>
                  <a:lnTo>
                    <a:pt x="1038" y="590"/>
                  </a:lnTo>
                  <a:lnTo>
                    <a:pt x="1054" y="618"/>
                  </a:lnTo>
                  <a:lnTo>
                    <a:pt x="1070" y="648"/>
                  </a:lnTo>
                  <a:lnTo>
                    <a:pt x="1084" y="677"/>
                  </a:lnTo>
                  <a:lnTo>
                    <a:pt x="1098" y="708"/>
                  </a:lnTo>
                  <a:lnTo>
                    <a:pt x="1111" y="738"/>
                  </a:lnTo>
                  <a:lnTo>
                    <a:pt x="1125" y="769"/>
                  </a:lnTo>
                  <a:lnTo>
                    <a:pt x="1137" y="800"/>
                  </a:lnTo>
                  <a:lnTo>
                    <a:pt x="1148" y="832"/>
                  </a:lnTo>
                  <a:lnTo>
                    <a:pt x="1159" y="864"/>
                  </a:lnTo>
                  <a:lnTo>
                    <a:pt x="1170" y="897"/>
                  </a:lnTo>
                  <a:lnTo>
                    <a:pt x="1179" y="930"/>
                  </a:lnTo>
                  <a:lnTo>
                    <a:pt x="1188" y="964"/>
                  </a:lnTo>
                  <a:lnTo>
                    <a:pt x="1196" y="997"/>
                  </a:lnTo>
                  <a:lnTo>
                    <a:pt x="1204" y="1032"/>
                  </a:lnTo>
                  <a:lnTo>
                    <a:pt x="1211" y="1067"/>
                  </a:lnTo>
                  <a:lnTo>
                    <a:pt x="1217" y="1101"/>
                  </a:lnTo>
                  <a:lnTo>
                    <a:pt x="1223" y="1137"/>
                  </a:lnTo>
                  <a:lnTo>
                    <a:pt x="1228" y="1172"/>
                  </a:lnTo>
                  <a:lnTo>
                    <a:pt x="1233" y="1208"/>
                  </a:lnTo>
                  <a:lnTo>
                    <a:pt x="1236" y="1244"/>
                  </a:lnTo>
                  <a:lnTo>
                    <a:pt x="1239" y="1280"/>
                  </a:lnTo>
                  <a:lnTo>
                    <a:pt x="1241" y="1317"/>
                  </a:lnTo>
                  <a:lnTo>
                    <a:pt x="1243" y="1353"/>
                  </a:lnTo>
                  <a:lnTo>
                    <a:pt x="1244" y="1391"/>
                  </a:lnTo>
                  <a:lnTo>
                    <a:pt x="1244" y="1429"/>
                  </a:lnTo>
                  <a:lnTo>
                    <a:pt x="1244" y="1429"/>
                  </a:lnTo>
                  <a:lnTo>
                    <a:pt x="1244" y="3001"/>
                  </a:lnTo>
                  <a:lnTo>
                    <a:pt x="837" y="3001"/>
                  </a:lnTo>
                  <a:lnTo>
                    <a:pt x="837" y="1429"/>
                  </a:lnTo>
                  <a:lnTo>
                    <a:pt x="836" y="1429"/>
                  </a:lnTo>
                  <a:lnTo>
                    <a:pt x="835" y="1372"/>
                  </a:lnTo>
                  <a:lnTo>
                    <a:pt x="832" y="1316"/>
                  </a:lnTo>
                  <a:lnTo>
                    <a:pt x="827" y="1261"/>
                  </a:lnTo>
                  <a:lnTo>
                    <a:pt x="821" y="1207"/>
                  </a:lnTo>
                  <a:lnTo>
                    <a:pt x="817" y="1180"/>
                  </a:lnTo>
                  <a:lnTo>
                    <a:pt x="812" y="1154"/>
                  </a:lnTo>
                  <a:lnTo>
                    <a:pt x="807" y="1128"/>
                  </a:lnTo>
                  <a:lnTo>
                    <a:pt x="801" y="1102"/>
                  </a:lnTo>
                  <a:lnTo>
                    <a:pt x="796" y="1077"/>
                  </a:lnTo>
                  <a:lnTo>
                    <a:pt x="789" y="1051"/>
                  </a:lnTo>
                  <a:lnTo>
                    <a:pt x="783" y="1027"/>
                  </a:lnTo>
                  <a:lnTo>
                    <a:pt x="775" y="1002"/>
                  </a:lnTo>
                  <a:lnTo>
                    <a:pt x="768" y="979"/>
                  </a:lnTo>
                  <a:lnTo>
                    <a:pt x="760" y="955"/>
                  </a:lnTo>
                  <a:lnTo>
                    <a:pt x="750" y="931"/>
                  </a:lnTo>
                  <a:lnTo>
                    <a:pt x="741" y="909"/>
                  </a:lnTo>
                  <a:lnTo>
                    <a:pt x="732" y="887"/>
                  </a:lnTo>
                  <a:lnTo>
                    <a:pt x="722" y="864"/>
                  </a:lnTo>
                  <a:lnTo>
                    <a:pt x="712" y="843"/>
                  </a:lnTo>
                  <a:lnTo>
                    <a:pt x="700" y="821"/>
                  </a:lnTo>
                  <a:lnTo>
                    <a:pt x="689" y="800"/>
                  </a:lnTo>
                  <a:lnTo>
                    <a:pt x="677" y="780"/>
                  </a:lnTo>
                  <a:lnTo>
                    <a:pt x="665" y="759"/>
                  </a:lnTo>
                  <a:lnTo>
                    <a:pt x="652" y="740"/>
                  </a:lnTo>
                  <a:lnTo>
                    <a:pt x="639" y="721"/>
                  </a:lnTo>
                  <a:lnTo>
                    <a:pt x="625" y="702"/>
                  </a:lnTo>
                  <a:lnTo>
                    <a:pt x="611" y="684"/>
                  </a:lnTo>
                  <a:lnTo>
                    <a:pt x="596" y="667"/>
                  </a:lnTo>
                  <a:lnTo>
                    <a:pt x="583" y="652"/>
                  </a:lnTo>
                  <a:lnTo>
                    <a:pt x="570" y="637"/>
                  </a:lnTo>
                  <a:lnTo>
                    <a:pt x="557" y="623"/>
                  </a:lnTo>
                  <a:lnTo>
                    <a:pt x="542" y="610"/>
                  </a:lnTo>
                  <a:lnTo>
                    <a:pt x="528" y="596"/>
                  </a:lnTo>
                  <a:lnTo>
                    <a:pt x="513" y="583"/>
                  </a:lnTo>
                  <a:lnTo>
                    <a:pt x="497" y="570"/>
                  </a:lnTo>
                  <a:lnTo>
                    <a:pt x="482" y="558"/>
                  </a:lnTo>
                  <a:lnTo>
                    <a:pt x="466" y="547"/>
                  </a:lnTo>
                  <a:lnTo>
                    <a:pt x="449" y="536"/>
                  </a:lnTo>
                  <a:lnTo>
                    <a:pt x="433" y="524"/>
                  </a:lnTo>
                  <a:lnTo>
                    <a:pt x="416" y="514"/>
                  </a:lnTo>
                  <a:lnTo>
                    <a:pt x="398" y="504"/>
                  </a:lnTo>
                  <a:lnTo>
                    <a:pt x="381" y="494"/>
                  </a:lnTo>
                  <a:lnTo>
                    <a:pt x="363" y="486"/>
                  </a:lnTo>
                  <a:lnTo>
                    <a:pt x="344" y="477"/>
                  </a:lnTo>
                  <a:lnTo>
                    <a:pt x="326" y="469"/>
                  </a:lnTo>
                  <a:lnTo>
                    <a:pt x="307" y="461"/>
                  </a:lnTo>
                  <a:lnTo>
                    <a:pt x="286" y="453"/>
                  </a:lnTo>
                  <a:lnTo>
                    <a:pt x="267" y="447"/>
                  </a:lnTo>
                  <a:lnTo>
                    <a:pt x="246" y="441"/>
                  </a:lnTo>
                  <a:lnTo>
                    <a:pt x="226" y="435"/>
                  </a:lnTo>
                  <a:lnTo>
                    <a:pt x="205" y="430"/>
                  </a:lnTo>
                  <a:lnTo>
                    <a:pt x="183" y="425"/>
                  </a:lnTo>
                  <a:lnTo>
                    <a:pt x="162" y="421"/>
                  </a:lnTo>
                  <a:lnTo>
                    <a:pt x="139" y="418"/>
                  </a:lnTo>
                  <a:lnTo>
                    <a:pt x="117" y="415"/>
                  </a:lnTo>
                  <a:lnTo>
                    <a:pt x="94" y="412"/>
                  </a:lnTo>
                  <a:lnTo>
                    <a:pt x="71" y="410"/>
                  </a:lnTo>
                  <a:lnTo>
                    <a:pt x="48" y="408"/>
                  </a:lnTo>
                  <a:lnTo>
                    <a:pt x="24" y="407"/>
                  </a:lnTo>
                  <a:lnTo>
                    <a:pt x="0" y="407"/>
                  </a:lnTo>
                  <a:lnTo>
                    <a:pt x="0" y="0"/>
                  </a:lnTo>
                  <a:close/>
                </a:path>
              </a:pathLst>
            </a:custGeom>
            <a:grpFill/>
            <a:ln>
              <a:noFill/>
            </a:ln>
          </p:spPr>
          <p:txBody>
            <a:bodyPr vert="horz" wrap="square" lIns="216747" tIns="108373" rIns="216747" bIns="108373" numCol="1" anchor="t" anchorCtr="0" compatLnSpc="1">
              <a:prstTxWarp prst="textNoShape">
                <a:avLst/>
              </a:prstTxWarp>
            </a:bodyPr>
            <a:lstStyle/>
            <a:p>
              <a:pPr marL="0" marR="0" lvl="0" indent="0" algn="l" defTabSz="10836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322554"/>
                </a:solidFill>
                <a:effectLst/>
                <a:uLnTx/>
                <a:uFillTx/>
                <a:latin typeface="Arial" panose="020B0604020202020204"/>
                <a:ea typeface="+mn-ea"/>
                <a:cs typeface="Arial" panose="020B0604020202020204" pitchFamily="34" charset="0"/>
                <a:sym typeface="Tenorite Regular"/>
              </a:endParaRPr>
            </a:p>
          </p:txBody>
        </p:sp>
        <p:sp>
          <p:nvSpPr>
            <p:cNvPr id="1096" name="Freeform 11">
              <a:extLst>
                <a:ext uri="{FF2B5EF4-FFF2-40B4-BE49-F238E27FC236}">
                  <a16:creationId xmlns:a16="http://schemas.microsoft.com/office/drawing/2014/main" id="{FEED119D-E543-5EE9-D1A6-CEFACEB88629}"/>
                </a:ext>
              </a:extLst>
            </p:cNvPr>
            <p:cNvSpPr>
              <a:spLocks noEditPoints="1"/>
            </p:cNvSpPr>
            <p:nvPr/>
          </p:nvSpPr>
          <p:spPr bwMode="auto">
            <a:xfrm>
              <a:off x="9518880" y="4073247"/>
              <a:ext cx="49795" cy="45938"/>
            </a:xfrm>
            <a:custGeom>
              <a:avLst/>
              <a:gdLst>
                <a:gd name="T0" fmla="*/ 2237 w 2250"/>
                <a:gd name="T1" fmla="*/ 1293 h 2245"/>
                <a:gd name="T2" fmla="*/ 2191 w 2250"/>
                <a:gd name="T3" fmla="*/ 1482 h 2245"/>
                <a:gd name="T4" fmla="*/ 2114 w 2250"/>
                <a:gd name="T5" fmla="*/ 1657 h 2245"/>
                <a:gd name="T6" fmla="*/ 2010 w 2250"/>
                <a:gd name="T7" fmla="*/ 1815 h 2245"/>
                <a:gd name="T8" fmla="*/ 1882 w 2250"/>
                <a:gd name="T9" fmla="*/ 1953 h 2245"/>
                <a:gd name="T10" fmla="*/ 1731 w 2250"/>
                <a:gd name="T11" fmla="*/ 2068 h 2245"/>
                <a:gd name="T12" fmla="*/ 1563 w 2250"/>
                <a:gd name="T13" fmla="*/ 2157 h 2245"/>
                <a:gd name="T14" fmla="*/ 1379 w 2250"/>
                <a:gd name="T15" fmla="*/ 2217 h 2245"/>
                <a:gd name="T16" fmla="*/ 1183 w 2250"/>
                <a:gd name="T17" fmla="*/ 2243 h 2245"/>
                <a:gd name="T18" fmla="*/ 1010 w 2250"/>
                <a:gd name="T19" fmla="*/ 2238 h 2245"/>
                <a:gd name="T20" fmla="*/ 817 w 2250"/>
                <a:gd name="T21" fmla="*/ 2201 h 2245"/>
                <a:gd name="T22" fmla="*/ 637 w 2250"/>
                <a:gd name="T23" fmla="*/ 2133 h 2245"/>
                <a:gd name="T24" fmla="*/ 474 w 2250"/>
                <a:gd name="T25" fmla="*/ 2037 h 2245"/>
                <a:gd name="T26" fmla="*/ 329 w 2250"/>
                <a:gd name="T27" fmla="*/ 1916 h 2245"/>
                <a:gd name="T28" fmla="*/ 208 w 2250"/>
                <a:gd name="T29" fmla="*/ 1771 h 2245"/>
                <a:gd name="T30" fmla="*/ 111 w 2250"/>
                <a:gd name="T31" fmla="*/ 1608 h 2245"/>
                <a:gd name="T32" fmla="*/ 43 w 2250"/>
                <a:gd name="T33" fmla="*/ 1429 h 2245"/>
                <a:gd name="T34" fmla="*/ 6 w 2250"/>
                <a:gd name="T35" fmla="*/ 1237 h 2245"/>
                <a:gd name="T36" fmla="*/ 3 w 2250"/>
                <a:gd name="T37" fmla="*/ 1037 h 2245"/>
                <a:gd name="T38" fmla="*/ 36 w 2250"/>
                <a:gd name="T39" fmla="*/ 842 h 2245"/>
                <a:gd name="T40" fmla="*/ 99 w 2250"/>
                <a:gd name="T41" fmla="*/ 661 h 2245"/>
                <a:gd name="T42" fmla="*/ 192 w 2250"/>
                <a:gd name="T43" fmla="*/ 496 h 2245"/>
                <a:gd name="T44" fmla="*/ 311 w 2250"/>
                <a:gd name="T45" fmla="*/ 349 h 2245"/>
                <a:gd name="T46" fmla="*/ 452 w 2250"/>
                <a:gd name="T47" fmla="*/ 224 h 2245"/>
                <a:gd name="T48" fmla="*/ 613 w 2250"/>
                <a:gd name="T49" fmla="*/ 123 h 2245"/>
                <a:gd name="T50" fmla="*/ 790 w 2250"/>
                <a:gd name="T51" fmla="*/ 51 h 2245"/>
                <a:gd name="T52" fmla="*/ 982 w 2250"/>
                <a:gd name="T53" fmla="*/ 9 h 2245"/>
                <a:gd name="T54" fmla="*/ 1183 w 2250"/>
                <a:gd name="T55" fmla="*/ 1 h 2245"/>
                <a:gd name="T56" fmla="*/ 1379 w 2250"/>
                <a:gd name="T57" fmla="*/ 29 h 2245"/>
                <a:gd name="T58" fmla="*/ 1563 w 2250"/>
                <a:gd name="T59" fmla="*/ 89 h 2245"/>
                <a:gd name="T60" fmla="*/ 1731 w 2250"/>
                <a:gd name="T61" fmla="*/ 177 h 2245"/>
                <a:gd name="T62" fmla="*/ 1882 w 2250"/>
                <a:gd name="T63" fmla="*/ 292 h 2245"/>
                <a:gd name="T64" fmla="*/ 2010 w 2250"/>
                <a:gd name="T65" fmla="*/ 430 h 2245"/>
                <a:gd name="T66" fmla="*/ 2114 w 2250"/>
                <a:gd name="T67" fmla="*/ 588 h 2245"/>
                <a:gd name="T68" fmla="*/ 2191 w 2250"/>
                <a:gd name="T69" fmla="*/ 763 h 2245"/>
                <a:gd name="T70" fmla="*/ 2237 w 2250"/>
                <a:gd name="T71" fmla="*/ 952 h 2245"/>
                <a:gd name="T72" fmla="*/ 1632 w 2250"/>
                <a:gd name="T73" fmla="*/ 1629 h 2245"/>
                <a:gd name="T74" fmla="*/ 1771 w 2250"/>
                <a:gd name="T75" fmla="*/ 1433 h 2245"/>
                <a:gd name="T76" fmla="*/ 1838 w 2250"/>
                <a:gd name="T77" fmla="*/ 1196 h 2245"/>
                <a:gd name="T78" fmla="*/ 1819 w 2250"/>
                <a:gd name="T79" fmla="*/ 943 h 2245"/>
                <a:gd name="T80" fmla="*/ 1720 w 2250"/>
                <a:gd name="T81" fmla="*/ 722 h 2245"/>
                <a:gd name="T82" fmla="*/ 1554 w 2250"/>
                <a:gd name="T83" fmla="*/ 549 h 2245"/>
                <a:gd name="T84" fmla="*/ 1338 w 2250"/>
                <a:gd name="T85" fmla="*/ 440 h 2245"/>
                <a:gd name="T86" fmla="*/ 1088 w 2250"/>
                <a:gd name="T87" fmla="*/ 409 h 2245"/>
                <a:gd name="T88" fmla="*/ 846 w 2250"/>
                <a:gd name="T89" fmla="*/ 464 h 2245"/>
                <a:gd name="T90" fmla="*/ 644 w 2250"/>
                <a:gd name="T91" fmla="*/ 593 h 2245"/>
                <a:gd name="T92" fmla="*/ 495 w 2250"/>
                <a:gd name="T93" fmla="*/ 781 h 2245"/>
                <a:gd name="T94" fmla="*/ 417 w 2250"/>
                <a:gd name="T95" fmla="*/ 1013 h 2245"/>
                <a:gd name="T96" fmla="*/ 423 w 2250"/>
                <a:gd name="T97" fmla="*/ 1267 h 2245"/>
                <a:gd name="T98" fmla="*/ 512 w 2250"/>
                <a:gd name="T99" fmla="*/ 1493 h 2245"/>
                <a:gd name="T100" fmla="*/ 669 w 2250"/>
                <a:gd name="T101" fmla="*/ 1674 h 2245"/>
                <a:gd name="T102" fmla="*/ 879 w 2250"/>
                <a:gd name="T103" fmla="*/ 1794 h 2245"/>
                <a:gd name="T104" fmla="*/ 1125 w 2250"/>
                <a:gd name="T105" fmla="*/ 1838 h 2245"/>
                <a:gd name="T106" fmla="*/ 1338 w 2250"/>
                <a:gd name="T107" fmla="*/ 1806 h 2245"/>
                <a:gd name="T108" fmla="*/ 1554 w 2250"/>
                <a:gd name="T109" fmla="*/ 1696 h 2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250" h="2245">
                  <a:moveTo>
                    <a:pt x="2250" y="1122"/>
                  </a:moveTo>
                  <a:lnTo>
                    <a:pt x="2250" y="1152"/>
                  </a:lnTo>
                  <a:lnTo>
                    <a:pt x="2249" y="1180"/>
                  </a:lnTo>
                  <a:lnTo>
                    <a:pt x="2247" y="1209"/>
                  </a:lnTo>
                  <a:lnTo>
                    <a:pt x="2244" y="1237"/>
                  </a:lnTo>
                  <a:lnTo>
                    <a:pt x="2241" y="1266"/>
                  </a:lnTo>
                  <a:lnTo>
                    <a:pt x="2237" y="1293"/>
                  </a:lnTo>
                  <a:lnTo>
                    <a:pt x="2233" y="1320"/>
                  </a:lnTo>
                  <a:lnTo>
                    <a:pt x="2228" y="1349"/>
                  </a:lnTo>
                  <a:lnTo>
                    <a:pt x="2222" y="1375"/>
                  </a:lnTo>
                  <a:lnTo>
                    <a:pt x="2214" y="1403"/>
                  </a:lnTo>
                  <a:lnTo>
                    <a:pt x="2207" y="1429"/>
                  </a:lnTo>
                  <a:lnTo>
                    <a:pt x="2200" y="1456"/>
                  </a:lnTo>
                  <a:lnTo>
                    <a:pt x="2191" y="1482"/>
                  </a:lnTo>
                  <a:lnTo>
                    <a:pt x="2182" y="1508"/>
                  </a:lnTo>
                  <a:lnTo>
                    <a:pt x="2173" y="1534"/>
                  </a:lnTo>
                  <a:lnTo>
                    <a:pt x="2161" y="1558"/>
                  </a:lnTo>
                  <a:lnTo>
                    <a:pt x="2151" y="1584"/>
                  </a:lnTo>
                  <a:lnTo>
                    <a:pt x="2139" y="1608"/>
                  </a:lnTo>
                  <a:lnTo>
                    <a:pt x="2127" y="1633"/>
                  </a:lnTo>
                  <a:lnTo>
                    <a:pt x="2114" y="1657"/>
                  </a:lnTo>
                  <a:lnTo>
                    <a:pt x="2101" y="1681"/>
                  </a:lnTo>
                  <a:lnTo>
                    <a:pt x="2087" y="1704"/>
                  </a:lnTo>
                  <a:lnTo>
                    <a:pt x="2073" y="1727"/>
                  </a:lnTo>
                  <a:lnTo>
                    <a:pt x="2058" y="1750"/>
                  </a:lnTo>
                  <a:lnTo>
                    <a:pt x="2043" y="1772"/>
                  </a:lnTo>
                  <a:lnTo>
                    <a:pt x="2027" y="1793"/>
                  </a:lnTo>
                  <a:lnTo>
                    <a:pt x="2010" y="1815"/>
                  </a:lnTo>
                  <a:lnTo>
                    <a:pt x="1993" y="1836"/>
                  </a:lnTo>
                  <a:lnTo>
                    <a:pt x="1976" y="1857"/>
                  </a:lnTo>
                  <a:lnTo>
                    <a:pt x="1958" y="1877"/>
                  </a:lnTo>
                  <a:lnTo>
                    <a:pt x="1940" y="1896"/>
                  </a:lnTo>
                  <a:lnTo>
                    <a:pt x="1921" y="1916"/>
                  </a:lnTo>
                  <a:lnTo>
                    <a:pt x="1901" y="1935"/>
                  </a:lnTo>
                  <a:lnTo>
                    <a:pt x="1882" y="1953"/>
                  </a:lnTo>
                  <a:lnTo>
                    <a:pt x="1861" y="1970"/>
                  </a:lnTo>
                  <a:lnTo>
                    <a:pt x="1841" y="1988"/>
                  </a:lnTo>
                  <a:lnTo>
                    <a:pt x="1820" y="2005"/>
                  </a:lnTo>
                  <a:lnTo>
                    <a:pt x="1798" y="2021"/>
                  </a:lnTo>
                  <a:lnTo>
                    <a:pt x="1776" y="2038"/>
                  </a:lnTo>
                  <a:lnTo>
                    <a:pt x="1754" y="2053"/>
                  </a:lnTo>
                  <a:lnTo>
                    <a:pt x="1731" y="2068"/>
                  </a:lnTo>
                  <a:lnTo>
                    <a:pt x="1708" y="2082"/>
                  </a:lnTo>
                  <a:lnTo>
                    <a:pt x="1685" y="2096"/>
                  </a:lnTo>
                  <a:lnTo>
                    <a:pt x="1662" y="2109"/>
                  </a:lnTo>
                  <a:lnTo>
                    <a:pt x="1637" y="2122"/>
                  </a:lnTo>
                  <a:lnTo>
                    <a:pt x="1613" y="2134"/>
                  </a:lnTo>
                  <a:lnTo>
                    <a:pt x="1588" y="2145"/>
                  </a:lnTo>
                  <a:lnTo>
                    <a:pt x="1563" y="2157"/>
                  </a:lnTo>
                  <a:lnTo>
                    <a:pt x="1537" y="2167"/>
                  </a:lnTo>
                  <a:lnTo>
                    <a:pt x="1512" y="2177"/>
                  </a:lnTo>
                  <a:lnTo>
                    <a:pt x="1486" y="2186"/>
                  </a:lnTo>
                  <a:lnTo>
                    <a:pt x="1460" y="2194"/>
                  </a:lnTo>
                  <a:lnTo>
                    <a:pt x="1433" y="2202"/>
                  </a:lnTo>
                  <a:lnTo>
                    <a:pt x="1407" y="2209"/>
                  </a:lnTo>
                  <a:lnTo>
                    <a:pt x="1379" y="2217"/>
                  </a:lnTo>
                  <a:lnTo>
                    <a:pt x="1351" y="2222"/>
                  </a:lnTo>
                  <a:lnTo>
                    <a:pt x="1324" y="2228"/>
                  </a:lnTo>
                  <a:lnTo>
                    <a:pt x="1296" y="2232"/>
                  </a:lnTo>
                  <a:lnTo>
                    <a:pt x="1268" y="2236"/>
                  </a:lnTo>
                  <a:lnTo>
                    <a:pt x="1240" y="2239"/>
                  </a:lnTo>
                  <a:lnTo>
                    <a:pt x="1212" y="2242"/>
                  </a:lnTo>
                  <a:lnTo>
                    <a:pt x="1183" y="2243"/>
                  </a:lnTo>
                  <a:lnTo>
                    <a:pt x="1154" y="2245"/>
                  </a:lnTo>
                  <a:lnTo>
                    <a:pt x="1125" y="2245"/>
                  </a:lnTo>
                  <a:lnTo>
                    <a:pt x="1125" y="2244"/>
                  </a:lnTo>
                  <a:lnTo>
                    <a:pt x="1096" y="2244"/>
                  </a:lnTo>
                  <a:lnTo>
                    <a:pt x="1067" y="2243"/>
                  </a:lnTo>
                  <a:lnTo>
                    <a:pt x="1038" y="2241"/>
                  </a:lnTo>
                  <a:lnTo>
                    <a:pt x="1010" y="2238"/>
                  </a:lnTo>
                  <a:lnTo>
                    <a:pt x="982" y="2235"/>
                  </a:lnTo>
                  <a:lnTo>
                    <a:pt x="954" y="2231"/>
                  </a:lnTo>
                  <a:lnTo>
                    <a:pt x="926" y="2227"/>
                  </a:lnTo>
                  <a:lnTo>
                    <a:pt x="899" y="2222"/>
                  </a:lnTo>
                  <a:lnTo>
                    <a:pt x="871" y="2216"/>
                  </a:lnTo>
                  <a:lnTo>
                    <a:pt x="843" y="2208"/>
                  </a:lnTo>
                  <a:lnTo>
                    <a:pt x="817" y="2201"/>
                  </a:lnTo>
                  <a:lnTo>
                    <a:pt x="790" y="2193"/>
                  </a:lnTo>
                  <a:lnTo>
                    <a:pt x="764" y="2185"/>
                  </a:lnTo>
                  <a:lnTo>
                    <a:pt x="738" y="2176"/>
                  </a:lnTo>
                  <a:lnTo>
                    <a:pt x="713" y="2166"/>
                  </a:lnTo>
                  <a:lnTo>
                    <a:pt x="687" y="2156"/>
                  </a:lnTo>
                  <a:lnTo>
                    <a:pt x="662" y="2145"/>
                  </a:lnTo>
                  <a:lnTo>
                    <a:pt x="637" y="2133"/>
                  </a:lnTo>
                  <a:lnTo>
                    <a:pt x="613" y="2121"/>
                  </a:lnTo>
                  <a:lnTo>
                    <a:pt x="588" y="2109"/>
                  </a:lnTo>
                  <a:lnTo>
                    <a:pt x="565" y="2096"/>
                  </a:lnTo>
                  <a:lnTo>
                    <a:pt x="542" y="2081"/>
                  </a:lnTo>
                  <a:lnTo>
                    <a:pt x="519" y="2067"/>
                  </a:lnTo>
                  <a:lnTo>
                    <a:pt x="496" y="2053"/>
                  </a:lnTo>
                  <a:lnTo>
                    <a:pt x="474" y="2037"/>
                  </a:lnTo>
                  <a:lnTo>
                    <a:pt x="452" y="2021"/>
                  </a:lnTo>
                  <a:lnTo>
                    <a:pt x="430" y="2005"/>
                  </a:lnTo>
                  <a:lnTo>
                    <a:pt x="409" y="1988"/>
                  </a:lnTo>
                  <a:lnTo>
                    <a:pt x="389" y="1970"/>
                  </a:lnTo>
                  <a:lnTo>
                    <a:pt x="368" y="1952"/>
                  </a:lnTo>
                  <a:lnTo>
                    <a:pt x="349" y="1934"/>
                  </a:lnTo>
                  <a:lnTo>
                    <a:pt x="329" y="1916"/>
                  </a:lnTo>
                  <a:lnTo>
                    <a:pt x="311" y="1896"/>
                  </a:lnTo>
                  <a:lnTo>
                    <a:pt x="293" y="1876"/>
                  </a:lnTo>
                  <a:lnTo>
                    <a:pt x="274" y="1857"/>
                  </a:lnTo>
                  <a:lnTo>
                    <a:pt x="257" y="1835"/>
                  </a:lnTo>
                  <a:lnTo>
                    <a:pt x="240" y="1815"/>
                  </a:lnTo>
                  <a:lnTo>
                    <a:pt x="223" y="1793"/>
                  </a:lnTo>
                  <a:lnTo>
                    <a:pt x="208" y="1771"/>
                  </a:lnTo>
                  <a:lnTo>
                    <a:pt x="192" y="1750"/>
                  </a:lnTo>
                  <a:lnTo>
                    <a:pt x="177" y="1726"/>
                  </a:lnTo>
                  <a:lnTo>
                    <a:pt x="163" y="1704"/>
                  </a:lnTo>
                  <a:lnTo>
                    <a:pt x="149" y="1681"/>
                  </a:lnTo>
                  <a:lnTo>
                    <a:pt x="136" y="1657"/>
                  </a:lnTo>
                  <a:lnTo>
                    <a:pt x="123" y="1633"/>
                  </a:lnTo>
                  <a:lnTo>
                    <a:pt x="111" y="1608"/>
                  </a:lnTo>
                  <a:lnTo>
                    <a:pt x="99" y="1584"/>
                  </a:lnTo>
                  <a:lnTo>
                    <a:pt x="89" y="1558"/>
                  </a:lnTo>
                  <a:lnTo>
                    <a:pt x="78" y="1533"/>
                  </a:lnTo>
                  <a:lnTo>
                    <a:pt x="68" y="1508"/>
                  </a:lnTo>
                  <a:lnTo>
                    <a:pt x="59" y="1482"/>
                  </a:lnTo>
                  <a:lnTo>
                    <a:pt x="51" y="1456"/>
                  </a:lnTo>
                  <a:lnTo>
                    <a:pt x="43" y="1429"/>
                  </a:lnTo>
                  <a:lnTo>
                    <a:pt x="36" y="1403"/>
                  </a:lnTo>
                  <a:lnTo>
                    <a:pt x="29" y="1375"/>
                  </a:lnTo>
                  <a:lnTo>
                    <a:pt x="22" y="1348"/>
                  </a:lnTo>
                  <a:lnTo>
                    <a:pt x="17" y="1320"/>
                  </a:lnTo>
                  <a:lnTo>
                    <a:pt x="13" y="1293"/>
                  </a:lnTo>
                  <a:lnTo>
                    <a:pt x="9" y="1266"/>
                  </a:lnTo>
                  <a:lnTo>
                    <a:pt x="6" y="1237"/>
                  </a:lnTo>
                  <a:lnTo>
                    <a:pt x="3" y="1209"/>
                  </a:lnTo>
                  <a:lnTo>
                    <a:pt x="1" y="1180"/>
                  </a:lnTo>
                  <a:lnTo>
                    <a:pt x="0" y="1152"/>
                  </a:lnTo>
                  <a:lnTo>
                    <a:pt x="0" y="1122"/>
                  </a:lnTo>
                  <a:lnTo>
                    <a:pt x="0" y="1094"/>
                  </a:lnTo>
                  <a:lnTo>
                    <a:pt x="1" y="1065"/>
                  </a:lnTo>
                  <a:lnTo>
                    <a:pt x="3" y="1037"/>
                  </a:lnTo>
                  <a:lnTo>
                    <a:pt x="6" y="1008"/>
                  </a:lnTo>
                  <a:lnTo>
                    <a:pt x="9" y="980"/>
                  </a:lnTo>
                  <a:lnTo>
                    <a:pt x="13" y="952"/>
                  </a:lnTo>
                  <a:lnTo>
                    <a:pt x="17" y="925"/>
                  </a:lnTo>
                  <a:lnTo>
                    <a:pt x="22" y="897"/>
                  </a:lnTo>
                  <a:lnTo>
                    <a:pt x="29" y="870"/>
                  </a:lnTo>
                  <a:lnTo>
                    <a:pt x="36" y="842"/>
                  </a:lnTo>
                  <a:lnTo>
                    <a:pt x="43" y="816"/>
                  </a:lnTo>
                  <a:lnTo>
                    <a:pt x="51" y="790"/>
                  </a:lnTo>
                  <a:lnTo>
                    <a:pt x="59" y="763"/>
                  </a:lnTo>
                  <a:lnTo>
                    <a:pt x="68" y="738"/>
                  </a:lnTo>
                  <a:lnTo>
                    <a:pt x="78" y="712"/>
                  </a:lnTo>
                  <a:lnTo>
                    <a:pt x="89" y="687"/>
                  </a:lnTo>
                  <a:lnTo>
                    <a:pt x="99" y="661"/>
                  </a:lnTo>
                  <a:lnTo>
                    <a:pt x="111" y="637"/>
                  </a:lnTo>
                  <a:lnTo>
                    <a:pt x="123" y="613"/>
                  </a:lnTo>
                  <a:lnTo>
                    <a:pt x="136" y="588"/>
                  </a:lnTo>
                  <a:lnTo>
                    <a:pt x="149" y="565"/>
                  </a:lnTo>
                  <a:lnTo>
                    <a:pt x="163" y="541"/>
                  </a:lnTo>
                  <a:lnTo>
                    <a:pt x="177" y="519"/>
                  </a:lnTo>
                  <a:lnTo>
                    <a:pt x="192" y="496"/>
                  </a:lnTo>
                  <a:lnTo>
                    <a:pt x="208" y="474"/>
                  </a:lnTo>
                  <a:lnTo>
                    <a:pt x="223" y="452"/>
                  </a:lnTo>
                  <a:lnTo>
                    <a:pt x="240" y="430"/>
                  </a:lnTo>
                  <a:lnTo>
                    <a:pt x="257" y="409"/>
                  </a:lnTo>
                  <a:lnTo>
                    <a:pt x="274" y="389"/>
                  </a:lnTo>
                  <a:lnTo>
                    <a:pt x="293" y="368"/>
                  </a:lnTo>
                  <a:lnTo>
                    <a:pt x="311" y="349"/>
                  </a:lnTo>
                  <a:lnTo>
                    <a:pt x="329" y="330"/>
                  </a:lnTo>
                  <a:lnTo>
                    <a:pt x="349" y="311"/>
                  </a:lnTo>
                  <a:lnTo>
                    <a:pt x="369" y="292"/>
                  </a:lnTo>
                  <a:lnTo>
                    <a:pt x="389" y="275"/>
                  </a:lnTo>
                  <a:lnTo>
                    <a:pt x="410" y="258"/>
                  </a:lnTo>
                  <a:lnTo>
                    <a:pt x="430" y="240"/>
                  </a:lnTo>
                  <a:lnTo>
                    <a:pt x="452" y="224"/>
                  </a:lnTo>
                  <a:lnTo>
                    <a:pt x="474" y="208"/>
                  </a:lnTo>
                  <a:lnTo>
                    <a:pt x="497" y="192"/>
                  </a:lnTo>
                  <a:lnTo>
                    <a:pt x="519" y="177"/>
                  </a:lnTo>
                  <a:lnTo>
                    <a:pt x="542" y="163"/>
                  </a:lnTo>
                  <a:lnTo>
                    <a:pt x="565" y="150"/>
                  </a:lnTo>
                  <a:lnTo>
                    <a:pt x="590" y="137"/>
                  </a:lnTo>
                  <a:lnTo>
                    <a:pt x="613" y="123"/>
                  </a:lnTo>
                  <a:lnTo>
                    <a:pt x="637" y="111"/>
                  </a:lnTo>
                  <a:lnTo>
                    <a:pt x="663" y="100"/>
                  </a:lnTo>
                  <a:lnTo>
                    <a:pt x="687" y="89"/>
                  </a:lnTo>
                  <a:lnTo>
                    <a:pt x="713" y="79"/>
                  </a:lnTo>
                  <a:lnTo>
                    <a:pt x="738" y="68"/>
                  </a:lnTo>
                  <a:lnTo>
                    <a:pt x="765" y="59"/>
                  </a:lnTo>
                  <a:lnTo>
                    <a:pt x="790" y="51"/>
                  </a:lnTo>
                  <a:lnTo>
                    <a:pt x="817" y="43"/>
                  </a:lnTo>
                  <a:lnTo>
                    <a:pt x="845" y="36"/>
                  </a:lnTo>
                  <a:lnTo>
                    <a:pt x="871" y="29"/>
                  </a:lnTo>
                  <a:lnTo>
                    <a:pt x="899" y="24"/>
                  </a:lnTo>
                  <a:lnTo>
                    <a:pt x="926" y="18"/>
                  </a:lnTo>
                  <a:lnTo>
                    <a:pt x="954" y="13"/>
                  </a:lnTo>
                  <a:lnTo>
                    <a:pt x="982" y="9"/>
                  </a:lnTo>
                  <a:lnTo>
                    <a:pt x="1010" y="6"/>
                  </a:lnTo>
                  <a:lnTo>
                    <a:pt x="1038" y="3"/>
                  </a:lnTo>
                  <a:lnTo>
                    <a:pt x="1067" y="1"/>
                  </a:lnTo>
                  <a:lnTo>
                    <a:pt x="1096" y="0"/>
                  </a:lnTo>
                  <a:lnTo>
                    <a:pt x="1125" y="0"/>
                  </a:lnTo>
                  <a:lnTo>
                    <a:pt x="1154" y="0"/>
                  </a:lnTo>
                  <a:lnTo>
                    <a:pt x="1183" y="1"/>
                  </a:lnTo>
                  <a:lnTo>
                    <a:pt x="1212" y="3"/>
                  </a:lnTo>
                  <a:lnTo>
                    <a:pt x="1240" y="6"/>
                  </a:lnTo>
                  <a:lnTo>
                    <a:pt x="1268" y="9"/>
                  </a:lnTo>
                  <a:lnTo>
                    <a:pt x="1296" y="13"/>
                  </a:lnTo>
                  <a:lnTo>
                    <a:pt x="1324" y="18"/>
                  </a:lnTo>
                  <a:lnTo>
                    <a:pt x="1351" y="23"/>
                  </a:lnTo>
                  <a:lnTo>
                    <a:pt x="1379" y="29"/>
                  </a:lnTo>
                  <a:lnTo>
                    <a:pt x="1407" y="36"/>
                  </a:lnTo>
                  <a:lnTo>
                    <a:pt x="1433" y="43"/>
                  </a:lnTo>
                  <a:lnTo>
                    <a:pt x="1460" y="51"/>
                  </a:lnTo>
                  <a:lnTo>
                    <a:pt x="1486" y="59"/>
                  </a:lnTo>
                  <a:lnTo>
                    <a:pt x="1512" y="68"/>
                  </a:lnTo>
                  <a:lnTo>
                    <a:pt x="1537" y="79"/>
                  </a:lnTo>
                  <a:lnTo>
                    <a:pt x="1563" y="89"/>
                  </a:lnTo>
                  <a:lnTo>
                    <a:pt x="1588" y="100"/>
                  </a:lnTo>
                  <a:lnTo>
                    <a:pt x="1613" y="111"/>
                  </a:lnTo>
                  <a:lnTo>
                    <a:pt x="1637" y="123"/>
                  </a:lnTo>
                  <a:lnTo>
                    <a:pt x="1662" y="136"/>
                  </a:lnTo>
                  <a:lnTo>
                    <a:pt x="1685" y="149"/>
                  </a:lnTo>
                  <a:lnTo>
                    <a:pt x="1708" y="163"/>
                  </a:lnTo>
                  <a:lnTo>
                    <a:pt x="1731" y="177"/>
                  </a:lnTo>
                  <a:lnTo>
                    <a:pt x="1754" y="192"/>
                  </a:lnTo>
                  <a:lnTo>
                    <a:pt x="1776" y="208"/>
                  </a:lnTo>
                  <a:lnTo>
                    <a:pt x="1798" y="224"/>
                  </a:lnTo>
                  <a:lnTo>
                    <a:pt x="1820" y="240"/>
                  </a:lnTo>
                  <a:lnTo>
                    <a:pt x="1841" y="257"/>
                  </a:lnTo>
                  <a:lnTo>
                    <a:pt x="1861" y="275"/>
                  </a:lnTo>
                  <a:lnTo>
                    <a:pt x="1882" y="292"/>
                  </a:lnTo>
                  <a:lnTo>
                    <a:pt x="1901" y="310"/>
                  </a:lnTo>
                  <a:lnTo>
                    <a:pt x="1921" y="330"/>
                  </a:lnTo>
                  <a:lnTo>
                    <a:pt x="1940" y="349"/>
                  </a:lnTo>
                  <a:lnTo>
                    <a:pt x="1958" y="368"/>
                  </a:lnTo>
                  <a:lnTo>
                    <a:pt x="1976" y="389"/>
                  </a:lnTo>
                  <a:lnTo>
                    <a:pt x="1993" y="409"/>
                  </a:lnTo>
                  <a:lnTo>
                    <a:pt x="2010" y="430"/>
                  </a:lnTo>
                  <a:lnTo>
                    <a:pt x="2027" y="452"/>
                  </a:lnTo>
                  <a:lnTo>
                    <a:pt x="2043" y="473"/>
                  </a:lnTo>
                  <a:lnTo>
                    <a:pt x="2058" y="496"/>
                  </a:lnTo>
                  <a:lnTo>
                    <a:pt x="2073" y="518"/>
                  </a:lnTo>
                  <a:lnTo>
                    <a:pt x="2087" y="541"/>
                  </a:lnTo>
                  <a:lnTo>
                    <a:pt x="2101" y="565"/>
                  </a:lnTo>
                  <a:lnTo>
                    <a:pt x="2114" y="588"/>
                  </a:lnTo>
                  <a:lnTo>
                    <a:pt x="2127" y="613"/>
                  </a:lnTo>
                  <a:lnTo>
                    <a:pt x="2139" y="637"/>
                  </a:lnTo>
                  <a:lnTo>
                    <a:pt x="2151" y="661"/>
                  </a:lnTo>
                  <a:lnTo>
                    <a:pt x="2161" y="686"/>
                  </a:lnTo>
                  <a:lnTo>
                    <a:pt x="2173" y="711"/>
                  </a:lnTo>
                  <a:lnTo>
                    <a:pt x="2182" y="738"/>
                  </a:lnTo>
                  <a:lnTo>
                    <a:pt x="2191" y="763"/>
                  </a:lnTo>
                  <a:lnTo>
                    <a:pt x="2200" y="790"/>
                  </a:lnTo>
                  <a:lnTo>
                    <a:pt x="2207" y="816"/>
                  </a:lnTo>
                  <a:lnTo>
                    <a:pt x="2214" y="842"/>
                  </a:lnTo>
                  <a:lnTo>
                    <a:pt x="2222" y="870"/>
                  </a:lnTo>
                  <a:lnTo>
                    <a:pt x="2228" y="896"/>
                  </a:lnTo>
                  <a:lnTo>
                    <a:pt x="2233" y="924"/>
                  </a:lnTo>
                  <a:lnTo>
                    <a:pt x="2237" y="952"/>
                  </a:lnTo>
                  <a:lnTo>
                    <a:pt x="2241" y="980"/>
                  </a:lnTo>
                  <a:lnTo>
                    <a:pt x="2244" y="1008"/>
                  </a:lnTo>
                  <a:lnTo>
                    <a:pt x="2247" y="1037"/>
                  </a:lnTo>
                  <a:lnTo>
                    <a:pt x="2249" y="1065"/>
                  </a:lnTo>
                  <a:lnTo>
                    <a:pt x="2250" y="1094"/>
                  </a:lnTo>
                  <a:lnTo>
                    <a:pt x="2250" y="1122"/>
                  </a:lnTo>
                  <a:close/>
                  <a:moveTo>
                    <a:pt x="1632" y="1629"/>
                  </a:moveTo>
                  <a:lnTo>
                    <a:pt x="1655" y="1604"/>
                  </a:lnTo>
                  <a:lnTo>
                    <a:pt x="1678" y="1579"/>
                  </a:lnTo>
                  <a:lnTo>
                    <a:pt x="1699" y="1551"/>
                  </a:lnTo>
                  <a:lnTo>
                    <a:pt x="1720" y="1523"/>
                  </a:lnTo>
                  <a:lnTo>
                    <a:pt x="1738" y="1494"/>
                  </a:lnTo>
                  <a:lnTo>
                    <a:pt x="1755" y="1464"/>
                  </a:lnTo>
                  <a:lnTo>
                    <a:pt x="1771" y="1433"/>
                  </a:lnTo>
                  <a:lnTo>
                    <a:pt x="1785" y="1402"/>
                  </a:lnTo>
                  <a:lnTo>
                    <a:pt x="1798" y="1369"/>
                  </a:lnTo>
                  <a:lnTo>
                    <a:pt x="1809" y="1336"/>
                  </a:lnTo>
                  <a:lnTo>
                    <a:pt x="1819" y="1302"/>
                  </a:lnTo>
                  <a:lnTo>
                    <a:pt x="1827" y="1268"/>
                  </a:lnTo>
                  <a:lnTo>
                    <a:pt x="1833" y="1232"/>
                  </a:lnTo>
                  <a:lnTo>
                    <a:pt x="1838" y="1196"/>
                  </a:lnTo>
                  <a:lnTo>
                    <a:pt x="1841" y="1160"/>
                  </a:lnTo>
                  <a:lnTo>
                    <a:pt x="1841" y="1122"/>
                  </a:lnTo>
                  <a:lnTo>
                    <a:pt x="1841" y="1086"/>
                  </a:lnTo>
                  <a:lnTo>
                    <a:pt x="1838" y="1049"/>
                  </a:lnTo>
                  <a:lnTo>
                    <a:pt x="1833" y="1013"/>
                  </a:lnTo>
                  <a:lnTo>
                    <a:pt x="1827" y="978"/>
                  </a:lnTo>
                  <a:lnTo>
                    <a:pt x="1819" y="943"/>
                  </a:lnTo>
                  <a:lnTo>
                    <a:pt x="1809" y="910"/>
                  </a:lnTo>
                  <a:lnTo>
                    <a:pt x="1798" y="876"/>
                  </a:lnTo>
                  <a:lnTo>
                    <a:pt x="1785" y="843"/>
                  </a:lnTo>
                  <a:lnTo>
                    <a:pt x="1771" y="812"/>
                  </a:lnTo>
                  <a:lnTo>
                    <a:pt x="1755" y="781"/>
                  </a:lnTo>
                  <a:lnTo>
                    <a:pt x="1738" y="751"/>
                  </a:lnTo>
                  <a:lnTo>
                    <a:pt x="1720" y="722"/>
                  </a:lnTo>
                  <a:lnTo>
                    <a:pt x="1699" y="694"/>
                  </a:lnTo>
                  <a:lnTo>
                    <a:pt x="1678" y="666"/>
                  </a:lnTo>
                  <a:lnTo>
                    <a:pt x="1655" y="641"/>
                  </a:lnTo>
                  <a:lnTo>
                    <a:pt x="1632" y="616"/>
                  </a:lnTo>
                  <a:lnTo>
                    <a:pt x="1607" y="592"/>
                  </a:lnTo>
                  <a:lnTo>
                    <a:pt x="1581" y="570"/>
                  </a:lnTo>
                  <a:lnTo>
                    <a:pt x="1554" y="549"/>
                  </a:lnTo>
                  <a:lnTo>
                    <a:pt x="1526" y="529"/>
                  </a:lnTo>
                  <a:lnTo>
                    <a:pt x="1497" y="511"/>
                  </a:lnTo>
                  <a:lnTo>
                    <a:pt x="1467" y="494"/>
                  </a:lnTo>
                  <a:lnTo>
                    <a:pt x="1436" y="478"/>
                  </a:lnTo>
                  <a:lnTo>
                    <a:pt x="1404" y="464"/>
                  </a:lnTo>
                  <a:lnTo>
                    <a:pt x="1372" y="451"/>
                  </a:lnTo>
                  <a:lnTo>
                    <a:pt x="1338" y="440"/>
                  </a:lnTo>
                  <a:lnTo>
                    <a:pt x="1305" y="430"/>
                  </a:lnTo>
                  <a:lnTo>
                    <a:pt x="1270" y="422"/>
                  </a:lnTo>
                  <a:lnTo>
                    <a:pt x="1234" y="416"/>
                  </a:lnTo>
                  <a:lnTo>
                    <a:pt x="1198" y="411"/>
                  </a:lnTo>
                  <a:lnTo>
                    <a:pt x="1162" y="409"/>
                  </a:lnTo>
                  <a:lnTo>
                    <a:pt x="1125" y="408"/>
                  </a:lnTo>
                  <a:lnTo>
                    <a:pt x="1088" y="409"/>
                  </a:lnTo>
                  <a:lnTo>
                    <a:pt x="1052" y="411"/>
                  </a:lnTo>
                  <a:lnTo>
                    <a:pt x="1016" y="416"/>
                  </a:lnTo>
                  <a:lnTo>
                    <a:pt x="980" y="422"/>
                  </a:lnTo>
                  <a:lnTo>
                    <a:pt x="945" y="430"/>
                  </a:lnTo>
                  <a:lnTo>
                    <a:pt x="912" y="440"/>
                  </a:lnTo>
                  <a:lnTo>
                    <a:pt x="878" y="451"/>
                  </a:lnTo>
                  <a:lnTo>
                    <a:pt x="846" y="464"/>
                  </a:lnTo>
                  <a:lnTo>
                    <a:pt x="814" y="478"/>
                  </a:lnTo>
                  <a:lnTo>
                    <a:pt x="783" y="494"/>
                  </a:lnTo>
                  <a:lnTo>
                    <a:pt x="754" y="511"/>
                  </a:lnTo>
                  <a:lnTo>
                    <a:pt x="724" y="529"/>
                  </a:lnTo>
                  <a:lnTo>
                    <a:pt x="697" y="549"/>
                  </a:lnTo>
                  <a:lnTo>
                    <a:pt x="669" y="571"/>
                  </a:lnTo>
                  <a:lnTo>
                    <a:pt x="644" y="593"/>
                  </a:lnTo>
                  <a:lnTo>
                    <a:pt x="618" y="617"/>
                  </a:lnTo>
                  <a:lnTo>
                    <a:pt x="595" y="641"/>
                  </a:lnTo>
                  <a:lnTo>
                    <a:pt x="572" y="667"/>
                  </a:lnTo>
                  <a:lnTo>
                    <a:pt x="551" y="694"/>
                  </a:lnTo>
                  <a:lnTo>
                    <a:pt x="531" y="722"/>
                  </a:lnTo>
                  <a:lnTo>
                    <a:pt x="512" y="751"/>
                  </a:lnTo>
                  <a:lnTo>
                    <a:pt x="495" y="781"/>
                  </a:lnTo>
                  <a:lnTo>
                    <a:pt x="479" y="812"/>
                  </a:lnTo>
                  <a:lnTo>
                    <a:pt x="465" y="843"/>
                  </a:lnTo>
                  <a:lnTo>
                    <a:pt x="452" y="876"/>
                  </a:lnTo>
                  <a:lnTo>
                    <a:pt x="441" y="910"/>
                  </a:lnTo>
                  <a:lnTo>
                    <a:pt x="431" y="943"/>
                  </a:lnTo>
                  <a:lnTo>
                    <a:pt x="423" y="979"/>
                  </a:lnTo>
                  <a:lnTo>
                    <a:pt x="417" y="1013"/>
                  </a:lnTo>
                  <a:lnTo>
                    <a:pt x="412" y="1049"/>
                  </a:lnTo>
                  <a:lnTo>
                    <a:pt x="410" y="1086"/>
                  </a:lnTo>
                  <a:lnTo>
                    <a:pt x="409" y="1122"/>
                  </a:lnTo>
                  <a:lnTo>
                    <a:pt x="410" y="1160"/>
                  </a:lnTo>
                  <a:lnTo>
                    <a:pt x="412" y="1196"/>
                  </a:lnTo>
                  <a:lnTo>
                    <a:pt x="417" y="1232"/>
                  </a:lnTo>
                  <a:lnTo>
                    <a:pt x="423" y="1267"/>
                  </a:lnTo>
                  <a:lnTo>
                    <a:pt x="431" y="1301"/>
                  </a:lnTo>
                  <a:lnTo>
                    <a:pt x="441" y="1336"/>
                  </a:lnTo>
                  <a:lnTo>
                    <a:pt x="452" y="1369"/>
                  </a:lnTo>
                  <a:lnTo>
                    <a:pt x="465" y="1402"/>
                  </a:lnTo>
                  <a:lnTo>
                    <a:pt x="479" y="1433"/>
                  </a:lnTo>
                  <a:lnTo>
                    <a:pt x="495" y="1464"/>
                  </a:lnTo>
                  <a:lnTo>
                    <a:pt x="512" y="1493"/>
                  </a:lnTo>
                  <a:lnTo>
                    <a:pt x="531" y="1523"/>
                  </a:lnTo>
                  <a:lnTo>
                    <a:pt x="551" y="1551"/>
                  </a:lnTo>
                  <a:lnTo>
                    <a:pt x="572" y="1578"/>
                  </a:lnTo>
                  <a:lnTo>
                    <a:pt x="595" y="1604"/>
                  </a:lnTo>
                  <a:lnTo>
                    <a:pt x="618" y="1629"/>
                  </a:lnTo>
                  <a:lnTo>
                    <a:pt x="644" y="1652"/>
                  </a:lnTo>
                  <a:lnTo>
                    <a:pt x="669" y="1674"/>
                  </a:lnTo>
                  <a:lnTo>
                    <a:pt x="697" y="1696"/>
                  </a:lnTo>
                  <a:lnTo>
                    <a:pt x="724" y="1716"/>
                  </a:lnTo>
                  <a:lnTo>
                    <a:pt x="754" y="1734"/>
                  </a:lnTo>
                  <a:lnTo>
                    <a:pt x="783" y="1752"/>
                  </a:lnTo>
                  <a:lnTo>
                    <a:pt x="815" y="1768"/>
                  </a:lnTo>
                  <a:lnTo>
                    <a:pt x="847" y="1782"/>
                  </a:lnTo>
                  <a:lnTo>
                    <a:pt x="879" y="1794"/>
                  </a:lnTo>
                  <a:lnTo>
                    <a:pt x="912" y="1806"/>
                  </a:lnTo>
                  <a:lnTo>
                    <a:pt x="947" y="1816"/>
                  </a:lnTo>
                  <a:lnTo>
                    <a:pt x="981" y="1824"/>
                  </a:lnTo>
                  <a:lnTo>
                    <a:pt x="1016" y="1830"/>
                  </a:lnTo>
                  <a:lnTo>
                    <a:pt x="1052" y="1834"/>
                  </a:lnTo>
                  <a:lnTo>
                    <a:pt x="1088" y="1837"/>
                  </a:lnTo>
                  <a:lnTo>
                    <a:pt x="1125" y="1838"/>
                  </a:lnTo>
                  <a:lnTo>
                    <a:pt x="1125" y="1837"/>
                  </a:lnTo>
                  <a:lnTo>
                    <a:pt x="1162" y="1836"/>
                  </a:lnTo>
                  <a:lnTo>
                    <a:pt x="1198" y="1834"/>
                  </a:lnTo>
                  <a:lnTo>
                    <a:pt x="1234" y="1829"/>
                  </a:lnTo>
                  <a:lnTo>
                    <a:pt x="1270" y="1823"/>
                  </a:lnTo>
                  <a:lnTo>
                    <a:pt x="1305" y="1815"/>
                  </a:lnTo>
                  <a:lnTo>
                    <a:pt x="1338" y="1806"/>
                  </a:lnTo>
                  <a:lnTo>
                    <a:pt x="1372" y="1794"/>
                  </a:lnTo>
                  <a:lnTo>
                    <a:pt x="1404" y="1781"/>
                  </a:lnTo>
                  <a:lnTo>
                    <a:pt x="1436" y="1767"/>
                  </a:lnTo>
                  <a:lnTo>
                    <a:pt x="1467" y="1752"/>
                  </a:lnTo>
                  <a:lnTo>
                    <a:pt x="1497" y="1734"/>
                  </a:lnTo>
                  <a:lnTo>
                    <a:pt x="1526" y="1716"/>
                  </a:lnTo>
                  <a:lnTo>
                    <a:pt x="1554" y="1696"/>
                  </a:lnTo>
                  <a:lnTo>
                    <a:pt x="1581" y="1675"/>
                  </a:lnTo>
                  <a:lnTo>
                    <a:pt x="1607" y="1653"/>
                  </a:lnTo>
                  <a:lnTo>
                    <a:pt x="1632" y="1629"/>
                  </a:lnTo>
                  <a:close/>
                </a:path>
              </a:pathLst>
            </a:custGeom>
            <a:grpFill/>
            <a:ln>
              <a:noFill/>
            </a:ln>
          </p:spPr>
          <p:txBody>
            <a:bodyPr vert="horz" wrap="square" lIns="216747" tIns="108373" rIns="216747" bIns="108373" numCol="1" anchor="t" anchorCtr="0" compatLnSpc="1">
              <a:prstTxWarp prst="textNoShape">
                <a:avLst/>
              </a:prstTxWarp>
            </a:bodyPr>
            <a:lstStyle/>
            <a:p>
              <a:pPr marL="0" marR="0" lvl="0" indent="0" algn="l" defTabSz="10836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322554"/>
                </a:solidFill>
                <a:effectLst/>
                <a:uLnTx/>
                <a:uFillTx/>
                <a:latin typeface="Arial" panose="020B0604020202020204"/>
                <a:ea typeface="+mn-ea"/>
                <a:cs typeface="Arial" panose="020B0604020202020204" pitchFamily="34" charset="0"/>
                <a:sym typeface="Tenorite Regular"/>
              </a:endParaRPr>
            </a:p>
          </p:txBody>
        </p:sp>
        <p:sp>
          <p:nvSpPr>
            <p:cNvPr id="1097" name="Rectangle 12">
              <a:extLst>
                <a:ext uri="{FF2B5EF4-FFF2-40B4-BE49-F238E27FC236}">
                  <a16:creationId xmlns:a16="http://schemas.microsoft.com/office/drawing/2014/main" id="{986A8521-9EBE-E777-7354-9E3F83E85396}"/>
                </a:ext>
              </a:extLst>
            </p:cNvPr>
            <p:cNvSpPr>
              <a:spLocks noChangeArrowheads="1"/>
            </p:cNvSpPr>
            <p:nvPr/>
          </p:nvSpPr>
          <p:spPr bwMode="auto">
            <a:xfrm>
              <a:off x="9539251" y="4131365"/>
              <a:ext cx="9054" cy="32365"/>
            </a:xfrm>
            <a:prstGeom prst="rect">
              <a:avLst/>
            </a:prstGeom>
            <a:grpFill/>
            <a:ln>
              <a:noFill/>
            </a:ln>
          </p:spPr>
          <p:txBody>
            <a:bodyPr vert="horz" wrap="square" lIns="216747" tIns="108373" rIns="216747" bIns="108373" numCol="1" anchor="t" anchorCtr="0" compatLnSpc="1">
              <a:prstTxWarp prst="textNoShape">
                <a:avLst/>
              </a:prstTxWarp>
            </a:bodyPr>
            <a:lstStyle/>
            <a:p>
              <a:pPr marL="0" marR="0" lvl="0" indent="0" algn="l" defTabSz="10836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322554"/>
                </a:solidFill>
                <a:effectLst/>
                <a:uLnTx/>
                <a:uFillTx/>
                <a:latin typeface="Arial" panose="020B0604020202020204"/>
                <a:ea typeface="+mn-ea"/>
                <a:cs typeface="Arial" panose="020B0604020202020204" pitchFamily="34" charset="0"/>
                <a:sym typeface="Tenorite Regular"/>
              </a:endParaRPr>
            </a:p>
          </p:txBody>
        </p:sp>
        <p:sp>
          <p:nvSpPr>
            <p:cNvPr id="1098" name="Rectangle 13">
              <a:extLst>
                <a:ext uri="{FF2B5EF4-FFF2-40B4-BE49-F238E27FC236}">
                  <a16:creationId xmlns:a16="http://schemas.microsoft.com/office/drawing/2014/main" id="{79CDAFA8-B756-9913-B419-1A53931CA3DB}"/>
                </a:ext>
              </a:extLst>
            </p:cNvPr>
            <p:cNvSpPr>
              <a:spLocks noChangeArrowheads="1"/>
            </p:cNvSpPr>
            <p:nvPr/>
          </p:nvSpPr>
          <p:spPr bwMode="auto">
            <a:xfrm>
              <a:off x="9572070" y="4169647"/>
              <a:ext cx="9054" cy="44894"/>
            </a:xfrm>
            <a:prstGeom prst="rect">
              <a:avLst/>
            </a:prstGeom>
            <a:grpFill/>
            <a:ln>
              <a:noFill/>
            </a:ln>
          </p:spPr>
          <p:txBody>
            <a:bodyPr vert="horz" wrap="square" lIns="216747" tIns="108373" rIns="216747" bIns="108373" numCol="1" anchor="t" anchorCtr="0" compatLnSpc="1">
              <a:prstTxWarp prst="textNoShape">
                <a:avLst/>
              </a:prstTxWarp>
            </a:bodyPr>
            <a:lstStyle/>
            <a:p>
              <a:pPr marL="0" marR="0" lvl="0" indent="0" algn="l" defTabSz="10836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322554"/>
                </a:solidFill>
                <a:effectLst/>
                <a:uLnTx/>
                <a:uFillTx/>
                <a:latin typeface="Arial" panose="020B0604020202020204"/>
                <a:ea typeface="+mn-ea"/>
                <a:cs typeface="Arial" panose="020B0604020202020204" pitchFamily="34" charset="0"/>
                <a:sym typeface="Tenorite Regular"/>
              </a:endParaRPr>
            </a:p>
          </p:txBody>
        </p:sp>
        <p:sp>
          <p:nvSpPr>
            <p:cNvPr id="1099" name="Rectangle 14">
              <a:extLst>
                <a:ext uri="{FF2B5EF4-FFF2-40B4-BE49-F238E27FC236}">
                  <a16:creationId xmlns:a16="http://schemas.microsoft.com/office/drawing/2014/main" id="{C76B65FE-6389-F58C-F03B-20887300DA67}"/>
                </a:ext>
              </a:extLst>
            </p:cNvPr>
            <p:cNvSpPr>
              <a:spLocks noChangeArrowheads="1"/>
            </p:cNvSpPr>
            <p:nvPr/>
          </p:nvSpPr>
          <p:spPr bwMode="auto">
            <a:xfrm>
              <a:off x="9506431" y="4169647"/>
              <a:ext cx="9054" cy="44894"/>
            </a:xfrm>
            <a:prstGeom prst="rect">
              <a:avLst/>
            </a:prstGeom>
            <a:grpFill/>
            <a:ln>
              <a:noFill/>
            </a:ln>
          </p:spPr>
          <p:txBody>
            <a:bodyPr vert="horz" wrap="square" lIns="216747" tIns="108373" rIns="216747" bIns="108373" numCol="1" anchor="t" anchorCtr="0" compatLnSpc="1">
              <a:prstTxWarp prst="textNoShape">
                <a:avLst/>
              </a:prstTxWarp>
            </a:bodyPr>
            <a:lstStyle/>
            <a:p>
              <a:pPr marL="0" marR="0" lvl="0" indent="0" algn="l" defTabSz="10836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322554"/>
                </a:solidFill>
                <a:effectLst/>
                <a:uLnTx/>
                <a:uFillTx/>
                <a:latin typeface="Arial" panose="020B0604020202020204"/>
                <a:ea typeface="+mn-ea"/>
                <a:cs typeface="Arial" panose="020B0604020202020204" pitchFamily="34" charset="0"/>
                <a:sym typeface="Tenorite Regular"/>
              </a:endParaRPr>
            </a:p>
          </p:txBody>
        </p:sp>
        <p:sp>
          <p:nvSpPr>
            <p:cNvPr id="1100" name="Freeform 15">
              <a:extLst>
                <a:ext uri="{FF2B5EF4-FFF2-40B4-BE49-F238E27FC236}">
                  <a16:creationId xmlns:a16="http://schemas.microsoft.com/office/drawing/2014/main" id="{2A137A3B-5214-5C7B-5643-A9A177F50B4B}"/>
                </a:ext>
              </a:extLst>
            </p:cNvPr>
            <p:cNvSpPr>
              <a:spLocks/>
            </p:cNvSpPr>
            <p:nvPr/>
          </p:nvSpPr>
          <p:spPr bwMode="auto">
            <a:xfrm>
              <a:off x="9480402" y="4127189"/>
              <a:ext cx="99213" cy="61250"/>
            </a:xfrm>
            <a:custGeom>
              <a:avLst/>
              <a:gdLst>
                <a:gd name="T0" fmla="*/ 0 w 4468"/>
                <a:gd name="T1" fmla="*/ 1391 h 3001"/>
                <a:gd name="T2" fmla="*/ 5 w 4468"/>
                <a:gd name="T3" fmla="*/ 1280 h 3001"/>
                <a:gd name="T4" fmla="*/ 16 w 4468"/>
                <a:gd name="T5" fmla="*/ 1172 h 3001"/>
                <a:gd name="T6" fmla="*/ 34 w 4468"/>
                <a:gd name="T7" fmla="*/ 1067 h 3001"/>
                <a:gd name="T8" fmla="*/ 56 w 4468"/>
                <a:gd name="T9" fmla="*/ 964 h 3001"/>
                <a:gd name="T10" fmla="*/ 85 w 4468"/>
                <a:gd name="T11" fmla="*/ 864 h 3001"/>
                <a:gd name="T12" fmla="*/ 119 w 4468"/>
                <a:gd name="T13" fmla="*/ 769 h 3001"/>
                <a:gd name="T14" fmla="*/ 160 w 4468"/>
                <a:gd name="T15" fmla="*/ 677 h 3001"/>
                <a:gd name="T16" fmla="*/ 206 w 4468"/>
                <a:gd name="T17" fmla="*/ 590 h 3001"/>
                <a:gd name="T18" fmla="*/ 258 w 4468"/>
                <a:gd name="T19" fmla="*/ 507 h 3001"/>
                <a:gd name="T20" fmla="*/ 316 w 4468"/>
                <a:gd name="T21" fmla="*/ 429 h 3001"/>
                <a:gd name="T22" fmla="*/ 377 w 4468"/>
                <a:gd name="T23" fmla="*/ 359 h 3001"/>
                <a:gd name="T24" fmla="*/ 443 w 4468"/>
                <a:gd name="T25" fmla="*/ 294 h 3001"/>
                <a:gd name="T26" fmla="*/ 513 w 4468"/>
                <a:gd name="T27" fmla="*/ 236 h 3001"/>
                <a:gd name="T28" fmla="*/ 589 w 4468"/>
                <a:gd name="T29" fmla="*/ 183 h 3001"/>
                <a:gd name="T30" fmla="*/ 668 w 4468"/>
                <a:gd name="T31" fmla="*/ 136 h 3001"/>
                <a:gd name="T32" fmla="*/ 753 w 4468"/>
                <a:gd name="T33" fmla="*/ 95 h 3001"/>
                <a:gd name="T34" fmla="*/ 843 w 4468"/>
                <a:gd name="T35" fmla="*/ 62 h 3001"/>
                <a:gd name="T36" fmla="*/ 935 w 4468"/>
                <a:gd name="T37" fmla="*/ 35 h 3001"/>
                <a:gd name="T38" fmla="*/ 1034 w 4468"/>
                <a:gd name="T39" fmla="*/ 16 h 3001"/>
                <a:gd name="T40" fmla="*/ 1137 w 4468"/>
                <a:gd name="T41" fmla="*/ 4 h 3001"/>
                <a:gd name="T42" fmla="*/ 1244 w 4468"/>
                <a:gd name="T43" fmla="*/ 0 h 3001"/>
                <a:gd name="T44" fmla="*/ 1244 w 4468"/>
                <a:gd name="T45" fmla="*/ 407 h 3001"/>
                <a:gd name="T46" fmla="*/ 1173 w 4468"/>
                <a:gd name="T47" fmla="*/ 410 h 3001"/>
                <a:gd name="T48" fmla="*/ 1105 w 4468"/>
                <a:gd name="T49" fmla="*/ 418 h 3001"/>
                <a:gd name="T50" fmla="*/ 1039 w 4468"/>
                <a:gd name="T51" fmla="*/ 430 h 3001"/>
                <a:gd name="T52" fmla="*/ 977 w 4468"/>
                <a:gd name="T53" fmla="*/ 447 h 3001"/>
                <a:gd name="T54" fmla="*/ 919 w 4468"/>
                <a:gd name="T55" fmla="*/ 469 h 3001"/>
                <a:gd name="T56" fmla="*/ 863 w 4468"/>
                <a:gd name="T57" fmla="*/ 494 h 3001"/>
                <a:gd name="T58" fmla="*/ 811 w 4468"/>
                <a:gd name="T59" fmla="*/ 524 h 3001"/>
                <a:gd name="T60" fmla="*/ 762 w 4468"/>
                <a:gd name="T61" fmla="*/ 558 h 3001"/>
                <a:gd name="T62" fmla="*/ 716 w 4468"/>
                <a:gd name="T63" fmla="*/ 596 h 3001"/>
                <a:gd name="T64" fmla="*/ 674 w 4468"/>
                <a:gd name="T65" fmla="*/ 637 h 3001"/>
                <a:gd name="T66" fmla="*/ 633 w 4468"/>
                <a:gd name="T67" fmla="*/ 684 h 3001"/>
                <a:gd name="T68" fmla="*/ 593 w 4468"/>
                <a:gd name="T69" fmla="*/ 740 h 3001"/>
                <a:gd name="T70" fmla="*/ 555 w 4468"/>
                <a:gd name="T71" fmla="*/ 800 h 3001"/>
                <a:gd name="T72" fmla="*/ 522 w 4468"/>
                <a:gd name="T73" fmla="*/ 864 h 3001"/>
                <a:gd name="T74" fmla="*/ 494 w 4468"/>
                <a:gd name="T75" fmla="*/ 931 h 3001"/>
                <a:gd name="T76" fmla="*/ 469 w 4468"/>
                <a:gd name="T77" fmla="*/ 1002 h 3001"/>
                <a:gd name="T78" fmla="*/ 449 w 4468"/>
                <a:gd name="T79" fmla="*/ 1077 h 3001"/>
                <a:gd name="T80" fmla="*/ 432 w 4468"/>
                <a:gd name="T81" fmla="*/ 1154 h 3001"/>
                <a:gd name="T82" fmla="*/ 417 w 4468"/>
                <a:gd name="T83" fmla="*/ 1261 h 3001"/>
                <a:gd name="T84" fmla="*/ 408 w 4468"/>
                <a:gd name="T85" fmla="*/ 1429 h 30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468" h="3001">
                  <a:moveTo>
                    <a:pt x="0" y="3001"/>
                  </a:moveTo>
                  <a:lnTo>
                    <a:pt x="0" y="1429"/>
                  </a:lnTo>
                  <a:lnTo>
                    <a:pt x="0" y="1391"/>
                  </a:lnTo>
                  <a:lnTo>
                    <a:pt x="1" y="1353"/>
                  </a:lnTo>
                  <a:lnTo>
                    <a:pt x="3" y="1317"/>
                  </a:lnTo>
                  <a:lnTo>
                    <a:pt x="5" y="1280"/>
                  </a:lnTo>
                  <a:lnTo>
                    <a:pt x="8" y="1244"/>
                  </a:lnTo>
                  <a:lnTo>
                    <a:pt x="12" y="1208"/>
                  </a:lnTo>
                  <a:lnTo>
                    <a:pt x="16" y="1172"/>
                  </a:lnTo>
                  <a:lnTo>
                    <a:pt x="21" y="1137"/>
                  </a:lnTo>
                  <a:lnTo>
                    <a:pt x="27" y="1101"/>
                  </a:lnTo>
                  <a:lnTo>
                    <a:pt x="34" y="1067"/>
                  </a:lnTo>
                  <a:lnTo>
                    <a:pt x="40" y="1032"/>
                  </a:lnTo>
                  <a:lnTo>
                    <a:pt x="48" y="997"/>
                  </a:lnTo>
                  <a:lnTo>
                    <a:pt x="56" y="964"/>
                  </a:lnTo>
                  <a:lnTo>
                    <a:pt x="65" y="930"/>
                  </a:lnTo>
                  <a:lnTo>
                    <a:pt x="74" y="897"/>
                  </a:lnTo>
                  <a:lnTo>
                    <a:pt x="85" y="864"/>
                  </a:lnTo>
                  <a:lnTo>
                    <a:pt x="96" y="832"/>
                  </a:lnTo>
                  <a:lnTo>
                    <a:pt x="107" y="800"/>
                  </a:lnTo>
                  <a:lnTo>
                    <a:pt x="119" y="769"/>
                  </a:lnTo>
                  <a:lnTo>
                    <a:pt x="133" y="738"/>
                  </a:lnTo>
                  <a:lnTo>
                    <a:pt x="146" y="708"/>
                  </a:lnTo>
                  <a:lnTo>
                    <a:pt x="160" y="677"/>
                  </a:lnTo>
                  <a:lnTo>
                    <a:pt x="174" y="648"/>
                  </a:lnTo>
                  <a:lnTo>
                    <a:pt x="191" y="618"/>
                  </a:lnTo>
                  <a:lnTo>
                    <a:pt x="206" y="590"/>
                  </a:lnTo>
                  <a:lnTo>
                    <a:pt x="223" y="561"/>
                  </a:lnTo>
                  <a:lnTo>
                    <a:pt x="241" y="534"/>
                  </a:lnTo>
                  <a:lnTo>
                    <a:pt x="258" y="507"/>
                  </a:lnTo>
                  <a:lnTo>
                    <a:pt x="277" y="480"/>
                  </a:lnTo>
                  <a:lnTo>
                    <a:pt x="296" y="454"/>
                  </a:lnTo>
                  <a:lnTo>
                    <a:pt x="316" y="429"/>
                  </a:lnTo>
                  <a:lnTo>
                    <a:pt x="337" y="404"/>
                  </a:lnTo>
                  <a:lnTo>
                    <a:pt x="357" y="381"/>
                  </a:lnTo>
                  <a:lnTo>
                    <a:pt x="377" y="359"/>
                  </a:lnTo>
                  <a:lnTo>
                    <a:pt x="399" y="336"/>
                  </a:lnTo>
                  <a:lnTo>
                    <a:pt x="420" y="315"/>
                  </a:lnTo>
                  <a:lnTo>
                    <a:pt x="443" y="294"/>
                  </a:lnTo>
                  <a:lnTo>
                    <a:pt x="466" y="273"/>
                  </a:lnTo>
                  <a:lnTo>
                    <a:pt x="490" y="254"/>
                  </a:lnTo>
                  <a:lnTo>
                    <a:pt x="513" y="236"/>
                  </a:lnTo>
                  <a:lnTo>
                    <a:pt x="538" y="217"/>
                  </a:lnTo>
                  <a:lnTo>
                    <a:pt x="563" y="199"/>
                  </a:lnTo>
                  <a:lnTo>
                    <a:pt x="589" y="183"/>
                  </a:lnTo>
                  <a:lnTo>
                    <a:pt x="615" y="166"/>
                  </a:lnTo>
                  <a:lnTo>
                    <a:pt x="642" y="150"/>
                  </a:lnTo>
                  <a:lnTo>
                    <a:pt x="668" y="136"/>
                  </a:lnTo>
                  <a:lnTo>
                    <a:pt x="696" y="122"/>
                  </a:lnTo>
                  <a:lnTo>
                    <a:pt x="724" y="108"/>
                  </a:lnTo>
                  <a:lnTo>
                    <a:pt x="753" y="95"/>
                  </a:lnTo>
                  <a:lnTo>
                    <a:pt x="782" y="83"/>
                  </a:lnTo>
                  <a:lnTo>
                    <a:pt x="812" y="72"/>
                  </a:lnTo>
                  <a:lnTo>
                    <a:pt x="843" y="62"/>
                  </a:lnTo>
                  <a:lnTo>
                    <a:pt x="873" y="51"/>
                  </a:lnTo>
                  <a:lnTo>
                    <a:pt x="904" y="43"/>
                  </a:lnTo>
                  <a:lnTo>
                    <a:pt x="935" y="35"/>
                  </a:lnTo>
                  <a:lnTo>
                    <a:pt x="968" y="28"/>
                  </a:lnTo>
                  <a:lnTo>
                    <a:pt x="1001" y="21"/>
                  </a:lnTo>
                  <a:lnTo>
                    <a:pt x="1034" y="16"/>
                  </a:lnTo>
                  <a:lnTo>
                    <a:pt x="1068" y="11"/>
                  </a:lnTo>
                  <a:lnTo>
                    <a:pt x="1103" y="7"/>
                  </a:lnTo>
                  <a:lnTo>
                    <a:pt x="1137" y="4"/>
                  </a:lnTo>
                  <a:lnTo>
                    <a:pt x="1173" y="2"/>
                  </a:lnTo>
                  <a:lnTo>
                    <a:pt x="1209" y="1"/>
                  </a:lnTo>
                  <a:lnTo>
                    <a:pt x="1244" y="0"/>
                  </a:lnTo>
                  <a:lnTo>
                    <a:pt x="4468" y="0"/>
                  </a:lnTo>
                  <a:lnTo>
                    <a:pt x="4468" y="407"/>
                  </a:lnTo>
                  <a:lnTo>
                    <a:pt x="1244" y="407"/>
                  </a:lnTo>
                  <a:lnTo>
                    <a:pt x="1221" y="407"/>
                  </a:lnTo>
                  <a:lnTo>
                    <a:pt x="1196" y="408"/>
                  </a:lnTo>
                  <a:lnTo>
                    <a:pt x="1173" y="410"/>
                  </a:lnTo>
                  <a:lnTo>
                    <a:pt x="1150" y="412"/>
                  </a:lnTo>
                  <a:lnTo>
                    <a:pt x="1127" y="415"/>
                  </a:lnTo>
                  <a:lnTo>
                    <a:pt x="1105" y="418"/>
                  </a:lnTo>
                  <a:lnTo>
                    <a:pt x="1082" y="421"/>
                  </a:lnTo>
                  <a:lnTo>
                    <a:pt x="1061" y="425"/>
                  </a:lnTo>
                  <a:lnTo>
                    <a:pt x="1039" y="430"/>
                  </a:lnTo>
                  <a:lnTo>
                    <a:pt x="1019" y="435"/>
                  </a:lnTo>
                  <a:lnTo>
                    <a:pt x="998" y="441"/>
                  </a:lnTo>
                  <a:lnTo>
                    <a:pt x="977" y="447"/>
                  </a:lnTo>
                  <a:lnTo>
                    <a:pt x="958" y="453"/>
                  </a:lnTo>
                  <a:lnTo>
                    <a:pt x="938" y="461"/>
                  </a:lnTo>
                  <a:lnTo>
                    <a:pt x="919" y="469"/>
                  </a:lnTo>
                  <a:lnTo>
                    <a:pt x="900" y="477"/>
                  </a:lnTo>
                  <a:lnTo>
                    <a:pt x="881" y="486"/>
                  </a:lnTo>
                  <a:lnTo>
                    <a:pt x="863" y="494"/>
                  </a:lnTo>
                  <a:lnTo>
                    <a:pt x="846" y="504"/>
                  </a:lnTo>
                  <a:lnTo>
                    <a:pt x="828" y="514"/>
                  </a:lnTo>
                  <a:lnTo>
                    <a:pt x="811" y="524"/>
                  </a:lnTo>
                  <a:lnTo>
                    <a:pt x="795" y="536"/>
                  </a:lnTo>
                  <a:lnTo>
                    <a:pt x="778" y="547"/>
                  </a:lnTo>
                  <a:lnTo>
                    <a:pt x="762" y="558"/>
                  </a:lnTo>
                  <a:lnTo>
                    <a:pt x="747" y="570"/>
                  </a:lnTo>
                  <a:lnTo>
                    <a:pt x="731" y="583"/>
                  </a:lnTo>
                  <a:lnTo>
                    <a:pt x="716" y="596"/>
                  </a:lnTo>
                  <a:lnTo>
                    <a:pt x="702" y="610"/>
                  </a:lnTo>
                  <a:lnTo>
                    <a:pt x="687" y="623"/>
                  </a:lnTo>
                  <a:lnTo>
                    <a:pt x="674" y="637"/>
                  </a:lnTo>
                  <a:lnTo>
                    <a:pt x="661" y="652"/>
                  </a:lnTo>
                  <a:lnTo>
                    <a:pt x="648" y="667"/>
                  </a:lnTo>
                  <a:lnTo>
                    <a:pt x="633" y="684"/>
                  </a:lnTo>
                  <a:lnTo>
                    <a:pt x="619" y="702"/>
                  </a:lnTo>
                  <a:lnTo>
                    <a:pt x="606" y="721"/>
                  </a:lnTo>
                  <a:lnTo>
                    <a:pt x="593" y="740"/>
                  </a:lnTo>
                  <a:lnTo>
                    <a:pt x="579" y="759"/>
                  </a:lnTo>
                  <a:lnTo>
                    <a:pt x="567" y="780"/>
                  </a:lnTo>
                  <a:lnTo>
                    <a:pt x="555" y="800"/>
                  </a:lnTo>
                  <a:lnTo>
                    <a:pt x="544" y="821"/>
                  </a:lnTo>
                  <a:lnTo>
                    <a:pt x="532" y="843"/>
                  </a:lnTo>
                  <a:lnTo>
                    <a:pt x="522" y="864"/>
                  </a:lnTo>
                  <a:lnTo>
                    <a:pt x="512" y="887"/>
                  </a:lnTo>
                  <a:lnTo>
                    <a:pt x="503" y="909"/>
                  </a:lnTo>
                  <a:lnTo>
                    <a:pt x="494" y="931"/>
                  </a:lnTo>
                  <a:lnTo>
                    <a:pt x="485" y="955"/>
                  </a:lnTo>
                  <a:lnTo>
                    <a:pt x="476" y="979"/>
                  </a:lnTo>
                  <a:lnTo>
                    <a:pt x="469" y="1002"/>
                  </a:lnTo>
                  <a:lnTo>
                    <a:pt x="462" y="1027"/>
                  </a:lnTo>
                  <a:lnTo>
                    <a:pt x="455" y="1051"/>
                  </a:lnTo>
                  <a:lnTo>
                    <a:pt x="449" y="1077"/>
                  </a:lnTo>
                  <a:lnTo>
                    <a:pt x="443" y="1102"/>
                  </a:lnTo>
                  <a:lnTo>
                    <a:pt x="438" y="1128"/>
                  </a:lnTo>
                  <a:lnTo>
                    <a:pt x="432" y="1154"/>
                  </a:lnTo>
                  <a:lnTo>
                    <a:pt x="427" y="1180"/>
                  </a:lnTo>
                  <a:lnTo>
                    <a:pt x="423" y="1207"/>
                  </a:lnTo>
                  <a:lnTo>
                    <a:pt x="417" y="1261"/>
                  </a:lnTo>
                  <a:lnTo>
                    <a:pt x="412" y="1316"/>
                  </a:lnTo>
                  <a:lnTo>
                    <a:pt x="409" y="1372"/>
                  </a:lnTo>
                  <a:lnTo>
                    <a:pt x="408" y="1429"/>
                  </a:lnTo>
                  <a:lnTo>
                    <a:pt x="408" y="3001"/>
                  </a:lnTo>
                  <a:lnTo>
                    <a:pt x="0" y="3001"/>
                  </a:lnTo>
                  <a:close/>
                </a:path>
              </a:pathLst>
            </a:custGeom>
            <a:grpFill/>
            <a:ln>
              <a:noFill/>
            </a:ln>
          </p:spPr>
          <p:txBody>
            <a:bodyPr vert="horz" wrap="square" lIns="216747" tIns="108373" rIns="216747" bIns="108373" numCol="1" anchor="t" anchorCtr="0" compatLnSpc="1">
              <a:prstTxWarp prst="textNoShape">
                <a:avLst/>
              </a:prstTxWarp>
            </a:bodyPr>
            <a:lstStyle/>
            <a:p>
              <a:pPr marL="0" marR="0" lvl="0" indent="0" algn="l" defTabSz="10836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322554"/>
                </a:solidFill>
                <a:effectLst/>
                <a:uLnTx/>
                <a:uFillTx/>
                <a:latin typeface="Arial" panose="020B0604020202020204"/>
                <a:ea typeface="+mn-ea"/>
                <a:cs typeface="Arial" panose="020B0604020202020204" pitchFamily="34" charset="0"/>
                <a:sym typeface="Tenorite Regular"/>
              </a:endParaRPr>
            </a:p>
          </p:txBody>
        </p:sp>
        <p:sp>
          <p:nvSpPr>
            <p:cNvPr id="1101" name="Freeform 16">
              <a:extLst>
                <a:ext uri="{FF2B5EF4-FFF2-40B4-BE49-F238E27FC236}">
                  <a16:creationId xmlns:a16="http://schemas.microsoft.com/office/drawing/2014/main" id="{C97CF19B-EB7C-CE93-8E4B-857222FA1BBE}"/>
                </a:ext>
              </a:extLst>
            </p:cNvPr>
            <p:cNvSpPr>
              <a:spLocks/>
            </p:cNvSpPr>
            <p:nvPr/>
          </p:nvSpPr>
          <p:spPr bwMode="auto">
            <a:xfrm>
              <a:off x="9579615" y="4127189"/>
              <a:ext cx="27538" cy="61250"/>
            </a:xfrm>
            <a:custGeom>
              <a:avLst/>
              <a:gdLst>
                <a:gd name="T0" fmla="*/ 71 w 1244"/>
                <a:gd name="T1" fmla="*/ 2 h 3001"/>
                <a:gd name="T2" fmla="*/ 176 w 1244"/>
                <a:gd name="T3" fmla="*/ 11 h 3001"/>
                <a:gd name="T4" fmla="*/ 276 w 1244"/>
                <a:gd name="T5" fmla="*/ 28 h 3001"/>
                <a:gd name="T6" fmla="*/ 371 w 1244"/>
                <a:gd name="T7" fmla="*/ 51 h 3001"/>
                <a:gd name="T8" fmla="*/ 462 w 1244"/>
                <a:gd name="T9" fmla="*/ 83 h 3001"/>
                <a:gd name="T10" fmla="*/ 548 w 1244"/>
                <a:gd name="T11" fmla="*/ 122 h 3001"/>
                <a:gd name="T12" fmla="*/ 630 w 1244"/>
                <a:gd name="T13" fmla="*/ 166 h 3001"/>
                <a:gd name="T14" fmla="*/ 706 w 1244"/>
                <a:gd name="T15" fmla="*/ 217 h 3001"/>
                <a:gd name="T16" fmla="*/ 778 w 1244"/>
                <a:gd name="T17" fmla="*/ 273 h 3001"/>
                <a:gd name="T18" fmla="*/ 845 w 1244"/>
                <a:gd name="T19" fmla="*/ 336 h 3001"/>
                <a:gd name="T20" fmla="*/ 907 w 1244"/>
                <a:gd name="T21" fmla="*/ 404 h 3001"/>
                <a:gd name="T22" fmla="*/ 968 w 1244"/>
                <a:gd name="T23" fmla="*/ 480 h 3001"/>
                <a:gd name="T24" fmla="*/ 1021 w 1244"/>
                <a:gd name="T25" fmla="*/ 561 h 3001"/>
                <a:gd name="T26" fmla="*/ 1070 w 1244"/>
                <a:gd name="T27" fmla="*/ 648 h 3001"/>
                <a:gd name="T28" fmla="*/ 1111 w 1244"/>
                <a:gd name="T29" fmla="*/ 738 h 3001"/>
                <a:gd name="T30" fmla="*/ 1148 w 1244"/>
                <a:gd name="T31" fmla="*/ 832 h 3001"/>
                <a:gd name="T32" fmla="*/ 1179 w 1244"/>
                <a:gd name="T33" fmla="*/ 930 h 3001"/>
                <a:gd name="T34" fmla="*/ 1204 w 1244"/>
                <a:gd name="T35" fmla="*/ 1032 h 3001"/>
                <a:gd name="T36" fmla="*/ 1223 w 1244"/>
                <a:gd name="T37" fmla="*/ 1137 h 3001"/>
                <a:gd name="T38" fmla="*/ 1236 w 1244"/>
                <a:gd name="T39" fmla="*/ 1244 h 3001"/>
                <a:gd name="T40" fmla="*/ 1243 w 1244"/>
                <a:gd name="T41" fmla="*/ 1353 h 3001"/>
                <a:gd name="T42" fmla="*/ 1243 w 1244"/>
                <a:gd name="T43" fmla="*/ 1429 h 3001"/>
                <a:gd name="T44" fmla="*/ 836 w 1244"/>
                <a:gd name="T45" fmla="*/ 1429 h 3001"/>
                <a:gd name="T46" fmla="*/ 832 w 1244"/>
                <a:gd name="T47" fmla="*/ 1316 h 3001"/>
                <a:gd name="T48" fmla="*/ 817 w 1244"/>
                <a:gd name="T49" fmla="*/ 1180 h 3001"/>
                <a:gd name="T50" fmla="*/ 801 w 1244"/>
                <a:gd name="T51" fmla="*/ 1102 h 3001"/>
                <a:gd name="T52" fmla="*/ 782 w 1244"/>
                <a:gd name="T53" fmla="*/ 1027 h 3001"/>
                <a:gd name="T54" fmla="*/ 760 w 1244"/>
                <a:gd name="T55" fmla="*/ 955 h 3001"/>
                <a:gd name="T56" fmla="*/ 732 w 1244"/>
                <a:gd name="T57" fmla="*/ 887 h 3001"/>
                <a:gd name="T58" fmla="*/ 700 w 1244"/>
                <a:gd name="T59" fmla="*/ 821 h 3001"/>
                <a:gd name="T60" fmla="*/ 665 w 1244"/>
                <a:gd name="T61" fmla="*/ 759 h 3001"/>
                <a:gd name="T62" fmla="*/ 625 w 1244"/>
                <a:gd name="T63" fmla="*/ 702 h 3001"/>
                <a:gd name="T64" fmla="*/ 583 w 1244"/>
                <a:gd name="T65" fmla="*/ 652 h 3001"/>
                <a:gd name="T66" fmla="*/ 542 w 1244"/>
                <a:gd name="T67" fmla="*/ 609 h 3001"/>
                <a:gd name="T68" fmla="*/ 497 w 1244"/>
                <a:gd name="T69" fmla="*/ 570 h 3001"/>
                <a:gd name="T70" fmla="*/ 449 w 1244"/>
                <a:gd name="T71" fmla="*/ 536 h 3001"/>
                <a:gd name="T72" fmla="*/ 398 w 1244"/>
                <a:gd name="T73" fmla="*/ 504 h 3001"/>
                <a:gd name="T74" fmla="*/ 344 w 1244"/>
                <a:gd name="T75" fmla="*/ 477 h 3001"/>
                <a:gd name="T76" fmla="*/ 286 w 1244"/>
                <a:gd name="T77" fmla="*/ 453 h 3001"/>
                <a:gd name="T78" fmla="*/ 226 w 1244"/>
                <a:gd name="T79" fmla="*/ 435 h 3001"/>
                <a:gd name="T80" fmla="*/ 162 w 1244"/>
                <a:gd name="T81" fmla="*/ 421 h 3001"/>
                <a:gd name="T82" fmla="*/ 94 w 1244"/>
                <a:gd name="T83" fmla="*/ 412 h 3001"/>
                <a:gd name="T84" fmla="*/ 23 w 1244"/>
                <a:gd name="T85" fmla="*/ 407 h 30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44" h="3001">
                  <a:moveTo>
                    <a:pt x="0" y="0"/>
                  </a:moveTo>
                  <a:lnTo>
                    <a:pt x="35" y="1"/>
                  </a:lnTo>
                  <a:lnTo>
                    <a:pt x="71" y="2"/>
                  </a:lnTo>
                  <a:lnTo>
                    <a:pt x="107" y="4"/>
                  </a:lnTo>
                  <a:lnTo>
                    <a:pt x="141" y="7"/>
                  </a:lnTo>
                  <a:lnTo>
                    <a:pt x="176" y="11"/>
                  </a:lnTo>
                  <a:lnTo>
                    <a:pt x="210" y="16"/>
                  </a:lnTo>
                  <a:lnTo>
                    <a:pt x="243" y="21"/>
                  </a:lnTo>
                  <a:lnTo>
                    <a:pt x="276" y="28"/>
                  </a:lnTo>
                  <a:lnTo>
                    <a:pt x="309" y="35"/>
                  </a:lnTo>
                  <a:lnTo>
                    <a:pt x="340" y="43"/>
                  </a:lnTo>
                  <a:lnTo>
                    <a:pt x="371" y="51"/>
                  </a:lnTo>
                  <a:lnTo>
                    <a:pt x="401" y="62"/>
                  </a:lnTo>
                  <a:lnTo>
                    <a:pt x="432" y="72"/>
                  </a:lnTo>
                  <a:lnTo>
                    <a:pt x="462" y="83"/>
                  </a:lnTo>
                  <a:lnTo>
                    <a:pt x="491" y="95"/>
                  </a:lnTo>
                  <a:lnTo>
                    <a:pt x="520" y="108"/>
                  </a:lnTo>
                  <a:lnTo>
                    <a:pt x="548" y="122"/>
                  </a:lnTo>
                  <a:lnTo>
                    <a:pt x="576" y="136"/>
                  </a:lnTo>
                  <a:lnTo>
                    <a:pt x="602" y="150"/>
                  </a:lnTo>
                  <a:lnTo>
                    <a:pt x="630" y="166"/>
                  </a:lnTo>
                  <a:lnTo>
                    <a:pt x="655" y="183"/>
                  </a:lnTo>
                  <a:lnTo>
                    <a:pt x="681" y="199"/>
                  </a:lnTo>
                  <a:lnTo>
                    <a:pt x="706" y="217"/>
                  </a:lnTo>
                  <a:lnTo>
                    <a:pt x="731" y="236"/>
                  </a:lnTo>
                  <a:lnTo>
                    <a:pt x="754" y="254"/>
                  </a:lnTo>
                  <a:lnTo>
                    <a:pt x="778" y="273"/>
                  </a:lnTo>
                  <a:lnTo>
                    <a:pt x="801" y="294"/>
                  </a:lnTo>
                  <a:lnTo>
                    <a:pt x="824" y="315"/>
                  </a:lnTo>
                  <a:lnTo>
                    <a:pt x="845" y="336"/>
                  </a:lnTo>
                  <a:lnTo>
                    <a:pt x="867" y="359"/>
                  </a:lnTo>
                  <a:lnTo>
                    <a:pt x="887" y="381"/>
                  </a:lnTo>
                  <a:lnTo>
                    <a:pt x="907" y="404"/>
                  </a:lnTo>
                  <a:lnTo>
                    <a:pt x="928" y="429"/>
                  </a:lnTo>
                  <a:lnTo>
                    <a:pt x="948" y="454"/>
                  </a:lnTo>
                  <a:lnTo>
                    <a:pt x="968" y="480"/>
                  </a:lnTo>
                  <a:lnTo>
                    <a:pt x="986" y="506"/>
                  </a:lnTo>
                  <a:lnTo>
                    <a:pt x="1003" y="534"/>
                  </a:lnTo>
                  <a:lnTo>
                    <a:pt x="1021" y="561"/>
                  </a:lnTo>
                  <a:lnTo>
                    <a:pt x="1038" y="590"/>
                  </a:lnTo>
                  <a:lnTo>
                    <a:pt x="1053" y="618"/>
                  </a:lnTo>
                  <a:lnTo>
                    <a:pt x="1070" y="648"/>
                  </a:lnTo>
                  <a:lnTo>
                    <a:pt x="1084" y="677"/>
                  </a:lnTo>
                  <a:lnTo>
                    <a:pt x="1098" y="708"/>
                  </a:lnTo>
                  <a:lnTo>
                    <a:pt x="1111" y="738"/>
                  </a:lnTo>
                  <a:lnTo>
                    <a:pt x="1125" y="769"/>
                  </a:lnTo>
                  <a:lnTo>
                    <a:pt x="1137" y="800"/>
                  </a:lnTo>
                  <a:lnTo>
                    <a:pt x="1148" y="832"/>
                  </a:lnTo>
                  <a:lnTo>
                    <a:pt x="1159" y="864"/>
                  </a:lnTo>
                  <a:lnTo>
                    <a:pt x="1170" y="897"/>
                  </a:lnTo>
                  <a:lnTo>
                    <a:pt x="1179" y="930"/>
                  </a:lnTo>
                  <a:lnTo>
                    <a:pt x="1188" y="964"/>
                  </a:lnTo>
                  <a:lnTo>
                    <a:pt x="1196" y="997"/>
                  </a:lnTo>
                  <a:lnTo>
                    <a:pt x="1204" y="1032"/>
                  </a:lnTo>
                  <a:lnTo>
                    <a:pt x="1210" y="1067"/>
                  </a:lnTo>
                  <a:lnTo>
                    <a:pt x="1217" y="1101"/>
                  </a:lnTo>
                  <a:lnTo>
                    <a:pt x="1223" y="1137"/>
                  </a:lnTo>
                  <a:lnTo>
                    <a:pt x="1228" y="1172"/>
                  </a:lnTo>
                  <a:lnTo>
                    <a:pt x="1232" y="1208"/>
                  </a:lnTo>
                  <a:lnTo>
                    <a:pt x="1236" y="1244"/>
                  </a:lnTo>
                  <a:lnTo>
                    <a:pt x="1239" y="1280"/>
                  </a:lnTo>
                  <a:lnTo>
                    <a:pt x="1241" y="1317"/>
                  </a:lnTo>
                  <a:lnTo>
                    <a:pt x="1243" y="1353"/>
                  </a:lnTo>
                  <a:lnTo>
                    <a:pt x="1244" y="1391"/>
                  </a:lnTo>
                  <a:lnTo>
                    <a:pt x="1244" y="1429"/>
                  </a:lnTo>
                  <a:lnTo>
                    <a:pt x="1243" y="1429"/>
                  </a:lnTo>
                  <a:lnTo>
                    <a:pt x="1244" y="3001"/>
                  </a:lnTo>
                  <a:lnTo>
                    <a:pt x="837" y="3001"/>
                  </a:lnTo>
                  <a:lnTo>
                    <a:pt x="836" y="1429"/>
                  </a:lnTo>
                  <a:lnTo>
                    <a:pt x="836" y="1429"/>
                  </a:lnTo>
                  <a:lnTo>
                    <a:pt x="835" y="1372"/>
                  </a:lnTo>
                  <a:lnTo>
                    <a:pt x="832" y="1316"/>
                  </a:lnTo>
                  <a:lnTo>
                    <a:pt x="827" y="1261"/>
                  </a:lnTo>
                  <a:lnTo>
                    <a:pt x="821" y="1207"/>
                  </a:lnTo>
                  <a:lnTo>
                    <a:pt x="817" y="1180"/>
                  </a:lnTo>
                  <a:lnTo>
                    <a:pt x="812" y="1154"/>
                  </a:lnTo>
                  <a:lnTo>
                    <a:pt x="806" y="1128"/>
                  </a:lnTo>
                  <a:lnTo>
                    <a:pt x="801" y="1102"/>
                  </a:lnTo>
                  <a:lnTo>
                    <a:pt x="795" y="1077"/>
                  </a:lnTo>
                  <a:lnTo>
                    <a:pt x="789" y="1051"/>
                  </a:lnTo>
                  <a:lnTo>
                    <a:pt x="782" y="1027"/>
                  </a:lnTo>
                  <a:lnTo>
                    <a:pt x="775" y="1002"/>
                  </a:lnTo>
                  <a:lnTo>
                    <a:pt x="768" y="979"/>
                  </a:lnTo>
                  <a:lnTo>
                    <a:pt x="760" y="955"/>
                  </a:lnTo>
                  <a:lnTo>
                    <a:pt x="750" y="931"/>
                  </a:lnTo>
                  <a:lnTo>
                    <a:pt x="741" y="909"/>
                  </a:lnTo>
                  <a:lnTo>
                    <a:pt x="732" y="887"/>
                  </a:lnTo>
                  <a:lnTo>
                    <a:pt x="722" y="864"/>
                  </a:lnTo>
                  <a:lnTo>
                    <a:pt x="712" y="843"/>
                  </a:lnTo>
                  <a:lnTo>
                    <a:pt x="700" y="821"/>
                  </a:lnTo>
                  <a:lnTo>
                    <a:pt x="689" y="800"/>
                  </a:lnTo>
                  <a:lnTo>
                    <a:pt x="677" y="780"/>
                  </a:lnTo>
                  <a:lnTo>
                    <a:pt x="665" y="759"/>
                  </a:lnTo>
                  <a:lnTo>
                    <a:pt x="651" y="740"/>
                  </a:lnTo>
                  <a:lnTo>
                    <a:pt x="638" y="721"/>
                  </a:lnTo>
                  <a:lnTo>
                    <a:pt x="625" y="702"/>
                  </a:lnTo>
                  <a:lnTo>
                    <a:pt x="611" y="684"/>
                  </a:lnTo>
                  <a:lnTo>
                    <a:pt x="596" y="667"/>
                  </a:lnTo>
                  <a:lnTo>
                    <a:pt x="583" y="652"/>
                  </a:lnTo>
                  <a:lnTo>
                    <a:pt x="570" y="637"/>
                  </a:lnTo>
                  <a:lnTo>
                    <a:pt x="557" y="623"/>
                  </a:lnTo>
                  <a:lnTo>
                    <a:pt x="542" y="609"/>
                  </a:lnTo>
                  <a:lnTo>
                    <a:pt x="528" y="596"/>
                  </a:lnTo>
                  <a:lnTo>
                    <a:pt x="513" y="583"/>
                  </a:lnTo>
                  <a:lnTo>
                    <a:pt x="497" y="570"/>
                  </a:lnTo>
                  <a:lnTo>
                    <a:pt x="482" y="558"/>
                  </a:lnTo>
                  <a:lnTo>
                    <a:pt x="466" y="547"/>
                  </a:lnTo>
                  <a:lnTo>
                    <a:pt x="449" y="536"/>
                  </a:lnTo>
                  <a:lnTo>
                    <a:pt x="433" y="524"/>
                  </a:lnTo>
                  <a:lnTo>
                    <a:pt x="416" y="514"/>
                  </a:lnTo>
                  <a:lnTo>
                    <a:pt x="398" y="504"/>
                  </a:lnTo>
                  <a:lnTo>
                    <a:pt x="381" y="494"/>
                  </a:lnTo>
                  <a:lnTo>
                    <a:pt x="363" y="486"/>
                  </a:lnTo>
                  <a:lnTo>
                    <a:pt x="344" y="477"/>
                  </a:lnTo>
                  <a:lnTo>
                    <a:pt x="325" y="469"/>
                  </a:lnTo>
                  <a:lnTo>
                    <a:pt x="306" y="461"/>
                  </a:lnTo>
                  <a:lnTo>
                    <a:pt x="286" y="453"/>
                  </a:lnTo>
                  <a:lnTo>
                    <a:pt x="267" y="447"/>
                  </a:lnTo>
                  <a:lnTo>
                    <a:pt x="246" y="441"/>
                  </a:lnTo>
                  <a:lnTo>
                    <a:pt x="226" y="435"/>
                  </a:lnTo>
                  <a:lnTo>
                    <a:pt x="205" y="430"/>
                  </a:lnTo>
                  <a:lnTo>
                    <a:pt x="183" y="425"/>
                  </a:lnTo>
                  <a:lnTo>
                    <a:pt x="162" y="421"/>
                  </a:lnTo>
                  <a:lnTo>
                    <a:pt x="139" y="418"/>
                  </a:lnTo>
                  <a:lnTo>
                    <a:pt x="117" y="415"/>
                  </a:lnTo>
                  <a:lnTo>
                    <a:pt x="94" y="412"/>
                  </a:lnTo>
                  <a:lnTo>
                    <a:pt x="71" y="410"/>
                  </a:lnTo>
                  <a:lnTo>
                    <a:pt x="48" y="408"/>
                  </a:lnTo>
                  <a:lnTo>
                    <a:pt x="23" y="407"/>
                  </a:lnTo>
                  <a:lnTo>
                    <a:pt x="0" y="407"/>
                  </a:lnTo>
                  <a:lnTo>
                    <a:pt x="0" y="0"/>
                  </a:lnTo>
                  <a:close/>
                </a:path>
              </a:pathLst>
            </a:custGeom>
            <a:grpFill/>
            <a:ln>
              <a:noFill/>
            </a:ln>
          </p:spPr>
          <p:txBody>
            <a:bodyPr vert="horz" wrap="square" lIns="216747" tIns="108373" rIns="216747" bIns="108373" numCol="1" anchor="t" anchorCtr="0" compatLnSpc="1">
              <a:prstTxWarp prst="textNoShape">
                <a:avLst/>
              </a:prstTxWarp>
            </a:bodyPr>
            <a:lstStyle/>
            <a:p>
              <a:pPr marL="0" marR="0" lvl="0" indent="0" algn="l" defTabSz="10836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322554"/>
                </a:solidFill>
                <a:effectLst/>
                <a:uLnTx/>
                <a:uFillTx/>
                <a:latin typeface="Arial" panose="020B0604020202020204"/>
                <a:ea typeface="+mn-ea"/>
                <a:cs typeface="Arial" panose="020B0604020202020204" pitchFamily="34" charset="0"/>
                <a:sym typeface="Tenorite Regular"/>
              </a:endParaRPr>
            </a:p>
          </p:txBody>
        </p:sp>
        <p:sp>
          <p:nvSpPr>
            <p:cNvPr id="1116" name="Freeform 17">
              <a:extLst>
                <a:ext uri="{FF2B5EF4-FFF2-40B4-BE49-F238E27FC236}">
                  <a16:creationId xmlns:a16="http://schemas.microsoft.com/office/drawing/2014/main" id="{9013AA2F-8DFC-4EDA-5EB4-155D2DD8A6D5}"/>
                </a:ext>
              </a:extLst>
            </p:cNvPr>
            <p:cNvSpPr>
              <a:spLocks noEditPoints="1"/>
            </p:cNvSpPr>
            <p:nvPr/>
          </p:nvSpPr>
          <p:spPr bwMode="auto">
            <a:xfrm>
              <a:off x="9636578" y="4073247"/>
              <a:ext cx="49795" cy="45938"/>
            </a:xfrm>
            <a:custGeom>
              <a:avLst/>
              <a:gdLst>
                <a:gd name="T0" fmla="*/ 2238 w 2251"/>
                <a:gd name="T1" fmla="*/ 1293 h 2245"/>
                <a:gd name="T2" fmla="*/ 2192 w 2251"/>
                <a:gd name="T3" fmla="*/ 1482 h 2245"/>
                <a:gd name="T4" fmla="*/ 2115 w 2251"/>
                <a:gd name="T5" fmla="*/ 1657 h 2245"/>
                <a:gd name="T6" fmla="*/ 2010 w 2251"/>
                <a:gd name="T7" fmla="*/ 1815 h 2245"/>
                <a:gd name="T8" fmla="*/ 1882 w 2251"/>
                <a:gd name="T9" fmla="*/ 1953 h 2245"/>
                <a:gd name="T10" fmla="*/ 1731 w 2251"/>
                <a:gd name="T11" fmla="*/ 2068 h 2245"/>
                <a:gd name="T12" fmla="*/ 1563 w 2251"/>
                <a:gd name="T13" fmla="*/ 2157 h 2245"/>
                <a:gd name="T14" fmla="*/ 1379 w 2251"/>
                <a:gd name="T15" fmla="*/ 2217 h 2245"/>
                <a:gd name="T16" fmla="*/ 1183 w 2251"/>
                <a:gd name="T17" fmla="*/ 2243 h 2245"/>
                <a:gd name="T18" fmla="*/ 1010 w 2251"/>
                <a:gd name="T19" fmla="*/ 2238 h 2245"/>
                <a:gd name="T20" fmla="*/ 817 w 2251"/>
                <a:gd name="T21" fmla="*/ 2201 h 2245"/>
                <a:gd name="T22" fmla="*/ 637 w 2251"/>
                <a:gd name="T23" fmla="*/ 2133 h 2245"/>
                <a:gd name="T24" fmla="*/ 473 w 2251"/>
                <a:gd name="T25" fmla="*/ 2037 h 2245"/>
                <a:gd name="T26" fmla="*/ 329 w 2251"/>
                <a:gd name="T27" fmla="*/ 1916 h 2245"/>
                <a:gd name="T28" fmla="*/ 207 w 2251"/>
                <a:gd name="T29" fmla="*/ 1771 h 2245"/>
                <a:gd name="T30" fmla="*/ 111 w 2251"/>
                <a:gd name="T31" fmla="*/ 1608 h 2245"/>
                <a:gd name="T32" fmla="*/ 43 w 2251"/>
                <a:gd name="T33" fmla="*/ 1429 h 2245"/>
                <a:gd name="T34" fmla="*/ 5 w 2251"/>
                <a:gd name="T35" fmla="*/ 1237 h 2245"/>
                <a:gd name="T36" fmla="*/ 3 w 2251"/>
                <a:gd name="T37" fmla="*/ 1037 h 2245"/>
                <a:gd name="T38" fmla="*/ 36 w 2251"/>
                <a:gd name="T39" fmla="*/ 842 h 2245"/>
                <a:gd name="T40" fmla="*/ 99 w 2251"/>
                <a:gd name="T41" fmla="*/ 661 h 2245"/>
                <a:gd name="T42" fmla="*/ 192 w 2251"/>
                <a:gd name="T43" fmla="*/ 496 h 2245"/>
                <a:gd name="T44" fmla="*/ 310 w 2251"/>
                <a:gd name="T45" fmla="*/ 349 h 2245"/>
                <a:gd name="T46" fmla="*/ 452 w 2251"/>
                <a:gd name="T47" fmla="*/ 224 h 2245"/>
                <a:gd name="T48" fmla="*/ 613 w 2251"/>
                <a:gd name="T49" fmla="*/ 123 h 2245"/>
                <a:gd name="T50" fmla="*/ 790 w 2251"/>
                <a:gd name="T51" fmla="*/ 51 h 2245"/>
                <a:gd name="T52" fmla="*/ 982 w 2251"/>
                <a:gd name="T53" fmla="*/ 9 h 2245"/>
                <a:gd name="T54" fmla="*/ 1183 w 2251"/>
                <a:gd name="T55" fmla="*/ 1 h 2245"/>
                <a:gd name="T56" fmla="*/ 1379 w 2251"/>
                <a:gd name="T57" fmla="*/ 29 h 2245"/>
                <a:gd name="T58" fmla="*/ 1563 w 2251"/>
                <a:gd name="T59" fmla="*/ 89 h 2245"/>
                <a:gd name="T60" fmla="*/ 1731 w 2251"/>
                <a:gd name="T61" fmla="*/ 177 h 2245"/>
                <a:gd name="T62" fmla="*/ 1882 w 2251"/>
                <a:gd name="T63" fmla="*/ 292 h 2245"/>
                <a:gd name="T64" fmla="*/ 2010 w 2251"/>
                <a:gd name="T65" fmla="*/ 429 h 2245"/>
                <a:gd name="T66" fmla="*/ 2115 w 2251"/>
                <a:gd name="T67" fmla="*/ 588 h 2245"/>
                <a:gd name="T68" fmla="*/ 2192 w 2251"/>
                <a:gd name="T69" fmla="*/ 763 h 2245"/>
                <a:gd name="T70" fmla="*/ 2238 w 2251"/>
                <a:gd name="T71" fmla="*/ 952 h 2245"/>
                <a:gd name="T72" fmla="*/ 1633 w 2251"/>
                <a:gd name="T73" fmla="*/ 1628 h 2245"/>
                <a:gd name="T74" fmla="*/ 1772 w 2251"/>
                <a:gd name="T75" fmla="*/ 1433 h 2245"/>
                <a:gd name="T76" fmla="*/ 1839 w 2251"/>
                <a:gd name="T77" fmla="*/ 1195 h 2245"/>
                <a:gd name="T78" fmla="*/ 1820 w 2251"/>
                <a:gd name="T79" fmla="*/ 943 h 2245"/>
                <a:gd name="T80" fmla="*/ 1721 w 2251"/>
                <a:gd name="T81" fmla="*/ 722 h 2245"/>
                <a:gd name="T82" fmla="*/ 1555 w 2251"/>
                <a:gd name="T83" fmla="*/ 549 h 2245"/>
                <a:gd name="T84" fmla="*/ 1339 w 2251"/>
                <a:gd name="T85" fmla="*/ 440 h 2245"/>
                <a:gd name="T86" fmla="*/ 1088 w 2251"/>
                <a:gd name="T87" fmla="*/ 409 h 2245"/>
                <a:gd name="T88" fmla="*/ 846 w 2251"/>
                <a:gd name="T89" fmla="*/ 464 h 2245"/>
                <a:gd name="T90" fmla="*/ 643 w 2251"/>
                <a:gd name="T91" fmla="*/ 593 h 2245"/>
                <a:gd name="T92" fmla="*/ 495 w 2251"/>
                <a:gd name="T93" fmla="*/ 781 h 2245"/>
                <a:gd name="T94" fmla="*/ 417 w 2251"/>
                <a:gd name="T95" fmla="*/ 1013 h 2245"/>
                <a:gd name="T96" fmla="*/ 423 w 2251"/>
                <a:gd name="T97" fmla="*/ 1267 h 2245"/>
                <a:gd name="T98" fmla="*/ 512 w 2251"/>
                <a:gd name="T99" fmla="*/ 1493 h 2245"/>
                <a:gd name="T100" fmla="*/ 669 w 2251"/>
                <a:gd name="T101" fmla="*/ 1674 h 2245"/>
                <a:gd name="T102" fmla="*/ 878 w 2251"/>
                <a:gd name="T103" fmla="*/ 1794 h 2245"/>
                <a:gd name="T104" fmla="*/ 1125 w 2251"/>
                <a:gd name="T105" fmla="*/ 1838 h 2245"/>
                <a:gd name="T106" fmla="*/ 1339 w 2251"/>
                <a:gd name="T107" fmla="*/ 1806 h 2245"/>
                <a:gd name="T108" fmla="*/ 1555 w 2251"/>
                <a:gd name="T109" fmla="*/ 1696 h 2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251" h="2245">
                  <a:moveTo>
                    <a:pt x="2251" y="1122"/>
                  </a:moveTo>
                  <a:lnTo>
                    <a:pt x="2251" y="1152"/>
                  </a:lnTo>
                  <a:lnTo>
                    <a:pt x="2250" y="1180"/>
                  </a:lnTo>
                  <a:lnTo>
                    <a:pt x="2248" y="1209"/>
                  </a:lnTo>
                  <a:lnTo>
                    <a:pt x="2245" y="1237"/>
                  </a:lnTo>
                  <a:lnTo>
                    <a:pt x="2242" y="1266"/>
                  </a:lnTo>
                  <a:lnTo>
                    <a:pt x="2238" y="1293"/>
                  </a:lnTo>
                  <a:lnTo>
                    <a:pt x="2234" y="1320"/>
                  </a:lnTo>
                  <a:lnTo>
                    <a:pt x="2229" y="1349"/>
                  </a:lnTo>
                  <a:lnTo>
                    <a:pt x="2223" y="1375"/>
                  </a:lnTo>
                  <a:lnTo>
                    <a:pt x="2215" y="1403"/>
                  </a:lnTo>
                  <a:lnTo>
                    <a:pt x="2208" y="1429"/>
                  </a:lnTo>
                  <a:lnTo>
                    <a:pt x="2200" y="1456"/>
                  </a:lnTo>
                  <a:lnTo>
                    <a:pt x="2192" y="1482"/>
                  </a:lnTo>
                  <a:lnTo>
                    <a:pt x="2183" y="1508"/>
                  </a:lnTo>
                  <a:lnTo>
                    <a:pt x="2173" y="1534"/>
                  </a:lnTo>
                  <a:lnTo>
                    <a:pt x="2162" y="1560"/>
                  </a:lnTo>
                  <a:lnTo>
                    <a:pt x="2151" y="1584"/>
                  </a:lnTo>
                  <a:lnTo>
                    <a:pt x="2140" y="1608"/>
                  </a:lnTo>
                  <a:lnTo>
                    <a:pt x="2128" y="1633"/>
                  </a:lnTo>
                  <a:lnTo>
                    <a:pt x="2115" y="1657"/>
                  </a:lnTo>
                  <a:lnTo>
                    <a:pt x="2102" y="1681"/>
                  </a:lnTo>
                  <a:lnTo>
                    <a:pt x="2088" y="1704"/>
                  </a:lnTo>
                  <a:lnTo>
                    <a:pt x="2074" y="1727"/>
                  </a:lnTo>
                  <a:lnTo>
                    <a:pt x="2058" y="1750"/>
                  </a:lnTo>
                  <a:lnTo>
                    <a:pt x="2043" y="1772"/>
                  </a:lnTo>
                  <a:lnTo>
                    <a:pt x="2027" y="1793"/>
                  </a:lnTo>
                  <a:lnTo>
                    <a:pt x="2010" y="1815"/>
                  </a:lnTo>
                  <a:lnTo>
                    <a:pt x="1993" y="1836"/>
                  </a:lnTo>
                  <a:lnTo>
                    <a:pt x="1976" y="1857"/>
                  </a:lnTo>
                  <a:lnTo>
                    <a:pt x="1958" y="1877"/>
                  </a:lnTo>
                  <a:lnTo>
                    <a:pt x="1939" y="1897"/>
                  </a:lnTo>
                  <a:lnTo>
                    <a:pt x="1921" y="1917"/>
                  </a:lnTo>
                  <a:lnTo>
                    <a:pt x="1901" y="1935"/>
                  </a:lnTo>
                  <a:lnTo>
                    <a:pt x="1882" y="1953"/>
                  </a:lnTo>
                  <a:lnTo>
                    <a:pt x="1861" y="1971"/>
                  </a:lnTo>
                  <a:lnTo>
                    <a:pt x="1840" y="1989"/>
                  </a:lnTo>
                  <a:lnTo>
                    <a:pt x="1820" y="2006"/>
                  </a:lnTo>
                  <a:lnTo>
                    <a:pt x="1798" y="2022"/>
                  </a:lnTo>
                  <a:lnTo>
                    <a:pt x="1776" y="2038"/>
                  </a:lnTo>
                  <a:lnTo>
                    <a:pt x="1754" y="2053"/>
                  </a:lnTo>
                  <a:lnTo>
                    <a:pt x="1731" y="2068"/>
                  </a:lnTo>
                  <a:lnTo>
                    <a:pt x="1708" y="2082"/>
                  </a:lnTo>
                  <a:lnTo>
                    <a:pt x="1685" y="2097"/>
                  </a:lnTo>
                  <a:lnTo>
                    <a:pt x="1662" y="2110"/>
                  </a:lnTo>
                  <a:lnTo>
                    <a:pt x="1637" y="2122"/>
                  </a:lnTo>
                  <a:lnTo>
                    <a:pt x="1613" y="2134"/>
                  </a:lnTo>
                  <a:lnTo>
                    <a:pt x="1588" y="2145"/>
                  </a:lnTo>
                  <a:lnTo>
                    <a:pt x="1563" y="2157"/>
                  </a:lnTo>
                  <a:lnTo>
                    <a:pt x="1537" y="2167"/>
                  </a:lnTo>
                  <a:lnTo>
                    <a:pt x="1512" y="2177"/>
                  </a:lnTo>
                  <a:lnTo>
                    <a:pt x="1485" y="2186"/>
                  </a:lnTo>
                  <a:lnTo>
                    <a:pt x="1460" y="2194"/>
                  </a:lnTo>
                  <a:lnTo>
                    <a:pt x="1433" y="2202"/>
                  </a:lnTo>
                  <a:lnTo>
                    <a:pt x="1406" y="2209"/>
                  </a:lnTo>
                  <a:lnTo>
                    <a:pt x="1379" y="2217"/>
                  </a:lnTo>
                  <a:lnTo>
                    <a:pt x="1351" y="2222"/>
                  </a:lnTo>
                  <a:lnTo>
                    <a:pt x="1324" y="2228"/>
                  </a:lnTo>
                  <a:lnTo>
                    <a:pt x="1296" y="2232"/>
                  </a:lnTo>
                  <a:lnTo>
                    <a:pt x="1268" y="2236"/>
                  </a:lnTo>
                  <a:lnTo>
                    <a:pt x="1240" y="2239"/>
                  </a:lnTo>
                  <a:lnTo>
                    <a:pt x="1212" y="2242"/>
                  </a:lnTo>
                  <a:lnTo>
                    <a:pt x="1183" y="2243"/>
                  </a:lnTo>
                  <a:lnTo>
                    <a:pt x="1154" y="2245"/>
                  </a:lnTo>
                  <a:lnTo>
                    <a:pt x="1125" y="2245"/>
                  </a:lnTo>
                  <a:lnTo>
                    <a:pt x="1125" y="2244"/>
                  </a:lnTo>
                  <a:lnTo>
                    <a:pt x="1095" y="2244"/>
                  </a:lnTo>
                  <a:lnTo>
                    <a:pt x="1067" y="2243"/>
                  </a:lnTo>
                  <a:lnTo>
                    <a:pt x="1038" y="2241"/>
                  </a:lnTo>
                  <a:lnTo>
                    <a:pt x="1010" y="2238"/>
                  </a:lnTo>
                  <a:lnTo>
                    <a:pt x="981" y="2235"/>
                  </a:lnTo>
                  <a:lnTo>
                    <a:pt x="954" y="2231"/>
                  </a:lnTo>
                  <a:lnTo>
                    <a:pt x="926" y="2227"/>
                  </a:lnTo>
                  <a:lnTo>
                    <a:pt x="899" y="2222"/>
                  </a:lnTo>
                  <a:lnTo>
                    <a:pt x="871" y="2216"/>
                  </a:lnTo>
                  <a:lnTo>
                    <a:pt x="843" y="2208"/>
                  </a:lnTo>
                  <a:lnTo>
                    <a:pt x="817" y="2201"/>
                  </a:lnTo>
                  <a:lnTo>
                    <a:pt x="790" y="2193"/>
                  </a:lnTo>
                  <a:lnTo>
                    <a:pt x="764" y="2185"/>
                  </a:lnTo>
                  <a:lnTo>
                    <a:pt x="738" y="2176"/>
                  </a:lnTo>
                  <a:lnTo>
                    <a:pt x="713" y="2166"/>
                  </a:lnTo>
                  <a:lnTo>
                    <a:pt x="687" y="2156"/>
                  </a:lnTo>
                  <a:lnTo>
                    <a:pt x="662" y="2145"/>
                  </a:lnTo>
                  <a:lnTo>
                    <a:pt x="637" y="2133"/>
                  </a:lnTo>
                  <a:lnTo>
                    <a:pt x="613" y="2121"/>
                  </a:lnTo>
                  <a:lnTo>
                    <a:pt x="588" y="2109"/>
                  </a:lnTo>
                  <a:lnTo>
                    <a:pt x="565" y="2096"/>
                  </a:lnTo>
                  <a:lnTo>
                    <a:pt x="542" y="2081"/>
                  </a:lnTo>
                  <a:lnTo>
                    <a:pt x="518" y="2067"/>
                  </a:lnTo>
                  <a:lnTo>
                    <a:pt x="496" y="2053"/>
                  </a:lnTo>
                  <a:lnTo>
                    <a:pt x="473" y="2037"/>
                  </a:lnTo>
                  <a:lnTo>
                    <a:pt x="452" y="2021"/>
                  </a:lnTo>
                  <a:lnTo>
                    <a:pt x="430" y="2005"/>
                  </a:lnTo>
                  <a:lnTo>
                    <a:pt x="409" y="1988"/>
                  </a:lnTo>
                  <a:lnTo>
                    <a:pt x="389" y="1970"/>
                  </a:lnTo>
                  <a:lnTo>
                    <a:pt x="368" y="1952"/>
                  </a:lnTo>
                  <a:lnTo>
                    <a:pt x="349" y="1934"/>
                  </a:lnTo>
                  <a:lnTo>
                    <a:pt x="329" y="1916"/>
                  </a:lnTo>
                  <a:lnTo>
                    <a:pt x="310" y="1896"/>
                  </a:lnTo>
                  <a:lnTo>
                    <a:pt x="292" y="1876"/>
                  </a:lnTo>
                  <a:lnTo>
                    <a:pt x="274" y="1857"/>
                  </a:lnTo>
                  <a:lnTo>
                    <a:pt x="257" y="1835"/>
                  </a:lnTo>
                  <a:lnTo>
                    <a:pt x="240" y="1815"/>
                  </a:lnTo>
                  <a:lnTo>
                    <a:pt x="223" y="1793"/>
                  </a:lnTo>
                  <a:lnTo>
                    <a:pt x="207" y="1771"/>
                  </a:lnTo>
                  <a:lnTo>
                    <a:pt x="192" y="1750"/>
                  </a:lnTo>
                  <a:lnTo>
                    <a:pt x="177" y="1726"/>
                  </a:lnTo>
                  <a:lnTo>
                    <a:pt x="163" y="1704"/>
                  </a:lnTo>
                  <a:lnTo>
                    <a:pt x="149" y="1681"/>
                  </a:lnTo>
                  <a:lnTo>
                    <a:pt x="136" y="1657"/>
                  </a:lnTo>
                  <a:lnTo>
                    <a:pt x="123" y="1633"/>
                  </a:lnTo>
                  <a:lnTo>
                    <a:pt x="111" y="1608"/>
                  </a:lnTo>
                  <a:lnTo>
                    <a:pt x="99" y="1584"/>
                  </a:lnTo>
                  <a:lnTo>
                    <a:pt x="89" y="1558"/>
                  </a:lnTo>
                  <a:lnTo>
                    <a:pt x="77" y="1533"/>
                  </a:lnTo>
                  <a:lnTo>
                    <a:pt x="68" y="1508"/>
                  </a:lnTo>
                  <a:lnTo>
                    <a:pt x="59" y="1482"/>
                  </a:lnTo>
                  <a:lnTo>
                    <a:pt x="50" y="1456"/>
                  </a:lnTo>
                  <a:lnTo>
                    <a:pt x="43" y="1429"/>
                  </a:lnTo>
                  <a:lnTo>
                    <a:pt x="36" y="1403"/>
                  </a:lnTo>
                  <a:lnTo>
                    <a:pt x="29" y="1375"/>
                  </a:lnTo>
                  <a:lnTo>
                    <a:pt x="22" y="1348"/>
                  </a:lnTo>
                  <a:lnTo>
                    <a:pt x="17" y="1320"/>
                  </a:lnTo>
                  <a:lnTo>
                    <a:pt x="12" y="1293"/>
                  </a:lnTo>
                  <a:lnTo>
                    <a:pt x="9" y="1266"/>
                  </a:lnTo>
                  <a:lnTo>
                    <a:pt x="5" y="1237"/>
                  </a:lnTo>
                  <a:lnTo>
                    <a:pt x="3" y="1209"/>
                  </a:lnTo>
                  <a:lnTo>
                    <a:pt x="1" y="1180"/>
                  </a:lnTo>
                  <a:lnTo>
                    <a:pt x="0" y="1152"/>
                  </a:lnTo>
                  <a:lnTo>
                    <a:pt x="0" y="1122"/>
                  </a:lnTo>
                  <a:lnTo>
                    <a:pt x="0" y="1094"/>
                  </a:lnTo>
                  <a:lnTo>
                    <a:pt x="1" y="1065"/>
                  </a:lnTo>
                  <a:lnTo>
                    <a:pt x="3" y="1037"/>
                  </a:lnTo>
                  <a:lnTo>
                    <a:pt x="5" y="1008"/>
                  </a:lnTo>
                  <a:lnTo>
                    <a:pt x="9" y="980"/>
                  </a:lnTo>
                  <a:lnTo>
                    <a:pt x="12" y="952"/>
                  </a:lnTo>
                  <a:lnTo>
                    <a:pt x="17" y="925"/>
                  </a:lnTo>
                  <a:lnTo>
                    <a:pt x="22" y="896"/>
                  </a:lnTo>
                  <a:lnTo>
                    <a:pt x="29" y="870"/>
                  </a:lnTo>
                  <a:lnTo>
                    <a:pt x="36" y="842"/>
                  </a:lnTo>
                  <a:lnTo>
                    <a:pt x="43" y="816"/>
                  </a:lnTo>
                  <a:lnTo>
                    <a:pt x="50" y="790"/>
                  </a:lnTo>
                  <a:lnTo>
                    <a:pt x="59" y="763"/>
                  </a:lnTo>
                  <a:lnTo>
                    <a:pt x="68" y="738"/>
                  </a:lnTo>
                  <a:lnTo>
                    <a:pt x="77" y="712"/>
                  </a:lnTo>
                  <a:lnTo>
                    <a:pt x="89" y="687"/>
                  </a:lnTo>
                  <a:lnTo>
                    <a:pt x="99" y="661"/>
                  </a:lnTo>
                  <a:lnTo>
                    <a:pt x="111" y="637"/>
                  </a:lnTo>
                  <a:lnTo>
                    <a:pt x="123" y="613"/>
                  </a:lnTo>
                  <a:lnTo>
                    <a:pt x="136" y="588"/>
                  </a:lnTo>
                  <a:lnTo>
                    <a:pt x="149" y="565"/>
                  </a:lnTo>
                  <a:lnTo>
                    <a:pt x="163" y="541"/>
                  </a:lnTo>
                  <a:lnTo>
                    <a:pt x="177" y="519"/>
                  </a:lnTo>
                  <a:lnTo>
                    <a:pt x="192" y="496"/>
                  </a:lnTo>
                  <a:lnTo>
                    <a:pt x="207" y="474"/>
                  </a:lnTo>
                  <a:lnTo>
                    <a:pt x="223" y="452"/>
                  </a:lnTo>
                  <a:lnTo>
                    <a:pt x="240" y="430"/>
                  </a:lnTo>
                  <a:lnTo>
                    <a:pt x="257" y="409"/>
                  </a:lnTo>
                  <a:lnTo>
                    <a:pt x="274" y="389"/>
                  </a:lnTo>
                  <a:lnTo>
                    <a:pt x="292" y="368"/>
                  </a:lnTo>
                  <a:lnTo>
                    <a:pt x="310" y="349"/>
                  </a:lnTo>
                  <a:lnTo>
                    <a:pt x="329" y="330"/>
                  </a:lnTo>
                  <a:lnTo>
                    <a:pt x="349" y="311"/>
                  </a:lnTo>
                  <a:lnTo>
                    <a:pt x="368" y="292"/>
                  </a:lnTo>
                  <a:lnTo>
                    <a:pt x="389" y="275"/>
                  </a:lnTo>
                  <a:lnTo>
                    <a:pt x="409" y="258"/>
                  </a:lnTo>
                  <a:lnTo>
                    <a:pt x="430" y="240"/>
                  </a:lnTo>
                  <a:lnTo>
                    <a:pt x="452" y="224"/>
                  </a:lnTo>
                  <a:lnTo>
                    <a:pt x="474" y="208"/>
                  </a:lnTo>
                  <a:lnTo>
                    <a:pt x="496" y="192"/>
                  </a:lnTo>
                  <a:lnTo>
                    <a:pt x="519" y="177"/>
                  </a:lnTo>
                  <a:lnTo>
                    <a:pt x="542" y="163"/>
                  </a:lnTo>
                  <a:lnTo>
                    <a:pt x="565" y="150"/>
                  </a:lnTo>
                  <a:lnTo>
                    <a:pt x="590" y="137"/>
                  </a:lnTo>
                  <a:lnTo>
                    <a:pt x="613" y="123"/>
                  </a:lnTo>
                  <a:lnTo>
                    <a:pt x="637" y="111"/>
                  </a:lnTo>
                  <a:lnTo>
                    <a:pt x="662" y="100"/>
                  </a:lnTo>
                  <a:lnTo>
                    <a:pt x="687" y="89"/>
                  </a:lnTo>
                  <a:lnTo>
                    <a:pt x="713" y="79"/>
                  </a:lnTo>
                  <a:lnTo>
                    <a:pt x="738" y="68"/>
                  </a:lnTo>
                  <a:lnTo>
                    <a:pt x="765" y="59"/>
                  </a:lnTo>
                  <a:lnTo>
                    <a:pt x="790" y="51"/>
                  </a:lnTo>
                  <a:lnTo>
                    <a:pt x="817" y="43"/>
                  </a:lnTo>
                  <a:lnTo>
                    <a:pt x="845" y="36"/>
                  </a:lnTo>
                  <a:lnTo>
                    <a:pt x="871" y="29"/>
                  </a:lnTo>
                  <a:lnTo>
                    <a:pt x="899" y="24"/>
                  </a:lnTo>
                  <a:lnTo>
                    <a:pt x="926" y="18"/>
                  </a:lnTo>
                  <a:lnTo>
                    <a:pt x="954" y="13"/>
                  </a:lnTo>
                  <a:lnTo>
                    <a:pt x="982" y="9"/>
                  </a:lnTo>
                  <a:lnTo>
                    <a:pt x="1010" y="6"/>
                  </a:lnTo>
                  <a:lnTo>
                    <a:pt x="1038" y="3"/>
                  </a:lnTo>
                  <a:lnTo>
                    <a:pt x="1067" y="1"/>
                  </a:lnTo>
                  <a:lnTo>
                    <a:pt x="1095" y="0"/>
                  </a:lnTo>
                  <a:lnTo>
                    <a:pt x="1125" y="0"/>
                  </a:lnTo>
                  <a:lnTo>
                    <a:pt x="1154" y="0"/>
                  </a:lnTo>
                  <a:lnTo>
                    <a:pt x="1183" y="1"/>
                  </a:lnTo>
                  <a:lnTo>
                    <a:pt x="1212" y="3"/>
                  </a:lnTo>
                  <a:lnTo>
                    <a:pt x="1240" y="6"/>
                  </a:lnTo>
                  <a:lnTo>
                    <a:pt x="1268" y="9"/>
                  </a:lnTo>
                  <a:lnTo>
                    <a:pt x="1296" y="13"/>
                  </a:lnTo>
                  <a:lnTo>
                    <a:pt x="1324" y="18"/>
                  </a:lnTo>
                  <a:lnTo>
                    <a:pt x="1351" y="23"/>
                  </a:lnTo>
                  <a:lnTo>
                    <a:pt x="1379" y="29"/>
                  </a:lnTo>
                  <a:lnTo>
                    <a:pt x="1406" y="36"/>
                  </a:lnTo>
                  <a:lnTo>
                    <a:pt x="1433" y="43"/>
                  </a:lnTo>
                  <a:lnTo>
                    <a:pt x="1460" y="51"/>
                  </a:lnTo>
                  <a:lnTo>
                    <a:pt x="1486" y="59"/>
                  </a:lnTo>
                  <a:lnTo>
                    <a:pt x="1512" y="68"/>
                  </a:lnTo>
                  <a:lnTo>
                    <a:pt x="1537" y="79"/>
                  </a:lnTo>
                  <a:lnTo>
                    <a:pt x="1563" y="89"/>
                  </a:lnTo>
                  <a:lnTo>
                    <a:pt x="1588" y="100"/>
                  </a:lnTo>
                  <a:lnTo>
                    <a:pt x="1613" y="111"/>
                  </a:lnTo>
                  <a:lnTo>
                    <a:pt x="1637" y="123"/>
                  </a:lnTo>
                  <a:lnTo>
                    <a:pt x="1662" y="136"/>
                  </a:lnTo>
                  <a:lnTo>
                    <a:pt x="1685" y="149"/>
                  </a:lnTo>
                  <a:lnTo>
                    <a:pt x="1708" y="163"/>
                  </a:lnTo>
                  <a:lnTo>
                    <a:pt x="1731" y="177"/>
                  </a:lnTo>
                  <a:lnTo>
                    <a:pt x="1754" y="192"/>
                  </a:lnTo>
                  <a:lnTo>
                    <a:pt x="1776" y="208"/>
                  </a:lnTo>
                  <a:lnTo>
                    <a:pt x="1798" y="223"/>
                  </a:lnTo>
                  <a:lnTo>
                    <a:pt x="1820" y="239"/>
                  </a:lnTo>
                  <a:lnTo>
                    <a:pt x="1841" y="257"/>
                  </a:lnTo>
                  <a:lnTo>
                    <a:pt x="1861" y="274"/>
                  </a:lnTo>
                  <a:lnTo>
                    <a:pt x="1882" y="292"/>
                  </a:lnTo>
                  <a:lnTo>
                    <a:pt x="1901" y="310"/>
                  </a:lnTo>
                  <a:lnTo>
                    <a:pt x="1921" y="329"/>
                  </a:lnTo>
                  <a:lnTo>
                    <a:pt x="1940" y="348"/>
                  </a:lnTo>
                  <a:lnTo>
                    <a:pt x="1958" y="368"/>
                  </a:lnTo>
                  <a:lnTo>
                    <a:pt x="1976" y="388"/>
                  </a:lnTo>
                  <a:lnTo>
                    <a:pt x="1993" y="409"/>
                  </a:lnTo>
                  <a:lnTo>
                    <a:pt x="2010" y="429"/>
                  </a:lnTo>
                  <a:lnTo>
                    <a:pt x="2027" y="451"/>
                  </a:lnTo>
                  <a:lnTo>
                    <a:pt x="2043" y="473"/>
                  </a:lnTo>
                  <a:lnTo>
                    <a:pt x="2058" y="496"/>
                  </a:lnTo>
                  <a:lnTo>
                    <a:pt x="2074" y="518"/>
                  </a:lnTo>
                  <a:lnTo>
                    <a:pt x="2088" y="541"/>
                  </a:lnTo>
                  <a:lnTo>
                    <a:pt x="2102" y="565"/>
                  </a:lnTo>
                  <a:lnTo>
                    <a:pt x="2115" y="588"/>
                  </a:lnTo>
                  <a:lnTo>
                    <a:pt x="2128" y="612"/>
                  </a:lnTo>
                  <a:lnTo>
                    <a:pt x="2140" y="636"/>
                  </a:lnTo>
                  <a:lnTo>
                    <a:pt x="2151" y="661"/>
                  </a:lnTo>
                  <a:lnTo>
                    <a:pt x="2162" y="686"/>
                  </a:lnTo>
                  <a:lnTo>
                    <a:pt x="2173" y="711"/>
                  </a:lnTo>
                  <a:lnTo>
                    <a:pt x="2183" y="737"/>
                  </a:lnTo>
                  <a:lnTo>
                    <a:pt x="2192" y="763"/>
                  </a:lnTo>
                  <a:lnTo>
                    <a:pt x="2200" y="790"/>
                  </a:lnTo>
                  <a:lnTo>
                    <a:pt x="2208" y="816"/>
                  </a:lnTo>
                  <a:lnTo>
                    <a:pt x="2215" y="842"/>
                  </a:lnTo>
                  <a:lnTo>
                    <a:pt x="2223" y="870"/>
                  </a:lnTo>
                  <a:lnTo>
                    <a:pt x="2229" y="896"/>
                  </a:lnTo>
                  <a:lnTo>
                    <a:pt x="2234" y="924"/>
                  </a:lnTo>
                  <a:lnTo>
                    <a:pt x="2238" y="952"/>
                  </a:lnTo>
                  <a:lnTo>
                    <a:pt x="2242" y="980"/>
                  </a:lnTo>
                  <a:lnTo>
                    <a:pt x="2245" y="1008"/>
                  </a:lnTo>
                  <a:lnTo>
                    <a:pt x="2248" y="1037"/>
                  </a:lnTo>
                  <a:lnTo>
                    <a:pt x="2250" y="1065"/>
                  </a:lnTo>
                  <a:lnTo>
                    <a:pt x="2251" y="1094"/>
                  </a:lnTo>
                  <a:lnTo>
                    <a:pt x="2251" y="1122"/>
                  </a:lnTo>
                  <a:close/>
                  <a:moveTo>
                    <a:pt x="1633" y="1628"/>
                  </a:moveTo>
                  <a:lnTo>
                    <a:pt x="1656" y="1603"/>
                  </a:lnTo>
                  <a:lnTo>
                    <a:pt x="1679" y="1578"/>
                  </a:lnTo>
                  <a:lnTo>
                    <a:pt x="1700" y="1550"/>
                  </a:lnTo>
                  <a:lnTo>
                    <a:pt x="1721" y="1523"/>
                  </a:lnTo>
                  <a:lnTo>
                    <a:pt x="1739" y="1493"/>
                  </a:lnTo>
                  <a:lnTo>
                    <a:pt x="1756" y="1464"/>
                  </a:lnTo>
                  <a:lnTo>
                    <a:pt x="1772" y="1433"/>
                  </a:lnTo>
                  <a:lnTo>
                    <a:pt x="1786" y="1401"/>
                  </a:lnTo>
                  <a:lnTo>
                    <a:pt x="1799" y="1368"/>
                  </a:lnTo>
                  <a:lnTo>
                    <a:pt x="1810" y="1336"/>
                  </a:lnTo>
                  <a:lnTo>
                    <a:pt x="1820" y="1301"/>
                  </a:lnTo>
                  <a:lnTo>
                    <a:pt x="1828" y="1267"/>
                  </a:lnTo>
                  <a:lnTo>
                    <a:pt x="1835" y="1232"/>
                  </a:lnTo>
                  <a:lnTo>
                    <a:pt x="1839" y="1195"/>
                  </a:lnTo>
                  <a:lnTo>
                    <a:pt x="1842" y="1160"/>
                  </a:lnTo>
                  <a:lnTo>
                    <a:pt x="1843" y="1122"/>
                  </a:lnTo>
                  <a:lnTo>
                    <a:pt x="1842" y="1086"/>
                  </a:lnTo>
                  <a:lnTo>
                    <a:pt x="1839" y="1049"/>
                  </a:lnTo>
                  <a:lnTo>
                    <a:pt x="1835" y="1013"/>
                  </a:lnTo>
                  <a:lnTo>
                    <a:pt x="1828" y="978"/>
                  </a:lnTo>
                  <a:lnTo>
                    <a:pt x="1820" y="943"/>
                  </a:lnTo>
                  <a:lnTo>
                    <a:pt x="1810" y="910"/>
                  </a:lnTo>
                  <a:lnTo>
                    <a:pt x="1799" y="876"/>
                  </a:lnTo>
                  <a:lnTo>
                    <a:pt x="1786" y="843"/>
                  </a:lnTo>
                  <a:lnTo>
                    <a:pt x="1772" y="812"/>
                  </a:lnTo>
                  <a:lnTo>
                    <a:pt x="1756" y="781"/>
                  </a:lnTo>
                  <a:lnTo>
                    <a:pt x="1739" y="752"/>
                  </a:lnTo>
                  <a:lnTo>
                    <a:pt x="1721" y="722"/>
                  </a:lnTo>
                  <a:lnTo>
                    <a:pt x="1700" y="695"/>
                  </a:lnTo>
                  <a:lnTo>
                    <a:pt x="1679" y="667"/>
                  </a:lnTo>
                  <a:lnTo>
                    <a:pt x="1656" y="642"/>
                  </a:lnTo>
                  <a:lnTo>
                    <a:pt x="1633" y="617"/>
                  </a:lnTo>
                  <a:lnTo>
                    <a:pt x="1608" y="593"/>
                  </a:lnTo>
                  <a:lnTo>
                    <a:pt x="1582" y="571"/>
                  </a:lnTo>
                  <a:lnTo>
                    <a:pt x="1555" y="549"/>
                  </a:lnTo>
                  <a:lnTo>
                    <a:pt x="1527" y="530"/>
                  </a:lnTo>
                  <a:lnTo>
                    <a:pt x="1498" y="511"/>
                  </a:lnTo>
                  <a:lnTo>
                    <a:pt x="1468" y="494"/>
                  </a:lnTo>
                  <a:lnTo>
                    <a:pt x="1437" y="478"/>
                  </a:lnTo>
                  <a:lnTo>
                    <a:pt x="1404" y="464"/>
                  </a:lnTo>
                  <a:lnTo>
                    <a:pt x="1372" y="451"/>
                  </a:lnTo>
                  <a:lnTo>
                    <a:pt x="1339" y="440"/>
                  </a:lnTo>
                  <a:lnTo>
                    <a:pt x="1305" y="430"/>
                  </a:lnTo>
                  <a:lnTo>
                    <a:pt x="1270" y="422"/>
                  </a:lnTo>
                  <a:lnTo>
                    <a:pt x="1234" y="416"/>
                  </a:lnTo>
                  <a:lnTo>
                    <a:pt x="1198" y="411"/>
                  </a:lnTo>
                  <a:lnTo>
                    <a:pt x="1162" y="409"/>
                  </a:lnTo>
                  <a:lnTo>
                    <a:pt x="1125" y="408"/>
                  </a:lnTo>
                  <a:lnTo>
                    <a:pt x="1088" y="409"/>
                  </a:lnTo>
                  <a:lnTo>
                    <a:pt x="1052" y="411"/>
                  </a:lnTo>
                  <a:lnTo>
                    <a:pt x="1016" y="416"/>
                  </a:lnTo>
                  <a:lnTo>
                    <a:pt x="980" y="422"/>
                  </a:lnTo>
                  <a:lnTo>
                    <a:pt x="945" y="430"/>
                  </a:lnTo>
                  <a:lnTo>
                    <a:pt x="912" y="440"/>
                  </a:lnTo>
                  <a:lnTo>
                    <a:pt x="878" y="451"/>
                  </a:lnTo>
                  <a:lnTo>
                    <a:pt x="846" y="464"/>
                  </a:lnTo>
                  <a:lnTo>
                    <a:pt x="814" y="478"/>
                  </a:lnTo>
                  <a:lnTo>
                    <a:pt x="783" y="494"/>
                  </a:lnTo>
                  <a:lnTo>
                    <a:pt x="753" y="511"/>
                  </a:lnTo>
                  <a:lnTo>
                    <a:pt x="724" y="529"/>
                  </a:lnTo>
                  <a:lnTo>
                    <a:pt x="696" y="549"/>
                  </a:lnTo>
                  <a:lnTo>
                    <a:pt x="669" y="571"/>
                  </a:lnTo>
                  <a:lnTo>
                    <a:pt x="643" y="593"/>
                  </a:lnTo>
                  <a:lnTo>
                    <a:pt x="618" y="617"/>
                  </a:lnTo>
                  <a:lnTo>
                    <a:pt x="595" y="641"/>
                  </a:lnTo>
                  <a:lnTo>
                    <a:pt x="572" y="667"/>
                  </a:lnTo>
                  <a:lnTo>
                    <a:pt x="551" y="694"/>
                  </a:lnTo>
                  <a:lnTo>
                    <a:pt x="530" y="722"/>
                  </a:lnTo>
                  <a:lnTo>
                    <a:pt x="512" y="751"/>
                  </a:lnTo>
                  <a:lnTo>
                    <a:pt x="495" y="781"/>
                  </a:lnTo>
                  <a:lnTo>
                    <a:pt x="479" y="812"/>
                  </a:lnTo>
                  <a:lnTo>
                    <a:pt x="465" y="843"/>
                  </a:lnTo>
                  <a:lnTo>
                    <a:pt x="452" y="876"/>
                  </a:lnTo>
                  <a:lnTo>
                    <a:pt x="441" y="910"/>
                  </a:lnTo>
                  <a:lnTo>
                    <a:pt x="431" y="943"/>
                  </a:lnTo>
                  <a:lnTo>
                    <a:pt x="423" y="979"/>
                  </a:lnTo>
                  <a:lnTo>
                    <a:pt x="417" y="1013"/>
                  </a:lnTo>
                  <a:lnTo>
                    <a:pt x="412" y="1049"/>
                  </a:lnTo>
                  <a:lnTo>
                    <a:pt x="409" y="1086"/>
                  </a:lnTo>
                  <a:lnTo>
                    <a:pt x="408" y="1122"/>
                  </a:lnTo>
                  <a:lnTo>
                    <a:pt x="409" y="1160"/>
                  </a:lnTo>
                  <a:lnTo>
                    <a:pt x="412" y="1196"/>
                  </a:lnTo>
                  <a:lnTo>
                    <a:pt x="417" y="1232"/>
                  </a:lnTo>
                  <a:lnTo>
                    <a:pt x="423" y="1267"/>
                  </a:lnTo>
                  <a:lnTo>
                    <a:pt x="431" y="1301"/>
                  </a:lnTo>
                  <a:lnTo>
                    <a:pt x="441" y="1336"/>
                  </a:lnTo>
                  <a:lnTo>
                    <a:pt x="452" y="1369"/>
                  </a:lnTo>
                  <a:lnTo>
                    <a:pt x="465" y="1402"/>
                  </a:lnTo>
                  <a:lnTo>
                    <a:pt x="479" y="1433"/>
                  </a:lnTo>
                  <a:lnTo>
                    <a:pt x="495" y="1464"/>
                  </a:lnTo>
                  <a:lnTo>
                    <a:pt x="512" y="1493"/>
                  </a:lnTo>
                  <a:lnTo>
                    <a:pt x="530" y="1523"/>
                  </a:lnTo>
                  <a:lnTo>
                    <a:pt x="551" y="1551"/>
                  </a:lnTo>
                  <a:lnTo>
                    <a:pt x="572" y="1578"/>
                  </a:lnTo>
                  <a:lnTo>
                    <a:pt x="595" y="1604"/>
                  </a:lnTo>
                  <a:lnTo>
                    <a:pt x="618" y="1629"/>
                  </a:lnTo>
                  <a:lnTo>
                    <a:pt x="644" y="1652"/>
                  </a:lnTo>
                  <a:lnTo>
                    <a:pt x="669" y="1674"/>
                  </a:lnTo>
                  <a:lnTo>
                    <a:pt x="697" y="1696"/>
                  </a:lnTo>
                  <a:lnTo>
                    <a:pt x="724" y="1716"/>
                  </a:lnTo>
                  <a:lnTo>
                    <a:pt x="754" y="1734"/>
                  </a:lnTo>
                  <a:lnTo>
                    <a:pt x="783" y="1752"/>
                  </a:lnTo>
                  <a:lnTo>
                    <a:pt x="814" y="1768"/>
                  </a:lnTo>
                  <a:lnTo>
                    <a:pt x="847" y="1782"/>
                  </a:lnTo>
                  <a:lnTo>
                    <a:pt x="878" y="1794"/>
                  </a:lnTo>
                  <a:lnTo>
                    <a:pt x="912" y="1806"/>
                  </a:lnTo>
                  <a:lnTo>
                    <a:pt x="945" y="1816"/>
                  </a:lnTo>
                  <a:lnTo>
                    <a:pt x="980" y="1824"/>
                  </a:lnTo>
                  <a:lnTo>
                    <a:pt x="1016" y="1830"/>
                  </a:lnTo>
                  <a:lnTo>
                    <a:pt x="1052" y="1834"/>
                  </a:lnTo>
                  <a:lnTo>
                    <a:pt x="1088" y="1837"/>
                  </a:lnTo>
                  <a:lnTo>
                    <a:pt x="1125" y="1838"/>
                  </a:lnTo>
                  <a:lnTo>
                    <a:pt x="1125" y="1837"/>
                  </a:lnTo>
                  <a:lnTo>
                    <a:pt x="1162" y="1836"/>
                  </a:lnTo>
                  <a:lnTo>
                    <a:pt x="1198" y="1834"/>
                  </a:lnTo>
                  <a:lnTo>
                    <a:pt x="1234" y="1829"/>
                  </a:lnTo>
                  <a:lnTo>
                    <a:pt x="1270" y="1823"/>
                  </a:lnTo>
                  <a:lnTo>
                    <a:pt x="1305" y="1815"/>
                  </a:lnTo>
                  <a:lnTo>
                    <a:pt x="1339" y="1806"/>
                  </a:lnTo>
                  <a:lnTo>
                    <a:pt x="1372" y="1794"/>
                  </a:lnTo>
                  <a:lnTo>
                    <a:pt x="1404" y="1781"/>
                  </a:lnTo>
                  <a:lnTo>
                    <a:pt x="1437" y="1767"/>
                  </a:lnTo>
                  <a:lnTo>
                    <a:pt x="1468" y="1751"/>
                  </a:lnTo>
                  <a:lnTo>
                    <a:pt x="1497" y="1734"/>
                  </a:lnTo>
                  <a:lnTo>
                    <a:pt x="1527" y="1715"/>
                  </a:lnTo>
                  <a:lnTo>
                    <a:pt x="1555" y="1696"/>
                  </a:lnTo>
                  <a:lnTo>
                    <a:pt x="1582" y="1674"/>
                  </a:lnTo>
                  <a:lnTo>
                    <a:pt x="1608" y="1652"/>
                  </a:lnTo>
                  <a:lnTo>
                    <a:pt x="1633" y="1628"/>
                  </a:lnTo>
                  <a:close/>
                </a:path>
              </a:pathLst>
            </a:custGeom>
            <a:grpFill/>
            <a:ln>
              <a:noFill/>
            </a:ln>
          </p:spPr>
          <p:txBody>
            <a:bodyPr vert="horz" wrap="square" lIns="216747" tIns="108373" rIns="216747" bIns="108373" numCol="1" anchor="t" anchorCtr="0" compatLnSpc="1">
              <a:prstTxWarp prst="textNoShape">
                <a:avLst/>
              </a:prstTxWarp>
            </a:bodyPr>
            <a:lstStyle/>
            <a:p>
              <a:pPr marL="0" marR="0" lvl="0" indent="0" algn="l" defTabSz="10836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322554"/>
                </a:solidFill>
                <a:effectLst/>
                <a:uLnTx/>
                <a:uFillTx/>
                <a:latin typeface="Arial" panose="020B0604020202020204"/>
                <a:ea typeface="+mn-ea"/>
                <a:cs typeface="Arial" panose="020B0604020202020204" pitchFamily="34" charset="0"/>
                <a:sym typeface="Tenorite Regular"/>
              </a:endParaRPr>
            </a:p>
          </p:txBody>
        </p:sp>
        <p:sp>
          <p:nvSpPr>
            <p:cNvPr id="1117" name="Rectangle 18">
              <a:extLst>
                <a:ext uri="{FF2B5EF4-FFF2-40B4-BE49-F238E27FC236}">
                  <a16:creationId xmlns:a16="http://schemas.microsoft.com/office/drawing/2014/main" id="{86607DF4-918B-0520-5B05-6DB65B93E00D}"/>
                </a:ext>
              </a:extLst>
            </p:cNvPr>
            <p:cNvSpPr>
              <a:spLocks noChangeArrowheads="1"/>
            </p:cNvSpPr>
            <p:nvPr/>
          </p:nvSpPr>
          <p:spPr bwMode="auto">
            <a:xfrm>
              <a:off x="9656948" y="4131365"/>
              <a:ext cx="9054" cy="32365"/>
            </a:xfrm>
            <a:prstGeom prst="rect">
              <a:avLst/>
            </a:prstGeom>
            <a:grpFill/>
            <a:ln>
              <a:noFill/>
            </a:ln>
          </p:spPr>
          <p:txBody>
            <a:bodyPr vert="horz" wrap="square" lIns="216747" tIns="108373" rIns="216747" bIns="108373" numCol="1" anchor="t" anchorCtr="0" compatLnSpc="1">
              <a:prstTxWarp prst="textNoShape">
                <a:avLst/>
              </a:prstTxWarp>
            </a:bodyPr>
            <a:lstStyle/>
            <a:p>
              <a:pPr marL="0" marR="0" lvl="0" indent="0" algn="l" defTabSz="10836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322554"/>
                </a:solidFill>
                <a:effectLst/>
                <a:uLnTx/>
                <a:uFillTx/>
                <a:latin typeface="Arial" panose="020B0604020202020204"/>
                <a:ea typeface="+mn-ea"/>
                <a:cs typeface="Arial" panose="020B0604020202020204" pitchFamily="34" charset="0"/>
                <a:sym typeface="Tenorite Regular"/>
              </a:endParaRPr>
            </a:p>
          </p:txBody>
        </p:sp>
        <p:sp>
          <p:nvSpPr>
            <p:cNvPr id="1118" name="Rectangle 19">
              <a:extLst>
                <a:ext uri="{FF2B5EF4-FFF2-40B4-BE49-F238E27FC236}">
                  <a16:creationId xmlns:a16="http://schemas.microsoft.com/office/drawing/2014/main" id="{5B4B2E82-27FF-9A75-26B2-7E516960B339}"/>
                </a:ext>
              </a:extLst>
            </p:cNvPr>
            <p:cNvSpPr>
              <a:spLocks noChangeArrowheads="1"/>
            </p:cNvSpPr>
            <p:nvPr/>
          </p:nvSpPr>
          <p:spPr bwMode="auto">
            <a:xfrm>
              <a:off x="9689768" y="4169647"/>
              <a:ext cx="9054" cy="44894"/>
            </a:xfrm>
            <a:prstGeom prst="rect">
              <a:avLst/>
            </a:prstGeom>
            <a:grpFill/>
            <a:ln>
              <a:noFill/>
            </a:ln>
          </p:spPr>
          <p:txBody>
            <a:bodyPr vert="horz" wrap="square" lIns="216747" tIns="108373" rIns="216747" bIns="108373" numCol="1" anchor="t" anchorCtr="0" compatLnSpc="1">
              <a:prstTxWarp prst="textNoShape">
                <a:avLst/>
              </a:prstTxWarp>
            </a:bodyPr>
            <a:lstStyle/>
            <a:p>
              <a:pPr marL="0" marR="0" lvl="0" indent="0" algn="l" defTabSz="10836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322554"/>
                </a:solidFill>
                <a:effectLst/>
                <a:uLnTx/>
                <a:uFillTx/>
                <a:latin typeface="Arial" panose="020B0604020202020204"/>
                <a:ea typeface="+mn-ea"/>
                <a:cs typeface="Arial" panose="020B0604020202020204" pitchFamily="34" charset="0"/>
                <a:sym typeface="Tenorite Regular"/>
              </a:endParaRPr>
            </a:p>
          </p:txBody>
        </p:sp>
        <p:sp>
          <p:nvSpPr>
            <p:cNvPr id="1120" name="Rectangle 20">
              <a:extLst>
                <a:ext uri="{FF2B5EF4-FFF2-40B4-BE49-F238E27FC236}">
                  <a16:creationId xmlns:a16="http://schemas.microsoft.com/office/drawing/2014/main" id="{9E98D613-697D-13F3-0C09-9B99272B0A8D}"/>
                </a:ext>
              </a:extLst>
            </p:cNvPr>
            <p:cNvSpPr>
              <a:spLocks noChangeArrowheads="1"/>
            </p:cNvSpPr>
            <p:nvPr/>
          </p:nvSpPr>
          <p:spPr bwMode="auto">
            <a:xfrm>
              <a:off x="9624129" y="4169647"/>
              <a:ext cx="9054" cy="44894"/>
            </a:xfrm>
            <a:prstGeom prst="rect">
              <a:avLst/>
            </a:prstGeom>
            <a:grpFill/>
            <a:ln>
              <a:noFill/>
            </a:ln>
          </p:spPr>
          <p:txBody>
            <a:bodyPr vert="horz" wrap="square" lIns="216747" tIns="108373" rIns="216747" bIns="108373" numCol="1" anchor="t" anchorCtr="0" compatLnSpc="1">
              <a:prstTxWarp prst="textNoShape">
                <a:avLst/>
              </a:prstTxWarp>
            </a:bodyPr>
            <a:lstStyle/>
            <a:p>
              <a:pPr marL="0" marR="0" lvl="0" indent="0" algn="l" defTabSz="10836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322554"/>
                </a:solidFill>
                <a:effectLst/>
                <a:uLnTx/>
                <a:uFillTx/>
                <a:latin typeface="Arial" panose="020B0604020202020204"/>
                <a:ea typeface="+mn-ea"/>
                <a:cs typeface="Arial" panose="020B0604020202020204" pitchFamily="34" charset="0"/>
                <a:sym typeface="Tenorite Regular"/>
              </a:endParaRPr>
            </a:p>
          </p:txBody>
        </p:sp>
        <p:sp>
          <p:nvSpPr>
            <p:cNvPr id="1153" name="Freeform 21">
              <a:extLst>
                <a:ext uri="{FF2B5EF4-FFF2-40B4-BE49-F238E27FC236}">
                  <a16:creationId xmlns:a16="http://schemas.microsoft.com/office/drawing/2014/main" id="{B63C2730-868F-C458-30F9-735F48F221A0}"/>
                </a:ext>
              </a:extLst>
            </p:cNvPr>
            <p:cNvSpPr>
              <a:spLocks/>
            </p:cNvSpPr>
            <p:nvPr/>
          </p:nvSpPr>
          <p:spPr bwMode="auto">
            <a:xfrm>
              <a:off x="9598100" y="4127189"/>
              <a:ext cx="99213" cy="61250"/>
            </a:xfrm>
            <a:custGeom>
              <a:avLst/>
              <a:gdLst>
                <a:gd name="T0" fmla="*/ 0 w 4468"/>
                <a:gd name="T1" fmla="*/ 1391 h 3001"/>
                <a:gd name="T2" fmla="*/ 5 w 4468"/>
                <a:gd name="T3" fmla="*/ 1280 h 3001"/>
                <a:gd name="T4" fmla="*/ 16 w 4468"/>
                <a:gd name="T5" fmla="*/ 1172 h 3001"/>
                <a:gd name="T6" fmla="*/ 33 w 4468"/>
                <a:gd name="T7" fmla="*/ 1067 h 3001"/>
                <a:gd name="T8" fmla="*/ 56 w 4468"/>
                <a:gd name="T9" fmla="*/ 964 h 3001"/>
                <a:gd name="T10" fmla="*/ 85 w 4468"/>
                <a:gd name="T11" fmla="*/ 864 h 3001"/>
                <a:gd name="T12" fmla="*/ 119 w 4468"/>
                <a:gd name="T13" fmla="*/ 769 h 3001"/>
                <a:gd name="T14" fmla="*/ 160 w 4468"/>
                <a:gd name="T15" fmla="*/ 677 h 3001"/>
                <a:gd name="T16" fmla="*/ 206 w 4468"/>
                <a:gd name="T17" fmla="*/ 590 h 3001"/>
                <a:gd name="T18" fmla="*/ 258 w 4468"/>
                <a:gd name="T19" fmla="*/ 506 h 3001"/>
                <a:gd name="T20" fmla="*/ 316 w 4468"/>
                <a:gd name="T21" fmla="*/ 429 h 3001"/>
                <a:gd name="T22" fmla="*/ 377 w 4468"/>
                <a:gd name="T23" fmla="*/ 359 h 3001"/>
                <a:gd name="T24" fmla="*/ 443 w 4468"/>
                <a:gd name="T25" fmla="*/ 294 h 3001"/>
                <a:gd name="T26" fmla="*/ 513 w 4468"/>
                <a:gd name="T27" fmla="*/ 236 h 3001"/>
                <a:gd name="T28" fmla="*/ 589 w 4468"/>
                <a:gd name="T29" fmla="*/ 183 h 3001"/>
                <a:gd name="T30" fmla="*/ 668 w 4468"/>
                <a:gd name="T31" fmla="*/ 136 h 3001"/>
                <a:gd name="T32" fmla="*/ 753 w 4468"/>
                <a:gd name="T33" fmla="*/ 95 h 3001"/>
                <a:gd name="T34" fmla="*/ 842 w 4468"/>
                <a:gd name="T35" fmla="*/ 62 h 3001"/>
                <a:gd name="T36" fmla="*/ 935 w 4468"/>
                <a:gd name="T37" fmla="*/ 35 h 3001"/>
                <a:gd name="T38" fmla="*/ 1034 w 4468"/>
                <a:gd name="T39" fmla="*/ 16 h 3001"/>
                <a:gd name="T40" fmla="*/ 1137 w 4468"/>
                <a:gd name="T41" fmla="*/ 4 h 3001"/>
                <a:gd name="T42" fmla="*/ 1244 w 4468"/>
                <a:gd name="T43" fmla="*/ 0 h 3001"/>
                <a:gd name="T44" fmla="*/ 4468 w 4468"/>
                <a:gd name="T45" fmla="*/ 407 h 3001"/>
                <a:gd name="T46" fmla="*/ 1220 w 4468"/>
                <a:gd name="T47" fmla="*/ 407 h 3001"/>
                <a:gd name="T48" fmla="*/ 1150 w 4468"/>
                <a:gd name="T49" fmla="*/ 412 h 3001"/>
                <a:gd name="T50" fmla="*/ 1082 w 4468"/>
                <a:gd name="T51" fmla="*/ 421 h 3001"/>
                <a:gd name="T52" fmla="*/ 1018 w 4468"/>
                <a:gd name="T53" fmla="*/ 435 h 3001"/>
                <a:gd name="T54" fmla="*/ 958 w 4468"/>
                <a:gd name="T55" fmla="*/ 453 h 3001"/>
                <a:gd name="T56" fmla="*/ 900 w 4468"/>
                <a:gd name="T57" fmla="*/ 477 h 3001"/>
                <a:gd name="T58" fmla="*/ 846 w 4468"/>
                <a:gd name="T59" fmla="*/ 504 h 3001"/>
                <a:gd name="T60" fmla="*/ 795 w 4468"/>
                <a:gd name="T61" fmla="*/ 536 h 3001"/>
                <a:gd name="T62" fmla="*/ 747 w 4468"/>
                <a:gd name="T63" fmla="*/ 570 h 3001"/>
                <a:gd name="T64" fmla="*/ 702 w 4468"/>
                <a:gd name="T65" fmla="*/ 610 h 3001"/>
                <a:gd name="T66" fmla="*/ 661 w 4468"/>
                <a:gd name="T67" fmla="*/ 652 h 3001"/>
                <a:gd name="T68" fmla="*/ 619 w 4468"/>
                <a:gd name="T69" fmla="*/ 702 h 3001"/>
                <a:gd name="T70" fmla="*/ 579 w 4468"/>
                <a:gd name="T71" fmla="*/ 759 h 3001"/>
                <a:gd name="T72" fmla="*/ 544 w 4468"/>
                <a:gd name="T73" fmla="*/ 821 h 3001"/>
                <a:gd name="T74" fmla="*/ 512 w 4468"/>
                <a:gd name="T75" fmla="*/ 887 h 3001"/>
                <a:gd name="T76" fmla="*/ 485 w 4468"/>
                <a:gd name="T77" fmla="*/ 955 h 3001"/>
                <a:gd name="T78" fmla="*/ 462 w 4468"/>
                <a:gd name="T79" fmla="*/ 1027 h 3001"/>
                <a:gd name="T80" fmla="*/ 443 w 4468"/>
                <a:gd name="T81" fmla="*/ 1102 h 3001"/>
                <a:gd name="T82" fmla="*/ 427 w 4468"/>
                <a:gd name="T83" fmla="*/ 1180 h 3001"/>
                <a:gd name="T84" fmla="*/ 412 w 4468"/>
                <a:gd name="T85" fmla="*/ 1316 h 3001"/>
                <a:gd name="T86" fmla="*/ 408 w 4468"/>
                <a:gd name="T87" fmla="*/ 3001 h 30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468" h="3001">
                  <a:moveTo>
                    <a:pt x="0" y="3001"/>
                  </a:moveTo>
                  <a:lnTo>
                    <a:pt x="0" y="1429"/>
                  </a:lnTo>
                  <a:lnTo>
                    <a:pt x="0" y="1391"/>
                  </a:lnTo>
                  <a:lnTo>
                    <a:pt x="1" y="1353"/>
                  </a:lnTo>
                  <a:lnTo>
                    <a:pt x="3" y="1317"/>
                  </a:lnTo>
                  <a:lnTo>
                    <a:pt x="5" y="1280"/>
                  </a:lnTo>
                  <a:lnTo>
                    <a:pt x="8" y="1244"/>
                  </a:lnTo>
                  <a:lnTo>
                    <a:pt x="12" y="1208"/>
                  </a:lnTo>
                  <a:lnTo>
                    <a:pt x="16" y="1172"/>
                  </a:lnTo>
                  <a:lnTo>
                    <a:pt x="21" y="1137"/>
                  </a:lnTo>
                  <a:lnTo>
                    <a:pt x="27" y="1101"/>
                  </a:lnTo>
                  <a:lnTo>
                    <a:pt x="33" y="1067"/>
                  </a:lnTo>
                  <a:lnTo>
                    <a:pt x="40" y="1032"/>
                  </a:lnTo>
                  <a:lnTo>
                    <a:pt x="48" y="997"/>
                  </a:lnTo>
                  <a:lnTo>
                    <a:pt x="56" y="964"/>
                  </a:lnTo>
                  <a:lnTo>
                    <a:pt x="65" y="930"/>
                  </a:lnTo>
                  <a:lnTo>
                    <a:pt x="74" y="897"/>
                  </a:lnTo>
                  <a:lnTo>
                    <a:pt x="85" y="864"/>
                  </a:lnTo>
                  <a:lnTo>
                    <a:pt x="96" y="832"/>
                  </a:lnTo>
                  <a:lnTo>
                    <a:pt x="107" y="800"/>
                  </a:lnTo>
                  <a:lnTo>
                    <a:pt x="119" y="769"/>
                  </a:lnTo>
                  <a:lnTo>
                    <a:pt x="133" y="738"/>
                  </a:lnTo>
                  <a:lnTo>
                    <a:pt x="146" y="708"/>
                  </a:lnTo>
                  <a:lnTo>
                    <a:pt x="160" y="677"/>
                  </a:lnTo>
                  <a:lnTo>
                    <a:pt x="174" y="648"/>
                  </a:lnTo>
                  <a:lnTo>
                    <a:pt x="190" y="618"/>
                  </a:lnTo>
                  <a:lnTo>
                    <a:pt x="206" y="590"/>
                  </a:lnTo>
                  <a:lnTo>
                    <a:pt x="223" y="561"/>
                  </a:lnTo>
                  <a:lnTo>
                    <a:pt x="241" y="534"/>
                  </a:lnTo>
                  <a:lnTo>
                    <a:pt x="258" y="506"/>
                  </a:lnTo>
                  <a:lnTo>
                    <a:pt x="276" y="480"/>
                  </a:lnTo>
                  <a:lnTo>
                    <a:pt x="296" y="454"/>
                  </a:lnTo>
                  <a:lnTo>
                    <a:pt x="316" y="429"/>
                  </a:lnTo>
                  <a:lnTo>
                    <a:pt x="337" y="404"/>
                  </a:lnTo>
                  <a:lnTo>
                    <a:pt x="357" y="381"/>
                  </a:lnTo>
                  <a:lnTo>
                    <a:pt x="377" y="359"/>
                  </a:lnTo>
                  <a:lnTo>
                    <a:pt x="399" y="336"/>
                  </a:lnTo>
                  <a:lnTo>
                    <a:pt x="420" y="315"/>
                  </a:lnTo>
                  <a:lnTo>
                    <a:pt x="443" y="294"/>
                  </a:lnTo>
                  <a:lnTo>
                    <a:pt x="466" y="273"/>
                  </a:lnTo>
                  <a:lnTo>
                    <a:pt x="490" y="254"/>
                  </a:lnTo>
                  <a:lnTo>
                    <a:pt x="513" y="236"/>
                  </a:lnTo>
                  <a:lnTo>
                    <a:pt x="538" y="217"/>
                  </a:lnTo>
                  <a:lnTo>
                    <a:pt x="563" y="199"/>
                  </a:lnTo>
                  <a:lnTo>
                    <a:pt x="589" y="183"/>
                  </a:lnTo>
                  <a:lnTo>
                    <a:pt x="614" y="166"/>
                  </a:lnTo>
                  <a:lnTo>
                    <a:pt x="641" y="150"/>
                  </a:lnTo>
                  <a:lnTo>
                    <a:pt x="668" y="136"/>
                  </a:lnTo>
                  <a:lnTo>
                    <a:pt x="696" y="122"/>
                  </a:lnTo>
                  <a:lnTo>
                    <a:pt x="724" y="108"/>
                  </a:lnTo>
                  <a:lnTo>
                    <a:pt x="753" y="95"/>
                  </a:lnTo>
                  <a:lnTo>
                    <a:pt x="782" y="83"/>
                  </a:lnTo>
                  <a:lnTo>
                    <a:pt x="812" y="72"/>
                  </a:lnTo>
                  <a:lnTo>
                    <a:pt x="842" y="62"/>
                  </a:lnTo>
                  <a:lnTo>
                    <a:pt x="872" y="51"/>
                  </a:lnTo>
                  <a:lnTo>
                    <a:pt x="904" y="43"/>
                  </a:lnTo>
                  <a:lnTo>
                    <a:pt x="935" y="35"/>
                  </a:lnTo>
                  <a:lnTo>
                    <a:pt x="968" y="28"/>
                  </a:lnTo>
                  <a:lnTo>
                    <a:pt x="1001" y="21"/>
                  </a:lnTo>
                  <a:lnTo>
                    <a:pt x="1034" y="16"/>
                  </a:lnTo>
                  <a:lnTo>
                    <a:pt x="1068" y="11"/>
                  </a:lnTo>
                  <a:lnTo>
                    <a:pt x="1103" y="7"/>
                  </a:lnTo>
                  <a:lnTo>
                    <a:pt x="1137" y="4"/>
                  </a:lnTo>
                  <a:lnTo>
                    <a:pt x="1172" y="2"/>
                  </a:lnTo>
                  <a:lnTo>
                    <a:pt x="1208" y="1"/>
                  </a:lnTo>
                  <a:lnTo>
                    <a:pt x="1244" y="0"/>
                  </a:lnTo>
                  <a:lnTo>
                    <a:pt x="1244" y="0"/>
                  </a:lnTo>
                  <a:lnTo>
                    <a:pt x="4468" y="0"/>
                  </a:lnTo>
                  <a:lnTo>
                    <a:pt x="4468" y="407"/>
                  </a:lnTo>
                  <a:lnTo>
                    <a:pt x="1244" y="407"/>
                  </a:lnTo>
                  <a:lnTo>
                    <a:pt x="1244" y="407"/>
                  </a:lnTo>
                  <a:lnTo>
                    <a:pt x="1220" y="407"/>
                  </a:lnTo>
                  <a:lnTo>
                    <a:pt x="1196" y="408"/>
                  </a:lnTo>
                  <a:lnTo>
                    <a:pt x="1173" y="410"/>
                  </a:lnTo>
                  <a:lnTo>
                    <a:pt x="1150" y="412"/>
                  </a:lnTo>
                  <a:lnTo>
                    <a:pt x="1127" y="415"/>
                  </a:lnTo>
                  <a:lnTo>
                    <a:pt x="1105" y="418"/>
                  </a:lnTo>
                  <a:lnTo>
                    <a:pt x="1082" y="421"/>
                  </a:lnTo>
                  <a:lnTo>
                    <a:pt x="1061" y="425"/>
                  </a:lnTo>
                  <a:lnTo>
                    <a:pt x="1039" y="430"/>
                  </a:lnTo>
                  <a:lnTo>
                    <a:pt x="1018" y="435"/>
                  </a:lnTo>
                  <a:lnTo>
                    <a:pt x="998" y="441"/>
                  </a:lnTo>
                  <a:lnTo>
                    <a:pt x="977" y="447"/>
                  </a:lnTo>
                  <a:lnTo>
                    <a:pt x="958" y="453"/>
                  </a:lnTo>
                  <a:lnTo>
                    <a:pt x="937" y="461"/>
                  </a:lnTo>
                  <a:lnTo>
                    <a:pt x="919" y="469"/>
                  </a:lnTo>
                  <a:lnTo>
                    <a:pt x="900" y="477"/>
                  </a:lnTo>
                  <a:lnTo>
                    <a:pt x="881" y="486"/>
                  </a:lnTo>
                  <a:lnTo>
                    <a:pt x="863" y="494"/>
                  </a:lnTo>
                  <a:lnTo>
                    <a:pt x="846" y="504"/>
                  </a:lnTo>
                  <a:lnTo>
                    <a:pt x="828" y="514"/>
                  </a:lnTo>
                  <a:lnTo>
                    <a:pt x="811" y="524"/>
                  </a:lnTo>
                  <a:lnTo>
                    <a:pt x="795" y="536"/>
                  </a:lnTo>
                  <a:lnTo>
                    <a:pt x="778" y="547"/>
                  </a:lnTo>
                  <a:lnTo>
                    <a:pt x="762" y="558"/>
                  </a:lnTo>
                  <a:lnTo>
                    <a:pt x="747" y="570"/>
                  </a:lnTo>
                  <a:lnTo>
                    <a:pt x="731" y="583"/>
                  </a:lnTo>
                  <a:lnTo>
                    <a:pt x="716" y="596"/>
                  </a:lnTo>
                  <a:lnTo>
                    <a:pt x="702" y="610"/>
                  </a:lnTo>
                  <a:lnTo>
                    <a:pt x="687" y="623"/>
                  </a:lnTo>
                  <a:lnTo>
                    <a:pt x="674" y="637"/>
                  </a:lnTo>
                  <a:lnTo>
                    <a:pt x="661" y="652"/>
                  </a:lnTo>
                  <a:lnTo>
                    <a:pt x="648" y="667"/>
                  </a:lnTo>
                  <a:lnTo>
                    <a:pt x="633" y="684"/>
                  </a:lnTo>
                  <a:lnTo>
                    <a:pt x="619" y="702"/>
                  </a:lnTo>
                  <a:lnTo>
                    <a:pt x="605" y="721"/>
                  </a:lnTo>
                  <a:lnTo>
                    <a:pt x="592" y="740"/>
                  </a:lnTo>
                  <a:lnTo>
                    <a:pt x="579" y="759"/>
                  </a:lnTo>
                  <a:lnTo>
                    <a:pt x="567" y="780"/>
                  </a:lnTo>
                  <a:lnTo>
                    <a:pt x="555" y="800"/>
                  </a:lnTo>
                  <a:lnTo>
                    <a:pt x="544" y="821"/>
                  </a:lnTo>
                  <a:lnTo>
                    <a:pt x="532" y="843"/>
                  </a:lnTo>
                  <a:lnTo>
                    <a:pt x="522" y="864"/>
                  </a:lnTo>
                  <a:lnTo>
                    <a:pt x="512" y="887"/>
                  </a:lnTo>
                  <a:lnTo>
                    <a:pt x="503" y="909"/>
                  </a:lnTo>
                  <a:lnTo>
                    <a:pt x="494" y="931"/>
                  </a:lnTo>
                  <a:lnTo>
                    <a:pt x="485" y="955"/>
                  </a:lnTo>
                  <a:lnTo>
                    <a:pt x="476" y="979"/>
                  </a:lnTo>
                  <a:lnTo>
                    <a:pt x="469" y="1002"/>
                  </a:lnTo>
                  <a:lnTo>
                    <a:pt x="462" y="1027"/>
                  </a:lnTo>
                  <a:lnTo>
                    <a:pt x="455" y="1051"/>
                  </a:lnTo>
                  <a:lnTo>
                    <a:pt x="449" y="1077"/>
                  </a:lnTo>
                  <a:lnTo>
                    <a:pt x="443" y="1102"/>
                  </a:lnTo>
                  <a:lnTo>
                    <a:pt x="437" y="1128"/>
                  </a:lnTo>
                  <a:lnTo>
                    <a:pt x="432" y="1154"/>
                  </a:lnTo>
                  <a:lnTo>
                    <a:pt x="427" y="1180"/>
                  </a:lnTo>
                  <a:lnTo>
                    <a:pt x="423" y="1207"/>
                  </a:lnTo>
                  <a:lnTo>
                    <a:pt x="417" y="1261"/>
                  </a:lnTo>
                  <a:lnTo>
                    <a:pt x="412" y="1316"/>
                  </a:lnTo>
                  <a:lnTo>
                    <a:pt x="409" y="1372"/>
                  </a:lnTo>
                  <a:lnTo>
                    <a:pt x="408" y="1429"/>
                  </a:lnTo>
                  <a:lnTo>
                    <a:pt x="408" y="3001"/>
                  </a:lnTo>
                  <a:lnTo>
                    <a:pt x="0" y="3001"/>
                  </a:lnTo>
                  <a:close/>
                </a:path>
              </a:pathLst>
            </a:custGeom>
            <a:grpFill/>
            <a:ln>
              <a:noFill/>
            </a:ln>
          </p:spPr>
          <p:txBody>
            <a:bodyPr vert="horz" wrap="square" lIns="216747" tIns="108373" rIns="216747" bIns="108373" numCol="1" anchor="t" anchorCtr="0" compatLnSpc="1">
              <a:prstTxWarp prst="textNoShape">
                <a:avLst/>
              </a:prstTxWarp>
            </a:bodyPr>
            <a:lstStyle/>
            <a:p>
              <a:pPr marL="0" marR="0" lvl="0" indent="0" algn="l" defTabSz="10836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322554"/>
                </a:solidFill>
                <a:effectLst/>
                <a:uLnTx/>
                <a:uFillTx/>
                <a:latin typeface="Arial" panose="020B0604020202020204"/>
                <a:ea typeface="+mn-ea"/>
                <a:cs typeface="Arial" panose="020B0604020202020204" pitchFamily="34" charset="0"/>
                <a:sym typeface="Tenorite Regular"/>
              </a:endParaRPr>
            </a:p>
          </p:txBody>
        </p:sp>
        <p:sp>
          <p:nvSpPr>
            <p:cNvPr id="1156" name="Freeform 22">
              <a:extLst>
                <a:ext uri="{FF2B5EF4-FFF2-40B4-BE49-F238E27FC236}">
                  <a16:creationId xmlns:a16="http://schemas.microsoft.com/office/drawing/2014/main" id="{E38DA421-22F9-C224-8E6B-96E9C297C0B3}"/>
                </a:ext>
              </a:extLst>
            </p:cNvPr>
            <p:cNvSpPr>
              <a:spLocks/>
            </p:cNvSpPr>
            <p:nvPr/>
          </p:nvSpPr>
          <p:spPr bwMode="auto">
            <a:xfrm>
              <a:off x="9697313" y="4127189"/>
              <a:ext cx="27538" cy="87352"/>
            </a:xfrm>
            <a:custGeom>
              <a:avLst/>
              <a:gdLst>
                <a:gd name="T0" fmla="*/ 71 w 1244"/>
                <a:gd name="T1" fmla="*/ 2 h 4271"/>
                <a:gd name="T2" fmla="*/ 176 w 1244"/>
                <a:gd name="T3" fmla="*/ 11 h 4271"/>
                <a:gd name="T4" fmla="*/ 276 w 1244"/>
                <a:gd name="T5" fmla="*/ 28 h 4271"/>
                <a:gd name="T6" fmla="*/ 371 w 1244"/>
                <a:gd name="T7" fmla="*/ 51 h 4271"/>
                <a:gd name="T8" fmla="*/ 462 w 1244"/>
                <a:gd name="T9" fmla="*/ 83 h 4271"/>
                <a:gd name="T10" fmla="*/ 548 w 1244"/>
                <a:gd name="T11" fmla="*/ 122 h 4271"/>
                <a:gd name="T12" fmla="*/ 629 w 1244"/>
                <a:gd name="T13" fmla="*/ 166 h 4271"/>
                <a:gd name="T14" fmla="*/ 706 w 1244"/>
                <a:gd name="T15" fmla="*/ 217 h 4271"/>
                <a:gd name="T16" fmla="*/ 778 w 1244"/>
                <a:gd name="T17" fmla="*/ 273 h 4271"/>
                <a:gd name="T18" fmla="*/ 845 w 1244"/>
                <a:gd name="T19" fmla="*/ 336 h 4271"/>
                <a:gd name="T20" fmla="*/ 907 w 1244"/>
                <a:gd name="T21" fmla="*/ 404 h 4271"/>
                <a:gd name="T22" fmla="*/ 967 w 1244"/>
                <a:gd name="T23" fmla="*/ 480 h 4271"/>
                <a:gd name="T24" fmla="*/ 1021 w 1244"/>
                <a:gd name="T25" fmla="*/ 561 h 4271"/>
                <a:gd name="T26" fmla="*/ 1069 w 1244"/>
                <a:gd name="T27" fmla="*/ 648 h 4271"/>
                <a:gd name="T28" fmla="*/ 1111 w 1244"/>
                <a:gd name="T29" fmla="*/ 738 h 4271"/>
                <a:gd name="T30" fmla="*/ 1148 w 1244"/>
                <a:gd name="T31" fmla="*/ 832 h 4271"/>
                <a:gd name="T32" fmla="*/ 1179 w 1244"/>
                <a:gd name="T33" fmla="*/ 930 h 4271"/>
                <a:gd name="T34" fmla="*/ 1203 w 1244"/>
                <a:gd name="T35" fmla="*/ 1032 h 4271"/>
                <a:gd name="T36" fmla="*/ 1223 w 1244"/>
                <a:gd name="T37" fmla="*/ 1137 h 4271"/>
                <a:gd name="T38" fmla="*/ 1236 w 1244"/>
                <a:gd name="T39" fmla="*/ 1244 h 4271"/>
                <a:gd name="T40" fmla="*/ 1243 w 1244"/>
                <a:gd name="T41" fmla="*/ 1353 h 4271"/>
                <a:gd name="T42" fmla="*/ 1243 w 1244"/>
                <a:gd name="T43" fmla="*/ 1429 h 4271"/>
                <a:gd name="T44" fmla="*/ 836 w 1244"/>
                <a:gd name="T45" fmla="*/ 1429 h 4271"/>
                <a:gd name="T46" fmla="*/ 832 w 1244"/>
                <a:gd name="T47" fmla="*/ 1316 h 4271"/>
                <a:gd name="T48" fmla="*/ 817 w 1244"/>
                <a:gd name="T49" fmla="*/ 1180 h 4271"/>
                <a:gd name="T50" fmla="*/ 801 w 1244"/>
                <a:gd name="T51" fmla="*/ 1102 h 4271"/>
                <a:gd name="T52" fmla="*/ 782 w 1244"/>
                <a:gd name="T53" fmla="*/ 1027 h 4271"/>
                <a:gd name="T54" fmla="*/ 758 w 1244"/>
                <a:gd name="T55" fmla="*/ 955 h 4271"/>
                <a:gd name="T56" fmla="*/ 732 w 1244"/>
                <a:gd name="T57" fmla="*/ 887 h 4271"/>
                <a:gd name="T58" fmla="*/ 700 w 1244"/>
                <a:gd name="T59" fmla="*/ 821 h 4271"/>
                <a:gd name="T60" fmla="*/ 665 w 1244"/>
                <a:gd name="T61" fmla="*/ 759 h 4271"/>
                <a:gd name="T62" fmla="*/ 625 w 1244"/>
                <a:gd name="T63" fmla="*/ 702 h 4271"/>
                <a:gd name="T64" fmla="*/ 583 w 1244"/>
                <a:gd name="T65" fmla="*/ 652 h 4271"/>
                <a:gd name="T66" fmla="*/ 542 w 1244"/>
                <a:gd name="T67" fmla="*/ 610 h 4271"/>
                <a:gd name="T68" fmla="*/ 497 w 1244"/>
                <a:gd name="T69" fmla="*/ 570 h 4271"/>
                <a:gd name="T70" fmla="*/ 449 w 1244"/>
                <a:gd name="T71" fmla="*/ 536 h 4271"/>
                <a:gd name="T72" fmla="*/ 398 w 1244"/>
                <a:gd name="T73" fmla="*/ 504 h 4271"/>
                <a:gd name="T74" fmla="*/ 344 w 1244"/>
                <a:gd name="T75" fmla="*/ 477 h 4271"/>
                <a:gd name="T76" fmla="*/ 286 w 1244"/>
                <a:gd name="T77" fmla="*/ 453 h 4271"/>
                <a:gd name="T78" fmla="*/ 225 w 1244"/>
                <a:gd name="T79" fmla="*/ 435 h 4271"/>
                <a:gd name="T80" fmla="*/ 161 w 1244"/>
                <a:gd name="T81" fmla="*/ 421 h 4271"/>
                <a:gd name="T82" fmla="*/ 93 w 1244"/>
                <a:gd name="T83" fmla="*/ 412 h 4271"/>
                <a:gd name="T84" fmla="*/ 23 w 1244"/>
                <a:gd name="T85" fmla="*/ 407 h 4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44" h="4271">
                  <a:moveTo>
                    <a:pt x="0" y="0"/>
                  </a:moveTo>
                  <a:lnTo>
                    <a:pt x="35" y="1"/>
                  </a:lnTo>
                  <a:lnTo>
                    <a:pt x="71" y="2"/>
                  </a:lnTo>
                  <a:lnTo>
                    <a:pt x="107" y="4"/>
                  </a:lnTo>
                  <a:lnTo>
                    <a:pt x="141" y="7"/>
                  </a:lnTo>
                  <a:lnTo>
                    <a:pt x="176" y="11"/>
                  </a:lnTo>
                  <a:lnTo>
                    <a:pt x="210" y="16"/>
                  </a:lnTo>
                  <a:lnTo>
                    <a:pt x="243" y="21"/>
                  </a:lnTo>
                  <a:lnTo>
                    <a:pt x="276" y="28"/>
                  </a:lnTo>
                  <a:lnTo>
                    <a:pt x="308" y="35"/>
                  </a:lnTo>
                  <a:lnTo>
                    <a:pt x="340" y="43"/>
                  </a:lnTo>
                  <a:lnTo>
                    <a:pt x="371" y="51"/>
                  </a:lnTo>
                  <a:lnTo>
                    <a:pt x="401" y="62"/>
                  </a:lnTo>
                  <a:lnTo>
                    <a:pt x="432" y="72"/>
                  </a:lnTo>
                  <a:lnTo>
                    <a:pt x="462" y="83"/>
                  </a:lnTo>
                  <a:lnTo>
                    <a:pt x="491" y="95"/>
                  </a:lnTo>
                  <a:lnTo>
                    <a:pt x="520" y="108"/>
                  </a:lnTo>
                  <a:lnTo>
                    <a:pt x="548" y="122"/>
                  </a:lnTo>
                  <a:lnTo>
                    <a:pt x="576" y="136"/>
                  </a:lnTo>
                  <a:lnTo>
                    <a:pt x="602" y="150"/>
                  </a:lnTo>
                  <a:lnTo>
                    <a:pt x="629" y="166"/>
                  </a:lnTo>
                  <a:lnTo>
                    <a:pt x="655" y="183"/>
                  </a:lnTo>
                  <a:lnTo>
                    <a:pt x="681" y="199"/>
                  </a:lnTo>
                  <a:lnTo>
                    <a:pt x="706" y="217"/>
                  </a:lnTo>
                  <a:lnTo>
                    <a:pt x="731" y="236"/>
                  </a:lnTo>
                  <a:lnTo>
                    <a:pt x="754" y="254"/>
                  </a:lnTo>
                  <a:lnTo>
                    <a:pt x="778" y="273"/>
                  </a:lnTo>
                  <a:lnTo>
                    <a:pt x="800" y="294"/>
                  </a:lnTo>
                  <a:lnTo>
                    <a:pt x="823" y="315"/>
                  </a:lnTo>
                  <a:lnTo>
                    <a:pt x="845" y="336"/>
                  </a:lnTo>
                  <a:lnTo>
                    <a:pt x="867" y="359"/>
                  </a:lnTo>
                  <a:lnTo>
                    <a:pt x="887" y="381"/>
                  </a:lnTo>
                  <a:lnTo>
                    <a:pt x="907" y="404"/>
                  </a:lnTo>
                  <a:lnTo>
                    <a:pt x="928" y="429"/>
                  </a:lnTo>
                  <a:lnTo>
                    <a:pt x="947" y="454"/>
                  </a:lnTo>
                  <a:lnTo>
                    <a:pt x="967" y="480"/>
                  </a:lnTo>
                  <a:lnTo>
                    <a:pt x="986" y="507"/>
                  </a:lnTo>
                  <a:lnTo>
                    <a:pt x="1003" y="534"/>
                  </a:lnTo>
                  <a:lnTo>
                    <a:pt x="1021" y="561"/>
                  </a:lnTo>
                  <a:lnTo>
                    <a:pt x="1038" y="590"/>
                  </a:lnTo>
                  <a:lnTo>
                    <a:pt x="1053" y="618"/>
                  </a:lnTo>
                  <a:lnTo>
                    <a:pt x="1069" y="648"/>
                  </a:lnTo>
                  <a:lnTo>
                    <a:pt x="1084" y="677"/>
                  </a:lnTo>
                  <a:lnTo>
                    <a:pt x="1098" y="708"/>
                  </a:lnTo>
                  <a:lnTo>
                    <a:pt x="1111" y="738"/>
                  </a:lnTo>
                  <a:lnTo>
                    <a:pt x="1125" y="769"/>
                  </a:lnTo>
                  <a:lnTo>
                    <a:pt x="1137" y="800"/>
                  </a:lnTo>
                  <a:lnTo>
                    <a:pt x="1148" y="832"/>
                  </a:lnTo>
                  <a:lnTo>
                    <a:pt x="1159" y="864"/>
                  </a:lnTo>
                  <a:lnTo>
                    <a:pt x="1170" y="897"/>
                  </a:lnTo>
                  <a:lnTo>
                    <a:pt x="1179" y="930"/>
                  </a:lnTo>
                  <a:lnTo>
                    <a:pt x="1188" y="964"/>
                  </a:lnTo>
                  <a:lnTo>
                    <a:pt x="1196" y="997"/>
                  </a:lnTo>
                  <a:lnTo>
                    <a:pt x="1203" y="1032"/>
                  </a:lnTo>
                  <a:lnTo>
                    <a:pt x="1210" y="1067"/>
                  </a:lnTo>
                  <a:lnTo>
                    <a:pt x="1216" y="1101"/>
                  </a:lnTo>
                  <a:lnTo>
                    <a:pt x="1223" y="1137"/>
                  </a:lnTo>
                  <a:lnTo>
                    <a:pt x="1228" y="1172"/>
                  </a:lnTo>
                  <a:lnTo>
                    <a:pt x="1232" y="1208"/>
                  </a:lnTo>
                  <a:lnTo>
                    <a:pt x="1236" y="1244"/>
                  </a:lnTo>
                  <a:lnTo>
                    <a:pt x="1239" y="1280"/>
                  </a:lnTo>
                  <a:lnTo>
                    <a:pt x="1241" y="1317"/>
                  </a:lnTo>
                  <a:lnTo>
                    <a:pt x="1243" y="1353"/>
                  </a:lnTo>
                  <a:lnTo>
                    <a:pt x="1244" y="1391"/>
                  </a:lnTo>
                  <a:lnTo>
                    <a:pt x="1244" y="1429"/>
                  </a:lnTo>
                  <a:lnTo>
                    <a:pt x="1243" y="1429"/>
                  </a:lnTo>
                  <a:lnTo>
                    <a:pt x="1243" y="4271"/>
                  </a:lnTo>
                  <a:lnTo>
                    <a:pt x="836" y="4271"/>
                  </a:lnTo>
                  <a:lnTo>
                    <a:pt x="836" y="1429"/>
                  </a:lnTo>
                  <a:lnTo>
                    <a:pt x="835" y="1429"/>
                  </a:lnTo>
                  <a:lnTo>
                    <a:pt x="834" y="1372"/>
                  </a:lnTo>
                  <a:lnTo>
                    <a:pt x="832" y="1316"/>
                  </a:lnTo>
                  <a:lnTo>
                    <a:pt x="827" y="1261"/>
                  </a:lnTo>
                  <a:lnTo>
                    <a:pt x="820" y="1207"/>
                  </a:lnTo>
                  <a:lnTo>
                    <a:pt x="817" y="1180"/>
                  </a:lnTo>
                  <a:lnTo>
                    <a:pt x="812" y="1154"/>
                  </a:lnTo>
                  <a:lnTo>
                    <a:pt x="806" y="1128"/>
                  </a:lnTo>
                  <a:lnTo>
                    <a:pt x="801" y="1102"/>
                  </a:lnTo>
                  <a:lnTo>
                    <a:pt x="795" y="1077"/>
                  </a:lnTo>
                  <a:lnTo>
                    <a:pt x="789" y="1051"/>
                  </a:lnTo>
                  <a:lnTo>
                    <a:pt x="782" y="1027"/>
                  </a:lnTo>
                  <a:lnTo>
                    <a:pt x="775" y="1002"/>
                  </a:lnTo>
                  <a:lnTo>
                    <a:pt x="767" y="979"/>
                  </a:lnTo>
                  <a:lnTo>
                    <a:pt x="758" y="955"/>
                  </a:lnTo>
                  <a:lnTo>
                    <a:pt x="750" y="931"/>
                  </a:lnTo>
                  <a:lnTo>
                    <a:pt x="741" y="909"/>
                  </a:lnTo>
                  <a:lnTo>
                    <a:pt x="732" y="887"/>
                  </a:lnTo>
                  <a:lnTo>
                    <a:pt x="722" y="864"/>
                  </a:lnTo>
                  <a:lnTo>
                    <a:pt x="711" y="843"/>
                  </a:lnTo>
                  <a:lnTo>
                    <a:pt x="700" y="821"/>
                  </a:lnTo>
                  <a:lnTo>
                    <a:pt x="688" y="800"/>
                  </a:lnTo>
                  <a:lnTo>
                    <a:pt x="677" y="780"/>
                  </a:lnTo>
                  <a:lnTo>
                    <a:pt x="665" y="759"/>
                  </a:lnTo>
                  <a:lnTo>
                    <a:pt x="651" y="740"/>
                  </a:lnTo>
                  <a:lnTo>
                    <a:pt x="638" y="721"/>
                  </a:lnTo>
                  <a:lnTo>
                    <a:pt x="625" y="702"/>
                  </a:lnTo>
                  <a:lnTo>
                    <a:pt x="611" y="684"/>
                  </a:lnTo>
                  <a:lnTo>
                    <a:pt x="596" y="667"/>
                  </a:lnTo>
                  <a:lnTo>
                    <a:pt x="583" y="652"/>
                  </a:lnTo>
                  <a:lnTo>
                    <a:pt x="570" y="637"/>
                  </a:lnTo>
                  <a:lnTo>
                    <a:pt x="556" y="623"/>
                  </a:lnTo>
                  <a:lnTo>
                    <a:pt x="542" y="610"/>
                  </a:lnTo>
                  <a:lnTo>
                    <a:pt x="527" y="596"/>
                  </a:lnTo>
                  <a:lnTo>
                    <a:pt x="513" y="583"/>
                  </a:lnTo>
                  <a:lnTo>
                    <a:pt x="497" y="570"/>
                  </a:lnTo>
                  <a:lnTo>
                    <a:pt x="482" y="558"/>
                  </a:lnTo>
                  <a:lnTo>
                    <a:pt x="466" y="547"/>
                  </a:lnTo>
                  <a:lnTo>
                    <a:pt x="449" y="536"/>
                  </a:lnTo>
                  <a:lnTo>
                    <a:pt x="433" y="524"/>
                  </a:lnTo>
                  <a:lnTo>
                    <a:pt x="416" y="514"/>
                  </a:lnTo>
                  <a:lnTo>
                    <a:pt x="398" y="504"/>
                  </a:lnTo>
                  <a:lnTo>
                    <a:pt x="381" y="494"/>
                  </a:lnTo>
                  <a:lnTo>
                    <a:pt x="363" y="486"/>
                  </a:lnTo>
                  <a:lnTo>
                    <a:pt x="344" y="477"/>
                  </a:lnTo>
                  <a:lnTo>
                    <a:pt x="325" y="469"/>
                  </a:lnTo>
                  <a:lnTo>
                    <a:pt x="306" y="461"/>
                  </a:lnTo>
                  <a:lnTo>
                    <a:pt x="286" y="453"/>
                  </a:lnTo>
                  <a:lnTo>
                    <a:pt x="267" y="447"/>
                  </a:lnTo>
                  <a:lnTo>
                    <a:pt x="246" y="441"/>
                  </a:lnTo>
                  <a:lnTo>
                    <a:pt x="225" y="435"/>
                  </a:lnTo>
                  <a:lnTo>
                    <a:pt x="205" y="430"/>
                  </a:lnTo>
                  <a:lnTo>
                    <a:pt x="183" y="425"/>
                  </a:lnTo>
                  <a:lnTo>
                    <a:pt x="161" y="421"/>
                  </a:lnTo>
                  <a:lnTo>
                    <a:pt x="139" y="418"/>
                  </a:lnTo>
                  <a:lnTo>
                    <a:pt x="117" y="415"/>
                  </a:lnTo>
                  <a:lnTo>
                    <a:pt x="93" y="412"/>
                  </a:lnTo>
                  <a:lnTo>
                    <a:pt x="71" y="410"/>
                  </a:lnTo>
                  <a:lnTo>
                    <a:pt x="48" y="408"/>
                  </a:lnTo>
                  <a:lnTo>
                    <a:pt x="23" y="407"/>
                  </a:lnTo>
                  <a:lnTo>
                    <a:pt x="0" y="407"/>
                  </a:lnTo>
                  <a:lnTo>
                    <a:pt x="0" y="0"/>
                  </a:lnTo>
                  <a:close/>
                </a:path>
              </a:pathLst>
            </a:custGeom>
            <a:grpFill/>
            <a:ln>
              <a:noFill/>
            </a:ln>
          </p:spPr>
          <p:txBody>
            <a:bodyPr vert="horz" wrap="square" lIns="216747" tIns="108373" rIns="216747" bIns="108373" numCol="1" anchor="t" anchorCtr="0" compatLnSpc="1">
              <a:prstTxWarp prst="textNoShape">
                <a:avLst/>
              </a:prstTxWarp>
            </a:bodyPr>
            <a:lstStyle/>
            <a:p>
              <a:pPr marL="0" marR="0" lvl="0" indent="0" algn="l" defTabSz="10836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322554"/>
                </a:solidFill>
                <a:effectLst/>
                <a:uLnTx/>
                <a:uFillTx/>
                <a:latin typeface="Arial" panose="020B0604020202020204"/>
                <a:ea typeface="+mn-ea"/>
                <a:cs typeface="Arial" panose="020B0604020202020204" pitchFamily="34" charset="0"/>
                <a:sym typeface="Tenorite Regular"/>
              </a:endParaRPr>
            </a:p>
          </p:txBody>
        </p:sp>
        <p:sp>
          <p:nvSpPr>
            <p:cNvPr id="1157" name="Freeform 23">
              <a:extLst>
                <a:ext uri="{FF2B5EF4-FFF2-40B4-BE49-F238E27FC236}">
                  <a16:creationId xmlns:a16="http://schemas.microsoft.com/office/drawing/2014/main" id="{F1F945DF-6BA4-30C9-0C08-070862F3FCE3}"/>
                </a:ext>
              </a:extLst>
            </p:cNvPr>
            <p:cNvSpPr>
              <a:spLocks/>
            </p:cNvSpPr>
            <p:nvPr/>
          </p:nvSpPr>
          <p:spPr bwMode="auto">
            <a:xfrm>
              <a:off x="9416649" y="3914553"/>
              <a:ext cx="254257" cy="125285"/>
            </a:xfrm>
            <a:custGeom>
              <a:avLst/>
              <a:gdLst>
                <a:gd name="T0" fmla="*/ 11203 w 11468"/>
                <a:gd name="T1" fmla="*/ 2036 h 6116"/>
                <a:gd name="T2" fmla="*/ 11183 w 11468"/>
                <a:gd name="T3" fmla="*/ 2034 h 6116"/>
                <a:gd name="T4" fmla="*/ 11153 w 11468"/>
                <a:gd name="T5" fmla="*/ 2027 h 6116"/>
                <a:gd name="T6" fmla="*/ 11117 w 11468"/>
                <a:gd name="T7" fmla="*/ 2011 h 6116"/>
                <a:gd name="T8" fmla="*/ 11084 w 11468"/>
                <a:gd name="T9" fmla="*/ 1989 h 6116"/>
                <a:gd name="T10" fmla="*/ 11057 w 11468"/>
                <a:gd name="T11" fmla="*/ 1962 h 6116"/>
                <a:gd name="T12" fmla="*/ 11035 w 11468"/>
                <a:gd name="T13" fmla="*/ 1929 h 6116"/>
                <a:gd name="T14" fmla="*/ 11020 w 11468"/>
                <a:gd name="T15" fmla="*/ 1892 h 6116"/>
                <a:gd name="T16" fmla="*/ 11014 w 11468"/>
                <a:gd name="T17" fmla="*/ 1863 h 6116"/>
                <a:gd name="T18" fmla="*/ 11011 w 11468"/>
                <a:gd name="T19" fmla="*/ 1843 h 6116"/>
                <a:gd name="T20" fmla="*/ 11013 w 11468"/>
                <a:gd name="T21" fmla="*/ 1813 h 6116"/>
                <a:gd name="T22" fmla="*/ 11019 w 11468"/>
                <a:gd name="T23" fmla="*/ 1779 h 6116"/>
                <a:gd name="T24" fmla="*/ 11032 w 11468"/>
                <a:gd name="T25" fmla="*/ 1746 h 6116"/>
                <a:gd name="T26" fmla="*/ 11049 w 11468"/>
                <a:gd name="T27" fmla="*/ 1715 h 6116"/>
                <a:gd name="T28" fmla="*/ 11059 w 11468"/>
                <a:gd name="T29" fmla="*/ 407 h 6116"/>
                <a:gd name="T30" fmla="*/ 409 w 11468"/>
                <a:gd name="T31" fmla="*/ 5708 h 6116"/>
                <a:gd name="T32" fmla="*/ 11059 w 11468"/>
                <a:gd name="T33" fmla="*/ 4654 h 6116"/>
                <a:gd name="T34" fmla="*/ 11040 w 11468"/>
                <a:gd name="T35" fmla="*/ 4626 h 6116"/>
                <a:gd name="T36" fmla="*/ 11025 w 11468"/>
                <a:gd name="T37" fmla="*/ 4595 h 6116"/>
                <a:gd name="T38" fmla="*/ 11015 w 11468"/>
                <a:gd name="T39" fmla="*/ 4560 h 6116"/>
                <a:gd name="T40" fmla="*/ 11011 w 11468"/>
                <a:gd name="T41" fmla="*/ 4525 h 6116"/>
                <a:gd name="T42" fmla="*/ 11013 w 11468"/>
                <a:gd name="T43" fmla="*/ 4503 h 6116"/>
                <a:gd name="T44" fmla="*/ 11016 w 11468"/>
                <a:gd name="T45" fmla="*/ 4483 h 6116"/>
                <a:gd name="T46" fmla="*/ 11027 w 11468"/>
                <a:gd name="T47" fmla="*/ 4445 h 6116"/>
                <a:gd name="T48" fmla="*/ 11045 w 11468"/>
                <a:gd name="T49" fmla="*/ 4411 h 6116"/>
                <a:gd name="T50" fmla="*/ 11070 w 11468"/>
                <a:gd name="T51" fmla="*/ 4380 h 6116"/>
                <a:gd name="T52" fmla="*/ 11100 w 11468"/>
                <a:gd name="T53" fmla="*/ 4355 h 6116"/>
                <a:gd name="T54" fmla="*/ 11134 w 11468"/>
                <a:gd name="T55" fmla="*/ 4337 h 6116"/>
                <a:gd name="T56" fmla="*/ 11173 w 11468"/>
                <a:gd name="T57" fmla="*/ 4324 h 6116"/>
                <a:gd name="T58" fmla="*/ 11193 w 11468"/>
                <a:gd name="T59" fmla="*/ 4321 h 6116"/>
                <a:gd name="T60" fmla="*/ 11213 w 11468"/>
                <a:gd name="T61" fmla="*/ 4319 h 6116"/>
                <a:gd name="T62" fmla="*/ 11234 w 11468"/>
                <a:gd name="T63" fmla="*/ 4319 h 6116"/>
                <a:gd name="T64" fmla="*/ 11468 w 11468"/>
                <a:gd name="T65" fmla="*/ 4313 h 6116"/>
                <a:gd name="T66" fmla="*/ 11468 w 11468"/>
                <a:gd name="T67" fmla="*/ 5912 h 6116"/>
                <a:gd name="T68" fmla="*/ 11264 w 11468"/>
                <a:gd name="T69" fmla="*/ 6116 h 6116"/>
                <a:gd name="T70" fmla="*/ 0 w 11468"/>
                <a:gd name="T71" fmla="*/ 6116 h 6116"/>
                <a:gd name="T72" fmla="*/ 0 w 11468"/>
                <a:gd name="T73" fmla="*/ 203 h 6116"/>
                <a:gd name="T74" fmla="*/ 205 w 11468"/>
                <a:gd name="T75" fmla="*/ 0 h 6116"/>
                <a:gd name="T76" fmla="*/ 11468 w 11468"/>
                <a:gd name="T77" fmla="*/ 0 h 6116"/>
                <a:gd name="T78" fmla="*/ 11468 w 11468"/>
                <a:gd name="T79" fmla="*/ 1834 h 6116"/>
                <a:gd name="T80" fmla="*/ 11258 w 11468"/>
                <a:gd name="T81" fmla="*/ 2037 h 6116"/>
                <a:gd name="T82" fmla="*/ 11234 w 11468"/>
                <a:gd name="T83" fmla="*/ 2037 h 6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468" h="6116">
                  <a:moveTo>
                    <a:pt x="11213" y="2037"/>
                  </a:moveTo>
                  <a:lnTo>
                    <a:pt x="11203" y="2036"/>
                  </a:lnTo>
                  <a:lnTo>
                    <a:pt x="11193" y="2035"/>
                  </a:lnTo>
                  <a:lnTo>
                    <a:pt x="11183" y="2034"/>
                  </a:lnTo>
                  <a:lnTo>
                    <a:pt x="11173" y="2032"/>
                  </a:lnTo>
                  <a:lnTo>
                    <a:pt x="11153" y="2027"/>
                  </a:lnTo>
                  <a:lnTo>
                    <a:pt x="11134" y="2020"/>
                  </a:lnTo>
                  <a:lnTo>
                    <a:pt x="11117" y="2011"/>
                  </a:lnTo>
                  <a:lnTo>
                    <a:pt x="11100" y="2001"/>
                  </a:lnTo>
                  <a:lnTo>
                    <a:pt x="11084" y="1989"/>
                  </a:lnTo>
                  <a:lnTo>
                    <a:pt x="11070" y="1976"/>
                  </a:lnTo>
                  <a:lnTo>
                    <a:pt x="11057" y="1962"/>
                  </a:lnTo>
                  <a:lnTo>
                    <a:pt x="11045" y="1945"/>
                  </a:lnTo>
                  <a:lnTo>
                    <a:pt x="11035" y="1929"/>
                  </a:lnTo>
                  <a:lnTo>
                    <a:pt x="11027" y="1911"/>
                  </a:lnTo>
                  <a:lnTo>
                    <a:pt x="11020" y="1892"/>
                  </a:lnTo>
                  <a:lnTo>
                    <a:pt x="11016" y="1873"/>
                  </a:lnTo>
                  <a:lnTo>
                    <a:pt x="11014" y="1863"/>
                  </a:lnTo>
                  <a:lnTo>
                    <a:pt x="11013" y="1853"/>
                  </a:lnTo>
                  <a:lnTo>
                    <a:pt x="11011" y="1843"/>
                  </a:lnTo>
                  <a:lnTo>
                    <a:pt x="11011" y="1831"/>
                  </a:lnTo>
                  <a:lnTo>
                    <a:pt x="11013" y="1813"/>
                  </a:lnTo>
                  <a:lnTo>
                    <a:pt x="11015" y="1796"/>
                  </a:lnTo>
                  <a:lnTo>
                    <a:pt x="11019" y="1779"/>
                  </a:lnTo>
                  <a:lnTo>
                    <a:pt x="11025" y="1761"/>
                  </a:lnTo>
                  <a:lnTo>
                    <a:pt x="11032" y="1746"/>
                  </a:lnTo>
                  <a:lnTo>
                    <a:pt x="11040" y="1731"/>
                  </a:lnTo>
                  <a:lnTo>
                    <a:pt x="11049" y="1715"/>
                  </a:lnTo>
                  <a:lnTo>
                    <a:pt x="11059" y="1702"/>
                  </a:lnTo>
                  <a:lnTo>
                    <a:pt x="11059" y="407"/>
                  </a:lnTo>
                  <a:lnTo>
                    <a:pt x="409" y="407"/>
                  </a:lnTo>
                  <a:lnTo>
                    <a:pt x="409" y="5708"/>
                  </a:lnTo>
                  <a:lnTo>
                    <a:pt x="11059" y="5708"/>
                  </a:lnTo>
                  <a:lnTo>
                    <a:pt x="11059" y="4654"/>
                  </a:lnTo>
                  <a:lnTo>
                    <a:pt x="11049" y="4641"/>
                  </a:lnTo>
                  <a:lnTo>
                    <a:pt x="11040" y="4626"/>
                  </a:lnTo>
                  <a:lnTo>
                    <a:pt x="11032" y="4610"/>
                  </a:lnTo>
                  <a:lnTo>
                    <a:pt x="11025" y="4595"/>
                  </a:lnTo>
                  <a:lnTo>
                    <a:pt x="11019" y="4578"/>
                  </a:lnTo>
                  <a:lnTo>
                    <a:pt x="11015" y="4560"/>
                  </a:lnTo>
                  <a:lnTo>
                    <a:pt x="11013" y="4543"/>
                  </a:lnTo>
                  <a:lnTo>
                    <a:pt x="11011" y="4525"/>
                  </a:lnTo>
                  <a:lnTo>
                    <a:pt x="11011" y="4514"/>
                  </a:lnTo>
                  <a:lnTo>
                    <a:pt x="11013" y="4503"/>
                  </a:lnTo>
                  <a:lnTo>
                    <a:pt x="11014" y="4493"/>
                  </a:lnTo>
                  <a:lnTo>
                    <a:pt x="11016" y="4483"/>
                  </a:lnTo>
                  <a:lnTo>
                    <a:pt x="11020" y="4464"/>
                  </a:lnTo>
                  <a:lnTo>
                    <a:pt x="11027" y="4445"/>
                  </a:lnTo>
                  <a:lnTo>
                    <a:pt x="11035" y="4427"/>
                  </a:lnTo>
                  <a:lnTo>
                    <a:pt x="11045" y="4411"/>
                  </a:lnTo>
                  <a:lnTo>
                    <a:pt x="11057" y="4395"/>
                  </a:lnTo>
                  <a:lnTo>
                    <a:pt x="11070" y="4380"/>
                  </a:lnTo>
                  <a:lnTo>
                    <a:pt x="11084" y="4367"/>
                  </a:lnTo>
                  <a:lnTo>
                    <a:pt x="11100" y="4355"/>
                  </a:lnTo>
                  <a:lnTo>
                    <a:pt x="11117" y="4345"/>
                  </a:lnTo>
                  <a:lnTo>
                    <a:pt x="11134" y="4337"/>
                  </a:lnTo>
                  <a:lnTo>
                    <a:pt x="11153" y="4330"/>
                  </a:lnTo>
                  <a:lnTo>
                    <a:pt x="11173" y="4324"/>
                  </a:lnTo>
                  <a:lnTo>
                    <a:pt x="11183" y="4322"/>
                  </a:lnTo>
                  <a:lnTo>
                    <a:pt x="11193" y="4321"/>
                  </a:lnTo>
                  <a:lnTo>
                    <a:pt x="11203" y="4320"/>
                  </a:lnTo>
                  <a:lnTo>
                    <a:pt x="11213" y="4319"/>
                  </a:lnTo>
                  <a:lnTo>
                    <a:pt x="11234" y="4319"/>
                  </a:lnTo>
                  <a:lnTo>
                    <a:pt x="11234" y="4319"/>
                  </a:lnTo>
                  <a:lnTo>
                    <a:pt x="11258" y="4319"/>
                  </a:lnTo>
                  <a:lnTo>
                    <a:pt x="11468" y="4313"/>
                  </a:lnTo>
                  <a:lnTo>
                    <a:pt x="11468" y="4522"/>
                  </a:lnTo>
                  <a:lnTo>
                    <a:pt x="11468" y="5912"/>
                  </a:lnTo>
                  <a:lnTo>
                    <a:pt x="11468" y="6116"/>
                  </a:lnTo>
                  <a:lnTo>
                    <a:pt x="11264" y="6116"/>
                  </a:lnTo>
                  <a:lnTo>
                    <a:pt x="205" y="6116"/>
                  </a:lnTo>
                  <a:lnTo>
                    <a:pt x="0" y="6116"/>
                  </a:lnTo>
                  <a:lnTo>
                    <a:pt x="0" y="5912"/>
                  </a:lnTo>
                  <a:lnTo>
                    <a:pt x="0" y="203"/>
                  </a:lnTo>
                  <a:lnTo>
                    <a:pt x="0" y="0"/>
                  </a:lnTo>
                  <a:lnTo>
                    <a:pt x="205" y="0"/>
                  </a:lnTo>
                  <a:lnTo>
                    <a:pt x="11264" y="0"/>
                  </a:lnTo>
                  <a:lnTo>
                    <a:pt x="11468" y="0"/>
                  </a:lnTo>
                  <a:lnTo>
                    <a:pt x="11468" y="203"/>
                  </a:lnTo>
                  <a:lnTo>
                    <a:pt x="11468" y="1834"/>
                  </a:lnTo>
                  <a:lnTo>
                    <a:pt x="11468" y="2043"/>
                  </a:lnTo>
                  <a:lnTo>
                    <a:pt x="11258" y="2037"/>
                  </a:lnTo>
                  <a:lnTo>
                    <a:pt x="11234" y="2037"/>
                  </a:lnTo>
                  <a:lnTo>
                    <a:pt x="11234" y="2037"/>
                  </a:lnTo>
                  <a:lnTo>
                    <a:pt x="11213" y="2037"/>
                  </a:lnTo>
                  <a:close/>
                </a:path>
              </a:pathLst>
            </a:custGeom>
            <a:grpFill/>
            <a:ln>
              <a:noFill/>
            </a:ln>
          </p:spPr>
          <p:txBody>
            <a:bodyPr vert="horz" wrap="square" lIns="216747" tIns="108373" rIns="216747" bIns="108373" numCol="1" anchor="t" anchorCtr="0" compatLnSpc="1">
              <a:prstTxWarp prst="textNoShape">
                <a:avLst/>
              </a:prstTxWarp>
            </a:bodyPr>
            <a:lstStyle/>
            <a:p>
              <a:pPr marL="0" marR="0" lvl="0" indent="0" algn="l" defTabSz="10836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322554"/>
                </a:solidFill>
                <a:effectLst/>
                <a:uLnTx/>
                <a:uFillTx/>
                <a:latin typeface="Arial" panose="020B0604020202020204"/>
                <a:ea typeface="+mn-ea"/>
                <a:cs typeface="Arial" panose="020B0604020202020204" pitchFamily="34" charset="0"/>
                <a:sym typeface="Tenorite Regular"/>
              </a:endParaRPr>
            </a:p>
          </p:txBody>
        </p:sp>
        <p:sp>
          <p:nvSpPr>
            <p:cNvPr id="1161" name="Freeform 24">
              <a:extLst>
                <a:ext uri="{FF2B5EF4-FFF2-40B4-BE49-F238E27FC236}">
                  <a16:creationId xmlns:a16="http://schemas.microsoft.com/office/drawing/2014/main" id="{44CD3F95-6041-21D5-65AE-E52DEE883C76}"/>
                </a:ext>
              </a:extLst>
            </p:cNvPr>
            <p:cNvSpPr>
              <a:spLocks noEditPoints="1"/>
            </p:cNvSpPr>
            <p:nvPr/>
          </p:nvSpPr>
          <p:spPr bwMode="auto">
            <a:xfrm>
              <a:off x="9404577" y="3894368"/>
              <a:ext cx="278401" cy="28537"/>
            </a:xfrm>
            <a:custGeom>
              <a:avLst/>
              <a:gdLst>
                <a:gd name="T0" fmla="*/ 546 w 12551"/>
                <a:gd name="T1" fmla="*/ 1387 h 1391"/>
                <a:gd name="T2" fmla="*/ 422 w 12551"/>
                <a:gd name="T3" fmla="*/ 1358 h 1391"/>
                <a:gd name="T4" fmla="*/ 309 w 12551"/>
                <a:gd name="T5" fmla="*/ 1301 h 1391"/>
                <a:gd name="T6" fmla="*/ 210 w 12551"/>
                <a:gd name="T7" fmla="*/ 1221 h 1391"/>
                <a:gd name="T8" fmla="*/ 130 w 12551"/>
                <a:gd name="T9" fmla="*/ 1124 h 1391"/>
                <a:gd name="T10" fmla="*/ 68 w 12551"/>
                <a:gd name="T11" fmla="*/ 1015 h 1391"/>
                <a:gd name="T12" fmla="*/ 25 w 12551"/>
                <a:gd name="T13" fmla="*/ 895 h 1391"/>
                <a:gd name="T14" fmla="*/ 3 w 12551"/>
                <a:gd name="T15" fmla="*/ 764 h 1391"/>
                <a:gd name="T16" fmla="*/ 11 w 12551"/>
                <a:gd name="T17" fmla="*/ 566 h 1391"/>
                <a:gd name="T18" fmla="*/ 34 w 12551"/>
                <a:gd name="T19" fmla="*/ 469 h 1391"/>
                <a:gd name="T20" fmla="*/ 67 w 12551"/>
                <a:gd name="T21" fmla="*/ 377 h 1391"/>
                <a:gd name="T22" fmla="*/ 112 w 12551"/>
                <a:gd name="T23" fmla="*/ 294 h 1391"/>
                <a:gd name="T24" fmla="*/ 166 w 12551"/>
                <a:gd name="T25" fmla="*/ 219 h 1391"/>
                <a:gd name="T26" fmla="*/ 258 w 12551"/>
                <a:gd name="T27" fmla="*/ 127 h 1391"/>
                <a:gd name="T28" fmla="*/ 364 w 12551"/>
                <a:gd name="T29" fmla="*/ 59 h 1391"/>
                <a:gd name="T30" fmla="*/ 482 w 12551"/>
                <a:gd name="T31" fmla="*/ 15 h 1391"/>
                <a:gd name="T32" fmla="*/ 610 w 12551"/>
                <a:gd name="T33" fmla="*/ 0 h 1391"/>
                <a:gd name="T34" fmla="*/ 12037 w 12551"/>
                <a:gd name="T35" fmla="*/ 8 h 1391"/>
                <a:gd name="T36" fmla="*/ 12157 w 12551"/>
                <a:gd name="T37" fmla="*/ 46 h 1391"/>
                <a:gd name="T38" fmla="*/ 12268 w 12551"/>
                <a:gd name="T39" fmla="*/ 108 h 1391"/>
                <a:gd name="T40" fmla="*/ 12363 w 12551"/>
                <a:gd name="T41" fmla="*/ 194 h 1391"/>
                <a:gd name="T42" fmla="*/ 12437 w 12551"/>
                <a:gd name="T43" fmla="*/ 292 h 1391"/>
                <a:gd name="T44" fmla="*/ 12493 w 12551"/>
                <a:gd name="T45" fmla="*/ 401 h 1391"/>
                <a:gd name="T46" fmla="*/ 12551 w 12551"/>
                <a:gd name="T47" fmla="*/ 696 h 1391"/>
                <a:gd name="T48" fmla="*/ 12540 w 12551"/>
                <a:gd name="T49" fmla="*/ 831 h 1391"/>
                <a:gd name="T50" fmla="*/ 12507 w 12551"/>
                <a:gd name="T51" fmla="*/ 957 h 1391"/>
                <a:gd name="T52" fmla="*/ 12454 w 12551"/>
                <a:gd name="T53" fmla="*/ 1072 h 1391"/>
                <a:gd name="T54" fmla="*/ 12385 w 12551"/>
                <a:gd name="T55" fmla="*/ 1173 h 1391"/>
                <a:gd name="T56" fmla="*/ 12293 w 12551"/>
                <a:gd name="T57" fmla="*/ 1263 h 1391"/>
                <a:gd name="T58" fmla="*/ 12187 w 12551"/>
                <a:gd name="T59" fmla="*/ 1332 h 1391"/>
                <a:gd name="T60" fmla="*/ 12069 w 12551"/>
                <a:gd name="T61" fmla="*/ 1375 h 1391"/>
                <a:gd name="T62" fmla="*/ 11940 w 12551"/>
                <a:gd name="T63" fmla="*/ 1390 h 1391"/>
                <a:gd name="T64" fmla="*/ 11940 w 12551"/>
                <a:gd name="T65" fmla="*/ 984 h 1391"/>
                <a:gd name="T66" fmla="*/ 11957 w 12551"/>
                <a:gd name="T67" fmla="*/ 984 h 1391"/>
                <a:gd name="T68" fmla="*/ 11993 w 12551"/>
                <a:gd name="T69" fmla="*/ 973 h 1391"/>
                <a:gd name="T70" fmla="*/ 12041 w 12551"/>
                <a:gd name="T71" fmla="*/ 943 h 1391"/>
                <a:gd name="T72" fmla="*/ 12086 w 12551"/>
                <a:gd name="T73" fmla="*/ 893 h 1391"/>
                <a:gd name="T74" fmla="*/ 12111 w 12551"/>
                <a:gd name="T75" fmla="*/ 847 h 1391"/>
                <a:gd name="T76" fmla="*/ 12131 w 12551"/>
                <a:gd name="T77" fmla="*/ 794 h 1391"/>
                <a:gd name="T78" fmla="*/ 12141 w 12551"/>
                <a:gd name="T79" fmla="*/ 736 h 1391"/>
                <a:gd name="T80" fmla="*/ 12142 w 12551"/>
                <a:gd name="T81" fmla="*/ 679 h 1391"/>
                <a:gd name="T82" fmla="*/ 12135 w 12551"/>
                <a:gd name="T83" fmla="*/ 617 h 1391"/>
                <a:gd name="T84" fmla="*/ 12119 w 12551"/>
                <a:gd name="T85" fmla="*/ 559 h 1391"/>
                <a:gd name="T86" fmla="*/ 12094 w 12551"/>
                <a:gd name="T87" fmla="*/ 510 h 1391"/>
                <a:gd name="T88" fmla="*/ 12056 w 12551"/>
                <a:gd name="T89" fmla="*/ 462 h 1391"/>
                <a:gd name="T90" fmla="*/ 12001 w 12551"/>
                <a:gd name="T91" fmla="*/ 422 h 1391"/>
                <a:gd name="T92" fmla="*/ 11967 w 12551"/>
                <a:gd name="T93" fmla="*/ 410 h 1391"/>
                <a:gd name="T94" fmla="*/ 610 w 12551"/>
                <a:gd name="T95" fmla="*/ 408 h 1391"/>
                <a:gd name="T96" fmla="*/ 574 w 12551"/>
                <a:gd name="T97" fmla="*/ 412 h 1391"/>
                <a:gd name="T98" fmla="*/ 541 w 12551"/>
                <a:gd name="T99" fmla="*/ 426 h 1391"/>
                <a:gd name="T100" fmla="*/ 480 w 12551"/>
                <a:gd name="T101" fmla="*/ 477 h 1391"/>
                <a:gd name="T102" fmla="*/ 451 w 12551"/>
                <a:gd name="T103" fmla="*/ 521 h 1391"/>
                <a:gd name="T104" fmla="*/ 428 w 12551"/>
                <a:gd name="T105" fmla="*/ 574 h 1391"/>
                <a:gd name="T106" fmla="*/ 414 w 12551"/>
                <a:gd name="T107" fmla="*/ 632 h 1391"/>
                <a:gd name="T108" fmla="*/ 409 w 12551"/>
                <a:gd name="T109" fmla="*/ 696 h 1391"/>
                <a:gd name="T110" fmla="*/ 412 w 12551"/>
                <a:gd name="T111" fmla="*/ 751 h 1391"/>
                <a:gd name="T112" fmla="*/ 424 w 12551"/>
                <a:gd name="T113" fmla="*/ 808 h 1391"/>
                <a:gd name="T114" fmla="*/ 445 w 12551"/>
                <a:gd name="T115" fmla="*/ 859 h 1391"/>
                <a:gd name="T116" fmla="*/ 472 w 12551"/>
                <a:gd name="T117" fmla="*/ 904 h 1391"/>
                <a:gd name="T118" fmla="*/ 524 w 12551"/>
                <a:gd name="T119" fmla="*/ 955 h 1391"/>
                <a:gd name="T120" fmla="*/ 566 w 12551"/>
                <a:gd name="T121" fmla="*/ 976 h 1391"/>
                <a:gd name="T122" fmla="*/ 601 w 12551"/>
                <a:gd name="T123" fmla="*/ 984 h 1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551" h="1391">
                  <a:moveTo>
                    <a:pt x="11940" y="1391"/>
                  </a:moveTo>
                  <a:lnTo>
                    <a:pt x="610" y="1391"/>
                  </a:lnTo>
                  <a:lnTo>
                    <a:pt x="577" y="1390"/>
                  </a:lnTo>
                  <a:lnTo>
                    <a:pt x="546" y="1387"/>
                  </a:lnTo>
                  <a:lnTo>
                    <a:pt x="513" y="1382"/>
                  </a:lnTo>
                  <a:lnTo>
                    <a:pt x="482" y="1376"/>
                  </a:lnTo>
                  <a:lnTo>
                    <a:pt x="452" y="1368"/>
                  </a:lnTo>
                  <a:lnTo>
                    <a:pt x="422" y="1358"/>
                  </a:lnTo>
                  <a:lnTo>
                    <a:pt x="393" y="1346"/>
                  </a:lnTo>
                  <a:lnTo>
                    <a:pt x="364" y="1332"/>
                  </a:lnTo>
                  <a:lnTo>
                    <a:pt x="337" y="1317"/>
                  </a:lnTo>
                  <a:lnTo>
                    <a:pt x="309" y="1301"/>
                  </a:lnTo>
                  <a:lnTo>
                    <a:pt x="284" y="1284"/>
                  </a:lnTo>
                  <a:lnTo>
                    <a:pt x="258" y="1263"/>
                  </a:lnTo>
                  <a:lnTo>
                    <a:pt x="234" y="1243"/>
                  </a:lnTo>
                  <a:lnTo>
                    <a:pt x="210" y="1221"/>
                  </a:lnTo>
                  <a:lnTo>
                    <a:pt x="188" y="1197"/>
                  </a:lnTo>
                  <a:lnTo>
                    <a:pt x="166" y="1173"/>
                  </a:lnTo>
                  <a:lnTo>
                    <a:pt x="147" y="1148"/>
                  </a:lnTo>
                  <a:lnTo>
                    <a:pt x="130" y="1124"/>
                  </a:lnTo>
                  <a:lnTo>
                    <a:pt x="112" y="1099"/>
                  </a:lnTo>
                  <a:lnTo>
                    <a:pt x="97" y="1071"/>
                  </a:lnTo>
                  <a:lnTo>
                    <a:pt x="82" y="1044"/>
                  </a:lnTo>
                  <a:lnTo>
                    <a:pt x="68" y="1015"/>
                  </a:lnTo>
                  <a:lnTo>
                    <a:pt x="56" y="987"/>
                  </a:lnTo>
                  <a:lnTo>
                    <a:pt x="45" y="956"/>
                  </a:lnTo>
                  <a:lnTo>
                    <a:pt x="35" y="926"/>
                  </a:lnTo>
                  <a:lnTo>
                    <a:pt x="25" y="895"/>
                  </a:lnTo>
                  <a:lnTo>
                    <a:pt x="18" y="863"/>
                  </a:lnTo>
                  <a:lnTo>
                    <a:pt x="11" y="830"/>
                  </a:lnTo>
                  <a:lnTo>
                    <a:pt x="6" y="797"/>
                  </a:lnTo>
                  <a:lnTo>
                    <a:pt x="3" y="764"/>
                  </a:lnTo>
                  <a:lnTo>
                    <a:pt x="1" y="730"/>
                  </a:lnTo>
                  <a:lnTo>
                    <a:pt x="0" y="696"/>
                  </a:lnTo>
                  <a:lnTo>
                    <a:pt x="0" y="571"/>
                  </a:lnTo>
                  <a:lnTo>
                    <a:pt x="11" y="566"/>
                  </a:lnTo>
                  <a:lnTo>
                    <a:pt x="15" y="541"/>
                  </a:lnTo>
                  <a:lnTo>
                    <a:pt x="20" y="517"/>
                  </a:lnTo>
                  <a:lnTo>
                    <a:pt x="26" y="492"/>
                  </a:lnTo>
                  <a:lnTo>
                    <a:pt x="34" y="469"/>
                  </a:lnTo>
                  <a:lnTo>
                    <a:pt x="41" y="446"/>
                  </a:lnTo>
                  <a:lnTo>
                    <a:pt x="49" y="422"/>
                  </a:lnTo>
                  <a:lnTo>
                    <a:pt x="58" y="400"/>
                  </a:lnTo>
                  <a:lnTo>
                    <a:pt x="67" y="377"/>
                  </a:lnTo>
                  <a:lnTo>
                    <a:pt x="77" y="356"/>
                  </a:lnTo>
                  <a:lnTo>
                    <a:pt x="89" y="335"/>
                  </a:lnTo>
                  <a:lnTo>
                    <a:pt x="100" y="314"/>
                  </a:lnTo>
                  <a:lnTo>
                    <a:pt x="112" y="294"/>
                  </a:lnTo>
                  <a:lnTo>
                    <a:pt x="124" y="275"/>
                  </a:lnTo>
                  <a:lnTo>
                    <a:pt x="138" y="255"/>
                  </a:lnTo>
                  <a:lnTo>
                    <a:pt x="152" y="237"/>
                  </a:lnTo>
                  <a:lnTo>
                    <a:pt x="166" y="219"/>
                  </a:lnTo>
                  <a:lnTo>
                    <a:pt x="188" y="194"/>
                  </a:lnTo>
                  <a:lnTo>
                    <a:pt x="210" y="171"/>
                  </a:lnTo>
                  <a:lnTo>
                    <a:pt x="234" y="149"/>
                  </a:lnTo>
                  <a:lnTo>
                    <a:pt x="258" y="127"/>
                  </a:lnTo>
                  <a:lnTo>
                    <a:pt x="284" y="108"/>
                  </a:lnTo>
                  <a:lnTo>
                    <a:pt x="309" y="91"/>
                  </a:lnTo>
                  <a:lnTo>
                    <a:pt x="337" y="73"/>
                  </a:lnTo>
                  <a:lnTo>
                    <a:pt x="364" y="59"/>
                  </a:lnTo>
                  <a:lnTo>
                    <a:pt x="393" y="46"/>
                  </a:lnTo>
                  <a:lnTo>
                    <a:pt x="422" y="34"/>
                  </a:lnTo>
                  <a:lnTo>
                    <a:pt x="452" y="23"/>
                  </a:lnTo>
                  <a:lnTo>
                    <a:pt x="482" y="15"/>
                  </a:lnTo>
                  <a:lnTo>
                    <a:pt x="513" y="8"/>
                  </a:lnTo>
                  <a:lnTo>
                    <a:pt x="546" y="4"/>
                  </a:lnTo>
                  <a:lnTo>
                    <a:pt x="577" y="1"/>
                  </a:lnTo>
                  <a:lnTo>
                    <a:pt x="610" y="0"/>
                  </a:lnTo>
                  <a:lnTo>
                    <a:pt x="11940" y="0"/>
                  </a:lnTo>
                  <a:lnTo>
                    <a:pt x="11973" y="1"/>
                  </a:lnTo>
                  <a:lnTo>
                    <a:pt x="12005" y="4"/>
                  </a:lnTo>
                  <a:lnTo>
                    <a:pt x="12037" y="8"/>
                  </a:lnTo>
                  <a:lnTo>
                    <a:pt x="12068" y="15"/>
                  </a:lnTo>
                  <a:lnTo>
                    <a:pt x="12098" y="23"/>
                  </a:lnTo>
                  <a:lnTo>
                    <a:pt x="12129" y="34"/>
                  </a:lnTo>
                  <a:lnTo>
                    <a:pt x="12157" y="46"/>
                  </a:lnTo>
                  <a:lnTo>
                    <a:pt x="12186" y="59"/>
                  </a:lnTo>
                  <a:lnTo>
                    <a:pt x="12214" y="73"/>
                  </a:lnTo>
                  <a:lnTo>
                    <a:pt x="12241" y="91"/>
                  </a:lnTo>
                  <a:lnTo>
                    <a:pt x="12268" y="108"/>
                  </a:lnTo>
                  <a:lnTo>
                    <a:pt x="12293" y="128"/>
                  </a:lnTo>
                  <a:lnTo>
                    <a:pt x="12317" y="149"/>
                  </a:lnTo>
                  <a:lnTo>
                    <a:pt x="12341" y="171"/>
                  </a:lnTo>
                  <a:lnTo>
                    <a:pt x="12363" y="194"/>
                  </a:lnTo>
                  <a:lnTo>
                    <a:pt x="12385" y="219"/>
                  </a:lnTo>
                  <a:lnTo>
                    <a:pt x="12403" y="242"/>
                  </a:lnTo>
                  <a:lnTo>
                    <a:pt x="12421" y="266"/>
                  </a:lnTo>
                  <a:lnTo>
                    <a:pt x="12437" y="292"/>
                  </a:lnTo>
                  <a:lnTo>
                    <a:pt x="12453" y="317"/>
                  </a:lnTo>
                  <a:lnTo>
                    <a:pt x="12467" y="345"/>
                  </a:lnTo>
                  <a:lnTo>
                    <a:pt x="12481" y="372"/>
                  </a:lnTo>
                  <a:lnTo>
                    <a:pt x="12493" y="401"/>
                  </a:lnTo>
                  <a:lnTo>
                    <a:pt x="12505" y="429"/>
                  </a:lnTo>
                  <a:lnTo>
                    <a:pt x="12551" y="414"/>
                  </a:lnTo>
                  <a:lnTo>
                    <a:pt x="12551" y="696"/>
                  </a:lnTo>
                  <a:lnTo>
                    <a:pt x="12551" y="696"/>
                  </a:lnTo>
                  <a:lnTo>
                    <a:pt x="12551" y="730"/>
                  </a:lnTo>
                  <a:lnTo>
                    <a:pt x="12548" y="764"/>
                  </a:lnTo>
                  <a:lnTo>
                    <a:pt x="12545" y="797"/>
                  </a:lnTo>
                  <a:lnTo>
                    <a:pt x="12540" y="831"/>
                  </a:lnTo>
                  <a:lnTo>
                    <a:pt x="12534" y="864"/>
                  </a:lnTo>
                  <a:lnTo>
                    <a:pt x="12526" y="895"/>
                  </a:lnTo>
                  <a:lnTo>
                    <a:pt x="12517" y="927"/>
                  </a:lnTo>
                  <a:lnTo>
                    <a:pt x="12507" y="957"/>
                  </a:lnTo>
                  <a:lnTo>
                    <a:pt x="12495" y="987"/>
                  </a:lnTo>
                  <a:lnTo>
                    <a:pt x="12483" y="1016"/>
                  </a:lnTo>
                  <a:lnTo>
                    <a:pt x="12469" y="1045"/>
                  </a:lnTo>
                  <a:lnTo>
                    <a:pt x="12454" y="1072"/>
                  </a:lnTo>
                  <a:lnTo>
                    <a:pt x="12439" y="1099"/>
                  </a:lnTo>
                  <a:lnTo>
                    <a:pt x="12422" y="1125"/>
                  </a:lnTo>
                  <a:lnTo>
                    <a:pt x="12404" y="1149"/>
                  </a:lnTo>
                  <a:lnTo>
                    <a:pt x="12385" y="1173"/>
                  </a:lnTo>
                  <a:lnTo>
                    <a:pt x="12363" y="1198"/>
                  </a:lnTo>
                  <a:lnTo>
                    <a:pt x="12341" y="1221"/>
                  </a:lnTo>
                  <a:lnTo>
                    <a:pt x="12317" y="1243"/>
                  </a:lnTo>
                  <a:lnTo>
                    <a:pt x="12293" y="1263"/>
                  </a:lnTo>
                  <a:lnTo>
                    <a:pt x="12268" y="1283"/>
                  </a:lnTo>
                  <a:lnTo>
                    <a:pt x="12242" y="1301"/>
                  </a:lnTo>
                  <a:lnTo>
                    <a:pt x="12214" y="1317"/>
                  </a:lnTo>
                  <a:lnTo>
                    <a:pt x="12187" y="1332"/>
                  </a:lnTo>
                  <a:lnTo>
                    <a:pt x="12158" y="1346"/>
                  </a:lnTo>
                  <a:lnTo>
                    <a:pt x="12129" y="1357"/>
                  </a:lnTo>
                  <a:lnTo>
                    <a:pt x="12099" y="1367"/>
                  </a:lnTo>
                  <a:lnTo>
                    <a:pt x="12069" y="1375"/>
                  </a:lnTo>
                  <a:lnTo>
                    <a:pt x="12037" y="1382"/>
                  </a:lnTo>
                  <a:lnTo>
                    <a:pt x="12005" y="1386"/>
                  </a:lnTo>
                  <a:lnTo>
                    <a:pt x="11973" y="1389"/>
                  </a:lnTo>
                  <a:lnTo>
                    <a:pt x="11940" y="1390"/>
                  </a:lnTo>
                  <a:lnTo>
                    <a:pt x="11940" y="1391"/>
                  </a:lnTo>
                  <a:lnTo>
                    <a:pt x="11940" y="1391"/>
                  </a:lnTo>
                  <a:close/>
                  <a:moveTo>
                    <a:pt x="610" y="984"/>
                  </a:moveTo>
                  <a:lnTo>
                    <a:pt x="11940" y="984"/>
                  </a:lnTo>
                  <a:lnTo>
                    <a:pt x="11940" y="984"/>
                  </a:lnTo>
                  <a:lnTo>
                    <a:pt x="11940" y="985"/>
                  </a:lnTo>
                  <a:lnTo>
                    <a:pt x="11949" y="985"/>
                  </a:lnTo>
                  <a:lnTo>
                    <a:pt x="11957" y="984"/>
                  </a:lnTo>
                  <a:lnTo>
                    <a:pt x="11967" y="982"/>
                  </a:lnTo>
                  <a:lnTo>
                    <a:pt x="11976" y="980"/>
                  </a:lnTo>
                  <a:lnTo>
                    <a:pt x="11984" y="976"/>
                  </a:lnTo>
                  <a:lnTo>
                    <a:pt x="11993" y="973"/>
                  </a:lnTo>
                  <a:lnTo>
                    <a:pt x="12001" y="970"/>
                  </a:lnTo>
                  <a:lnTo>
                    <a:pt x="12009" y="965"/>
                  </a:lnTo>
                  <a:lnTo>
                    <a:pt x="12026" y="955"/>
                  </a:lnTo>
                  <a:lnTo>
                    <a:pt x="12041" y="943"/>
                  </a:lnTo>
                  <a:lnTo>
                    <a:pt x="12056" y="930"/>
                  </a:lnTo>
                  <a:lnTo>
                    <a:pt x="12071" y="913"/>
                  </a:lnTo>
                  <a:lnTo>
                    <a:pt x="12079" y="904"/>
                  </a:lnTo>
                  <a:lnTo>
                    <a:pt x="12086" y="893"/>
                  </a:lnTo>
                  <a:lnTo>
                    <a:pt x="12093" y="883"/>
                  </a:lnTo>
                  <a:lnTo>
                    <a:pt x="12099" y="871"/>
                  </a:lnTo>
                  <a:lnTo>
                    <a:pt x="12106" y="859"/>
                  </a:lnTo>
                  <a:lnTo>
                    <a:pt x="12111" y="847"/>
                  </a:lnTo>
                  <a:lnTo>
                    <a:pt x="12118" y="834"/>
                  </a:lnTo>
                  <a:lnTo>
                    <a:pt x="12122" y="821"/>
                  </a:lnTo>
                  <a:lnTo>
                    <a:pt x="12127" y="808"/>
                  </a:lnTo>
                  <a:lnTo>
                    <a:pt x="12131" y="794"/>
                  </a:lnTo>
                  <a:lnTo>
                    <a:pt x="12134" y="780"/>
                  </a:lnTo>
                  <a:lnTo>
                    <a:pt x="12137" y="766"/>
                  </a:lnTo>
                  <a:lnTo>
                    <a:pt x="12139" y="751"/>
                  </a:lnTo>
                  <a:lnTo>
                    <a:pt x="12141" y="736"/>
                  </a:lnTo>
                  <a:lnTo>
                    <a:pt x="12142" y="721"/>
                  </a:lnTo>
                  <a:lnTo>
                    <a:pt x="12143" y="705"/>
                  </a:lnTo>
                  <a:lnTo>
                    <a:pt x="12143" y="696"/>
                  </a:lnTo>
                  <a:lnTo>
                    <a:pt x="12142" y="679"/>
                  </a:lnTo>
                  <a:lnTo>
                    <a:pt x="12141" y="663"/>
                  </a:lnTo>
                  <a:lnTo>
                    <a:pt x="12140" y="648"/>
                  </a:lnTo>
                  <a:lnTo>
                    <a:pt x="12138" y="632"/>
                  </a:lnTo>
                  <a:lnTo>
                    <a:pt x="12135" y="617"/>
                  </a:lnTo>
                  <a:lnTo>
                    <a:pt x="12132" y="602"/>
                  </a:lnTo>
                  <a:lnTo>
                    <a:pt x="12128" y="588"/>
                  </a:lnTo>
                  <a:lnTo>
                    <a:pt x="12124" y="574"/>
                  </a:lnTo>
                  <a:lnTo>
                    <a:pt x="12119" y="559"/>
                  </a:lnTo>
                  <a:lnTo>
                    <a:pt x="12112" y="546"/>
                  </a:lnTo>
                  <a:lnTo>
                    <a:pt x="12107" y="534"/>
                  </a:lnTo>
                  <a:lnTo>
                    <a:pt x="12100" y="522"/>
                  </a:lnTo>
                  <a:lnTo>
                    <a:pt x="12094" y="510"/>
                  </a:lnTo>
                  <a:lnTo>
                    <a:pt x="12086" y="498"/>
                  </a:lnTo>
                  <a:lnTo>
                    <a:pt x="12079" y="487"/>
                  </a:lnTo>
                  <a:lnTo>
                    <a:pt x="12071" y="477"/>
                  </a:lnTo>
                  <a:lnTo>
                    <a:pt x="12056" y="462"/>
                  </a:lnTo>
                  <a:lnTo>
                    <a:pt x="12042" y="448"/>
                  </a:lnTo>
                  <a:lnTo>
                    <a:pt x="12027" y="436"/>
                  </a:lnTo>
                  <a:lnTo>
                    <a:pt x="12010" y="426"/>
                  </a:lnTo>
                  <a:lnTo>
                    <a:pt x="12001" y="422"/>
                  </a:lnTo>
                  <a:lnTo>
                    <a:pt x="11993" y="418"/>
                  </a:lnTo>
                  <a:lnTo>
                    <a:pt x="11985" y="415"/>
                  </a:lnTo>
                  <a:lnTo>
                    <a:pt x="11976" y="412"/>
                  </a:lnTo>
                  <a:lnTo>
                    <a:pt x="11967" y="410"/>
                  </a:lnTo>
                  <a:lnTo>
                    <a:pt x="11958" y="409"/>
                  </a:lnTo>
                  <a:lnTo>
                    <a:pt x="11949" y="408"/>
                  </a:lnTo>
                  <a:lnTo>
                    <a:pt x="11940" y="408"/>
                  </a:lnTo>
                  <a:lnTo>
                    <a:pt x="610" y="408"/>
                  </a:lnTo>
                  <a:lnTo>
                    <a:pt x="601" y="408"/>
                  </a:lnTo>
                  <a:lnTo>
                    <a:pt x="593" y="409"/>
                  </a:lnTo>
                  <a:lnTo>
                    <a:pt x="583" y="410"/>
                  </a:lnTo>
                  <a:lnTo>
                    <a:pt x="574" y="412"/>
                  </a:lnTo>
                  <a:lnTo>
                    <a:pt x="566" y="415"/>
                  </a:lnTo>
                  <a:lnTo>
                    <a:pt x="557" y="418"/>
                  </a:lnTo>
                  <a:lnTo>
                    <a:pt x="549" y="422"/>
                  </a:lnTo>
                  <a:lnTo>
                    <a:pt x="541" y="426"/>
                  </a:lnTo>
                  <a:lnTo>
                    <a:pt x="524" y="436"/>
                  </a:lnTo>
                  <a:lnTo>
                    <a:pt x="509" y="448"/>
                  </a:lnTo>
                  <a:lnTo>
                    <a:pt x="494" y="462"/>
                  </a:lnTo>
                  <a:lnTo>
                    <a:pt x="480" y="477"/>
                  </a:lnTo>
                  <a:lnTo>
                    <a:pt x="472" y="487"/>
                  </a:lnTo>
                  <a:lnTo>
                    <a:pt x="465" y="497"/>
                  </a:lnTo>
                  <a:lnTo>
                    <a:pt x="457" y="510"/>
                  </a:lnTo>
                  <a:lnTo>
                    <a:pt x="451" y="521"/>
                  </a:lnTo>
                  <a:lnTo>
                    <a:pt x="445" y="533"/>
                  </a:lnTo>
                  <a:lnTo>
                    <a:pt x="439" y="546"/>
                  </a:lnTo>
                  <a:lnTo>
                    <a:pt x="432" y="559"/>
                  </a:lnTo>
                  <a:lnTo>
                    <a:pt x="428" y="574"/>
                  </a:lnTo>
                  <a:lnTo>
                    <a:pt x="423" y="587"/>
                  </a:lnTo>
                  <a:lnTo>
                    <a:pt x="420" y="602"/>
                  </a:lnTo>
                  <a:lnTo>
                    <a:pt x="416" y="616"/>
                  </a:lnTo>
                  <a:lnTo>
                    <a:pt x="414" y="632"/>
                  </a:lnTo>
                  <a:lnTo>
                    <a:pt x="412" y="647"/>
                  </a:lnTo>
                  <a:lnTo>
                    <a:pt x="410" y="663"/>
                  </a:lnTo>
                  <a:lnTo>
                    <a:pt x="409" y="679"/>
                  </a:lnTo>
                  <a:lnTo>
                    <a:pt x="409" y="696"/>
                  </a:lnTo>
                  <a:lnTo>
                    <a:pt x="409" y="704"/>
                  </a:lnTo>
                  <a:lnTo>
                    <a:pt x="409" y="720"/>
                  </a:lnTo>
                  <a:lnTo>
                    <a:pt x="411" y="735"/>
                  </a:lnTo>
                  <a:lnTo>
                    <a:pt x="412" y="751"/>
                  </a:lnTo>
                  <a:lnTo>
                    <a:pt x="415" y="765"/>
                  </a:lnTo>
                  <a:lnTo>
                    <a:pt x="417" y="780"/>
                  </a:lnTo>
                  <a:lnTo>
                    <a:pt x="421" y="794"/>
                  </a:lnTo>
                  <a:lnTo>
                    <a:pt x="424" y="808"/>
                  </a:lnTo>
                  <a:lnTo>
                    <a:pt x="429" y="822"/>
                  </a:lnTo>
                  <a:lnTo>
                    <a:pt x="434" y="835"/>
                  </a:lnTo>
                  <a:lnTo>
                    <a:pt x="440" y="847"/>
                  </a:lnTo>
                  <a:lnTo>
                    <a:pt x="445" y="859"/>
                  </a:lnTo>
                  <a:lnTo>
                    <a:pt x="452" y="872"/>
                  </a:lnTo>
                  <a:lnTo>
                    <a:pt x="458" y="883"/>
                  </a:lnTo>
                  <a:lnTo>
                    <a:pt x="465" y="894"/>
                  </a:lnTo>
                  <a:lnTo>
                    <a:pt x="472" y="904"/>
                  </a:lnTo>
                  <a:lnTo>
                    <a:pt x="480" y="914"/>
                  </a:lnTo>
                  <a:lnTo>
                    <a:pt x="494" y="930"/>
                  </a:lnTo>
                  <a:lnTo>
                    <a:pt x="509" y="944"/>
                  </a:lnTo>
                  <a:lnTo>
                    <a:pt x="524" y="955"/>
                  </a:lnTo>
                  <a:lnTo>
                    <a:pt x="541" y="965"/>
                  </a:lnTo>
                  <a:lnTo>
                    <a:pt x="549" y="969"/>
                  </a:lnTo>
                  <a:lnTo>
                    <a:pt x="557" y="973"/>
                  </a:lnTo>
                  <a:lnTo>
                    <a:pt x="566" y="976"/>
                  </a:lnTo>
                  <a:lnTo>
                    <a:pt x="574" y="978"/>
                  </a:lnTo>
                  <a:lnTo>
                    <a:pt x="583" y="981"/>
                  </a:lnTo>
                  <a:lnTo>
                    <a:pt x="593" y="983"/>
                  </a:lnTo>
                  <a:lnTo>
                    <a:pt x="601" y="984"/>
                  </a:lnTo>
                  <a:lnTo>
                    <a:pt x="610" y="984"/>
                  </a:lnTo>
                  <a:close/>
                </a:path>
              </a:pathLst>
            </a:custGeom>
            <a:grpFill/>
            <a:ln>
              <a:noFill/>
            </a:ln>
          </p:spPr>
          <p:txBody>
            <a:bodyPr vert="horz" wrap="square" lIns="216747" tIns="108373" rIns="216747" bIns="108373" numCol="1" anchor="t" anchorCtr="0" compatLnSpc="1">
              <a:prstTxWarp prst="textNoShape">
                <a:avLst/>
              </a:prstTxWarp>
            </a:bodyPr>
            <a:lstStyle/>
            <a:p>
              <a:pPr marL="0" marR="0" lvl="0" indent="0" algn="l" defTabSz="10836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322554"/>
                </a:solidFill>
                <a:effectLst/>
                <a:uLnTx/>
                <a:uFillTx/>
                <a:latin typeface="Arial" panose="020B0604020202020204"/>
                <a:ea typeface="+mn-ea"/>
                <a:cs typeface="Arial" panose="020B0604020202020204" pitchFamily="34" charset="0"/>
                <a:sym typeface="Tenorite Regular"/>
              </a:endParaRPr>
            </a:p>
          </p:txBody>
        </p:sp>
        <p:sp>
          <p:nvSpPr>
            <p:cNvPr id="1167" name="Freeform 25">
              <a:extLst>
                <a:ext uri="{FF2B5EF4-FFF2-40B4-BE49-F238E27FC236}">
                  <a16:creationId xmlns:a16="http://schemas.microsoft.com/office/drawing/2014/main" id="{3D184EA7-699A-A6FA-7CD2-DB0C5CDAAE86}"/>
                </a:ext>
              </a:extLst>
            </p:cNvPr>
            <p:cNvSpPr>
              <a:spLocks/>
            </p:cNvSpPr>
            <p:nvPr/>
          </p:nvSpPr>
          <p:spPr bwMode="auto">
            <a:xfrm>
              <a:off x="9548682" y="4031485"/>
              <a:ext cx="9054" cy="28885"/>
            </a:xfrm>
            <a:custGeom>
              <a:avLst/>
              <a:gdLst>
                <a:gd name="T0" fmla="*/ 0 w 408"/>
                <a:gd name="T1" fmla="*/ 193 h 1423"/>
                <a:gd name="T2" fmla="*/ 2 w 408"/>
                <a:gd name="T3" fmla="*/ 173 h 1423"/>
                <a:gd name="T4" fmla="*/ 10 w 408"/>
                <a:gd name="T5" fmla="*/ 143 h 1423"/>
                <a:gd name="T6" fmla="*/ 25 w 408"/>
                <a:gd name="T7" fmla="*/ 107 h 1423"/>
                <a:gd name="T8" fmla="*/ 46 w 408"/>
                <a:gd name="T9" fmla="*/ 74 h 1423"/>
                <a:gd name="T10" fmla="*/ 75 w 408"/>
                <a:gd name="T11" fmla="*/ 47 h 1423"/>
                <a:gd name="T12" fmla="*/ 108 w 408"/>
                <a:gd name="T13" fmla="*/ 25 h 1423"/>
                <a:gd name="T14" fmla="*/ 143 w 408"/>
                <a:gd name="T15" fmla="*/ 9 h 1423"/>
                <a:gd name="T16" fmla="*/ 173 w 408"/>
                <a:gd name="T17" fmla="*/ 3 h 1423"/>
                <a:gd name="T18" fmla="*/ 194 w 408"/>
                <a:gd name="T19" fmla="*/ 1 h 1423"/>
                <a:gd name="T20" fmla="*/ 215 w 408"/>
                <a:gd name="T21" fmla="*/ 1 h 1423"/>
                <a:gd name="T22" fmla="*/ 236 w 408"/>
                <a:gd name="T23" fmla="*/ 3 h 1423"/>
                <a:gd name="T24" fmla="*/ 266 w 408"/>
                <a:gd name="T25" fmla="*/ 9 h 1423"/>
                <a:gd name="T26" fmla="*/ 301 w 408"/>
                <a:gd name="T27" fmla="*/ 25 h 1423"/>
                <a:gd name="T28" fmla="*/ 334 w 408"/>
                <a:gd name="T29" fmla="*/ 47 h 1423"/>
                <a:gd name="T30" fmla="*/ 363 w 408"/>
                <a:gd name="T31" fmla="*/ 74 h 1423"/>
                <a:gd name="T32" fmla="*/ 384 w 408"/>
                <a:gd name="T33" fmla="*/ 107 h 1423"/>
                <a:gd name="T34" fmla="*/ 399 w 408"/>
                <a:gd name="T35" fmla="*/ 143 h 1423"/>
                <a:gd name="T36" fmla="*/ 406 w 408"/>
                <a:gd name="T37" fmla="*/ 173 h 1423"/>
                <a:gd name="T38" fmla="*/ 408 w 408"/>
                <a:gd name="T39" fmla="*/ 193 h 1423"/>
                <a:gd name="T40" fmla="*/ 408 w 408"/>
                <a:gd name="T41" fmla="*/ 1219 h 1423"/>
                <a:gd name="T42" fmla="*/ 407 w 408"/>
                <a:gd name="T43" fmla="*/ 1241 h 1423"/>
                <a:gd name="T44" fmla="*/ 404 w 408"/>
                <a:gd name="T45" fmla="*/ 1260 h 1423"/>
                <a:gd name="T46" fmla="*/ 393 w 408"/>
                <a:gd name="T47" fmla="*/ 1299 h 1423"/>
                <a:gd name="T48" fmla="*/ 374 w 408"/>
                <a:gd name="T49" fmla="*/ 1333 h 1423"/>
                <a:gd name="T50" fmla="*/ 349 w 408"/>
                <a:gd name="T51" fmla="*/ 1364 h 1423"/>
                <a:gd name="T52" fmla="*/ 319 w 408"/>
                <a:gd name="T53" fmla="*/ 1388 h 1423"/>
                <a:gd name="T54" fmla="*/ 284 w 408"/>
                <a:gd name="T55" fmla="*/ 1407 h 1423"/>
                <a:gd name="T56" fmla="*/ 245 w 408"/>
                <a:gd name="T57" fmla="*/ 1419 h 1423"/>
                <a:gd name="T58" fmla="*/ 225 w 408"/>
                <a:gd name="T59" fmla="*/ 1422 h 1423"/>
                <a:gd name="T60" fmla="*/ 204 w 408"/>
                <a:gd name="T61" fmla="*/ 1423 h 1423"/>
                <a:gd name="T62" fmla="*/ 184 w 408"/>
                <a:gd name="T63" fmla="*/ 1422 h 1423"/>
                <a:gd name="T64" fmla="*/ 164 w 408"/>
                <a:gd name="T65" fmla="*/ 1419 h 1423"/>
                <a:gd name="T66" fmla="*/ 125 w 408"/>
                <a:gd name="T67" fmla="*/ 1407 h 1423"/>
                <a:gd name="T68" fmla="*/ 90 w 408"/>
                <a:gd name="T69" fmla="*/ 1388 h 1423"/>
                <a:gd name="T70" fmla="*/ 60 w 408"/>
                <a:gd name="T71" fmla="*/ 1364 h 1423"/>
                <a:gd name="T72" fmla="*/ 35 w 408"/>
                <a:gd name="T73" fmla="*/ 1333 h 1423"/>
                <a:gd name="T74" fmla="*/ 16 w 408"/>
                <a:gd name="T75" fmla="*/ 1299 h 1423"/>
                <a:gd name="T76" fmla="*/ 5 w 408"/>
                <a:gd name="T77" fmla="*/ 1260 h 1423"/>
                <a:gd name="T78" fmla="*/ 1 w 408"/>
                <a:gd name="T79" fmla="*/ 1241 h 1423"/>
                <a:gd name="T80" fmla="*/ 0 w 408"/>
                <a:gd name="T81" fmla="*/ 1219 h 1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08" h="1423">
                  <a:moveTo>
                    <a:pt x="0" y="204"/>
                  </a:moveTo>
                  <a:lnTo>
                    <a:pt x="0" y="193"/>
                  </a:lnTo>
                  <a:lnTo>
                    <a:pt x="1" y="183"/>
                  </a:lnTo>
                  <a:lnTo>
                    <a:pt x="2" y="173"/>
                  </a:lnTo>
                  <a:lnTo>
                    <a:pt x="5" y="163"/>
                  </a:lnTo>
                  <a:lnTo>
                    <a:pt x="10" y="143"/>
                  </a:lnTo>
                  <a:lnTo>
                    <a:pt x="16" y="125"/>
                  </a:lnTo>
                  <a:lnTo>
                    <a:pt x="25" y="107"/>
                  </a:lnTo>
                  <a:lnTo>
                    <a:pt x="35" y="90"/>
                  </a:lnTo>
                  <a:lnTo>
                    <a:pt x="46" y="74"/>
                  </a:lnTo>
                  <a:lnTo>
                    <a:pt x="60" y="60"/>
                  </a:lnTo>
                  <a:lnTo>
                    <a:pt x="75" y="47"/>
                  </a:lnTo>
                  <a:lnTo>
                    <a:pt x="90" y="35"/>
                  </a:lnTo>
                  <a:lnTo>
                    <a:pt x="108" y="25"/>
                  </a:lnTo>
                  <a:lnTo>
                    <a:pt x="125" y="16"/>
                  </a:lnTo>
                  <a:lnTo>
                    <a:pt x="143" y="9"/>
                  </a:lnTo>
                  <a:lnTo>
                    <a:pt x="164" y="4"/>
                  </a:lnTo>
                  <a:lnTo>
                    <a:pt x="173" y="3"/>
                  </a:lnTo>
                  <a:lnTo>
                    <a:pt x="184" y="1"/>
                  </a:lnTo>
                  <a:lnTo>
                    <a:pt x="194" y="1"/>
                  </a:lnTo>
                  <a:lnTo>
                    <a:pt x="204" y="0"/>
                  </a:lnTo>
                  <a:lnTo>
                    <a:pt x="215" y="1"/>
                  </a:lnTo>
                  <a:lnTo>
                    <a:pt x="225" y="1"/>
                  </a:lnTo>
                  <a:lnTo>
                    <a:pt x="236" y="3"/>
                  </a:lnTo>
                  <a:lnTo>
                    <a:pt x="245" y="4"/>
                  </a:lnTo>
                  <a:lnTo>
                    <a:pt x="266" y="9"/>
                  </a:lnTo>
                  <a:lnTo>
                    <a:pt x="284" y="16"/>
                  </a:lnTo>
                  <a:lnTo>
                    <a:pt x="301" y="25"/>
                  </a:lnTo>
                  <a:lnTo>
                    <a:pt x="319" y="35"/>
                  </a:lnTo>
                  <a:lnTo>
                    <a:pt x="334" y="47"/>
                  </a:lnTo>
                  <a:lnTo>
                    <a:pt x="349" y="60"/>
                  </a:lnTo>
                  <a:lnTo>
                    <a:pt x="363" y="74"/>
                  </a:lnTo>
                  <a:lnTo>
                    <a:pt x="374" y="90"/>
                  </a:lnTo>
                  <a:lnTo>
                    <a:pt x="384" y="107"/>
                  </a:lnTo>
                  <a:lnTo>
                    <a:pt x="393" y="125"/>
                  </a:lnTo>
                  <a:lnTo>
                    <a:pt x="399" y="143"/>
                  </a:lnTo>
                  <a:lnTo>
                    <a:pt x="404" y="163"/>
                  </a:lnTo>
                  <a:lnTo>
                    <a:pt x="406" y="173"/>
                  </a:lnTo>
                  <a:lnTo>
                    <a:pt x="407" y="183"/>
                  </a:lnTo>
                  <a:lnTo>
                    <a:pt x="408" y="193"/>
                  </a:lnTo>
                  <a:lnTo>
                    <a:pt x="408" y="204"/>
                  </a:lnTo>
                  <a:lnTo>
                    <a:pt x="408" y="1219"/>
                  </a:lnTo>
                  <a:lnTo>
                    <a:pt x="408" y="1229"/>
                  </a:lnTo>
                  <a:lnTo>
                    <a:pt x="407" y="1241"/>
                  </a:lnTo>
                  <a:lnTo>
                    <a:pt x="406" y="1251"/>
                  </a:lnTo>
                  <a:lnTo>
                    <a:pt x="404" y="1260"/>
                  </a:lnTo>
                  <a:lnTo>
                    <a:pt x="399" y="1280"/>
                  </a:lnTo>
                  <a:lnTo>
                    <a:pt x="393" y="1299"/>
                  </a:lnTo>
                  <a:lnTo>
                    <a:pt x="384" y="1317"/>
                  </a:lnTo>
                  <a:lnTo>
                    <a:pt x="374" y="1333"/>
                  </a:lnTo>
                  <a:lnTo>
                    <a:pt x="363" y="1350"/>
                  </a:lnTo>
                  <a:lnTo>
                    <a:pt x="349" y="1364"/>
                  </a:lnTo>
                  <a:lnTo>
                    <a:pt x="334" y="1377"/>
                  </a:lnTo>
                  <a:lnTo>
                    <a:pt x="319" y="1388"/>
                  </a:lnTo>
                  <a:lnTo>
                    <a:pt x="301" y="1398"/>
                  </a:lnTo>
                  <a:lnTo>
                    <a:pt x="284" y="1407"/>
                  </a:lnTo>
                  <a:lnTo>
                    <a:pt x="266" y="1414"/>
                  </a:lnTo>
                  <a:lnTo>
                    <a:pt x="245" y="1419"/>
                  </a:lnTo>
                  <a:lnTo>
                    <a:pt x="236" y="1421"/>
                  </a:lnTo>
                  <a:lnTo>
                    <a:pt x="225" y="1422"/>
                  </a:lnTo>
                  <a:lnTo>
                    <a:pt x="215" y="1423"/>
                  </a:lnTo>
                  <a:lnTo>
                    <a:pt x="204" y="1423"/>
                  </a:lnTo>
                  <a:lnTo>
                    <a:pt x="194" y="1423"/>
                  </a:lnTo>
                  <a:lnTo>
                    <a:pt x="184" y="1422"/>
                  </a:lnTo>
                  <a:lnTo>
                    <a:pt x="173" y="1421"/>
                  </a:lnTo>
                  <a:lnTo>
                    <a:pt x="164" y="1419"/>
                  </a:lnTo>
                  <a:lnTo>
                    <a:pt x="143" y="1414"/>
                  </a:lnTo>
                  <a:lnTo>
                    <a:pt x="125" y="1407"/>
                  </a:lnTo>
                  <a:lnTo>
                    <a:pt x="108" y="1398"/>
                  </a:lnTo>
                  <a:lnTo>
                    <a:pt x="90" y="1388"/>
                  </a:lnTo>
                  <a:lnTo>
                    <a:pt x="75" y="1377"/>
                  </a:lnTo>
                  <a:lnTo>
                    <a:pt x="60" y="1364"/>
                  </a:lnTo>
                  <a:lnTo>
                    <a:pt x="46" y="1350"/>
                  </a:lnTo>
                  <a:lnTo>
                    <a:pt x="35" y="1333"/>
                  </a:lnTo>
                  <a:lnTo>
                    <a:pt x="25" y="1317"/>
                  </a:lnTo>
                  <a:lnTo>
                    <a:pt x="16" y="1299"/>
                  </a:lnTo>
                  <a:lnTo>
                    <a:pt x="10" y="1280"/>
                  </a:lnTo>
                  <a:lnTo>
                    <a:pt x="5" y="1260"/>
                  </a:lnTo>
                  <a:lnTo>
                    <a:pt x="2" y="1251"/>
                  </a:lnTo>
                  <a:lnTo>
                    <a:pt x="1" y="1241"/>
                  </a:lnTo>
                  <a:lnTo>
                    <a:pt x="0" y="1229"/>
                  </a:lnTo>
                  <a:lnTo>
                    <a:pt x="0" y="1219"/>
                  </a:lnTo>
                  <a:lnTo>
                    <a:pt x="0" y="204"/>
                  </a:lnTo>
                  <a:close/>
                </a:path>
              </a:pathLst>
            </a:custGeom>
            <a:grpFill/>
            <a:ln>
              <a:noFill/>
            </a:ln>
          </p:spPr>
          <p:txBody>
            <a:bodyPr vert="horz" wrap="square" lIns="216747" tIns="108373" rIns="216747" bIns="108373" numCol="1" anchor="t" anchorCtr="0" compatLnSpc="1">
              <a:prstTxWarp prst="textNoShape">
                <a:avLst/>
              </a:prstTxWarp>
            </a:bodyPr>
            <a:lstStyle/>
            <a:p>
              <a:pPr marL="0" marR="0" lvl="0" indent="0" algn="l" defTabSz="10836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322554"/>
                </a:solidFill>
                <a:effectLst/>
                <a:uLnTx/>
                <a:uFillTx/>
                <a:latin typeface="Arial" panose="020B0604020202020204"/>
                <a:ea typeface="+mn-ea"/>
                <a:cs typeface="Arial" panose="020B0604020202020204" pitchFamily="34" charset="0"/>
                <a:sym typeface="Tenorite Regular"/>
              </a:endParaRPr>
            </a:p>
          </p:txBody>
        </p:sp>
        <p:sp>
          <p:nvSpPr>
            <p:cNvPr id="1176" name="Freeform 26">
              <a:extLst>
                <a:ext uri="{FF2B5EF4-FFF2-40B4-BE49-F238E27FC236}">
                  <a16:creationId xmlns:a16="http://schemas.microsoft.com/office/drawing/2014/main" id="{1D74CAB3-C044-017A-D841-31E6387E7819}"/>
                </a:ext>
              </a:extLst>
            </p:cNvPr>
            <p:cNvSpPr>
              <a:spLocks/>
            </p:cNvSpPr>
            <p:nvPr/>
          </p:nvSpPr>
          <p:spPr bwMode="auto">
            <a:xfrm>
              <a:off x="9529820" y="4031485"/>
              <a:ext cx="9054" cy="28885"/>
            </a:xfrm>
            <a:custGeom>
              <a:avLst/>
              <a:gdLst>
                <a:gd name="T0" fmla="*/ 408 w 409"/>
                <a:gd name="T1" fmla="*/ 1229 h 1423"/>
                <a:gd name="T2" fmla="*/ 406 w 409"/>
                <a:gd name="T3" fmla="*/ 1251 h 1423"/>
                <a:gd name="T4" fmla="*/ 399 w 409"/>
                <a:gd name="T5" fmla="*/ 1280 h 1423"/>
                <a:gd name="T6" fmla="*/ 383 w 409"/>
                <a:gd name="T7" fmla="*/ 1317 h 1423"/>
                <a:gd name="T8" fmla="*/ 362 w 409"/>
                <a:gd name="T9" fmla="*/ 1350 h 1423"/>
                <a:gd name="T10" fmla="*/ 334 w 409"/>
                <a:gd name="T11" fmla="*/ 1377 h 1423"/>
                <a:gd name="T12" fmla="*/ 302 w 409"/>
                <a:gd name="T13" fmla="*/ 1398 h 1423"/>
                <a:gd name="T14" fmla="*/ 265 w 409"/>
                <a:gd name="T15" fmla="*/ 1414 h 1423"/>
                <a:gd name="T16" fmla="*/ 235 w 409"/>
                <a:gd name="T17" fmla="*/ 1421 h 1423"/>
                <a:gd name="T18" fmla="*/ 215 w 409"/>
                <a:gd name="T19" fmla="*/ 1423 h 1423"/>
                <a:gd name="T20" fmla="*/ 193 w 409"/>
                <a:gd name="T21" fmla="*/ 1423 h 1423"/>
                <a:gd name="T22" fmla="*/ 173 w 409"/>
                <a:gd name="T23" fmla="*/ 1421 h 1423"/>
                <a:gd name="T24" fmla="*/ 143 w 409"/>
                <a:gd name="T25" fmla="*/ 1414 h 1423"/>
                <a:gd name="T26" fmla="*/ 107 w 409"/>
                <a:gd name="T27" fmla="*/ 1398 h 1423"/>
                <a:gd name="T28" fmla="*/ 74 w 409"/>
                <a:gd name="T29" fmla="*/ 1377 h 1423"/>
                <a:gd name="T30" fmla="*/ 47 w 409"/>
                <a:gd name="T31" fmla="*/ 1350 h 1423"/>
                <a:gd name="T32" fmla="*/ 24 w 409"/>
                <a:gd name="T33" fmla="*/ 1317 h 1423"/>
                <a:gd name="T34" fmla="*/ 9 w 409"/>
                <a:gd name="T35" fmla="*/ 1280 h 1423"/>
                <a:gd name="T36" fmla="*/ 2 w 409"/>
                <a:gd name="T37" fmla="*/ 1251 h 1423"/>
                <a:gd name="T38" fmla="*/ 0 w 409"/>
                <a:gd name="T39" fmla="*/ 1229 h 1423"/>
                <a:gd name="T40" fmla="*/ 0 w 409"/>
                <a:gd name="T41" fmla="*/ 204 h 1423"/>
                <a:gd name="T42" fmla="*/ 1 w 409"/>
                <a:gd name="T43" fmla="*/ 183 h 1423"/>
                <a:gd name="T44" fmla="*/ 4 w 409"/>
                <a:gd name="T45" fmla="*/ 163 h 1423"/>
                <a:gd name="T46" fmla="*/ 16 w 409"/>
                <a:gd name="T47" fmla="*/ 125 h 1423"/>
                <a:gd name="T48" fmla="*/ 34 w 409"/>
                <a:gd name="T49" fmla="*/ 90 h 1423"/>
                <a:gd name="T50" fmla="*/ 60 w 409"/>
                <a:gd name="T51" fmla="*/ 60 h 1423"/>
                <a:gd name="T52" fmla="*/ 89 w 409"/>
                <a:gd name="T53" fmla="*/ 35 h 1423"/>
                <a:gd name="T54" fmla="*/ 124 w 409"/>
                <a:gd name="T55" fmla="*/ 16 h 1423"/>
                <a:gd name="T56" fmla="*/ 163 w 409"/>
                <a:gd name="T57" fmla="*/ 4 h 1423"/>
                <a:gd name="T58" fmla="*/ 183 w 409"/>
                <a:gd name="T59" fmla="*/ 1 h 1423"/>
                <a:gd name="T60" fmla="*/ 204 w 409"/>
                <a:gd name="T61" fmla="*/ 0 h 1423"/>
                <a:gd name="T62" fmla="*/ 225 w 409"/>
                <a:gd name="T63" fmla="*/ 1 h 1423"/>
                <a:gd name="T64" fmla="*/ 245 w 409"/>
                <a:gd name="T65" fmla="*/ 4 h 1423"/>
                <a:gd name="T66" fmla="*/ 283 w 409"/>
                <a:gd name="T67" fmla="*/ 16 h 1423"/>
                <a:gd name="T68" fmla="*/ 318 w 409"/>
                <a:gd name="T69" fmla="*/ 35 h 1423"/>
                <a:gd name="T70" fmla="*/ 348 w 409"/>
                <a:gd name="T71" fmla="*/ 60 h 1423"/>
                <a:gd name="T72" fmla="*/ 373 w 409"/>
                <a:gd name="T73" fmla="*/ 90 h 1423"/>
                <a:gd name="T74" fmla="*/ 392 w 409"/>
                <a:gd name="T75" fmla="*/ 125 h 1423"/>
                <a:gd name="T76" fmla="*/ 405 w 409"/>
                <a:gd name="T77" fmla="*/ 163 h 1423"/>
                <a:gd name="T78" fmla="*/ 408 w 409"/>
                <a:gd name="T79" fmla="*/ 183 h 1423"/>
                <a:gd name="T80" fmla="*/ 409 w 409"/>
                <a:gd name="T81" fmla="*/ 204 h 1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09" h="1423">
                  <a:moveTo>
                    <a:pt x="409" y="1219"/>
                  </a:moveTo>
                  <a:lnTo>
                    <a:pt x="408" y="1229"/>
                  </a:lnTo>
                  <a:lnTo>
                    <a:pt x="408" y="1241"/>
                  </a:lnTo>
                  <a:lnTo>
                    <a:pt x="406" y="1251"/>
                  </a:lnTo>
                  <a:lnTo>
                    <a:pt x="405" y="1260"/>
                  </a:lnTo>
                  <a:lnTo>
                    <a:pt x="399" y="1280"/>
                  </a:lnTo>
                  <a:lnTo>
                    <a:pt x="392" y="1299"/>
                  </a:lnTo>
                  <a:lnTo>
                    <a:pt x="383" y="1317"/>
                  </a:lnTo>
                  <a:lnTo>
                    <a:pt x="373" y="1333"/>
                  </a:lnTo>
                  <a:lnTo>
                    <a:pt x="362" y="1350"/>
                  </a:lnTo>
                  <a:lnTo>
                    <a:pt x="348" y="1364"/>
                  </a:lnTo>
                  <a:lnTo>
                    <a:pt x="334" y="1377"/>
                  </a:lnTo>
                  <a:lnTo>
                    <a:pt x="318" y="1388"/>
                  </a:lnTo>
                  <a:lnTo>
                    <a:pt x="302" y="1398"/>
                  </a:lnTo>
                  <a:lnTo>
                    <a:pt x="283" y="1407"/>
                  </a:lnTo>
                  <a:lnTo>
                    <a:pt x="265" y="1414"/>
                  </a:lnTo>
                  <a:lnTo>
                    <a:pt x="245" y="1419"/>
                  </a:lnTo>
                  <a:lnTo>
                    <a:pt x="235" y="1421"/>
                  </a:lnTo>
                  <a:lnTo>
                    <a:pt x="225" y="1422"/>
                  </a:lnTo>
                  <a:lnTo>
                    <a:pt x="215" y="1423"/>
                  </a:lnTo>
                  <a:lnTo>
                    <a:pt x="204" y="1423"/>
                  </a:lnTo>
                  <a:lnTo>
                    <a:pt x="193" y="1423"/>
                  </a:lnTo>
                  <a:lnTo>
                    <a:pt x="183" y="1422"/>
                  </a:lnTo>
                  <a:lnTo>
                    <a:pt x="173" y="1421"/>
                  </a:lnTo>
                  <a:lnTo>
                    <a:pt x="163" y="1419"/>
                  </a:lnTo>
                  <a:lnTo>
                    <a:pt x="143" y="1414"/>
                  </a:lnTo>
                  <a:lnTo>
                    <a:pt x="124" y="1407"/>
                  </a:lnTo>
                  <a:lnTo>
                    <a:pt x="107" y="1398"/>
                  </a:lnTo>
                  <a:lnTo>
                    <a:pt x="89" y="1388"/>
                  </a:lnTo>
                  <a:lnTo>
                    <a:pt x="74" y="1377"/>
                  </a:lnTo>
                  <a:lnTo>
                    <a:pt x="60" y="1364"/>
                  </a:lnTo>
                  <a:lnTo>
                    <a:pt x="47" y="1350"/>
                  </a:lnTo>
                  <a:lnTo>
                    <a:pt x="34" y="1333"/>
                  </a:lnTo>
                  <a:lnTo>
                    <a:pt x="24" y="1317"/>
                  </a:lnTo>
                  <a:lnTo>
                    <a:pt x="16" y="1299"/>
                  </a:lnTo>
                  <a:lnTo>
                    <a:pt x="9" y="1280"/>
                  </a:lnTo>
                  <a:lnTo>
                    <a:pt x="4" y="1260"/>
                  </a:lnTo>
                  <a:lnTo>
                    <a:pt x="2" y="1251"/>
                  </a:lnTo>
                  <a:lnTo>
                    <a:pt x="1" y="1241"/>
                  </a:lnTo>
                  <a:lnTo>
                    <a:pt x="0" y="1229"/>
                  </a:lnTo>
                  <a:lnTo>
                    <a:pt x="0" y="1219"/>
                  </a:lnTo>
                  <a:lnTo>
                    <a:pt x="0" y="204"/>
                  </a:lnTo>
                  <a:lnTo>
                    <a:pt x="0" y="193"/>
                  </a:lnTo>
                  <a:lnTo>
                    <a:pt x="1" y="183"/>
                  </a:lnTo>
                  <a:lnTo>
                    <a:pt x="2" y="173"/>
                  </a:lnTo>
                  <a:lnTo>
                    <a:pt x="4" y="163"/>
                  </a:lnTo>
                  <a:lnTo>
                    <a:pt x="9" y="143"/>
                  </a:lnTo>
                  <a:lnTo>
                    <a:pt x="16" y="125"/>
                  </a:lnTo>
                  <a:lnTo>
                    <a:pt x="24" y="107"/>
                  </a:lnTo>
                  <a:lnTo>
                    <a:pt x="34" y="90"/>
                  </a:lnTo>
                  <a:lnTo>
                    <a:pt x="47" y="74"/>
                  </a:lnTo>
                  <a:lnTo>
                    <a:pt x="60" y="60"/>
                  </a:lnTo>
                  <a:lnTo>
                    <a:pt x="74" y="47"/>
                  </a:lnTo>
                  <a:lnTo>
                    <a:pt x="89" y="35"/>
                  </a:lnTo>
                  <a:lnTo>
                    <a:pt x="107" y="25"/>
                  </a:lnTo>
                  <a:lnTo>
                    <a:pt x="124" y="16"/>
                  </a:lnTo>
                  <a:lnTo>
                    <a:pt x="143" y="9"/>
                  </a:lnTo>
                  <a:lnTo>
                    <a:pt x="163" y="4"/>
                  </a:lnTo>
                  <a:lnTo>
                    <a:pt x="173" y="3"/>
                  </a:lnTo>
                  <a:lnTo>
                    <a:pt x="183" y="1"/>
                  </a:lnTo>
                  <a:lnTo>
                    <a:pt x="193" y="1"/>
                  </a:lnTo>
                  <a:lnTo>
                    <a:pt x="204" y="0"/>
                  </a:lnTo>
                  <a:lnTo>
                    <a:pt x="215" y="1"/>
                  </a:lnTo>
                  <a:lnTo>
                    <a:pt x="225" y="1"/>
                  </a:lnTo>
                  <a:lnTo>
                    <a:pt x="235" y="3"/>
                  </a:lnTo>
                  <a:lnTo>
                    <a:pt x="245" y="4"/>
                  </a:lnTo>
                  <a:lnTo>
                    <a:pt x="265" y="9"/>
                  </a:lnTo>
                  <a:lnTo>
                    <a:pt x="283" y="16"/>
                  </a:lnTo>
                  <a:lnTo>
                    <a:pt x="302" y="25"/>
                  </a:lnTo>
                  <a:lnTo>
                    <a:pt x="318" y="35"/>
                  </a:lnTo>
                  <a:lnTo>
                    <a:pt x="334" y="47"/>
                  </a:lnTo>
                  <a:lnTo>
                    <a:pt x="348" y="60"/>
                  </a:lnTo>
                  <a:lnTo>
                    <a:pt x="362" y="74"/>
                  </a:lnTo>
                  <a:lnTo>
                    <a:pt x="373" y="90"/>
                  </a:lnTo>
                  <a:lnTo>
                    <a:pt x="383" y="107"/>
                  </a:lnTo>
                  <a:lnTo>
                    <a:pt x="392" y="125"/>
                  </a:lnTo>
                  <a:lnTo>
                    <a:pt x="399" y="143"/>
                  </a:lnTo>
                  <a:lnTo>
                    <a:pt x="405" y="163"/>
                  </a:lnTo>
                  <a:lnTo>
                    <a:pt x="406" y="173"/>
                  </a:lnTo>
                  <a:lnTo>
                    <a:pt x="408" y="183"/>
                  </a:lnTo>
                  <a:lnTo>
                    <a:pt x="408" y="193"/>
                  </a:lnTo>
                  <a:lnTo>
                    <a:pt x="409" y="204"/>
                  </a:lnTo>
                  <a:lnTo>
                    <a:pt x="409" y="1219"/>
                  </a:lnTo>
                  <a:close/>
                </a:path>
              </a:pathLst>
            </a:custGeom>
            <a:grpFill/>
            <a:ln>
              <a:noFill/>
            </a:ln>
          </p:spPr>
          <p:txBody>
            <a:bodyPr vert="horz" wrap="square" lIns="216747" tIns="108373" rIns="216747" bIns="108373" numCol="1" anchor="t" anchorCtr="0" compatLnSpc="1">
              <a:prstTxWarp prst="textNoShape">
                <a:avLst/>
              </a:prstTxWarp>
            </a:bodyPr>
            <a:lstStyle/>
            <a:p>
              <a:pPr marL="0" marR="0" lvl="0" indent="0" algn="l" defTabSz="10836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322554"/>
                </a:solidFill>
                <a:effectLst/>
                <a:uLnTx/>
                <a:uFillTx/>
                <a:latin typeface="Arial" panose="020B0604020202020204"/>
                <a:ea typeface="+mn-ea"/>
                <a:cs typeface="Arial" panose="020B0604020202020204" pitchFamily="34" charset="0"/>
                <a:sym typeface="Tenorite Regular"/>
              </a:endParaRPr>
            </a:p>
          </p:txBody>
        </p:sp>
        <p:sp>
          <p:nvSpPr>
            <p:cNvPr id="1177" name="Freeform 27">
              <a:extLst>
                <a:ext uri="{FF2B5EF4-FFF2-40B4-BE49-F238E27FC236}">
                  <a16:creationId xmlns:a16="http://schemas.microsoft.com/office/drawing/2014/main" id="{3814167F-0E4D-A3AB-AFFE-6C0A82D7407D}"/>
                </a:ext>
              </a:extLst>
            </p:cNvPr>
            <p:cNvSpPr>
              <a:spLocks/>
            </p:cNvSpPr>
            <p:nvPr/>
          </p:nvSpPr>
          <p:spPr bwMode="auto">
            <a:xfrm>
              <a:off x="9388733" y="4210365"/>
              <a:ext cx="310088" cy="8352"/>
            </a:xfrm>
            <a:custGeom>
              <a:avLst/>
              <a:gdLst>
                <a:gd name="T0" fmla="*/ 194 w 13966"/>
                <a:gd name="T1" fmla="*/ 408 h 408"/>
                <a:gd name="T2" fmla="*/ 173 w 13966"/>
                <a:gd name="T3" fmla="*/ 406 h 408"/>
                <a:gd name="T4" fmla="*/ 144 w 13966"/>
                <a:gd name="T5" fmla="*/ 399 h 408"/>
                <a:gd name="T6" fmla="*/ 107 w 13966"/>
                <a:gd name="T7" fmla="*/ 384 h 408"/>
                <a:gd name="T8" fmla="*/ 75 w 13966"/>
                <a:gd name="T9" fmla="*/ 361 h 408"/>
                <a:gd name="T10" fmla="*/ 46 w 13966"/>
                <a:gd name="T11" fmla="*/ 334 h 408"/>
                <a:gd name="T12" fmla="*/ 25 w 13966"/>
                <a:gd name="T13" fmla="*/ 301 h 408"/>
                <a:gd name="T14" fmla="*/ 9 w 13966"/>
                <a:gd name="T15" fmla="*/ 265 h 408"/>
                <a:gd name="T16" fmla="*/ 2 w 13966"/>
                <a:gd name="T17" fmla="*/ 235 h 408"/>
                <a:gd name="T18" fmla="*/ 0 w 13966"/>
                <a:gd name="T19" fmla="*/ 215 h 408"/>
                <a:gd name="T20" fmla="*/ 0 w 13966"/>
                <a:gd name="T21" fmla="*/ 193 h 408"/>
                <a:gd name="T22" fmla="*/ 2 w 13966"/>
                <a:gd name="T23" fmla="*/ 173 h 408"/>
                <a:gd name="T24" fmla="*/ 9 w 13966"/>
                <a:gd name="T25" fmla="*/ 144 h 408"/>
                <a:gd name="T26" fmla="*/ 25 w 13966"/>
                <a:gd name="T27" fmla="*/ 107 h 408"/>
                <a:gd name="T28" fmla="*/ 46 w 13966"/>
                <a:gd name="T29" fmla="*/ 74 h 408"/>
                <a:gd name="T30" fmla="*/ 75 w 13966"/>
                <a:gd name="T31" fmla="*/ 47 h 408"/>
                <a:gd name="T32" fmla="*/ 107 w 13966"/>
                <a:gd name="T33" fmla="*/ 26 h 408"/>
                <a:gd name="T34" fmla="*/ 144 w 13966"/>
                <a:gd name="T35" fmla="*/ 9 h 408"/>
                <a:gd name="T36" fmla="*/ 173 w 13966"/>
                <a:gd name="T37" fmla="*/ 3 h 408"/>
                <a:gd name="T38" fmla="*/ 194 w 13966"/>
                <a:gd name="T39" fmla="*/ 1 h 408"/>
                <a:gd name="T40" fmla="*/ 13762 w 13966"/>
                <a:gd name="T41" fmla="*/ 0 h 408"/>
                <a:gd name="T42" fmla="*/ 13783 w 13966"/>
                <a:gd name="T43" fmla="*/ 1 h 408"/>
                <a:gd name="T44" fmla="*/ 13803 w 13966"/>
                <a:gd name="T45" fmla="*/ 4 h 408"/>
                <a:gd name="T46" fmla="*/ 13841 w 13966"/>
                <a:gd name="T47" fmla="*/ 16 h 408"/>
                <a:gd name="T48" fmla="*/ 13876 w 13966"/>
                <a:gd name="T49" fmla="*/ 36 h 408"/>
                <a:gd name="T50" fmla="*/ 13907 w 13966"/>
                <a:gd name="T51" fmla="*/ 60 h 408"/>
                <a:gd name="T52" fmla="*/ 13931 w 13966"/>
                <a:gd name="T53" fmla="*/ 91 h 408"/>
                <a:gd name="T54" fmla="*/ 13951 w 13966"/>
                <a:gd name="T55" fmla="*/ 125 h 408"/>
                <a:gd name="T56" fmla="*/ 13962 w 13966"/>
                <a:gd name="T57" fmla="*/ 163 h 408"/>
                <a:gd name="T58" fmla="*/ 13965 w 13966"/>
                <a:gd name="T59" fmla="*/ 183 h 408"/>
                <a:gd name="T60" fmla="*/ 13966 w 13966"/>
                <a:gd name="T61" fmla="*/ 205 h 408"/>
                <a:gd name="T62" fmla="*/ 13965 w 13966"/>
                <a:gd name="T63" fmla="*/ 225 h 408"/>
                <a:gd name="T64" fmla="*/ 13962 w 13966"/>
                <a:gd name="T65" fmla="*/ 245 h 408"/>
                <a:gd name="T66" fmla="*/ 13951 w 13966"/>
                <a:gd name="T67" fmla="*/ 284 h 408"/>
                <a:gd name="T68" fmla="*/ 13931 w 13966"/>
                <a:gd name="T69" fmla="*/ 318 h 408"/>
                <a:gd name="T70" fmla="*/ 13907 w 13966"/>
                <a:gd name="T71" fmla="*/ 348 h 408"/>
                <a:gd name="T72" fmla="*/ 13876 w 13966"/>
                <a:gd name="T73" fmla="*/ 373 h 408"/>
                <a:gd name="T74" fmla="*/ 13841 w 13966"/>
                <a:gd name="T75" fmla="*/ 392 h 408"/>
                <a:gd name="T76" fmla="*/ 13803 w 13966"/>
                <a:gd name="T77" fmla="*/ 404 h 408"/>
                <a:gd name="T78" fmla="*/ 13783 w 13966"/>
                <a:gd name="T79" fmla="*/ 407 h 408"/>
                <a:gd name="T80" fmla="*/ 13762 w 13966"/>
                <a:gd name="T81" fmla="*/ 408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966" h="408">
                  <a:moveTo>
                    <a:pt x="204" y="408"/>
                  </a:moveTo>
                  <a:lnTo>
                    <a:pt x="194" y="408"/>
                  </a:lnTo>
                  <a:lnTo>
                    <a:pt x="184" y="407"/>
                  </a:lnTo>
                  <a:lnTo>
                    <a:pt x="173" y="406"/>
                  </a:lnTo>
                  <a:lnTo>
                    <a:pt x="163" y="404"/>
                  </a:lnTo>
                  <a:lnTo>
                    <a:pt x="144" y="399"/>
                  </a:lnTo>
                  <a:lnTo>
                    <a:pt x="125" y="392"/>
                  </a:lnTo>
                  <a:lnTo>
                    <a:pt x="107" y="384"/>
                  </a:lnTo>
                  <a:lnTo>
                    <a:pt x="90" y="373"/>
                  </a:lnTo>
                  <a:lnTo>
                    <a:pt x="75" y="361"/>
                  </a:lnTo>
                  <a:lnTo>
                    <a:pt x="59" y="348"/>
                  </a:lnTo>
                  <a:lnTo>
                    <a:pt x="46" y="334"/>
                  </a:lnTo>
                  <a:lnTo>
                    <a:pt x="35" y="318"/>
                  </a:lnTo>
                  <a:lnTo>
                    <a:pt x="25" y="301"/>
                  </a:lnTo>
                  <a:lnTo>
                    <a:pt x="15" y="284"/>
                  </a:lnTo>
                  <a:lnTo>
                    <a:pt x="9" y="265"/>
                  </a:lnTo>
                  <a:lnTo>
                    <a:pt x="4" y="245"/>
                  </a:lnTo>
                  <a:lnTo>
                    <a:pt x="2" y="235"/>
                  </a:lnTo>
                  <a:lnTo>
                    <a:pt x="1" y="225"/>
                  </a:lnTo>
                  <a:lnTo>
                    <a:pt x="0" y="215"/>
                  </a:lnTo>
                  <a:lnTo>
                    <a:pt x="0" y="205"/>
                  </a:lnTo>
                  <a:lnTo>
                    <a:pt x="0" y="193"/>
                  </a:lnTo>
                  <a:lnTo>
                    <a:pt x="1" y="183"/>
                  </a:lnTo>
                  <a:lnTo>
                    <a:pt x="2" y="173"/>
                  </a:lnTo>
                  <a:lnTo>
                    <a:pt x="4" y="163"/>
                  </a:lnTo>
                  <a:lnTo>
                    <a:pt x="9" y="144"/>
                  </a:lnTo>
                  <a:lnTo>
                    <a:pt x="15" y="125"/>
                  </a:lnTo>
                  <a:lnTo>
                    <a:pt x="25" y="107"/>
                  </a:lnTo>
                  <a:lnTo>
                    <a:pt x="35" y="91"/>
                  </a:lnTo>
                  <a:lnTo>
                    <a:pt x="46" y="74"/>
                  </a:lnTo>
                  <a:lnTo>
                    <a:pt x="59" y="60"/>
                  </a:lnTo>
                  <a:lnTo>
                    <a:pt x="75" y="47"/>
                  </a:lnTo>
                  <a:lnTo>
                    <a:pt x="90" y="36"/>
                  </a:lnTo>
                  <a:lnTo>
                    <a:pt x="107" y="26"/>
                  </a:lnTo>
                  <a:lnTo>
                    <a:pt x="125" y="16"/>
                  </a:lnTo>
                  <a:lnTo>
                    <a:pt x="144" y="9"/>
                  </a:lnTo>
                  <a:lnTo>
                    <a:pt x="163" y="4"/>
                  </a:lnTo>
                  <a:lnTo>
                    <a:pt x="173" y="3"/>
                  </a:lnTo>
                  <a:lnTo>
                    <a:pt x="184" y="1"/>
                  </a:lnTo>
                  <a:lnTo>
                    <a:pt x="194" y="1"/>
                  </a:lnTo>
                  <a:lnTo>
                    <a:pt x="204" y="0"/>
                  </a:lnTo>
                  <a:lnTo>
                    <a:pt x="13762" y="0"/>
                  </a:lnTo>
                  <a:lnTo>
                    <a:pt x="13772" y="1"/>
                  </a:lnTo>
                  <a:lnTo>
                    <a:pt x="13783" y="1"/>
                  </a:lnTo>
                  <a:lnTo>
                    <a:pt x="13794" y="3"/>
                  </a:lnTo>
                  <a:lnTo>
                    <a:pt x="13803" y="4"/>
                  </a:lnTo>
                  <a:lnTo>
                    <a:pt x="13823" y="9"/>
                  </a:lnTo>
                  <a:lnTo>
                    <a:pt x="13841" y="16"/>
                  </a:lnTo>
                  <a:lnTo>
                    <a:pt x="13859" y="26"/>
                  </a:lnTo>
                  <a:lnTo>
                    <a:pt x="13876" y="36"/>
                  </a:lnTo>
                  <a:lnTo>
                    <a:pt x="13891" y="47"/>
                  </a:lnTo>
                  <a:lnTo>
                    <a:pt x="13907" y="60"/>
                  </a:lnTo>
                  <a:lnTo>
                    <a:pt x="13920" y="74"/>
                  </a:lnTo>
                  <a:lnTo>
                    <a:pt x="13931" y="91"/>
                  </a:lnTo>
                  <a:lnTo>
                    <a:pt x="13941" y="107"/>
                  </a:lnTo>
                  <a:lnTo>
                    <a:pt x="13951" y="125"/>
                  </a:lnTo>
                  <a:lnTo>
                    <a:pt x="13957" y="144"/>
                  </a:lnTo>
                  <a:lnTo>
                    <a:pt x="13962" y="163"/>
                  </a:lnTo>
                  <a:lnTo>
                    <a:pt x="13964" y="173"/>
                  </a:lnTo>
                  <a:lnTo>
                    <a:pt x="13965" y="183"/>
                  </a:lnTo>
                  <a:lnTo>
                    <a:pt x="13966" y="193"/>
                  </a:lnTo>
                  <a:lnTo>
                    <a:pt x="13966" y="205"/>
                  </a:lnTo>
                  <a:lnTo>
                    <a:pt x="13966" y="215"/>
                  </a:lnTo>
                  <a:lnTo>
                    <a:pt x="13965" y="225"/>
                  </a:lnTo>
                  <a:lnTo>
                    <a:pt x="13964" y="235"/>
                  </a:lnTo>
                  <a:lnTo>
                    <a:pt x="13962" y="245"/>
                  </a:lnTo>
                  <a:lnTo>
                    <a:pt x="13957" y="265"/>
                  </a:lnTo>
                  <a:lnTo>
                    <a:pt x="13951" y="284"/>
                  </a:lnTo>
                  <a:lnTo>
                    <a:pt x="13941" y="301"/>
                  </a:lnTo>
                  <a:lnTo>
                    <a:pt x="13931" y="318"/>
                  </a:lnTo>
                  <a:lnTo>
                    <a:pt x="13920" y="334"/>
                  </a:lnTo>
                  <a:lnTo>
                    <a:pt x="13907" y="348"/>
                  </a:lnTo>
                  <a:lnTo>
                    <a:pt x="13891" y="361"/>
                  </a:lnTo>
                  <a:lnTo>
                    <a:pt x="13876" y="373"/>
                  </a:lnTo>
                  <a:lnTo>
                    <a:pt x="13859" y="384"/>
                  </a:lnTo>
                  <a:lnTo>
                    <a:pt x="13841" y="392"/>
                  </a:lnTo>
                  <a:lnTo>
                    <a:pt x="13823" y="399"/>
                  </a:lnTo>
                  <a:lnTo>
                    <a:pt x="13803" y="404"/>
                  </a:lnTo>
                  <a:lnTo>
                    <a:pt x="13794" y="406"/>
                  </a:lnTo>
                  <a:lnTo>
                    <a:pt x="13783" y="407"/>
                  </a:lnTo>
                  <a:lnTo>
                    <a:pt x="13772" y="408"/>
                  </a:lnTo>
                  <a:lnTo>
                    <a:pt x="13762" y="408"/>
                  </a:lnTo>
                  <a:lnTo>
                    <a:pt x="204" y="408"/>
                  </a:lnTo>
                  <a:close/>
                </a:path>
              </a:pathLst>
            </a:custGeom>
            <a:grpFill/>
            <a:ln>
              <a:noFill/>
            </a:ln>
          </p:spPr>
          <p:txBody>
            <a:bodyPr vert="horz" wrap="square" lIns="216747" tIns="108373" rIns="216747" bIns="108373" numCol="1" anchor="t" anchorCtr="0" compatLnSpc="1">
              <a:prstTxWarp prst="textNoShape">
                <a:avLst/>
              </a:prstTxWarp>
            </a:bodyPr>
            <a:lstStyle/>
            <a:p>
              <a:pPr marL="0" marR="0" lvl="0" indent="0" algn="l" defTabSz="10836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322554"/>
                </a:solidFill>
                <a:effectLst/>
                <a:uLnTx/>
                <a:uFillTx/>
                <a:latin typeface="Arial" panose="020B0604020202020204"/>
                <a:ea typeface="+mn-ea"/>
                <a:cs typeface="Arial" panose="020B0604020202020204" pitchFamily="34" charset="0"/>
                <a:sym typeface="Tenorite Regular"/>
              </a:endParaRPr>
            </a:p>
          </p:txBody>
        </p:sp>
        <p:sp>
          <p:nvSpPr>
            <p:cNvPr id="1178" name="Freeform 28">
              <a:extLst>
                <a:ext uri="{FF2B5EF4-FFF2-40B4-BE49-F238E27FC236}">
                  <a16:creationId xmlns:a16="http://schemas.microsoft.com/office/drawing/2014/main" id="{FAC140AF-00C2-4357-4A22-E3F38F1B003B}"/>
                </a:ext>
              </a:extLst>
            </p:cNvPr>
            <p:cNvSpPr>
              <a:spLocks/>
            </p:cNvSpPr>
            <p:nvPr/>
          </p:nvSpPr>
          <p:spPr bwMode="auto">
            <a:xfrm>
              <a:off x="9459277" y="3946570"/>
              <a:ext cx="169002" cy="58118"/>
            </a:xfrm>
            <a:custGeom>
              <a:avLst/>
              <a:gdLst>
                <a:gd name="T0" fmla="*/ 320 w 7624"/>
                <a:gd name="T1" fmla="*/ 2798 h 2834"/>
                <a:gd name="T2" fmla="*/ 301 w 7624"/>
                <a:gd name="T3" fmla="*/ 2809 h 2834"/>
                <a:gd name="T4" fmla="*/ 274 w 7624"/>
                <a:gd name="T5" fmla="*/ 2822 h 2834"/>
                <a:gd name="T6" fmla="*/ 236 w 7624"/>
                <a:gd name="T7" fmla="*/ 2832 h 2834"/>
                <a:gd name="T8" fmla="*/ 196 w 7624"/>
                <a:gd name="T9" fmla="*/ 2834 h 2834"/>
                <a:gd name="T10" fmla="*/ 157 w 7624"/>
                <a:gd name="T11" fmla="*/ 2829 h 2834"/>
                <a:gd name="T12" fmla="*/ 121 w 7624"/>
                <a:gd name="T13" fmla="*/ 2816 h 2834"/>
                <a:gd name="T14" fmla="*/ 86 w 7624"/>
                <a:gd name="T15" fmla="*/ 2796 h 2834"/>
                <a:gd name="T16" fmla="*/ 62 w 7624"/>
                <a:gd name="T17" fmla="*/ 2777 h 2834"/>
                <a:gd name="T18" fmla="*/ 48 w 7624"/>
                <a:gd name="T19" fmla="*/ 2762 h 2834"/>
                <a:gd name="T20" fmla="*/ 36 w 7624"/>
                <a:gd name="T21" fmla="*/ 2745 h 2834"/>
                <a:gd name="T22" fmla="*/ 25 w 7624"/>
                <a:gd name="T23" fmla="*/ 2728 h 2834"/>
                <a:gd name="T24" fmla="*/ 13 w 7624"/>
                <a:gd name="T25" fmla="*/ 2701 h 2834"/>
                <a:gd name="T26" fmla="*/ 2 w 7624"/>
                <a:gd name="T27" fmla="*/ 2662 h 2834"/>
                <a:gd name="T28" fmla="*/ 0 w 7624"/>
                <a:gd name="T29" fmla="*/ 2623 h 2834"/>
                <a:gd name="T30" fmla="*/ 5 w 7624"/>
                <a:gd name="T31" fmla="*/ 2585 h 2834"/>
                <a:gd name="T32" fmla="*/ 18 w 7624"/>
                <a:gd name="T33" fmla="*/ 2547 h 2834"/>
                <a:gd name="T34" fmla="*/ 38 w 7624"/>
                <a:gd name="T35" fmla="*/ 2513 h 2834"/>
                <a:gd name="T36" fmla="*/ 57 w 7624"/>
                <a:gd name="T37" fmla="*/ 2490 h 2834"/>
                <a:gd name="T38" fmla="*/ 72 w 7624"/>
                <a:gd name="T39" fmla="*/ 2476 h 2834"/>
                <a:gd name="T40" fmla="*/ 2062 w 7624"/>
                <a:gd name="T41" fmla="*/ 953 h 2834"/>
                <a:gd name="T42" fmla="*/ 2331 w 7624"/>
                <a:gd name="T43" fmla="*/ 972 h 2834"/>
                <a:gd name="T44" fmla="*/ 4590 w 7624"/>
                <a:gd name="T45" fmla="*/ 667 h 2834"/>
                <a:gd name="T46" fmla="*/ 4862 w 7624"/>
                <a:gd name="T47" fmla="*/ 686 h 2834"/>
                <a:gd name="T48" fmla="*/ 7298 w 7624"/>
                <a:gd name="T49" fmla="*/ 40 h 2834"/>
                <a:gd name="T50" fmla="*/ 7316 w 7624"/>
                <a:gd name="T51" fmla="*/ 28 h 2834"/>
                <a:gd name="T52" fmla="*/ 7333 w 7624"/>
                <a:gd name="T53" fmla="*/ 18 h 2834"/>
                <a:gd name="T54" fmla="*/ 7371 w 7624"/>
                <a:gd name="T55" fmla="*/ 5 h 2834"/>
                <a:gd name="T56" fmla="*/ 7410 w 7624"/>
                <a:gd name="T57" fmla="*/ 0 h 2834"/>
                <a:gd name="T58" fmla="*/ 7449 w 7624"/>
                <a:gd name="T59" fmla="*/ 1 h 2834"/>
                <a:gd name="T60" fmla="*/ 7487 w 7624"/>
                <a:gd name="T61" fmla="*/ 10 h 2834"/>
                <a:gd name="T62" fmla="*/ 7523 w 7624"/>
                <a:gd name="T63" fmla="*/ 27 h 2834"/>
                <a:gd name="T64" fmla="*/ 7555 w 7624"/>
                <a:gd name="T65" fmla="*/ 51 h 2834"/>
                <a:gd name="T66" fmla="*/ 7570 w 7624"/>
                <a:gd name="T67" fmla="*/ 65 h 2834"/>
                <a:gd name="T68" fmla="*/ 7583 w 7624"/>
                <a:gd name="T69" fmla="*/ 80 h 2834"/>
                <a:gd name="T70" fmla="*/ 7594 w 7624"/>
                <a:gd name="T71" fmla="*/ 98 h 2834"/>
                <a:gd name="T72" fmla="*/ 7604 w 7624"/>
                <a:gd name="T73" fmla="*/ 116 h 2834"/>
                <a:gd name="T74" fmla="*/ 7618 w 7624"/>
                <a:gd name="T75" fmla="*/ 154 h 2834"/>
                <a:gd name="T76" fmla="*/ 7624 w 7624"/>
                <a:gd name="T77" fmla="*/ 192 h 2834"/>
                <a:gd name="T78" fmla="*/ 7622 w 7624"/>
                <a:gd name="T79" fmla="*/ 231 h 2834"/>
                <a:gd name="T80" fmla="*/ 7613 w 7624"/>
                <a:gd name="T81" fmla="*/ 269 h 2834"/>
                <a:gd name="T82" fmla="*/ 7596 w 7624"/>
                <a:gd name="T83" fmla="*/ 304 h 2834"/>
                <a:gd name="T84" fmla="*/ 7573 w 7624"/>
                <a:gd name="T85" fmla="*/ 337 h 2834"/>
                <a:gd name="T86" fmla="*/ 7558 w 7624"/>
                <a:gd name="T87" fmla="*/ 352 h 2834"/>
                <a:gd name="T88" fmla="*/ 7542 w 7624"/>
                <a:gd name="T89" fmla="*/ 365 h 2834"/>
                <a:gd name="T90" fmla="*/ 5480 w 7624"/>
                <a:gd name="T91" fmla="*/ 1906 h 2834"/>
                <a:gd name="T92" fmla="*/ 4696 w 7624"/>
                <a:gd name="T93" fmla="*/ 1100 h 2834"/>
                <a:gd name="T94" fmla="*/ 3106 w 7624"/>
                <a:gd name="T95" fmla="*/ 2338 h 2834"/>
                <a:gd name="T96" fmla="*/ 2167 w 7624"/>
                <a:gd name="T97" fmla="*/ 1385 h 2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624" h="2834">
                  <a:moveTo>
                    <a:pt x="328" y="2792"/>
                  </a:moveTo>
                  <a:lnTo>
                    <a:pt x="320" y="2798"/>
                  </a:lnTo>
                  <a:lnTo>
                    <a:pt x="310" y="2804"/>
                  </a:lnTo>
                  <a:lnTo>
                    <a:pt x="301" y="2809"/>
                  </a:lnTo>
                  <a:lnTo>
                    <a:pt x="293" y="2813"/>
                  </a:lnTo>
                  <a:lnTo>
                    <a:pt x="274" y="2822"/>
                  </a:lnTo>
                  <a:lnTo>
                    <a:pt x="255" y="2828"/>
                  </a:lnTo>
                  <a:lnTo>
                    <a:pt x="236" y="2832"/>
                  </a:lnTo>
                  <a:lnTo>
                    <a:pt x="217" y="2834"/>
                  </a:lnTo>
                  <a:lnTo>
                    <a:pt x="196" y="2834"/>
                  </a:lnTo>
                  <a:lnTo>
                    <a:pt x="177" y="2832"/>
                  </a:lnTo>
                  <a:lnTo>
                    <a:pt x="157" y="2829"/>
                  </a:lnTo>
                  <a:lnTo>
                    <a:pt x="139" y="2824"/>
                  </a:lnTo>
                  <a:lnTo>
                    <a:pt x="121" y="2816"/>
                  </a:lnTo>
                  <a:lnTo>
                    <a:pt x="103" y="2807"/>
                  </a:lnTo>
                  <a:lnTo>
                    <a:pt x="86" y="2796"/>
                  </a:lnTo>
                  <a:lnTo>
                    <a:pt x="71" y="2784"/>
                  </a:lnTo>
                  <a:lnTo>
                    <a:pt x="62" y="2777"/>
                  </a:lnTo>
                  <a:lnTo>
                    <a:pt x="55" y="2770"/>
                  </a:lnTo>
                  <a:lnTo>
                    <a:pt x="48" y="2762"/>
                  </a:lnTo>
                  <a:lnTo>
                    <a:pt x="42" y="2753"/>
                  </a:lnTo>
                  <a:lnTo>
                    <a:pt x="36" y="2745"/>
                  </a:lnTo>
                  <a:lnTo>
                    <a:pt x="30" y="2737"/>
                  </a:lnTo>
                  <a:lnTo>
                    <a:pt x="25" y="2728"/>
                  </a:lnTo>
                  <a:lnTo>
                    <a:pt x="21" y="2719"/>
                  </a:lnTo>
                  <a:lnTo>
                    <a:pt x="13" y="2701"/>
                  </a:lnTo>
                  <a:lnTo>
                    <a:pt x="6" y="2681"/>
                  </a:lnTo>
                  <a:lnTo>
                    <a:pt x="2" y="2662"/>
                  </a:lnTo>
                  <a:lnTo>
                    <a:pt x="0" y="2643"/>
                  </a:lnTo>
                  <a:lnTo>
                    <a:pt x="0" y="2623"/>
                  </a:lnTo>
                  <a:lnTo>
                    <a:pt x="2" y="2604"/>
                  </a:lnTo>
                  <a:lnTo>
                    <a:pt x="5" y="2585"/>
                  </a:lnTo>
                  <a:lnTo>
                    <a:pt x="10" y="2565"/>
                  </a:lnTo>
                  <a:lnTo>
                    <a:pt x="18" y="2547"/>
                  </a:lnTo>
                  <a:lnTo>
                    <a:pt x="27" y="2530"/>
                  </a:lnTo>
                  <a:lnTo>
                    <a:pt x="38" y="2513"/>
                  </a:lnTo>
                  <a:lnTo>
                    <a:pt x="50" y="2497"/>
                  </a:lnTo>
                  <a:lnTo>
                    <a:pt x="57" y="2490"/>
                  </a:lnTo>
                  <a:lnTo>
                    <a:pt x="65" y="2483"/>
                  </a:lnTo>
                  <a:lnTo>
                    <a:pt x="72" y="2476"/>
                  </a:lnTo>
                  <a:lnTo>
                    <a:pt x="80" y="2469"/>
                  </a:lnTo>
                  <a:lnTo>
                    <a:pt x="2062" y="953"/>
                  </a:lnTo>
                  <a:lnTo>
                    <a:pt x="2204" y="844"/>
                  </a:lnTo>
                  <a:lnTo>
                    <a:pt x="2331" y="972"/>
                  </a:lnTo>
                  <a:lnTo>
                    <a:pt x="3142" y="1795"/>
                  </a:lnTo>
                  <a:lnTo>
                    <a:pt x="4590" y="667"/>
                  </a:lnTo>
                  <a:lnTo>
                    <a:pt x="4734" y="554"/>
                  </a:lnTo>
                  <a:lnTo>
                    <a:pt x="4862" y="686"/>
                  </a:lnTo>
                  <a:lnTo>
                    <a:pt x="5523" y="1366"/>
                  </a:lnTo>
                  <a:lnTo>
                    <a:pt x="7298" y="40"/>
                  </a:lnTo>
                  <a:lnTo>
                    <a:pt x="7307" y="34"/>
                  </a:lnTo>
                  <a:lnTo>
                    <a:pt x="7316" y="28"/>
                  </a:lnTo>
                  <a:lnTo>
                    <a:pt x="7324" y="23"/>
                  </a:lnTo>
                  <a:lnTo>
                    <a:pt x="7333" y="18"/>
                  </a:lnTo>
                  <a:lnTo>
                    <a:pt x="7351" y="11"/>
                  </a:lnTo>
                  <a:lnTo>
                    <a:pt x="7371" y="5"/>
                  </a:lnTo>
                  <a:lnTo>
                    <a:pt x="7390" y="2"/>
                  </a:lnTo>
                  <a:lnTo>
                    <a:pt x="7410" y="0"/>
                  </a:lnTo>
                  <a:lnTo>
                    <a:pt x="7429" y="0"/>
                  </a:lnTo>
                  <a:lnTo>
                    <a:pt x="7449" y="1"/>
                  </a:lnTo>
                  <a:lnTo>
                    <a:pt x="7468" y="5"/>
                  </a:lnTo>
                  <a:lnTo>
                    <a:pt x="7487" y="10"/>
                  </a:lnTo>
                  <a:lnTo>
                    <a:pt x="7505" y="18"/>
                  </a:lnTo>
                  <a:lnTo>
                    <a:pt x="7523" y="27"/>
                  </a:lnTo>
                  <a:lnTo>
                    <a:pt x="7539" y="38"/>
                  </a:lnTo>
                  <a:lnTo>
                    <a:pt x="7555" y="51"/>
                  </a:lnTo>
                  <a:lnTo>
                    <a:pt x="7563" y="57"/>
                  </a:lnTo>
                  <a:lnTo>
                    <a:pt x="7570" y="65"/>
                  </a:lnTo>
                  <a:lnTo>
                    <a:pt x="7577" y="72"/>
                  </a:lnTo>
                  <a:lnTo>
                    <a:pt x="7583" y="80"/>
                  </a:lnTo>
                  <a:lnTo>
                    <a:pt x="7589" y="90"/>
                  </a:lnTo>
                  <a:lnTo>
                    <a:pt x="7594" y="98"/>
                  </a:lnTo>
                  <a:lnTo>
                    <a:pt x="7599" y="107"/>
                  </a:lnTo>
                  <a:lnTo>
                    <a:pt x="7604" y="116"/>
                  </a:lnTo>
                  <a:lnTo>
                    <a:pt x="7612" y="134"/>
                  </a:lnTo>
                  <a:lnTo>
                    <a:pt x="7618" y="154"/>
                  </a:lnTo>
                  <a:lnTo>
                    <a:pt x="7622" y="173"/>
                  </a:lnTo>
                  <a:lnTo>
                    <a:pt x="7624" y="192"/>
                  </a:lnTo>
                  <a:lnTo>
                    <a:pt x="7624" y="212"/>
                  </a:lnTo>
                  <a:lnTo>
                    <a:pt x="7622" y="231"/>
                  </a:lnTo>
                  <a:lnTo>
                    <a:pt x="7618" y="250"/>
                  </a:lnTo>
                  <a:lnTo>
                    <a:pt x="7613" y="269"/>
                  </a:lnTo>
                  <a:lnTo>
                    <a:pt x="7605" y="287"/>
                  </a:lnTo>
                  <a:lnTo>
                    <a:pt x="7596" y="304"/>
                  </a:lnTo>
                  <a:lnTo>
                    <a:pt x="7585" y="321"/>
                  </a:lnTo>
                  <a:lnTo>
                    <a:pt x="7573" y="337"/>
                  </a:lnTo>
                  <a:lnTo>
                    <a:pt x="7566" y="345"/>
                  </a:lnTo>
                  <a:lnTo>
                    <a:pt x="7558" y="352"/>
                  </a:lnTo>
                  <a:lnTo>
                    <a:pt x="7550" y="358"/>
                  </a:lnTo>
                  <a:lnTo>
                    <a:pt x="7542" y="365"/>
                  </a:lnTo>
                  <a:lnTo>
                    <a:pt x="5624" y="1798"/>
                  </a:lnTo>
                  <a:lnTo>
                    <a:pt x="5480" y="1906"/>
                  </a:lnTo>
                  <a:lnTo>
                    <a:pt x="5355" y="1778"/>
                  </a:lnTo>
                  <a:lnTo>
                    <a:pt x="4696" y="1100"/>
                  </a:lnTo>
                  <a:lnTo>
                    <a:pt x="3249" y="2227"/>
                  </a:lnTo>
                  <a:lnTo>
                    <a:pt x="3106" y="2338"/>
                  </a:lnTo>
                  <a:lnTo>
                    <a:pt x="2979" y="2209"/>
                  </a:lnTo>
                  <a:lnTo>
                    <a:pt x="2167" y="1385"/>
                  </a:lnTo>
                  <a:lnTo>
                    <a:pt x="328" y="2792"/>
                  </a:lnTo>
                  <a:close/>
                </a:path>
              </a:pathLst>
            </a:custGeom>
            <a:grpFill/>
            <a:ln>
              <a:noFill/>
            </a:ln>
          </p:spPr>
          <p:txBody>
            <a:bodyPr vert="horz" wrap="square" lIns="216747" tIns="108373" rIns="216747" bIns="108373" numCol="1" anchor="t" anchorCtr="0" compatLnSpc="1">
              <a:prstTxWarp prst="textNoShape">
                <a:avLst/>
              </a:prstTxWarp>
            </a:bodyPr>
            <a:lstStyle/>
            <a:p>
              <a:pPr marL="0" marR="0" lvl="0" indent="0" algn="l" defTabSz="10836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322554"/>
                </a:solidFill>
                <a:effectLst/>
                <a:uLnTx/>
                <a:uFillTx/>
                <a:latin typeface="Arial" panose="020B0604020202020204"/>
                <a:ea typeface="+mn-ea"/>
                <a:cs typeface="Arial" panose="020B0604020202020204" pitchFamily="34" charset="0"/>
                <a:sym typeface="Tenorite Regular"/>
              </a:endParaRPr>
            </a:p>
          </p:txBody>
        </p:sp>
      </p:grpSp>
      <p:pic>
        <p:nvPicPr>
          <p:cNvPr id="1179" name="Graphic 1178">
            <a:extLst>
              <a:ext uri="{FF2B5EF4-FFF2-40B4-BE49-F238E27FC236}">
                <a16:creationId xmlns:a16="http://schemas.microsoft.com/office/drawing/2014/main" id="{54B0FF51-FA45-E0AF-F821-B88A79F91EEF}"/>
              </a:ext>
            </a:extLst>
          </p:cNvPr>
          <p:cNvPicPr>
            <a:picLocks noChangeAspect="1"/>
          </p:cNvPicPr>
          <p:nvPr/>
        </p:nvPicPr>
        <p:blipFill>
          <a:blip r:embed="rId41">
            <a:extLst>
              <a:ext uri="{96DAC541-7B7A-43D3-8B79-37D633B846F1}">
                <asvg:svgBlip xmlns:asvg="http://schemas.microsoft.com/office/drawing/2016/SVG/main" r:embed="rId42"/>
              </a:ext>
            </a:extLst>
          </a:blip>
          <a:srcRect/>
          <a:stretch/>
        </p:blipFill>
        <p:spPr>
          <a:xfrm>
            <a:off x="6627980" y="3841957"/>
            <a:ext cx="538855" cy="537633"/>
          </a:xfrm>
          <a:prstGeom prst="rect">
            <a:avLst/>
          </a:prstGeom>
        </p:spPr>
      </p:pic>
      <p:grpSp>
        <p:nvGrpSpPr>
          <p:cNvPr id="1180" name="Group 1179">
            <a:extLst>
              <a:ext uri="{FF2B5EF4-FFF2-40B4-BE49-F238E27FC236}">
                <a16:creationId xmlns:a16="http://schemas.microsoft.com/office/drawing/2014/main" id="{852CBD12-70D9-B6AA-1FF7-AF6EB73228A1}"/>
              </a:ext>
            </a:extLst>
          </p:cNvPr>
          <p:cNvGrpSpPr/>
          <p:nvPr/>
        </p:nvGrpSpPr>
        <p:grpSpPr>
          <a:xfrm>
            <a:off x="7709605" y="3888486"/>
            <a:ext cx="603188" cy="444577"/>
            <a:chOff x="6352088" y="5149906"/>
            <a:chExt cx="523875" cy="386119"/>
          </a:xfrm>
          <a:solidFill>
            <a:schemeClr val="accent6"/>
          </a:solidFill>
        </p:grpSpPr>
        <p:sp>
          <p:nvSpPr>
            <p:cNvPr id="1181" name="Freeform: Shape 1180">
              <a:extLst>
                <a:ext uri="{FF2B5EF4-FFF2-40B4-BE49-F238E27FC236}">
                  <a16:creationId xmlns:a16="http://schemas.microsoft.com/office/drawing/2014/main" id="{167A8AE1-0A9D-F936-F9C6-E6C0D806E83E}"/>
                </a:ext>
              </a:extLst>
            </p:cNvPr>
            <p:cNvSpPr/>
            <p:nvPr/>
          </p:nvSpPr>
          <p:spPr>
            <a:xfrm>
              <a:off x="6352088" y="5374100"/>
              <a:ext cx="523875" cy="161925"/>
            </a:xfrm>
            <a:custGeom>
              <a:avLst/>
              <a:gdLst>
                <a:gd name="connsiteX0" fmla="*/ 505626 w 523875"/>
                <a:gd name="connsiteY0" fmla="*/ 39529 h 161925"/>
                <a:gd name="connsiteX1" fmla="*/ 418187 w 523875"/>
                <a:gd name="connsiteY1" fmla="*/ 7144 h 161925"/>
                <a:gd name="connsiteX2" fmla="*/ 390755 w 523875"/>
                <a:gd name="connsiteY2" fmla="*/ 17050 h 161925"/>
                <a:gd name="connsiteX3" fmla="*/ 492767 w 523875"/>
                <a:gd name="connsiteY3" fmla="*/ 55150 h 161925"/>
                <a:gd name="connsiteX4" fmla="*/ 277598 w 523875"/>
                <a:gd name="connsiteY4" fmla="*/ 134874 h 161925"/>
                <a:gd name="connsiteX5" fmla="*/ 248547 w 523875"/>
                <a:gd name="connsiteY5" fmla="*/ 134874 h 161925"/>
                <a:gd name="connsiteX6" fmla="*/ 33281 w 523875"/>
                <a:gd name="connsiteY6" fmla="*/ 55150 h 161925"/>
                <a:gd name="connsiteX7" fmla="*/ 135294 w 523875"/>
                <a:gd name="connsiteY7" fmla="*/ 17050 h 161925"/>
                <a:gd name="connsiteX8" fmla="*/ 107862 w 523875"/>
                <a:gd name="connsiteY8" fmla="*/ 7525 h 161925"/>
                <a:gd name="connsiteX9" fmla="*/ 20423 w 523875"/>
                <a:gd name="connsiteY9" fmla="*/ 39910 h 161925"/>
                <a:gd name="connsiteX10" fmla="*/ 7335 w 523875"/>
                <a:gd name="connsiteY10" fmla="*/ 57874 h 161925"/>
                <a:gd name="connsiteX11" fmla="*/ 20423 w 523875"/>
                <a:gd name="connsiteY11" fmla="*/ 70961 h 161925"/>
                <a:gd name="connsiteX12" fmla="*/ 241879 w 523875"/>
                <a:gd name="connsiteY12" fmla="*/ 152971 h 161925"/>
                <a:gd name="connsiteX13" fmla="*/ 284265 w 523875"/>
                <a:gd name="connsiteY13" fmla="*/ 152971 h 161925"/>
                <a:gd name="connsiteX14" fmla="*/ 505722 w 523875"/>
                <a:gd name="connsiteY14" fmla="*/ 70961 h 161925"/>
                <a:gd name="connsiteX15" fmla="*/ 521390 w 523875"/>
                <a:gd name="connsiteY15" fmla="*/ 55198 h 161925"/>
                <a:gd name="connsiteX16" fmla="*/ 505626 w 523875"/>
                <a:gd name="connsiteY16" fmla="*/ 39529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23875" h="161925">
                  <a:moveTo>
                    <a:pt x="505626" y="39529"/>
                  </a:moveTo>
                  <a:lnTo>
                    <a:pt x="418187" y="7144"/>
                  </a:lnTo>
                  <a:lnTo>
                    <a:pt x="390755" y="17050"/>
                  </a:lnTo>
                  <a:lnTo>
                    <a:pt x="492767" y="55150"/>
                  </a:lnTo>
                  <a:lnTo>
                    <a:pt x="277598" y="134874"/>
                  </a:lnTo>
                  <a:cubicBezTo>
                    <a:pt x="268101" y="137579"/>
                    <a:pt x="258043" y="137579"/>
                    <a:pt x="248547" y="134874"/>
                  </a:cubicBezTo>
                  <a:lnTo>
                    <a:pt x="33281" y="55150"/>
                  </a:lnTo>
                  <a:lnTo>
                    <a:pt x="135294" y="17050"/>
                  </a:lnTo>
                  <a:lnTo>
                    <a:pt x="107862" y="7525"/>
                  </a:lnTo>
                  <a:lnTo>
                    <a:pt x="20423" y="39910"/>
                  </a:lnTo>
                  <a:cubicBezTo>
                    <a:pt x="11850" y="41253"/>
                    <a:pt x="5992" y="49301"/>
                    <a:pt x="7335" y="57874"/>
                  </a:cubicBezTo>
                  <a:cubicBezTo>
                    <a:pt x="8393" y="64618"/>
                    <a:pt x="13679" y="69904"/>
                    <a:pt x="20423" y="70961"/>
                  </a:cubicBezTo>
                  <a:lnTo>
                    <a:pt x="241879" y="152971"/>
                  </a:lnTo>
                  <a:cubicBezTo>
                    <a:pt x="255662" y="157410"/>
                    <a:pt x="270482" y="157410"/>
                    <a:pt x="284265" y="152971"/>
                  </a:cubicBezTo>
                  <a:lnTo>
                    <a:pt x="505722" y="70961"/>
                  </a:lnTo>
                  <a:cubicBezTo>
                    <a:pt x="514399" y="70933"/>
                    <a:pt x="521419" y="63875"/>
                    <a:pt x="521390" y="55198"/>
                  </a:cubicBezTo>
                  <a:cubicBezTo>
                    <a:pt x="521362" y="46520"/>
                    <a:pt x="514304" y="39500"/>
                    <a:pt x="505626" y="39529"/>
                  </a:cubicBezTo>
                  <a:close/>
                </a:path>
              </a:pathLst>
            </a:custGeom>
            <a:grpFill/>
            <a:ln w="9525" cap="flat">
              <a:noFill/>
              <a:prstDash val="solid"/>
              <a:miter/>
            </a:ln>
          </p:spPr>
          <p:txBody>
            <a:bodyPr rtlCol="0" anchor="ctr"/>
            <a:lstStyle/>
            <a:p>
              <a:endParaRPr lang="en-US"/>
            </a:p>
          </p:txBody>
        </p:sp>
        <p:sp>
          <p:nvSpPr>
            <p:cNvPr id="1182" name="Freeform: Shape 1181">
              <a:extLst>
                <a:ext uri="{FF2B5EF4-FFF2-40B4-BE49-F238E27FC236}">
                  <a16:creationId xmlns:a16="http://schemas.microsoft.com/office/drawing/2014/main" id="{17CF6C70-F787-86AE-A3D7-03C140AB1278}"/>
                </a:ext>
              </a:extLst>
            </p:cNvPr>
            <p:cNvSpPr/>
            <p:nvPr/>
          </p:nvSpPr>
          <p:spPr>
            <a:xfrm>
              <a:off x="6352088" y="5288375"/>
              <a:ext cx="523875" cy="161925"/>
            </a:xfrm>
            <a:custGeom>
              <a:avLst/>
              <a:gdLst>
                <a:gd name="connsiteX0" fmla="*/ 505626 w 523875"/>
                <a:gd name="connsiteY0" fmla="*/ 39529 h 161925"/>
                <a:gd name="connsiteX1" fmla="*/ 418187 w 523875"/>
                <a:gd name="connsiteY1" fmla="*/ 7144 h 161925"/>
                <a:gd name="connsiteX2" fmla="*/ 390755 w 523875"/>
                <a:gd name="connsiteY2" fmla="*/ 17050 h 161925"/>
                <a:gd name="connsiteX3" fmla="*/ 492767 w 523875"/>
                <a:gd name="connsiteY3" fmla="*/ 55150 h 161925"/>
                <a:gd name="connsiteX4" fmla="*/ 277598 w 523875"/>
                <a:gd name="connsiteY4" fmla="*/ 134874 h 161925"/>
                <a:gd name="connsiteX5" fmla="*/ 248547 w 523875"/>
                <a:gd name="connsiteY5" fmla="*/ 134874 h 161925"/>
                <a:gd name="connsiteX6" fmla="*/ 33281 w 523875"/>
                <a:gd name="connsiteY6" fmla="*/ 55150 h 161925"/>
                <a:gd name="connsiteX7" fmla="*/ 135294 w 523875"/>
                <a:gd name="connsiteY7" fmla="*/ 17050 h 161925"/>
                <a:gd name="connsiteX8" fmla="*/ 107862 w 523875"/>
                <a:gd name="connsiteY8" fmla="*/ 7525 h 161925"/>
                <a:gd name="connsiteX9" fmla="*/ 20423 w 523875"/>
                <a:gd name="connsiteY9" fmla="*/ 39910 h 161925"/>
                <a:gd name="connsiteX10" fmla="*/ 7335 w 523875"/>
                <a:gd name="connsiteY10" fmla="*/ 57874 h 161925"/>
                <a:gd name="connsiteX11" fmla="*/ 20423 w 523875"/>
                <a:gd name="connsiteY11" fmla="*/ 70961 h 161925"/>
                <a:gd name="connsiteX12" fmla="*/ 241879 w 523875"/>
                <a:gd name="connsiteY12" fmla="*/ 152971 h 161925"/>
                <a:gd name="connsiteX13" fmla="*/ 284265 w 523875"/>
                <a:gd name="connsiteY13" fmla="*/ 152971 h 161925"/>
                <a:gd name="connsiteX14" fmla="*/ 505722 w 523875"/>
                <a:gd name="connsiteY14" fmla="*/ 70961 h 161925"/>
                <a:gd name="connsiteX15" fmla="*/ 521390 w 523875"/>
                <a:gd name="connsiteY15" fmla="*/ 55198 h 161925"/>
                <a:gd name="connsiteX16" fmla="*/ 505626 w 523875"/>
                <a:gd name="connsiteY16" fmla="*/ 39529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23875" h="161925">
                  <a:moveTo>
                    <a:pt x="505626" y="39529"/>
                  </a:moveTo>
                  <a:lnTo>
                    <a:pt x="418187" y="7144"/>
                  </a:lnTo>
                  <a:lnTo>
                    <a:pt x="390755" y="17050"/>
                  </a:lnTo>
                  <a:lnTo>
                    <a:pt x="492767" y="55150"/>
                  </a:lnTo>
                  <a:lnTo>
                    <a:pt x="277598" y="134874"/>
                  </a:lnTo>
                  <a:cubicBezTo>
                    <a:pt x="268101" y="137579"/>
                    <a:pt x="258043" y="137579"/>
                    <a:pt x="248547" y="134874"/>
                  </a:cubicBezTo>
                  <a:lnTo>
                    <a:pt x="33281" y="55150"/>
                  </a:lnTo>
                  <a:lnTo>
                    <a:pt x="135294" y="17050"/>
                  </a:lnTo>
                  <a:lnTo>
                    <a:pt x="107862" y="7525"/>
                  </a:lnTo>
                  <a:lnTo>
                    <a:pt x="20423" y="39910"/>
                  </a:lnTo>
                  <a:cubicBezTo>
                    <a:pt x="11850" y="41253"/>
                    <a:pt x="5992" y="49301"/>
                    <a:pt x="7335" y="57874"/>
                  </a:cubicBezTo>
                  <a:cubicBezTo>
                    <a:pt x="8393" y="64618"/>
                    <a:pt x="13679" y="69904"/>
                    <a:pt x="20423" y="70961"/>
                  </a:cubicBezTo>
                  <a:lnTo>
                    <a:pt x="241879" y="152971"/>
                  </a:lnTo>
                  <a:cubicBezTo>
                    <a:pt x="255662" y="157410"/>
                    <a:pt x="270482" y="157410"/>
                    <a:pt x="284265" y="152971"/>
                  </a:cubicBezTo>
                  <a:lnTo>
                    <a:pt x="505722" y="70961"/>
                  </a:lnTo>
                  <a:cubicBezTo>
                    <a:pt x="514399" y="70933"/>
                    <a:pt x="521419" y="63875"/>
                    <a:pt x="521390" y="55198"/>
                  </a:cubicBezTo>
                  <a:cubicBezTo>
                    <a:pt x="521362" y="46520"/>
                    <a:pt x="514304" y="39500"/>
                    <a:pt x="505626" y="39529"/>
                  </a:cubicBezTo>
                  <a:close/>
                </a:path>
              </a:pathLst>
            </a:custGeom>
            <a:grpFill/>
            <a:ln w="9525" cap="flat">
              <a:noFill/>
              <a:prstDash val="solid"/>
              <a:miter/>
            </a:ln>
          </p:spPr>
          <p:txBody>
            <a:bodyPr rtlCol="0" anchor="ctr"/>
            <a:lstStyle/>
            <a:p>
              <a:endParaRPr lang="en-US"/>
            </a:p>
          </p:txBody>
        </p:sp>
        <p:sp>
          <p:nvSpPr>
            <p:cNvPr id="1183" name="Freeform: Shape 1182">
              <a:extLst>
                <a:ext uri="{FF2B5EF4-FFF2-40B4-BE49-F238E27FC236}">
                  <a16:creationId xmlns:a16="http://schemas.microsoft.com/office/drawing/2014/main" id="{F262DCB7-A63D-250E-CE20-14BA36D202E3}"/>
                </a:ext>
              </a:extLst>
            </p:cNvPr>
            <p:cNvSpPr/>
            <p:nvPr/>
          </p:nvSpPr>
          <p:spPr>
            <a:xfrm>
              <a:off x="6352088" y="5149906"/>
              <a:ext cx="523875" cy="209550"/>
            </a:xfrm>
            <a:custGeom>
              <a:avLst/>
              <a:gdLst>
                <a:gd name="connsiteX0" fmla="*/ 263024 w 523875"/>
                <a:gd name="connsiteY0" fmla="*/ 208764 h 209550"/>
                <a:gd name="connsiteX1" fmla="*/ 241879 w 523875"/>
                <a:gd name="connsiteY1" fmla="*/ 205430 h 209550"/>
                <a:gd name="connsiteX2" fmla="*/ 20423 w 523875"/>
                <a:gd name="connsiteY2" fmla="*/ 123420 h 209550"/>
                <a:gd name="connsiteX3" fmla="*/ 7335 w 523875"/>
                <a:gd name="connsiteY3" fmla="*/ 105456 h 209550"/>
                <a:gd name="connsiteX4" fmla="*/ 20423 w 523875"/>
                <a:gd name="connsiteY4" fmla="*/ 92369 h 209550"/>
                <a:gd name="connsiteX5" fmla="*/ 241879 w 523875"/>
                <a:gd name="connsiteY5" fmla="*/ 10359 h 209550"/>
                <a:gd name="connsiteX6" fmla="*/ 284265 w 523875"/>
                <a:gd name="connsiteY6" fmla="*/ 10359 h 209550"/>
                <a:gd name="connsiteX7" fmla="*/ 505722 w 523875"/>
                <a:gd name="connsiteY7" fmla="*/ 92369 h 209550"/>
                <a:gd name="connsiteX8" fmla="*/ 518809 w 523875"/>
                <a:gd name="connsiteY8" fmla="*/ 110333 h 209550"/>
                <a:gd name="connsiteX9" fmla="*/ 505722 w 523875"/>
                <a:gd name="connsiteY9" fmla="*/ 123420 h 209550"/>
                <a:gd name="connsiteX10" fmla="*/ 284265 w 523875"/>
                <a:gd name="connsiteY10" fmla="*/ 205430 h 209550"/>
                <a:gd name="connsiteX11" fmla="*/ 263024 w 523875"/>
                <a:gd name="connsiteY11" fmla="*/ 208764 h 209550"/>
                <a:gd name="connsiteX12" fmla="*/ 33281 w 523875"/>
                <a:gd name="connsiteY12" fmla="*/ 107894 h 209550"/>
                <a:gd name="connsiteX13" fmla="*/ 248451 w 523875"/>
                <a:gd name="connsiteY13" fmla="*/ 187619 h 209550"/>
                <a:gd name="connsiteX14" fmla="*/ 277502 w 523875"/>
                <a:gd name="connsiteY14" fmla="*/ 187619 h 209550"/>
                <a:gd name="connsiteX15" fmla="*/ 492767 w 523875"/>
                <a:gd name="connsiteY15" fmla="*/ 107894 h 209550"/>
                <a:gd name="connsiteX16" fmla="*/ 277598 w 523875"/>
                <a:gd name="connsiteY16" fmla="*/ 28170 h 209550"/>
                <a:gd name="connsiteX17" fmla="*/ 248547 w 523875"/>
                <a:gd name="connsiteY17" fmla="*/ 28170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23875" h="209550">
                  <a:moveTo>
                    <a:pt x="263024" y="208764"/>
                  </a:moveTo>
                  <a:cubicBezTo>
                    <a:pt x="255833" y="208869"/>
                    <a:pt x="248689" y="207735"/>
                    <a:pt x="241879" y="205430"/>
                  </a:cubicBezTo>
                  <a:lnTo>
                    <a:pt x="20423" y="123420"/>
                  </a:lnTo>
                  <a:cubicBezTo>
                    <a:pt x="11850" y="122077"/>
                    <a:pt x="5992" y="114029"/>
                    <a:pt x="7335" y="105456"/>
                  </a:cubicBezTo>
                  <a:cubicBezTo>
                    <a:pt x="8393" y="98712"/>
                    <a:pt x="13679" y="93426"/>
                    <a:pt x="20423" y="92369"/>
                  </a:cubicBezTo>
                  <a:lnTo>
                    <a:pt x="241879" y="10359"/>
                  </a:lnTo>
                  <a:cubicBezTo>
                    <a:pt x="255681" y="6072"/>
                    <a:pt x="270464" y="6072"/>
                    <a:pt x="284265" y="10359"/>
                  </a:cubicBezTo>
                  <a:lnTo>
                    <a:pt x="505722" y="92369"/>
                  </a:lnTo>
                  <a:cubicBezTo>
                    <a:pt x="514294" y="93712"/>
                    <a:pt x="520152" y="101760"/>
                    <a:pt x="518809" y="110333"/>
                  </a:cubicBezTo>
                  <a:cubicBezTo>
                    <a:pt x="517752" y="117076"/>
                    <a:pt x="512465" y="122363"/>
                    <a:pt x="505722" y="123420"/>
                  </a:cubicBezTo>
                  <a:lnTo>
                    <a:pt x="284265" y="205430"/>
                  </a:lnTo>
                  <a:cubicBezTo>
                    <a:pt x="277426" y="207745"/>
                    <a:pt x="270244" y="208878"/>
                    <a:pt x="263024" y="208764"/>
                  </a:cubicBezTo>
                  <a:close/>
                  <a:moveTo>
                    <a:pt x="33281" y="107894"/>
                  </a:moveTo>
                  <a:lnTo>
                    <a:pt x="248451" y="187619"/>
                  </a:lnTo>
                  <a:cubicBezTo>
                    <a:pt x="257948" y="190324"/>
                    <a:pt x="268006" y="190324"/>
                    <a:pt x="277502" y="187619"/>
                  </a:cubicBezTo>
                  <a:lnTo>
                    <a:pt x="492767" y="107894"/>
                  </a:lnTo>
                  <a:lnTo>
                    <a:pt x="277598" y="28170"/>
                  </a:lnTo>
                  <a:cubicBezTo>
                    <a:pt x="268101" y="25465"/>
                    <a:pt x="258043" y="25465"/>
                    <a:pt x="248547" y="28170"/>
                  </a:cubicBezTo>
                  <a:close/>
                </a:path>
              </a:pathLst>
            </a:custGeom>
            <a:grpFill/>
            <a:ln w="9525" cap="flat">
              <a:noFill/>
              <a:prstDash val="solid"/>
              <a:miter/>
            </a:ln>
          </p:spPr>
          <p:txBody>
            <a:bodyPr rtlCol="0" anchor="ctr"/>
            <a:lstStyle/>
            <a:p>
              <a:endParaRPr lang="en-US"/>
            </a:p>
          </p:txBody>
        </p:sp>
      </p:grpSp>
      <p:sp>
        <p:nvSpPr>
          <p:cNvPr id="1184" name="Rectangle 1183">
            <a:extLst>
              <a:ext uri="{FF2B5EF4-FFF2-40B4-BE49-F238E27FC236}">
                <a16:creationId xmlns:a16="http://schemas.microsoft.com/office/drawing/2014/main" id="{2B483F57-BE4D-8A87-3D72-80CC5EBC5A84}"/>
              </a:ext>
            </a:extLst>
          </p:cNvPr>
          <p:cNvSpPr/>
          <p:nvPr/>
        </p:nvSpPr>
        <p:spPr>
          <a:xfrm>
            <a:off x="7704737" y="4540180"/>
            <a:ext cx="652532" cy="287323"/>
          </a:xfrm>
          <a:prstGeom prst="rect">
            <a:avLst/>
          </a:prstGeom>
        </p:spPr>
        <p:txBody>
          <a:bodyPr wrap="square" lIns="0" tIns="0" rIns="0" bIns="0" anchor="b">
            <a:spAutoFit/>
          </a:bodyPr>
          <a:lstStyle/>
          <a:p>
            <a:pPr marL="0" marR="0" lvl="0" indent="0" algn="ctr" defTabSz="914377" eaLnBrk="1" fontAlgn="auto" latinLnBrk="0" hangingPunct="1">
              <a:lnSpc>
                <a:spcPct val="100000"/>
              </a:lnSpc>
              <a:spcBef>
                <a:spcPts val="0"/>
              </a:spcBef>
              <a:spcAft>
                <a:spcPts val="0"/>
              </a:spcAft>
              <a:buClrTx/>
              <a:buSzTx/>
              <a:buFontTx/>
              <a:buNone/>
              <a:tabLst/>
              <a:defRPr/>
            </a:pPr>
            <a:r>
              <a:rPr kumimoji="0" lang="en-US" sz="1867" b="1" i="0" u="none" strike="noStrike" kern="0" cap="none" spc="0" normalizeH="0" baseline="0" noProof="0">
                <a:ln>
                  <a:noFill/>
                </a:ln>
                <a:solidFill>
                  <a:schemeClr val="tx1"/>
                </a:solidFill>
                <a:effectLst/>
                <a:uLnTx/>
                <a:uFillTx/>
                <a:cs typeface="Arial" panose="020B0604020202020204" pitchFamily="34" charset="0"/>
              </a:rPr>
              <a:t>80+ </a:t>
            </a:r>
          </a:p>
        </p:txBody>
      </p:sp>
      <p:sp>
        <p:nvSpPr>
          <p:cNvPr id="1185" name="Rectangle 1184">
            <a:extLst>
              <a:ext uri="{FF2B5EF4-FFF2-40B4-BE49-F238E27FC236}">
                <a16:creationId xmlns:a16="http://schemas.microsoft.com/office/drawing/2014/main" id="{3B0738B8-82F6-C454-3237-5A6FD41F4B89}"/>
              </a:ext>
            </a:extLst>
          </p:cNvPr>
          <p:cNvSpPr/>
          <p:nvPr/>
        </p:nvSpPr>
        <p:spPr>
          <a:xfrm>
            <a:off x="7376909" y="4838215"/>
            <a:ext cx="1353293" cy="246221"/>
          </a:xfrm>
          <a:prstGeom prst="rect">
            <a:avLst/>
          </a:prstGeom>
        </p:spPr>
        <p:txBody>
          <a:bodyPr wrap="square">
            <a:spAutoFit/>
          </a:bodyPr>
          <a:lstStyle/>
          <a:p>
            <a:pPr marL="0" marR="0" lvl="0" indent="0" algn="ctr" defTabSz="914377"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000000"/>
                </a:solidFill>
                <a:effectLst/>
                <a:uLnTx/>
                <a:uFillTx/>
                <a:cs typeface="Arial" panose="020B0604020202020204" pitchFamily="34" charset="0"/>
              </a:rPr>
              <a:t>Accelerators</a:t>
            </a:r>
          </a:p>
        </p:txBody>
      </p:sp>
    </p:spTree>
    <p:extLst>
      <p:ext uri="{BB962C8B-B14F-4D97-AF65-F5344CB8AC3E}">
        <p14:creationId xmlns:p14="http://schemas.microsoft.com/office/powerpoint/2010/main" val="28421073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896A3-B4E0-E368-92E4-F55B522BF707}"/>
              </a:ext>
            </a:extLst>
          </p:cNvPr>
          <p:cNvSpPr>
            <a:spLocks noGrp="1"/>
          </p:cNvSpPr>
          <p:nvPr>
            <p:ph type="title"/>
          </p:nvPr>
        </p:nvSpPr>
        <p:spPr>
          <a:xfrm>
            <a:off x="1200150" y="1720851"/>
            <a:ext cx="3621232" cy="831849"/>
          </a:xfrm>
        </p:spPr>
        <p:txBody>
          <a:bodyPr anchor="b" anchorCtr="0"/>
          <a:lstStyle/>
          <a:p>
            <a:r>
              <a:rPr lang="en-US" sz="4000"/>
              <a:t>Next Steps</a:t>
            </a:r>
          </a:p>
        </p:txBody>
      </p:sp>
    </p:spTree>
    <p:extLst>
      <p:ext uri="{BB962C8B-B14F-4D97-AF65-F5344CB8AC3E}">
        <p14:creationId xmlns:p14="http://schemas.microsoft.com/office/powerpoint/2010/main" val="36164945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BEED722-CFD6-2F7D-AC8D-9FAFA2BB7344}"/>
              </a:ext>
            </a:extLst>
          </p:cNvPr>
          <p:cNvSpPr>
            <a:spLocks noGrp="1"/>
          </p:cNvSpPr>
          <p:nvPr>
            <p:ph type="title"/>
          </p:nvPr>
        </p:nvSpPr>
        <p:spPr>
          <a:xfrm>
            <a:off x="813816" y="790120"/>
            <a:ext cx="10959084" cy="685800"/>
          </a:xfrm>
        </p:spPr>
        <p:txBody>
          <a:bodyPr/>
          <a:lstStyle/>
          <a:p>
            <a:r>
              <a:rPr lang="en-US" sz="4800">
                <a:latin typeface="Tenorite"/>
                <a:cs typeface="Arial"/>
              </a:rPr>
              <a:t>Wipro CRS, What Makes us Different</a:t>
            </a:r>
            <a:br>
              <a:rPr lang="en-US" sz="4800"/>
            </a:br>
            <a:endParaRPr lang="en-US" sz="4800"/>
          </a:p>
        </p:txBody>
      </p:sp>
      <p:sp>
        <p:nvSpPr>
          <p:cNvPr id="2" name="Rectangle 1">
            <a:extLst>
              <a:ext uri="{FF2B5EF4-FFF2-40B4-BE49-F238E27FC236}">
                <a16:creationId xmlns:a16="http://schemas.microsoft.com/office/drawing/2014/main" id="{EB03B2C9-5ADE-5837-B67A-13C5BE8FC62A}"/>
              </a:ext>
            </a:extLst>
          </p:cNvPr>
          <p:cNvSpPr/>
          <p:nvPr/>
        </p:nvSpPr>
        <p:spPr>
          <a:xfrm>
            <a:off x="5638800" y="2971800"/>
            <a:ext cx="914400" cy="9144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14731146-C551-806C-E2A8-16459045F46B}"/>
              </a:ext>
            </a:extLst>
          </p:cNvPr>
          <p:cNvSpPr txBox="1"/>
          <p:nvPr/>
        </p:nvSpPr>
        <p:spPr>
          <a:xfrm>
            <a:off x="7512081" y="2997491"/>
            <a:ext cx="2340467" cy="1432619"/>
          </a:xfrm>
          <a:prstGeom prst="rect">
            <a:avLst/>
          </a:prstGeom>
          <a:noFill/>
        </p:spPr>
        <p:txBody>
          <a:bodyPr wrap="square">
            <a:noAutofit/>
          </a:bodyPr>
          <a:lstStyle/>
          <a:p>
            <a:r>
              <a:rPr lang="en-US" b="1">
                <a:solidFill>
                  <a:schemeClr val="bg1"/>
                </a:solidFill>
                <a:latin typeface="Tenorite" pitchFamily="2" charset="0"/>
              </a:rPr>
              <a:t>Strongly Partners with the Broadest Set  of Security Product Firms</a:t>
            </a:r>
          </a:p>
          <a:p>
            <a:endParaRPr lang="en-US" b="1">
              <a:solidFill>
                <a:schemeClr val="bg1"/>
              </a:solidFill>
              <a:latin typeface="Tenorite" pitchFamily="2" charset="0"/>
            </a:endParaRPr>
          </a:p>
        </p:txBody>
      </p:sp>
      <p:sp>
        <p:nvSpPr>
          <p:cNvPr id="17" name="TextBox 16">
            <a:extLst>
              <a:ext uri="{FF2B5EF4-FFF2-40B4-BE49-F238E27FC236}">
                <a16:creationId xmlns:a16="http://schemas.microsoft.com/office/drawing/2014/main" id="{1DB07FD8-F153-713D-D016-D15D0CF439F1}"/>
              </a:ext>
            </a:extLst>
          </p:cNvPr>
          <p:cNvSpPr txBox="1"/>
          <p:nvPr/>
        </p:nvSpPr>
        <p:spPr>
          <a:xfrm>
            <a:off x="4944516" y="5516428"/>
            <a:ext cx="1889312" cy="521557"/>
          </a:xfrm>
          <a:prstGeom prst="rect">
            <a:avLst/>
          </a:prstGeom>
          <a:noFill/>
        </p:spPr>
        <p:txBody>
          <a:bodyPr wrap="square">
            <a:noAutofit/>
          </a:bodyPr>
          <a:lstStyle/>
          <a:p>
            <a:r>
              <a:rPr lang="en-US" b="1">
                <a:solidFill>
                  <a:schemeClr val="bg1"/>
                </a:solidFill>
                <a:latin typeface="Tenorite" pitchFamily="2" charset="0"/>
              </a:rPr>
              <a:t>Highly Flexible Onshore / Offshore Model</a:t>
            </a:r>
          </a:p>
          <a:p>
            <a:endParaRPr lang="en-US" b="1">
              <a:solidFill>
                <a:schemeClr val="bg1"/>
              </a:solidFill>
              <a:latin typeface="Tenorite" pitchFamily="2" charset="0"/>
            </a:endParaRPr>
          </a:p>
        </p:txBody>
      </p:sp>
      <p:sp>
        <p:nvSpPr>
          <p:cNvPr id="18" name="TextBox 17">
            <a:extLst>
              <a:ext uri="{FF2B5EF4-FFF2-40B4-BE49-F238E27FC236}">
                <a16:creationId xmlns:a16="http://schemas.microsoft.com/office/drawing/2014/main" id="{894C79A4-CDC4-360B-40E6-01E2F66E08A9}"/>
              </a:ext>
            </a:extLst>
          </p:cNvPr>
          <p:cNvSpPr txBox="1"/>
          <p:nvPr/>
        </p:nvSpPr>
        <p:spPr>
          <a:xfrm>
            <a:off x="294537" y="5516428"/>
            <a:ext cx="2155949" cy="605209"/>
          </a:xfrm>
          <a:prstGeom prst="rect">
            <a:avLst/>
          </a:prstGeom>
          <a:noFill/>
          <a:ln>
            <a:noFill/>
          </a:ln>
        </p:spPr>
        <p:txBody>
          <a:bodyPr wrap="square">
            <a:noAutofit/>
          </a:bodyPr>
          <a:lstStyle/>
          <a:p>
            <a:r>
              <a:rPr lang="en-US" b="1">
                <a:solidFill>
                  <a:schemeClr val="bg1"/>
                </a:solidFill>
                <a:latin typeface="Tenorite" pitchFamily="2" charset="0"/>
              </a:rPr>
              <a:t>Full Suite of Security Capabilities</a:t>
            </a:r>
          </a:p>
          <a:p>
            <a:endParaRPr lang="en-US" b="1">
              <a:solidFill>
                <a:schemeClr val="bg1"/>
              </a:solidFill>
              <a:latin typeface="Tenorite" pitchFamily="2" charset="0"/>
            </a:endParaRPr>
          </a:p>
        </p:txBody>
      </p:sp>
      <p:sp>
        <p:nvSpPr>
          <p:cNvPr id="19" name="TextBox 18">
            <a:extLst>
              <a:ext uri="{FF2B5EF4-FFF2-40B4-BE49-F238E27FC236}">
                <a16:creationId xmlns:a16="http://schemas.microsoft.com/office/drawing/2014/main" id="{912C18C9-42C5-B7C5-B590-B8DC894405CD}"/>
              </a:ext>
            </a:extLst>
          </p:cNvPr>
          <p:cNvSpPr txBox="1"/>
          <p:nvPr/>
        </p:nvSpPr>
        <p:spPr>
          <a:xfrm>
            <a:off x="10436023" y="2997491"/>
            <a:ext cx="1706723" cy="670812"/>
          </a:xfrm>
          <a:prstGeom prst="rect">
            <a:avLst/>
          </a:prstGeom>
          <a:noFill/>
        </p:spPr>
        <p:txBody>
          <a:bodyPr wrap="square">
            <a:noAutofit/>
          </a:bodyPr>
          <a:lstStyle/>
          <a:p>
            <a:pPr marL="21828"/>
            <a:r>
              <a:rPr lang="en-US" b="1">
                <a:solidFill>
                  <a:schemeClr val="bg1"/>
                </a:solidFill>
                <a:latin typeface="Tenorite" pitchFamily="2" charset="0"/>
              </a:rPr>
              <a:t>Scale to Meet our Client’s Needs</a:t>
            </a:r>
          </a:p>
        </p:txBody>
      </p:sp>
      <p:sp>
        <p:nvSpPr>
          <p:cNvPr id="20" name="TextBox 19">
            <a:extLst>
              <a:ext uri="{FF2B5EF4-FFF2-40B4-BE49-F238E27FC236}">
                <a16:creationId xmlns:a16="http://schemas.microsoft.com/office/drawing/2014/main" id="{52D22F40-199F-D820-2D19-4AA4C764727F}"/>
              </a:ext>
            </a:extLst>
          </p:cNvPr>
          <p:cNvSpPr txBox="1"/>
          <p:nvPr/>
        </p:nvSpPr>
        <p:spPr>
          <a:xfrm>
            <a:off x="2740397" y="2401638"/>
            <a:ext cx="1875187" cy="605209"/>
          </a:xfrm>
          <a:prstGeom prst="rect">
            <a:avLst/>
          </a:prstGeom>
          <a:noFill/>
          <a:ln>
            <a:noFill/>
          </a:ln>
        </p:spPr>
        <p:txBody>
          <a:bodyPr wrap="square">
            <a:noAutofit/>
          </a:bodyPr>
          <a:lstStyle/>
          <a:p>
            <a:pPr marL="21828"/>
            <a:r>
              <a:rPr lang="en-US" b="1">
                <a:solidFill>
                  <a:schemeClr val="bg1"/>
                </a:solidFill>
                <a:latin typeface="Tenorite" pitchFamily="2" charset="0"/>
              </a:rPr>
              <a:t>Single Global Cyber Security Practice </a:t>
            </a:r>
          </a:p>
          <a:p>
            <a:pPr marL="21828"/>
            <a:endParaRPr lang="en-US" b="1">
              <a:solidFill>
                <a:schemeClr val="bg1"/>
              </a:solidFill>
              <a:latin typeface="Tenorite" pitchFamily="2" charset="0"/>
            </a:endParaRPr>
          </a:p>
        </p:txBody>
      </p:sp>
      <p:sp>
        <p:nvSpPr>
          <p:cNvPr id="21" name="TextBox 20">
            <a:extLst>
              <a:ext uri="{FF2B5EF4-FFF2-40B4-BE49-F238E27FC236}">
                <a16:creationId xmlns:a16="http://schemas.microsoft.com/office/drawing/2014/main" id="{9B90E598-DEE2-BA40-2257-9AB5105C5A9E}"/>
              </a:ext>
            </a:extLst>
          </p:cNvPr>
          <p:cNvSpPr txBox="1"/>
          <p:nvPr/>
        </p:nvSpPr>
        <p:spPr>
          <a:xfrm>
            <a:off x="7512081" y="5164850"/>
            <a:ext cx="3167782" cy="703156"/>
          </a:xfrm>
          <a:prstGeom prst="rect">
            <a:avLst/>
          </a:prstGeom>
          <a:noFill/>
        </p:spPr>
        <p:txBody>
          <a:bodyPr wrap="square" lIns="121903" tIns="60952" rIns="121903" bIns="60952" anchor="t">
            <a:noAutofit/>
          </a:bodyPr>
          <a:lstStyle/>
          <a:p>
            <a:pPr marL="21828"/>
            <a:r>
              <a:rPr lang="en-US" b="1">
                <a:solidFill>
                  <a:schemeClr val="bg1"/>
                </a:solidFill>
                <a:latin typeface="Tenorite" pitchFamily="2" charset="0"/>
              </a:rPr>
              <a:t>Wipro Invests in Critical IP, Robust Platforms, and Emerging Businesses</a:t>
            </a:r>
          </a:p>
        </p:txBody>
      </p:sp>
    </p:spTree>
    <p:extLst>
      <p:ext uri="{BB962C8B-B14F-4D97-AF65-F5344CB8AC3E}">
        <p14:creationId xmlns:p14="http://schemas.microsoft.com/office/powerpoint/2010/main" val="39635084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4" name="Straight Connector 153">
            <a:extLst>
              <a:ext uri="{FF2B5EF4-FFF2-40B4-BE49-F238E27FC236}">
                <a16:creationId xmlns:a16="http://schemas.microsoft.com/office/drawing/2014/main" id="{7E87E93F-50DA-6790-39E1-6B5DE8212224}"/>
              </a:ext>
            </a:extLst>
          </p:cNvPr>
          <p:cNvCxnSpPr>
            <a:cxnSpLocks/>
          </p:cNvCxnSpPr>
          <p:nvPr/>
        </p:nvCxnSpPr>
        <p:spPr>
          <a:xfrm>
            <a:off x="697834" y="5402240"/>
            <a:ext cx="10607040"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sp>
        <p:nvSpPr>
          <p:cNvPr id="5" name="Title 4">
            <a:extLst>
              <a:ext uri="{FF2B5EF4-FFF2-40B4-BE49-F238E27FC236}">
                <a16:creationId xmlns:a16="http://schemas.microsoft.com/office/drawing/2014/main" id="{A5ED8AA4-9082-D2AF-F479-BE93B0907253}"/>
              </a:ext>
            </a:extLst>
          </p:cNvPr>
          <p:cNvSpPr>
            <a:spLocks noGrp="1"/>
          </p:cNvSpPr>
          <p:nvPr>
            <p:ph type="title"/>
          </p:nvPr>
        </p:nvSpPr>
        <p:spPr/>
        <p:txBody>
          <a:bodyPr/>
          <a:lstStyle/>
          <a:p>
            <a:r>
              <a:rPr lang="en-US"/>
              <a:t>Wipro Understands the CISO’s Landscape</a:t>
            </a:r>
          </a:p>
        </p:txBody>
      </p:sp>
      <p:sp>
        <p:nvSpPr>
          <p:cNvPr id="16" name="TextBox 7">
            <a:extLst>
              <a:ext uri="{FF2B5EF4-FFF2-40B4-BE49-F238E27FC236}">
                <a16:creationId xmlns:a16="http://schemas.microsoft.com/office/drawing/2014/main" id="{4D20212C-7314-4292-D305-92783A4C822D}"/>
              </a:ext>
            </a:extLst>
          </p:cNvPr>
          <p:cNvSpPr txBox="1"/>
          <p:nvPr/>
        </p:nvSpPr>
        <p:spPr>
          <a:xfrm>
            <a:off x="1443898" y="3936246"/>
            <a:ext cx="4846320" cy="307777"/>
          </a:xfrm>
          <a:prstGeom prst="rect">
            <a:avLst/>
          </a:prstGeom>
          <a:noFill/>
        </p:spPr>
        <p:txBody>
          <a:bodyPr rot="0" spcFirstLastPara="0" vert="horz" wrap="square" lIns="91440" tIns="45720" rIns="91440" bIns="45720" numCol="1" spcCol="0" rtlCol="0" fromWordArt="0" anchor="b" anchorCtr="0" forceAA="0" compatLnSpc="1">
            <a:prstTxWarp prst="textNoShape">
              <a:avLst/>
            </a:prstTxWarp>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9pPr>
          </a:lstStyle>
          <a:p>
            <a:pPr indent="-228600"/>
            <a:r>
              <a:rPr lang="en-US" sz="1400" b="1"/>
              <a:t>Increasing Regulatory Complexity</a:t>
            </a:r>
          </a:p>
        </p:txBody>
      </p:sp>
      <p:sp>
        <p:nvSpPr>
          <p:cNvPr id="67" name="TextBox 8">
            <a:extLst>
              <a:ext uri="{FF2B5EF4-FFF2-40B4-BE49-F238E27FC236}">
                <a16:creationId xmlns:a16="http://schemas.microsoft.com/office/drawing/2014/main" id="{1925FEB9-2360-EA79-CD30-F8DF87CE75F3}"/>
              </a:ext>
            </a:extLst>
          </p:cNvPr>
          <p:cNvSpPr txBox="1"/>
          <p:nvPr/>
        </p:nvSpPr>
        <p:spPr>
          <a:xfrm>
            <a:off x="1443898" y="1799595"/>
            <a:ext cx="4846320" cy="307777"/>
          </a:xfrm>
          <a:prstGeom prst="rect">
            <a:avLst/>
          </a:prstGeom>
          <a:noFill/>
        </p:spPr>
        <p:txBody>
          <a:bodyPr rot="0" spcFirstLastPara="0" vert="horz" wrap="square" lIns="91440" tIns="45720" rIns="91440" bIns="45720" numCol="1" spcCol="0" rtlCol="0" fromWordArt="0" anchor="b" anchorCtr="0" forceAA="0" compatLnSpc="1">
            <a:prstTxWarp prst="textNoShape">
              <a:avLst/>
            </a:prstTxWarp>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9pPr>
          </a:lstStyle>
          <a:p>
            <a:pPr indent="-228600"/>
            <a:r>
              <a:rPr lang="en-US" sz="1400" b="1"/>
              <a:t>Cyber Attacks</a:t>
            </a:r>
            <a:endParaRPr lang="en-US" sz="1200"/>
          </a:p>
        </p:txBody>
      </p:sp>
      <p:sp>
        <p:nvSpPr>
          <p:cNvPr id="70" name="TextBox 9">
            <a:extLst>
              <a:ext uri="{FF2B5EF4-FFF2-40B4-BE49-F238E27FC236}">
                <a16:creationId xmlns:a16="http://schemas.microsoft.com/office/drawing/2014/main" id="{D0633A52-FDE4-6030-F3DB-9703A84A2309}"/>
              </a:ext>
            </a:extLst>
          </p:cNvPr>
          <p:cNvSpPr txBox="1"/>
          <p:nvPr/>
        </p:nvSpPr>
        <p:spPr>
          <a:xfrm>
            <a:off x="1443898" y="2515916"/>
            <a:ext cx="4846320" cy="307777"/>
          </a:xfrm>
          <a:prstGeom prst="rect">
            <a:avLst/>
          </a:prstGeom>
          <a:noFill/>
        </p:spPr>
        <p:txBody>
          <a:bodyPr rot="0" spcFirstLastPara="0" vert="horz" wrap="square" lIns="91440" tIns="45720" rIns="91440" bIns="45720" numCol="1" spcCol="0" rtlCol="0" fromWordArt="0" anchor="b" anchorCtr="0" forceAA="0" compatLnSpc="1">
            <a:prstTxWarp prst="textNoShape">
              <a:avLst/>
            </a:prstTxWarp>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9pPr>
          </a:lstStyle>
          <a:p>
            <a:pPr indent="-228600"/>
            <a:r>
              <a:rPr lang="en-US" sz="1400" b="1"/>
              <a:t>Social Engineering</a:t>
            </a:r>
            <a:endParaRPr lang="en-US" sz="1200"/>
          </a:p>
        </p:txBody>
      </p:sp>
      <p:sp>
        <p:nvSpPr>
          <p:cNvPr id="72" name="TextBox 11">
            <a:extLst>
              <a:ext uri="{FF2B5EF4-FFF2-40B4-BE49-F238E27FC236}">
                <a16:creationId xmlns:a16="http://schemas.microsoft.com/office/drawing/2014/main" id="{876E1033-CE73-E995-3A33-99DC5A7F67B1}"/>
              </a:ext>
            </a:extLst>
          </p:cNvPr>
          <p:cNvSpPr txBox="1"/>
          <p:nvPr/>
        </p:nvSpPr>
        <p:spPr>
          <a:xfrm>
            <a:off x="1443898" y="4652568"/>
            <a:ext cx="4846320" cy="307777"/>
          </a:xfrm>
          <a:prstGeom prst="rect">
            <a:avLst/>
          </a:prstGeom>
          <a:noFill/>
        </p:spPr>
        <p:txBody>
          <a:bodyPr rot="0" spcFirstLastPara="0" vert="horz" wrap="square" lIns="91440" tIns="45720" rIns="91440" bIns="45720" numCol="1" spcCol="0" rtlCol="0" fromWordArt="0" anchor="b" anchorCtr="0" forceAA="0" compatLnSpc="1">
            <a:prstTxWarp prst="textNoShape">
              <a:avLst/>
            </a:prstTxWarp>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9pPr>
          </a:lstStyle>
          <a:p>
            <a:pPr indent="-228600"/>
            <a:r>
              <a:rPr lang="en-US" sz="1400" b="1"/>
              <a:t>Growing Cost</a:t>
            </a:r>
          </a:p>
        </p:txBody>
      </p:sp>
      <p:cxnSp>
        <p:nvCxnSpPr>
          <p:cNvPr id="73" name="Straight Connector 72">
            <a:extLst>
              <a:ext uri="{FF2B5EF4-FFF2-40B4-BE49-F238E27FC236}">
                <a16:creationId xmlns:a16="http://schemas.microsoft.com/office/drawing/2014/main" id="{909E27F7-FB6E-7712-28CC-431B546A87CE}"/>
              </a:ext>
            </a:extLst>
          </p:cNvPr>
          <p:cNvCxnSpPr>
            <a:cxnSpLocks/>
          </p:cNvCxnSpPr>
          <p:nvPr/>
        </p:nvCxnSpPr>
        <p:spPr>
          <a:xfrm>
            <a:off x="697834" y="2514713"/>
            <a:ext cx="4937760" cy="0"/>
          </a:xfrm>
          <a:prstGeom prst="line">
            <a:avLst/>
          </a:prstGeom>
          <a:ln w="31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grpSp>
        <p:nvGrpSpPr>
          <p:cNvPr id="78" name="Graphic 5">
            <a:extLst>
              <a:ext uri="{FF2B5EF4-FFF2-40B4-BE49-F238E27FC236}">
                <a16:creationId xmlns:a16="http://schemas.microsoft.com/office/drawing/2014/main" id="{33030ABD-58D1-8911-455C-647BF2F13C29}"/>
              </a:ext>
            </a:extLst>
          </p:cNvPr>
          <p:cNvGrpSpPr/>
          <p:nvPr/>
        </p:nvGrpSpPr>
        <p:grpSpPr>
          <a:xfrm>
            <a:off x="820097" y="1847101"/>
            <a:ext cx="586997" cy="566676"/>
            <a:chOff x="3171873" y="3887865"/>
            <a:chExt cx="701611" cy="677323"/>
          </a:xfrm>
          <a:noFill/>
        </p:grpSpPr>
        <p:sp>
          <p:nvSpPr>
            <p:cNvPr id="116" name="Freeform: Shape 115">
              <a:extLst>
                <a:ext uri="{FF2B5EF4-FFF2-40B4-BE49-F238E27FC236}">
                  <a16:creationId xmlns:a16="http://schemas.microsoft.com/office/drawing/2014/main" id="{9886E7CE-7E78-A43A-25DC-A9C0FEA35FCE}"/>
                </a:ext>
              </a:extLst>
            </p:cNvPr>
            <p:cNvSpPr/>
            <p:nvPr/>
          </p:nvSpPr>
          <p:spPr>
            <a:xfrm>
              <a:off x="3522678" y="3887960"/>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noFill/>
            <a:ln w="9525" cap="flat">
              <a:solidFill>
                <a:schemeClr val="accent2"/>
              </a:solidFill>
              <a:prstDash val="solid"/>
              <a:round/>
            </a:ln>
          </p:spPr>
          <p:txBody>
            <a:bodyPr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9pPr>
            </a:lstStyle>
            <a:p>
              <a:endParaRPr lang="en-US"/>
            </a:p>
          </p:txBody>
        </p:sp>
        <p:sp>
          <p:nvSpPr>
            <p:cNvPr id="117" name="Freeform: Shape 116">
              <a:extLst>
                <a:ext uri="{FF2B5EF4-FFF2-40B4-BE49-F238E27FC236}">
                  <a16:creationId xmlns:a16="http://schemas.microsoft.com/office/drawing/2014/main" id="{C30DD5E9-65F8-EF27-64AB-FEE79E9B736C}"/>
                </a:ext>
              </a:extLst>
            </p:cNvPr>
            <p:cNvSpPr/>
            <p:nvPr/>
          </p:nvSpPr>
          <p:spPr>
            <a:xfrm>
              <a:off x="3358944" y="3887865"/>
              <a:ext cx="327659" cy="315372"/>
            </a:xfrm>
            <a:custGeom>
              <a:avLst/>
              <a:gdLst>
                <a:gd name="connsiteX0" fmla="*/ 258985 w 327659"/>
                <a:gd name="connsiteY0" fmla="*/ 315373 h 315372"/>
                <a:gd name="connsiteX1" fmla="*/ 327660 w 327659"/>
                <a:gd name="connsiteY1" fmla="*/ 186023 h 315372"/>
                <a:gd name="connsiteX2" fmla="*/ 163830 w 327659"/>
                <a:gd name="connsiteY2" fmla="*/ 0 h 315372"/>
                <a:gd name="connsiteX3" fmla="*/ 0 w 327659"/>
                <a:gd name="connsiteY3" fmla="*/ 186023 h 315372"/>
                <a:gd name="connsiteX4" fmla="*/ 68675 w 327659"/>
                <a:gd name="connsiteY4" fmla="*/ 315373 h 315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659" h="315372">
                  <a:moveTo>
                    <a:pt x="258985" y="315373"/>
                  </a:moveTo>
                  <a:cubicBezTo>
                    <a:pt x="325374" y="260033"/>
                    <a:pt x="327660" y="186023"/>
                    <a:pt x="327660" y="186023"/>
                  </a:cubicBezTo>
                  <a:cubicBezTo>
                    <a:pt x="267938" y="20098"/>
                    <a:pt x="185261" y="0"/>
                    <a:pt x="163830" y="0"/>
                  </a:cubicBezTo>
                  <a:cubicBezTo>
                    <a:pt x="142399" y="0"/>
                    <a:pt x="59722" y="20003"/>
                    <a:pt x="0" y="186023"/>
                  </a:cubicBezTo>
                  <a:cubicBezTo>
                    <a:pt x="0" y="186023"/>
                    <a:pt x="2191" y="259937"/>
                    <a:pt x="68675" y="315373"/>
                  </a:cubicBezTo>
                </a:path>
              </a:pathLst>
            </a:custGeom>
            <a:noFill/>
            <a:ln w="9525" cap="flat">
              <a:solidFill>
                <a:schemeClr val="accent2"/>
              </a:solidFill>
              <a:prstDash val="solid"/>
              <a:round/>
            </a:ln>
          </p:spPr>
          <p:txBody>
            <a:bodyPr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9pPr>
            </a:lstStyle>
            <a:p>
              <a:endParaRPr lang="en-US"/>
            </a:p>
          </p:txBody>
        </p:sp>
        <p:sp>
          <p:nvSpPr>
            <p:cNvPr id="118" name="Freeform: Shape 117">
              <a:extLst>
                <a:ext uri="{FF2B5EF4-FFF2-40B4-BE49-F238E27FC236}">
                  <a16:creationId xmlns:a16="http://schemas.microsoft.com/office/drawing/2014/main" id="{577E3705-4A2E-CDAA-F2EA-2FF1917C67B4}"/>
                </a:ext>
              </a:extLst>
            </p:cNvPr>
            <p:cNvSpPr/>
            <p:nvPr/>
          </p:nvSpPr>
          <p:spPr>
            <a:xfrm>
              <a:off x="3401616" y="4051790"/>
              <a:ext cx="242220" cy="15716"/>
            </a:xfrm>
            <a:custGeom>
              <a:avLst/>
              <a:gdLst>
                <a:gd name="connsiteX0" fmla="*/ 0 w 242220"/>
                <a:gd name="connsiteY0" fmla="*/ 15716 h 15716"/>
                <a:gd name="connsiteX1" fmla="*/ 122015 w 242220"/>
                <a:gd name="connsiteY1" fmla="*/ 0 h 15716"/>
                <a:gd name="connsiteX2" fmla="*/ 242221 w 242220"/>
                <a:gd name="connsiteY2" fmla="*/ 15240 h 15716"/>
              </a:gdLst>
              <a:ahLst/>
              <a:cxnLst>
                <a:cxn ang="0">
                  <a:pos x="connsiteX0" y="connsiteY0"/>
                </a:cxn>
                <a:cxn ang="0">
                  <a:pos x="connsiteX1" y="connsiteY1"/>
                </a:cxn>
                <a:cxn ang="0">
                  <a:pos x="connsiteX2" y="connsiteY2"/>
                </a:cxn>
              </a:cxnLst>
              <a:rect l="l" t="t" r="r" b="b"/>
              <a:pathLst>
                <a:path w="242220" h="15716">
                  <a:moveTo>
                    <a:pt x="0" y="15716"/>
                  </a:moveTo>
                  <a:cubicBezTo>
                    <a:pt x="35433" y="5715"/>
                    <a:pt x="77248" y="0"/>
                    <a:pt x="122015" y="0"/>
                  </a:cubicBezTo>
                  <a:cubicBezTo>
                    <a:pt x="166021" y="0"/>
                    <a:pt x="207169" y="5525"/>
                    <a:pt x="242221" y="15240"/>
                  </a:cubicBezTo>
                </a:path>
              </a:pathLst>
            </a:custGeom>
            <a:noFill/>
            <a:ln w="9525" cap="flat">
              <a:solidFill>
                <a:schemeClr val="accent2"/>
              </a:solidFill>
              <a:prstDash val="solid"/>
              <a:round/>
            </a:ln>
          </p:spPr>
          <p:txBody>
            <a:bodyPr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9pPr>
            </a:lstStyle>
            <a:p>
              <a:endParaRPr lang="en-US"/>
            </a:p>
          </p:txBody>
        </p:sp>
        <p:grpSp>
          <p:nvGrpSpPr>
            <p:cNvPr id="119" name="Graphic 5">
              <a:extLst>
                <a:ext uri="{FF2B5EF4-FFF2-40B4-BE49-F238E27FC236}">
                  <a16:creationId xmlns:a16="http://schemas.microsoft.com/office/drawing/2014/main" id="{E10313C8-A88C-4844-AB90-AAC3F132D6AD}"/>
                </a:ext>
              </a:extLst>
            </p:cNvPr>
            <p:cNvGrpSpPr/>
            <p:nvPr/>
          </p:nvGrpSpPr>
          <p:grpSpPr>
            <a:xfrm>
              <a:off x="3247580" y="4169138"/>
              <a:ext cx="550188" cy="312134"/>
              <a:chOff x="3247580" y="4169138"/>
              <a:chExt cx="550188" cy="312134"/>
            </a:xfrm>
            <a:noFill/>
          </p:grpSpPr>
          <p:sp>
            <p:nvSpPr>
              <p:cNvPr id="127" name="Freeform: Shape 126">
                <a:extLst>
                  <a:ext uri="{FF2B5EF4-FFF2-40B4-BE49-F238E27FC236}">
                    <a16:creationId xmlns:a16="http://schemas.microsoft.com/office/drawing/2014/main" id="{34775AAB-8621-59BF-7156-86A8DAA06938}"/>
                  </a:ext>
                </a:extLst>
              </p:cNvPr>
              <p:cNvSpPr/>
              <p:nvPr/>
            </p:nvSpPr>
            <p:spPr>
              <a:xfrm>
                <a:off x="3247580" y="4184949"/>
                <a:ext cx="110030" cy="295846"/>
              </a:xfrm>
              <a:custGeom>
                <a:avLst/>
                <a:gdLst>
                  <a:gd name="connsiteX0" fmla="*/ 110030 w 110030"/>
                  <a:gd name="connsiteY0" fmla="*/ 0 h 295846"/>
                  <a:gd name="connsiteX1" fmla="*/ 76121 w 110030"/>
                  <a:gd name="connsiteY1" fmla="*/ 16288 h 295846"/>
                  <a:gd name="connsiteX2" fmla="*/ 42879 w 110030"/>
                  <a:gd name="connsiteY2" fmla="*/ 61722 h 295846"/>
                  <a:gd name="connsiteX3" fmla="*/ 3064 w 110030"/>
                  <a:gd name="connsiteY3" fmla="*/ 210026 h 295846"/>
                  <a:gd name="connsiteX4" fmla="*/ 55452 w 110030"/>
                  <a:gd name="connsiteY4" fmla="*/ 295846 h 2958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030" h="295846">
                    <a:moveTo>
                      <a:pt x="110030" y="0"/>
                    </a:moveTo>
                    <a:lnTo>
                      <a:pt x="76121" y="16288"/>
                    </a:lnTo>
                    <a:cubicBezTo>
                      <a:pt x="76121" y="16288"/>
                      <a:pt x="51737" y="27337"/>
                      <a:pt x="42879" y="61722"/>
                    </a:cubicBezTo>
                    <a:lnTo>
                      <a:pt x="3064" y="210026"/>
                    </a:lnTo>
                    <a:cubicBezTo>
                      <a:pt x="3064" y="210026"/>
                      <a:pt x="-19034" y="275368"/>
                      <a:pt x="55452" y="295846"/>
                    </a:cubicBezTo>
                  </a:path>
                </a:pathLst>
              </a:custGeom>
              <a:noFill/>
              <a:ln w="9525" cap="flat">
                <a:solidFill>
                  <a:schemeClr val="accent2"/>
                </a:solidFill>
                <a:prstDash val="solid"/>
                <a:round/>
              </a:ln>
            </p:spPr>
            <p:txBody>
              <a:bodyPr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9pPr>
              </a:lstStyle>
              <a:p>
                <a:endParaRPr lang="en-US"/>
              </a:p>
            </p:txBody>
          </p:sp>
          <p:sp>
            <p:nvSpPr>
              <p:cNvPr id="128" name="Freeform: Shape 127">
                <a:extLst>
                  <a:ext uri="{FF2B5EF4-FFF2-40B4-BE49-F238E27FC236}">
                    <a16:creationId xmlns:a16="http://schemas.microsoft.com/office/drawing/2014/main" id="{78043FCD-02E9-2C42-35F7-623BB1CB958D}"/>
                  </a:ext>
                </a:extLst>
              </p:cNvPr>
              <p:cNvSpPr/>
              <p:nvPr/>
            </p:nvSpPr>
            <p:spPr>
              <a:xfrm>
                <a:off x="3655266" y="4169138"/>
                <a:ext cx="142502" cy="312134"/>
              </a:xfrm>
              <a:custGeom>
                <a:avLst/>
                <a:gdLst>
                  <a:gd name="connsiteX0" fmla="*/ 0 w 142502"/>
                  <a:gd name="connsiteY0" fmla="*/ 0 h 312134"/>
                  <a:gd name="connsiteX1" fmla="*/ 66389 w 142502"/>
                  <a:gd name="connsiteY1" fmla="*/ 32099 h 312134"/>
                  <a:gd name="connsiteX2" fmla="*/ 99632 w 142502"/>
                  <a:gd name="connsiteY2" fmla="*/ 77533 h 312134"/>
                  <a:gd name="connsiteX3" fmla="*/ 139446 w 142502"/>
                  <a:gd name="connsiteY3" fmla="*/ 225838 h 312134"/>
                  <a:gd name="connsiteX4" fmla="*/ 85439 w 142502"/>
                  <a:gd name="connsiteY4" fmla="*/ 312134 h 312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502" h="312134">
                    <a:moveTo>
                      <a:pt x="0" y="0"/>
                    </a:moveTo>
                    <a:lnTo>
                      <a:pt x="66389" y="32099"/>
                    </a:lnTo>
                    <a:cubicBezTo>
                      <a:pt x="66389" y="32099"/>
                      <a:pt x="90773" y="43148"/>
                      <a:pt x="99632" y="77533"/>
                    </a:cubicBezTo>
                    <a:lnTo>
                      <a:pt x="139446" y="225838"/>
                    </a:lnTo>
                    <a:cubicBezTo>
                      <a:pt x="139446" y="225838"/>
                      <a:pt x="161830" y="292036"/>
                      <a:pt x="85439" y="312134"/>
                    </a:cubicBezTo>
                  </a:path>
                </a:pathLst>
              </a:custGeom>
              <a:noFill/>
              <a:ln w="9525" cap="flat">
                <a:solidFill>
                  <a:schemeClr val="accent2"/>
                </a:solidFill>
                <a:prstDash val="solid"/>
                <a:round/>
              </a:ln>
            </p:spPr>
            <p:txBody>
              <a:bodyPr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9pPr>
              </a:lstStyle>
              <a:p>
                <a:endParaRPr lang="en-US"/>
              </a:p>
            </p:txBody>
          </p:sp>
        </p:grpSp>
        <p:sp>
          <p:nvSpPr>
            <p:cNvPr id="120" name="Freeform: Shape 119">
              <a:extLst>
                <a:ext uri="{FF2B5EF4-FFF2-40B4-BE49-F238E27FC236}">
                  <a16:creationId xmlns:a16="http://schemas.microsoft.com/office/drawing/2014/main" id="{B0B2D8C0-597F-DC43-CAF9-61D431B9E132}"/>
                </a:ext>
              </a:extLst>
            </p:cNvPr>
            <p:cNvSpPr/>
            <p:nvPr/>
          </p:nvSpPr>
          <p:spPr>
            <a:xfrm>
              <a:off x="3342561" y="4260197"/>
              <a:ext cx="360140" cy="249364"/>
            </a:xfrm>
            <a:custGeom>
              <a:avLst/>
              <a:gdLst>
                <a:gd name="connsiteX0" fmla="*/ 0 w 360140"/>
                <a:gd name="connsiteY0" fmla="*/ 0 h 249364"/>
                <a:gd name="connsiteX1" fmla="*/ 360140 w 360140"/>
                <a:gd name="connsiteY1" fmla="*/ 0 h 249364"/>
                <a:gd name="connsiteX2" fmla="*/ 360140 w 360140"/>
                <a:gd name="connsiteY2" fmla="*/ 249364 h 249364"/>
                <a:gd name="connsiteX3" fmla="*/ 0 w 360140"/>
                <a:gd name="connsiteY3" fmla="*/ 249364 h 249364"/>
              </a:gdLst>
              <a:ahLst/>
              <a:cxnLst>
                <a:cxn ang="0">
                  <a:pos x="connsiteX0" y="connsiteY0"/>
                </a:cxn>
                <a:cxn ang="0">
                  <a:pos x="connsiteX1" y="connsiteY1"/>
                </a:cxn>
                <a:cxn ang="0">
                  <a:pos x="connsiteX2" y="connsiteY2"/>
                </a:cxn>
                <a:cxn ang="0">
                  <a:pos x="connsiteX3" y="connsiteY3"/>
                </a:cxn>
              </a:cxnLst>
              <a:rect l="l" t="t" r="r" b="b"/>
              <a:pathLst>
                <a:path w="360140" h="249364">
                  <a:moveTo>
                    <a:pt x="0" y="0"/>
                  </a:moveTo>
                  <a:lnTo>
                    <a:pt x="360140" y="0"/>
                  </a:lnTo>
                  <a:lnTo>
                    <a:pt x="360140" y="249364"/>
                  </a:lnTo>
                  <a:lnTo>
                    <a:pt x="0" y="249364"/>
                  </a:lnTo>
                  <a:close/>
                </a:path>
              </a:pathLst>
            </a:custGeom>
            <a:noFill/>
            <a:ln w="9525" cap="flat">
              <a:solidFill>
                <a:schemeClr val="accent2"/>
              </a:solidFill>
              <a:prstDash val="solid"/>
              <a:round/>
            </a:ln>
          </p:spPr>
          <p:txBody>
            <a:bodyPr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9pPr>
            </a:lstStyle>
            <a:p>
              <a:endParaRPr lang="en-US"/>
            </a:p>
          </p:txBody>
        </p:sp>
        <p:grpSp>
          <p:nvGrpSpPr>
            <p:cNvPr id="121" name="Graphic 5">
              <a:extLst>
                <a:ext uri="{FF2B5EF4-FFF2-40B4-BE49-F238E27FC236}">
                  <a16:creationId xmlns:a16="http://schemas.microsoft.com/office/drawing/2014/main" id="{37C3CDD3-4C8B-71C4-DBE1-CAEC469C38EF}"/>
                </a:ext>
              </a:extLst>
            </p:cNvPr>
            <p:cNvGrpSpPr/>
            <p:nvPr/>
          </p:nvGrpSpPr>
          <p:grpSpPr>
            <a:xfrm>
              <a:off x="3171873" y="4442696"/>
              <a:ext cx="701611" cy="9525"/>
              <a:chOff x="3171873" y="4442696"/>
              <a:chExt cx="701611" cy="9525"/>
            </a:xfrm>
          </p:grpSpPr>
          <p:sp>
            <p:nvSpPr>
              <p:cNvPr id="125" name="Freeform: Shape 124">
                <a:extLst>
                  <a:ext uri="{FF2B5EF4-FFF2-40B4-BE49-F238E27FC236}">
                    <a16:creationId xmlns:a16="http://schemas.microsoft.com/office/drawing/2014/main" id="{864A24B5-CAFF-7376-317C-2DEF32E750C2}"/>
                  </a:ext>
                </a:extLst>
              </p:cNvPr>
              <p:cNvSpPr/>
              <p:nvPr/>
            </p:nvSpPr>
            <p:spPr>
              <a:xfrm>
                <a:off x="3793474" y="4442696"/>
                <a:ext cx="80010" cy="9525"/>
              </a:xfrm>
              <a:custGeom>
                <a:avLst/>
                <a:gdLst>
                  <a:gd name="connsiteX0" fmla="*/ 0 w 80010"/>
                  <a:gd name="connsiteY0" fmla="*/ 0 h 9525"/>
                  <a:gd name="connsiteX1" fmla="*/ 80010 w 80010"/>
                  <a:gd name="connsiteY1" fmla="*/ 0 h 9525"/>
                </a:gdLst>
                <a:ahLst/>
                <a:cxnLst>
                  <a:cxn ang="0">
                    <a:pos x="connsiteX0" y="connsiteY0"/>
                  </a:cxn>
                  <a:cxn ang="0">
                    <a:pos x="connsiteX1" y="connsiteY1"/>
                  </a:cxn>
                </a:cxnLst>
                <a:rect l="l" t="t" r="r" b="b"/>
                <a:pathLst>
                  <a:path w="80010" h="9525">
                    <a:moveTo>
                      <a:pt x="0" y="0"/>
                    </a:moveTo>
                    <a:lnTo>
                      <a:pt x="80010" y="0"/>
                    </a:lnTo>
                  </a:path>
                </a:pathLst>
              </a:custGeom>
              <a:ln w="9525" cap="flat">
                <a:solidFill>
                  <a:schemeClr val="accent2"/>
                </a:solidFill>
                <a:prstDash val="solid"/>
                <a:round/>
              </a:ln>
            </p:spPr>
            <p:txBody>
              <a:bodyPr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9pPr>
              </a:lstStyle>
              <a:p>
                <a:endParaRPr lang="en-US"/>
              </a:p>
            </p:txBody>
          </p:sp>
          <p:sp>
            <p:nvSpPr>
              <p:cNvPr id="126" name="Freeform: Shape 125">
                <a:extLst>
                  <a:ext uri="{FF2B5EF4-FFF2-40B4-BE49-F238E27FC236}">
                    <a16:creationId xmlns:a16="http://schemas.microsoft.com/office/drawing/2014/main" id="{D12F5657-8B65-8E39-07E7-2BDF9C2225F3}"/>
                  </a:ext>
                </a:extLst>
              </p:cNvPr>
              <p:cNvSpPr/>
              <p:nvPr/>
            </p:nvSpPr>
            <p:spPr>
              <a:xfrm>
                <a:off x="3171873" y="4442696"/>
                <a:ext cx="80010" cy="9525"/>
              </a:xfrm>
              <a:custGeom>
                <a:avLst/>
                <a:gdLst>
                  <a:gd name="connsiteX0" fmla="*/ 0 w 80010"/>
                  <a:gd name="connsiteY0" fmla="*/ 0 h 9525"/>
                  <a:gd name="connsiteX1" fmla="*/ 80010 w 80010"/>
                  <a:gd name="connsiteY1" fmla="*/ 0 h 9525"/>
                </a:gdLst>
                <a:ahLst/>
                <a:cxnLst>
                  <a:cxn ang="0">
                    <a:pos x="connsiteX0" y="connsiteY0"/>
                  </a:cxn>
                  <a:cxn ang="0">
                    <a:pos x="connsiteX1" y="connsiteY1"/>
                  </a:cxn>
                </a:cxnLst>
                <a:rect l="l" t="t" r="r" b="b"/>
                <a:pathLst>
                  <a:path w="80010" h="9525">
                    <a:moveTo>
                      <a:pt x="0" y="0"/>
                    </a:moveTo>
                    <a:lnTo>
                      <a:pt x="80010" y="0"/>
                    </a:lnTo>
                  </a:path>
                </a:pathLst>
              </a:custGeom>
              <a:ln w="9525" cap="flat">
                <a:solidFill>
                  <a:schemeClr val="accent2"/>
                </a:solidFill>
                <a:prstDash val="solid"/>
                <a:round/>
              </a:ln>
            </p:spPr>
            <p:txBody>
              <a:bodyPr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9pPr>
              </a:lstStyle>
              <a:p>
                <a:endParaRPr lang="en-US"/>
              </a:p>
            </p:txBody>
          </p:sp>
        </p:grpSp>
        <p:sp>
          <p:nvSpPr>
            <p:cNvPr id="122" name="Freeform: Shape 121">
              <a:extLst>
                <a:ext uri="{FF2B5EF4-FFF2-40B4-BE49-F238E27FC236}">
                  <a16:creationId xmlns:a16="http://schemas.microsoft.com/office/drawing/2014/main" id="{6CA9C578-BD2B-F169-397A-52D0B5457301}"/>
                </a:ext>
              </a:extLst>
            </p:cNvPr>
            <p:cNvSpPr/>
            <p:nvPr/>
          </p:nvSpPr>
          <p:spPr>
            <a:xfrm>
              <a:off x="3440763" y="4061791"/>
              <a:ext cx="163830" cy="131730"/>
            </a:xfrm>
            <a:custGeom>
              <a:avLst/>
              <a:gdLst>
                <a:gd name="connsiteX0" fmla="*/ 163830 w 163830"/>
                <a:gd name="connsiteY0" fmla="*/ 0 h 131730"/>
                <a:gd name="connsiteX1" fmla="*/ 81915 w 163830"/>
                <a:gd name="connsiteY1" fmla="*/ 131731 h 131730"/>
                <a:gd name="connsiteX2" fmla="*/ 0 w 163830"/>
                <a:gd name="connsiteY2" fmla="*/ 0 h 131730"/>
              </a:gdLst>
              <a:ahLst/>
              <a:cxnLst>
                <a:cxn ang="0">
                  <a:pos x="connsiteX0" y="connsiteY0"/>
                </a:cxn>
                <a:cxn ang="0">
                  <a:pos x="connsiteX1" y="connsiteY1"/>
                </a:cxn>
                <a:cxn ang="0">
                  <a:pos x="connsiteX2" y="connsiteY2"/>
                </a:cxn>
              </a:cxnLst>
              <a:rect l="l" t="t" r="r" b="b"/>
              <a:pathLst>
                <a:path w="163830" h="131730">
                  <a:moveTo>
                    <a:pt x="163830" y="0"/>
                  </a:moveTo>
                  <a:cubicBezTo>
                    <a:pt x="163830" y="72771"/>
                    <a:pt x="127159" y="131731"/>
                    <a:pt x="81915" y="131731"/>
                  </a:cubicBezTo>
                  <a:cubicBezTo>
                    <a:pt x="36671" y="131731"/>
                    <a:pt x="0" y="72771"/>
                    <a:pt x="0" y="0"/>
                  </a:cubicBezTo>
                </a:path>
              </a:pathLst>
            </a:custGeom>
            <a:noFill/>
            <a:ln w="9525" cap="flat">
              <a:solidFill>
                <a:schemeClr val="accent2"/>
              </a:solidFill>
              <a:prstDash val="solid"/>
              <a:round/>
            </a:ln>
          </p:spPr>
          <p:txBody>
            <a:bodyPr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9pPr>
            </a:lstStyle>
            <a:p>
              <a:endParaRPr lang="en-US"/>
            </a:p>
          </p:txBody>
        </p:sp>
        <p:sp>
          <p:nvSpPr>
            <p:cNvPr id="123" name="Freeform: Shape 122">
              <a:extLst>
                <a:ext uri="{FF2B5EF4-FFF2-40B4-BE49-F238E27FC236}">
                  <a16:creationId xmlns:a16="http://schemas.microsoft.com/office/drawing/2014/main" id="{A5424217-F898-B965-E5AD-74C93A3AC60D}"/>
                </a:ext>
              </a:extLst>
            </p:cNvPr>
            <p:cNvSpPr/>
            <p:nvPr/>
          </p:nvSpPr>
          <p:spPr>
            <a:xfrm>
              <a:off x="3329988" y="4555663"/>
              <a:ext cx="385381" cy="9525"/>
            </a:xfrm>
            <a:custGeom>
              <a:avLst/>
              <a:gdLst>
                <a:gd name="connsiteX0" fmla="*/ 0 w 385381"/>
                <a:gd name="connsiteY0" fmla="*/ 0 h 9525"/>
                <a:gd name="connsiteX1" fmla="*/ 385381 w 385381"/>
                <a:gd name="connsiteY1" fmla="*/ 0 h 9525"/>
              </a:gdLst>
              <a:ahLst/>
              <a:cxnLst>
                <a:cxn ang="0">
                  <a:pos x="connsiteX0" y="connsiteY0"/>
                </a:cxn>
                <a:cxn ang="0">
                  <a:pos x="connsiteX1" y="connsiteY1"/>
                </a:cxn>
              </a:cxnLst>
              <a:rect l="l" t="t" r="r" b="b"/>
              <a:pathLst>
                <a:path w="385381" h="9525">
                  <a:moveTo>
                    <a:pt x="0" y="0"/>
                  </a:moveTo>
                  <a:lnTo>
                    <a:pt x="385381" y="0"/>
                  </a:lnTo>
                </a:path>
              </a:pathLst>
            </a:custGeom>
            <a:ln w="9525" cap="flat">
              <a:solidFill>
                <a:schemeClr val="accent2"/>
              </a:solidFill>
              <a:prstDash val="solid"/>
              <a:round/>
            </a:ln>
          </p:spPr>
          <p:txBody>
            <a:bodyPr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9pPr>
            </a:lstStyle>
            <a:p>
              <a:endParaRPr lang="en-US"/>
            </a:p>
          </p:txBody>
        </p:sp>
        <p:sp>
          <p:nvSpPr>
            <p:cNvPr id="124" name="Freeform: Shape 123">
              <a:extLst>
                <a:ext uri="{FF2B5EF4-FFF2-40B4-BE49-F238E27FC236}">
                  <a16:creationId xmlns:a16="http://schemas.microsoft.com/office/drawing/2014/main" id="{B6D18D20-5932-E086-DFCE-70F998C889F7}"/>
                </a:ext>
              </a:extLst>
            </p:cNvPr>
            <p:cNvSpPr/>
            <p:nvPr/>
          </p:nvSpPr>
          <p:spPr>
            <a:xfrm>
              <a:off x="3485054" y="4347256"/>
              <a:ext cx="75247" cy="75247"/>
            </a:xfrm>
            <a:custGeom>
              <a:avLst/>
              <a:gdLst>
                <a:gd name="connsiteX0" fmla="*/ 75247 w 75247"/>
                <a:gd name="connsiteY0" fmla="*/ 37624 h 75247"/>
                <a:gd name="connsiteX1" fmla="*/ 37624 w 75247"/>
                <a:gd name="connsiteY1" fmla="*/ 75247 h 75247"/>
                <a:gd name="connsiteX2" fmla="*/ 0 w 75247"/>
                <a:gd name="connsiteY2" fmla="*/ 37624 h 75247"/>
                <a:gd name="connsiteX3" fmla="*/ 37624 w 75247"/>
                <a:gd name="connsiteY3" fmla="*/ 0 h 75247"/>
                <a:gd name="connsiteX4" fmla="*/ 75247 w 75247"/>
                <a:gd name="connsiteY4" fmla="*/ 37624 h 75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247" h="75247">
                  <a:moveTo>
                    <a:pt x="75247" y="37624"/>
                  </a:moveTo>
                  <a:cubicBezTo>
                    <a:pt x="75247" y="58388"/>
                    <a:pt x="58388" y="75247"/>
                    <a:pt x="37624" y="75247"/>
                  </a:cubicBezTo>
                  <a:cubicBezTo>
                    <a:pt x="16859" y="75247"/>
                    <a:pt x="0" y="58388"/>
                    <a:pt x="0" y="37624"/>
                  </a:cubicBezTo>
                  <a:cubicBezTo>
                    <a:pt x="0" y="16859"/>
                    <a:pt x="16859" y="0"/>
                    <a:pt x="37624" y="0"/>
                  </a:cubicBezTo>
                  <a:cubicBezTo>
                    <a:pt x="58388" y="0"/>
                    <a:pt x="75247" y="16859"/>
                    <a:pt x="75247" y="37624"/>
                  </a:cubicBezTo>
                  <a:close/>
                </a:path>
              </a:pathLst>
            </a:custGeom>
            <a:noFill/>
            <a:ln w="9525" cap="rnd">
              <a:solidFill>
                <a:schemeClr val="accent2"/>
              </a:solidFill>
              <a:prstDash val="solid"/>
              <a:round/>
            </a:ln>
          </p:spPr>
          <p:txBody>
            <a:bodyPr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9pPr>
            </a:lstStyle>
            <a:p>
              <a:endParaRPr lang="en-US"/>
            </a:p>
          </p:txBody>
        </p:sp>
      </p:grpSp>
      <p:grpSp>
        <p:nvGrpSpPr>
          <p:cNvPr id="79" name="Group 78">
            <a:extLst>
              <a:ext uri="{FF2B5EF4-FFF2-40B4-BE49-F238E27FC236}">
                <a16:creationId xmlns:a16="http://schemas.microsoft.com/office/drawing/2014/main" id="{20ECE449-E69A-B44C-9934-5FF856EF1E72}"/>
              </a:ext>
            </a:extLst>
          </p:cNvPr>
          <p:cNvGrpSpPr/>
          <p:nvPr/>
        </p:nvGrpSpPr>
        <p:grpSpPr>
          <a:xfrm>
            <a:off x="747415" y="2662706"/>
            <a:ext cx="732361" cy="457200"/>
            <a:chOff x="3565589" y="3219735"/>
            <a:chExt cx="533400" cy="332994"/>
          </a:xfrm>
          <a:solidFill>
            <a:schemeClr val="accent2"/>
          </a:solidFill>
        </p:grpSpPr>
        <p:sp>
          <p:nvSpPr>
            <p:cNvPr id="109" name="Freeform: Shape 108">
              <a:extLst>
                <a:ext uri="{FF2B5EF4-FFF2-40B4-BE49-F238E27FC236}">
                  <a16:creationId xmlns:a16="http://schemas.microsoft.com/office/drawing/2014/main" id="{8D1F46AB-656B-6BBD-3408-FDF178966B27}"/>
                </a:ext>
              </a:extLst>
            </p:cNvPr>
            <p:cNvSpPr/>
            <p:nvPr/>
          </p:nvSpPr>
          <p:spPr>
            <a:xfrm>
              <a:off x="3759517" y="3262883"/>
              <a:ext cx="142875" cy="142875"/>
            </a:xfrm>
            <a:custGeom>
              <a:avLst/>
              <a:gdLst>
                <a:gd name="connsiteX0" fmla="*/ 72962 w 142875"/>
                <a:gd name="connsiteY0" fmla="*/ 138779 h 142875"/>
                <a:gd name="connsiteX1" fmla="*/ 7144 w 142875"/>
                <a:gd name="connsiteY1" fmla="*/ 72962 h 142875"/>
                <a:gd name="connsiteX2" fmla="*/ 72962 w 142875"/>
                <a:gd name="connsiteY2" fmla="*/ 7144 h 142875"/>
                <a:gd name="connsiteX3" fmla="*/ 138779 w 142875"/>
                <a:gd name="connsiteY3" fmla="*/ 72962 h 142875"/>
                <a:gd name="connsiteX4" fmla="*/ 72962 w 142875"/>
                <a:gd name="connsiteY4" fmla="*/ 138779 h 142875"/>
                <a:gd name="connsiteX5" fmla="*/ 72962 w 142875"/>
                <a:gd name="connsiteY5" fmla="*/ 16669 h 142875"/>
                <a:gd name="connsiteX6" fmla="*/ 16669 w 142875"/>
                <a:gd name="connsiteY6" fmla="*/ 72962 h 142875"/>
                <a:gd name="connsiteX7" fmla="*/ 72962 w 142875"/>
                <a:gd name="connsiteY7" fmla="*/ 129254 h 142875"/>
                <a:gd name="connsiteX8" fmla="*/ 129254 w 142875"/>
                <a:gd name="connsiteY8" fmla="*/ 72962 h 142875"/>
                <a:gd name="connsiteX9" fmla="*/ 72962 w 142875"/>
                <a:gd name="connsiteY9" fmla="*/ 16764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2875" h="142875">
                  <a:moveTo>
                    <a:pt x="72962" y="138779"/>
                  </a:moveTo>
                  <a:cubicBezTo>
                    <a:pt x="36614" y="138779"/>
                    <a:pt x="7144" y="109309"/>
                    <a:pt x="7144" y="72962"/>
                  </a:cubicBezTo>
                  <a:cubicBezTo>
                    <a:pt x="7144" y="36614"/>
                    <a:pt x="36614" y="7144"/>
                    <a:pt x="72962" y="7144"/>
                  </a:cubicBezTo>
                  <a:cubicBezTo>
                    <a:pt x="109309" y="7144"/>
                    <a:pt x="138779" y="36614"/>
                    <a:pt x="138779" y="72962"/>
                  </a:cubicBezTo>
                  <a:cubicBezTo>
                    <a:pt x="138722" y="109290"/>
                    <a:pt x="109290" y="138722"/>
                    <a:pt x="72962" y="138779"/>
                  </a:cubicBezTo>
                  <a:close/>
                  <a:moveTo>
                    <a:pt x="72962" y="16669"/>
                  </a:moveTo>
                  <a:cubicBezTo>
                    <a:pt x="41872" y="16669"/>
                    <a:pt x="16669" y="41872"/>
                    <a:pt x="16669" y="72962"/>
                  </a:cubicBezTo>
                  <a:cubicBezTo>
                    <a:pt x="16669" y="104051"/>
                    <a:pt x="41872" y="129254"/>
                    <a:pt x="72962" y="129254"/>
                  </a:cubicBezTo>
                  <a:cubicBezTo>
                    <a:pt x="104051" y="129254"/>
                    <a:pt x="129254" y="104051"/>
                    <a:pt x="129254" y="72962"/>
                  </a:cubicBezTo>
                  <a:cubicBezTo>
                    <a:pt x="129150" y="41929"/>
                    <a:pt x="103994" y="16812"/>
                    <a:pt x="72962" y="16764"/>
                  </a:cubicBezTo>
                  <a:close/>
                </a:path>
              </a:pathLst>
            </a:custGeom>
            <a:grpFill/>
            <a:ln w="12700" cap="flat">
              <a:noFill/>
              <a:prstDash val="solid"/>
              <a:miter/>
            </a:ln>
          </p:spPr>
          <p:txBody>
            <a:bodyPr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9pPr>
            </a:lstStyle>
            <a:p>
              <a:endParaRPr lang="en-US"/>
            </a:p>
          </p:txBody>
        </p:sp>
        <p:sp>
          <p:nvSpPr>
            <p:cNvPr id="110" name="Freeform: Shape 109">
              <a:extLst>
                <a:ext uri="{FF2B5EF4-FFF2-40B4-BE49-F238E27FC236}">
                  <a16:creationId xmlns:a16="http://schemas.microsoft.com/office/drawing/2014/main" id="{222B493F-A425-002B-F35D-0549C5D748BB}"/>
                </a:ext>
              </a:extLst>
            </p:cNvPr>
            <p:cNvSpPr/>
            <p:nvPr/>
          </p:nvSpPr>
          <p:spPr>
            <a:xfrm>
              <a:off x="3713512" y="3404616"/>
              <a:ext cx="238125" cy="85725"/>
            </a:xfrm>
            <a:custGeom>
              <a:avLst/>
              <a:gdLst>
                <a:gd name="connsiteX0" fmla="*/ 226314 w 238125"/>
                <a:gd name="connsiteY0" fmla="*/ 84772 h 85725"/>
                <a:gd name="connsiteX1" fmla="*/ 221552 w 238125"/>
                <a:gd name="connsiteY1" fmla="*/ 80010 h 85725"/>
                <a:gd name="connsiteX2" fmla="*/ 221552 w 238125"/>
                <a:gd name="connsiteY2" fmla="*/ 59246 h 85725"/>
                <a:gd name="connsiteX3" fmla="*/ 178975 w 238125"/>
                <a:gd name="connsiteY3" fmla="*/ 16669 h 85725"/>
                <a:gd name="connsiteX4" fmla="*/ 59246 w 238125"/>
                <a:gd name="connsiteY4" fmla="*/ 16669 h 85725"/>
                <a:gd name="connsiteX5" fmla="*/ 16669 w 238125"/>
                <a:gd name="connsiteY5" fmla="*/ 59246 h 85725"/>
                <a:gd name="connsiteX6" fmla="*/ 16669 w 238125"/>
                <a:gd name="connsiteY6" fmla="*/ 80010 h 85725"/>
                <a:gd name="connsiteX7" fmla="*/ 11906 w 238125"/>
                <a:gd name="connsiteY7" fmla="*/ 84772 h 85725"/>
                <a:gd name="connsiteX8" fmla="*/ 7144 w 238125"/>
                <a:gd name="connsiteY8" fmla="*/ 80010 h 85725"/>
                <a:gd name="connsiteX9" fmla="*/ 7144 w 238125"/>
                <a:gd name="connsiteY9" fmla="*/ 59246 h 85725"/>
                <a:gd name="connsiteX10" fmla="*/ 59246 w 238125"/>
                <a:gd name="connsiteY10" fmla="*/ 7144 h 85725"/>
                <a:gd name="connsiteX11" fmla="*/ 179261 w 238125"/>
                <a:gd name="connsiteY11" fmla="*/ 7144 h 85725"/>
                <a:gd name="connsiteX12" fmla="*/ 231362 w 238125"/>
                <a:gd name="connsiteY12" fmla="*/ 59246 h 85725"/>
                <a:gd name="connsiteX13" fmla="*/ 231362 w 238125"/>
                <a:gd name="connsiteY13" fmla="*/ 80010 h 85725"/>
                <a:gd name="connsiteX14" fmla="*/ 226609 w 238125"/>
                <a:gd name="connsiteY14" fmla="*/ 84782 h 85725"/>
                <a:gd name="connsiteX15" fmla="*/ 226314 w 238125"/>
                <a:gd name="connsiteY15" fmla="*/ 84772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8125" h="85725">
                  <a:moveTo>
                    <a:pt x="226314" y="84772"/>
                  </a:moveTo>
                  <a:cubicBezTo>
                    <a:pt x="223685" y="84772"/>
                    <a:pt x="221552" y="82639"/>
                    <a:pt x="221552" y="80010"/>
                  </a:cubicBezTo>
                  <a:lnTo>
                    <a:pt x="221552" y="59246"/>
                  </a:lnTo>
                  <a:cubicBezTo>
                    <a:pt x="221504" y="35757"/>
                    <a:pt x="202464" y="16716"/>
                    <a:pt x="178975" y="16669"/>
                  </a:cubicBezTo>
                  <a:lnTo>
                    <a:pt x="59246" y="16669"/>
                  </a:lnTo>
                  <a:cubicBezTo>
                    <a:pt x="35757" y="16716"/>
                    <a:pt x="16716" y="35757"/>
                    <a:pt x="16669" y="59246"/>
                  </a:cubicBezTo>
                  <a:lnTo>
                    <a:pt x="16669" y="80010"/>
                  </a:lnTo>
                  <a:cubicBezTo>
                    <a:pt x="16669" y="82639"/>
                    <a:pt x="14535" y="84772"/>
                    <a:pt x="11906" y="84772"/>
                  </a:cubicBezTo>
                  <a:cubicBezTo>
                    <a:pt x="9277" y="84772"/>
                    <a:pt x="7144" y="82639"/>
                    <a:pt x="7144" y="80010"/>
                  </a:cubicBezTo>
                  <a:lnTo>
                    <a:pt x="7144" y="59246"/>
                  </a:lnTo>
                  <a:cubicBezTo>
                    <a:pt x="7191" y="30489"/>
                    <a:pt x="30489" y="7191"/>
                    <a:pt x="59246" y="7144"/>
                  </a:cubicBezTo>
                  <a:lnTo>
                    <a:pt x="179261" y="7144"/>
                  </a:lnTo>
                  <a:cubicBezTo>
                    <a:pt x="208016" y="7191"/>
                    <a:pt x="231315" y="30489"/>
                    <a:pt x="231362" y="59246"/>
                  </a:cubicBezTo>
                  <a:lnTo>
                    <a:pt x="231362" y="80010"/>
                  </a:lnTo>
                  <a:cubicBezTo>
                    <a:pt x="231362" y="82639"/>
                    <a:pt x="229238" y="84772"/>
                    <a:pt x="226609" y="84782"/>
                  </a:cubicBezTo>
                  <a:cubicBezTo>
                    <a:pt x="226514" y="84782"/>
                    <a:pt x="226409" y="84782"/>
                    <a:pt x="226314" y="84772"/>
                  </a:cubicBezTo>
                  <a:close/>
                </a:path>
              </a:pathLst>
            </a:custGeom>
            <a:grpFill/>
            <a:ln w="12700" cap="flat">
              <a:noFill/>
              <a:prstDash val="solid"/>
              <a:miter/>
            </a:ln>
          </p:spPr>
          <p:txBody>
            <a:bodyPr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9pPr>
            </a:lstStyle>
            <a:p>
              <a:endParaRPr lang="en-US"/>
            </a:p>
          </p:txBody>
        </p:sp>
        <p:sp>
          <p:nvSpPr>
            <p:cNvPr id="111" name="Freeform: Shape 110">
              <a:extLst>
                <a:ext uri="{FF2B5EF4-FFF2-40B4-BE49-F238E27FC236}">
                  <a16:creationId xmlns:a16="http://schemas.microsoft.com/office/drawing/2014/main" id="{0DA3083F-6417-38C7-F00B-0A18C153E3DF}"/>
                </a:ext>
              </a:extLst>
            </p:cNvPr>
            <p:cNvSpPr/>
            <p:nvPr/>
          </p:nvSpPr>
          <p:spPr>
            <a:xfrm>
              <a:off x="3883342" y="3456908"/>
              <a:ext cx="19050" cy="38100"/>
            </a:xfrm>
            <a:custGeom>
              <a:avLst/>
              <a:gdLst>
                <a:gd name="connsiteX0" fmla="*/ 11906 w 19050"/>
                <a:gd name="connsiteY0" fmla="*/ 32480 h 38100"/>
                <a:gd name="connsiteX1" fmla="*/ 7144 w 19050"/>
                <a:gd name="connsiteY1" fmla="*/ 27718 h 38100"/>
                <a:gd name="connsiteX2" fmla="*/ 7144 w 19050"/>
                <a:gd name="connsiteY2" fmla="*/ 11906 h 38100"/>
                <a:gd name="connsiteX3" fmla="*/ 11906 w 19050"/>
                <a:gd name="connsiteY3" fmla="*/ 7144 h 38100"/>
                <a:gd name="connsiteX4" fmla="*/ 16669 w 19050"/>
                <a:gd name="connsiteY4" fmla="*/ 11906 h 38100"/>
                <a:gd name="connsiteX5" fmla="*/ 16669 w 19050"/>
                <a:gd name="connsiteY5" fmla="*/ 27718 h 38100"/>
                <a:gd name="connsiteX6" fmla="*/ 11906 w 19050"/>
                <a:gd name="connsiteY6" fmla="*/ 3248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38100">
                  <a:moveTo>
                    <a:pt x="11906" y="32480"/>
                  </a:moveTo>
                  <a:cubicBezTo>
                    <a:pt x="9278" y="32480"/>
                    <a:pt x="7144" y="30347"/>
                    <a:pt x="7144" y="27718"/>
                  </a:cubicBezTo>
                  <a:lnTo>
                    <a:pt x="7144" y="11906"/>
                  </a:lnTo>
                  <a:cubicBezTo>
                    <a:pt x="7144" y="9277"/>
                    <a:pt x="9278" y="7144"/>
                    <a:pt x="11906" y="7144"/>
                  </a:cubicBezTo>
                  <a:cubicBezTo>
                    <a:pt x="14535" y="7144"/>
                    <a:pt x="16669" y="9277"/>
                    <a:pt x="16669" y="11906"/>
                  </a:cubicBezTo>
                  <a:lnTo>
                    <a:pt x="16669" y="27718"/>
                  </a:lnTo>
                  <a:cubicBezTo>
                    <a:pt x="16669" y="30347"/>
                    <a:pt x="14535" y="32480"/>
                    <a:pt x="11906" y="32480"/>
                  </a:cubicBezTo>
                  <a:close/>
                </a:path>
              </a:pathLst>
            </a:custGeom>
            <a:grpFill/>
            <a:ln w="12700" cap="flat">
              <a:noFill/>
              <a:prstDash val="solid"/>
              <a:miter/>
            </a:ln>
          </p:spPr>
          <p:txBody>
            <a:bodyPr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9pPr>
            </a:lstStyle>
            <a:p>
              <a:endParaRPr lang="en-US"/>
            </a:p>
          </p:txBody>
        </p:sp>
        <p:sp>
          <p:nvSpPr>
            <p:cNvPr id="112" name="Freeform: Shape 111">
              <a:extLst>
                <a:ext uri="{FF2B5EF4-FFF2-40B4-BE49-F238E27FC236}">
                  <a16:creationId xmlns:a16="http://schemas.microsoft.com/office/drawing/2014/main" id="{E6D8B59E-A85F-D966-AF36-9F198E229C5F}"/>
                </a:ext>
              </a:extLst>
            </p:cNvPr>
            <p:cNvSpPr/>
            <p:nvPr/>
          </p:nvSpPr>
          <p:spPr>
            <a:xfrm>
              <a:off x="3757708" y="3456908"/>
              <a:ext cx="19050" cy="38100"/>
            </a:xfrm>
            <a:custGeom>
              <a:avLst/>
              <a:gdLst>
                <a:gd name="connsiteX0" fmla="*/ 11906 w 19050"/>
                <a:gd name="connsiteY0" fmla="*/ 32480 h 38100"/>
                <a:gd name="connsiteX1" fmla="*/ 7144 w 19050"/>
                <a:gd name="connsiteY1" fmla="*/ 27718 h 38100"/>
                <a:gd name="connsiteX2" fmla="*/ 7144 w 19050"/>
                <a:gd name="connsiteY2" fmla="*/ 11906 h 38100"/>
                <a:gd name="connsiteX3" fmla="*/ 11906 w 19050"/>
                <a:gd name="connsiteY3" fmla="*/ 7144 h 38100"/>
                <a:gd name="connsiteX4" fmla="*/ 16669 w 19050"/>
                <a:gd name="connsiteY4" fmla="*/ 11906 h 38100"/>
                <a:gd name="connsiteX5" fmla="*/ 16669 w 19050"/>
                <a:gd name="connsiteY5" fmla="*/ 27718 h 38100"/>
                <a:gd name="connsiteX6" fmla="*/ 11906 w 19050"/>
                <a:gd name="connsiteY6" fmla="*/ 3248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38100">
                  <a:moveTo>
                    <a:pt x="11906" y="32480"/>
                  </a:moveTo>
                  <a:cubicBezTo>
                    <a:pt x="9277" y="32480"/>
                    <a:pt x="7144" y="30347"/>
                    <a:pt x="7144" y="27718"/>
                  </a:cubicBezTo>
                  <a:lnTo>
                    <a:pt x="7144" y="11906"/>
                  </a:lnTo>
                  <a:cubicBezTo>
                    <a:pt x="7144" y="9277"/>
                    <a:pt x="9277" y="7144"/>
                    <a:pt x="11906" y="7144"/>
                  </a:cubicBezTo>
                  <a:cubicBezTo>
                    <a:pt x="14535" y="7144"/>
                    <a:pt x="16669" y="9277"/>
                    <a:pt x="16669" y="11906"/>
                  </a:cubicBezTo>
                  <a:lnTo>
                    <a:pt x="16669" y="27718"/>
                  </a:lnTo>
                  <a:cubicBezTo>
                    <a:pt x="16669" y="30347"/>
                    <a:pt x="14535" y="32480"/>
                    <a:pt x="11906" y="32480"/>
                  </a:cubicBezTo>
                  <a:close/>
                </a:path>
              </a:pathLst>
            </a:custGeom>
            <a:grpFill/>
            <a:ln w="12700" cap="flat">
              <a:noFill/>
              <a:prstDash val="solid"/>
              <a:miter/>
            </a:ln>
          </p:spPr>
          <p:txBody>
            <a:bodyPr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9pPr>
            </a:lstStyle>
            <a:p>
              <a:endParaRPr lang="en-US"/>
            </a:p>
          </p:txBody>
        </p:sp>
        <p:sp>
          <p:nvSpPr>
            <p:cNvPr id="113" name="Freeform: Shape 112">
              <a:extLst>
                <a:ext uri="{FF2B5EF4-FFF2-40B4-BE49-F238E27FC236}">
                  <a16:creationId xmlns:a16="http://schemas.microsoft.com/office/drawing/2014/main" id="{9530C830-A1BF-86FA-511A-3865E7FE8ADE}"/>
                </a:ext>
              </a:extLst>
            </p:cNvPr>
            <p:cNvSpPr/>
            <p:nvPr/>
          </p:nvSpPr>
          <p:spPr>
            <a:xfrm>
              <a:off x="3611880" y="3219735"/>
              <a:ext cx="438150" cy="304800"/>
            </a:xfrm>
            <a:custGeom>
              <a:avLst/>
              <a:gdLst>
                <a:gd name="connsiteX0" fmla="*/ 429197 w 438150"/>
                <a:gd name="connsiteY0" fmla="*/ 302038 h 304800"/>
                <a:gd name="connsiteX1" fmla="*/ 424434 w 438150"/>
                <a:gd name="connsiteY1" fmla="*/ 297275 h 304800"/>
                <a:gd name="connsiteX2" fmla="*/ 424434 w 438150"/>
                <a:gd name="connsiteY2" fmla="*/ 21050 h 304800"/>
                <a:gd name="connsiteX3" fmla="*/ 420053 w 438150"/>
                <a:gd name="connsiteY3" fmla="*/ 16669 h 304800"/>
                <a:gd name="connsiteX4" fmla="*/ 21050 w 438150"/>
                <a:gd name="connsiteY4" fmla="*/ 16669 h 304800"/>
                <a:gd name="connsiteX5" fmla="*/ 16669 w 438150"/>
                <a:gd name="connsiteY5" fmla="*/ 21050 h 304800"/>
                <a:gd name="connsiteX6" fmla="*/ 16669 w 438150"/>
                <a:gd name="connsiteY6" fmla="*/ 297275 h 304800"/>
                <a:gd name="connsiteX7" fmla="*/ 11906 w 438150"/>
                <a:gd name="connsiteY7" fmla="*/ 302038 h 304800"/>
                <a:gd name="connsiteX8" fmla="*/ 7144 w 438150"/>
                <a:gd name="connsiteY8" fmla="*/ 297275 h 304800"/>
                <a:gd name="connsiteX9" fmla="*/ 7144 w 438150"/>
                <a:gd name="connsiteY9" fmla="*/ 21050 h 304800"/>
                <a:gd name="connsiteX10" fmla="*/ 21050 w 438150"/>
                <a:gd name="connsiteY10" fmla="*/ 7144 h 304800"/>
                <a:gd name="connsiteX11" fmla="*/ 420053 w 438150"/>
                <a:gd name="connsiteY11" fmla="*/ 7144 h 304800"/>
                <a:gd name="connsiteX12" fmla="*/ 433959 w 438150"/>
                <a:gd name="connsiteY12" fmla="*/ 21050 h 304800"/>
                <a:gd name="connsiteX13" fmla="*/ 433959 w 438150"/>
                <a:gd name="connsiteY13" fmla="*/ 297275 h 304800"/>
                <a:gd name="connsiteX14" fmla="*/ 429197 w 438150"/>
                <a:gd name="connsiteY14" fmla="*/ 302038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38150" h="304800">
                  <a:moveTo>
                    <a:pt x="429197" y="302038"/>
                  </a:moveTo>
                  <a:cubicBezTo>
                    <a:pt x="426568" y="302038"/>
                    <a:pt x="424434" y="299904"/>
                    <a:pt x="424434" y="297275"/>
                  </a:cubicBezTo>
                  <a:lnTo>
                    <a:pt x="424434" y="21050"/>
                  </a:lnTo>
                  <a:cubicBezTo>
                    <a:pt x="424434" y="18631"/>
                    <a:pt x="422472" y="16669"/>
                    <a:pt x="420053" y="16669"/>
                  </a:cubicBezTo>
                  <a:lnTo>
                    <a:pt x="21050" y="16669"/>
                  </a:lnTo>
                  <a:cubicBezTo>
                    <a:pt x="18631" y="16669"/>
                    <a:pt x="16669" y="18631"/>
                    <a:pt x="16669" y="21050"/>
                  </a:cubicBezTo>
                  <a:lnTo>
                    <a:pt x="16669" y="297275"/>
                  </a:lnTo>
                  <a:cubicBezTo>
                    <a:pt x="16669" y="299904"/>
                    <a:pt x="14535" y="302038"/>
                    <a:pt x="11906" y="302038"/>
                  </a:cubicBezTo>
                  <a:cubicBezTo>
                    <a:pt x="9278" y="302038"/>
                    <a:pt x="7144" y="299904"/>
                    <a:pt x="7144" y="297275"/>
                  </a:cubicBezTo>
                  <a:lnTo>
                    <a:pt x="7144" y="21050"/>
                  </a:lnTo>
                  <a:cubicBezTo>
                    <a:pt x="7144" y="13373"/>
                    <a:pt x="13373" y="7144"/>
                    <a:pt x="21050" y="7144"/>
                  </a:cubicBezTo>
                  <a:lnTo>
                    <a:pt x="420053" y="7144"/>
                  </a:lnTo>
                  <a:cubicBezTo>
                    <a:pt x="427730" y="7144"/>
                    <a:pt x="433959" y="13373"/>
                    <a:pt x="433959" y="21050"/>
                  </a:cubicBezTo>
                  <a:lnTo>
                    <a:pt x="433959" y="297275"/>
                  </a:lnTo>
                  <a:cubicBezTo>
                    <a:pt x="433959" y="299904"/>
                    <a:pt x="431826" y="302038"/>
                    <a:pt x="429197" y="302038"/>
                  </a:cubicBezTo>
                  <a:close/>
                </a:path>
              </a:pathLst>
            </a:custGeom>
            <a:grpFill/>
            <a:ln w="12700" cap="flat">
              <a:noFill/>
              <a:prstDash val="solid"/>
              <a:miter/>
            </a:ln>
          </p:spPr>
          <p:txBody>
            <a:bodyPr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9pPr>
            </a:lstStyle>
            <a:p>
              <a:endParaRPr lang="en-US"/>
            </a:p>
          </p:txBody>
        </p:sp>
        <p:sp>
          <p:nvSpPr>
            <p:cNvPr id="114" name="Freeform: Shape 113">
              <a:extLst>
                <a:ext uri="{FF2B5EF4-FFF2-40B4-BE49-F238E27FC236}">
                  <a16:creationId xmlns:a16="http://schemas.microsoft.com/office/drawing/2014/main" id="{F81BAC30-DE1A-8717-F838-6CB9A8E1D77F}"/>
                </a:ext>
              </a:extLst>
            </p:cNvPr>
            <p:cNvSpPr/>
            <p:nvPr/>
          </p:nvSpPr>
          <p:spPr>
            <a:xfrm>
              <a:off x="3565589" y="3505104"/>
              <a:ext cx="533400" cy="47625"/>
            </a:xfrm>
            <a:custGeom>
              <a:avLst/>
              <a:gdLst>
                <a:gd name="connsiteX0" fmla="*/ 510064 w 533400"/>
                <a:gd name="connsiteY0" fmla="*/ 45244 h 47625"/>
                <a:gd name="connsiteX1" fmla="*/ 23622 w 533400"/>
                <a:gd name="connsiteY1" fmla="*/ 45244 h 47625"/>
                <a:gd name="connsiteX2" fmla="*/ 7144 w 533400"/>
                <a:gd name="connsiteY2" fmla="*/ 28385 h 47625"/>
                <a:gd name="connsiteX3" fmla="*/ 7144 w 533400"/>
                <a:gd name="connsiteY3" fmla="*/ 23908 h 47625"/>
                <a:gd name="connsiteX4" fmla="*/ 23908 w 533400"/>
                <a:gd name="connsiteY4" fmla="*/ 7144 h 47625"/>
                <a:gd name="connsiteX5" fmla="*/ 510064 w 533400"/>
                <a:gd name="connsiteY5" fmla="*/ 7144 h 47625"/>
                <a:gd name="connsiteX6" fmla="*/ 526828 w 533400"/>
                <a:gd name="connsiteY6" fmla="*/ 23908 h 47625"/>
                <a:gd name="connsiteX7" fmla="*/ 526828 w 533400"/>
                <a:gd name="connsiteY7" fmla="*/ 28385 h 47625"/>
                <a:gd name="connsiteX8" fmla="*/ 510064 w 533400"/>
                <a:gd name="connsiteY8" fmla="*/ 45244 h 47625"/>
                <a:gd name="connsiteX9" fmla="*/ 23622 w 533400"/>
                <a:gd name="connsiteY9" fmla="*/ 16669 h 47625"/>
                <a:gd name="connsiteX10" fmla="*/ 16383 w 533400"/>
                <a:gd name="connsiteY10" fmla="*/ 23908 h 47625"/>
                <a:gd name="connsiteX11" fmla="*/ 16383 w 533400"/>
                <a:gd name="connsiteY11" fmla="*/ 28385 h 47625"/>
                <a:gd name="connsiteX12" fmla="*/ 23622 w 533400"/>
                <a:gd name="connsiteY12" fmla="*/ 35624 h 47625"/>
                <a:gd name="connsiteX13" fmla="*/ 510064 w 533400"/>
                <a:gd name="connsiteY13" fmla="*/ 35624 h 47625"/>
                <a:gd name="connsiteX14" fmla="*/ 517303 w 533400"/>
                <a:gd name="connsiteY14" fmla="*/ 28385 h 47625"/>
                <a:gd name="connsiteX15" fmla="*/ 517303 w 533400"/>
                <a:gd name="connsiteY15" fmla="*/ 23908 h 47625"/>
                <a:gd name="connsiteX16" fmla="*/ 510064 w 533400"/>
                <a:gd name="connsiteY16" fmla="*/ 16669 h 47625"/>
                <a:gd name="connsiteX17" fmla="*/ 23622 w 533400"/>
                <a:gd name="connsiteY17" fmla="*/ 16669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3400" h="47625">
                  <a:moveTo>
                    <a:pt x="510064" y="45244"/>
                  </a:moveTo>
                  <a:lnTo>
                    <a:pt x="23622" y="45244"/>
                  </a:lnTo>
                  <a:cubicBezTo>
                    <a:pt x="14459" y="45034"/>
                    <a:pt x="7144" y="37548"/>
                    <a:pt x="7144" y="28385"/>
                  </a:cubicBezTo>
                  <a:lnTo>
                    <a:pt x="7144" y="23908"/>
                  </a:lnTo>
                  <a:cubicBezTo>
                    <a:pt x="7191" y="14669"/>
                    <a:pt x="14669" y="7191"/>
                    <a:pt x="23908" y="7144"/>
                  </a:cubicBezTo>
                  <a:lnTo>
                    <a:pt x="510064" y="7144"/>
                  </a:lnTo>
                  <a:cubicBezTo>
                    <a:pt x="519303" y="7191"/>
                    <a:pt x="526780" y="14669"/>
                    <a:pt x="526828" y="23908"/>
                  </a:cubicBezTo>
                  <a:lnTo>
                    <a:pt x="526828" y="28385"/>
                  </a:lnTo>
                  <a:cubicBezTo>
                    <a:pt x="526828" y="37662"/>
                    <a:pt x="519341" y="45187"/>
                    <a:pt x="510064" y="45244"/>
                  </a:cubicBezTo>
                  <a:close/>
                  <a:moveTo>
                    <a:pt x="23622" y="16669"/>
                  </a:moveTo>
                  <a:cubicBezTo>
                    <a:pt x="19621" y="16669"/>
                    <a:pt x="16383" y="19907"/>
                    <a:pt x="16383" y="23908"/>
                  </a:cubicBezTo>
                  <a:lnTo>
                    <a:pt x="16383" y="28385"/>
                  </a:lnTo>
                  <a:cubicBezTo>
                    <a:pt x="16383" y="32385"/>
                    <a:pt x="19621" y="35624"/>
                    <a:pt x="23622" y="35624"/>
                  </a:cubicBezTo>
                  <a:lnTo>
                    <a:pt x="510064" y="35624"/>
                  </a:lnTo>
                  <a:cubicBezTo>
                    <a:pt x="514064" y="35624"/>
                    <a:pt x="517303" y="32385"/>
                    <a:pt x="517303" y="28385"/>
                  </a:cubicBezTo>
                  <a:lnTo>
                    <a:pt x="517303" y="23908"/>
                  </a:lnTo>
                  <a:cubicBezTo>
                    <a:pt x="517303" y="19907"/>
                    <a:pt x="514064" y="16669"/>
                    <a:pt x="510064" y="16669"/>
                  </a:cubicBezTo>
                  <a:lnTo>
                    <a:pt x="23622" y="16669"/>
                  </a:lnTo>
                  <a:close/>
                </a:path>
              </a:pathLst>
            </a:custGeom>
            <a:grpFill/>
            <a:ln w="12700" cap="flat">
              <a:noFill/>
              <a:prstDash val="solid"/>
              <a:miter/>
            </a:ln>
          </p:spPr>
          <p:txBody>
            <a:bodyPr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9pPr>
            </a:lstStyle>
            <a:p>
              <a:endParaRPr lang="en-US"/>
            </a:p>
          </p:txBody>
        </p:sp>
        <p:sp>
          <p:nvSpPr>
            <p:cNvPr id="115" name="Freeform: Shape 114">
              <a:extLst>
                <a:ext uri="{FF2B5EF4-FFF2-40B4-BE49-F238E27FC236}">
                  <a16:creationId xmlns:a16="http://schemas.microsoft.com/office/drawing/2014/main" id="{533E98D2-3FCF-B9BA-30FD-7150A8BE1B22}"/>
                </a:ext>
              </a:extLst>
            </p:cNvPr>
            <p:cNvSpPr/>
            <p:nvPr/>
          </p:nvSpPr>
          <p:spPr>
            <a:xfrm>
              <a:off x="3611880" y="3476815"/>
              <a:ext cx="438150" cy="19050"/>
            </a:xfrm>
            <a:custGeom>
              <a:avLst/>
              <a:gdLst>
                <a:gd name="connsiteX0" fmla="*/ 429197 w 438150"/>
                <a:gd name="connsiteY0" fmla="*/ 16669 h 19050"/>
                <a:gd name="connsiteX1" fmla="*/ 11906 w 438150"/>
                <a:gd name="connsiteY1" fmla="*/ 16669 h 19050"/>
                <a:gd name="connsiteX2" fmla="*/ 7144 w 438150"/>
                <a:gd name="connsiteY2" fmla="*/ 11906 h 19050"/>
                <a:gd name="connsiteX3" fmla="*/ 11906 w 438150"/>
                <a:gd name="connsiteY3" fmla="*/ 7144 h 19050"/>
                <a:gd name="connsiteX4" fmla="*/ 429197 w 438150"/>
                <a:gd name="connsiteY4" fmla="*/ 7144 h 19050"/>
                <a:gd name="connsiteX5" fmla="*/ 433959 w 438150"/>
                <a:gd name="connsiteY5" fmla="*/ 11906 h 19050"/>
                <a:gd name="connsiteX6" fmla="*/ 429197 w 438150"/>
                <a:gd name="connsiteY6" fmla="*/ 16669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150" h="19050">
                  <a:moveTo>
                    <a:pt x="429197" y="16669"/>
                  </a:moveTo>
                  <a:lnTo>
                    <a:pt x="11906" y="16669"/>
                  </a:lnTo>
                  <a:cubicBezTo>
                    <a:pt x="9278" y="16669"/>
                    <a:pt x="7144" y="14535"/>
                    <a:pt x="7144" y="11906"/>
                  </a:cubicBezTo>
                  <a:cubicBezTo>
                    <a:pt x="7144" y="9277"/>
                    <a:pt x="9278" y="7144"/>
                    <a:pt x="11906" y="7144"/>
                  </a:cubicBezTo>
                  <a:lnTo>
                    <a:pt x="429197" y="7144"/>
                  </a:lnTo>
                  <a:cubicBezTo>
                    <a:pt x="431826" y="7144"/>
                    <a:pt x="433959" y="9277"/>
                    <a:pt x="433959" y="11906"/>
                  </a:cubicBezTo>
                  <a:cubicBezTo>
                    <a:pt x="433959" y="14535"/>
                    <a:pt x="431826" y="16669"/>
                    <a:pt x="429197" y="16669"/>
                  </a:cubicBezTo>
                  <a:close/>
                </a:path>
              </a:pathLst>
            </a:custGeom>
            <a:grpFill/>
            <a:ln w="12700" cap="flat">
              <a:noFill/>
              <a:prstDash val="solid"/>
              <a:miter/>
            </a:ln>
          </p:spPr>
          <p:txBody>
            <a:bodyPr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9pPr>
            </a:lstStyle>
            <a:p>
              <a:endParaRPr lang="en-US"/>
            </a:p>
          </p:txBody>
        </p:sp>
      </p:grpSp>
      <p:grpSp>
        <p:nvGrpSpPr>
          <p:cNvPr id="43" name="Group 42">
            <a:extLst>
              <a:ext uri="{FF2B5EF4-FFF2-40B4-BE49-F238E27FC236}">
                <a16:creationId xmlns:a16="http://schemas.microsoft.com/office/drawing/2014/main" id="{FF825280-0824-FE79-AF0C-2CE2EB788728}"/>
              </a:ext>
            </a:extLst>
          </p:cNvPr>
          <p:cNvGrpSpPr/>
          <p:nvPr/>
        </p:nvGrpSpPr>
        <p:grpSpPr>
          <a:xfrm>
            <a:off x="737582" y="5518676"/>
            <a:ext cx="721643" cy="721643"/>
            <a:chOff x="5429958" y="5076227"/>
            <a:chExt cx="1205762" cy="1205762"/>
          </a:xfrm>
        </p:grpSpPr>
        <p:sp>
          <p:nvSpPr>
            <p:cNvPr id="42" name="Oval 41">
              <a:extLst>
                <a:ext uri="{FF2B5EF4-FFF2-40B4-BE49-F238E27FC236}">
                  <a16:creationId xmlns:a16="http://schemas.microsoft.com/office/drawing/2014/main" id="{197A2A9D-5298-B7FE-8D9F-DBA56ED530DF}"/>
                </a:ext>
              </a:extLst>
            </p:cNvPr>
            <p:cNvSpPr/>
            <p:nvPr/>
          </p:nvSpPr>
          <p:spPr>
            <a:xfrm>
              <a:off x="5429958" y="5076227"/>
              <a:ext cx="1205762" cy="1205762"/>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0" name="Graphic 3">
              <a:extLst>
                <a:ext uri="{FF2B5EF4-FFF2-40B4-BE49-F238E27FC236}">
                  <a16:creationId xmlns:a16="http://schemas.microsoft.com/office/drawing/2014/main" id="{2E75105B-D8C8-6C20-D10A-5C36E6A6AC28}"/>
                </a:ext>
              </a:extLst>
            </p:cNvPr>
            <p:cNvGrpSpPr/>
            <p:nvPr/>
          </p:nvGrpSpPr>
          <p:grpSpPr>
            <a:xfrm>
              <a:off x="5690713" y="5285883"/>
              <a:ext cx="684252" cy="810248"/>
              <a:chOff x="6163370" y="2999902"/>
              <a:chExt cx="482631" cy="571500"/>
            </a:xfrm>
            <a:solidFill>
              <a:schemeClr val="bg1"/>
            </a:solidFill>
          </p:grpSpPr>
          <p:sp>
            <p:nvSpPr>
              <p:cNvPr id="104" name="Freeform: Shape 103">
                <a:extLst>
                  <a:ext uri="{FF2B5EF4-FFF2-40B4-BE49-F238E27FC236}">
                    <a16:creationId xmlns:a16="http://schemas.microsoft.com/office/drawing/2014/main" id="{5DDCE12A-FD97-7364-D34C-00A8AB46025E}"/>
                  </a:ext>
                </a:extLst>
              </p:cNvPr>
              <p:cNvSpPr/>
              <p:nvPr/>
            </p:nvSpPr>
            <p:spPr>
              <a:xfrm>
                <a:off x="6304626" y="3092676"/>
                <a:ext cx="79248" cy="79247"/>
              </a:xfrm>
              <a:custGeom>
                <a:avLst/>
                <a:gdLst>
                  <a:gd name="connsiteX0" fmla="*/ 39624 w 79248"/>
                  <a:gd name="connsiteY0" fmla="*/ 0 h 79247"/>
                  <a:gd name="connsiteX1" fmla="*/ 0 w 79248"/>
                  <a:gd name="connsiteY1" fmla="*/ 39624 h 79247"/>
                  <a:gd name="connsiteX2" fmla="*/ 39624 w 79248"/>
                  <a:gd name="connsiteY2" fmla="*/ 79248 h 79247"/>
                  <a:gd name="connsiteX3" fmla="*/ 79248 w 79248"/>
                  <a:gd name="connsiteY3" fmla="*/ 39624 h 79247"/>
                  <a:gd name="connsiteX4" fmla="*/ 39624 w 79248"/>
                  <a:gd name="connsiteY4" fmla="*/ 0 h 79247"/>
                  <a:gd name="connsiteX5" fmla="*/ 39624 w 79248"/>
                  <a:gd name="connsiteY5" fmla="*/ 62579 h 79247"/>
                  <a:gd name="connsiteX6" fmla="*/ 16764 w 79248"/>
                  <a:gd name="connsiteY6" fmla="*/ 39719 h 79247"/>
                  <a:gd name="connsiteX7" fmla="*/ 39624 w 79248"/>
                  <a:gd name="connsiteY7" fmla="*/ 16859 h 79247"/>
                  <a:gd name="connsiteX8" fmla="*/ 62484 w 79248"/>
                  <a:gd name="connsiteY8" fmla="*/ 39719 h 79247"/>
                  <a:gd name="connsiteX9" fmla="*/ 39624 w 79248"/>
                  <a:gd name="connsiteY9" fmla="*/ 62579 h 79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248" h="79247">
                    <a:moveTo>
                      <a:pt x="39624" y="0"/>
                    </a:moveTo>
                    <a:cubicBezTo>
                      <a:pt x="17812" y="0"/>
                      <a:pt x="0" y="17812"/>
                      <a:pt x="0" y="39624"/>
                    </a:cubicBezTo>
                    <a:cubicBezTo>
                      <a:pt x="0" y="61436"/>
                      <a:pt x="17812" y="79248"/>
                      <a:pt x="39624" y="79248"/>
                    </a:cubicBezTo>
                    <a:cubicBezTo>
                      <a:pt x="61436" y="79248"/>
                      <a:pt x="79248" y="61436"/>
                      <a:pt x="79248" y="39624"/>
                    </a:cubicBezTo>
                    <a:cubicBezTo>
                      <a:pt x="79343" y="17812"/>
                      <a:pt x="61531" y="0"/>
                      <a:pt x="39624" y="0"/>
                    </a:cubicBezTo>
                    <a:close/>
                    <a:moveTo>
                      <a:pt x="39624" y="62579"/>
                    </a:moveTo>
                    <a:cubicBezTo>
                      <a:pt x="27051" y="62579"/>
                      <a:pt x="16764" y="52292"/>
                      <a:pt x="16764" y="39719"/>
                    </a:cubicBezTo>
                    <a:cubicBezTo>
                      <a:pt x="16764" y="27146"/>
                      <a:pt x="27051" y="16859"/>
                      <a:pt x="39624" y="16859"/>
                    </a:cubicBezTo>
                    <a:cubicBezTo>
                      <a:pt x="52197" y="16859"/>
                      <a:pt x="62484" y="27146"/>
                      <a:pt x="62484" y="39719"/>
                    </a:cubicBezTo>
                    <a:cubicBezTo>
                      <a:pt x="62484" y="52292"/>
                      <a:pt x="52292" y="62579"/>
                      <a:pt x="39624" y="62579"/>
                    </a:cubicBezTo>
                    <a:close/>
                  </a:path>
                </a:pathLst>
              </a:custGeom>
              <a:grpFill/>
              <a:ln w="3175" cap="flat">
                <a:noFill/>
                <a:prstDash val="solid"/>
                <a:miter/>
              </a:ln>
            </p:spPr>
            <p:txBody>
              <a:bodyPr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9pPr>
              </a:lstStyle>
              <a:p>
                <a:endParaRPr lang="en-US"/>
              </a:p>
            </p:txBody>
          </p:sp>
          <p:sp>
            <p:nvSpPr>
              <p:cNvPr id="105" name="Freeform: Shape 104">
                <a:extLst>
                  <a:ext uri="{FF2B5EF4-FFF2-40B4-BE49-F238E27FC236}">
                    <a16:creationId xmlns:a16="http://schemas.microsoft.com/office/drawing/2014/main" id="{D177721A-A6FE-3291-8E5F-EE2271A7F47A}"/>
                  </a:ext>
                </a:extLst>
              </p:cNvPr>
              <p:cNvSpPr/>
              <p:nvPr/>
            </p:nvSpPr>
            <p:spPr>
              <a:xfrm>
                <a:off x="6425403" y="3092676"/>
                <a:ext cx="79248" cy="79247"/>
              </a:xfrm>
              <a:custGeom>
                <a:avLst/>
                <a:gdLst>
                  <a:gd name="connsiteX0" fmla="*/ 39624 w 79248"/>
                  <a:gd name="connsiteY0" fmla="*/ 0 h 79247"/>
                  <a:gd name="connsiteX1" fmla="*/ 0 w 79248"/>
                  <a:gd name="connsiteY1" fmla="*/ 39624 h 79247"/>
                  <a:gd name="connsiteX2" fmla="*/ 39624 w 79248"/>
                  <a:gd name="connsiteY2" fmla="*/ 79248 h 79247"/>
                  <a:gd name="connsiteX3" fmla="*/ 79248 w 79248"/>
                  <a:gd name="connsiteY3" fmla="*/ 39624 h 79247"/>
                  <a:gd name="connsiteX4" fmla="*/ 39624 w 79248"/>
                  <a:gd name="connsiteY4" fmla="*/ 0 h 79247"/>
                  <a:gd name="connsiteX5" fmla="*/ 39624 w 79248"/>
                  <a:gd name="connsiteY5" fmla="*/ 62579 h 79247"/>
                  <a:gd name="connsiteX6" fmla="*/ 16764 w 79248"/>
                  <a:gd name="connsiteY6" fmla="*/ 39719 h 79247"/>
                  <a:gd name="connsiteX7" fmla="*/ 39624 w 79248"/>
                  <a:gd name="connsiteY7" fmla="*/ 16859 h 79247"/>
                  <a:gd name="connsiteX8" fmla="*/ 62484 w 79248"/>
                  <a:gd name="connsiteY8" fmla="*/ 39719 h 79247"/>
                  <a:gd name="connsiteX9" fmla="*/ 39624 w 79248"/>
                  <a:gd name="connsiteY9" fmla="*/ 62579 h 79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248" h="79247">
                    <a:moveTo>
                      <a:pt x="39624" y="0"/>
                    </a:moveTo>
                    <a:cubicBezTo>
                      <a:pt x="17812" y="0"/>
                      <a:pt x="0" y="17812"/>
                      <a:pt x="0" y="39624"/>
                    </a:cubicBezTo>
                    <a:cubicBezTo>
                      <a:pt x="0" y="61436"/>
                      <a:pt x="17812" y="79248"/>
                      <a:pt x="39624" y="79248"/>
                    </a:cubicBezTo>
                    <a:cubicBezTo>
                      <a:pt x="61436" y="79248"/>
                      <a:pt x="79248" y="61436"/>
                      <a:pt x="79248" y="39624"/>
                    </a:cubicBezTo>
                    <a:cubicBezTo>
                      <a:pt x="79248" y="17812"/>
                      <a:pt x="61436" y="0"/>
                      <a:pt x="39624" y="0"/>
                    </a:cubicBezTo>
                    <a:close/>
                    <a:moveTo>
                      <a:pt x="39624" y="62579"/>
                    </a:moveTo>
                    <a:cubicBezTo>
                      <a:pt x="27051" y="62579"/>
                      <a:pt x="16764" y="52292"/>
                      <a:pt x="16764" y="39719"/>
                    </a:cubicBezTo>
                    <a:cubicBezTo>
                      <a:pt x="16764" y="27146"/>
                      <a:pt x="27051" y="16859"/>
                      <a:pt x="39624" y="16859"/>
                    </a:cubicBezTo>
                    <a:cubicBezTo>
                      <a:pt x="52197" y="16859"/>
                      <a:pt x="62484" y="27146"/>
                      <a:pt x="62484" y="39719"/>
                    </a:cubicBezTo>
                    <a:cubicBezTo>
                      <a:pt x="62484" y="52292"/>
                      <a:pt x="52197" y="62579"/>
                      <a:pt x="39624" y="62579"/>
                    </a:cubicBezTo>
                    <a:close/>
                  </a:path>
                </a:pathLst>
              </a:custGeom>
              <a:grpFill/>
              <a:ln w="3175" cap="flat">
                <a:noFill/>
                <a:prstDash val="solid"/>
                <a:miter/>
              </a:ln>
            </p:spPr>
            <p:txBody>
              <a:bodyPr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9pPr>
              </a:lstStyle>
              <a:p>
                <a:endParaRPr lang="en-US"/>
              </a:p>
            </p:txBody>
          </p:sp>
          <p:sp>
            <p:nvSpPr>
              <p:cNvPr id="106" name="Freeform: Shape 105">
                <a:extLst>
                  <a:ext uri="{FF2B5EF4-FFF2-40B4-BE49-F238E27FC236}">
                    <a16:creationId xmlns:a16="http://schemas.microsoft.com/office/drawing/2014/main" id="{EAD7DECD-B95C-638E-0D71-6C79FF1FAFCA}"/>
                  </a:ext>
                </a:extLst>
              </p:cNvPr>
              <p:cNvSpPr/>
              <p:nvPr/>
            </p:nvSpPr>
            <p:spPr>
              <a:xfrm>
                <a:off x="6244999" y="3280973"/>
                <a:ext cx="318008" cy="290429"/>
              </a:xfrm>
              <a:custGeom>
                <a:avLst/>
                <a:gdLst>
                  <a:gd name="connsiteX0" fmla="*/ 310515 w 318008"/>
                  <a:gd name="connsiteY0" fmla="*/ 143268 h 290429"/>
                  <a:gd name="connsiteX1" fmla="*/ 301085 w 318008"/>
                  <a:gd name="connsiteY1" fmla="*/ 150412 h 290429"/>
                  <a:gd name="connsiteX2" fmla="*/ 159639 w 318008"/>
                  <a:gd name="connsiteY2" fmla="*/ 273666 h 290429"/>
                  <a:gd name="connsiteX3" fmla="*/ 29337 w 318008"/>
                  <a:gd name="connsiteY3" fmla="*/ 72117 h 290429"/>
                  <a:gd name="connsiteX4" fmla="*/ 106109 w 318008"/>
                  <a:gd name="connsiteY4" fmla="*/ 87452 h 290429"/>
                  <a:gd name="connsiteX5" fmla="*/ 144209 w 318008"/>
                  <a:gd name="connsiteY5" fmla="*/ 127457 h 290429"/>
                  <a:gd name="connsiteX6" fmla="*/ 174974 w 318008"/>
                  <a:gd name="connsiteY6" fmla="*/ 127457 h 290429"/>
                  <a:gd name="connsiteX7" fmla="*/ 213074 w 318008"/>
                  <a:gd name="connsiteY7" fmla="*/ 87452 h 290429"/>
                  <a:gd name="connsiteX8" fmla="*/ 289751 w 318008"/>
                  <a:gd name="connsiteY8" fmla="*/ 72212 h 290429"/>
                  <a:gd name="connsiteX9" fmla="*/ 301276 w 318008"/>
                  <a:gd name="connsiteY9" fmla="*/ 113550 h 290429"/>
                  <a:gd name="connsiteX10" fmla="*/ 310610 w 318008"/>
                  <a:gd name="connsiteY10" fmla="*/ 120885 h 290429"/>
                  <a:gd name="connsiteX11" fmla="*/ 317945 w 318008"/>
                  <a:gd name="connsiteY11" fmla="*/ 111550 h 290429"/>
                  <a:gd name="connsiteX12" fmla="*/ 271463 w 318008"/>
                  <a:gd name="connsiteY12" fmla="*/ 17253 h 290429"/>
                  <a:gd name="connsiteX13" fmla="*/ 47625 w 318008"/>
                  <a:gd name="connsiteY13" fmla="*/ 17253 h 290429"/>
                  <a:gd name="connsiteX14" fmla="*/ 0 w 318008"/>
                  <a:gd name="connsiteY14" fmla="*/ 130886 h 290429"/>
                  <a:gd name="connsiteX15" fmla="*/ 159544 w 318008"/>
                  <a:gd name="connsiteY15" fmla="*/ 290430 h 290429"/>
                  <a:gd name="connsiteX16" fmla="*/ 264890 w 318008"/>
                  <a:gd name="connsiteY16" fmla="*/ 250710 h 290429"/>
                  <a:gd name="connsiteX17" fmla="*/ 317659 w 318008"/>
                  <a:gd name="connsiteY17" fmla="*/ 152698 h 290429"/>
                  <a:gd name="connsiteX18" fmla="*/ 310515 w 318008"/>
                  <a:gd name="connsiteY18" fmla="*/ 143268 h 290429"/>
                  <a:gd name="connsiteX19" fmla="*/ 159639 w 318008"/>
                  <a:gd name="connsiteY19" fmla="*/ 117170 h 290429"/>
                  <a:gd name="connsiteX20" fmla="*/ 129730 w 318008"/>
                  <a:gd name="connsiteY20" fmla="*/ 89357 h 290429"/>
                  <a:gd name="connsiteX21" fmla="*/ 189452 w 318008"/>
                  <a:gd name="connsiteY21" fmla="*/ 89357 h 290429"/>
                  <a:gd name="connsiteX22" fmla="*/ 159639 w 318008"/>
                  <a:gd name="connsiteY22" fmla="*/ 117170 h 290429"/>
                  <a:gd name="connsiteX23" fmla="*/ 250127 w 318008"/>
                  <a:gd name="connsiteY23" fmla="*/ 24777 h 290429"/>
                  <a:gd name="connsiteX24" fmla="*/ 69056 w 318008"/>
                  <a:gd name="connsiteY24" fmla="*/ 24777 h 290429"/>
                  <a:gd name="connsiteX25" fmla="*/ 250127 w 318008"/>
                  <a:gd name="connsiteY25" fmla="*/ 24777 h 290429"/>
                  <a:gd name="connsiteX26" fmla="*/ 52673 w 318008"/>
                  <a:gd name="connsiteY26" fmla="*/ 36207 h 290429"/>
                  <a:gd name="connsiteX27" fmla="*/ 266510 w 318008"/>
                  <a:gd name="connsiteY27" fmla="*/ 36207 h 290429"/>
                  <a:gd name="connsiteX28" fmla="*/ 281845 w 318008"/>
                  <a:gd name="connsiteY28" fmla="*/ 57067 h 290429"/>
                  <a:gd name="connsiteX29" fmla="*/ 37243 w 318008"/>
                  <a:gd name="connsiteY29" fmla="*/ 57067 h 290429"/>
                  <a:gd name="connsiteX30" fmla="*/ 52673 w 318008"/>
                  <a:gd name="connsiteY30" fmla="*/ 36207 h 290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18008" h="290429">
                    <a:moveTo>
                      <a:pt x="310515" y="143268"/>
                    </a:moveTo>
                    <a:cubicBezTo>
                      <a:pt x="305943" y="142602"/>
                      <a:pt x="301752" y="145840"/>
                      <a:pt x="301085" y="150412"/>
                    </a:cubicBezTo>
                    <a:cubicBezTo>
                      <a:pt x="291465" y="220707"/>
                      <a:pt x="230600" y="273666"/>
                      <a:pt x="159639" y="273666"/>
                    </a:cubicBezTo>
                    <a:cubicBezTo>
                      <a:pt x="56197" y="273666"/>
                      <a:pt x="-13145" y="166414"/>
                      <a:pt x="29337" y="72117"/>
                    </a:cubicBezTo>
                    <a:cubicBezTo>
                      <a:pt x="51340" y="79356"/>
                      <a:pt x="77534" y="84499"/>
                      <a:pt x="106109" y="87452"/>
                    </a:cubicBezTo>
                    <a:cubicBezTo>
                      <a:pt x="108299" y="92310"/>
                      <a:pt x="107537" y="90786"/>
                      <a:pt x="144209" y="127457"/>
                    </a:cubicBezTo>
                    <a:cubicBezTo>
                      <a:pt x="152686" y="135934"/>
                      <a:pt x="166497" y="135934"/>
                      <a:pt x="174974" y="127457"/>
                    </a:cubicBezTo>
                    <a:cubicBezTo>
                      <a:pt x="211646" y="90786"/>
                      <a:pt x="210884" y="92214"/>
                      <a:pt x="213074" y="87452"/>
                    </a:cubicBezTo>
                    <a:cubicBezTo>
                      <a:pt x="241649" y="84594"/>
                      <a:pt x="267748" y="79451"/>
                      <a:pt x="289751" y="72212"/>
                    </a:cubicBezTo>
                    <a:cubicBezTo>
                      <a:pt x="295656" y="85261"/>
                      <a:pt x="299561" y="99168"/>
                      <a:pt x="301276" y="113550"/>
                    </a:cubicBezTo>
                    <a:cubicBezTo>
                      <a:pt x="301847" y="118122"/>
                      <a:pt x="306038" y="121456"/>
                      <a:pt x="310610" y="120885"/>
                    </a:cubicBezTo>
                    <a:cubicBezTo>
                      <a:pt x="315182" y="120313"/>
                      <a:pt x="318516" y="116122"/>
                      <a:pt x="317945" y="111550"/>
                    </a:cubicBezTo>
                    <a:cubicBezTo>
                      <a:pt x="313754" y="77165"/>
                      <a:pt x="298132" y="43446"/>
                      <a:pt x="271463" y="17253"/>
                    </a:cubicBezTo>
                    <a:cubicBezTo>
                      <a:pt x="251079" y="-5988"/>
                      <a:pt x="67532" y="-5512"/>
                      <a:pt x="47625" y="17253"/>
                    </a:cubicBezTo>
                    <a:cubicBezTo>
                      <a:pt x="17240" y="47161"/>
                      <a:pt x="0" y="87357"/>
                      <a:pt x="0" y="130886"/>
                    </a:cubicBezTo>
                    <a:cubicBezTo>
                      <a:pt x="0" y="218897"/>
                      <a:pt x="71533" y="290430"/>
                      <a:pt x="159544" y="290430"/>
                    </a:cubicBezTo>
                    <a:cubicBezTo>
                      <a:pt x="198311" y="290430"/>
                      <a:pt x="235744" y="276333"/>
                      <a:pt x="264890" y="250710"/>
                    </a:cubicBezTo>
                    <a:cubicBezTo>
                      <a:pt x="293751" y="225374"/>
                      <a:pt x="312420" y="190512"/>
                      <a:pt x="317659" y="152698"/>
                    </a:cubicBezTo>
                    <a:cubicBezTo>
                      <a:pt x="318326" y="148126"/>
                      <a:pt x="315087" y="143935"/>
                      <a:pt x="310515" y="143268"/>
                    </a:cubicBezTo>
                    <a:close/>
                    <a:moveTo>
                      <a:pt x="159639" y="117170"/>
                    </a:moveTo>
                    <a:cubicBezTo>
                      <a:pt x="156781" y="117170"/>
                      <a:pt x="158115" y="117741"/>
                      <a:pt x="129730" y="89357"/>
                    </a:cubicBezTo>
                    <a:cubicBezTo>
                      <a:pt x="149447" y="90405"/>
                      <a:pt x="169736" y="90405"/>
                      <a:pt x="189452" y="89357"/>
                    </a:cubicBezTo>
                    <a:cubicBezTo>
                      <a:pt x="161163" y="117741"/>
                      <a:pt x="162496" y="117170"/>
                      <a:pt x="159639" y="117170"/>
                    </a:cubicBezTo>
                    <a:close/>
                    <a:moveTo>
                      <a:pt x="250127" y="24777"/>
                    </a:moveTo>
                    <a:cubicBezTo>
                      <a:pt x="210979" y="35160"/>
                      <a:pt x="109728" y="35636"/>
                      <a:pt x="69056" y="24777"/>
                    </a:cubicBezTo>
                    <a:cubicBezTo>
                      <a:pt x="109252" y="14109"/>
                      <a:pt x="210026" y="14109"/>
                      <a:pt x="250127" y="24777"/>
                    </a:cubicBezTo>
                    <a:close/>
                    <a:moveTo>
                      <a:pt x="52673" y="36207"/>
                    </a:moveTo>
                    <a:cubicBezTo>
                      <a:pt x="84201" y="54210"/>
                      <a:pt x="236315" y="53543"/>
                      <a:pt x="266510" y="36207"/>
                    </a:cubicBezTo>
                    <a:cubicBezTo>
                      <a:pt x="272129" y="42589"/>
                      <a:pt x="277368" y="49638"/>
                      <a:pt x="281845" y="57067"/>
                    </a:cubicBezTo>
                    <a:cubicBezTo>
                      <a:pt x="213170" y="78594"/>
                      <a:pt x="106013" y="78594"/>
                      <a:pt x="37243" y="57067"/>
                    </a:cubicBezTo>
                    <a:cubicBezTo>
                      <a:pt x="41815" y="49733"/>
                      <a:pt x="46958" y="42780"/>
                      <a:pt x="52673" y="36207"/>
                    </a:cubicBezTo>
                    <a:close/>
                  </a:path>
                </a:pathLst>
              </a:custGeom>
              <a:grpFill/>
              <a:ln w="3175" cap="flat">
                <a:noFill/>
                <a:prstDash val="solid"/>
                <a:miter/>
              </a:ln>
            </p:spPr>
            <p:txBody>
              <a:bodyPr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9pPr>
              </a:lstStyle>
              <a:p>
                <a:endParaRPr lang="en-US"/>
              </a:p>
            </p:txBody>
          </p:sp>
          <p:sp>
            <p:nvSpPr>
              <p:cNvPr id="107" name="Freeform: Shape 106">
                <a:extLst>
                  <a:ext uri="{FF2B5EF4-FFF2-40B4-BE49-F238E27FC236}">
                    <a16:creationId xmlns:a16="http://schemas.microsoft.com/office/drawing/2014/main" id="{9CCCC80B-DCDE-A1C2-C41E-A2174222844E}"/>
                  </a:ext>
                </a:extLst>
              </p:cNvPr>
              <p:cNvSpPr/>
              <p:nvPr/>
            </p:nvSpPr>
            <p:spPr>
              <a:xfrm>
                <a:off x="6163370" y="2999902"/>
                <a:ext cx="482631" cy="268509"/>
              </a:xfrm>
              <a:custGeom>
                <a:avLst/>
                <a:gdLst>
                  <a:gd name="connsiteX0" fmla="*/ 460724 w 482631"/>
                  <a:gd name="connsiteY0" fmla="*/ 84296 h 268509"/>
                  <a:gd name="connsiteX1" fmla="*/ 433007 w 482631"/>
                  <a:gd name="connsiteY1" fmla="*/ 84296 h 268509"/>
                  <a:gd name="connsiteX2" fmla="*/ 308515 w 482631"/>
                  <a:gd name="connsiteY2" fmla="*/ 0 h 268509"/>
                  <a:gd name="connsiteX3" fmla="*/ 174117 w 482631"/>
                  <a:gd name="connsiteY3" fmla="*/ 0 h 268509"/>
                  <a:gd name="connsiteX4" fmla="*/ 49530 w 482631"/>
                  <a:gd name="connsiteY4" fmla="*/ 84296 h 268509"/>
                  <a:gd name="connsiteX5" fmla="*/ 21812 w 482631"/>
                  <a:gd name="connsiteY5" fmla="*/ 84296 h 268509"/>
                  <a:gd name="connsiteX6" fmla="*/ 0 w 482631"/>
                  <a:gd name="connsiteY6" fmla="*/ 106108 h 268509"/>
                  <a:gd name="connsiteX7" fmla="*/ 0 w 482631"/>
                  <a:gd name="connsiteY7" fmla="*/ 158972 h 268509"/>
                  <a:gd name="connsiteX8" fmla="*/ 21812 w 482631"/>
                  <a:gd name="connsiteY8" fmla="*/ 180784 h 268509"/>
                  <a:gd name="connsiteX9" fmla="*/ 48196 w 482631"/>
                  <a:gd name="connsiteY9" fmla="*/ 180784 h 268509"/>
                  <a:gd name="connsiteX10" fmla="*/ 174117 w 482631"/>
                  <a:gd name="connsiteY10" fmla="*/ 268510 h 268509"/>
                  <a:gd name="connsiteX11" fmla="*/ 308515 w 482631"/>
                  <a:gd name="connsiteY11" fmla="*/ 268510 h 268509"/>
                  <a:gd name="connsiteX12" fmla="*/ 434435 w 482631"/>
                  <a:gd name="connsiteY12" fmla="*/ 180784 h 268509"/>
                  <a:gd name="connsiteX13" fmla="*/ 460820 w 482631"/>
                  <a:gd name="connsiteY13" fmla="*/ 180784 h 268509"/>
                  <a:gd name="connsiteX14" fmla="*/ 482632 w 482631"/>
                  <a:gd name="connsiteY14" fmla="*/ 158972 h 268509"/>
                  <a:gd name="connsiteX15" fmla="*/ 482632 w 482631"/>
                  <a:gd name="connsiteY15" fmla="*/ 106108 h 268509"/>
                  <a:gd name="connsiteX16" fmla="*/ 460724 w 482631"/>
                  <a:gd name="connsiteY16" fmla="*/ 84296 h 268509"/>
                  <a:gd name="connsiteX17" fmla="*/ 43244 w 482631"/>
                  <a:gd name="connsiteY17" fmla="*/ 163925 h 268509"/>
                  <a:gd name="connsiteX18" fmla="*/ 21908 w 482631"/>
                  <a:gd name="connsiteY18" fmla="*/ 163925 h 268509"/>
                  <a:gd name="connsiteX19" fmla="*/ 16859 w 482631"/>
                  <a:gd name="connsiteY19" fmla="*/ 158877 h 268509"/>
                  <a:gd name="connsiteX20" fmla="*/ 16859 w 482631"/>
                  <a:gd name="connsiteY20" fmla="*/ 106013 h 268509"/>
                  <a:gd name="connsiteX21" fmla="*/ 21908 w 482631"/>
                  <a:gd name="connsiteY21" fmla="*/ 100965 h 268509"/>
                  <a:gd name="connsiteX22" fmla="*/ 44101 w 482631"/>
                  <a:gd name="connsiteY22" fmla="*/ 100965 h 268509"/>
                  <a:gd name="connsiteX23" fmla="*/ 43244 w 482631"/>
                  <a:gd name="connsiteY23" fmla="*/ 163925 h 268509"/>
                  <a:gd name="connsiteX24" fmla="*/ 425768 w 482631"/>
                  <a:gd name="connsiteY24" fmla="*/ 139160 h 268509"/>
                  <a:gd name="connsiteX25" fmla="*/ 308420 w 482631"/>
                  <a:gd name="connsiteY25" fmla="*/ 251650 h 268509"/>
                  <a:gd name="connsiteX26" fmla="*/ 174022 w 482631"/>
                  <a:gd name="connsiteY26" fmla="*/ 251650 h 268509"/>
                  <a:gd name="connsiteX27" fmla="*/ 62294 w 482631"/>
                  <a:gd name="connsiteY27" fmla="*/ 170307 h 268509"/>
                  <a:gd name="connsiteX28" fmla="*/ 62198 w 482631"/>
                  <a:gd name="connsiteY28" fmla="*/ 169736 h 268509"/>
                  <a:gd name="connsiteX29" fmla="*/ 174117 w 482631"/>
                  <a:gd name="connsiteY29" fmla="*/ 16764 h 268509"/>
                  <a:gd name="connsiteX30" fmla="*/ 308515 w 482631"/>
                  <a:gd name="connsiteY30" fmla="*/ 16764 h 268509"/>
                  <a:gd name="connsiteX31" fmla="*/ 425768 w 482631"/>
                  <a:gd name="connsiteY31" fmla="*/ 139160 h 268509"/>
                  <a:gd name="connsiteX32" fmla="*/ 465677 w 482631"/>
                  <a:gd name="connsiteY32" fmla="*/ 158877 h 268509"/>
                  <a:gd name="connsiteX33" fmla="*/ 460629 w 482631"/>
                  <a:gd name="connsiteY33" fmla="*/ 163925 h 268509"/>
                  <a:gd name="connsiteX34" fmla="*/ 439293 w 482631"/>
                  <a:gd name="connsiteY34" fmla="*/ 163925 h 268509"/>
                  <a:gd name="connsiteX35" fmla="*/ 438436 w 482631"/>
                  <a:gd name="connsiteY35" fmla="*/ 101060 h 268509"/>
                  <a:gd name="connsiteX36" fmla="*/ 460629 w 482631"/>
                  <a:gd name="connsiteY36" fmla="*/ 101060 h 268509"/>
                  <a:gd name="connsiteX37" fmla="*/ 465677 w 482631"/>
                  <a:gd name="connsiteY37" fmla="*/ 106108 h 268509"/>
                  <a:gd name="connsiteX38" fmla="*/ 465677 w 482631"/>
                  <a:gd name="connsiteY38" fmla="*/ 158877 h 268509"/>
                  <a:gd name="connsiteX39" fmla="*/ 465677 w 482631"/>
                  <a:gd name="connsiteY39" fmla="*/ 158877 h 268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82631" h="268509">
                    <a:moveTo>
                      <a:pt x="460724" y="84296"/>
                    </a:moveTo>
                    <a:lnTo>
                      <a:pt x="433007" y="84296"/>
                    </a:lnTo>
                    <a:cubicBezTo>
                      <a:pt x="413195" y="34957"/>
                      <a:pt x="364808" y="0"/>
                      <a:pt x="308515" y="0"/>
                    </a:cubicBezTo>
                    <a:lnTo>
                      <a:pt x="174117" y="0"/>
                    </a:lnTo>
                    <a:cubicBezTo>
                      <a:pt x="117729" y="0"/>
                      <a:pt x="69437" y="34957"/>
                      <a:pt x="49530" y="84296"/>
                    </a:cubicBezTo>
                    <a:lnTo>
                      <a:pt x="21812" y="84296"/>
                    </a:lnTo>
                    <a:cubicBezTo>
                      <a:pt x="9811" y="84296"/>
                      <a:pt x="0" y="94107"/>
                      <a:pt x="0" y="106108"/>
                    </a:cubicBezTo>
                    <a:lnTo>
                      <a:pt x="0" y="158972"/>
                    </a:lnTo>
                    <a:cubicBezTo>
                      <a:pt x="0" y="170974"/>
                      <a:pt x="9811" y="180784"/>
                      <a:pt x="21812" y="180784"/>
                    </a:cubicBezTo>
                    <a:lnTo>
                      <a:pt x="48196" y="180784"/>
                    </a:lnTo>
                    <a:cubicBezTo>
                      <a:pt x="67151" y="231934"/>
                      <a:pt x="116396" y="268510"/>
                      <a:pt x="174117" y="268510"/>
                    </a:cubicBezTo>
                    <a:lnTo>
                      <a:pt x="308515" y="268510"/>
                    </a:lnTo>
                    <a:cubicBezTo>
                      <a:pt x="366141" y="268510"/>
                      <a:pt x="415480" y="231934"/>
                      <a:pt x="434435" y="180784"/>
                    </a:cubicBezTo>
                    <a:lnTo>
                      <a:pt x="460820" y="180784"/>
                    </a:lnTo>
                    <a:cubicBezTo>
                      <a:pt x="472821" y="180784"/>
                      <a:pt x="482632" y="170974"/>
                      <a:pt x="482632" y="158972"/>
                    </a:cubicBezTo>
                    <a:lnTo>
                      <a:pt x="482632" y="106108"/>
                    </a:lnTo>
                    <a:cubicBezTo>
                      <a:pt x="482441" y="94012"/>
                      <a:pt x="472726" y="84296"/>
                      <a:pt x="460724" y="84296"/>
                    </a:cubicBezTo>
                    <a:close/>
                    <a:moveTo>
                      <a:pt x="43244" y="163925"/>
                    </a:moveTo>
                    <a:lnTo>
                      <a:pt x="21908" y="163925"/>
                    </a:lnTo>
                    <a:cubicBezTo>
                      <a:pt x="19145" y="163925"/>
                      <a:pt x="16859" y="161639"/>
                      <a:pt x="16859" y="158877"/>
                    </a:cubicBezTo>
                    <a:lnTo>
                      <a:pt x="16859" y="106013"/>
                    </a:lnTo>
                    <a:cubicBezTo>
                      <a:pt x="16859" y="103251"/>
                      <a:pt x="19145" y="100965"/>
                      <a:pt x="21908" y="100965"/>
                    </a:cubicBezTo>
                    <a:lnTo>
                      <a:pt x="44101" y="100965"/>
                    </a:lnTo>
                    <a:cubicBezTo>
                      <a:pt x="38862" y="121444"/>
                      <a:pt x="38576" y="143161"/>
                      <a:pt x="43244" y="163925"/>
                    </a:cubicBezTo>
                    <a:close/>
                    <a:moveTo>
                      <a:pt x="425768" y="139160"/>
                    </a:moveTo>
                    <a:cubicBezTo>
                      <a:pt x="423101" y="201549"/>
                      <a:pt x="371666" y="251650"/>
                      <a:pt x="308420" y="251650"/>
                    </a:cubicBezTo>
                    <a:lnTo>
                      <a:pt x="174022" y="251650"/>
                    </a:lnTo>
                    <a:cubicBezTo>
                      <a:pt x="121825" y="251650"/>
                      <a:pt x="77534" y="217456"/>
                      <a:pt x="62294" y="170307"/>
                    </a:cubicBezTo>
                    <a:cubicBezTo>
                      <a:pt x="62294" y="170117"/>
                      <a:pt x="62198" y="169926"/>
                      <a:pt x="62198" y="169736"/>
                    </a:cubicBezTo>
                    <a:cubicBezTo>
                      <a:pt x="38195" y="94679"/>
                      <a:pt x="94393" y="16764"/>
                      <a:pt x="174117" y="16764"/>
                    </a:cubicBezTo>
                    <a:lnTo>
                      <a:pt x="308515" y="16764"/>
                    </a:lnTo>
                    <a:cubicBezTo>
                      <a:pt x="375476" y="16764"/>
                      <a:pt x="428530" y="72771"/>
                      <a:pt x="425768" y="139160"/>
                    </a:cubicBezTo>
                    <a:close/>
                    <a:moveTo>
                      <a:pt x="465677" y="158877"/>
                    </a:moveTo>
                    <a:cubicBezTo>
                      <a:pt x="465677" y="161639"/>
                      <a:pt x="463391" y="163925"/>
                      <a:pt x="460629" y="163925"/>
                    </a:cubicBezTo>
                    <a:lnTo>
                      <a:pt x="439293" y="163925"/>
                    </a:lnTo>
                    <a:cubicBezTo>
                      <a:pt x="443960" y="143351"/>
                      <a:pt x="443675" y="121634"/>
                      <a:pt x="438436" y="101060"/>
                    </a:cubicBezTo>
                    <a:lnTo>
                      <a:pt x="460629" y="101060"/>
                    </a:lnTo>
                    <a:cubicBezTo>
                      <a:pt x="463391" y="101060"/>
                      <a:pt x="465677" y="103346"/>
                      <a:pt x="465677" y="106108"/>
                    </a:cubicBezTo>
                    <a:lnTo>
                      <a:pt x="465677" y="158877"/>
                    </a:lnTo>
                    <a:lnTo>
                      <a:pt x="465677" y="158877"/>
                    </a:lnTo>
                    <a:close/>
                  </a:path>
                </a:pathLst>
              </a:custGeom>
              <a:grpFill/>
              <a:ln w="3175" cap="flat">
                <a:noFill/>
                <a:prstDash val="solid"/>
                <a:miter/>
              </a:ln>
            </p:spPr>
            <p:txBody>
              <a:bodyPr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9pPr>
              </a:lstStyle>
              <a:p>
                <a:endParaRPr lang="en-US"/>
              </a:p>
            </p:txBody>
          </p:sp>
          <p:sp>
            <p:nvSpPr>
              <p:cNvPr id="108" name="Freeform: Shape 107">
                <a:extLst>
                  <a:ext uri="{FF2B5EF4-FFF2-40B4-BE49-F238E27FC236}">
                    <a16:creationId xmlns:a16="http://schemas.microsoft.com/office/drawing/2014/main" id="{8D4D30AC-79ED-88F1-B792-9AB58096ED83}"/>
                  </a:ext>
                </a:extLst>
              </p:cNvPr>
              <p:cNvSpPr/>
              <p:nvPr/>
            </p:nvSpPr>
            <p:spPr>
              <a:xfrm>
                <a:off x="6246428" y="3037526"/>
                <a:ext cx="316420" cy="193166"/>
              </a:xfrm>
              <a:custGeom>
                <a:avLst/>
                <a:gdLst>
                  <a:gd name="connsiteX0" fmla="*/ 219837 w 316420"/>
                  <a:gd name="connsiteY0" fmla="*/ 0 h 193166"/>
                  <a:gd name="connsiteX1" fmla="*/ 177737 w 316420"/>
                  <a:gd name="connsiteY1" fmla="*/ 0 h 193166"/>
                  <a:gd name="connsiteX2" fmla="*/ 169354 w 316420"/>
                  <a:gd name="connsiteY2" fmla="*/ 8382 h 193166"/>
                  <a:gd name="connsiteX3" fmla="*/ 177737 w 316420"/>
                  <a:gd name="connsiteY3" fmla="*/ 16764 h 193166"/>
                  <a:gd name="connsiteX4" fmla="*/ 219837 w 316420"/>
                  <a:gd name="connsiteY4" fmla="*/ 16764 h 193166"/>
                  <a:gd name="connsiteX5" fmla="*/ 299657 w 316420"/>
                  <a:gd name="connsiteY5" fmla="*/ 96583 h 193166"/>
                  <a:gd name="connsiteX6" fmla="*/ 219837 w 316420"/>
                  <a:gd name="connsiteY6" fmla="*/ 176403 h 193166"/>
                  <a:gd name="connsiteX7" fmla="*/ 96584 w 316420"/>
                  <a:gd name="connsiteY7" fmla="*/ 176403 h 193166"/>
                  <a:gd name="connsiteX8" fmla="*/ 16764 w 316420"/>
                  <a:gd name="connsiteY8" fmla="*/ 96583 h 193166"/>
                  <a:gd name="connsiteX9" fmla="*/ 96584 w 316420"/>
                  <a:gd name="connsiteY9" fmla="*/ 16764 h 193166"/>
                  <a:gd name="connsiteX10" fmla="*/ 138684 w 316420"/>
                  <a:gd name="connsiteY10" fmla="*/ 16764 h 193166"/>
                  <a:gd name="connsiteX11" fmla="*/ 147066 w 316420"/>
                  <a:gd name="connsiteY11" fmla="*/ 8382 h 193166"/>
                  <a:gd name="connsiteX12" fmla="*/ 138684 w 316420"/>
                  <a:gd name="connsiteY12" fmla="*/ 0 h 193166"/>
                  <a:gd name="connsiteX13" fmla="*/ 96584 w 316420"/>
                  <a:gd name="connsiteY13" fmla="*/ 0 h 193166"/>
                  <a:gd name="connsiteX14" fmla="*/ 0 w 316420"/>
                  <a:gd name="connsiteY14" fmla="*/ 96583 h 193166"/>
                  <a:gd name="connsiteX15" fmla="*/ 96584 w 316420"/>
                  <a:gd name="connsiteY15" fmla="*/ 193167 h 193166"/>
                  <a:gd name="connsiteX16" fmla="*/ 219837 w 316420"/>
                  <a:gd name="connsiteY16" fmla="*/ 193167 h 193166"/>
                  <a:gd name="connsiteX17" fmla="*/ 316421 w 316420"/>
                  <a:gd name="connsiteY17" fmla="*/ 96583 h 193166"/>
                  <a:gd name="connsiteX18" fmla="*/ 219837 w 316420"/>
                  <a:gd name="connsiteY18" fmla="*/ 0 h 193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6420" h="193166">
                    <a:moveTo>
                      <a:pt x="219837" y="0"/>
                    </a:moveTo>
                    <a:lnTo>
                      <a:pt x="177737" y="0"/>
                    </a:lnTo>
                    <a:cubicBezTo>
                      <a:pt x="173069" y="0"/>
                      <a:pt x="169354" y="3715"/>
                      <a:pt x="169354" y="8382"/>
                    </a:cubicBezTo>
                    <a:cubicBezTo>
                      <a:pt x="169354" y="13049"/>
                      <a:pt x="173069" y="16764"/>
                      <a:pt x="177737" y="16764"/>
                    </a:cubicBezTo>
                    <a:lnTo>
                      <a:pt x="219837" y="16764"/>
                    </a:lnTo>
                    <a:cubicBezTo>
                      <a:pt x="263843" y="16764"/>
                      <a:pt x="299657" y="52578"/>
                      <a:pt x="299657" y="96583"/>
                    </a:cubicBezTo>
                    <a:cubicBezTo>
                      <a:pt x="299657" y="140589"/>
                      <a:pt x="263843" y="176403"/>
                      <a:pt x="219837" y="176403"/>
                    </a:cubicBezTo>
                    <a:lnTo>
                      <a:pt x="96584" y="176403"/>
                    </a:lnTo>
                    <a:cubicBezTo>
                      <a:pt x="52578" y="176403"/>
                      <a:pt x="16764" y="140589"/>
                      <a:pt x="16764" y="96583"/>
                    </a:cubicBezTo>
                    <a:cubicBezTo>
                      <a:pt x="16764" y="52578"/>
                      <a:pt x="52578" y="16764"/>
                      <a:pt x="96584" y="16764"/>
                    </a:cubicBezTo>
                    <a:lnTo>
                      <a:pt x="138684" y="16764"/>
                    </a:lnTo>
                    <a:cubicBezTo>
                      <a:pt x="143351" y="16764"/>
                      <a:pt x="147066" y="13049"/>
                      <a:pt x="147066" y="8382"/>
                    </a:cubicBezTo>
                    <a:cubicBezTo>
                      <a:pt x="147066" y="3715"/>
                      <a:pt x="143351" y="0"/>
                      <a:pt x="138684" y="0"/>
                    </a:cubicBezTo>
                    <a:lnTo>
                      <a:pt x="96584" y="0"/>
                    </a:lnTo>
                    <a:cubicBezTo>
                      <a:pt x="43339" y="0"/>
                      <a:pt x="0" y="43339"/>
                      <a:pt x="0" y="96583"/>
                    </a:cubicBezTo>
                    <a:cubicBezTo>
                      <a:pt x="0" y="149828"/>
                      <a:pt x="43339" y="193167"/>
                      <a:pt x="96584" y="193167"/>
                    </a:cubicBezTo>
                    <a:lnTo>
                      <a:pt x="219837" y="193167"/>
                    </a:lnTo>
                    <a:cubicBezTo>
                      <a:pt x="273082" y="193167"/>
                      <a:pt x="316421" y="149828"/>
                      <a:pt x="316421" y="96583"/>
                    </a:cubicBezTo>
                    <a:cubicBezTo>
                      <a:pt x="316421" y="43339"/>
                      <a:pt x="273082" y="0"/>
                      <a:pt x="219837" y="0"/>
                    </a:cubicBezTo>
                    <a:close/>
                  </a:path>
                </a:pathLst>
              </a:custGeom>
              <a:grpFill/>
              <a:ln w="3175" cap="flat">
                <a:noFill/>
                <a:prstDash val="solid"/>
                <a:miter/>
              </a:ln>
            </p:spPr>
            <p:txBody>
              <a:bodyPr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9pPr>
              </a:lstStyle>
              <a:p>
                <a:endParaRPr lang="en-US"/>
              </a:p>
            </p:txBody>
          </p:sp>
        </p:grpSp>
      </p:grpSp>
      <p:sp>
        <p:nvSpPr>
          <p:cNvPr id="81" name="Freeform: Shape 80">
            <a:extLst>
              <a:ext uri="{FF2B5EF4-FFF2-40B4-BE49-F238E27FC236}">
                <a16:creationId xmlns:a16="http://schemas.microsoft.com/office/drawing/2014/main" id="{DE74D6D8-12C0-DB83-2E3F-3EC7D6929799}"/>
              </a:ext>
            </a:extLst>
          </p:cNvPr>
          <p:cNvSpPr/>
          <p:nvPr/>
        </p:nvSpPr>
        <p:spPr>
          <a:xfrm>
            <a:off x="884110" y="3989279"/>
            <a:ext cx="458971" cy="608635"/>
          </a:xfrm>
          <a:custGeom>
            <a:avLst/>
            <a:gdLst>
              <a:gd name="connsiteX0" fmla="*/ 562661 w 585556"/>
              <a:gd name="connsiteY0" fmla="*/ 534656 h 776499"/>
              <a:gd name="connsiteX1" fmla="*/ 499013 w 585556"/>
              <a:gd name="connsiteY1" fmla="*/ 534656 h 776499"/>
              <a:gd name="connsiteX2" fmla="*/ 499013 w 585556"/>
              <a:gd name="connsiteY2" fmla="*/ 509197 h 776499"/>
              <a:gd name="connsiteX3" fmla="*/ 511743 w 585556"/>
              <a:gd name="connsiteY3" fmla="*/ 473554 h 776499"/>
              <a:gd name="connsiteX4" fmla="*/ 511743 w 585556"/>
              <a:gd name="connsiteY4" fmla="*/ 473554 h 776499"/>
              <a:gd name="connsiteX5" fmla="*/ 524472 w 585556"/>
              <a:gd name="connsiteY5" fmla="*/ 445549 h 776499"/>
              <a:gd name="connsiteX6" fmla="*/ 486284 w 585556"/>
              <a:gd name="connsiteY6" fmla="*/ 407361 h 776499"/>
              <a:gd name="connsiteX7" fmla="*/ 460825 w 585556"/>
              <a:gd name="connsiteY7" fmla="*/ 407361 h 776499"/>
              <a:gd name="connsiteX8" fmla="*/ 460825 w 585556"/>
              <a:gd name="connsiteY8" fmla="*/ 369172 h 776499"/>
              <a:gd name="connsiteX9" fmla="*/ 472281 w 585556"/>
              <a:gd name="connsiteY9" fmla="*/ 347532 h 776499"/>
              <a:gd name="connsiteX10" fmla="*/ 476100 w 585556"/>
              <a:gd name="connsiteY10" fmla="*/ 343713 h 776499"/>
              <a:gd name="connsiteX11" fmla="*/ 477373 w 585556"/>
              <a:gd name="connsiteY11" fmla="*/ 342440 h 776499"/>
              <a:gd name="connsiteX12" fmla="*/ 477373 w 585556"/>
              <a:gd name="connsiteY12" fmla="*/ 341167 h 776499"/>
              <a:gd name="connsiteX13" fmla="*/ 485011 w 585556"/>
              <a:gd name="connsiteY13" fmla="*/ 318254 h 776499"/>
              <a:gd name="connsiteX14" fmla="*/ 459552 w 585556"/>
              <a:gd name="connsiteY14" fmla="*/ 282612 h 776499"/>
              <a:gd name="connsiteX15" fmla="*/ 332257 w 585556"/>
              <a:gd name="connsiteY15" fmla="*/ 120947 h 776499"/>
              <a:gd name="connsiteX16" fmla="*/ 332257 w 585556"/>
              <a:gd name="connsiteY16" fmla="*/ 89123 h 776499"/>
              <a:gd name="connsiteX17" fmla="*/ 306798 w 585556"/>
              <a:gd name="connsiteY17" fmla="*/ 53481 h 776499"/>
              <a:gd name="connsiteX18" fmla="*/ 306798 w 585556"/>
              <a:gd name="connsiteY18" fmla="*/ 50935 h 776499"/>
              <a:gd name="connsiteX19" fmla="*/ 306798 w 585556"/>
              <a:gd name="connsiteY19" fmla="*/ 25476 h 776499"/>
              <a:gd name="connsiteX20" fmla="*/ 294068 w 585556"/>
              <a:gd name="connsiteY20" fmla="*/ 12746 h 776499"/>
              <a:gd name="connsiteX21" fmla="*/ 281339 w 585556"/>
              <a:gd name="connsiteY21" fmla="*/ 25476 h 776499"/>
              <a:gd name="connsiteX22" fmla="*/ 281339 w 585556"/>
              <a:gd name="connsiteY22" fmla="*/ 50935 h 776499"/>
              <a:gd name="connsiteX23" fmla="*/ 281339 w 585556"/>
              <a:gd name="connsiteY23" fmla="*/ 53481 h 776499"/>
              <a:gd name="connsiteX24" fmla="*/ 255880 w 585556"/>
              <a:gd name="connsiteY24" fmla="*/ 89123 h 776499"/>
              <a:gd name="connsiteX25" fmla="*/ 255880 w 585556"/>
              <a:gd name="connsiteY25" fmla="*/ 119674 h 776499"/>
              <a:gd name="connsiteX26" fmla="*/ 128585 w 585556"/>
              <a:gd name="connsiteY26" fmla="*/ 281339 h 776499"/>
              <a:gd name="connsiteX27" fmla="*/ 103126 w 585556"/>
              <a:gd name="connsiteY27" fmla="*/ 316981 h 776499"/>
              <a:gd name="connsiteX28" fmla="*/ 110763 w 585556"/>
              <a:gd name="connsiteY28" fmla="*/ 339894 h 776499"/>
              <a:gd name="connsiteX29" fmla="*/ 110763 w 585556"/>
              <a:gd name="connsiteY29" fmla="*/ 341167 h 776499"/>
              <a:gd name="connsiteX30" fmla="*/ 112037 w 585556"/>
              <a:gd name="connsiteY30" fmla="*/ 342440 h 776499"/>
              <a:gd name="connsiteX31" fmla="*/ 115855 w 585556"/>
              <a:gd name="connsiteY31" fmla="*/ 346259 h 776499"/>
              <a:gd name="connsiteX32" fmla="*/ 127312 w 585556"/>
              <a:gd name="connsiteY32" fmla="*/ 367899 h 776499"/>
              <a:gd name="connsiteX33" fmla="*/ 127312 w 585556"/>
              <a:gd name="connsiteY33" fmla="*/ 406088 h 776499"/>
              <a:gd name="connsiteX34" fmla="*/ 101853 w 585556"/>
              <a:gd name="connsiteY34" fmla="*/ 406088 h 776499"/>
              <a:gd name="connsiteX35" fmla="*/ 63664 w 585556"/>
              <a:gd name="connsiteY35" fmla="*/ 444276 h 776499"/>
              <a:gd name="connsiteX36" fmla="*/ 76394 w 585556"/>
              <a:gd name="connsiteY36" fmla="*/ 472281 h 776499"/>
              <a:gd name="connsiteX37" fmla="*/ 76394 w 585556"/>
              <a:gd name="connsiteY37" fmla="*/ 472281 h 776499"/>
              <a:gd name="connsiteX38" fmla="*/ 89123 w 585556"/>
              <a:gd name="connsiteY38" fmla="*/ 507924 h 776499"/>
              <a:gd name="connsiteX39" fmla="*/ 89123 w 585556"/>
              <a:gd name="connsiteY39" fmla="*/ 533383 h 776499"/>
              <a:gd name="connsiteX40" fmla="*/ 25476 w 585556"/>
              <a:gd name="connsiteY40" fmla="*/ 533383 h 776499"/>
              <a:gd name="connsiteX41" fmla="*/ 12746 w 585556"/>
              <a:gd name="connsiteY41" fmla="*/ 546112 h 776499"/>
              <a:gd name="connsiteX42" fmla="*/ 12746 w 585556"/>
              <a:gd name="connsiteY42" fmla="*/ 597030 h 776499"/>
              <a:gd name="connsiteX43" fmla="*/ 25476 w 585556"/>
              <a:gd name="connsiteY43" fmla="*/ 609760 h 776499"/>
              <a:gd name="connsiteX44" fmla="*/ 25476 w 585556"/>
              <a:gd name="connsiteY44" fmla="*/ 762514 h 776499"/>
              <a:gd name="connsiteX45" fmla="*/ 38205 w 585556"/>
              <a:gd name="connsiteY45" fmla="*/ 775243 h 776499"/>
              <a:gd name="connsiteX46" fmla="*/ 292795 w 585556"/>
              <a:gd name="connsiteY46" fmla="*/ 775243 h 776499"/>
              <a:gd name="connsiteX47" fmla="*/ 547385 w 585556"/>
              <a:gd name="connsiteY47" fmla="*/ 775243 h 776499"/>
              <a:gd name="connsiteX48" fmla="*/ 560115 w 585556"/>
              <a:gd name="connsiteY48" fmla="*/ 762514 h 776499"/>
              <a:gd name="connsiteX49" fmla="*/ 560115 w 585556"/>
              <a:gd name="connsiteY49" fmla="*/ 611033 h 776499"/>
              <a:gd name="connsiteX50" fmla="*/ 572844 w 585556"/>
              <a:gd name="connsiteY50" fmla="*/ 598303 h 776499"/>
              <a:gd name="connsiteX51" fmla="*/ 572844 w 585556"/>
              <a:gd name="connsiteY51" fmla="*/ 547385 h 776499"/>
              <a:gd name="connsiteX52" fmla="*/ 562661 w 585556"/>
              <a:gd name="connsiteY52" fmla="*/ 534656 h 776499"/>
              <a:gd name="connsiteX53" fmla="*/ 117128 w 585556"/>
              <a:gd name="connsiteY53" fmla="*/ 509197 h 776499"/>
              <a:gd name="connsiteX54" fmla="*/ 117128 w 585556"/>
              <a:gd name="connsiteY54" fmla="*/ 496467 h 776499"/>
              <a:gd name="connsiteX55" fmla="*/ 129858 w 585556"/>
              <a:gd name="connsiteY55" fmla="*/ 483738 h 776499"/>
              <a:gd name="connsiteX56" fmla="*/ 155317 w 585556"/>
              <a:gd name="connsiteY56" fmla="*/ 483738 h 776499"/>
              <a:gd name="connsiteX57" fmla="*/ 168046 w 585556"/>
              <a:gd name="connsiteY57" fmla="*/ 496467 h 776499"/>
              <a:gd name="connsiteX58" fmla="*/ 168046 w 585556"/>
              <a:gd name="connsiteY58" fmla="*/ 534656 h 776499"/>
              <a:gd name="connsiteX59" fmla="*/ 117128 w 585556"/>
              <a:gd name="connsiteY59" fmla="*/ 534656 h 776499"/>
              <a:gd name="connsiteX60" fmla="*/ 117128 w 585556"/>
              <a:gd name="connsiteY60" fmla="*/ 509197 h 776499"/>
              <a:gd name="connsiteX61" fmla="*/ 193505 w 585556"/>
              <a:gd name="connsiteY61" fmla="*/ 496467 h 776499"/>
              <a:gd name="connsiteX62" fmla="*/ 206235 w 585556"/>
              <a:gd name="connsiteY62" fmla="*/ 483738 h 776499"/>
              <a:gd name="connsiteX63" fmla="*/ 231694 w 585556"/>
              <a:gd name="connsiteY63" fmla="*/ 483738 h 776499"/>
              <a:gd name="connsiteX64" fmla="*/ 244423 w 585556"/>
              <a:gd name="connsiteY64" fmla="*/ 496467 h 776499"/>
              <a:gd name="connsiteX65" fmla="*/ 244423 w 585556"/>
              <a:gd name="connsiteY65" fmla="*/ 534656 h 776499"/>
              <a:gd name="connsiteX66" fmla="*/ 193505 w 585556"/>
              <a:gd name="connsiteY66" fmla="*/ 534656 h 776499"/>
              <a:gd name="connsiteX67" fmla="*/ 193505 w 585556"/>
              <a:gd name="connsiteY67" fmla="*/ 496467 h 776499"/>
              <a:gd name="connsiteX68" fmla="*/ 269882 w 585556"/>
              <a:gd name="connsiteY68" fmla="*/ 496467 h 776499"/>
              <a:gd name="connsiteX69" fmla="*/ 282612 w 585556"/>
              <a:gd name="connsiteY69" fmla="*/ 483738 h 776499"/>
              <a:gd name="connsiteX70" fmla="*/ 308071 w 585556"/>
              <a:gd name="connsiteY70" fmla="*/ 483738 h 776499"/>
              <a:gd name="connsiteX71" fmla="*/ 320800 w 585556"/>
              <a:gd name="connsiteY71" fmla="*/ 496467 h 776499"/>
              <a:gd name="connsiteX72" fmla="*/ 320800 w 585556"/>
              <a:gd name="connsiteY72" fmla="*/ 534656 h 776499"/>
              <a:gd name="connsiteX73" fmla="*/ 269882 w 585556"/>
              <a:gd name="connsiteY73" fmla="*/ 534656 h 776499"/>
              <a:gd name="connsiteX74" fmla="*/ 269882 w 585556"/>
              <a:gd name="connsiteY74" fmla="*/ 496467 h 776499"/>
              <a:gd name="connsiteX75" fmla="*/ 346259 w 585556"/>
              <a:gd name="connsiteY75" fmla="*/ 496467 h 776499"/>
              <a:gd name="connsiteX76" fmla="*/ 358989 w 585556"/>
              <a:gd name="connsiteY76" fmla="*/ 483738 h 776499"/>
              <a:gd name="connsiteX77" fmla="*/ 384448 w 585556"/>
              <a:gd name="connsiteY77" fmla="*/ 483738 h 776499"/>
              <a:gd name="connsiteX78" fmla="*/ 397177 w 585556"/>
              <a:gd name="connsiteY78" fmla="*/ 496467 h 776499"/>
              <a:gd name="connsiteX79" fmla="*/ 397177 w 585556"/>
              <a:gd name="connsiteY79" fmla="*/ 534656 h 776499"/>
              <a:gd name="connsiteX80" fmla="*/ 346259 w 585556"/>
              <a:gd name="connsiteY80" fmla="*/ 534656 h 776499"/>
              <a:gd name="connsiteX81" fmla="*/ 346259 w 585556"/>
              <a:gd name="connsiteY81" fmla="*/ 496467 h 776499"/>
              <a:gd name="connsiteX82" fmla="*/ 422636 w 585556"/>
              <a:gd name="connsiteY82" fmla="*/ 496467 h 776499"/>
              <a:gd name="connsiteX83" fmla="*/ 435366 w 585556"/>
              <a:gd name="connsiteY83" fmla="*/ 483738 h 776499"/>
              <a:gd name="connsiteX84" fmla="*/ 460825 w 585556"/>
              <a:gd name="connsiteY84" fmla="*/ 483738 h 776499"/>
              <a:gd name="connsiteX85" fmla="*/ 473554 w 585556"/>
              <a:gd name="connsiteY85" fmla="*/ 496467 h 776499"/>
              <a:gd name="connsiteX86" fmla="*/ 473554 w 585556"/>
              <a:gd name="connsiteY86" fmla="*/ 509197 h 776499"/>
              <a:gd name="connsiteX87" fmla="*/ 473554 w 585556"/>
              <a:gd name="connsiteY87" fmla="*/ 534656 h 776499"/>
              <a:gd name="connsiteX88" fmla="*/ 422636 w 585556"/>
              <a:gd name="connsiteY88" fmla="*/ 534656 h 776499"/>
              <a:gd name="connsiteX89" fmla="*/ 422636 w 585556"/>
              <a:gd name="connsiteY89" fmla="*/ 496467 h 776499"/>
              <a:gd name="connsiteX90" fmla="*/ 384448 w 585556"/>
              <a:gd name="connsiteY90" fmla="*/ 407361 h 776499"/>
              <a:gd name="connsiteX91" fmla="*/ 384448 w 585556"/>
              <a:gd name="connsiteY91" fmla="*/ 369172 h 776499"/>
              <a:gd name="connsiteX92" fmla="*/ 397177 w 585556"/>
              <a:gd name="connsiteY92" fmla="*/ 356443 h 776499"/>
              <a:gd name="connsiteX93" fmla="*/ 422636 w 585556"/>
              <a:gd name="connsiteY93" fmla="*/ 356443 h 776499"/>
              <a:gd name="connsiteX94" fmla="*/ 435366 w 585556"/>
              <a:gd name="connsiteY94" fmla="*/ 369172 h 776499"/>
              <a:gd name="connsiteX95" fmla="*/ 435366 w 585556"/>
              <a:gd name="connsiteY95" fmla="*/ 407361 h 776499"/>
              <a:gd name="connsiteX96" fmla="*/ 384448 w 585556"/>
              <a:gd name="connsiteY96" fmla="*/ 407361 h 776499"/>
              <a:gd name="connsiteX97" fmla="*/ 308071 w 585556"/>
              <a:gd name="connsiteY97" fmla="*/ 407361 h 776499"/>
              <a:gd name="connsiteX98" fmla="*/ 308071 w 585556"/>
              <a:gd name="connsiteY98" fmla="*/ 369172 h 776499"/>
              <a:gd name="connsiteX99" fmla="*/ 320800 w 585556"/>
              <a:gd name="connsiteY99" fmla="*/ 356443 h 776499"/>
              <a:gd name="connsiteX100" fmla="*/ 346259 w 585556"/>
              <a:gd name="connsiteY100" fmla="*/ 356443 h 776499"/>
              <a:gd name="connsiteX101" fmla="*/ 358989 w 585556"/>
              <a:gd name="connsiteY101" fmla="*/ 369172 h 776499"/>
              <a:gd name="connsiteX102" fmla="*/ 358989 w 585556"/>
              <a:gd name="connsiteY102" fmla="*/ 407361 h 776499"/>
              <a:gd name="connsiteX103" fmla="*/ 308071 w 585556"/>
              <a:gd name="connsiteY103" fmla="*/ 407361 h 776499"/>
              <a:gd name="connsiteX104" fmla="*/ 231694 w 585556"/>
              <a:gd name="connsiteY104" fmla="*/ 407361 h 776499"/>
              <a:gd name="connsiteX105" fmla="*/ 231694 w 585556"/>
              <a:gd name="connsiteY105" fmla="*/ 369172 h 776499"/>
              <a:gd name="connsiteX106" fmla="*/ 244423 w 585556"/>
              <a:gd name="connsiteY106" fmla="*/ 356443 h 776499"/>
              <a:gd name="connsiteX107" fmla="*/ 269882 w 585556"/>
              <a:gd name="connsiteY107" fmla="*/ 356443 h 776499"/>
              <a:gd name="connsiteX108" fmla="*/ 282612 w 585556"/>
              <a:gd name="connsiteY108" fmla="*/ 369172 h 776499"/>
              <a:gd name="connsiteX109" fmla="*/ 282612 w 585556"/>
              <a:gd name="connsiteY109" fmla="*/ 407361 h 776499"/>
              <a:gd name="connsiteX110" fmla="*/ 231694 w 585556"/>
              <a:gd name="connsiteY110" fmla="*/ 407361 h 776499"/>
              <a:gd name="connsiteX111" fmla="*/ 282612 w 585556"/>
              <a:gd name="connsiteY111" fmla="*/ 114582 h 776499"/>
              <a:gd name="connsiteX112" fmla="*/ 282612 w 585556"/>
              <a:gd name="connsiteY112" fmla="*/ 89123 h 776499"/>
              <a:gd name="connsiteX113" fmla="*/ 295341 w 585556"/>
              <a:gd name="connsiteY113" fmla="*/ 76394 h 776499"/>
              <a:gd name="connsiteX114" fmla="*/ 308071 w 585556"/>
              <a:gd name="connsiteY114" fmla="*/ 89123 h 776499"/>
              <a:gd name="connsiteX115" fmla="*/ 308071 w 585556"/>
              <a:gd name="connsiteY115" fmla="*/ 114582 h 776499"/>
              <a:gd name="connsiteX116" fmla="*/ 282612 w 585556"/>
              <a:gd name="connsiteY116" fmla="*/ 114582 h 776499"/>
              <a:gd name="connsiteX117" fmla="*/ 295341 w 585556"/>
              <a:gd name="connsiteY117" fmla="*/ 140041 h 776499"/>
              <a:gd name="connsiteX118" fmla="*/ 435366 w 585556"/>
              <a:gd name="connsiteY118" fmla="*/ 280066 h 776499"/>
              <a:gd name="connsiteX119" fmla="*/ 155317 w 585556"/>
              <a:gd name="connsiteY119" fmla="*/ 280066 h 776499"/>
              <a:gd name="connsiteX120" fmla="*/ 295341 w 585556"/>
              <a:gd name="connsiteY120" fmla="*/ 140041 h 776499"/>
              <a:gd name="connsiteX121" fmla="*/ 142587 w 585556"/>
              <a:gd name="connsiteY121" fmla="*/ 305525 h 776499"/>
              <a:gd name="connsiteX122" fmla="*/ 448095 w 585556"/>
              <a:gd name="connsiteY122" fmla="*/ 305525 h 776499"/>
              <a:gd name="connsiteX123" fmla="*/ 460825 w 585556"/>
              <a:gd name="connsiteY123" fmla="*/ 318254 h 776499"/>
              <a:gd name="connsiteX124" fmla="*/ 458279 w 585556"/>
              <a:gd name="connsiteY124" fmla="*/ 325892 h 776499"/>
              <a:gd name="connsiteX125" fmla="*/ 455733 w 585556"/>
              <a:gd name="connsiteY125" fmla="*/ 328438 h 776499"/>
              <a:gd name="connsiteX126" fmla="*/ 448095 w 585556"/>
              <a:gd name="connsiteY126" fmla="*/ 330984 h 776499"/>
              <a:gd name="connsiteX127" fmla="*/ 422636 w 585556"/>
              <a:gd name="connsiteY127" fmla="*/ 330984 h 776499"/>
              <a:gd name="connsiteX128" fmla="*/ 397177 w 585556"/>
              <a:gd name="connsiteY128" fmla="*/ 330984 h 776499"/>
              <a:gd name="connsiteX129" fmla="*/ 346259 w 585556"/>
              <a:gd name="connsiteY129" fmla="*/ 330984 h 776499"/>
              <a:gd name="connsiteX130" fmla="*/ 320800 w 585556"/>
              <a:gd name="connsiteY130" fmla="*/ 330984 h 776499"/>
              <a:gd name="connsiteX131" fmla="*/ 269882 w 585556"/>
              <a:gd name="connsiteY131" fmla="*/ 330984 h 776499"/>
              <a:gd name="connsiteX132" fmla="*/ 244423 w 585556"/>
              <a:gd name="connsiteY132" fmla="*/ 330984 h 776499"/>
              <a:gd name="connsiteX133" fmla="*/ 193505 w 585556"/>
              <a:gd name="connsiteY133" fmla="*/ 330984 h 776499"/>
              <a:gd name="connsiteX134" fmla="*/ 168046 w 585556"/>
              <a:gd name="connsiteY134" fmla="*/ 330984 h 776499"/>
              <a:gd name="connsiteX135" fmla="*/ 142587 w 585556"/>
              <a:gd name="connsiteY135" fmla="*/ 330984 h 776499"/>
              <a:gd name="connsiteX136" fmla="*/ 134949 w 585556"/>
              <a:gd name="connsiteY136" fmla="*/ 328438 h 776499"/>
              <a:gd name="connsiteX137" fmla="*/ 132404 w 585556"/>
              <a:gd name="connsiteY137" fmla="*/ 325892 h 776499"/>
              <a:gd name="connsiteX138" fmla="*/ 129858 w 585556"/>
              <a:gd name="connsiteY138" fmla="*/ 318254 h 776499"/>
              <a:gd name="connsiteX139" fmla="*/ 142587 w 585556"/>
              <a:gd name="connsiteY139" fmla="*/ 305525 h 776499"/>
              <a:gd name="connsiteX140" fmla="*/ 155317 w 585556"/>
              <a:gd name="connsiteY140" fmla="*/ 369172 h 776499"/>
              <a:gd name="connsiteX141" fmla="*/ 168046 w 585556"/>
              <a:gd name="connsiteY141" fmla="*/ 356443 h 776499"/>
              <a:gd name="connsiteX142" fmla="*/ 193505 w 585556"/>
              <a:gd name="connsiteY142" fmla="*/ 356443 h 776499"/>
              <a:gd name="connsiteX143" fmla="*/ 206235 w 585556"/>
              <a:gd name="connsiteY143" fmla="*/ 369172 h 776499"/>
              <a:gd name="connsiteX144" fmla="*/ 206235 w 585556"/>
              <a:gd name="connsiteY144" fmla="*/ 407361 h 776499"/>
              <a:gd name="connsiteX145" fmla="*/ 155317 w 585556"/>
              <a:gd name="connsiteY145" fmla="*/ 407361 h 776499"/>
              <a:gd name="connsiteX146" fmla="*/ 155317 w 585556"/>
              <a:gd name="connsiteY146" fmla="*/ 369172 h 776499"/>
              <a:gd name="connsiteX147" fmla="*/ 104399 w 585556"/>
              <a:gd name="connsiteY147" fmla="*/ 432820 h 776499"/>
              <a:gd name="connsiteX148" fmla="*/ 142587 w 585556"/>
              <a:gd name="connsiteY148" fmla="*/ 432820 h 776499"/>
              <a:gd name="connsiteX149" fmla="*/ 218964 w 585556"/>
              <a:gd name="connsiteY149" fmla="*/ 432820 h 776499"/>
              <a:gd name="connsiteX150" fmla="*/ 295341 w 585556"/>
              <a:gd name="connsiteY150" fmla="*/ 432820 h 776499"/>
              <a:gd name="connsiteX151" fmla="*/ 371718 w 585556"/>
              <a:gd name="connsiteY151" fmla="*/ 432820 h 776499"/>
              <a:gd name="connsiteX152" fmla="*/ 448095 w 585556"/>
              <a:gd name="connsiteY152" fmla="*/ 432820 h 776499"/>
              <a:gd name="connsiteX153" fmla="*/ 486284 w 585556"/>
              <a:gd name="connsiteY153" fmla="*/ 432820 h 776499"/>
              <a:gd name="connsiteX154" fmla="*/ 499013 w 585556"/>
              <a:gd name="connsiteY154" fmla="*/ 445549 h 776499"/>
              <a:gd name="connsiteX155" fmla="*/ 486284 w 585556"/>
              <a:gd name="connsiteY155" fmla="*/ 458279 h 776499"/>
              <a:gd name="connsiteX156" fmla="*/ 460825 w 585556"/>
              <a:gd name="connsiteY156" fmla="*/ 458279 h 776499"/>
              <a:gd name="connsiteX157" fmla="*/ 435366 w 585556"/>
              <a:gd name="connsiteY157" fmla="*/ 458279 h 776499"/>
              <a:gd name="connsiteX158" fmla="*/ 384448 w 585556"/>
              <a:gd name="connsiteY158" fmla="*/ 458279 h 776499"/>
              <a:gd name="connsiteX159" fmla="*/ 358989 w 585556"/>
              <a:gd name="connsiteY159" fmla="*/ 458279 h 776499"/>
              <a:gd name="connsiteX160" fmla="*/ 308071 w 585556"/>
              <a:gd name="connsiteY160" fmla="*/ 458279 h 776499"/>
              <a:gd name="connsiteX161" fmla="*/ 282612 w 585556"/>
              <a:gd name="connsiteY161" fmla="*/ 458279 h 776499"/>
              <a:gd name="connsiteX162" fmla="*/ 231694 w 585556"/>
              <a:gd name="connsiteY162" fmla="*/ 458279 h 776499"/>
              <a:gd name="connsiteX163" fmla="*/ 206235 w 585556"/>
              <a:gd name="connsiteY163" fmla="*/ 458279 h 776499"/>
              <a:gd name="connsiteX164" fmla="*/ 155317 w 585556"/>
              <a:gd name="connsiteY164" fmla="*/ 458279 h 776499"/>
              <a:gd name="connsiteX165" fmla="*/ 129858 w 585556"/>
              <a:gd name="connsiteY165" fmla="*/ 458279 h 776499"/>
              <a:gd name="connsiteX166" fmla="*/ 104399 w 585556"/>
              <a:gd name="connsiteY166" fmla="*/ 458279 h 776499"/>
              <a:gd name="connsiteX167" fmla="*/ 91669 w 585556"/>
              <a:gd name="connsiteY167" fmla="*/ 445549 h 776499"/>
              <a:gd name="connsiteX168" fmla="*/ 104399 w 585556"/>
              <a:gd name="connsiteY168" fmla="*/ 432820 h 776499"/>
              <a:gd name="connsiteX169" fmla="*/ 117128 w 585556"/>
              <a:gd name="connsiteY169" fmla="*/ 751057 h 776499"/>
              <a:gd name="connsiteX170" fmla="*/ 117128 w 585556"/>
              <a:gd name="connsiteY170" fmla="*/ 649221 h 776499"/>
              <a:gd name="connsiteX171" fmla="*/ 142587 w 585556"/>
              <a:gd name="connsiteY171" fmla="*/ 623762 h 776499"/>
              <a:gd name="connsiteX172" fmla="*/ 168046 w 585556"/>
              <a:gd name="connsiteY172" fmla="*/ 649221 h 776499"/>
              <a:gd name="connsiteX173" fmla="*/ 168046 w 585556"/>
              <a:gd name="connsiteY173" fmla="*/ 751057 h 776499"/>
              <a:gd name="connsiteX174" fmla="*/ 117128 w 585556"/>
              <a:gd name="connsiteY174" fmla="*/ 751057 h 776499"/>
              <a:gd name="connsiteX175" fmla="*/ 193505 w 585556"/>
              <a:gd name="connsiteY175" fmla="*/ 751057 h 776499"/>
              <a:gd name="connsiteX176" fmla="*/ 193505 w 585556"/>
              <a:gd name="connsiteY176" fmla="*/ 649221 h 776499"/>
              <a:gd name="connsiteX177" fmla="*/ 218964 w 585556"/>
              <a:gd name="connsiteY177" fmla="*/ 623762 h 776499"/>
              <a:gd name="connsiteX178" fmla="*/ 244423 w 585556"/>
              <a:gd name="connsiteY178" fmla="*/ 649221 h 776499"/>
              <a:gd name="connsiteX179" fmla="*/ 244423 w 585556"/>
              <a:gd name="connsiteY179" fmla="*/ 751057 h 776499"/>
              <a:gd name="connsiteX180" fmla="*/ 193505 w 585556"/>
              <a:gd name="connsiteY180" fmla="*/ 751057 h 776499"/>
              <a:gd name="connsiteX181" fmla="*/ 295341 w 585556"/>
              <a:gd name="connsiteY181" fmla="*/ 751057 h 776499"/>
              <a:gd name="connsiteX182" fmla="*/ 269882 w 585556"/>
              <a:gd name="connsiteY182" fmla="*/ 751057 h 776499"/>
              <a:gd name="connsiteX183" fmla="*/ 269882 w 585556"/>
              <a:gd name="connsiteY183" fmla="*/ 649221 h 776499"/>
              <a:gd name="connsiteX184" fmla="*/ 295341 w 585556"/>
              <a:gd name="connsiteY184" fmla="*/ 623762 h 776499"/>
              <a:gd name="connsiteX185" fmla="*/ 320800 w 585556"/>
              <a:gd name="connsiteY185" fmla="*/ 649221 h 776499"/>
              <a:gd name="connsiteX186" fmla="*/ 320800 w 585556"/>
              <a:gd name="connsiteY186" fmla="*/ 751057 h 776499"/>
              <a:gd name="connsiteX187" fmla="*/ 295341 w 585556"/>
              <a:gd name="connsiteY187" fmla="*/ 751057 h 776499"/>
              <a:gd name="connsiteX188" fmla="*/ 346259 w 585556"/>
              <a:gd name="connsiteY188" fmla="*/ 751057 h 776499"/>
              <a:gd name="connsiteX189" fmla="*/ 346259 w 585556"/>
              <a:gd name="connsiteY189" fmla="*/ 649221 h 776499"/>
              <a:gd name="connsiteX190" fmla="*/ 371718 w 585556"/>
              <a:gd name="connsiteY190" fmla="*/ 623762 h 776499"/>
              <a:gd name="connsiteX191" fmla="*/ 397177 w 585556"/>
              <a:gd name="connsiteY191" fmla="*/ 649221 h 776499"/>
              <a:gd name="connsiteX192" fmla="*/ 397177 w 585556"/>
              <a:gd name="connsiteY192" fmla="*/ 751057 h 776499"/>
              <a:gd name="connsiteX193" fmla="*/ 346259 w 585556"/>
              <a:gd name="connsiteY193" fmla="*/ 751057 h 776499"/>
              <a:gd name="connsiteX194" fmla="*/ 422636 w 585556"/>
              <a:gd name="connsiteY194" fmla="*/ 649221 h 776499"/>
              <a:gd name="connsiteX195" fmla="*/ 448095 w 585556"/>
              <a:gd name="connsiteY195" fmla="*/ 623762 h 776499"/>
              <a:gd name="connsiteX196" fmla="*/ 473554 w 585556"/>
              <a:gd name="connsiteY196" fmla="*/ 649221 h 776499"/>
              <a:gd name="connsiteX197" fmla="*/ 473554 w 585556"/>
              <a:gd name="connsiteY197" fmla="*/ 751057 h 776499"/>
              <a:gd name="connsiteX198" fmla="*/ 422636 w 585556"/>
              <a:gd name="connsiteY198" fmla="*/ 751057 h 776499"/>
              <a:gd name="connsiteX199" fmla="*/ 422636 w 585556"/>
              <a:gd name="connsiteY199" fmla="*/ 649221 h 776499"/>
              <a:gd name="connsiteX200" fmla="*/ 549931 w 585556"/>
              <a:gd name="connsiteY200" fmla="*/ 585574 h 776499"/>
              <a:gd name="connsiteX201" fmla="*/ 537202 w 585556"/>
              <a:gd name="connsiteY201" fmla="*/ 598303 h 776499"/>
              <a:gd name="connsiteX202" fmla="*/ 537202 w 585556"/>
              <a:gd name="connsiteY202" fmla="*/ 751057 h 776499"/>
              <a:gd name="connsiteX203" fmla="*/ 499013 w 585556"/>
              <a:gd name="connsiteY203" fmla="*/ 751057 h 776499"/>
              <a:gd name="connsiteX204" fmla="*/ 499013 w 585556"/>
              <a:gd name="connsiteY204" fmla="*/ 649221 h 776499"/>
              <a:gd name="connsiteX205" fmla="*/ 448095 w 585556"/>
              <a:gd name="connsiteY205" fmla="*/ 598303 h 776499"/>
              <a:gd name="connsiteX206" fmla="*/ 409907 w 585556"/>
              <a:gd name="connsiteY206" fmla="*/ 616125 h 776499"/>
              <a:gd name="connsiteX207" fmla="*/ 371718 w 585556"/>
              <a:gd name="connsiteY207" fmla="*/ 598303 h 776499"/>
              <a:gd name="connsiteX208" fmla="*/ 333530 w 585556"/>
              <a:gd name="connsiteY208" fmla="*/ 616125 h 776499"/>
              <a:gd name="connsiteX209" fmla="*/ 295341 w 585556"/>
              <a:gd name="connsiteY209" fmla="*/ 598303 h 776499"/>
              <a:gd name="connsiteX210" fmla="*/ 257153 w 585556"/>
              <a:gd name="connsiteY210" fmla="*/ 616125 h 776499"/>
              <a:gd name="connsiteX211" fmla="*/ 218964 w 585556"/>
              <a:gd name="connsiteY211" fmla="*/ 598303 h 776499"/>
              <a:gd name="connsiteX212" fmla="*/ 180776 w 585556"/>
              <a:gd name="connsiteY212" fmla="*/ 616125 h 776499"/>
              <a:gd name="connsiteX213" fmla="*/ 142587 w 585556"/>
              <a:gd name="connsiteY213" fmla="*/ 598303 h 776499"/>
              <a:gd name="connsiteX214" fmla="*/ 91669 w 585556"/>
              <a:gd name="connsiteY214" fmla="*/ 649221 h 776499"/>
              <a:gd name="connsiteX215" fmla="*/ 91669 w 585556"/>
              <a:gd name="connsiteY215" fmla="*/ 751057 h 776499"/>
              <a:gd name="connsiteX216" fmla="*/ 53481 w 585556"/>
              <a:gd name="connsiteY216" fmla="*/ 751057 h 776499"/>
              <a:gd name="connsiteX217" fmla="*/ 53481 w 585556"/>
              <a:gd name="connsiteY217" fmla="*/ 598303 h 776499"/>
              <a:gd name="connsiteX218" fmla="*/ 40751 w 585556"/>
              <a:gd name="connsiteY218" fmla="*/ 585574 h 776499"/>
              <a:gd name="connsiteX219" fmla="*/ 40751 w 585556"/>
              <a:gd name="connsiteY219" fmla="*/ 560115 h 776499"/>
              <a:gd name="connsiteX220" fmla="*/ 104399 w 585556"/>
              <a:gd name="connsiteY220" fmla="*/ 560115 h 776499"/>
              <a:gd name="connsiteX221" fmla="*/ 180776 w 585556"/>
              <a:gd name="connsiteY221" fmla="*/ 560115 h 776499"/>
              <a:gd name="connsiteX222" fmla="*/ 257153 w 585556"/>
              <a:gd name="connsiteY222" fmla="*/ 560115 h 776499"/>
              <a:gd name="connsiteX223" fmla="*/ 333530 w 585556"/>
              <a:gd name="connsiteY223" fmla="*/ 560115 h 776499"/>
              <a:gd name="connsiteX224" fmla="*/ 409907 w 585556"/>
              <a:gd name="connsiteY224" fmla="*/ 560115 h 776499"/>
              <a:gd name="connsiteX225" fmla="*/ 486284 w 585556"/>
              <a:gd name="connsiteY225" fmla="*/ 560115 h 776499"/>
              <a:gd name="connsiteX226" fmla="*/ 549931 w 585556"/>
              <a:gd name="connsiteY226" fmla="*/ 560115 h 776499"/>
              <a:gd name="connsiteX227" fmla="*/ 549931 w 585556"/>
              <a:gd name="connsiteY227" fmla="*/ 585574 h 77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Lst>
            <a:rect l="l" t="t" r="r" b="b"/>
            <a:pathLst>
              <a:path w="585556" h="776499">
                <a:moveTo>
                  <a:pt x="562661" y="534656"/>
                </a:moveTo>
                <a:lnTo>
                  <a:pt x="499013" y="534656"/>
                </a:lnTo>
                <a:lnTo>
                  <a:pt x="499013" y="509197"/>
                </a:lnTo>
                <a:cubicBezTo>
                  <a:pt x="499013" y="493921"/>
                  <a:pt x="502832" y="482465"/>
                  <a:pt x="511743" y="473554"/>
                </a:cubicBezTo>
                <a:cubicBezTo>
                  <a:pt x="511743" y="473554"/>
                  <a:pt x="511743" y="473554"/>
                  <a:pt x="511743" y="473554"/>
                </a:cubicBezTo>
                <a:cubicBezTo>
                  <a:pt x="519380" y="467189"/>
                  <a:pt x="524472" y="457006"/>
                  <a:pt x="524472" y="445549"/>
                </a:cubicBezTo>
                <a:cubicBezTo>
                  <a:pt x="524472" y="423909"/>
                  <a:pt x="507924" y="407361"/>
                  <a:pt x="486284" y="407361"/>
                </a:cubicBezTo>
                <a:lnTo>
                  <a:pt x="460825" y="407361"/>
                </a:lnTo>
                <a:lnTo>
                  <a:pt x="460825" y="369172"/>
                </a:lnTo>
                <a:cubicBezTo>
                  <a:pt x="460825" y="360262"/>
                  <a:pt x="467189" y="352624"/>
                  <a:pt x="472281" y="347532"/>
                </a:cubicBezTo>
                <a:cubicBezTo>
                  <a:pt x="473554" y="346259"/>
                  <a:pt x="474827" y="344986"/>
                  <a:pt x="476100" y="343713"/>
                </a:cubicBezTo>
                <a:lnTo>
                  <a:pt x="477373" y="342440"/>
                </a:lnTo>
                <a:cubicBezTo>
                  <a:pt x="477373" y="342440"/>
                  <a:pt x="477373" y="342440"/>
                  <a:pt x="477373" y="341167"/>
                </a:cubicBezTo>
                <a:cubicBezTo>
                  <a:pt x="482465" y="334803"/>
                  <a:pt x="485011" y="327165"/>
                  <a:pt x="485011" y="318254"/>
                </a:cubicBezTo>
                <a:cubicBezTo>
                  <a:pt x="485011" y="301706"/>
                  <a:pt x="473554" y="287704"/>
                  <a:pt x="459552" y="282612"/>
                </a:cubicBezTo>
                <a:cubicBezTo>
                  <a:pt x="454460" y="206235"/>
                  <a:pt x="400996" y="138768"/>
                  <a:pt x="332257" y="120947"/>
                </a:cubicBezTo>
                <a:lnTo>
                  <a:pt x="332257" y="89123"/>
                </a:lnTo>
                <a:cubicBezTo>
                  <a:pt x="332257" y="72575"/>
                  <a:pt x="320800" y="58573"/>
                  <a:pt x="306798" y="53481"/>
                </a:cubicBezTo>
                <a:cubicBezTo>
                  <a:pt x="306798" y="52208"/>
                  <a:pt x="306798" y="52208"/>
                  <a:pt x="306798" y="50935"/>
                </a:cubicBezTo>
                <a:lnTo>
                  <a:pt x="306798" y="25476"/>
                </a:lnTo>
                <a:cubicBezTo>
                  <a:pt x="306798" y="17838"/>
                  <a:pt x="301706" y="12746"/>
                  <a:pt x="294068" y="12746"/>
                </a:cubicBezTo>
                <a:cubicBezTo>
                  <a:pt x="286431" y="12746"/>
                  <a:pt x="281339" y="17838"/>
                  <a:pt x="281339" y="25476"/>
                </a:cubicBezTo>
                <a:lnTo>
                  <a:pt x="281339" y="50935"/>
                </a:lnTo>
                <a:cubicBezTo>
                  <a:pt x="281339" y="52208"/>
                  <a:pt x="281339" y="52208"/>
                  <a:pt x="281339" y="53481"/>
                </a:cubicBezTo>
                <a:cubicBezTo>
                  <a:pt x="266063" y="58573"/>
                  <a:pt x="255880" y="72575"/>
                  <a:pt x="255880" y="89123"/>
                </a:cubicBezTo>
                <a:lnTo>
                  <a:pt x="255880" y="119674"/>
                </a:lnTo>
                <a:cubicBezTo>
                  <a:pt x="188413" y="138768"/>
                  <a:pt x="133677" y="204962"/>
                  <a:pt x="128585" y="281339"/>
                </a:cubicBezTo>
                <a:cubicBezTo>
                  <a:pt x="113309" y="286431"/>
                  <a:pt x="103126" y="300433"/>
                  <a:pt x="103126" y="316981"/>
                </a:cubicBezTo>
                <a:cubicBezTo>
                  <a:pt x="103126" y="325892"/>
                  <a:pt x="105672" y="333530"/>
                  <a:pt x="110763" y="339894"/>
                </a:cubicBezTo>
                <a:cubicBezTo>
                  <a:pt x="110763" y="339894"/>
                  <a:pt x="110763" y="339894"/>
                  <a:pt x="110763" y="341167"/>
                </a:cubicBezTo>
                <a:lnTo>
                  <a:pt x="112037" y="342440"/>
                </a:lnTo>
                <a:cubicBezTo>
                  <a:pt x="113309" y="343713"/>
                  <a:pt x="114582" y="344986"/>
                  <a:pt x="115855" y="346259"/>
                </a:cubicBezTo>
                <a:cubicBezTo>
                  <a:pt x="120947" y="351351"/>
                  <a:pt x="127312" y="360262"/>
                  <a:pt x="127312" y="367899"/>
                </a:cubicBezTo>
                <a:lnTo>
                  <a:pt x="127312" y="406088"/>
                </a:lnTo>
                <a:lnTo>
                  <a:pt x="101853" y="406088"/>
                </a:lnTo>
                <a:cubicBezTo>
                  <a:pt x="80213" y="406088"/>
                  <a:pt x="63664" y="422636"/>
                  <a:pt x="63664" y="444276"/>
                </a:cubicBezTo>
                <a:cubicBezTo>
                  <a:pt x="63664" y="455733"/>
                  <a:pt x="68756" y="465916"/>
                  <a:pt x="76394" y="472281"/>
                </a:cubicBezTo>
                <a:cubicBezTo>
                  <a:pt x="76394" y="472281"/>
                  <a:pt x="76394" y="472281"/>
                  <a:pt x="76394" y="472281"/>
                </a:cubicBezTo>
                <a:cubicBezTo>
                  <a:pt x="84031" y="479919"/>
                  <a:pt x="89123" y="492648"/>
                  <a:pt x="89123" y="507924"/>
                </a:cubicBezTo>
                <a:lnTo>
                  <a:pt x="89123" y="533383"/>
                </a:lnTo>
                <a:lnTo>
                  <a:pt x="25476" y="533383"/>
                </a:lnTo>
                <a:cubicBezTo>
                  <a:pt x="17838" y="533383"/>
                  <a:pt x="12746" y="538475"/>
                  <a:pt x="12746" y="546112"/>
                </a:cubicBezTo>
                <a:lnTo>
                  <a:pt x="12746" y="597030"/>
                </a:lnTo>
                <a:cubicBezTo>
                  <a:pt x="12746" y="604668"/>
                  <a:pt x="17838" y="609760"/>
                  <a:pt x="25476" y="609760"/>
                </a:cubicBezTo>
                <a:lnTo>
                  <a:pt x="25476" y="762514"/>
                </a:lnTo>
                <a:cubicBezTo>
                  <a:pt x="25476" y="770151"/>
                  <a:pt x="30568" y="775243"/>
                  <a:pt x="38205" y="775243"/>
                </a:cubicBezTo>
                <a:lnTo>
                  <a:pt x="292795" y="775243"/>
                </a:lnTo>
                <a:lnTo>
                  <a:pt x="547385" y="775243"/>
                </a:lnTo>
                <a:cubicBezTo>
                  <a:pt x="555023" y="775243"/>
                  <a:pt x="560115" y="770151"/>
                  <a:pt x="560115" y="762514"/>
                </a:cubicBezTo>
                <a:lnTo>
                  <a:pt x="560115" y="611033"/>
                </a:lnTo>
                <a:cubicBezTo>
                  <a:pt x="567752" y="611033"/>
                  <a:pt x="572844" y="605941"/>
                  <a:pt x="572844" y="598303"/>
                </a:cubicBezTo>
                <a:lnTo>
                  <a:pt x="572844" y="547385"/>
                </a:lnTo>
                <a:cubicBezTo>
                  <a:pt x="575390" y="539748"/>
                  <a:pt x="570298" y="534656"/>
                  <a:pt x="562661" y="534656"/>
                </a:cubicBezTo>
                <a:close/>
                <a:moveTo>
                  <a:pt x="117128" y="509197"/>
                </a:moveTo>
                <a:lnTo>
                  <a:pt x="117128" y="496467"/>
                </a:lnTo>
                <a:cubicBezTo>
                  <a:pt x="117128" y="488830"/>
                  <a:pt x="122220" y="483738"/>
                  <a:pt x="129858" y="483738"/>
                </a:cubicBezTo>
                <a:lnTo>
                  <a:pt x="155317" y="483738"/>
                </a:lnTo>
                <a:cubicBezTo>
                  <a:pt x="162955" y="483738"/>
                  <a:pt x="168046" y="488830"/>
                  <a:pt x="168046" y="496467"/>
                </a:cubicBezTo>
                <a:lnTo>
                  <a:pt x="168046" y="534656"/>
                </a:lnTo>
                <a:lnTo>
                  <a:pt x="117128" y="534656"/>
                </a:lnTo>
                <a:lnTo>
                  <a:pt x="117128" y="509197"/>
                </a:lnTo>
                <a:close/>
                <a:moveTo>
                  <a:pt x="193505" y="496467"/>
                </a:moveTo>
                <a:cubicBezTo>
                  <a:pt x="193505" y="488830"/>
                  <a:pt x="198597" y="483738"/>
                  <a:pt x="206235" y="483738"/>
                </a:cubicBezTo>
                <a:lnTo>
                  <a:pt x="231694" y="483738"/>
                </a:lnTo>
                <a:cubicBezTo>
                  <a:pt x="239331" y="483738"/>
                  <a:pt x="244423" y="488830"/>
                  <a:pt x="244423" y="496467"/>
                </a:cubicBezTo>
                <a:lnTo>
                  <a:pt x="244423" y="534656"/>
                </a:lnTo>
                <a:lnTo>
                  <a:pt x="193505" y="534656"/>
                </a:lnTo>
                <a:lnTo>
                  <a:pt x="193505" y="496467"/>
                </a:lnTo>
                <a:close/>
                <a:moveTo>
                  <a:pt x="269882" y="496467"/>
                </a:moveTo>
                <a:cubicBezTo>
                  <a:pt x="269882" y="488830"/>
                  <a:pt x="274974" y="483738"/>
                  <a:pt x="282612" y="483738"/>
                </a:cubicBezTo>
                <a:lnTo>
                  <a:pt x="308071" y="483738"/>
                </a:lnTo>
                <a:cubicBezTo>
                  <a:pt x="315708" y="483738"/>
                  <a:pt x="320800" y="488830"/>
                  <a:pt x="320800" y="496467"/>
                </a:cubicBezTo>
                <a:lnTo>
                  <a:pt x="320800" y="534656"/>
                </a:lnTo>
                <a:lnTo>
                  <a:pt x="269882" y="534656"/>
                </a:lnTo>
                <a:lnTo>
                  <a:pt x="269882" y="496467"/>
                </a:lnTo>
                <a:close/>
                <a:moveTo>
                  <a:pt x="346259" y="496467"/>
                </a:moveTo>
                <a:cubicBezTo>
                  <a:pt x="346259" y="488830"/>
                  <a:pt x="351351" y="483738"/>
                  <a:pt x="358989" y="483738"/>
                </a:cubicBezTo>
                <a:lnTo>
                  <a:pt x="384448" y="483738"/>
                </a:lnTo>
                <a:cubicBezTo>
                  <a:pt x="392085" y="483738"/>
                  <a:pt x="397177" y="488830"/>
                  <a:pt x="397177" y="496467"/>
                </a:cubicBezTo>
                <a:lnTo>
                  <a:pt x="397177" y="534656"/>
                </a:lnTo>
                <a:lnTo>
                  <a:pt x="346259" y="534656"/>
                </a:lnTo>
                <a:lnTo>
                  <a:pt x="346259" y="496467"/>
                </a:lnTo>
                <a:close/>
                <a:moveTo>
                  <a:pt x="422636" y="496467"/>
                </a:moveTo>
                <a:cubicBezTo>
                  <a:pt x="422636" y="488830"/>
                  <a:pt x="427728" y="483738"/>
                  <a:pt x="435366" y="483738"/>
                </a:cubicBezTo>
                <a:lnTo>
                  <a:pt x="460825" y="483738"/>
                </a:lnTo>
                <a:cubicBezTo>
                  <a:pt x="468462" y="483738"/>
                  <a:pt x="473554" y="488830"/>
                  <a:pt x="473554" y="496467"/>
                </a:cubicBezTo>
                <a:lnTo>
                  <a:pt x="473554" y="509197"/>
                </a:lnTo>
                <a:lnTo>
                  <a:pt x="473554" y="534656"/>
                </a:lnTo>
                <a:lnTo>
                  <a:pt x="422636" y="534656"/>
                </a:lnTo>
                <a:lnTo>
                  <a:pt x="422636" y="496467"/>
                </a:lnTo>
                <a:close/>
                <a:moveTo>
                  <a:pt x="384448" y="407361"/>
                </a:moveTo>
                <a:lnTo>
                  <a:pt x="384448" y="369172"/>
                </a:lnTo>
                <a:cubicBezTo>
                  <a:pt x="384448" y="361535"/>
                  <a:pt x="389539" y="356443"/>
                  <a:pt x="397177" y="356443"/>
                </a:cubicBezTo>
                <a:lnTo>
                  <a:pt x="422636" y="356443"/>
                </a:lnTo>
                <a:cubicBezTo>
                  <a:pt x="430274" y="356443"/>
                  <a:pt x="435366" y="361535"/>
                  <a:pt x="435366" y="369172"/>
                </a:cubicBezTo>
                <a:lnTo>
                  <a:pt x="435366" y="407361"/>
                </a:lnTo>
                <a:lnTo>
                  <a:pt x="384448" y="407361"/>
                </a:lnTo>
                <a:close/>
                <a:moveTo>
                  <a:pt x="308071" y="407361"/>
                </a:moveTo>
                <a:lnTo>
                  <a:pt x="308071" y="369172"/>
                </a:lnTo>
                <a:cubicBezTo>
                  <a:pt x="308071" y="361535"/>
                  <a:pt x="313162" y="356443"/>
                  <a:pt x="320800" y="356443"/>
                </a:cubicBezTo>
                <a:lnTo>
                  <a:pt x="346259" y="356443"/>
                </a:lnTo>
                <a:cubicBezTo>
                  <a:pt x="353897" y="356443"/>
                  <a:pt x="358989" y="361535"/>
                  <a:pt x="358989" y="369172"/>
                </a:cubicBezTo>
                <a:lnTo>
                  <a:pt x="358989" y="407361"/>
                </a:lnTo>
                <a:lnTo>
                  <a:pt x="308071" y="407361"/>
                </a:lnTo>
                <a:close/>
                <a:moveTo>
                  <a:pt x="231694" y="407361"/>
                </a:moveTo>
                <a:lnTo>
                  <a:pt x="231694" y="369172"/>
                </a:lnTo>
                <a:cubicBezTo>
                  <a:pt x="231694" y="361535"/>
                  <a:pt x="236785" y="356443"/>
                  <a:pt x="244423" y="356443"/>
                </a:cubicBezTo>
                <a:lnTo>
                  <a:pt x="269882" y="356443"/>
                </a:lnTo>
                <a:cubicBezTo>
                  <a:pt x="277520" y="356443"/>
                  <a:pt x="282612" y="361535"/>
                  <a:pt x="282612" y="369172"/>
                </a:cubicBezTo>
                <a:lnTo>
                  <a:pt x="282612" y="407361"/>
                </a:lnTo>
                <a:lnTo>
                  <a:pt x="231694" y="407361"/>
                </a:lnTo>
                <a:close/>
                <a:moveTo>
                  <a:pt x="282612" y="114582"/>
                </a:moveTo>
                <a:lnTo>
                  <a:pt x="282612" y="89123"/>
                </a:lnTo>
                <a:cubicBezTo>
                  <a:pt x="282612" y="81486"/>
                  <a:pt x="287703" y="76394"/>
                  <a:pt x="295341" y="76394"/>
                </a:cubicBezTo>
                <a:cubicBezTo>
                  <a:pt x="302979" y="76394"/>
                  <a:pt x="308071" y="81486"/>
                  <a:pt x="308071" y="89123"/>
                </a:cubicBezTo>
                <a:lnTo>
                  <a:pt x="308071" y="114582"/>
                </a:lnTo>
                <a:lnTo>
                  <a:pt x="282612" y="114582"/>
                </a:lnTo>
                <a:close/>
                <a:moveTo>
                  <a:pt x="295341" y="140041"/>
                </a:moveTo>
                <a:cubicBezTo>
                  <a:pt x="366626" y="140041"/>
                  <a:pt x="427728" y="203689"/>
                  <a:pt x="435366" y="280066"/>
                </a:cubicBezTo>
                <a:lnTo>
                  <a:pt x="155317" y="280066"/>
                </a:lnTo>
                <a:cubicBezTo>
                  <a:pt x="162955" y="203689"/>
                  <a:pt x="224056" y="140041"/>
                  <a:pt x="295341" y="140041"/>
                </a:cubicBezTo>
                <a:close/>
                <a:moveTo>
                  <a:pt x="142587" y="305525"/>
                </a:moveTo>
                <a:lnTo>
                  <a:pt x="448095" y="305525"/>
                </a:lnTo>
                <a:cubicBezTo>
                  <a:pt x="455733" y="305525"/>
                  <a:pt x="460825" y="310617"/>
                  <a:pt x="460825" y="318254"/>
                </a:cubicBezTo>
                <a:cubicBezTo>
                  <a:pt x="460825" y="320800"/>
                  <a:pt x="459552" y="323346"/>
                  <a:pt x="458279" y="325892"/>
                </a:cubicBezTo>
                <a:cubicBezTo>
                  <a:pt x="457006" y="327165"/>
                  <a:pt x="457006" y="327165"/>
                  <a:pt x="455733" y="328438"/>
                </a:cubicBezTo>
                <a:cubicBezTo>
                  <a:pt x="453187" y="329711"/>
                  <a:pt x="450641" y="330984"/>
                  <a:pt x="448095" y="330984"/>
                </a:cubicBezTo>
                <a:lnTo>
                  <a:pt x="422636" y="330984"/>
                </a:lnTo>
                <a:lnTo>
                  <a:pt x="397177" y="330984"/>
                </a:lnTo>
                <a:lnTo>
                  <a:pt x="346259" y="330984"/>
                </a:lnTo>
                <a:lnTo>
                  <a:pt x="320800" y="330984"/>
                </a:lnTo>
                <a:lnTo>
                  <a:pt x="269882" y="330984"/>
                </a:lnTo>
                <a:lnTo>
                  <a:pt x="244423" y="330984"/>
                </a:lnTo>
                <a:lnTo>
                  <a:pt x="193505" y="330984"/>
                </a:lnTo>
                <a:lnTo>
                  <a:pt x="168046" y="330984"/>
                </a:lnTo>
                <a:lnTo>
                  <a:pt x="142587" y="330984"/>
                </a:lnTo>
                <a:cubicBezTo>
                  <a:pt x="140041" y="330984"/>
                  <a:pt x="137496" y="329711"/>
                  <a:pt x="134949" y="328438"/>
                </a:cubicBezTo>
                <a:cubicBezTo>
                  <a:pt x="133677" y="327165"/>
                  <a:pt x="133677" y="327165"/>
                  <a:pt x="132404" y="325892"/>
                </a:cubicBezTo>
                <a:cubicBezTo>
                  <a:pt x="131131" y="323346"/>
                  <a:pt x="129858" y="320800"/>
                  <a:pt x="129858" y="318254"/>
                </a:cubicBezTo>
                <a:cubicBezTo>
                  <a:pt x="129858" y="310617"/>
                  <a:pt x="134949" y="305525"/>
                  <a:pt x="142587" y="305525"/>
                </a:cubicBezTo>
                <a:close/>
                <a:moveTo>
                  <a:pt x="155317" y="369172"/>
                </a:moveTo>
                <a:cubicBezTo>
                  <a:pt x="155317" y="361535"/>
                  <a:pt x="160408" y="356443"/>
                  <a:pt x="168046" y="356443"/>
                </a:cubicBezTo>
                <a:lnTo>
                  <a:pt x="193505" y="356443"/>
                </a:lnTo>
                <a:cubicBezTo>
                  <a:pt x="201143" y="356443"/>
                  <a:pt x="206235" y="361535"/>
                  <a:pt x="206235" y="369172"/>
                </a:cubicBezTo>
                <a:lnTo>
                  <a:pt x="206235" y="407361"/>
                </a:lnTo>
                <a:lnTo>
                  <a:pt x="155317" y="407361"/>
                </a:lnTo>
                <a:lnTo>
                  <a:pt x="155317" y="369172"/>
                </a:lnTo>
                <a:close/>
                <a:moveTo>
                  <a:pt x="104399" y="432820"/>
                </a:moveTo>
                <a:lnTo>
                  <a:pt x="142587" y="432820"/>
                </a:lnTo>
                <a:lnTo>
                  <a:pt x="218964" y="432820"/>
                </a:lnTo>
                <a:lnTo>
                  <a:pt x="295341" y="432820"/>
                </a:lnTo>
                <a:lnTo>
                  <a:pt x="371718" y="432820"/>
                </a:lnTo>
                <a:lnTo>
                  <a:pt x="448095" y="432820"/>
                </a:lnTo>
                <a:lnTo>
                  <a:pt x="486284" y="432820"/>
                </a:lnTo>
                <a:cubicBezTo>
                  <a:pt x="493921" y="432820"/>
                  <a:pt x="499013" y="437912"/>
                  <a:pt x="499013" y="445549"/>
                </a:cubicBezTo>
                <a:cubicBezTo>
                  <a:pt x="499013" y="453187"/>
                  <a:pt x="493921" y="458279"/>
                  <a:pt x="486284" y="458279"/>
                </a:cubicBezTo>
                <a:lnTo>
                  <a:pt x="460825" y="458279"/>
                </a:lnTo>
                <a:lnTo>
                  <a:pt x="435366" y="458279"/>
                </a:lnTo>
                <a:lnTo>
                  <a:pt x="384448" y="458279"/>
                </a:lnTo>
                <a:lnTo>
                  <a:pt x="358989" y="458279"/>
                </a:lnTo>
                <a:lnTo>
                  <a:pt x="308071" y="458279"/>
                </a:lnTo>
                <a:lnTo>
                  <a:pt x="282612" y="458279"/>
                </a:lnTo>
                <a:lnTo>
                  <a:pt x="231694" y="458279"/>
                </a:lnTo>
                <a:lnTo>
                  <a:pt x="206235" y="458279"/>
                </a:lnTo>
                <a:lnTo>
                  <a:pt x="155317" y="458279"/>
                </a:lnTo>
                <a:lnTo>
                  <a:pt x="129858" y="458279"/>
                </a:lnTo>
                <a:lnTo>
                  <a:pt x="104399" y="458279"/>
                </a:lnTo>
                <a:cubicBezTo>
                  <a:pt x="96761" y="458279"/>
                  <a:pt x="91669" y="453187"/>
                  <a:pt x="91669" y="445549"/>
                </a:cubicBezTo>
                <a:cubicBezTo>
                  <a:pt x="91669" y="437912"/>
                  <a:pt x="96761" y="432820"/>
                  <a:pt x="104399" y="432820"/>
                </a:cubicBezTo>
                <a:close/>
                <a:moveTo>
                  <a:pt x="117128" y="751057"/>
                </a:moveTo>
                <a:lnTo>
                  <a:pt x="117128" y="649221"/>
                </a:lnTo>
                <a:cubicBezTo>
                  <a:pt x="117128" y="635219"/>
                  <a:pt x="128585" y="623762"/>
                  <a:pt x="142587" y="623762"/>
                </a:cubicBezTo>
                <a:cubicBezTo>
                  <a:pt x="156590" y="623762"/>
                  <a:pt x="168046" y="635219"/>
                  <a:pt x="168046" y="649221"/>
                </a:cubicBezTo>
                <a:lnTo>
                  <a:pt x="168046" y="751057"/>
                </a:lnTo>
                <a:lnTo>
                  <a:pt x="117128" y="751057"/>
                </a:lnTo>
                <a:close/>
                <a:moveTo>
                  <a:pt x="193505" y="751057"/>
                </a:moveTo>
                <a:lnTo>
                  <a:pt x="193505" y="649221"/>
                </a:lnTo>
                <a:cubicBezTo>
                  <a:pt x="193505" y="635219"/>
                  <a:pt x="204962" y="623762"/>
                  <a:pt x="218964" y="623762"/>
                </a:cubicBezTo>
                <a:cubicBezTo>
                  <a:pt x="232967" y="623762"/>
                  <a:pt x="244423" y="635219"/>
                  <a:pt x="244423" y="649221"/>
                </a:cubicBezTo>
                <a:lnTo>
                  <a:pt x="244423" y="751057"/>
                </a:lnTo>
                <a:lnTo>
                  <a:pt x="193505" y="751057"/>
                </a:lnTo>
                <a:close/>
                <a:moveTo>
                  <a:pt x="295341" y="751057"/>
                </a:moveTo>
                <a:lnTo>
                  <a:pt x="269882" y="751057"/>
                </a:lnTo>
                <a:lnTo>
                  <a:pt x="269882" y="649221"/>
                </a:lnTo>
                <a:cubicBezTo>
                  <a:pt x="269882" y="635219"/>
                  <a:pt x="281339" y="623762"/>
                  <a:pt x="295341" y="623762"/>
                </a:cubicBezTo>
                <a:cubicBezTo>
                  <a:pt x="309344" y="623762"/>
                  <a:pt x="320800" y="635219"/>
                  <a:pt x="320800" y="649221"/>
                </a:cubicBezTo>
                <a:lnTo>
                  <a:pt x="320800" y="751057"/>
                </a:lnTo>
                <a:lnTo>
                  <a:pt x="295341" y="751057"/>
                </a:lnTo>
                <a:close/>
                <a:moveTo>
                  <a:pt x="346259" y="751057"/>
                </a:moveTo>
                <a:lnTo>
                  <a:pt x="346259" y="649221"/>
                </a:lnTo>
                <a:cubicBezTo>
                  <a:pt x="346259" y="635219"/>
                  <a:pt x="357716" y="623762"/>
                  <a:pt x="371718" y="623762"/>
                </a:cubicBezTo>
                <a:cubicBezTo>
                  <a:pt x="385721" y="623762"/>
                  <a:pt x="397177" y="635219"/>
                  <a:pt x="397177" y="649221"/>
                </a:cubicBezTo>
                <a:lnTo>
                  <a:pt x="397177" y="751057"/>
                </a:lnTo>
                <a:lnTo>
                  <a:pt x="346259" y="751057"/>
                </a:lnTo>
                <a:close/>
                <a:moveTo>
                  <a:pt x="422636" y="649221"/>
                </a:moveTo>
                <a:cubicBezTo>
                  <a:pt x="422636" y="635219"/>
                  <a:pt x="434093" y="623762"/>
                  <a:pt x="448095" y="623762"/>
                </a:cubicBezTo>
                <a:cubicBezTo>
                  <a:pt x="462098" y="623762"/>
                  <a:pt x="473554" y="635219"/>
                  <a:pt x="473554" y="649221"/>
                </a:cubicBezTo>
                <a:lnTo>
                  <a:pt x="473554" y="751057"/>
                </a:lnTo>
                <a:lnTo>
                  <a:pt x="422636" y="751057"/>
                </a:lnTo>
                <a:lnTo>
                  <a:pt x="422636" y="649221"/>
                </a:lnTo>
                <a:close/>
                <a:moveTo>
                  <a:pt x="549931" y="585574"/>
                </a:moveTo>
                <a:cubicBezTo>
                  <a:pt x="542293" y="585574"/>
                  <a:pt x="537202" y="590666"/>
                  <a:pt x="537202" y="598303"/>
                </a:cubicBezTo>
                <a:lnTo>
                  <a:pt x="537202" y="751057"/>
                </a:lnTo>
                <a:lnTo>
                  <a:pt x="499013" y="751057"/>
                </a:lnTo>
                <a:lnTo>
                  <a:pt x="499013" y="649221"/>
                </a:lnTo>
                <a:cubicBezTo>
                  <a:pt x="499013" y="621216"/>
                  <a:pt x="476100" y="598303"/>
                  <a:pt x="448095" y="598303"/>
                </a:cubicBezTo>
                <a:cubicBezTo>
                  <a:pt x="432820" y="598303"/>
                  <a:pt x="418817" y="604668"/>
                  <a:pt x="409907" y="616125"/>
                </a:cubicBezTo>
                <a:cubicBezTo>
                  <a:pt x="400996" y="605941"/>
                  <a:pt x="386994" y="598303"/>
                  <a:pt x="371718" y="598303"/>
                </a:cubicBezTo>
                <a:cubicBezTo>
                  <a:pt x="356443" y="598303"/>
                  <a:pt x="342440" y="604668"/>
                  <a:pt x="333530" y="616125"/>
                </a:cubicBezTo>
                <a:cubicBezTo>
                  <a:pt x="324619" y="605941"/>
                  <a:pt x="310617" y="598303"/>
                  <a:pt x="295341" y="598303"/>
                </a:cubicBezTo>
                <a:cubicBezTo>
                  <a:pt x="280066" y="598303"/>
                  <a:pt x="266063" y="604668"/>
                  <a:pt x="257153" y="616125"/>
                </a:cubicBezTo>
                <a:cubicBezTo>
                  <a:pt x="248242" y="605941"/>
                  <a:pt x="234240" y="598303"/>
                  <a:pt x="218964" y="598303"/>
                </a:cubicBezTo>
                <a:cubicBezTo>
                  <a:pt x="203689" y="598303"/>
                  <a:pt x="189686" y="604668"/>
                  <a:pt x="180776" y="616125"/>
                </a:cubicBezTo>
                <a:cubicBezTo>
                  <a:pt x="171865" y="605941"/>
                  <a:pt x="157863" y="598303"/>
                  <a:pt x="142587" y="598303"/>
                </a:cubicBezTo>
                <a:cubicBezTo>
                  <a:pt x="114582" y="598303"/>
                  <a:pt x="91669" y="621216"/>
                  <a:pt x="91669" y="649221"/>
                </a:cubicBezTo>
                <a:lnTo>
                  <a:pt x="91669" y="751057"/>
                </a:lnTo>
                <a:lnTo>
                  <a:pt x="53481" y="751057"/>
                </a:lnTo>
                <a:lnTo>
                  <a:pt x="53481" y="598303"/>
                </a:lnTo>
                <a:cubicBezTo>
                  <a:pt x="53481" y="590666"/>
                  <a:pt x="48389" y="585574"/>
                  <a:pt x="40751" y="585574"/>
                </a:cubicBezTo>
                <a:lnTo>
                  <a:pt x="40751" y="560115"/>
                </a:lnTo>
                <a:lnTo>
                  <a:pt x="104399" y="560115"/>
                </a:lnTo>
                <a:lnTo>
                  <a:pt x="180776" y="560115"/>
                </a:lnTo>
                <a:lnTo>
                  <a:pt x="257153" y="560115"/>
                </a:lnTo>
                <a:lnTo>
                  <a:pt x="333530" y="560115"/>
                </a:lnTo>
                <a:lnTo>
                  <a:pt x="409907" y="560115"/>
                </a:lnTo>
                <a:lnTo>
                  <a:pt x="486284" y="560115"/>
                </a:lnTo>
                <a:lnTo>
                  <a:pt x="549931" y="560115"/>
                </a:lnTo>
                <a:lnTo>
                  <a:pt x="549931" y="585574"/>
                </a:lnTo>
                <a:close/>
              </a:path>
            </a:pathLst>
          </a:custGeom>
          <a:solidFill>
            <a:schemeClr val="accent2"/>
          </a:solidFill>
          <a:ln w="3175" cap="flat">
            <a:solidFill>
              <a:schemeClr val="bg1"/>
            </a:solidFill>
            <a:prstDash val="solid"/>
            <a:miter/>
          </a:ln>
        </p:spPr>
        <p:txBody>
          <a:bodyPr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9pPr>
          </a:lstStyle>
          <a:p>
            <a:endParaRPr lang="en-US"/>
          </a:p>
        </p:txBody>
      </p:sp>
      <p:sp>
        <p:nvSpPr>
          <p:cNvPr id="83" name="TextBox 12">
            <a:extLst>
              <a:ext uri="{FF2B5EF4-FFF2-40B4-BE49-F238E27FC236}">
                <a16:creationId xmlns:a16="http://schemas.microsoft.com/office/drawing/2014/main" id="{D5324CC0-145C-DC6D-1C12-863C259416CA}"/>
              </a:ext>
            </a:extLst>
          </p:cNvPr>
          <p:cNvSpPr txBox="1"/>
          <p:nvPr/>
        </p:nvSpPr>
        <p:spPr>
          <a:xfrm>
            <a:off x="1443898" y="2034998"/>
            <a:ext cx="3473171" cy="43088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9pPr>
          </a:lstStyle>
          <a:p>
            <a:pPr indent="-228600">
              <a:spcAft>
                <a:spcPts val="300"/>
              </a:spcAft>
            </a:pPr>
            <a:r>
              <a:rPr lang="en-US" sz="1100">
                <a:solidFill>
                  <a:schemeClr val="tx2"/>
                </a:solidFill>
              </a:rPr>
              <a:t>Ransomware, malware and supply chain malicious attacks continue to increase.</a:t>
            </a:r>
          </a:p>
        </p:txBody>
      </p:sp>
      <p:sp>
        <p:nvSpPr>
          <p:cNvPr id="84" name="TextBox 18">
            <a:extLst>
              <a:ext uri="{FF2B5EF4-FFF2-40B4-BE49-F238E27FC236}">
                <a16:creationId xmlns:a16="http://schemas.microsoft.com/office/drawing/2014/main" id="{D0BBD82F-BAC7-D74F-8D35-BDD991B0EADD}"/>
              </a:ext>
            </a:extLst>
          </p:cNvPr>
          <p:cNvSpPr txBox="1"/>
          <p:nvPr/>
        </p:nvSpPr>
        <p:spPr>
          <a:xfrm>
            <a:off x="1443898" y="2739318"/>
            <a:ext cx="3251071" cy="43088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9pPr>
          </a:lstStyle>
          <a:p>
            <a:pPr indent="-228600">
              <a:spcAft>
                <a:spcPts val="300"/>
              </a:spcAft>
            </a:pPr>
            <a:r>
              <a:rPr lang="en-US" sz="1100">
                <a:solidFill>
                  <a:schemeClr val="tx2"/>
                </a:solidFill>
              </a:rPr>
              <a:t>Social Engineering enhanced by AI is becoming more capable and dangerous.</a:t>
            </a:r>
          </a:p>
        </p:txBody>
      </p:sp>
      <p:sp>
        <p:nvSpPr>
          <p:cNvPr id="85" name="TextBox 62">
            <a:extLst>
              <a:ext uri="{FF2B5EF4-FFF2-40B4-BE49-F238E27FC236}">
                <a16:creationId xmlns:a16="http://schemas.microsoft.com/office/drawing/2014/main" id="{5A302FD3-A792-1C78-5F4D-FF1439466848}"/>
              </a:ext>
            </a:extLst>
          </p:cNvPr>
          <p:cNvSpPr txBox="1"/>
          <p:nvPr/>
        </p:nvSpPr>
        <p:spPr>
          <a:xfrm>
            <a:off x="1479776" y="5665272"/>
            <a:ext cx="4155818" cy="60016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9pPr>
          </a:lstStyle>
          <a:p>
            <a:pPr indent="-228600">
              <a:spcAft>
                <a:spcPts val="300"/>
              </a:spcAft>
            </a:pPr>
            <a:r>
              <a:rPr lang="en-US" sz="1100">
                <a:solidFill>
                  <a:schemeClr val="tx2"/>
                </a:solidFill>
              </a:rPr>
              <a:t>AI is empowering threat actors, increasing the complexity in protecting data, driving new regulations and increasing the responsibilities of risk and security professionals.</a:t>
            </a:r>
          </a:p>
        </p:txBody>
      </p:sp>
      <p:sp>
        <p:nvSpPr>
          <p:cNvPr id="86" name="TextBox 63">
            <a:extLst>
              <a:ext uri="{FF2B5EF4-FFF2-40B4-BE49-F238E27FC236}">
                <a16:creationId xmlns:a16="http://schemas.microsoft.com/office/drawing/2014/main" id="{2A63DF26-6F8C-5E3F-E14E-77C1394E1F52}"/>
              </a:ext>
            </a:extLst>
          </p:cNvPr>
          <p:cNvSpPr txBox="1"/>
          <p:nvPr/>
        </p:nvSpPr>
        <p:spPr>
          <a:xfrm>
            <a:off x="1443898" y="4171649"/>
            <a:ext cx="2714446" cy="43088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9pPr>
          </a:lstStyle>
          <a:p>
            <a:pPr indent="-228600">
              <a:spcAft>
                <a:spcPts val="300"/>
              </a:spcAft>
            </a:pPr>
            <a:r>
              <a:rPr lang="en-US" sz="1100">
                <a:solidFill>
                  <a:schemeClr val="tx2"/>
                </a:solidFill>
              </a:rPr>
              <a:t>Regulatory complexity and scope continues to increase. </a:t>
            </a:r>
          </a:p>
        </p:txBody>
      </p:sp>
      <p:sp>
        <p:nvSpPr>
          <p:cNvPr id="87" name="TextBox 64">
            <a:extLst>
              <a:ext uri="{FF2B5EF4-FFF2-40B4-BE49-F238E27FC236}">
                <a16:creationId xmlns:a16="http://schemas.microsoft.com/office/drawing/2014/main" id="{39B41C20-F162-198F-A995-A384D62CB14F}"/>
              </a:ext>
            </a:extLst>
          </p:cNvPr>
          <p:cNvSpPr txBox="1"/>
          <p:nvPr/>
        </p:nvSpPr>
        <p:spPr>
          <a:xfrm>
            <a:off x="1443898" y="4892263"/>
            <a:ext cx="3115825" cy="43088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indent="-228600" algn="ctr">
              <a:spcAft>
                <a:spcPts val="300"/>
              </a:spcAft>
              <a:defRPr sz="1400">
                <a:solidFill>
                  <a:schemeClr val="tx2"/>
                </a:solidFill>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9pPr>
          </a:lstStyle>
          <a:p>
            <a:pPr algn="l"/>
            <a:r>
              <a:rPr lang="en-US" sz="1100"/>
              <a:t>The cost to meet regulatory demands and secure the enterprise continues to rise.</a:t>
            </a:r>
            <a:endParaRPr lang="en-US"/>
          </a:p>
        </p:txBody>
      </p:sp>
      <p:sp>
        <p:nvSpPr>
          <p:cNvPr id="88" name="TextBox 65">
            <a:extLst>
              <a:ext uri="{FF2B5EF4-FFF2-40B4-BE49-F238E27FC236}">
                <a16:creationId xmlns:a16="http://schemas.microsoft.com/office/drawing/2014/main" id="{34F6F86E-E513-81C6-83EE-C902061AF53F}"/>
              </a:ext>
            </a:extLst>
          </p:cNvPr>
          <p:cNvSpPr txBox="1"/>
          <p:nvPr/>
        </p:nvSpPr>
        <p:spPr>
          <a:xfrm>
            <a:off x="1443898" y="3220236"/>
            <a:ext cx="4846320" cy="307777"/>
          </a:xfrm>
          <a:prstGeom prst="rect">
            <a:avLst/>
          </a:prstGeom>
          <a:noFill/>
        </p:spPr>
        <p:txBody>
          <a:bodyPr rot="0" spcFirstLastPara="0" vert="horz" wrap="square" lIns="91440" tIns="45720" rIns="91440" bIns="45720" numCol="1" spcCol="0" rtlCol="0" fromWordArt="0" anchor="b" anchorCtr="0" forceAA="0" compatLnSpc="1">
            <a:prstTxWarp prst="textNoShape">
              <a:avLst/>
            </a:prstTxWarp>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9pPr>
          </a:lstStyle>
          <a:p>
            <a:pPr indent="-228600"/>
            <a:r>
              <a:rPr lang="en-US" sz="1400" b="1"/>
              <a:t>Data Sprawl</a:t>
            </a:r>
            <a:endParaRPr lang="en-US" sz="1200"/>
          </a:p>
        </p:txBody>
      </p:sp>
      <p:sp>
        <p:nvSpPr>
          <p:cNvPr id="89" name="TextBox 67">
            <a:extLst>
              <a:ext uri="{FF2B5EF4-FFF2-40B4-BE49-F238E27FC236}">
                <a16:creationId xmlns:a16="http://schemas.microsoft.com/office/drawing/2014/main" id="{63617F35-2774-12A7-255F-16CF58B51356}"/>
              </a:ext>
            </a:extLst>
          </p:cNvPr>
          <p:cNvSpPr txBox="1"/>
          <p:nvPr/>
        </p:nvSpPr>
        <p:spPr>
          <a:xfrm>
            <a:off x="1464745" y="3455328"/>
            <a:ext cx="3251071" cy="43088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9pPr>
          </a:lstStyle>
          <a:p>
            <a:pPr indent="-228600">
              <a:spcAft>
                <a:spcPts val="300"/>
              </a:spcAft>
            </a:pPr>
            <a:r>
              <a:rPr lang="en-US" sz="1100">
                <a:solidFill>
                  <a:schemeClr val="tx2"/>
                </a:solidFill>
              </a:rPr>
              <a:t>Growth and proliferation due to the transient nature of data continues unabated.</a:t>
            </a:r>
          </a:p>
        </p:txBody>
      </p:sp>
      <p:grpSp>
        <p:nvGrpSpPr>
          <p:cNvPr id="129" name="Graphic 3">
            <a:extLst>
              <a:ext uri="{FF2B5EF4-FFF2-40B4-BE49-F238E27FC236}">
                <a16:creationId xmlns:a16="http://schemas.microsoft.com/office/drawing/2014/main" id="{981B35CA-6F2A-421B-7280-94D9198B09CA}"/>
              </a:ext>
            </a:extLst>
          </p:cNvPr>
          <p:cNvGrpSpPr/>
          <p:nvPr/>
        </p:nvGrpSpPr>
        <p:grpSpPr>
          <a:xfrm>
            <a:off x="874352" y="3359403"/>
            <a:ext cx="478486" cy="478490"/>
            <a:chOff x="8811413" y="2785718"/>
            <a:chExt cx="525079" cy="525079"/>
          </a:xfrm>
          <a:noFill/>
        </p:grpSpPr>
        <p:sp>
          <p:nvSpPr>
            <p:cNvPr id="130" name="Freeform: Shape 129">
              <a:extLst>
                <a:ext uri="{FF2B5EF4-FFF2-40B4-BE49-F238E27FC236}">
                  <a16:creationId xmlns:a16="http://schemas.microsoft.com/office/drawing/2014/main" id="{F168A655-1AC3-0FE5-74BA-787D0D5CD6E0}"/>
                </a:ext>
              </a:extLst>
            </p:cNvPr>
            <p:cNvSpPr/>
            <p:nvPr/>
          </p:nvSpPr>
          <p:spPr>
            <a:xfrm>
              <a:off x="9221685" y="3089311"/>
              <a:ext cx="109823" cy="60293"/>
            </a:xfrm>
            <a:custGeom>
              <a:avLst/>
              <a:gdLst>
                <a:gd name="connsiteX0" fmla="*/ 0 w 109823"/>
                <a:gd name="connsiteY0" fmla="*/ 60293 h 60293"/>
                <a:gd name="connsiteX1" fmla="*/ 109823 w 109823"/>
                <a:gd name="connsiteY1" fmla="*/ 0 h 60293"/>
              </a:gdLst>
              <a:ahLst/>
              <a:cxnLst>
                <a:cxn ang="0">
                  <a:pos x="connsiteX0" y="connsiteY0"/>
                </a:cxn>
                <a:cxn ang="0">
                  <a:pos x="connsiteX1" y="connsiteY1"/>
                </a:cxn>
              </a:cxnLst>
              <a:rect l="l" t="t" r="r" b="b"/>
              <a:pathLst>
                <a:path w="109823" h="60293">
                  <a:moveTo>
                    <a:pt x="0" y="60293"/>
                  </a:moveTo>
                  <a:cubicBezTo>
                    <a:pt x="42101" y="45815"/>
                    <a:pt x="79534" y="25146"/>
                    <a:pt x="109823" y="0"/>
                  </a:cubicBezTo>
                </a:path>
              </a:pathLst>
            </a:custGeom>
            <a:noFill/>
            <a:ln w="9525" cap="rnd">
              <a:solidFill>
                <a:schemeClr val="accent2"/>
              </a:solidFill>
              <a:prstDash val="solid"/>
              <a:round/>
            </a:ln>
          </p:spPr>
          <p:txBody>
            <a:bodyPr rtlCol="0" anchor="ctr"/>
            <a:lstStyle/>
            <a:p>
              <a:endParaRPr lang="en-US"/>
            </a:p>
          </p:txBody>
        </p:sp>
        <p:sp>
          <p:nvSpPr>
            <p:cNvPr id="131" name="Freeform: Shape 130">
              <a:extLst>
                <a:ext uri="{FF2B5EF4-FFF2-40B4-BE49-F238E27FC236}">
                  <a16:creationId xmlns:a16="http://schemas.microsoft.com/office/drawing/2014/main" id="{29AB4315-3B8A-48C0-99A3-E1F4DE254C0B}"/>
                </a:ext>
              </a:extLst>
            </p:cNvPr>
            <p:cNvSpPr/>
            <p:nvPr/>
          </p:nvSpPr>
          <p:spPr>
            <a:xfrm>
              <a:off x="8979750" y="3161320"/>
              <a:ext cx="164973" cy="11336"/>
            </a:xfrm>
            <a:custGeom>
              <a:avLst/>
              <a:gdLst>
                <a:gd name="connsiteX0" fmla="*/ 0 w 164973"/>
                <a:gd name="connsiteY0" fmla="*/ 0 h 11336"/>
                <a:gd name="connsiteX1" fmla="*/ 164973 w 164973"/>
                <a:gd name="connsiteY1" fmla="*/ 6763 h 11336"/>
              </a:gdLst>
              <a:ahLst/>
              <a:cxnLst>
                <a:cxn ang="0">
                  <a:pos x="connsiteX0" y="connsiteY0"/>
                </a:cxn>
                <a:cxn ang="0">
                  <a:pos x="connsiteX1" y="connsiteY1"/>
                </a:cxn>
              </a:cxnLst>
              <a:rect l="l" t="t" r="r" b="b"/>
              <a:pathLst>
                <a:path w="164973" h="11336">
                  <a:moveTo>
                    <a:pt x="0" y="0"/>
                  </a:moveTo>
                  <a:cubicBezTo>
                    <a:pt x="56864" y="12859"/>
                    <a:pt x="112966" y="14288"/>
                    <a:pt x="164973" y="6763"/>
                  </a:cubicBezTo>
                </a:path>
              </a:pathLst>
            </a:custGeom>
            <a:noFill/>
            <a:ln w="9525" cap="rnd">
              <a:solidFill>
                <a:schemeClr val="accent2"/>
              </a:solidFill>
              <a:prstDash val="solid"/>
              <a:round/>
            </a:ln>
          </p:spPr>
          <p:txBody>
            <a:bodyPr rtlCol="0" anchor="ctr"/>
            <a:lstStyle/>
            <a:p>
              <a:endParaRPr lang="en-US"/>
            </a:p>
          </p:txBody>
        </p:sp>
        <p:sp>
          <p:nvSpPr>
            <p:cNvPr id="132" name="Freeform: Shape 131">
              <a:extLst>
                <a:ext uri="{FF2B5EF4-FFF2-40B4-BE49-F238E27FC236}">
                  <a16:creationId xmlns:a16="http://schemas.microsoft.com/office/drawing/2014/main" id="{F9A138A1-BD1A-EA13-BDDC-212E0CFC3CF0}"/>
                </a:ext>
              </a:extLst>
            </p:cNvPr>
            <p:cNvSpPr/>
            <p:nvPr/>
          </p:nvSpPr>
          <p:spPr>
            <a:xfrm>
              <a:off x="8814587" y="3089406"/>
              <a:ext cx="84105" cy="45815"/>
            </a:xfrm>
            <a:custGeom>
              <a:avLst/>
              <a:gdLst>
                <a:gd name="connsiteX0" fmla="*/ 0 w 84105"/>
                <a:gd name="connsiteY0" fmla="*/ 0 h 45815"/>
                <a:gd name="connsiteX1" fmla="*/ 84106 w 84105"/>
                <a:gd name="connsiteY1" fmla="*/ 45815 h 45815"/>
              </a:gdLst>
              <a:ahLst/>
              <a:cxnLst>
                <a:cxn ang="0">
                  <a:pos x="connsiteX0" y="connsiteY0"/>
                </a:cxn>
                <a:cxn ang="0">
                  <a:pos x="connsiteX1" y="connsiteY1"/>
                </a:cxn>
              </a:cxnLst>
              <a:rect l="l" t="t" r="r" b="b"/>
              <a:pathLst>
                <a:path w="84105" h="45815">
                  <a:moveTo>
                    <a:pt x="0" y="0"/>
                  </a:moveTo>
                  <a:cubicBezTo>
                    <a:pt x="27527" y="18574"/>
                    <a:pt x="55721" y="33814"/>
                    <a:pt x="84106" y="45815"/>
                  </a:cubicBezTo>
                </a:path>
              </a:pathLst>
            </a:custGeom>
            <a:noFill/>
            <a:ln w="9525" cap="rnd">
              <a:solidFill>
                <a:schemeClr val="accent2"/>
              </a:solidFill>
              <a:prstDash val="solid"/>
              <a:round/>
            </a:ln>
          </p:spPr>
          <p:txBody>
            <a:bodyPr rtlCol="0" anchor="ctr"/>
            <a:lstStyle/>
            <a:p>
              <a:endParaRPr lang="en-US"/>
            </a:p>
          </p:txBody>
        </p:sp>
        <p:sp>
          <p:nvSpPr>
            <p:cNvPr id="133" name="Freeform: Shape 132">
              <a:extLst>
                <a:ext uri="{FF2B5EF4-FFF2-40B4-BE49-F238E27FC236}">
                  <a16:creationId xmlns:a16="http://schemas.microsoft.com/office/drawing/2014/main" id="{6AE4D3F0-D27A-D145-ED84-3993322CFDBE}"/>
                </a:ext>
              </a:extLst>
            </p:cNvPr>
            <p:cNvSpPr/>
            <p:nvPr/>
          </p:nvSpPr>
          <p:spPr>
            <a:xfrm>
              <a:off x="8811413" y="2785718"/>
              <a:ext cx="525079" cy="525079"/>
            </a:xfrm>
            <a:custGeom>
              <a:avLst/>
              <a:gdLst>
                <a:gd name="connsiteX0" fmla="*/ 525049 w 525079"/>
                <a:gd name="connsiteY0" fmla="*/ 266540 h 525079"/>
                <a:gd name="connsiteX1" fmla="*/ 266540 w 525079"/>
                <a:gd name="connsiteY1" fmla="*/ 31 h 525079"/>
                <a:gd name="connsiteX2" fmla="*/ 31 w 525079"/>
                <a:gd name="connsiteY2" fmla="*/ 258539 h 525079"/>
                <a:gd name="connsiteX3" fmla="*/ 258539 w 525079"/>
                <a:gd name="connsiteY3" fmla="*/ 525049 h 525079"/>
                <a:gd name="connsiteX4" fmla="*/ 525049 w 525079"/>
                <a:gd name="connsiteY4" fmla="*/ 266540 h 5250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079" h="525079">
                  <a:moveTo>
                    <a:pt x="525049" y="266540"/>
                  </a:moveTo>
                  <a:cubicBezTo>
                    <a:pt x="527239" y="121570"/>
                    <a:pt x="411511" y="2221"/>
                    <a:pt x="266540" y="31"/>
                  </a:cubicBezTo>
                  <a:cubicBezTo>
                    <a:pt x="121570" y="-2160"/>
                    <a:pt x="2221" y="113569"/>
                    <a:pt x="31" y="258539"/>
                  </a:cubicBezTo>
                  <a:cubicBezTo>
                    <a:pt x="-2160" y="403510"/>
                    <a:pt x="113569" y="522858"/>
                    <a:pt x="258539" y="525049"/>
                  </a:cubicBezTo>
                  <a:cubicBezTo>
                    <a:pt x="403510" y="527239"/>
                    <a:pt x="522858" y="411511"/>
                    <a:pt x="525049" y="266540"/>
                  </a:cubicBezTo>
                  <a:close/>
                </a:path>
              </a:pathLst>
            </a:custGeom>
            <a:noFill/>
            <a:ln w="9525" cap="rnd">
              <a:solidFill>
                <a:schemeClr val="accent2"/>
              </a:solidFill>
              <a:prstDash val="solid"/>
              <a:round/>
            </a:ln>
          </p:spPr>
          <p:txBody>
            <a:bodyPr rtlCol="0" anchor="ctr"/>
            <a:lstStyle/>
            <a:p>
              <a:endParaRPr lang="en-US"/>
            </a:p>
          </p:txBody>
        </p:sp>
        <p:sp>
          <p:nvSpPr>
            <p:cNvPr id="134" name="Freeform: Shape 133">
              <a:extLst>
                <a:ext uri="{FF2B5EF4-FFF2-40B4-BE49-F238E27FC236}">
                  <a16:creationId xmlns:a16="http://schemas.microsoft.com/office/drawing/2014/main" id="{5B918255-3B59-AF38-BFB5-79B1A4D9AA3F}"/>
                </a:ext>
              </a:extLst>
            </p:cNvPr>
            <p:cNvSpPr/>
            <p:nvPr/>
          </p:nvSpPr>
          <p:spPr>
            <a:xfrm>
              <a:off x="8865545" y="3178274"/>
              <a:ext cx="42957" cy="29527"/>
            </a:xfrm>
            <a:custGeom>
              <a:avLst/>
              <a:gdLst>
                <a:gd name="connsiteX0" fmla="*/ 42958 w 42957"/>
                <a:gd name="connsiteY0" fmla="*/ 0 h 29527"/>
                <a:gd name="connsiteX1" fmla="*/ 0 w 42957"/>
                <a:gd name="connsiteY1" fmla="*/ 29527 h 29527"/>
              </a:gdLst>
              <a:ahLst/>
              <a:cxnLst>
                <a:cxn ang="0">
                  <a:pos x="connsiteX0" y="connsiteY0"/>
                </a:cxn>
                <a:cxn ang="0">
                  <a:pos x="connsiteX1" y="connsiteY1"/>
                </a:cxn>
              </a:cxnLst>
              <a:rect l="l" t="t" r="r" b="b"/>
              <a:pathLst>
                <a:path w="42957" h="29527">
                  <a:moveTo>
                    <a:pt x="42958" y="0"/>
                  </a:moveTo>
                  <a:cubicBezTo>
                    <a:pt x="29242" y="10573"/>
                    <a:pt x="14954" y="20479"/>
                    <a:pt x="0" y="29527"/>
                  </a:cubicBezTo>
                </a:path>
              </a:pathLst>
            </a:custGeom>
            <a:noFill/>
            <a:ln w="9525" cap="rnd">
              <a:solidFill>
                <a:schemeClr val="accent2"/>
              </a:solidFill>
              <a:prstDash val="solid"/>
              <a:round/>
            </a:ln>
          </p:spPr>
          <p:txBody>
            <a:bodyPr rtlCol="0" anchor="ctr"/>
            <a:lstStyle/>
            <a:p>
              <a:endParaRPr lang="en-US"/>
            </a:p>
          </p:txBody>
        </p:sp>
        <p:sp>
          <p:nvSpPr>
            <p:cNvPr id="135" name="Freeform: Shape 134">
              <a:extLst>
                <a:ext uri="{FF2B5EF4-FFF2-40B4-BE49-F238E27FC236}">
                  <a16:creationId xmlns:a16="http://schemas.microsoft.com/office/drawing/2014/main" id="{67316F0C-5866-13C1-A740-5E2652DC9930}"/>
                </a:ext>
              </a:extLst>
            </p:cNvPr>
            <p:cNvSpPr/>
            <p:nvPr/>
          </p:nvSpPr>
          <p:spPr>
            <a:xfrm>
              <a:off x="8969939" y="2910526"/>
              <a:ext cx="141636" cy="212312"/>
            </a:xfrm>
            <a:custGeom>
              <a:avLst/>
              <a:gdLst>
                <a:gd name="connsiteX0" fmla="*/ 141637 w 141636"/>
                <a:gd name="connsiteY0" fmla="*/ 0 h 212312"/>
                <a:gd name="connsiteX1" fmla="*/ 0 w 141636"/>
                <a:gd name="connsiteY1" fmla="*/ 212312 h 212312"/>
              </a:gdLst>
              <a:ahLst/>
              <a:cxnLst>
                <a:cxn ang="0">
                  <a:pos x="connsiteX0" y="connsiteY0"/>
                </a:cxn>
                <a:cxn ang="0">
                  <a:pos x="connsiteX1" y="connsiteY1"/>
                </a:cxn>
              </a:cxnLst>
              <a:rect l="l" t="t" r="r" b="b"/>
              <a:pathLst>
                <a:path w="141636" h="212312">
                  <a:moveTo>
                    <a:pt x="141637" y="0"/>
                  </a:moveTo>
                  <a:cubicBezTo>
                    <a:pt x="111633" y="63627"/>
                    <a:pt x="65437" y="143923"/>
                    <a:pt x="0" y="212312"/>
                  </a:cubicBezTo>
                </a:path>
              </a:pathLst>
            </a:custGeom>
            <a:noFill/>
            <a:ln w="9525" cap="rnd">
              <a:solidFill>
                <a:schemeClr val="accent2"/>
              </a:solidFill>
              <a:prstDash val="solid"/>
              <a:round/>
            </a:ln>
          </p:spPr>
          <p:txBody>
            <a:bodyPr rtlCol="0" anchor="ctr"/>
            <a:lstStyle/>
            <a:p>
              <a:endParaRPr lang="en-US"/>
            </a:p>
          </p:txBody>
        </p:sp>
        <p:sp>
          <p:nvSpPr>
            <p:cNvPr id="136" name="Freeform: Shape 135">
              <a:extLst>
                <a:ext uri="{FF2B5EF4-FFF2-40B4-BE49-F238E27FC236}">
                  <a16:creationId xmlns:a16="http://schemas.microsoft.com/office/drawing/2014/main" id="{A416D520-A512-528B-0C1F-64885290C188}"/>
                </a:ext>
              </a:extLst>
            </p:cNvPr>
            <p:cNvSpPr/>
            <p:nvPr/>
          </p:nvSpPr>
          <p:spPr>
            <a:xfrm>
              <a:off x="9142628" y="2798608"/>
              <a:ext cx="13049" cy="38290"/>
            </a:xfrm>
            <a:custGeom>
              <a:avLst/>
              <a:gdLst>
                <a:gd name="connsiteX0" fmla="*/ 13049 w 13049"/>
                <a:gd name="connsiteY0" fmla="*/ 0 h 38290"/>
                <a:gd name="connsiteX1" fmla="*/ 0 w 13049"/>
                <a:gd name="connsiteY1" fmla="*/ 38291 h 38290"/>
              </a:gdLst>
              <a:ahLst/>
              <a:cxnLst>
                <a:cxn ang="0">
                  <a:pos x="connsiteX0" y="connsiteY0"/>
                </a:cxn>
                <a:cxn ang="0">
                  <a:pos x="connsiteX1" y="connsiteY1"/>
                </a:cxn>
              </a:cxnLst>
              <a:rect l="l" t="t" r="r" b="b"/>
              <a:pathLst>
                <a:path w="13049" h="38290">
                  <a:moveTo>
                    <a:pt x="13049" y="0"/>
                  </a:moveTo>
                  <a:cubicBezTo>
                    <a:pt x="13049" y="0"/>
                    <a:pt x="8858" y="14478"/>
                    <a:pt x="0" y="38291"/>
                  </a:cubicBezTo>
                </a:path>
              </a:pathLst>
            </a:custGeom>
            <a:noFill/>
            <a:ln w="9525" cap="rnd">
              <a:solidFill>
                <a:schemeClr val="accent2"/>
              </a:solidFill>
              <a:prstDash val="solid"/>
              <a:round/>
            </a:ln>
          </p:spPr>
          <p:txBody>
            <a:bodyPr rtlCol="0" anchor="ctr"/>
            <a:lstStyle/>
            <a:p>
              <a:endParaRPr lang="en-US"/>
            </a:p>
          </p:txBody>
        </p:sp>
        <p:sp>
          <p:nvSpPr>
            <p:cNvPr id="137" name="Freeform: Shape 136">
              <a:extLst>
                <a:ext uri="{FF2B5EF4-FFF2-40B4-BE49-F238E27FC236}">
                  <a16:creationId xmlns:a16="http://schemas.microsoft.com/office/drawing/2014/main" id="{044FE7EC-F109-B862-B45C-333860374A53}"/>
                </a:ext>
              </a:extLst>
            </p:cNvPr>
            <p:cNvSpPr/>
            <p:nvPr/>
          </p:nvSpPr>
          <p:spPr>
            <a:xfrm>
              <a:off x="8845543" y="2918718"/>
              <a:ext cx="53244" cy="16668"/>
            </a:xfrm>
            <a:custGeom>
              <a:avLst/>
              <a:gdLst>
                <a:gd name="connsiteX0" fmla="*/ 53245 w 53244"/>
                <a:gd name="connsiteY0" fmla="*/ 16669 h 16668"/>
                <a:gd name="connsiteX1" fmla="*/ 0 w 53244"/>
                <a:gd name="connsiteY1" fmla="*/ 0 h 16668"/>
              </a:gdLst>
              <a:ahLst/>
              <a:cxnLst>
                <a:cxn ang="0">
                  <a:pos x="connsiteX0" y="connsiteY0"/>
                </a:cxn>
                <a:cxn ang="0">
                  <a:pos x="connsiteX1" y="connsiteY1"/>
                </a:cxn>
              </a:cxnLst>
              <a:rect l="l" t="t" r="r" b="b"/>
              <a:pathLst>
                <a:path w="53244" h="16668">
                  <a:moveTo>
                    <a:pt x="53245" y="16669"/>
                  </a:moveTo>
                  <a:cubicBezTo>
                    <a:pt x="34290" y="9049"/>
                    <a:pt x="16383" y="3429"/>
                    <a:pt x="0" y="0"/>
                  </a:cubicBezTo>
                </a:path>
              </a:pathLst>
            </a:custGeom>
            <a:noFill/>
            <a:ln w="9525" cap="rnd">
              <a:solidFill>
                <a:schemeClr val="accent2"/>
              </a:solidFill>
              <a:prstDash val="solid"/>
              <a:round/>
            </a:ln>
          </p:spPr>
          <p:txBody>
            <a:bodyPr rtlCol="0" anchor="ctr"/>
            <a:lstStyle/>
            <a:p>
              <a:endParaRPr lang="en-US"/>
            </a:p>
          </p:txBody>
        </p:sp>
        <p:sp>
          <p:nvSpPr>
            <p:cNvPr id="138" name="Freeform: Shape 137">
              <a:extLst>
                <a:ext uri="{FF2B5EF4-FFF2-40B4-BE49-F238E27FC236}">
                  <a16:creationId xmlns:a16="http://schemas.microsoft.com/office/drawing/2014/main" id="{4532BF09-1E7F-588F-A81A-D37AC88918A0}"/>
                </a:ext>
              </a:extLst>
            </p:cNvPr>
            <p:cNvSpPr/>
            <p:nvPr/>
          </p:nvSpPr>
          <p:spPr>
            <a:xfrm>
              <a:off x="8961462" y="2965581"/>
              <a:ext cx="191642" cy="157257"/>
            </a:xfrm>
            <a:custGeom>
              <a:avLst/>
              <a:gdLst>
                <a:gd name="connsiteX0" fmla="*/ 191643 w 191642"/>
                <a:gd name="connsiteY0" fmla="*/ 157258 h 157257"/>
                <a:gd name="connsiteX1" fmla="*/ 0 w 191642"/>
                <a:gd name="connsiteY1" fmla="*/ 0 h 157257"/>
              </a:gdLst>
              <a:ahLst/>
              <a:cxnLst>
                <a:cxn ang="0">
                  <a:pos x="connsiteX0" y="connsiteY0"/>
                </a:cxn>
                <a:cxn ang="0">
                  <a:pos x="connsiteX1" y="connsiteY1"/>
                </a:cxn>
              </a:cxnLst>
              <a:rect l="l" t="t" r="r" b="b"/>
              <a:pathLst>
                <a:path w="191642" h="157257">
                  <a:moveTo>
                    <a:pt x="191643" y="157258"/>
                  </a:moveTo>
                  <a:cubicBezTo>
                    <a:pt x="138494" y="93154"/>
                    <a:pt x="67246" y="37528"/>
                    <a:pt x="0" y="0"/>
                  </a:cubicBezTo>
                </a:path>
              </a:pathLst>
            </a:custGeom>
            <a:noFill/>
            <a:ln w="9525" cap="rnd">
              <a:solidFill>
                <a:schemeClr val="accent2"/>
              </a:solidFill>
              <a:prstDash val="solid"/>
              <a:round/>
            </a:ln>
          </p:spPr>
          <p:txBody>
            <a:bodyPr rtlCol="0" anchor="ctr"/>
            <a:lstStyle/>
            <a:p>
              <a:endParaRPr lang="en-US"/>
            </a:p>
          </p:txBody>
        </p:sp>
        <p:sp>
          <p:nvSpPr>
            <p:cNvPr id="139" name="Freeform: Shape 138">
              <a:extLst>
                <a:ext uri="{FF2B5EF4-FFF2-40B4-BE49-F238E27FC236}">
                  <a16:creationId xmlns:a16="http://schemas.microsoft.com/office/drawing/2014/main" id="{8E93F868-832A-D96A-6D62-86E7F094F6F9}"/>
                </a:ext>
              </a:extLst>
            </p:cNvPr>
            <p:cNvSpPr/>
            <p:nvPr/>
          </p:nvSpPr>
          <p:spPr>
            <a:xfrm>
              <a:off x="9199587" y="3189609"/>
              <a:ext cx="29432" cy="70389"/>
            </a:xfrm>
            <a:custGeom>
              <a:avLst/>
              <a:gdLst>
                <a:gd name="connsiteX0" fmla="*/ 29432 w 29432"/>
                <a:gd name="connsiteY0" fmla="*/ 70390 h 70389"/>
                <a:gd name="connsiteX1" fmla="*/ 0 w 29432"/>
                <a:gd name="connsiteY1" fmla="*/ 0 h 70389"/>
              </a:gdLst>
              <a:ahLst/>
              <a:cxnLst>
                <a:cxn ang="0">
                  <a:pos x="connsiteX0" y="connsiteY0"/>
                </a:cxn>
                <a:cxn ang="0">
                  <a:pos x="connsiteX1" y="connsiteY1"/>
                </a:cxn>
              </a:cxnLst>
              <a:rect l="l" t="t" r="r" b="b"/>
              <a:pathLst>
                <a:path w="29432" h="70389">
                  <a:moveTo>
                    <a:pt x="29432" y="70390"/>
                  </a:moveTo>
                  <a:cubicBezTo>
                    <a:pt x="22955" y="46577"/>
                    <a:pt x="12859" y="22955"/>
                    <a:pt x="0" y="0"/>
                  </a:cubicBezTo>
                </a:path>
              </a:pathLst>
            </a:custGeom>
            <a:noFill/>
            <a:ln w="9525" cap="rnd">
              <a:solidFill>
                <a:schemeClr val="accent2"/>
              </a:solidFill>
              <a:prstDash val="solid"/>
              <a:round/>
            </a:ln>
          </p:spPr>
          <p:txBody>
            <a:bodyPr rtlCol="0" anchor="ctr"/>
            <a:lstStyle/>
            <a:p>
              <a:endParaRPr lang="en-US"/>
            </a:p>
          </p:txBody>
        </p:sp>
        <p:sp>
          <p:nvSpPr>
            <p:cNvPr id="140" name="Freeform: Shape 139">
              <a:extLst>
                <a:ext uri="{FF2B5EF4-FFF2-40B4-BE49-F238E27FC236}">
                  <a16:creationId xmlns:a16="http://schemas.microsoft.com/office/drawing/2014/main" id="{8A07A3F2-9F9F-7D40-61B7-F9CB842D0BC3}"/>
                </a:ext>
              </a:extLst>
            </p:cNvPr>
            <p:cNvSpPr/>
            <p:nvPr/>
          </p:nvSpPr>
          <p:spPr>
            <a:xfrm>
              <a:off x="8811539" y="2996918"/>
              <a:ext cx="75342" cy="57531"/>
            </a:xfrm>
            <a:custGeom>
              <a:avLst/>
              <a:gdLst>
                <a:gd name="connsiteX0" fmla="*/ 75343 w 75342"/>
                <a:gd name="connsiteY0" fmla="*/ 0 h 57531"/>
                <a:gd name="connsiteX1" fmla="*/ 0 w 75342"/>
                <a:gd name="connsiteY1" fmla="*/ 57531 h 57531"/>
              </a:gdLst>
              <a:ahLst/>
              <a:cxnLst>
                <a:cxn ang="0">
                  <a:pos x="connsiteX0" y="connsiteY0"/>
                </a:cxn>
                <a:cxn ang="0">
                  <a:pos x="connsiteX1" y="connsiteY1"/>
                </a:cxn>
              </a:cxnLst>
              <a:rect l="l" t="t" r="r" b="b"/>
              <a:pathLst>
                <a:path w="75342" h="57531">
                  <a:moveTo>
                    <a:pt x="75343" y="0"/>
                  </a:moveTo>
                  <a:cubicBezTo>
                    <a:pt x="48006" y="15240"/>
                    <a:pt x="22479" y="34195"/>
                    <a:pt x="0" y="57531"/>
                  </a:cubicBezTo>
                </a:path>
              </a:pathLst>
            </a:custGeom>
            <a:noFill/>
            <a:ln w="9525" cap="rnd">
              <a:solidFill>
                <a:schemeClr val="accent2"/>
              </a:solidFill>
              <a:prstDash val="solid"/>
              <a:round/>
            </a:ln>
          </p:spPr>
          <p:txBody>
            <a:bodyPr rtlCol="0" anchor="ctr"/>
            <a:lstStyle/>
            <a:p>
              <a:endParaRPr lang="en-US"/>
            </a:p>
          </p:txBody>
        </p:sp>
        <p:sp>
          <p:nvSpPr>
            <p:cNvPr id="141" name="Freeform: Shape 140">
              <a:extLst>
                <a:ext uri="{FF2B5EF4-FFF2-40B4-BE49-F238E27FC236}">
                  <a16:creationId xmlns:a16="http://schemas.microsoft.com/office/drawing/2014/main" id="{7D4BD482-5472-D83B-634B-F32B4840731B}"/>
                </a:ext>
              </a:extLst>
            </p:cNvPr>
            <p:cNvSpPr/>
            <p:nvPr/>
          </p:nvSpPr>
          <p:spPr>
            <a:xfrm>
              <a:off x="8958795" y="2944726"/>
              <a:ext cx="232600" cy="21712"/>
            </a:xfrm>
            <a:custGeom>
              <a:avLst/>
              <a:gdLst>
                <a:gd name="connsiteX0" fmla="*/ 232601 w 232600"/>
                <a:gd name="connsiteY0" fmla="*/ 5996 h 21712"/>
                <a:gd name="connsiteX1" fmla="*/ 0 w 232600"/>
                <a:gd name="connsiteY1" fmla="*/ 21712 h 21712"/>
              </a:gdLst>
              <a:ahLst/>
              <a:cxnLst>
                <a:cxn ang="0">
                  <a:pos x="connsiteX0" y="connsiteY0"/>
                </a:cxn>
                <a:cxn ang="0">
                  <a:pos x="connsiteX1" y="connsiteY1"/>
                </a:cxn>
              </a:cxnLst>
              <a:rect l="l" t="t" r="r" b="b"/>
              <a:pathLst>
                <a:path w="232600" h="21712">
                  <a:moveTo>
                    <a:pt x="232601" y="5996"/>
                  </a:moveTo>
                  <a:cubicBezTo>
                    <a:pt x="161830" y="-4386"/>
                    <a:pt x="77724" y="-2576"/>
                    <a:pt x="0" y="21712"/>
                  </a:cubicBezTo>
                </a:path>
              </a:pathLst>
            </a:custGeom>
            <a:noFill/>
            <a:ln w="9525" cap="rnd">
              <a:solidFill>
                <a:schemeClr val="accent2"/>
              </a:solidFill>
              <a:prstDash val="solid"/>
              <a:round/>
            </a:ln>
          </p:spPr>
          <p:txBody>
            <a:bodyPr rtlCol="0" anchor="ctr"/>
            <a:lstStyle/>
            <a:p>
              <a:endParaRPr lang="en-US"/>
            </a:p>
          </p:txBody>
        </p:sp>
        <p:sp>
          <p:nvSpPr>
            <p:cNvPr id="142" name="Freeform: Shape 141">
              <a:extLst>
                <a:ext uri="{FF2B5EF4-FFF2-40B4-BE49-F238E27FC236}">
                  <a16:creationId xmlns:a16="http://schemas.microsoft.com/office/drawing/2014/main" id="{92FD664C-D95C-417D-25F0-F0451907AF59}"/>
                </a:ext>
              </a:extLst>
            </p:cNvPr>
            <p:cNvSpPr/>
            <p:nvPr/>
          </p:nvSpPr>
          <p:spPr>
            <a:xfrm>
              <a:off x="9270263" y="2968724"/>
              <a:ext cx="61341" cy="28479"/>
            </a:xfrm>
            <a:custGeom>
              <a:avLst/>
              <a:gdLst>
                <a:gd name="connsiteX0" fmla="*/ 61341 w 61341"/>
                <a:gd name="connsiteY0" fmla="*/ 28480 h 28479"/>
                <a:gd name="connsiteX1" fmla="*/ 0 w 61341"/>
                <a:gd name="connsiteY1" fmla="*/ 0 h 28479"/>
              </a:gdLst>
              <a:ahLst/>
              <a:cxnLst>
                <a:cxn ang="0">
                  <a:pos x="connsiteX0" y="connsiteY0"/>
                </a:cxn>
                <a:cxn ang="0">
                  <a:pos x="connsiteX1" y="connsiteY1"/>
                </a:cxn>
              </a:cxnLst>
              <a:rect l="l" t="t" r="r" b="b"/>
              <a:pathLst>
                <a:path w="61341" h="28479">
                  <a:moveTo>
                    <a:pt x="61341" y="28480"/>
                  </a:moveTo>
                  <a:cubicBezTo>
                    <a:pt x="46291" y="18098"/>
                    <a:pt x="25337" y="8287"/>
                    <a:pt x="0" y="0"/>
                  </a:cubicBezTo>
                </a:path>
              </a:pathLst>
            </a:custGeom>
            <a:noFill/>
            <a:ln w="9525" cap="rnd">
              <a:solidFill>
                <a:schemeClr val="accent2"/>
              </a:solidFill>
              <a:prstDash val="solid"/>
              <a:round/>
            </a:ln>
          </p:spPr>
          <p:txBody>
            <a:bodyPr rtlCol="0" anchor="ctr"/>
            <a:lstStyle/>
            <a:p>
              <a:endParaRPr lang="en-US"/>
            </a:p>
          </p:txBody>
        </p:sp>
        <p:sp>
          <p:nvSpPr>
            <p:cNvPr id="143" name="Freeform: Shape 142">
              <a:extLst>
                <a:ext uri="{FF2B5EF4-FFF2-40B4-BE49-F238E27FC236}">
                  <a16:creationId xmlns:a16="http://schemas.microsoft.com/office/drawing/2014/main" id="{2B90705A-652D-2545-1F7D-9ED25C41EF2A}"/>
                </a:ext>
              </a:extLst>
            </p:cNvPr>
            <p:cNvSpPr/>
            <p:nvPr/>
          </p:nvSpPr>
          <p:spPr>
            <a:xfrm>
              <a:off x="8881767" y="2931986"/>
              <a:ext cx="76999" cy="76999"/>
            </a:xfrm>
            <a:custGeom>
              <a:avLst/>
              <a:gdLst>
                <a:gd name="connsiteX0" fmla="*/ 76933 w 76999"/>
                <a:gd name="connsiteY0" fmla="*/ 40738 h 76999"/>
                <a:gd name="connsiteX1" fmla="*/ 36261 w 76999"/>
                <a:gd name="connsiteY1" fmla="*/ 76933 h 76999"/>
                <a:gd name="connsiteX2" fmla="*/ 67 w 76999"/>
                <a:gd name="connsiteY2" fmla="*/ 36262 h 76999"/>
                <a:gd name="connsiteX3" fmla="*/ 40738 w 76999"/>
                <a:gd name="connsiteY3" fmla="*/ 67 h 76999"/>
                <a:gd name="connsiteX4" fmla="*/ 76933 w 76999"/>
                <a:gd name="connsiteY4" fmla="*/ 40738 h 76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99" h="76999">
                  <a:moveTo>
                    <a:pt x="76933" y="40738"/>
                  </a:moveTo>
                  <a:cubicBezTo>
                    <a:pt x="75695" y="61979"/>
                    <a:pt x="57502" y="78172"/>
                    <a:pt x="36261" y="76933"/>
                  </a:cubicBezTo>
                  <a:cubicBezTo>
                    <a:pt x="15021" y="75695"/>
                    <a:pt x="-1172" y="57502"/>
                    <a:pt x="67" y="36262"/>
                  </a:cubicBezTo>
                  <a:cubicBezTo>
                    <a:pt x="1305" y="15021"/>
                    <a:pt x="19497" y="-1172"/>
                    <a:pt x="40738" y="67"/>
                  </a:cubicBezTo>
                  <a:cubicBezTo>
                    <a:pt x="61979" y="1305"/>
                    <a:pt x="78171" y="19498"/>
                    <a:pt x="76933" y="40738"/>
                  </a:cubicBezTo>
                  <a:close/>
                </a:path>
              </a:pathLst>
            </a:custGeom>
            <a:noFill/>
            <a:ln w="9525" cap="rnd">
              <a:solidFill>
                <a:schemeClr val="accent2"/>
              </a:solidFill>
              <a:prstDash val="solid"/>
              <a:round/>
            </a:ln>
          </p:spPr>
          <p:txBody>
            <a:bodyPr rtlCol="0" anchor="ctr"/>
            <a:lstStyle/>
            <a:p>
              <a:endParaRPr lang="en-US"/>
            </a:p>
          </p:txBody>
        </p:sp>
        <p:sp>
          <p:nvSpPr>
            <p:cNvPr id="144" name="Freeform: Shape 143">
              <a:extLst>
                <a:ext uri="{FF2B5EF4-FFF2-40B4-BE49-F238E27FC236}">
                  <a16:creationId xmlns:a16="http://schemas.microsoft.com/office/drawing/2014/main" id="{BE37615A-EE42-F2FB-F799-1E084D3DA02D}"/>
                </a:ext>
              </a:extLst>
            </p:cNvPr>
            <p:cNvSpPr/>
            <p:nvPr/>
          </p:nvSpPr>
          <p:spPr>
            <a:xfrm>
              <a:off x="9193234" y="2913889"/>
              <a:ext cx="76999" cy="76999"/>
            </a:xfrm>
            <a:custGeom>
              <a:avLst/>
              <a:gdLst>
                <a:gd name="connsiteX0" fmla="*/ 76933 w 76999"/>
                <a:gd name="connsiteY0" fmla="*/ 40738 h 76999"/>
                <a:gd name="connsiteX1" fmla="*/ 36262 w 76999"/>
                <a:gd name="connsiteY1" fmla="*/ 76933 h 76999"/>
                <a:gd name="connsiteX2" fmla="*/ 67 w 76999"/>
                <a:gd name="connsiteY2" fmla="*/ 36262 h 76999"/>
                <a:gd name="connsiteX3" fmla="*/ 40738 w 76999"/>
                <a:gd name="connsiteY3" fmla="*/ 67 h 76999"/>
                <a:gd name="connsiteX4" fmla="*/ 76933 w 76999"/>
                <a:gd name="connsiteY4" fmla="*/ 40738 h 76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99" h="76999">
                  <a:moveTo>
                    <a:pt x="76933" y="40738"/>
                  </a:moveTo>
                  <a:cubicBezTo>
                    <a:pt x="75695" y="61979"/>
                    <a:pt x="57502" y="78172"/>
                    <a:pt x="36262" y="76933"/>
                  </a:cubicBezTo>
                  <a:cubicBezTo>
                    <a:pt x="15021" y="75695"/>
                    <a:pt x="-1172" y="57502"/>
                    <a:pt x="67" y="36262"/>
                  </a:cubicBezTo>
                  <a:cubicBezTo>
                    <a:pt x="1305" y="15021"/>
                    <a:pt x="19498" y="-1172"/>
                    <a:pt x="40738" y="67"/>
                  </a:cubicBezTo>
                  <a:cubicBezTo>
                    <a:pt x="61979" y="1305"/>
                    <a:pt x="78172" y="19593"/>
                    <a:pt x="76933" y="40738"/>
                  </a:cubicBezTo>
                  <a:close/>
                </a:path>
              </a:pathLst>
            </a:custGeom>
            <a:noFill/>
            <a:ln w="9525" cap="rnd">
              <a:solidFill>
                <a:schemeClr val="accent2"/>
              </a:solidFill>
              <a:prstDash val="solid"/>
              <a:round/>
            </a:ln>
          </p:spPr>
          <p:txBody>
            <a:bodyPr rtlCol="0" anchor="ctr"/>
            <a:lstStyle/>
            <a:p>
              <a:endParaRPr lang="en-US"/>
            </a:p>
          </p:txBody>
        </p:sp>
        <p:sp>
          <p:nvSpPr>
            <p:cNvPr id="145" name="Freeform: Shape 144">
              <a:extLst>
                <a:ext uri="{FF2B5EF4-FFF2-40B4-BE49-F238E27FC236}">
                  <a16:creationId xmlns:a16="http://schemas.microsoft.com/office/drawing/2014/main" id="{5250689F-2E05-A0B7-C050-A8D84BA2C85E}"/>
                </a:ext>
              </a:extLst>
            </p:cNvPr>
            <p:cNvSpPr/>
            <p:nvPr/>
          </p:nvSpPr>
          <p:spPr>
            <a:xfrm>
              <a:off x="9088935" y="2836927"/>
              <a:ext cx="76999" cy="76999"/>
            </a:xfrm>
            <a:custGeom>
              <a:avLst/>
              <a:gdLst>
                <a:gd name="connsiteX0" fmla="*/ 76933 w 76999"/>
                <a:gd name="connsiteY0" fmla="*/ 40738 h 76999"/>
                <a:gd name="connsiteX1" fmla="*/ 36261 w 76999"/>
                <a:gd name="connsiteY1" fmla="*/ 76933 h 76999"/>
                <a:gd name="connsiteX2" fmla="*/ 67 w 76999"/>
                <a:gd name="connsiteY2" fmla="*/ 36262 h 76999"/>
                <a:gd name="connsiteX3" fmla="*/ 40738 w 76999"/>
                <a:gd name="connsiteY3" fmla="*/ 67 h 76999"/>
                <a:gd name="connsiteX4" fmla="*/ 76933 w 76999"/>
                <a:gd name="connsiteY4" fmla="*/ 40738 h 76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99" h="76999">
                  <a:moveTo>
                    <a:pt x="76933" y="40738"/>
                  </a:moveTo>
                  <a:cubicBezTo>
                    <a:pt x="75695" y="61979"/>
                    <a:pt x="57502" y="78172"/>
                    <a:pt x="36261" y="76933"/>
                  </a:cubicBezTo>
                  <a:cubicBezTo>
                    <a:pt x="15021" y="75695"/>
                    <a:pt x="-1172" y="57502"/>
                    <a:pt x="67" y="36262"/>
                  </a:cubicBezTo>
                  <a:cubicBezTo>
                    <a:pt x="1305" y="15021"/>
                    <a:pt x="19497" y="-1172"/>
                    <a:pt x="40738" y="67"/>
                  </a:cubicBezTo>
                  <a:cubicBezTo>
                    <a:pt x="61979" y="1305"/>
                    <a:pt x="78171" y="19497"/>
                    <a:pt x="76933" y="40738"/>
                  </a:cubicBezTo>
                  <a:close/>
                </a:path>
              </a:pathLst>
            </a:custGeom>
            <a:noFill/>
            <a:ln w="9525" cap="rnd">
              <a:solidFill>
                <a:schemeClr val="accent2"/>
              </a:solidFill>
              <a:prstDash val="solid"/>
              <a:round/>
            </a:ln>
          </p:spPr>
          <p:txBody>
            <a:bodyPr rtlCol="0" anchor="ctr"/>
            <a:lstStyle/>
            <a:p>
              <a:endParaRPr lang="en-US"/>
            </a:p>
          </p:txBody>
        </p:sp>
        <p:sp>
          <p:nvSpPr>
            <p:cNvPr id="146" name="Freeform: Shape 145">
              <a:extLst>
                <a:ext uri="{FF2B5EF4-FFF2-40B4-BE49-F238E27FC236}">
                  <a16:creationId xmlns:a16="http://schemas.microsoft.com/office/drawing/2014/main" id="{28F3CC3A-BA83-396A-195A-33578FBDF8B9}"/>
                </a:ext>
              </a:extLst>
            </p:cNvPr>
            <p:cNvSpPr/>
            <p:nvPr/>
          </p:nvSpPr>
          <p:spPr>
            <a:xfrm>
              <a:off x="8901293" y="3112581"/>
              <a:ext cx="76999" cy="76999"/>
            </a:xfrm>
            <a:custGeom>
              <a:avLst/>
              <a:gdLst>
                <a:gd name="connsiteX0" fmla="*/ 76933 w 76999"/>
                <a:gd name="connsiteY0" fmla="*/ 40738 h 76999"/>
                <a:gd name="connsiteX1" fmla="*/ 36262 w 76999"/>
                <a:gd name="connsiteY1" fmla="*/ 76933 h 76999"/>
                <a:gd name="connsiteX2" fmla="*/ 67 w 76999"/>
                <a:gd name="connsiteY2" fmla="*/ 36261 h 76999"/>
                <a:gd name="connsiteX3" fmla="*/ 40738 w 76999"/>
                <a:gd name="connsiteY3" fmla="*/ 67 h 76999"/>
                <a:gd name="connsiteX4" fmla="*/ 76933 w 76999"/>
                <a:gd name="connsiteY4" fmla="*/ 40738 h 76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99" h="76999">
                  <a:moveTo>
                    <a:pt x="76933" y="40738"/>
                  </a:moveTo>
                  <a:cubicBezTo>
                    <a:pt x="75695" y="61979"/>
                    <a:pt x="57502" y="78172"/>
                    <a:pt x="36262" y="76933"/>
                  </a:cubicBezTo>
                  <a:cubicBezTo>
                    <a:pt x="15021" y="75695"/>
                    <a:pt x="-1172" y="57502"/>
                    <a:pt x="67" y="36261"/>
                  </a:cubicBezTo>
                  <a:cubicBezTo>
                    <a:pt x="1305" y="15021"/>
                    <a:pt x="19498" y="-1172"/>
                    <a:pt x="40738" y="67"/>
                  </a:cubicBezTo>
                  <a:cubicBezTo>
                    <a:pt x="61884" y="1305"/>
                    <a:pt x="78172" y="19497"/>
                    <a:pt x="76933" y="40738"/>
                  </a:cubicBezTo>
                  <a:close/>
                </a:path>
              </a:pathLst>
            </a:custGeom>
            <a:noFill/>
            <a:ln w="9525" cap="rnd">
              <a:solidFill>
                <a:schemeClr val="accent2"/>
              </a:solidFill>
              <a:prstDash val="solid"/>
              <a:round/>
            </a:ln>
          </p:spPr>
          <p:txBody>
            <a:bodyPr rtlCol="0" anchor="ctr"/>
            <a:lstStyle/>
            <a:p>
              <a:endParaRPr lang="en-US"/>
            </a:p>
          </p:txBody>
        </p:sp>
        <p:sp>
          <p:nvSpPr>
            <p:cNvPr id="147" name="Freeform: Shape 146">
              <a:extLst>
                <a:ext uri="{FF2B5EF4-FFF2-40B4-BE49-F238E27FC236}">
                  <a16:creationId xmlns:a16="http://schemas.microsoft.com/office/drawing/2014/main" id="{97355FAB-4884-5D35-18BE-52E3CAEB7CD8}"/>
                </a:ext>
              </a:extLst>
            </p:cNvPr>
            <p:cNvSpPr/>
            <p:nvPr/>
          </p:nvSpPr>
          <p:spPr>
            <a:xfrm>
              <a:off x="9144752" y="3112581"/>
              <a:ext cx="76999" cy="76999"/>
            </a:xfrm>
            <a:custGeom>
              <a:avLst/>
              <a:gdLst>
                <a:gd name="connsiteX0" fmla="*/ 76933 w 76999"/>
                <a:gd name="connsiteY0" fmla="*/ 40738 h 76999"/>
                <a:gd name="connsiteX1" fmla="*/ 36262 w 76999"/>
                <a:gd name="connsiteY1" fmla="*/ 76933 h 76999"/>
                <a:gd name="connsiteX2" fmla="*/ 67 w 76999"/>
                <a:gd name="connsiteY2" fmla="*/ 36261 h 76999"/>
                <a:gd name="connsiteX3" fmla="*/ 40738 w 76999"/>
                <a:gd name="connsiteY3" fmla="*/ 67 h 76999"/>
                <a:gd name="connsiteX4" fmla="*/ 76933 w 76999"/>
                <a:gd name="connsiteY4" fmla="*/ 40738 h 76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99" h="76999">
                  <a:moveTo>
                    <a:pt x="76933" y="40738"/>
                  </a:moveTo>
                  <a:cubicBezTo>
                    <a:pt x="75695" y="61979"/>
                    <a:pt x="57502" y="78172"/>
                    <a:pt x="36262" y="76933"/>
                  </a:cubicBezTo>
                  <a:cubicBezTo>
                    <a:pt x="15021" y="75695"/>
                    <a:pt x="-1172" y="57502"/>
                    <a:pt x="67" y="36261"/>
                  </a:cubicBezTo>
                  <a:cubicBezTo>
                    <a:pt x="1305" y="15021"/>
                    <a:pt x="19498" y="-1172"/>
                    <a:pt x="40738" y="67"/>
                  </a:cubicBezTo>
                  <a:cubicBezTo>
                    <a:pt x="61979" y="1305"/>
                    <a:pt x="78172" y="19497"/>
                    <a:pt x="76933" y="40738"/>
                  </a:cubicBezTo>
                  <a:close/>
                </a:path>
              </a:pathLst>
            </a:custGeom>
            <a:noFill/>
            <a:ln w="9525" cap="rnd">
              <a:solidFill>
                <a:schemeClr val="accent2"/>
              </a:solidFill>
              <a:prstDash val="solid"/>
              <a:round/>
            </a:ln>
          </p:spPr>
          <p:txBody>
            <a:bodyPr rtlCol="0" anchor="ctr"/>
            <a:lstStyle/>
            <a:p>
              <a:endParaRPr lang="en-US"/>
            </a:p>
          </p:txBody>
        </p:sp>
      </p:grpSp>
      <p:grpSp>
        <p:nvGrpSpPr>
          <p:cNvPr id="11" name="Graphic 4">
            <a:extLst>
              <a:ext uri="{FF2B5EF4-FFF2-40B4-BE49-F238E27FC236}">
                <a16:creationId xmlns:a16="http://schemas.microsoft.com/office/drawing/2014/main" id="{662B700E-58F1-330E-6BF0-3B2FCAF1D749}"/>
              </a:ext>
            </a:extLst>
          </p:cNvPr>
          <p:cNvGrpSpPr/>
          <p:nvPr/>
        </p:nvGrpSpPr>
        <p:grpSpPr>
          <a:xfrm>
            <a:off x="834086" y="4746799"/>
            <a:ext cx="559018" cy="568036"/>
            <a:chOff x="1852612" y="2628900"/>
            <a:chExt cx="590550" cy="600075"/>
          </a:xfrm>
          <a:noFill/>
        </p:grpSpPr>
        <p:sp>
          <p:nvSpPr>
            <p:cNvPr id="12" name="Freeform: Shape 11">
              <a:extLst>
                <a:ext uri="{FF2B5EF4-FFF2-40B4-BE49-F238E27FC236}">
                  <a16:creationId xmlns:a16="http://schemas.microsoft.com/office/drawing/2014/main" id="{50CDA87F-138E-A1D8-65E7-D352C8C59F9C}"/>
                </a:ext>
              </a:extLst>
            </p:cNvPr>
            <p:cNvSpPr/>
            <p:nvPr/>
          </p:nvSpPr>
          <p:spPr>
            <a:xfrm>
              <a:off x="1966912" y="2628900"/>
              <a:ext cx="361950" cy="361950"/>
            </a:xfrm>
            <a:custGeom>
              <a:avLst/>
              <a:gdLst>
                <a:gd name="connsiteX0" fmla="*/ 361950 w 361950"/>
                <a:gd name="connsiteY0" fmla="*/ 180975 h 361950"/>
                <a:gd name="connsiteX1" fmla="*/ 180975 w 361950"/>
                <a:gd name="connsiteY1" fmla="*/ 361950 h 361950"/>
                <a:gd name="connsiteX2" fmla="*/ 0 w 361950"/>
                <a:gd name="connsiteY2" fmla="*/ 180975 h 361950"/>
                <a:gd name="connsiteX3" fmla="*/ 180975 w 361950"/>
                <a:gd name="connsiteY3" fmla="*/ 0 h 361950"/>
                <a:gd name="connsiteX4" fmla="*/ 361950 w 361950"/>
                <a:gd name="connsiteY4" fmla="*/ 180975 h 361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950" h="361950">
                  <a:moveTo>
                    <a:pt x="361950" y="180975"/>
                  </a:moveTo>
                  <a:cubicBezTo>
                    <a:pt x="361950" y="280925"/>
                    <a:pt x="280925" y="361950"/>
                    <a:pt x="180975" y="361950"/>
                  </a:cubicBezTo>
                  <a:cubicBezTo>
                    <a:pt x="81025" y="361950"/>
                    <a:pt x="0" y="280925"/>
                    <a:pt x="0" y="180975"/>
                  </a:cubicBezTo>
                  <a:cubicBezTo>
                    <a:pt x="0" y="81025"/>
                    <a:pt x="81025" y="0"/>
                    <a:pt x="180975" y="0"/>
                  </a:cubicBezTo>
                  <a:cubicBezTo>
                    <a:pt x="280925" y="0"/>
                    <a:pt x="361950" y="81025"/>
                    <a:pt x="361950" y="180975"/>
                  </a:cubicBezTo>
                  <a:close/>
                </a:path>
              </a:pathLst>
            </a:custGeom>
            <a:noFill/>
            <a:ln w="9525" cap="flat">
              <a:solidFill>
                <a:schemeClr val="accent2"/>
              </a:solid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E997EB4D-1516-5F83-B094-C395C5F2DF03}"/>
                </a:ext>
              </a:extLst>
            </p:cNvPr>
            <p:cNvSpPr/>
            <p:nvPr/>
          </p:nvSpPr>
          <p:spPr>
            <a:xfrm>
              <a:off x="2109787" y="2733675"/>
              <a:ext cx="76200" cy="152400"/>
            </a:xfrm>
            <a:custGeom>
              <a:avLst/>
              <a:gdLst>
                <a:gd name="connsiteX0" fmla="*/ 76097 w 76200"/>
                <a:gd name="connsiteY0" fmla="*/ 35716 h 152400"/>
                <a:gd name="connsiteX1" fmla="*/ 37997 w 76200"/>
                <a:gd name="connsiteY1" fmla="*/ -2384 h 152400"/>
                <a:gd name="connsiteX2" fmla="*/ -103 w 76200"/>
                <a:gd name="connsiteY2" fmla="*/ 35716 h 152400"/>
                <a:gd name="connsiteX3" fmla="*/ 37997 w 76200"/>
                <a:gd name="connsiteY3" fmla="*/ 73816 h 152400"/>
                <a:gd name="connsiteX4" fmla="*/ 76097 w 76200"/>
                <a:gd name="connsiteY4" fmla="*/ 111916 h 152400"/>
                <a:gd name="connsiteX5" fmla="*/ 37997 w 76200"/>
                <a:gd name="connsiteY5" fmla="*/ 150016 h 152400"/>
                <a:gd name="connsiteX6" fmla="*/ -103 w 76200"/>
                <a:gd name="connsiteY6" fmla="*/ 111916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200" h="152400">
                  <a:moveTo>
                    <a:pt x="76097" y="35716"/>
                  </a:moveTo>
                  <a:cubicBezTo>
                    <a:pt x="76097" y="14666"/>
                    <a:pt x="59038" y="-2384"/>
                    <a:pt x="37997" y="-2384"/>
                  </a:cubicBezTo>
                  <a:cubicBezTo>
                    <a:pt x="16956" y="-2384"/>
                    <a:pt x="-103" y="14666"/>
                    <a:pt x="-103" y="35716"/>
                  </a:cubicBezTo>
                  <a:cubicBezTo>
                    <a:pt x="-103" y="56766"/>
                    <a:pt x="18947" y="64291"/>
                    <a:pt x="37997" y="73816"/>
                  </a:cubicBezTo>
                  <a:cubicBezTo>
                    <a:pt x="57047" y="83341"/>
                    <a:pt x="76097" y="90866"/>
                    <a:pt x="76097" y="111916"/>
                  </a:cubicBezTo>
                  <a:cubicBezTo>
                    <a:pt x="76097" y="132966"/>
                    <a:pt x="59038" y="150016"/>
                    <a:pt x="37997" y="150016"/>
                  </a:cubicBezTo>
                  <a:cubicBezTo>
                    <a:pt x="16956" y="150016"/>
                    <a:pt x="-103" y="132966"/>
                    <a:pt x="-103" y="111916"/>
                  </a:cubicBezTo>
                </a:path>
              </a:pathLst>
            </a:custGeom>
            <a:noFill/>
            <a:ln w="9525" cap="flat">
              <a:solidFill>
                <a:schemeClr val="accent2"/>
              </a:solid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8C64145B-1577-C97D-0A54-B65D45E52743}"/>
                </a:ext>
              </a:extLst>
            </p:cNvPr>
            <p:cNvSpPr/>
            <p:nvPr/>
          </p:nvSpPr>
          <p:spPr>
            <a:xfrm>
              <a:off x="2147887" y="2705100"/>
              <a:ext cx="9525" cy="28575"/>
            </a:xfrm>
            <a:custGeom>
              <a:avLst/>
              <a:gdLst>
                <a:gd name="connsiteX0" fmla="*/ 0 w 9525"/>
                <a:gd name="connsiteY0" fmla="*/ 28575 h 28575"/>
                <a:gd name="connsiteX1" fmla="*/ 0 w 9525"/>
                <a:gd name="connsiteY1" fmla="*/ 0 h 28575"/>
              </a:gdLst>
              <a:ahLst/>
              <a:cxnLst>
                <a:cxn ang="0">
                  <a:pos x="connsiteX0" y="connsiteY0"/>
                </a:cxn>
                <a:cxn ang="0">
                  <a:pos x="connsiteX1" y="connsiteY1"/>
                </a:cxn>
              </a:cxnLst>
              <a:rect l="l" t="t" r="r" b="b"/>
              <a:pathLst>
                <a:path w="9525" h="28575">
                  <a:moveTo>
                    <a:pt x="0" y="28575"/>
                  </a:moveTo>
                  <a:lnTo>
                    <a:pt x="0" y="0"/>
                  </a:lnTo>
                </a:path>
              </a:pathLst>
            </a:custGeom>
            <a:ln w="9525" cap="flat">
              <a:solidFill>
                <a:schemeClr val="accent2"/>
              </a:solid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A91D984B-5491-864D-FD54-8C88C3B29DB6}"/>
                </a:ext>
              </a:extLst>
            </p:cNvPr>
            <p:cNvSpPr/>
            <p:nvPr/>
          </p:nvSpPr>
          <p:spPr>
            <a:xfrm>
              <a:off x="2147887" y="2886075"/>
              <a:ext cx="9525" cy="28575"/>
            </a:xfrm>
            <a:custGeom>
              <a:avLst/>
              <a:gdLst>
                <a:gd name="connsiteX0" fmla="*/ 0 w 9525"/>
                <a:gd name="connsiteY0" fmla="*/ 0 h 28575"/>
                <a:gd name="connsiteX1" fmla="*/ 0 w 9525"/>
                <a:gd name="connsiteY1" fmla="*/ 28575 h 28575"/>
              </a:gdLst>
              <a:ahLst/>
              <a:cxnLst>
                <a:cxn ang="0">
                  <a:pos x="connsiteX0" y="connsiteY0"/>
                </a:cxn>
                <a:cxn ang="0">
                  <a:pos x="connsiteX1" y="connsiteY1"/>
                </a:cxn>
              </a:cxnLst>
              <a:rect l="l" t="t" r="r" b="b"/>
              <a:pathLst>
                <a:path w="9525" h="28575">
                  <a:moveTo>
                    <a:pt x="0" y="0"/>
                  </a:moveTo>
                  <a:lnTo>
                    <a:pt x="0" y="28575"/>
                  </a:lnTo>
                </a:path>
              </a:pathLst>
            </a:custGeom>
            <a:ln w="9525" cap="flat">
              <a:solidFill>
                <a:schemeClr val="accent2"/>
              </a:solid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26407E85-D8BD-ED1C-037A-B5261BC1134A}"/>
                </a:ext>
              </a:extLst>
            </p:cNvPr>
            <p:cNvSpPr/>
            <p:nvPr/>
          </p:nvSpPr>
          <p:spPr>
            <a:xfrm>
              <a:off x="1852612" y="2819400"/>
              <a:ext cx="209550" cy="342900"/>
            </a:xfrm>
            <a:custGeom>
              <a:avLst/>
              <a:gdLst>
                <a:gd name="connsiteX0" fmla="*/ 123722 w 209550"/>
                <a:gd name="connsiteY0" fmla="*/ 226216 h 342900"/>
                <a:gd name="connsiteX1" fmla="*/ 57047 w 209550"/>
                <a:gd name="connsiteY1" fmla="*/ 159541 h 342900"/>
                <a:gd name="connsiteX2" fmla="*/ 57047 w 209550"/>
                <a:gd name="connsiteY2" fmla="*/ 150016 h 342900"/>
                <a:gd name="connsiteX3" fmla="*/ 85622 w 209550"/>
                <a:gd name="connsiteY3" fmla="*/ 121441 h 342900"/>
                <a:gd name="connsiteX4" fmla="*/ 95147 w 209550"/>
                <a:gd name="connsiteY4" fmla="*/ 121441 h 342900"/>
                <a:gd name="connsiteX5" fmla="*/ 190397 w 209550"/>
                <a:gd name="connsiteY5" fmla="*/ 216691 h 342900"/>
                <a:gd name="connsiteX6" fmla="*/ 209447 w 209550"/>
                <a:gd name="connsiteY6" fmla="*/ 264316 h 342900"/>
                <a:gd name="connsiteX7" fmla="*/ 209447 w 209550"/>
                <a:gd name="connsiteY7" fmla="*/ 340516 h 342900"/>
                <a:gd name="connsiteX8" fmla="*/ 104672 w 209550"/>
                <a:gd name="connsiteY8" fmla="*/ 340516 h 342900"/>
                <a:gd name="connsiteX9" fmla="*/ 104672 w 209550"/>
                <a:gd name="connsiteY9" fmla="*/ 321466 h 342900"/>
                <a:gd name="connsiteX10" fmla="*/ 85622 w 209550"/>
                <a:gd name="connsiteY10" fmla="*/ 283366 h 342900"/>
                <a:gd name="connsiteX11" fmla="*/ 18947 w 209550"/>
                <a:gd name="connsiteY11" fmla="*/ 216691 h 342900"/>
                <a:gd name="connsiteX12" fmla="*/ -103 w 209550"/>
                <a:gd name="connsiteY12" fmla="*/ 178591 h 342900"/>
                <a:gd name="connsiteX13" fmla="*/ -103 w 209550"/>
                <a:gd name="connsiteY13" fmla="*/ 26191 h 342900"/>
                <a:gd name="connsiteX14" fmla="*/ 28472 w 209550"/>
                <a:gd name="connsiteY14" fmla="*/ -2384 h 342900"/>
                <a:gd name="connsiteX15" fmla="*/ 57047 w 209550"/>
                <a:gd name="connsiteY15" fmla="*/ 26191 h 342900"/>
                <a:gd name="connsiteX16" fmla="*/ 57047 w 209550"/>
                <a:gd name="connsiteY16" fmla="*/ 102391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9550" h="342900">
                  <a:moveTo>
                    <a:pt x="123722" y="226216"/>
                  </a:moveTo>
                  <a:lnTo>
                    <a:pt x="57047" y="159541"/>
                  </a:lnTo>
                  <a:lnTo>
                    <a:pt x="57047" y="150016"/>
                  </a:lnTo>
                  <a:cubicBezTo>
                    <a:pt x="57047" y="134205"/>
                    <a:pt x="69839" y="121441"/>
                    <a:pt x="85622" y="121441"/>
                  </a:cubicBezTo>
                  <a:lnTo>
                    <a:pt x="95147" y="121441"/>
                  </a:lnTo>
                  <a:lnTo>
                    <a:pt x="190397" y="216691"/>
                  </a:lnTo>
                  <a:cubicBezTo>
                    <a:pt x="202189" y="229834"/>
                    <a:pt x="208942" y="246694"/>
                    <a:pt x="209447" y="264316"/>
                  </a:cubicBezTo>
                  <a:lnTo>
                    <a:pt x="209447" y="340516"/>
                  </a:lnTo>
                  <a:lnTo>
                    <a:pt x="104672" y="340516"/>
                  </a:lnTo>
                  <a:lnTo>
                    <a:pt x="104672" y="321466"/>
                  </a:lnTo>
                  <a:cubicBezTo>
                    <a:pt x="103291" y="306797"/>
                    <a:pt x="96500" y="293272"/>
                    <a:pt x="85622" y="283366"/>
                  </a:cubicBezTo>
                  <a:lnTo>
                    <a:pt x="18947" y="216691"/>
                  </a:lnTo>
                  <a:cubicBezTo>
                    <a:pt x="8069" y="206785"/>
                    <a:pt x="1278" y="193260"/>
                    <a:pt x="-103" y="178591"/>
                  </a:cubicBezTo>
                  <a:lnTo>
                    <a:pt x="-103" y="26191"/>
                  </a:lnTo>
                  <a:cubicBezTo>
                    <a:pt x="-103" y="10380"/>
                    <a:pt x="12689" y="-2384"/>
                    <a:pt x="28472" y="-2384"/>
                  </a:cubicBezTo>
                  <a:cubicBezTo>
                    <a:pt x="44255" y="-2384"/>
                    <a:pt x="57047" y="10380"/>
                    <a:pt x="57047" y="26191"/>
                  </a:cubicBezTo>
                  <a:lnTo>
                    <a:pt x="57047" y="102391"/>
                  </a:lnTo>
                </a:path>
              </a:pathLst>
            </a:custGeom>
            <a:noFill/>
            <a:ln w="9525" cap="flat">
              <a:solidFill>
                <a:schemeClr val="accent2"/>
              </a:solid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4F316FAF-5009-97AF-E492-D7A30112158D}"/>
                </a:ext>
              </a:extLst>
            </p:cNvPr>
            <p:cNvSpPr/>
            <p:nvPr/>
          </p:nvSpPr>
          <p:spPr>
            <a:xfrm>
              <a:off x="2233612" y="2819400"/>
              <a:ext cx="209550" cy="342900"/>
            </a:xfrm>
            <a:custGeom>
              <a:avLst/>
              <a:gdLst>
                <a:gd name="connsiteX0" fmla="*/ 85622 w 209550"/>
                <a:gd name="connsiteY0" fmla="*/ 226216 h 342900"/>
                <a:gd name="connsiteX1" fmla="*/ 152297 w 209550"/>
                <a:gd name="connsiteY1" fmla="*/ 159541 h 342900"/>
                <a:gd name="connsiteX2" fmla="*/ 152297 w 209550"/>
                <a:gd name="connsiteY2" fmla="*/ 150016 h 342900"/>
                <a:gd name="connsiteX3" fmla="*/ 123722 w 209550"/>
                <a:gd name="connsiteY3" fmla="*/ 121441 h 342900"/>
                <a:gd name="connsiteX4" fmla="*/ 114197 w 209550"/>
                <a:gd name="connsiteY4" fmla="*/ 121441 h 342900"/>
                <a:gd name="connsiteX5" fmla="*/ 18947 w 209550"/>
                <a:gd name="connsiteY5" fmla="*/ 216691 h 342900"/>
                <a:gd name="connsiteX6" fmla="*/ -103 w 209550"/>
                <a:gd name="connsiteY6" fmla="*/ 264316 h 342900"/>
                <a:gd name="connsiteX7" fmla="*/ -103 w 209550"/>
                <a:gd name="connsiteY7" fmla="*/ 340516 h 342900"/>
                <a:gd name="connsiteX8" fmla="*/ 104672 w 209550"/>
                <a:gd name="connsiteY8" fmla="*/ 340516 h 342900"/>
                <a:gd name="connsiteX9" fmla="*/ 104672 w 209550"/>
                <a:gd name="connsiteY9" fmla="*/ 321466 h 342900"/>
                <a:gd name="connsiteX10" fmla="*/ 123722 w 209550"/>
                <a:gd name="connsiteY10" fmla="*/ 283366 h 342900"/>
                <a:gd name="connsiteX11" fmla="*/ 190397 w 209550"/>
                <a:gd name="connsiteY11" fmla="*/ 216691 h 342900"/>
                <a:gd name="connsiteX12" fmla="*/ 209447 w 209550"/>
                <a:gd name="connsiteY12" fmla="*/ 178591 h 342900"/>
                <a:gd name="connsiteX13" fmla="*/ 209447 w 209550"/>
                <a:gd name="connsiteY13" fmla="*/ 26191 h 342900"/>
                <a:gd name="connsiteX14" fmla="*/ 180872 w 209550"/>
                <a:gd name="connsiteY14" fmla="*/ -2384 h 342900"/>
                <a:gd name="connsiteX15" fmla="*/ 152297 w 209550"/>
                <a:gd name="connsiteY15" fmla="*/ 26191 h 342900"/>
                <a:gd name="connsiteX16" fmla="*/ 152297 w 209550"/>
                <a:gd name="connsiteY16" fmla="*/ 102391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9550" h="342900">
                  <a:moveTo>
                    <a:pt x="85622" y="226216"/>
                  </a:moveTo>
                  <a:lnTo>
                    <a:pt x="152297" y="159541"/>
                  </a:lnTo>
                  <a:lnTo>
                    <a:pt x="152297" y="150016"/>
                  </a:lnTo>
                  <a:cubicBezTo>
                    <a:pt x="152297" y="134205"/>
                    <a:pt x="139505" y="121441"/>
                    <a:pt x="123722" y="121441"/>
                  </a:cubicBezTo>
                  <a:lnTo>
                    <a:pt x="114197" y="121441"/>
                  </a:lnTo>
                  <a:lnTo>
                    <a:pt x="18947" y="216691"/>
                  </a:lnTo>
                  <a:cubicBezTo>
                    <a:pt x="7155" y="229834"/>
                    <a:pt x="402" y="246694"/>
                    <a:pt x="-103" y="264316"/>
                  </a:cubicBezTo>
                  <a:lnTo>
                    <a:pt x="-103" y="340516"/>
                  </a:lnTo>
                  <a:lnTo>
                    <a:pt x="104672" y="340516"/>
                  </a:lnTo>
                  <a:lnTo>
                    <a:pt x="104672" y="321466"/>
                  </a:lnTo>
                  <a:cubicBezTo>
                    <a:pt x="106053" y="306797"/>
                    <a:pt x="112844" y="293272"/>
                    <a:pt x="123722" y="283366"/>
                  </a:cubicBezTo>
                  <a:lnTo>
                    <a:pt x="190397" y="216691"/>
                  </a:lnTo>
                  <a:cubicBezTo>
                    <a:pt x="201275" y="206785"/>
                    <a:pt x="208066" y="193260"/>
                    <a:pt x="209447" y="178591"/>
                  </a:cubicBezTo>
                  <a:lnTo>
                    <a:pt x="209447" y="26191"/>
                  </a:lnTo>
                  <a:cubicBezTo>
                    <a:pt x="209447" y="10380"/>
                    <a:pt x="196655" y="-2384"/>
                    <a:pt x="180872" y="-2384"/>
                  </a:cubicBezTo>
                  <a:cubicBezTo>
                    <a:pt x="165089" y="-2384"/>
                    <a:pt x="152297" y="10380"/>
                    <a:pt x="152297" y="26191"/>
                  </a:cubicBezTo>
                  <a:lnTo>
                    <a:pt x="152297" y="102391"/>
                  </a:lnTo>
                </a:path>
              </a:pathLst>
            </a:custGeom>
            <a:noFill/>
            <a:ln w="9525" cap="flat">
              <a:solidFill>
                <a:schemeClr val="accent2"/>
              </a:solid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7141376D-2FEE-56C9-FA8D-52F933239F00}"/>
                </a:ext>
              </a:extLst>
            </p:cNvPr>
            <p:cNvSpPr/>
            <p:nvPr/>
          </p:nvSpPr>
          <p:spPr>
            <a:xfrm>
              <a:off x="2214562" y="3162300"/>
              <a:ext cx="142875" cy="66675"/>
            </a:xfrm>
            <a:custGeom>
              <a:avLst/>
              <a:gdLst>
                <a:gd name="connsiteX0" fmla="*/ -103 w 142875"/>
                <a:gd name="connsiteY0" fmla="*/ 64291 h 66675"/>
                <a:gd name="connsiteX1" fmla="*/ -103 w 142875"/>
                <a:gd name="connsiteY1" fmla="*/ 7141 h 66675"/>
                <a:gd name="connsiteX2" fmla="*/ 9422 w 142875"/>
                <a:gd name="connsiteY2" fmla="*/ -2384 h 66675"/>
                <a:gd name="connsiteX3" fmla="*/ 133247 w 142875"/>
                <a:gd name="connsiteY3" fmla="*/ -2384 h 66675"/>
                <a:gd name="connsiteX4" fmla="*/ 142772 w 142875"/>
                <a:gd name="connsiteY4" fmla="*/ 7141 h 66675"/>
                <a:gd name="connsiteX5" fmla="*/ 142772 w 142875"/>
                <a:gd name="connsiteY5" fmla="*/ 64291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875" h="66675">
                  <a:moveTo>
                    <a:pt x="-103" y="64291"/>
                  </a:moveTo>
                  <a:lnTo>
                    <a:pt x="-103" y="7141"/>
                  </a:lnTo>
                  <a:cubicBezTo>
                    <a:pt x="-103" y="1902"/>
                    <a:pt x="4164" y="-2384"/>
                    <a:pt x="9422" y="-2384"/>
                  </a:cubicBezTo>
                  <a:lnTo>
                    <a:pt x="133247" y="-2384"/>
                  </a:lnTo>
                  <a:cubicBezTo>
                    <a:pt x="138505" y="-2384"/>
                    <a:pt x="142772" y="1902"/>
                    <a:pt x="142772" y="7141"/>
                  </a:cubicBezTo>
                  <a:lnTo>
                    <a:pt x="142772" y="64291"/>
                  </a:lnTo>
                </a:path>
              </a:pathLst>
            </a:custGeom>
            <a:noFill/>
            <a:ln w="9525" cap="flat">
              <a:solidFill>
                <a:schemeClr val="accent2"/>
              </a:solid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67517280-EA8A-EF19-DDCC-CD4FA13B5EB2}"/>
                </a:ext>
              </a:extLst>
            </p:cNvPr>
            <p:cNvSpPr/>
            <p:nvPr/>
          </p:nvSpPr>
          <p:spPr>
            <a:xfrm>
              <a:off x="1938337" y="3162300"/>
              <a:ext cx="142875" cy="66675"/>
            </a:xfrm>
            <a:custGeom>
              <a:avLst/>
              <a:gdLst>
                <a:gd name="connsiteX0" fmla="*/ -103 w 142875"/>
                <a:gd name="connsiteY0" fmla="*/ 64291 h 66675"/>
                <a:gd name="connsiteX1" fmla="*/ -103 w 142875"/>
                <a:gd name="connsiteY1" fmla="*/ 7141 h 66675"/>
                <a:gd name="connsiteX2" fmla="*/ 9422 w 142875"/>
                <a:gd name="connsiteY2" fmla="*/ -2384 h 66675"/>
                <a:gd name="connsiteX3" fmla="*/ 133247 w 142875"/>
                <a:gd name="connsiteY3" fmla="*/ -2384 h 66675"/>
                <a:gd name="connsiteX4" fmla="*/ 142772 w 142875"/>
                <a:gd name="connsiteY4" fmla="*/ 7141 h 66675"/>
                <a:gd name="connsiteX5" fmla="*/ 142772 w 142875"/>
                <a:gd name="connsiteY5" fmla="*/ 64291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875" h="66675">
                  <a:moveTo>
                    <a:pt x="-103" y="64291"/>
                  </a:moveTo>
                  <a:lnTo>
                    <a:pt x="-103" y="7141"/>
                  </a:lnTo>
                  <a:cubicBezTo>
                    <a:pt x="-103" y="1902"/>
                    <a:pt x="4164" y="-2384"/>
                    <a:pt x="9422" y="-2384"/>
                  </a:cubicBezTo>
                  <a:lnTo>
                    <a:pt x="133247" y="-2384"/>
                  </a:lnTo>
                  <a:cubicBezTo>
                    <a:pt x="138505" y="-2384"/>
                    <a:pt x="142772" y="1902"/>
                    <a:pt x="142772" y="7141"/>
                  </a:cubicBezTo>
                  <a:lnTo>
                    <a:pt x="142772" y="64291"/>
                  </a:lnTo>
                </a:path>
              </a:pathLst>
            </a:custGeom>
            <a:noFill/>
            <a:ln w="9525" cap="flat">
              <a:solidFill>
                <a:schemeClr val="accent2"/>
              </a:solid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03272211-71DF-5AFE-3BDD-73A273334869}"/>
                </a:ext>
              </a:extLst>
            </p:cNvPr>
            <p:cNvSpPr/>
            <p:nvPr/>
          </p:nvSpPr>
          <p:spPr>
            <a:xfrm>
              <a:off x="2052637" y="2809875"/>
              <a:ext cx="19050" cy="9525"/>
            </a:xfrm>
            <a:custGeom>
              <a:avLst/>
              <a:gdLst>
                <a:gd name="connsiteX0" fmla="*/ 0 w 19050"/>
                <a:gd name="connsiteY0" fmla="*/ 0 h 9525"/>
                <a:gd name="connsiteX1" fmla="*/ 19050 w 19050"/>
                <a:gd name="connsiteY1" fmla="*/ 0 h 9525"/>
              </a:gdLst>
              <a:ahLst/>
              <a:cxnLst>
                <a:cxn ang="0">
                  <a:pos x="connsiteX0" y="connsiteY0"/>
                </a:cxn>
                <a:cxn ang="0">
                  <a:pos x="connsiteX1" y="connsiteY1"/>
                </a:cxn>
              </a:cxnLst>
              <a:rect l="l" t="t" r="r" b="b"/>
              <a:pathLst>
                <a:path w="19050" h="9525">
                  <a:moveTo>
                    <a:pt x="0" y="0"/>
                  </a:moveTo>
                  <a:lnTo>
                    <a:pt x="19050" y="0"/>
                  </a:lnTo>
                </a:path>
              </a:pathLst>
            </a:custGeom>
            <a:ln w="9525" cap="flat">
              <a:solidFill>
                <a:schemeClr val="accent2"/>
              </a:solid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01F1BAB9-B08A-2377-F6CD-EFC8BB4A0B85}"/>
                </a:ext>
              </a:extLst>
            </p:cNvPr>
            <p:cNvSpPr/>
            <p:nvPr/>
          </p:nvSpPr>
          <p:spPr>
            <a:xfrm>
              <a:off x="2224087" y="2809875"/>
              <a:ext cx="19050" cy="9525"/>
            </a:xfrm>
            <a:custGeom>
              <a:avLst/>
              <a:gdLst>
                <a:gd name="connsiteX0" fmla="*/ 0 w 19050"/>
                <a:gd name="connsiteY0" fmla="*/ 0 h 9525"/>
                <a:gd name="connsiteX1" fmla="*/ 19050 w 19050"/>
                <a:gd name="connsiteY1" fmla="*/ 0 h 9525"/>
              </a:gdLst>
              <a:ahLst/>
              <a:cxnLst>
                <a:cxn ang="0">
                  <a:pos x="connsiteX0" y="connsiteY0"/>
                </a:cxn>
                <a:cxn ang="0">
                  <a:pos x="connsiteX1" y="connsiteY1"/>
                </a:cxn>
              </a:cxnLst>
              <a:rect l="l" t="t" r="r" b="b"/>
              <a:pathLst>
                <a:path w="19050" h="9525">
                  <a:moveTo>
                    <a:pt x="0" y="0"/>
                  </a:moveTo>
                  <a:lnTo>
                    <a:pt x="19050" y="0"/>
                  </a:lnTo>
                </a:path>
              </a:pathLst>
            </a:custGeom>
            <a:ln w="9525" cap="flat">
              <a:solidFill>
                <a:schemeClr val="accent2"/>
              </a:solid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F7A7E5E3-84ED-06E3-9335-B23B95E83416}"/>
                </a:ext>
              </a:extLst>
            </p:cNvPr>
            <p:cNvSpPr/>
            <p:nvPr/>
          </p:nvSpPr>
          <p:spPr>
            <a:xfrm>
              <a:off x="2005012" y="2667000"/>
              <a:ext cx="285750" cy="285750"/>
            </a:xfrm>
            <a:custGeom>
              <a:avLst/>
              <a:gdLst>
                <a:gd name="connsiteX0" fmla="*/ 285750 w 285750"/>
                <a:gd name="connsiteY0" fmla="*/ 142875 h 285750"/>
                <a:gd name="connsiteX1" fmla="*/ 142875 w 285750"/>
                <a:gd name="connsiteY1" fmla="*/ 285750 h 285750"/>
                <a:gd name="connsiteX2" fmla="*/ 0 w 285750"/>
                <a:gd name="connsiteY2" fmla="*/ 142875 h 285750"/>
                <a:gd name="connsiteX3" fmla="*/ 142875 w 285750"/>
                <a:gd name="connsiteY3" fmla="*/ 0 h 285750"/>
                <a:gd name="connsiteX4" fmla="*/ 285750 w 285750"/>
                <a:gd name="connsiteY4" fmla="*/ 142875 h 285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0" h="285750">
                  <a:moveTo>
                    <a:pt x="285750" y="142875"/>
                  </a:moveTo>
                  <a:cubicBezTo>
                    <a:pt x="285750" y="221783"/>
                    <a:pt x="221783" y="285750"/>
                    <a:pt x="142875" y="285750"/>
                  </a:cubicBezTo>
                  <a:cubicBezTo>
                    <a:pt x="63967" y="285750"/>
                    <a:pt x="0" y="221783"/>
                    <a:pt x="0" y="142875"/>
                  </a:cubicBezTo>
                  <a:cubicBezTo>
                    <a:pt x="0" y="63967"/>
                    <a:pt x="63967" y="0"/>
                    <a:pt x="142875" y="0"/>
                  </a:cubicBezTo>
                  <a:cubicBezTo>
                    <a:pt x="221783" y="0"/>
                    <a:pt x="285750" y="63967"/>
                    <a:pt x="285750" y="142875"/>
                  </a:cubicBezTo>
                  <a:close/>
                </a:path>
              </a:pathLst>
            </a:custGeom>
            <a:noFill/>
            <a:ln w="9525" cap="flat">
              <a:solidFill>
                <a:schemeClr val="accent2"/>
              </a:solidFill>
              <a:prstDash val="solid"/>
              <a:miter/>
            </a:ln>
          </p:spPr>
          <p:txBody>
            <a:bodyPr rtlCol="0" anchor="ctr"/>
            <a:lstStyle/>
            <a:p>
              <a:endParaRPr lang="en-US"/>
            </a:p>
          </p:txBody>
        </p:sp>
      </p:grpSp>
      <p:cxnSp>
        <p:nvCxnSpPr>
          <p:cNvPr id="26" name="Straight Connector 25">
            <a:extLst>
              <a:ext uri="{FF2B5EF4-FFF2-40B4-BE49-F238E27FC236}">
                <a16:creationId xmlns:a16="http://schemas.microsoft.com/office/drawing/2014/main" id="{13D42E8B-BC5B-BE61-20B8-A240327DAC56}"/>
              </a:ext>
            </a:extLst>
          </p:cNvPr>
          <p:cNvCxnSpPr>
            <a:cxnSpLocks/>
          </p:cNvCxnSpPr>
          <p:nvPr/>
        </p:nvCxnSpPr>
        <p:spPr>
          <a:xfrm>
            <a:off x="697834" y="3220236"/>
            <a:ext cx="4937760" cy="0"/>
          </a:xfrm>
          <a:prstGeom prst="line">
            <a:avLst/>
          </a:prstGeom>
          <a:ln w="31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9BFD940-BBB3-77F5-A5FE-E82A88802A6E}"/>
              </a:ext>
            </a:extLst>
          </p:cNvPr>
          <p:cNvCxnSpPr>
            <a:cxnSpLocks/>
          </p:cNvCxnSpPr>
          <p:nvPr/>
        </p:nvCxnSpPr>
        <p:spPr>
          <a:xfrm>
            <a:off x="697834" y="3936246"/>
            <a:ext cx="4937760" cy="0"/>
          </a:xfrm>
          <a:prstGeom prst="line">
            <a:avLst/>
          </a:prstGeom>
          <a:ln w="31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8" name="TextBox 62">
            <a:extLst>
              <a:ext uri="{FF2B5EF4-FFF2-40B4-BE49-F238E27FC236}">
                <a16:creationId xmlns:a16="http://schemas.microsoft.com/office/drawing/2014/main" id="{38D0EFAC-F598-CE05-B950-B6E31B54B66D}"/>
              </a:ext>
            </a:extLst>
          </p:cNvPr>
          <p:cNvSpPr txBox="1"/>
          <p:nvPr/>
        </p:nvSpPr>
        <p:spPr>
          <a:xfrm>
            <a:off x="7045850" y="5665272"/>
            <a:ext cx="4300732" cy="60016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9pPr>
          </a:lstStyle>
          <a:p>
            <a:pPr indent="-228600">
              <a:spcAft>
                <a:spcPts val="300"/>
              </a:spcAft>
            </a:pPr>
            <a:r>
              <a:rPr lang="en-US" sz="1100">
                <a:solidFill>
                  <a:schemeClr val="tx2"/>
                </a:solidFill>
              </a:rPr>
              <a:t>Offers risk and security professionals enhanced tools to protect the organization, ability to improve automation of security processes, and enhance threat detection capabilities.</a:t>
            </a:r>
          </a:p>
        </p:txBody>
      </p:sp>
      <p:cxnSp>
        <p:nvCxnSpPr>
          <p:cNvPr id="29" name="Straight Connector 28">
            <a:extLst>
              <a:ext uri="{FF2B5EF4-FFF2-40B4-BE49-F238E27FC236}">
                <a16:creationId xmlns:a16="http://schemas.microsoft.com/office/drawing/2014/main" id="{E48C80FC-9D55-BA5D-7208-53E10C38913F}"/>
              </a:ext>
            </a:extLst>
          </p:cNvPr>
          <p:cNvCxnSpPr>
            <a:cxnSpLocks/>
          </p:cNvCxnSpPr>
          <p:nvPr/>
        </p:nvCxnSpPr>
        <p:spPr>
          <a:xfrm>
            <a:off x="697834" y="4646080"/>
            <a:ext cx="4937760" cy="0"/>
          </a:xfrm>
          <a:prstGeom prst="line">
            <a:avLst/>
          </a:prstGeom>
          <a:ln w="31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7BFE06B0-A4FC-F362-02EF-DA1690613451}"/>
              </a:ext>
            </a:extLst>
          </p:cNvPr>
          <p:cNvSpPr txBox="1"/>
          <p:nvPr/>
        </p:nvSpPr>
        <p:spPr>
          <a:xfrm>
            <a:off x="2570570" y="1336068"/>
            <a:ext cx="1409360" cy="400110"/>
          </a:xfrm>
          <a:prstGeom prst="rect">
            <a:avLst/>
          </a:prstGeom>
          <a:noFill/>
        </p:spPr>
        <p:txBody>
          <a:bodyPr wrap="none" rtlCol="0">
            <a:spAutoFit/>
          </a:bodyPr>
          <a:lstStyle/>
          <a:p>
            <a:r>
              <a:rPr lang="en-US" sz="2000" b="1">
                <a:solidFill>
                  <a:schemeClr val="accent2"/>
                </a:solidFill>
              </a:rPr>
              <a:t>Challenges</a:t>
            </a:r>
          </a:p>
        </p:txBody>
      </p:sp>
      <p:sp>
        <p:nvSpPr>
          <p:cNvPr id="31" name="TextBox 30">
            <a:extLst>
              <a:ext uri="{FF2B5EF4-FFF2-40B4-BE49-F238E27FC236}">
                <a16:creationId xmlns:a16="http://schemas.microsoft.com/office/drawing/2014/main" id="{90CF6B50-8CCE-9B83-6AE4-9249AD07A335}"/>
              </a:ext>
            </a:extLst>
          </p:cNvPr>
          <p:cNvSpPr txBox="1"/>
          <p:nvPr/>
        </p:nvSpPr>
        <p:spPr>
          <a:xfrm>
            <a:off x="7852862" y="1336068"/>
            <a:ext cx="1710725" cy="400110"/>
          </a:xfrm>
          <a:prstGeom prst="rect">
            <a:avLst/>
          </a:prstGeom>
          <a:noFill/>
        </p:spPr>
        <p:txBody>
          <a:bodyPr wrap="none" rtlCol="0">
            <a:spAutoFit/>
          </a:bodyPr>
          <a:lstStyle/>
          <a:p>
            <a:r>
              <a:rPr lang="en-US" sz="2000" b="1">
                <a:solidFill>
                  <a:schemeClr val="accent2"/>
                </a:solidFill>
              </a:rPr>
              <a:t>Opportunities</a:t>
            </a:r>
          </a:p>
        </p:txBody>
      </p:sp>
      <p:sp>
        <p:nvSpPr>
          <p:cNvPr id="32" name="TextBox 8">
            <a:extLst>
              <a:ext uri="{FF2B5EF4-FFF2-40B4-BE49-F238E27FC236}">
                <a16:creationId xmlns:a16="http://schemas.microsoft.com/office/drawing/2014/main" id="{31C707E4-6290-6396-F1FE-D9AB3B1DB16F}"/>
              </a:ext>
            </a:extLst>
          </p:cNvPr>
          <p:cNvSpPr txBox="1"/>
          <p:nvPr/>
        </p:nvSpPr>
        <p:spPr>
          <a:xfrm>
            <a:off x="7045850" y="1799595"/>
            <a:ext cx="4846320" cy="307777"/>
          </a:xfrm>
          <a:prstGeom prst="rect">
            <a:avLst/>
          </a:prstGeom>
          <a:noFill/>
        </p:spPr>
        <p:txBody>
          <a:bodyPr rot="0" spcFirstLastPara="0" vert="horz" wrap="square" lIns="91440" tIns="45720" rIns="91440" bIns="45720" numCol="1" spcCol="0" rtlCol="0" fromWordArt="0" anchor="b" anchorCtr="0" forceAA="0" compatLnSpc="1">
            <a:prstTxWarp prst="textNoShape">
              <a:avLst/>
            </a:prstTxWarp>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9pPr>
          </a:lstStyle>
          <a:p>
            <a:pPr indent="-228600"/>
            <a:r>
              <a:rPr lang="en-US" sz="1400" b="1"/>
              <a:t>Enabling the Business </a:t>
            </a:r>
            <a:endParaRPr lang="en-US" sz="1200"/>
          </a:p>
        </p:txBody>
      </p:sp>
      <p:sp>
        <p:nvSpPr>
          <p:cNvPr id="33" name="TextBox 12">
            <a:extLst>
              <a:ext uri="{FF2B5EF4-FFF2-40B4-BE49-F238E27FC236}">
                <a16:creationId xmlns:a16="http://schemas.microsoft.com/office/drawing/2014/main" id="{B5F98CB1-2A59-0670-8969-89A4323FA3CB}"/>
              </a:ext>
            </a:extLst>
          </p:cNvPr>
          <p:cNvSpPr txBox="1"/>
          <p:nvPr/>
        </p:nvSpPr>
        <p:spPr>
          <a:xfrm>
            <a:off x="7045850" y="2034998"/>
            <a:ext cx="4143549" cy="43088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9pPr>
          </a:lstStyle>
          <a:p>
            <a:pPr indent="-228600">
              <a:spcAft>
                <a:spcPts val="300"/>
              </a:spcAft>
            </a:pPr>
            <a:r>
              <a:rPr lang="en-US" sz="1100">
                <a:solidFill>
                  <a:schemeClr val="tx2"/>
                </a:solidFill>
              </a:rPr>
              <a:t>Ensuring security is enabling the business by enabling new business capabilities in a secure manner.</a:t>
            </a:r>
            <a:endParaRPr lang="en-US">
              <a:solidFill>
                <a:schemeClr val="tx2"/>
              </a:solidFill>
            </a:endParaRPr>
          </a:p>
        </p:txBody>
      </p:sp>
      <p:sp>
        <p:nvSpPr>
          <p:cNvPr id="34" name="TextBox 8">
            <a:extLst>
              <a:ext uri="{FF2B5EF4-FFF2-40B4-BE49-F238E27FC236}">
                <a16:creationId xmlns:a16="http://schemas.microsoft.com/office/drawing/2014/main" id="{7B9535D1-1503-9236-4D53-39FA16C53957}"/>
              </a:ext>
            </a:extLst>
          </p:cNvPr>
          <p:cNvSpPr txBox="1"/>
          <p:nvPr/>
        </p:nvSpPr>
        <p:spPr>
          <a:xfrm>
            <a:off x="7045850" y="3936246"/>
            <a:ext cx="4846320" cy="307777"/>
          </a:xfrm>
          <a:prstGeom prst="rect">
            <a:avLst/>
          </a:prstGeom>
          <a:noFill/>
        </p:spPr>
        <p:txBody>
          <a:bodyPr rot="0" spcFirstLastPara="0" vert="horz" wrap="square" lIns="91440" tIns="45720" rIns="91440" bIns="45720" numCol="1" spcCol="0" rtlCol="0" fromWordArt="0" anchor="b" anchorCtr="0" forceAA="0" compatLnSpc="1">
            <a:prstTxWarp prst="textNoShape">
              <a:avLst/>
            </a:prstTxWarp>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9pPr>
          </a:lstStyle>
          <a:p>
            <a:pPr indent="-228600"/>
            <a:r>
              <a:rPr lang="en-US" sz="1400" b="1"/>
              <a:t>Increasing Automation </a:t>
            </a:r>
            <a:endParaRPr lang="en-US" sz="1200"/>
          </a:p>
        </p:txBody>
      </p:sp>
      <p:sp>
        <p:nvSpPr>
          <p:cNvPr id="35" name="TextBox 12">
            <a:extLst>
              <a:ext uri="{FF2B5EF4-FFF2-40B4-BE49-F238E27FC236}">
                <a16:creationId xmlns:a16="http://schemas.microsoft.com/office/drawing/2014/main" id="{10CE5CD0-A4E1-556E-1E7E-4AE55330276E}"/>
              </a:ext>
            </a:extLst>
          </p:cNvPr>
          <p:cNvSpPr txBox="1"/>
          <p:nvPr/>
        </p:nvSpPr>
        <p:spPr>
          <a:xfrm>
            <a:off x="7045849" y="4171649"/>
            <a:ext cx="4413489" cy="43088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9pPr>
          </a:lstStyle>
          <a:p>
            <a:pPr indent="-228600">
              <a:spcAft>
                <a:spcPts val="300"/>
              </a:spcAft>
            </a:pPr>
            <a:r>
              <a:rPr lang="en-US" sz="1100">
                <a:solidFill>
                  <a:schemeClr val="tx2"/>
                </a:solidFill>
              </a:rPr>
              <a:t>Automation of security capabilities, controls and processes is required to make the best use of limited resources.</a:t>
            </a:r>
          </a:p>
        </p:txBody>
      </p:sp>
      <p:sp>
        <p:nvSpPr>
          <p:cNvPr id="36" name="TextBox 8">
            <a:extLst>
              <a:ext uri="{FF2B5EF4-FFF2-40B4-BE49-F238E27FC236}">
                <a16:creationId xmlns:a16="http://schemas.microsoft.com/office/drawing/2014/main" id="{67E4EF72-46BB-A26E-C4AD-0C2F57DD64E1}"/>
              </a:ext>
            </a:extLst>
          </p:cNvPr>
          <p:cNvSpPr txBox="1"/>
          <p:nvPr/>
        </p:nvSpPr>
        <p:spPr>
          <a:xfrm>
            <a:off x="7045850" y="2515916"/>
            <a:ext cx="4846320" cy="307777"/>
          </a:xfrm>
          <a:prstGeom prst="rect">
            <a:avLst/>
          </a:prstGeom>
          <a:noFill/>
        </p:spPr>
        <p:txBody>
          <a:bodyPr rot="0" spcFirstLastPara="0" vert="horz" wrap="square" lIns="91440" tIns="45720" rIns="91440" bIns="45720" numCol="1" spcCol="0" rtlCol="0" fromWordArt="0" anchor="b" anchorCtr="0" forceAA="0" compatLnSpc="1">
            <a:prstTxWarp prst="textNoShape">
              <a:avLst/>
            </a:prstTxWarp>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9pPr>
          </a:lstStyle>
          <a:p>
            <a:pPr indent="-228600"/>
            <a:r>
              <a:rPr lang="en-US" sz="1400" b="1"/>
              <a:t>New Transformative Models and Technologies </a:t>
            </a:r>
            <a:endParaRPr lang="en-US" sz="1200"/>
          </a:p>
        </p:txBody>
      </p:sp>
      <p:sp>
        <p:nvSpPr>
          <p:cNvPr id="37" name="TextBox 12">
            <a:extLst>
              <a:ext uri="{FF2B5EF4-FFF2-40B4-BE49-F238E27FC236}">
                <a16:creationId xmlns:a16="http://schemas.microsoft.com/office/drawing/2014/main" id="{7C660CDA-A89A-FA37-CA0D-2D183C07FCC5}"/>
              </a:ext>
            </a:extLst>
          </p:cNvPr>
          <p:cNvSpPr txBox="1"/>
          <p:nvPr/>
        </p:nvSpPr>
        <p:spPr>
          <a:xfrm>
            <a:off x="7045850" y="2739318"/>
            <a:ext cx="4039710" cy="43088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9pPr>
          </a:lstStyle>
          <a:p>
            <a:pPr indent="-228600">
              <a:spcAft>
                <a:spcPts val="300"/>
              </a:spcAft>
            </a:pPr>
            <a:r>
              <a:rPr lang="en-US" sz="1100">
                <a:solidFill>
                  <a:schemeClr val="tx2"/>
                </a:solidFill>
              </a:rPr>
              <a:t>Leveraging new transformative models such as Zero Trust to improve security and reducing exposure.</a:t>
            </a:r>
          </a:p>
        </p:txBody>
      </p:sp>
      <p:sp>
        <p:nvSpPr>
          <p:cNvPr id="38" name="TextBox 8">
            <a:extLst>
              <a:ext uri="{FF2B5EF4-FFF2-40B4-BE49-F238E27FC236}">
                <a16:creationId xmlns:a16="http://schemas.microsoft.com/office/drawing/2014/main" id="{93D15143-1480-B46A-3B12-116393976C45}"/>
              </a:ext>
            </a:extLst>
          </p:cNvPr>
          <p:cNvSpPr txBox="1"/>
          <p:nvPr/>
        </p:nvSpPr>
        <p:spPr>
          <a:xfrm>
            <a:off x="7045850" y="3220236"/>
            <a:ext cx="4846320" cy="307777"/>
          </a:xfrm>
          <a:prstGeom prst="rect">
            <a:avLst/>
          </a:prstGeom>
          <a:noFill/>
        </p:spPr>
        <p:txBody>
          <a:bodyPr rot="0" spcFirstLastPara="0" vert="horz" wrap="square" lIns="91440" tIns="45720" rIns="91440" bIns="45720" numCol="1" spcCol="0" rtlCol="0" fromWordArt="0" anchor="b" anchorCtr="0" forceAA="0" compatLnSpc="1">
            <a:prstTxWarp prst="textNoShape">
              <a:avLst/>
            </a:prstTxWarp>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9pPr>
          </a:lstStyle>
          <a:p>
            <a:pPr indent="-228600"/>
            <a:r>
              <a:rPr lang="en-US" sz="1400" b="1"/>
              <a:t>Reducing Complexity</a:t>
            </a:r>
            <a:endParaRPr lang="en-US" sz="1200"/>
          </a:p>
        </p:txBody>
      </p:sp>
      <p:sp>
        <p:nvSpPr>
          <p:cNvPr id="39" name="TextBox 12">
            <a:extLst>
              <a:ext uri="{FF2B5EF4-FFF2-40B4-BE49-F238E27FC236}">
                <a16:creationId xmlns:a16="http://schemas.microsoft.com/office/drawing/2014/main" id="{97F0D490-5464-98C9-F303-692C6BCFDBF1}"/>
              </a:ext>
            </a:extLst>
          </p:cNvPr>
          <p:cNvSpPr txBox="1"/>
          <p:nvPr/>
        </p:nvSpPr>
        <p:spPr>
          <a:xfrm>
            <a:off x="7045850" y="3455328"/>
            <a:ext cx="4455891" cy="43088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9pPr>
          </a:lstStyle>
          <a:p>
            <a:pPr indent="-228600">
              <a:spcAft>
                <a:spcPts val="300"/>
              </a:spcAft>
            </a:pPr>
            <a:r>
              <a:rPr lang="en-US" sz="1100">
                <a:solidFill>
                  <a:schemeClr val="tx2"/>
                </a:solidFill>
              </a:rPr>
              <a:t>Reducing complexity of your security capabilities is required to manage the natural tendency of security entropy.</a:t>
            </a:r>
          </a:p>
        </p:txBody>
      </p:sp>
      <p:sp>
        <p:nvSpPr>
          <p:cNvPr id="40" name="TextBox 8">
            <a:extLst>
              <a:ext uri="{FF2B5EF4-FFF2-40B4-BE49-F238E27FC236}">
                <a16:creationId xmlns:a16="http://schemas.microsoft.com/office/drawing/2014/main" id="{2A3A53CD-AC5B-4404-E5E4-2DEB865D01E9}"/>
              </a:ext>
            </a:extLst>
          </p:cNvPr>
          <p:cNvSpPr txBox="1"/>
          <p:nvPr/>
        </p:nvSpPr>
        <p:spPr>
          <a:xfrm>
            <a:off x="7045850" y="4652568"/>
            <a:ext cx="4846320" cy="307777"/>
          </a:xfrm>
          <a:prstGeom prst="rect">
            <a:avLst/>
          </a:prstGeom>
          <a:noFill/>
        </p:spPr>
        <p:txBody>
          <a:bodyPr rot="0" spcFirstLastPara="0" vert="horz" wrap="square" lIns="91440" tIns="45720" rIns="91440" bIns="45720" numCol="1" spcCol="0" rtlCol="0" fromWordArt="0" anchor="b" anchorCtr="0" forceAA="0" compatLnSpc="1">
            <a:prstTxWarp prst="textNoShape">
              <a:avLst/>
            </a:prstTxWarp>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9pPr>
          </a:lstStyle>
          <a:p>
            <a:pPr indent="-228600"/>
            <a:r>
              <a:rPr lang="en-US" sz="1400" b="1"/>
              <a:t>Managing Costs </a:t>
            </a:r>
            <a:endParaRPr lang="en-US" sz="1200"/>
          </a:p>
        </p:txBody>
      </p:sp>
      <p:sp>
        <p:nvSpPr>
          <p:cNvPr id="41" name="TextBox 12">
            <a:extLst>
              <a:ext uri="{FF2B5EF4-FFF2-40B4-BE49-F238E27FC236}">
                <a16:creationId xmlns:a16="http://schemas.microsoft.com/office/drawing/2014/main" id="{9DB87379-84FB-5FC2-4AD0-C07F4335300E}"/>
              </a:ext>
            </a:extLst>
          </p:cNvPr>
          <p:cNvSpPr txBox="1"/>
          <p:nvPr/>
        </p:nvSpPr>
        <p:spPr>
          <a:xfrm>
            <a:off x="7045851" y="4892263"/>
            <a:ext cx="4203866" cy="43088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9pPr>
          </a:lstStyle>
          <a:p>
            <a:pPr indent="-228600">
              <a:spcAft>
                <a:spcPts val="300"/>
              </a:spcAft>
            </a:pPr>
            <a:r>
              <a:rPr lang="en-US" sz="1100">
                <a:solidFill>
                  <a:schemeClr val="tx2"/>
                </a:solidFill>
              </a:rPr>
              <a:t>Managing costs and becoming more efficient and effective with limited funds is critical to maintain appropriate levels of security. </a:t>
            </a:r>
          </a:p>
        </p:txBody>
      </p:sp>
      <p:cxnSp>
        <p:nvCxnSpPr>
          <p:cNvPr id="8" name="Straight Connector 7">
            <a:extLst>
              <a:ext uri="{FF2B5EF4-FFF2-40B4-BE49-F238E27FC236}">
                <a16:creationId xmlns:a16="http://schemas.microsoft.com/office/drawing/2014/main" id="{440E6A5A-6AB4-1072-055F-195FCA3189E9}"/>
              </a:ext>
            </a:extLst>
          </p:cNvPr>
          <p:cNvCxnSpPr>
            <a:cxnSpLocks/>
          </p:cNvCxnSpPr>
          <p:nvPr/>
        </p:nvCxnSpPr>
        <p:spPr>
          <a:xfrm>
            <a:off x="6374936" y="2514713"/>
            <a:ext cx="4937760" cy="0"/>
          </a:xfrm>
          <a:prstGeom prst="line">
            <a:avLst/>
          </a:prstGeom>
          <a:ln w="31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756BF14-3D6C-282F-A91E-3E03C6A5EEB4}"/>
              </a:ext>
            </a:extLst>
          </p:cNvPr>
          <p:cNvCxnSpPr>
            <a:cxnSpLocks/>
          </p:cNvCxnSpPr>
          <p:nvPr/>
        </p:nvCxnSpPr>
        <p:spPr>
          <a:xfrm>
            <a:off x="6374936" y="3220236"/>
            <a:ext cx="4937760" cy="0"/>
          </a:xfrm>
          <a:prstGeom prst="line">
            <a:avLst/>
          </a:prstGeom>
          <a:ln w="31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5652240-A463-7D2A-E8F8-8048BF742117}"/>
              </a:ext>
            </a:extLst>
          </p:cNvPr>
          <p:cNvCxnSpPr>
            <a:cxnSpLocks/>
          </p:cNvCxnSpPr>
          <p:nvPr/>
        </p:nvCxnSpPr>
        <p:spPr>
          <a:xfrm>
            <a:off x="6374936" y="3936246"/>
            <a:ext cx="4937760" cy="0"/>
          </a:xfrm>
          <a:prstGeom prst="line">
            <a:avLst/>
          </a:prstGeom>
          <a:ln w="31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C2EF6A9-A5FE-16BC-A638-76899A30B0D1}"/>
              </a:ext>
            </a:extLst>
          </p:cNvPr>
          <p:cNvCxnSpPr>
            <a:cxnSpLocks/>
          </p:cNvCxnSpPr>
          <p:nvPr/>
        </p:nvCxnSpPr>
        <p:spPr>
          <a:xfrm>
            <a:off x="6374936" y="4646080"/>
            <a:ext cx="4937760" cy="0"/>
          </a:xfrm>
          <a:prstGeom prst="line">
            <a:avLst/>
          </a:prstGeom>
          <a:ln w="31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grpSp>
        <p:nvGrpSpPr>
          <p:cNvPr id="44" name="Graphic 3">
            <a:extLst>
              <a:ext uri="{FF2B5EF4-FFF2-40B4-BE49-F238E27FC236}">
                <a16:creationId xmlns:a16="http://schemas.microsoft.com/office/drawing/2014/main" id="{A6826207-2E38-735F-2B00-D470857B2378}"/>
              </a:ext>
            </a:extLst>
          </p:cNvPr>
          <p:cNvGrpSpPr/>
          <p:nvPr/>
        </p:nvGrpSpPr>
        <p:grpSpPr>
          <a:xfrm>
            <a:off x="6401843" y="4045339"/>
            <a:ext cx="505212" cy="505461"/>
            <a:chOff x="7388857" y="2999998"/>
            <a:chExt cx="571314" cy="571595"/>
          </a:xfrm>
          <a:solidFill>
            <a:schemeClr val="accent2"/>
          </a:solidFill>
        </p:grpSpPr>
        <p:sp>
          <p:nvSpPr>
            <p:cNvPr id="45" name="Freeform: Shape 44">
              <a:extLst>
                <a:ext uri="{FF2B5EF4-FFF2-40B4-BE49-F238E27FC236}">
                  <a16:creationId xmlns:a16="http://schemas.microsoft.com/office/drawing/2014/main" id="{BE4D4486-910A-C8F8-FA95-5CCB97194241}"/>
                </a:ext>
              </a:extLst>
            </p:cNvPr>
            <p:cNvSpPr/>
            <p:nvPr/>
          </p:nvSpPr>
          <p:spPr>
            <a:xfrm>
              <a:off x="7554687" y="3369377"/>
              <a:ext cx="49530" cy="49529"/>
            </a:xfrm>
            <a:custGeom>
              <a:avLst/>
              <a:gdLst>
                <a:gd name="connsiteX0" fmla="*/ 24765 w 49530"/>
                <a:gd name="connsiteY0" fmla="*/ 0 h 49529"/>
                <a:gd name="connsiteX1" fmla="*/ 0 w 49530"/>
                <a:gd name="connsiteY1" fmla="*/ 24765 h 49529"/>
                <a:gd name="connsiteX2" fmla="*/ 24765 w 49530"/>
                <a:gd name="connsiteY2" fmla="*/ 49530 h 49529"/>
                <a:gd name="connsiteX3" fmla="*/ 49530 w 49530"/>
                <a:gd name="connsiteY3" fmla="*/ 24765 h 49529"/>
                <a:gd name="connsiteX4" fmla="*/ 24765 w 49530"/>
                <a:gd name="connsiteY4" fmla="*/ 0 h 49529"/>
                <a:gd name="connsiteX5" fmla="*/ 24765 w 49530"/>
                <a:gd name="connsiteY5" fmla="*/ 32766 h 49529"/>
                <a:gd name="connsiteX6" fmla="*/ 16764 w 49530"/>
                <a:gd name="connsiteY6" fmla="*/ 24765 h 49529"/>
                <a:gd name="connsiteX7" fmla="*/ 24765 w 49530"/>
                <a:gd name="connsiteY7" fmla="*/ 16764 h 49529"/>
                <a:gd name="connsiteX8" fmla="*/ 32766 w 49530"/>
                <a:gd name="connsiteY8" fmla="*/ 24765 h 49529"/>
                <a:gd name="connsiteX9" fmla="*/ 24765 w 49530"/>
                <a:gd name="connsiteY9" fmla="*/ 32766 h 49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530" h="49529">
                  <a:moveTo>
                    <a:pt x="24765" y="0"/>
                  </a:moveTo>
                  <a:cubicBezTo>
                    <a:pt x="11144" y="0"/>
                    <a:pt x="0" y="11144"/>
                    <a:pt x="0" y="24765"/>
                  </a:cubicBezTo>
                  <a:cubicBezTo>
                    <a:pt x="0" y="38386"/>
                    <a:pt x="11144" y="49530"/>
                    <a:pt x="24765" y="49530"/>
                  </a:cubicBezTo>
                  <a:cubicBezTo>
                    <a:pt x="38386" y="49530"/>
                    <a:pt x="49530" y="38386"/>
                    <a:pt x="49530" y="24765"/>
                  </a:cubicBezTo>
                  <a:cubicBezTo>
                    <a:pt x="49530" y="11144"/>
                    <a:pt x="38386" y="0"/>
                    <a:pt x="24765" y="0"/>
                  </a:cubicBezTo>
                  <a:close/>
                  <a:moveTo>
                    <a:pt x="24765" y="32766"/>
                  </a:moveTo>
                  <a:cubicBezTo>
                    <a:pt x="20384" y="32766"/>
                    <a:pt x="16764" y="29146"/>
                    <a:pt x="16764" y="24765"/>
                  </a:cubicBezTo>
                  <a:cubicBezTo>
                    <a:pt x="16764" y="20383"/>
                    <a:pt x="20384" y="16764"/>
                    <a:pt x="24765" y="16764"/>
                  </a:cubicBezTo>
                  <a:cubicBezTo>
                    <a:pt x="29146" y="16764"/>
                    <a:pt x="32766" y="20383"/>
                    <a:pt x="32766" y="24765"/>
                  </a:cubicBezTo>
                  <a:cubicBezTo>
                    <a:pt x="32766" y="29242"/>
                    <a:pt x="29146" y="32766"/>
                    <a:pt x="24765" y="32766"/>
                  </a:cubicBezTo>
                  <a:close/>
                </a:path>
              </a:pathLst>
            </a:custGeom>
            <a:grp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18F5910E-914D-4C25-7FBD-88329E36B03E}"/>
                </a:ext>
              </a:extLst>
            </p:cNvPr>
            <p:cNvSpPr/>
            <p:nvPr/>
          </p:nvSpPr>
          <p:spPr>
            <a:xfrm>
              <a:off x="7829673" y="3046765"/>
              <a:ext cx="49530" cy="49530"/>
            </a:xfrm>
            <a:custGeom>
              <a:avLst/>
              <a:gdLst>
                <a:gd name="connsiteX0" fmla="*/ 24765 w 49530"/>
                <a:gd name="connsiteY0" fmla="*/ 0 h 49530"/>
                <a:gd name="connsiteX1" fmla="*/ 0 w 49530"/>
                <a:gd name="connsiteY1" fmla="*/ 24765 h 49530"/>
                <a:gd name="connsiteX2" fmla="*/ 24765 w 49530"/>
                <a:gd name="connsiteY2" fmla="*/ 49530 h 49530"/>
                <a:gd name="connsiteX3" fmla="*/ 49530 w 49530"/>
                <a:gd name="connsiteY3" fmla="*/ 24765 h 49530"/>
                <a:gd name="connsiteX4" fmla="*/ 24765 w 49530"/>
                <a:gd name="connsiteY4" fmla="*/ 0 h 49530"/>
                <a:gd name="connsiteX5" fmla="*/ 24765 w 49530"/>
                <a:gd name="connsiteY5" fmla="*/ 32766 h 49530"/>
                <a:gd name="connsiteX6" fmla="*/ 16764 w 49530"/>
                <a:gd name="connsiteY6" fmla="*/ 24765 h 49530"/>
                <a:gd name="connsiteX7" fmla="*/ 24765 w 49530"/>
                <a:gd name="connsiteY7" fmla="*/ 16764 h 49530"/>
                <a:gd name="connsiteX8" fmla="*/ 32766 w 49530"/>
                <a:gd name="connsiteY8" fmla="*/ 24765 h 49530"/>
                <a:gd name="connsiteX9" fmla="*/ 24765 w 49530"/>
                <a:gd name="connsiteY9" fmla="*/ 32766 h 49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530" h="49530">
                  <a:moveTo>
                    <a:pt x="24765" y="0"/>
                  </a:moveTo>
                  <a:cubicBezTo>
                    <a:pt x="11144" y="0"/>
                    <a:pt x="0" y="11144"/>
                    <a:pt x="0" y="24765"/>
                  </a:cubicBezTo>
                  <a:cubicBezTo>
                    <a:pt x="0" y="38386"/>
                    <a:pt x="11144" y="49530"/>
                    <a:pt x="24765" y="49530"/>
                  </a:cubicBezTo>
                  <a:cubicBezTo>
                    <a:pt x="38386" y="49530"/>
                    <a:pt x="49530" y="38386"/>
                    <a:pt x="49530" y="24765"/>
                  </a:cubicBezTo>
                  <a:cubicBezTo>
                    <a:pt x="49530" y="11144"/>
                    <a:pt x="38481" y="0"/>
                    <a:pt x="24765" y="0"/>
                  </a:cubicBezTo>
                  <a:close/>
                  <a:moveTo>
                    <a:pt x="24765" y="32766"/>
                  </a:moveTo>
                  <a:cubicBezTo>
                    <a:pt x="20384" y="32766"/>
                    <a:pt x="16764" y="29146"/>
                    <a:pt x="16764" y="24765"/>
                  </a:cubicBezTo>
                  <a:cubicBezTo>
                    <a:pt x="16764" y="20383"/>
                    <a:pt x="20384" y="16764"/>
                    <a:pt x="24765" y="16764"/>
                  </a:cubicBezTo>
                  <a:cubicBezTo>
                    <a:pt x="29146" y="16764"/>
                    <a:pt x="32766" y="20383"/>
                    <a:pt x="32766" y="24765"/>
                  </a:cubicBezTo>
                  <a:cubicBezTo>
                    <a:pt x="32766" y="29146"/>
                    <a:pt x="29242" y="32766"/>
                    <a:pt x="24765" y="32766"/>
                  </a:cubicBezTo>
                  <a:close/>
                </a:path>
              </a:pathLst>
            </a:custGeom>
            <a:grp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5B5406F4-249A-1725-82E8-336CC7D42F09}"/>
                </a:ext>
              </a:extLst>
            </p:cNvPr>
            <p:cNvSpPr/>
            <p:nvPr/>
          </p:nvSpPr>
          <p:spPr>
            <a:xfrm>
              <a:off x="7388857" y="2999998"/>
              <a:ext cx="571314" cy="571595"/>
            </a:xfrm>
            <a:custGeom>
              <a:avLst/>
              <a:gdLst>
                <a:gd name="connsiteX0" fmla="*/ 547497 w 571314"/>
                <a:gd name="connsiteY0" fmla="*/ 496062 h 571595"/>
                <a:gd name="connsiteX1" fmla="*/ 419766 w 571314"/>
                <a:gd name="connsiteY1" fmla="*/ 496062 h 571595"/>
                <a:gd name="connsiteX2" fmla="*/ 419766 w 571314"/>
                <a:gd name="connsiteY2" fmla="*/ 431863 h 571595"/>
                <a:gd name="connsiteX3" fmla="*/ 451199 w 571314"/>
                <a:gd name="connsiteY3" fmla="*/ 431863 h 571595"/>
                <a:gd name="connsiteX4" fmla="*/ 475297 w 571314"/>
                <a:gd name="connsiteY4" fmla="*/ 407765 h 571595"/>
                <a:gd name="connsiteX5" fmla="*/ 475297 w 571314"/>
                <a:gd name="connsiteY5" fmla="*/ 380619 h 571595"/>
                <a:gd name="connsiteX6" fmla="*/ 451199 w 571314"/>
                <a:gd name="connsiteY6" fmla="*/ 356521 h 571595"/>
                <a:gd name="connsiteX7" fmla="*/ 381095 w 571314"/>
                <a:gd name="connsiteY7" fmla="*/ 356521 h 571595"/>
                <a:gd name="connsiteX8" fmla="*/ 324898 w 571314"/>
                <a:gd name="connsiteY8" fmla="*/ 290036 h 571595"/>
                <a:gd name="connsiteX9" fmla="*/ 352806 w 571314"/>
                <a:gd name="connsiteY9" fmla="*/ 257365 h 571595"/>
                <a:gd name="connsiteX10" fmla="*/ 351854 w 571314"/>
                <a:gd name="connsiteY10" fmla="*/ 245554 h 571595"/>
                <a:gd name="connsiteX11" fmla="*/ 340042 w 571314"/>
                <a:gd name="connsiteY11" fmla="*/ 246507 h 571595"/>
                <a:gd name="connsiteX12" fmla="*/ 246126 w 571314"/>
                <a:gd name="connsiteY12" fmla="*/ 356521 h 571595"/>
                <a:gd name="connsiteX13" fmla="*/ 238220 w 571314"/>
                <a:gd name="connsiteY13" fmla="*/ 356521 h 571595"/>
                <a:gd name="connsiteX14" fmla="*/ 237077 w 571314"/>
                <a:gd name="connsiteY14" fmla="*/ 355092 h 571595"/>
                <a:gd name="connsiteX15" fmla="*/ 236791 w 571314"/>
                <a:gd name="connsiteY15" fmla="*/ 354806 h 571595"/>
                <a:gd name="connsiteX16" fmla="*/ 222122 w 571314"/>
                <a:gd name="connsiteY16" fmla="*/ 342233 h 571595"/>
                <a:gd name="connsiteX17" fmla="*/ 221837 w 571314"/>
                <a:gd name="connsiteY17" fmla="*/ 342043 h 571595"/>
                <a:gd name="connsiteX18" fmla="*/ 219170 w 571314"/>
                <a:gd name="connsiteY18" fmla="*/ 340519 h 571595"/>
                <a:gd name="connsiteX19" fmla="*/ 217837 w 571314"/>
                <a:gd name="connsiteY19" fmla="*/ 339852 h 571595"/>
                <a:gd name="connsiteX20" fmla="*/ 216217 w 571314"/>
                <a:gd name="connsiteY20" fmla="*/ 339090 h 571595"/>
                <a:gd name="connsiteX21" fmla="*/ 214598 w 571314"/>
                <a:gd name="connsiteY21" fmla="*/ 338328 h 571595"/>
                <a:gd name="connsiteX22" fmla="*/ 414242 w 571314"/>
                <a:gd name="connsiteY22" fmla="*/ 104203 h 571595"/>
                <a:gd name="connsiteX23" fmla="*/ 441388 w 571314"/>
                <a:gd name="connsiteY23" fmla="*/ 127349 h 571595"/>
                <a:gd name="connsiteX24" fmla="*/ 365188 w 571314"/>
                <a:gd name="connsiteY24" fmla="*/ 216694 h 571595"/>
                <a:gd name="connsiteX25" fmla="*/ 366141 w 571314"/>
                <a:gd name="connsiteY25" fmla="*/ 228505 h 571595"/>
                <a:gd name="connsiteX26" fmla="*/ 377952 w 571314"/>
                <a:gd name="connsiteY26" fmla="*/ 227552 h 571595"/>
                <a:gd name="connsiteX27" fmla="*/ 459486 w 571314"/>
                <a:gd name="connsiteY27" fmla="*/ 132017 h 571595"/>
                <a:gd name="connsiteX28" fmla="*/ 526256 w 571314"/>
                <a:gd name="connsiteY28" fmla="*/ 71533 h 571595"/>
                <a:gd name="connsiteX29" fmla="*/ 465487 w 571314"/>
                <a:gd name="connsiteY29" fmla="*/ 10763 h 571595"/>
                <a:gd name="connsiteX30" fmla="*/ 413385 w 571314"/>
                <a:gd name="connsiteY30" fmla="*/ 40291 h 571595"/>
                <a:gd name="connsiteX31" fmla="*/ 309943 w 571314"/>
                <a:gd name="connsiteY31" fmla="*/ 40291 h 571595"/>
                <a:gd name="connsiteX32" fmla="*/ 287655 w 571314"/>
                <a:gd name="connsiteY32" fmla="*/ 25241 h 571595"/>
                <a:gd name="connsiteX33" fmla="*/ 258889 w 571314"/>
                <a:gd name="connsiteY33" fmla="*/ 25241 h 571595"/>
                <a:gd name="connsiteX34" fmla="*/ 225933 w 571314"/>
                <a:gd name="connsiteY34" fmla="*/ 0 h 571595"/>
                <a:gd name="connsiteX35" fmla="*/ 192976 w 571314"/>
                <a:gd name="connsiteY35" fmla="*/ 25241 h 571595"/>
                <a:gd name="connsiteX36" fmla="*/ 164211 w 571314"/>
                <a:gd name="connsiteY36" fmla="*/ 25241 h 571595"/>
                <a:gd name="connsiteX37" fmla="*/ 140112 w 571314"/>
                <a:gd name="connsiteY37" fmla="*/ 49339 h 571595"/>
                <a:gd name="connsiteX38" fmla="*/ 140112 w 571314"/>
                <a:gd name="connsiteY38" fmla="*/ 63246 h 571595"/>
                <a:gd name="connsiteX39" fmla="*/ 120586 w 571314"/>
                <a:gd name="connsiteY39" fmla="*/ 63246 h 571595"/>
                <a:gd name="connsiteX40" fmla="*/ 123348 w 571314"/>
                <a:gd name="connsiteY40" fmla="*/ 57626 h 571595"/>
                <a:gd name="connsiteX41" fmla="*/ 119634 w 571314"/>
                <a:gd name="connsiteY41" fmla="*/ 46387 h 571595"/>
                <a:gd name="connsiteX42" fmla="*/ 108395 w 571314"/>
                <a:gd name="connsiteY42" fmla="*/ 50101 h 571595"/>
                <a:gd name="connsiteX43" fmla="*/ 101822 w 571314"/>
                <a:gd name="connsiteY43" fmla="*/ 63151 h 571595"/>
                <a:gd name="connsiteX44" fmla="*/ 87820 w 571314"/>
                <a:gd name="connsiteY44" fmla="*/ 63151 h 571595"/>
                <a:gd name="connsiteX45" fmla="*/ 90582 w 571314"/>
                <a:gd name="connsiteY45" fmla="*/ 57531 h 571595"/>
                <a:gd name="connsiteX46" fmla="*/ 86868 w 571314"/>
                <a:gd name="connsiteY46" fmla="*/ 46292 h 571595"/>
                <a:gd name="connsiteX47" fmla="*/ 75629 w 571314"/>
                <a:gd name="connsiteY47" fmla="*/ 50006 h 571595"/>
                <a:gd name="connsiteX48" fmla="*/ 69056 w 571314"/>
                <a:gd name="connsiteY48" fmla="*/ 63055 h 571595"/>
                <a:gd name="connsiteX49" fmla="*/ 54959 w 571314"/>
                <a:gd name="connsiteY49" fmla="*/ 63055 h 571595"/>
                <a:gd name="connsiteX50" fmla="*/ 57721 w 571314"/>
                <a:gd name="connsiteY50" fmla="*/ 57436 h 571595"/>
                <a:gd name="connsiteX51" fmla="*/ 54007 w 571314"/>
                <a:gd name="connsiteY51" fmla="*/ 46196 h 571595"/>
                <a:gd name="connsiteX52" fmla="*/ 42767 w 571314"/>
                <a:gd name="connsiteY52" fmla="*/ 49911 h 571595"/>
                <a:gd name="connsiteX53" fmla="*/ 36195 w 571314"/>
                <a:gd name="connsiteY53" fmla="*/ 62960 h 571595"/>
                <a:gd name="connsiteX54" fmla="*/ 8382 w 571314"/>
                <a:gd name="connsiteY54" fmla="*/ 62960 h 571595"/>
                <a:gd name="connsiteX55" fmla="*/ 0 w 571314"/>
                <a:gd name="connsiteY55" fmla="*/ 71342 h 571595"/>
                <a:gd name="connsiteX56" fmla="*/ 8382 w 571314"/>
                <a:gd name="connsiteY56" fmla="*/ 79724 h 571595"/>
                <a:gd name="connsiteX57" fmla="*/ 27813 w 571314"/>
                <a:gd name="connsiteY57" fmla="*/ 79724 h 571595"/>
                <a:gd name="connsiteX58" fmla="*/ 25717 w 571314"/>
                <a:gd name="connsiteY58" fmla="*/ 84010 h 571595"/>
                <a:gd name="connsiteX59" fmla="*/ 29432 w 571314"/>
                <a:gd name="connsiteY59" fmla="*/ 95250 h 571595"/>
                <a:gd name="connsiteX60" fmla="*/ 40671 w 571314"/>
                <a:gd name="connsiteY60" fmla="*/ 91535 h 571595"/>
                <a:gd name="connsiteX61" fmla="*/ 46577 w 571314"/>
                <a:gd name="connsiteY61" fmla="*/ 79819 h 571595"/>
                <a:gd name="connsiteX62" fmla="*/ 60579 w 571314"/>
                <a:gd name="connsiteY62" fmla="*/ 79819 h 571595"/>
                <a:gd name="connsiteX63" fmla="*/ 58483 w 571314"/>
                <a:gd name="connsiteY63" fmla="*/ 84106 h 571595"/>
                <a:gd name="connsiteX64" fmla="*/ 62198 w 571314"/>
                <a:gd name="connsiteY64" fmla="*/ 95345 h 571595"/>
                <a:gd name="connsiteX65" fmla="*/ 73437 w 571314"/>
                <a:gd name="connsiteY65" fmla="*/ 91630 h 571595"/>
                <a:gd name="connsiteX66" fmla="*/ 79343 w 571314"/>
                <a:gd name="connsiteY66" fmla="*/ 79915 h 571595"/>
                <a:gd name="connsiteX67" fmla="*/ 93345 w 571314"/>
                <a:gd name="connsiteY67" fmla="*/ 79915 h 571595"/>
                <a:gd name="connsiteX68" fmla="*/ 91249 w 571314"/>
                <a:gd name="connsiteY68" fmla="*/ 84201 h 571595"/>
                <a:gd name="connsiteX69" fmla="*/ 94964 w 571314"/>
                <a:gd name="connsiteY69" fmla="*/ 95440 h 571595"/>
                <a:gd name="connsiteX70" fmla="*/ 106203 w 571314"/>
                <a:gd name="connsiteY70" fmla="*/ 91726 h 571595"/>
                <a:gd name="connsiteX71" fmla="*/ 112109 w 571314"/>
                <a:gd name="connsiteY71" fmla="*/ 80010 h 571595"/>
                <a:gd name="connsiteX72" fmla="*/ 140017 w 571314"/>
                <a:gd name="connsiteY72" fmla="*/ 80010 h 571595"/>
                <a:gd name="connsiteX73" fmla="*/ 140017 w 571314"/>
                <a:gd name="connsiteY73" fmla="*/ 93917 h 571595"/>
                <a:gd name="connsiteX74" fmla="*/ 164116 w 571314"/>
                <a:gd name="connsiteY74" fmla="*/ 118015 h 571595"/>
                <a:gd name="connsiteX75" fmla="*/ 192881 w 571314"/>
                <a:gd name="connsiteY75" fmla="*/ 118015 h 571595"/>
                <a:gd name="connsiteX76" fmla="*/ 225837 w 571314"/>
                <a:gd name="connsiteY76" fmla="*/ 143256 h 571595"/>
                <a:gd name="connsiteX77" fmla="*/ 258794 w 571314"/>
                <a:gd name="connsiteY77" fmla="*/ 118015 h 571595"/>
                <a:gd name="connsiteX78" fmla="*/ 287560 w 571314"/>
                <a:gd name="connsiteY78" fmla="*/ 118015 h 571595"/>
                <a:gd name="connsiteX79" fmla="*/ 309848 w 571314"/>
                <a:gd name="connsiteY79" fmla="*/ 102965 h 571595"/>
                <a:gd name="connsiteX80" fmla="*/ 393382 w 571314"/>
                <a:gd name="connsiteY80" fmla="*/ 102965 h 571595"/>
                <a:gd name="connsiteX81" fmla="*/ 196405 w 571314"/>
                <a:gd name="connsiteY81" fmla="*/ 333851 h 571595"/>
                <a:gd name="connsiteX82" fmla="*/ 190309 w 571314"/>
                <a:gd name="connsiteY82" fmla="*/ 333565 h 571595"/>
                <a:gd name="connsiteX83" fmla="*/ 129540 w 571314"/>
                <a:gd name="connsiteY83" fmla="*/ 394335 h 571595"/>
                <a:gd name="connsiteX84" fmla="*/ 190309 w 571314"/>
                <a:gd name="connsiteY84" fmla="*/ 455105 h 571595"/>
                <a:gd name="connsiteX85" fmla="*/ 236315 w 571314"/>
                <a:gd name="connsiteY85" fmla="*/ 434054 h 571595"/>
                <a:gd name="connsiteX86" fmla="*/ 236315 w 571314"/>
                <a:gd name="connsiteY86" fmla="*/ 496252 h 571595"/>
                <a:gd name="connsiteX87" fmla="*/ 97155 w 571314"/>
                <a:gd name="connsiteY87" fmla="*/ 496252 h 571595"/>
                <a:gd name="connsiteX88" fmla="*/ 73057 w 571314"/>
                <a:gd name="connsiteY88" fmla="*/ 520351 h 571595"/>
                <a:gd name="connsiteX89" fmla="*/ 73057 w 571314"/>
                <a:gd name="connsiteY89" fmla="*/ 547497 h 571595"/>
                <a:gd name="connsiteX90" fmla="*/ 97155 w 571314"/>
                <a:gd name="connsiteY90" fmla="*/ 571595 h 571595"/>
                <a:gd name="connsiteX91" fmla="*/ 308420 w 571314"/>
                <a:gd name="connsiteY91" fmla="*/ 571595 h 571595"/>
                <a:gd name="connsiteX92" fmla="*/ 316801 w 571314"/>
                <a:gd name="connsiteY92" fmla="*/ 563213 h 571595"/>
                <a:gd name="connsiteX93" fmla="*/ 308420 w 571314"/>
                <a:gd name="connsiteY93" fmla="*/ 554831 h 571595"/>
                <a:gd name="connsiteX94" fmla="*/ 97155 w 571314"/>
                <a:gd name="connsiteY94" fmla="*/ 554831 h 571595"/>
                <a:gd name="connsiteX95" fmla="*/ 89821 w 571314"/>
                <a:gd name="connsiteY95" fmla="*/ 547497 h 571595"/>
                <a:gd name="connsiteX96" fmla="*/ 89821 w 571314"/>
                <a:gd name="connsiteY96" fmla="*/ 520351 h 571595"/>
                <a:gd name="connsiteX97" fmla="*/ 97155 w 571314"/>
                <a:gd name="connsiteY97" fmla="*/ 513017 h 571595"/>
                <a:gd name="connsiteX98" fmla="*/ 547211 w 571314"/>
                <a:gd name="connsiteY98" fmla="*/ 513017 h 571595"/>
                <a:gd name="connsiteX99" fmla="*/ 554545 w 571314"/>
                <a:gd name="connsiteY99" fmla="*/ 520351 h 571595"/>
                <a:gd name="connsiteX100" fmla="*/ 554545 w 571314"/>
                <a:gd name="connsiteY100" fmla="*/ 547497 h 571595"/>
                <a:gd name="connsiteX101" fmla="*/ 547211 w 571314"/>
                <a:gd name="connsiteY101" fmla="*/ 554831 h 571595"/>
                <a:gd name="connsiteX102" fmla="*/ 347472 w 571314"/>
                <a:gd name="connsiteY102" fmla="*/ 554831 h 571595"/>
                <a:gd name="connsiteX103" fmla="*/ 339090 w 571314"/>
                <a:gd name="connsiteY103" fmla="*/ 563213 h 571595"/>
                <a:gd name="connsiteX104" fmla="*/ 347472 w 571314"/>
                <a:gd name="connsiteY104" fmla="*/ 571595 h 571595"/>
                <a:gd name="connsiteX105" fmla="*/ 547211 w 571314"/>
                <a:gd name="connsiteY105" fmla="*/ 571595 h 571595"/>
                <a:gd name="connsiteX106" fmla="*/ 571309 w 571314"/>
                <a:gd name="connsiteY106" fmla="*/ 547497 h 571595"/>
                <a:gd name="connsiteX107" fmla="*/ 571309 w 571314"/>
                <a:gd name="connsiteY107" fmla="*/ 520351 h 571595"/>
                <a:gd name="connsiteX108" fmla="*/ 547497 w 571314"/>
                <a:gd name="connsiteY108" fmla="*/ 496062 h 571595"/>
                <a:gd name="connsiteX109" fmla="*/ 191738 w 571314"/>
                <a:gd name="connsiteY109" fmla="*/ 101155 h 571595"/>
                <a:gd name="connsiteX110" fmla="*/ 164116 w 571314"/>
                <a:gd name="connsiteY110" fmla="*/ 101155 h 571595"/>
                <a:gd name="connsiteX111" fmla="*/ 156781 w 571314"/>
                <a:gd name="connsiteY111" fmla="*/ 93821 h 571595"/>
                <a:gd name="connsiteX112" fmla="*/ 156781 w 571314"/>
                <a:gd name="connsiteY112" fmla="*/ 49244 h 571595"/>
                <a:gd name="connsiteX113" fmla="*/ 164116 w 571314"/>
                <a:gd name="connsiteY113" fmla="*/ 41910 h 571595"/>
                <a:gd name="connsiteX114" fmla="*/ 191738 w 571314"/>
                <a:gd name="connsiteY114" fmla="*/ 41910 h 571595"/>
                <a:gd name="connsiteX115" fmla="*/ 191738 w 571314"/>
                <a:gd name="connsiteY115" fmla="*/ 101155 h 571595"/>
                <a:gd name="connsiteX116" fmla="*/ 243459 w 571314"/>
                <a:gd name="connsiteY116" fmla="*/ 108871 h 571595"/>
                <a:gd name="connsiteX117" fmla="*/ 226028 w 571314"/>
                <a:gd name="connsiteY117" fmla="*/ 126301 h 571595"/>
                <a:gd name="connsiteX118" fmla="*/ 208597 w 571314"/>
                <a:gd name="connsiteY118" fmla="*/ 108871 h 571595"/>
                <a:gd name="connsiteX119" fmla="*/ 208597 w 571314"/>
                <a:gd name="connsiteY119" fmla="*/ 34099 h 571595"/>
                <a:gd name="connsiteX120" fmla="*/ 226028 w 571314"/>
                <a:gd name="connsiteY120" fmla="*/ 16669 h 571595"/>
                <a:gd name="connsiteX121" fmla="*/ 243459 w 571314"/>
                <a:gd name="connsiteY121" fmla="*/ 34099 h 571595"/>
                <a:gd name="connsiteX122" fmla="*/ 243459 w 571314"/>
                <a:gd name="connsiteY122" fmla="*/ 108871 h 571595"/>
                <a:gd name="connsiteX123" fmla="*/ 243459 w 571314"/>
                <a:gd name="connsiteY123" fmla="*/ 108871 h 571595"/>
                <a:gd name="connsiteX124" fmla="*/ 295084 w 571314"/>
                <a:gd name="connsiteY124" fmla="*/ 94012 h 571595"/>
                <a:gd name="connsiteX125" fmla="*/ 295084 w 571314"/>
                <a:gd name="connsiteY125" fmla="*/ 94202 h 571595"/>
                <a:gd name="connsiteX126" fmla="*/ 287750 w 571314"/>
                <a:gd name="connsiteY126" fmla="*/ 101155 h 571595"/>
                <a:gd name="connsiteX127" fmla="*/ 260128 w 571314"/>
                <a:gd name="connsiteY127" fmla="*/ 101155 h 571595"/>
                <a:gd name="connsiteX128" fmla="*/ 260128 w 571314"/>
                <a:gd name="connsiteY128" fmla="*/ 41815 h 571595"/>
                <a:gd name="connsiteX129" fmla="*/ 287750 w 571314"/>
                <a:gd name="connsiteY129" fmla="*/ 41815 h 571595"/>
                <a:gd name="connsiteX130" fmla="*/ 295084 w 571314"/>
                <a:gd name="connsiteY130" fmla="*/ 48768 h 571595"/>
                <a:gd name="connsiteX131" fmla="*/ 295084 w 571314"/>
                <a:gd name="connsiteY131" fmla="*/ 48958 h 571595"/>
                <a:gd name="connsiteX132" fmla="*/ 295084 w 571314"/>
                <a:gd name="connsiteY132" fmla="*/ 93631 h 571595"/>
                <a:gd name="connsiteX133" fmla="*/ 295084 w 571314"/>
                <a:gd name="connsiteY133" fmla="*/ 94012 h 571595"/>
                <a:gd name="connsiteX134" fmla="*/ 311848 w 571314"/>
                <a:gd name="connsiteY134" fmla="*/ 86106 h 571595"/>
                <a:gd name="connsiteX135" fmla="*/ 311848 w 571314"/>
                <a:gd name="connsiteY135" fmla="*/ 56959 h 571595"/>
                <a:gd name="connsiteX136" fmla="*/ 311848 w 571314"/>
                <a:gd name="connsiteY136" fmla="*/ 56959 h 571595"/>
                <a:gd name="connsiteX137" fmla="*/ 418433 w 571314"/>
                <a:gd name="connsiteY137" fmla="*/ 56959 h 571595"/>
                <a:gd name="connsiteX138" fmla="*/ 425958 w 571314"/>
                <a:gd name="connsiteY138" fmla="*/ 52292 h 571595"/>
                <a:gd name="connsiteX139" fmla="*/ 465582 w 571314"/>
                <a:gd name="connsiteY139" fmla="*/ 27527 h 571595"/>
                <a:gd name="connsiteX140" fmla="*/ 509588 w 571314"/>
                <a:gd name="connsiteY140" fmla="*/ 71533 h 571595"/>
                <a:gd name="connsiteX141" fmla="*/ 455771 w 571314"/>
                <a:gd name="connsiteY141" fmla="*/ 114490 h 571595"/>
                <a:gd name="connsiteX142" fmla="*/ 451961 w 571314"/>
                <a:gd name="connsiteY142" fmla="*/ 113443 h 571595"/>
                <a:gd name="connsiteX143" fmla="*/ 425958 w 571314"/>
                <a:gd name="connsiteY143" fmla="*/ 90773 h 571595"/>
                <a:gd name="connsiteX144" fmla="*/ 422910 w 571314"/>
                <a:gd name="connsiteY144" fmla="*/ 87344 h 571595"/>
                <a:gd name="connsiteX145" fmla="*/ 418433 w 571314"/>
                <a:gd name="connsiteY145" fmla="*/ 86106 h 571595"/>
                <a:gd name="connsiteX146" fmla="*/ 311848 w 571314"/>
                <a:gd name="connsiteY146" fmla="*/ 86106 h 571595"/>
                <a:gd name="connsiteX147" fmla="*/ 313944 w 571314"/>
                <a:gd name="connsiteY147" fmla="*/ 302895 h 571595"/>
                <a:gd name="connsiteX148" fmla="*/ 359283 w 571314"/>
                <a:gd name="connsiteY148" fmla="*/ 356521 h 571595"/>
                <a:gd name="connsiteX149" fmla="*/ 268224 w 571314"/>
                <a:gd name="connsiteY149" fmla="*/ 356521 h 571595"/>
                <a:gd name="connsiteX150" fmla="*/ 313944 w 571314"/>
                <a:gd name="connsiteY150" fmla="*/ 302895 h 571595"/>
                <a:gd name="connsiteX151" fmla="*/ 234029 w 571314"/>
                <a:gd name="connsiteY151" fmla="*/ 415099 h 571595"/>
                <a:gd name="connsiteX152" fmla="*/ 227076 w 571314"/>
                <a:gd name="connsiteY152" fmla="*/ 418814 h 571595"/>
                <a:gd name="connsiteX153" fmla="*/ 190500 w 571314"/>
                <a:gd name="connsiteY153" fmla="*/ 438245 h 571595"/>
                <a:gd name="connsiteX154" fmla="*/ 146495 w 571314"/>
                <a:gd name="connsiteY154" fmla="*/ 394240 h 571595"/>
                <a:gd name="connsiteX155" fmla="*/ 190500 w 571314"/>
                <a:gd name="connsiteY155" fmla="*/ 350234 h 571595"/>
                <a:gd name="connsiteX156" fmla="*/ 198501 w 571314"/>
                <a:gd name="connsiteY156" fmla="*/ 350996 h 571595"/>
                <a:gd name="connsiteX157" fmla="*/ 198501 w 571314"/>
                <a:gd name="connsiteY157" fmla="*/ 350996 h 571595"/>
                <a:gd name="connsiteX158" fmla="*/ 204025 w 571314"/>
                <a:gd name="connsiteY158" fmla="*/ 352425 h 571595"/>
                <a:gd name="connsiteX159" fmla="*/ 204597 w 571314"/>
                <a:gd name="connsiteY159" fmla="*/ 352615 h 571595"/>
                <a:gd name="connsiteX160" fmla="*/ 206692 w 571314"/>
                <a:gd name="connsiteY160" fmla="*/ 353377 h 571595"/>
                <a:gd name="connsiteX161" fmla="*/ 207359 w 571314"/>
                <a:gd name="connsiteY161" fmla="*/ 353663 h 571595"/>
                <a:gd name="connsiteX162" fmla="*/ 209359 w 571314"/>
                <a:gd name="connsiteY162" fmla="*/ 354520 h 571595"/>
                <a:gd name="connsiteX163" fmla="*/ 210788 w 571314"/>
                <a:gd name="connsiteY163" fmla="*/ 355187 h 571595"/>
                <a:gd name="connsiteX164" fmla="*/ 211931 w 571314"/>
                <a:gd name="connsiteY164" fmla="*/ 355759 h 571595"/>
                <a:gd name="connsiteX165" fmla="*/ 212597 w 571314"/>
                <a:gd name="connsiteY165" fmla="*/ 356140 h 571595"/>
                <a:gd name="connsiteX166" fmla="*/ 214407 w 571314"/>
                <a:gd name="connsiteY166" fmla="*/ 357188 h 571595"/>
                <a:gd name="connsiteX167" fmla="*/ 214693 w 571314"/>
                <a:gd name="connsiteY167" fmla="*/ 357378 h 571595"/>
                <a:gd name="connsiteX168" fmla="*/ 214884 w 571314"/>
                <a:gd name="connsiteY168" fmla="*/ 357568 h 571595"/>
                <a:gd name="connsiteX169" fmla="*/ 216789 w 571314"/>
                <a:gd name="connsiteY169" fmla="*/ 358902 h 571595"/>
                <a:gd name="connsiteX170" fmla="*/ 217265 w 571314"/>
                <a:gd name="connsiteY170" fmla="*/ 359283 h 571595"/>
                <a:gd name="connsiteX171" fmla="*/ 218980 w 571314"/>
                <a:gd name="connsiteY171" fmla="*/ 360712 h 571595"/>
                <a:gd name="connsiteX172" fmla="*/ 219456 w 571314"/>
                <a:gd name="connsiteY172" fmla="*/ 361093 h 571595"/>
                <a:gd name="connsiteX173" fmla="*/ 221075 w 571314"/>
                <a:gd name="connsiteY173" fmla="*/ 362617 h 571595"/>
                <a:gd name="connsiteX174" fmla="*/ 221551 w 571314"/>
                <a:gd name="connsiteY174" fmla="*/ 362998 h 571595"/>
                <a:gd name="connsiteX175" fmla="*/ 223075 w 571314"/>
                <a:gd name="connsiteY175" fmla="*/ 364617 h 571595"/>
                <a:gd name="connsiteX176" fmla="*/ 223456 w 571314"/>
                <a:gd name="connsiteY176" fmla="*/ 364998 h 571595"/>
                <a:gd name="connsiteX177" fmla="*/ 224980 w 571314"/>
                <a:gd name="connsiteY177" fmla="*/ 366808 h 571595"/>
                <a:gd name="connsiteX178" fmla="*/ 225266 w 571314"/>
                <a:gd name="connsiteY178" fmla="*/ 367189 h 571595"/>
                <a:gd name="connsiteX179" fmla="*/ 226790 w 571314"/>
                <a:gd name="connsiteY179" fmla="*/ 369284 h 571595"/>
                <a:gd name="connsiteX180" fmla="*/ 226980 w 571314"/>
                <a:gd name="connsiteY180" fmla="*/ 369475 h 571595"/>
                <a:gd name="connsiteX181" fmla="*/ 227266 w 571314"/>
                <a:gd name="connsiteY181" fmla="*/ 369856 h 571595"/>
                <a:gd name="connsiteX182" fmla="*/ 227552 w 571314"/>
                <a:gd name="connsiteY182" fmla="*/ 370237 h 571595"/>
                <a:gd name="connsiteX183" fmla="*/ 227838 w 571314"/>
                <a:gd name="connsiteY183" fmla="*/ 370618 h 571595"/>
                <a:gd name="connsiteX184" fmla="*/ 228219 w 571314"/>
                <a:gd name="connsiteY184" fmla="*/ 370999 h 571595"/>
                <a:gd name="connsiteX185" fmla="*/ 228505 w 571314"/>
                <a:gd name="connsiteY185" fmla="*/ 371284 h 571595"/>
                <a:gd name="connsiteX186" fmla="*/ 228885 w 571314"/>
                <a:gd name="connsiteY186" fmla="*/ 371665 h 571595"/>
                <a:gd name="connsiteX187" fmla="*/ 229266 w 571314"/>
                <a:gd name="connsiteY187" fmla="*/ 371951 h 571595"/>
                <a:gd name="connsiteX188" fmla="*/ 229743 w 571314"/>
                <a:gd name="connsiteY188" fmla="*/ 372237 h 571595"/>
                <a:gd name="connsiteX189" fmla="*/ 230124 w 571314"/>
                <a:gd name="connsiteY189" fmla="*/ 372523 h 571595"/>
                <a:gd name="connsiteX190" fmla="*/ 230600 w 571314"/>
                <a:gd name="connsiteY190" fmla="*/ 372713 h 571595"/>
                <a:gd name="connsiteX191" fmla="*/ 230981 w 571314"/>
                <a:gd name="connsiteY191" fmla="*/ 372904 h 571595"/>
                <a:gd name="connsiteX192" fmla="*/ 231553 w 571314"/>
                <a:gd name="connsiteY192" fmla="*/ 373094 h 571595"/>
                <a:gd name="connsiteX193" fmla="*/ 231934 w 571314"/>
                <a:gd name="connsiteY193" fmla="*/ 373189 h 571595"/>
                <a:gd name="connsiteX194" fmla="*/ 232600 w 571314"/>
                <a:gd name="connsiteY194" fmla="*/ 373285 h 571595"/>
                <a:gd name="connsiteX195" fmla="*/ 232981 w 571314"/>
                <a:gd name="connsiteY195" fmla="*/ 373380 h 571595"/>
                <a:gd name="connsiteX196" fmla="*/ 234029 w 571314"/>
                <a:gd name="connsiteY196" fmla="*/ 373475 h 571595"/>
                <a:gd name="connsiteX197" fmla="*/ 451199 w 571314"/>
                <a:gd name="connsiteY197" fmla="*/ 373475 h 571595"/>
                <a:gd name="connsiteX198" fmla="*/ 458533 w 571314"/>
                <a:gd name="connsiteY198" fmla="*/ 380809 h 571595"/>
                <a:gd name="connsiteX199" fmla="*/ 458533 w 571314"/>
                <a:gd name="connsiteY199" fmla="*/ 407956 h 571595"/>
                <a:gd name="connsiteX200" fmla="*/ 451199 w 571314"/>
                <a:gd name="connsiteY200" fmla="*/ 415290 h 571595"/>
                <a:gd name="connsiteX201" fmla="*/ 234029 w 571314"/>
                <a:gd name="connsiteY201" fmla="*/ 415099 h 571595"/>
                <a:gd name="connsiteX202" fmla="*/ 234029 w 571314"/>
                <a:gd name="connsiteY202" fmla="*/ 415099 h 571595"/>
                <a:gd name="connsiteX203" fmla="*/ 403003 w 571314"/>
                <a:gd name="connsiteY203" fmla="*/ 496062 h 571595"/>
                <a:gd name="connsiteX204" fmla="*/ 253365 w 571314"/>
                <a:gd name="connsiteY204" fmla="*/ 496062 h 571595"/>
                <a:gd name="connsiteX205" fmla="*/ 253365 w 571314"/>
                <a:gd name="connsiteY205" fmla="*/ 431863 h 571595"/>
                <a:gd name="connsiteX206" fmla="*/ 403003 w 571314"/>
                <a:gd name="connsiteY206" fmla="*/ 431863 h 571595"/>
                <a:gd name="connsiteX207" fmla="*/ 403003 w 571314"/>
                <a:gd name="connsiteY207" fmla="*/ 496062 h 571595"/>
                <a:gd name="connsiteX208" fmla="*/ 403003 w 571314"/>
                <a:gd name="connsiteY208" fmla="*/ 496062 h 57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Lst>
              <a:rect l="l" t="t" r="r" b="b"/>
              <a:pathLst>
                <a:path w="571314" h="571595">
                  <a:moveTo>
                    <a:pt x="547497" y="496062"/>
                  </a:moveTo>
                  <a:lnTo>
                    <a:pt x="419766" y="496062"/>
                  </a:lnTo>
                  <a:lnTo>
                    <a:pt x="419766" y="431863"/>
                  </a:lnTo>
                  <a:lnTo>
                    <a:pt x="451199" y="431863"/>
                  </a:lnTo>
                  <a:cubicBezTo>
                    <a:pt x="464439" y="431863"/>
                    <a:pt x="475297" y="421100"/>
                    <a:pt x="475297" y="407765"/>
                  </a:cubicBezTo>
                  <a:lnTo>
                    <a:pt x="475297" y="380619"/>
                  </a:lnTo>
                  <a:cubicBezTo>
                    <a:pt x="475297" y="367379"/>
                    <a:pt x="464534" y="356521"/>
                    <a:pt x="451199" y="356521"/>
                  </a:cubicBezTo>
                  <a:lnTo>
                    <a:pt x="381095" y="356521"/>
                  </a:lnTo>
                  <a:lnTo>
                    <a:pt x="324898" y="290036"/>
                  </a:lnTo>
                  <a:lnTo>
                    <a:pt x="352806" y="257365"/>
                  </a:lnTo>
                  <a:cubicBezTo>
                    <a:pt x="355854" y="253841"/>
                    <a:pt x="355378" y="248602"/>
                    <a:pt x="351854" y="245554"/>
                  </a:cubicBezTo>
                  <a:cubicBezTo>
                    <a:pt x="348329" y="242506"/>
                    <a:pt x="343090" y="242983"/>
                    <a:pt x="340042" y="246507"/>
                  </a:cubicBezTo>
                  <a:lnTo>
                    <a:pt x="246126" y="356521"/>
                  </a:lnTo>
                  <a:lnTo>
                    <a:pt x="238220" y="356521"/>
                  </a:lnTo>
                  <a:cubicBezTo>
                    <a:pt x="237839" y="356044"/>
                    <a:pt x="237458" y="355568"/>
                    <a:pt x="237077" y="355092"/>
                  </a:cubicBezTo>
                  <a:cubicBezTo>
                    <a:pt x="236982" y="354997"/>
                    <a:pt x="236887" y="354901"/>
                    <a:pt x="236791" y="354806"/>
                  </a:cubicBezTo>
                  <a:cubicBezTo>
                    <a:pt x="232600" y="349853"/>
                    <a:pt x="227647" y="345567"/>
                    <a:pt x="222122" y="342233"/>
                  </a:cubicBezTo>
                  <a:cubicBezTo>
                    <a:pt x="222028" y="342138"/>
                    <a:pt x="221932" y="342138"/>
                    <a:pt x="221837" y="342043"/>
                  </a:cubicBezTo>
                  <a:cubicBezTo>
                    <a:pt x="220980" y="341471"/>
                    <a:pt x="220027" y="340995"/>
                    <a:pt x="219170" y="340519"/>
                  </a:cubicBezTo>
                  <a:cubicBezTo>
                    <a:pt x="218694" y="340328"/>
                    <a:pt x="218313" y="340042"/>
                    <a:pt x="217837" y="339852"/>
                  </a:cubicBezTo>
                  <a:cubicBezTo>
                    <a:pt x="217265" y="339566"/>
                    <a:pt x="216789" y="339280"/>
                    <a:pt x="216217" y="339090"/>
                  </a:cubicBezTo>
                  <a:cubicBezTo>
                    <a:pt x="215646" y="338804"/>
                    <a:pt x="215169" y="338614"/>
                    <a:pt x="214598" y="338328"/>
                  </a:cubicBezTo>
                  <a:lnTo>
                    <a:pt x="414242" y="104203"/>
                  </a:lnTo>
                  <a:cubicBezTo>
                    <a:pt x="420910" y="114586"/>
                    <a:pt x="430339" y="122587"/>
                    <a:pt x="441388" y="127349"/>
                  </a:cubicBezTo>
                  <a:lnTo>
                    <a:pt x="365188" y="216694"/>
                  </a:lnTo>
                  <a:cubicBezTo>
                    <a:pt x="362140" y="220218"/>
                    <a:pt x="362616" y="225457"/>
                    <a:pt x="366141" y="228505"/>
                  </a:cubicBezTo>
                  <a:cubicBezTo>
                    <a:pt x="369665" y="231553"/>
                    <a:pt x="374904" y="231076"/>
                    <a:pt x="377952" y="227552"/>
                  </a:cubicBezTo>
                  <a:lnTo>
                    <a:pt x="459486" y="132017"/>
                  </a:lnTo>
                  <a:cubicBezTo>
                    <a:pt x="495585" y="135445"/>
                    <a:pt x="526256" y="107061"/>
                    <a:pt x="526256" y="71533"/>
                  </a:cubicBezTo>
                  <a:cubicBezTo>
                    <a:pt x="526256" y="38005"/>
                    <a:pt x="499014" y="10763"/>
                    <a:pt x="465487" y="10763"/>
                  </a:cubicBezTo>
                  <a:cubicBezTo>
                    <a:pt x="443865" y="10763"/>
                    <a:pt x="424339" y="21907"/>
                    <a:pt x="413385" y="40291"/>
                  </a:cubicBezTo>
                  <a:lnTo>
                    <a:pt x="309943" y="40291"/>
                  </a:lnTo>
                  <a:cubicBezTo>
                    <a:pt x="306324" y="31432"/>
                    <a:pt x="297751" y="25241"/>
                    <a:pt x="287655" y="25241"/>
                  </a:cubicBezTo>
                  <a:lnTo>
                    <a:pt x="258889" y="25241"/>
                  </a:lnTo>
                  <a:cubicBezTo>
                    <a:pt x="254889" y="10763"/>
                    <a:pt x="241649" y="0"/>
                    <a:pt x="225933" y="0"/>
                  </a:cubicBezTo>
                  <a:cubicBezTo>
                    <a:pt x="210216" y="0"/>
                    <a:pt x="196882" y="10668"/>
                    <a:pt x="192976" y="25241"/>
                  </a:cubicBezTo>
                  <a:lnTo>
                    <a:pt x="164211" y="25241"/>
                  </a:lnTo>
                  <a:cubicBezTo>
                    <a:pt x="150971" y="25241"/>
                    <a:pt x="140112" y="36004"/>
                    <a:pt x="140112" y="49339"/>
                  </a:cubicBezTo>
                  <a:lnTo>
                    <a:pt x="140112" y="63246"/>
                  </a:lnTo>
                  <a:lnTo>
                    <a:pt x="120586" y="63246"/>
                  </a:lnTo>
                  <a:lnTo>
                    <a:pt x="123348" y="57626"/>
                  </a:lnTo>
                  <a:cubicBezTo>
                    <a:pt x="125444" y="53530"/>
                    <a:pt x="123730" y="48482"/>
                    <a:pt x="119634" y="46387"/>
                  </a:cubicBezTo>
                  <a:cubicBezTo>
                    <a:pt x="115538" y="44291"/>
                    <a:pt x="110490" y="46006"/>
                    <a:pt x="108395" y="50101"/>
                  </a:cubicBezTo>
                  <a:lnTo>
                    <a:pt x="101822" y="63151"/>
                  </a:lnTo>
                  <a:lnTo>
                    <a:pt x="87820" y="63151"/>
                  </a:lnTo>
                  <a:lnTo>
                    <a:pt x="90582" y="57531"/>
                  </a:lnTo>
                  <a:cubicBezTo>
                    <a:pt x="92678" y="53435"/>
                    <a:pt x="90964" y="48387"/>
                    <a:pt x="86868" y="46292"/>
                  </a:cubicBezTo>
                  <a:cubicBezTo>
                    <a:pt x="82772" y="44196"/>
                    <a:pt x="77724" y="45910"/>
                    <a:pt x="75629" y="50006"/>
                  </a:cubicBezTo>
                  <a:lnTo>
                    <a:pt x="69056" y="63055"/>
                  </a:lnTo>
                  <a:lnTo>
                    <a:pt x="54959" y="63055"/>
                  </a:lnTo>
                  <a:lnTo>
                    <a:pt x="57721" y="57436"/>
                  </a:lnTo>
                  <a:cubicBezTo>
                    <a:pt x="59817" y="53340"/>
                    <a:pt x="58102" y="48292"/>
                    <a:pt x="54007" y="46196"/>
                  </a:cubicBezTo>
                  <a:cubicBezTo>
                    <a:pt x="49911" y="44101"/>
                    <a:pt x="44862" y="45815"/>
                    <a:pt x="42767" y="49911"/>
                  </a:cubicBezTo>
                  <a:lnTo>
                    <a:pt x="36195" y="62960"/>
                  </a:lnTo>
                  <a:lnTo>
                    <a:pt x="8382" y="62960"/>
                  </a:lnTo>
                  <a:cubicBezTo>
                    <a:pt x="3714" y="62960"/>
                    <a:pt x="0" y="66675"/>
                    <a:pt x="0" y="71342"/>
                  </a:cubicBezTo>
                  <a:cubicBezTo>
                    <a:pt x="0" y="76009"/>
                    <a:pt x="3714" y="79724"/>
                    <a:pt x="8382" y="79724"/>
                  </a:cubicBezTo>
                  <a:lnTo>
                    <a:pt x="27813" y="79724"/>
                  </a:lnTo>
                  <a:lnTo>
                    <a:pt x="25717" y="84010"/>
                  </a:lnTo>
                  <a:cubicBezTo>
                    <a:pt x="23622" y="88106"/>
                    <a:pt x="25336" y="93154"/>
                    <a:pt x="29432" y="95250"/>
                  </a:cubicBezTo>
                  <a:cubicBezTo>
                    <a:pt x="33528" y="97345"/>
                    <a:pt x="38576" y="95631"/>
                    <a:pt x="40671" y="91535"/>
                  </a:cubicBezTo>
                  <a:lnTo>
                    <a:pt x="46577" y="79819"/>
                  </a:lnTo>
                  <a:lnTo>
                    <a:pt x="60579" y="79819"/>
                  </a:lnTo>
                  <a:lnTo>
                    <a:pt x="58483" y="84106"/>
                  </a:lnTo>
                  <a:cubicBezTo>
                    <a:pt x="56388" y="88201"/>
                    <a:pt x="58102" y="93250"/>
                    <a:pt x="62198" y="95345"/>
                  </a:cubicBezTo>
                  <a:cubicBezTo>
                    <a:pt x="66294" y="97441"/>
                    <a:pt x="71342" y="95726"/>
                    <a:pt x="73437" y="91630"/>
                  </a:cubicBezTo>
                  <a:lnTo>
                    <a:pt x="79343" y="79915"/>
                  </a:lnTo>
                  <a:lnTo>
                    <a:pt x="93345" y="79915"/>
                  </a:lnTo>
                  <a:lnTo>
                    <a:pt x="91249" y="84201"/>
                  </a:lnTo>
                  <a:cubicBezTo>
                    <a:pt x="89154" y="88297"/>
                    <a:pt x="90868" y="93345"/>
                    <a:pt x="94964" y="95440"/>
                  </a:cubicBezTo>
                  <a:cubicBezTo>
                    <a:pt x="99060" y="97536"/>
                    <a:pt x="104108" y="95821"/>
                    <a:pt x="106203" y="91726"/>
                  </a:cubicBezTo>
                  <a:lnTo>
                    <a:pt x="112109" y="80010"/>
                  </a:lnTo>
                  <a:lnTo>
                    <a:pt x="140017" y="80010"/>
                  </a:lnTo>
                  <a:lnTo>
                    <a:pt x="140017" y="93917"/>
                  </a:lnTo>
                  <a:cubicBezTo>
                    <a:pt x="140017" y="107251"/>
                    <a:pt x="150780" y="118015"/>
                    <a:pt x="164116" y="118015"/>
                  </a:cubicBezTo>
                  <a:lnTo>
                    <a:pt x="192881" y="118015"/>
                  </a:lnTo>
                  <a:cubicBezTo>
                    <a:pt x="196882" y="132493"/>
                    <a:pt x="210121" y="143256"/>
                    <a:pt x="225837" y="143256"/>
                  </a:cubicBezTo>
                  <a:cubicBezTo>
                    <a:pt x="241554" y="143256"/>
                    <a:pt x="254889" y="132588"/>
                    <a:pt x="258794" y="118015"/>
                  </a:cubicBezTo>
                  <a:lnTo>
                    <a:pt x="287560" y="118015"/>
                  </a:lnTo>
                  <a:cubicBezTo>
                    <a:pt x="297656" y="118015"/>
                    <a:pt x="306324" y="111728"/>
                    <a:pt x="309848" y="102965"/>
                  </a:cubicBezTo>
                  <a:lnTo>
                    <a:pt x="393382" y="102965"/>
                  </a:lnTo>
                  <a:lnTo>
                    <a:pt x="196405" y="333851"/>
                  </a:lnTo>
                  <a:cubicBezTo>
                    <a:pt x="194405" y="333661"/>
                    <a:pt x="192310" y="333565"/>
                    <a:pt x="190309" y="333565"/>
                  </a:cubicBezTo>
                  <a:cubicBezTo>
                    <a:pt x="156781" y="333565"/>
                    <a:pt x="129540" y="360807"/>
                    <a:pt x="129540" y="394335"/>
                  </a:cubicBezTo>
                  <a:cubicBezTo>
                    <a:pt x="129540" y="427863"/>
                    <a:pt x="156781" y="455105"/>
                    <a:pt x="190309" y="455105"/>
                  </a:cubicBezTo>
                  <a:cubicBezTo>
                    <a:pt x="208121" y="455105"/>
                    <a:pt x="224790" y="447294"/>
                    <a:pt x="236315" y="434054"/>
                  </a:cubicBezTo>
                  <a:lnTo>
                    <a:pt x="236315" y="496252"/>
                  </a:lnTo>
                  <a:lnTo>
                    <a:pt x="97155" y="496252"/>
                  </a:lnTo>
                  <a:cubicBezTo>
                    <a:pt x="83915" y="496252"/>
                    <a:pt x="73057" y="507016"/>
                    <a:pt x="73057" y="520351"/>
                  </a:cubicBezTo>
                  <a:lnTo>
                    <a:pt x="73057" y="547497"/>
                  </a:lnTo>
                  <a:cubicBezTo>
                    <a:pt x="73057" y="560832"/>
                    <a:pt x="83915" y="571595"/>
                    <a:pt x="97155" y="571595"/>
                  </a:cubicBezTo>
                  <a:lnTo>
                    <a:pt x="308420" y="571595"/>
                  </a:lnTo>
                  <a:cubicBezTo>
                    <a:pt x="313087" y="571595"/>
                    <a:pt x="316801" y="567880"/>
                    <a:pt x="316801" y="563213"/>
                  </a:cubicBezTo>
                  <a:cubicBezTo>
                    <a:pt x="316801" y="558546"/>
                    <a:pt x="313087" y="554831"/>
                    <a:pt x="308420" y="554831"/>
                  </a:cubicBezTo>
                  <a:lnTo>
                    <a:pt x="97155" y="554831"/>
                  </a:lnTo>
                  <a:cubicBezTo>
                    <a:pt x="93059" y="554831"/>
                    <a:pt x="89821" y="551497"/>
                    <a:pt x="89821" y="547497"/>
                  </a:cubicBezTo>
                  <a:lnTo>
                    <a:pt x="89821" y="520351"/>
                  </a:lnTo>
                  <a:cubicBezTo>
                    <a:pt x="89821" y="516255"/>
                    <a:pt x="93154" y="513017"/>
                    <a:pt x="97155" y="513017"/>
                  </a:cubicBezTo>
                  <a:lnTo>
                    <a:pt x="547211" y="513017"/>
                  </a:lnTo>
                  <a:cubicBezTo>
                    <a:pt x="551307" y="513017"/>
                    <a:pt x="554545" y="516350"/>
                    <a:pt x="554545" y="520351"/>
                  </a:cubicBezTo>
                  <a:lnTo>
                    <a:pt x="554545" y="547497"/>
                  </a:lnTo>
                  <a:cubicBezTo>
                    <a:pt x="554545" y="551593"/>
                    <a:pt x="551212" y="554831"/>
                    <a:pt x="547211" y="554831"/>
                  </a:cubicBezTo>
                  <a:lnTo>
                    <a:pt x="347472" y="554831"/>
                  </a:lnTo>
                  <a:cubicBezTo>
                    <a:pt x="342805" y="554831"/>
                    <a:pt x="339090" y="558546"/>
                    <a:pt x="339090" y="563213"/>
                  </a:cubicBezTo>
                  <a:cubicBezTo>
                    <a:pt x="339090" y="567880"/>
                    <a:pt x="342805" y="571595"/>
                    <a:pt x="347472" y="571595"/>
                  </a:cubicBezTo>
                  <a:lnTo>
                    <a:pt x="547211" y="571595"/>
                  </a:lnTo>
                  <a:cubicBezTo>
                    <a:pt x="560451" y="571595"/>
                    <a:pt x="571309" y="560832"/>
                    <a:pt x="571309" y="547497"/>
                  </a:cubicBezTo>
                  <a:lnTo>
                    <a:pt x="571309" y="520351"/>
                  </a:lnTo>
                  <a:cubicBezTo>
                    <a:pt x="571595" y="506825"/>
                    <a:pt x="560832" y="496062"/>
                    <a:pt x="547497" y="496062"/>
                  </a:cubicBezTo>
                  <a:close/>
                  <a:moveTo>
                    <a:pt x="191738" y="101155"/>
                  </a:moveTo>
                  <a:lnTo>
                    <a:pt x="164116" y="101155"/>
                  </a:lnTo>
                  <a:cubicBezTo>
                    <a:pt x="160020" y="101155"/>
                    <a:pt x="156781" y="97822"/>
                    <a:pt x="156781" y="93821"/>
                  </a:cubicBezTo>
                  <a:lnTo>
                    <a:pt x="156781" y="49244"/>
                  </a:lnTo>
                  <a:cubicBezTo>
                    <a:pt x="156781" y="45148"/>
                    <a:pt x="160115" y="41910"/>
                    <a:pt x="164116" y="41910"/>
                  </a:cubicBezTo>
                  <a:lnTo>
                    <a:pt x="191738" y="41910"/>
                  </a:lnTo>
                  <a:lnTo>
                    <a:pt x="191738" y="101155"/>
                  </a:lnTo>
                  <a:close/>
                  <a:moveTo>
                    <a:pt x="243459" y="108871"/>
                  </a:moveTo>
                  <a:cubicBezTo>
                    <a:pt x="243459" y="118491"/>
                    <a:pt x="235648" y="126301"/>
                    <a:pt x="226028" y="126301"/>
                  </a:cubicBezTo>
                  <a:cubicBezTo>
                    <a:pt x="216408" y="126301"/>
                    <a:pt x="208597" y="118491"/>
                    <a:pt x="208597" y="108871"/>
                  </a:cubicBezTo>
                  <a:lnTo>
                    <a:pt x="208597" y="34099"/>
                  </a:lnTo>
                  <a:cubicBezTo>
                    <a:pt x="208597" y="24479"/>
                    <a:pt x="216408" y="16669"/>
                    <a:pt x="226028" y="16669"/>
                  </a:cubicBezTo>
                  <a:cubicBezTo>
                    <a:pt x="235648" y="16669"/>
                    <a:pt x="243459" y="24479"/>
                    <a:pt x="243459" y="34099"/>
                  </a:cubicBezTo>
                  <a:lnTo>
                    <a:pt x="243459" y="108871"/>
                  </a:lnTo>
                  <a:lnTo>
                    <a:pt x="243459" y="108871"/>
                  </a:lnTo>
                  <a:close/>
                  <a:moveTo>
                    <a:pt x="295084" y="94012"/>
                  </a:moveTo>
                  <a:cubicBezTo>
                    <a:pt x="295084" y="94107"/>
                    <a:pt x="295084" y="94107"/>
                    <a:pt x="295084" y="94202"/>
                  </a:cubicBezTo>
                  <a:cubicBezTo>
                    <a:pt x="294894" y="98107"/>
                    <a:pt x="291655" y="101155"/>
                    <a:pt x="287750" y="101155"/>
                  </a:cubicBezTo>
                  <a:lnTo>
                    <a:pt x="260128" y="101155"/>
                  </a:lnTo>
                  <a:lnTo>
                    <a:pt x="260128" y="41815"/>
                  </a:lnTo>
                  <a:lnTo>
                    <a:pt x="287750" y="41815"/>
                  </a:lnTo>
                  <a:cubicBezTo>
                    <a:pt x="291655" y="41815"/>
                    <a:pt x="294894" y="44863"/>
                    <a:pt x="295084" y="48768"/>
                  </a:cubicBezTo>
                  <a:cubicBezTo>
                    <a:pt x="295084" y="48863"/>
                    <a:pt x="295084" y="48863"/>
                    <a:pt x="295084" y="48958"/>
                  </a:cubicBezTo>
                  <a:lnTo>
                    <a:pt x="295084" y="93631"/>
                  </a:lnTo>
                  <a:lnTo>
                    <a:pt x="295084" y="94012"/>
                  </a:lnTo>
                  <a:close/>
                  <a:moveTo>
                    <a:pt x="311848" y="86106"/>
                  </a:moveTo>
                  <a:lnTo>
                    <a:pt x="311848" y="56959"/>
                  </a:lnTo>
                  <a:lnTo>
                    <a:pt x="311848" y="56959"/>
                  </a:lnTo>
                  <a:lnTo>
                    <a:pt x="418433" y="56959"/>
                  </a:lnTo>
                  <a:cubicBezTo>
                    <a:pt x="421671" y="56959"/>
                    <a:pt x="424529" y="55150"/>
                    <a:pt x="425958" y="52292"/>
                  </a:cubicBezTo>
                  <a:cubicBezTo>
                    <a:pt x="433388" y="37052"/>
                    <a:pt x="448627" y="27527"/>
                    <a:pt x="465582" y="27527"/>
                  </a:cubicBezTo>
                  <a:cubicBezTo>
                    <a:pt x="489871" y="27527"/>
                    <a:pt x="509588" y="47244"/>
                    <a:pt x="509588" y="71533"/>
                  </a:cubicBezTo>
                  <a:cubicBezTo>
                    <a:pt x="509588" y="99631"/>
                    <a:pt x="483489" y="120777"/>
                    <a:pt x="455771" y="114490"/>
                  </a:cubicBezTo>
                  <a:cubicBezTo>
                    <a:pt x="454914" y="114300"/>
                    <a:pt x="453199" y="113824"/>
                    <a:pt x="451961" y="113443"/>
                  </a:cubicBezTo>
                  <a:cubicBezTo>
                    <a:pt x="440721" y="109823"/>
                    <a:pt x="431101" y="101536"/>
                    <a:pt x="425958" y="90773"/>
                  </a:cubicBezTo>
                  <a:cubicBezTo>
                    <a:pt x="425196" y="89344"/>
                    <a:pt x="424053" y="88106"/>
                    <a:pt x="422910" y="87344"/>
                  </a:cubicBezTo>
                  <a:cubicBezTo>
                    <a:pt x="421576" y="86487"/>
                    <a:pt x="420052" y="86106"/>
                    <a:pt x="418433" y="86106"/>
                  </a:cubicBezTo>
                  <a:cubicBezTo>
                    <a:pt x="407003" y="86106"/>
                    <a:pt x="323659" y="86106"/>
                    <a:pt x="311848" y="86106"/>
                  </a:cubicBezTo>
                  <a:close/>
                  <a:moveTo>
                    <a:pt x="313944" y="302895"/>
                  </a:moveTo>
                  <a:lnTo>
                    <a:pt x="359283" y="356521"/>
                  </a:lnTo>
                  <a:lnTo>
                    <a:pt x="268224" y="356521"/>
                  </a:lnTo>
                  <a:lnTo>
                    <a:pt x="313944" y="302895"/>
                  </a:lnTo>
                  <a:close/>
                  <a:moveTo>
                    <a:pt x="234029" y="415099"/>
                  </a:moveTo>
                  <a:cubicBezTo>
                    <a:pt x="231267" y="415099"/>
                    <a:pt x="228695" y="416528"/>
                    <a:pt x="227076" y="418814"/>
                  </a:cubicBezTo>
                  <a:cubicBezTo>
                    <a:pt x="218884" y="431006"/>
                    <a:pt x="205168" y="438245"/>
                    <a:pt x="190500" y="438245"/>
                  </a:cubicBezTo>
                  <a:cubicBezTo>
                    <a:pt x="166211" y="438245"/>
                    <a:pt x="146495" y="418528"/>
                    <a:pt x="146495" y="394240"/>
                  </a:cubicBezTo>
                  <a:cubicBezTo>
                    <a:pt x="146495" y="369951"/>
                    <a:pt x="166211" y="350234"/>
                    <a:pt x="190500" y="350234"/>
                  </a:cubicBezTo>
                  <a:cubicBezTo>
                    <a:pt x="193167" y="350234"/>
                    <a:pt x="195834" y="350520"/>
                    <a:pt x="198501" y="350996"/>
                  </a:cubicBezTo>
                  <a:cubicBezTo>
                    <a:pt x="198501" y="350996"/>
                    <a:pt x="198501" y="350996"/>
                    <a:pt x="198501" y="350996"/>
                  </a:cubicBezTo>
                  <a:cubicBezTo>
                    <a:pt x="200406" y="351377"/>
                    <a:pt x="202216" y="351853"/>
                    <a:pt x="204025" y="352425"/>
                  </a:cubicBezTo>
                  <a:cubicBezTo>
                    <a:pt x="204216" y="352520"/>
                    <a:pt x="204406" y="352520"/>
                    <a:pt x="204597" y="352615"/>
                  </a:cubicBezTo>
                  <a:cubicBezTo>
                    <a:pt x="205359" y="352901"/>
                    <a:pt x="206026" y="353092"/>
                    <a:pt x="206692" y="353377"/>
                  </a:cubicBezTo>
                  <a:cubicBezTo>
                    <a:pt x="206883" y="353473"/>
                    <a:pt x="207073" y="353568"/>
                    <a:pt x="207359" y="353663"/>
                  </a:cubicBezTo>
                  <a:cubicBezTo>
                    <a:pt x="208026" y="353949"/>
                    <a:pt x="208693" y="354235"/>
                    <a:pt x="209359" y="354520"/>
                  </a:cubicBezTo>
                  <a:cubicBezTo>
                    <a:pt x="209835" y="354711"/>
                    <a:pt x="210312" y="354997"/>
                    <a:pt x="210788" y="355187"/>
                  </a:cubicBezTo>
                  <a:cubicBezTo>
                    <a:pt x="211169" y="355378"/>
                    <a:pt x="211550" y="355568"/>
                    <a:pt x="211931" y="355759"/>
                  </a:cubicBezTo>
                  <a:cubicBezTo>
                    <a:pt x="212121" y="355854"/>
                    <a:pt x="212407" y="356044"/>
                    <a:pt x="212597" y="356140"/>
                  </a:cubicBezTo>
                  <a:cubicBezTo>
                    <a:pt x="213264" y="356521"/>
                    <a:pt x="213836" y="356902"/>
                    <a:pt x="214407" y="357188"/>
                  </a:cubicBezTo>
                  <a:cubicBezTo>
                    <a:pt x="214503" y="357283"/>
                    <a:pt x="214598" y="357283"/>
                    <a:pt x="214693" y="357378"/>
                  </a:cubicBezTo>
                  <a:lnTo>
                    <a:pt x="214884" y="357568"/>
                  </a:lnTo>
                  <a:cubicBezTo>
                    <a:pt x="215551" y="357949"/>
                    <a:pt x="216122" y="358426"/>
                    <a:pt x="216789" y="358902"/>
                  </a:cubicBezTo>
                  <a:lnTo>
                    <a:pt x="217265" y="359283"/>
                  </a:lnTo>
                  <a:cubicBezTo>
                    <a:pt x="217837" y="359759"/>
                    <a:pt x="218408" y="360235"/>
                    <a:pt x="218980" y="360712"/>
                  </a:cubicBezTo>
                  <a:lnTo>
                    <a:pt x="219456" y="361093"/>
                  </a:lnTo>
                  <a:cubicBezTo>
                    <a:pt x="220027" y="361569"/>
                    <a:pt x="220599" y="362045"/>
                    <a:pt x="221075" y="362617"/>
                  </a:cubicBezTo>
                  <a:lnTo>
                    <a:pt x="221551" y="362998"/>
                  </a:lnTo>
                  <a:cubicBezTo>
                    <a:pt x="222122" y="363569"/>
                    <a:pt x="222599" y="364045"/>
                    <a:pt x="223075" y="364617"/>
                  </a:cubicBezTo>
                  <a:lnTo>
                    <a:pt x="223456" y="364998"/>
                  </a:lnTo>
                  <a:cubicBezTo>
                    <a:pt x="223932" y="365569"/>
                    <a:pt x="224504" y="366141"/>
                    <a:pt x="224980" y="366808"/>
                  </a:cubicBezTo>
                  <a:lnTo>
                    <a:pt x="225266" y="367189"/>
                  </a:lnTo>
                  <a:cubicBezTo>
                    <a:pt x="225742" y="367855"/>
                    <a:pt x="226314" y="368522"/>
                    <a:pt x="226790" y="369284"/>
                  </a:cubicBezTo>
                  <a:lnTo>
                    <a:pt x="226980" y="369475"/>
                  </a:lnTo>
                  <a:cubicBezTo>
                    <a:pt x="227076" y="369570"/>
                    <a:pt x="227171" y="369760"/>
                    <a:pt x="227266" y="369856"/>
                  </a:cubicBezTo>
                  <a:cubicBezTo>
                    <a:pt x="227362" y="369951"/>
                    <a:pt x="227457" y="370142"/>
                    <a:pt x="227552" y="370237"/>
                  </a:cubicBezTo>
                  <a:cubicBezTo>
                    <a:pt x="227647" y="370332"/>
                    <a:pt x="227743" y="370522"/>
                    <a:pt x="227838" y="370618"/>
                  </a:cubicBezTo>
                  <a:cubicBezTo>
                    <a:pt x="227933" y="370713"/>
                    <a:pt x="228123" y="370903"/>
                    <a:pt x="228219" y="370999"/>
                  </a:cubicBezTo>
                  <a:cubicBezTo>
                    <a:pt x="228314" y="371094"/>
                    <a:pt x="228409" y="371189"/>
                    <a:pt x="228505" y="371284"/>
                  </a:cubicBezTo>
                  <a:cubicBezTo>
                    <a:pt x="228600" y="371380"/>
                    <a:pt x="228790" y="371475"/>
                    <a:pt x="228885" y="371665"/>
                  </a:cubicBezTo>
                  <a:cubicBezTo>
                    <a:pt x="228981" y="371761"/>
                    <a:pt x="229171" y="371856"/>
                    <a:pt x="229266" y="371951"/>
                  </a:cubicBezTo>
                  <a:cubicBezTo>
                    <a:pt x="229457" y="372046"/>
                    <a:pt x="229552" y="372142"/>
                    <a:pt x="229743" y="372237"/>
                  </a:cubicBezTo>
                  <a:cubicBezTo>
                    <a:pt x="229838" y="372332"/>
                    <a:pt x="230028" y="372427"/>
                    <a:pt x="230124" y="372523"/>
                  </a:cubicBezTo>
                  <a:cubicBezTo>
                    <a:pt x="230314" y="372618"/>
                    <a:pt x="230505" y="372713"/>
                    <a:pt x="230600" y="372713"/>
                  </a:cubicBezTo>
                  <a:cubicBezTo>
                    <a:pt x="230695" y="372809"/>
                    <a:pt x="230886" y="372809"/>
                    <a:pt x="230981" y="372904"/>
                  </a:cubicBezTo>
                  <a:cubicBezTo>
                    <a:pt x="231171" y="372999"/>
                    <a:pt x="231362" y="372999"/>
                    <a:pt x="231553" y="373094"/>
                  </a:cubicBezTo>
                  <a:cubicBezTo>
                    <a:pt x="231647" y="373094"/>
                    <a:pt x="231838" y="373189"/>
                    <a:pt x="231934" y="373189"/>
                  </a:cubicBezTo>
                  <a:cubicBezTo>
                    <a:pt x="232124" y="373285"/>
                    <a:pt x="232314" y="373285"/>
                    <a:pt x="232600" y="373285"/>
                  </a:cubicBezTo>
                  <a:cubicBezTo>
                    <a:pt x="232696" y="373285"/>
                    <a:pt x="232791" y="373380"/>
                    <a:pt x="232981" y="373380"/>
                  </a:cubicBezTo>
                  <a:cubicBezTo>
                    <a:pt x="233363" y="373380"/>
                    <a:pt x="233648" y="373475"/>
                    <a:pt x="234029" y="373475"/>
                  </a:cubicBezTo>
                  <a:lnTo>
                    <a:pt x="451199" y="373475"/>
                  </a:lnTo>
                  <a:cubicBezTo>
                    <a:pt x="455295" y="373475"/>
                    <a:pt x="458533" y="376809"/>
                    <a:pt x="458533" y="380809"/>
                  </a:cubicBezTo>
                  <a:lnTo>
                    <a:pt x="458533" y="407956"/>
                  </a:lnTo>
                  <a:cubicBezTo>
                    <a:pt x="458533" y="412051"/>
                    <a:pt x="455200" y="415290"/>
                    <a:pt x="451199" y="415290"/>
                  </a:cubicBezTo>
                  <a:lnTo>
                    <a:pt x="234029" y="415099"/>
                  </a:lnTo>
                  <a:lnTo>
                    <a:pt x="234029" y="415099"/>
                  </a:lnTo>
                  <a:close/>
                  <a:moveTo>
                    <a:pt x="403003" y="496062"/>
                  </a:moveTo>
                  <a:lnTo>
                    <a:pt x="253365" y="496062"/>
                  </a:lnTo>
                  <a:lnTo>
                    <a:pt x="253365" y="431863"/>
                  </a:lnTo>
                  <a:lnTo>
                    <a:pt x="403003" y="431863"/>
                  </a:lnTo>
                  <a:lnTo>
                    <a:pt x="403003" y="496062"/>
                  </a:lnTo>
                  <a:lnTo>
                    <a:pt x="403003" y="496062"/>
                  </a:lnTo>
                  <a:close/>
                </a:path>
              </a:pathLst>
            </a:custGeom>
            <a:grpFill/>
            <a:ln w="3175" cap="flat">
              <a:noFill/>
              <a:prstDash val="solid"/>
              <a:miter/>
            </a:ln>
          </p:spPr>
          <p:txBody>
            <a:bodyPr rtlCol="0" anchor="ctr"/>
            <a:lstStyle/>
            <a:p>
              <a:endParaRPr lang="en-US"/>
            </a:p>
          </p:txBody>
        </p:sp>
      </p:grpSp>
      <p:grpSp>
        <p:nvGrpSpPr>
          <p:cNvPr id="48" name="Graphic 3">
            <a:extLst>
              <a:ext uri="{FF2B5EF4-FFF2-40B4-BE49-F238E27FC236}">
                <a16:creationId xmlns:a16="http://schemas.microsoft.com/office/drawing/2014/main" id="{301527F7-64CC-7A5F-7789-96E7112DF38E}"/>
              </a:ext>
            </a:extLst>
          </p:cNvPr>
          <p:cNvGrpSpPr/>
          <p:nvPr/>
        </p:nvGrpSpPr>
        <p:grpSpPr>
          <a:xfrm>
            <a:off x="6469944" y="4796286"/>
            <a:ext cx="377414" cy="456870"/>
            <a:chOff x="4870692" y="2715897"/>
            <a:chExt cx="440196" cy="532869"/>
          </a:xfrm>
          <a:noFill/>
        </p:grpSpPr>
        <p:sp>
          <p:nvSpPr>
            <p:cNvPr id="49" name="Freeform: Shape 48">
              <a:extLst>
                <a:ext uri="{FF2B5EF4-FFF2-40B4-BE49-F238E27FC236}">
                  <a16:creationId xmlns:a16="http://schemas.microsoft.com/office/drawing/2014/main" id="{0C20398E-4AAE-E0B1-95CF-C8F5DAA41E1C}"/>
                </a:ext>
              </a:extLst>
            </p:cNvPr>
            <p:cNvSpPr/>
            <p:nvPr/>
          </p:nvSpPr>
          <p:spPr>
            <a:xfrm>
              <a:off x="4870692" y="2715897"/>
              <a:ext cx="440196" cy="532869"/>
            </a:xfrm>
            <a:custGeom>
              <a:avLst/>
              <a:gdLst>
                <a:gd name="connsiteX0" fmla="*/ 220098 w 440196"/>
                <a:gd name="connsiteY0" fmla="*/ 532869 h 532869"/>
                <a:gd name="connsiteX1" fmla="*/ 440196 w 440196"/>
                <a:gd name="connsiteY1" fmla="*/ 335939 h 532869"/>
                <a:gd name="connsiteX2" fmla="*/ 440196 w 440196"/>
                <a:gd name="connsiteY2" fmla="*/ 72864 h 532869"/>
                <a:gd name="connsiteX3" fmla="*/ 220098 w 440196"/>
                <a:gd name="connsiteY3" fmla="*/ 0 h 532869"/>
                <a:gd name="connsiteX4" fmla="*/ 0 w 440196"/>
                <a:gd name="connsiteY4" fmla="*/ 72864 h 532869"/>
                <a:gd name="connsiteX5" fmla="*/ 0 w 440196"/>
                <a:gd name="connsiteY5" fmla="*/ 335939 h 532869"/>
                <a:gd name="connsiteX6" fmla="*/ 220098 w 440196"/>
                <a:gd name="connsiteY6" fmla="*/ 532869 h 532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196" h="532869">
                  <a:moveTo>
                    <a:pt x="220098" y="532869"/>
                  </a:moveTo>
                  <a:cubicBezTo>
                    <a:pt x="293426" y="509701"/>
                    <a:pt x="440196" y="417028"/>
                    <a:pt x="440196" y="335939"/>
                  </a:cubicBezTo>
                  <a:cubicBezTo>
                    <a:pt x="440196" y="289603"/>
                    <a:pt x="440196" y="72864"/>
                    <a:pt x="440196" y="72864"/>
                  </a:cubicBezTo>
                  <a:cubicBezTo>
                    <a:pt x="281262" y="72864"/>
                    <a:pt x="220098" y="0"/>
                    <a:pt x="220098" y="0"/>
                  </a:cubicBezTo>
                  <a:cubicBezTo>
                    <a:pt x="220098" y="0"/>
                    <a:pt x="158934" y="72864"/>
                    <a:pt x="0" y="72864"/>
                  </a:cubicBezTo>
                  <a:cubicBezTo>
                    <a:pt x="0" y="72864"/>
                    <a:pt x="0" y="289603"/>
                    <a:pt x="0" y="335939"/>
                  </a:cubicBezTo>
                  <a:cubicBezTo>
                    <a:pt x="0" y="417028"/>
                    <a:pt x="146771" y="509701"/>
                    <a:pt x="220098" y="532869"/>
                  </a:cubicBezTo>
                  <a:close/>
                </a:path>
              </a:pathLst>
            </a:custGeom>
            <a:noFill/>
            <a:ln w="9525" cap="rnd">
              <a:solidFill>
                <a:schemeClr val="accent2"/>
              </a:solidFill>
              <a:prstDash val="solid"/>
              <a:round/>
            </a:ln>
          </p:spPr>
          <p:txBody>
            <a:bodyPr rtlCol="0" anchor="ctr"/>
            <a:lstStyle/>
            <a:p>
              <a:endParaRPr lang="en-US"/>
            </a:p>
          </p:txBody>
        </p:sp>
        <p:sp>
          <p:nvSpPr>
            <p:cNvPr id="50" name="Freeform: Shape 49">
              <a:extLst>
                <a:ext uri="{FF2B5EF4-FFF2-40B4-BE49-F238E27FC236}">
                  <a16:creationId xmlns:a16="http://schemas.microsoft.com/office/drawing/2014/main" id="{2B56B1EA-37E6-564A-7699-E70995B8DCAF}"/>
                </a:ext>
              </a:extLst>
            </p:cNvPr>
            <p:cNvSpPr/>
            <p:nvPr/>
          </p:nvSpPr>
          <p:spPr>
            <a:xfrm>
              <a:off x="5090791" y="2831738"/>
              <a:ext cx="11584" cy="56646"/>
            </a:xfrm>
            <a:custGeom>
              <a:avLst/>
              <a:gdLst>
                <a:gd name="connsiteX0" fmla="*/ 0 w 11584"/>
                <a:gd name="connsiteY0" fmla="*/ 0 h 56646"/>
                <a:gd name="connsiteX1" fmla="*/ 0 w 11584"/>
                <a:gd name="connsiteY1" fmla="*/ 56646 h 56646"/>
              </a:gdLst>
              <a:ahLst/>
              <a:cxnLst>
                <a:cxn ang="0">
                  <a:pos x="connsiteX0" y="connsiteY0"/>
                </a:cxn>
                <a:cxn ang="0">
                  <a:pos x="connsiteX1" y="connsiteY1"/>
                </a:cxn>
              </a:cxnLst>
              <a:rect l="l" t="t" r="r" b="b"/>
              <a:pathLst>
                <a:path w="11584" h="56646">
                  <a:moveTo>
                    <a:pt x="0" y="0"/>
                  </a:moveTo>
                  <a:lnTo>
                    <a:pt x="0" y="56646"/>
                  </a:lnTo>
                </a:path>
              </a:pathLst>
            </a:custGeom>
            <a:ln w="9525" cap="rnd">
              <a:solidFill>
                <a:schemeClr val="accent2"/>
              </a:solidFill>
              <a:prstDash val="solid"/>
              <a:round/>
            </a:ln>
          </p:spPr>
          <p:txBody>
            <a:bodyPr rtlCol="0" anchor="ctr"/>
            <a:lstStyle/>
            <a:p>
              <a:endParaRPr lang="en-US"/>
            </a:p>
          </p:txBody>
        </p:sp>
        <p:sp>
          <p:nvSpPr>
            <p:cNvPr id="51" name="Freeform: Shape 50">
              <a:extLst>
                <a:ext uri="{FF2B5EF4-FFF2-40B4-BE49-F238E27FC236}">
                  <a16:creationId xmlns:a16="http://schemas.microsoft.com/office/drawing/2014/main" id="{0692DDF4-AB68-985C-7864-D54C7108CBC7}"/>
                </a:ext>
              </a:extLst>
            </p:cNvPr>
            <p:cNvSpPr/>
            <p:nvPr/>
          </p:nvSpPr>
          <p:spPr>
            <a:xfrm>
              <a:off x="5090791" y="3066085"/>
              <a:ext cx="11584" cy="55256"/>
            </a:xfrm>
            <a:custGeom>
              <a:avLst/>
              <a:gdLst>
                <a:gd name="connsiteX0" fmla="*/ 0 w 11584"/>
                <a:gd name="connsiteY0" fmla="*/ 0 h 55256"/>
                <a:gd name="connsiteX1" fmla="*/ 0 w 11584"/>
                <a:gd name="connsiteY1" fmla="*/ 55256 h 55256"/>
              </a:gdLst>
              <a:ahLst/>
              <a:cxnLst>
                <a:cxn ang="0">
                  <a:pos x="connsiteX0" y="connsiteY0"/>
                </a:cxn>
                <a:cxn ang="0">
                  <a:pos x="connsiteX1" y="connsiteY1"/>
                </a:cxn>
              </a:cxnLst>
              <a:rect l="l" t="t" r="r" b="b"/>
              <a:pathLst>
                <a:path w="11584" h="55256">
                  <a:moveTo>
                    <a:pt x="0" y="0"/>
                  </a:moveTo>
                  <a:lnTo>
                    <a:pt x="0" y="55256"/>
                  </a:lnTo>
                </a:path>
              </a:pathLst>
            </a:custGeom>
            <a:ln w="9525" cap="rnd">
              <a:solidFill>
                <a:schemeClr val="accent2"/>
              </a:solidFill>
              <a:prstDash val="solid"/>
              <a:round/>
            </a:ln>
          </p:spPr>
          <p:txBody>
            <a:bodyPr rtlCol="0" anchor="ctr"/>
            <a:lstStyle/>
            <a:p>
              <a:endParaRPr lang="en-US"/>
            </a:p>
          </p:txBody>
        </p:sp>
        <p:sp>
          <p:nvSpPr>
            <p:cNvPr id="52" name="Freeform: Shape 51">
              <a:extLst>
                <a:ext uri="{FF2B5EF4-FFF2-40B4-BE49-F238E27FC236}">
                  <a16:creationId xmlns:a16="http://schemas.microsoft.com/office/drawing/2014/main" id="{25ED4A3E-954A-0D1E-D74C-16B57A5FAA68}"/>
                </a:ext>
              </a:extLst>
            </p:cNvPr>
            <p:cNvSpPr/>
            <p:nvPr/>
          </p:nvSpPr>
          <p:spPr>
            <a:xfrm>
              <a:off x="5026036" y="2888269"/>
              <a:ext cx="129510" cy="177816"/>
            </a:xfrm>
            <a:custGeom>
              <a:avLst/>
              <a:gdLst>
                <a:gd name="connsiteX0" fmla="*/ 0 w 129510"/>
                <a:gd name="connsiteY0" fmla="*/ 122676 h 177816"/>
                <a:gd name="connsiteX1" fmla="*/ 64755 w 129510"/>
                <a:gd name="connsiteY1" fmla="*/ 177816 h 177816"/>
                <a:gd name="connsiteX2" fmla="*/ 129510 w 129510"/>
                <a:gd name="connsiteY2" fmla="*/ 134144 h 177816"/>
                <a:gd name="connsiteX3" fmla="*/ 7646 w 129510"/>
                <a:gd name="connsiteY3" fmla="*/ 39965 h 177816"/>
                <a:gd name="connsiteX4" fmla="*/ 64755 w 129510"/>
                <a:gd name="connsiteY4" fmla="*/ 0 h 177816"/>
                <a:gd name="connsiteX5" fmla="*/ 124066 w 129510"/>
                <a:gd name="connsiteY5" fmla="*/ 47958 h 17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510" h="177816">
                  <a:moveTo>
                    <a:pt x="0" y="122676"/>
                  </a:moveTo>
                  <a:cubicBezTo>
                    <a:pt x="0" y="141558"/>
                    <a:pt x="11816" y="177816"/>
                    <a:pt x="64755" y="177816"/>
                  </a:cubicBezTo>
                  <a:cubicBezTo>
                    <a:pt x="113524" y="177816"/>
                    <a:pt x="129510" y="153026"/>
                    <a:pt x="129510" y="134144"/>
                  </a:cubicBezTo>
                  <a:cubicBezTo>
                    <a:pt x="129510" y="73327"/>
                    <a:pt x="7646" y="97886"/>
                    <a:pt x="7646" y="39965"/>
                  </a:cubicBezTo>
                  <a:cubicBezTo>
                    <a:pt x="7646" y="21083"/>
                    <a:pt x="16102" y="0"/>
                    <a:pt x="64755" y="0"/>
                  </a:cubicBezTo>
                  <a:cubicBezTo>
                    <a:pt x="113524" y="0"/>
                    <a:pt x="124066" y="29076"/>
                    <a:pt x="124066" y="47958"/>
                  </a:cubicBezTo>
                </a:path>
              </a:pathLst>
            </a:custGeom>
            <a:noFill/>
            <a:ln w="9525" cap="rnd">
              <a:solidFill>
                <a:schemeClr val="accent2"/>
              </a:solidFill>
              <a:prstDash val="solid"/>
              <a:round/>
            </a:ln>
          </p:spPr>
          <p:txBody>
            <a:bodyPr rtlCol="0" anchor="ctr"/>
            <a:lstStyle/>
            <a:p>
              <a:endParaRPr lang="en-US"/>
            </a:p>
          </p:txBody>
        </p:sp>
      </p:grpSp>
      <p:grpSp>
        <p:nvGrpSpPr>
          <p:cNvPr id="53" name="Group 52">
            <a:extLst>
              <a:ext uri="{FF2B5EF4-FFF2-40B4-BE49-F238E27FC236}">
                <a16:creationId xmlns:a16="http://schemas.microsoft.com/office/drawing/2014/main" id="{0359FE71-74CA-4BD8-3083-60A039461ECC}"/>
              </a:ext>
            </a:extLst>
          </p:cNvPr>
          <p:cNvGrpSpPr/>
          <p:nvPr/>
        </p:nvGrpSpPr>
        <p:grpSpPr>
          <a:xfrm>
            <a:off x="6431509" y="3366672"/>
            <a:ext cx="437930" cy="437930"/>
            <a:chOff x="4480326" y="3929454"/>
            <a:chExt cx="649204" cy="649204"/>
          </a:xfrm>
          <a:solidFill>
            <a:schemeClr val="accent2"/>
          </a:solidFill>
        </p:grpSpPr>
        <p:sp>
          <p:nvSpPr>
            <p:cNvPr id="54" name="Freeform: Shape 53">
              <a:extLst>
                <a:ext uri="{FF2B5EF4-FFF2-40B4-BE49-F238E27FC236}">
                  <a16:creationId xmlns:a16="http://schemas.microsoft.com/office/drawing/2014/main" id="{C63F5070-DBC6-DE8D-884B-DEC8368DA0DE}"/>
                </a:ext>
              </a:extLst>
            </p:cNvPr>
            <p:cNvSpPr/>
            <p:nvPr/>
          </p:nvSpPr>
          <p:spPr>
            <a:xfrm>
              <a:off x="4480326" y="4005831"/>
              <a:ext cx="649204" cy="572827"/>
            </a:xfrm>
            <a:custGeom>
              <a:avLst/>
              <a:gdLst>
                <a:gd name="connsiteX0" fmla="*/ 620563 w 649204"/>
                <a:gd name="connsiteY0" fmla="*/ 391432 h 572827"/>
                <a:gd name="connsiteX1" fmla="*/ 569645 w 649204"/>
                <a:gd name="connsiteY1" fmla="*/ 391432 h 572827"/>
                <a:gd name="connsiteX2" fmla="*/ 569645 w 649204"/>
                <a:gd name="connsiteY2" fmla="*/ 315055 h 572827"/>
                <a:gd name="connsiteX3" fmla="*/ 544186 w 649204"/>
                <a:gd name="connsiteY3" fmla="*/ 315055 h 572827"/>
                <a:gd name="connsiteX4" fmla="*/ 531456 w 649204"/>
                <a:gd name="connsiteY4" fmla="*/ 315055 h 572827"/>
                <a:gd name="connsiteX5" fmla="*/ 493268 w 649204"/>
                <a:gd name="connsiteY5" fmla="*/ 315055 h 572827"/>
                <a:gd name="connsiteX6" fmla="*/ 493268 w 649204"/>
                <a:gd name="connsiteY6" fmla="*/ 238678 h 572827"/>
                <a:gd name="connsiteX7" fmla="*/ 467809 w 649204"/>
                <a:gd name="connsiteY7" fmla="*/ 238678 h 572827"/>
                <a:gd name="connsiteX8" fmla="*/ 455079 w 649204"/>
                <a:gd name="connsiteY8" fmla="*/ 238678 h 572827"/>
                <a:gd name="connsiteX9" fmla="*/ 429620 w 649204"/>
                <a:gd name="connsiteY9" fmla="*/ 238678 h 572827"/>
                <a:gd name="connsiteX10" fmla="*/ 416891 w 649204"/>
                <a:gd name="connsiteY10" fmla="*/ 238678 h 572827"/>
                <a:gd name="connsiteX11" fmla="*/ 391432 w 649204"/>
                <a:gd name="connsiteY11" fmla="*/ 238678 h 572827"/>
                <a:gd name="connsiteX12" fmla="*/ 391432 w 649204"/>
                <a:gd name="connsiteY12" fmla="*/ 340514 h 572827"/>
                <a:gd name="connsiteX13" fmla="*/ 416891 w 649204"/>
                <a:gd name="connsiteY13" fmla="*/ 340514 h 572827"/>
                <a:gd name="connsiteX14" fmla="*/ 416891 w 649204"/>
                <a:gd name="connsiteY14" fmla="*/ 264137 h 572827"/>
                <a:gd name="connsiteX15" fmla="*/ 467809 w 649204"/>
                <a:gd name="connsiteY15" fmla="*/ 264137 h 572827"/>
                <a:gd name="connsiteX16" fmla="*/ 467809 w 649204"/>
                <a:gd name="connsiteY16" fmla="*/ 391432 h 572827"/>
                <a:gd name="connsiteX17" fmla="*/ 429620 w 649204"/>
                <a:gd name="connsiteY17" fmla="*/ 391432 h 572827"/>
                <a:gd name="connsiteX18" fmla="*/ 416891 w 649204"/>
                <a:gd name="connsiteY18" fmla="*/ 391432 h 572827"/>
                <a:gd name="connsiteX19" fmla="*/ 391432 w 649204"/>
                <a:gd name="connsiteY19" fmla="*/ 391432 h 572827"/>
                <a:gd name="connsiteX20" fmla="*/ 378702 w 649204"/>
                <a:gd name="connsiteY20" fmla="*/ 391432 h 572827"/>
                <a:gd name="connsiteX21" fmla="*/ 340514 w 649204"/>
                <a:gd name="connsiteY21" fmla="*/ 391432 h 572827"/>
                <a:gd name="connsiteX22" fmla="*/ 340514 w 649204"/>
                <a:gd name="connsiteY22" fmla="*/ 302326 h 572827"/>
                <a:gd name="connsiteX23" fmla="*/ 315055 w 649204"/>
                <a:gd name="connsiteY23" fmla="*/ 302326 h 572827"/>
                <a:gd name="connsiteX24" fmla="*/ 315055 w 649204"/>
                <a:gd name="connsiteY24" fmla="*/ 467809 h 572827"/>
                <a:gd name="connsiteX25" fmla="*/ 264137 w 649204"/>
                <a:gd name="connsiteY25" fmla="*/ 467809 h 572827"/>
                <a:gd name="connsiteX26" fmla="*/ 264137 w 649204"/>
                <a:gd name="connsiteY26" fmla="*/ 416891 h 572827"/>
                <a:gd name="connsiteX27" fmla="*/ 264137 w 649204"/>
                <a:gd name="connsiteY27" fmla="*/ 391432 h 572827"/>
                <a:gd name="connsiteX28" fmla="*/ 238678 w 649204"/>
                <a:gd name="connsiteY28" fmla="*/ 391432 h 572827"/>
                <a:gd name="connsiteX29" fmla="*/ 213219 w 649204"/>
                <a:gd name="connsiteY29" fmla="*/ 391432 h 572827"/>
                <a:gd name="connsiteX30" fmla="*/ 187760 w 649204"/>
                <a:gd name="connsiteY30" fmla="*/ 391432 h 572827"/>
                <a:gd name="connsiteX31" fmla="*/ 187760 w 649204"/>
                <a:gd name="connsiteY31" fmla="*/ 225949 h 572827"/>
                <a:gd name="connsiteX32" fmla="*/ 162301 w 649204"/>
                <a:gd name="connsiteY32" fmla="*/ 225949 h 572827"/>
                <a:gd name="connsiteX33" fmla="*/ 162301 w 649204"/>
                <a:gd name="connsiteY33" fmla="*/ 340514 h 572827"/>
                <a:gd name="connsiteX34" fmla="*/ 111383 w 649204"/>
                <a:gd name="connsiteY34" fmla="*/ 340514 h 572827"/>
                <a:gd name="connsiteX35" fmla="*/ 111383 w 649204"/>
                <a:gd name="connsiteY35" fmla="*/ 35006 h 572827"/>
                <a:gd name="connsiteX36" fmla="*/ 162301 w 649204"/>
                <a:gd name="connsiteY36" fmla="*/ 35006 h 572827"/>
                <a:gd name="connsiteX37" fmla="*/ 162301 w 649204"/>
                <a:gd name="connsiteY37" fmla="*/ 175031 h 572827"/>
                <a:gd name="connsiteX38" fmla="*/ 187760 w 649204"/>
                <a:gd name="connsiteY38" fmla="*/ 175031 h 572827"/>
                <a:gd name="connsiteX39" fmla="*/ 200490 w 649204"/>
                <a:gd name="connsiteY39" fmla="*/ 175031 h 572827"/>
                <a:gd name="connsiteX40" fmla="*/ 225949 w 649204"/>
                <a:gd name="connsiteY40" fmla="*/ 175031 h 572827"/>
                <a:gd name="connsiteX41" fmla="*/ 238678 w 649204"/>
                <a:gd name="connsiteY41" fmla="*/ 175031 h 572827"/>
                <a:gd name="connsiteX42" fmla="*/ 264137 w 649204"/>
                <a:gd name="connsiteY42" fmla="*/ 175031 h 572827"/>
                <a:gd name="connsiteX43" fmla="*/ 264137 w 649204"/>
                <a:gd name="connsiteY43" fmla="*/ 85924 h 572827"/>
                <a:gd name="connsiteX44" fmla="*/ 238678 w 649204"/>
                <a:gd name="connsiteY44" fmla="*/ 85924 h 572827"/>
                <a:gd name="connsiteX45" fmla="*/ 238678 w 649204"/>
                <a:gd name="connsiteY45" fmla="*/ 149572 h 572827"/>
                <a:gd name="connsiteX46" fmla="*/ 187760 w 649204"/>
                <a:gd name="connsiteY46" fmla="*/ 149572 h 572827"/>
                <a:gd name="connsiteX47" fmla="*/ 187760 w 649204"/>
                <a:gd name="connsiteY47" fmla="*/ 35006 h 572827"/>
                <a:gd name="connsiteX48" fmla="*/ 225949 w 649204"/>
                <a:gd name="connsiteY48" fmla="*/ 35006 h 572827"/>
                <a:gd name="connsiteX49" fmla="*/ 238678 w 649204"/>
                <a:gd name="connsiteY49" fmla="*/ 35006 h 572827"/>
                <a:gd name="connsiteX50" fmla="*/ 264137 w 649204"/>
                <a:gd name="connsiteY50" fmla="*/ 35006 h 572827"/>
                <a:gd name="connsiteX51" fmla="*/ 276867 w 649204"/>
                <a:gd name="connsiteY51" fmla="*/ 35006 h 572827"/>
                <a:gd name="connsiteX52" fmla="*/ 315055 w 649204"/>
                <a:gd name="connsiteY52" fmla="*/ 35006 h 572827"/>
                <a:gd name="connsiteX53" fmla="*/ 315055 w 649204"/>
                <a:gd name="connsiteY53" fmla="*/ 111383 h 572827"/>
                <a:gd name="connsiteX54" fmla="*/ 340514 w 649204"/>
                <a:gd name="connsiteY54" fmla="*/ 111383 h 572827"/>
                <a:gd name="connsiteX55" fmla="*/ 340514 w 649204"/>
                <a:gd name="connsiteY55" fmla="*/ 35006 h 572827"/>
                <a:gd name="connsiteX56" fmla="*/ 378702 w 649204"/>
                <a:gd name="connsiteY56" fmla="*/ 35006 h 572827"/>
                <a:gd name="connsiteX57" fmla="*/ 391432 w 649204"/>
                <a:gd name="connsiteY57" fmla="*/ 35006 h 572827"/>
                <a:gd name="connsiteX58" fmla="*/ 416891 w 649204"/>
                <a:gd name="connsiteY58" fmla="*/ 35006 h 572827"/>
                <a:gd name="connsiteX59" fmla="*/ 429620 w 649204"/>
                <a:gd name="connsiteY59" fmla="*/ 35006 h 572827"/>
                <a:gd name="connsiteX60" fmla="*/ 531456 w 649204"/>
                <a:gd name="connsiteY60" fmla="*/ 35006 h 572827"/>
                <a:gd name="connsiteX61" fmla="*/ 544186 w 649204"/>
                <a:gd name="connsiteY61" fmla="*/ 35006 h 572827"/>
                <a:gd name="connsiteX62" fmla="*/ 569645 w 649204"/>
                <a:gd name="connsiteY62" fmla="*/ 35006 h 572827"/>
                <a:gd name="connsiteX63" fmla="*/ 569645 w 649204"/>
                <a:gd name="connsiteY63" fmla="*/ 22277 h 572827"/>
                <a:gd name="connsiteX64" fmla="*/ 556915 w 649204"/>
                <a:gd name="connsiteY64" fmla="*/ 9547 h 572827"/>
                <a:gd name="connsiteX65" fmla="*/ 98654 w 649204"/>
                <a:gd name="connsiteY65" fmla="*/ 9547 h 572827"/>
                <a:gd name="connsiteX66" fmla="*/ 85924 w 649204"/>
                <a:gd name="connsiteY66" fmla="*/ 22277 h 572827"/>
                <a:gd name="connsiteX67" fmla="*/ 85924 w 649204"/>
                <a:gd name="connsiteY67" fmla="*/ 480538 h 572827"/>
                <a:gd name="connsiteX68" fmla="*/ 98654 w 649204"/>
                <a:gd name="connsiteY68" fmla="*/ 493268 h 572827"/>
                <a:gd name="connsiteX69" fmla="*/ 187760 w 649204"/>
                <a:gd name="connsiteY69" fmla="*/ 493268 h 572827"/>
                <a:gd name="connsiteX70" fmla="*/ 187760 w 649204"/>
                <a:gd name="connsiteY70" fmla="*/ 467809 h 572827"/>
                <a:gd name="connsiteX71" fmla="*/ 162301 w 649204"/>
                <a:gd name="connsiteY71" fmla="*/ 467809 h 572827"/>
                <a:gd name="connsiteX72" fmla="*/ 149572 w 649204"/>
                <a:gd name="connsiteY72" fmla="*/ 467809 h 572827"/>
                <a:gd name="connsiteX73" fmla="*/ 111383 w 649204"/>
                <a:gd name="connsiteY73" fmla="*/ 467809 h 572827"/>
                <a:gd name="connsiteX74" fmla="*/ 111383 w 649204"/>
                <a:gd name="connsiteY74" fmla="*/ 365973 h 572827"/>
                <a:gd name="connsiteX75" fmla="*/ 162301 w 649204"/>
                <a:gd name="connsiteY75" fmla="*/ 365973 h 572827"/>
                <a:gd name="connsiteX76" fmla="*/ 162301 w 649204"/>
                <a:gd name="connsiteY76" fmla="*/ 416891 h 572827"/>
                <a:gd name="connsiteX77" fmla="*/ 187760 w 649204"/>
                <a:gd name="connsiteY77" fmla="*/ 416891 h 572827"/>
                <a:gd name="connsiteX78" fmla="*/ 200490 w 649204"/>
                <a:gd name="connsiteY78" fmla="*/ 416891 h 572827"/>
                <a:gd name="connsiteX79" fmla="*/ 238678 w 649204"/>
                <a:gd name="connsiteY79" fmla="*/ 416891 h 572827"/>
                <a:gd name="connsiteX80" fmla="*/ 238678 w 649204"/>
                <a:gd name="connsiteY80" fmla="*/ 455079 h 572827"/>
                <a:gd name="connsiteX81" fmla="*/ 238678 w 649204"/>
                <a:gd name="connsiteY81" fmla="*/ 467809 h 572827"/>
                <a:gd name="connsiteX82" fmla="*/ 238678 w 649204"/>
                <a:gd name="connsiteY82" fmla="*/ 493268 h 572827"/>
                <a:gd name="connsiteX83" fmla="*/ 340514 w 649204"/>
                <a:gd name="connsiteY83" fmla="*/ 493268 h 572827"/>
                <a:gd name="connsiteX84" fmla="*/ 340514 w 649204"/>
                <a:gd name="connsiteY84" fmla="*/ 467809 h 572827"/>
                <a:gd name="connsiteX85" fmla="*/ 340514 w 649204"/>
                <a:gd name="connsiteY85" fmla="*/ 455079 h 572827"/>
                <a:gd name="connsiteX86" fmla="*/ 340514 w 649204"/>
                <a:gd name="connsiteY86" fmla="*/ 416891 h 572827"/>
                <a:gd name="connsiteX87" fmla="*/ 378702 w 649204"/>
                <a:gd name="connsiteY87" fmla="*/ 416891 h 572827"/>
                <a:gd name="connsiteX88" fmla="*/ 391432 w 649204"/>
                <a:gd name="connsiteY88" fmla="*/ 416891 h 572827"/>
                <a:gd name="connsiteX89" fmla="*/ 416891 w 649204"/>
                <a:gd name="connsiteY89" fmla="*/ 416891 h 572827"/>
                <a:gd name="connsiteX90" fmla="*/ 429620 w 649204"/>
                <a:gd name="connsiteY90" fmla="*/ 416891 h 572827"/>
                <a:gd name="connsiteX91" fmla="*/ 455079 w 649204"/>
                <a:gd name="connsiteY91" fmla="*/ 416891 h 572827"/>
                <a:gd name="connsiteX92" fmla="*/ 467809 w 649204"/>
                <a:gd name="connsiteY92" fmla="*/ 416891 h 572827"/>
                <a:gd name="connsiteX93" fmla="*/ 493268 w 649204"/>
                <a:gd name="connsiteY93" fmla="*/ 416891 h 572827"/>
                <a:gd name="connsiteX94" fmla="*/ 493268 w 649204"/>
                <a:gd name="connsiteY94" fmla="*/ 340514 h 572827"/>
                <a:gd name="connsiteX95" fmla="*/ 544186 w 649204"/>
                <a:gd name="connsiteY95" fmla="*/ 340514 h 572827"/>
                <a:gd name="connsiteX96" fmla="*/ 544186 w 649204"/>
                <a:gd name="connsiteY96" fmla="*/ 467809 h 572827"/>
                <a:gd name="connsiteX97" fmla="*/ 505997 w 649204"/>
                <a:gd name="connsiteY97" fmla="*/ 467809 h 572827"/>
                <a:gd name="connsiteX98" fmla="*/ 493268 w 649204"/>
                <a:gd name="connsiteY98" fmla="*/ 467809 h 572827"/>
                <a:gd name="connsiteX99" fmla="*/ 467809 w 649204"/>
                <a:gd name="connsiteY99" fmla="*/ 467809 h 572827"/>
                <a:gd name="connsiteX100" fmla="*/ 455079 w 649204"/>
                <a:gd name="connsiteY100" fmla="*/ 467809 h 572827"/>
                <a:gd name="connsiteX101" fmla="*/ 429620 w 649204"/>
                <a:gd name="connsiteY101" fmla="*/ 467809 h 572827"/>
                <a:gd name="connsiteX102" fmla="*/ 416891 w 649204"/>
                <a:gd name="connsiteY102" fmla="*/ 467809 h 572827"/>
                <a:gd name="connsiteX103" fmla="*/ 391432 w 649204"/>
                <a:gd name="connsiteY103" fmla="*/ 467809 h 572827"/>
                <a:gd name="connsiteX104" fmla="*/ 391432 w 649204"/>
                <a:gd name="connsiteY104" fmla="*/ 493268 h 572827"/>
                <a:gd name="connsiteX105" fmla="*/ 556915 w 649204"/>
                <a:gd name="connsiteY105" fmla="*/ 493268 h 572827"/>
                <a:gd name="connsiteX106" fmla="*/ 569645 w 649204"/>
                <a:gd name="connsiteY106" fmla="*/ 480538 h 572827"/>
                <a:gd name="connsiteX107" fmla="*/ 569645 w 649204"/>
                <a:gd name="connsiteY107" fmla="*/ 416891 h 572827"/>
                <a:gd name="connsiteX108" fmla="*/ 620563 w 649204"/>
                <a:gd name="connsiteY108" fmla="*/ 416891 h 572827"/>
                <a:gd name="connsiteX109" fmla="*/ 620563 w 649204"/>
                <a:gd name="connsiteY109" fmla="*/ 531456 h 572827"/>
                <a:gd name="connsiteX110" fmla="*/ 607833 w 649204"/>
                <a:gd name="connsiteY110" fmla="*/ 544186 h 572827"/>
                <a:gd name="connsiteX111" fmla="*/ 47736 w 649204"/>
                <a:gd name="connsiteY111" fmla="*/ 544186 h 572827"/>
                <a:gd name="connsiteX112" fmla="*/ 35006 w 649204"/>
                <a:gd name="connsiteY112" fmla="*/ 531456 h 572827"/>
                <a:gd name="connsiteX113" fmla="*/ 35006 w 649204"/>
                <a:gd name="connsiteY113" fmla="*/ 404162 h 572827"/>
                <a:gd name="connsiteX114" fmla="*/ 9547 w 649204"/>
                <a:gd name="connsiteY114" fmla="*/ 404162 h 572827"/>
                <a:gd name="connsiteX115" fmla="*/ 9547 w 649204"/>
                <a:gd name="connsiteY115" fmla="*/ 531456 h 572827"/>
                <a:gd name="connsiteX116" fmla="*/ 47736 w 649204"/>
                <a:gd name="connsiteY116" fmla="*/ 569645 h 572827"/>
                <a:gd name="connsiteX117" fmla="*/ 607833 w 649204"/>
                <a:gd name="connsiteY117" fmla="*/ 569645 h 572827"/>
                <a:gd name="connsiteX118" fmla="*/ 646022 w 649204"/>
                <a:gd name="connsiteY118" fmla="*/ 531456 h 572827"/>
                <a:gd name="connsiteX119" fmla="*/ 646022 w 649204"/>
                <a:gd name="connsiteY119" fmla="*/ 162301 h 572827"/>
                <a:gd name="connsiteX120" fmla="*/ 620563 w 649204"/>
                <a:gd name="connsiteY120" fmla="*/ 162301 h 572827"/>
                <a:gd name="connsiteX121" fmla="*/ 620563 w 649204"/>
                <a:gd name="connsiteY121" fmla="*/ 391432 h 572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649204" h="572827">
                  <a:moveTo>
                    <a:pt x="620563" y="391432"/>
                  </a:moveTo>
                  <a:lnTo>
                    <a:pt x="569645" y="391432"/>
                  </a:lnTo>
                  <a:lnTo>
                    <a:pt x="569645" y="315055"/>
                  </a:lnTo>
                  <a:lnTo>
                    <a:pt x="544186" y="315055"/>
                  </a:lnTo>
                  <a:lnTo>
                    <a:pt x="531456" y="315055"/>
                  </a:lnTo>
                  <a:lnTo>
                    <a:pt x="493268" y="315055"/>
                  </a:lnTo>
                  <a:lnTo>
                    <a:pt x="493268" y="238678"/>
                  </a:lnTo>
                  <a:lnTo>
                    <a:pt x="467809" y="238678"/>
                  </a:lnTo>
                  <a:lnTo>
                    <a:pt x="455079" y="238678"/>
                  </a:lnTo>
                  <a:lnTo>
                    <a:pt x="429620" y="238678"/>
                  </a:lnTo>
                  <a:lnTo>
                    <a:pt x="416891" y="238678"/>
                  </a:lnTo>
                  <a:lnTo>
                    <a:pt x="391432" y="238678"/>
                  </a:lnTo>
                  <a:lnTo>
                    <a:pt x="391432" y="340514"/>
                  </a:lnTo>
                  <a:lnTo>
                    <a:pt x="416891" y="340514"/>
                  </a:lnTo>
                  <a:lnTo>
                    <a:pt x="416891" y="264137"/>
                  </a:lnTo>
                  <a:lnTo>
                    <a:pt x="467809" y="264137"/>
                  </a:lnTo>
                  <a:lnTo>
                    <a:pt x="467809" y="391432"/>
                  </a:lnTo>
                  <a:lnTo>
                    <a:pt x="429620" y="391432"/>
                  </a:lnTo>
                  <a:lnTo>
                    <a:pt x="416891" y="391432"/>
                  </a:lnTo>
                  <a:lnTo>
                    <a:pt x="391432" y="391432"/>
                  </a:lnTo>
                  <a:lnTo>
                    <a:pt x="378702" y="391432"/>
                  </a:lnTo>
                  <a:lnTo>
                    <a:pt x="340514" y="391432"/>
                  </a:lnTo>
                  <a:lnTo>
                    <a:pt x="340514" y="302326"/>
                  </a:lnTo>
                  <a:lnTo>
                    <a:pt x="315055" y="302326"/>
                  </a:lnTo>
                  <a:lnTo>
                    <a:pt x="315055" y="467809"/>
                  </a:lnTo>
                  <a:lnTo>
                    <a:pt x="264137" y="467809"/>
                  </a:lnTo>
                  <a:lnTo>
                    <a:pt x="264137" y="416891"/>
                  </a:lnTo>
                  <a:lnTo>
                    <a:pt x="264137" y="391432"/>
                  </a:lnTo>
                  <a:lnTo>
                    <a:pt x="238678" y="391432"/>
                  </a:lnTo>
                  <a:lnTo>
                    <a:pt x="213219" y="391432"/>
                  </a:lnTo>
                  <a:lnTo>
                    <a:pt x="187760" y="391432"/>
                  </a:lnTo>
                  <a:lnTo>
                    <a:pt x="187760" y="225949"/>
                  </a:lnTo>
                  <a:lnTo>
                    <a:pt x="162301" y="225949"/>
                  </a:lnTo>
                  <a:lnTo>
                    <a:pt x="162301" y="340514"/>
                  </a:lnTo>
                  <a:lnTo>
                    <a:pt x="111383" y="340514"/>
                  </a:lnTo>
                  <a:lnTo>
                    <a:pt x="111383" y="35006"/>
                  </a:lnTo>
                  <a:lnTo>
                    <a:pt x="162301" y="35006"/>
                  </a:lnTo>
                  <a:lnTo>
                    <a:pt x="162301" y="175031"/>
                  </a:lnTo>
                  <a:lnTo>
                    <a:pt x="187760" y="175031"/>
                  </a:lnTo>
                  <a:lnTo>
                    <a:pt x="200490" y="175031"/>
                  </a:lnTo>
                  <a:lnTo>
                    <a:pt x="225949" y="175031"/>
                  </a:lnTo>
                  <a:lnTo>
                    <a:pt x="238678" y="175031"/>
                  </a:lnTo>
                  <a:lnTo>
                    <a:pt x="264137" y="175031"/>
                  </a:lnTo>
                  <a:lnTo>
                    <a:pt x="264137" y="85924"/>
                  </a:lnTo>
                  <a:lnTo>
                    <a:pt x="238678" y="85924"/>
                  </a:lnTo>
                  <a:lnTo>
                    <a:pt x="238678" y="149572"/>
                  </a:lnTo>
                  <a:lnTo>
                    <a:pt x="187760" y="149572"/>
                  </a:lnTo>
                  <a:lnTo>
                    <a:pt x="187760" y="35006"/>
                  </a:lnTo>
                  <a:lnTo>
                    <a:pt x="225949" y="35006"/>
                  </a:lnTo>
                  <a:lnTo>
                    <a:pt x="238678" y="35006"/>
                  </a:lnTo>
                  <a:lnTo>
                    <a:pt x="264137" y="35006"/>
                  </a:lnTo>
                  <a:lnTo>
                    <a:pt x="276867" y="35006"/>
                  </a:lnTo>
                  <a:lnTo>
                    <a:pt x="315055" y="35006"/>
                  </a:lnTo>
                  <a:lnTo>
                    <a:pt x="315055" y="111383"/>
                  </a:lnTo>
                  <a:lnTo>
                    <a:pt x="340514" y="111383"/>
                  </a:lnTo>
                  <a:lnTo>
                    <a:pt x="340514" y="35006"/>
                  </a:lnTo>
                  <a:lnTo>
                    <a:pt x="378702" y="35006"/>
                  </a:lnTo>
                  <a:lnTo>
                    <a:pt x="391432" y="35006"/>
                  </a:lnTo>
                  <a:lnTo>
                    <a:pt x="416891" y="35006"/>
                  </a:lnTo>
                  <a:lnTo>
                    <a:pt x="429620" y="35006"/>
                  </a:lnTo>
                  <a:lnTo>
                    <a:pt x="531456" y="35006"/>
                  </a:lnTo>
                  <a:lnTo>
                    <a:pt x="544186" y="35006"/>
                  </a:lnTo>
                  <a:lnTo>
                    <a:pt x="569645" y="35006"/>
                  </a:lnTo>
                  <a:lnTo>
                    <a:pt x="569645" y="22277"/>
                  </a:lnTo>
                  <a:cubicBezTo>
                    <a:pt x="569645" y="14639"/>
                    <a:pt x="564553" y="9547"/>
                    <a:pt x="556915" y="9547"/>
                  </a:cubicBezTo>
                  <a:lnTo>
                    <a:pt x="98654" y="9547"/>
                  </a:lnTo>
                  <a:cubicBezTo>
                    <a:pt x="91016" y="9547"/>
                    <a:pt x="85924" y="14639"/>
                    <a:pt x="85924" y="22277"/>
                  </a:cubicBezTo>
                  <a:lnTo>
                    <a:pt x="85924" y="480538"/>
                  </a:lnTo>
                  <a:cubicBezTo>
                    <a:pt x="85924" y="488176"/>
                    <a:pt x="91016" y="493268"/>
                    <a:pt x="98654" y="493268"/>
                  </a:cubicBezTo>
                  <a:lnTo>
                    <a:pt x="187760" y="493268"/>
                  </a:lnTo>
                  <a:lnTo>
                    <a:pt x="187760" y="467809"/>
                  </a:lnTo>
                  <a:lnTo>
                    <a:pt x="162301" y="467809"/>
                  </a:lnTo>
                  <a:lnTo>
                    <a:pt x="149572" y="467809"/>
                  </a:lnTo>
                  <a:lnTo>
                    <a:pt x="111383" y="467809"/>
                  </a:lnTo>
                  <a:lnTo>
                    <a:pt x="111383" y="365973"/>
                  </a:lnTo>
                  <a:lnTo>
                    <a:pt x="162301" y="365973"/>
                  </a:lnTo>
                  <a:lnTo>
                    <a:pt x="162301" y="416891"/>
                  </a:lnTo>
                  <a:lnTo>
                    <a:pt x="187760" y="416891"/>
                  </a:lnTo>
                  <a:lnTo>
                    <a:pt x="200490" y="416891"/>
                  </a:lnTo>
                  <a:lnTo>
                    <a:pt x="238678" y="416891"/>
                  </a:lnTo>
                  <a:lnTo>
                    <a:pt x="238678" y="455079"/>
                  </a:lnTo>
                  <a:lnTo>
                    <a:pt x="238678" y="467809"/>
                  </a:lnTo>
                  <a:lnTo>
                    <a:pt x="238678" y="493268"/>
                  </a:lnTo>
                  <a:lnTo>
                    <a:pt x="340514" y="493268"/>
                  </a:lnTo>
                  <a:lnTo>
                    <a:pt x="340514" y="467809"/>
                  </a:lnTo>
                  <a:lnTo>
                    <a:pt x="340514" y="455079"/>
                  </a:lnTo>
                  <a:lnTo>
                    <a:pt x="340514" y="416891"/>
                  </a:lnTo>
                  <a:lnTo>
                    <a:pt x="378702" y="416891"/>
                  </a:lnTo>
                  <a:lnTo>
                    <a:pt x="391432" y="416891"/>
                  </a:lnTo>
                  <a:lnTo>
                    <a:pt x="416891" y="416891"/>
                  </a:lnTo>
                  <a:lnTo>
                    <a:pt x="429620" y="416891"/>
                  </a:lnTo>
                  <a:lnTo>
                    <a:pt x="455079" y="416891"/>
                  </a:lnTo>
                  <a:lnTo>
                    <a:pt x="467809" y="416891"/>
                  </a:lnTo>
                  <a:lnTo>
                    <a:pt x="493268" y="416891"/>
                  </a:lnTo>
                  <a:lnTo>
                    <a:pt x="493268" y="340514"/>
                  </a:lnTo>
                  <a:lnTo>
                    <a:pt x="544186" y="340514"/>
                  </a:lnTo>
                  <a:lnTo>
                    <a:pt x="544186" y="467809"/>
                  </a:lnTo>
                  <a:lnTo>
                    <a:pt x="505997" y="467809"/>
                  </a:lnTo>
                  <a:lnTo>
                    <a:pt x="493268" y="467809"/>
                  </a:lnTo>
                  <a:lnTo>
                    <a:pt x="467809" y="467809"/>
                  </a:lnTo>
                  <a:lnTo>
                    <a:pt x="455079" y="467809"/>
                  </a:lnTo>
                  <a:lnTo>
                    <a:pt x="429620" y="467809"/>
                  </a:lnTo>
                  <a:lnTo>
                    <a:pt x="416891" y="467809"/>
                  </a:lnTo>
                  <a:lnTo>
                    <a:pt x="391432" y="467809"/>
                  </a:lnTo>
                  <a:lnTo>
                    <a:pt x="391432" y="493268"/>
                  </a:lnTo>
                  <a:lnTo>
                    <a:pt x="556915" y="493268"/>
                  </a:lnTo>
                  <a:cubicBezTo>
                    <a:pt x="564553" y="493268"/>
                    <a:pt x="569645" y="488176"/>
                    <a:pt x="569645" y="480538"/>
                  </a:cubicBezTo>
                  <a:lnTo>
                    <a:pt x="569645" y="416891"/>
                  </a:lnTo>
                  <a:lnTo>
                    <a:pt x="620563" y="416891"/>
                  </a:lnTo>
                  <a:lnTo>
                    <a:pt x="620563" y="531456"/>
                  </a:lnTo>
                  <a:cubicBezTo>
                    <a:pt x="620563" y="539094"/>
                    <a:pt x="615471" y="544186"/>
                    <a:pt x="607833" y="544186"/>
                  </a:cubicBezTo>
                  <a:lnTo>
                    <a:pt x="47736" y="544186"/>
                  </a:lnTo>
                  <a:cubicBezTo>
                    <a:pt x="40098" y="544186"/>
                    <a:pt x="35006" y="539094"/>
                    <a:pt x="35006" y="531456"/>
                  </a:cubicBezTo>
                  <a:lnTo>
                    <a:pt x="35006" y="404162"/>
                  </a:lnTo>
                  <a:lnTo>
                    <a:pt x="9547" y="404162"/>
                  </a:lnTo>
                  <a:lnTo>
                    <a:pt x="9547" y="531456"/>
                  </a:lnTo>
                  <a:cubicBezTo>
                    <a:pt x="9547" y="553097"/>
                    <a:pt x="26096" y="569645"/>
                    <a:pt x="47736" y="569645"/>
                  </a:cubicBezTo>
                  <a:lnTo>
                    <a:pt x="607833" y="569645"/>
                  </a:lnTo>
                  <a:cubicBezTo>
                    <a:pt x="629474" y="569645"/>
                    <a:pt x="646022" y="553097"/>
                    <a:pt x="646022" y="531456"/>
                  </a:cubicBezTo>
                  <a:lnTo>
                    <a:pt x="646022" y="162301"/>
                  </a:lnTo>
                  <a:lnTo>
                    <a:pt x="620563" y="162301"/>
                  </a:lnTo>
                  <a:lnTo>
                    <a:pt x="620563" y="391432"/>
                  </a:lnTo>
                  <a:close/>
                </a:path>
              </a:pathLst>
            </a:custGeom>
            <a:grpFill/>
            <a:ln w="952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A4647D7E-95DE-2D63-9001-B06EDC63BEAC}"/>
                </a:ext>
              </a:extLst>
            </p:cNvPr>
            <p:cNvSpPr/>
            <p:nvPr/>
          </p:nvSpPr>
          <p:spPr>
            <a:xfrm>
              <a:off x="4480326" y="3929454"/>
              <a:ext cx="649204" cy="432803"/>
            </a:xfrm>
            <a:custGeom>
              <a:avLst/>
              <a:gdLst>
                <a:gd name="connsiteX0" fmla="*/ 607833 w 649204"/>
                <a:gd name="connsiteY0" fmla="*/ 9547 h 432802"/>
                <a:gd name="connsiteX1" fmla="*/ 47736 w 649204"/>
                <a:gd name="connsiteY1" fmla="*/ 9547 h 432802"/>
                <a:gd name="connsiteX2" fmla="*/ 9547 w 649204"/>
                <a:gd name="connsiteY2" fmla="*/ 47736 h 432802"/>
                <a:gd name="connsiteX3" fmla="*/ 9547 w 649204"/>
                <a:gd name="connsiteY3" fmla="*/ 429621 h 432802"/>
                <a:gd name="connsiteX4" fmla="*/ 35006 w 649204"/>
                <a:gd name="connsiteY4" fmla="*/ 429621 h 432802"/>
                <a:gd name="connsiteX5" fmla="*/ 35006 w 649204"/>
                <a:gd name="connsiteY5" fmla="*/ 47736 h 432802"/>
                <a:gd name="connsiteX6" fmla="*/ 47736 w 649204"/>
                <a:gd name="connsiteY6" fmla="*/ 35006 h 432802"/>
                <a:gd name="connsiteX7" fmla="*/ 607833 w 649204"/>
                <a:gd name="connsiteY7" fmla="*/ 35006 h 432802"/>
                <a:gd name="connsiteX8" fmla="*/ 620563 w 649204"/>
                <a:gd name="connsiteY8" fmla="*/ 47736 h 432802"/>
                <a:gd name="connsiteX9" fmla="*/ 620563 w 649204"/>
                <a:gd name="connsiteY9" fmla="*/ 162301 h 432802"/>
                <a:gd name="connsiteX10" fmla="*/ 582374 w 649204"/>
                <a:gd name="connsiteY10" fmla="*/ 162301 h 432802"/>
                <a:gd name="connsiteX11" fmla="*/ 569645 w 649204"/>
                <a:gd name="connsiteY11" fmla="*/ 162301 h 432802"/>
                <a:gd name="connsiteX12" fmla="*/ 544186 w 649204"/>
                <a:gd name="connsiteY12" fmla="*/ 162301 h 432802"/>
                <a:gd name="connsiteX13" fmla="*/ 531456 w 649204"/>
                <a:gd name="connsiteY13" fmla="*/ 162301 h 432802"/>
                <a:gd name="connsiteX14" fmla="*/ 480538 w 649204"/>
                <a:gd name="connsiteY14" fmla="*/ 162301 h 432802"/>
                <a:gd name="connsiteX15" fmla="*/ 480538 w 649204"/>
                <a:gd name="connsiteY15" fmla="*/ 187760 h 432802"/>
                <a:gd name="connsiteX16" fmla="*/ 544186 w 649204"/>
                <a:gd name="connsiteY16" fmla="*/ 187760 h 432802"/>
                <a:gd name="connsiteX17" fmla="*/ 544186 w 649204"/>
                <a:gd name="connsiteY17" fmla="*/ 238678 h 432802"/>
                <a:gd name="connsiteX18" fmla="*/ 480538 w 649204"/>
                <a:gd name="connsiteY18" fmla="*/ 238678 h 432802"/>
                <a:gd name="connsiteX19" fmla="*/ 416891 w 649204"/>
                <a:gd name="connsiteY19" fmla="*/ 238678 h 432802"/>
                <a:gd name="connsiteX20" fmla="*/ 416891 w 649204"/>
                <a:gd name="connsiteY20" fmla="*/ 162301 h 432802"/>
                <a:gd name="connsiteX21" fmla="*/ 391432 w 649204"/>
                <a:gd name="connsiteY21" fmla="*/ 162301 h 432802"/>
                <a:gd name="connsiteX22" fmla="*/ 391432 w 649204"/>
                <a:gd name="connsiteY22" fmla="*/ 238678 h 432802"/>
                <a:gd name="connsiteX23" fmla="*/ 353243 w 649204"/>
                <a:gd name="connsiteY23" fmla="*/ 238678 h 432802"/>
                <a:gd name="connsiteX24" fmla="*/ 340514 w 649204"/>
                <a:gd name="connsiteY24" fmla="*/ 238678 h 432802"/>
                <a:gd name="connsiteX25" fmla="*/ 315055 w 649204"/>
                <a:gd name="connsiteY25" fmla="*/ 238678 h 432802"/>
                <a:gd name="connsiteX26" fmla="*/ 315055 w 649204"/>
                <a:gd name="connsiteY26" fmla="*/ 302326 h 432802"/>
                <a:gd name="connsiteX27" fmla="*/ 276867 w 649204"/>
                <a:gd name="connsiteY27" fmla="*/ 302326 h 432802"/>
                <a:gd name="connsiteX28" fmla="*/ 264137 w 649204"/>
                <a:gd name="connsiteY28" fmla="*/ 302326 h 432802"/>
                <a:gd name="connsiteX29" fmla="*/ 238678 w 649204"/>
                <a:gd name="connsiteY29" fmla="*/ 302326 h 432802"/>
                <a:gd name="connsiteX30" fmla="*/ 238678 w 649204"/>
                <a:gd name="connsiteY30" fmla="*/ 416891 h 432802"/>
                <a:gd name="connsiteX31" fmla="*/ 264137 w 649204"/>
                <a:gd name="connsiteY31" fmla="*/ 416891 h 432802"/>
                <a:gd name="connsiteX32" fmla="*/ 264137 w 649204"/>
                <a:gd name="connsiteY32" fmla="*/ 327785 h 432802"/>
                <a:gd name="connsiteX33" fmla="*/ 315055 w 649204"/>
                <a:gd name="connsiteY33" fmla="*/ 327785 h 432802"/>
                <a:gd name="connsiteX34" fmla="*/ 340514 w 649204"/>
                <a:gd name="connsiteY34" fmla="*/ 327785 h 432802"/>
                <a:gd name="connsiteX35" fmla="*/ 340514 w 649204"/>
                <a:gd name="connsiteY35" fmla="*/ 264137 h 432802"/>
                <a:gd name="connsiteX36" fmla="*/ 378702 w 649204"/>
                <a:gd name="connsiteY36" fmla="*/ 264137 h 432802"/>
                <a:gd name="connsiteX37" fmla="*/ 391432 w 649204"/>
                <a:gd name="connsiteY37" fmla="*/ 264137 h 432802"/>
                <a:gd name="connsiteX38" fmla="*/ 416891 w 649204"/>
                <a:gd name="connsiteY38" fmla="*/ 264137 h 432802"/>
                <a:gd name="connsiteX39" fmla="*/ 429620 w 649204"/>
                <a:gd name="connsiteY39" fmla="*/ 264137 h 432802"/>
                <a:gd name="connsiteX40" fmla="*/ 455079 w 649204"/>
                <a:gd name="connsiteY40" fmla="*/ 264137 h 432802"/>
                <a:gd name="connsiteX41" fmla="*/ 467809 w 649204"/>
                <a:gd name="connsiteY41" fmla="*/ 264137 h 432802"/>
                <a:gd name="connsiteX42" fmla="*/ 493268 w 649204"/>
                <a:gd name="connsiteY42" fmla="*/ 264137 h 432802"/>
                <a:gd name="connsiteX43" fmla="*/ 505997 w 649204"/>
                <a:gd name="connsiteY43" fmla="*/ 264137 h 432802"/>
                <a:gd name="connsiteX44" fmla="*/ 544186 w 649204"/>
                <a:gd name="connsiteY44" fmla="*/ 264137 h 432802"/>
                <a:gd name="connsiteX45" fmla="*/ 544186 w 649204"/>
                <a:gd name="connsiteY45" fmla="*/ 340514 h 432802"/>
                <a:gd name="connsiteX46" fmla="*/ 569645 w 649204"/>
                <a:gd name="connsiteY46" fmla="*/ 340514 h 432802"/>
                <a:gd name="connsiteX47" fmla="*/ 569645 w 649204"/>
                <a:gd name="connsiteY47" fmla="*/ 187760 h 432802"/>
                <a:gd name="connsiteX48" fmla="*/ 595104 w 649204"/>
                <a:gd name="connsiteY48" fmla="*/ 187760 h 432802"/>
                <a:gd name="connsiteX49" fmla="*/ 620563 w 649204"/>
                <a:gd name="connsiteY49" fmla="*/ 187760 h 432802"/>
                <a:gd name="connsiteX50" fmla="*/ 646022 w 649204"/>
                <a:gd name="connsiteY50" fmla="*/ 187760 h 432802"/>
                <a:gd name="connsiteX51" fmla="*/ 646022 w 649204"/>
                <a:gd name="connsiteY51" fmla="*/ 47736 h 432802"/>
                <a:gd name="connsiteX52" fmla="*/ 607833 w 649204"/>
                <a:gd name="connsiteY52" fmla="*/ 9547 h 432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649204" h="432802">
                  <a:moveTo>
                    <a:pt x="607833" y="9547"/>
                  </a:moveTo>
                  <a:lnTo>
                    <a:pt x="47736" y="9547"/>
                  </a:lnTo>
                  <a:cubicBezTo>
                    <a:pt x="26096" y="9547"/>
                    <a:pt x="9547" y="26096"/>
                    <a:pt x="9547" y="47736"/>
                  </a:cubicBezTo>
                  <a:lnTo>
                    <a:pt x="9547" y="429621"/>
                  </a:lnTo>
                  <a:lnTo>
                    <a:pt x="35006" y="429621"/>
                  </a:lnTo>
                  <a:lnTo>
                    <a:pt x="35006" y="47736"/>
                  </a:lnTo>
                  <a:cubicBezTo>
                    <a:pt x="35006" y="40098"/>
                    <a:pt x="40098" y="35006"/>
                    <a:pt x="47736" y="35006"/>
                  </a:cubicBezTo>
                  <a:lnTo>
                    <a:pt x="607833" y="35006"/>
                  </a:lnTo>
                  <a:cubicBezTo>
                    <a:pt x="615471" y="35006"/>
                    <a:pt x="620563" y="40098"/>
                    <a:pt x="620563" y="47736"/>
                  </a:cubicBezTo>
                  <a:lnTo>
                    <a:pt x="620563" y="162301"/>
                  </a:lnTo>
                  <a:lnTo>
                    <a:pt x="582374" y="162301"/>
                  </a:lnTo>
                  <a:lnTo>
                    <a:pt x="569645" y="162301"/>
                  </a:lnTo>
                  <a:lnTo>
                    <a:pt x="544186" y="162301"/>
                  </a:lnTo>
                  <a:lnTo>
                    <a:pt x="531456" y="162301"/>
                  </a:lnTo>
                  <a:lnTo>
                    <a:pt x="480538" y="162301"/>
                  </a:lnTo>
                  <a:lnTo>
                    <a:pt x="480538" y="187760"/>
                  </a:lnTo>
                  <a:lnTo>
                    <a:pt x="544186" y="187760"/>
                  </a:lnTo>
                  <a:lnTo>
                    <a:pt x="544186" y="238678"/>
                  </a:lnTo>
                  <a:lnTo>
                    <a:pt x="480538" y="238678"/>
                  </a:lnTo>
                  <a:lnTo>
                    <a:pt x="416891" y="238678"/>
                  </a:lnTo>
                  <a:lnTo>
                    <a:pt x="416891" y="162301"/>
                  </a:lnTo>
                  <a:lnTo>
                    <a:pt x="391432" y="162301"/>
                  </a:lnTo>
                  <a:lnTo>
                    <a:pt x="391432" y="238678"/>
                  </a:lnTo>
                  <a:lnTo>
                    <a:pt x="353243" y="238678"/>
                  </a:lnTo>
                  <a:lnTo>
                    <a:pt x="340514" y="238678"/>
                  </a:lnTo>
                  <a:lnTo>
                    <a:pt x="315055" y="238678"/>
                  </a:lnTo>
                  <a:lnTo>
                    <a:pt x="315055" y="302326"/>
                  </a:lnTo>
                  <a:lnTo>
                    <a:pt x="276867" y="302326"/>
                  </a:lnTo>
                  <a:lnTo>
                    <a:pt x="264137" y="302326"/>
                  </a:lnTo>
                  <a:lnTo>
                    <a:pt x="238678" y="302326"/>
                  </a:lnTo>
                  <a:lnTo>
                    <a:pt x="238678" y="416891"/>
                  </a:lnTo>
                  <a:lnTo>
                    <a:pt x="264137" y="416891"/>
                  </a:lnTo>
                  <a:lnTo>
                    <a:pt x="264137" y="327785"/>
                  </a:lnTo>
                  <a:lnTo>
                    <a:pt x="315055" y="327785"/>
                  </a:lnTo>
                  <a:lnTo>
                    <a:pt x="340514" y="327785"/>
                  </a:lnTo>
                  <a:lnTo>
                    <a:pt x="340514" y="264137"/>
                  </a:lnTo>
                  <a:lnTo>
                    <a:pt x="378702" y="264137"/>
                  </a:lnTo>
                  <a:lnTo>
                    <a:pt x="391432" y="264137"/>
                  </a:lnTo>
                  <a:lnTo>
                    <a:pt x="416891" y="264137"/>
                  </a:lnTo>
                  <a:lnTo>
                    <a:pt x="429620" y="264137"/>
                  </a:lnTo>
                  <a:lnTo>
                    <a:pt x="455079" y="264137"/>
                  </a:lnTo>
                  <a:lnTo>
                    <a:pt x="467809" y="264137"/>
                  </a:lnTo>
                  <a:lnTo>
                    <a:pt x="493268" y="264137"/>
                  </a:lnTo>
                  <a:lnTo>
                    <a:pt x="505997" y="264137"/>
                  </a:lnTo>
                  <a:lnTo>
                    <a:pt x="544186" y="264137"/>
                  </a:lnTo>
                  <a:lnTo>
                    <a:pt x="544186" y="340514"/>
                  </a:lnTo>
                  <a:lnTo>
                    <a:pt x="569645" y="340514"/>
                  </a:lnTo>
                  <a:lnTo>
                    <a:pt x="569645" y="187760"/>
                  </a:lnTo>
                  <a:lnTo>
                    <a:pt x="595104" y="187760"/>
                  </a:lnTo>
                  <a:lnTo>
                    <a:pt x="620563" y="187760"/>
                  </a:lnTo>
                  <a:lnTo>
                    <a:pt x="646022" y="187760"/>
                  </a:lnTo>
                  <a:lnTo>
                    <a:pt x="646022" y="47736"/>
                  </a:lnTo>
                  <a:cubicBezTo>
                    <a:pt x="646022" y="26096"/>
                    <a:pt x="629474" y="9547"/>
                    <a:pt x="607833" y="9547"/>
                  </a:cubicBezTo>
                  <a:close/>
                </a:path>
              </a:pathLst>
            </a:custGeom>
            <a:grpFill/>
            <a:ln w="9525" cap="flat">
              <a:noFill/>
              <a:prstDash val="solid"/>
              <a:miter/>
            </a:ln>
          </p:spPr>
          <p:txBody>
            <a:bodyPr rtlCol="0" anchor="ctr"/>
            <a:lstStyle/>
            <a:p>
              <a:endParaRPr lang="en-US"/>
            </a:p>
          </p:txBody>
        </p:sp>
      </p:grpSp>
      <p:grpSp>
        <p:nvGrpSpPr>
          <p:cNvPr id="56" name="Graphic 94">
            <a:extLst>
              <a:ext uri="{FF2B5EF4-FFF2-40B4-BE49-F238E27FC236}">
                <a16:creationId xmlns:a16="http://schemas.microsoft.com/office/drawing/2014/main" id="{7528D04D-9683-E52F-81DB-18DAB2119165}"/>
              </a:ext>
            </a:extLst>
          </p:cNvPr>
          <p:cNvGrpSpPr/>
          <p:nvPr/>
        </p:nvGrpSpPr>
        <p:grpSpPr>
          <a:xfrm>
            <a:off x="6339927" y="2631535"/>
            <a:ext cx="666934" cy="454067"/>
            <a:chOff x="7302783" y="6022730"/>
            <a:chExt cx="1203363" cy="819283"/>
          </a:xfrm>
          <a:solidFill>
            <a:schemeClr val="accent2"/>
          </a:solidFill>
        </p:grpSpPr>
        <p:sp>
          <p:nvSpPr>
            <p:cNvPr id="57" name="Freeform: Shape 56">
              <a:extLst>
                <a:ext uri="{FF2B5EF4-FFF2-40B4-BE49-F238E27FC236}">
                  <a16:creationId xmlns:a16="http://schemas.microsoft.com/office/drawing/2014/main" id="{9645EB64-7587-CB75-DC3A-E9A2501C920A}"/>
                </a:ext>
              </a:extLst>
            </p:cNvPr>
            <p:cNvSpPr/>
            <p:nvPr/>
          </p:nvSpPr>
          <p:spPr>
            <a:xfrm>
              <a:off x="7878711" y="6106690"/>
              <a:ext cx="51932" cy="51932"/>
            </a:xfrm>
            <a:custGeom>
              <a:avLst/>
              <a:gdLst>
                <a:gd name="connsiteX0" fmla="*/ 51864 w 51932"/>
                <a:gd name="connsiteY0" fmla="*/ 25897 h 51932"/>
                <a:gd name="connsiteX1" fmla="*/ 26036 w 51932"/>
                <a:gd name="connsiteY1" fmla="*/ 51864 h 51932"/>
                <a:gd name="connsiteX2" fmla="*/ 69 w 51932"/>
                <a:gd name="connsiteY2" fmla="*/ 26035 h 51932"/>
                <a:gd name="connsiteX3" fmla="*/ 25898 w 51932"/>
                <a:gd name="connsiteY3" fmla="*/ 69 h 51932"/>
                <a:gd name="connsiteX4" fmla="*/ 51864 w 51932"/>
                <a:gd name="connsiteY4" fmla="*/ 25897 h 51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32" h="51932">
                  <a:moveTo>
                    <a:pt x="51864" y="25897"/>
                  </a:moveTo>
                  <a:cubicBezTo>
                    <a:pt x="51902" y="40200"/>
                    <a:pt x="40338" y="51826"/>
                    <a:pt x="26036" y="51864"/>
                  </a:cubicBezTo>
                  <a:cubicBezTo>
                    <a:pt x="11733" y="51902"/>
                    <a:pt x="107" y="40338"/>
                    <a:pt x="69" y="26035"/>
                  </a:cubicBezTo>
                  <a:cubicBezTo>
                    <a:pt x="31" y="11732"/>
                    <a:pt x="11595" y="107"/>
                    <a:pt x="25898" y="69"/>
                  </a:cubicBezTo>
                  <a:cubicBezTo>
                    <a:pt x="40200" y="31"/>
                    <a:pt x="51826" y="11595"/>
                    <a:pt x="51864" y="25897"/>
                  </a:cubicBezTo>
                  <a:close/>
                </a:path>
              </a:pathLst>
            </a:custGeom>
            <a:grpFill/>
            <a:ln w="7993"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7C370770-37D5-6DCC-1018-C185802A626A}"/>
                </a:ext>
              </a:extLst>
            </p:cNvPr>
            <p:cNvSpPr/>
            <p:nvPr/>
          </p:nvSpPr>
          <p:spPr>
            <a:xfrm>
              <a:off x="7878759" y="6641229"/>
              <a:ext cx="51795" cy="51794"/>
            </a:xfrm>
            <a:custGeom>
              <a:avLst/>
              <a:gdLst>
                <a:gd name="connsiteX0" fmla="*/ 0 w 51795"/>
                <a:gd name="connsiteY0" fmla="*/ 25898 h 51794"/>
                <a:gd name="connsiteX1" fmla="*/ 25898 w 51795"/>
                <a:gd name="connsiteY1" fmla="*/ 51795 h 51794"/>
                <a:gd name="connsiteX2" fmla="*/ 51795 w 51795"/>
                <a:gd name="connsiteY2" fmla="*/ 25898 h 51794"/>
                <a:gd name="connsiteX3" fmla="*/ 25898 w 51795"/>
                <a:gd name="connsiteY3" fmla="*/ 0 h 51794"/>
                <a:gd name="connsiteX4" fmla="*/ 0 w 51795"/>
                <a:gd name="connsiteY4" fmla="*/ 25898 h 51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95" h="51794">
                  <a:moveTo>
                    <a:pt x="0" y="25898"/>
                  </a:moveTo>
                  <a:cubicBezTo>
                    <a:pt x="0" y="40205"/>
                    <a:pt x="11590" y="51795"/>
                    <a:pt x="25898" y="51795"/>
                  </a:cubicBezTo>
                  <a:cubicBezTo>
                    <a:pt x="40205" y="51795"/>
                    <a:pt x="51795" y="40205"/>
                    <a:pt x="51795" y="25898"/>
                  </a:cubicBezTo>
                  <a:cubicBezTo>
                    <a:pt x="51795" y="11590"/>
                    <a:pt x="40205" y="0"/>
                    <a:pt x="25898" y="0"/>
                  </a:cubicBezTo>
                  <a:cubicBezTo>
                    <a:pt x="11590" y="-80"/>
                    <a:pt x="0" y="11590"/>
                    <a:pt x="0" y="25898"/>
                  </a:cubicBezTo>
                  <a:close/>
                </a:path>
              </a:pathLst>
            </a:custGeom>
            <a:grpFill/>
            <a:ln w="7993"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CA074C38-B1F9-C11B-EBC8-C1943DE823B0}"/>
                </a:ext>
              </a:extLst>
            </p:cNvPr>
            <p:cNvSpPr/>
            <p:nvPr/>
          </p:nvSpPr>
          <p:spPr>
            <a:xfrm>
              <a:off x="7438265" y="6641229"/>
              <a:ext cx="51794" cy="51794"/>
            </a:xfrm>
            <a:custGeom>
              <a:avLst/>
              <a:gdLst>
                <a:gd name="connsiteX0" fmla="*/ 0 w 51794"/>
                <a:gd name="connsiteY0" fmla="*/ 25898 h 51794"/>
                <a:gd name="connsiteX1" fmla="*/ 25897 w 51794"/>
                <a:gd name="connsiteY1" fmla="*/ 51795 h 51794"/>
                <a:gd name="connsiteX2" fmla="*/ 51795 w 51794"/>
                <a:gd name="connsiteY2" fmla="*/ 25898 h 51794"/>
                <a:gd name="connsiteX3" fmla="*/ 25897 w 51794"/>
                <a:gd name="connsiteY3" fmla="*/ 0 h 51794"/>
                <a:gd name="connsiteX4" fmla="*/ 0 w 51794"/>
                <a:gd name="connsiteY4" fmla="*/ 25898 h 51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94" h="51794">
                  <a:moveTo>
                    <a:pt x="0" y="25898"/>
                  </a:moveTo>
                  <a:cubicBezTo>
                    <a:pt x="0" y="40205"/>
                    <a:pt x="11590" y="51795"/>
                    <a:pt x="25897" y="51795"/>
                  </a:cubicBezTo>
                  <a:cubicBezTo>
                    <a:pt x="40205" y="51795"/>
                    <a:pt x="51795" y="40205"/>
                    <a:pt x="51795" y="25898"/>
                  </a:cubicBezTo>
                  <a:cubicBezTo>
                    <a:pt x="51795" y="11590"/>
                    <a:pt x="40205" y="0"/>
                    <a:pt x="25897" y="0"/>
                  </a:cubicBezTo>
                  <a:cubicBezTo>
                    <a:pt x="11670" y="-80"/>
                    <a:pt x="0" y="11590"/>
                    <a:pt x="0" y="25898"/>
                  </a:cubicBezTo>
                  <a:close/>
                </a:path>
              </a:pathLst>
            </a:custGeom>
            <a:grpFill/>
            <a:ln w="7993"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202A522F-9D96-BCD1-FA40-C8B3711A8B8F}"/>
                </a:ext>
              </a:extLst>
            </p:cNvPr>
            <p:cNvSpPr/>
            <p:nvPr/>
          </p:nvSpPr>
          <p:spPr>
            <a:xfrm>
              <a:off x="8313099" y="6641229"/>
              <a:ext cx="51794" cy="51794"/>
            </a:xfrm>
            <a:custGeom>
              <a:avLst/>
              <a:gdLst>
                <a:gd name="connsiteX0" fmla="*/ 0 w 51794"/>
                <a:gd name="connsiteY0" fmla="*/ 25897 h 51794"/>
                <a:gd name="connsiteX1" fmla="*/ 25897 w 51794"/>
                <a:gd name="connsiteY1" fmla="*/ 51795 h 51794"/>
                <a:gd name="connsiteX2" fmla="*/ 51795 w 51794"/>
                <a:gd name="connsiteY2" fmla="*/ 25897 h 51794"/>
                <a:gd name="connsiteX3" fmla="*/ 25897 w 51794"/>
                <a:gd name="connsiteY3" fmla="*/ 0 h 51794"/>
                <a:gd name="connsiteX4" fmla="*/ 0 w 51794"/>
                <a:gd name="connsiteY4" fmla="*/ 25897 h 51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94" h="51794">
                  <a:moveTo>
                    <a:pt x="0" y="25897"/>
                  </a:moveTo>
                  <a:cubicBezTo>
                    <a:pt x="0" y="40205"/>
                    <a:pt x="11590" y="51795"/>
                    <a:pt x="25897" y="51795"/>
                  </a:cubicBezTo>
                  <a:cubicBezTo>
                    <a:pt x="40205" y="51795"/>
                    <a:pt x="51795" y="40205"/>
                    <a:pt x="51795" y="25897"/>
                  </a:cubicBezTo>
                  <a:cubicBezTo>
                    <a:pt x="51795" y="11590"/>
                    <a:pt x="40205" y="0"/>
                    <a:pt x="25897" y="0"/>
                  </a:cubicBezTo>
                  <a:cubicBezTo>
                    <a:pt x="11590" y="0"/>
                    <a:pt x="0" y="11590"/>
                    <a:pt x="0" y="25897"/>
                  </a:cubicBezTo>
                  <a:close/>
                </a:path>
              </a:pathLst>
            </a:custGeom>
            <a:grpFill/>
            <a:ln w="7993"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F141E095-4A34-0CE6-FB2D-34C31FA5D4F4}"/>
                </a:ext>
              </a:extLst>
            </p:cNvPr>
            <p:cNvSpPr/>
            <p:nvPr/>
          </p:nvSpPr>
          <p:spPr>
            <a:xfrm>
              <a:off x="7302783" y="6022730"/>
              <a:ext cx="1203363" cy="819283"/>
            </a:xfrm>
            <a:custGeom>
              <a:avLst/>
              <a:gdLst>
                <a:gd name="connsiteX0" fmla="*/ 1187761 w 1203363"/>
                <a:gd name="connsiteY0" fmla="*/ 534492 h 819283"/>
                <a:gd name="connsiteX1" fmla="*/ 1052200 w 1203363"/>
                <a:gd name="connsiteY1" fmla="*/ 534492 h 819283"/>
                <a:gd name="connsiteX2" fmla="*/ 1052200 w 1203363"/>
                <a:gd name="connsiteY2" fmla="*/ 420112 h 819283"/>
                <a:gd name="connsiteX3" fmla="*/ 1036214 w 1203363"/>
                <a:gd name="connsiteY3" fmla="*/ 404126 h 819283"/>
                <a:gd name="connsiteX4" fmla="*/ 617939 w 1203363"/>
                <a:gd name="connsiteY4" fmla="*/ 404126 h 819283"/>
                <a:gd name="connsiteX5" fmla="*/ 617939 w 1203363"/>
                <a:gd name="connsiteY5" fmla="*/ 284871 h 819283"/>
                <a:gd name="connsiteX6" fmla="*/ 674930 w 1203363"/>
                <a:gd name="connsiteY6" fmla="*/ 284871 h 819283"/>
                <a:gd name="connsiteX7" fmla="*/ 690916 w 1203363"/>
                <a:gd name="connsiteY7" fmla="*/ 268885 h 819283"/>
                <a:gd name="connsiteX8" fmla="*/ 674930 w 1203363"/>
                <a:gd name="connsiteY8" fmla="*/ 252899 h 819283"/>
                <a:gd name="connsiteX9" fmla="*/ 617939 w 1203363"/>
                <a:gd name="connsiteY9" fmla="*/ 252899 h 819283"/>
                <a:gd name="connsiteX10" fmla="*/ 617939 w 1203363"/>
                <a:gd name="connsiteY10" fmla="*/ 219808 h 819283"/>
                <a:gd name="connsiteX11" fmla="*/ 753501 w 1203363"/>
                <a:gd name="connsiteY11" fmla="*/ 219808 h 819283"/>
                <a:gd name="connsiteX12" fmla="*/ 769487 w 1203363"/>
                <a:gd name="connsiteY12" fmla="*/ 203822 h 819283"/>
                <a:gd name="connsiteX13" fmla="*/ 769487 w 1203363"/>
                <a:gd name="connsiteY13" fmla="*/ 15986 h 819283"/>
                <a:gd name="connsiteX14" fmla="*/ 753501 w 1203363"/>
                <a:gd name="connsiteY14" fmla="*/ 0 h 819283"/>
                <a:gd name="connsiteX15" fmla="*/ 450326 w 1203363"/>
                <a:gd name="connsiteY15" fmla="*/ 0 h 819283"/>
                <a:gd name="connsiteX16" fmla="*/ 434340 w 1203363"/>
                <a:gd name="connsiteY16" fmla="*/ 15986 h 819283"/>
                <a:gd name="connsiteX17" fmla="*/ 434340 w 1203363"/>
                <a:gd name="connsiteY17" fmla="*/ 203822 h 819283"/>
                <a:gd name="connsiteX18" fmla="*/ 450326 w 1203363"/>
                <a:gd name="connsiteY18" fmla="*/ 219808 h 819283"/>
                <a:gd name="connsiteX19" fmla="*/ 585888 w 1203363"/>
                <a:gd name="connsiteY19" fmla="*/ 219808 h 819283"/>
                <a:gd name="connsiteX20" fmla="*/ 585888 w 1203363"/>
                <a:gd name="connsiteY20" fmla="*/ 252819 h 819283"/>
                <a:gd name="connsiteX21" fmla="*/ 528898 w 1203363"/>
                <a:gd name="connsiteY21" fmla="*/ 252819 h 819283"/>
                <a:gd name="connsiteX22" fmla="*/ 512912 w 1203363"/>
                <a:gd name="connsiteY22" fmla="*/ 268805 h 819283"/>
                <a:gd name="connsiteX23" fmla="*/ 528898 w 1203363"/>
                <a:gd name="connsiteY23" fmla="*/ 284791 h 819283"/>
                <a:gd name="connsiteX24" fmla="*/ 585888 w 1203363"/>
                <a:gd name="connsiteY24" fmla="*/ 284791 h 819283"/>
                <a:gd name="connsiteX25" fmla="*/ 585888 w 1203363"/>
                <a:gd name="connsiteY25" fmla="*/ 404046 h 819283"/>
                <a:gd name="connsiteX26" fmla="*/ 167614 w 1203363"/>
                <a:gd name="connsiteY26" fmla="*/ 404046 h 819283"/>
                <a:gd name="connsiteX27" fmla="*/ 151628 w 1203363"/>
                <a:gd name="connsiteY27" fmla="*/ 419313 h 819283"/>
                <a:gd name="connsiteX28" fmla="*/ 149309 w 1203363"/>
                <a:gd name="connsiteY28" fmla="*/ 534412 h 819283"/>
                <a:gd name="connsiteX29" fmla="*/ 15986 w 1203363"/>
                <a:gd name="connsiteY29" fmla="*/ 534412 h 819283"/>
                <a:gd name="connsiteX30" fmla="*/ 0 w 1203363"/>
                <a:gd name="connsiteY30" fmla="*/ 550398 h 819283"/>
                <a:gd name="connsiteX31" fmla="*/ 0 w 1203363"/>
                <a:gd name="connsiteY31" fmla="*/ 738234 h 819283"/>
                <a:gd name="connsiteX32" fmla="*/ 15986 w 1203363"/>
                <a:gd name="connsiteY32" fmla="*/ 754220 h 819283"/>
                <a:gd name="connsiteX33" fmla="*/ 151548 w 1203363"/>
                <a:gd name="connsiteY33" fmla="*/ 754220 h 819283"/>
                <a:gd name="connsiteX34" fmla="*/ 151548 w 1203363"/>
                <a:gd name="connsiteY34" fmla="*/ 787311 h 819283"/>
                <a:gd name="connsiteX35" fmla="*/ 94557 w 1203363"/>
                <a:gd name="connsiteY35" fmla="*/ 787311 h 819283"/>
                <a:gd name="connsiteX36" fmla="*/ 78571 w 1203363"/>
                <a:gd name="connsiteY36" fmla="*/ 803297 h 819283"/>
                <a:gd name="connsiteX37" fmla="*/ 94557 w 1203363"/>
                <a:gd name="connsiteY37" fmla="*/ 819283 h 819283"/>
                <a:gd name="connsiteX38" fmla="*/ 240430 w 1203363"/>
                <a:gd name="connsiteY38" fmla="*/ 819283 h 819283"/>
                <a:gd name="connsiteX39" fmla="*/ 256416 w 1203363"/>
                <a:gd name="connsiteY39" fmla="*/ 803297 h 819283"/>
                <a:gd name="connsiteX40" fmla="*/ 240430 w 1203363"/>
                <a:gd name="connsiteY40" fmla="*/ 787311 h 819283"/>
                <a:gd name="connsiteX41" fmla="*/ 183440 w 1203363"/>
                <a:gd name="connsiteY41" fmla="*/ 787311 h 819283"/>
                <a:gd name="connsiteX42" fmla="*/ 183440 w 1203363"/>
                <a:gd name="connsiteY42" fmla="*/ 754300 h 819283"/>
                <a:gd name="connsiteX43" fmla="*/ 319001 w 1203363"/>
                <a:gd name="connsiteY43" fmla="*/ 754300 h 819283"/>
                <a:gd name="connsiteX44" fmla="*/ 334987 w 1203363"/>
                <a:gd name="connsiteY44" fmla="*/ 738314 h 819283"/>
                <a:gd name="connsiteX45" fmla="*/ 334987 w 1203363"/>
                <a:gd name="connsiteY45" fmla="*/ 550478 h 819283"/>
                <a:gd name="connsiteX46" fmla="*/ 319001 w 1203363"/>
                <a:gd name="connsiteY46" fmla="*/ 534492 h 819283"/>
                <a:gd name="connsiteX47" fmla="*/ 181042 w 1203363"/>
                <a:gd name="connsiteY47" fmla="*/ 534492 h 819283"/>
                <a:gd name="connsiteX48" fmla="*/ 182721 w 1203363"/>
                <a:gd name="connsiteY48" fmla="*/ 436098 h 819283"/>
                <a:gd name="connsiteX49" fmla="*/ 585728 w 1203363"/>
                <a:gd name="connsiteY49" fmla="*/ 436098 h 819283"/>
                <a:gd name="connsiteX50" fmla="*/ 585728 w 1203363"/>
                <a:gd name="connsiteY50" fmla="*/ 534492 h 819283"/>
                <a:gd name="connsiteX51" fmla="*/ 450166 w 1203363"/>
                <a:gd name="connsiteY51" fmla="*/ 534492 h 819283"/>
                <a:gd name="connsiteX52" fmla="*/ 434180 w 1203363"/>
                <a:gd name="connsiteY52" fmla="*/ 550478 h 819283"/>
                <a:gd name="connsiteX53" fmla="*/ 434180 w 1203363"/>
                <a:gd name="connsiteY53" fmla="*/ 738314 h 819283"/>
                <a:gd name="connsiteX54" fmla="*/ 450166 w 1203363"/>
                <a:gd name="connsiteY54" fmla="*/ 754300 h 819283"/>
                <a:gd name="connsiteX55" fmla="*/ 585728 w 1203363"/>
                <a:gd name="connsiteY55" fmla="*/ 754300 h 819283"/>
                <a:gd name="connsiteX56" fmla="*/ 585728 w 1203363"/>
                <a:gd name="connsiteY56" fmla="*/ 787311 h 819283"/>
                <a:gd name="connsiteX57" fmla="*/ 528738 w 1203363"/>
                <a:gd name="connsiteY57" fmla="*/ 787311 h 819283"/>
                <a:gd name="connsiteX58" fmla="*/ 512752 w 1203363"/>
                <a:gd name="connsiteY58" fmla="*/ 803297 h 819283"/>
                <a:gd name="connsiteX59" fmla="*/ 528738 w 1203363"/>
                <a:gd name="connsiteY59" fmla="*/ 819283 h 819283"/>
                <a:gd name="connsiteX60" fmla="*/ 674610 w 1203363"/>
                <a:gd name="connsiteY60" fmla="*/ 819283 h 819283"/>
                <a:gd name="connsiteX61" fmla="*/ 690596 w 1203363"/>
                <a:gd name="connsiteY61" fmla="*/ 803297 h 819283"/>
                <a:gd name="connsiteX62" fmla="*/ 674610 w 1203363"/>
                <a:gd name="connsiteY62" fmla="*/ 787311 h 819283"/>
                <a:gd name="connsiteX63" fmla="*/ 617620 w 1203363"/>
                <a:gd name="connsiteY63" fmla="*/ 787311 h 819283"/>
                <a:gd name="connsiteX64" fmla="*/ 617620 w 1203363"/>
                <a:gd name="connsiteY64" fmla="*/ 754300 h 819283"/>
                <a:gd name="connsiteX65" fmla="*/ 753181 w 1203363"/>
                <a:gd name="connsiteY65" fmla="*/ 754300 h 819283"/>
                <a:gd name="connsiteX66" fmla="*/ 769167 w 1203363"/>
                <a:gd name="connsiteY66" fmla="*/ 738314 h 819283"/>
                <a:gd name="connsiteX67" fmla="*/ 769167 w 1203363"/>
                <a:gd name="connsiteY67" fmla="*/ 550478 h 819283"/>
                <a:gd name="connsiteX68" fmla="*/ 753181 w 1203363"/>
                <a:gd name="connsiteY68" fmla="*/ 534492 h 819283"/>
                <a:gd name="connsiteX69" fmla="*/ 617620 w 1203363"/>
                <a:gd name="connsiteY69" fmla="*/ 534492 h 819283"/>
                <a:gd name="connsiteX70" fmla="*/ 617620 w 1203363"/>
                <a:gd name="connsiteY70" fmla="*/ 436098 h 819283"/>
                <a:gd name="connsiteX71" fmla="*/ 1019908 w 1203363"/>
                <a:gd name="connsiteY71" fmla="*/ 436098 h 819283"/>
                <a:gd name="connsiteX72" fmla="*/ 1019908 w 1203363"/>
                <a:gd name="connsiteY72" fmla="*/ 534492 h 819283"/>
                <a:gd name="connsiteX73" fmla="*/ 884346 w 1203363"/>
                <a:gd name="connsiteY73" fmla="*/ 534492 h 819283"/>
                <a:gd name="connsiteX74" fmla="*/ 868360 w 1203363"/>
                <a:gd name="connsiteY74" fmla="*/ 550478 h 819283"/>
                <a:gd name="connsiteX75" fmla="*/ 868360 w 1203363"/>
                <a:gd name="connsiteY75" fmla="*/ 738314 h 819283"/>
                <a:gd name="connsiteX76" fmla="*/ 884346 w 1203363"/>
                <a:gd name="connsiteY76" fmla="*/ 754300 h 819283"/>
                <a:gd name="connsiteX77" fmla="*/ 1019908 w 1203363"/>
                <a:gd name="connsiteY77" fmla="*/ 754300 h 819283"/>
                <a:gd name="connsiteX78" fmla="*/ 1019908 w 1203363"/>
                <a:gd name="connsiteY78" fmla="*/ 787311 h 819283"/>
                <a:gd name="connsiteX79" fmla="*/ 962918 w 1203363"/>
                <a:gd name="connsiteY79" fmla="*/ 787311 h 819283"/>
                <a:gd name="connsiteX80" fmla="*/ 946932 w 1203363"/>
                <a:gd name="connsiteY80" fmla="*/ 803297 h 819283"/>
                <a:gd name="connsiteX81" fmla="*/ 962918 w 1203363"/>
                <a:gd name="connsiteY81" fmla="*/ 819283 h 819283"/>
                <a:gd name="connsiteX82" fmla="*/ 1108790 w 1203363"/>
                <a:gd name="connsiteY82" fmla="*/ 819283 h 819283"/>
                <a:gd name="connsiteX83" fmla="*/ 1124776 w 1203363"/>
                <a:gd name="connsiteY83" fmla="*/ 803297 h 819283"/>
                <a:gd name="connsiteX84" fmla="*/ 1108790 w 1203363"/>
                <a:gd name="connsiteY84" fmla="*/ 787311 h 819283"/>
                <a:gd name="connsiteX85" fmla="*/ 1051800 w 1203363"/>
                <a:gd name="connsiteY85" fmla="*/ 787311 h 819283"/>
                <a:gd name="connsiteX86" fmla="*/ 1051800 w 1203363"/>
                <a:gd name="connsiteY86" fmla="*/ 754300 h 819283"/>
                <a:gd name="connsiteX87" fmla="*/ 1187362 w 1203363"/>
                <a:gd name="connsiteY87" fmla="*/ 754300 h 819283"/>
                <a:gd name="connsiteX88" fmla="*/ 1203348 w 1203363"/>
                <a:gd name="connsiteY88" fmla="*/ 738314 h 819283"/>
                <a:gd name="connsiteX89" fmla="*/ 1203348 w 1203363"/>
                <a:gd name="connsiteY89" fmla="*/ 550478 h 819283"/>
                <a:gd name="connsiteX90" fmla="*/ 1187761 w 1203363"/>
                <a:gd name="connsiteY90" fmla="*/ 534492 h 819283"/>
                <a:gd name="connsiteX91" fmla="*/ 466312 w 1203363"/>
                <a:gd name="connsiteY91" fmla="*/ 31972 h 819283"/>
                <a:gd name="connsiteX92" fmla="*/ 737515 w 1203363"/>
                <a:gd name="connsiteY92" fmla="*/ 31972 h 819283"/>
                <a:gd name="connsiteX93" fmla="*/ 737515 w 1203363"/>
                <a:gd name="connsiteY93" fmla="*/ 187836 h 819283"/>
                <a:gd name="connsiteX94" fmla="*/ 466312 w 1203363"/>
                <a:gd name="connsiteY94" fmla="*/ 187836 h 819283"/>
                <a:gd name="connsiteX95" fmla="*/ 466312 w 1203363"/>
                <a:gd name="connsiteY95" fmla="*/ 31972 h 819283"/>
                <a:gd name="connsiteX96" fmla="*/ 303175 w 1203363"/>
                <a:gd name="connsiteY96" fmla="*/ 722328 h 819283"/>
                <a:gd name="connsiteX97" fmla="*/ 31972 w 1203363"/>
                <a:gd name="connsiteY97" fmla="*/ 722328 h 819283"/>
                <a:gd name="connsiteX98" fmla="*/ 31972 w 1203363"/>
                <a:gd name="connsiteY98" fmla="*/ 566464 h 819283"/>
                <a:gd name="connsiteX99" fmla="*/ 303175 w 1203363"/>
                <a:gd name="connsiteY99" fmla="*/ 566464 h 819283"/>
                <a:gd name="connsiteX100" fmla="*/ 303175 w 1203363"/>
                <a:gd name="connsiteY100" fmla="*/ 722328 h 819283"/>
                <a:gd name="connsiteX101" fmla="*/ 737515 w 1203363"/>
                <a:gd name="connsiteY101" fmla="*/ 722328 h 819283"/>
                <a:gd name="connsiteX102" fmla="*/ 466312 w 1203363"/>
                <a:gd name="connsiteY102" fmla="*/ 722328 h 819283"/>
                <a:gd name="connsiteX103" fmla="*/ 466312 w 1203363"/>
                <a:gd name="connsiteY103" fmla="*/ 566464 h 819283"/>
                <a:gd name="connsiteX104" fmla="*/ 737515 w 1203363"/>
                <a:gd name="connsiteY104" fmla="*/ 566464 h 819283"/>
                <a:gd name="connsiteX105" fmla="*/ 737515 w 1203363"/>
                <a:gd name="connsiteY105" fmla="*/ 722328 h 819283"/>
                <a:gd name="connsiteX106" fmla="*/ 1171775 w 1203363"/>
                <a:gd name="connsiteY106" fmla="*/ 722328 h 819283"/>
                <a:gd name="connsiteX107" fmla="*/ 900572 w 1203363"/>
                <a:gd name="connsiteY107" fmla="*/ 722328 h 819283"/>
                <a:gd name="connsiteX108" fmla="*/ 900572 w 1203363"/>
                <a:gd name="connsiteY108" fmla="*/ 566464 h 819283"/>
                <a:gd name="connsiteX109" fmla="*/ 1171775 w 1203363"/>
                <a:gd name="connsiteY109" fmla="*/ 566464 h 819283"/>
                <a:gd name="connsiteX110" fmla="*/ 1171775 w 1203363"/>
                <a:gd name="connsiteY110" fmla="*/ 722328 h 819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1203363" h="819283">
                  <a:moveTo>
                    <a:pt x="1187761" y="534492"/>
                  </a:moveTo>
                  <a:lnTo>
                    <a:pt x="1052200" y="534492"/>
                  </a:lnTo>
                  <a:lnTo>
                    <a:pt x="1052200" y="420112"/>
                  </a:lnTo>
                  <a:cubicBezTo>
                    <a:pt x="1052200" y="411320"/>
                    <a:pt x="1045006" y="404126"/>
                    <a:pt x="1036214" y="404126"/>
                  </a:cubicBezTo>
                  <a:lnTo>
                    <a:pt x="617939" y="404126"/>
                  </a:lnTo>
                  <a:lnTo>
                    <a:pt x="617939" y="284871"/>
                  </a:lnTo>
                  <a:lnTo>
                    <a:pt x="674930" y="284871"/>
                  </a:lnTo>
                  <a:cubicBezTo>
                    <a:pt x="683722" y="284871"/>
                    <a:pt x="690916" y="277677"/>
                    <a:pt x="690916" y="268885"/>
                  </a:cubicBezTo>
                  <a:cubicBezTo>
                    <a:pt x="690916" y="260092"/>
                    <a:pt x="683722" y="252899"/>
                    <a:pt x="674930" y="252899"/>
                  </a:cubicBezTo>
                  <a:lnTo>
                    <a:pt x="617939" y="252899"/>
                  </a:lnTo>
                  <a:lnTo>
                    <a:pt x="617939" y="219808"/>
                  </a:lnTo>
                  <a:lnTo>
                    <a:pt x="753501" y="219808"/>
                  </a:lnTo>
                  <a:cubicBezTo>
                    <a:pt x="762293" y="219808"/>
                    <a:pt x="769487" y="212614"/>
                    <a:pt x="769487" y="203822"/>
                  </a:cubicBezTo>
                  <a:lnTo>
                    <a:pt x="769487" y="15986"/>
                  </a:lnTo>
                  <a:cubicBezTo>
                    <a:pt x="769487" y="7194"/>
                    <a:pt x="762293" y="0"/>
                    <a:pt x="753501" y="0"/>
                  </a:cubicBezTo>
                  <a:lnTo>
                    <a:pt x="450326" y="0"/>
                  </a:lnTo>
                  <a:cubicBezTo>
                    <a:pt x="441534" y="0"/>
                    <a:pt x="434340" y="7194"/>
                    <a:pt x="434340" y="15986"/>
                  </a:cubicBezTo>
                  <a:lnTo>
                    <a:pt x="434340" y="203822"/>
                  </a:lnTo>
                  <a:cubicBezTo>
                    <a:pt x="434340" y="212614"/>
                    <a:pt x="441534" y="219808"/>
                    <a:pt x="450326" y="219808"/>
                  </a:cubicBezTo>
                  <a:lnTo>
                    <a:pt x="585888" y="219808"/>
                  </a:lnTo>
                  <a:lnTo>
                    <a:pt x="585888" y="252819"/>
                  </a:lnTo>
                  <a:lnTo>
                    <a:pt x="528898" y="252819"/>
                  </a:lnTo>
                  <a:cubicBezTo>
                    <a:pt x="520105" y="252819"/>
                    <a:pt x="512912" y="260013"/>
                    <a:pt x="512912" y="268805"/>
                  </a:cubicBezTo>
                  <a:cubicBezTo>
                    <a:pt x="512912" y="277597"/>
                    <a:pt x="520105" y="284791"/>
                    <a:pt x="528898" y="284791"/>
                  </a:cubicBezTo>
                  <a:lnTo>
                    <a:pt x="585888" y="284791"/>
                  </a:lnTo>
                  <a:lnTo>
                    <a:pt x="585888" y="404046"/>
                  </a:lnTo>
                  <a:lnTo>
                    <a:pt x="167614" y="404046"/>
                  </a:lnTo>
                  <a:cubicBezTo>
                    <a:pt x="159061" y="404046"/>
                    <a:pt x="152027" y="410761"/>
                    <a:pt x="151628" y="419313"/>
                  </a:cubicBezTo>
                  <a:cubicBezTo>
                    <a:pt x="148830" y="481499"/>
                    <a:pt x="148430" y="515389"/>
                    <a:pt x="149309" y="534412"/>
                  </a:cubicBezTo>
                  <a:lnTo>
                    <a:pt x="15986" y="534412"/>
                  </a:lnTo>
                  <a:cubicBezTo>
                    <a:pt x="7194" y="534412"/>
                    <a:pt x="0" y="541606"/>
                    <a:pt x="0" y="550398"/>
                  </a:cubicBezTo>
                  <a:lnTo>
                    <a:pt x="0" y="738234"/>
                  </a:lnTo>
                  <a:cubicBezTo>
                    <a:pt x="0" y="747027"/>
                    <a:pt x="7194" y="754220"/>
                    <a:pt x="15986" y="754220"/>
                  </a:cubicBezTo>
                  <a:lnTo>
                    <a:pt x="151548" y="754220"/>
                  </a:lnTo>
                  <a:lnTo>
                    <a:pt x="151548" y="787311"/>
                  </a:lnTo>
                  <a:lnTo>
                    <a:pt x="94557" y="787311"/>
                  </a:lnTo>
                  <a:cubicBezTo>
                    <a:pt x="85765" y="787311"/>
                    <a:pt x="78571" y="794505"/>
                    <a:pt x="78571" y="803297"/>
                  </a:cubicBezTo>
                  <a:cubicBezTo>
                    <a:pt x="78571" y="812089"/>
                    <a:pt x="85765" y="819283"/>
                    <a:pt x="94557" y="819283"/>
                  </a:cubicBezTo>
                  <a:lnTo>
                    <a:pt x="240430" y="819283"/>
                  </a:lnTo>
                  <a:cubicBezTo>
                    <a:pt x="249222" y="819283"/>
                    <a:pt x="256416" y="812089"/>
                    <a:pt x="256416" y="803297"/>
                  </a:cubicBezTo>
                  <a:cubicBezTo>
                    <a:pt x="256416" y="794505"/>
                    <a:pt x="249222" y="787311"/>
                    <a:pt x="240430" y="787311"/>
                  </a:cubicBezTo>
                  <a:lnTo>
                    <a:pt x="183440" y="787311"/>
                  </a:lnTo>
                  <a:lnTo>
                    <a:pt x="183440" y="754300"/>
                  </a:lnTo>
                  <a:lnTo>
                    <a:pt x="319001" y="754300"/>
                  </a:lnTo>
                  <a:cubicBezTo>
                    <a:pt x="327793" y="754300"/>
                    <a:pt x="334987" y="747106"/>
                    <a:pt x="334987" y="738314"/>
                  </a:cubicBezTo>
                  <a:lnTo>
                    <a:pt x="334987" y="550478"/>
                  </a:lnTo>
                  <a:cubicBezTo>
                    <a:pt x="334987" y="541686"/>
                    <a:pt x="327793" y="534492"/>
                    <a:pt x="319001" y="534492"/>
                  </a:cubicBezTo>
                  <a:lnTo>
                    <a:pt x="181042" y="534492"/>
                  </a:lnTo>
                  <a:cubicBezTo>
                    <a:pt x="180322" y="515389"/>
                    <a:pt x="181202" y="475264"/>
                    <a:pt x="182721" y="436098"/>
                  </a:cubicBezTo>
                  <a:lnTo>
                    <a:pt x="585728" y="436098"/>
                  </a:lnTo>
                  <a:lnTo>
                    <a:pt x="585728" y="534492"/>
                  </a:lnTo>
                  <a:lnTo>
                    <a:pt x="450166" y="534492"/>
                  </a:lnTo>
                  <a:cubicBezTo>
                    <a:pt x="441374" y="534492"/>
                    <a:pt x="434180" y="541686"/>
                    <a:pt x="434180" y="550478"/>
                  </a:cubicBezTo>
                  <a:lnTo>
                    <a:pt x="434180" y="738314"/>
                  </a:lnTo>
                  <a:cubicBezTo>
                    <a:pt x="434180" y="747106"/>
                    <a:pt x="441374" y="754300"/>
                    <a:pt x="450166" y="754300"/>
                  </a:cubicBezTo>
                  <a:lnTo>
                    <a:pt x="585728" y="754300"/>
                  </a:lnTo>
                  <a:lnTo>
                    <a:pt x="585728" y="787311"/>
                  </a:lnTo>
                  <a:lnTo>
                    <a:pt x="528738" y="787311"/>
                  </a:lnTo>
                  <a:cubicBezTo>
                    <a:pt x="519945" y="787311"/>
                    <a:pt x="512752" y="794505"/>
                    <a:pt x="512752" y="803297"/>
                  </a:cubicBezTo>
                  <a:cubicBezTo>
                    <a:pt x="512752" y="812089"/>
                    <a:pt x="519945" y="819283"/>
                    <a:pt x="528738" y="819283"/>
                  </a:cubicBezTo>
                  <a:lnTo>
                    <a:pt x="674610" y="819283"/>
                  </a:lnTo>
                  <a:cubicBezTo>
                    <a:pt x="683402" y="819283"/>
                    <a:pt x="690596" y="812089"/>
                    <a:pt x="690596" y="803297"/>
                  </a:cubicBezTo>
                  <a:cubicBezTo>
                    <a:pt x="690596" y="794505"/>
                    <a:pt x="683402" y="787311"/>
                    <a:pt x="674610" y="787311"/>
                  </a:cubicBezTo>
                  <a:lnTo>
                    <a:pt x="617620" y="787311"/>
                  </a:lnTo>
                  <a:lnTo>
                    <a:pt x="617620" y="754300"/>
                  </a:lnTo>
                  <a:lnTo>
                    <a:pt x="753181" y="754300"/>
                  </a:lnTo>
                  <a:cubicBezTo>
                    <a:pt x="761974" y="754300"/>
                    <a:pt x="769167" y="747106"/>
                    <a:pt x="769167" y="738314"/>
                  </a:cubicBezTo>
                  <a:lnTo>
                    <a:pt x="769167" y="550478"/>
                  </a:lnTo>
                  <a:cubicBezTo>
                    <a:pt x="769167" y="541686"/>
                    <a:pt x="761974" y="534492"/>
                    <a:pt x="753181" y="534492"/>
                  </a:cubicBezTo>
                  <a:lnTo>
                    <a:pt x="617620" y="534492"/>
                  </a:lnTo>
                  <a:lnTo>
                    <a:pt x="617620" y="436098"/>
                  </a:lnTo>
                  <a:lnTo>
                    <a:pt x="1019908" y="436098"/>
                  </a:lnTo>
                  <a:lnTo>
                    <a:pt x="1019908" y="534492"/>
                  </a:lnTo>
                  <a:lnTo>
                    <a:pt x="884346" y="534492"/>
                  </a:lnTo>
                  <a:cubicBezTo>
                    <a:pt x="875554" y="534492"/>
                    <a:pt x="868360" y="541686"/>
                    <a:pt x="868360" y="550478"/>
                  </a:cubicBezTo>
                  <a:lnTo>
                    <a:pt x="868360" y="738314"/>
                  </a:lnTo>
                  <a:cubicBezTo>
                    <a:pt x="868360" y="747106"/>
                    <a:pt x="875554" y="754300"/>
                    <a:pt x="884346" y="754300"/>
                  </a:cubicBezTo>
                  <a:lnTo>
                    <a:pt x="1019908" y="754300"/>
                  </a:lnTo>
                  <a:lnTo>
                    <a:pt x="1019908" y="787311"/>
                  </a:lnTo>
                  <a:lnTo>
                    <a:pt x="962918" y="787311"/>
                  </a:lnTo>
                  <a:cubicBezTo>
                    <a:pt x="954125" y="787311"/>
                    <a:pt x="946932" y="794505"/>
                    <a:pt x="946932" y="803297"/>
                  </a:cubicBezTo>
                  <a:cubicBezTo>
                    <a:pt x="946932" y="812089"/>
                    <a:pt x="954125" y="819283"/>
                    <a:pt x="962918" y="819283"/>
                  </a:cubicBezTo>
                  <a:lnTo>
                    <a:pt x="1108790" y="819283"/>
                  </a:lnTo>
                  <a:cubicBezTo>
                    <a:pt x="1117582" y="819283"/>
                    <a:pt x="1124776" y="812089"/>
                    <a:pt x="1124776" y="803297"/>
                  </a:cubicBezTo>
                  <a:cubicBezTo>
                    <a:pt x="1124776" y="794505"/>
                    <a:pt x="1117582" y="787311"/>
                    <a:pt x="1108790" y="787311"/>
                  </a:cubicBezTo>
                  <a:lnTo>
                    <a:pt x="1051800" y="787311"/>
                  </a:lnTo>
                  <a:lnTo>
                    <a:pt x="1051800" y="754300"/>
                  </a:lnTo>
                  <a:lnTo>
                    <a:pt x="1187362" y="754300"/>
                  </a:lnTo>
                  <a:cubicBezTo>
                    <a:pt x="1196154" y="754300"/>
                    <a:pt x="1203348" y="747106"/>
                    <a:pt x="1203348" y="738314"/>
                  </a:cubicBezTo>
                  <a:lnTo>
                    <a:pt x="1203348" y="550478"/>
                  </a:lnTo>
                  <a:cubicBezTo>
                    <a:pt x="1203747" y="541606"/>
                    <a:pt x="1196633" y="534492"/>
                    <a:pt x="1187761" y="534492"/>
                  </a:cubicBezTo>
                  <a:close/>
                  <a:moveTo>
                    <a:pt x="466312" y="31972"/>
                  </a:moveTo>
                  <a:lnTo>
                    <a:pt x="737515" y="31972"/>
                  </a:lnTo>
                  <a:lnTo>
                    <a:pt x="737515" y="187836"/>
                  </a:lnTo>
                  <a:lnTo>
                    <a:pt x="466312" y="187836"/>
                  </a:lnTo>
                  <a:lnTo>
                    <a:pt x="466312" y="31972"/>
                  </a:lnTo>
                  <a:close/>
                  <a:moveTo>
                    <a:pt x="303175" y="722328"/>
                  </a:moveTo>
                  <a:lnTo>
                    <a:pt x="31972" y="722328"/>
                  </a:lnTo>
                  <a:lnTo>
                    <a:pt x="31972" y="566464"/>
                  </a:lnTo>
                  <a:lnTo>
                    <a:pt x="303175" y="566464"/>
                  </a:lnTo>
                  <a:lnTo>
                    <a:pt x="303175" y="722328"/>
                  </a:lnTo>
                  <a:close/>
                  <a:moveTo>
                    <a:pt x="737515" y="722328"/>
                  </a:moveTo>
                  <a:lnTo>
                    <a:pt x="466312" y="722328"/>
                  </a:lnTo>
                  <a:lnTo>
                    <a:pt x="466312" y="566464"/>
                  </a:lnTo>
                  <a:lnTo>
                    <a:pt x="737515" y="566464"/>
                  </a:lnTo>
                  <a:lnTo>
                    <a:pt x="737515" y="722328"/>
                  </a:lnTo>
                  <a:close/>
                  <a:moveTo>
                    <a:pt x="1171775" y="722328"/>
                  </a:moveTo>
                  <a:lnTo>
                    <a:pt x="900572" y="722328"/>
                  </a:lnTo>
                  <a:lnTo>
                    <a:pt x="900572" y="566464"/>
                  </a:lnTo>
                  <a:lnTo>
                    <a:pt x="1171775" y="566464"/>
                  </a:lnTo>
                  <a:lnTo>
                    <a:pt x="1171775" y="722328"/>
                  </a:lnTo>
                  <a:close/>
                </a:path>
              </a:pathLst>
            </a:custGeom>
            <a:grpFill/>
            <a:ln w="7993" cap="flat">
              <a:noFill/>
              <a:prstDash val="solid"/>
              <a:miter/>
            </a:ln>
          </p:spPr>
          <p:txBody>
            <a:bodyPr rtlCol="0" anchor="ctr"/>
            <a:lstStyle/>
            <a:p>
              <a:endParaRPr lang="en-US"/>
            </a:p>
          </p:txBody>
        </p:sp>
      </p:grpSp>
      <p:grpSp>
        <p:nvGrpSpPr>
          <p:cNvPr id="62" name="Graphic 3">
            <a:extLst>
              <a:ext uri="{FF2B5EF4-FFF2-40B4-BE49-F238E27FC236}">
                <a16:creationId xmlns:a16="http://schemas.microsoft.com/office/drawing/2014/main" id="{AA70FC63-C182-9DF3-3513-94465D99021E}"/>
              </a:ext>
            </a:extLst>
          </p:cNvPr>
          <p:cNvGrpSpPr/>
          <p:nvPr/>
        </p:nvGrpSpPr>
        <p:grpSpPr>
          <a:xfrm>
            <a:off x="6444762" y="1921909"/>
            <a:ext cx="509598" cy="509598"/>
            <a:chOff x="3781785" y="1789168"/>
            <a:chExt cx="532869" cy="532869"/>
          </a:xfrm>
          <a:noFill/>
        </p:grpSpPr>
        <p:sp>
          <p:nvSpPr>
            <p:cNvPr id="63" name="Freeform: Shape 62">
              <a:extLst>
                <a:ext uri="{FF2B5EF4-FFF2-40B4-BE49-F238E27FC236}">
                  <a16:creationId xmlns:a16="http://schemas.microsoft.com/office/drawing/2014/main" id="{9FE457F3-224A-DDAE-5A04-9A3F8C2BCBA2}"/>
                </a:ext>
              </a:extLst>
            </p:cNvPr>
            <p:cNvSpPr/>
            <p:nvPr/>
          </p:nvSpPr>
          <p:spPr>
            <a:xfrm>
              <a:off x="4048220" y="1997682"/>
              <a:ext cx="11584" cy="91398"/>
            </a:xfrm>
            <a:custGeom>
              <a:avLst/>
              <a:gdLst>
                <a:gd name="connsiteX0" fmla="*/ 0 w 11584"/>
                <a:gd name="connsiteY0" fmla="*/ 0 h 91398"/>
                <a:gd name="connsiteX1" fmla="*/ 0 w 11584"/>
                <a:gd name="connsiteY1" fmla="*/ 91399 h 91398"/>
              </a:gdLst>
              <a:ahLst/>
              <a:cxnLst>
                <a:cxn ang="0">
                  <a:pos x="connsiteX0" y="connsiteY0"/>
                </a:cxn>
                <a:cxn ang="0">
                  <a:pos x="connsiteX1" y="connsiteY1"/>
                </a:cxn>
              </a:cxnLst>
              <a:rect l="l" t="t" r="r" b="b"/>
              <a:pathLst>
                <a:path w="11584" h="91398">
                  <a:moveTo>
                    <a:pt x="0" y="0"/>
                  </a:moveTo>
                  <a:lnTo>
                    <a:pt x="0" y="91399"/>
                  </a:lnTo>
                </a:path>
              </a:pathLst>
            </a:custGeom>
            <a:ln w="9525" cap="rnd">
              <a:solidFill>
                <a:schemeClr val="accent2"/>
              </a:solidFill>
              <a:prstDash val="solid"/>
              <a:round/>
            </a:ln>
          </p:spPr>
          <p:txBody>
            <a:bodyPr rtlCol="0" anchor="ctr"/>
            <a:lstStyle/>
            <a:p>
              <a:endParaRPr lang="en-US"/>
            </a:p>
          </p:txBody>
        </p:sp>
        <p:sp>
          <p:nvSpPr>
            <p:cNvPr id="64" name="Freeform: Shape 63">
              <a:extLst>
                <a:ext uri="{FF2B5EF4-FFF2-40B4-BE49-F238E27FC236}">
                  <a16:creationId xmlns:a16="http://schemas.microsoft.com/office/drawing/2014/main" id="{826F6CC2-A147-2D7F-3652-BEF639002945}"/>
                </a:ext>
              </a:extLst>
            </p:cNvPr>
            <p:cNvSpPr/>
            <p:nvPr/>
          </p:nvSpPr>
          <p:spPr>
            <a:xfrm>
              <a:off x="4048220" y="2266781"/>
              <a:ext cx="11584" cy="55256"/>
            </a:xfrm>
            <a:custGeom>
              <a:avLst/>
              <a:gdLst>
                <a:gd name="connsiteX0" fmla="*/ 0 w 11584"/>
                <a:gd name="connsiteY0" fmla="*/ 0 h 55256"/>
                <a:gd name="connsiteX1" fmla="*/ 0 w 11584"/>
                <a:gd name="connsiteY1" fmla="*/ 55256 h 55256"/>
              </a:gdLst>
              <a:ahLst/>
              <a:cxnLst>
                <a:cxn ang="0">
                  <a:pos x="connsiteX0" y="connsiteY0"/>
                </a:cxn>
                <a:cxn ang="0">
                  <a:pos x="connsiteX1" y="connsiteY1"/>
                </a:cxn>
              </a:cxnLst>
              <a:rect l="l" t="t" r="r" b="b"/>
              <a:pathLst>
                <a:path w="11584" h="55256">
                  <a:moveTo>
                    <a:pt x="0" y="0"/>
                  </a:moveTo>
                  <a:lnTo>
                    <a:pt x="0" y="55256"/>
                  </a:lnTo>
                </a:path>
              </a:pathLst>
            </a:custGeom>
            <a:ln w="9525" cap="rnd">
              <a:solidFill>
                <a:schemeClr val="accent2"/>
              </a:solidFill>
              <a:prstDash val="solid"/>
              <a:round/>
            </a:ln>
          </p:spPr>
          <p:txBody>
            <a:bodyPr rtlCol="0" anchor="ctr"/>
            <a:lstStyle/>
            <a:p>
              <a:endParaRPr lang="en-US"/>
            </a:p>
          </p:txBody>
        </p:sp>
        <p:sp>
          <p:nvSpPr>
            <p:cNvPr id="65" name="Freeform: Shape 64">
              <a:extLst>
                <a:ext uri="{FF2B5EF4-FFF2-40B4-BE49-F238E27FC236}">
                  <a16:creationId xmlns:a16="http://schemas.microsoft.com/office/drawing/2014/main" id="{ACB1FD90-08D8-0F72-51F4-3DCBAC16D0FB}"/>
                </a:ext>
              </a:extLst>
            </p:cNvPr>
            <p:cNvSpPr/>
            <p:nvPr/>
          </p:nvSpPr>
          <p:spPr>
            <a:xfrm>
              <a:off x="3983465" y="2088965"/>
              <a:ext cx="129510" cy="177816"/>
            </a:xfrm>
            <a:custGeom>
              <a:avLst/>
              <a:gdLst>
                <a:gd name="connsiteX0" fmla="*/ 0 w 129510"/>
                <a:gd name="connsiteY0" fmla="*/ 122676 h 177816"/>
                <a:gd name="connsiteX1" fmla="*/ 64755 w 129510"/>
                <a:gd name="connsiteY1" fmla="*/ 177816 h 177816"/>
                <a:gd name="connsiteX2" fmla="*/ 129510 w 129510"/>
                <a:gd name="connsiteY2" fmla="*/ 134144 h 177816"/>
                <a:gd name="connsiteX3" fmla="*/ 7646 w 129510"/>
                <a:gd name="connsiteY3" fmla="*/ 39965 h 177816"/>
                <a:gd name="connsiteX4" fmla="*/ 64755 w 129510"/>
                <a:gd name="connsiteY4" fmla="*/ 0 h 177816"/>
                <a:gd name="connsiteX5" fmla="*/ 124066 w 129510"/>
                <a:gd name="connsiteY5" fmla="*/ 47958 h 17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510" h="177816">
                  <a:moveTo>
                    <a:pt x="0" y="122676"/>
                  </a:moveTo>
                  <a:cubicBezTo>
                    <a:pt x="0" y="141558"/>
                    <a:pt x="11816" y="177816"/>
                    <a:pt x="64755" y="177816"/>
                  </a:cubicBezTo>
                  <a:cubicBezTo>
                    <a:pt x="113524" y="177816"/>
                    <a:pt x="129510" y="153026"/>
                    <a:pt x="129510" y="134144"/>
                  </a:cubicBezTo>
                  <a:cubicBezTo>
                    <a:pt x="129510" y="73327"/>
                    <a:pt x="7646" y="97886"/>
                    <a:pt x="7646" y="39965"/>
                  </a:cubicBezTo>
                  <a:cubicBezTo>
                    <a:pt x="7646" y="21083"/>
                    <a:pt x="16102" y="0"/>
                    <a:pt x="64755" y="0"/>
                  </a:cubicBezTo>
                  <a:cubicBezTo>
                    <a:pt x="113524" y="0"/>
                    <a:pt x="124066" y="29076"/>
                    <a:pt x="124066" y="47958"/>
                  </a:cubicBezTo>
                </a:path>
              </a:pathLst>
            </a:custGeom>
            <a:noFill/>
            <a:ln w="9525" cap="rnd">
              <a:solidFill>
                <a:schemeClr val="accent2"/>
              </a:solidFill>
              <a:prstDash val="solid"/>
              <a:round/>
            </a:ln>
          </p:spPr>
          <p:txBody>
            <a:bodyPr rtlCol="0" anchor="ctr"/>
            <a:lstStyle/>
            <a:p>
              <a:endParaRPr lang="en-US"/>
            </a:p>
          </p:txBody>
        </p:sp>
        <p:sp>
          <p:nvSpPr>
            <p:cNvPr id="66" name="Freeform: Shape 65">
              <a:extLst>
                <a:ext uri="{FF2B5EF4-FFF2-40B4-BE49-F238E27FC236}">
                  <a16:creationId xmlns:a16="http://schemas.microsoft.com/office/drawing/2014/main" id="{90F8226B-5C98-A231-4059-DAC12885F0E7}"/>
                </a:ext>
              </a:extLst>
            </p:cNvPr>
            <p:cNvSpPr/>
            <p:nvPr/>
          </p:nvSpPr>
          <p:spPr>
            <a:xfrm>
              <a:off x="3781785" y="1789168"/>
              <a:ext cx="532869" cy="254850"/>
            </a:xfrm>
            <a:custGeom>
              <a:avLst/>
              <a:gdLst>
                <a:gd name="connsiteX0" fmla="*/ 81089 w 532869"/>
                <a:gd name="connsiteY0" fmla="*/ 208514 h 254850"/>
                <a:gd name="connsiteX1" fmla="*/ 173762 w 532869"/>
                <a:gd name="connsiteY1" fmla="*/ 254851 h 254850"/>
                <a:gd name="connsiteX2" fmla="*/ 266435 w 532869"/>
                <a:gd name="connsiteY2" fmla="*/ 208514 h 254850"/>
                <a:gd name="connsiteX3" fmla="*/ 359108 w 532869"/>
                <a:gd name="connsiteY3" fmla="*/ 254851 h 254850"/>
                <a:gd name="connsiteX4" fmla="*/ 451781 w 532869"/>
                <a:gd name="connsiteY4" fmla="*/ 208514 h 254850"/>
                <a:gd name="connsiteX5" fmla="*/ 532869 w 532869"/>
                <a:gd name="connsiteY5" fmla="*/ 254851 h 254850"/>
                <a:gd name="connsiteX6" fmla="*/ 266435 w 532869"/>
                <a:gd name="connsiteY6" fmla="*/ 0 h 254850"/>
                <a:gd name="connsiteX7" fmla="*/ 0 w 532869"/>
                <a:gd name="connsiteY7" fmla="*/ 254851 h 254850"/>
                <a:gd name="connsiteX8" fmla="*/ 81089 w 532869"/>
                <a:gd name="connsiteY8" fmla="*/ 208514 h 25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2869" h="254850">
                  <a:moveTo>
                    <a:pt x="81089" y="208514"/>
                  </a:moveTo>
                  <a:cubicBezTo>
                    <a:pt x="123255" y="208514"/>
                    <a:pt x="160440" y="223805"/>
                    <a:pt x="173762" y="254851"/>
                  </a:cubicBezTo>
                  <a:cubicBezTo>
                    <a:pt x="185114" y="223805"/>
                    <a:pt x="224268" y="208514"/>
                    <a:pt x="266435" y="208514"/>
                  </a:cubicBezTo>
                  <a:cubicBezTo>
                    <a:pt x="308601" y="208514"/>
                    <a:pt x="347755" y="223805"/>
                    <a:pt x="359108" y="254851"/>
                  </a:cubicBezTo>
                  <a:cubicBezTo>
                    <a:pt x="372429" y="223805"/>
                    <a:pt x="409614" y="208514"/>
                    <a:pt x="451781" y="208514"/>
                  </a:cubicBezTo>
                  <a:cubicBezTo>
                    <a:pt x="485027" y="208514"/>
                    <a:pt x="519548" y="229134"/>
                    <a:pt x="532869" y="254851"/>
                  </a:cubicBezTo>
                  <a:cubicBezTo>
                    <a:pt x="532869" y="95801"/>
                    <a:pt x="400579" y="0"/>
                    <a:pt x="266435" y="0"/>
                  </a:cubicBezTo>
                  <a:cubicBezTo>
                    <a:pt x="130785" y="0"/>
                    <a:pt x="0" y="94874"/>
                    <a:pt x="0" y="254851"/>
                  </a:cubicBezTo>
                  <a:cubicBezTo>
                    <a:pt x="11932" y="224732"/>
                    <a:pt x="45641" y="208514"/>
                    <a:pt x="81089" y="208514"/>
                  </a:cubicBezTo>
                  <a:close/>
                </a:path>
              </a:pathLst>
            </a:custGeom>
            <a:noFill/>
            <a:ln w="9525" cap="rnd">
              <a:solidFill>
                <a:schemeClr val="accent2"/>
              </a:solidFill>
              <a:prstDash val="solid"/>
              <a:round/>
            </a:ln>
          </p:spPr>
          <p:txBody>
            <a:bodyPr rtlCol="0" anchor="ctr"/>
            <a:lstStyle/>
            <a:p>
              <a:endParaRPr lang="en-US"/>
            </a:p>
          </p:txBody>
        </p:sp>
        <p:sp>
          <p:nvSpPr>
            <p:cNvPr id="68" name="Freeform: Shape 67">
              <a:extLst>
                <a:ext uri="{FF2B5EF4-FFF2-40B4-BE49-F238E27FC236}">
                  <a16:creationId xmlns:a16="http://schemas.microsoft.com/office/drawing/2014/main" id="{2BFF7A20-3E9E-89A0-43A6-786404C68595}"/>
                </a:ext>
              </a:extLst>
            </p:cNvPr>
            <p:cNvSpPr/>
            <p:nvPr/>
          </p:nvSpPr>
          <p:spPr>
            <a:xfrm>
              <a:off x="3955547" y="1846741"/>
              <a:ext cx="40891" cy="197277"/>
            </a:xfrm>
            <a:custGeom>
              <a:avLst/>
              <a:gdLst>
                <a:gd name="connsiteX0" fmla="*/ 40892 w 40891"/>
                <a:gd name="connsiteY0" fmla="*/ 0 h 197277"/>
                <a:gd name="connsiteX1" fmla="*/ 0 w 40891"/>
                <a:gd name="connsiteY1" fmla="*/ 197278 h 197277"/>
              </a:gdLst>
              <a:ahLst/>
              <a:cxnLst>
                <a:cxn ang="0">
                  <a:pos x="connsiteX0" y="connsiteY0"/>
                </a:cxn>
                <a:cxn ang="0">
                  <a:pos x="connsiteX1" y="connsiteY1"/>
                </a:cxn>
              </a:cxnLst>
              <a:rect l="l" t="t" r="r" b="b"/>
              <a:pathLst>
                <a:path w="40891" h="197277">
                  <a:moveTo>
                    <a:pt x="40892" y="0"/>
                  </a:moveTo>
                  <a:cubicBezTo>
                    <a:pt x="19230" y="39038"/>
                    <a:pt x="0" y="96032"/>
                    <a:pt x="0" y="197278"/>
                  </a:cubicBezTo>
                </a:path>
              </a:pathLst>
            </a:custGeom>
            <a:noFill/>
            <a:ln w="9525" cap="rnd">
              <a:solidFill>
                <a:schemeClr val="accent2"/>
              </a:solidFill>
              <a:prstDash val="solid"/>
              <a:round/>
            </a:ln>
          </p:spPr>
          <p:txBody>
            <a:bodyPr rtlCol="0" anchor="ctr"/>
            <a:lstStyle/>
            <a:p>
              <a:endParaRPr lang="en-US"/>
            </a:p>
          </p:txBody>
        </p:sp>
        <p:sp>
          <p:nvSpPr>
            <p:cNvPr id="69" name="Freeform: Shape 68">
              <a:extLst>
                <a:ext uri="{FF2B5EF4-FFF2-40B4-BE49-F238E27FC236}">
                  <a16:creationId xmlns:a16="http://schemas.microsoft.com/office/drawing/2014/main" id="{CCC64472-9F66-A33C-5EB5-A30BFBDFFC46}"/>
                </a:ext>
              </a:extLst>
            </p:cNvPr>
            <p:cNvSpPr/>
            <p:nvPr/>
          </p:nvSpPr>
          <p:spPr>
            <a:xfrm>
              <a:off x="4102318" y="1846741"/>
              <a:ext cx="38574" cy="197277"/>
            </a:xfrm>
            <a:custGeom>
              <a:avLst/>
              <a:gdLst>
                <a:gd name="connsiteX0" fmla="*/ 0 w 38574"/>
                <a:gd name="connsiteY0" fmla="*/ 0 h 197277"/>
                <a:gd name="connsiteX1" fmla="*/ 38575 w 38574"/>
                <a:gd name="connsiteY1" fmla="*/ 197278 h 197277"/>
              </a:gdLst>
              <a:ahLst/>
              <a:cxnLst>
                <a:cxn ang="0">
                  <a:pos x="connsiteX0" y="connsiteY0"/>
                </a:cxn>
                <a:cxn ang="0">
                  <a:pos x="connsiteX1" y="connsiteY1"/>
                </a:cxn>
              </a:cxnLst>
              <a:rect l="l" t="t" r="r" b="b"/>
              <a:pathLst>
                <a:path w="38574" h="197277">
                  <a:moveTo>
                    <a:pt x="0" y="0"/>
                  </a:moveTo>
                  <a:cubicBezTo>
                    <a:pt x="21662" y="39038"/>
                    <a:pt x="38575" y="96032"/>
                    <a:pt x="38575" y="197278"/>
                  </a:cubicBezTo>
                </a:path>
              </a:pathLst>
            </a:custGeom>
            <a:noFill/>
            <a:ln w="9525" cap="rnd">
              <a:solidFill>
                <a:schemeClr val="accent2"/>
              </a:solidFill>
              <a:prstDash val="solid"/>
              <a:round/>
            </a:ln>
          </p:spPr>
          <p:txBody>
            <a:bodyPr rtlCol="0" anchor="ctr"/>
            <a:lstStyle/>
            <a:p>
              <a:endParaRPr lang="en-US"/>
            </a:p>
          </p:txBody>
        </p:sp>
      </p:grpSp>
      <p:grpSp>
        <p:nvGrpSpPr>
          <p:cNvPr id="2" name="Group 1">
            <a:extLst>
              <a:ext uri="{FF2B5EF4-FFF2-40B4-BE49-F238E27FC236}">
                <a16:creationId xmlns:a16="http://schemas.microsoft.com/office/drawing/2014/main" id="{04D55AB8-B003-BA05-21B0-C3C661C9B5A3}"/>
              </a:ext>
            </a:extLst>
          </p:cNvPr>
          <p:cNvGrpSpPr/>
          <p:nvPr/>
        </p:nvGrpSpPr>
        <p:grpSpPr>
          <a:xfrm>
            <a:off x="6307762" y="5518676"/>
            <a:ext cx="721643" cy="721643"/>
            <a:chOff x="5429958" y="5076227"/>
            <a:chExt cx="1205762" cy="1205762"/>
          </a:xfrm>
        </p:grpSpPr>
        <p:sp>
          <p:nvSpPr>
            <p:cNvPr id="3" name="Oval 2">
              <a:extLst>
                <a:ext uri="{FF2B5EF4-FFF2-40B4-BE49-F238E27FC236}">
                  <a16:creationId xmlns:a16="http://schemas.microsoft.com/office/drawing/2014/main" id="{42F31861-66A4-8F09-FC6E-4F36FE8BC79B}"/>
                </a:ext>
              </a:extLst>
            </p:cNvPr>
            <p:cNvSpPr/>
            <p:nvPr/>
          </p:nvSpPr>
          <p:spPr>
            <a:xfrm>
              <a:off x="5429958" y="5076227"/>
              <a:ext cx="1205762" cy="1205762"/>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aphic 3">
              <a:extLst>
                <a:ext uri="{FF2B5EF4-FFF2-40B4-BE49-F238E27FC236}">
                  <a16:creationId xmlns:a16="http://schemas.microsoft.com/office/drawing/2014/main" id="{C836D45B-F548-B3F6-CCEB-89570B4E45EC}"/>
                </a:ext>
              </a:extLst>
            </p:cNvPr>
            <p:cNvGrpSpPr/>
            <p:nvPr/>
          </p:nvGrpSpPr>
          <p:grpSpPr>
            <a:xfrm>
              <a:off x="5690713" y="5285883"/>
              <a:ext cx="684252" cy="810248"/>
              <a:chOff x="6163370" y="2999902"/>
              <a:chExt cx="482631" cy="571500"/>
            </a:xfrm>
            <a:solidFill>
              <a:schemeClr val="bg1"/>
            </a:solidFill>
          </p:grpSpPr>
          <p:sp>
            <p:nvSpPr>
              <p:cNvPr id="6" name="Freeform: Shape 5">
                <a:extLst>
                  <a:ext uri="{FF2B5EF4-FFF2-40B4-BE49-F238E27FC236}">
                    <a16:creationId xmlns:a16="http://schemas.microsoft.com/office/drawing/2014/main" id="{F376BB43-25E0-EC59-FABA-BA47A5288B06}"/>
                  </a:ext>
                </a:extLst>
              </p:cNvPr>
              <p:cNvSpPr/>
              <p:nvPr/>
            </p:nvSpPr>
            <p:spPr>
              <a:xfrm>
                <a:off x="6304626" y="3092676"/>
                <a:ext cx="79248" cy="79247"/>
              </a:xfrm>
              <a:custGeom>
                <a:avLst/>
                <a:gdLst>
                  <a:gd name="connsiteX0" fmla="*/ 39624 w 79248"/>
                  <a:gd name="connsiteY0" fmla="*/ 0 h 79247"/>
                  <a:gd name="connsiteX1" fmla="*/ 0 w 79248"/>
                  <a:gd name="connsiteY1" fmla="*/ 39624 h 79247"/>
                  <a:gd name="connsiteX2" fmla="*/ 39624 w 79248"/>
                  <a:gd name="connsiteY2" fmla="*/ 79248 h 79247"/>
                  <a:gd name="connsiteX3" fmla="*/ 79248 w 79248"/>
                  <a:gd name="connsiteY3" fmla="*/ 39624 h 79247"/>
                  <a:gd name="connsiteX4" fmla="*/ 39624 w 79248"/>
                  <a:gd name="connsiteY4" fmla="*/ 0 h 79247"/>
                  <a:gd name="connsiteX5" fmla="*/ 39624 w 79248"/>
                  <a:gd name="connsiteY5" fmla="*/ 62579 h 79247"/>
                  <a:gd name="connsiteX6" fmla="*/ 16764 w 79248"/>
                  <a:gd name="connsiteY6" fmla="*/ 39719 h 79247"/>
                  <a:gd name="connsiteX7" fmla="*/ 39624 w 79248"/>
                  <a:gd name="connsiteY7" fmla="*/ 16859 h 79247"/>
                  <a:gd name="connsiteX8" fmla="*/ 62484 w 79248"/>
                  <a:gd name="connsiteY8" fmla="*/ 39719 h 79247"/>
                  <a:gd name="connsiteX9" fmla="*/ 39624 w 79248"/>
                  <a:gd name="connsiteY9" fmla="*/ 62579 h 79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248" h="79247">
                    <a:moveTo>
                      <a:pt x="39624" y="0"/>
                    </a:moveTo>
                    <a:cubicBezTo>
                      <a:pt x="17812" y="0"/>
                      <a:pt x="0" y="17812"/>
                      <a:pt x="0" y="39624"/>
                    </a:cubicBezTo>
                    <a:cubicBezTo>
                      <a:pt x="0" y="61436"/>
                      <a:pt x="17812" y="79248"/>
                      <a:pt x="39624" y="79248"/>
                    </a:cubicBezTo>
                    <a:cubicBezTo>
                      <a:pt x="61436" y="79248"/>
                      <a:pt x="79248" y="61436"/>
                      <a:pt x="79248" y="39624"/>
                    </a:cubicBezTo>
                    <a:cubicBezTo>
                      <a:pt x="79343" y="17812"/>
                      <a:pt x="61531" y="0"/>
                      <a:pt x="39624" y="0"/>
                    </a:cubicBezTo>
                    <a:close/>
                    <a:moveTo>
                      <a:pt x="39624" y="62579"/>
                    </a:moveTo>
                    <a:cubicBezTo>
                      <a:pt x="27051" y="62579"/>
                      <a:pt x="16764" y="52292"/>
                      <a:pt x="16764" y="39719"/>
                    </a:cubicBezTo>
                    <a:cubicBezTo>
                      <a:pt x="16764" y="27146"/>
                      <a:pt x="27051" y="16859"/>
                      <a:pt x="39624" y="16859"/>
                    </a:cubicBezTo>
                    <a:cubicBezTo>
                      <a:pt x="52197" y="16859"/>
                      <a:pt x="62484" y="27146"/>
                      <a:pt x="62484" y="39719"/>
                    </a:cubicBezTo>
                    <a:cubicBezTo>
                      <a:pt x="62484" y="52292"/>
                      <a:pt x="52292" y="62579"/>
                      <a:pt x="39624" y="62579"/>
                    </a:cubicBezTo>
                    <a:close/>
                  </a:path>
                </a:pathLst>
              </a:custGeom>
              <a:grpFill/>
              <a:ln w="3175" cap="flat">
                <a:noFill/>
                <a:prstDash val="solid"/>
                <a:miter/>
              </a:ln>
            </p:spPr>
            <p:txBody>
              <a:bodyPr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9pPr>
              </a:lstStyle>
              <a:p>
                <a:endParaRPr lang="en-US"/>
              </a:p>
            </p:txBody>
          </p:sp>
          <p:sp>
            <p:nvSpPr>
              <p:cNvPr id="7" name="Freeform: Shape 6">
                <a:extLst>
                  <a:ext uri="{FF2B5EF4-FFF2-40B4-BE49-F238E27FC236}">
                    <a16:creationId xmlns:a16="http://schemas.microsoft.com/office/drawing/2014/main" id="{B35A6FB5-D95B-D455-A00A-81E240826861}"/>
                  </a:ext>
                </a:extLst>
              </p:cNvPr>
              <p:cNvSpPr/>
              <p:nvPr/>
            </p:nvSpPr>
            <p:spPr>
              <a:xfrm>
                <a:off x="6425403" y="3092676"/>
                <a:ext cx="79248" cy="79247"/>
              </a:xfrm>
              <a:custGeom>
                <a:avLst/>
                <a:gdLst>
                  <a:gd name="connsiteX0" fmla="*/ 39624 w 79248"/>
                  <a:gd name="connsiteY0" fmla="*/ 0 h 79247"/>
                  <a:gd name="connsiteX1" fmla="*/ 0 w 79248"/>
                  <a:gd name="connsiteY1" fmla="*/ 39624 h 79247"/>
                  <a:gd name="connsiteX2" fmla="*/ 39624 w 79248"/>
                  <a:gd name="connsiteY2" fmla="*/ 79248 h 79247"/>
                  <a:gd name="connsiteX3" fmla="*/ 79248 w 79248"/>
                  <a:gd name="connsiteY3" fmla="*/ 39624 h 79247"/>
                  <a:gd name="connsiteX4" fmla="*/ 39624 w 79248"/>
                  <a:gd name="connsiteY4" fmla="*/ 0 h 79247"/>
                  <a:gd name="connsiteX5" fmla="*/ 39624 w 79248"/>
                  <a:gd name="connsiteY5" fmla="*/ 62579 h 79247"/>
                  <a:gd name="connsiteX6" fmla="*/ 16764 w 79248"/>
                  <a:gd name="connsiteY6" fmla="*/ 39719 h 79247"/>
                  <a:gd name="connsiteX7" fmla="*/ 39624 w 79248"/>
                  <a:gd name="connsiteY7" fmla="*/ 16859 h 79247"/>
                  <a:gd name="connsiteX8" fmla="*/ 62484 w 79248"/>
                  <a:gd name="connsiteY8" fmla="*/ 39719 h 79247"/>
                  <a:gd name="connsiteX9" fmla="*/ 39624 w 79248"/>
                  <a:gd name="connsiteY9" fmla="*/ 62579 h 79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248" h="79247">
                    <a:moveTo>
                      <a:pt x="39624" y="0"/>
                    </a:moveTo>
                    <a:cubicBezTo>
                      <a:pt x="17812" y="0"/>
                      <a:pt x="0" y="17812"/>
                      <a:pt x="0" y="39624"/>
                    </a:cubicBezTo>
                    <a:cubicBezTo>
                      <a:pt x="0" y="61436"/>
                      <a:pt x="17812" y="79248"/>
                      <a:pt x="39624" y="79248"/>
                    </a:cubicBezTo>
                    <a:cubicBezTo>
                      <a:pt x="61436" y="79248"/>
                      <a:pt x="79248" y="61436"/>
                      <a:pt x="79248" y="39624"/>
                    </a:cubicBezTo>
                    <a:cubicBezTo>
                      <a:pt x="79248" y="17812"/>
                      <a:pt x="61436" y="0"/>
                      <a:pt x="39624" y="0"/>
                    </a:cubicBezTo>
                    <a:close/>
                    <a:moveTo>
                      <a:pt x="39624" y="62579"/>
                    </a:moveTo>
                    <a:cubicBezTo>
                      <a:pt x="27051" y="62579"/>
                      <a:pt x="16764" y="52292"/>
                      <a:pt x="16764" y="39719"/>
                    </a:cubicBezTo>
                    <a:cubicBezTo>
                      <a:pt x="16764" y="27146"/>
                      <a:pt x="27051" y="16859"/>
                      <a:pt x="39624" y="16859"/>
                    </a:cubicBezTo>
                    <a:cubicBezTo>
                      <a:pt x="52197" y="16859"/>
                      <a:pt x="62484" y="27146"/>
                      <a:pt x="62484" y="39719"/>
                    </a:cubicBezTo>
                    <a:cubicBezTo>
                      <a:pt x="62484" y="52292"/>
                      <a:pt x="52197" y="62579"/>
                      <a:pt x="39624" y="62579"/>
                    </a:cubicBezTo>
                    <a:close/>
                  </a:path>
                </a:pathLst>
              </a:custGeom>
              <a:grpFill/>
              <a:ln w="3175" cap="flat">
                <a:noFill/>
                <a:prstDash val="solid"/>
                <a:miter/>
              </a:ln>
            </p:spPr>
            <p:txBody>
              <a:bodyPr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9pPr>
              </a:lstStyle>
              <a:p>
                <a:endParaRPr lang="en-US"/>
              </a:p>
            </p:txBody>
          </p:sp>
          <p:sp>
            <p:nvSpPr>
              <p:cNvPr id="25" name="Freeform: Shape 24">
                <a:extLst>
                  <a:ext uri="{FF2B5EF4-FFF2-40B4-BE49-F238E27FC236}">
                    <a16:creationId xmlns:a16="http://schemas.microsoft.com/office/drawing/2014/main" id="{390418B3-7814-3D67-8753-A8FA4DCBEAB8}"/>
                  </a:ext>
                </a:extLst>
              </p:cNvPr>
              <p:cNvSpPr/>
              <p:nvPr/>
            </p:nvSpPr>
            <p:spPr>
              <a:xfrm>
                <a:off x="6244999" y="3280973"/>
                <a:ext cx="318008" cy="290429"/>
              </a:xfrm>
              <a:custGeom>
                <a:avLst/>
                <a:gdLst>
                  <a:gd name="connsiteX0" fmla="*/ 310515 w 318008"/>
                  <a:gd name="connsiteY0" fmla="*/ 143268 h 290429"/>
                  <a:gd name="connsiteX1" fmla="*/ 301085 w 318008"/>
                  <a:gd name="connsiteY1" fmla="*/ 150412 h 290429"/>
                  <a:gd name="connsiteX2" fmla="*/ 159639 w 318008"/>
                  <a:gd name="connsiteY2" fmla="*/ 273666 h 290429"/>
                  <a:gd name="connsiteX3" fmla="*/ 29337 w 318008"/>
                  <a:gd name="connsiteY3" fmla="*/ 72117 h 290429"/>
                  <a:gd name="connsiteX4" fmla="*/ 106109 w 318008"/>
                  <a:gd name="connsiteY4" fmla="*/ 87452 h 290429"/>
                  <a:gd name="connsiteX5" fmla="*/ 144209 w 318008"/>
                  <a:gd name="connsiteY5" fmla="*/ 127457 h 290429"/>
                  <a:gd name="connsiteX6" fmla="*/ 174974 w 318008"/>
                  <a:gd name="connsiteY6" fmla="*/ 127457 h 290429"/>
                  <a:gd name="connsiteX7" fmla="*/ 213074 w 318008"/>
                  <a:gd name="connsiteY7" fmla="*/ 87452 h 290429"/>
                  <a:gd name="connsiteX8" fmla="*/ 289751 w 318008"/>
                  <a:gd name="connsiteY8" fmla="*/ 72212 h 290429"/>
                  <a:gd name="connsiteX9" fmla="*/ 301276 w 318008"/>
                  <a:gd name="connsiteY9" fmla="*/ 113550 h 290429"/>
                  <a:gd name="connsiteX10" fmla="*/ 310610 w 318008"/>
                  <a:gd name="connsiteY10" fmla="*/ 120885 h 290429"/>
                  <a:gd name="connsiteX11" fmla="*/ 317945 w 318008"/>
                  <a:gd name="connsiteY11" fmla="*/ 111550 h 290429"/>
                  <a:gd name="connsiteX12" fmla="*/ 271463 w 318008"/>
                  <a:gd name="connsiteY12" fmla="*/ 17253 h 290429"/>
                  <a:gd name="connsiteX13" fmla="*/ 47625 w 318008"/>
                  <a:gd name="connsiteY13" fmla="*/ 17253 h 290429"/>
                  <a:gd name="connsiteX14" fmla="*/ 0 w 318008"/>
                  <a:gd name="connsiteY14" fmla="*/ 130886 h 290429"/>
                  <a:gd name="connsiteX15" fmla="*/ 159544 w 318008"/>
                  <a:gd name="connsiteY15" fmla="*/ 290430 h 290429"/>
                  <a:gd name="connsiteX16" fmla="*/ 264890 w 318008"/>
                  <a:gd name="connsiteY16" fmla="*/ 250710 h 290429"/>
                  <a:gd name="connsiteX17" fmla="*/ 317659 w 318008"/>
                  <a:gd name="connsiteY17" fmla="*/ 152698 h 290429"/>
                  <a:gd name="connsiteX18" fmla="*/ 310515 w 318008"/>
                  <a:gd name="connsiteY18" fmla="*/ 143268 h 290429"/>
                  <a:gd name="connsiteX19" fmla="*/ 159639 w 318008"/>
                  <a:gd name="connsiteY19" fmla="*/ 117170 h 290429"/>
                  <a:gd name="connsiteX20" fmla="*/ 129730 w 318008"/>
                  <a:gd name="connsiteY20" fmla="*/ 89357 h 290429"/>
                  <a:gd name="connsiteX21" fmla="*/ 189452 w 318008"/>
                  <a:gd name="connsiteY21" fmla="*/ 89357 h 290429"/>
                  <a:gd name="connsiteX22" fmla="*/ 159639 w 318008"/>
                  <a:gd name="connsiteY22" fmla="*/ 117170 h 290429"/>
                  <a:gd name="connsiteX23" fmla="*/ 250127 w 318008"/>
                  <a:gd name="connsiteY23" fmla="*/ 24777 h 290429"/>
                  <a:gd name="connsiteX24" fmla="*/ 69056 w 318008"/>
                  <a:gd name="connsiteY24" fmla="*/ 24777 h 290429"/>
                  <a:gd name="connsiteX25" fmla="*/ 250127 w 318008"/>
                  <a:gd name="connsiteY25" fmla="*/ 24777 h 290429"/>
                  <a:gd name="connsiteX26" fmla="*/ 52673 w 318008"/>
                  <a:gd name="connsiteY26" fmla="*/ 36207 h 290429"/>
                  <a:gd name="connsiteX27" fmla="*/ 266510 w 318008"/>
                  <a:gd name="connsiteY27" fmla="*/ 36207 h 290429"/>
                  <a:gd name="connsiteX28" fmla="*/ 281845 w 318008"/>
                  <a:gd name="connsiteY28" fmla="*/ 57067 h 290429"/>
                  <a:gd name="connsiteX29" fmla="*/ 37243 w 318008"/>
                  <a:gd name="connsiteY29" fmla="*/ 57067 h 290429"/>
                  <a:gd name="connsiteX30" fmla="*/ 52673 w 318008"/>
                  <a:gd name="connsiteY30" fmla="*/ 36207 h 290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18008" h="290429">
                    <a:moveTo>
                      <a:pt x="310515" y="143268"/>
                    </a:moveTo>
                    <a:cubicBezTo>
                      <a:pt x="305943" y="142602"/>
                      <a:pt x="301752" y="145840"/>
                      <a:pt x="301085" y="150412"/>
                    </a:cubicBezTo>
                    <a:cubicBezTo>
                      <a:pt x="291465" y="220707"/>
                      <a:pt x="230600" y="273666"/>
                      <a:pt x="159639" y="273666"/>
                    </a:cubicBezTo>
                    <a:cubicBezTo>
                      <a:pt x="56197" y="273666"/>
                      <a:pt x="-13145" y="166414"/>
                      <a:pt x="29337" y="72117"/>
                    </a:cubicBezTo>
                    <a:cubicBezTo>
                      <a:pt x="51340" y="79356"/>
                      <a:pt x="77534" y="84499"/>
                      <a:pt x="106109" y="87452"/>
                    </a:cubicBezTo>
                    <a:cubicBezTo>
                      <a:pt x="108299" y="92310"/>
                      <a:pt x="107537" y="90786"/>
                      <a:pt x="144209" y="127457"/>
                    </a:cubicBezTo>
                    <a:cubicBezTo>
                      <a:pt x="152686" y="135934"/>
                      <a:pt x="166497" y="135934"/>
                      <a:pt x="174974" y="127457"/>
                    </a:cubicBezTo>
                    <a:cubicBezTo>
                      <a:pt x="211646" y="90786"/>
                      <a:pt x="210884" y="92214"/>
                      <a:pt x="213074" y="87452"/>
                    </a:cubicBezTo>
                    <a:cubicBezTo>
                      <a:pt x="241649" y="84594"/>
                      <a:pt x="267748" y="79451"/>
                      <a:pt x="289751" y="72212"/>
                    </a:cubicBezTo>
                    <a:cubicBezTo>
                      <a:pt x="295656" y="85261"/>
                      <a:pt x="299561" y="99168"/>
                      <a:pt x="301276" y="113550"/>
                    </a:cubicBezTo>
                    <a:cubicBezTo>
                      <a:pt x="301847" y="118122"/>
                      <a:pt x="306038" y="121456"/>
                      <a:pt x="310610" y="120885"/>
                    </a:cubicBezTo>
                    <a:cubicBezTo>
                      <a:pt x="315182" y="120313"/>
                      <a:pt x="318516" y="116122"/>
                      <a:pt x="317945" y="111550"/>
                    </a:cubicBezTo>
                    <a:cubicBezTo>
                      <a:pt x="313754" y="77165"/>
                      <a:pt x="298132" y="43446"/>
                      <a:pt x="271463" y="17253"/>
                    </a:cubicBezTo>
                    <a:cubicBezTo>
                      <a:pt x="251079" y="-5988"/>
                      <a:pt x="67532" y="-5512"/>
                      <a:pt x="47625" y="17253"/>
                    </a:cubicBezTo>
                    <a:cubicBezTo>
                      <a:pt x="17240" y="47161"/>
                      <a:pt x="0" y="87357"/>
                      <a:pt x="0" y="130886"/>
                    </a:cubicBezTo>
                    <a:cubicBezTo>
                      <a:pt x="0" y="218897"/>
                      <a:pt x="71533" y="290430"/>
                      <a:pt x="159544" y="290430"/>
                    </a:cubicBezTo>
                    <a:cubicBezTo>
                      <a:pt x="198311" y="290430"/>
                      <a:pt x="235744" y="276333"/>
                      <a:pt x="264890" y="250710"/>
                    </a:cubicBezTo>
                    <a:cubicBezTo>
                      <a:pt x="293751" y="225374"/>
                      <a:pt x="312420" y="190512"/>
                      <a:pt x="317659" y="152698"/>
                    </a:cubicBezTo>
                    <a:cubicBezTo>
                      <a:pt x="318326" y="148126"/>
                      <a:pt x="315087" y="143935"/>
                      <a:pt x="310515" y="143268"/>
                    </a:cubicBezTo>
                    <a:close/>
                    <a:moveTo>
                      <a:pt x="159639" y="117170"/>
                    </a:moveTo>
                    <a:cubicBezTo>
                      <a:pt x="156781" y="117170"/>
                      <a:pt x="158115" y="117741"/>
                      <a:pt x="129730" y="89357"/>
                    </a:cubicBezTo>
                    <a:cubicBezTo>
                      <a:pt x="149447" y="90405"/>
                      <a:pt x="169736" y="90405"/>
                      <a:pt x="189452" y="89357"/>
                    </a:cubicBezTo>
                    <a:cubicBezTo>
                      <a:pt x="161163" y="117741"/>
                      <a:pt x="162496" y="117170"/>
                      <a:pt x="159639" y="117170"/>
                    </a:cubicBezTo>
                    <a:close/>
                    <a:moveTo>
                      <a:pt x="250127" y="24777"/>
                    </a:moveTo>
                    <a:cubicBezTo>
                      <a:pt x="210979" y="35160"/>
                      <a:pt x="109728" y="35636"/>
                      <a:pt x="69056" y="24777"/>
                    </a:cubicBezTo>
                    <a:cubicBezTo>
                      <a:pt x="109252" y="14109"/>
                      <a:pt x="210026" y="14109"/>
                      <a:pt x="250127" y="24777"/>
                    </a:cubicBezTo>
                    <a:close/>
                    <a:moveTo>
                      <a:pt x="52673" y="36207"/>
                    </a:moveTo>
                    <a:cubicBezTo>
                      <a:pt x="84201" y="54210"/>
                      <a:pt x="236315" y="53543"/>
                      <a:pt x="266510" y="36207"/>
                    </a:cubicBezTo>
                    <a:cubicBezTo>
                      <a:pt x="272129" y="42589"/>
                      <a:pt x="277368" y="49638"/>
                      <a:pt x="281845" y="57067"/>
                    </a:cubicBezTo>
                    <a:cubicBezTo>
                      <a:pt x="213170" y="78594"/>
                      <a:pt x="106013" y="78594"/>
                      <a:pt x="37243" y="57067"/>
                    </a:cubicBezTo>
                    <a:cubicBezTo>
                      <a:pt x="41815" y="49733"/>
                      <a:pt x="46958" y="42780"/>
                      <a:pt x="52673" y="36207"/>
                    </a:cubicBezTo>
                    <a:close/>
                  </a:path>
                </a:pathLst>
              </a:custGeom>
              <a:grpFill/>
              <a:ln w="3175" cap="flat">
                <a:noFill/>
                <a:prstDash val="solid"/>
                <a:miter/>
              </a:ln>
            </p:spPr>
            <p:txBody>
              <a:bodyPr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9pPr>
              </a:lstStyle>
              <a:p>
                <a:endParaRPr lang="en-US"/>
              </a:p>
            </p:txBody>
          </p:sp>
          <p:sp>
            <p:nvSpPr>
              <p:cNvPr id="74" name="Freeform: Shape 73">
                <a:extLst>
                  <a:ext uri="{FF2B5EF4-FFF2-40B4-BE49-F238E27FC236}">
                    <a16:creationId xmlns:a16="http://schemas.microsoft.com/office/drawing/2014/main" id="{B0DBCA03-2B9D-5931-1E4F-87214848B4B2}"/>
                  </a:ext>
                </a:extLst>
              </p:cNvPr>
              <p:cNvSpPr/>
              <p:nvPr/>
            </p:nvSpPr>
            <p:spPr>
              <a:xfrm>
                <a:off x="6163370" y="2999902"/>
                <a:ext cx="482631" cy="268509"/>
              </a:xfrm>
              <a:custGeom>
                <a:avLst/>
                <a:gdLst>
                  <a:gd name="connsiteX0" fmla="*/ 460724 w 482631"/>
                  <a:gd name="connsiteY0" fmla="*/ 84296 h 268509"/>
                  <a:gd name="connsiteX1" fmla="*/ 433007 w 482631"/>
                  <a:gd name="connsiteY1" fmla="*/ 84296 h 268509"/>
                  <a:gd name="connsiteX2" fmla="*/ 308515 w 482631"/>
                  <a:gd name="connsiteY2" fmla="*/ 0 h 268509"/>
                  <a:gd name="connsiteX3" fmla="*/ 174117 w 482631"/>
                  <a:gd name="connsiteY3" fmla="*/ 0 h 268509"/>
                  <a:gd name="connsiteX4" fmla="*/ 49530 w 482631"/>
                  <a:gd name="connsiteY4" fmla="*/ 84296 h 268509"/>
                  <a:gd name="connsiteX5" fmla="*/ 21812 w 482631"/>
                  <a:gd name="connsiteY5" fmla="*/ 84296 h 268509"/>
                  <a:gd name="connsiteX6" fmla="*/ 0 w 482631"/>
                  <a:gd name="connsiteY6" fmla="*/ 106108 h 268509"/>
                  <a:gd name="connsiteX7" fmla="*/ 0 w 482631"/>
                  <a:gd name="connsiteY7" fmla="*/ 158972 h 268509"/>
                  <a:gd name="connsiteX8" fmla="*/ 21812 w 482631"/>
                  <a:gd name="connsiteY8" fmla="*/ 180784 h 268509"/>
                  <a:gd name="connsiteX9" fmla="*/ 48196 w 482631"/>
                  <a:gd name="connsiteY9" fmla="*/ 180784 h 268509"/>
                  <a:gd name="connsiteX10" fmla="*/ 174117 w 482631"/>
                  <a:gd name="connsiteY10" fmla="*/ 268510 h 268509"/>
                  <a:gd name="connsiteX11" fmla="*/ 308515 w 482631"/>
                  <a:gd name="connsiteY11" fmla="*/ 268510 h 268509"/>
                  <a:gd name="connsiteX12" fmla="*/ 434435 w 482631"/>
                  <a:gd name="connsiteY12" fmla="*/ 180784 h 268509"/>
                  <a:gd name="connsiteX13" fmla="*/ 460820 w 482631"/>
                  <a:gd name="connsiteY13" fmla="*/ 180784 h 268509"/>
                  <a:gd name="connsiteX14" fmla="*/ 482632 w 482631"/>
                  <a:gd name="connsiteY14" fmla="*/ 158972 h 268509"/>
                  <a:gd name="connsiteX15" fmla="*/ 482632 w 482631"/>
                  <a:gd name="connsiteY15" fmla="*/ 106108 h 268509"/>
                  <a:gd name="connsiteX16" fmla="*/ 460724 w 482631"/>
                  <a:gd name="connsiteY16" fmla="*/ 84296 h 268509"/>
                  <a:gd name="connsiteX17" fmla="*/ 43244 w 482631"/>
                  <a:gd name="connsiteY17" fmla="*/ 163925 h 268509"/>
                  <a:gd name="connsiteX18" fmla="*/ 21908 w 482631"/>
                  <a:gd name="connsiteY18" fmla="*/ 163925 h 268509"/>
                  <a:gd name="connsiteX19" fmla="*/ 16859 w 482631"/>
                  <a:gd name="connsiteY19" fmla="*/ 158877 h 268509"/>
                  <a:gd name="connsiteX20" fmla="*/ 16859 w 482631"/>
                  <a:gd name="connsiteY20" fmla="*/ 106013 h 268509"/>
                  <a:gd name="connsiteX21" fmla="*/ 21908 w 482631"/>
                  <a:gd name="connsiteY21" fmla="*/ 100965 h 268509"/>
                  <a:gd name="connsiteX22" fmla="*/ 44101 w 482631"/>
                  <a:gd name="connsiteY22" fmla="*/ 100965 h 268509"/>
                  <a:gd name="connsiteX23" fmla="*/ 43244 w 482631"/>
                  <a:gd name="connsiteY23" fmla="*/ 163925 h 268509"/>
                  <a:gd name="connsiteX24" fmla="*/ 425768 w 482631"/>
                  <a:gd name="connsiteY24" fmla="*/ 139160 h 268509"/>
                  <a:gd name="connsiteX25" fmla="*/ 308420 w 482631"/>
                  <a:gd name="connsiteY25" fmla="*/ 251650 h 268509"/>
                  <a:gd name="connsiteX26" fmla="*/ 174022 w 482631"/>
                  <a:gd name="connsiteY26" fmla="*/ 251650 h 268509"/>
                  <a:gd name="connsiteX27" fmla="*/ 62294 w 482631"/>
                  <a:gd name="connsiteY27" fmla="*/ 170307 h 268509"/>
                  <a:gd name="connsiteX28" fmla="*/ 62198 w 482631"/>
                  <a:gd name="connsiteY28" fmla="*/ 169736 h 268509"/>
                  <a:gd name="connsiteX29" fmla="*/ 174117 w 482631"/>
                  <a:gd name="connsiteY29" fmla="*/ 16764 h 268509"/>
                  <a:gd name="connsiteX30" fmla="*/ 308515 w 482631"/>
                  <a:gd name="connsiteY30" fmla="*/ 16764 h 268509"/>
                  <a:gd name="connsiteX31" fmla="*/ 425768 w 482631"/>
                  <a:gd name="connsiteY31" fmla="*/ 139160 h 268509"/>
                  <a:gd name="connsiteX32" fmla="*/ 465677 w 482631"/>
                  <a:gd name="connsiteY32" fmla="*/ 158877 h 268509"/>
                  <a:gd name="connsiteX33" fmla="*/ 460629 w 482631"/>
                  <a:gd name="connsiteY33" fmla="*/ 163925 h 268509"/>
                  <a:gd name="connsiteX34" fmla="*/ 439293 w 482631"/>
                  <a:gd name="connsiteY34" fmla="*/ 163925 h 268509"/>
                  <a:gd name="connsiteX35" fmla="*/ 438436 w 482631"/>
                  <a:gd name="connsiteY35" fmla="*/ 101060 h 268509"/>
                  <a:gd name="connsiteX36" fmla="*/ 460629 w 482631"/>
                  <a:gd name="connsiteY36" fmla="*/ 101060 h 268509"/>
                  <a:gd name="connsiteX37" fmla="*/ 465677 w 482631"/>
                  <a:gd name="connsiteY37" fmla="*/ 106108 h 268509"/>
                  <a:gd name="connsiteX38" fmla="*/ 465677 w 482631"/>
                  <a:gd name="connsiteY38" fmla="*/ 158877 h 268509"/>
                  <a:gd name="connsiteX39" fmla="*/ 465677 w 482631"/>
                  <a:gd name="connsiteY39" fmla="*/ 158877 h 268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82631" h="268509">
                    <a:moveTo>
                      <a:pt x="460724" y="84296"/>
                    </a:moveTo>
                    <a:lnTo>
                      <a:pt x="433007" y="84296"/>
                    </a:lnTo>
                    <a:cubicBezTo>
                      <a:pt x="413195" y="34957"/>
                      <a:pt x="364808" y="0"/>
                      <a:pt x="308515" y="0"/>
                    </a:cubicBezTo>
                    <a:lnTo>
                      <a:pt x="174117" y="0"/>
                    </a:lnTo>
                    <a:cubicBezTo>
                      <a:pt x="117729" y="0"/>
                      <a:pt x="69437" y="34957"/>
                      <a:pt x="49530" y="84296"/>
                    </a:cubicBezTo>
                    <a:lnTo>
                      <a:pt x="21812" y="84296"/>
                    </a:lnTo>
                    <a:cubicBezTo>
                      <a:pt x="9811" y="84296"/>
                      <a:pt x="0" y="94107"/>
                      <a:pt x="0" y="106108"/>
                    </a:cubicBezTo>
                    <a:lnTo>
                      <a:pt x="0" y="158972"/>
                    </a:lnTo>
                    <a:cubicBezTo>
                      <a:pt x="0" y="170974"/>
                      <a:pt x="9811" y="180784"/>
                      <a:pt x="21812" y="180784"/>
                    </a:cubicBezTo>
                    <a:lnTo>
                      <a:pt x="48196" y="180784"/>
                    </a:lnTo>
                    <a:cubicBezTo>
                      <a:pt x="67151" y="231934"/>
                      <a:pt x="116396" y="268510"/>
                      <a:pt x="174117" y="268510"/>
                    </a:cubicBezTo>
                    <a:lnTo>
                      <a:pt x="308515" y="268510"/>
                    </a:lnTo>
                    <a:cubicBezTo>
                      <a:pt x="366141" y="268510"/>
                      <a:pt x="415480" y="231934"/>
                      <a:pt x="434435" y="180784"/>
                    </a:cubicBezTo>
                    <a:lnTo>
                      <a:pt x="460820" y="180784"/>
                    </a:lnTo>
                    <a:cubicBezTo>
                      <a:pt x="472821" y="180784"/>
                      <a:pt x="482632" y="170974"/>
                      <a:pt x="482632" y="158972"/>
                    </a:cubicBezTo>
                    <a:lnTo>
                      <a:pt x="482632" y="106108"/>
                    </a:lnTo>
                    <a:cubicBezTo>
                      <a:pt x="482441" y="94012"/>
                      <a:pt x="472726" y="84296"/>
                      <a:pt x="460724" y="84296"/>
                    </a:cubicBezTo>
                    <a:close/>
                    <a:moveTo>
                      <a:pt x="43244" y="163925"/>
                    </a:moveTo>
                    <a:lnTo>
                      <a:pt x="21908" y="163925"/>
                    </a:lnTo>
                    <a:cubicBezTo>
                      <a:pt x="19145" y="163925"/>
                      <a:pt x="16859" y="161639"/>
                      <a:pt x="16859" y="158877"/>
                    </a:cubicBezTo>
                    <a:lnTo>
                      <a:pt x="16859" y="106013"/>
                    </a:lnTo>
                    <a:cubicBezTo>
                      <a:pt x="16859" y="103251"/>
                      <a:pt x="19145" y="100965"/>
                      <a:pt x="21908" y="100965"/>
                    </a:cubicBezTo>
                    <a:lnTo>
                      <a:pt x="44101" y="100965"/>
                    </a:lnTo>
                    <a:cubicBezTo>
                      <a:pt x="38862" y="121444"/>
                      <a:pt x="38576" y="143161"/>
                      <a:pt x="43244" y="163925"/>
                    </a:cubicBezTo>
                    <a:close/>
                    <a:moveTo>
                      <a:pt x="425768" y="139160"/>
                    </a:moveTo>
                    <a:cubicBezTo>
                      <a:pt x="423101" y="201549"/>
                      <a:pt x="371666" y="251650"/>
                      <a:pt x="308420" y="251650"/>
                    </a:cubicBezTo>
                    <a:lnTo>
                      <a:pt x="174022" y="251650"/>
                    </a:lnTo>
                    <a:cubicBezTo>
                      <a:pt x="121825" y="251650"/>
                      <a:pt x="77534" y="217456"/>
                      <a:pt x="62294" y="170307"/>
                    </a:cubicBezTo>
                    <a:cubicBezTo>
                      <a:pt x="62294" y="170117"/>
                      <a:pt x="62198" y="169926"/>
                      <a:pt x="62198" y="169736"/>
                    </a:cubicBezTo>
                    <a:cubicBezTo>
                      <a:pt x="38195" y="94679"/>
                      <a:pt x="94393" y="16764"/>
                      <a:pt x="174117" y="16764"/>
                    </a:cubicBezTo>
                    <a:lnTo>
                      <a:pt x="308515" y="16764"/>
                    </a:lnTo>
                    <a:cubicBezTo>
                      <a:pt x="375476" y="16764"/>
                      <a:pt x="428530" y="72771"/>
                      <a:pt x="425768" y="139160"/>
                    </a:cubicBezTo>
                    <a:close/>
                    <a:moveTo>
                      <a:pt x="465677" y="158877"/>
                    </a:moveTo>
                    <a:cubicBezTo>
                      <a:pt x="465677" y="161639"/>
                      <a:pt x="463391" y="163925"/>
                      <a:pt x="460629" y="163925"/>
                    </a:cubicBezTo>
                    <a:lnTo>
                      <a:pt x="439293" y="163925"/>
                    </a:lnTo>
                    <a:cubicBezTo>
                      <a:pt x="443960" y="143351"/>
                      <a:pt x="443675" y="121634"/>
                      <a:pt x="438436" y="101060"/>
                    </a:cubicBezTo>
                    <a:lnTo>
                      <a:pt x="460629" y="101060"/>
                    </a:lnTo>
                    <a:cubicBezTo>
                      <a:pt x="463391" y="101060"/>
                      <a:pt x="465677" y="103346"/>
                      <a:pt x="465677" y="106108"/>
                    </a:cubicBezTo>
                    <a:lnTo>
                      <a:pt x="465677" y="158877"/>
                    </a:lnTo>
                    <a:lnTo>
                      <a:pt x="465677" y="158877"/>
                    </a:lnTo>
                    <a:close/>
                  </a:path>
                </a:pathLst>
              </a:custGeom>
              <a:grpFill/>
              <a:ln w="3175" cap="flat">
                <a:noFill/>
                <a:prstDash val="solid"/>
                <a:miter/>
              </a:ln>
            </p:spPr>
            <p:txBody>
              <a:bodyPr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9pPr>
              </a:lstStyle>
              <a:p>
                <a:endParaRPr lang="en-US"/>
              </a:p>
            </p:txBody>
          </p:sp>
          <p:sp>
            <p:nvSpPr>
              <p:cNvPr id="75" name="Freeform: Shape 74">
                <a:extLst>
                  <a:ext uri="{FF2B5EF4-FFF2-40B4-BE49-F238E27FC236}">
                    <a16:creationId xmlns:a16="http://schemas.microsoft.com/office/drawing/2014/main" id="{F3FCA1A9-6603-F395-EAD0-64F8729E0016}"/>
                  </a:ext>
                </a:extLst>
              </p:cNvPr>
              <p:cNvSpPr/>
              <p:nvPr/>
            </p:nvSpPr>
            <p:spPr>
              <a:xfrm>
                <a:off x="6246428" y="3037526"/>
                <a:ext cx="316420" cy="193166"/>
              </a:xfrm>
              <a:custGeom>
                <a:avLst/>
                <a:gdLst>
                  <a:gd name="connsiteX0" fmla="*/ 219837 w 316420"/>
                  <a:gd name="connsiteY0" fmla="*/ 0 h 193166"/>
                  <a:gd name="connsiteX1" fmla="*/ 177737 w 316420"/>
                  <a:gd name="connsiteY1" fmla="*/ 0 h 193166"/>
                  <a:gd name="connsiteX2" fmla="*/ 169354 w 316420"/>
                  <a:gd name="connsiteY2" fmla="*/ 8382 h 193166"/>
                  <a:gd name="connsiteX3" fmla="*/ 177737 w 316420"/>
                  <a:gd name="connsiteY3" fmla="*/ 16764 h 193166"/>
                  <a:gd name="connsiteX4" fmla="*/ 219837 w 316420"/>
                  <a:gd name="connsiteY4" fmla="*/ 16764 h 193166"/>
                  <a:gd name="connsiteX5" fmla="*/ 299657 w 316420"/>
                  <a:gd name="connsiteY5" fmla="*/ 96583 h 193166"/>
                  <a:gd name="connsiteX6" fmla="*/ 219837 w 316420"/>
                  <a:gd name="connsiteY6" fmla="*/ 176403 h 193166"/>
                  <a:gd name="connsiteX7" fmla="*/ 96584 w 316420"/>
                  <a:gd name="connsiteY7" fmla="*/ 176403 h 193166"/>
                  <a:gd name="connsiteX8" fmla="*/ 16764 w 316420"/>
                  <a:gd name="connsiteY8" fmla="*/ 96583 h 193166"/>
                  <a:gd name="connsiteX9" fmla="*/ 96584 w 316420"/>
                  <a:gd name="connsiteY9" fmla="*/ 16764 h 193166"/>
                  <a:gd name="connsiteX10" fmla="*/ 138684 w 316420"/>
                  <a:gd name="connsiteY10" fmla="*/ 16764 h 193166"/>
                  <a:gd name="connsiteX11" fmla="*/ 147066 w 316420"/>
                  <a:gd name="connsiteY11" fmla="*/ 8382 h 193166"/>
                  <a:gd name="connsiteX12" fmla="*/ 138684 w 316420"/>
                  <a:gd name="connsiteY12" fmla="*/ 0 h 193166"/>
                  <a:gd name="connsiteX13" fmla="*/ 96584 w 316420"/>
                  <a:gd name="connsiteY13" fmla="*/ 0 h 193166"/>
                  <a:gd name="connsiteX14" fmla="*/ 0 w 316420"/>
                  <a:gd name="connsiteY14" fmla="*/ 96583 h 193166"/>
                  <a:gd name="connsiteX15" fmla="*/ 96584 w 316420"/>
                  <a:gd name="connsiteY15" fmla="*/ 193167 h 193166"/>
                  <a:gd name="connsiteX16" fmla="*/ 219837 w 316420"/>
                  <a:gd name="connsiteY16" fmla="*/ 193167 h 193166"/>
                  <a:gd name="connsiteX17" fmla="*/ 316421 w 316420"/>
                  <a:gd name="connsiteY17" fmla="*/ 96583 h 193166"/>
                  <a:gd name="connsiteX18" fmla="*/ 219837 w 316420"/>
                  <a:gd name="connsiteY18" fmla="*/ 0 h 193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6420" h="193166">
                    <a:moveTo>
                      <a:pt x="219837" y="0"/>
                    </a:moveTo>
                    <a:lnTo>
                      <a:pt x="177737" y="0"/>
                    </a:lnTo>
                    <a:cubicBezTo>
                      <a:pt x="173069" y="0"/>
                      <a:pt x="169354" y="3715"/>
                      <a:pt x="169354" y="8382"/>
                    </a:cubicBezTo>
                    <a:cubicBezTo>
                      <a:pt x="169354" y="13049"/>
                      <a:pt x="173069" y="16764"/>
                      <a:pt x="177737" y="16764"/>
                    </a:cubicBezTo>
                    <a:lnTo>
                      <a:pt x="219837" y="16764"/>
                    </a:lnTo>
                    <a:cubicBezTo>
                      <a:pt x="263843" y="16764"/>
                      <a:pt x="299657" y="52578"/>
                      <a:pt x="299657" y="96583"/>
                    </a:cubicBezTo>
                    <a:cubicBezTo>
                      <a:pt x="299657" y="140589"/>
                      <a:pt x="263843" y="176403"/>
                      <a:pt x="219837" y="176403"/>
                    </a:cubicBezTo>
                    <a:lnTo>
                      <a:pt x="96584" y="176403"/>
                    </a:lnTo>
                    <a:cubicBezTo>
                      <a:pt x="52578" y="176403"/>
                      <a:pt x="16764" y="140589"/>
                      <a:pt x="16764" y="96583"/>
                    </a:cubicBezTo>
                    <a:cubicBezTo>
                      <a:pt x="16764" y="52578"/>
                      <a:pt x="52578" y="16764"/>
                      <a:pt x="96584" y="16764"/>
                    </a:cubicBezTo>
                    <a:lnTo>
                      <a:pt x="138684" y="16764"/>
                    </a:lnTo>
                    <a:cubicBezTo>
                      <a:pt x="143351" y="16764"/>
                      <a:pt x="147066" y="13049"/>
                      <a:pt x="147066" y="8382"/>
                    </a:cubicBezTo>
                    <a:cubicBezTo>
                      <a:pt x="147066" y="3715"/>
                      <a:pt x="143351" y="0"/>
                      <a:pt x="138684" y="0"/>
                    </a:cubicBezTo>
                    <a:lnTo>
                      <a:pt x="96584" y="0"/>
                    </a:lnTo>
                    <a:cubicBezTo>
                      <a:pt x="43339" y="0"/>
                      <a:pt x="0" y="43339"/>
                      <a:pt x="0" y="96583"/>
                    </a:cubicBezTo>
                    <a:cubicBezTo>
                      <a:pt x="0" y="149828"/>
                      <a:pt x="43339" y="193167"/>
                      <a:pt x="96584" y="193167"/>
                    </a:cubicBezTo>
                    <a:lnTo>
                      <a:pt x="219837" y="193167"/>
                    </a:lnTo>
                    <a:cubicBezTo>
                      <a:pt x="273082" y="193167"/>
                      <a:pt x="316421" y="149828"/>
                      <a:pt x="316421" y="96583"/>
                    </a:cubicBezTo>
                    <a:cubicBezTo>
                      <a:pt x="316421" y="43339"/>
                      <a:pt x="273082" y="0"/>
                      <a:pt x="219837" y="0"/>
                    </a:cubicBezTo>
                    <a:close/>
                  </a:path>
                </a:pathLst>
              </a:custGeom>
              <a:grpFill/>
              <a:ln w="3175" cap="flat">
                <a:noFill/>
                <a:prstDash val="solid"/>
                <a:miter/>
              </a:ln>
            </p:spPr>
            <p:txBody>
              <a:bodyPr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9pPr>
              </a:lstStyle>
              <a:p>
                <a:endParaRPr lang="en-US"/>
              </a:p>
            </p:txBody>
          </p:sp>
        </p:grpSp>
      </p:grpSp>
      <p:sp>
        <p:nvSpPr>
          <p:cNvPr id="76" name="TextBox 11">
            <a:extLst>
              <a:ext uri="{FF2B5EF4-FFF2-40B4-BE49-F238E27FC236}">
                <a16:creationId xmlns:a16="http://schemas.microsoft.com/office/drawing/2014/main" id="{7531867F-AF7F-627A-1BC1-FC8084164BCD}"/>
              </a:ext>
            </a:extLst>
          </p:cNvPr>
          <p:cNvSpPr txBox="1"/>
          <p:nvPr/>
        </p:nvSpPr>
        <p:spPr>
          <a:xfrm>
            <a:off x="1443898" y="5414427"/>
            <a:ext cx="4846320" cy="307777"/>
          </a:xfrm>
          <a:prstGeom prst="rect">
            <a:avLst/>
          </a:prstGeom>
          <a:noFill/>
        </p:spPr>
        <p:txBody>
          <a:bodyPr rot="0" spcFirstLastPara="0" vert="horz" wrap="square" lIns="91440" tIns="45720" rIns="91440" bIns="45720" numCol="1" spcCol="0" rtlCol="0" fromWordArt="0" anchor="b" anchorCtr="0" forceAA="0" compatLnSpc="1">
            <a:prstTxWarp prst="textNoShape">
              <a:avLst/>
            </a:prstTxWarp>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9pPr>
          </a:lstStyle>
          <a:p>
            <a:pPr indent="-228600"/>
            <a:r>
              <a:rPr lang="en-US" sz="1400" b="1"/>
              <a:t>Growth of AI</a:t>
            </a:r>
          </a:p>
        </p:txBody>
      </p:sp>
      <p:sp>
        <p:nvSpPr>
          <p:cNvPr id="77" name="TextBox 11">
            <a:extLst>
              <a:ext uri="{FF2B5EF4-FFF2-40B4-BE49-F238E27FC236}">
                <a16:creationId xmlns:a16="http://schemas.microsoft.com/office/drawing/2014/main" id="{2F088AB5-45E7-70C6-9BC7-E0FAEE0B61BA}"/>
              </a:ext>
            </a:extLst>
          </p:cNvPr>
          <p:cNvSpPr txBox="1"/>
          <p:nvPr/>
        </p:nvSpPr>
        <p:spPr>
          <a:xfrm>
            <a:off x="7045850" y="5414427"/>
            <a:ext cx="4846320" cy="307777"/>
          </a:xfrm>
          <a:prstGeom prst="rect">
            <a:avLst/>
          </a:prstGeom>
          <a:noFill/>
        </p:spPr>
        <p:txBody>
          <a:bodyPr rot="0" spcFirstLastPara="0" vert="horz" wrap="square" lIns="91440" tIns="45720" rIns="91440" bIns="45720" numCol="1" spcCol="0" rtlCol="0" fromWordArt="0" anchor="b" anchorCtr="0" forceAA="0" compatLnSpc="1">
            <a:prstTxWarp prst="textNoShape">
              <a:avLst/>
            </a:prstTxWarp>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lvl9pPr>
          </a:lstStyle>
          <a:p>
            <a:pPr indent="-228600"/>
            <a:r>
              <a:rPr lang="en-US" sz="1400" b="1"/>
              <a:t>Growth of AI</a:t>
            </a:r>
          </a:p>
        </p:txBody>
      </p:sp>
    </p:spTree>
    <p:extLst>
      <p:ext uri="{BB962C8B-B14F-4D97-AF65-F5344CB8AC3E}">
        <p14:creationId xmlns:p14="http://schemas.microsoft.com/office/powerpoint/2010/main" val="519851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9090E-09C1-4FCE-6D1D-722408C2CE35}"/>
              </a:ext>
            </a:extLst>
          </p:cNvPr>
          <p:cNvSpPr>
            <a:spLocks noGrp="1"/>
          </p:cNvSpPr>
          <p:nvPr>
            <p:ph type="title"/>
          </p:nvPr>
        </p:nvSpPr>
        <p:spPr>
          <a:xfrm>
            <a:off x="674741" y="365760"/>
            <a:ext cx="10842022" cy="1047382"/>
          </a:xfrm>
        </p:spPr>
        <p:txBody>
          <a:bodyPr/>
          <a:lstStyle/>
          <a:p>
            <a:r>
              <a:rPr lang="en-US" sz="3600">
                <a:latin typeface="Tenorite"/>
              </a:rPr>
              <a:t>Transformative Solutions Through</a:t>
            </a:r>
            <a:br>
              <a:rPr lang="en-US" sz="3600"/>
            </a:br>
            <a:r>
              <a:rPr lang="en-US" sz="3600">
                <a:latin typeface="Tenorite"/>
              </a:rPr>
              <a:t>Comprehensive Capabilities </a:t>
            </a:r>
          </a:p>
        </p:txBody>
      </p:sp>
      <p:sp>
        <p:nvSpPr>
          <p:cNvPr id="17" name="TextBox 16">
            <a:extLst>
              <a:ext uri="{FF2B5EF4-FFF2-40B4-BE49-F238E27FC236}">
                <a16:creationId xmlns:a16="http://schemas.microsoft.com/office/drawing/2014/main" id="{03762919-EFCE-2493-A8CF-FDD03A779E99}"/>
              </a:ext>
            </a:extLst>
          </p:cNvPr>
          <p:cNvSpPr txBox="1"/>
          <p:nvPr/>
        </p:nvSpPr>
        <p:spPr>
          <a:xfrm>
            <a:off x="6096000" y="1802939"/>
            <a:ext cx="5421011" cy="1200329"/>
          </a:xfrm>
          <a:prstGeom prst="rect">
            <a:avLst/>
          </a:prstGeom>
          <a:noFill/>
        </p:spPr>
        <p:txBody>
          <a:bodyPr wrap="square" rtlCol="0">
            <a:spAutoFit/>
          </a:bodyPr>
          <a:lstStyle/>
          <a:p>
            <a:r>
              <a:rPr lang="en-US">
                <a:solidFill>
                  <a:schemeClr val="tx1"/>
                </a:solidFill>
              </a:rPr>
              <a:t>Our plan, build, run capabilities can help secure your organization more efficiently and effectively. Our global team of professionals can accelerate your success with leading solutions powered by:</a:t>
            </a:r>
          </a:p>
        </p:txBody>
      </p:sp>
      <p:grpSp>
        <p:nvGrpSpPr>
          <p:cNvPr id="18" name="Group 17">
            <a:extLst>
              <a:ext uri="{FF2B5EF4-FFF2-40B4-BE49-F238E27FC236}">
                <a16:creationId xmlns:a16="http://schemas.microsoft.com/office/drawing/2014/main" id="{D858F2CF-8105-250D-BB0F-56DF18A38BC0}"/>
              </a:ext>
            </a:extLst>
          </p:cNvPr>
          <p:cNvGrpSpPr/>
          <p:nvPr/>
        </p:nvGrpSpPr>
        <p:grpSpPr>
          <a:xfrm>
            <a:off x="807963" y="1566381"/>
            <a:ext cx="4418851" cy="4985335"/>
            <a:chOff x="385026" y="1492328"/>
            <a:chExt cx="4844547" cy="4970975"/>
          </a:xfrm>
        </p:grpSpPr>
        <p:sp>
          <p:nvSpPr>
            <p:cNvPr id="19" name="Oval 18">
              <a:extLst>
                <a:ext uri="{FF2B5EF4-FFF2-40B4-BE49-F238E27FC236}">
                  <a16:creationId xmlns:a16="http://schemas.microsoft.com/office/drawing/2014/main" id="{35423A44-C58A-CE05-5646-6D25D6398876}"/>
                </a:ext>
              </a:extLst>
            </p:cNvPr>
            <p:cNvSpPr>
              <a:spLocks/>
            </p:cNvSpPr>
            <p:nvPr/>
          </p:nvSpPr>
          <p:spPr bwMode="blackWhite">
            <a:xfrm>
              <a:off x="385026" y="2019102"/>
              <a:ext cx="4844547" cy="4444201"/>
            </a:xfrm>
            <a:prstGeom prst="ellipse">
              <a:avLst/>
            </a:prstGeom>
            <a:solidFill>
              <a:schemeClr val="bg1"/>
            </a:solidFill>
            <a:ln w="12700">
              <a:gradFill flip="none" rotWithShape="1">
                <a:gsLst>
                  <a:gs pos="49000">
                    <a:schemeClr val="bg1"/>
                  </a:gs>
                  <a:gs pos="100000">
                    <a:schemeClr val="bg1">
                      <a:lumMod val="75000"/>
                    </a:schemeClr>
                  </a:gs>
                </a:gsLst>
                <a:lin ang="5400000" scaled="1"/>
                <a:tileRect/>
              </a:gradFill>
              <a:round/>
              <a:headEnd/>
              <a:tailEnd/>
            </a:ln>
          </p:spPr>
          <p:txBody>
            <a:bodyPr wrap="square" tIns="548640" anchor="t" anchorCtr="0">
              <a:noAutofit/>
            </a:bodyPr>
            <a:lstStyle/>
            <a:p>
              <a:pPr algn="ctr">
                <a:lnSpc>
                  <a:spcPct val="106000"/>
                </a:lnSpc>
                <a:buClr>
                  <a:srgbClr val="000000"/>
                </a:buClr>
                <a:defRPr/>
              </a:pPr>
              <a:endParaRPr lang="en-GB" sz="900" b="1">
                <a:solidFill>
                  <a:schemeClr val="tx1"/>
                </a:solidFill>
              </a:endParaRPr>
            </a:p>
            <a:p>
              <a:pPr algn="ctr">
                <a:lnSpc>
                  <a:spcPct val="106000"/>
                </a:lnSpc>
                <a:buClr>
                  <a:srgbClr val="000000"/>
                </a:buClr>
                <a:defRPr/>
              </a:pPr>
              <a:endParaRPr lang="en-GB" sz="900" b="1">
                <a:solidFill>
                  <a:schemeClr val="tx1"/>
                </a:solidFill>
              </a:endParaRPr>
            </a:p>
          </p:txBody>
        </p:sp>
        <p:sp>
          <p:nvSpPr>
            <p:cNvPr id="20" name="Oval 19">
              <a:extLst>
                <a:ext uri="{FF2B5EF4-FFF2-40B4-BE49-F238E27FC236}">
                  <a16:creationId xmlns:a16="http://schemas.microsoft.com/office/drawing/2014/main" id="{E4E7B08B-0771-2A16-3FA3-5C35B0C76858}"/>
                </a:ext>
              </a:extLst>
            </p:cNvPr>
            <p:cNvSpPr>
              <a:spLocks/>
            </p:cNvSpPr>
            <p:nvPr/>
          </p:nvSpPr>
          <p:spPr bwMode="blackWhite">
            <a:xfrm>
              <a:off x="385026" y="1775951"/>
              <a:ext cx="4844547" cy="4444201"/>
            </a:xfrm>
            <a:prstGeom prst="ellipse">
              <a:avLst/>
            </a:prstGeom>
            <a:solidFill>
              <a:schemeClr val="bg1"/>
            </a:solidFill>
            <a:ln w="12700">
              <a:gradFill flip="none" rotWithShape="1">
                <a:gsLst>
                  <a:gs pos="49000">
                    <a:schemeClr val="bg1"/>
                  </a:gs>
                  <a:gs pos="100000">
                    <a:schemeClr val="bg1">
                      <a:lumMod val="75000"/>
                    </a:schemeClr>
                  </a:gs>
                </a:gsLst>
                <a:lin ang="5400000" scaled="1"/>
                <a:tileRect/>
              </a:gradFill>
              <a:round/>
              <a:headEnd/>
              <a:tailEnd/>
            </a:ln>
          </p:spPr>
          <p:txBody>
            <a:bodyPr wrap="square" tIns="548640" anchor="t" anchorCtr="0">
              <a:noAutofit/>
            </a:bodyPr>
            <a:lstStyle/>
            <a:p>
              <a:pPr algn="ctr">
                <a:lnSpc>
                  <a:spcPct val="106000"/>
                </a:lnSpc>
                <a:buClr>
                  <a:srgbClr val="000000"/>
                </a:buClr>
                <a:defRPr/>
              </a:pPr>
              <a:endParaRPr lang="en-GB" sz="900" b="1">
                <a:solidFill>
                  <a:schemeClr val="tx1"/>
                </a:solidFill>
              </a:endParaRPr>
            </a:p>
            <a:p>
              <a:pPr algn="ctr">
                <a:lnSpc>
                  <a:spcPct val="106000"/>
                </a:lnSpc>
                <a:buClr>
                  <a:srgbClr val="000000"/>
                </a:buClr>
                <a:defRPr/>
              </a:pPr>
              <a:endParaRPr lang="en-GB" sz="900" b="1">
                <a:solidFill>
                  <a:schemeClr val="tx1"/>
                </a:solidFill>
              </a:endParaRPr>
            </a:p>
          </p:txBody>
        </p:sp>
        <p:sp>
          <p:nvSpPr>
            <p:cNvPr id="22" name="Oval 21">
              <a:extLst>
                <a:ext uri="{FF2B5EF4-FFF2-40B4-BE49-F238E27FC236}">
                  <a16:creationId xmlns:a16="http://schemas.microsoft.com/office/drawing/2014/main" id="{AB60F741-7F59-DC7A-2D6B-3AD44E6A4F79}"/>
                </a:ext>
              </a:extLst>
            </p:cNvPr>
            <p:cNvSpPr>
              <a:spLocks/>
            </p:cNvSpPr>
            <p:nvPr/>
          </p:nvSpPr>
          <p:spPr bwMode="blackWhite">
            <a:xfrm>
              <a:off x="385026" y="1492328"/>
              <a:ext cx="4844547" cy="4456199"/>
            </a:xfrm>
            <a:prstGeom prst="ellipse">
              <a:avLst/>
            </a:prstGeom>
            <a:solidFill>
              <a:schemeClr val="bg1"/>
            </a:solidFill>
            <a:ln w="12700">
              <a:gradFill flip="none" rotWithShape="1">
                <a:gsLst>
                  <a:gs pos="49000">
                    <a:schemeClr val="bg1"/>
                  </a:gs>
                  <a:gs pos="100000">
                    <a:schemeClr val="bg1">
                      <a:lumMod val="75000"/>
                    </a:schemeClr>
                  </a:gs>
                </a:gsLst>
                <a:lin ang="5400000" scaled="1"/>
                <a:tileRect/>
              </a:gradFill>
              <a:round/>
              <a:headEnd/>
              <a:tailEnd/>
            </a:ln>
          </p:spPr>
          <p:txBody>
            <a:bodyPr wrap="square" tIns="548640" anchor="t" anchorCtr="0">
              <a:noAutofit/>
            </a:bodyPr>
            <a:lstStyle/>
            <a:p>
              <a:pPr algn="ctr">
                <a:lnSpc>
                  <a:spcPct val="106000"/>
                </a:lnSpc>
                <a:buClr>
                  <a:srgbClr val="000000"/>
                </a:buClr>
                <a:defRPr/>
              </a:pPr>
              <a:endParaRPr lang="en-GB" sz="900" b="1">
                <a:solidFill>
                  <a:schemeClr val="tx1"/>
                </a:solidFill>
              </a:endParaRPr>
            </a:p>
            <a:p>
              <a:pPr algn="ctr">
                <a:lnSpc>
                  <a:spcPct val="106000"/>
                </a:lnSpc>
                <a:buClr>
                  <a:srgbClr val="000000"/>
                </a:buClr>
                <a:defRPr/>
              </a:pPr>
              <a:endParaRPr lang="en-GB" sz="900" b="1">
                <a:solidFill>
                  <a:schemeClr val="tx1"/>
                </a:solidFill>
              </a:endParaRPr>
            </a:p>
          </p:txBody>
        </p:sp>
        <p:sp>
          <p:nvSpPr>
            <p:cNvPr id="23" name="TextBox 22">
              <a:extLst>
                <a:ext uri="{FF2B5EF4-FFF2-40B4-BE49-F238E27FC236}">
                  <a16:creationId xmlns:a16="http://schemas.microsoft.com/office/drawing/2014/main" id="{30A79653-36A5-0A3A-A991-AC674963E994}"/>
                </a:ext>
              </a:extLst>
            </p:cNvPr>
            <p:cNvSpPr txBox="1"/>
            <p:nvPr/>
          </p:nvSpPr>
          <p:spPr>
            <a:xfrm>
              <a:off x="2210178" y="5707785"/>
              <a:ext cx="1211883" cy="201525"/>
            </a:xfrm>
            <a:prstGeom prst="rect">
              <a:avLst/>
            </a:prstGeom>
            <a:noFill/>
          </p:spPr>
          <p:txBody>
            <a:bodyPr wrap="square">
              <a:spAutoFit/>
            </a:bodyPr>
            <a:lstStyle/>
            <a:p>
              <a:pPr algn="ctr"/>
              <a:r>
                <a:rPr lang="en-US" sz="700">
                  <a:solidFill>
                    <a:schemeClr val="tx1"/>
                  </a:solidFill>
                  <a:cs typeface="Arial" panose="020B0604020202020204" pitchFamily="34" charset="0"/>
                </a:rPr>
                <a:t>Advisory and Strategy</a:t>
              </a:r>
            </a:p>
          </p:txBody>
        </p:sp>
        <p:sp>
          <p:nvSpPr>
            <p:cNvPr id="24" name="TextBox 23">
              <a:extLst>
                <a:ext uri="{FF2B5EF4-FFF2-40B4-BE49-F238E27FC236}">
                  <a16:creationId xmlns:a16="http://schemas.microsoft.com/office/drawing/2014/main" id="{C5107E7A-5AAB-F8D2-AF4B-64E44382B038}"/>
                </a:ext>
              </a:extLst>
            </p:cNvPr>
            <p:cNvSpPr txBox="1"/>
            <p:nvPr/>
          </p:nvSpPr>
          <p:spPr>
            <a:xfrm>
              <a:off x="2201358" y="5925595"/>
              <a:ext cx="1211883" cy="316682"/>
            </a:xfrm>
            <a:prstGeom prst="rect">
              <a:avLst/>
            </a:prstGeom>
            <a:noFill/>
          </p:spPr>
          <p:txBody>
            <a:bodyPr wrap="square">
              <a:spAutoFit/>
            </a:bodyPr>
            <a:lstStyle/>
            <a:p>
              <a:pPr algn="ctr"/>
              <a:r>
                <a:rPr lang="en-US" sz="700">
                  <a:solidFill>
                    <a:schemeClr val="tx1"/>
                  </a:solidFill>
                  <a:cs typeface="Arial" panose="020B0604020202020204" pitchFamily="34" charset="0"/>
                </a:rPr>
                <a:t>Transformation and Implementation</a:t>
              </a:r>
            </a:p>
          </p:txBody>
        </p:sp>
        <p:sp>
          <p:nvSpPr>
            <p:cNvPr id="25" name="TextBox 24">
              <a:extLst>
                <a:ext uri="{FF2B5EF4-FFF2-40B4-BE49-F238E27FC236}">
                  <a16:creationId xmlns:a16="http://schemas.microsoft.com/office/drawing/2014/main" id="{31958A96-8752-B7A3-ACCB-0D0EE207AB90}"/>
                </a:ext>
              </a:extLst>
            </p:cNvPr>
            <p:cNvSpPr txBox="1"/>
            <p:nvPr/>
          </p:nvSpPr>
          <p:spPr>
            <a:xfrm>
              <a:off x="2188564" y="6214936"/>
              <a:ext cx="1211883" cy="201525"/>
            </a:xfrm>
            <a:prstGeom prst="rect">
              <a:avLst/>
            </a:prstGeom>
            <a:noFill/>
          </p:spPr>
          <p:txBody>
            <a:bodyPr wrap="square">
              <a:spAutoFit/>
            </a:bodyPr>
            <a:lstStyle/>
            <a:p>
              <a:pPr algn="ctr"/>
              <a:r>
                <a:rPr lang="en-US" sz="700">
                  <a:solidFill>
                    <a:schemeClr val="tx1"/>
                  </a:solidFill>
                  <a:cs typeface="Arial" panose="020B0604020202020204" pitchFamily="34" charset="0"/>
                </a:rPr>
                <a:t>Managed Services</a:t>
              </a:r>
            </a:p>
          </p:txBody>
        </p:sp>
      </p:grpSp>
      <p:grpSp>
        <p:nvGrpSpPr>
          <p:cNvPr id="26" name="Graphic 12">
            <a:extLst>
              <a:ext uri="{FF2B5EF4-FFF2-40B4-BE49-F238E27FC236}">
                <a16:creationId xmlns:a16="http://schemas.microsoft.com/office/drawing/2014/main" id="{7422E6B8-7EB9-E02B-EC16-8D006C8C10D9}"/>
              </a:ext>
            </a:extLst>
          </p:cNvPr>
          <p:cNvGrpSpPr/>
          <p:nvPr/>
        </p:nvGrpSpPr>
        <p:grpSpPr>
          <a:xfrm>
            <a:off x="898294" y="1592455"/>
            <a:ext cx="4212662" cy="4212657"/>
            <a:chOff x="4144093" y="1474683"/>
            <a:chExt cx="3903812" cy="3903808"/>
          </a:xfrm>
          <a:solidFill>
            <a:schemeClr val="accent6">
              <a:lumMod val="20000"/>
              <a:lumOff val="80000"/>
            </a:schemeClr>
          </a:solidFill>
        </p:grpSpPr>
        <p:sp>
          <p:nvSpPr>
            <p:cNvPr id="27" name="Freeform: Shape 26">
              <a:extLst>
                <a:ext uri="{FF2B5EF4-FFF2-40B4-BE49-F238E27FC236}">
                  <a16:creationId xmlns:a16="http://schemas.microsoft.com/office/drawing/2014/main" id="{AF81E4B5-4953-AC76-F905-687733C90D18}"/>
                </a:ext>
              </a:extLst>
            </p:cNvPr>
            <p:cNvSpPr/>
            <p:nvPr/>
          </p:nvSpPr>
          <p:spPr>
            <a:xfrm>
              <a:off x="4282535" y="1495139"/>
              <a:ext cx="2230755" cy="1208722"/>
            </a:xfrm>
            <a:custGeom>
              <a:avLst/>
              <a:gdLst>
                <a:gd name="connsiteX0" fmla="*/ 2230755 w 2230755"/>
                <a:gd name="connsiteY0" fmla="*/ 1208723 h 1208722"/>
                <a:gd name="connsiteX1" fmla="*/ 1532858 w 2230755"/>
                <a:gd name="connsiteY1" fmla="*/ 0 h 1208722"/>
                <a:gd name="connsiteX2" fmla="*/ 0 w 2230755"/>
                <a:gd name="connsiteY2" fmla="*/ 1208723 h 1208722"/>
                <a:gd name="connsiteX3" fmla="*/ 2230660 w 2230755"/>
                <a:gd name="connsiteY3" fmla="*/ 1208723 h 1208722"/>
              </a:gdLst>
              <a:ahLst/>
              <a:cxnLst>
                <a:cxn ang="0">
                  <a:pos x="connsiteX0" y="connsiteY0"/>
                </a:cxn>
                <a:cxn ang="0">
                  <a:pos x="connsiteX1" y="connsiteY1"/>
                </a:cxn>
                <a:cxn ang="0">
                  <a:pos x="connsiteX2" y="connsiteY2"/>
                </a:cxn>
                <a:cxn ang="0">
                  <a:pos x="connsiteX3" y="connsiteY3"/>
                </a:cxn>
              </a:cxnLst>
              <a:rect l="l" t="t" r="r" b="b"/>
              <a:pathLst>
                <a:path w="2230755" h="1208722">
                  <a:moveTo>
                    <a:pt x="2230755" y="1208723"/>
                  </a:moveTo>
                  <a:lnTo>
                    <a:pt x="1532858" y="0"/>
                  </a:lnTo>
                  <a:cubicBezTo>
                    <a:pt x="833533" y="100679"/>
                    <a:pt x="254032" y="572167"/>
                    <a:pt x="0" y="1208723"/>
                  </a:cubicBezTo>
                  <a:lnTo>
                    <a:pt x="2230660" y="1208723"/>
                  </a:lnTo>
                  <a:close/>
                </a:path>
              </a:pathLst>
            </a:custGeom>
            <a:grpFill/>
            <a:ln w="38100" cap="flat">
              <a:solidFill>
                <a:schemeClr val="bg1"/>
              </a:solid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255F02A4-890C-E0D6-3239-3C41E3A10C73}"/>
                </a:ext>
              </a:extLst>
            </p:cNvPr>
            <p:cNvSpPr/>
            <p:nvPr/>
          </p:nvSpPr>
          <p:spPr>
            <a:xfrm>
              <a:off x="4144093" y="2703861"/>
              <a:ext cx="1534615" cy="1931860"/>
            </a:xfrm>
            <a:custGeom>
              <a:avLst/>
              <a:gdLst>
                <a:gd name="connsiteX0" fmla="*/ 1534616 w 1534615"/>
                <a:gd name="connsiteY0" fmla="*/ 0 h 1931860"/>
                <a:gd name="connsiteX1" fmla="*/ 138822 w 1534615"/>
                <a:gd name="connsiteY1" fmla="*/ 0 h 1931860"/>
                <a:gd name="connsiteX2" fmla="*/ 419238 w 1534615"/>
                <a:gd name="connsiteY2" fmla="*/ 1931861 h 1931860"/>
                <a:gd name="connsiteX3" fmla="*/ 1117326 w 1534615"/>
                <a:gd name="connsiteY3" fmla="*/ 722757 h 1931860"/>
                <a:gd name="connsiteX4" fmla="*/ 1534616 w 1534615"/>
                <a:gd name="connsiteY4" fmla="*/ 0 h 1931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615" h="1931860">
                  <a:moveTo>
                    <a:pt x="1534616" y="0"/>
                  </a:moveTo>
                  <a:lnTo>
                    <a:pt x="138822" y="0"/>
                  </a:lnTo>
                  <a:cubicBezTo>
                    <a:pt x="-123591" y="655987"/>
                    <a:pt x="-5100" y="1393603"/>
                    <a:pt x="419238" y="1931861"/>
                  </a:cubicBezTo>
                  <a:lnTo>
                    <a:pt x="1117326" y="722757"/>
                  </a:lnTo>
                  <a:lnTo>
                    <a:pt x="1534616" y="0"/>
                  </a:lnTo>
                  <a:close/>
                </a:path>
              </a:pathLst>
            </a:custGeom>
            <a:grpFill/>
            <a:ln w="38100" cap="flat">
              <a:solidFill>
                <a:schemeClr val="bg1"/>
              </a:solid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407B5F5B-2E7B-D5A6-0D14-7367EDB271C0}"/>
                </a:ext>
              </a:extLst>
            </p:cNvPr>
            <p:cNvSpPr/>
            <p:nvPr/>
          </p:nvSpPr>
          <p:spPr>
            <a:xfrm>
              <a:off x="4563522" y="3426618"/>
              <a:ext cx="1813274" cy="1951873"/>
            </a:xfrm>
            <a:custGeom>
              <a:avLst/>
              <a:gdLst>
                <a:gd name="connsiteX0" fmla="*/ 697897 w 1813274"/>
                <a:gd name="connsiteY0" fmla="*/ 0 h 1951873"/>
                <a:gd name="connsiteX1" fmla="*/ 0 w 1813274"/>
                <a:gd name="connsiteY1" fmla="*/ 1208723 h 1951873"/>
                <a:gd name="connsiteX2" fmla="*/ 1813274 w 1813274"/>
                <a:gd name="connsiteY2" fmla="*/ 1931765 h 1951873"/>
                <a:gd name="connsiteX3" fmla="*/ 1115187 w 1813274"/>
                <a:gd name="connsiteY3" fmla="*/ 722757 h 1951873"/>
                <a:gd name="connsiteX4" fmla="*/ 697897 w 1813274"/>
                <a:gd name="connsiteY4" fmla="*/ 0 h 195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3274" h="1951873">
                  <a:moveTo>
                    <a:pt x="697897" y="0"/>
                  </a:moveTo>
                  <a:lnTo>
                    <a:pt x="0" y="1208723"/>
                  </a:lnTo>
                  <a:cubicBezTo>
                    <a:pt x="436912" y="1764030"/>
                    <a:pt x="1134904" y="2030159"/>
                    <a:pt x="1813274" y="1931765"/>
                  </a:cubicBezTo>
                  <a:lnTo>
                    <a:pt x="1115187" y="722757"/>
                  </a:lnTo>
                  <a:lnTo>
                    <a:pt x="697897" y="0"/>
                  </a:lnTo>
                  <a:close/>
                </a:path>
              </a:pathLst>
            </a:custGeom>
            <a:grpFill/>
            <a:ln w="38100" cap="flat">
              <a:solidFill>
                <a:schemeClr val="bg1"/>
              </a:solid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1139D259-922B-48BB-1172-9EA1CC28D075}"/>
                </a:ext>
              </a:extLst>
            </p:cNvPr>
            <p:cNvSpPr/>
            <p:nvPr/>
          </p:nvSpPr>
          <p:spPr>
            <a:xfrm>
              <a:off x="5678709" y="4149375"/>
              <a:ext cx="2230659" cy="1208722"/>
            </a:xfrm>
            <a:custGeom>
              <a:avLst/>
              <a:gdLst>
                <a:gd name="connsiteX0" fmla="*/ 0 w 2230659"/>
                <a:gd name="connsiteY0" fmla="*/ 0 h 1208722"/>
                <a:gd name="connsiteX1" fmla="*/ 697897 w 2230659"/>
                <a:gd name="connsiteY1" fmla="*/ 1208723 h 1208722"/>
                <a:gd name="connsiteX2" fmla="*/ 2230660 w 2230659"/>
                <a:gd name="connsiteY2" fmla="*/ 0 h 1208722"/>
                <a:gd name="connsiteX3" fmla="*/ 0 w 2230659"/>
                <a:gd name="connsiteY3" fmla="*/ 0 h 1208722"/>
              </a:gdLst>
              <a:ahLst/>
              <a:cxnLst>
                <a:cxn ang="0">
                  <a:pos x="connsiteX0" y="connsiteY0"/>
                </a:cxn>
                <a:cxn ang="0">
                  <a:pos x="connsiteX1" y="connsiteY1"/>
                </a:cxn>
                <a:cxn ang="0">
                  <a:pos x="connsiteX2" y="connsiteY2"/>
                </a:cxn>
                <a:cxn ang="0">
                  <a:pos x="connsiteX3" y="connsiteY3"/>
                </a:cxn>
              </a:cxnLst>
              <a:rect l="l" t="t" r="r" b="b"/>
              <a:pathLst>
                <a:path w="2230659" h="1208722">
                  <a:moveTo>
                    <a:pt x="0" y="0"/>
                  </a:moveTo>
                  <a:lnTo>
                    <a:pt x="697897" y="1208723"/>
                  </a:lnTo>
                  <a:cubicBezTo>
                    <a:pt x="1397222" y="1108043"/>
                    <a:pt x="1976723" y="636556"/>
                    <a:pt x="2230660" y="0"/>
                  </a:cubicBezTo>
                  <a:lnTo>
                    <a:pt x="0" y="0"/>
                  </a:lnTo>
                  <a:close/>
                </a:path>
              </a:pathLst>
            </a:custGeom>
            <a:grpFill/>
            <a:ln w="38100" cap="flat">
              <a:solidFill>
                <a:schemeClr val="bg1"/>
              </a:solid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11FD70C4-0576-FD44-8D8E-671D3B0318B0}"/>
                </a:ext>
              </a:extLst>
            </p:cNvPr>
            <p:cNvSpPr/>
            <p:nvPr/>
          </p:nvSpPr>
          <p:spPr>
            <a:xfrm>
              <a:off x="6513290" y="2217515"/>
              <a:ext cx="1534615" cy="1931860"/>
            </a:xfrm>
            <a:custGeom>
              <a:avLst/>
              <a:gdLst>
                <a:gd name="connsiteX0" fmla="*/ 0 w 1534615"/>
                <a:gd name="connsiteY0" fmla="*/ 1931861 h 1931860"/>
                <a:gd name="connsiteX1" fmla="*/ 1395793 w 1534615"/>
                <a:gd name="connsiteY1" fmla="*/ 1931861 h 1931860"/>
                <a:gd name="connsiteX2" fmla="*/ 1115377 w 1534615"/>
                <a:gd name="connsiteY2" fmla="*/ 0 h 1931860"/>
                <a:gd name="connsiteX3" fmla="*/ 417290 w 1534615"/>
                <a:gd name="connsiteY3" fmla="*/ 1209104 h 1931860"/>
                <a:gd name="connsiteX4" fmla="*/ 0 w 1534615"/>
                <a:gd name="connsiteY4" fmla="*/ 1931861 h 1931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615" h="1931860">
                  <a:moveTo>
                    <a:pt x="0" y="1931861"/>
                  </a:moveTo>
                  <a:lnTo>
                    <a:pt x="1395793" y="1931861"/>
                  </a:lnTo>
                  <a:cubicBezTo>
                    <a:pt x="1658208" y="1275874"/>
                    <a:pt x="1539717" y="538258"/>
                    <a:pt x="1115377" y="0"/>
                  </a:cubicBezTo>
                  <a:lnTo>
                    <a:pt x="417290" y="1209104"/>
                  </a:lnTo>
                  <a:lnTo>
                    <a:pt x="0" y="1931861"/>
                  </a:lnTo>
                  <a:close/>
                </a:path>
              </a:pathLst>
            </a:custGeom>
            <a:grpFill/>
            <a:ln w="38100" cap="flat">
              <a:solidFill>
                <a:schemeClr val="bg1"/>
              </a:solid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B7737BD2-B937-D12C-7698-CAB9770FB424}"/>
                </a:ext>
              </a:extLst>
            </p:cNvPr>
            <p:cNvSpPr/>
            <p:nvPr/>
          </p:nvSpPr>
          <p:spPr>
            <a:xfrm>
              <a:off x="5815298" y="1474683"/>
              <a:ext cx="1813178" cy="1951934"/>
            </a:xfrm>
            <a:custGeom>
              <a:avLst/>
              <a:gdLst>
                <a:gd name="connsiteX0" fmla="*/ 1115282 w 1813178"/>
                <a:gd name="connsiteY0" fmla="*/ 1951935 h 1951934"/>
                <a:gd name="connsiteX1" fmla="*/ 1813179 w 1813178"/>
                <a:gd name="connsiteY1" fmla="*/ 743117 h 1951934"/>
                <a:gd name="connsiteX2" fmla="*/ 0 w 1813178"/>
                <a:gd name="connsiteY2" fmla="*/ 20074 h 1951934"/>
                <a:gd name="connsiteX3" fmla="*/ 697992 w 1813178"/>
                <a:gd name="connsiteY3" fmla="*/ 1229178 h 1951934"/>
                <a:gd name="connsiteX4" fmla="*/ 1115282 w 1813178"/>
                <a:gd name="connsiteY4" fmla="*/ 1951935 h 195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3178" h="1951934">
                  <a:moveTo>
                    <a:pt x="1115282" y="1951935"/>
                  </a:moveTo>
                  <a:lnTo>
                    <a:pt x="1813179" y="743117"/>
                  </a:lnTo>
                  <a:cubicBezTo>
                    <a:pt x="1376267" y="187905"/>
                    <a:pt x="678180" y="-78224"/>
                    <a:pt x="0" y="20074"/>
                  </a:cubicBezTo>
                  <a:lnTo>
                    <a:pt x="697992" y="1229178"/>
                  </a:lnTo>
                  <a:lnTo>
                    <a:pt x="1115282" y="1951935"/>
                  </a:lnTo>
                  <a:close/>
                </a:path>
              </a:pathLst>
            </a:custGeom>
            <a:grpFill/>
            <a:ln w="38100" cap="flat">
              <a:solidFill>
                <a:schemeClr val="bg1"/>
              </a:solidFill>
              <a:prstDash val="solid"/>
              <a:miter/>
            </a:ln>
          </p:spPr>
          <p:txBody>
            <a:bodyPr rtlCol="0" anchor="ctr"/>
            <a:lstStyle/>
            <a:p>
              <a:endParaRPr lang="en-US"/>
            </a:p>
          </p:txBody>
        </p:sp>
      </p:grpSp>
      <p:pic>
        <p:nvPicPr>
          <p:cNvPr id="35" name="Picture 34">
            <a:extLst>
              <a:ext uri="{FF2B5EF4-FFF2-40B4-BE49-F238E27FC236}">
                <a16:creationId xmlns:a16="http://schemas.microsoft.com/office/drawing/2014/main" id="{4546267E-609F-0084-9BB9-5C6AF59A974D}"/>
              </a:ext>
            </a:extLst>
          </p:cNvPr>
          <p:cNvPicPr>
            <a:picLocks noChangeAspect="1"/>
          </p:cNvPicPr>
          <p:nvPr/>
        </p:nvPicPr>
        <p:blipFill>
          <a:blip r:embed="rId3"/>
          <a:stretch>
            <a:fillRect/>
          </a:stretch>
        </p:blipFill>
        <p:spPr>
          <a:xfrm>
            <a:off x="4362799" y="2997858"/>
            <a:ext cx="494894" cy="631417"/>
          </a:xfrm>
          <a:prstGeom prst="rect">
            <a:avLst/>
          </a:prstGeom>
        </p:spPr>
      </p:pic>
      <p:pic>
        <p:nvPicPr>
          <p:cNvPr id="36" name="Picture 35">
            <a:extLst>
              <a:ext uri="{FF2B5EF4-FFF2-40B4-BE49-F238E27FC236}">
                <a16:creationId xmlns:a16="http://schemas.microsoft.com/office/drawing/2014/main" id="{AEF7F4CA-72D0-E704-C6EF-8B30045765E2}"/>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808338" y="4643830"/>
            <a:ext cx="651116" cy="544012"/>
          </a:xfrm>
          <a:prstGeom prst="rect">
            <a:avLst/>
          </a:prstGeom>
        </p:spPr>
      </p:pic>
      <p:pic>
        <p:nvPicPr>
          <p:cNvPr id="37" name="Picture 36">
            <a:extLst>
              <a:ext uri="{FF2B5EF4-FFF2-40B4-BE49-F238E27FC236}">
                <a16:creationId xmlns:a16="http://schemas.microsoft.com/office/drawing/2014/main" id="{4A83AE00-E776-CCFC-7D13-C85D255826CC}"/>
              </a:ext>
            </a:extLst>
          </p:cNvPr>
          <p:cNvPicPr>
            <a:picLocks noChangeAspect="1"/>
          </p:cNvPicPr>
          <p:nvPr/>
        </p:nvPicPr>
        <p:blipFill>
          <a:blip r:embed="rId5"/>
          <a:stretch>
            <a:fillRect/>
          </a:stretch>
        </p:blipFill>
        <p:spPr>
          <a:xfrm>
            <a:off x="2254061" y="5087769"/>
            <a:ext cx="561432" cy="473117"/>
          </a:xfrm>
          <a:prstGeom prst="rect">
            <a:avLst/>
          </a:prstGeom>
        </p:spPr>
      </p:pic>
      <p:pic>
        <p:nvPicPr>
          <p:cNvPr id="38" name="Picture 37">
            <a:extLst>
              <a:ext uri="{FF2B5EF4-FFF2-40B4-BE49-F238E27FC236}">
                <a16:creationId xmlns:a16="http://schemas.microsoft.com/office/drawing/2014/main" id="{D12A997B-81CA-DDD2-FE28-EA0CB5E6AFBE}"/>
              </a:ext>
            </a:extLst>
          </p:cNvPr>
          <p:cNvPicPr>
            <a:picLocks noChangeAspect="1"/>
          </p:cNvPicPr>
          <p:nvPr/>
        </p:nvPicPr>
        <p:blipFill>
          <a:blip r:embed="rId6"/>
          <a:stretch>
            <a:fillRect/>
          </a:stretch>
        </p:blipFill>
        <p:spPr>
          <a:xfrm>
            <a:off x="1135418" y="3754122"/>
            <a:ext cx="497047" cy="553999"/>
          </a:xfrm>
          <a:prstGeom prst="rect">
            <a:avLst/>
          </a:prstGeom>
        </p:spPr>
      </p:pic>
      <p:pic>
        <p:nvPicPr>
          <p:cNvPr id="39" name="Picture 38">
            <a:extLst>
              <a:ext uri="{FF2B5EF4-FFF2-40B4-BE49-F238E27FC236}">
                <a16:creationId xmlns:a16="http://schemas.microsoft.com/office/drawing/2014/main" id="{5A2986EE-E1A1-9CF1-D822-12B1EBB27786}"/>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570108" y="2214676"/>
            <a:ext cx="575019" cy="575019"/>
          </a:xfrm>
          <a:prstGeom prst="rect">
            <a:avLst/>
          </a:prstGeom>
        </p:spPr>
      </p:pic>
      <p:sp>
        <p:nvSpPr>
          <p:cNvPr id="40" name="TextBox 39">
            <a:extLst>
              <a:ext uri="{FF2B5EF4-FFF2-40B4-BE49-F238E27FC236}">
                <a16:creationId xmlns:a16="http://schemas.microsoft.com/office/drawing/2014/main" id="{11078632-4BE3-24B8-1B58-9679260DEB49}"/>
              </a:ext>
            </a:extLst>
          </p:cNvPr>
          <p:cNvSpPr txBox="1"/>
          <p:nvPr/>
        </p:nvSpPr>
        <p:spPr>
          <a:xfrm>
            <a:off x="3261734" y="2329910"/>
            <a:ext cx="1296185" cy="707886"/>
          </a:xfrm>
          <a:prstGeom prst="rect">
            <a:avLst/>
          </a:prstGeom>
          <a:noFill/>
        </p:spPr>
        <p:txBody>
          <a:bodyPr wrap="square">
            <a:spAutoFit/>
          </a:bodyPr>
          <a:lstStyle/>
          <a:p>
            <a:pPr algn="ctr">
              <a:lnSpc>
                <a:spcPts val="1200"/>
              </a:lnSpc>
              <a:buClr>
                <a:srgbClr val="000000"/>
              </a:buClr>
              <a:defRPr/>
            </a:pPr>
            <a:r>
              <a:rPr lang="en-US" sz="1050">
                <a:solidFill>
                  <a:schemeClr val="tx1"/>
                </a:solidFill>
              </a:rPr>
              <a:t>Cloud, Zero-Trust and Enterprise Security</a:t>
            </a:r>
            <a:br>
              <a:rPr lang="en-US" sz="1050">
                <a:solidFill>
                  <a:schemeClr val="tx1"/>
                </a:solidFill>
              </a:rPr>
            </a:br>
            <a:r>
              <a:rPr lang="en-US" sz="1050">
                <a:solidFill>
                  <a:schemeClr val="tx1"/>
                </a:solidFill>
              </a:rPr>
              <a:t>Architecture</a:t>
            </a:r>
          </a:p>
        </p:txBody>
      </p:sp>
      <p:sp>
        <p:nvSpPr>
          <p:cNvPr id="41" name="TextBox 40">
            <a:extLst>
              <a:ext uri="{FF2B5EF4-FFF2-40B4-BE49-F238E27FC236}">
                <a16:creationId xmlns:a16="http://schemas.microsoft.com/office/drawing/2014/main" id="{068D280B-FB3A-9167-0035-01EF5CAE3DE3}"/>
              </a:ext>
            </a:extLst>
          </p:cNvPr>
          <p:cNvSpPr txBox="1"/>
          <p:nvPr/>
        </p:nvSpPr>
        <p:spPr>
          <a:xfrm>
            <a:off x="3676953" y="3981407"/>
            <a:ext cx="1396547" cy="400110"/>
          </a:xfrm>
          <a:prstGeom prst="rect">
            <a:avLst/>
          </a:prstGeom>
          <a:noFill/>
        </p:spPr>
        <p:txBody>
          <a:bodyPr wrap="square">
            <a:spAutoFit/>
          </a:bodyPr>
          <a:lstStyle/>
          <a:p>
            <a:pPr algn="ctr">
              <a:lnSpc>
                <a:spcPts val="1200"/>
              </a:lnSpc>
              <a:buClr>
                <a:srgbClr val="000000"/>
              </a:buClr>
              <a:defRPr/>
            </a:pPr>
            <a:r>
              <a:rPr lang="en-GB" sz="1050">
                <a:solidFill>
                  <a:schemeClr val="tx1"/>
                </a:solidFill>
              </a:rPr>
              <a:t>Identity and Access Management</a:t>
            </a:r>
          </a:p>
        </p:txBody>
      </p:sp>
      <p:sp>
        <p:nvSpPr>
          <p:cNvPr id="42" name="TextBox 41">
            <a:extLst>
              <a:ext uri="{FF2B5EF4-FFF2-40B4-BE49-F238E27FC236}">
                <a16:creationId xmlns:a16="http://schemas.microsoft.com/office/drawing/2014/main" id="{36C579E0-CE8D-AD5E-CFCB-89898C93ABF8}"/>
              </a:ext>
            </a:extLst>
          </p:cNvPr>
          <p:cNvSpPr txBox="1"/>
          <p:nvPr/>
        </p:nvSpPr>
        <p:spPr>
          <a:xfrm>
            <a:off x="2677929" y="4610430"/>
            <a:ext cx="1396547" cy="553998"/>
          </a:xfrm>
          <a:prstGeom prst="rect">
            <a:avLst/>
          </a:prstGeom>
          <a:noFill/>
        </p:spPr>
        <p:txBody>
          <a:bodyPr wrap="square">
            <a:spAutoFit/>
          </a:bodyPr>
          <a:lstStyle/>
          <a:p>
            <a:pPr algn="ctr">
              <a:lnSpc>
                <a:spcPts val="1200"/>
              </a:lnSpc>
              <a:buClr>
                <a:srgbClr val="000000"/>
              </a:buClr>
              <a:defRPr/>
            </a:pPr>
            <a:r>
              <a:rPr lang="en-GB" sz="1050">
                <a:solidFill>
                  <a:schemeClr val="tx1"/>
                </a:solidFill>
              </a:rPr>
              <a:t>Data</a:t>
            </a:r>
            <a:br>
              <a:rPr lang="en-GB" sz="1050">
                <a:solidFill>
                  <a:schemeClr val="tx1"/>
                </a:solidFill>
              </a:rPr>
            </a:br>
            <a:r>
              <a:rPr lang="en-GB" sz="1050">
                <a:solidFill>
                  <a:schemeClr val="tx1"/>
                </a:solidFill>
              </a:rPr>
              <a:t>Security and </a:t>
            </a:r>
          </a:p>
          <a:p>
            <a:pPr algn="ctr">
              <a:lnSpc>
                <a:spcPts val="1200"/>
              </a:lnSpc>
              <a:buClr>
                <a:srgbClr val="000000"/>
              </a:buClr>
              <a:defRPr/>
            </a:pPr>
            <a:r>
              <a:rPr lang="en-GB" sz="1050">
                <a:solidFill>
                  <a:schemeClr val="tx1"/>
                </a:solidFill>
              </a:rPr>
              <a:t>Privacy</a:t>
            </a:r>
          </a:p>
        </p:txBody>
      </p:sp>
      <p:sp>
        <p:nvSpPr>
          <p:cNvPr id="43" name="TextBox 42">
            <a:extLst>
              <a:ext uri="{FF2B5EF4-FFF2-40B4-BE49-F238E27FC236}">
                <a16:creationId xmlns:a16="http://schemas.microsoft.com/office/drawing/2014/main" id="{B9B04214-33F0-7E36-D7FA-4A941B27E1FA}"/>
              </a:ext>
            </a:extLst>
          </p:cNvPr>
          <p:cNvSpPr txBox="1"/>
          <p:nvPr/>
        </p:nvSpPr>
        <p:spPr>
          <a:xfrm>
            <a:off x="893111" y="3090851"/>
            <a:ext cx="1396547" cy="553998"/>
          </a:xfrm>
          <a:prstGeom prst="rect">
            <a:avLst/>
          </a:prstGeom>
          <a:noFill/>
        </p:spPr>
        <p:txBody>
          <a:bodyPr wrap="square">
            <a:spAutoFit/>
          </a:bodyPr>
          <a:lstStyle/>
          <a:p>
            <a:pPr algn="ctr">
              <a:lnSpc>
                <a:spcPts val="1200"/>
              </a:lnSpc>
              <a:buClr>
                <a:srgbClr val="000000"/>
              </a:buClr>
              <a:defRPr/>
            </a:pPr>
            <a:r>
              <a:rPr lang="en-GB" sz="1050">
                <a:solidFill>
                  <a:schemeClr val="tx1"/>
                </a:solidFill>
              </a:rPr>
              <a:t>Risk and</a:t>
            </a:r>
            <a:br>
              <a:rPr lang="en-GB" sz="1050">
                <a:solidFill>
                  <a:schemeClr val="tx1"/>
                </a:solidFill>
              </a:rPr>
            </a:br>
            <a:r>
              <a:rPr lang="en-GB" sz="1050">
                <a:solidFill>
                  <a:schemeClr val="tx1"/>
                </a:solidFill>
              </a:rPr>
              <a:t>Compliance Transformation</a:t>
            </a:r>
          </a:p>
        </p:txBody>
      </p:sp>
      <p:sp>
        <p:nvSpPr>
          <p:cNvPr id="69" name="TextBox 68">
            <a:extLst>
              <a:ext uri="{FF2B5EF4-FFF2-40B4-BE49-F238E27FC236}">
                <a16:creationId xmlns:a16="http://schemas.microsoft.com/office/drawing/2014/main" id="{ED261DEF-BE80-E314-EC28-5A8EBFB4DF39}"/>
              </a:ext>
            </a:extLst>
          </p:cNvPr>
          <p:cNvSpPr txBox="1"/>
          <p:nvPr/>
        </p:nvSpPr>
        <p:spPr>
          <a:xfrm>
            <a:off x="1404695" y="4525300"/>
            <a:ext cx="1396547" cy="400110"/>
          </a:xfrm>
          <a:prstGeom prst="rect">
            <a:avLst/>
          </a:prstGeom>
          <a:noFill/>
        </p:spPr>
        <p:txBody>
          <a:bodyPr wrap="square">
            <a:spAutoFit/>
          </a:bodyPr>
          <a:lstStyle/>
          <a:p>
            <a:pPr algn="ctr">
              <a:lnSpc>
                <a:spcPts val="1200"/>
              </a:lnSpc>
              <a:buClr>
                <a:srgbClr val="000000"/>
              </a:buClr>
              <a:defRPr/>
            </a:pPr>
            <a:r>
              <a:rPr lang="en-GB" sz="1050">
                <a:solidFill>
                  <a:schemeClr val="tx1"/>
                </a:solidFill>
              </a:rPr>
              <a:t>Application and </a:t>
            </a:r>
          </a:p>
          <a:p>
            <a:pPr algn="ctr">
              <a:lnSpc>
                <a:spcPts val="1200"/>
              </a:lnSpc>
              <a:buClr>
                <a:srgbClr val="000000"/>
              </a:buClr>
              <a:defRPr/>
            </a:pPr>
            <a:r>
              <a:rPr lang="en-GB" sz="1050">
                <a:solidFill>
                  <a:schemeClr val="tx1"/>
                </a:solidFill>
              </a:rPr>
              <a:t>ERP Security</a:t>
            </a:r>
          </a:p>
        </p:txBody>
      </p:sp>
      <p:sp>
        <p:nvSpPr>
          <p:cNvPr id="70" name="TextBox 69">
            <a:extLst>
              <a:ext uri="{FF2B5EF4-FFF2-40B4-BE49-F238E27FC236}">
                <a16:creationId xmlns:a16="http://schemas.microsoft.com/office/drawing/2014/main" id="{E3B99FA3-B2B1-2F75-2ACE-93D917BAC224}"/>
              </a:ext>
            </a:extLst>
          </p:cNvPr>
          <p:cNvSpPr txBox="1"/>
          <p:nvPr/>
        </p:nvSpPr>
        <p:spPr>
          <a:xfrm>
            <a:off x="1992480" y="2315765"/>
            <a:ext cx="1396547" cy="553998"/>
          </a:xfrm>
          <a:prstGeom prst="rect">
            <a:avLst/>
          </a:prstGeom>
          <a:noFill/>
        </p:spPr>
        <p:txBody>
          <a:bodyPr wrap="square">
            <a:spAutoFit/>
          </a:bodyPr>
          <a:lstStyle/>
          <a:p>
            <a:pPr algn="ctr">
              <a:lnSpc>
                <a:spcPts val="1200"/>
              </a:lnSpc>
              <a:buClr>
                <a:srgbClr val="000000"/>
              </a:buClr>
              <a:defRPr/>
            </a:pPr>
            <a:r>
              <a:rPr lang="en-GB" sz="1050">
                <a:solidFill>
                  <a:schemeClr val="tx1"/>
                </a:solidFill>
              </a:rPr>
              <a:t>Cyber</a:t>
            </a:r>
            <a:br>
              <a:rPr lang="en-GB" sz="1050">
                <a:solidFill>
                  <a:schemeClr val="tx1"/>
                </a:solidFill>
              </a:rPr>
            </a:br>
            <a:r>
              <a:rPr lang="en-GB" sz="1050">
                <a:solidFill>
                  <a:schemeClr val="tx1"/>
                </a:solidFill>
              </a:rPr>
              <a:t>Defense</a:t>
            </a:r>
          </a:p>
          <a:p>
            <a:pPr algn="ctr">
              <a:lnSpc>
                <a:spcPts val="1200"/>
              </a:lnSpc>
              <a:buClr>
                <a:srgbClr val="000000"/>
              </a:buClr>
              <a:defRPr/>
            </a:pPr>
            <a:r>
              <a:rPr lang="en-GB" sz="1050">
                <a:solidFill>
                  <a:schemeClr val="tx1"/>
                </a:solidFill>
              </a:rPr>
              <a:t>and Response</a:t>
            </a:r>
          </a:p>
        </p:txBody>
      </p:sp>
      <p:sp>
        <p:nvSpPr>
          <p:cNvPr id="71" name="Freeform 14">
            <a:extLst>
              <a:ext uri="{FF2B5EF4-FFF2-40B4-BE49-F238E27FC236}">
                <a16:creationId xmlns:a16="http://schemas.microsoft.com/office/drawing/2014/main" id="{1302480F-86C9-A1D2-81B9-8549A43032D0}"/>
              </a:ext>
            </a:extLst>
          </p:cNvPr>
          <p:cNvSpPr>
            <a:spLocks/>
          </p:cNvSpPr>
          <p:nvPr/>
        </p:nvSpPr>
        <p:spPr bwMode="blackWhite">
          <a:xfrm>
            <a:off x="2215961" y="3050554"/>
            <a:ext cx="1563342" cy="1293897"/>
          </a:xfrm>
          <a:custGeom>
            <a:avLst/>
            <a:gdLst>
              <a:gd name="T0" fmla="*/ 2147483647 w 857"/>
              <a:gd name="T1" fmla="*/ 0 h 585"/>
              <a:gd name="T2" fmla="*/ 2147483647 w 857"/>
              <a:gd name="T3" fmla="*/ 0 h 585"/>
              <a:gd name="T4" fmla="*/ 2147483647 w 857"/>
              <a:gd name="T5" fmla="*/ 2147483647 h 585"/>
              <a:gd name="T6" fmla="*/ 2147483647 w 857"/>
              <a:gd name="T7" fmla="*/ 2147483647 h 585"/>
              <a:gd name="T8" fmla="*/ 2147483647 w 857"/>
              <a:gd name="T9" fmla="*/ 2147483647 h 585"/>
              <a:gd name="T10" fmla="*/ 0 w 857"/>
              <a:gd name="T11" fmla="*/ 2147483647 h 585"/>
              <a:gd name="T12" fmla="*/ 2147483647 w 857"/>
              <a:gd name="T13" fmla="*/ 0 h 585"/>
              <a:gd name="T14" fmla="*/ 0 60000 65536"/>
              <a:gd name="T15" fmla="*/ 0 60000 65536"/>
              <a:gd name="T16" fmla="*/ 0 60000 65536"/>
              <a:gd name="T17" fmla="*/ 0 60000 65536"/>
              <a:gd name="T18" fmla="*/ 0 60000 65536"/>
              <a:gd name="T19" fmla="*/ 0 60000 65536"/>
              <a:gd name="T20" fmla="*/ 0 60000 65536"/>
              <a:gd name="T21" fmla="*/ 0 w 857"/>
              <a:gd name="T22" fmla="*/ 0 h 585"/>
              <a:gd name="T23" fmla="*/ 857 w 857"/>
              <a:gd name="T24" fmla="*/ 585 h 5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7" h="585">
                <a:moveTo>
                  <a:pt x="224" y="0"/>
                </a:moveTo>
                <a:lnTo>
                  <a:pt x="648" y="0"/>
                </a:lnTo>
                <a:lnTo>
                  <a:pt x="856" y="288"/>
                </a:lnTo>
                <a:lnTo>
                  <a:pt x="648" y="584"/>
                </a:lnTo>
                <a:lnTo>
                  <a:pt x="224" y="584"/>
                </a:lnTo>
                <a:lnTo>
                  <a:pt x="0" y="288"/>
                </a:lnTo>
                <a:lnTo>
                  <a:pt x="224" y="0"/>
                </a:lnTo>
              </a:path>
            </a:pathLst>
          </a:custGeom>
          <a:solidFill>
            <a:schemeClr val="tx2"/>
          </a:solidFill>
          <a:ln w="25400">
            <a:noFill/>
            <a:round/>
            <a:headEnd/>
            <a:tailEnd/>
          </a:ln>
        </p:spPr>
        <p:txBody>
          <a:bodyPr wrap="square" tIns="502920" anchor="t" anchorCtr="0"/>
          <a:lstStyle/>
          <a:p>
            <a:pPr algn="ctr">
              <a:lnSpc>
                <a:spcPct val="106000"/>
              </a:lnSpc>
              <a:buClr>
                <a:srgbClr val="000000"/>
              </a:buClr>
              <a:defRPr/>
            </a:pPr>
            <a:endParaRPr lang="en-GB" sz="900" b="1">
              <a:solidFill>
                <a:schemeClr val="bg1">
                  <a:lumMod val="95000"/>
                </a:schemeClr>
              </a:solidFill>
            </a:endParaRPr>
          </a:p>
          <a:p>
            <a:pPr algn="ctr">
              <a:lnSpc>
                <a:spcPct val="106000"/>
              </a:lnSpc>
              <a:buClr>
                <a:srgbClr val="000000"/>
              </a:buClr>
              <a:defRPr/>
            </a:pPr>
            <a:r>
              <a:rPr lang="en-US" sz="900" b="1">
                <a:solidFill>
                  <a:schemeClr val="bg1">
                    <a:lumMod val="95000"/>
                  </a:schemeClr>
                </a:solidFill>
              </a:rPr>
              <a:t>Core Advisory,</a:t>
            </a:r>
            <a:br>
              <a:rPr lang="en-US" sz="900" b="1">
                <a:solidFill>
                  <a:schemeClr val="bg1">
                    <a:lumMod val="95000"/>
                  </a:schemeClr>
                </a:solidFill>
              </a:rPr>
            </a:br>
            <a:r>
              <a:rPr lang="en-US" sz="900" b="1">
                <a:solidFill>
                  <a:schemeClr val="bg1">
                    <a:lumMod val="95000"/>
                  </a:schemeClr>
                </a:solidFill>
              </a:rPr>
              <a:t>Emerging</a:t>
            </a:r>
            <a:br>
              <a:rPr lang="en-US" sz="900" b="1">
                <a:solidFill>
                  <a:schemeClr val="bg1">
                    <a:lumMod val="95000"/>
                  </a:schemeClr>
                </a:solidFill>
              </a:rPr>
            </a:br>
            <a:r>
              <a:rPr lang="en-US" sz="900" b="1">
                <a:solidFill>
                  <a:schemeClr val="bg1">
                    <a:lumMod val="95000"/>
                  </a:schemeClr>
                </a:solidFill>
              </a:rPr>
              <a:t>Technologies</a:t>
            </a:r>
            <a:br>
              <a:rPr lang="en-US" sz="900" b="1">
                <a:solidFill>
                  <a:schemeClr val="bg1">
                    <a:lumMod val="95000"/>
                  </a:schemeClr>
                </a:solidFill>
              </a:rPr>
            </a:br>
            <a:r>
              <a:rPr lang="en-US" sz="900" b="1">
                <a:solidFill>
                  <a:schemeClr val="bg1">
                    <a:lumMod val="95000"/>
                  </a:schemeClr>
                </a:solidFill>
              </a:rPr>
              <a:t>and AI</a:t>
            </a:r>
          </a:p>
        </p:txBody>
      </p:sp>
      <p:sp>
        <p:nvSpPr>
          <p:cNvPr id="6" name="Rectangle 5">
            <a:extLst>
              <a:ext uri="{FF2B5EF4-FFF2-40B4-BE49-F238E27FC236}">
                <a16:creationId xmlns:a16="http://schemas.microsoft.com/office/drawing/2014/main" id="{E5E873B3-8C96-CD98-2263-6479C2DA9EA7}"/>
              </a:ext>
            </a:extLst>
          </p:cNvPr>
          <p:cNvSpPr/>
          <p:nvPr/>
        </p:nvSpPr>
        <p:spPr>
          <a:xfrm>
            <a:off x="5956977" y="3628488"/>
            <a:ext cx="2427311" cy="12003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nchorCtr="0">
            <a:noAutofit/>
          </a:bodyPr>
          <a:lstStyle/>
          <a:p>
            <a:pPr marL="0" marR="0" lvl="0" indent="0" algn="ctr" defTabSz="780167"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a:ln>
                  <a:noFill/>
                </a:ln>
                <a:solidFill>
                  <a:schemeClr val="tx1">
                    <a:lumMod val="50000"/>
                    <a:lumOff val="50000"/>
                  </a:schemeClr>
                </a:solidFill>
                <a:effectLst/>
                <a:uLnTx/>
                <a:uFillTx/>
                <a:latin typeface="Tenorite"/>
                <a:ea typeface="Helvetica Neue Light" charset="0"/>
                <a:cs typeface="Helvetica Neue Light" charset="0"/>
              </a:rPr>
              <a:t>500+</a:t>
            </a:r>
          </a:p>
          <a:p>
            <a:pPr marL="0" marR="0" lvl="0" indent="0" algn="ctr" defTabSz="780167"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chemeClr val="tx1">
                    <a:lumMod val="50000"/>
                    <a:lumOff val="50000"/>
                  </a:schemeClr>
                </a:solidFill>
                <a:effectLst/>
                <a:uLnTx/>
                <a:uFillTx/>
                <a:latin typeface="Tenorite"/>
              </a:rPr>
              <a:t>Enterprise Clients </a:t>
            </a:r>
            <a:r>
              <a:rPr lang="en-US" sz="1600" kern="1200">
                <a:solidFill>
                  <a:schemeClr val="tx1">
                    <a:lumMod val="50000"/>
                    <a:lumOff val="50000"/>
                  </a:schemeClr>
                </a:solidFill>
                <a:latin typeface="Tenorite"/>
              </a:rPr>
              <a:t>Across</a:t>
            </a:r>
            <a:r>
              <a:rPr kumimoji="0" lang="en-US" sz="1600" b="0" i="0" u="none" strike="noStrike" kern="1200" cap="none" spc="0" normalizeH="0" baseline="0" noProof="0">
                <a:ln>
                  <a:noFill/>
                </a:ln>
                <a:solidFill>
                  <a:schemeClr val="tx1">
                    <a:lumMod val="50000"/>
                    <a:lumOff val="50000"/>
                  </a:schemeClr>
                </a:solidFill>
                <a:effectLst/>
                <a:uLnTx/>
                <a:uFillTx/>
                <a:latin typeface="Tenorite"/>
              </a:rPr>
              <a:t> the </a:t>
            </a:r>
            <a:r>
              <a:rPr lang="en-US" sz="1600" kern="1200">
                <a:solidFill>
                  <a:schemeClr val="tx1">
                    <a:lumMod val="50000"/>
                    <a:lumOff val="50000"/>
                  </a:schemeClr>
                </a:solidFill>
                <a:latin typeface="Tenorite"/>
              </a:rPr>
              <a:t>Globe</a:t>
            </a:r>
            <a:endParaRPr kumimoji="0" lang="en-US" sz="1600" b="0" i="0" u="none" strike="noStrike" kern="0" cap="none" spc="0" normalizeH="0" baseline="0" noProof="0">
              <a:ln>
                <a:noFill/>
              </a:ln>
              <a:solidFill>
                <a:schemeClr val="tx1">
                  <a:lumMod val="50000"/>
                  <a:lumOff val="50000"/>
                </a:schemeClr>
              </a:solidFill>
              <a:effectLst/>
              <a:uLnTx/>
              <a:uFillTx/>
              <a:latin typeface="Tenorite" pitchFamily="2" charset="0"/>
              <a:ea typeface="Helvetica Neue Light" charset="0"/>
              <a:cs typeface="Helvetica Neue Light" charset="0"/>
            </a:endParaRPr>
          </a:p>
        </p:txBody>
      </p:sp>
      <p:sp>
        <p:nvSpPr>
          <p:cNvPr id="8" name="Rectangle 7">
            <a:extLst>
              <a:ext uri="{FF2B5EF4-FFF2-40B4-BE49-F238E27FC236}">
                <a16:creationId xmlns:a16="http://schemas.microsoft.com/office/drawing/2014/main" id="{1672A1DE-344C-D111-A680-D7EDE4C574FA}"/>
              </a:ext>
            </a:extLst>
          </p:cNvPr>
          <p:cNvSpPr/>
          <p:nvPr/>
        </p:nvSpPr>
        <p:spPr>
          <a:xfrm>
            <a:off x="8765394" y="3621402"/>
            <a:ext cx="2518492" cy="8207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Autofit/>
          </a:bodyPr>
          <a:lstStyle/>
          <a:p>
            <a:pPr marL="0" marR="0" lvl="0" indent="0" algn="ctr" defTabSz="780167"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a:ln>
                  <a:noFill/>
                </a:ln>
                <a:solidFill>
                  <a:schemeClr val="tx1">
                    <a:lumMod val="50000"/>
                    <a:lumOff val="50000"/>
                  </a:schemeClr>
                </a:solidFill>
                <a:effectLst/>
                <a:uLnTx/>
                <a:uFillTx/>
                <a:latin typeface="Tenorite" pitchFamily="2" charset="0"/>
                <a:ea typeface="Helvetica Neue Light" charset="0"/>
                <a:cs typeface="Helvetica Neue Light" charset="0"/>
              </a:rPr>
              <a:t>50+</a:t>
            </a:r>
            <a:br>
              <a:rPr kumimoji="0" lang="en-US" sz="1600" b="0" i="0" u="none" strike="noStrike" kern="1200" cap="none" spc="0" normalizeH="0" baseline="0" noProof="0">
                <a:ln>
                  <a:noFill/>
                </a:ln>
                <a:solidFill>
                  <a:schemeClr val="tx1">
                    <a:lumMod val="50000"/>
                    <a:lumOff val="50000"/>
                  </a:schemeClr>
                </a:solidFill>
                <a:effectLst/>
                <a:uLnTx/>
                <a:uFillTx/>
                <a:latin typeface="Tenorite" pitchFamily="2" charset="0"/>
                <a:ea typeface="+mn-ea"/>
                <a:cs typeface="+mn-cs"/>
              </a:rPr>
            </a:br>
            <a:r>
              <a:rPr kumimoji="0" lang="en-US" sz="1600" b="0" i="0" u="none" strike="noStrike" kern="1200" cap="none" spc="0" normalizeH="0" baseline="0" noProof="0">
                <a:ln>
                  <a:noFill/>
                </a:ln>
                <a:solidFill>
                  <a:schemeClr val="tx1">
                    <a:lumMod val="50000"/>
                    <a:lumOff val="50000"/>
                  </a:schemeClr>
                </a:solidFill>
                <a:effectLst/>
                <a:uLnTx/>
                <a:uFillTx/>
                <a:latin typeface="Tenorite" pitchFamily="2" charset="0"/>
                <a:ea typeface="+mn-ea"/>
                <a:cs typeface="+mn-cs"/>
              </a:rPr>
              <a:t>Platforms, IP, Frameworks  and Accelerators</a:t>
            </a:r>
            <a:endParaRPr kumimoji="0" lang="en-US" sz="1600" b="0" i="0" u="none" strike="noStrike" kern="0" cap="none" spc="0" normalizeH="0" baseline="0" noProof="0">
              <a:ln>
                <a:noFill/>
              </a:ln>
              <a:solidFill>
                <a:schemeClr val="tx1">
                  <a:lumMod val="50000"/>
                  <a:lumOff val="50000"/>
                </a:schemeClr>
              </a:solidFill>
              <a:effectLst/>
              <a:uLnTx/>
              <a:uFillTx/>
              <a:latin typeface="Tenorite" pitchFamily="2" charset="0"/>
              <a:ea typeface="Helvetica Neue Light" charset="0"/>
              <a:cs typeface="Helvetica Neue Light" charset="0"/>
            </a:endParaRPr>
          </a:p>
        </p:txBody>
      </p:sp>
      <p:sp>
        <p:nvSpPr>
          <p:cNvPr id="9" name="Rectangle 8">
            <a:extLst>
              <a:ext uri="{FF2B5EF4-FFF2-40B4-BE49-F238E27FC236}">
                <a16:creationId xmlns:a16="http://schemas.microsoft.com/office/drawing/2014/main" id="{789F1A0E-9D6C-CD9D-D84A-7233208BB07D}"/>
              </a:ext>
            </a:extLst>
          </p:cNvPr>
          <p:cNvSpPr/>
          <p:nvPr/>
        </p:nvSpPr>
        <p:spPr>
          <a:xfrm>
            <a:off x="5932142" y="4983031"/>
            <a:ext cx="2476981" cy="820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Autofit/>
          </a:bodyPr>
          <a:lstStyle/>
          <a:p>
            <a:pPr marL="0" marR="0" lvl="0" indent="0" algn="ctr" defTabSz="780167"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a:ln>
                  <a:noFill/>
                </a:ln>
                <a:solidFill>
                  <a:schemeClr val="tx1">
                    <a:lumMod val="50000"/>
                    <a:lumOff val="50000"/>
                  </a:schemeClr>
                </a:solidFill>
                <a:effectLst/>
                <a:uLnTx/>
                <a:uFillTx/>
                <a:latin typeface="Tenorite" pitchFamily="2" charset="0"/>
                <a:ea typeface="Helvetica Neue Light" charset="0"/>
                <a:cs typeface="Helvetica Neue Light" charset="0"/>
              </a:rPr>
              <a:t>8</a:t>
            </a:r>
            <a:br>
              <a:rPr kumimoji="0" lang="en-US" sz="3200" b="1" i="0" u="none" strike="noStrike" kern="0" cap="none" spc="0" normalizeH="0" baseline="0" noProof="0">
                <a:ln>
                  <a:noFill/>
                </a:ln>
                <a:solidFill>
                  <a:schemeClr val="tx1">
                    <a:lumMod val="50000"/>
                    <a:lumOff val="50000"/>
                  </a:schemeClr>
                </a:solidFill>
                <a:effectLst/>
                <a:uLnTx/>
                <a:uFillTx/>
                <a:latin typeface="Tenorite" pitchFamily="2" charset="0"/>
                <a:ea typeface="Helvetica Neue Light" charset="0"/>
                <a:cs typeface="Helvetica Neue Light" charset="0"/>
              </a:rPr>
            </a:br>
            <a:r>
              <a:rPr kumimoji="0" lang="en-US" sz="1600" b="0" i="0" u="none" strike="noStrike" kern="1200" cap="none" spc="0" normalizeH="0" baseline="0" noProof="0">
                <a:ln>
                  <a:noFill/>
                </a:ln>
                <a:solidFill>
                  <a:schemeClr val="tx1">
                    <a:lumMod val="50000"/>
                    <a:lumOff val="50000"/>
                  </a:schemeClr>
                </a:solidFill>
                <a:effectLst/>
                <a:uLnTx/>
                <a:uFillTx/>
                <a:latin typeface="Tenorite" pitchFamily="2" charset="0"/>
                <a:ea typeface="+mn-ea"/>
                <a:cs typeface="+mn-cs"/>
              </a:rPr>
              <a:t>Cyber Defense Centers</a:t>
            </a:r>
            <a:endParaRPr kumimoji="0" lang="en-US" sz="1600" b="0" i="0" u="none" strike="noStrike" kern="0" cap="none" spc="0" normalizeH="0" baseline="0" noProof="0">
              <a:ln>
                <a:noFill/>
              </a:ln>
              <a:solidFill>
                <a:schemeClr val="tx1">
                  <a:lumMod val="50000"/>
                  <a:lumOff val="50000"/>
                </a:schemeClr>
              </a:solidFill>
              <a:effectLst/>
              <a:uLnTx/>
              <a:uFillTx/>
              <a:latin typeface="Tenorite" pitchFamily="2" charset="0"/>
              <a:ea typeface="Helvetica Neue Light" charset="0"/>
              <a:cs typeface="Helvetica Neue Light" charset="0"/>
            </a:endParaRPr>
          </a:p>
        </p:txBody>
      </p:sp>
      <p:sp>
        <p:nvSpPr>
          <p:cNvPr id="10" name="Rectangle 9">
            <a:extLst>
              <a:ext uri="{FF2B5EF4-FFF2-40B4-BE49-F238E27FC236}">
                <a16:creationId xmlns:a16="http://schemas.microsoft.com/office/drawing/2014/main" id="{C49EE60B-9504-C690-933C-76BF8145735C}"/>
              </a:ext>
            </a:extLst>
          </p:cNvPr>
          <p:cNvSpPr/>
          <p:nvPr/>
        </p:nvSpPr>
        <p:spPr>
          <a:xfrm>
            <a:off x="8810985" y="4983031"/>
            <a:ext cx="2427311" cy="12003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Autofit/>
          </a:bodyPr>
          <a:lstStyle/>
          <a:p>
            <a:pPr marL="0" marR="0" lvl="0" indent="0" algn="ctr" defTabSz="780167"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a:ln>
                  <a:noFill/>
                </a:ln>
                <a:solidFill>
                  <a:schemeClr val="tx1">
                    <a:lumMod val="50000"/>
                    <a:lumOff val="50000"/>
                  </a:schemeClr>
                </a:solidFill>
                <a:effectLst/>
                <a:uLnTx/>
                <a:uFillTx/>
                <a:latin typeface="Tenorite" pitchFamily="2" charset="0"/>
                <a:ea typeface="Helvetica Neue Light" charset="0"/>
                <a:cs typeface="Helvetica Neue Light" charset="0"/>
              </a:rPr>
              <a:t>8000+</a:t>
            </a:r>
          </a:p>
          <a:p>
            <a:pPr marL="0" marR="0" lvl="0" indent="0" algn="ctr" defTabSz="780167" rtl="0" eaLnBrk="1" fontAlgn="base" latinLnBrk="0" hangingPunct="1">
              <a:lnSpc>
                <a:spcPct val="100000"/>
              </a:lnSpc>
              <a:spcBef>
                <a:spcPct val="0"/>
              </a:spcBef>
              <a:spcAft>
                <a:spcPct val="0"/>
              </a:spcAft>
              <a:buClrTx/>
              <a:buSzTx/>
              <a:buFontTx/>
              <a:buNone/>
              <a:tabLst/>
              <a:defRPr/>
            </a:pPr>
            <a:r>
              <a:rPr lang="en-US" sz="1600" kern="1200">
                <a:solidFill>
                  <a:schemeClr val="tx1">
                    <a:lumMod val="50000"/>
                    <a:lumOff val="50000"/>
                  </a:schemeClr>
                </a:solidFill>
                <a:latin typeface="Tenorite" pitchFamily="2" charset="0"/>
              </a:rPr>
              <a:t>CyberSecurists </a:t>
            </a:r>
            <a:endParaRPr kumimoji="0" lang="en-US" sz="1600" b="0" i="0" u="none" strike="noStrike" kern="0" cap="none" spc="0" normalizeH="0" baseline="0" noProof="0">
              <a:ln>
                <a:noFill/>
              </a:ln>
              <a:solidFill>
                <a:schemeClr val="tx1">
                  <a:lumMod val="50000"/>
                  <a:lumOff val="50000"/>
                </a:schemeClr>
              </a:solidFill>
              <a:effectLst/>
              <a:uLnTx/>
              <a:uFillTx/>
              <a:latin typeface="Tenorite" pitchFamily="2" charset="0"/>
              <a:ea typeface="Helvetica Neue Light" charset="0"/>
              <a:cs typeface="Helvetica Neue Light" charset="0"/>
            </a:endParaRPr>
          </a:p>
        </p:txBody>
      </p:sp>
      <p:grpSp>
        <p:nvGrpSpPr>
          <p:cNvPr id="4" name="Group 4">
            <a:extLst>
              <a:ext uri="{FF2B5EF4-FFF2-40B4-BE49-F238E27FC236}">
                <a16:creationId xmlns:a16="http://schemas.microsoft.com/office/drawing/2014/main" id="{6884D151-2332-A7D2-B275-8684A830760B}"/>
              </a:ext>
            </a:extLst>
          </p:cNvPr>
          <p:cNvGrpSpPr>
            <a:grpSpLocks noChangeAspect="1"/>
          </p:cNvGrpSpPr>
          <p:nvPr/>
        </p:nvGrpSpPr>
        <p:grpSpPr bwMode="auto">
          <a:xfrm>
            <a:off x="2737987" y="3127579"/>
            <a:ext cx="558801" cy="558799"/>
            <a:chOff x="1682" y="2006"/>
            <a:chExt cx="352" cy="352"/>
          </a:xfrm>
          <a:solidFill>
            <a:schemeClr val="bg1"/>
          </a:solidFill>
        </p:grpSpPr>
        <p:sp>
          <p:nvSpPr>
            <p:cNvPr id="7" name="Freeform 5">
              <a:extLst>
                <a:ext uri="{FF2B5EF4-FFF2-40B4-BE49-F238E27FC236}">
                  <a16:creationId xmlns:a16="http://schemas.microsoft.com/office/drawing/2014/main" id="{66D9D27D-C6CD-F390-40DA-ADCDB3B2D90A}"/>
                </a:ext>
              </a:extLst>
            </p:cNvPr>
            <p:cNvSpPr>
              <a:spLocks noEditPoints="1"/>
            </p:cNvSpPr>
            <p:nvPr/>
          </p:nvSpPr>
          <p:spPr bwMode="auto">
            <a:xfrm>
              <a:off x="1808" y="2132"/>
              <a:ext cx="100" cy="100"/>
            </a:xfrm>
            <a:custGeom>
              <a:avLst/>
              <a:gdLst>
                <a:gd name="T0" fmla="*/ 46 w 413"/>
                <a:gd name="T1" fmla="*/ 367 h 413"/>
                <a:gd name="T2" fmla="*/ 46 w 413"/>
                <a:gd name="T3" fmla="*/ 367 h 413"/>
                <a:gd name="T4" fmla="*/ 366 w 413"/>
                <a:gd name="T5" fmla="*/ 367 h 413"/>
                <a:gd name="T6" fmla="*/ 366 w 413"/>
                <a:gd name="T7" fmla="*/ 47 h 413"/>
                <a:gd name="T8" fmla="*/ 46 w 413"/>
                <a:gd name="T9" fmla="*/ 47 h 413"/>
                <a:gd name="T10" fmla="*/ 46 w 413"/>
                <a:gd name="T11" fmla="*/ 367 h 413"/>
                <a:gd name="T12" fmla="*/ 390 w 413"/>
                <a:gd name="T13" fmla="*/ 413 h 413"/>
                <a:gd name="T14" fmla="*/ 390 w 413"/>
                <a:gd name="T15" fmla="*/ 413 h 413"/>
                <a:gd name="T16" fmla="*/ 23 w 413"/>
                <a:gd name="T17" fmla="*/ 413 h 413"/>
                <a:gd name="T18" fmla="*/ 0 w 413"/>
                <a:gd name="T19" fmla="*/ 390 h 413"/>
                <a:gd name="T20" fmla="*/ 0 w 413"/>
                <a:gd name="T21" fmla="*/ 23 h 413"/>
                <a:gd name="T22" fmla="*/ 23 w 413"/>
                <a:gd name="T23" fmla="*/ 0 h 413"/>
                <a:gd name="T24" fmla="*/ 390 w 413"/>
                <a:gd name="T25" fmla="*/ 0 h 413"/>
                <a:gd name="T26" fmla="*/ 413 w 413"/>
                <a:gd name="T27" fmla="*/ 23 h 413"/>
                <a:gd name="T28" fmla="*/ 413 w 413"/>
                <a:gd name="T29" fmla="*/ 390 h 413"/>
                <a:gd name="T30" fmla="*/ 390 w 413"/>
                <a:gd name="T31" fmla="*/ 413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13" h="413">
                  <a:moveTo>
                    <a:pt x="46" y="367"/>
                  </a:moveTo>
                  <a:lnTo>
                    <a:pt x="46" y="367"/>
                  </a:lnTo>
                  <a:lnTo>
                    <a:pt x="366" y="367"/>
                  </a:lnTo>
                  <a:lnTo>
                    <a:pt x="366" y="47"/>
                  </a:lnTo>
                  <a:lnTo>
                    <a:pt x="46" y="47"/>
                  </a:lnTo>
                  <a:lnTo>
                    <a:pt x="46" y="367"/>
                  </a:lnTo>
                  <a:close/>
                  <a:moveTo>
                    <a:pt x="390" y="413"/>
                  </a:moveTo>
                  <a:lnTo>
                    <a:pt x="390" y="413"/>
                  </a:lnTo>
                  <a:lnTo>
                    <a:pt x="23" y="413"/>
                  </a:lnTo>
                  <a:cubicBezTo>
                    <a:pt x="10" y="413"/>
                    <a:pt x="0" y="403"/>
                    <a:pt x="0" y="390"/>
                  </a:cubicBezTo>
                  <a:lnTo>
                    <a:pt x="0" y="23"/>
                  </a:lnTo>
                  <a:cubicBezTo>
                    <a:pt x="0" y="10"/>
                    <a:pt x="10" y="0"/>
                    <a:pt x="23" y="0"/>
                  </a:cubicBezTo>
                  <a:lnTo>
                    <a:pt x="390" y="0"/>
                  </a:lnTo>
                  <a:cubicBezTo>
                    <a:pt x="403" y="0"/>
                    <a:pt x="413" y="10"/>
                    <a:pt x="413" y="23"/>
                  </a:cubicBezTo>
                  <a:lnTo>
                    <a:pt x="413" y="390"/>
                  </a:lnTo>
                  <a:cubicBezTo>
                    <a:pt x="413" y="403"/>
                    <a:pt x="403" y="413"/>
                    <a:pt x="390" y="41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6">
              <a:extLst>
                <a:ext uri="{FF2B5EF4-FFF2-40B4-BE49-F238E27FC236}">
                  <a16:creationId xmlns:a16="http://schemas.microsoft.com/office/drawing/2014/main" id="{0B130EF2-EC1E-43CC-5AE1-2F3862D1065D}"/>
                </a:ext>
              </a:extLst>
            </p:cNvPr>
            <p:cNvSpPr>
              <a:spLocks/>
            </p:cNvSpPr>
            <p:nvPr/>
          </p:nvSpPr>
          <p:spPr bwMode="auto">
            <a:xfrm>
              <a:off x="1853" y="2049"/>
              <a:ext cx="11" cy="71"/>
            </a:xfrm>
            <a:custGeom>
              <a:avLst/>
              <a:gdLst>
                <a:gd name="T0" fmla="*/ 23 w 47"/>
                <a:gd name="T1" fmla="*/ 291 h 291"/>
                <a:gd name="T2" fmla="*/ 23 w 47"/>
                <a:gd name="T3" fmla="*/ 291 h 291"/>
                <a:gd name="T4" fmla="*/ 0 w 47"/>
                <a:gd name="T5" fmla="*/ 268 h 291"/>
                <a:gd name="T6" fmla="*/ 0 w 47"/>
                <a:gd name="T7" fmla="*/ 24 h 291"/>
                <a:gd name="T8" fmla="*/ 23 w 47"/>
                <a:gd name="T9" fmla="*/ 0 h 291"/>
                <a:gd name="T10" fmla="*/ 47 w 47"/>
                <a:gd name="T11" fmla="*/ 24 h 291"/>
                <a:gd name="T12" fmla="*/ 47 w 47"/>
                <a:gd name="T13" fmla="*/ 268 h 291"/>
                <a:gd name="T14" fmla="*/ 23 w 47"/>
                <a:gd name="T15" fmla="*/ 291 h 2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291">
                  <a:moveTo>
                    <a:pt x="23" y="291"/>
                  </a:moveTo>
                  <a:lnTo>
                    <a:pt x="23" y="291"/>
                  </a:lnTo>
                  <a:cubicBezTo>
                    <a:pt x="11" y="291"/>
                    <a:pt x="0" y="281"/>
                    <a:pt x="0" y="268"/>
                  </a:cubicBezTo>
                  <a:lnTo>
                    <a:pt x="0" y="24"/>
                  </a:lnTo>
                  <a:cubicBezTo>
                    <a:pt x="0" y="11"/>
                    <a:pt x="11" y="0"/>
                    <a:pt x="23" y="0"/>
                  </a:cubicBezTo>
                  <a:cubicBezTo>
                    <a:pt x="36" y="0"/>
                    <a:pt x="47" y="11"/>
                    <a:pt x="47" y="24"/>
                  </a:cubicBezTo>
                  <a:lnTo>
                    <a:pt x="47" y="268"/>
                  </a:lnTo>
                  <a:cubicBezTo>
                    <a:pt x="47" y="281"/>
                    <a:pt x="36" y="291"/>
                    <a:pt x="23" y="29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84E4188E-01FF-7DD2-F094-19B5DA13FC8C}"/>
                </a:ext>
              </a:extLst>
            </p:cNvPr>
            <p:cNvSpPr>
              <a:spLocks/>
            </p:cNvSpPr>
            <p:nvPr/>
          </p:nvSpPr>
          <p:spPr bwMode="auto">
            <a:xfrm>
              <a:off x="1853" y="2244"/>
              <a:ext cx="11" cy="71"/>
            </a:xfrm>
            <a:custGeom>
              <a:avLst/>
              <a:gdLst>
                <a:gd name="T0" fmla="*/ 23 w 47"/>
                <a:gd name="T1" fmla="*/ 291 h 291"/>
                <a:gd name="T2" fmla="*/ 23 w 47"/>
                <a:gd name="T3" fmla="*/ 291 h 291"/>
                <a:gd name="T4" fmla="*/ 0 w 47"/>
                <a:gd name="T5" fmla="*/ 267 h 291"/>
                <a:gd name="T6" fmla="*/ 0 w 47"/>
                <a:gd name="T7" fmla="*/ 23 h 291"/>
                <a:gd name="T8" fmla="*/ 23 w 47"/>
                <a:gd name="T9" fmla="*/ 0 h 291"/>
                <a:gd name="T10" fmla="*/ 47 w 47"/>
                <a:gd name="T11" fmla="*/ 23 h 291"/>
                <a:gd name="T12" fmla="*/ 47 w 47"/>
                <a:gd name="T13" fmla="*/ 267 h 291"/>
                <a:gd name="T14" fmla="*/ 23 w 47"/>
                <a:gd name="T15" fmla="*/ 291 h 2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291">
                  <a:moveTo>
                    <a:pt x="23" y="291"/>
                  </a:moveTo>
                  <a:lnTo>
                    <a:pt x="23" y="291"/>
                  </a:lnTo>
                  <a:cubicBezTo>
                    <a:pt x="11" y="291"/>
                    <a:pt x="0" y="280"/>
                    <a:pt x="0" y="267"/>
                  </a:cubicBezTo>
                  <a:lnTo>
                    <a:pt x="0" y="23"/>
                  </a:lnTo>
                  <a:cubicBezTo>
                    <a:pt x="0" y="11"/>
                    <a:pt x="11" y="0"/>
                    <a:pt x="23" y="0"/>
                  </a:cubicBezTo>
                  <a:cubicBezTo>
                    <a:pt x="36" y="0"/>
                    <a:pt x="47" y="11"/>
                    <a:pt x="47" y="23"/>
                  </a:cubicBezTo>
                  <a:lnTo>
                    <a:pt x="47" y="267"/>
                  </a:lnTo>
                  <a:cubicBezTo>
                    <a:pt x="47" y="280"/>
                    <a:pt x="36" y="291"/>
                    <a:pt x="23" y="29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8">
              <a:extLst>
                <a:ext uri="{FF2B5EF4-FFF2-40B4-BE49-F238E27FC236}">
                  <a16:creationId xmlns:a16="http://schemas.microsoft.com/office/drawing/2014/main" id="{0CE9CDD4-48F7-BA10-F815-62360D119BE6}"/>
                </a:ext>
              </a:extLst>
            </p:cNvPr>
            <p:cNvSpPr>
              <a:spLocks/>
            </p:cNvSpPr>
            <p:nvPr/>
          </p:nvSpPr>
          <p:spPr bwMode="auto">
            <a:xfrm>
              <a:off x="1920" y="2176"/>
              <a:ext cx="71" cy="12"/>
            </a:xfrm>
            <a:custGeom>
              <a:avLst/>
              <a:gdLst>
                <a:gd name="T0" fmla="*/ 267 w 291"/>
                <a:gd name="T1" fmla="*/ 47 h 47"/>
                <a:gd name="T2" fmla="*/ 267 w 291"/>
                <a:gd name="T3" fmla="*/ 47 h 47"/>
                <a:gd name="T4" fmla="*/ 23 w 291"/>
                <a:gd name="T5" fmla="*/ 47 h 47"/>
                <a:gd name="T6" fmla="*/ 0 w 291"/>
                <a:gd name="T7" fmla="*/ 24 h 47"/>
                <a:gd name="T8" fmla="*/ 23 w 291"/>
                <a:gd name="T9" fmla="*/ 0 h 47"/>
                <a:gd name="T10" fmla="*/ 267 w 291"/>
                <a:gd name="T11" fmla="*/ 0 h 47"/>
                <a:gd name="T12" fmla="*/ 291 w 291"/>
                <a:gd name="T13" fmla="*/ 24 h 47"/>
                <a:gd name="T14" fmla="*/ 267 w 291"/>
                <a:gd name="T15" fmla="*/ 47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1" h="47">
                  <a:moveTo>
                    <a:pt x="267" y="47"/>
                  </a:moveTo>
                  <a:lnTo>
                    <a:pt x="267" y="47"/>
                  </a:lnTo>
                  <a:lnTo>
                    <a:pt x="23" y="47"/>
                  </a:lnTo>
                  <a:cubicBezTo>
                    <a:pt x="10" y="47"/>
                    <a:pt x="0" y="36"/>
                    <a:pt x="0" y="24"/>
                  </a:cubicBezTo>
                  <a:cubicBezTo>
                    <a:pt x="0" y="11"/>
                    <a:pt x="10" y="0"/>
                    <a:pt x="23" y="0"/>
                  </a:cubicBezTo>
                  <a:lnTo>
                    <a:pt x="267" y="0"/>
                  </a:lnTo>
                  <a:cubicBezTo>
                    <a:pt x="280" y="0"/>
                    <a:pt x="291" y="11"/>
                    <a:pt x="291" y="24"/>
                  </a:cubicBezTo>
                  <a:cubicBezTo>
                    <a:pt x="291" y="36"/>
                    <a:pt x="280" y="47"/>
                    <a:pt x="267" y="4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9">
              <a:extLst>
                <a:ext uri="{FF2B5EF4-FFF2-40B4-BE49-F238E27FC236}">
                  <a16:creationId xmlns:a16="http://schemas.microsoft.com/office/drawing/2014/main" id="{02E14599-6120-10DD-CA2C-8541C0556BD5}"/>
                </a:ext>
              </a:extLst>
            </p:cNvPr>
            <p:cNvSpPr>
              <a:spLocks/>
            </p:cNvSpPr>
            <p:nvPr/>
          </p:nvSpPr>
          <p:spPr bwMode="auto">
            <a:xfrm>
              <a:off x="1725" y="2176"/>
              <a:ext cx="71" cy="12"/>
            </a:xfrm>
            <a:custGeom>
              <a:avLst/>
              <a:gdLst>
                <a:gd name="T0" fmla="*/ 268 w 291"/>
                <a:gd name="T1" fmla="*/ 47 h 47"/>
                <a:gd name="T2" fmla="*/ 268 w 291"/>
                <a:gd name="T3" fmla="*/ 47 h 47"/>
                <a:gd name="T4" fmla="*/ 24 w 291"/>
                <a:gd name="T5" fmla="*/ 47 h 47"/>
                <a:gd name="T6" fmla="*/ 0 w 291"/>
                <a:gd name="T7" fmla="*/ 24 h 47"/>
                <a:gd name="T8" fmla="*/ 24 w 291"/>
                <a:gd name="T9" fmla="*/ 0 h 47"/>
                <a:gd name="T10" fmla="*/ 268 w 291"/>
                <a:gd name="T11" fmla="*/ 0 h 47"/>
                <a:gd name="T12" fmla="*/ 291 w 291"/>
                <a:gd name="T13" fmla="*/ 24 h 47"/>
                <a:gd name="T14" fmla="*/ 268 w 291"/>
                <a:gd name="T15" fmla="*/ 47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1" h="47">
                  <a:moveTo>
                    <a:pt x="268" y="47"/>
                  </a:moveTo>
                  <a:lnTo>
                    <a:pt x="268" y="47"/>
                  </a:lnTo>
                  <a:lnTo>
                    <a:pt x="24" y="47"/>
                  </a:lnTo>
                  <a:cubicBezTo>
                    <a:pt x="11" y="47"/>
                    <a:pt x="0" y="36"/>
                    <a:pt x="0" y="24"/>
                  </a:cubicBezTo>
                  <a:cubicBezTo>
                    <a:pt x="0" y="11"/>
                    <a:pt x="11" y="0"/>
                    <a:pt x="24" y="0"/>
                  </a:cubicBezTo>
                  <a:lnTo>
                    <a:pt x="268" y="0"/>
                  </a:lnTo>
                  <a:cubicBezTo>
                    <a:pt x="280" y="0"/>
                    <a:pt x="291" y="11"/>
                    <a:pt x="291" y="24"/>
                  </a:cubicBezTo>
                  <a:cubicBezTo>
                    <a:pt x="291" y="36"/>
                    <a:pt x="280" y="47"/>
                    <a:pt x="268" y="4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10">
              <a:extLst>
                <a:ext uri="{FF2B5EF4-FFF2-40B4-BE49-F238E27FC236}">
                  <a16:creationId xmlns:a16="http://schemas.microsoft.com/office/drawing/2014/main" id="{9EA5C40F-CC2E-8F59-A00C-FEBCADFBFF67}"/>
                </a:ext>
              </a:extLst>
            </p:cNvPr>
            <p:cNvSpPr>
              <a:spLocks/>
            </p:cNvSpPr>
            <p:nvPr/>
          </p:nvSpPr>
          <p:spPr bwMode="auto">
            <a:xfrm>
              <a:off x="1897" y="2045"/>
              <a:ext cx="38" cy="75"/>
            </a:xfrm>
            <a:custGeom>
              <a:avLst/>
              <a:gdLst>
                <a:gd name="T0" fmla="*/ 24 w 159"/>
                <a:gd name="T1" fmla="*/ 307 h 307"/>
                <a:gd name="T2" fmla="*/ 24 w 159"/>
                <a:gd name="T3" fmla="*/ 307 h 307"/>
                <a:gd name="T4" fmla="*/ 0 w 159"/>
                <a:gd name="T5" fmla="*/ 284 h 307"/>
                <a:gd name="T6" fmla="*/ 0 w 159"/>
                <a:gd name="T7" fmla="*/ 135 h 307"/>
                <a:gd name="T8" fmla="*/ 7 w 159"/>
                <a:gd name="T9" fmla="*/ 119 h 307"/>
                <a:gd name="T10" fmla="*/ 117 w 159"/>
                <a:gd name="T11" fmla="*/ 9 h 307"/>
                <a:gd name="T12" fmla="*/ 150 w 159"/>
                <a:gd name="T13" fmla="*/ 9 h 307"/>
                <a:gd name="T14" fmla="*/ 150 w 159"/>
                <a:gd name="T15" fmla="*/ 42 h 307"/>
                <a:gd name="T16" fmla="*/ 47 w 159"/>
                <a:gd name="T17" fmla="*/ 145 h 307"/>
                <a:gd name="T18" fmla="*/ 47 w 159"/>
                <a:gd name="T19" fmla="*/ 284 h 307"/>
                <a:gd name="T20" fmla="*/ 24 w 159"/>
                <a:gd name="T21" fmla="*/ 307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9" h="307">
                  <a:moveTo>
                    <a:pt x="24" y="307"/>
                  </a:moveTo>
                  <a:lnTo>
                    <a:pt x="24" y="307"/>
                  </a:lnTo>
                  <a:cubicBezTo>
                    <a:pt x="11" y="307"/>
                    <a:pt x="0" y="297"/>
                    <a:pt x="0" y="284"/>
                  </a:cubicBezTo>
                  <a:lnTo>
                    <a:pt x="0" y="135"/>
                  </a:lnTo>
                  <a:cubicBezTo>
                    <a:pt x="0" y="129"/>
                    <a:pt x="3" y="123"/>
                    <a:pt x="7" y="119"/>
                  </a:cubicBezTo>
                  <a:lnTo>
                    <a:pt x="117" y="9"/>
                  </a:lnTo>
                  <a:cubicBezTo>
                    <a:pt x="126" y="0"/>
                    <a:pt x="141" y="0"/>
                    <a:pt x="150" y="9"/>
                  </a:cubicBezTo>
                  <a:cubicBezTo>
                    <a:pt x="159" y="18"/>
                    <a:pt x="159" y="32"/>
                    <a:pt x="150" y="42"/>
                  </a:cubicBezTo>
                  <a:lnTo>
                    <a:pt x="47" y="145"/>
                  </a:lnTo>
                  <a:lnTo>
                    <a:pt x="47" y="284"/>
                  </a:lnTo>
                  <a:cubicBezTo>
                    <a:pt x="47" y="297"/>
                    <a:pt x="37" y="307"/>
                    <a:pt x="24" y="30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11">
              <a:extLst>
                <a:ext uri="{FF2B5EF4-FFF2-40B4-BE49-F238E27FC236}">
                  <a16:creationId xmlns:a16="http://schemas.microsoft.com/office/drawing/2014/main" id="{85C54B08-F739-FA48-DD13-207371C85898}"/>
                </a:ext>
              </a:extLst>
            </p:cNvPr>
            <p:cNvSpPr>
              <a:spLocks/>
            </p:cNvSpPr>
            <p:nvPr/>
          </p:nvSpPr>
          <p:spPr bwMode="auto">
            <a:xfrm>
              <a:off x="1781" y="2045"/>
              <a:ext cx="38" cy="75"/>
            </a:xfrm>
            <a:custGeom>
              <a:avLst/>
              <a:gdLst>
                <a:gd name="T0" fmla="*/ 135 w 158"/>
                <a:gd name="T1" fmla="*/ 307 h 307"/>
                <a:gd name="T2" fmla="*/ 135 w 158"/>
                <a:gd name="T3" fmla="*/ 307 h 307"/>
                <a:gd name="T4" fmla="*/ 112 w 158"/>
                <a:gd name="T5" fmla="*/ 284 h 307"/>
                <a:gd name="T6" fmla="*/ 112 w 158"/>
                <a:gd name="T7" fmla="*/ 145 h 307"/>
                <a:gd name="T8" fmla="*/ 9 w 158"/>
                <a:gd name="T9" fmla="*/ 42 h 307"/>
                <a:gd name="T10" fmla="*/ 9 w 158"/>
                <a:gd name="T11" fmla="*/ 9 h 307"/>
                <a:gd name="T12" fmla="*/ 42 w 158"/>
                <a:gd name="T13" fmla="*/ 9 h 307"/>
                <a:gd name="T14" fmla="*/ 152 w 158"/>
                <a:gd name="T15" fmla="*/ 119 h 307"/>
                <a:gd name="T16" fmla="*/ 158 w 158"/>
                <a:gd name="T17" fmla="*/ 135 h 307"/>
                <a:gd name="T18" fmla="*/ 158 w 158"/>
                <a:gd name="T19" fmla="*/ 284 h 307"/>
                <a:gd name="T20" fmla="*/ 135 w 158"/>
                <a:gd name="T21" fmla="*/ 307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8" h="307">
                  <a:moveTo>
                    <a:pt x="135" y="307"/>
                  </a:moveTo>
                  <a:lnTo>
                    <a:pt x="135" y="307"/>
                  </a:lnTo>
                  <a:cubicBezTo>
                    <a:pt x="122" y="307"/>
                    <a:pt x="112" y="297"/>
                    <a:pt x="112" y="284"/>
                  </a:cubicBezTo>
                  <a:lnTo>
                    <a:pt x="112" y="145"/>
                  </a:lnTo>
                  <a:lnTo>
                    <a:pt x="9" y="42"/>
                  </a:lnTo>
                  <a:cubicBezTo>
                    <a:pt x="0" y="32"/>
                    <a:pt x="0" y="18"/>
                    <a:pt x="9" y="9"/>
                  </a:cubicBezTo>
                  <a:cubicBezTo>
                    <a:pt x="18" y="0"/>
                    <a:pt x="33" y="0"/>
                    <a:pt x="42" y="9"/>
                  </a:cubicBezTo>
                  <a:lnTo>
                    <a:pt x="152" y="119"/>
                  </a:lnTo>
                  <a:cubicBezTo>
                    <a:pt x="156" y="123"/>
                    <a:pt x="158" y="129"/>
                    <a:pt x="158" y="135"/>
                  </a:cubicBezTo>
                  <a:lnTo>
                    <a:pt x="158" y="284"/>
                  </a:lnTo>
                  <a:cubicBezTo>
                    <a:pt x="158" y="297"/>
                    <a:pt x="148" y="307"/>
                    <a:pt x="135" y="30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Freeform 12">
              <a:extLst>
                <a:ext uri="{FF2B5EF4-FFF2-40B4-BE49-F238E27FC236}">
                  <a16:creationId xmlns:a16="http://schemas.microsoft.com/office/drawing/2014/main" id="{44F3ECEB-FD27-BEF8-0DCB-3AA87811EC56}"/>
                </a:ext>
              </a:extLst>
            </p:cNvPr>
            <p:cNvSpPr>
              <a:spLocks/>
            </p:cNvSpPr>
            <p:nvPr/>
          </p:nvSpPr>
          <p:spPr bwMode="auto">
            <a:xfrm>
              <a:off x="1781" y="2244"/>
              <a:ext cx="38" cy="74"/>
            </a:xfrm>
            <a:custGeom>
              <a:avLst/>
              <a:gdLst>
                <a:gd name="T0" fmla="*/ 25 w 158"/>
                <a:gd name="T1" fmla="*/ 305 h 305"/>
                <a:gd name="T2" fmla="*/ 25 w 158"/>
                <a:gd name="T3" fmla="*/ 305 h 305"/>
                <a:gd name="T4" fmla="*/ 9 w 158"/>
                <a:gd name="T5" fmla="*/ 299 h 305"/>
                <a:gd name="T6" fmla="*/ 9 w 158"/>
                <a:gd name="T7" fmla="*/ 266 h 305"/>
                <a:gd name="T8" fmla="*/ 112 w 158"/>
                <a:gd name="T9" fmla="*/ 162 h 305"/>
                <a:gd name="T10" fmla="*/ 112 w 158"/>
                <a:gd name="T11" fmla="*/ 23 h 305"/>
                <a:gd name="T12" fmla="*/ 135 w 158"/>
                <a:gd name="T13" fmla="*/ 0 h 305"/>
                <a:gd name="T14" fmla="*/ 158 w 158"/>
                <a:gd name="T15" fmla="*/ 23 h 305"/>
                <a:gd name="T16" fmla="*/ 158 w 158"/>
                <a:gd name="T17" fmla="*/ 172 h 305"/>
                <a:gd name="T18" fmla="*/ 152 w 158"/>
                <a:gd name="T19" fmla="*/ 189 h 305"/>
                <a:gd name="T20" fmla="*/ 42 w 158"/>
                <a:gd name="T21" fmla="*/ 299 h 305"/>
                <a:gd name="T22" fmla="*/ 25 w 158"/>
                <a:gd name="T23" fmla="*/ 305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8" h="305">
                  <a:moveTo>
                    <a:pt x="25" y="305"/>
                  </a:moveTo>
                  <a:lnTo>
                    <a:pt x="25" y="305"/>
                  </a:lnTo>
                  <a:cubicBezTo>
                    <a:pt x="19" y="305"/>
                    <a:pt x="13" y="303"/>
                    <a:pt x="9" y="299"/>
                  </a:cubicBezTo>
                  <a:cubicBezTo>
                    <a:pt x="0" y="289"/>
                    <a:pt x="0" y="275"/>
                    <a:pt x="9" y="266"/>
                  </a:cubicBezTo>
                  <a:lnTo>
                    <a:pt x="112" y="162"/>
                  </a:lnTo>
                  <a:lnTo>
                    <a:pt x="112" y="23"/>
                  </a:lnTo>
                  <a:cubicBezTo>
                    <a:pt x="112" y="11"/>
                    <a:pt x="122" y="0"/>
                    <a:pt x="135" y="0"/>
                  </a:cubicBezTo>
                  <a:cubicBezTo>
                    <a:pt x="148" y="0"/>
                    <a:pt x="158" y="11"/>
                    <a:pt x="158" y="23"/>
                  </a:cubicBezTo>
                  <a:lnTo>
                    <a:pt x="158" y="172"/>
                  </a:lnTo>
                  <a:cubicBezTo>
                    <a:pt x="158" y="178"/>
                    <a:pt x="156" y="184"/>
                    <a:pt x="152" y="189"/>
                  </a:cubicBezTo>
                  <a:lnTo>
                    <a:pt x="42" y="299"/>
                  </a:lnTo>
                  <a:cubicBezTo>
                    <a:pt x="37" y="303"/>
                    <a:pt x="31" y="305"/>
                    <a:pt x="25" y="30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 name="Freeform 13">
              <a:extLst>
                <a:ext uri="{FF2B5EF4-FFF2-40B4-BE49-F238E27FC236}">
                  <a16:creationId xmlns:a16="http://schemas.microsoft.com/office/drawing/2014/main" id="{F6B40E5A-55CB-9E27-4821-8E70BAF74C1A}"/>
                </a:ext>
              </a:extLst>
            </p:cNvPr>
            <p:cNvSpPr>
              <a:spLocks/>
            </p:cNvSpPr>
            <p:nvPr/>
          </p:nvSpPr>
          <p:spPr bwMode="auto">
            <a:xfrm>
              <a:off x="1897" y="2244"/>
              <a:ext cx="38" cy="74"/>
            </a:xfrm>
            <a:custGeom>
              <a:avLst/>
              <a:gdLst>
                <a:gd name="T0" fmla="*/ 134 w 159"/>
                <a:gd name="T1" fmla="*/ 305 h 305"/>
                <a:gd name="T2" fmla="*/ 134 w 159"/>
                <a:gd name="T3" fmla="*/ 305 h 305"/>
                <a:gd name="T4" fmla="*/ 117 w 159"/>
                <a:gd name="T5" fmla="*/ 299 h 305"/>
                <a:gd name="T6" fmla="*/ 7 w 159"/>
                <a:gd name="T7" fmla="*/ 189 h 305"/>
                <a:gd name="T8" fmla="*/ 0 w 159"/>
                <a:gd name="T9" fmla="*/ 172 h 305"/>
                <a:gd name="T10" fmla="*/ 0 w 159"/>
                <a:gd name="T11" fmla="*/ 23 h 305"/>
                <a:gd name="T12" fmla="*/ 24 w 159"/>
                <a:gd name="T13" fmla="*/ 0 h 305"/>
                <a:gd name="T14" fmla="*/ 47 w 159"/>
                <a:gd name="T15" fmla="*/ 23 h 305"/>
                <a:gd name="T16" fmla="*/ 47 w 159"/>
                <a:gd name="T17" fmla="*/ 162 h 305"/>
                <a:gd name="T18" fmla="*/ 150 w 159"/>
                <a:gd name="T19" fmla="*/ 266 h 305"/>
                <a:gd name="T20" fmla="*/ 150 w 159"/>
                <a:gd name="T21" fmla="*/ 299 h 305"/>
                <a:gd name="T22" fmla="*/ 134 w 159"/>
                <a:gd name="T23" fmla="*/ 305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9" h="305">
                  <a:moveTo>
                    <a:pt x="134" y="305"/>
                  </a:moveTo>
                  <a:lnTo>
                    <a:pt x="134" y="305"/>
                  </a:lnTo>
                  <a:cubicBezTo>
                    <a:pt x="128" y="305"/>
                    <a:pt x="122" y="303"/>
                    <a:pt x="117" y="299"/>
                  </a:cubicBezTo>
                  <a:lnTo>
                    <a:pt x="7" y="189"/>
                  </a:lnTo>
                  <a:cubicBezTo>
                    <a:pt x="3" y="184"/>
                    <a:pt x="0" y="178"/>
                    <a:pt x="0" y="172"/>
                  </a:cubicBezTo>
                  <a:lnTo>
                    <a:pt x="0" y="23"/>
                  </a:lnTo>
                  <a:cubicBezTo>
                    <a:pt x="0" y="11"/>
                    <a:pt x="11" y="0"/>
                    <a:pt x="24" y="0"/>
                  </a:cubicBezTo>
                  <a:cubicBezTo>
                    <a:pt x="37" y="0"/>
                    <a:pt x="47" y="11"/>
                    <a:pt x="47" y="23"/>
                  </a:cubicBezTo>
                  <a:lnTo>
                    <a:pt x="47" y="162"/>
                  </a:lnTo>
                  <a:lnTo>
                    <a:pt x="150" y="266"/>
                  </a:lnTo>
                  <a:cubicBezTo>
                    <a:pt x="159" y="275"/>
                    <a:pt x="159" y="289"/>
                    <a:pt x="150" y="299"/>
                  </a:cubicBezTo>
                  <a:cubicBezTo>
                    <a:pt x="146" y="303"/>
                    <a:pt x="140" y="305"/>
                    <a:pt x="134" y="30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 name="Freeform 14">
              <a:extLst>
                <a:ext uri="{FF2B5EF4-FFF2-40B4-BE49-F238E27FC236}">
                  <a16:creationId xmlns:a16="http://schemas.microsoft.com/office/drawing/2014/main" id="{08B40288-5D0D-5F6E-42D9-1580FFCEA931}"/>
                </a:ext>
              </a:extLst>
            </p:cNvPr>
            <p:cNvSpPr>
              <a:spLocks/>
            </p:cNvSpPr>
            <p:nvPr/>
          </p:nvSpPr>
          <p:spPr bwMode="auto">
            <a:xfrm>
              <a:off x="1920" y="2221"/>
              <a:ext cx="75" cy="38"/>
            </a:xfrm>
            <a:custGeom>
              <a:avLst/>
              <a:gdLst>
                <a:gd name="T0" fmla="*/ 282 w 308"/>
                <a:gd name="T1" fmla="*/ 156 h 156"/>
                <a:gd name="T2" fmla="*/ 282 w 308"/>
                <a:gd name="T3" fmla="*/ 156 h 156"/>
                <a:gd name="T4" fmla="*/ 265 w 308"/>
                <a:gd name="T5" fmla="*/ 149 h 156"/>
                <a:gd name="T6" fmla="*/ 162 w 308"/>
                <a:gd name="T7" fmla="*/ 46 h 156"/>
                <a:gd name="T8" fmla="*/ 23 w 308"/>
                <a:gd name="T9" fmla="*/ 46 h 156"/>
                <a:gd name="T10" fmla="*/ 0 w 308"/>
                <a:gd name="T11" fmla="*/ 23 h 156"/>
                <a:gd name="T12" fmla="*/ 23 w 308"/>
                <a:gd name="T13" fmla="*/ 0 h 156"/>
                <a:gd name="T14" fmla="*/ 172 w 308"/>
                <a:gd name="T15" fmla="*/ 0 h 156"/>
                <a:gd name="T16" fmla="*/ 188 w 308"/>
                <a:gd name="T17" fmla="*/ 6 h 156"/>
                <a:gd name="T18" fmla="*/ 298 w 308"/>
                <a:gd name="T19" fmla="*/ 116 h 156"/>
                <a:gd name="T20" fmla="*/ 298 w 308"/>
                <a:gd name="T21" fmla="*/ 149 h 156"/>
                <a:gd name="T22" fmla="*/ 282 w 308"/>
                <a:gd name="T23" fmla="*/ 156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8" h="156">
                  <a:moveTo>
                    <a:pt x="282" y="156"/>
                  </a:moveTo>
                  <a:lnTo>
                    <a:pt x="282" y="156"/>
                  </a:lnTo>
                  <a:cubicBezTo>
                    <a:pt x="276" y="156"/>
                    <a:pt x="270" y="154"/>
                    <a:pt x="265" y="149"/>
                  </a:cubicBezTo>
                  <a:lnTo>
                    <a:pt x="162" y="46"/>
                  </a:lnTo>
                  <a:lnTo>
                    <a:pt x="23" y="46"/>
                  </a:lnTo>
                  <a:cubicBezTo>
                    <a:pt x="10" y="46"/>
                    <a:pt x="0" y="36"/>
                    <a:pt x="0" y="23"/>
                  </a:cubicBezTo>
                  <a:cubicBezTo>
                    <a:pt x="0" y="10"/>
                    <a:pt x="10" y="0"/>
                    <a:pt x="23" y="0"/>
                  </a:cubicBezTo>
                  <a:lnTo>
                    <a:pt x="172" y="0"/>
                  </a:lnTo>
                  <a:cubicBezTo>
                    <a:pt x="178" y="0"/>
                    <a:pt x="184" y="2"/>
                    <a:pt x="188" y="6"/>
                  </a:cubicBezTo>
                  <a:lnTo>
                    <a:pt x="298" y="116"/>
                  </a:lnTo>
                  <a:cubicBezTo>
                    <a:pt x="308" y="125"/>
                    <a:pt x="308" y="140"/>
                    <a:pt x="298" y="149"/>
                  </a:cubicBezTo>
                  <a:cubicBezTo>
                    <a:pt x="294" y="154"/>
                    <a:pt x="288" y="156"/>
                    <a:pt x="282" y="15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 name="Freeform 15">
              <a:extLst>
                <a:ext uri="{FF2B5EF4-FFF2-40B4-BE49-F238E27FC236}">
                  <a16:creationId xmlns:a16="http://schemas.microsoft.com/office/drawing/2014/main" id="{E214F470-7BBB-98ED-AA2E-3055447F0AB3}"/>
                </a:ext>
              </a:extLst>
            </p:cNvPr>
            <p:cNvSpPr>
              <a:spLocks/>
            </p:cNvSpPr>
            <p:nvPr/>
          </p:nvSpPr>
          <p:spPr bwMode="auto">
            <a:xfrm>
              <a:off x="1920" y="2105"/>
              <a:ext cx="75" cy="38"/>
            </a:xfrm>
            <a:custGeom>
              <a:avLst/>
              <a:gdLst>
                <a:gd name="T0" fmla="*/ 172 w 308"/>
                <a:gd name="T1" fmla="*/ 159 h 159"/>
                <a:gd name="T2" fmla="*/ 172 w 308"/>
                <a:gd name="T3" fmla="*/ 159 h 159"/>
                <a:gd name="T4" fmla="*/ 23 w 308"/>
                <a:gd name="T5" fmla="*/ 159 h 159"/>
                <a:gd name="T6" fmla="*/ 0 w 308"/>
                <a:gd name="T7" fmla="*/ 135 h 159"/>
                <a:gd name="T8" fmla="*/ 23 w 308"/>
                <a:gd name="T9" fmla="*/ 112 h 159"/>
                <a:gd name="T10" fmla="*/ 162 w 308"/>
                <a:gd name="T11" fmla="*/ 112 h 159"/>
                <a:gd name="T12" fmla="*/ 265 w 308"/>
                <a:gd name="T13" fmla="*/ 9 h 159"/>
                <a:gd name="T14" fmla="*/ 298 w 308"/>
                <a:gd name="T15" fmla="*/ 9 h 159"/>
                <a:gd name="T16" fmla="*/ 298 w 308"/>
                <a:gd name="T17" fmla="*/ 42 h 159"/>
                <a:gd name="T18" fmla="*/ 188 w 308"/>
                <a:gd name="T19" fmla="*/ 152 h 159"/>
                <a:gd name="T20" fmla="*/ 172 w 308"/>
                <a:gd name="T21" fmla="*/ 15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8" h="159">
                  <a:moveTo>
                    <a:pt x="172" y="159"/>
                  </a:moveTo>
                  <a:lnTo>
                    <a:pt x="172" y="159"/>
                  </a:lnTo>
                  <a:lnTo>
                    <a:pt x="23" y="159"/>
                  </a:lnTo>
                  <a:cubicBezTo>
                    <a:pt x="10" y="159"/>
                    <a:pt x="0" y="148"/>
                    <a:pt x="0" y="135"/>
                  </a:cubicBezTo>
                  <a:cubicBezTo>
                    <a:pt x="0" y="122"/>
                    <a:pt x="10" y="112"/>
                    <a:pt x="23" y="112"/>
                  </a:cubicBezTo>
                  <a:lnTo>
                    <a:pt x="162" y="112"/>
                  </a:lnTo>
                  <a:lnTo>
                    <a:pt x="265" y="9"/>
                  </a:lnTo>
                  <a:cubicBezTo>
                    <a:pt x="275" y="0"/>
                    <a:pt x="289" y="0"/>
                    <a:pt x="298" y="9"/>
                  </a:cubicBezTo>
                  <a:cubicBezTo>
                    <a:pt x="308" y="18"/>
                    <a:pt x="308" y="33"/>
                    <a:pt x="298" y="42"/>
                  </a:cubicBezTo>
                  <a:lnTo>
                    <a:pt x="188" y="152"/>
                  </a:lnTo>
                  <a:cubicBezTo>
                    <a:pt x="184" y="156"/>
                    <a:pt x="178" y="159"/>
                    <a:pt x="172" y="15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 name="Freeform 16">
              <a:extLst>
                <a:ext uri="{FF2B5EF4-FFF2-40B4-BE49-F238E27FC236}">
                  <a16:creationId xmlns:a16="http://schemas.microsoft.com/office/drawing/2014/main" id="{0CBB6191-DF90-1823-8547-52FDBBC1AD26}"/>
                </a:ext>
              </a:extLst>
            </p:cNvPr>
            <p:cNvSpPr>
              <a:spLocks/>
            </p:cNvSpPr>
            <p:nvPr/>
          </p:nvSpPr>
          <p:spPr bwMode="auto">
            <a:xfrm>
              <a:off x="1721" y="2105"/>
              <a:ext cx="75" cy="38"/>
            </a:xfrm>
            <a:custGeom>
              <a:avLst/>
              <a:gdLst>
                <a:gd name="T0" fmla="*/ 285 w 308"/>
                <a:gd name="T1" fmla="*/ 159 h 159"/>
                <a:gd name="T2" fmla="*/ 285 w 308"/>
                <a:gd name="T3" fmla="*/ 159 h 159"/>
                <a:gd name="T4" fmla="*/ 136 w 308"/>
                <a:gd name="T5" fmla="*/ 159 h 159"/>
                <a:gd name="T6" fmla="*/ 119 w 308"/>
                <a:gd name="T7" fmla="*/ 152 h 159"/>
                <a:gd name="T8" fmla="*/ 9 w 308"/>
                <a:gd name="T9" fmla="*/ 42 h 159"/>
                <a:gd name="T10" fmla="*/ 9 w 308"/>
                <a:gd name="T11" fmla="*/ 9 h 159"/>
                <a:gd name="T12" fmla="*/ 42 w 308"/>
                <a:gd name="T13" fmla="*/ 9 h 159"/>
                <a:gd name="T14" fmla="*/ 146 w 308"/>
                <a:gd name="T15" fmla="*/ 112 h 159"/>
                <a:gd name="T16" fmla="*/ 285 w 308"/>
                <a:gd name="T17" fmla="*/ 112 h 159"/>
                <a:gd name="T18" fmla="*/ 308 w 308"/>
                <a:gd name="T19" fmla="*/ 135 h 159"/>
                <a:gd name="T20" fmla="*/ 285 w 308"/>
                <a:gd name="T21" fmla="*/ 15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8" h="159">
                  <a:moveTo>
                    <a:pt x="285" y="159"/>
                  </a:moveTo>
                  <a:lnTo>
                    <a:pt x="285" y="159"/>
                  </a:lnTo>
                  <a:lnTo>
                    <a:pt x="136" y="159"/>
                  </a:lnTo>
                  <a:cubicBezTo>
                    <a:pt x="130" y="159"/>
                    <a:pt x="124" y="156"/>
                    <a:pt x="119" y="152"/>
                  </a:cubicBezTo>
                  <a:lnTo>
                    <a:pt x="9" y="42"/>
                  </a:lnTo>
                  <a:cubicBezTo>
                    <a:pt x="0" y="33"/>
                    <a:pt x="0" y="18"/>
                    <a:pt x="9" y="9"/>
                  </a:cubicBezTo>
                  <a:cubicBezTo>
                    <a:pt x="19" y="0"/>
                    <a:pt x="33" y="0"/>
                    <a:pt x="42" y="9"/>
                  </a:cubicBezTo>
                  <a:lnTo>
                    <a:pt x="146" y="112"/>
                  </a:lnTo>
                  <a:lnTo>
                    <a:pt x="285" y="112"/>
                  </a:lnTo>
                  <a:cubicBezTo>
                    <a:pt x="297" y="112"/>
                    <a:pt x="308" y="122"/>
                    <a:pt x="308" y="135"/>
                  </a:cubicBezTo>
                  <a:cubicBezTo>
                    <a:pt x="308" y="148"/>
                    <a:pt x="297" y="159"/>
                    <a:pt x="285" y="15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 name="Freeform 17">
              <a:extLst>
                <a:ext uri="{FF2B5EF4-FFF2-40B4-BE49-F238E27FC236}">
                  <a16:creationId xmlns:a16="http://schemas.microsoft.com/office/drawing/2014/main" id="{A3CF7681-F0E7-E9D4-0176-1863DA734C6B}"/>
                </a:ext>
              </a:extLst>
            </p:cNvPr>
            <p:cNvSpPr>
              <a:spLocks/>
            </p:cNvSpPr>
            <p:nvPr/>
          </p:nvSpPr>
          <p:spPr bwMode="auto">
            <a:xfrm>
              <a:off x="1721" y="2221"/>
              <a:ext cx="75" cy="38"/>
            </a:xfrm>
            <a:custGeom>
              <a:avLst/>
              <a:gdLst>
                <a:gd name="T0" fmla="*/ 26 w 308"/>
                <a:gd name="T1" fmla="*/ 156 h 156"/>
                <a:gd name="T2" fmla="*/ 26 w 308"/>
                <a:gd name="T3" fmla="*/ 156 h 156"/>
                <a:gd name="T4" fmla="*/ 9 w 308"/>
                <a:gd name="T5" fmla="*/ 149 h 156"/>
                <a:gd name="T6" fmla="*/ 9 w 308"/>
                <a:gd name="T7" fmla="*/ 116 h 156"/>
                <a:gd name="T8" fmla="*/ 119 w 308"/>
                <a:gd name="T9" fmla="*/ 6 h 156"/>
                <a:gd name="T10" fmla="*/ 136 w 308"/>
                <a:gd name="T11" fmla="*/ 0 h 156"/>
                <a:gd name="T12" fmla="*/ 285 w 308"/>
                <a:gd name="T13" fmla="*/ 0 h 156"/>
                <a:gd name="T14" fmla="*/ 308 w 308"/>
                <a:gd name="T15" fmla="*/ 23 h 156"/>
                <a:gd name="T16" fmla="*/ 285 w 308"/>
                <a:gd name="T17" fmla="*/ 46 h 156"/>
                <a:gd name="T18" fmla="*/ 146 w 308"/>
                <a:gd name="T19" fmla="*/ 46 h 156"/>
                <a:gd name="T20" fmla="*/ 42 w 308"/>
                <a:gd name="T21" fmla="*/ 149 h 156"/>
                <a:gd name="T22" fmla="*/ 26 w 308"/>
                <a:gd name="T23" fmla="*/ 156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8" h="156">
                  <a:moveTo>
                    <a:pt x="26" y="156"/>
                  </a:moveTo>
                  <a:lnTo>
                    <a:pt x="26" y="156"/>
                  </a:lnTo>
                  <a:cubicBezTo>
                    <a:pt x="20" y="156"/>
                    <a:pt x="14" y="154"/>
                    <a:pt x="9" y="149"/>
                  </a:cubicBezTo>
                  <a:cubicBezTo>
                    <a:pt x="0" y="140"/>
                    <a:pt x="0" y="125"/>
                    <a:pt x="9" y="116"/>
                  </a:cubicBezTo>
                  <a:lnTo>
                    <a:pt x="119" y="6"/>
                  </a:lnTo>
                  <a:cubicBezTo>
                    <a:pt x="124" y="2"/>
                    <a:pt x="130" y="0"/>
                    <a:pt x="136" y="0"/>
                  </a:cubicBezTo>
                  <a:lnTo>
                    <a:pt x="285" y="0"/>
                  </a:lnTo>
                  <a:cubicBezTo>
                    <a:pt x="297" y="0"/>
                    <a:pt x="308" y="10"/>
                    <a:pt x="308" y="23"/>
                  </a:cubicBezTo>
                  <a:cubicBezTo>
                    <a:pt x="308" y="36"/>
                    <a:pt x="297" y="46"/>
                    <a:pt x="285" y="46"/>
                  </a:cubicBezTo>
                  <a:lnTo>
                    <a:pt x="146" y="46"/>
                  </a:lnTo>
                  <a:lnTo>
                    <a:pt x="42" y="149"/>
                  </a:lnTo>
                  <a:cubicBezTo>
                    <a:pt x="38" y="154"/>
                    <a:pt x="32" y="156"/>
                    <a:pt x="26" y="15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 name="Freeform 18">
              <a:extLst>
                <a:ext uri="{FF2B5EF4-FFF2-40B4-BE49-F238E27FC236}">
                  <a16:creationId xmlns:a16="http://schemas.microsoft.com/office/drawing/2014/main" id="{FB558169-D92D-E708-0C6F-D3F2DC93748C}"/>
                </a:ext>
              </a:extLst>
            </p:cNvPr>
            <p:cNvSpPr>
              <a:spLocks noEditPoints="1"/>
            </p:cNvSpPr>
            <p:nvPr/>
          </p:nvSpPr>
          <p:spPr bwMode="auto">
            <a:xfrm>
              <a:off x="1701" y="2085"/>
              <a:ext cx="36" cy="35"/>
            </a:xfrm>
            <a:custGeom>
              <a:avLst/>
              <a:gdLst>
                <a:gd name="T0" fmla="*/ 73 w 146"/>
                <a:gd name="T1" fmla="*/ 47 h 145"/>
                <a:gd name="T2" fmla="*/ 73 w 146"/>
                <a:gd name="T3" fmla="*/ 47 h 145"/>
                <a:gd name="T4" fmla="*/ 47 w 146"/>
                <a:gd name="T5" fmla="*/ 73 h 145"/>
                <a:gd name="T6" fmla="*/ 73 w 146"/>
                <a:gd name="T7" fmla="*/ 98 h 145"/>
                <a:gd name="T8" fmla="*/ 99 w 146"/>
                <a:gd name="T9" fmla="*/ 73 h 145"/>
                <a:gd name="T10" fmla="*/ 73 w 146"/>
                <a:gd name="T11" fmla="*/ 47 h 145"/>
                <a:gd name="T12" fmla="*/ 73 w 146"/>
                <a:gd name="T13" fmla="*/ 145 h 145"/>
                <a:gd name="T14" fmla="*/ 73 w 146"/>
                <a:gd name="T15" fmla="*/ 145 h 145"/>
                <a:gd name="T16" fmla="*/ 0 w 146"/>
                <a:gd name="T17" fmla="*/ 73 h 145"/>
                <a:gd name="T18" fmla="*/ 73 w 146"/>
                <a:gd name="T19" fmla="*/ 0 h 145"/>
                <a:gd name="T20" fmla="*/ 146 w 146"/>
                <a:gd name="T21" fmla="*/ 73 h 145"/>
                <a:gd name="T22" fmla="*/ 73 w 146"/>
                <a:gd name="T23" fmla="*/ 145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6" h="145">
                  <a:moveTo>
                    <a:pt x="73" y="47"/>
                  </a:moveTo>
                  <a:lnTo>
                    <a:pt x="73" y="47"/>
                  </a:lnTo>
                  <a:cubicBezTo>
                    <a:pt x="59" y="47"/>
                    <a:pt x="47" y="58"/>
                    <a:pt x="47" y="73"/>
                  </a:cubicBezTo>
                  <a:cubicBezTo>
                    <a:pt x="47" y="87"/>
                    <a:pt x="59" y="98"/>
                    <a:pt x="73" y="98"/>
                  </a:cubicBezTo>
                  <a:cubicBezTo>
                    <a:pt x="87" y="98"/>
                    <a:pt x="99" y="87"/>
                    <a:pt x="99" y="73"/>
                  </a:cubicBezTo>
                  <a:cubicBezTo>
                    <a:pt x="99" y="58"/>
                    <a:pt x="87" y="47"/>
                    <a:pt x="73" y="47"/>
                  </a:cubicBezTo>
                  <a:close/>
                  <a:moveTo>
                    <a:pt x="73" y="145"/>
                  </a:moveTo>
                  <a:lnTo>
                    <a:pt x="73" y="145"/>
                  </a:lnTo>
                  <a:cubicBezTo>
                    <a:pt x="33" y="145"/>
                    <a:pt x="0" y="113"/>
                    <a:pt x="0" y="73"/>
                  </a:cubicBezTo>
                  <a:cubicBezTo>
                    <a:pt x="0" y="33"/>
                    <a:pt x="33" y="0"/>
                    <a:pt x="73" y="0"/>
                  </a:cubicBezTo>
                  <a:cubicBezTo>
                    <a:pt x="113" y="0"/>
                    <a:pt x="146" y="33"/>
                    <a:pt x="146" y="73"/>
                  </a:cubicBezTo>
                  <a:cubicBezTo>
                    <a:pt x="146" y="113"/>
                    <a:pt x="113" y="145"/>
                    <a:pt x="73" y="1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 name="Freeform 19">
              <a:extLst>
                <a:ext uri="{FF2B5EF4-FFF2-40B4-BE49-F238E27FC236}">
                  <a16:creationId xmlns:a16="http://schemas.microsoft.com/office/drawing/2014/main" id="{EFC1B6B9-0975-88E6-AE33-321DFD5CB317}"/>
                </a:ext>
              </a:extLst>
            </p:cNvPr>
            <p:cNvSpPr>
              <a:spLocks noEditPoints="1"/>
            </p:cNvSpPr>
            <p:nvPr/>
          </p:nvSpPr>
          <p:spPr bwMode="auto">
            <a:xfrm>
              <a:off x="1761" y="2025"/>
              <a:ext cx="35" cy="35"/>
            </a:xfrm>
            <a:custGeom>
              <a:avLst/>
              <a:gdLst>
                <a:gd name="T0" fmla="*/ 72 w 145"/>
                <a:gd name="T1" fmla="*/ 46 h 145"/>
                <a:gd name="T2" fmla="*/ 72 w 145"/>
                <a:gd name="T3" fmla="*/ 46 h 145"/>
                <a:gd name="T4" fmla="*/ 46 w 145"/>
                <a:gd name="T5" fmla="*/ 72 h 145"/>
                <a:gd name="T6" fmla="*/ 72 w 145"/>
                <a:gd name="T7" fmla="*/ 98 h 145"/>
                <a:gd name="T8" fmla="*/ 98 w 145"/>
                <a:gd name="T9" fmla="*/ 72 h 145"/>
                <a:gd name="T10" fmla="*/ 72 w 145"/>
                <a:gd name="T11" fmla="*/ 46 h 145"/>
                <a:gd name="T12" fmla="*/ 72 w 145"/>
                <a:gd name="T13" fmla="*/ 145 h 145"/>
                <a:gd name="T14" fmla="*/ 72 w 145"/>
                <a:gd name="T15" fmla="*/ 145 h 145"/>
                <a:gd name="T16" fmla="*/ 0 w 145"/>
                <a:gd name="T17" fmla="*/ 72 h 145"/>
                <a:gd name="T18" fmla="*/ 72 w 145"/>
                <a:gd name="T19" fmla="*/ 0 h 145"/>
                <a:gd name="T20" fmla="*/ 145 w 145"/>
                <a:gd name="T21" fmla="*/ 72 h 145"/>
                <a:gd name="T22" fmla="*/ 72 w 145"/>
                <a:gd name="T23" fmla="*/ 145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 h="145">
                  <a:moveTo>
                    <a:pt x="72" y="46"/>
                  </a:moveTo>
                  <a:lnTo>
                    <a:pt x="72" y="46"/>
                  </a:lnTo>
                  <a:cubicBezTo>
                    <a:pt x="58" y="46"/>
                    <a:pt x="46" y="58"/>
                    <a:pt x="46" y="72"/>
                  </a:cubicBezTo>
                  <a:cubicBezTo>
                    <a:pt x="46" y="87"/>
                    <a:pt x="58" y="98"/>
                    <a:pt x="72" y="98"/>
                  </a:cubicBezTo>
                  <a:cubicBezTo>
                    <a:pt x="87" y="98"/>
                    <a:pt x="98" y="87"/>
                    <a:pt x="98" y="72"/>
                  </a:cubicBezTo>
                  <a:cubicBezTo>
                    <a:pt x="98" y="58"/>
                    <a:pt x="87" y="46"/>
                    <a:pt x="72" y="46"/>
                  </a:cubicBezTo>
                  <a:close/>
                  <a:moveTo>
                    <a:pt x="72" y="145"/>
                  </a:moveTo>
                  <a:lnTo>
                    <a:pt x="72" y="145"/>
                  </a:lnTo>
                  <a:cubicBezTo>
                    <a:pt x="32" y="145"/>
                    <a:pt x="0" y="112"/>
                    <a:pt x="0" y="72"/>
                  </a:cubicBezTo>
                  <a:cubicBezTo>
                    <a:pt x="0" y="32"/>
                    <a:pt x="32" y="0"/>
                    <a:pt x="72" y="0"/>
                  </a:cubicBezTo>
                  <a:cubicBezTo>
                    <a:pt x="112" y="0"/>
                    <a:pt x="145" y="32"/>
                    <a:pt x="145" y="72"/>
                  </a:cubicBezTo>
                  <a:cubicBezTo>
                    <a:pt x="145" y="112"/>
                    <a:pt x="112" y="145"/>
                    <a:pt x="72" y="1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 name="Freeform 20">
              <a:extLst>
                <a:ext uri="{FF2B5EF4-FFF2-40B4-BE49-F238E27FC236}">
                  <a16:creationId xmlns:a16="http://schemas.microsoft.com/office/drawing/2014/main" id="{53875CFE-F235-7548-E178-AA45AC091368}"/>
                </a:ext>
              </a:extLst>
            </p:cNvPr>
            <p:cNvSpPr>
              <a:spLocks noEditPoints="1"/>
            </p:cNvSpPr>
            <p:nvPr/>
          </p:nvSpPr>
          <p:spPr bwMode="auto">
            <a:xfrm>
              <a:off x="1920" y="2304"/>
              <a:ext cx="36" cy="35"/>
            </a:xfrm>
            <a:custGeom>
              <a:avLst/>
              <a:gdLst>
                <a:gd name="T0" fmla="*/ 72 w 145"/>
                <a:gd name="T1" fmla="*/ 47 h 146"/>
                <a:gd name="T2" fmla="*/ 72 w 145"/>
                <a:gd name="T3" fmla="*/ 47 h 146"/>
                <a:gd name="T4" fmla="*/ 47 w 145"/>
                <a:gd name="T5" fmla="*/ 73 h 146"/>
                <a:gd name="T6" fmla="*/ 72 w 145"/>
                <a:gd name="T7" fmla="*/ 99 h 146"/>
                <a:gd name="T8" fmla="*/ 98 w 145"/>
                <a:gd name="T9" fmla="*/ 73 h 146"/>
                <a:gd name="T10" fmla="*/ 72 w 145"/>
                <a:gd name="T11" fmla="*/ 47 h 146"/>
                <a:gd name="T12" fmla="*/ 72 w 145"/>
                <a:gd name="T13" fmla="*/ 146 h 146"/>
                <a:gd name="T14" fmla="*/ 72 w 145"/>
                <a:gd name="T15" fmla="*/ 146 h 146"/>
                <a:gd name="T16" fmla="*/ 0 w 145"/>
                <a:gd name="T17" fmla="*/ 73 h 146"/>
                <a:gd name="T18" fmla="*/ 72 w 145"/>
                <a:gd name="T19" fmla="*/ 0 h 146"/>
                <a:gd name="T20" fmla="*/ 145 w 145"/>
                <a:gd name="T21" fmla="*/ 73 h 146"/>
                <a:gd name="T22" fmla="*/ 72 w 145"/>
                <a:gd name="T23"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 h="146">
                  <a:moveTo>
                    <a:pt x="72" y="47"/>
                  </a:moveTo>
                  <a:lnTo>
                    <a:pt x="72" y="47"/>
                  </a:lnTo>
                  <a:cubicBezTo>
                    <a:pt x="58" y="47"/>
                    <a:pt x="47" y="59"/>
                    <a:pt x="47" y="73"/>
                  </a:cubicBezTo>
                  <a:cubicBezTo>
                    <a:pt x="47" y="87"/>
                    <a:pt x="58" y="99"/>
                    <a:pt x="72" y="99"/>
                  </a:cubicBezTo>
                  <a:cubicBezTo>
                    <a:pt x="87" y="99"/>
                    <a:pt x="98" y="87"/>
                    <a:pt x="98" y="73"/>
                  </a:cubicBezTo>
                  <a:cubicBezTo>
                    <a:pt x="98" y="59"/>
                    <a:pt x="87" y="47"/>
                    <a:pt x="72" y="47"/>
                  </a:cubicBezTo>
                  <a:close/>
                  <a:moveTo>
                    <a:pt x="72" y="146"/>
                  </a:moveTo>
                  <a:lnTo>
                    <a:pt x="72" y="146"/>
                  </a:lnTo>
                  <a:cubicBezTo>
                    <a:pt x="32" y="146"/>
                    <a:pt x="0" y="113"/>
                    <a:pt x="0" y="73"/>
                  </a:cubicBezTo>
                  <a:cubicBezTo>
                    <a:pt x="0" y="33"/>
                    <a:pt x="32" y="0"/>
                    <a:pt x="72" y="0"/>
                  </a:cubicBezTo>
                  <a:cubicBezTo>
                    <a:pt x="112" y="0"/>
                    <a:pt x="145" y="33"/>
                    <a:pt x="145" y="73"/>
                  </a:cubicBezTo>
                  <a:cubicBezTo>
                    <a:pt x="145" y="113"/>
                    <a:pt x="112" y="146"/>
                    <a:pt x="72" y="14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 name="Freeform 21">
              <a:extLst>
                <a:ext uri="{FF2B5EF4-FFF2-40B4-BE49-F238E27FC236}">
                  <a16:creationId xmlns:a16="http://schemas.microsoft.com/office/drawing/2014/main" id="{2D6DD548-9330-FC84-46CD-D436FA819F96}"/>
                </a:ext>
              </a:extLst>
            </p:cNvPr>
            <p:cNvSpPr>
              <a:spLocks noEditPoints="1"/>
            </p:cNvSpPr>
            <p:nvPr/>
          </p:nvSpPr>
          <p:spPr bwMode="auto">
            <a:xfrm>
              <a:off x="1980" y="2244"/>
              <a:ext cx="35" cy="35"/>
            </a:xfrm>
            <a:custGeom>
              <a:avLst/>
              <a:gdLst>
                <a:gd name="T0" fmla="*/ 73 w 145"/>
                <a:gd name="T1" fmla="*/ 47 h 145"/>
                <a:gd name="T2" fmla="*/ 73 w 145"/>
                <a:gd name="T3" fmla="*/ 47 h 145"/>
                <a:gd name="T4" fmla="*/ 47 w 145"/>
                <a:gd name="T5" fmla="*/ 73 h 145"/>
                <a:gd name="T6" fmla="*/ 73 w 145"/>
                <a:gd name="T7" fmla="*/ 99 h 145"/>
                <a:gd name="T8" fmla="*/ 99 w 145"/>
                <a:gd name="T9" fmla="*/ 73 h 145"/>
                <a:gd name="T10" fmla="*/ 73 w 145"/>
                <a:gd name="T11" fmla="*/ 47 h 145"/>
                <a:gd name="T12" fmla="*/ 73 w 145"/>
                <a:gd name="T13" fmla="*/ 145 h 145"/>
                <a:gd name="T14" fmla="*/ 73 w 145"/>
                <a:gd name="T15" fmla="*/ 145 h 145"/>
                <a:gd name="T16" fmla="*/ 0 w 145"/>
                <a:gd name="T17" fmla="*/ 73 h 145"/>
                <a:gd name="T18" fmla="*/ 73 w 145"/>
                <a:gd name="T19" fmla="*/ 0 h 145"/>
                <a:gd name="T20" fmla="*/ 145 w 145"/>
                <a:gd name="T21" fmla="*/ 73 h 145"/>
                <a:gd name="T22" fmla="*/ 73 w 145"/>
                <a:gd name="T23" fmla="*/ 145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 h="145">
                  <a:moveTo>
                    <a:pt x="73" y="47"/>
                  </a:moveTo>
                  <a:lnTo>
                    <a:pt x="73" y="47"/>
                  </a:lnTo>
                  <a:cubicBezTo>
                    <a:pt x="58" y="47"/>
                    <a:pt x="47" y="58"/>
                    <a:pt x="47" y="73"/>
                  </a:cubicBezTo>
                  <a:cubicBezTo>
                    <a:pt x="47" y="87"/>
                    <a:pt x="58" y="99"/>
                    <a:pt x="73" y="99"/>
                  </a:cubicBezTo>
                  <a:cubicBezTo>
                    <a:pt x="87" y="99"/>
                    <a:pt x="99" y="87"/>
                    <a:pt x="99" y="73"/>
                  </a:cubicBezTo>
                  <a:cubicBezTo>
                    <a:pt x="99" y="58"/>
                    <a:pt x="87" y="47"/>
                    <a:pt x="73" y="47"/>
                  </a:cubicBezTo>
                  <a:close/>
                  <a:moveTo>
                    <a:pt x="73" y="145"/>
                  </a:moveTo>
                  <a:lnTo>
                    <a:pt x="73" y="145"/>
                  </a:lnTo>
                  <a:cubicBezTo>
                    <a:pt x="33" y="145"/>
                    <a:pt x="0" y="113"/>
                    <a:pt x="0" y="73"/>
                  </a:cubicBezTo>
                  <a:cubicBezTo>
                    <a:pt x="0" y="33"/>
                    <a:pt x="33" y="0"/>
                    <a:pt x="73" y="0"/>
                  </a:cubicBezTo>
                  <a:cubicBezTo>
                    <a:pt x="113" y="0"/>
                    <a:pt x="145" y="33"/>
                    <a:pt x="145" y="73"/>
                  </a:cubicBezTo>
                  <a:cubicBezTo>
                    <a:pt x="145" y="113"/>
                    <a:pt x="113" y="145"/>
                    <a:pt x="73" y="1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 name="Freeform 22">
              <a:extLst>
                <a:ext uri="{FF2B5EF4-FFF2-40B4-BE49-F238E27FC236}">
                  <a16:creationId xmlns:a16="http://schemas.microsoft.com/office/drawing/2014/main" id="{D42FBD05-736A-55A7-1226-760128C4B5DB}"/>
                </a:ext>
              </a:extLst>
            </p:cNvPr>
            <p:cNvSpPr>
              <a:spLocks noEditPoints="1"/>
            </p:cNvSpPr>
            <p:nvPr/>
          </p:nvSpPr>
          <p:spPr bwMode="auto">
            <a:xfrm>
              <a:off x="1920" y="2025"/>
              <a:ext cx="36" cy="35"/>
            </a:xfrm>
            <a:custGeom>
              <a:avLst/>
              <a:gdLst>
                <a:gd name="T0" fmla="*/ 72 w 145"/>
                <a:gd name="T1" fmla="*/ 46 h 145"/>
                <a:gd name="T2" fmla="*/ 72 w 145"/>
                <a:gd name="T3" fmla="*/ 46 h 145"/>
                <a:gd name="T4" fmla="*/ 47 w 145"/>
                <a:gd name="T5" fmla="*/ 72 h 145"/>
                <a:gd name="T6" fmla="*/ 72 w 145"/>
                <a:gd name="T7" fmla="*/ 98 h 145"/>
                <a:gd name="T8" fmla="*/ 98 w 145"/>
                <a:gd name="T9" fmla="*/ 72 h 145"/>
                <a:gd name="T10" fmla="*/ 72 w 145"/>
                <a:gd name="T11" fmla="*/ 46 h 145"/>
                <a:gd name="T12" fmla="*/ 72 w 145"/>
                <a:gd name="T13" fmla="*/ 145 h 145"/>
                <a:gd name="T14" fmla="*/ 72 w 145"/>
                <a:gd name="T15" fmla="*/ 145 h 145"/>
                <a:gd name="T16" fmla="*/ 0 w 145"/>
                <a:gd name="T17" fmla="*/ 72 h 145"/>
                <a:gd name="T18" fmla="*/ 72 w 145"/>
                <a:gd name="T19" fmla="*/ 0 h 145"/>
                <a:gd name="T20" fmla="*/ 145 w 145"/>
                <a:gd name="T21" fmla="*/ 72 h 145"/>
                <a:gd name="T22" fmla="*/ 72 w 145"/>
                <a:gd name="T23" fmla="*/ 145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 h="145">
                  <a:moveTo>
                    <a:pt x="72" y="46"/>
                  </a:moveTo>
                  <a:lnTo>
                    <a:pt x="72" y="46"/>
                  </a:lnTo>
                  <a:cubicBezTo>
                    <a:pt x="58" y="46"/>
                    <a:pt x="47" y="58"/>
                    <a:pt x="47" y="72"/>
                  </a:cubicBezTo>
                  <a:cubicBezTo>
                    <a:pt x="47" y="87"/>
                    <a:pt x="58" y="98"/>
                    <a:pt x="72" y="98"/>
                  </a:cubicBezTo>
                  <a:cubicBezTo>
                    <a:pt x="87" y="98"/>
                    <a:pt x="98" y="87"/>
                    <a:pt x="98" y="72"/>
                  </a:cubicBezTo>
                  <a:cubicBezTo>
                    <a:pt x="98" y="58"/>
                    <a:pt x="87" y="46"/>
                    <a:pt x="72" y="46"/>
                  </a:cubicBezTo>
                  <a:close/>
                  <a:moveTo>
                    <a:pt x="72" y="145"/>
                  </a:moveTo>
                  <a:lnTo>
                    <a:pt x="72" y="145"/>
                  </a:lnTo>
                  <a:cubicBezTo>
                    <a:pt x="32" y="145"/>
                    <a:pt x="0" y="112"/>
                    <a:pt x="0" y="72"/>
                  </a:cubicBezTo>
                  <a:cubicBezTo>
                    <a:pt x="0" y="32"/>
                    <a:pt x="32" y="0"/>
                    <a:pt x="72" y="0"/>
                  </a:cubicBezTo>
                  <a:cubicBezTo>
                    <a:pt x="112" y="0"/>
                    <a:pt x="145" y="32"/>
                    <a:pt x="145" y="72"/>
                  </a:cubicBezTo>
                  <a:cubicBezTo>
                    <a:pt x="145" y="112"/>
                    <a:pt x="112" y="145"/>
                    <a:pt x="72" y="1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 name="Freeform 23">
              <a:extLst>
                <a:ext uri="{FF2B5EF4-FFF2-40B4-BE49-F238E27FC236}">
                  <a16:creationId xmlns:a16="http://schemas.microsoft.com/office/drawing/2014/main" id="{0F974FD8-17EA-B7C1-196F-CB5B3EA8F1CC}"/>
                </a:ext>
              </a:extLst>
            </p:cNvPr>
            <p:cNvSpPr>
              <a:spLocks noEditPoints="1"/>
            </p:cNvSpPr>
            <p:nvPr/>
          </p:nvSpPr>
          <p:spPr bwMode="auto">
            <a:xfrm>
              <a:off x="1841" y="2006"/>
              <a:ext cx="35" cy="35"/>
            </a:xfrm>
            <a:custGeom>
              <a:avLst/>
              <a:gdLst>
                <a:gd name="T0" fmla="*/ 72 w 145"/>
                <a:gd name="T1" fmla="*/ 45 h 144"/>
                <a:gd name="T2" fmla="*/ 72 w 145"/>
                <a:gd name="T3" fmla="*/ 45 h 144"/>
                <a:gd name="T4" fmla="*/ 47 w 145"/>
                <a:gd name="T5" fmla="*/ 71 h 144"/>
                <a:gd name="T6" fmla="*/ 72 w 145"/>
                <a:gd name="T7" fmla="*/ 97 h 144"/>
                <a:gd name="T8" fmla="*/ 98 w 145"/>
                <a:gd name="T9" fmla="*/ 71 h 144"/>
                <a:gd name="T10" fmla="*/ 72 w 145"/>
                <a:gd name="T11" fmla="*/ 45 h 144"/>
                <a:gd name="T12" fmla="*/ 72 w 145"/>
                <a:gd name="T13" fmla="*/ 144 h 144"/>
                <a:gd name="T14" fmla="*/ 72 w 145"/>
                <a:gd name="T15" fmla="*/ 144 h 144"/>
                <a:gd name="T16" fmla="*/ 0 w 145"/>
                <a:gd name="T17" fmla="*/ 71 h 144"/>
                <a:gd name="T18" fmla="*/ 72 w 145"/>
                <a:gd name="T19" fmla="*/ 0 h 144"/>
                <a:gd name="T20" fmla="*/ 145 w 145"/>
                <a:gd name="T21" fmla="*/ 71 h 144"/>
                <a:gd name="T22" fmla="*/ 72 w 145"/>
                <a:gd name="T23"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 h="144">
                  <a:moveTo>
                    <a:pt x="72" y="45"/>
                  </a:moveTo>
                  <a:lnTo>
                    <a:pt x="72" y="45"/>
                  </a:lnTo>
                  <a:cubicBezTo>
                    <a:pt x="58" y="45"/>
                    <a:pt x="47" y="57"/>
                    <a:pt x="47" y="71"/>
                  </a:cubicBezTo>
                  <a:cubicBezTo>
                    <a:pt x="47" y="86"/>
                    <a:pt x="58" y="97"/>
                    <a:pt x="72" y="97"/>
                  </a:cubicBezTo>
                  <a:cubicBezTo>
                    <a:pt x="87" y="97"/>
                    <a:pt x="98" y="86"/>
                    <a:pt x="98" y="71"/>
                  </a:cubicBezTo>
                  <a:cubicBezTo>
                    <a:pt x="98" y="57"/>
                    <a:pt x="87" y="45"/>
                    <a:pt x="72" y="45"/>
                  </a:cubicBezTo>
                  <a:close/>
                  <a:moveTo>
                    <a:pt x="72" y="144"/>
                  </a:moveTo>
                  <a:lnTo>
                    <a:pt x="72" y="144"/>
                  </a:lnTo>
                  <a:cubicBezTo>
                    <a:pt x="32" y="144"/>
                    <a:pt x="0" y="111"/>
                    <a:pt x="0" y="71"/>
                  </a:cubicBezTo>
                  <a:cubicBezTo>
                    <a:pt x="0" y="31"/>
                    <a:pt x="32" y="0"/>
                    <a:pt x="72" y="0"/>
                  </a:cubicBezTo>
                  <a:cubicBezTo>
                    <a:pt x="112" y="0"/>
                    <a:pt x="145" y="31"/>
                    <a:pt x="145" y="71"/>
                  </a:cubicBezTo>
                  <a:cubicBezTo>
                    <a:pt x="145" y="111"/>
                    <a:pt x="112" y="144"/>
                    <a:pt x="72" y="14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 name="Freeform 24">
              <a:extLst>
                <a:ext uri="{FF2B5EF4-FFF2-40B4-BE49-F238E27FC236}">
                  <a16:creationId xmlns:a16="http://schemas.microsoft.com/office/drawing/2014/main" id="{C2AA97F0-3420-22A5-CBAE-66196F6FDF1B}"/>
                </a:ext>
              </a:extLst>
            </p:cNvPr>
            <p:cNvSpPr>
              <a:spLocks noEditPoints="1"/>
            </p:cNvSpPr>
            <p:nvPr/>
          </p:nvSpPr>
          <p:spPr bwMode="auto">
            <a:xfrm>
              <a:off x="1841" y="2323"/>
              <a:ext cx="35" cy="35"/>
            </a:xfrm>
            <a:custGeom>
              <a:avLst/>
              <a:gdLst>
                <a:gd name="T0" fmla="*/ 72 w 145"/>
                <a:gd name="T1" fmla="*/ 47 h 146"/>
                <a:gd name="T2" fmla="*/ 72 w 145"/>
                <a:gd name="T3" fmla="*/ 47 h 146"/>
                <a:gd name="T4" fmla="*/ 47 w 145"/>
                <a:gd name="T5" fmla="*/ 73 h 146"/>
                <a:gd name="T6" fmla="*/ 72 w 145"/>
                <a:gd name="T7" fmla="*/ 99 h 146"/>
                <a:gd name="T8" fmla="*/ 98 w 145"/>
                <a:gd name="T9" fmla="*/ 73 h 146"/>
                <a:gd name="T10" fmla="*/ 72 w 145"/>
                <a:gd name="T11" fmla="*/ 47 h 146"/>
                <a:gd name="T12" fmla="*/ 72 w 145"/>
                <a:gd name="T13" fmla="*/ 146 h 146"/>
                <a:gd name="T14" fmla="*/ 72 w 145"/>
                <a:gd name="T15" fmla="*/ 146 h 146"/>
                <a:gd name="T16" fmla="*/ 0 w 145"/>
                <a:gd name="T17" fmla="*/ 73 h 146"/>
                <a:gd name="T18" fmla="*/ 72 w 145"/>
                <a:gd name="T19" fmla="*/ 0 h 146"/>
                <a:gd name="T20" fmla="*/ 145 w 145"/>
                <a:gd name="T21" fmla="*/ 73 h 146"/>
                <a:gd name="T22" fmla="*/ 72 w 145"/>
                <a:gd name="T23"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 h="146">
                  <a:moveTo>
                    <a:pt x="72" y="47"/>
                  </a:moveTo>
                  <a:lnTo>
                    <a:pt x="72" y="47"/>
                  </a:lnTo>
                  <a:cubicBezTo>
                    <a:pt x="58" y="47"/>
                    <a:pt x="47" y="59"/>
                    <a:pt x="47" y="73"/>
                  </a:cubicBezTo>
                  <a:cubicBezTo>
                    <a:pt x="47" y="87"/>
                    <a:pt x="58" y="99"/>
                    <a:pt x="72" y="99"/>
                  </a:cubicBezTo>
                  <a:cubicBezTo>
                    <a:pt x="87" y="99"/>
                    <a:pt x="98" y="87"/>
                    <a:pt x="98" y="73"/>
                  </a:cubicBezTo>
                  <a:cubicBezTo>
                    <a:pt x="98" y="59"/>
                    <a:pt x="87" y="47"/>
                    <a:pt x="72" y="47"/>
                  </a:cubicBezTo>
                  <a:close/>
                  <a:moveTo>
                    <a:pt x="72" y="146"/>
                  </a:moveTo>
                  <a:lnTo>
                    <a:pt x="72" y="146"/>
                  </a:lnTo>
                  <a:cubicBezTo>
                    <a:pt x="32" y="146"/>
                    <a:pt x="0" y="113"/>
                    <a:pt x="0" y="73"/>
                  </a:cubicBezTo>
                  <a:cubicBezTo>
                    <a:pt x="0" y="33"/>
                    <a:pt x="32" y="0"/>
                    <a:pt x="72" y="0"/>
                  </a:cubicBezTo>
                  <a:cubicBezTo>
                    <a:pt x="112" y="0"/>
                    <a:pt x="145" y="33"/>
                    <a:pt x="145" y="73"/>
                  </a:cubicBezTo>
                  <a:cubicBezTo>
                    <a:pt x="145" y="113"/>
                    <a:pt x="112" y="146"/>
                    <a:pt x="72" y="14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 name="Freeform 25">
              <a:extLst>
                <a:ext uri="{FF2B5EF4-FFF2-40B4-BE49-F238E27FC236}">
                  <a16:creationId xmlns:a16="http://schemas.microsoft.com/office/drawing/2014/main" id="{EA4B504E-FD4D-67BB-C8EA-1C6A570CEDD0}"/>
                </a:ext>
              </a:extLst>
            </p:cNvPr>
            <p:cNvSpPr>
              <a:spLocks noEditPoints="1"/>
            </p:cNvSpPr>
            <p:nvPr/>
          </p:nvSpPr>
          <p:spPr bwMode="auto">
            <a:xfrm>
              <a:off x="1999" y="2164"/>
              <a:ext cx="35" cy="36"/>
            </a:xfrm>
            <a:custGeom>
              <a:avLst/>
              <a:gdLst>
                <a:gd name="T0" fmla="*/ 73 w 145"/>
                <a:gd name="T1" fmla="*/ 47 h 145"/>
                <a:gd name="T2" fmla="*/ 73 w 145"/>
                <a:gd name="T3" fmla="*/ 47 h 145"/>
                <a:gd name="T4" fmla="*/ 47 w 145"/>
                <a:gd name="T5" fmla="*/ 73 h 145"/>
                <a:gd name="T6" fmla="*/ 73 w 145"/>
                <a:gd name="T7" fmla="*/ 98 h 145"/>
                <a:gd name="T8" fmla="*/ 99 w 145"/>
                <a:gd name="T9" fmla="*/ 73 h 145"/>
                <a:gd name="T10" fmla="*/ 73 w 145"/>
                <a:gd name="T11" fmla="*/ 47 h 145"/>
                <a:gd name="T12" fmla="*/ 73 w 145"/>
                <a:gd name="T13" fmla="*/ 145 h 145"/>
                <a:gd name="T14" fmla="*/ 73 w 145"/>
                <a:gd name="T15" fmla="*/ 145 h 145"/>
                <a:gd name="T16" fmla="*/ 0 w 145"/>
                <a:gd name="T17" fmla="*/ 73 h 145"/>
                <a:gd name="T18" fmla="*/ 73 w 145"/>
                <a:gd name="T19" fmla="*/ 0 h 145"/>
                <a:gd name="T20" fmla="*/ 145 w 145"/>
                <a:gd name="T21" fmla="*/ 73 h 145"/>
                <a:gd name="T22" fmla="*/ 73 w 145"/>
                <a:gd name="T23" fmla="*/ 145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 h="145">
                  <a:moveTo>
                    <a:pt x="73" y="47"/>
                  </a:moveTo>
                  <a:lnTo>
                    <a:pt x="73" y="47"/>
                  </a:lnTo>
                  <a:cubicBezTo>
                    <a:pt x="58" y="47"/>
                    <a:pt x="47" y="58"/>
                    <a:pt x="47" y="73"/>
                  </a:cubicBezTo>
                  <a:cubicBezTo>
                    <a:pt x="47" y="87"/>
                    <a:pt x="58" y="98"/>
                    <a:pt x="73" y="98"/>
                  </a:cubicBezTo>
                  <a:cubicBezTo>
                    <a:pt x="87" y="98"/>
                    <a:pt x="99" y="87"/>
                    <a:pt x="99" y="73"/>
                  </a:cubicBezTo>
                  <a:cubicBezTo>
                    <a:pt x="99" y="58"/>
                    <a:pt x="87" y="47"/>
                    <a:pt x="73" y="47"/>
                  </a:cubicBezTo>
                  <a:close/>
                  <a:moveTo>
                    <a:pt x="73" y="145"/>
                  </a:moveTo>
                  <a:lnTo>
                    <a:pt x="73" y="145"/>
                  </a:lnTo>
                  <a:cubicBezTo>
                    <a:pt x="33" y="145"/>
                    <a:pt x="0" y="113"/>
                    <a:pt x="0" y="73"/>
                  </a:cubicBezTo>
                  <a:cubicBezTo>
                    <a:pt x="0" y="33"/>
                    <a:pt x="33" y="0"/>
                    <a:pt x="73" y="0"/>
                  </a:cubicBezTo>
                  <a:cubicBezTo>
                    <a:pt x="113" y="0"/>
                    <a:pt x="145" y="33"/>
                    <a:pt x="145" y="73"/>
                  </a:cubicBezTo>
                  <a:cubicBezTo>
                    <a:pt x="145" y="113"/>
                    <a:pt x="113" y="145"/>
                    <a:pt x="73" y="1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 name="Freeform 26">
              <a:extLst>
                <a:ext uri="{FF2B5EF4-FFF2-40B4-BE49-F238E27FC236}">
                  <a16:creationId xmlns:a16="http://schemas.microsoft.com/office/drawing/2014/main" id="{49F6F862-BBD0-B100-9A37-E7E33DC7172B}"/>
                </a:ext>
              </a:extLst>
            </p:cNvPr>
            <p:cNvSpPr>
              <a:spLocks noEditPoints="1"/>
            </p:cNvSpPr>
            <p:nvPr/>
          </p:nvSpPr>
          <p:spPr bwMode="auto">
            <a:xfrm>
              <a:off x="1682" y="2164"/>
              <a:ext cx="35" cy="36"/>
            </a:xfrm>
            <a:custGeom>
              <a:avLst/>
              <a:gdLst>
                <a:gd name="T0" fmla="*/ 72 w 145"/>
                <a:gd name="T1" fmla="*/ 47 h 145"/>
                <a:gd name="T2" fmla="*/ 72 w 145"/>
                <a:gd name="T3" fmla="*/ 47 h 145"/>
                <a:gd name="T4" fmla="*/ 46 w 145"/>
                <a:gd name="T5" fmla="*/ 73 h 145"/>
                <a:gd name="T6" fmla="*/ 72 w 145"/>
                <a:gd name="T7" fmla="*/ 98 h 145"/>
                <a:gd name="T8" fmla="*/ 98 w 145"/>
                <a:gd name="T9" fmla="*/ 73 h 145"/>
                <a:gd name="T10" fmla="*/ 72 w 145"/>
                <a:gd name="T11" fmla="*/ 47 h 145"/>
                <a:gd name="T12" fmla="*/ 72 w 145"/>
                <a:gd name="T13" fmla="*/ 145 h 145"/>
                <a:gd name="T14" fmla="*/ 72 w 145"/>
                <a:gd name="T15" fmla="*/ 145 h 145"/>
                <a:gd name="T16" fmla="*/ 0 w 145"/>
                <a:gd name="T17" fmla="*/ 73 h 145"/>
                <a:gd name="T18" fmla="*/ 72 w 145"/>
                <a:gd name="T19" fmla="*/ 0 h 145"/>
                <a:gd name="T20" fmla="*/ 145 w 145"/>
                <a:gd name="T21" fmla="*/ 73 h 145"/>
                <a:gd name="T22" fmla="*/ 72 w 145"/>
                <a:gd name="T23" fmla="*/ 145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 h="145">
                  <a:moveTo>
                    <a:pt x="72" y="47"/>
                  </a:moveTo>
                  <a:lnTo>
                    <a:pt x="72" y="47"/>
                  </a:lnTo>
                  <a:cubicBezTo>
                    <a:pt x="58" y="47"/>
                    <a:pt x="46" y="58"/>
                    <a:pt x="46" y="73"/>
                  </a:cubicBezTo>
                  <a:cubicBezTo>
                    <a:pt x="46" y="87"/>
                    <a:pt x="58" y="98"/>
                    <a:pt x="72" y="98"/>
                  </a:cubicBezTo>
                  <a:cubicBezTo>
                    <a:pt x="86" y="98"/>
                    <a:pt x="98" y="87"/>
                    <a:pt x="98" y="73"/>
                  </a:cubicBezTo>
                  <a:cubicBezTo>
                    <a:pt x="98" y="58"/>
                    <a:pt x="86" y="47"/>
                    <a:pt x="72" y="47"/>
                  </a:cubicBezTo>
                  <a:close/>
                  <a:moveTo>
                    <a:pt x="72" y="145"/>
                  </a:moveTo>
                  <a:lnTo>
                    <a:pt x="72" y="145"/>
                  </a:lnTo>
                  <a:cubicBezTo>
                    <a:pt x="32" y="145"/>
                    <a:pt x="0" y="113"/>
                    <a:pt x="0" y="73"/>
                  </a:cubicBezTo>
                  <a:cubicBezTo>
                    <a:pt x="0" y="33"/>
                    <a:pt x="32" y="0"/>
                    <a:pt x="72" y="0"/>
                  </a:cubicBezTo>
                  <a:cubicBezTo>
                    <a:pt x="112" y="0"/>
                    <a:pt x="145" y="33"/>
                    <a:pt x="145" y="73"/>
                  </a:cubicBezTo>
                  <a:cubicBezTo>
                    <a:pt x="145" y="113"/>
                    <a:pt x="112" y="145"/>
                    <a:pt x="72" y="1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 name="Freeform 27">
              <a:extLst>
                <a:ext uri="{FF2B5EF4-FFF2-40B4-BE49-F238E27FC236}">
                  <a16:creationId xmlns:a16="http://schemas.microsoft.com/office/drawing/2014/main" id="{07776C4A-5848-B913-D3FC-E95458641918}"/>
                </a:ext>
              </a:extLst>
            </p:cNvPr>
            <p:cNvSpPr>
              <a:spLocks noEditPoints="1"/>
            </p:cNvSpPr>
            <p:nvPr/>
          </p:nvSpPr>
          <p:spPr bwMode="auto">
            <a:xfrm>
              <a:off x="1980" y="2085"/>
              <a:ext cx="35" cy="35"/>
            </a:xfrm>
            <a:custGeom>
              <a:avLst/>
              <a:gdLst>
                <a:gd name="T0" fmla="*/ 73 w 145"/>
                <a:gd name="T1" fmla="*/ 47 h 145"/>
                <a:gd name="T2" fmla="*/ 73 w 145"/>
                <a:gd name="T3" fmla="*/ 47 h 145"/>
                <a:gd name="T4" fmla="*/ 47 w 145"/>
                <a:gd name="T5" fmla="*/ 73 h 145"/>
                <a:gd name="T6" fmla="*/ 73 w 145"/>
                <a:gd name="T7" fmla="*/ 98 h 145"/>
                <a:gd name="T8" fmla="*/ 99 w 145"/>
                <a:gd name="T9" fmla="*/ 73 h 145"/>
                <a:gd name="T10" fmla="*/ 73 w 145"/>
                <a:gd name="T11" fmla="*/ 47 h 145"/>
                <a:gd name="T12" fmla="*/ 73 w 145"/>
                <a:gd name="T13" fmla="*/ 145 h 145"/>
                <a:gd name="T14" fmla="*/ 73 w 145"/>
                <a:gd name="T15" fmla="*/ 145 h 145"/>
                <a:gd name="T16" fmla="*/ 0 w 145"/>
                <a:gd name="T17" fmla="*/ 73 h 145"/>
                <a:gd name="T18" fmla="*/ 73 w 145"/>
                <a:gd name="T19" fmla="*/ 0 h 145"/>
                <a:gd name="T20" fmla="*/ 145 w 145"/>
                <a:gd name="T21" fmla="*/ 73 h 145"/>
                <a:gd name="T22" fmla="*/ 73 w 145"/>
                <a:gd name="T23" fmla="*/ 145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 h="145">
                  <a:moveTo>
                    <a:pt x="73" y="47"/>
                  </a:moveTo>
                  <a:lnTo>
                    <a:pt x="73" y="47"/>
                  </a:lnTo>
                  <a:cubicBezTo>
                    <a:pt x="58" y="47"/>
                    <a:pt x="47" y="58"/>
                    <a:pt x="47" y="73"/>
                  </a:cubicBezTo>
                  <a:cubicBezTo>
                    <a:pt x="47" y="87"/>
                    <a:pt x="58" y="98"/>
                    <a:pt x="73" y="98"/>
                  </a:cubicBezTo>
                  <a:cubicBezTo>
                    <a:pt x="87" y="98"/>
                    <a:pt x="99" y="87"/>
                    <a:pt x="99" y="73"/>
                  </a:cubicBezTo>
                  <a:cubicBezTo>
                    <a:pt x="99" y="58"/>
                    <a:pt x="87" y="47"/>
                    <a:pt x="73" y="47"/>
                  </a:cubicBezTo>
                  <a:close/>
                  <a:moveTo>
                    <a:pt x="73" y="145"/>
                  </a:moveTo>
                  <a:lnTo>
                    <a:pt x="73" y="145"/>
                  </a:lnTo>
                  <a:cubicBezTo>
                    <a:pt x="33" y="145"/>
                    <a:pt x="0" y="113"/>
                    <a:pt x="0" y="73"/>
                  </a:cubicBezTo>
                  <a:cubicBezTo>
                    <a:pt x="0" y="33"/>
                    <a:pt x="33" y="0"/>
                    <a:pt x="73" y="0"/>
                  </a:cubicBezTo>
                  <a:cubicBezTo>
                    <a:pt x="113" y="0"/>
                    <a:pt x="145" y="33"/>
                    <a:pt x="145" y="73"/>
                  </a:cubicBezTo>
                  <a:cubicBezTo>
                    <a:pt x="145" y="113"/>
                    <a:pt x="113" y="145"/>
                    <a:pt x="73" y="1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8" name="Freeform 28">
              <a:extLst>
                <a:ext uri="{FF2B5EF4-FFF2-40B4-BE49-F238E27FC236}">
                  <a16:creationId xmlns:a16="http://schemas.microsoft.com/office/drawing/2014/main" id="{2ACE58F4-B47B-53EE-B61B-C696F78A6B93}"/>
                </a:ext>
              </a:extLst>
            </p:cNvPr>
            <p:cNvSpPr>
              <a:spLocks noEditPoints="1"/>
            </p:cNvSpPr>
            <p:nvPr/>
          </p:nvSpPr>
          <p:spPr bwMode="auto">
            <a:xfrm>
              <a:off x="1701" y="2244"/>
              <a:ext cx="36" cy="35"/>
            </a:xfrm>
            <a:custGeom>
              <a:avLst/>
              <a:gdLst>
                <a:gd name="T0" fmla="*/ 73 w 146"/>
                <a:gd name="T1" fmla="*/ 47 h 145"/>
                <a:gd name="T2" fmla="*/ 73 w 146"/>
                <a:gd name="T3" fmla="*/ 47 h 145"/>
                <a:gd name="T4" fmla="*/ 47 w 146"/>
                <a:gd name="T5" fmla="*/ 73 h 145"/>
                <a:gd name="T6" fmla="*/ 73 w 146"/>
                <a:gd name="T7" fmla="*/ 99 h 145"/>
                <a:gd name="T8" fmla="*/ 99 w 146"/>
                <a:gd name="T9" fmla="*/ 73 h 145"/>
                <a:gd name="T10" fmla="*/ 73 w 146"/>
                <a:gd name="T11" fmla="*/ 47 h 145"/>
                <a:gd name="T12" fmla="*/ 73 w 146"/>
                <a:gd name="T13" fmla="*/ 145 h 145"/>
                <a:gd name="T14" fmla="*/ 73 w 146"/>
                <a:gd name="T15" fmla="*/ 145 h 145"/>
                <a:gd name="T16" fmla="*/ 0 w 146"/>
                <a:gd name="T17" fmla="*/ 73 h 145"/>
                <a:gd name="T18" fmla="*/ 73 w 146"/>
                <a:gd name="T19" fmla="*/ 0 h 145"/>
                <a:gd name="T20" fmla="*/ 146 w 146"/>
                <a:gd name="T21" fmla="*/ 73 h 145"/>
                <a:gd name="T22" fmla="*/ 73 w 146"/>
                <a:gd name="T23" fmla="*/ 145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6" h="145">
                  <a:moveTo>
                    <a:pt x="73" y="47"/>
                  </a:moveTo>
                  <a:lnTo>
                    <a:pt x="73" y="47"/>
                  </a:lnTo>
                  <a:cubicBezTo>
                    <a:pt x="59" y="47"/>
                    <a:pt x="47" y="58"/>
                    <a:pt x="47" y="73"/>
                  </a:cubicBezTo>
                  <a:cubicBezTo>
                    <a:pt x="47" y="87"/>
                    <a:pt x="59" y="99"/>
                    <a:pt x="73" y="99"/>
                  </a:cubicBezTo>
                  <a:cubicBezTo>
                    <a:pt x="87" y="99"/>
                    <a:pt x="99" y="87"/>
                    <a:pt x="99" y="73"/>
                  </a:cubicBezTo>
                  <a:cubicBezTo>
                    <a:pt x="99" y="58"/>
                    <a:pt x="87" y="47"/>
                    <a:pt x="73" y="47"/>
                  </a:cubicBezTo>
                  <a:close/>
                  <a:moveTo>
                    <a:pt x="73" y="145"/>
                  </a:moveTo>
                  <a:lnTo>
                    <a:pt x="73" y="145"/>
                  </a:lnTo>
                  <a:cubicBezTo>
                    <a:pt x="33" y="145"/>
                    <a:pt x="0" y="113"/>
                    <a:pt x="0" y="73"/>
                  </a:cubicBezTo>
                  <a:cubicBezTo>
                    <a:pt x="0" y="33"/>
                    <a:pt x="33" y="0"/>
                    <a:pt x="73" y="0"/>
                  </a:cubicBezTo>
                  <a:cubicBezTo>
                    <a:pt x="113" y="0"/>
                    <a:pt x="146" y="33"/>
                    <a:pt x="146" y="73"/>
                  </a:cubicBezTo>
                  <a:cubicBezTo>
                    <a:pt x="146" y="113"/>
                    <a:pt x="113" y="145"/>
                    <a:pt x="73" y="1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9" name="Freeform 29">
              <a:extLst>
                <a:ext uri="{FF2B5EF4-FFF2-40B4-BE49-F238E27FC236}">
                  <a16:creationId xmlns:a16="http://schemas.microsoft.com/office/drawing/2014/main" id="{0ECF3931-2005-FECC-7835-BC15656A66BA}"/>
                </a:ext>
              </a:extLst>
            </p:cNvPr>
            <p:cNvSpPr>
              <a:spLocks noEditPoints="1"/>
            </p:cNvSpPr>
            <p:nvPr/>
          </p:nvSpPr>
          <p:spPr bwMode="auto">
            <a:xfrm>
              <a:off x="1761" y="2304"/>
              <a:ext cx="35" cy="35"/>
            </a:xfrm>
            <a:custGeom>
              <a:avLst/>
              <a:gdLst>
                <a:gd name="T0" fmla="*/ 72 w 145"/>
                <a:gd name="T1" fmla="*/ 47 h 146"/>
                <a:gd name="T2" fmla="*/ 72 w 145"/>
                <a:gd name="T3" fmla="*/ 47 h 146"/>
                <a:gd name="T4" fmla="*/ 46 w 145"/>
                <a:gd name="T5" fmla="*/ 73 h 146"/>
                <a:gd name="T6" fmla="*/ 72 w 145"/>
                <a:gd name="T7" fmla="*/ 99 h 146"/>
                <a:gd name="T8" fmla="*/ 98 w 145"/>
                <a:gd name="T9" fmla="*/ 73 h 146"/>
                <a:gd name="T10" fmla="*/ 72 w 145"/>
                <a:gd name="T11" fmla="*/ 47 h 146"/>
                <a:gd name="T12" fmla="*/ 72 w 145"/>
                <a:gd name="T13" fmla="*/ 146 h 146"/>
                <a:gd name="T14" fmla="*/ 72 w 145"/>
                <a:gd name="T15" fmla="*/ 146 h 146"/>
                <a:gd name="T16" fmla="*/ 0 w 145"/>
                <a:gd name="T17" fmla="*/ 73 h 146"/>
                <a:gd name="T18" fmla="*/ 72 w 145"/>
                <a:gd name="T19" fmla="*/ 0 h 146"/>
                <a:gd name="T20" fmla="*/ 145 w 145"/>
                <a:gd name="T21" fmla="*/ 73 h 146"/>
                <a:gd name="T22" fmla="*/ 72 w 145"/>
                <a:gd name="T23"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 h="146">
                  <a:moveTo>
                    <a:pt x="72" y="47"/>
                  </a:moveTo>
                  <a:lnTo>
                    <a:pt x="72" y="47"/>
                  </a:lnTo>
                  <a:cubicBezTo>
                    <a:pt x="58" y="47"/>
                    <a:pt x="46" y="59"/>
                    <a:pt x="46" y="73"/>
                  </a:cubicBezTo>
                  <a:cubicBezTo>
                    <a:pt x="46" y="87"/>
                    <a:pt x="58" y="99"/>
                    <a:pt x="72" y="99"/>
                  </a:cubicBezTo>
                  <a:cubicBezTo>
                    <a:pt x="87" y="99"/>
                    <a:pt x="98" y="87"/>
                    <a:pt x="98" y="73"/>
                  </a:cubicBezTo>
                  <a:cubicBezTo>
                    <a:pt x="98" y="59"/>
                    <a:pt x="87" y="47"/>
                    <a:pt x="72" y="47"/>
                  </a:cubicBezTo>
                  <a:close/>
                  <a:moveTo>
                    <a:pt x="72" y="146"/>
                  </a:moveTo>
                  <a:lnTo>
                    <a:pt x="72" y="146"/>
                  </a:lnTo>
                  <a:cubicBezTo>
                    <a:pt x="32" y="146"/>
                    <a:pt x="0" y="113"/>
                    <a:pt x="0" y="73"/>
                  </a:cubicBezTo>
                  <a:cubicBezTo>
                    <a:pt x="0" y="33"/>
                    <a:pt x="32" y="0"/>
                    <a:pt x="72" y="0"/>
                  </a:cubicBezTo>
                  <a:cubicBezTo>
                    <a:pt x="112" y="0"/>
                    <a:pt x="145" y="33"/>
                    <a:pt x="145" y="73"/>
                  </a:cubicBezTo>
                  <a:cubicBezTo>
                    <a:pt x="145" y="113"/>
                    <a:pt x="112" y="146"/>
                    <a:pt x="72" y="14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60" name="Group 32">
            <a:extLst>
              <a:ext uri="{FF2B5EF4-FFF2-40B4-BE49-F238E27FC236}">
                <a16:creationId xmlns:a16="http://schemas.microsoft.com/office/drawing/2014/main" id="{266EDD2A-2DC2-E8CD-8F03-A8006BD6B093}"/>
              </a:ext>
            </a:extLst>
          </p:cNvPr>
          <p:cNvGrpSpPr>
            <a:grpSpLocks noChangeAspect="1"/>
          </p:cNvGrpSpPr>
          <p:nvPr/>
        </p:nvGrpSpPr>
        <p:grpSpPr bwMode="auto">
          <a:xfrm>
            <a:off x="3135142" y="1775379"/>
            <a:ext cx="622300" cy="485775"/>
            <a:chOff x="2405" y="1146"/>
            <a:chExt cx="392" cy="306"/>
          </a:xfrm>
        </p:grpSpPr>
        <p:sp>
          <p:nvSpPr>
            <p:cNvPr id="62" name="Freeform 33">
              <a:extLst>
                <a:ext uri="{FF2B5EF4-FFF2-40B4-BE49-F238E27FC236}">
                  <a16:creationId xmlns:a16="http://schemas.microsoft.com/office/drawing/2014/main" id="{AA9E6A1F-D173-BA4B-A465-B3AF42B28815}"/>
                </a:ext>
              </a:extLst>
            </p:cNvPr>
            <p:cNvSpPr>
              <a:spLocks/>
            </p:cNvSpPr>
            <p:nvPr/>
          </p:nvSpPr>
          <p:spPr bwMode="auto">
            <a:xfrm>
              <a:off x="2538" y="1262"/>
              <a:ext cx="148" cy="190"/>
            </a:xfrm>
            <a:custGeom>
              <a:avLst/>
              <a:gdLst>
                <a:gd name="T0" fmla="*/ 484 w 486"/>
                <a:gd name="T1" fmla="*/ 376 h 590"/>
                <a:gd name="T2" fmla="*/ 484 w 486"/>
                <a:gd name="T3" fmla="*/ 376 h 590"/>
                <a:gd name="T4" fmla="*/ 243 w 486"/>
                <a:gd name="T5" fmla="*/ 590 h 590"/>
                <a:gd name="T6" fmla="*/ 1 w 486"/>
                <a:gd name="T7" fmla="*/ 376 h 590"/>
                <a:gd name="T8" fmla="*/ 0 w 486"/>
                <a:gd name="T9" fmla="*/ 354 h 590"/>
                <a:gd name="T10" fmla="*/ 0 w 486"/>
                <a:gd name="T11" fmla="*/ 67 h 590"/>
                <a:gd name="T12" fmla="*/ 243 w 486"/>
                <a:gd name="T13" fmla="*/ 0 h 590"/>
                <a:gd name="T14" fmla="*/ 485 w 486"/>
                <a:gd name="T15" fmla="*/ 67 h 590"/>
                <a:gd name="T16" fmla="*/ 485 w 486"/>
                <a:gd name="T17" fmla="*/ 354 h 590"/>
                <a:gd name="T18" fmla="*/ 484 w 486"/>
                <a:gd name="T19" fmla="*/ 376 h 590"/>
                <a:gd name="T20" fmla="*/ 484 w 486"/>
                <a:gd name="T21" fmla="*/ 376 h 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6" h="590">
                  <a:moveTo>
                    <a:pt x="484" y="376"/>
                  </a:moveTo>
                  <a:lnTo>
                    <a:pt x="484" y="376"/>
                  </a:lnTo>
                  <a:cubicBezTo>
                    <a:pt x="470" y="508"/>
                    <a:pt x="298" y="544"/>
                    <a:pt x="243" y="590"/>
                  </a:cubicBezTo>
                  <a:cubicBezTo>
                    <a:pt x="188" y="544"/>
                    <a:pt x="16" y="508"/>
                    <a:pt x="1" y="376"/>
                  </a:cubicBezTo>
                  <a:cubicBezTo>
                    <a:pt x="1" y="369"/>
                    <a:pt x="0" y="361"/>
                    <a:pt x="0" y="354"/>
                  </a:cubicBezTo>
                  <a:lnTo>
                    <a:pt x="0" y="67"/>
                  </a:lnTo>
                  <a:cubicBezTo>
                    <a:pt x="89" y="67"/>
                    <a:pt x="147" y="65"/>
                    <a:pt x="243" y="0"/>
                  </a:cubicBezTo>
                  <a:cubicBezTo>
                    <a:pt x="339" y="65"/>
                    <a:pt x="396" y="67"/>
                    <a:pt x="485" y="67"/>
                  </a:cubicBezTo>
                  <a:lnTo>
                    <a:pt x="485" y="354"/>
                  </a:lnTo>
                  <a:cubicBezTo>
                    <a:pt x="486" y="361"/>
                    <a:pt x="485" y="369"/>
                    <a:pt x="484" y="376"/>
                  </a:cubicBezTo>
                  <a:lnTo>
                    <a:pt x="484" y="376"/>
                  </a:lnTo>
                  <a:close/>
                </a:path>
              </a:pathLst>
            </a:custGeom>
            <a:noFill/>
            <a:ln w="158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3" name="Freeform 34">
              <a:extLst>
                <a:ext uri="{FF2B5EF4-FFF2-40B4-BE49-F238E27FC236}">
                  <a16:creationId xmlns:a16="http://schemas.microsoft.com/office/drawing/2014/main" id="{78F7013B-58F2-E738-4974-BD0C0A761484}"/>
                </a:ext>
              </a:extLst>
            </p:cNvPr>
            <p:cNvSpPr>
              <a:spLocks/>
            </p:cNvSpPr>
            <p:nvPr/>
          </p:nvSpPr>
          <p:spPr bwMode="auto">
            <a:xfrm>
              <a:off x="2568" y="1325"/>
              <a:ext cx="88" cy="69"/>
            </a:xfrm>
            <a:custGeom>
              <a:avLst/>
              <a:gdLst>
                <a:gd name="T0" fmla="*/ 240 w 291"/>
                <a:gd name="T1" fmla="*/ 98 h 215"/>
                <a:gd name="T2" fmla="*/ 240 w 291"/>
                <a:gd name="T3" fmla="*/ 98 h 215"/>
                <a:gd name="T4" fmla="*/ 132 w 291"/>
                <a:gd name="T5" fmla="*/ 215 h 215"/>
                <a:gd name="T6" fmla="*/ 0 w 291"/>
                <a:gd name="T7" fmla="*/ 91 h 215"/>
                <a:gd name="T8" fmla="*/ 45 w 291"/>
                <a:gd name="T9" fmla="*/ 44 h 215"/>
                <a:gd name="T10" fmla="*/ 128 w 291"/>
                <a:gd name="T11" fmla="*/ 119 h 215"/>
                <a:gd name="T12" fmla="*/ 243 w 291"/>
                <a:gd name="T13" fmla="*/ 0 h 215"/>
                <a:gd name="T14" fmla="*/ 291 w 291"/>
                <a:gd name="T15" fmla="*/ 43 h 215"/>
                <a:gd name="T16" fmla="*/ 240 w 291"/>
                <a:gd name="T17" fmla="*/ 98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1" h="215">
                  <a:moveTo>
                    <a:pt x="240" y="98"/>
                  </a:moveTo>
                  <a:lnTo>
                    <a:pt x="240" y="98"/>
                  </a:lnTo>
                  <a:lnTo>
                    <a:pt x="132" y="215"/>
                  </a:lnTo>
                  <a:lnTo>
                    <a:pt x="0" y="91"/>
                  </a:lnTo>
                  <a:lnTo>
                    <a:pt x="45" y="44"/>
                  </a:lnTo>
                  <a:lnTo>
                    <a:pt x="128" y="119"/>
                  </a:lnTo>
                  <a:lnTo>
                    <a:pt x="243" y="0"/>
                  </a:lnTo>
                  <a:lnTo>
                    <a:pt x="291" y="43"/>
                  </a:lnTo>
                  <a:lnTo>
                    <a:pt x="240" y="98"/>
                  </a:lnTo>
                  <a:close/>
                </a:path>
              </a:pathLst>
            </a:custGeom>
            <a:noFill/>
            <a:ln w="15875">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 name="Freeform 35">
              <a:extLst>
                <a:ext uri="{FF2B5EF4-FFF2-40B4-BE49-F238E27FC236}">
                  <a16:creationId xmlns:a16="http://schemas.microsoft.com/office/drawing/2014/main" id="{DABC4BCE-D150-AF23-1589-B87EAD8F92EF}"/>
                </a:ext>
              </a:extLst>
            </p:cNvPr>
            <p:cNvSpPr>
              <a:spLocks/>
            </p:cNvSpPr>
            <p:nvPr/>
          </p:nvSpPr>
          <p:spPr bwMode="auto">
            <a:xfrm>
              <a:off x="2649" y="1178"/>
              <a:ext cx="48" cy="47"/>
            </a:xfrm>
            <a:custGeom>
              <a:avLst/>
              <a:gdLst>
                <a:gd name="T0" fmla="*/ 0 w 158"/>
                <a:gd name="T1" fmla="*/ 0 h 146"/>
                <a:gd name="T2" fmla="*/ 0 w 158"/>
                <a:gd name="T3" fmla="*/ 0 h 146"/>
                <a:gd name="T4" fmla="*/ 158 w 158"/>
                <a:gd name="T5" fmla="*/ 146 h 146"/>
              </a:gdLst>
              <a:ahLst/>
              <a:cxnLst>
                <a:cxn ang="0">
                  <a:pos x="T0" y="T1"/>
                </a:cxn>
                <a:cxn ang="0">
                  <a:pos x="T2" y="T3"/>
                </a:cxn>
                <a:cxn ang="0">
                  <a:pos x="T4" y="T5"/>
                </a:cxn>
              </a:cxnLst>
              <a:rect l="0" t="0" r="r" b="b"/>
              <a:pathLst>
                <a:path w="158" h="146">
                  <a:moveTo>
                    <a:pt x="0" y="0"/>
                  </a:moveTo>
                  <a:lnTo>
                    <a:pt x="0" y="0"/>
                  </a:lnTo>
                  <a:cubicBezTo>
                    <a:pt x="83" y="0"/>
                    <a:pt x="151" y="64"/>
                    <a:pt x="158" y="146"/>
                  </a:cubicBezTo>
                </a:path>
              </a:pathLst>
            </a:custGeom>
            <a:noFill/>
            <a:ln w="158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5" name="Freeform 36">
              <a:extLst>
                <a:ext uri="{FF2B5EF4-FFF2-40B4-BE49-F238E27FC236}">
                  <a16:creationId xmlns:a16="http://schemas.microsoft.com/office/drawing/2014/main" id="{C180F2F0-F899-FDA4-54A1-9A852C8FF03A}"/>
                </a:ext>
              </a:extLst>
            </p:cNvPr>
            <p:cNvSpPr>
              <a:spLocks/>
            </p:cNvSpPr>
            <p:nvPr/>
          </p:nvSpPr>
          <p:spPr bwMode="auto">
            <a:xfrm>
              <a:off x="2559" y="1146"/>
              <a:ext cx="238" cy="238"/>
            </a:xfrm>
            <a:custGeom>
              <a:avLst/>
              <a:gdLst>
                <a:gd name="T0" fmla="*/ 0 w 783"/>
                <a:gd name="T1" fmla="*/ 225 h 737"/>
                <a:gd name="T2" fmla="*/ 0 w 783"/>
                <a:gd name="T3" fmla="*/ 225 h 737"/>
                <a:gd name="T4" fmla="*/ 25 w 783"/>
                <a:gd name="T5" fmla="*/ 154 h 737"/>
                <a:gd name="T6" fmla="*/ 277 w 783"/>
                <a:gd name="T7" fmla="*/ 0 h 737"/>
                <a:gd name="T8" fmla="*/ 558 w 783"/>
                <a:gd name="T9" fmla="*/ 267 h 737"/>
                <a:gd name="T10" fmla="*/ 783 w 783"/>
                <a:gd name="T11" fmla="*/ 502 h 737"/>
                <a:gd name="T12" fmla="*/ 548 w 783"/>
                <a:gd name="T13" fmla="*/ 737 h 737"/>
                <a:gd name="T14" fmla="*/ 482 w 783"/>
                <a:gd name="T15" fmla="*/ 737 h 737"/>
                <a:gd name="T16" fmla="*/ 414 w 783"/>
                <a:gd name="T17" fmla="*/ 737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83" h="737">
                  <a:moveTo>
                    <a:pt x="0" y="225"/>
                  </a:moveTo>
                  <a:lnTo>
                    <a:pt x="0" y="225"/>
                  </a:lnTo>
                  <a:cubicBezTo>
                    <a:pt x="8" y="197"/>
                    <a:pt x="13" y="181"/>
                    <a:pt x="25" y="154"/>
                  </a:cubicBezTo>
                  <a:cubicBezTo>
                    <a:pt x="73" y="60"/>
                    <a:pt x="169" y="0"/>
                    <a:pt x="277" y="0"/>
                  </a:cubicBezTo>
                  <a:cubicBezTo>
                    <a:pt x="427" y="0"/>
                    <a:pt x="551" y="118"/>
                    <a:pt x="558" y="267"/>
                  </a:cubicBezTo>
                  <a:cubicBezTo>
                    <a:pt x="683" y="272"/>
                    <a:pt x="783" y="376"/>
                    <a:pt x="783" y="502"/>
                  </a:cubicBezTo>
                  <a:cubicBezTo>
                    <a:pt x="783" y="631"/>
                    <a:pt x="677" y="737"/>
                    <a:pt x="548" y="737"/>
                  </a:cubicBezTo>
                  <a:lnTo>
                    <a:pt x="482" y="737"/>
                  </a:lnTo>
                  <a:lnTo>
                    <a:pt x="414" y="737"/>
                  </a:lnTo>
                </a:path>
              </a:pathLst>
            </a:custGeom>
            <a:noFill/>
            <a:ln w="158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6" name="Freeform 37">
              <a:extLst>
                <a:ext uri="{FF2B5EF4-FFF2-40B4-BE49-F238E27FC236}">
                  <a16:creationId xmlns:a16="http://schemas.microsoft.com/office/drawing/2014/main" id="{63840FF4-040A-AE0C-6099-3B19D249B1A7}"/>
                </a:ext>
              </a:extLst>
            </p:cNvPr>
            <p:cNvSpPr>
              <a:spLocks/>
            </p:cNvSpPr>
            <p:nvPr/>
          </p:nvSpPr>
          <p:spPr bwMode="auto">
            <a:xfrm>
              <a:off x="2405" y="1190"/>
              <a:ext cx="162" cy="194"/>
            </a:xfrm>
            <a:custGeom>
              <a:avLst/>
              <a:gdLst>
                <a:gd name="T0" fmla="*/ 439 w 533"/>
                <a:gd name="T1" fmla="*/ 600 h 600"/>
                <a:gd name="T2" fmla="*/ 439 w 533"/>
                <a:gd name="T3" fmla="*/ 600 h 600"/>
                <a:gd name="T4" fmla="*/ 352 w 533"/>
                <a:gd name="T5" fmla="*/ 600 h 600"/>
                <a:gd name="T6" fmla="*/ 191 w 533"/>
                <a:gd name="T7" fmla="*/ 600 h 600"/>
                <a:gd name="T8" fmla="*/ 0 w 533"/>
                <a:gd name="T9" fmla="*/ 409 h 600"/>
                <a:gd name="T10" fmla="*/ 191 w 533"/>
                <a:gd name="T11" fmla="*/ 217 h 600"/>
                <a:gd name="T12" fmla="*/ 229 w 533"/>
                <a:gd name="T13" fmla="*/ 221 h 600"/>
                <a:gd name="T14" fmla="*/ 229 w 533"/>
                <a:gd name="T15" fmla="*/ 219 h 600"/>
                <a:gd name="T16" fmla="*/ 449 w 533"/>
                <a:gd name="T17" fmla="*/ 0 h 600"/>
                <a:gd name="T18" fmla="*/ 533 w 533"/>
                <a:gd name="T19" fmla="*/ 17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3" h="600">
                  <a:moveTo>
                    <a:pt x="439" y="600"/>
                  </a:moveTo>
                  <a:lnTo>
                    <a:pt x="439" y="600"/>
                  </a:lnTo>
                  <a:lnTo>
                    <a:pt x="352" y="600"/>
                  </a:lnTo>
                  <a:lnTo>
                    <a:pt x="191" y="600"/>
                  </a:lnTo>
                  <a:cubicBezTo>
                    <a:pt x="85" y="600"/>
                    <a:pt x="0" y="514"/>
                    <a:pt x="0" y="409"/>
                  </a:cubicBezTo>
                  <a:cubicBezTo>
                    <a:pt x="0" y="303"/>
                    <a:pt x="85" y="217"/>
                    <a:pt x="191" y="217"/>
                  </a:cubicBezTo>
                  <a:cubicBezTo>
                    <a:pt x="204" y="217"/>
                    <a:pt x="217" y="219"/>
                    <a:pt x="229" y="221"/>
                  </a:cubicBezTo>
                  <a:cubicBezTo>
                    <a:pt x="229" y="220"/>
                    <a:pt x="229" y="220"/>
                    <a:pt x="229" y="219"/>
                  </a:cubicBezTo>
                  <a:cubicBezTo>
                    <a:pt x="229" y="98"/>
                    <a:pt x="328" y="0"/>
                    <a:pt x="449" y="0"/>
                  </a:cubicBezTo>
                  <a:cubicBezTo>
                    <a:pt x="478" y="0"/>
                    <a:pt x="507" y="5"/>
                    <a:pt x="533" y="17"/>
                  </a:cubicBezTo>
                </a:path>
              </a:pathLst>
            </a:custGeom>
            <a:noFill/>
            <a:ln w="158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40076610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Radiant Logic - Crunchbase Company Profile &amp; Funding">
            <a:extLst>
              <a:ext uri="{FF2B5EF4-FFF2-40B4-BE49-F238E27FC236}">
                <a16:creationId xmlns:a16="http://schemas.microsoft.com/office/drawing/2014/main" id="{9C710146-ED13-1D76-A5DB-A60821654C4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2088" b="30967"/>
          <a:stretch/>
        </p:blipFill>
        <p:spPr bwMode="auto">
          <a:xfrm>
            <a:off x="10620432" y="3934061"/>
            <a:ext cx="597757" cy="22083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Secret Double Octopus Study Finds 87% Believe Next-Gen ...">
            <a:extLst>
              <a:ext uri="{FF2B5EF4-FFF2-40B4-BE49-F238E27FC236}">
                <a16:creationId xmlns:a16="http://schemas.microsoft.com/office/drawing/2014/main" id="{13D7B391-9A21-B29E-EF86-4D4074A17C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75645" y="4111305"/>
            <a:ext cx="526007" cy="494882"/>
          </a:xfrm>
          <a:prstGeom prst="rect">
            <a:avLst/>
          </a:prstGeom>
          <a:noFill/>
          <a:extLst>
            <a:ext uri="{909E8E84-426E-40DD-AFC4-6F175D3DCCD1}">
              <a14:hiddenFill xmlns:a14="http://schemas.microsoft.com/office/drawing/2010/main">
                <a:solidFill>
                  <a:srgbClr val="FFFFFF"/>
                </a:solidFill>
              </a14:hiddenFill>
            </a:ext>
          </a:extLst>
        </p:spPr>
      </p:pic>
      <p:grpSp>
        <p:nvGrpSpPr>
          <p:cNvPr id="130" name="Group 129">
            <a:extLst>
              <a:ext uri="{FF2B5EF4-FFF2-40B4-BE49-F238E27FC236}">
                <a16:creationId xmlns:a16="http://schemas.microsoft.com/office/drawing/2014/main" id="{D7851870-97E9-A002-ABAA-8FAFA19AA94C}"/>
              </a:ext>
            </a:extLst>
          </p:cNvPr>
          <p:cNvGrpSpPr/>
          <p:nvPr/>
        </p:nvGrpSpPr>
        <p:grpSpPr>
          <a:xfrm>
            <a:off x="6092612" y="2284278"/>
            <a:ext cx="3465149" cy="3909371"/>
            <a:chOff x="807963" y="1566381"/>
            <a:chExt cx="4418851" cy="4985335"/>
          </a:xfrm>
        </p:grpSpPr>
        <p:grpSp>
          <p:nvGrpSpPr>
            <p:cNvPr id="11" name="Group 10">
              <a:extLst>
                <a:ext uri="{FF2B5EF4-FFF2-40B4-BE49-F238E27FC236}">
                  <a16:creationId xmlns:a16="http://schemas.microsoft.com/office/drawing/2014/main" id="{6287F520-003B-45AA-AC36-A94A426F6678}"/>
                </a:ext>
              </a:extLst>
            </p:cNvPr>
            <p:cNvGrpSpPr/>
            <p:nvPr/>
          </p:nvGrpSpPr>
          <p:grpSpPr>
            <a:xfrm>
              <a:off x="807963" y="1566381"/>
              <a:ext cx="4418851" cy="4985335"/>
              <a:chOff x="385026" y="1492328"/>
              <a:chExt cx="4844547" cy="4970975"/>
            </a:xfrm>
          </p:grpSpPr>
          <p:sp>
            <p:nvSpPr>
              <p:cNvPr id="14" name="Oval 13">
                <a:extLst>
                  <a:ext uri="{FF2B5EF4-FFF2-40B4-BE49-F238E27FC236}">
                    <a16:creationId xmlns:a16="http://schemas.microsoft.com/office/drawing/2014/main" id="{048C07BD-80DA-3C14-DBE0-976C5740A125}"/>
                  </a:ext>
                </a:extLst>
              </p:cNvPr>
              <p:cNvSpPr>
                <a:spLocks/>
              </p:cNvSpPr>
              <p:nvPr/>
            </p:nvSpPr>
            <p:spPr bwMode="blackWhite">
              <a:xfrm>
                <a:off x="385026" y="2019102"/>
                <a:ext cx="4844547" cy="4444201"/>
              </a:xfrm>
              <a:prstGeom prst="ellipse">
                <a:avLst/>
              </a:prstGeom>
              <a:solidFill>
                <a:schemeClr val="bg1"/>
              </a:solidFill>
              <a:ln w="12700">
                <a:gradFill flip="none" rotWithShape="1">
                  <a:gsLst>
                    <a:gs pos="49000">
                      <a:schemeClr val="bg1"/>
                    </a:gs>
                    <a:gs pos="100000">
                      <a:schemeClr val="bg1">
                        <a:lumMod val="75000"/>
                      </a:schemeClr>
                    </a:gs>
                  </a:gsLst>
                  <a:lin ang="5400000" scaled="1"/>
                  <a:tileRect/>
                </a:gradFill>
                <a:round/>
                <a:headEnd/>
                <a:tailEnd/>
              </a:ln>
            </p:spPr>
            <p:txBody>
              <a:bodyPr wrap="square" tIns="548640" anchor="t" anchorCtr="0">
                <a:noAutofit/>
              </a:bodyPr>
              <a:lstStyle/>
              <a:p>
                <a:pPr algn="ctr">
                  <a:lnSpc>
                    <a:spcPts val="900"/>
                  </a:lnSpc>
                  <a:buClr>
                    <a:srgbClr val="000000"/>
                  </a:buClr>
                  <a:defRPr/>
                </a:pPr>
                <a:endParaRPr lang="en-GB" sz="600" b="1">
                  <a:solidFill>
                    <a:schemeClr val="tx1"/>
                  </a:solidFill>
                </a:endParaRPr>
              </a:p>
              <a:p>
                <a:pPr algn="ctr">
                  <a:lnSpc>
                    <a:spcPts val="900"/>
                  </a:lnSpc>
                  <a:buClr>
                    <a:srgbClr val="000000"/>
                  </a:buClr>
                  <a:defRPr/>
                </a:pPr>
                <a:endParaRPr lang="en-GB" sz="600" b="1">
                  <a:solidFill>
                    <a:schemeClr val="tx1"/>
                  </a:solidFill>
                </a:endParaRPr>
              </a:p>
            </p:txBody>
          </p:sp>
          <p:sp>
            <p:nvSpPr>
              <p:cNvPr id="15" name="Oval 14">
                <a:extLst>
                  <a:ext uri="{FF2B5EF4-FFF2-40B4-BE49-F238E27FC236}">
                    <a16:creationId xmlns:a16="http://schemas.microsoft.com/office/drawing/2014/main" id="{7E46EC71-7F25-38B0-41B7-E73C0F1D8496}"/>
                  </a:ext>
                </a:extLst>
              </p:cNvPr>
              <p:cNvSpPr>
                <a:spLocks/>
              </p:cNvSpPr>
              <p:nvPr/>
            </p:nvSpPr>
            <p:spPr bwMode="blackWhite">
              <a:xfrm>
                <a:off x="385026" y="1775951"/>
                <a:ext cx="4844547" cy="4444201"/>
              </a:xfrm>
              <a:prstGeom prst="ellipse">
                <a:avLst/>
              </a:prstGeom>
              <a:solidFill>
                <a:schemeClr val="bg1"/>
              </a:solidFill>
              <a:ln w="12700">
                <a:gradFill flip="none" rotWithShape="1">
                  <a:gsLst>
                    <a:gs pos="49000">
                      <a:schemeClr val="bg1"/>
                    </a:gs>
                    <a:gs pos="100000">
                      <a:schemeClr val="bg1">
                        <a:lumMod val="75000"/>
                      </a:schemeClr>
                    </a:gs>
                  </a:gsLst>
                  <a:lin ang="5400000" scaled="1"/>
                  <a:tileRect/>
                </a:gradFill>
                <a:round/>
                <a:headEnd/>
                <a:tailEnd/>
              </a:ln>
            </p:spPr>
            <p:txBody>
              <a:bodyPr wrap="square" tIns="548640" anchor="t" anchorCtr="0">
                <a:noAutofit/>
              </a:bodyPr>
              <a:lstStyle/>
              <a:p>
                <a:pPr algn="ctr">
                  <a:lnSpc>
                    <a:spcPts val="900"/>
                  </a:lnSpc>
                  <a:buClr>
                    <a:srgbClr val="000000"/>
                  </a:buClr>
                  <a:defRPr/>
                </a:pPr>
                <a:endParaRPr lang="en-GB" sz="600" b="1">
                  <a:solidFill>
                    <a:schemeClr val="tx1"/>
                  </a:solidFill>
                </a:endParaRPr>
              </a:p>
              <a:p>
                <a:pPr algn="ctr">
                  <a:lnSpc>
                    <a:spcPts val="900"/>
                  </a:lnSpc>
                  <a:buClr>
                    <a:srgbClr val="000000"/>
                  </a:buClr>
                  <a:defRPr/>
                </a:pPr>
                <a:endParaRPr lang="en-GB" sz="600" b="1">
                  <a:solidFill>
                    <a:schemeClr val="tx1"/>
                  </a:solidFill>
                </a:endParaRPr>
              </a:p>
            </p:txBody>
          </p:sp>
          <p:sp>
            <p:nvSpPr>
              <p:cNvPr id="16" name="Oval 15">
                <a:extLst>
                  <a:ext uri="{FF2B5EF4-FFF2-40B4-BE49-F238E27FC236}">
                    <a16:creationId xmlns:a16="http://schemas.microsoft.com/office/drawing/2014/main" id="{393C5EAB-FB5E-2D90-2375-72ADCCDC9575}"/>
                  </a:ext>
                </a:extLst>
              </p:cNvPr>
              <p:cNvSpPr>
                <a:spLocks/>
              </p:cNvSpPr>
              <p:nvPr/>
            </p:nvSpPr>
            <p:spPr bwMode="blackWhite">
              <a:xfrm>
                <a:off x="385026" y="1492328"/>
                <a:ext cx="4844547" cy="4456199"/>
              </a:xfrm>
              <a:prstGeom prst="ellipse">
                <a:avLst/>
              </a:prstGeom>
              <a:solidFill>
                <a:schemeClr val="bg1"/>
              </a:solidFill>
              <a:ln w="12700">
                <a:gradFill flip="none" rotWithShape="1">
                  <a:gsLst>
                    <a:gs pos="49000">
                      <a:schemeClr val="bg1"/>
                    </a:gs>
                    <a:gs pos="100000">
                      <a:schemeClr val="bg1">
                        <a:lumMod val="75000"/>
                      </a:schemeClr>
                    </a:gs>
                  </a:gsLst>
                  <a:lin ang="5400000" scaled="1"/>
                  <a:tileRect/>
                </a:gradFill>
                <a:round/>
                <a:headEnd/>
                <a:tailEnd/>
              </a:ln>
            </p:spPr>
            <p:txBody>
              <a:bodyPr wrap="square" tIns="548640" anchor="t" anchorCtr="0">
                <a:noAutofit/>
              </a:bodyPr>
              <a:lstStyle/>
              <a:p>
                <a:pPr algn="ctr">
                  <a:lnSpc>
                    <a:spcPts val="900"/>
                  </a:lnSpc>
                  <a:buClr>
                    <a:srgbClr val="000000"/>
                  </a:buClr>
                  <a:defRPr/>
                </a:pPr>
                <a:endParaRPr lang="en-GB" sz="600" b="1">
                  <a:solidFill>
                    <a:schemeClr val="tx1"/>
                  </a:solidFill>
                </a:endParaRPr>
              </a:p>
              <a:p>
                <a:pPr algn="ctr">
                  <a:lnSpc>
                    <a:spcPts val="900"/>
                  </a:lnSpc>
                  <a:buClr>
                    <a:srgbClr val="000000"/>
                  </a:buClr>
                  <a:defRPr/>
                </a:pPr>
                <a:endParaRPr lang="en-GB" sz="600" b="1">
                  <a:solidFill>
                    <a:schemeClr val="tx1"/>
                  </a:solidFill>
                </a:endParaRPr>
              </a:p>
            </p:txBody>
          </p:sp>
          <p:sp>
            <p:nvSpPr>
              <p:cNvPr id="19" name="TextBox 18">
                <a:extLst>
                  <a:ext uri="{FF2B5EF4-FFF2-40B4-BE49-F238E27FC236}">
                    <a16:creationId xmlns:a16="http://schemas.microsoft.com/office/drawing/2014/main" id="{DDEA3964-4298-DA1E-99E1-7A8E8BC6D2AC}"/>
                  </a:ext>
                </a:extLst>
              </p:cNvPr>
              <p:cNvSpPr txBox="1"/>
              <p:nvPr/>
            </p:nvSpPr>
            <p:spPr>
              <a:xfrm>
                <a:off x="2210178" y="5707785"/>
                <a:ext cx="1211883" cy="247613"/>
              </a:xfrm>
              <a:prstGeom prst="rect">
                <a:avLst/>
              </a:prstGeom>
              <a:noFill/>
            </p:spPr>
            <p:txBody>
              <a:bodyPr wrap="square">
                <a:spAutoFit/>
              </a:bodyPr>
              <a:lstStyle/>
              <a:p>
                <a:pPr algn="ctr">
                  <a:lnSpc>
                    <a:spcPts val="900"/>
                  </a:lnSpc>
                </a:pPr>
                <a:r>
                  <a:rPr lang="en-US" sz="500">
                    <a:solidFill>
                      <a:schemeClr val="tx1"/>
                    </a:solidFill>
                    <a:cs typeface="Arial" panose="020B0604020202020204" pitchFamily="34" charset="0"/>
                  </a:rPr>
                  <a:t>Advisory and Strategy</a:t>
                </a:r>
              </a:p>
            </p:txBody>
          </p:sp>
          <p:sp>
            <p:nvSpPr>
              <p:cNvPr id="23" name="TextBox 22">
                <a:extLst>
                  <a:ext uri="{FF2B5EF4-FFF2-40B4-BE49-F238E27FC236}">
                    <a16:creationId xmlns:a16="http://schemas.microsoft.com/office/drawing/2014/main" id="{A20D2174-7CBF-5DC6-4792-9A5067A159A7}"/>
                  </a:ext>
                </a:extLst>
              </p:cNvPr>
              <p:cNvSpPr txBox="1"/>
              <p:nvPr/>
            </p:nvSpPr>
            <p:spPr>
              <a:xfrm>
                <a:off x="2201358" y="5922215"/>
                <a:ext cx="1211883" cy="313083"/>
              </a:xfrm>
              <a:prstGeom prst="rect">
                <a:avLst/>
              </a:prstGeom>
              <a:noFill/>
            </p:spPr>
            <p:txBody>
              <a:bodyPr wrap="square">
                <a:spAutoFit/>
              </a:bodyPr>
              <a:lstStyle/>
              <a:p>
                <a:pPr algn="ctr"/>
                <a:r>
                  <a:rPr lang="en-US" sz="500">
                    <a:solidFill>
                      <a:schemeClr val="tx1"/>
                    </a:solidFill>
                    <a:cs typeface="Arial" panose="020B0604020202020204" pitchFamily="34" charset="0"/>
                  </a:rPr>
                  <a:t>Transformation and Implementation</a:t>
                </a:r>
              </a:p>
            </p:txBody>
          </p:sp>
          <p:sp>
            <p:nvSpPr>
              <p:cNvPr id="27" name="TextBox 26">
                <a:extLst>
                  <a:ext uri="{FF2B5EF4-FFF2-40B4-BE49-F238E27FC236}">
                    <a16:creationId xmlns:a16="http://schemas.microsoft.com/office/drawing/2014/main" id="{44B8E679-7016-211A-1EA5-29187C5A49EA}"/>
                  </a:ext>
                </a:extLst>
              </p:cNvPr>
              <p:cNvSpPr txBox="1"/>
              <p:nvPr/>
            </p:nvSpPr>
            <p:spPr>
              <a:xfrm>
                <a:off x="2188564" y="6214936"/>
                <a:ext cx="1211883" cy="247613"/>
              </a:xfrm>
              <a:prstGeom prst="rect">
                <a:avLst/>
              </a:prstGeom>
              <a:noFill/>
            </p:spPr>
            <p:txBody>
              <a:bodyPr wrap="square">
                <a:spAutoFit/>
              </a:bodyPr>
              <a:lstStyle/>
              <a:p>
                <a:pPr algn="ctr">
                  <a:lnSpc>
                    <a:spcPts val="900"/>
                  </a:lnSpc>
                </a:pPr>
                <a:r>
                  <a:rPr lang="en-US" sz="500">
                    <a:solidFill>
                      <a:schemeClr val="tx1"/>
                    </a:solidFill>
                    <a:cs typeface="Arial" panose="020B0604020202020204" pitchFamily="34" charset="0"/>
                  </a:rPr>
                  <a:t>Managed Services</a:t>
                </a:r>
              </a:p>
            </p:txBody>
          </p:sp>
        </p:grpSp>
        <p:grpSp>
          <p:nvGrpSpPr>
            <p:cNvPr id="29" name="Graphic 12">
              <a:extLst>
                <a:ext uri="{FF2B5EF4-FFF2-40B4-BE49-F238E27FC236}">
                  <a16:creationId xmlns:a16="http://schemas.microsoft.com/office/drawing/2014/main" id="{D0C0DA45-549C-289E-C3AA-9C3720D3CD32}"/>
                </a:ext>
              </a:extLst>
            </p:cNvPr>
            <p:cNvGrpSpPr/>
            <p:nvPr/>
          </p:nvGrpSpPr>
          <p:grpSpPr>
            <a:xfrm>
              <a:off x="898294" y="1592455"/>
              <a:ext cx="4212662" cy="4212657"/>
              <a:chOff x="4144093" y="1474683"/>
              <a:chExt cx="3903812" cy="3903808"/>
            </a:xfrm>
            <a:solidFill>
              <a:schemeClr val="accent6">
                <a:lumMod val="20000"/>
                <a:lumOff val="80000"/>
              </a:schemeClr>
            </a:solidFill>
          </p:grpSpPr>
          <p:sp>
            <p:nvSpPr>
              <p:cNvPr id="36" name="Freeform: Shape 35">
                <a:extLst>
                  <a:ext uri="{FF2B5EF4-FFF2-40B4-BE49-F238E27FC236}">
                    <a16:creationId xmlns:a16="http://schemas.microsoft.com/office/drawing/2014/main" id="{BB4C156A-B698-6077-6BF2-60F1F652CF8B}"/>
                  </a:ext>
                </a:extLst>
              </p:cNvPr>
              <p:cNvSpPr/>
              <p:nvPr/>
            </p:nvSpPr>
            <p:spPr>
              <a:xfrm>
                <a:off x="4282535" y="1495139"/>
                <a:ext cx="2230755" cy="1208722"/>
              </a:xfrm>
              <a:custGeom>
                <a:avLst/>
                <a:gdLst>
                  <a:gd name="connsiteX0" fmla="*/ 2230755 w 2230755"/>
                  <a:gd name="connsiteY0" fmla="*/ 1208723 h 1208722"/>
                  <a:gd name="connsiteX1" fmla="*/ 1532858 w 2230755"/>
                  <a:gd name="connsiteY1" fmla="*/ 0 h 1208722"/>
                  <a:gd name="connsiteX2" fmla="*/ 0 w 2230755"/>
                  <a:gd name="connsiteY2" fmla="*/ 1208723 h 1208722"/>
                  <a:gd name="connsiteX3" fmla="*/ 2230660 w 2230755"/>
                  <a:gd name="connsiteY3" fmla="*/ 1208723 h 1208722"/>
                </a:gdLst>
                <a:ahLst/>
                <a:cxnLst>
                  <a:cxn ang="0">
                    <a:pos x="connsiteX0" y="connsiteY0"/>
                  </a:cxn>
                  <a:cxn ang="0">
                    <a:pos x="connsiteX1" y="connsiteY1"/>
                  </a:cxn>
                  <a:cxn ang="0">
                    <a:pos x="connsiteX2" y="connsiteY2"/>
                  </a:cxn>
                  <a:cxn ang="0">
                    <a:pos x="connsiteX3" y="connsiteY3"/>
                  </a:cxn>
                </a:cxnLst>
                <a:rect l="l" t="t" r="r" b="b"/>
                <a:pathLst>
                  <a:path w="2230755" h="1208722">
                    <a:moveTo>
                      <a:pt x="2230755" y="1208723"/>
                    </a:moveTo>
                    <a:lnTo>
                      <a:pt x="1532858" y="0"/>
                    </a:lnTo>
                    <a:cubicBezTo>
                      <a:pt x="833533" y="100679"/>
                      <a:pt x="254032" y="572167"/>
                      <a:pt x="0" y="1208723"/>
                    </a:cubicBezTo>
                    <a:lnTo>
                      <a:pt x="2230660" y="1208723"/>
                    </a:lnTo>
                    <a:close/>
                  </a:path>
                </a:pathLst>
              </a:custGeom>
              <a:grpFill/>
              <a:ln w="38100" cap="flat">
                <a:solidFill>
                  <a:schemeClr val="bg1"/>
                </a:solidFill>
                <a:prstDash val="solid"/>
                <a:miter/>
              </a:ln>
            </p:spPr>
            <p:txBody>
              <a:bodyPr rtlCol="0" anchor="ctr"/>
              <a:lstStyle/>
              <a:p>
                <a:pPr>
                  <a:lnSpc>
                    <a:spcPts val="900"/>
                  </a:lnSpc>
                </a:pPr>
                <a:endParaRPr lang="en-US" sz="1200"/>
              </a:p>
            </p:txBody>
          </p:sp>
          <p:sp>
            <p:nvSpPr>
              <p:cNvPr id="38" name="Freeform: Shape 37">
                <a:extLst>
                  <a:ext uri="{FF2B5EF4-FFF2-40B4-BE49-F238E27FC236}">
                    <a16:creationId xmlns:a16="http://schemas.microsoft.com/office/drawing/2014/main" id="{9C90E086-A098-FEFA-BE60-567F9A84BCBE}"/>
                  </a:ext>
                </a:extLst>
              </p:cNvPr>
              <p:cNvSpPr/>
              <p:nvPr/>
            </p:nvSpPr>
            <p:spPr>
              <a:xfrm>
                <a:off x="4144093" y="2703861"/>
                <a:ext cx="1534615" cy="1931860"/>
              </a:xfrm>
              <a:custGeom>
                <a:avLst/>
                <a:gdLst>
                  <a:gd name="connsiteX0" fmla="*/ 1534616 w 1534615"/>
                  <a:gd name="connsiteY0" fmla="*/ 0 h 1931860"/>
                  <a:gd name="connsiteX1" fmla="*/ 138822 w 1534615"/>
                  <a:gd name="connsiteY1" fmla="*/ 0 h 1931860"/>
                  <a:gd name="connsiteX2" fmla="*/ 419238 w 1534615"/>
                  <a:gd name="connsiteY2" fmla="*/ 1931861 h 1931860"/>
                  <a:gd name="connsiteX3" fmla="*/ 1117326 w 1534615"/>
                  <a:gd name="connsiteY3" fmla="*/ 722757 h 1931860"/>
                  <a:gd name="connsiteX4" fmla="*/ 1534616 w 1534615"/>
                  <a:gd name="connsiteY4" fmla="*/ 0 h 1931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615" h="1931860">
                    <a:moveTo>
                      <a:pt x="1534616" y="0"/>
                    </a:moveTo>
                    <a:lnTo>
                      <a:pt x="138822" y="0"/>
                    </a:lnTo>
                    <a:cubicBezTo>
                      <a:pt x="-123591" y="655987"/>
                      <a:pt x="-5100" y="1393603"/>
                      <a:pt x="419238" y="1931861"/>
                    </a:cubicBezTo>
                    <a:lnTo>
                      <a:pt x="1117326" y="722757"/>
                    </a:lnTo>
                    <a:lnTo>
                      <a:pt x="1534616" y="0"/>
                    </a:lnTo>
                    <a:close/>
                  </a:path>
                </a:pathLst>
              </a:custGeom>
              <a:grpFill/>
              <a:ln w="38100" cap="flat">
                <a:solidFill>
                  <a:schemeClr val="bg1"/>
                </a:solidFill>
                <a:prstDash val="solid"/>
                <a:miter/>
              </a:ln>
            </p:spPr>
            <p:txBody>
              <a:bodyPr rtlCol="0" anchor="ctr"/>
              <a:lstStyle/>
              <a:p>
                <a:pPr>
                  <a:lnSpc>
                    <a:spcPts val="900"/>
                  </a:lnSpc>
                </a:pPr>
                <a:endParaRPr lang="en-US" sz="1200"/>
              </a:p>
            </p:txBody>
          </p:sp>
          <p:sp>
            <p:nvSpPr>
              <p:cNvPr id="40" name="Freeform: Shape 39">
                <a:extLst>
                  <a:ext uri="{FF2B5EF4-FFF2-40B4-BE49-F238E27FC236}">
                    <a16:creationId xmlns:a16="http://schemas.microsoft.com/office/drawing/2014/main" id="{D2A6545E-5039-4BFC-6350-43FB353D63BA}"/>
                  </a:ext>
                </a:extLst>
              </p:cNvPr>
              <p:cNvSpPr/>
              <p:nvPr/>
            </p:nvSpPr>
            <p:spPr>
              <a:xfrm>
                <a:off x="4563522" y="3426618"/>
                <a:ext cx="1813274" cy="1951873"/>
              </a:xfrm>
              <a:custGeom>
                <a:avLst/>
                <a:gdLst>
                  <a:gd name="connsiteX0" fmla="*/ 697897 w 1813274"/>
                  <a:gd name="connsiteY0" fmla="*/ 0 h 1951873"/>
                  <a:gd name="connsiteX1" fmla="*/ 0 w 1813274"/>
                  <a:gd name="connsiteY1" fmla="*/ 1208723 h 1951873"/>
                  <a:gd name="connsiteX2" fmla="*/ 1813274 w 1813274"/>
                  <a:gd name="connsiteY2" fmla="*/ 1931765 h 1951873"/>
                  <a:gd name="connsiteX3" fmla="*/ 1115187 w 1813274"/>
                  <a:gd name="connsiteY3" fmla="*/ 722757 h 1951873"/>
                  <a:gd name="connsiteX4" fmla="*/ 697897 w 1813274"/>
                  <a:gd name="connsiteY4" fmla="*/ 0 h 195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3274" h="1951873">
                    <a:moveTo>
                      <a:pt x="697897" y="0"/>
                    </a:moveTo>
                    <a:lnTo>
                      <a:pt x="0" y="1208723"/>
                    </a:lnTo>
                    <a:cubicBezTo>
                      <a:pt x="436912" y="1764030"/>
                      <a:pt x="1134904" y="2030159"/>
                      <a:pt x="1813274" y="1931765"/>
                    </a:cubicBezTo>
                    <a:lnTo>
                      <a:pt x="1115187" y="722757"/>
                    </a:lnTo>
                    <a:lnTo>
                      <a:pt x="697897" y="0"/>
                    </a:lnTo>
                    <a:close/>
                  </a:path>
                </a:pathLst>
              </a:custGeom>
              <a:grpFill/>
              <a:ln w="38100" cap="flat">
                <a:solidFill>
                  <a:schemeClr val="bg1"/>
                </a:solidFill>
                <a:prstDash val="solid"/>
                <a:miter/>
              </a:ln>
            </p:spPr>
            <p:txBody>
              <a:bodyPr rtlCol="0" anchor="ctr"/>
              <a:lstStyle/>
              <a:p>
                <a:pPr>
                  <a:lnSpc>
                    <a:spcPts val="900"/>
                  </a:lnSpc>
                </a:pPr>
                <a:endParaRPr lang="en-US" sz="1200"/>
              </a:p>
            </p:txBody>
          </p:sp>
          <p:sp>
            <p:nvSpPr>
              <p:cNvPr id="68" name="Freeform: Shape 67">
                <a:extLst>
                  <a:ext uri="{FF2B5EF4-FFF2-40B4-BE49-F238E27FC236}">
                    <a16:creationId xmlns:a16="http://schemas.microsoft.com/office/drawing/2014/main" id="{ECFE8542-4E23-A1BE-BAA5-8663290B028F}"/>
                  </a:ext>
                </a:extLst>
              </p:cNvPr>
              <p:cNvSpPr/>
              <p:nvPr/>
            </p:nvSpPr>
            <p:spPr>
              <a:xfrm>
                <a:off x="5678709" y="4149375"/>
                <a:ext cx="2230659" cy="1208722"/>
              </a:xfrm>
              <a:custGeom>
                <a:avLst/>
                <a:gdLst>
                  <a:gd name="connsiteX0" fmla="*/ 0 w 2230659"/>
                  <a:gd name="connsiteY0" fmla="*/ 0 h 1208722"/>
                  <a:gd name="connsiteX1" fmla="*/ 697897 w 2230659"/>
                  <a:gd name="connsiteY1" fmla="*/ 1208723 h 1208722"/>
                  <a:gd name="connsiteX2" fmla="*/ 2230660 w 2230659"/>
                  <a:gd name="connsiteY2" fmla="*/ 0 h 1208722"/>
                  <a:gd name="connsiteX3" fmla="*/ 0 w 2230659"/>
                  <a:gd name="connsiteY3" fmla="*/ 0 h 1208722"/>
                </a:gdLst>
                <a:ahLst/>
                <a:cxnLst>
                  <a:cxn ang="0">
                    <a:pos x="connsiteX0" y="connsiteY0"/>
                  </a:cxn>
                  <a:cxn ang="0">
                    <a:pos x="connsiteX1" y="connsiteY1"/>
                  </a:cxn>
                  <a:cxn ang="0">
                    <a:pos x="connsiteX2" y="connsiteY2"/>
                  </a:cxn>
                  <a:cxn ang="0">
                    <a:pos x="connsiteX3" y="connsiteY3"/>
                  </a:cxn>
                </a:cxnLst>
                <a:rect l="l" t="t" r="r" b="b"/>
                <a:pathLst>
                  <a:path w="2230659" h="1208722">
                    <a:moveTo>
                      <a:pt x="0" y="0"/>
                    </a:moveTo>
                    <a:lnTo>
                      <a:pt x="697897" y="1208723"/>
                    </a:lnTo>
                    <a:cubicBezTo>
                      <a:pt x="1397222" y="1108043"/>
                      <a:pt x="1976723" y="636556"/>
                      <a:pt x="2230660" y="0"/>
                    </a:cubicBezTo>
                    <a:lnTo>
                      <a:pt x="0" y="0"/>
                    </a:lnTo>
                    <a:close/>
                  </a:path>
                </a:pathLst>
              </a:custGeom>
              <a:grpFill/>
              <a:ln w="38100" cap="flat">
                <a:solidFill>
                  <a:schemeClr val="bg1"/>
                </a:solidFill>
                <a:prstDash val="solid"/>
                <a:miter/>
              </a:ln>
            </p:spPr>
            <p:txBody>
              <a:bodyPr rtlCol="0" anchor="ctr"/>
              <a:lstStyle/>
              <a:p>
                <a:pPr>
                  <a:lnSpc>
                    <a:spcPts val="900"/>
                  </a:lnSpc>
                </a:pPr>
                <a:endParaRPr lang="en-US" sz="1200"/>
              </a:p>
            </p:txBody>
          </p:sp>
          <p:sp>
            <p:nvSpPr>
              <p:cNvPr id="69" name="Freeform: Shape 68">
                <a:extLst>
                  <a:ext uri="{FF2B5EF4-FFF2-40B4-BE49-F238E27FC236}">
                    <a16:creationId xmlns:a16="http://schemas.microsoft.com/office/drawing/2014/main" id="{147C8DB1-3513-C534-F66F-216511898314}"/>
                  </a:ext>
                </a:extLst>
              </p:cNvPr>
              <p:cNvSpPr/>
              <p:nvPr/>
            </p:nvSpPr>
            <p:spPr>
              <a:xfrm>
                <a:off x="6513290" y="2217515"/>
                <a:ext cx="1534615" cy="1931860"/>
              </a:xfrm>
              <a:custGeom>
                <a:avLst/>
                <a:gdLst>
                  <a:gd name="connsiteX0" fmla="*/ 0 w 1534615"/>
                  <a:gd name="connsiteY0" fmla="*/ 1931861 h 1931860"/>
                  <a:gd name="connsiteX1" fmla="*/ 1395793 w 1534615"/>
                  <a:gd name="connsiteY1" fmla="*/ 1931861 h 1931860"/>
                  <a:gd name="connsiteX2" fmla="*/ 1115377 w 1534615"/>
                  <a:gd name="connsiteY2" fmla="*/ 0 h 1931860"/>
                  <a:gd name="connsiteX3" fmla="*/ 417290 w 1534615"/>
                  <a:gd name="connsiteY3" fmla="*/ 1209104 h 1931860"/>
                  <a:gd name="connsiteX4" fmla="*/ 0 w 1534615"/>
                  <a:gd name="connsiteY4" fmla="*/ 1931861 h 1931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615" h="1931860">
                    <a:moveTo>
                      <a:pt x="0" y="1931861"/>
                    </a:moveTo>
                    <a:lnTo>
                      <a:pt x="1395793" y="1931861"/>
                    </a:lnTo>
                    <a:cubicBezTo>
                      <a:pt x="1658208" y="1275874"/>
                      <a:pt x="1539717" y="538258"/>
                      <a:pt x="1115377" y="0"/>
                    </a:cubicBezTo>
                    <a:lnTo>
                      <a:pt x="417290" y="1209104"/>
                    </a:lnTo>
                    <a:lnTo>
                      <a:pt x="0" y="1931861"/>
                    </a:lnTo>
                    <a:close/>
                  </a:path>
                </a:pathLst>
              </a:custGeom>
              <a:grpFill/>
              <a:ln w="38100" cap="flat">
                <a:solidFill>
                  <a:schemeClr val="bg1"/>
                </a:solidFill>
                <a:prstDash val="solid"/>
                <a:miter/>
              </a:ln>
            </p:spPr>
            <p:txBody>
              <a:bodyPr rtlCol="0" anchor="ctr"/>
              <a:lstStyle/>
              <a:p>
                <a:pPr>
                  <a:lnSpc>
                    <a:spcPts val="900"/>
                  </a:lnSpc>
                </a:pPr>
                <a:endParaRPr lang="en-US" sz="1200"/>
              </a:p>
            </p:txBody>
          </p:sp>
          <p:sp>
            <p:nvSpPr>
              <p:cNvPr id="70" name="Freeform: Shape 69">
                <a:extLst>
                  <a:ext uri="{FF2B5EF4-FFF2-40B4-BE49-F238E27FC236}">
                    <a16:creationId xmlns:a16="http://schemas.microsoft.com/office/drawing/2014/main" id="{DEECC46C-5F36-9A19-871A-4FF84CFA75C1}"/>
                  </a:ext>
                </a:extLst>
              </p:cNvPr>
              <p:cNvSpPr/>
              <p:nvPr/>
            </p:nvSpPr>
            <p:spPr>
              <a:xfrm>
                <a:off x="5815298" y="1474683"/>
                <a:ext cx="1813178" cy="1951934"/>
              </a:xfrm>
              <a:custGeom>
                <a:avLst/>
                <a:gdLst>
                  <a:gd name="connsiteX0" fmla="*/ 1115282 w 1813178"/>
                  <a:gd name="connsiteY0" fmla="*/ 1951935 h 1951934"/>
                  <a:gd name="connsiteX1" fmla="*/ 1813179 w 1813178"/>
                  <a:gd name="connsiteY1" fmla="*/ 743117 h 1951934"/>
                  <a:gd name="connsiteX2" fmla="*/ 0 w 1813178"/>
                  <a:gd name="connsiteY2" fmla="*/ 20074 h 1951934"/>
                  <a:gd name="connsiteX3" fmla="*/ 697992 w 1813178"/>
                  <a:gd name="connsiteY3" fmla="*/ 1229178 h 1951934"/>
                  <a:gd name="connsiteX4" fmla="*/ 1115282 w 1813178"/>
                  <a:gd name="connsiteY4" fmla="*/ 1951935 h 195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3178" h="1951934">
                    <a:moveTo>
                      <a:pt x="1115282" y="1951935"/>
                    </a:moveTo>
                    <a:lnTo>
                      <a:pt x="1813179" y="743117"/>
                    </a:lnTo>
                    <a:cubicBezTo>
                      <a:pt x="1376267" y="187905"/>
                      <a:pt x="678180" y="-78224"/>
                      <a:pt x="0" y="20074"/>
                    </a:cubicBezTo>
                    <a:lnTo>
                      <a:pt x="697992" y="1229178"/>
                    </a:lnTo>
                    <a:lnTo>
                      <a:pt x="1115282" y="1951935"/>
                    </a:lnTo>
                    <a:close/>
                  </a:path>
                </a:pathLst>
              </a:custGeom>
              <a:grpFill/>
              <a:ln w="38100" cap="flat">
                <a:solidFill>
                  <a:schemeClr val="bg1"/>
                </a:solidFill>
                <a:prstDash val="solid"/>
                <a:miter/>
              </a:ln>
            </p:spPr>
            <p:txBody>
              <a:bodyPr rtlCol="0" anchor="ctr"/>
              <a:lstStyle/>
              <a:p>
                <a:pPr>
                  <a:lnSpc>
                    <a:spcPts val="900"/>
                  </a:lnSpc>
                </a:pPr>
                <a:endParaRPr lang="en-US" sz="1200"/>
              </a:p>
            </p:txBody>
          </p:sp>
        </p:grpSp>
        <p:pic>
          <p:nvPicPr>
            <p:cNvPr id="71" name="Picture 70">
              <a:extLst>
                <a:ext uri="{FF2B5EF4-FFF2-40B4-BE49-F238E27FC236}">
                  <a16:creationId xmlns:a16="http://schemas.microsoft.com/office/drawing/2014/main" id="{9832BF84-F340-A9FD-3A86-95D712610619}"/>
                </a:ext>
              </a:extLst>
            </p:cNvPr>
            <p:cNvPicPr>
              <a:picLocks noChangeAspect="1"/>
            </p:cNvPicPr>
            <p:nvPr/>
          </p:nvPicPr>
          <p:blipFill>
            <a:blip r:embed="rId5"/>
            <a:stretch>
              <a:fillRect/>
            </a:stretch>
          </p:blipFill>
          <p:spPr>
            <a:xfrm>
              <a:off x="4362799" y="2997858"/>
              <a:ext cx="494894" cy="631417"/>
            </a:xfrm>
            <a:prstGeom prst="rect">
              <a:avLst/>
            </a:prstGeom>
          </p:spPr>
        </p:pic>
        <p:pic>
          <p:nvPicPr>
            <p:cNvPr id="72" name="Picture 71">
              <a:extLst>
                <a:ext uri="{FF2B5EF4-FFF2-40B4-BE49-F238E27FC236}">
                  <a16:creationId xmlns:a16="http://schemas.microsoft.com/office/drawing/2014/main" id="{6864C1A5-4777-3E09-F7F0-6B0C07AFF73D}"/>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3808338" y="4643830"/>
              <a:ext cx="651116" cy="544012"/>
            </a:xfrm>
            <a:prstGeom prst="rect">
              <a:avLst/>
            </a:prstGeom>
          </p:spPr>
        </p:pic>
        <p:pic>
          <p:nvPicPr>
            <p:cNvPr id="73" name="Picture 72">
              <a:extLst>
                <a:ext uri="{FF2B5EF4-FFF2-40B4-BE49-F238E27FC236}">
                  <a16:creationId xmlns:a16="http://schemas.microsoft.com/office/drawing/2014/main" id="{EBC44AFB-88C1-A65E-DAC3-1A2AF4E0CF44}"/>
                </a:ext>
              </a:extLst>
            </p:cNvPr>
            <p:cNvPicPr>
              <a:picLocks noChangeAspect="1"/>
            </p:cNvPicPr>
            <p:nvPr/>
          </p:nvPicPr>
          <p:blipFill>
            <a:blip r:embed="rId7"/>
            <a:stretch>
              <a:fillRect/>
            </a:stretch>
          </p:blipFill>
          <p:spPr>
            <a:xfrm>
              <a:off x="2254061" y="5087769"/>
              <a:ext cx="561432" cy="473117"/>
            </a:xfrm>
            <a:prstGeom prst="rect">
              <a:avLst/>
            </a:prstGeom>
          </p:spPr>
        </p:pic>
        <p:pic>
          <p:nvPicPr>
            <p:cNvPr id="74" name="Picture 73">
              <a:extLst>
                <a:ext uri="{FF2B5EF4-FFF2-40B4-BE49-F238E27FC236}">
                  <a16:creationId xmlns:a16="http://schemas.microsoft.com/office/drawing/2014/main" id="{86ACF336-284E-580E-E10D-265820A6B066}"/>
                </a:ext>
              </a:extLst>
            </p:cNvPr>
            <p:cNvPicPr>
              <a:picLocks noChangeAspect="1"/>
            </p:cNvPicPr>
            <p:nvPr/>
          </p:nvPicPr>
          <p:blipFill>
            <a:blip r:embed="rId8"/>
            <a:stretch>
              <a:fillRect/>
            </a:stretch>
          </p:blipFill>
          <p:spPr>
            <a:xfrm>
              <a:off x="1135418" y="3754122"/>
              <a:ext cx="497047" cy="553999"/>
            </a:xfrm>
            <a:prstGeom prst="rect">
              <a:avLst/>
            </a:prstGeom>
          </p:spPr>
        </p:pic>
        <p:pic>
          <p:nvPicPr>
            <p:cNvPr id="75" name="Picture 74">
              <a:extLst>
                <a:ext uri="{FF2B5EF4-FFF2-40B4-BE49-F238E27FC236}">
                  <a16:creationId xmlns:a16="http://schemas.microsoft.com/office/drawing/2014/main" id="{967D8742-9D27-8ED7-7E8A-3062BDF46C32}"/>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1570108" y="2214676"/>
              <a:ext cx="575019" cy="575019"/>
            </a:xfrm>
            <a:prstGeom prst="rect">
              <a:avLst/>
            </a:prstGeom>
          </p:spPr>
        </p:pic>
        <p:sp>
          <p:nvSpPr>
            <p:cNvPr id="76" name="TextBox 75">
              <a:extLst>
                <a:ext uri="{FF2B5EF4-FFF2-40B4-BE49-F238E27FC236}">
                  <a16:creationId xmlns:a16="http://schemas.microsoft.com/office/drawing/2014/main" id="{95293292-3582-C770-6009-7A51FB947A56}"/>
                </a:ext>
              </a:extLst>
            </p:cNvPr>
            <p:cNvSpPr txBox="1"/>
            <p:nvPr/>
          </p:nvSpPr>
          <p:spPr>
            <a:xfrm>
              <a:off x="3261734" y="2329910"/>
              <a:ext cx="1296185" cy="706473"/>
            </a:xfrm>
            <a:prstGeom prst="rect">
              <a:avLst/>
            </a:prstGeom>
            <a:noFill/>
          </p:spPr>
          <p:txBody>
            <a:bodyPr wrap="square">
              <a:spAutoFit/>
            </a:bodyPr>
            <a:lstStyle/>
            <a:p>
              <a:pPr algn="ctr">
                <a:lnSpc>
                  <a:spcPts val="900"/>
                </a:lnSpc>
                <a:buClr>
                  <a:srgbClr val="000000"/>
                </a:buClr>
                <a:defRPr/>
              </a:pPr>
              <a:r>
                <a:rPr lang="en-US" sz="800">
                  <a:solidFill>
                    <a:schemeClr val="tx1"/>
                  </a:solidFill>
                </a:rPr>
                <a:t>Cloud, Zero-Trust and Enterprise Security</a:t>
              </a:r>
              <a:br>
                <a:rPr lang="en-US" sz="800">
                  <a:solidFill>
                    <a:schemeClr val="tx1"/>
                  </a:solidFill>
                </a:rPr>
              </a:br>
              <a:r>
                <a:rPr lang="en-US" sz="800">
                  <a:solidFill>
                    <a:schemeClr val="tx1"/>
                  </a:solidFill>
                </a:rPr>
                <a:t>Architecture</a:t>
              </a:r>
            </a:p>
          </p:txBody>
        </p:sp>
        <p:sp>
          <p:nvSpPr>
            <p:cNvPr id="77" name="TextBox 76">
              <a:extLst>
                <a:ext uri="{FF2B5EF4-FFF2-40B4-BE49-F238E27FC236}">
                  <a16:creationId xmlns:a16="http://schemas.microsoft.com/office/drawing/2014/main" id="{AABC8C67-3F84-9391-FC10-EC5AD50415F9}"/>
                </a:ext>
              </a:extLst>
            </p:cNvPr>
            <p:cNvSpPr txBox="1"/>
            <p:nvPr/>
          </p:nvSpPr>
          <p:spPr>
            <a:xfrm>
              <a:off x="3676953" y="3981407"/>
              <a:ext cx="1396547" cy="412109"/>
            </a:xfrm>
            <a:prstGeom prst="rect">
              <a:avLst/>
            </a:prstGeom>
            <a:noFill/>
          </p:spPr>
          <p:txBody>
            <a:bodyPr wrap="square">
              <a:spAutoFit/>
            </a:bodyPr>
            <a:lstStyle/>
            <a:p>
              <a:pPr algn="ctr">
                <a:lnSpc>
                  <a:spcPts val="900"/>
                </a:lnSpc>
                <a:buClr>
                  <a:srgbClr val="000000"/>
                </a:buClr>
                <a:defRPr/>
              </a:pPr>
              <a:r>
                <a:rPr lang="en-GB" sz="800">
                  <a:solidFill>
                    <a:schemeClr val="tx1"/>
                  </a:solidFill>
                </a:rPr>
                <a:t>Identity and Access Management</a:t>
              </a:r>
            </a:p>
          </p:txBody>
        </p:sp>
        <p:sp>
          <p:nvSpPr>
            <p:cNvPr id="78" name="TextBox 77">
              <a:extLst>
                <a:ext uri="{FF2B5EF4-FFF2-40B4-BE49-F238E27FC236}">
                  <a16:creationId xmlns:a16="http://schemas.microsoft.com/office/drawing/2014/main" id="{AE654635-39FB-DB01-E066-0AE29A7F7A5E}"/>
                </a:ext>
              </a:extLst>
            </p:cNvPr>
            <p:cNvSpPr txBox="1"/>
            <p:nvPr/>
          </p:nvSpPr>
          <p:spPr>
            <a:xfrm>
              <a:off x="2677929" y="4610430"/>
              <a:ext cx="1396547" cy="559292"/>
            </a:xfrm>
            <a:prstGeom prst="rect">
              <a:avLst/>
            </a:prstGeom>
            <a:noFill/>
          </p:spPr>
          <p:txBody>
            <a:bodyPr wrap="square">
              <a:spAutoFit/>
            </a:bodyPr>
            <a:lstStyle/>
            <a:p>
              <a:pPr algn="ctr">
                <a:lnSpc>
                  <a:spcPts val="900"/>
                </a:lnSpc>
                <a:buClr>
                  <a:srgbClr val="000000"/>
                </a:buClr>
                <a:defRPr/>
              </a:pPr>
              <a:r>
                <a:rPr lang="en-GB" sz="800">
                  <a:solidFill>
                    <a:schemeClr val="tx1"/>
                  </a:solidFill>
                </a:rPr>
                <a:t>Data</a:t>
              </a:r>
              <a:br>
                <a:rPr lang="en-GB" sz="800">
                  <a:solidFill>
                    <a:schemeClr val="tx1"/>
                  </a:solidFill>
                </a:rPr>
              </a:br>
              <a:r>
                <a:rPr lang="en-GB" sz="800">
                  <a:solidFill>
                    <a:schemeClr val="tx1"/>
                  </a:solidFill>
                </a:rPr>
                <a:t>Security and </a:t>
              </a:r>
            </a:p>
            <a:p>
              <a:pPr algn="ctr">
                <a:lnSpc>
                  <a:spcPts val="900"/>
                </a:lnSpc>
                <a:buClr>
                  <a:srgbClr val="000000"/>
                </a:buClr>
                <a:defRPr/>
              </a:pPr>
              <a:r>
                <a:rPr lang="en-GB" sz="800">
                  <a:solidFill>
                    <a:schemeClr val="tx1"/>
                  </a:solidFill>
                </a:rPr>
                <a:t>Privacy</a:t>
              </a:r>
            </a:p>
          </p:txBody>
        </p:sp>
        <p:sp>
          <p:nvSpPr>
            <p:cNvPr id="79" name="TextBox 78">
              <a:extLst>
                <a:ext uri="{FF2B5EF4-FFF2-40B4-BE49-F238E27FC236}">
                  <a16:creationId xmlns:a16="http://schemas.microsoft.com/office/drawing/2014/main" id="{62A5D3C5-1054-2BE7-3F00-382C8CBF3AB5}"/>
                </a:ext>
              </a:extLst>
            </p:cNvPr>
            <p:cNvSpPr txBox="1"/>
            <p:nvPr/>
          </p:nvSpPr>
          <p:spPr>
            <a:xfrm>
              <a:off x="893111" y="3090851"/>
              <a:ext cx="1396547" cy="559292"/>
            </a:xfrm>
            <a:prstGeom prst="rect">
              <a:avLst/>
            </a:prstGeom>
            <a:noFill/>
          </p:spPr>
          <p:txBody>
            <a:bodyPr wrap="square">
              <a:spAutoFit/>
            </a:bodyPr>
            <a:lstStyle/>
            <a:p>
              <a:pPr algn="ctr">
                <a:lnSpc>
                  <a:spcPts val="900"/>
                </a:lnSpc>
                <a:buClr>
                  <a:srgbClr val="000000"/>
                </a:buClr>
                <a:defRPr/>
              </a:pPr>
              <a:r>
                <a:rPr lang="en-GB" sz="800">
                  <a:solidFill>
                    <a:schemeClr val="tx1"/>
                  </a:solidFill>
                </a:rPr>
                <a:t>Risk and</a:t>
              </a:r>
              <a:br>
                <a:rPr lang="en-GB" sz="800">
                  <a:solidFill>
                    <a:schemeClr val="tx1"/>
                  </a:solidFill>
                </a:rPr>
              </a:br>
              <a:r>
                <a:rPr lang="en-GB" sz="800">
                  <a:solidFill>
                    <a:schemeClr val="tx1"/>
                  </a:solidFill>
                </a:rPr>
                <a:t>Compliance Transformation</a:t>
              </a:r>
            </a:p>
          </p:txBody>
        </p:sp>
        <p:sp>
          <p:nvSpPr>
            <p:cNvPr id="80" name="TextBox 79">
              <a:extLst>
                <a:ext uri="{FF2B5EF4-FFF2-40B4-BE49-F238E27FC236}">
                  <a16:creationId xmlns:a16="http://schemas.microsoft.com/office/drawing/2014/main" id="{B453C2A6-C20A-D797-9D34-A83A761F725C}"/>
                </a:ext>
              </a:extLst>
            </p:cNvPr>
            <p:cNvSpPr txBox="1"/>
            <p:nvPr/>
          </p:nvSpPr>
          <p:spPr>
            <a:xfrm>
              <a:off x="1404695" y="4525300"/>
              <a:ext cx="1396547" cy="412109"/>
            </a:xfrm>
            <a:prstGeom prst="rect">
              <a:avLst/>
            </a:prstGeom>
            <a:noFill/>
          </p:spPr>
          <p:txBody>
            <a:bodyPr wrap="square">
              <a:spAutoFit/>
            </a:bodyPr>
            <a:lstStyle/>
            <a:p>
              <a:pPr algn="ctr">
                <a:lnSpc>
                  <a:spcPts val="900"/>
                </a:lnSpc>
                <a:buClr>
                  <a:srgbClr val="000000"/>
                </a:buClr>
                <a:defRPr/>
              </a:pPr>
              <a:r>
                <a:rPr lang="en-GB" sz="800">
                  <a:solidFill>
                    <a:schemeClr val="tx1"/>
                  </a:solidFill>
                </a:rPr>
                <a:t>Application and </a:t>
              </a:r>
            </a:p>
            <a:p>
              <a:pPr algn="ctr">
                <a:lnSpc>
                  <a:spcPts val="900"/>
                </a:lnSpc>
                <a:buClr>
                  <a:srgbClr val="000000"/>
                </a:buClr>
                <a:defRPr/>
              </a:pPr>
              <a:r>
                <a:rPr lang="en-GB" sz="800">
                  <a:solidFill>
                    <a:schemeClr val="tx1"/>
                  </a:solidFill>
                </a:rPr>
                <a:t>ERP Security</a:t>
              </a:r>
            </a:p>
          </p:txBody>
        </p:sp>
        <p:sp>
          <p:nvSpPr>
            <p:cNvPr id="81" name="TextBox 80">
              <a:extLst>
                <a:ext uri="{FF2B5EF4-FFF2-40B4-BE49-F238E27FC236}">
                  <a16:creationId xmlns:a16="http://schemas.microsoft.com/office/drawing/2014/main" id="{95D3B0D3-AF5A-7B09-AD89-AFAB81D46572}"/>
                </a:ext>
              </a:extLst>
            </p:cNvPr>
            <p:cNvSpPr txBox="1"/>
            <p:nvPr/>
          </p:nvSpPr>
          <p:spPr>
            <a:xfrm>
              <a:off x="1992480" y="2315766"/>
              <a:ext cx="1396547" cy="559292"/>
            </a:xfrm>
            <a:prstGeom prst="rect">
              <a:avLst/>
            </a:prstGeom>
            <a:noFill/>
          </p:spPr>
          <p:txBody>
            <a:bodyPr wrap="square">
              <a:spAutoFit/>
            </a:bodyPr>
            <a:lstStyle/>
            <a:p>
              <a:pPr algn="ctr">
                <a:lnSpc>
                  <a:spcPts val="900"/>
                </a:lnSpc>
                <a:buClr>
                  <a:srgbClr val="000000"/>
                </a:buClr>
                <a:defRPr/>
              </a:pPr>
              <a:r>
                <a:rPr lang="en-GB" sz="800">
                  <a:solidFill>
                    <a:schemeClr val="tx1"/>
                  </a:solidFill>
                </a:rPr>
                <a:t>Cyber</a:t>
              </a:r>
              <a:br>
                <a:rPr lang="en-GB" sz="800">
                  <a:solidFill>
                    <a:schemeClr val="tx1"/>
                  </a:solidFill>
                </a:rPr>
              </a:br>
              <a:r>
                <a:rPr lang="en-GB" sz="800">
                  <a:solidFill>
                    <a:schemeClr val="tx1"/>
                  </a:solidFill>
                </a:rPr>
                <a:t>Defense</a:t>
              </a:r>
            </a:p>
            <a:p>
              <a:pPr algn="ctr">
                <a:lnSpc>
                  <a:spcPts val="900"/>
                </a:lnSpc>
                <a:buClr>
                  <a:srgbClr val="000000"/>
                </a:buClr>
                <a:defRPr/>
              </a:pPr>
              <a:r>
                <a:rPr lang="en-GB" sz="800">
                  <a:solidFill>
                    <a:schemeClr val="tx1"/>
                  </a:solidFill>
                </a:rPr>
                <a:t>and Response</a:t>
              </a:r>
            </a:p>
          </p:txBody>
        </p:sp>
        <p:sp>
          <p:nvSpPr>
            <p:cNvPr id="82" name="Freeform 14">
              <a:extLst>
                <a:ext uri="{FF2B5EF4-FFF2-40B4-BE49-F238E27FC236}">
                  <a16:creationId xmlns:a16="http://schemas.microsoft.com/office/drawing/2014/main" id="{31503388-1D5D-97FE-129C-9B384D91BFC6}"/>
                </a:ext>
              </a:extLst>
            </p:cNvPr>
            <p:cNvSpPr>
              <a:spLocks/>
            </p:cNvSpPr>
            <p:nvPr/>
          </p:nvSpPr>
          <p:spPr bwMode="blackWhite">
            <a:xfrm>
              <a:off x="2215961" y="3050554"/>
              <a:ext cx="1563342" cy="1293897"/>
            </a:xfrm>
            <a:custGeom>
              <a:avLst/>
              <a:gdLst>
                <a:gd name="T0" fmla="*/ 2147483647 w 857"/>
                <a:gd name="T1" fmla="*/ 0 h 585"/>
                <a:gd name="T2" fmla="*/ 2147483647 w 857"/>
                <a:gd name="T3" fmla="*/ 0 h 585"/>
                <a:gd name="T4" fmla="*/ 2147483647 w 857"/>
                <a:gd name="T5" fmla="*/ 2147483647 h 585"/>
                <a:gd name="T6" fmla="*/ 2147483647 w 857"/>
                <a:gd name="T7" fmla="*/ 2147483647 h 585"/>
                <a:gd name="T8" fmla="*/ 2147483647 w 857"/>
                <a:gd name="T9" fmla="*/ 2147483647 h 585"/>
                <a:gd name="T10" fmla="*/ 0 w 857"/>
                <a:gd name="T11" fmla="*/ 2147483647 h 585"/>
                <a:gd name="T12" fmla="*/ 2147483647 w 857"/>
                <a:gd name="T13" fmla="*/ 0 h 585"/>
                <a:gd name="T14" fmla="*/ 0 60000 65536"/>
                <a:gd name="T15" fmla="*/ 0 60000 65536"/>
                <a:gd name="T16" fmla="*/ 0 60000 65536"/>
                <a:gd name="T17" fmla="*/ 0 60000 65536"/>
                <a:gd name="T18" fmla="*/ 0 60000 65536"/>
                <a:gd name="T19" fmla="*/ 0 60000 65536"/>
                <a:gd name="T20" fmla="*/ 0 60000 65536"/>
                <a:gd name="T21" fmla="*/ 0 w 857"/>
                <a:gd name="T22" fmla="*/ 0 h 585"/>
                <a:gd name="T23" fmla="*/ 857 w 857"/>
                <a:gd name="T24" fmla="*/ 585 h 5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7" h="585">
                  <a:moveTo>
                    <a:pt x="224" y="0"/>
                  </a:moveTo>
                  <a:lnTo>
                    <a:pt x="648" y="0"/>
                  </a:lnTo>
                  <a:lnTo>
                    <a:pt x="856" y="288"/>
                  </a:lnTo>
                  <a:lnTo>
                    <a:pt x="648" y="584"/>
                  </a:lnTo>
                  <a:lnTo>
                    <a:pt x="224" y="584"/>
                  </a:lnTo>
                  <a:lnTo>
                    <a:pt x="0" y="288"/>
                  </a:lnTo>
                  <a:lnTo>
                    <a:pt x="224" y="0"/>
                  </a:lnTo>
                </a:path>
              </a:pathLst>
            </a:custGeom>
            <a:solidFill>
              <a:schemeClr val="tx2"/>
            </a:solidFill>
            <a:ln w="25400">
              <a:noFill/>
              <a:round/>
              <a:headEnd/>
              <a:tailEnd/>
            </a:ln>
          </p:spPr>
          <p:txBody>
            <a:bodyPr wrap="square" tIns="502920" anchor="t" anchorCtr="0"/>
            <a:lstStyle/>
            <a:p>
              <a:pPr algn="ctr">
                <a:buClr>
                  <a:srgbClr val="000000"/>
                </a:buClr>
                <a:defRPr/>
              </a:pPr>
              <a:endParaRPr lang="en-GB" sz="600" b="1">
                <a:solidFill>
                  <a:schemeClr val="bg1">
                    <a:lumMod val="95000"/>
                  </a:schemeClr>
                </a:solidFill>
              </a:endParaRPr>
            </a:p>
            <a:p>
              <a:pPr algn="ctr">
                <a:buClr>
                  <a:srgbClr val="000000"/>
                </a:buClr>
                <a:defRPr/>
              </a:pPr>
              <a:r>
                <a:rPr lang="en-US" sz="600" b="1">
                  <a:solidFill>
                    <a:schemeClr val="bg1">
                      <a:lumMod val="95000"/>
                    </a:schemeClr>
                  </a:solidFill>
                </a:rPr>
                <a:t>Core Advisory,</a:t>
              </a:r>
              <a:br>
                <a:rPr lang="en-US" sz="600" b="1">
                  <a:solidFill>
                    <a:schemeClr val="bg1">
                      <a:lumMod val="95000"/>
                    </a:schemeClr>
                  </a:solidFill>
                </a:rPr>
              </a:br>
              <a:r>
                <a:rPr lang="en-US" sz="600" b="1">
                  <a:solidFill>
                    <a:schemeClr val="bg1">
                      <a:lumMod val="95000"/>
                    </a:schemeClr>
                  </a:solidFill>
                </a:rPr>
                <a:t>Emerging</a:t>
              </a:r>
              <a:br>
                <a:rPr lang="en-US" sz="600" b="1">
                  <a:solidFill>
                    <a:schemeClr val="bg1">
                      <a:lumMod val="95000"/>
                    </a:schemeClr>
                  </a:solidFill>
                </a:rPr>
              </a:br>
              <a:r>
                <a:rPr lang="en-US" sz="600" b="1">
                  <a:solidFill>
                    <a:schemeClr val="bg1">
                      <a:lumMod val="95000"/>
                    </a:schemeClr>
                  </a:solidFill>
                </a:rPr>
                <a:t>Technologies</a:t>
              </a:r>
              <a:br>
                <a:rPr lang="en-US" sz="600" b="1">
                  <a:solidFill>
                    <a:schemeClr val="bg1">
                      <a:lumMod val="95000"/>
                    </a:schemeClr>
                  </a:solidFill>
                </a:rPr>
              </a:br>
              <a:r>
                <a:rPr lang="en-US" sz="600" b="1">
                  <a:solidFill>
                    <a:schemeClr val="bg1">
                      <a:lumMod val="95000"/>
                    </a:schemeClr>
                  </a:solidFill>
                </a:rPr>
                <a:t>and AI</a:t>
              </a:r>
            </a:p>
          </p:txBody>
        </p:sp>
        <p:grpSp>
          <p:nvGrpSpPr>
            <p:cNvPr id="83" name="Group 4">
              <a:extLst>
                <a:ext uri="{FF2B5EF4-FFF2-40B4-BE49-F238E27FC236}">
                  <a16:creationId xmlns:a16="http://schemas.microsoft.com/office/drawing/2014/main" id="{0AC08CD7-3B67-80F8-D826-87DFE5ED6C7E}"/>
                </a:ext>
              </a:extLst>
            </p:cNvPr>
            <p:cNvGrpSpPr>
              <a:grpSpLocks noChangeAspect="1"/>
            </p:cNvGrpSpPr>
            <p:nvPr/>
          </p:nvGrpSpPr>
          <p:grpSpPr bwMode="auto">
            <a:xfrm>
              <a:off x="2737987" y="3127579"/>
              <a:ext cx="558801" cy="558799"/>
              <a:chOff x="1682" y="2006"/>
              <a:chExt cx="352" cy="352"/>
            </a:xfrm>
            <a:solidFill>
              <a:schemeClr val="bg1"/>
            </a:solidFill>
          </p:grpSpPr>
          <p:sp>
            <p:nvSpPr>
              <p:cNvPr id="84" name="Freeform 5">
                <a:extLst>
                  <a:ext uri="{FF2B5EF4-FFF2-40B4-BE49-F238E27FC236}">
                    <a16:creationId xmlns:a16="http://schemas.microsoft.com/office/drawing/2014/main" id="{1485B401-2B18-F1C6-80DC-6B1E797F8724}"/>
                  </a:ext>
                </a:extLst>
              </p:cNvPr>
              <p:cNvSpPr>
                <a:spLocks noEditPoints="1"/>
              </p:cNvSpPr>
              <p:nvPr/>
            </p:nvSpPr>
            <p:spPr bwMode="auto">
              <a:xfrm>
                <a:off x="1808" y="2132"/>
                <a:ext cx="100" cy="100"/>
              </a:xfrm>
              <a:custGeom>
                <a:avLst/>
                <a:gdLst>
                  <a:gd name="T0" fmla="*/ 46 w 413"/>
                  <a:gd name="T1" fmla="*/ 367 h 413"/>
                  <a:gd name="T2" fmla="*/ 46 w 413"/>
                  <a:gd name="T3" fmla="*/ 367 h 413"/>
                  <a:gd name="T4" fmla="*/ 366 w 413"/>
                  <a:gd name="T5" fmla="*/ 367 h 413"/>
                  <a:gd name="T6" fmla="*/ 366 w 413"/>
                  <a:gd name="T7" fmla="*/ 47 h 413"/>
                  <a:gd name="T8" fmla="*/ 46 w 413"/>
                  <a:gd name="T9" fmla="*/ 47 h 413"/>
                  <a:gd name="T10" fmla="*/ 46 w 413"/>
                  <a:gd name="T11" fmla="*/ 367 h 413"/>
                  <a:gd name="T12" fmla="*/ 390 w 413"/>
                  <a:gd name="T13" fmla="*/ 413 h 413"/>
                  <a:gd name="T14" fmla="*/ 390 w 413"/>
                  <a:gd name="T15" fmla="*/ 413 h 413"/>
                  <a:gd name="T16" fmla="*/ 23 w 413"/>
                  <a:gd name="T17" fmla="*/ 413 h 413"/>
                  <a:gd name="T18" fmla="*/ 0 w 413"/>
                  <a:gd name="T19" fmla="*/ 390 h 413"/>
                  <a:gd name="T20" fmla="*/ 0 w 413"/>
                  <a:gd name="T21" fmla="*/ 23 h 413"/>
                  <a:gd name="T22" fmla="*/ 23 w 413"/>
                  <a:gd name="T23" fmla="*/ 0 h 413"/>
                  <a:gd name="T24" fmla="*/ 390 w 413"/>
                  <a:gd name="T25" fmla="*/ 0 h 413"/>
                  <a:gd name="T26" fmla="*/ 413 w 413"/>
                  <a:gd name="T27" fmla="*/ 23 h 413"/>
                  <a:gd name="T28" fmla="*/ 413 w 413"/>
                  <a:gd name="T29" fmla="*/ 390 h 413"/>
                  <a:gd name="T30" fmla="*/ 390 w 413"/>
                  <a:gd name="T31" fmla="*/ 413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13" h="413">
                    <a:moveTo>
                      <a:pt x="46" y="367"/>
                    </a:moveTo>
                    <a:lnTo>
                      <a:pt x="46" y="367"/>
                    </a:lnTo>
                    <a:lnTo>
                      <a:pt x="366" y="367"/>
                    </a:lnTo>
                    <a:lnTo>
                      <a:pt x="366" y="47"/>
                    </a:lnTo>
                    <a:lnTo>
                      <a:pt x="46" y="47"/>
                    </a:lnTo>
                    <a:lnTo>
                      <a:pt x="46" y="367"/>
                    </a:lnTo>
                    <a:close/>
                    <a:moveTo>
                      <a:pt x="390" y="413"/>
                    </a:moveTo>
                    <a:lnTo>
                      <a:pt x="390" y="413"/>
                    </a:lnTo>
                    <a:lnTo>
                      <a:pt x="23" y="413"/>
                    </a:lnTo>
                    <a:cubicBezTo>
                      <a:pt x="10" y="413"/>
                      <a:pt x="0" y="403"/>
                      <a:pt x="0" y="390"/>
                    </a:cubicBezTo>
                    <a:lnTo>
                      <a:pt x="0" y="23"/>
                    </a:lnTo>
                    <a:cubicBezTo>
                      <a:pt x="0" y="10"/>
                      <a:pt x="10" y="0"/>
                      <a:pt x="23" y="0"/>
                    </a:cubicBezTo>
                    <a:lnTo>
                      <a:pt x="390" y="0"/>
                    </a:lnTo>
                    <a:cubicBezTo>
                      <a:pt x="403" y="0"/>
                      <a:pt x="413" y="10"/>
                      <a:pt x="413" y="23"/>
                    </a:cubicBezTo>
                    <a:lnTo>
                      <a:pt x="413" y="390"/>
                    </a:lnTo>
                    <a:cubicBezTo>
                      <a:pt x="413" y="403"/>
                      <a:pt x="403" y="413"/>
                      <a:pt x="390" y="41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900"/>
                  </a:lnSpc>
                </a:pPr>
                <a:endParaRPr lang="en-US" sz="1200"/>
              </a:p>
            </p:txBody>
          </p:sp>
          <p:sp>
            <p:nvSpPr>
              <p:cNvPr id="86" name="Freeform 6">
                <a:extLst>
                  <a:ext uri="{FF2B5EF4-FFF2-40B4-BE49-F238E27FC236}">
                    <a16:creationId xmlns:a16="http://schemas.microsoft.com/office/drawing/2014/main" id="{44754BB2-38E2-9C2B-ACD8-8BDEA9328D66}"/>
                  </a:ext>
                </a:extLst>
              </p:cNvPr>
              <p:cNvSpPr>
                <a:spLocks/>
              </p:cNvSpPr>
              <p:nvPr/>
            </p:nvSpPr>
            <p:spPr bwMode="auto">
              <a:xfrm>
                <a:off x="1853" y="2049"/>
                <a:ext cx="11" cy="71"/>
              </a:xfrm>
              <a:custGeom>
                <a:avLst/>
                <a:gdLst>
                  <a:gd name="T0" fmla="*/ 23 w 47"/>
                  <a:gd name="T1" fmla="*/ 291 h 291"/>
                  <a:gd name="T2" fmla="*/ 23 w 47"/>
                  <a:gd name="T3" fmla="*/ 291 h 291"/>
                  <a:gd name="T4" fmla="*/ 0 w 47"/>
                  <a:gd name="T5" fmla="*/ 268 h 291"/>
                  <a:gd name="T6" fmla="*/ 0 w 47"/>
                  <a:gd name="T7" fmla="*/ 24 h 291"/>
                  <a:gd name="T8" fmla="*/ 23 w 47"/>
                  <a:gd name="T9" fmla="*/ 0 h 291"/>
                  <a:gd name="T10" fmla="*/ 47 w 47"/>
                  <a:gd name="T11" fmla="*/ 24 h 291"/>
                  <a:gd name="T12" fmla="*/ 47 w 47"/>
                  <a:gd name="T13" fmla="*/ 268 h 291"/>
                  <a:gd name="T14" fmla="*/ 23 w 47"/>
                  <a:gd name="T15" fmla="*/ 291 h 2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291">
                    <a:moveTo>
                      <a:pt x="23" y="291"/>
                    </a:moveTo>
                    <a:lnTo>
                      <a:pt x="23" y="291"/>
                    </a:lnTo>
                    <a:cubicBezTo>
                      <a:pt x="11" y="291"/>
                      <a:pt x="0" y="281"/>
                      <a:pt x="0" y="268"/>
                    </a:cubicBezTo>
                    <a:lnTo>
                      <a:pt x="0" y="24"/>
                    </a:lnTo>
                    <a:cubicBezTo>
                      <a:pt x="0" y="11"/>
                      <a:pt x="11" y="0"/>
                      <a:pt x="23" y="0"/>
                    </a:cubicBezTo>
                    <a:cubicBezTo>
                      <a:pt x="36" y="0"/>
                      <a:pt x="47" y="11"/>
                      <a:pt x="47" y="24"/>
                    </a:cubicBezTo>
                    <a:lnTo>
                      <a:pt x="47" y="268"/>
                    </a:lnTo>
                    <a:cubicBezTo>
                      <a:pt x="47" y="281"/>
                      <a:pt x="36" y="291"/>
                      <a:pt x="23" y="29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900"/>
                  </a:lnSpc>
                </a:pPr>
                <a:endParaRPr lang="en-US" sz="1200"/>
              </a:p>
            </p:txBody>
          </p:sp>
          <p:sp>
            <p:nvSpPr>
              <p:cNvPr id="87" name="Freeform 7">
                <a:extLst>
                  <a:ext uri="{FF2B5EF4-FFF2-40B4-BE49-F238E27FC236}">
                    <a16:creationId xmlns:a16="http://schemas.microsoft.com/office/drawing/2014/main" id="{5F6503FA-CA98-6B60-475D-03945C894DD4}"/>
                  </a:ext>
                </a:extLst>
              </p:cNvPr>
              <p:cNvSpPr>
                <a:spLocks/>
              </p:cNvSpPr>
              <p:nvPr/>
            </p:nvSpPr>
            <p:spPr bwMode="auto">
              <a:xfrm>
                <a:off x="1853" y="2244"/>
                <a:ext cx="11" cy="71"/>
              </a:xfrm>
              <a:custGeom>
                <a:avLst/>
                <a:gdLst>
                  <a:gd name="T0" fmla="*/ 23 w 47"/>
                  <a:gd name="T1" fmla="*/ 291 h 291"/>
                  <a:gd name="T2" fmla="*/ 23 w 47"/>
                  <a:gd name="T3" fmla="*/ 291 h 291"/>
                  <a:gd name="T4" fmla="*/ 0 w 47"/>
                  <a:gd name="T5" fmla="*/ 267 h 291"/>
                  <a:gd name="T6" fmla="*/ 0 w 47"/>
                  <a:gd name="T7" fmla="*/ 23 h 291"/>
                  <a:gd name="T8" fmla="*/ 23 w 47"/>
                  <a:gd name="T9" fmla="*/ 0 h 291"/>
                  <a:gd name="T10" fmla="*/ 47 w 47"/>
                  <a:gd name="T11" fmla="*/ 23 h 291"/>
                  <a:gd name="T12" fmla="*/ 47 w 47"/>
                  <a:gd name="T13" fmla="*/ 267 h 291"/>
                  <a:gd name="T14" fmla="*/ 23 w 47"/>
                  <a:gd name="T15" fmla="*/ 291 h 2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291">
                    <a:moveTo>
                      <a:pt x="23" y="291"/>
                    </a:moveTo>
                    <a:lnTo>
                      <a:pt x="23" y="291"/>
                    </a:lnTo>
                    <a:cubicBezTo>
                      <a:pt x="11" y="291"/>
                      <a:pt x="0" y="280"/>
                      <a:pt x="0" y="267"/>
                    </a:cubicBezTo>
                    <a:lnTo>
                      <a:pt x="0" y="23"/>
                    </a:lnTo>
                    <a:cubicBezTo>
                      <a:pt x="0" y="11"/>
                      <a:pt x="11" y="0"/>
                      <a:pt x="23" y="0"/>
                    </a:cubicBezTo>
                    <a:cubicBezTo>
                      <a:pt x="36" y="0"/>
                      <a:pt x="47" y="11"/>
                      <a:pt x="47" y="23"/>
                    </a:cubicBezTo>
                    <a:lnTo>
                      <a:pt x="47" y="267"/>
                    </a:lnTo>
                    <a:cubicBezTo>
                      <a:pt x="47" y="280"/>
                      <a:pt x="36" y="291"/>
                      <a:pt x="23" y="29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900"/>
                  </a:lnSpc>
                </a:pPr>
                <a:endParaRPr lang="en-US" sz="1200"/>
              </a:p>
            </p:txBody>
          </p:sp>
          <p:sp>
            <p:nvSpPr>
              <p:cNvPr id="88" name="Freeform 8">
                <a:extLst>
                  <a:ext uri="{FF2B5EF4-FFF2-40B4-BE49-F238E27FC236}">
                    <a16:creationId xmlns:a16="http://schemas.microsoft.com/office/drawing/2014/main" id="{8258D320-8962-9E9B-5284-487BF8BF91A3}"/>
                  </a:ext>
                </a:extLst>
              </p:cNvPr>
              <p:cNvSpPr>
                <a:spLocks/>
              </p:cNvSpPr>
              <p:nvPr/>
            </p:nvSpPr>
            <p:spPr bwMode="auto">
              <a:xfrm>
                <a:off x="1920" y="2176"/>
                <a:ext cx="71" cy="12"/>
              </a:xfrm>
              <a:custGeom>
                <a:avLst/>
                <a:gdLst>
                  <a:gd name="T0" fmla="*/ 267 w 291"/>
                  <a:gd name="T1" fmla="*/ 47 h 47"/>
                  <a:gd name="T2" fmla="*/ 267 w 291"/>
                  <a:gd name="T3" fmla="*/ 47 h 47"/>
                  <a:gd name="T4" fmla="*/ 23 w 291"/>
                  <a:gd name="T5" fmla="*/ 47 h 47"/>
                  <a:gd name="T6" fmla="*/ 0 w 291"/>
                  <a:gd name="T7" fmla="*/ 24 h 47"/>
                  <a:gd name="T8" fmla="*/ 23 w 291"/>
                  <a:gd name="T9" fmla="*/ 0 h 47"/>
                  <a:gd name="T10" fmla="*/ 267 w 291"/>
                  <a:gd name="T11" fmla="*/ 0 h 47"/>
                  <a:gd name="T12" fmla="*/ 291 w 291"/>
                  <a:gd name="T13" fmla="*/ 24 h 47"/>
                  <a:gd name="T14" fmla="*/ 267 w 291"/>
                  <a:gd name="T15" fmla="*/ 47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1" h="47">
                    <a:moveTo>
                      <a:pt x="267" y="47"/>
                    </a:moveTo>
                    <a:lnTo>
                      <a:pt x="267" y="47"/>
                    </a:lnTo>
                    <a:lnTo>
                      <a:pt x="23" y="47"/>
                    </a:lnTo>
                    <a:cubicBezTo>
                      <a:pt x="10" y="47"/>
                      <a:pt x="0" y="36"/>
                      <a:pt x="0" y="24"/>
                    </a:cubicBezTo>
                    <a:cubicBezTo>
                      <a:pt x="0" y="11"/>
                      <a:pt x="10" y="0"/>
                      <a:pt x="23" y="0"/>
                    </a:cubicBezTo>
                    <a:lnTo>
                      <a:pt x="267" y="0"/>
                    </a:lnTo>
                    <a:cubicBezTo>
                      <a:pt x="280" y="0"/>
                      <a:pt x="291" y="11"/>
                      <a:pt x="291" y="24"/>
                    </a:cubicBezTo>
                    <a:cubicBezTo>
                      <a:pt x="291" y="36"/>
                      <a:pt x="280" y="47"/>
                      <a:pt x="267" y="4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900"/>
                  </a:lnSpc>
                </a:pPr>
                <a:endParaRPr lang="en-US" sz="1200"/>
              </a:p>
            </p:txBody>
          </p:sp>
          <p:sp>
            <p:nvSpPr>
              <p:cNvPr id="89" name="Freeform 9">
                <a:extLst>
                  <a:ext uri="{FF2B5EF4-FFF2-40B4-BE49-F238E27FC236}">
                    <a16:creationId xmlns:a16="http://schemas.microsoft.com/office/drawing/2014/main" id="{8A76CAEC-AF77-7987-FCF0-BA38F9A0B243}"/>
                  </a:ext>
                </a:extLst>
              </p:cNvPr>
              <p:cNvSpPr>
                <a:spLocks/>
              </p:cNvSpPr>
              <p:nvPr/>
            </p:nvSpPr>
            <p:spPr bwMode="auto">
              <a:xfrm>
                <a:off x="1725" y="2176"/>
                <a:ext cx="71" cy="12"/>
              </a:xfrm>
              <a:custGeom>
                <a:avLst/>
                <a:gdLst>
                  <a:gd name="T0" fmla="*/ 268 w 291"/>
                  <a:gd name="T1" fmla="*/ 47 h 47"/>
                  <a:gd name="T2" fmla="*/ 268 w 291"/>
                  <a:gd name="T3" fmla="*/ 47 h 47"/>
                  <a:gd name="T4" fmla="*/ 24 w 291"/>
                  <a:gd name="T5" fmla="*/ 47 h 47"/>
                  <a:gd name="T6" fmla="*/ 0 w 291"/>
                  <a:gd name="T7" fmla="*/ 24 h 47"/>
                  <a:gd name="T8" fmla="*/ 24 w 291"/>
                  <a:gd name="T9" fmla="*/ 0 h 47"/>
                  <a:gd name="T10" fmla="*/ 268 w 291"/>
                  <a:gd name="T11" fmla="*/ 0 h 47"/>
                  <a:gd name="T12" fmla="*/ 291 w 291"/>
                  <a:gd name="T13" fmla="*/ 24 h 47"/>
                  <a:gd name="T14" fmla="*/ 268 w 291"/>
                  <a:gd name="T15" fmla="*/ 47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1" h="47">
                    <a:moveTo>
                      <a:pt x="268" y="47"/>
                    </a:moveTo>
                    <a:lnTo>
                      <a:pt x="268" y="47"/>
                    </a:lnTo>
                    <a:lnTo>
                      <a:pt x="24" y="47"/>
                    </a:lnTo>
                    <a:cubicBezTo>
                      <a:pt x="11" y="47"/>
                      <a:pt x="0" y="36"/>
                      <a:pt x="0" y="24"/>
                    </a:cubicBezTo>
                    <a:cubicBezTo>
                      <a:pt x="0" y="11"/>
                      <a:pt x="11" y="0"/>
                      <a:pt x="24" y="0"/>
                    </a:cubicBezTo>
                    <a:lnTo>
                      <a:pt x="268" y="0"/>
                    </a:lnTo>
                    <a:cubicBezTo>
                      <a:pt x="280" y="0"/>
                      <a:pt x="291" y="11"/>
                      <a:pt x="291" y="24"/>
                    </a:cubicBezTo>
                    <a:cubicBezTo>
                      <a:pt x="291" y="36"/>
                      <a:pt x="280" y="47"/>
                      <a:pt x="268" y="4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900"/>
                  </a:lnSpc>
                </a:pPr>
                <a:endParaRPr lang="en-US" sz="1200"/>
              </a:p>
            </p:txBody>
          </p:sp>
          <p:sp>
            <p:nvSpPr>
              <p:cNvPr id="90" name="Freeform 10">
                <a:extLst>
                  <a:ext uri="{FF2B5EF4-FFF2-40B4-BE49-F238E27FC236}">
                    <a16:creationId xmlns:a16="http://schemas.microsoft.com/office/drawing/2014/main" id="{E4B4C5D2-1AC1-484F-F747-2BFA50409781}"/>
                  </a:ext>
                </a:extLst>
              </p:cNvPr>
              <p:cNvSpPr>
                <a:spLocks/>
              </p:cNvSpPr>
              <p:nvPr/>
            </p:nvSpPr>
            <p:spPr bwMode="auto">
              <a:xfrm>
                <a:off x="1897" y="2045"/>
                <a:ext cx="38" cy="75"/>
              </a:xfrm>
              <a:custGeom>
                <a:avLst/>
                <a:gdLst>
                  <a:gd name="T0" fmla="*/ 24 w 159"/>
                  <a:gd name="T1" fmla="*/ 307 h 307"/>
                  <a:gd name="T2" fmla="*/ 24 w 159"/>
                  <a:gd name="T3" fmla="*/ 307 h 307"/>
                  <a:gd name="T4" fmla="*/ 0 w 159"/>
                  <a:gd name="T5" fmla="*/ 284 h 307"/>
                  <a:gd name="T6" fmla="*/ 0 w 159"/>
                  <a:gd name="T7" fmla="*/ 135 h 307"/>
                  <a:gd name="T8" fmla="*/ 7 w 159"/>
                  <a:gd name="T9" fmla="*/ 119 h 307"/>
                  <a:gd name="T10" fmla="*/ 117 w 159"/>
                  <a:gd name="T11" fmla="*/ 9 h 307"/>
                  <a:gd name="T12" fmla="*/ 150 w 159"/>
                  <a:gd name="T13" fmla="*/ 9 h 307"/>
                  <a:gd name="T14" fmla="*/ 150 w 159"/>
                  <a:gd name="T15" fmla="*/ 42 h 307"/>
                  <a:gd name="T16" fmla="*/ 47 w 159"/>
                  <a:gd name="T17" fmla="*/ 145 h 307"/>
                  <a:gd name="T18" fmla="*/ 47 w 159"/>
                  <a:gd name="T19" fmla="*/ 284 h 307"/>
                  <a:gd name="T20" fmla="*/ 24 w 159"/>
                  <a:gd name="T21" fmla="*/ 307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9" h="307">
                    <a:moveTo>
                      <a:pt x="24" y="307"/>
                    </a:moveTo>
                    <a:lnTo>
                      <a:pt x="24" y="307"/>
                    </a:lnTo>
                    <a:cubicBezTo>
                      <a:pt x="11" y="307"/>
                      <a:pt x="0" y="297"/>
                      <a:pt x="0" y="284"/>
                    </a:cubicBezTo>
                    <a:lnTo>
                      <a:pt x="0" y="135"/>
                    </a:lnTo>
                    <a:cubicBezTo>
                      <a:pt x="0" y="129"/>
                      <a:pt x="3" y="123"/>
                      <a:pt x="7" y="119"/>
                    </a:cubicBezTo>
                    <a:lnTo>
                      <a:pt x="117" y="9"/>
                    </a:lnTo>
                    <a:cubicBezTo>
                      <a:pt x="126" y="0"/>
                      <a:pt x="141" y="0"/>
                      <a:pt x="150" y="9"/>
                    </a:cubicBezTo>
                    <a:cubicBezTo>
                      <a:pt x="159" y="18"/>
                      <a:pt x="159" y="32"/>
                      <a:pt x="150" y="42"/>
                    </a:cubicBezTo>
                    <a:lnTo>
                      <a:pt x="47" y="145"/>
                    </a:lnTo>
                    <a:lnTo>
                      <a:pt x="47" y="284"/>
                    </a:lnTo>
                    <a:cubicBezTo>
                      <a:pt x="47" y="297"/>
                      <a:pt x="37" y="307"/>
                      <a:pt x="24" y="30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900"/>
                  </a:lnSpc>
                </a:pPr>
                <a:endParaRPr lang="en-US" sz="1200"/>
              </a:p>
            </p:txBody>
          </p:sp>
          <p:sp>
            <p:nvSpPr>
              <p:cNvPr id="105" name="Freeform 11">
                <a:extLst>
                  <a:ext uri="{FF2B5EF4-FFF2-40B4-BE49-F238E27FC236}">
                    <a16:creationId xmlns:a16="http://schemas.microsoft.com/office/drawing/2014/main" id="{C1056822-AEE1-BE63-F265-D2554379F972}"/>
                  </a:ext>
                </a:extLst>
              </p:cNvPr>
              <p:cNvSpPr>
                <a:spLocks/>
              </p:cNvSpPr>
              <p:nvPr/>
            </p:nvSpPr>
            <p:spPr bwMode="auto">
              <a:xfrm>
                <a:off x="1781" y="2045"/>
                <a:ext cx="38" cy="75"/>
              </a:xfrm>
              <a:custGeom>
                <a:avLst/>
                <a:gdLst>
                  <a:gd name="T0" fmla="*/ 135 w 158"/>
                  <a:gd name="T1" fmla="*/ 307 h 307"/>
                  <a:gd name="T2" fmla="*/ 135 w 158"/>
                  <a:gd name="T3" fmla="*/ 307 h 307"/>
                  <a:gd name="T4" fmla="*/ 112 w 158"/>
                  <a:gd name="T5" fmla="*/ 284 h 307"/>
                  <a:gd name="T6" fmla="*/ 112 w 158"/>
                  <a:gd name="T7" fmla="*/ 145 h 307"/>
                  <a:gd name="T8" fmla="*/ 9 w 158"/>
                  <a:gd name="T9" fmla="*/ 42 h 307"/>
                  <a:gd name="T10" fmla="*/ 9 w 158"/>
                  <a:gd name="T11" fmla="*/ 9 h 307"/>
                  <a:gd name="T12" fmla="*/ 42 w 158"/>
                  <a:gd name="T13" fmla="*/ 9 h 307"/>
                  <a:gd name="T14" fmla="*/ 152 w 158"/>
                  <a:gd name="T15" fmla="*/ 119 h 307"/>
                  <a:gd name="T16" fmla="*/ 158 w 158"/>
                  <a:gd name="T17" fmla="*/ 135 h 307"/>
                  <a:gd name="T18" fmla="*/ 158 w 158"/>
                  <a:gd name="T19" fmla="*/ 284 h 307"/>
                  <a:gd name="T20" fmla="*/ 135 w 158"/>
                  <a:gd name="T21" fmla="*/ 307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8" h="307">
                    <a:moveTo>
                      <a:pt x="135" y="307"/>
                    </a:moveTo>
                    <a:lnTo>
                      <a:pt x="135" y="307"/>
                    </a:lnTo>
                    <a:cubicBezTo>
                      <a:pt x="122" y="307"/>
                      <a:pt x="112" y="297"/>
                      <a:pt x="112" y="284"/>
                    </a:cubicBezTo>
                    <a:lnTo>
                      <a:pt x="112" y="145"/>
                    </a:lnTo>
                    <a:lnTo>
                      <a:pt x="9" y="42"/>
                    </a:lnTo>
                    <a:cubicBezTo>
                      <a:pt x="0" y="32"/>
                      <a:pt x="0" y="18"/>
                      <a:pt x="9" y="9"/>
                    </a:cubicBezTo>
                    <a:cubicBezTo>
                      <a:pt x="18" y="0"/>
                      <a:pt x="33" y="0"/>
                      <a:pt x="42" y="9"/>
                    </a:cubicBezTo>
                    <a:lnTo>
                      <a:pt x="152" y="119"/>
                    </a:lnTo>
                    <a:cubicBezTo>
                      <a:pt x="156" y="123"/>
                      <a:pt x="158" y="129"/>
                      <a:pt x="158" y="135"/>
                    </a:cubicBezTo>
                    <a:lnTo>
                      <a:pt x="158" y="284"/>
                    </a:lnTo>
                    <a:cubicBezTo>
                      <a:pt x="158" y="297"/>
                      <a:pt x="148" y="307"/>
                      <a:pt x="135" y="30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900"/>
                  </a:lnSpc>
                </a:pPr>
                <a:endParaRPr lang="en-US" sz="1200"/>
              </a:p>
            </p:txBody>
          </p:sp>
          <p:sp>
            <p:nvSpPr>
              <p:cNvPr id="106" name="Freeform 12">
                <a:extLst>
                  <a:ext uri="{FF2B5EF4-FFF2-40B4-BE49-F238E27FC236}">
                    <a16:creationId xmlns:a16="http://schemas.microsoft.com/office/drawing/2014/main" id="{6C3CF39B-937F-E7F8-AD9E-2C644CC9EF54}"/>
                  </a:ext>
                </a:extLst>
              </p:cNvPr>
              <p:cNvSpPr>
                <a:spLocks/>
              </p:cNvSpPr>
              <p:nvPr/>
            </p:nvSpPr>
            <p:spPr bwMode="auto">
              <a:xfrm>
                <a:off x="1781" y="2244"/>
                <a:ext cx="38" cy="74"/>
              </a:xfrm>
              <a:custGeom>
                <a:avLst/>
                <a:gdLst>
                  <a:gd name="T0" fmla="*/ 25 w 158"/>
                  <a:gd name="T1" fmla="*/ 305 h 305"/>
                  <a:gd name="T2" fmla="*/ 25 w 158"/>
                  <a:gd name="T3" fmla="*/ 305 h 305"/>
                  <a:gd name="T4" fmla="*/ 9 w 158"/>
                  <a:gd name="T5" fmla="*/ 299 h 305"/>
                  <a:gd name="T6" fmla="*/ 9 w 158"/>
                  <a:gd name="T7" fmla="*/ 266 h 305"/>
                  <a:gd name="T8" fmla="*/ 112 w 158"/>
                  <a:gd name="T9" fmla="*/ 162 h 305"/>
                  <a:gd name="T10" fmla="*/ 112 w 158"/>
                  <a:gd name="T11" fmla="*/ 23 h 305"/>
                  <a:gd name="T12" fmla="*/ 135 w 158"/>
                  <a:gd name="T13" fmla="*/ 0 h 305"/>
                  <a:gd name="T14" fmla="*/ 158 w 158"/>
                  <a:gd name="T15" fmla="*/ 23 h 305"/>
                  <a:gd name="T16" fmla="*/ 158 w 158"/>
                  <a:gd name="T17" fmla="*/ 172 h 305"/>
                  <a:gd name="T18" fmla="*/ 152 w 158"/>
                  <a:gd name="T19" fmla="*/ 189 h 305"/>
                  <a:gd name="T20" fmla="*/ 42 w 158"/>
                  <a:gd name="T21" fmla="*/ 299 h 305"/>
                  <a:gd name="T22" fmla="*/ 25 w 158"/>
                  <a:gd name="T23" fmla="*/ 305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8" h="305">
                    <a:moveTo>
                      <a:pt x="25" y="305"/>
                    </a:moveTo>
                    <a:lnTo>
                      <a:pt x="25" y="305"/>
                    </a:lnTo>
                    <a:cubicBezTo>
                      <a:pt x="19" y="305"/>
                      <a:pt x="13" y="303"/>
                      <a:pt x="9" y="299"/>
                    </a:cubicBezTo>
                    <a:cubicBezTo>
                      <a:pt x="0" y="289"/>
                      <a:pt x="0" y="275"/>
                      <a:pt x="9" y="266"/>
                    </a:cubicBezTo>
                    <a:lnTo>
                      <a:pt x="112" y="162"/>
                    </a:lnTo>
                    <a:lnTo>
                      <a:pt x="112" y="23"/>
                    </a:lnTo>
                    <a:cubicBezTo>
                      <a:pt x="112" y="11"/>
                      <a:pt x="122" y="0"/>
                      <a:pt x="135" y="0"/>
                    </a:cubicBezTo>
                    <a:cubicBezTo>
                      <a:pt x="148" y="0"/>
                      <a:pt x="158" y="11"/>
                      <a:pt x="158" y="23"/>
                    </a:cubicBezTo>
                    <a:lnTo>
                      <a:pt x="158" y="172"/>
                    </a:lnTo>
                    <a:cubicBezTo>
                      <a:pt x="158" y="178"/>
                      <a:pt x="156" y="184"/>
                      <a:pt x="152" y="189"/>
                    </a:cubicBezTo>
                    <a:lnTo>
                      <a:pt x="42" y="299"/>
                    </a:lnTo>
                    <a:cubicBezTo>
                      <a:pt x="37" y="303"/>
                      <a:pt x="31" y="305"/>
                      <a:pt x="25" y="30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900"/>
                  </a:lnSpc>
                </a:pPr>
                <a:endParaRPr lang="en-US" sz="1200"/>
              </a:p>
            </p:txBody>
          </p:sp>
          <p:sp>
            <p:nvSpPr>
              <p:cNvPr id="107" name="Freeform 13">
                <a:extLst>
                  <a:ext uri="{FF2B5EF4-FFF2-40B4-BE49-F238E27FC236}">
                    <a16:creationId xmlns:a16="http://schemas.microsoft.com/office/drawing/2014/main" id="{FDE5B89E-660B-DB96-33E6-82CA13AB9343}"/>
                  </a:ext>
                </a:extLst>
              </p:cNvPr>
              <p:cNvSpPr>
                <a:spLocks/>
              </p:cNvSpPr>
              <p:nvPr/>
            </p:nvSpPr>
            <p:spPr bwMode="auto">
              <a:xfrm>
                <a:off x="1897" y="2244"/>
                <a:ext cx="38" cy="74"/>
              </a:xfrm>
              <a:custGeom>
                <a:avLst/>
                <a:gdLst>
                  <a:gd name="T0" fmla="*/ 134 w 159"/>
                  <a:gd name="T1" fmla="*/ 305 h 305"/>
                  <a:gd name="T2" fmla="*/ 134 w 159"/>
                  <a:gd name="T3" fmla="*/ 305 h 305"/>
                  <a:gd name="T4" fmla="*/ 117 w 159"/>
                  <a:gd name="T5" fmla="*/ 299 h 305"/>
                  <a:gd name="T6" fmla="*/ 7 w 159"/>
                  <a:gd name="T7" fmla="*/ 189 h 305"/>
                  <a:gd name="T8" fmla="*/ 0 w 159"/>
                  <a:gd name="T9" fmla="*/ 172 h 305"/>
                  <a:gd name="T10" fmla="*/ 0 w 159"/>
                  <a:gd name="T11" fmla="*/ 23 h 305"/>
                  <a:gd name="T12" fmla="*/ 24 w 159"/>
                  <a:gd name="T13" fmla="*/ 0 h 305"/>
                  <a:gd name="T14" fmla="*/ 47 w 159"/>
                  <a:gd name="T15" fmla="*/ 23 h 305"/>
                  <a:gd name="T16" fmla="*/ 47 w 159"/>
                  <a:gd name="T17" fmla="*/ 162 h 305"/>
                  <a:gd name="T18" fmla="*/ 150 w 159"/>
                  <a:gd name="T19" fmla="*/ 266 h 305"/>
                  <a:gd name="T20" fmla="*/ 150 w 159"/>
                  <a:gd name="T21" fmla="*/ 299 h 305"/>
                  <a:gd name="T22" fmla="*/ 134 w 159"/>
                  <a:gd name="T23" fmla="*/ 305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9" h="305">
                    <a:moveTo>
                      <a:pt x="134" y="305"/>
                    </a:moveTo>
                    <a:lnTo>
                      <a:pt x="134" y="305"/>
                    </a:lnTo>
                    <a:cubicBezTo>
                      <a:pt x="128" y="305"/>
                      <a:pt x="122" y="303"/>
                      <a:pt x="117" y="299"/>
                    </a:cubicBezTo>
                    <a:lnTo>
                      <a:pt x="7" y="189"/>
                    </a:lnTo>
                    <a:cubicBezTo>
                      <a:pt x="3" y="184"/>
                      <a:pt x="0" y="178"/>
                      <a:pt x="0" y="172"/>
                    </a:cubicBezTo>
                    <a:lnTo>
                      <a:pt x="0" y="23"/>
                    </a:lnTo>
                    <a:cubicBezTo>
                      <a:pt x="0" y="11"/>
                      <a:pt x="11" y="0"/>
                      <a:pt x="24" y="0"/>
                    </a:cubicBezTo>
                    <a:cubicBezTo>
                      <a:pt x="37" y="0"/>
                      <a:pt x="47" y="11"/>
                      <a:pt x="47" y="23"/>
                    </a:cubicBezTo>
                    <a:lnTo>
                      <a:pt x="47" y="162"/>
                    </a:lnTo>
                    <a:lnTo>
                      <a:pt x="150" y="266"/>
                    </a:lnTo>
                    <a:cubicBezTo>
                      <a:pt x="159" y="275"/>
                      <a:pt x="159" y="289"/>
                      <a:pt x="150" y="299"/>
                    </a:cubicBezTo>
                    <a:cubicBezTo>
                      <a:pt x="146" y="303"/>
                      <a:pt x="140" y="305"/>
                      <a:pt x="134" y="30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900"/>
                  </a:lnSpc>
                </a:pPr>
                <a:endParaRPr lang="en-US" sz="1200"/>
              </a:p>
            </p:txBody>
          </p:sp>
          <p:sp>
            <p:nvSpPr>
              <p:cNvPr id="108" name="Freeform 14">
                <a:extLst>
                  <a:ext uri="{FF2B5EF4-FFF2-40B4-BE49-F238E27FC236}">
                    <a16:creationId xmlns:a16="http://schemas.microsoft.com/office/drawing/2014/main" id="{356551CD-944C-786F-3FE2-2227643A8847}"/>
                  </a:ext>
                </a:extLst>
              </p:cNvPr>
              <p:cNvSpPr>
                <a:spLocks/>
              </p:cNvSpPr>
              <p:nvPr/>
            </p:nvSpPr>
            <p:spPr bwMode="auto">
              <a:xfrm>
                <a:off x="1920" y="2221"/>
                <a:ext cx="75" cy="38"/>
              </a:xfrm>
              <a:custGeom>
                <a:avLst/>
                <a:gdLst>
                  <a:gd name="T0" fmla="*/ 282 w 308"/>
                  <a:gd name="T1" fmla="*/ 156 h 156"/>
                  <a:gd name="T2" fmla="*/ 282 w 308"/>
                  <a:gd name="T3" fmla="*/ 156 h 156"/>
                  <a:gd name="T4" fmla="*/ 265 w 308"/>
                  <a:gd name="T5" fmla="*/ 149 h 156"/>
                  <a:gd name="T6" fmla="*/ 162 w 308"/>
                  <a:gd name="T7" fmla="*/ 46 h 156"/>
                  <a:gd name="T8" fmla="*/ 23 w 308"/>
                  <a:gd name="T9" fmla="*/ 46 h 156"/>
                  <a:gd name="T10" fmla="*/ 0 w 308"/>
                  <a:gd name="T11" fmla="*/ 23 h 156"/>
                  <a:gd name="T12" fmla="*/ 23 w 308"/>
                  <a:gd name="T13" fmla="*/ 0 h 156"/>
                  <a:gd name="T14" fmla="*/ 172 w 308"/>
                  <a:gd name="T15" fmla="*/ 0 h 156"/>
                  <a:gd name="T16" fmla="*/ 188 w 308"/>
                  <a:gd name="T17" fmla="*/ 6 h 156"/>
                  <a:gd name="T18" fmla="*/ 298 w 308"/>
                  <a:gd name="T19" fmla="*/ 116 h 156"/>
                  <a:gd name="T20" fmla="*/ 298 w 308"/>
                  <a:gd name="T21" fmla="*/ 149 h 156"/>
                  <a:gd name="T22" fmla="*/ 282 w 308"/>
                  <a:gd name="T23" fmla="*/ 156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8" h="156">
                    <a:moveTo>
                      <a:pt x="282" y="156"/>
                    </a:moveTo>
                    <a:lnTo>
                      <a:pt x="282" y="156"/>
                    </a:lnTo>
                    <a:cubicBezTo>
                      <a:pt x="276" y="156"/>
                      <a:pt x="270" y="154"/>
                      <a:pt x="265" y="149"/>
                    </a:cubicBezTo>
                    <a:lnTo>
                      <a:pt x="162" y="46"/>
                    </a:lnTo>
                    <a:lnTo>
                      <a:pt x="23" y="46"/>
                    </a:lnTo>
                    <a:cubicBezTo>
                      <a:pt x="10" y="46"/>
                      <a:pt x="0" y="36"/>
                      <a:pt x="0" y="23"/>
                    </a:cubicBezTo>
                    <a:cubicBezTo>
                      <a:pt x="0" y="10"/>
                      <a:pt x="10" y="0"/>
                      <a:pt x="23" y="0"/>
                    </a:cubicBezTo>
                    <a:lnTo>
                      <a:pt x="172" y="0"/>
                    </a:lnTo>
                    <a:cubicBezTo>
                      <a:pt x="178" y="0"/>
                      <a:pt x="184" y="2"/>
                      <a:pt x="188" y="6"/>
                    </a:cubicBezTo>
                    <a:lnTo>
                      <a:pt x="298" y="116"/>
                    </a:lnTo>
                    <a:cubicBezTo>
                      <a:pt x="308" y="125"/>
                      <a:pt x="308" y="140"/>
                      <a:pt x="298" y="149"/>
                    </a:cubicBezTo>
                    <a:cubicBezTo>
                      <a:pt x="294" y="154"/>
                      <a:pt x="288" y="156"/>
                      <a:pt x="282" y="15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900"/>
                  </a:lnSpc>
                </a:pPr>
                <a:endParaRPr lang="en-US" sz="1200"/>
              </a:p>
            </p:txBody>
          </p:sp>
          <p:sp>
            <p:nvSpPr>
              <p:cNvPr id="109" name="Freeform 15">
                <a:extLst>
                  <a:ext uri="{FF2B5EF4-FFF2-40B4-BE49-F238E27FC236}">
                    <a16:creationId xmlns:a16="http://schemas.microsoft.com/office/drawing/2014/main" id="{DA175BB1-8679-B1D8-9565-ED89D4C1A962}"/>
                  </a:ext>
                </a:extLst>
              </p:cNvPr>
              <p:cNvSpPr>
                <a:spLocks/>
              </p:cNvSpPr>
              <p:nvPr/>
            </p:nvSpPr>
            <p:spPr bwMode="auto">
              <a:xfrm>
                <a:off x="1920" y="2105"/>
                <a:ext cx="75" cy="38"/>
              </a:xfrm>
              <a:custGeom>
                <a:avLst/>
                <a:gdLst>
                  <a:gd name="T0" fmla="*/ 172 w 308"/>
                  <a:gd name="T1" fmla="*/ 159 h 159"/>
                  <a:gd name="T2" fmla="*/ 172 w 308"/>
                  <a:gd name="T3" fmla="*/ 159 h 159"/>
                  <a:gd name="T4" fmla="*/ 23 w 308"/>
                  <a:gd name="T5" fmla="*/ 159 h 159"/>
                  <a:gd name="T6" fmla="*/ 0 w 308"/>
                  <a:gd name="T7" fmla="*/ 135 h 159"/>
                  <a:gd name="T8" fmla="*/ 23 w 308"/>
                  <a:gd name="T9" fmla="*/ 112 h 159"/>
                  <a:gd name="T10" fmla="*/ 162 w 308"/>
                  <a:gd name="T11" fmla="*/ 112 h 159"/>
                  <a:gd name="T12" fmla="*/ 265 w 308"/>
                  <a:gd name="T13" fmla="*/ 9 h 159"/>
                  <a:gd name="T14" fmla="*/ 298 w 308"/>
                  <a:gd name="T15" fmla="*/ 9 h 159"/>
                  <a:gd name="T16" fmla="*/ 298 w 308"/>
                  <a:gd name="T17" fmla="*/ 42 h 159"/>
                  <a:gd name="T18" fmla="*/ 188 w 308"/>
                  <a:gd name="T19" fmla="*/ 152 h 159"/>
                  <a:gd name="T20" fmla="*/ 172 w 308"/>
                  <a:gd name="T21" fmla="*/ 15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8" h="159">
                    <a:moveTo>
                      <a:pt x="172" y="159"/>
                    </a:moveTo>
                    <a:lnTo>
                      <a:pt x="172" y="159"/>
                    </a:lnTo>
                    <a:lnTo>
                      <a:pt x="23" y="159"/>
                    </a:lnTo>
                    <a:cubicBezTo>
                      <a:pt x="10" y="159"/>
                      <a:pt x="0" y="148"/>
                      <a:pt x="0" y="135"/>
                    </a:cubicBezTo>
                    <a:cubicBezTo>
                      <a:pt x="0" y="122"/>
                      <a:pt x="10" y="112"/>
                      <a:pt x="23" y="112"/>
                    </a:cubicBezTo>
                    <a:lnTo>
                      <a:pt x="162" y="112"/>
                    </a:lnTo>
                    <a:lnTo>
                      <a:pt x="265" y="9"/>
                    </a:lnTo>
                    <a:cubicBezTo>
                      <a:pt x="275" y="0"/>
                      <a:pt x="289" y="0"/>
                      <a:pt x="298" y="9"/>
                    </a:cubicBezTo>
                    <a:cubicBezTo>
                      <a:pt x="308" y="18"/>
                      <a:pt x="308" y="33"/>
                      <a:pt x="298" y="42"/>
                    </a:cubicBezTo>
                    <a:lnTo>
                      <a:pt x="188" y="152"/>
                    </a:lnTo>
                    <a:cubicBezTo>
                      <a:pt x="184" y="156"/>
                      <a:pt x="178" y="159"/>
                      <a:pt x="172" y="15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900"/>
                  </a:lnSpc>
                </a:pPr>
                <a:endParaRPr lang="en-US" sz="1200"/>
              </a:p>
            </p:txBody>
          </p:sp>
          <p:sp>
            <p:nvSpPr>
              <p:cNvPr id="110" name="Freeform 16">
                <a:extLst>
                  <a:ext uri="{FF2B5EF4-FFF2-40B4-BE49-F238E27FC236}">
                    <a16:creationId xmlns:a16="http://schemas.microsoft.com/office/drawing/2014/main" id="{20230585-B784-5F05-B95A-0F5ACA9A73C0}"/>
                  </a:ext>
                </a:extLst>
              </p:cNvPr>
              <p:cNvSpPr>
                <a:spLocks/>
              </p:cNvSpPr>
              <p:nvPr/>
            </p:nvSpPr>
            <p:spPr bwMode="auto">
              <a:xfrm>
                <a:off x="1721" y="2105"/>
                <a:ext cx="75" cy="38"/>
              </a:xfrm>
              <a:custGeom>
                <a:avLst/>
                <a:gdLst>
                  <a:gd name="T0" fmla="*/ 285 w 308"/>
                  <a:gd name="T1" fmla="*/ 159 h 159"/>
                  <a:gd name="T2" fmla="*/ 285 w 308"/>
                  <a:gd name="T3" fmla="*/ 159 h 159"/>
                  <a:gd name="T4" fmla="*/ 136 w 308"/>
                  <a:gd name="T5" fmla="*/ 159 h 159"/>
                  <a:gd name="T6" fmla="*/ 119 w 308"/>
                  <a:gd name="T7" fmla="*/ 152 h 159"/>
                  <a:gd name="T8" fmla="*/ 9 w 308"/>
                  <a:gd name="T9" fmla="*/ 42 h 159"/>
                  <a:gd name="T10" fmla="*/ 9 w 308"/>
                  <a:gd name="T11" fmla="*/ 9 h 159"/>
                  <a:gd name="T12" fmla="*/ 42 w 308"/>
                  <a:gd name="T13" fmla="*/ 9 h 159"/>
                  <a:gd name="T14" fmla="*/ 146 w 308"/>
                  <a:gd name="T15" fmla="*/ 112 h 159"/>
                  <a:gd name="T16" fmla="*/ 285 w 308"/>
                  <a:gd name="T17" fmla="*/ 112 h 159"/>
                  <a:gd name="T18" fmla="*/ 308 w 308"/>
                  <a:gd name="T19" fmla="*/ 135 h 159"/>
                  <a:gd name="T20" fmla="*/ 285 w 308"/>
                  <a:gd name="T21" fmla="*/ 15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8" h="159">
                    <a:moveTo>
                      <a:pt x="285" y="159"/>
                    </a:moveTo>
                    <a:lnTo>
                      <a:pt x="285" y="159"/>
                    </a:lnTo>
                    <a:lnTo>
                      <a:pt x="136" y="159"/>
                    </a:lnTo>
                    <a:cubicBezTo>
                      <a:pt x="130" y="159"/>
                      <a:pt x="124" y="156"/>
                      <a:pt x="119" y="152"/>
                    </a:cubicBezTo>
                    <a:lnTo>
                      <a:pt x="9" y="42"/>
                    </a:lnTo>
                    <a:cubicBezTo>
                      <a:pt x="0" y="33"/>
                      <a:pt x="0" y="18"/>
                      <a:pt x="9" y="9"/>
                    </a:cubicBezTo>
                    <a:cubicBezTo>
                      <a:pt x="19" y="0"/>
                      <a:pt x="33" y="0"/>
                      <a:pt x="42" y="9"/>
                    </a:cubicBezTo>
                    <a:lnTo>
                      <a:pt x="146" y="112"/>
                    </a:lnTo>
                    <a:lnTo>
                      <a:pt x="285" y="112"/>
                    </a:lnTo>
                    <a:cubicBezTo>
                      <a:pt x="297" y="112"/>
                      <a:pt x="308" y="122"/>
                      <a:pt x="308" y="135"/>
                    </a:cubicBezTo>
                    <a:cubicBezTo>
                      <a:pt x="308" y="148"/>
                      <a:pt x="297" y="159"/>
                      <a:pt x="285" y="15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900"/>
                  </a:lnSpc>
                </a:pPr>
                <a:endParaRPr lang="en-US" sz="1200"/>
              </a:p>
            </p:txBody>
          </p:sp>
          <p:sp>
            <p:nvSpPr>
              <p:cNvPr id="111" name="Freeform 17">
                <a:extLst>
                  <a:ext uri="{FF2B5EF4-FFF2-40B4-BE49-F238E27FC236}">
                    <a16:creationId xmlns:a16="http://schemas.microsoft.com/office/drawing/2014/main" id="{23AECB6C-B5E8-5D4E-6E32-3D875A21FAA4}"/>
                  </a:ext>
                </a:extLst>
              </p:cNvPr>
              <p:cNvSpPr>
                <a:spLocks/>
              </p:cNvSpPr>
              <p:nvPr/>
            </p:nvSpPr>
            <p:spPr bwMode="auto">
              <a:xfrm>
                <a:off x="1721" y="2221"/>
                <a:ext cx="75" cy="38"/>
              </a:xfrm>
              <a:custGeom>
                <a:avLst/>
                <a:gdLst>
                  <a:gd name="T0" fmla="*/ 26 w 308"/>
                  <a:gd name="T1" fmla="*/ 156 h 156"/>
                  <a:gd name="T2" fmla="*/ 26 w 308"/>
                  <a:gd name="T3" fmla="*/ 156 h 156"/>
                  <a:gd name="T4" fmla="*/ 9 w 308"/>
                  <a:gd name="T5" fmla="*/ 149 h 156"/>
                  <a:gd name="T6" fmla="*/ 9 w 308"/>
                  <a:gd name="T7" fmla="*/ 116 h 156"/>
                  <a:gd name="T8" fmla="*/ 119 w 308"/>
                  <a:gd name="T9" fmla="*/ 6 h 156"/>
                  <a:gd name="T10" fmla="*/ 136 w 308"/>
                  <a:gd name="T11" fmla="*/ 0 h 156"/>
                  <a:gd name="T12" fmla="*/ 285 w 308"/>
                  <a:gd name="T13" fmla="*/ 0 h 156"/>
                  <a:gd name="T14" fmla="*/ 308 w 308"/>
                  <a:gd name="T15" fmla="*/ 23 h 156"/>
                  <a:gd name="T16" fmla="*/ 285 w 308"/>
                  <a:gd name="T17" fmla="*/ 46 h 156"/>
                  <a:gd name="T18" fmla="*/ 146 w 308"/>
                  <a:gd name="T19" fmla="*/ 46 h 156"/>
                  <a:gd name="T20" fmla="*/ 42 w 308"/>
                  <a:gd name="T21" fmla="*/ 149 h 156"/>
                  <a:gd name="T22" fmla="*/ 26 w 308"/>
                  <a:gd name="T23" fmla="*/ 156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8" h="156">
                    <a:moveTo>
                      <a:pt x="26" y="156"/>
                    </a:moveTo>
                    <a:lnTo>
                      <a:pt x="26" y="156"/>
                    </a:lnTo>
                    <a:cubicBezTo>
                      <a:pt x="20" y="156"/>
                      <a:pt x="14" y="154"/>
                      <a:pt x="9" y="149"/>
                    </a:cubicBezTo>
                    <a:cubicBezTo>
                      <a:pt x="0" y="140"/>
                      <a:pt x="0" y="125"/>
                      <a:pt x="9" y="116"/>
                    </a:cubicBezTo>
                    <a:lnTo>
                      <a:pt x="119" y="6"/>
                    </a:lnTo>
                    <a:cubicBezTo>
                      <a:pt x="124" y="2"/>
                      <a:pt x="130" y="0"/>
                      <a:pt x="136" y="0"/>
                    </a:cubicBezTo>
                    <a:lnTo>
                      <a:pt x="285" y="0"/>
                    </a:lnTo>
                    <a:cubicBezTo>
                      <a:pt x="297" y="0"/>
                      <a:pt x="308" y="10"/>
                      <a:pt x="308" y="23"/>
                    </a:cubicBezTo>
                    <a:cubicBezTo>
                      <a:pt x="308" y="36"/>
                      <a:pt x="297" y="46"/>
                      <a:pt x="285" y="46"/>
                    </a:cubicBezTo>
                    <a:lnTo>
                      <a:pt x="146" y="46"/>
                    </a:lnTo>
                    <a:lnTo>
                      <a:pt x="42" y="149"/>
                    </a:lnTo>
                    <a:cubicBezTo>
                      <a:pt x="38" y="154"/>
                      <a:pt x="32" y="156"/>
                      <a:pt x="26" y="15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900"/>
                  </a:lnSpc>
                </a:pPr>
                <a:endParaRPr lang="en-US" sz="1200"/>
              </a:p>
            </p:txBody>
          </p:sp>
          <p:sp>
            <p:nvSpPr>
              <p:cNvPr id="112" name="Freeform 18">
                <a:extLst>
                  <a:ext uri="{FF2B5EF4-FFF2-40B4-BE49-F238E27FC236}">
                    <a16:creationId xmlns:a16="http://schemas.microsoft.com/office/drawing/2014/main" id="{AEC73EB1-7890-9244-E5A6-D7326923E38D}"/>
                  </a:ext>
                </a:extLst>
              </p:cNvPr>
              <p:cNvSpPr>
                <a:spLocks noEditPoints="1"/>
              </p:cNvSpPr>
              <p:nvPr/>
            </p:nvSpPr>
            <p:spPr bwMode="auto">
              <a:xfrm>
                <a:off x="1701" y="2085"/>
                <a:ext cx="36" cy="35"/>
              </a:xfrm>
              <a:custGeom>
                <a:avLst/>
                <a:gdLst>
                  <a:gd name="T0" fmla="*/ 73 w 146"/>
                  <a:gd name="T1" fmla="*/ 47 h 145"/>
                  <a:gd name="T2" fmla="*/ 73 w 146"/>
                  <a:gd name="T3" fmla="*/ 47 h 145"/>
                  <a:gd name="T4" fmla="*/ 47 w 146"/>
                  <a:gd name="T5" fmla="*/ 73 h 145"/>
                  <a:gd name="T6" fmla="*/ 73 w 146"/>
                  <a:gd name="T7" fmla="*/ 98 h 145"/>
                  <a:gd name="T8" fmla="*/ 99 w 146"/>
                  <a:gd name="T9" fmla="*/ 73 h 145"/>
                  <a:gd name="T10" fmla="*/ 73 w 146"/>
                  <a:gd name="T11" fmla="*/ 47 h 145"/>
                  <a:gd name="T12" fmla="*/ 73 w 146"/>
                  <a:gd name="T13" fmla="*/ 145 h 145"/>
                  <a:gd name="T14" fmla="*/ 73 w 146"/>
                  <a:gd name="T15" fmla="*/ 145 h 145"/>
                  <a:gd name="T16" fmla="*/ 0 w 146"/>
                  <a:gd name="T17" fmla="*/ 73 h 145"/>
                  <a:gd name="T18" fmla="*/ 73 w 146"/>
                  <a:gd name="T19" fmla="*/ 0 h 145"/>
                  <a:gd name="T20" fmla="*/ 146 w 146"/>
                  <a:gd name="T21" fmla="*/ 73 h 145"/>
                  <a:gd name="T22" fmla="*/ 73 w 146"/>
                  <a:gd name="T23" fmla="*/ 145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6" h="145">
                    <a:moveTo>
                      <a:pt x="73" y="47"/>
                    </a:moveTo>
                    <a:lnTo>
                      <a:pt x="73" y="47"/>
                    </a:lnTo>
                    <a:cubicBezTo>
                      <a:pt x="59" y="47"/>
                      <a:pt x="47" y="58"/>
                      <a:pt x="47" y="73"/>
                    </a:cubicBezTo>
                    <a:cubicBezTo>
                      <a:pt x="47" y="87"/>
                      <a:pt x="59" y="98"/>
                      <a:pt x="73" y="98"/>
                    </a:cubicBezTo>
                    <a:cubicBezTo>
                      <a:pt x="87" y="98"/>
                      <a:pt x="99" y="87"/>
                      <a:pt x="99" y="73"/>
                    </a:cubicBezTo>
                    <a:cubicBezTo>
                      <a:pt x="99" y="58"/>
                      <a:pt x="87" y="47"/>
                      <a:pt x="73" y="47"/>
                    </a:cubicBezTo>
                    <a:close/>
                    <a:moveTo>
                      <a:pt x="73" y="145"/>
                    </a:moveTo>
                    <a:lnTo>
                      <a:pt x="73" y="145"/>
                    </a:lnTo>
                    <a:cubicBezTo>
                      <a:pt x="33" y="145"/>
                      <a:pt x="0" y="113"/>
                      <a:pt x="0" y="73"/>
                    </a:cubicBezTo>
                    <a:cubicBezTo>
                      <a:pt x="0" y="33"/>
                      <a:pt x="33" y="0"/>
                      <a:pt x="73" y="0"/>
                    </a:cubicBezTo>
                    <a:cubicBezTo>
                      <a:pt x="113" y="0"/>
                      <a:pt x="146" y="33"/>
                      <a:pt x="146" y="73"/>
                    </a:cubicBezTo>
                    <a:cubicBezTo>
                      <a:pt x="146" y="113"/>
                      <a:pt x="113" y="145"/>
                      <a:pt x="73" y="1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900"/>
                  </a:lnSpc>
                </a:pPr>
                <a:endParaRPr lang="en-US" sz="1200"/>
              </a:p>
            </p:txBody>
          </p:sp>
          <p:sp>
            <p:nvSpPr>
              <p:cNvPr id="113" name="Freeform 19">
                <a:extLst>
                  <a:ext uri="{FF2B5EF4-FFF2-40B4-BE49-F238E27FC236}">
                    <a16:creationId xmlns:a16="http://schemas.microsoft.com/office/drawing/2014/main" id="{22597115-9E77-9EC1-5F15-87EF5851FD5C}"/>
                  </a:ext>
                </a:extLst>
              </p:cNvPr>
              <p:cNvSpPr>
                <a:spLocks noEditPoints="1"/>
              </p:cNvSpPr>
              <p:nvPr/>
            </p:nvSpPr>
            <p:spPr bwMode="auto">
              <a:xfrm>
                <a:off x="1761" y="2025"/>
                <a:ext cx="35" cy="35"/>
              </a:xfrm>
              <a:custGeom>
                <a:avLst/>
                <a:gdLst>
                  <a:gd name="T0" fmla="*/ 72 w 145"/>
                  <a:gd name="T1" fmla="*/ 46 h 145"/>
                  <a:gd name="T2" fmla="*/ 72 w 145"/>
                  <a:gd name="T3" fmla="*/ 46 h 145"/>
                  <a:gd name="T4" fmla="*/ 46 w 145"/>
                  <a:gd name="T5" fmla="*/ 72 h 145"/>
                  <a:gd name="T6" fmla="*/ 72 w 145"/>
                  <a:gd name="T7" fmla="*/ 98 h 145"/>
                  <a:gd name="T8" fmla="*/ 98 w 145"/>
                  <a:gd name="T9" fmla="*/ 72 h 145"/>
                  <a:gd name="T10" fmla="*/ 72 w 145"/>
                  <a:gd name="T11" fmla="*/ 46 h 145"/>
                  <a:gd name="T12" fmla="*/ 72 w 145"/>
                  <a:gd name="T13" fmla="*/ 145 h 145"/>
                  <a:gd name="T14" fmla="*/ 72 w 145"/>
                  <a:gd name="T15" fmla="*/ 145 h 145"/>
                  <a:gd name="T16" fmla="*/ 0 w 145"/>
                  <a:gd name="T17" fmla="*/ 72 h 145"/>
                  <a:gd name="T18" fmla="*/ 72 w 145"/>
                  <a:gd name="T19" fmla="*/ 0 h 145"/>
                  <a:gd name="T20" fmla="*/ 145 w 145"/>
                  <a:gd name="T21" fmla="*/ 72 h 145"/>
                  <a:gd name="T22" fmla="*/ 72 w 145"/>
                  <a:gd name="T23" fmla="*/ 145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 h="145">
                    <a:moveTo>
                      <a:pt x="72" y="46"/>
                    </a:moveTo>
                    <a:lnTo>
                      <a:pt x="72" y="46"/>
                    </a:lnTo>
                    <a:cubicBezTo>
                      <a:pt x="58" y="46"/>
                      <a:pt x="46" y="58"/>
                      <a:pt x="46" y="72"/>
                    </a:cubicBezTo>
                    <a:cubicBezTo>
                      <a:pt x="46" y="87"/>
                      <a:pt x="58" y="98"/>
                      <a:pt x="72" y="98"/>
                    </a:cubicBezTo>
                    <a:cubicBezTo>
                      <a:pt x="87" y="98"/>
                      <a:pt x="98" y="87"/>
                      <a:pt x="98" y="72"/>
                    </a:cubicBezTo>
                    <a:cubicBezTo>
                      <a:pt x="98" y="58"/>
                      <a:pt x="87" y="46"/>
                      <a:pt x="72" y="46"/>
                    </a:cubicBezTo>
                    <a:close/>
                    <a:moveTo>
                      <a:pt x="72" y="145"/>
                    </a:moveTo>
                    <a:lnTo>
                      <a:pt x="72" y="145"/>
                    </a:lnTo>
                    <a:cubicBezTo>
                      <a:pt x="32" y="145"/>
                      <a:pt x="0" y="112"/>
                      <a:pt x="0" y="72"/>
                    </a:cubicBezTo>
                    <a:cubicBezTo>
                      <a:pt x="0" y="32"/>
                      <a:pt x="32" y="0"/>
                      <a:pt x="72" y="0"/>
                    </a:cubicBezTo>
                    <a:cubicBezTo>
                      <a:pt x="112" y="0"/>
                      <a:pt x="145" y="32"/>
                      <a:pt x="145" y="72"/>
                    </a:cubicBezTo>
                    <a:cubicBezTo>
                      <a:pt x="145" y="112"/>
                      <a:pt x="112" y="145"/>
                      <a:pt x="72" y="1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900"/>
                  </a:lnSpc>
                </a:pPr>
                <a:endParaRPr lang="en-US" sz="1200"/>
              </a:p>
            </p:txBody>
          </p:sp>
          <p:sp>
            <p:nvSpPr>
              <p:cNvPr id="114" name="Freeform 20">
                <a:extLst>
                  <a:ext uri="{FF2B5EF4-FFF2-40B4-BE49-F238E27FC236}">
                    <a16:creationId xmlns:a16="http://schemas.microsoft.com/office/drawing/2014/main" id="{85C3749F-0FB9-641E-1097-2D093704F363}"/>
                  </a:ext>
                </a:extLst>
              </p:cNvPr>
              <p:cNvSpPr>
                <a:spLocks noEditPoints="1"/>
              </p:cNvSpPr>
              <p:nvPr/>
            </p:nvSpPr>
            <p:spPr bwMode="auto">
              <a:xfrm>
                <a:off x="1920" y="2304"/>
                <a:ext cx="36" cy="35"/>
              </a:xfrm>
              <a:custGeom>
                <a:avLst/>
                <a:gdLst>
                  <a:gd name="T0" fmla="*/ 72 w 145"/>
                  <a:gd name="T1" fmla="*/ 47 h 146"/>
                  <a:gd name="T2" fmla="*/ 72 w 145"/>
                  <a:gd name="T3" fmla="*/ 47 h 146"/>
                  <a:gd name="T4" fmla="*/ 47 w 145"/>
                  <a:gd name="T5" fmla="*/ 73 h 146"/>
                  <a:gd name="T6" fmla="*/ 72 w 145"/>
                  <a:gd name="T7" fmla="*/ 99 h 146"/>
                  <a:gd name="T8" fmla="*/ 98 w 145"/>
                  <a:gd name="T9" fmla="*/ 73 h 146"/>
                  <a:gd name="T10" fmla="*/ 72 w 145"/>
                  <a:gd name="T11" fmla="*/ 47 h 146"/>
                  <a:gd name="T12" fmla="*/ 72 w 145"/>
                  <a:gd name="T13" fmla="*/ 146 h 146"/>
                  <a:gd name="T14" fmla="*/ 72 w 145"/>
                  <a:gd name="T15" fmla="*/ 146 h 146"/>
                  <a:gd name="T16" fmla="*/ 0 w 145"/>
                  <a:gd name="T17" fmla="*/ 73 h 146"/>
                  <a:gd name="T18" fmla="*/ 72 w 145"/>
                  <a:gd name="T19" fmla="*/ 0 h 146"/>
                  <a:gd name="T20" fmla="*/ 145 w 145"/>
                  <a:gd name="T21" fmla="*/ 73 h 146"/>
                  <a:gd name="T22" fmla="*/ 72 w 145"/>
                  <a:gd name="T23"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 h="146">
                    <a:moveTo>
                      <a:pt x="72" y="47"/>
                    </a:moveTo>
                    <a:lnTo>
                      <a:pt x="72" y="47"/>
                    </a:lnTo>
                    <a:cubicBezTo>
                      <a:pt x="58" y="47"/>
                      <a:pt x="47" y="59"/>
                      <a:pt x="47" y="73"/>
                    </a:cubicBezTo>
                    <a:cubicBezTo>
                      <a:pt x="47" y="87"/>
                      <a:pt x="58" y="99"/>
                      <a:pt x="72" y="99"/>
                    </a:cubicBezTo>
                    <a:cubicBezTo>
                      <a:pt x="87" y="99"/>
                      <a:pt x="98" y="87"/>
                      <a:pt x="98" y="73"/>
                    </a:cubicBezTo>
                    <a:cubicBezTo>
                      <a:pt x="98" y="59"/>
                      <a:pt x="87" y="47"/>
                      <a:pt x="72" y="47"/>
                    </a:cubicBezTo>
                    <a:close/>
                    <a:moveTo>
                      <a:pt x="72" y="146"/>
                    </a:moveTo>
                    <a:lnTo>
                      <a:pt x="72" y="146"/>
                    </a:lnTo>
                    <a:cubicBezTo>
                      <a:pt x="32" y="146"/>
                      <a:pt x="0" y="113"/>
                      <a:pt x="0" y="73"/>
                    </a:cubicBezTo>
                    <a:cubicBezTo>
                      <a:pt x="0" y="33"/>
                      <a:pt x="32" y="0"/>
                      <a:pt x="72" y="0"/>
                    </a:cubicBezTo>
                    <a:cubicBezTo>
                      <a:pt x="112" y="0"/>
                      <a:pt x="145" y="33"/>
                      <a:pt x="145" y="73"/>
                    </a:cubicBezTo>
                    <a:cubicBezTo>
                      <a:pt x="145" y="113"/>
                      <a:pt x="112" y="146"/>
                      <a:pt x="72" y="14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900"/>
                  </a:lnSpc>
                </a:pPr>
                <a:endParaRPr lang="en-US" sz="1200"/>
              </a:p>
            </p:txBody>
          </p:sp>
          <p:sp>
            <p:nvSpPr>
              <p:cNvPr id="115" name="Freeform 21">
                <a:extLst>
                  <a:ext uri="{FF2B5EF4-FFF2-40B4-BE49-F238E27FC236}">
                    <a16:creationId xmlns:a16="http://schemas.microsoft.com/office/drawing/2014/main" id="{6003B6C3-2A8D-961A-5531-1EC9837AF0C5}"/>
                  </a:ext>
                </a:extLst>
              </p:cNvPr>
              <p:cNvSpPr>
                <a:spLocks noEditPoints="1"/>
              </p:cNvSpPr>
              <p:nvPr/>
            </p:nvSpPr>
            <p:spPr bwMode="auto">
              <a:xfrm>
                <a:off x="1980" y="2244"/>
                <a:ext cx="35" cy="35"/>
              </a:xfrm>
              <a:custGeom>
                <a:avLst/>
                <a:gdLst>
                  <a:gd name="T0" fmla="*/ 73 w 145"/>
                  <a:gd name="T1" fmla="*/ 47 h 145"/>
                  <a:gd name="T2" fmla="*/ 73 w 145"/>
                  <a:gd name="T3" fmla="*/ 47 h 145"/>
                  <a:gd name="T4" fmla="*/ 47 w 145"/>
                  <a:gd name="T5" fmla="*/ 73 h 145"/>
                  <a:gd name="T6" fmla="*/ 73 w 145"/>
                  <a:gd name="T7" fmla="*/ 99 h 145"/>
                  <a:gd name="T8" fmla="*/ 99 w 145"/>
                  <a:gd name="T9" fmla="*/ 73 h 145"/>
                  <a:gd name="T10" fmla="*/ 73 w 145"/>
                  <a:gd name="T11" fmla="*/ 47 h 145"/>
                  <a:gd name="T12" fmla="*/ 73 w 145"/>
                  <a:gd name="T13" fmla="*/ 145 h 145"/>
                  <a:gd name="T14" fmla="*/ 73 w 145"/>
                  <a:gd name="T15" fmla="*/ 145 h 145"/>
                  <a:gd name="T16" fmla="*/ 0 w 145"/>
                  <a:gd name="T17" fmla="*/ 73 h 145"/>
                  <a:gd name="T18" fmla="*/ 73 w 145"/>
                  <a:gd name="T19" fmla="*/ 0 h 145"/>
                  <a:gd name="T20" fmla="*/ 145 w 145"/>
                  <a:gd name="T21" fmla="*/ 73 h 145"/>
                  <a:gd name="T22" fmla="*/ 73 w 145"/>
                  <a:gd name="T23" fmla="*/ 145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 h="145">
                    <a:moveTo>
                      <a:pt x="73" y="47"/>
                    </a:moveTo>
                    <a:lnTo>
                      <a:pt x="73" y="47"/>
                    </a:lnTo>
                    <a:cubicBezTo>
                      <a:pt x="58" y="47"/>
                      <a:pt x="47" y="58"/>
                      <a:pt x="47" y="73"/>
                    </a:cubicBezTo>
                    <a:cubicBezTo>
                      <a:pt x="47" y="87"/>
                      <a:pt x="58" y="99"/>
                      <a:pt x="73" y="99"/>
                    </a:cubicBezTo>
                    <a:cubicBezTo>
                      <a:pt x="87" y="99"/>
                      <a:pt x="99" y="87"/>
                      <a:pt x="99" y="73"/>
                    </a:cubicBezTo>
                    <a:cubicBezTo>
                      <a:pt x="99" y="58"/>
                      <a:pt x="87" y="47"/>
                      <a:pt x="73" y="47"/>
                    </a:cubicBezTo>
                    <a:close/>
                    <a:moveTo>
                      <a:pt x="73" y="145"/>
                    </a:moveTo>
                    <a:lnTo>
                      <a:pt x="73" y="145"/>
                    </a:lnTo>
                    <a:cubicBezTo>
                      <a:pt x="33" y="145"/>
                      <a:pt x="0" y="113"/>
                      <a:pt x="0" y="73"/>
                    </a:cubicBezTo>
                    <a:cubicBezTo>
                      <a:pt x="0" y="33"/>
                      <a:pt x="33" y="0"/>
                      <a:pt x="73" y="0"/>
                    </a:cubicBezTo>
                    <a:cubicBezTo>
                      <a:pt x="113" y="0"/>
                      <a:pt x="145" y="33"/>
                      <a:pt x="145" y="73"/>
                    </a:cubicBezTo>
                    <a:cubicBezTo>
                      <a:pt x="145" y="113"/>
                      <a:pt x="113" y="145"/>
                      <a:pt x="73" y="1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900"/>
                  </a:lnSpc>
                </a:pPr>
                <a:endParaRPr lang="en-US" sz="1200"/>
              </a:p>
            </p:txBody>
          </p:sp>
          <p:sp>
            <p:nvSpPr>
              <p:cNvPr id="116" name="Freeform 22">
                <a:extLst>
                  <a:ext uri="{FF2B5EF4-FFF2-40B4-BE49-F238E27FC236}">
                    <a16:creationId xmlns:a16="http://schemas.microsoft.com/office/drawing/2014/main" id="{8A66F49D-5068-847C-3F67-D5BA804DA83B}"/>
                  </a:ext>
                </a:extLst>
              </p:cNvPr>
              <p:cNvSpPr>
                <a:spLocks noEditPoints="1"/>
              </p:cNvSpPr>
              <p:nvPr/>
            </p:nvSpPr>
            <p:spPr bwMode="auto">
              <a:xfrm>
                <a:off x="1920" y="2025"/>
                <a:ext cx="36" cy="35"/>
              </a:xfrm>
              <a:custGeom>
                <a:avLst/>
                <a:gdLst>
                  <a:gd name="T0" fmla="*/ 72 w 145"/>
                  <a:gd name="T1" fmla="*/ 46 h 145"/>
                  <a:gd name="T2" fmla="*/ 72 w 145"/>
                  <a:gd name="T3" fmla="*/ 46 h 145"/>
                  <a:gd name="T4" fmla="*/ 47 w 145"/>
                  <a:gd name="T5" fmla="*/ 72 h 145"/>
                  <a:gd name="T6" fmla="*/ 72 w 145"/>
                  <a:gd name="T7" fmla="*/ 98 h 145"/>
                  <a:gd name="T8" fmla="*/ 98 w 145"/>
                  <a:gd name="T9" fmla="*/ 72 h 145"/>
                  <a:gd name="T10" fmla="*/ 72 w 145"/>
                  <a:gd name="T11" fmla="*/ 46 h 145"/>
                  <a:gd name="T12" fmla="*/ 72 w 145"/>
                  <a:gd name="T13" fmla="*/ 145 h 145"/>
                  <a:gd name="T14" fmla="*/ 72 w 145"/>
                  <a:gd name="T15" fmla="*/ 145 h 145"/>
                  <a:gd name="T16" fmla="*/ 0 w 145"/>
                  <a:gd name="T17" fmla="*/ 72 h 145"/>
                  <a:gd name="T18" fmla="*/ 72 w 145"/>
                  <a:gd name="T19" fmla="*/ 0 h 145"/>
                  <a:gd name="T20" fmla="*/ 145 w 145"/>
                  <a:gd name="T21" fmla="*/ 72 h 145"/>
                  <a:gd name="T22" fmla="*/ 72 w 145"/>
                  <a:gd name="T23" fmla="*/ 145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 h="145">
                    <a:moveTo>
                      <a:pt x="72" y="46"/>
                    </a:moveTo>
                    <a:lnTo>
                      <a:pt x="72" y="46"/>
                    </a:lnTo>
                    <a:cubicBezTo>
                      <a:pt x="58" y="46"/>
                      <a:pt x="47" y="58"/>
                      <a:pt x="47" y="72"/>
                    </a:cubicBezTo>
                    <a:cubicBezTo>
                      <a:pt x="47" y="87"/>
                      <a:pt x="58" y="98"/>
                      <a:pt x="72" y="98"/>
                    </a:cubicBezTo>
                    <a:cubicBezTo>
                      <a:pt x="87" y="98"/>
                      <a:pt x="98" y="87"/>
                      <a:pt x="98" y="72"/>
                    </a:cubicBezTo>
                    <a:cubicBezTo>
                      <a:pt x="98" y="58"/>
                      <a:pt x="87" y="46"/>
                      <a:pt x="72" y="46"/>
                    </a:cubicBezTo>
                    <a:close/>
                    <a:moveTo>
                      <a:pt x="72" y="145"/>
                    </a:moveTo>
                    <a:lnTo>
                      <a:pt x="72" y="145"/>
                    </a:lnTo>
                    <a:cubicBezTo>
                      <a:pt x="32" y="145"/>
                      <a:pt x="0" y="112"/>
                      <a:pt x="0" y="72"/>
                    </a:cubicBezTo>
                    <a:cubicBezTo>
                      <a:pt x="0" y="32"/>
                      <a:pt x="32" y="0"/>
                      <a:pt x="72" y="0"/>
                    </a:cubicBezTo>
                    <a:cubicBezTo>
                      <a:pt x="112" y="0"/>
                      <a:pt x="145" y="32"/>
                      <a:pt x="145" y="72"/>
                    </a:cubicBezTo>
                    <a:cubicBezTo>
                      <a:pt x="145" y="112"/>
                      <a:pt x="112" y="145"/>
                      <a:pt x="72" y="1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900"/>
                  </a:lnSpc>
                </a:pPr>
                <a:endParaRPr lang="en-US" sz="1200"/>
              </a:p>
            </p:txBody>
          </p:sp>
          <p:sp>
            <p:nvSpPr>
              <p:cNvPr id="117" name="Freeform 23">
                <a:extLst>
                  <a:ext uri="{FF2B5EF4-FFF2-40B4-BE49-F238E27FC236}">
                    <a16:creationId xmlns:a16="http://schemas.microsoft.com/office/drawing/2014/main" id="{1D21A9B7-00A7-2540-A036-50679B3BBB99}"/>
                  </a:ext>
                </a:extLst>
              </p:cNvPr>
              <p:cNvSpPr>
                <a:spLocks noEditPoints="1"/>
              </p:cNvSpPr>
              <p:nvPr/>
            </p:nvSpPr>
            <p:spPr bwMode="auto">
              <a:xfrm>
                <a:off x="1841" y="2006"/>
                <a:ext cx="35" cy="35"/>
              </a:xfrm>
              <a:custGeom>
                <a:avLst/>
                <a:gdLst>
                  <a:gd name="T0" fmla="*/ 72 w 145"/>
                  <a:gd name="T1" fmla="*/ 45 h 144"/>
                  <a:gd name="T2" fmla="*/ 72 w 145"/>
                  <a:gd name="T3" fmla="*/ 45 h 144"/>
                  <a:gd name="T4" fmla="*/ 47 w 145"/>
                  <a:gd name="T5" fmla="*/ 71 h 144"/>
                  <a:gd name="T6" fmla="*/ 72 w 145"/>
                  <a:gd name="T7" fmla="*/ 97 h 144"/>
                  <a:gd name="T8" fmla="*/ 98 w 145"/>
                  <a:gd name="T9" fmla="*/ 71 h 144"/>
                  <a:gd name="T10" fmla="*/ 72 w 145"/>
                  <a:gd name="T11" fmla="*/ 45 h 144"/>
                  <a:gd name="T12" fmla="*/ 72 w 145"/>
                  <a:gd name="T13" fmla="*/ 144 h 144"/>
                  <a:gd name="T14" fmla="*/ 72 w 145"/>
                  <a:gd name="T15" fmla="*/ 144 h 144"/>
                  <a:gd name="T16" fmla="*/ 0 w 145"/>
                  <a:gd name="T17" fmla="*/ 71 h 144"/>
                  <a:gd name="T18" fmla="*/ 72 w 145"/>
                  <a:gd name="T19" fmla="*/ 0 h 144"/>
                  <a:gd name="T20" fmla="*/ 145 w 145"/>
                  <a:gd name="T21" fmla="*/ 71 h 144"/>
                  <a:gd name="T22" fmla="*/ 72 w 145"/>
                  <a:gd name="T23"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 h="144">
                    <a:moveTo>
                      <a:pt x="72" y="45"/>
                    </a:moveTo>
                    <a:lnTo>
                      <a:pt x="72" y="45"/>
                    </a:lnTo>
                    <a:cubicBezTo>
                      <a:pt x="58" y="45"/>
                      <a:pt x="47" y="57"/>
                      <a:pt x="47" y="71"/>
                    </a:cubicBezTo>
                    <a:cubicBezTo>
                      <a:pt x="47" y="86"/>
                      <a:pt x="58" y="97"/>
                      <a:pt x="72" y="97"/>
                    </a:cubicBezTo>
                    <a:cubicBezTo>
                      <a:pt x="87" y="97"/>
                      <a:pt x="98" y="86"/>
                      <a:pt x="98" y="71"/>
                    </a:cubicBezTo>
                    <a:cubicBezTo>
                      <a:pt x="98" y="57"/>
                      <a:pt x="87" y="45"/>
                      <a:pt x="72" y="45"/>
                    </a:cubicBezTo>
                    <a:close/>
                    <a:moveTo>
                      <a:pt x="72" y="144"/>
                    </a:moveTo>
                    <a:lnTo>
                      <a:pt x="72" y="144"/>
                    </a:lnTo>
                    <a:cubicBezTo>
                      <a:pt x="32" y="144"/>
                      <a:pt x="0" y="111"/>
                      <a:pt x="0" y="71"/>
                    </a:cubicBezTo>
                    <a:cubicBezTo>
                      <a:pt x="0" y="31"/>
                      <a:pt x="32" y="0"/>
                      <a:pt x="72" y="0"/>
                    </a:cubicBezTo>
                    <a:cubicBezTo>
                      <a:pt x="112" y="0"/>
                      <a:pt x="145" y="31"/>
                      <a:pt x="145" y="71"/>
                    </a:cubicBezTo>
                    <a:cubicBezTo>
                      <a:pt x="145" y="111"/>
                      <a:pt x="112" y="144"/>
                      <a:pt x="72" y="14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900"/>
                  </a:lnSpc>
                </a:pPr>
                <a:endParaRPr lang="en-US" sz="1200"/>
              </a:p>
            </p:txBody>
          </p:sp>
          <p:sp>
            <p:nvSpPr>
              <p:cNvPr id="118" name="Freeform 24">
                <a:extLst>
                  <a:ext uri="{FF2B5EF4-FFF2-40B4-BE49-F238E27FC236}">
                    <a16:creationId xmlns:a16="http://schemas.microsoft.com/office/drawing/2014/main" id="{576D80F1-7F50-5F08-4A1F-F2A9DE27B516}"/>
                  </a:ext>
                </a:extLst>
              </p:cNvPr>
              <p:cNvSpPr>
                <a:spLocks noEditPoints="1"/>
              </p:cNvSpPr>
              <p:nvPr/>
            </p:nvSpPr>
            <p:spPr bwMode="auto">
              <a:xfrm>
                <a:off x="1841" y="2323"/>
                <a:ext cx="35" cy="35"/>
              </a:xfrm>
              <a:custGeom>
                <a:avLst/>
                <a:gdLst>
                  <a:gd name="T0" fmla="*/ 72 w 145"/>
                  <a:gd name="T1" fmla="*/ 47 h 146"/>
                  <a:gd name="T2" fmla="*/ 72 w 145"/>
                  <a:gd name="T3" fmla="*/ 47 h 146"/>
                  <a:gd name="T4" fmla="*/ 47 w 145"/>
                  <a:gd name="T5" fmla="*/ 73 h 146"/>
                  <a:gd name="T6" fmla="*/ 72 w 145"/>
                  <a:gd name="T7" fmla="*/ 99 h 146"/>
                  <a:gd name="T8" fmla="*/ 98 w 145"/>
                  <a:gd name="T9" fmla="*/ 73 h 146"/>
                  <a:gd name="T10" fmla="*/ 72 w 145"/>
                  <a:gd name="T11" fmla="*/ 47 h 146"/>
                  <a:gd name="T12" fmla="*/ 72 w 145"/>
                  <a:gd name="T13" fmla="*/ 146 h 146"/>
                  <a:gd name="T14" fmla="*/ 72 w 145"/>
                  <a:gd name="T15" fmla="*/ 146 h 146"/>
                  <a:gd name="T16" fmla="*/ 0 w 145"/>
                  <a:gd name="T17" fmla="*/ 73 h 146"/>
                  <a:gd name="T18" fmla="*/ 72 w 145"/>
                  <a:gd name="T19" fmla="*/ 0 h 146"/>
                  <a:gd name="T20" fmla="*/ 145 w 145"/>
                  <a:gd name="T21" fmla="*/ 73 h 146"/>
                  <a:gd name="T22" fmla="*/ 72 w 145"/>
                  <a:gd name="T23"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 h="146">
                    <a:moveTo>
                      <a:pt x="72" y="47"/>
                    </a:moveTo>
                    <a:lnTo>
                      <a:pt x="72" y="47"/>
                    </a:lnTo>
                    <a:cubicBezTo>
                      <a:pt x="58" y="47"/>
                      <a:pt x="47" y="59"/>
                      <a:pt x="47" y="73"/>
                    </a:cubicBezTo>
                    <a:cubicBezTo>
                      <a:pt x="47" y="87"/>
                      <a:pt x="58" y="99"/>
                      <a:pt x="72" y="99"/>
                    </a:cubicBezTo>
                    <a:cubicBezTo>
                      <a:pt x="87" y="99"/>
                      <a:pt x="98" y="87"/>
                      <a:pt x="98" y="73"/>
                    </a:cubicBezTo>
                    <a:cubicBezTo>
                      <a:pt x="98" y="59"/>
                      <a:pt x="87" y="47"/>
                      <a:pt x="72" y="47"/>
                    </a:cubicBezTo>
                    <a:close/>
                    <a:moveTo>
                      <a:pt x="72" y="146"/>
                    </a:moveTo>
                    <a:lnTo>
                      <a:pt x="72" y="146"/>
                    </a:lnTo>
                    <a:cubicBezTo>
                      <a:pt x="32" y="146"/>
                      <a:pt x="0" y="113"/>
                      <a:pt x="0" y="73"/>
                    </a:cubicBezTo>
                    <a:cubicBezTo>
                      <a:pt x="0" y="33"/>
                      <a:pt x="32" y="0"/>
                      <a:pt x="72" y="0"/>
                    </a:cubicBezTo>
                    <a:cubicBezTo>
                      <a:pt x="112" y="0"/>
                      <a:pt x="145" y="33"/>
                      <a:pt x="145" y="73"/>
                    </a:cubicBezTo>
                    <a:cubicBezTo>
                      <a:pt x="145" y="113"/>
                      <a:pt x="112" y="146"/>
                      <a:pt x="72" y="14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900"/>
                  </a:lnSpc>
                </a:pPr>
                <a:endParaRPr lang="en-US" sz="1200"/>
              </a:p>
            </p:txBody>
          </p:sp>
          <p:sp>
            <p:nvSpPr>
              <p:cNvPr id="119" name="Freeform 25">
                <a:extLst>
                  <a:ext uri="{FF2B5EF4-FFF2-40B4-BE49-F238E27FC236}">
                    <a16:creationId xmlns:a16="http://schemas.microsoft.com/office/drawing/2014/main" id="{BFF6C52F-837A-D053-4DCA-4F2080D697DC}"/>
                  </a:ext>
                </a:extLst>
              </p:cNvPr>
              <p:cNvSpPr>
                <a:spLocks noEditPoints="1"/>
              </p:cNvSpPr>
              <p:nvPr/>
            </p:nvSpPr>
            <p:spPr bwMode="auto">
              <a:xfrm>
                <a:off x="1999" y="2164"/>
                <a:ext cx="35" cy="36"/>
              </a:xfrm>
              <a:custGeom>
                <a:avLst/>
                <a:gdLst>
                  <a:gd name="T0" fmla="*/ 73 w 145"/>
                  <a:gd name="T1" fmla="*/ 47 h 145"/>
                  <a:gd name="T2" fmla="*/ 73 w 145"/>
                  <a:gd name="T3" fmla="*/ 47 h 145"/>
                  <a:gd name="T4" fmla="*/ 47 w 145"/>
                  <a:gd name="T5" fmla="*/ 73 h 145"/>
                  <a:gd name="T6" fmla="*/ 73 w 145"/>
                  <a:gd name="T7" fmla="*/ 98 h 145"/>
                  <a:gd name="T8" fmla="*/ 99 w 145"/>
                  <a:gd name="T9" fmla="*/ 73 h 145"/>
                  <a:gd name="T10" fmla="*/ 73 w 145"/>
                  <a:gd name="T11" fmla="*/ 47 h 145"/>
                  <a:gd name="T12" fmla="*/ 73 w 145"/>
                  <a:gd name="T13" fmla="*/ 145 h 145"/>
                  <a:gd name="T14" fmla="*/ 73 w 145"/>
                  <a:gd name="T15" fmla="*/ 145 h 145"/>
                  <a:gd name="T16" fmla="*/ 0 w 145"/>
                  <a:gd name="T17" fmla="*/ 73 h 145"/>
                  <a:gd name="T18" fmla="*/ 73 w 145"/>
                  <a:gd name="T19" fmla="*/ 0 h 145"/>
                  <a:gd name="T20" fmla="*/ 145 w 145"/>
                  <a:gd name="T21" fmla="*/ 73 h 145"/>
                  <a:gd name="T22" fmla="*/ 73 w 145"/>
                  <a:gd name="T23" fmla="*/ 145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 h="145">
                    <a:moveTo>
                      <a:pt x="73" y="47"/>
                    </a:moveTo>
                    <a:lnTo>
                      <a:pt x="73" y="47"/>
                    </a:lnTo>
                    <a:cubicBezTo>
                      <a:pt x="58" y="47"/>
                      <a:pt x="47" y="58"/>
                      <a:pt x="47" y="73"/>
                    </a:cubicBezTo>
                    <a:cubicBezTo>
                      <a:pt x="47" y="87"/>
                      <a:pt x="58" y="98"/>
                      <a:pt x="73" y="98"/>
                    </a:cubicBezTo>
                    <a:cubicBezTo>
                      <a:pt x="87" y="98"/>
                      <a:pt x="99" y="87"/>
                      <a:pt x="99" y="73"/>
                    </a:cubicBezTo>
                    <a:cubicBezTo>
                      <a:pt x="99" y="58"/>
                      <a:pt x="87" y="47"/>
                      <a:pt x="73" y="47"/>
                    </a:cubicBezTo>
                    <a:close/>
                    <a:moveTo>
                      <a:pt x="73" y="145"/>
                    </a:moveTo>
                    <a:lnTo>
                      <a:pt x="73" y="145"/>
                    </a:lnTo>
                    <a:cubicBezTo>
                      <a:pt x="33" y="145"/>
                      <a:pt x="0" y="113"/>
                      <a:pt x="0" y="73"/>
                    </a:cubicBezTo>
                    <a:cubicBezTo>
                      <a:pt x="0" y="33"/>
                      <a:pt x="33" y="0"/>
                      <a:pt x="73" y="0"/>
                    </a:cubicBezTo>
                    <a:cubicBezTo>
                      <a:pt x="113" y="0"/>
                      <a:pt x="145" y="33"/>
                      <a:pt x="145" y="73"/>
                    </a:cubicBezTo>
                    <a:cubicBezTo>
                      <a:pt x="145" y="113"/>
                      <a:pt x="113" y="145"/>
                      <a:pt x="73" y="1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900"/>
                  </a:lnSpc>
                </a:pPr>
                <a:endParaRPr lang="en-US" sz="1200"/>
              </a:p>
            </p:txBody>
          </p:sp>
          <p:sp>
            <p:nvSpPr>
              <p:cNvPr id="120" name="Freeform 26">
                <a:extLst>
                  <a:ext uri="{FF2B5EF4-FFF2-40B4-BE49-F238E27FC236}">
                    <a16:creationId xmlns:a16="http://schemas.microsoft.com/office/drawing/2014/main" id="{466E9EDF-75DE-5664-96B0-954BDA9606D3}"/>
                  </a:ext>
                </a:extLst>
              </p:cNvPr>
              <p:cNvSpPr>
                <a:spLocks noEditPoints="1"/>
              </p:cNvSpPr>
              <p:nvPr/>
            </p:nvSpPr>
            <p:spPr bwMode="auto">
              <a:xfrm>
                <a:off x="1682" y="2164"/>
                <a:ext cx="35" cy="36"/>
              </a:xfrm>
              <a:custGeom>
                <a:avLst/>
                <a:gdLst>
                  <a:gd name="T0" fmla="*/ 72 w 145"/>
                  <a:gd name="T1" fmla="*/ 47 h 145"/>
                  <a:gd name="T2" fmla="*/ 72 w 145"/>
                  <a:gd name="T3" fmla="*/ 47 h 145"/>
                  <a:gd name="T4" fmla="*/ 46 w 145"/>
                  <a:gd name="T5" fmla="*/ 73 h 145"/>
                  <a:gd name="T6" fmla="*/ 72 w 145"/>
                  <a:gd name="T7" fmla="*/ 98 h 145"/>
                  <a:gd name="T8" fmla="*/ 98 w 145"/>
                  <a:gd name="T9" fmla="*/ 73 h 145"/>
                  <a:gd name="T10" fmla="*/ 72 w 145"/>
                  <a:gd name="T11" fmla="*/ 47 h 145"/>
                  <a:gd name="T12" fmla="*/ 72 w 145"/>
                  <a:gd name="T13" fmla="*/ 145 h 145"/>
                  <a:gd name="T14" fmla="*/ 72 w 145"/>
                  <a:gd name="T15" fmla="*/ 145 h 145"/>
                  <a:gd name="T16" fmla="*/ 0 w 145"/>
                  <a:gd name="T17" fmla="*/ 73 h 145"/>
                  <a:gd name="T18" fmla="*/ 72 w 145"/>
                  <a:gd name="T19" fmla="*/ 0 h 145"/>
                  <a:gd name="T20" fmla="*/ 145 w 145"/>
                  <a:gd name="T21" fmla="*/ 73 h 145"/>
                  <a:gd name="T22" fmla="*/ 72 w 145"/>
                  <a:gd name="T23" fmla="*/ 145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 h="145">
                    <a:moveTo>
                      <a:pt x="72" y="47"/>
                    </a:moveTo>
                    <a:lnTo>
                      <a:pt x="72" y="47"/>
                    </a:lnTo>
                    <a:cubicBezTo>
                      <a:pt x="58" y="47"/>
                      <a:pt x="46" y="58"/>
                      <a:pt x="46" y="73"/>
                    </a:cubicBezTo>
                    <a:cubicBezTo>
                      <a:pt x="46" y="87"/>
                      <a:pt x="58" y="98"/>
                      <a:pt x="72" y="98"/>
                    </a:cubicBezTo>
                    <a:cubicBezTo>
                      <a:pt x="86" y="98"/>
                      <a:pt x="98" y="87"/>
                      <a:pt x="98" y="73"/>
                    </a:cubicBezTo>
                    <a:cubicBezTo>
                      <a:pt x="98" y="58"/>
                      <a:pt x="86" y="47"/>
                      <a:pt x="72" y="47"/>
                    </a:cubicBezTo>
                    <a:close/>
                    <a:moveTo>
                      <a:pt x="72" y="145"/>
                    </a:moveTo>
                    <a:lnTo>
                      <a:pt x="72" y="145"/>
                    </a:lnTo>
                    <a:cubicBezTo>
                      <a:pt x="32" y="145"/>
                      <a:pt x="0" y="113"/>
                      <a:pt x="0" y="73"/>
                    </a:cubicBezTo>
                    <a:cubicBezTo>
                      <a:pt x="0" y="33"/>
                      <a:pt x="32" y="0"/>
                      <a:pt x="72" y="0"/>
                    </a:cubicBezTo>
                    <a:cubicBezTo>
                      <a:pt x="112" y="0"/>
                      <a:pt x="145" y="33"/>
                      <a:pt x="145" y="73"/>
                    </a:cubicBezTo>
                    <a:cubicBezTo>
                      <a:pt x="145" y="113"/>
                      <a:pt x="112" y="145"/>
                      <a:pt x="72" y="1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900"/>
                  </a:lnSpc>
                </a:pPr>
                <a:endParaRPr lang="en-US" sz="1200"/>
              </a:p>
            </p:txBody>
          </p:sp>
          <p:sp>
            <p:nvSpPr>
              <p:cNvPr id="121" name="Freeform 27">
                <a:extLst>
                  <a:ext uri="{FF2B5EF4-FFF2-40B4-BE49-F238E27FC236}">
                    <a16:creationId xmlns:a16="http://schemas.microsoft.com/office/drawing/2014/main" id="{33B64AB2-00F5-887F-19FB-6B881DA14C9D}"/>
                  </a:ext>
                </a:extLst>
              </p:cNvPr>
              <p:cNvSpPr>
                <a:spLocks noEditPoints="1"/>
              </p:cNvSpPr>
              <p:nvPr/>
            </p:nvSpPr>
            <p:spPr bwMode="auto">
              <a:xfrm>
                <a:off x="1980" y="2085"/>
                <a:ext cx="35" cy="35"/>
              </a:xfrm>
              <a:custGeom>
                <a:avLst/>
                <a:gdLst>
                  <a:gd name="T0" fmla="*/ 73 w 145"/>
                  <a:gd name="T1" fmla="*/ 47 h 145"/>
                  <a:gd name="T2" fmla="*/ 73 w 145"/>
                  <a:gd name="T3" fmla="*/ 47 h 145"/>
                  <a:gd name="T4" fmla="*/ 47 w 145"/>
                  <a:gd name="T5" fmla="*/ 73 h 145"/>
                  <a:gd name="T6" fmla="*/ 73 w 145"/>
                  <a:gd name="T7" fmla="*/ 98 h 145"/>
                  <a:gd name="T8" fmla="*/ 99 w 145"/>
                  <a:gd name="T9" fmla="*/ 73 h 145"/>
                  <a:gd name="T10" fmla="*/ 73 w 145"/>
                  <a:gd name="T11" fmla="*/ 47 h 145"/>
                  <a:gd name="T12" fmla="*/ 73 w 145"/>
                  <a:gd name="T13" fmla="*/ 145 h 145"/>
                  <a:gd name="T14" fmla="*/ 73 w 145"/>
                  <a:gd name="T15" fmla="*/ 145 h 145"/>
                  <a:gd name="T16" fmla="*/ 0 w 145"/>
                  <a:gd name="T17" fmla="*/ 73 h 145"/>
                  <a:gd name="T18" fmla="*/ 73 w 145"/>
                  <a:gd name="T19" fmla="*/ 0 h 145"/>
                  <a:gd name="T20" fmla="*/ 145 w 145"/>
                  <a:gd name="T21" fmla="*/ 73 h 145"/>
                  <a:gd name="T22" fmla="*/ 73 w 145"/>
                  <a:gd name="T23" fmla="*/ 145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 h="145">
                    <a:moveTo>
                      <a:pt x="73" y="47"/>
                    </a:moveTo>
                    <a:lnTo>
                      <a:pt x="73" y="47"/>
                    </a:lnTo>
                    <a:cubicBezTo>
                      <a:pt x="58" y="47"/>
                      <a:pt x="47" y="58"/>
                      <a:pt x="47" y="73"/>
                    </a:cubicBezTo>
                    <a:cubicBezTo>
                      <a:pt x="47" y="87"/>
                      <a:pt x="58" y="98"/>
                      <a:pt x="73" y="98"/>
                    </a:cubicBezTo>
                    <a:cubicBezTo>
                      <a:pt x="87" y="98"/>
                      <a:pt x="99" y="87"/>
                      <a:pt x="99" y="73"/>
                    </a:cubicBezTo>
                    <a:cubicBezTo>
                      <a:pt x="99" y="58"/>
                      <a:pt x="87" y="47"/>
                      <a:pt x="73" y="47"/>
                    </a:cubicBezTo>
                    <a:close/>
                    <a:moveTo>
                      <a:pt x="73" y="145"/>
                    </a:moveTo>
                    <a:lnTo>
                      <a:pt x="73" y="145"/>
                    </a:lnTo>
                    <a:cubicBezTo>
                      <a:pt x="33" y="145"/>
                      <a:pt x="0" y="113"/>
                      <a:pt x="0" y="73"/>
                    </a:cubicBezTo>
                    <a:cubicBezTo>
                      <a:pt x="0" y="33"/>
                      <a:pt x="33" y="0"/>
                      <a:pt x="73" y="0"/>
                    </a:cubicBezTo>
                    <a:cubicBezTo>
                      <a:pt x="113" y="0"/>
                      <a:pt x="145" y="33"/>
                      <a:pt x="145" y="73"/>
                    </a:cubicBezTo>
                    <a:cubicBezTo>
                      <a:pt x="145" y="113"/>
                      <a:pt x="113" y="145"/>
                      <a:pt x="73" y="1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900"/>
                  </a:lnSpc>
                </a:pPr>
                <a:endParaRPr lang="en-US" sz="1200"/>
              </a:p>
            </p:txBody>
          </p:sp>
          <p:sp>
            <p:nvSpPr>
              <p:cNvPr id="122" name="Freeform 28">
                <a:extLst>
                  <a:ext uri="{FF2B5EF4-FFF2-40B4-BE49-F238E27FC236}">
                    <a16:creationId xmlns:a16="http://schemas.microsoft.com/office/drawing/2014/main" id="{1F8BF329-7536-E560-45B1-BF504361939B}"/>
                  </a:ext>
                </a:extLst>
              </p:cNvPr>
              <p:cNvSpPr>
                <a:spLocks noEditPoints="1"/>
              </p:cNvSpPr>
              <p:nvPr/>
            </p:nvSpPr>
            <p:spPr bwMode="auto">
              <a:xfrm>
                <a:off x="1701" y="2244"/>
                <a:ext cx="36" cy="35"/>
              </a:xfrm>
              <a:custGeom>
                <a:avLst/>
                <a:gdLst>
                  <a:gd name="T0" fmla="*/ 73 w 146"/>
                  <a:gd name="T1" fmla="*/ 47 h 145"/>
                  <a:gd name="T2" fmla="*/ 73 w 146"/>
                  <a:gd name="T3" fmla="*/ 47 h 145"/>
                  <a:gd name="T4" fmla="*/ 47 w 146"/>
                  <a:gd name="T5" fmla="*/ 73 h 145"/>
                  <a:gd name="T6" fmla="*/ 73 w 146"/>
                  <a:gd name="T7" fmla="*/ 99 h 145"/>
                  <a:gd name="T8" fmla="*/ 99 w 146"/>
                  <a:gd name="T9" fmla="*/ 73 h 145"/>
                  <a:gd name="T10" fmla="*/ 73 w 146"/>
                  <a:gd name="T11" fmla="*/ 47 h 145"/>
                  <a:gd name="T12" fmla="*/ 73 w 146"/>
                  <a:gd name="T13" fmla="*/ 145 h 145"/>
                  <a:gd name="T14" fmla="*/ 73 w 146"/>
                  <a:gd name="T15" fmla="*/ 145 h 145"/>
                  <a:gd name="T16" fmla="*/ 0 w 146"/>
                  <a:gd name="T17" fmla="*/ 73 h 145"/>
                  <a:gd name="T18" fmla="*/ 73 w 146"/>
                  <a:gd name="T19" fmla="*/ 0 h 145"/>
                  <a:gd name="T20" fmla="*/ 146 w 146"/>
                  <a:gd name="T21" fmla="*/ 73 h 145"/>
                  <a:gd name="T22" fmla="*/ 73 w 146"/>
                  <a:gd name="T23" fmla="*/ 145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6" h="145">
                    <a:moveTo>
                      <a:pt x="73" y="47"/>
                    </a:moveTo>
                    <a:lnTo>
                      <a:pt x="73" y="47"/>
                    </a:lnTo>
                    <a:cubicBezTo>
                      <a:pt x="59" y="47"/>
                      <a:pt x="47" y="58"/>
                      <a:pt x="47" y="73"/>
                    </a:cubicBezTo>
                    <a:cubicBezTo>
                      <a:pt x="47" y="87"/>
                      <a:pt x="59" y="99"/>
                      <a:pt x="73" y="99"/>
                    </a:cubicBezTo>
                    <a:cubicBezTo>
                      <a:pt x="87" y="99"/>
                      <a:pt x="99" y="87"/>
                      <a:pt x="99" y="73"/>
                    </a:cubicBezTo>
                    <a:cubicBezTo>
                      <a:pt x="99" y="58"/>
                      <a:pt x="87" y="47"/>
                      <a:pt x="73" y="47"/>
                    </a:cubicBezTo>
                    <a:close/>
                    <a:moveTo>
                      <a:pt x="73" y="145"/>
                    </a:moveTo>
                    <a:lnTo>
                      <a:pt x="73" y="145"/>
                    </a:lnTo>
                    <a:cubicBezTo>
                      <a:pt x="33" y="145"/>
                      <a:pt x="0" y="113"/>
                      <a:pt x="0" y="73"/>
                    </a:cubicBezTo>
                    <a:cubicBezTo>
                      <a:pt x="0" y="33"/>
                      <a:pt x="33" y="0"/>
                      <a:pt x="73" y="0"/>
                    </a:cubicBezTo>
                    <a:cubicBezTo>
                      <a:pt x="113" y="0"/>
                      <a:pt x="146" y="33"/>
                      <a:pt x="146" y="73"/>
                    </a:cubicBezTo>
                    <a:cubicBezTo>
                      <a:pt x="146" y="113"/>
                      <a:pt x="113" y="145"/>
                      <a:pt x="73" y="14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900"/>
                  </a:lnSpc>
                </a:pPr>
                <a:endParaRPr lang="en-US" sz="1200"/>
              </a:p>
            </p:txBody>
          </p:sp>
          <p:sp>
            <p:nvSpPr>
              <p:cNvPr id="123" name="Freeform 29">
                <a:extLst>
                  <a:ext uri="{FF2B5EF4-FFF2-40B4-BE49-F238E27FC236}">
                    <a16:creationId xmlns:a16="http://schemas.microsoft.com/office/drawing/2014/main" id="{971BAA66-2901-031F-31EE-4666E68963FB}"/>
                  </a:ext>
                </a:extLst>
              </p:cNvPr>
              <p:cNvSpPr>
                <a:spLocks noEditPoints="1"/>
              </p:cNvSpPr>
              <p:nvPr/>
            </p:nvSpPr>
            <p:spPr bwMode="auto">
              <a:xfrm>
                <a:off x="1761" y="2304"/>
                <a:ext cx="35" cy="35"/>
              </a:xfrm>
              <a:custGeom>
                <a:avLst/>
                <a:gdLst>
                  <a:gd name="T0" fmla="*/ 72 w 145"/>
                  <a:gd name="T1" fmla="*/ 47 h 146"/>
                  <a:gd name="T2" fmla="*/ 72 w 145"/>
                  <a:gd name="T3" fmla="*/ 47 h 146"/>
                  <a:gd name="T4" fmla="*/ 46 w 145"/>
                  <a:gd name="T5" fmla="*/ 73 h 146"/>
                  <a:gd name="T6" fmla="*/ 72 w 145"/>
                  <a:gd name="T7" fmla="*/ 99 h 146"/>
                  <a:gd name="T8" fmla="*/ 98 w 145"/>
                  <a:gd name="T9" fmla="*/ 73 h 146"/>
                  <a:gd name="T10" fmla="*/ 72 w 145"/>
                  <a:gd name="T11" fmla="*/ 47 h 146"/>
                  <a:gd name="T12" fmla="*/ 72 w 145"/>
                  <a:gd name="T13" fmla="*/ 146 h 146"/>
                  <a:gd name="T14" fmla="*/ 72 w 145"/>
                  <a:gd name="T15" fmla="*/ 146 h 146"/>
                  <a:gd name="T16" fmla="*/ 0 w 145"/>
                  <a:gd name="T17" fmla="*/ 73 h 146"/>
                  <a:gd name="T18" fmla="*/ 72 w 145"/>
                  <a:gd name="T19" fmla="*/ 0 h 146"/>
                  <a:gd name="T20" fmla="*/ 145 w 145"/>
                  <a:gd name="T21" fmla="*/ 73 h 146"/>
                  <a:gd name="T22" fmla="*/ 72 w 145"/>
                  <a:gd name="T23"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 h="146">
                    <a:moveTo>
                      <a:pt x="72" y="47"/>
                    </a:moveTo>
                    <a:lnTo>
                      <a:pt x="72" y="47"/>
                    </a:lnTo>
                    <a:cubicBezTo>
                      <a:pt x="58" y="47"/>
                      <a:pt x="46" y="59"/>
                      <a:pt x="46" y="73"/>
                    </a:cubicBezTo>
                    <a:cubicBezTo>
                      <a:pt x="46" y="87"/>
                      <a:pt x="58" y="99"/>
                      <a:pt x="72" y="99"/>
                    </a:cubicBezTo>
                    <a:cubicBezTo>
                      <a:pt x="87" y="99"/>
                      <a:pt x="98" y="87"/>
                      <a:pt x="98" y="73"/>
                    </a:cubicBezTo>
                    <a:cubicBezTo>
                      <a:pt x="98" y="59"/>
                      <a:pt x="87" y="47"/>
                      <a:pt x="72" y="47"/>
                    </a:cubicBezTo>
                    <a:close/>
                    <a:moveTo>
                      <a:pt x="72" y="146"/>
                    </a:moveTo>
                    <a:lnTo>
                      <a:pt x="72" y="146"/>
                    </a:lnTo>
                    <a:cubicBezTo>
                      <a:pt x="32" y="146"/>
                      <a:pt x="0" y="113"/>
                      <a:pt x="0" y="73"/>
                    </a:cubicBezTo>
                    <a:cubicBezTo>
                      <a:pt x="0" y="33"/>
                      <a:pt x="32" y="0"/>
                      <a:pt x="72" y="0"/>
                    </a:cubicBezTo>
                    <a:cubicBezTo>
                      <a:pt x="112" y="0"/>
                      <a:pt x="145" y="33"/>
                      <a:pt x="145" y="73"/>
                    </a:cubicBezTo>
                    <a:cubicBezTo>
                      <a:pt x="145" y="113"/>
                      <a:pt x="112" y="146"/>
                      <a:pt x="72" y="14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nSpc>
                    <a:spcPts val="900"/>
                  </a:lnSpc>
                </a:pPr>
                <a:endParaRPr lang="en-US" sz="1200"/>
              </a:p>
            </p:txBody>
          </p:sp>
        </p:grpSp>
        <p:grpSp>
          <p:nvGrpSpPr>
            <p:cNvPr id="124" name="Group 32">
              <a:extLst>
                <a:ext uri="{FF2B5EF4-FFF2-40B4-BE49-F238E27FC236}">
                  <a16:creationId xmlns:a16="http://schemas.microsoft.com/office/drawing/2014/main" id="{1C1F4B39-09FF-BD31-DA3B-285F5018A660}"/>
                </a:ext>
              </a:extLst>
            </p:cNvPr>
            <p:cNvGrpSpPr>
              <a:grpSpLocks noChangeAspect="1"/>
            </p:cNvGrpSpPr>
            <p:nvPr/>
          </p:nvGrpSpPr>
          <p:grpSpPr bwMode="auto">
            <a:xfrm>
              <a:off x="3135142" y="1775379"/>
              <a:ext cx="622300" cy="485775"/>
              <a:chOff x="2405" y="1146"/>
              <a:chExt cx="392" cy="306"/>
            </a:xfrm>
          </p:grpSpPr>
          <p:sp>
            <p:nvSpPr>
              <p:cNvPr id="125" name="Freeform 33">
                <a:extLst>
                  <a:ext uri="{FF2B5EF4-FFF2-40B4-BE49-F238E27FC236}">
                    <a16:creationId xmlns:a16="http://schemas.microsoft.com/office/drawing/2014/main" id="{34ADB754-02CC-3A7B-5744-148BA3DAC09E}"/>
                  </a:ext>
                </a:extLst>
              </p:cNvPr>
              <p:cNvSpPr>
                <a:spLocks/>
              </p:cNvSpPr>
              <p:nvPr/>
            </p:nvSpPr>
            <p:spPr bwMode="auto">
              <a:xfrm>
                <a:off x="2538" y="1262"/>
                <a:ext cx="148" cy="190"/>
              </a:xfrm>
              <a:custGeom>
                <a:avLst/>
                <a:gdLst>
                  <a:gd name="T0" fmla="*/ 484 w 486"/>
                  <a:gd name="T1" fmla="*/ 376 h 590"/>
                  <a:gd name="T2" fmla="*/ 484 w 486"/>
                  <a:gd name="T3" fmla="*/ 376 h 590"/>
                  <a:gd name="T4" fmla="*/ 243 w 486"/>
                  <a:gd name="T5" fmla="*/ 590 h 590"/>
                  <a:gd name="T6" fmla="*/ 1 w 486"/>
                  <a:gd name="T7" fmla="*/ 376 h 590"/>
                  <a:gd name="T8" fmla="*/ 0 w 486"/>
                  <a:gd name="T9" fmla="*/ 354 h 590"/>
                  <a:gd name="T10" fmla="*/ 0 w 486"/>
                  <a:gd name="T11" fmla="*/ 67 h 590"/>
                  <a:gd name="T12" fmla="*/ 243 w 486"/>
                  <a:gd name="T13" fmla="*/ 0 h 590"/>
                  <a:gd name="T14" fmla="*/ 485 w 486"/>
                  <a:gd name="T15" fmla="*/ 67 h 590"/>
                  <a:gd name="T16" fmla="*/ 485 w 486"/>
                  <a:gd name="T17" fmla="*/ 354 h 590"/>
                  <a:gd name="T18" fmla="*/ 484 w 486"/>
                  <a:gd name="T19" fmla="*/ 376 h 590"/>
                  <a:gd name="T20" fmla="*/ 484 w 486"/>
                  <a:gd name="T21" fmla="*/ 376 h 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6" h="590">
                    <a:moveTo>
                      <a:pt x="484" y="376"/>
                    </a:moveTo>
                    <a:lnTo>
                      <a:pt x="484" y="376"/>
                    </a:lnTo>
                    <a:cubicBezTo>
                      <a:pt x="470" y="508"/>
                      <a:pt x="298" y="544"/>
                      <a:pt x="243" y="590"/>
                    </a:cubicBezTo>
                    <a:cubicBezTo>
                      <a:pt x="188" y="544"/>
                      <a:pt x="16" y="508"/>
                      <a:pt x="1" y="376"/>
                    </a:cubicBezTo>
                    <a:cubicBezTo>
                      <a:pt x="1" y="369"/>
                      <a:pt x="0" y="361"/>
                      <a:pt x="0" y="354"/>
                    </a:cubicBezTo>
                    <a:lnTo>
                      <a:pt x="0" y="67"/>
                    </a:lnTo>
                    <a:cubicBezTo>
                      <a:pt x="89" y="67"/>
                      <a:pt x="147" y="65"/>
                      <a:pt x="243" y="0"/>
                    </a:cubicBezTo>
                    <a:cubicBezTo>
                      <a:pt x="339" y="65"/>
                      <a:pt x="396" y="67"/>
                      <a:pt x="485" y="67"/>
                    </a:cubicBezTo>
                    <a:lnTo>
                      <a:pt x="485" y="354"/>
                    </a:lnTo>
                    <a:cubicBezTo>
                      <a:pt x="486" y="361"/>
                      <a:pt x="485" y="369"/>
                      <a:pt x="484" y="376"/>
                    </a:cubicBezTo>
                    <a:lnTo>
                      <a:pt x="484" y="376"/>
                    </a:lnTo>
                    <a:close/>
                  </a:path>
                </a:pathLst>
              </a:custGeom>
              <a:noFill/>
              <a:ln w="9525"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nSpc>
                    <a:spcPts val="900"/>
                  </a:lnSpc>
                </a:pPr>
                <a:endParaRPr lang="en-US" sz="1200"/>
              </a:p>
            </p:txBody>
          </p:sp>
          <p:sp>
            <p:nvSpPr>
              <p:cNvPr id="126" name="Freeform 34">
                <a:extLst>
                  <a:ext uri="{FF2B5EF4-FFF2-40B4-BE49-F238E27FC236}">
                    <a16:creationId xmlns:a16="http://schemas.microsoft.com/office/drawing/2014/main" id="{78301E2C-2CD5-B1B4-652E-21EE107C7632}"/>
                  </a:ext>
                </a:extLst>
              </p:cNvPr>
              <p:cNvSpPr>
                <a:spLocks/>
              </p:cNvSpPr>
              <p:nvPr/>
            </p:nvSpPr>
            <p:spPr bwMode="auto">
              <a:xfrm>
                <a:off x="2568" y="1325"/>
                <a:ext cx="88" cy="69"/>
              </a:xfrm>
              <a:custGeom>
                <a:avLst/>
                <a:gdLst>
                  <a:gd name="T0" fmla="*/ 240 w 291"/>
                  <a:gd name="T1" fmla="*/ 98 h 215"/>
                  <a:gd name="T2" fmla="*/ 240 w 291"/>
                  <a:gd name="T3" fmla="*/ 98 h 215"/>
                  <a:gd name="T4" fmla="*/ 132 w 291"/>
                  <a:gd name="T5" fmla="*/ 215 h 215"/>
                  <a:gd name="T6" fmla="*/ 0 w 291"/>
                  <a:gd name="T7" fmla="*/ 91 h 215"/>
                  <a:gd name="T8" fmla="*/ 45 w 291"/>
                  <a:gd name="T9" fmla="*/ 44 h 215"/>
                  <a:gd name="T10" fmla="*/ 128 w 291"/>
                  <a:gd name="T11" fmla="*/ 119 h 215"/>
                  <a:gd name="T12" fmla="*/ 243 w 291"/>
                  <a:gd name="T13" fmla="*/ 0 h 215"/>
                  <a:gd name="T14" fmla="*/ 291 w 291"/>
                  <a:gd name="T15" fmla="*/ 43 h 215"/>
                  <a:gd name="T16" fmla="*/ 240 w 291"/>
                  <a:gd name="T17" fmla="*/ 98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1" h="215">
                    <a:moveTo>
                      <a:pt x="240" y="98"/>
                    </a:moveTo>
                    <a:lnTo>
                      <a:pt x="240" y="98"/>
                    </a:lnTo>
                    <a:lnTo>
                      <a:pt x="132" y="215"/>
                    </a:lnTo>
                    <a:lnTo>
                      <a:pt x="0" y="91"/>
                    </a:lnTo>
                    <a:lnTo>
                      <a:pt x="45" y="44"/>
                    </a:lnTo>
                    <a:lnTo>
                      <a:pt x="128" y="119"/>
                    </a:lnTo>
                    <a:lnTo>
                      <a:pt x="243" y="0"/>
                    </a:lnTo>
                    <a:lnTo>
                      <a:pt x="291" y="43"/>
                    </a:lnTo>
                    <a:lnTo>
                      <a:pt x="240" y="98"/>
                    </a:lnTo>
                    <a:close/>
                  </a:path>
                </a:pathLst>
              </a:custGeom>
              <a:noFill/>
              <a:ln w="9525">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a:lnSpc>
                    <a:spcPts val="900"/>
                  </a:lnSpc>
                </a:pPr>
                <a:endParaRPr lang="en-US" sz="1200"/>
              </a:p>
            </p:txBody>
          </p:sp>
          <p:sp>
            <p:nvSpPr>
              <p:cNvPr id="127" name="Freeform 35">
                <a:extLst>
                  <a:ext uri="{FF2B5EF4-FFF2-40B4-BE49-F238E27FC236}">
                    <a16:creationId xmlns:a16="http://schemas.microsoft.com/office/drawing/2014/main" id="{F06E8DDF-0D6B-E560-C109-269489B6BACD}"/>
                  </a:ext>
                </a:extLst>
              </p:cNvPr>
              <p:cNvSpPr>
                <a:spLocks/>
              </p:cNvSpPr>
              <p:nvPr/>
            </p:nvSpPr>
            <p:spPr bwMode="auto">
              <a:xfrm>
                <a:off x="2649" y="1178"/>
                <a:ext cx="48" cy="47"/>
              </a:xfrm>
              <a:custGeom>
                <a:avLst/>
                <a:gdLst>
                  <a:gd name="T0" fmla="*/ 0 w 158"/>
                  <a:gd name="T1" fmla="*/ 0 h 146"/>
                  <a:gd name="T2" fmla="*/ 0 w 158"/>
                  <a:gd name="T3" fmla="*/ 0 h 146"/>
                  <a:gd name="T4" fmla="*/ 158 w 158"/>
                  <a:gd name="T5" fmla="*/ 146 h 146"/>
                </a:gdLst>
                <a:ahLst/>
                <a:cxnLst>
                  <a:cxn ang="0">
                    <a:pos x="T0" y="T1"/>
                  </a:cxn>
                  <a:cxn ang="0">
                    <a:pos x="T2" y="T3"/>
                  </a:cxn>
                  <a:cxn ang="0">
                    <a:pos x="T4" y="T5"/>
                  </a:cxn>
                </a:cxnLst>
                <a:rect l="0" t="0" r="r" b="b"/>
                <a:pathLst>
                  <a:path w="158" h="146">
                    <a:moveTo>
                      <a:pt x="0" y="0"/>
                    </a:moveTo>
                    <a:lnTo>
                      <a:pt x="0" y="0"/>
                    </a:lnTo>
                    <a:cubicBezTo>
                      <a:pt x="83" y="0"/>
                      <a:pt x="151" y="64"/>
                      <a:pt x="158" y="146"/>
                    </a:cubicBezTo>
                  </a:path>
                </a:pathLst>
              </a:custGeom>
              <a:noFill/>
              <a:ln w="9525"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nSpc>
                    <a:spcPts val="900"/>
                  </a:lnSpc>
                </a:pPr>
                <a:endParaRPr lang="en-US" sz="1200"/>
              </a:p>
            </p:txBody>
          </p:sp>
          <p:sp>
            <p:nvSpPr>
              <p:cNvPr id="128" name="Freeform 36">
                <a:extLst>
                  <a:ext uri="{FF2B5EF4-FFF2-40B4-BE49-F238E27FC236}">
                    <a16:creationId xmlns:a16="http://schemas.microsoft.com/office/drawing/2014/main" id="{BBFFF622-720D-64A4-BEA0-5A051C90B1C7}"/>
                  </a:ext>
                </a:extLst>
              </p:cNvPr>
              <p:cNvSpPr>
                <a:spLocks/>
              </p:cNvSpPr>
              <p:nvPr/>
            </p:nvSpPr>
            <p:spPr bwMode="auto">
              <a:xfrm>
                <a:off x="2559" y="1146"/>
                <a:ext cx="238" cy="238"/>
              </a:xfrm>
              <a:custGeom>
                <a:avLst/>
                <a:gdLst>
                  <a:gd name="T0" fmla="*/ 0 w 783"/>
                  <a:gd name="T1" fmla="*/ 225 h 737"/>
                  <a:gd name="T2" fmla="*/ 0 w 783"/>
                  <a:gd name="T3" fmla="*/ 225 h 737"/>
                  <a:gd name="T4" fmla="*/ 25 w 783"/>
                  <a:gd name="T5" fmla="*/ 154 h 737"/>
                  <a:gd name="T6" fmla="*/ 277 w 783"/>
                  <a:gd name="T7" fmla="*/ 0 h 737"/>
                  <a:gd name="T8" fmla="*/ 558 w 783"/>
                  <a:gd name="T9" fmla="*/ 267 h 737"/>
                  <a:gd name="T10" fmla="*/ 783 w 783"/>
                  <a:gd name="T11" fmla="*/ 502 h 737"/>
                  <a:gd name="T12" fmla="*/ 548 w 783"/>
                  <a:gd name="T13" fmla="*/ 737 h 737"/>
                  <a:gd name="T14" fmla="*/ 482 w 783"/>
                  <a:gd name="T15" fmla="*/ 737 h 737"/>
                  <a:gd name="T16" fmla="*/ 414 w 783"/>
                  <a:gd name="T17" fmla="*/ 737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83" h="737">
                    <a:moveTo>
                      <a:pt x="0" y="225"/>
                    </a:moveTo>
                    <a:lnTo>
                      <a:pt x="0" y="225"/>
                    </a:lnTo>
                    <a:cubicBezTo>
                      <a:pt x="8" y="197"/>
                      <a:pt x="13" y="181"/>
                      <a:pt x="25" y="154"/>
                    </a:cubicBezTo>
                    <a:cubicBezTo>
                      <a:pt x="73" y="60"/>
                      <a:pt x="169" y="0"/>
                      <a:pt x="277" y="0"/>
                    </a:cubicBezTo>
                    <a:cubicBezTo>
                      <a:pt x="427" y="0"/>
                      <a:pt x="551" y="118"/>
                      <a:pt x="558" y="267"/>
                    </a:cubicBezTo>
                    <a:cubicBezTo>
                      <a:pt x="683" y="272"/>
                      <a:pt x="783" y="376"/>
                      <a:pt x="783" y="502"/>
                    </a:cubicBezTo>
                    <a:cubicBezTo>
                      <a:pt x="783" y="631"/>
                      <a:pt x="677" y="737"/>
                      <a:pt x="548" y="737"/>
                    </a:cubicBezTo>
                    <a:lnTo>
                      <a:pt x="482" y="737"/>
                    </a:lnTo>
                    <a:lnTo>
                      <a:pt x="414" y="737"/>
                    </a:lnTo>
                  </a:path>
                </a:pathLst>
              </a:custGeom>
              <a:noFill/>
              <a:ln w="9525"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nSpc>
                    <a:spcPts val="900"/>
                  </a:lnSpc>
                </a:pPr>
                <a:endParaRPr lang="en-US" sz="1200"/>
              </a:p>
            </p:txBody>
          </p:sp>
          <p:sp>
            <p:nvSpPr>
              <p:cNvPr id="129" name="Freeform 37">
                <a:extLst>
                  <a:ext uri="{FF2B5EF4-FFF2-40B4-BE49-F238E27FC236}">
                    <a16:creationId xmlns:a16="http://schemas.microsoft.com/office/drawing/2014/main" id="{6B92DD33-157B-5362-D526-3AB286E1E39B}"/>
                  </a:ext>
                </a:extLst>
              </p:cNvPr>
              <p:cNvSpPr>
                <a:spLocks/>
              </p:cNvSpPr>
              <p:nvPr/>
            </p:nvSpPr>
            <p:spPr bwMode="auto">
              <a:xfrm>
                <a:off x="2405" y="1190"/>
                <a:ext cx="162" cy="194"/>
              </a:xfrm>
              <a:custGeom>
                <a:avLst/>
                <a:gdLst>
                  <a:gd name="T0" fmla="*/ 439 w 533"/>
                  <a:gd name="T1" fmla="*/ 600 h 600"/>
                  <a:gd name="T2" fmla="*/ 439 w 533"/>
                  <a:gd name="T3" fmla="*/ 600 h 600"/>
                  <a:gd name="T4" fmla="*/ 352 w 533"/>
                  <a:gd name="T5" fmla="*/ 600 h 600"/>
                  <a:gd name="T6" fmla="*/ 191 w 533"/>
                  <a:gd name="T7" fmla="*/ 600 h 600"/>
                  <a:gd name="T8" fmla="*/ 0 w 533"/>
                  <a:gd name="T9" fmla="*/ 409 h 600"/>
                  <a:gd name="T10" fmla="*/ 191 w 533"/>
                  <a:gd name="T11" fmla="*/ 217 h 600"/>
                  <a:gd name="T12" fmla="*/ 229 w 533"/>
                  <a:gd name="T13" fmla="*/ 221 h 600"/>
                  <a:gd name="T14" fmla="*/ 229 w 533"/>
                  <a:gd name="T15" fmla="*/ 219 h 600"/>
                  <a:gd name="T16" fmla="*/ 449 w 533"/>
                  <a:gd name="T17" fmla="*/ 0 h 600"/>
                  <a:gd name="T18" fmla="*/ 533 w 533"/>
                  <a:gd name="T19" fmla="*/ 17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3" h="600">
                    <a:moveTo>
                      <a:pt x="439" y="600"/>
                    </a:moveTo>
                    <a:lnTo>
                      <a:pt x="439" y="600"/>
                    </a:lnTo>
                    <a:lnTo>
                      <a:pt x="352" y="600"/>
                    </a:lnTo>
                    <a:lnTo>
                      <a:pt x="191" y="600"/>
                    </a:lnTo>
                    <a:cubicBezTo>
                      <a:pt x="85" y="600"/>
                      <a:pt x="0" y="514"/>
                      <a:pt x="0" y="409"/>
                    </a:cubicBezTo>
                    <a:cubicBezTo>
                      <a:pt x="0" y="303"/>
                      <a:pt x="85" y="217"/>
                      <a:pt x="191" y="217"/>
                    </a:cubicBezTo>
                    <a:cubicBezTo>
                      <a:pt x="204" y="217"/>
                      <a:pt x="217" y="219"/>
                      <a:pt x="229" y="221"/>
                    </a:cubicBezTo>
                    <a:cubicBezTo>
                      <a:pt x="229" y="220"/>
                      <a:pt x="229" y="220"/>
                      <a:pt x="229" y="219"/>
                    </a:cubicBezTo>
                    <a:cubicBezTo>
                      <a:pt x="229" y="98"/>
                      <a:pt x="328" y="0"/>
                      <a:pt x="449" y="0"/>
                    </a:cubicBezTo>
                    <a:cubicBezTo>
                      <a:pt x="478" y="0"/>
                      <a:pt x="507" y="5"/>
                      <a:pt x="533" y="17"/>
                    </a:cubicBezTo>
                  </a:path>
                </a:pathLst>
              </a:custGeom>
              <a:noFill/>
              <a:ln w="9525"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nSpc>
                    <a:spcPts val="900"/>
                  </a:lnSpc>
                </a:pPr>
                <a:endParaRPr lang="en-US" sz="1200"/>
              </a:p>
            </p:txBody>
          </p:sp>
        </p:grpSp>
      </p:grpSp>
      <p:sp>
        <p:nvSpPr>
          <p:cNvPr id="2" name="Title 1">
            <a:extLst>
              <a:ext uri="{FF2B5EF4-FFF2-40B4-BE49-F238E27FC236}">
                <a16:creationId xmlns:a16="http://schemas.microsoft.com/office/drawing/2014/main" id="{EC99090E-09C1-4FCE-6D1D-722408C2CE35}"/>
              </a:ext>
            </a:extLst>
          </p:cNvPr>
          <p:cNvSpPr>
            <a:spLocks noGrp="1"/>
          </p:cNvSpPr>
          <p:nvPr>
            <p:ph type="title"/>
          </p:nvPr>
        </p:nvSpPr>
        <p:spPr/>
        <p:txBody>
          <a:bodyPr/>
          <a:lstStyle/>
          <a:p>
            <a:r>
              <a:rPr lang="en-US"/>
              <a:t>Wipro, Cornerstone of the Security Marketplace </a:t>
            </a:r>
          </a:p>
        </p:txBody>
      </p:sp>
      <p:pic>
        <p:nvPicPr>
          <p:cNvPr id="9" name="Picture 4" descr="CyCognito Enterprise Software and Services Reviews">
            <a:extLst>
              <a:ext uri="{FF2B5EF4-FFF2-40B4-BE49-F238E27FC236}">
                <a16:creationId xmlns:a16="http://schemas.microsoft.com/office/drawing/2014/main" id="{E835EEA6-44BF-2675-463B-F861E3B42C09}"/>
              </a:ext>
            </a:extLst>
          </p:cNvPr>
          <p:cNvPicPr>
            <a:picLocks noChangeAspect="1" noChangeArrowheads="1"/>
          </p:cNvPicPr>
          <p:nvPr/>
        </p:nvPicPr>
        <p:blipFill>
          <a:blip r:embed="rId10" cstate="hqprint">
            <a:extLst>
              <a:ext uri="{28A0092B-C50C-407E-A947-70E740481C1C}">
                <a14:useLocalDpi xmlns:a14="http://schemas.microsoft.com/office/drawing/2010/main"/>
              </a:ext>
            </a:extLst>
          </a:blip>
          <a:srcRect/>
          <a:stretch>
            <a:fillRect/>
          </a:stretch>
        </p:blipFill>
        <p:spPr bwMode="auto">
          <a:xfrm>
            <a:off x="4974019" y="5892071"/>
            <a:ext cx="759701" cy="9937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a:extLst>
              <a:ext uri="{FF2B5EF4-FFF2-40B4-BE49-F238E27FC236}">
                <a16:creationId xmlns:a16="http://schemas.microsoft.com/office/drawing/2014/main" id="{31B7E9D1-DE73-43EE-962C-7507D3EADE2C}"/>
              </a:ext>
            </a:extLst>
          </p:cNvPr>
          <p:cNvPicPr>
            <a:picLocks noChangeAspect="1" noChangeArrowheads="1"/>
          </p:cNvPicPr>
          <p:nvPr/>
        </p:nvPicPr>
        <p:blipFill>
          <a:blip r:embed="rId11" cstate="hqprint">
            <a:extLst>
              <a:ext uri="{28A0092B-C50C-407E-A947-70E740481C1C}">
                <a14:useLocalDpi xmlns:a14="http://schemas.microsoft.com/office/drawing/2010/main"/>
              </a:ext>
            </a:extLst>
          </a:blip>
          <a:srcRect/>
          <a:stretch>
            <a:fillRect/>
          </a:stretch>
        </p:blipFill>
        <p:spPr bwMode="auto">
          <a:xfrm>
            <a:off x="5403005" y="6126509"/>
            <a:ext cx="382108" cy="19726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Onapsis Closes 2022 with Significant Momentum Driven by Accelerated Demand  for Business Application Security | Business Wire">
            <a:extLst>
              <a:ext uri="{FF2B5EF4-FFF2-40B4-BE49-F238E27FC236}">
                <a16:creationId xmlns:a16="http://schemas.microsoft.com/office/drawing/2014/main" id="{FB7E27B4-9ABC-1E8C-5ADC-516074E7525E}"/>
              </a:ext>
            </a:extLst>
          </p:cNvPr>
          <p:cNvPicPr>
            <a:picLocks noChangeAspect="1" noChangeArrowheads="1"/>
          </p:cNvPicPr>
          <p:nvPr/>
        </p:nvPicPr>
        <p:blipFill rotWithShape="1">
          <a:blip r:embed="rId12" cstate="hqprint">
            <a:extLst>
              <a:ext uri="{28A0092B-C50C-407E-A947-70E740481C1C}">
                <a14:useLocalDpi xmlns:a14="http://schemas.microsoft.com/office/drawing/2010/main"/>
              </a:ext>
            </a:extLst>
          </a:blip>
          <a:srcRect/>
          <a:stretch/>
        </p:blipFill>
        <p:spPr bwMode="auto">
          <a:xfrm>
            <a:off x="4967718" y="5355154"/>
            <a:ext cx="819554" cy="19726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SECUDE Announces Collaboration with PTC to Support IP">
            <a:extLst>
              <a:ext uri="{FF2B5EF4-FFF2-40B4-BE49-F238E27FC236}">
                <a16:creationId xmlns:a16="http://schemas.microsoft.com/office/drawing/2014/main" id="{BE4064CA-DA09-CDD7-7227-B7A5FC0C442F}"/>
              </a:ext>
            </a:extLst>
          </p:cNvPr>
          <p:cNvPicPr>
            <a:picLocks noChangeAspect="1" noChangeArrowheads="1"/>
          </p:cNvPicPr>
          <p:nvPr/>
        </p:nvPicPr>
        <p:blipFill>
          <a:blip r:embed="rId13" cstate="hqprint">
            <a:extLst>
              <a:ext uri="{28A0092B-C50C-407E-A947-70E740481C1C}">
                <a14:useLocalDpi xmlns:a14="http://schemas.microsoft.com/office/drawing/2010/main"/>
              </a:ext>
            </a:extLst>
          </a:blip>
          <a:srcRect/>
          <a:stretch>
            <a:fillRect/>
          </a:stretch>
        </p:blipFill>
        <p:spPr bwMode="auto">
          <a:xfrm>
            <a:off x="5149757" y="5190644"/>
            <a:ext cx="609016" cy="9469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id="{3F96421B-7CE9-AC86-3B13-E0CED1FBEC44}"/>
              </a:ext>
            </a:extLst>
          </p:cNvPr>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a:off x="10494353" y="5144195"/>
            <a:ext cx="606239" cy="144800"/>
          </a:xfrm>
          <a:prstGeom prst="rect">
            <a:avLst/>
          </a:prstGeom>
        </p:spPr>
      </p:pic>
      <p:pic>
        <p:nvPicPr>
          <p:cNvPr id="31" name="Picture 30">
            <a:extLst>
              <a:ext uri="{FF2B5EF4-FFF2-40B4-BE49-F238E27FC236}">
                <a16:creationId xmlns:a16="http://schemas.microsoft.com/office/drawing/2014/main" id="{763E0CCA-7BA3-C2C1-5374-3C6166553A1E}"/>
              </a:ext>
            </a:extLst>
          </p:cNvPr>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11226251" y="5351944"/>
            <a:ext cx="646772" cy="192585"/>
          </a:xfrm>
          <a:prstGeom prst="rect">
            <a:avLst/>
          </a:prstGeom>
        </p:spPr>
      </p:pic>
      <p:pic>
        <p:nvPicPr>
          <p:cNvPr id="32" name="Picture 31">
            <a:extLst>
              <a:ext uri="{FF2B5EF4-FFF2-40B4-BE49-F238E27FC236}">
                <a16:creationId xmlns:a16="http://schemas.microsoft.com/office/drawing/2014/main" id="{9E7C02B5-724E-204F-188E-A29DD103B6F4}"/>
              </a:ext>
            </a:extLst>
          </p:cNvPr>
          <p:cNvPicPr>
            <a:picLocks noChangeAspect="1"/>
          </p:cNvPicPr>
          <p:nvPr/>
        </p:nvPicPr>
        <p:blipFill>
          <a:blip r:embed="rId16"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901243" y="5676835"/>
            <a:ext cx="474813" cy="96926"/>
          </a:xfrm>
          <a:prstGeom prst="rect">
            <a:avLst/>
          </a:prstGeom>
        </p:spPr>
      </p:pic>
      <p:pic>
        <p:nvPicPr>
          <p:cNvPr id="33" name="Graphic 32">
            <a:extLst>
              <a:ext uri="{FF2B5EF4-FFF2-40B4-BE49-F238E27FC236}">
                <a16:creationId xmlns:a16="http://schemas.microsoft.com/office/drawing/2014/main" id="{C42DF7FE-90E7-7F60-D75F-374999F66BFF}"/>
              </a:ext>
            </a:extLst>
          </p:cNvPr>
          <p:cNvPicPr>
            <a:picLocks noChangeAspect="1"/>
          </p:cNvPicPr>
          <p:nvPr/>
        </p:nvPicPr>
        <p:blipFill>
          <a:blip r:embed="rId17" cstate="hqprint">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10524731" y="5676835"/>
            <a:ext cx="565726" cy="106798"/>
          </a:xfrm>
          <a:prstGeom prst="rect">
            <a:avLst/>
          </a:prstGeom>
        </p:spPr>
      </p:pic>
      <p:pic>
        <p:nvPicPr>
          <p:cNvPr id="34" name="Picture 33">
            <a:extLst>
              <a:ext uri="{FF2B5EF4-FFF2-40B4-BE49-F238E27FC236}">
                <a16:creationId xmlns:a16="http://schemas.microsoft.com/office/drawing/2014/main" id="{BDF1DF75-302E-8BCF-49A3-DDCB0F524704}"/>
              </a:ext>
            </a:extLst>
          </p:cNvPr>
          <p:cNvPicPr>
            <a:picLocks noChangeAspect="1"/>
          </p:cNvPicPr>
          <p:nvPr/>
        </p:nvPicPr>
        <p:blipFill>
          <a:blip r:embed="rId19"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901243" y="5393131"/>
            <a:ext cx="448079" cy="205144"/>
          </a:xfrm>
          <a:prstGeom prst="rect">
            <a:avLst/>
          </a:prstGeom>
        </p:spPr>
      </p:pic>
      <p:pic>
        <p:nvPicPr>
          <p:cNvPr id="35" name="Picture 34">
            <a:extLst>
              <a:ext uri="{FF2B5EF4-FFF2-40B4-BE49-F238E27FC236}">
                <a16:creationId xmlns:a16="http://schemas.microsoft.com/office/drawing/2014/main" id="{11BB32FB-F368-B073-5FBE-81884946B613}"/>
              </a:ext>
            </a:extLst>
          </p:cNvPr>
          <p:cNvPicPr>
            <a:picLocks noChangeAspect="1"/>
          </p:cNvPicPr>
          <p:nvPr/>
        </p:nvPicPr>
        <p:blipFill>
          <a:blip r:embed="rId20"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704568" y="5872134"/>
            <a:ext cx="555675" cy="114025"/>
          </a:xfrm>
          <a:prstGeom prst="rect">
            <a:avLst/>
          </a:prstGeom>
        </p:spPr>
      </p:pic>
      <p:pic>
        <p:nvPicPr>
          <p:cNvPr id="39" name="Picture 38">
            <a:extLst>
              <a:ext uri="{FF2B5EF4-FFF2-40B4-BE49-F238E27FC236}">
                <a16:creationId xmlns:a16="http://schemas.microsoft.com/office/drawing/2014/main" id="{1F3F99E6-C4D6-E963-7ED7-EE716A63D5D7}"/>
              </a:ext>
            </a:extLst>
          </p:cNvPr>
          <p:cNvPicPr>
            <a:picLocks noChangeAspect="1"/>
          </p:cNvPicPr>
          <p:nvPr/>
        </p:nvPicPr>
        <p:blipFill>
          <a:blip r:embed="rId21"/>
          <a:stretch>
            <a:fillRect/>
          </a:stretch>
        </p:blipFill>
        <p:spPr>
          <a:xfrm>
            <a:off x="5046429" y="4130468"/>
            <a:ext cx="687345" cy="171510"/>
          </a:xfrm>
          <a:prstGeom prst="rect">
            <a:avLst/>
          </a:prstGeom>
          <a:solidFill>
            <a:srgbClr val="FFFFFF"/>
          </a:solidFill>
          <a:ln>
            <a:solidFill>
              <a:srgbClr val="FFFFFF"/>
            </a:solidFill>
          </a:ln>
        </p:spPr>
      </p:pic>
      <p:cxnSp>
        <p:nvCxnSpPr>
          <p:cNvPr id="99" name="Straight Connector 98">
            <a:extLst>
              <a:ext uri="{FF2B5EF4-FFF2-40B4-BE49-F238E27FC236}">
                <a16:creationId xmlns:a16="http://schemas.microsoft.com/office/drawing/2014/main" id="{FA9D2AB1-864D-7FF4-C989-3CAB0EC83593}"/>
              </a:ext>
            </a:extLst>
          </p:cNvPr>
          <p:cNvCxnSpPr>
            <a:cxnSpLocks/>
          </p:cNvCxnSpPr>
          <p:nvPr/>
        </p:nvCxnSpPr>
        <p:spPr>
          <a:xfrm>
            <a:off x="5840109" y="2132827"/>
            <a:ext cx="0" cy="1130157"/>
          </a:xfrm>
          <a:prstGeom prst="line">
            <a:avLst/>
          </a:prstGeom>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F18AB2C6-58A5-C3D8-CE86-2A9F463621CE}"/>
              </a:ext>
            </a:extLst>
          </p:cNvPr>
          <p:cNvCxnSpPr>
            <a:cxnSpLocks/>
          </p:cNvCxnSpPr>
          <p:nvPr/>
        </p:nvCxnSpPr>
        <p:spPr>
          <a:xfrm>
            <a:off x="5842565" y="3672849"/>
            <a:ext cx="0" cy="1130157"/>
          </a:xfrm>
          <a:prstGeom prst="line">
            <a:avLst/>
          </a:prstGeom>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A3327C7E-B87C-1E39-4E70-9EE00AD097F3}"/>
              </a:ext>
            </a:extLst>
          </p:cNvPr>
          <p:cNvCxnSpPr>
            <a:cxnSpLocks/>
          </p:cNvCxnSpPr>
          <p:nvPr/>
        </p:nvCxnSpPr>
        <p:spPr>
          <a:xfrm>
            <a:off x="5840109" y="5146704"/>
            <a:ext cx="0" cy="128016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E4AC3037-76A6-0C69-59DD-029C4374DF8C}"/>
              </a:ext>
            </a:extLst>
          </p:cNvPr>
          <p:cNvCxnSpPr>
            <a:cxnSpLocks/>
          </p:cNvCxnSpPr>
          <p:nvPr/>
        </p:nvCxnSpPr>
        <p:spPr>
          <a:xfrm>
            <a:off x="9788998" y="2132827"/>
            <a:ext cx="0" cy="1130157"/>
          </a:xfrm>
          <a:prstGeom prst="line">
            <a:avLst/>
          </a:prstGeom>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CF4BC3DC-E810-82C9-733B-07DBEF08CC56}"/>
              </a:ext>
            </a:extLst>
          </p:cNvPr>
          <p:cNvCxnSpPr>
            <a:cxnSpLocks/>
          </p:cNvCxnSpPr>
          <p:nvPr/>
        </p:nvCxnSpPr>
        <p:spPr>
          <a:xfrm>
            <a:off x="9788998" y="3672849"/>
            <a:ext cx="0" cy="1130157"/>
          </a:xfrm>
          <a:prstGeom prst="line">
            <a:avLst/>
          </a:prstGeom>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65AE8635-5A15-0384-1700-E08FF2B29B9B}"/>
              </a:ext>
            </a:extLst>
          </p:cNvPr>
          <p:cNvCxnSpPr>
            <a:cxnSpLocks/>
          </p:cNvCxnSpPr>
          <p:nvPr/>
        </p:nvCxnSpPr>
        <p:spPr>
          <a:xfrm>
            <a:off x="9788998" y="5146704"/>
            <a:ext cx="0" cy="1280160"/>
          </a:xfrm>
          <a:prstGeom prst="line">
            <a:avLst/>
          </a:prstGeom>
        </p:spPr>
        <p:style>
          <a:lnRef idx="1">
            <a:schemeClr val="accent1"/>
          </a:lnRef>
          <a:fillRef idx="0">
            <a:schemeClr val="accent1"/>
          </a:fillRef>
          <a:effectRef idx="0">
            <a:schemeClr val="accent1"/>
          </a:effectRef>
          <a:fontRef idx="minor">
            <a:schemeClr val="tx1"/>
          </a:fontRef>
        </p:style>
      </p:cxnSp>
      <p:pic>
        <p:nvPicPr>
          <p:cNvPr id="37" name="Picture 2" descr="ServiceNow logo transparent PNG - StickPNG">
            <a:extLst>
              <a:ext uri="{FF2B5EF4-FFF2-40B4-BE49-F238E27FC236}">
                <a16:creationId xmlns:a16="http://schemas.microsoft.com/office/drawing/2014/main" id="{41D7F498-4E69-2B15-13ED-4ABC5C5C2414}"/>
              </a:ext>
            </a:extLst>
          </p:cNvPr>
          <p:cNvPicPr>
            <a:picLocks noChangeAspect="1" noChangeArrowheads="1"/>
          </p:cNvPicPr>
          <p:nvPr/>
        </p:nvPicPr>
        <p:blipFill>
          <a:blip r:embed="rId22" cstate="print">
            <a:extLst>
              <a:ext uri="{28A0092B-C50C-407E-A947-70E740481C1C}">
                <a14:useLocalDpi xmlns:a14="http://schemas.microsoft.com/office/drawing/2010/main"/>
              </a:ext>
            </a:extLst>
          </a:blip>
          <a:srcRect/>
          <a:stretch>
            <a:fillRect/>
          </a:stretch>
        </p:blipFill>
        <p:spPr bwMode="auto">
          <a:xfrm>
            <a:off x="6548769" y="1360152"/>
            <a:ext cx="1242659" cy="214975"/>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 descr="Microsoft Redesigns Its Logo for the First Time in 25 Years, Here It Is ...">
            <a:extLst>
              <a:ext uri="{FF2B5EF4-FFF2-40B4-BE49-F238E27FC236}">
                <a16:creationId xmlns:a16="http://schemas.microsoft.com/office/drawing/2014/main" id="{F16D65BF-17D9-122E-BAF2-9366F69E81BC}"/>
              </a:ext>
            </a:extLst>
          </p:cNvPr>
          <p:cNvPicPr>
            <a:picLocks noChangeAspect="1" noChangeArrowheads="1"/>
          </p:cNvPicPr>
          <p:nvPr/>
        </p:nvPicPr>
        <p:blipFill rotWithShape="1">
          <a:blip r:embed="rId23" cstate="print">
            <a:extLst>
              <a:ext uri="{28A0092B-C50C-407E-A947-70E740481C1C}">
                <a14:useLocalDpi xmlns:a14="http://schemas.microsoft.com/office/drawing/2010/main"/>
              </a:ext>
            </a:extLst>
          </a:blip>
          <a:srcRect t="39484" b="38737"/>
          <a:stretch/>
        </p:blipFill>
        <p:spPr bwMode="auto">
          <a:xfrm>
            <a:off x="5080985" y="1343284"/>
            <a:ext cx="1266145" cy="24871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0">
            <a:extLst>
              <a:ext uri="{FF2B5EF4-FFF2-40B4-BE49-F238E27FC236}">
                <a16:creationId xmlns:a16="http://schemas.microsoft.com/office/drawing/2014/main" id="{0CAA87BF-173E-B87F-3564-73C3C142C38B}"/>
              </a:ext>
            </a:extLst>
          </p:cNvPr>
          <p:cNvPicPr>
            <a:picLocks noChangeAspect="1" noChangeArrowheads="1"/>
          </p:cNvPicPr>
          <p:nvPr/>
        </p:nvPicPr>
        <p:blipFill>
          <a:blip r:embed="rId2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231959" y="1275618"/>
            <a:ext cx="589955" cy="384043"/>
          </a:xfrm>
          <a:prstGeom prst="rect">
            <a:avLst/>
          </a:prstGeom>
          <a:solidFill>
            <a:srgbClr val="FFFFFF"/>
          </a:solidFill>
          <a:ln>
            <a:solidFill>
              <a:srgbClr val="FFFFFF"/>
            </a:solidFill>
          </a:ln>
        </p:spPr>
      </p:pic>
      <p:pic>
        <p:nvPicPr>
          <p:cNvPr id="44" name="Picture 43">
            <a:extLst>
              <a:ext uri="{FF2B5EF4-FFF2-40B4-BE49-F238E27FC236}">
                <a16:creationId xmlns:a16="http://schemas.microsoft.com/office/drawing/2014/main" id="{83D4548E-8895-1FB6-B5BA-4875578FCFA2}"/>
              </a:ext>
            </a:extLst>
          </p:cNvPr>
          <p:cNvPicPr>
            <a:picLocks noChangeAspect="1"/>
          </p:cNvPicPr>
          <p:nvPr/>
        </p:nvPicPr>
        <p:blipFill>
          <a:blip r:embed="rId25">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023554" y="1341671"/>
            <a:ext cx="961862" cy="251937"/>
          </a:xfrm>
          <a:prstGeom prst="rect">
            <a:avLst/>
          </a:prstGeom>
          <a:solidFill>
            <a:srgbClr val="FFFFFF"/>
          </a:solidFill>
          <a:ln>
            <a:solidFill>
              <a:srgbClr val="FFFFFF"/>
            </a:solidFill>
          </a:ln>
        </p:spPr>
      </p:pic>
      <p:pic>
        <p:nvPicPr>
          <p:cNvPr id="45" name="Picture 2">
            <a:extLst>
              <a:ext uri="{FF2B5EF4-FFF2-40B4-BE49-F238E27FC236}">
                <a16:creationId xmlns:a16="http://schemas.microsoft.com/office/drawing/2014/main" id="{F6C41597-2CDC-2A68-7C22-162A1304D74D}"/>
              </a:ext>
            </a:extLst>
          </p:cNvPr>
          <p:cNvPicPr>
            <a:picLocks noChangeAspect="1" noChangeArrowheads="1"/>
          </p:cNvPicPr>
          <p:nvPr/>
        </p:nvPicPr>
        <p:blipFill>
          <a:blip r:embed="rId26" cstate="hqprint">
            <a:extLst>
              <a:ext uri="{28A0092B-C50C-407E-A947-70E740481C1C}">
                <a14:useLocalDpi xmlns:a14="http://schemas.microsoft.com/office/drawing/2010/main"/>
              </a:ext>
            </a:extLst>
          </a:blip>
          <a:srcRect/>
          <a:stretch>
            <a:fillRect/>
          </a:stretch>
        </p:blipFill>
        <p:spPr bwMode="auto">
          <a:xfrm>
            <a:off x="9886205" y="2320724"/>
            <a:ext cx="1379022" cy="212158"/>
          </a:xfrm>
          <a:prstGeom prst="rect">
            <a:avLst/>
          </a:prstGeom>
          <a:noFill/>
          <a:extLst>
            <a:ext uri="{909E8E84-426E-40DD-AFC4-6F175D3DCCD1}">
              <a14:hiddenFill xmlns:a14="http://schemas.microsoft.com/office/drawing/2010/main">
                <a:solidFill>
                  <a:srgbClr val="FFFFFF"/>
                </a:solidFill>
              </a14:hiddenFill>
            </a:ext>
          </a:extLst>
        </p:spPr>
      </p:pic>
      <p:cxnSp>
        <p:nvCxnSpPr>
          <p:cNvPr id="94" name="Straight Connector 93">
            <a:extLst>
              <a:ext uri="{FF2B5EF4-FFF2-40B4-BE49-F238E27FC236}">
                <a16:creationId xmlns:a16="http://schemas.microsoft.com/office/drawing/2014/main" id="{949E245F-7A75-612C-9A82-DFA33213B0CA}"/>
              </a:ext>
            </a:extLst>
          </p:cNvPr>
          <p:cNvCxnSpPr>
            <a:cxnSpLocks/>
          </p:cNvCxnSpPr>
          <p:nvPr/>
        </p:nvCxnSpPr>
        <p:spPr>
          <a:xfrm>
            <a:off x="8708449" y="5281012"/>
            <a:ext cx="1080549" cy="630316"/>
          </a:xfrm>
          <a:prstGeom prst="line">
            <a:avLst/>
          </a:prstGeom>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A67C3418-98B1-7972-7A3E-09C85D0A2EAA}"/>
              </a:ext>
            </a:extLst>
          </p:cNvPr>
          <p:cNvCxnSpPr>
            <a:cxnSpLocks/>
          </p:cNvCxnSpPr>
          <p:nvPr/>
        </p:nvCxnSpPr>
        <p:spPr>
          <a:xfrm flipV="1">
            <a:off x="5835233" y="5255022"/>
            <a:ext cx="1095859" cy="656306"/>
          </a:xfrm>
          <a:prstGeom prst="line">
            <a:avLst/>
          </a:prstGeom>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16B3BA44-0389-849A-E47C-DFE5B7725521}"/>
              </a:ext>
            </a:extLst>
          </p:cNvPr>
          <p:cNvCxnSpPr>
            <a:cxnSpLocks/>
          </p:cNvCxnSpPr>
          <p:nvPr/>
        </p:nvCxnSpPr>
        <p:spPr>
          <a:xfrm flipV="1">
            <a:off x="8882946" y="2420529"/>
            <a:ext cx="909489" cy="319836"/>
          </a:xfrm>
          <a:prstGeom prst="line">
            <a:avLst/>
          </a:prstGeom>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EF9C59CE-FD09-AFDC-C7E2-4191D40E5177}"/>
              </a:ext>
            </a:extLst>
          </p:cNvPr>
          <p:cNvCxnSpPr>
            <a:cxnSpLocks/>
          </p:cNvCxnSpPr>
          <p:nvPr/>
        </p:nvCxnSpPr>
        <p:spPr>
          <a:xfrm>
            <a:off x="9458877" y="4124865"/>
            <a:ext cx="33355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9D1EAA7D-26C0-8441-DE33-5E3AF1B35915}"/>
              </a:ext>
            </a:extLst>
          </p:cNvPr>
          <p:cNvCxnSpPr>
            <a:cxnSpLocks/>
          </p:cNvCxnSpPr>
          <p:nvPr/>
        </p:nvCxnSpPr>
        <p:spPr>
          <a:xfrm>
            <a:off x="5835233" y="2420529"/>
            <a:ext cx="945893" cy="301107"/>
          </a:xfrm>
          <a:prstGeom prst="line">
            <a:avLst/>
          </a:prstGeom>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AEE915C6-0EBF-DFCA-0096-B4CEC781E72A}"/>
              </a:ext>
            </a:extLst>
          </p:cNvPr>
          <p:cNvCxnSpPr>
            <a:cxnSpLocks/>
          </p:cNvCxnSpPr>
          <p:nvPr/>
        </p:nvCxnSpPr>
        <p:spPr>
          <a:xfrm>
            <a:off x="5837689" y="4124865"/>
            <a:ext cx="338328" cy="0"/>
          </a:xfrm>
          <a:prstGeom prst="line">
            <a:avLst/>
          </a:prstGeom>
        </p:spPr>
        <p:style>
          <a:lnRef idx="1">
            <a:schemeClr val="accent1"/>
          </a:lnRef>
          <a:fillRef idx="0">
            <a:schemeClr val="accent1"/>
          </a:fillRef>
          <a:effectRef idx="0">
            <a:schemeClr val="accent1"/>
          </a:effectRef>
          <a:fontRef idx="minor">
            <a:schemeClr val="tx1"/>
          </a:fontRef>
        </p:style>
      </p:cxnSp>
      <p:pic>
        <p:nvPicPr>
          <p:cNvPr id="85" name="Picture 2" descr="Okta Logo, symbol, meaning, history, PNG, brand">
            <a:extLst>
              <a:ext uri="{FF2B5EF4-FFF2-40B4-BE49-F238E27FC236}">
                <a16:creationId xmlns:a16="http://schemas.microsoft.com/office/drawing/2014/main" id="{0377AF1A-291C-1B8B-EB78-E060B0BEAE49}"/>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9924471" y="3912139"/>
            <a:ext cx="521942" cy="271931"/>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8" descr="Saviynt - Cybersecurity Excellence Awards">
            <a:extLst>
              <a:ext uri="{FF2B5EF4-FFF2-40B4-BE49-F238E27FC236}">
                <a16:creationId xmlns:a16="http://schemas.microsoft.com/office/drawing/2014/main" id="{A087533B-2BBF-8ED6-8EAA-B789C40BA8D7}"/>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9924471" y="3691447"/>
            <a:ext cx="586034" cy="189313"/>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10" descr="cdn.softwarereviews.com/production/logos/offerings...">
            <a:extLst>
              <a:ext uri="{FF2B5EF4-FFF2-40B4-BE49-F238E27FC236}">
                <a16:creationId xmlns:a16="http://schemas.microsoft.com/office/drawing/2014/main" id="{55DD29E7-9CEB-4E3F-4F65-F8EA683CB8F6}"/>
              </a:ext>
            </a:extLst>
          </p:cNvPr>
          <p:cNvPicPr>
            <a:picLocks noChangeAspect="1" noChangeArrowheads="1"/>
          </p:cNvPicPr>
          <p:nvPr/>
        </p:nvPicPr>
        <p:blipFill rotWithShape="1">
          <a:blip r:embed="rId29" cstate="print">
            <a:extLst>
              <a:ext uri="{28A0092B-C50C-407E-A947-70E740481C1C}">
                <a14:useLocalDpi xmlns:a14="http://schemas.microsoft.com/office/drawing/2010/main" val="0"/>
              </a:ext>
            </a:extLst>
          </a:blip>
          <a:srcRect b="27000"/>
          <a:stretch/>
        </p:blipFill>
        <p:spPr bwMode="auto">
          <a:xfrm>
            <a:off x="11312148" y="4205577"/>
            <a:ext cx="631966" cy="489155"/>
          </a:xfrm>
          <a:prstGeom prst="rect">
            <a:avLst/>
          </a:prstGeom>
          <a:noFill/>
          <a:extLst>
            <a:ext uri="{909E8E84-426E-40DD-AFC4-6F175D3DCCD1}">
              <a14:hiddenFill xmlns:a14="http://schemas.microsoft.com/office/drawing/2010/main">
                <a:solidFill>
                  <a:srgbClr val="FFFFFF"/>
                </a:solidFill>
              </a14:hiddenFill>
            </a:ext>
          </a:extLst>
        </p:spPr>
      </p:pic>
      <p:pic>
        <p:nvPicPr>
          <p:cNvPr id="143" name="Picture 142">
            <a:extLst>
              <a:ext uri="{FF2B5EF4-FFF2-40B4-BE49-F238E27FC236}">
                <a16:creationId xmlns:a16="http://schemas.microsoft.com/office/drawing/2014/main" id="{150083B9-8048-CA73-0CB9-75D66887988D}"/>
              </a:ext>
            </a:extLst>
          </p:cNvPr>
          <p:cNvPicPr>
            <a:picLocks noChangeAspect="1"/>
          </p:cNvPicPr>
          <p:nvPr/>
        </p:nvPicPr>
        <p:blipFill>
          <a:blip r:embed="rId30"/>
          <a:stretch>
            <a:fillRect/>
          </a:stretch>
        </p:blipFill>
        <p:spPr>
          <a:xfrm>
            <a:off x="9875232" y="2635328"/>
            <a:ext cx="697970" cy="229899"/>
          </a:xfrm>
          <a:prstGeom prst="rect">
            <a:avLst/>
          </a:prstGeom>
        </p:spPr>
      </p:pic>
      <p:pic>
        <p:nvPicPr>
          <p:cNvPr id="153" name="Picture 152">
            <a:extLst>
              <a:ext uri="{FF2B5EF4-FFF2-40B4-BE49-F238E27FC236}">
                <a16:creationId xmlns:a16="http://schemas.microsoft.com/office/drawing/2014/main" id="{22D886DB-464A-94A7-F376-1D5465D6322C}"/>
              </a:ext>
            </a:extLst>
          </p:cNvPr>
          <p:cNvPicPr>
            <a:picLocks noChangeAspect="1"/>
          </p:cNvPicPr>
          <p:nvPr/>
        </p:nvPicPr>
        <p:blipFill>
          <a:blip r:embed="rId31" cstate="print">
            <a:extLst>
              <a:ext uri="{28A0092B-C50C-407E-A947-70E740481C1C}">
                <a14:useLocalDpi xmlns:a14="http://schemas.microsoft.com/office/drawing/2010/main"/>
              </a:ext>
            </a:extLst>
          </a:blip>
          <a:stretch>
            <a:fillRect/>
          </a:stretch>
        </p:blipFill>
        <p:spPr>
          <a:xfrm>
            <a:off x="10494353" y="5418867"/>
            <a:ext cx="646772" cy="102868"/>
          </a:xfrm>
          <a:prstGeom prst="rect">
            <a:avLst/>
          </a:prstGeom>
          <a:solidFill>
            <a:srgbClr val="FFFFFF"/>
          </a:solidFill>
          <a:ln>
            <a:solidFill>
              <a:srgbClr val="FFFFFF"/>
            </a:solidFill>
          </a:ln>
        </p:spPr>
      </p:pic>
      <p:pic>
        <p:nvPicPr>
          <p:cNvPr id="159" name="Picture 158" descr="A yellow arrow on a black background&#10;&#10;Description automatically generated">
            <a:extLst>
              <a:ext uri="{FF2B5EF4-FFF2-40B4-BE49-F238E27FC236}">
                <a16:creationId xmlns:a16="http://schemas.microsoft.com/office/drawing/2014/main" id="{F1742BD9-4D3C-430A-C72A-AA4AC448EA9F}"/>
              </a:ext>
            </a:extLst>
          </p:cNvPr>
          <p:cNvPicPr>
            <a:picLocks noChangeAspect="1"/>
          </p:cNvPicPr>
          <p:nvPr/>
        </p:nvPicPr>
        <p:blipFill>
          <a:blip r:embed="rId32" cstate="print">
            <a:extLst>
              <a:ext uri="{28A0092B-C50C-407E-A947-70E740481C1C}">
                <a14:useLocalDpi xmlns:a14="http://schemas.microsoft.com/office/drawing/2010/main"/>
              </a:ext>
            </a:extLst>
          </a:blip>
          <a:stretch>
            <a:fillRect/>
          </a:stretch>
        </p:blipFill>
        <p:spPr>
          <a:xfrm>
            <a:off x="9876296" y="2963248"/>
            <a:ext cx="894623" cy="274195"/>
          </a:xfrm>
          <a:prstGeom prst="rect">
            <a:avLst/>
          </a:prstGeom>
        </p:spPr>
      </p:pic>
      <p:pic>
        <p:nvPicPr>
          <p:cNvPr id="165" name="Picture 6" descr="SailPoint | Identity Security for the Cloud Enterprise">
            <a:extLst>
              <a:ext uri="{FF2B5EF4-FFF2-40B4-BE49-F238E27FC236}">
                <a16:creationId xmlns:a16="http://schemas.microsoft.com/office/drawing/2014/main" id="{59BFD759-71CC-C7AC-AC63-E530AADCC9AB}"/>
              </a:ext>
            </a:extLst>
          </p:cNvPr>
          <p:cNvPicPr>
            <a:picLocks noChangeAspect="1" noChangeArrowheads="1"/>
          </p:cNvPicPr>
          <p:nvPr/>
        </p:nvPicPr>
        <p:blipFill rotWithShape="1">
          <a:blip r:embed="rId33" cstate="print">
            <a:extLst>
              <a:ext uri="{28A0092B-C50C-407E-A947-70E740481C1C}">
                <a14:useLocalDpi xmlns:a14="http://schemas.microsoft.com/office/drawing/2010/main" val="0"/>
              </a:ext>
            </a:extLst>
          </a:blip>
          <a:srcRect l="6531" t="15579" r="4543" b="18936"/>
          <a:stretch/>
        </p:blipFill>
        <p:spPr bwMode="auto">
          <a:xfrm>
            <a:off x="10680986" y="3678263"/>
            <a:ext cx="575310" cy="15966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E95FE021-FA0A-5F31-6DD9-3A946B8FA974}"/>
              </a:ext>
            </a:extLst>
          </p:cNvPr>
          <p:cNvPicPr>
            <a:picLocks noChangeAspect="1" noChangeArrowheads="1"/>
          </p:cNvPicPr>
          <p:nvPr/>
        </p:nvPicPr>
        <p:blipFill rotWithShape="1">
          <a:blip r:embed="rId34" cstate="print">
            <a:extLst>
              <a:ext uri="{28A0092B-C50C-407E-A947-70E740481C1C}">
                <a14:useLocalDpi xmlns:a14="http://schemas.microsoft.com/office/drawing/2010/main" val="0"/>
              </a:ext>
            </a:extLst>
          </a:blip>
          <a:srcRect l="6498" t="31165" r="6372" b="33730"/>
          <a:stretch/>
        </p:blipFill>
        <p:spPr bwMode="auto">
          <a:xfrm>
            <a:off x="10741788" y="2642742"/>
            <a:ext cx="817372" cy="172678"/>
          </a:xfrm>
          <a:prstGeom prst="rect">
            <a:avLst/>
          </a:prstGeom>
          <a:noFill/>
          <a:extLst>
            <a:ext uri="{909E8E84-426E-40DD-AFC4-6F175D3DCCD1}">
              <a14:hiddenFill xmlns:a14="http://schemas.microsoft.com/office/drawing/2010/main">
                <a:solidFill>
                  <a:srgbClr val="FFFFFF"/>
                </a:solidFill>
              </a14:hiddenFill>
            </a:ext>
          </a:extLst>
        </p:spPr>
      </p:pic>
      <p:pic>
        <p:nvPicPr>
          <p:cNvPr id="171" name="Picture 1" descr="cid:clip_image001.png">
            <a:extLst>
              <a:ext uri="{FF2B5EF4-FFF2-40B4-BE49-F238E27FC236}">
                <a16:creationId xmlns:a16="http://schemas.microsoft.com/office/drawing/2014/main" id="{EEDF43A0-BAFB-E7A7-7CBA-1CEF2540A062}"/>
              </a:ext>
            </a:extLst>
          </p:cNvPr>
          <p:cNvPicPr>
            <a:picLocks noChangeAspect="1" noChangeArrowheads="1"/>
          </p:cNvPicPr>
          <p:nvPr/>
        </p:nvPicPr>
        <p:blipFill>
          <a:blip r:embed="rId35">
            <a:extLst>
              <a:ext uri="{28A0092B-C50C-407E-A947-70E740481C1C}">
                <a14:useLocalDpi xmlns:a14="http://schemas.microsoft.com/office/drawing/2010/main"/>
              </a:ext>
            </a:extLst>
          </a:blip>
          <a:srcRect/>
          <a:stretch>
            <a:fillRect/>
          </a:stretch>
        </p:blipFill>
        <p:spPr bwMode="auto">
          <a:xfrm>
            <a:off x="4436680" y="2891823"/>
            <a:ext cx="503963" cy="112165"/>
          </a:xfrm>
          <a:prstGeom prst="rect">
            <a:avLst/>
          </a:prstGeom>
          <a:solidFill>
            <a:srgbClr val="FFFFFF"/>
          </a:solidFill>
          <a:ln w="9525">
            <a:solidFill>
              <a:srgbClr val="000000"/>
            </a:solidFill>
            <a:miter lim="800000"/>
            <a:headEnd/>
            <a:tailEnd/>
          </a:ln>
        </p:spPr>
      </p:pic>
      <p:pic>
        <p:nvPicPr>
          <p:cNvPr id="172" name="Picture 171">
            <a:extLst>
              <a:ext uri="{FF2B5EF4-FFF2-40B4-BE49-F238E27FC236}">
                <a16:creationId xmlns:a16="http://schemas.microsoft.com/office/drawing/2014/main" id="{26F7EEB6-2A6A-DDF4-AB3E-8F420B9A3478}"/>
              </a:ext>
            </a:extLst>
          </p:cNvPr>
          <p:cNvPicPr>
            <a:picLocks noChangeAspect="1"/>
          </p:cNvPicPr>
          <p:nvPr/>
        </p:nvPicPr>
        <p:blipFill rotWithShape="1">
          <a:blip r:embed="rId36" cstate="hqprint">
            <a:extLst>
              <a:ext uri="{28A0092B-C50C-407E-A947-70E740481C1C}">
                <a14:useLocalDpi xmlns:a14="http://schemas.microsoft.com/office/drawing/2010/main"/>
              </a:ext>
            </a:extLst>
          </a:blip>
          <a:srcRect/>
          <a:stretch/>
        </p:blipFill>
        <p:spPr>
          <a:xfrm>
            <a:off x="4507401" y="2287709"/>
            <a:ext cx="318825" cy="278830"/>
          </a:xfrm>
          <a:prstGeom prst="rect">
            <a:avLst/>
          </a:prstGeom>
        </p:spPr>
      </p:pic>
      <p:pic>
        <p:nvPicPr>
          <p:cNvPr id="174" name="Picture 173">
            <a:extLst>
              <a:ext uri="{FF2B5EF4-FFF2-40B4-BE49-F238E27FC236}">
                <a16:creationId xmlns:a16="http://schemas.microsoft.com/office/drawing/2014/main" id="{6F56B8C5-2264-1B5D-C741-33F617280EBF}"/>
              </a:ext>
            </a:extLst>
          </p:cNvPr>
          <p:cNvPicPr>
            <a:picLocks noChangeAspect="1"/>
          </p:cNvPicPr>
          <p:nvPr/>
        </p:nvPicPr>
        <p:blipFill rotWithShape="1">
          <a:blip r:embed="rId37" cstate="hqprint">
            <a:extLst>
              <a:ext uri="{28A0092B-C50C-407E-A947-70E740481C1C}">
                <a14:useLocalDpi xmlns:a14="http://schemas.microsoft.com/office/drawing/2010/main"/>
              </a:ext>
            </a:extLst>
          </a:blip>
          <a:srcRect/>
          <a:stretch/>
        </p:blipFill>
        <p:spPr>
          <a:xfrm>
            <a:off x="5197110" y="5612273"/>
            <a:ext cx="558383" cy="183578"/>
          </a:xfrm>
          <a:prstGeom prst="rect">
            <a:avLst/>
          </a:prstGeom>
        </p:spPr>
      </p:pic>
      <p:pic>
        <p:nvPicPr>
          <p:cNvPr id="177" name="Picture 6" descr="Vulcan Cyber Launches Remedy Cloud, Providing Free Access to Thousands ...">
            <a:extLst>
              <a:ext uri="{FF2B5EF4-FFF2-40B4-BE49-F238E27FC236}">
                <a16:creationId xmlns:a16="http://schemas.microsoft.com/office/drawing/2014/main" id="{40AC272D-A5A7-4B60-75FE-C0B4F631CAF1}"/>
              </a:ext>
            </a:extLst>
          </p:cNvPr>
          <p:cNvPicPr>
            <a:picLocks noChangeAspect="1" noChangeArrowheads="1"/>
          </p:cNvPicPr>
          <p:nvPr/>
        </p:nvPicPr>
        <p:blipFill rotWithShape="1">
          <a:blip r:embed="rId38" cstate="hqprint">
            <a:extLst>
              <a:ext uri="{28A0092B-C50C-407E-A947-70E740481C1C}">
                <a14:useLocalDpi xmlns:a14="http://schemas.microsoft.com/office/drawing/2010/main"/>
              </a:ext>
            </a:extLst>
          </a:blip>
          <a:srcRect/>
          <a:stretch/>
        </p:blipFill>
        <p:spPr bwMode="auto">
          <a:xfrm>
            <a:off x="5218935" y="2125951"/>
            <a:ext cx="532959" cy="100310"/>
          </a:xfrm>
          <a:prstGeom prst="rect">
            <a:avLst/>
          </a:prstGeom>
          <a:noFill/>
          <a:extLst>
            <a:ext uri="{909E8E84-426E-40DD-AFC4-6F175D3DCCD1}">
              <a14:hiddenFill xmlns:a14="http://schemas.microsoft.com/office/drawing/2010/main">
                <a:solidFill>
                  <a:srgbClr val="FFFFFF"/>
                </a:solidFill>
              </a14:hiddenFill>
            </a:ext>
          </a:extLst>
        </p:spPr>
      </p:pic>
      <p:pic>
        <p:nvPicPr>
          <p:cNvPr id="178" name="Picture 2">
            <a:extLst>
              <a:ext uri="{FF2B5EF4-FFF2-40B4-BE49-F238E27FC236}">
                <a16:creationId xmlns:a16="http://schemas.microsoft.com/office/drawing/2014/main" id="{F8FB68B9-DAC8-B5B0-AD8A-A116649365C7}"/>
              </a:ext>
            </a:extLst>
          </p:cNvPr>
          <p:cNvPicPr>
            <a:picLocks noChangeAspect="1" noChangeArrowheads="1"/>
          </p:cNvPicPr>
          <p:nvPr/>
        </p:nvPicPr>
        <p:blipFill>
          <a:blip r:embed="rId39" cstate="print">
            <a:extLst>
              <a:ext uri="{28A0092B-C50C-407E-A947-70E740481C1C}">
                <a14:useLocalDpi xmlns:a14="http://schemas.microsoft.com/office/drawing/2010/main" val="0"/>
              </a:ext>
            </a:extLst>
          </a:blip>
          <a:srcRect/>
          <a:stretch>
            <a:fillRect/>
          </a:stretch>
        </p:blipFill>
        <p:spPr bwMode="auto">
          <a:xfrm>
            <a:off x="4972317" y="2641990"/>
            <a:ext cx="773499" cy="142253"/>
          </a:xfrm>
          <a:prstGeom prst="rect">
            <a:avLst/>
          </a:prstGeom>
          <a:noFill/>
          <a:extLst>
            <a:ext uri="{909E8E84-426E-40DD-AFC4-6F175D3DCCD1}">
              <a14:hiddenFill xmlns:a14="http://schemas.microsoft.com/office/drawing/2010/main">
                <a:solidFill>
                  <a:srgbClr val="FFFFFF"/>
                </a:solidFill>
              </a14:hiddenFill>
            </a:ext>
          </a:extLst>
        </p:spPr>
      </p:pic>
      <p:pic>
        <p:nvPicPr>
          <p:cNvPr id="179" name="Picture 2" descr="Risk Management | CyberWhite">
            <a:extLst>
              <a:ext uri="{FF2B5EF4-FFF2-40B4-BE49-F238E27FC236}">
                <a16:creationId xmlns:a16="http://schemas.microsoft.com/office/drawing/2014/main" id="{64F52571-E423-835F-3711-7AA25C6FC47F}"/>
              </a:ext>
            </a:extLst>
          </p:cNvPr>
          <p:cNvPicPr>
            <a:picLocks noChangeAspect="1" noChangeArrowheads="1"/>
          </p:cNvPicPr>
          <p:nvPr/>
        </p:nvPicPr>
        <p:blipFill>
          <a:blip r:embed="rId40" cstate="print">
            <a:extLst>
              <a:ext uri="{28A0092B-C50C-407E-A947-70E740481C1C}">
                <a14:useLocalDpi xmlns:a14="http://schemas.microsoft.com/office/drawing/2010/main" val="0"/>
              </a:ext>
            </a:extLst>
          </a:blip>
          <a:srcRect/>
          <a:stretch>
            <a:fillRect/>
          </a:stretch>
        </p:blipFill>
        <p:spPr bwMode="auto">
          <a:xfrm>
            <a:off x="4969490" y="3689019"/>
            <a:ext cx="813239" cy="378969"/>
          </a:xfrm>
          <a:prstGeom prst="rect">
            <a:avLst/>
          </a:prstGeom>
          <a:noFill/>
          <a:extLst>
            <a:ext uri="{909E8E84-426E-40DD-AFC4-6F175D3DCCD1}">
              <a14:hiddenFill xmlns:a14="http://schemas.microsoft.com/office/drawing/2010/main">
                <a:solidFill>
                  <a:srgbClr val="FFFFFF"/>
                </a:solidFill>
              </a14:hiddenFill>
            </a:ext>
          </a:extLst>
        </p:spPr>
      </p:pic>
      <p:sp>
        <p:nvSpPr>
          <p:cNvPr id="180" name="Rectangle 179">
            <a:extLst>
              <a:ext uri="{FF2B5EF4-FFF2-40B4-BE49-F238E27FC236}">
                <a16:creationId xmlns:a16="http://schemas.microsoft.com/office/drawing/2014/main" id="{635087CB-E8AA-0209-B826-3915C2115D64}"/>
              </a:ext>
            </a:extLst>
          </p:cNvPr>
          <p:cNvSpPr/>
          <p:nvPr/>
        </p:nvSpPr>
        <p:spPr>
          <a:xfrm>
            <a:off x="1349807" y="5067585"/>
            <a:ext cx="2535242" cy="10724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nchorCtr="0">
            <a:noAutofit/>
          </a:bodyPr>
          <a:lstStyle/>
          <a:p>
            <a:pPr marL="0" marR="0" lvl="0" indent="0" algn="l" defTabSz="780187"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a:ln>
                  <a:noFill/>
                </a:ln>
                <a:solidFill>
                  <a:schemeClr val="tx1"/>
                </a:solidFill>
                <a:effectLst/>
                <a:uLnTx/>
                <a:uFillTx/>
                <a:ea typeface="Helvetica Neue Light" charset="0"/>
                <a:cs typeface="Helvetica Neue Light" charset="0"/>
              </a:rPr>
              <a:t>38</a:t>
            </a:r>
            <a:r>
              <a:rPr lang="en-US" sz="3200" b="1">
                <a:solidFill>
                  <a:schemeClr val="tx1"/>
                </a:solidFill>
                <a:ea typeface="Helvetica Neue Light" charset="0"/>
                <a:cs typeface="Helvetica Neue Light" charset="0"/>
              </a:rPr>
              <a:t> </a:t>
            </a:r>
            <a:r>
              <a:rPr lang="en-US" sz="1400" b="1" kern="1200">
                <a:solidFill>
                  <a:schemeClr val="tx1"/>
                </a:solidFill>
                <a:ea typeface="Helvetica Neue Light" charset="0"/>
                <a:cs typeface="Helvetica Neue Light" charset="0"/>
              </a:rPr>
              <a:t>C</a:t>
            </a:r>
            <a:r>
              <a:rPr kumimoji="0" lang="en-US" sz="1400" b="1" i="0" u="none" strike="noStrike" kern="1200" cap="none" spc="0" normalizeH="0" baseline="0" noProof="0">
                <a:ln>
                  <a:noFill/>
                </a:ln>
                <a:solidFill>
                  <a:schemeClr val="tx1"/>
                </a:solidFill>
                <a:effectLst/>
                <a:uLnTx/>
                <a:uFillTx/>
                <a:ea typeface="+mn-ea"/>
                <a:cs typeface="+mn-cs"/>
              </a:rPr>
              <a:t>apability Partners</a:t>
            </a:r>
          </a:p>
          <a:p>
            <a:pPr marL="0" marR="0" lvl="0" indent="0" algn="l" defTabSz="780187" rtl="0" eaLnBrk="1" fontAlgn="base" latinLnBrk="0" hangingPunct="1">
              <a:lnSpc>
                <a:spcPct val="100000"/>
              </a:lnSpc>
              <a:spcBef>
                <a:spcPct val="0"/>
              </a:spcBef>
              <a:spcAft>
                <a:spcPct val="0"/>
              </a:spcAft>
              <a:buClrTx/>
              <a:buSzTx/>
              <a:buFontTx/>
              <a:buNone/>
              <a:tabLst/>
              <a:defRPr/>
            </a:pPr>
            <a:r>
              <a:rPr lang="en-US" sz="1200">
                <a:solidFill>
                  <a:schemeClr val="tx1"/>
                </a:solidFill>
                <a:ea typeface="Helvetica Neue Light" charset="0"/>
                <a:cs typeface="Helvetica Neue Light" charset="0"/>
              </a:rPr>
              <a:t>Build leading capabilities in the strategy, design and delivery of leading security product vendors </a:t>
            </a:r>
            <a:endParaRPr lang="en-US" sz="1200" i="0" u="none" strike="noStrike" kern="0" cap="none" spc="0" normalizeH="0" baseline="0" noProof="0">
              <a:ln>
                <a:noFill/>
              </a:ln>
              <a:solidFill>
                <a:schemeClr val="tx1"/>
              </a:solidFill>
              <a:effectLst/>
              <a:uLnTx/>
              <a:uFillTx/>
              <a:ea typeface="Helvetica Neue Light" charset="0"/>
              <a:cs typeface="Helvetica Neue Light" charset="0"/>
            </a:endParaRPr>
          </a:p>
        </p:txBody>
      </p:sp>
      <p:sp>
        <p:nvSpPr>
          <p:cNvPr id="181" name="Rectangle 180">
            <a:extLst>
              <a:ext uri="{FF2B5EF4-FFF2-40B4-BE49-F238E27FC236}">
                <a16:creationId xmlns:a16="http://schemas.microsoft.com/office/drawing/2014/main" id="{174C6FC1-F0C6-0889-7870-1810D8EC5094}"/>
              </a:ext>
            </a:extLst>
          </p:cNvPr>
          <p:cNvSpPr/>
          <p:nvPr/>
        </p:nvSpPr>
        <p:spPr>
          <a:xfrm>
            <a:off x="1349807" y="3711938"/>
            <a:ext cx="3162120" cy="11505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nchorCtr="0">
            <a:noAutofit/>
          </a:bodyPr>
          <a:lstStyle/>
          <a:p>
            <a:pPr marL="0" marR="0" lvl="0" indent="0" algn="l" defTabSz="780187" rtl="0" eaLnBrk="1" fontAlgn="base" latinLnBrk="0" hangingPunct="1">
              <a:lnSpc>
                <a:spcPct val="100000"/>
              </a:lnSpc>
              <a:spcBef>
                <a:spcPct val="0"/>
              </a:spcBef>
              <a:spcAft>
                <a:spcPct val="0"/>
              </a:spcAft>
              <a:buClrTx/>
              <a:buSzTx/>
              <a:buFontTx/>
              <a:buNone/>
              <a:tabLst/>
              <a:defRPr/>
            </a:pPr>
            <a:r>
              <a:rPr lang="en-US" sz="3200" b="1">
                <a:solidFill>
                  <a:schemeClr val="tx1"/>
                </a:solidFill>
                <a:ea typeface="Helvetica Neue Light" charset="0"/>
                <a:cs typeface="Helvetica Neue Light" charset="0"/>
              </a:rPr>
              <a:t>6 </a:t>
            </a:r>
            <a:r>
              <a:rPr lang="en-US" sz="1400" b="1" kern="1200">
                <a:solidFill>
                  <a:schemeClr val="tx1"/>
                </a:solidFill>
                <a:ea typeface="Helvetica Neue Light" charset="0"/>
                <a:cs typeface="Helvetica Neue Light" charset="0"/>
              </a:rPr>
              <a:t>Venture</a:t>
            </a:r>
            <a:r>
              <a:rPr lang="en-US" sz="1400" b="1" kern="1200">
                <a:solidFill>
                  <a:schemeClr val="tx1"/>
                </a:solidFill>
              </a:rPr>
              <a:t> </a:t>
            </a:r>
            <a:r>
              <a:rPr kumimoji="0" lang="en-US" sz="1400" b="1" i="0" u="none" strike="noStrike" kern="1200" cap="none" spc="0" normalizeH="0" baseline="0" noProof="0">
                <a:ln>
                  <a:noFill/>
                </a:ln>
                <a:solidFill>
                  <a:schemeClr val="tx1"/>
                </a:solidFill>
                <a:effectLst/>
                <a:uLnTx/>
                <a:uFillTx/>
                <a:ea typeface="+mn-ea"/>
                <a:cs typeface="+mn-cs"/>
              </a:rPr>
              <a:t>Partners</a:t>
            </a:r>
          </a:p>
          <a:p>
            <a:pPr defTabSz="780187" fontAlgn="base" hangingPunct="1">
              <a:spcBef>
                <a:spcPct val="0"/>
              </a:spcBef>
              <a:spcAft>
                <a:spcPct val="0"/>
              </a:spcAft>
              <a:defRPr/>
            </a:pPr>
            <a:r>
              <a:rPr lang="en-US" sz="1200" kern="1200">
                <a:solidFill>
                  <a:schemeClr val="tx1"/>
                </a:solidFill>
              </a:rPr>
              <a:t>Wipro invests and partners with emerging technology companies that address critical needs in the security market</a:t>
            </a:r>
            <a:endParaRPr kumimoji="0" lang="en-US" sz="1200" i="0" u="none" strike="noStrike" kern="0" cap="none" spc="0" normalizeH="0" baseline="0" noProof="0">
              <a:ln>
                <a:noFill/>
              </a:ln>
              <a:solidFill>
                <a:schemeClr val="tx1"/>
              </a:solidFill>
              <a:effectLst/>
              <a:uLnTx/>
              <a:uFillTx/>
              <a:ea typeface="Helvetica Neue Light" charset="0"/>
              <a:cs typeface="Helvetica Neue Light" charset="0"/>
            </a:endParaRPr>
          </a:p>
        </p:txBody>
      </p:sp>
      <p:pic>
        <p:nvPicPr>
          <p:cNvPr id="182" name="Graphic 30">
            <a:extLst>
              <a:ext uri="{FF2B5EF4-FFF2-40B4-BE49-F238E27FC236}">
                <a16:creationId xmlns:a16="http://schemas.microsoft.com/office/drawing/2014/main" id="{11F21492-C53D-745D-F5F6-81255303953F}"/>
              </a:ext>
            </a:extLst>
          </p:cNvPr>
          <p:cNvPicPr>
            <a:picLocks noChangeAspect="1"/>
          </p:cNvPicPr>
          <p:nvPr/>
        </p:nvPicPr>
        <p:blipFill>
          <a:blip r:embed="rId41">
            <a:extLst>
              <a:ext uri="{96DAC541-7B7A-43D3-8B79-37D633B846F1}">
                <asvg:svgBlip xmlns:asvg="http://schemas.microsoft.com/office/drawing/2016/SVG/main" r:embed="rId42"/>
              </a:ext>
            </a:extLst>
          </a:blip>
          <a:srcRect/>
          <a:stretch/>
        </p:blipFill>
        <p:spPr>
          <a:xfrm>
            <a:off x="554494" y="2629673"/>
            <a:ext cx="626055" cy="626055"/>
          </a:xfrm>
          <a:prstGeom prst="rect">
            <a:avLst/>
          </a:prstGeom>
        </p:spPr>
      </p:pic>
      <p:pic>
        <p:nvPicPr>
          <p:cNvPr id="183" name="Graphic 182">
            <a:extLst>
              <a:ext uri="{FF2B5EF4-FFF2-40B4-BE49-F238E27FC236}">
                <a16:creationId xmlns:a16="http://schemas.microsoft.com/office/drawing/2014/main" id="{CF49A423-D139-E917-A6CF-37AAC8213C1F}"/>
              </a:ext>
            </a:extLst>
          </p:cNvPr>
          <p:cNvPicPr>
            <a:picLocks noChangeAspect="1"/>
          </p:cNvPicPr>
          <p:nvPr/>
        </p:nvPicPr>
        <p:blipFill>
          <a:blip r:embed="rId43">
            <a:extLst>
              <a:ext uri="{96DAC541-7B7A-43D3-8B79-37D633B846F1}">
                <asvg:svgBlip xmlns:asvg="http://schemas.microsoft.com/office/drawing/2016/SVG/main" r:embed="rId44"/>
              </a:ext>
            </a:extLst>
          </a:blip>
          <a:srcRect/>
          <a:stretch/>
        </p:blipFill>
        <p:spPr>
          <a:xfrm>
            <a:off x="569424" y="5247714"/>
            <a:ext cx="596195" cy="596195"/>
          </a:xfrm>
          <a:prstGeom prst="rect">
            <a:avLst/>
          </a:prstGeom>
        </p:spPr>
      </p:pic>
      <p:sp>
        <p:nvSpPr>
          <p:cNvPr id="186" name="Rectangle 185">
            <a:extLst>
              <a:ext uri="{FF2B5EF4-FFF2-40B4-BE49-F238E27FC236}">
                <a16:creationId xmlns:a16="http://schemas.microsoft.com/office/drawing/2014/main" id="{8B1627C2-ACBA-E047-84F1-A3B8D55B8FE7}"/>
              </a:ext>
            </a:extLst>
          </p:cNvPr>
          <p:cNvSpPr/>
          <p:nvPr/>
        </p:nvSpPr>
        <p:spPr>
          <a:xfrm>
            <a:off x="1349808" y="1317723"/>
            <a:ext cx="2753900" cy="10724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780187"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a:ln>
                  <a:noFill/>
                </a:ln>
                <a:solidFill>
                  <a:schemeClr val="tx1"/>
                </a:solidFill>
                <a:effectLst/>
                <a:uLnTx/>
                <a:uFillTx/>
                <a:ea typeface="Helvetica Neue Light" charset="0"/>
                <a:cs typeface="Helvetica Neue Light" charset="0"/>
              </a:rPr>
              <a:t>5 </a:t>
            </a:r>
            <a:r>
              <a:rPr kumimoji="0" lang="en-US" sz="1400" b="1" i="0" u="none" strike="noStrike" kern="1200" cap="none" spc="0" normalizeH="0" baseline="0" noProof="0">
                <a:ln>
                  <a:noFill/>
                </a:ln>
                <a:solidFill>
                  <a:schemeClr val="tx1"/>
                </a:solidFill>
                <a:effectLst/>
                <a:uLnTx/>
                <a:uFillTx/>
                <a:ea typeface="+mn-ea"/>
                <a:cs typeface="+mn-cs"/>
              </a:rPr>
              <a:t>Strategic Platform Partners</a:t>
            </a:r>
            <a:endParaRPr lang="en-US" sz="1400">
              <a:solidFill>
                <a:schemeClr val="tx1"/>
              </a:solidFill>
            </a:endParaRPr>
          </a:p>
          <a:p>
            <a:pPr defTabSz="780187" fontAlgn="base" hangingPunct="1">
              <a:spcBef>
                <a:spcPct val="0"/>
              </a:spcBef>
              <a:spcAft>
                <a:spcPct val="0"/>
              </a:spcAft>
              <a:defRPr/>
            </a:pPr>
            <a:r>
              <a:rPr lang="en-US" sz="1200" kern="1200">
                <a:solidFill>
                  <a:schemeClr val="tx1"/>
                </a:solidFill>
              </a:rPr>
              <a:t>Vigorous partnerships with broadly capable security players with aligning visions from strategy to technology  </a:t>
            </a:r>
            <a:endParaRPr lang="en-US" sz="1200" i="0" u="none" strike="noStrike" kern="1200" cap="none" spc="0" normalizeH="0" baseline="0" noProof="0">
              <a:ln>
                <a:noFill/>
              </a:ln>
              <a:solidFill>
                <a:schemeClr val="tx1"/>
              </a:solidFill>
              <a:effectLst/>
              <a:uLnTx/>
              <a:uFillTx/>
            </a:endParaRPr>
          </a:p>
        </p:txBody>
      </p:sp>
      <p:sp>
        <p:nvSpPr>
          <p:cNvPr id="188" name="Rectangle 187">
            <a:extLst>
              <a:ext uri="{FF2B5EF4-FFF2-40B4-BE49-F238E27FC236}">
                <a16:creationId xmlns:a16="http://schemas.microsoft.com/office/drawing/2014/main" id="{02DB7428-3248-9D53-0523-352E90618DEE}"/>
              </a:ext>
            </a:extLst>
          </p:cNvPr>
          <p:cNvSpPr/>
          <p:nvPr/>
        </p:nvSpPr>
        <p:spPr>
          <a:xfrm>
            <a:off x="1349807" y="2823882"/>
            <a:ext cx="2739008" cy="6956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noAutofit/>
          </a:bodyPr>
          <a:lstStyle/>
          <a:p>
            <a:pPr marL="0" marR="0" lvl="0" indent="0" algn="l" defTabSz="780187"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a:ln>
                  <a:noFill/>
                </a:ln>
                <a:solidFill>
                  <a:schemeClr val="tx1"/>
                </a:solidFill>
                <a:effectLst/>
                <a:uLnTx/>
                <a:uFillTx/>
                <a:ea typeface="Helvetica Neue Light" charset="0"/>
                <a:cs typeface="Helvetica Neue Light" charset="0"/>
              </a:rPr>
              <a:t>30 </a:t>
            </a:r>
            <a:r>
              <a:rPr lang="en-US" sz="1400" b="1" kern="1200">
                <a:solidFill>
                  <a:schemeClr val="tx1"/>
                </a:solidFill>
                <a:ea typeface="Helvetica Neue Light" charset="0"/>
                <a:cs typeface="Helvetica Neue Light" charset="0"/>
              </a:rPr>
              <a:t>Strat</a:t>
            </a:r>
            <a:r>
              <a:rPr lang="en-US" sz="1400" b="1" kern="1200">
                <a:solidFill>
                  <a:schemeClr val="tx1"/>
                </a:solidFill>
              </a:rPr>
              <a:t>egic Partners</a:t>
            </a:r>
          </a:p>
          <a:p>
            <a:pPr defTabSz="780187" fontAlgn="base" hangingPunct="1">
              <a:spcBef>
                <a:spcPct val="0"/>
              </a:spcBef>
              <a:spcAft>
                <a:spcPct val="0"/>
              </a:spcAft>
              <a:defRPr/>
            </a:pPr>
            <a:r>
              <a:rPr lang="en-US" sz="1200" kern="1200">
                <a:solidFill>
                  <a:schemeClr val="tx1"/>
                </a:solidFill>
              </a:rPr>
              <a:t>Deep partnerships with major security firms ensures deep expertise and alignment on product roadmap </a:t>
            </a:r>
          </a:p>
          <a:p>
            <a:pPr marL="0" marR="0" lvl="0" indent="0" algn="l" defTabSz="780187" rtl="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a:ln>
                <a:noFill/>
              </a:ln>
              <a:solidFill>
                <a:schemeClr val="tx1"/>
              </a:solidFill>
              <a:effectLst/>
              <a:uLnTx/>
              <a:uFillTx/>
              <a:ea typeface="Helvetica Neue Light" charset="0"/>
              <a:cs typeface="Helvetica Neue Light" charset="0"/>
            </a:endParaRPr>
          </a:p>
        </p:txBody>
      </p:sp>
      <p:pic>
        <p:nvPicPr>
          <p:cNvPr id="190" name="Graphic 189">
            <a:extLst>
              <a:ext uri="{FF2B5EF4-FFF2-40B4-BE49-F238E27FC236}">
                <a16:creationId xmlns:a16="http://schemas.microsoft.com/office/drawing/2014/main" id="{43C7277C-3197-DC25-DACB-07350D060304}"/>
              </a:ext>
            </a:extLst>
          </p:cNvPr>
          <p:cNvPicPr>
            <a:picLocks noChangeAspect="1"/>
          </p:cNvPicPr>
          <p:nvPr/>
        </p:nvPicPr>
        <p:blipFill>
          <a:blip r:embed="rId45">
            <a:extLst>
              <a:ext uri="{96DAC541-7B7A-43D3-8B79-37D633B846F1}">
                <asvg:svgBlip xmlns:asvg="http://schemas.microsoft.com/office/drawing/2016/SVG/main" r:embed="rId46"/>
              </a:ext>
            </a:extLst>
          </a:blip>
          <a:srcRect/>
          <a:stretch/>
        </p:blipFill>
        <p:spPr>
          <a:xfrm>
            <a:off x="569424" y="3862850"/>
            <a:ext cx="596195" cy="596195"/>
          </a:xfrm>
          <a:prstGeom prst="rect">
            <a:avLst/>
          </a:prstGeom>
        </p:spPr>
      </p:pic>
      <p:pic>
        <p:nvPicPr>
          <p:cNvPr id="191" name="Graphic 190">
            <a:extLst>
              <a:ext uri="{FF2B5EF4-FFF2-40B4-BE49-F238E27FC236}">
                <a16:creationId xmlns:a16="http://schemas.microsoft.com/office/drawing/2014/main" id="{02660AAA-2E57-71E2-170C-F49F9C6C4528}"/>
              </a:ext>
            </a:extLst>
          </p:cNvPr>
          <p:cNvPicPr>
            <a:picLocks noChangeAspect="1"/>
          </p:cNvPicPr>
          <p:nvPr/>
        </p:nvPicPr>
        <p:blipFill>
          <a:blip r:embed="rId47">
            <a:extLst>
              <a:ext uri="{96DAC541-7B7A-43D3-8B79-37D633B846F1}">
                <asvg:svgBlip xmlns:asvg="http://schemas.microsoft.com/office/drawing/2016/SVG/main" r:embed="rId48"/>
              </a:ext>
            </a:extLst>
          </a:blip>
          <a:srcRect/>
          <a:stretch/>
        </p:blipFill>
        <p:spPr>
          <a:xfrm>
            <a:off x="569424" y="1489172"/>
            <a:ext cx="596195" cy="596195"/>
          </a:xfrm>
          <a:prstGeom prst="rect">
            <a:avLst/>
          </a:prstGeom>
        </p:spPr>
      </p:pic>
      <p:pic>
        <p:nvPicPr>
          <p:cNvPr id="3076" name="Picture 4" descr="IBM logos PNG images free download, IBM logo PNG | Pngimg.com">
            <a:extLst>
              <a:ext uri="{FF2B5EF4-FFF2-40B4-BE49-F238E27FC236}">
                <a16:creationId xmlns:a16="http://schemas.microsoft.com/office/drawing/2014/main" id="{609234A2-E733-C64B-E598-A1B6433C3B6D}"/>
              </a:ext>
            </a:extLst>
          </p:cNvPr>
          <p:cNvPicPr>
            <a:picLocks noChangeAspect="1" noChangeArrowheads="1"/>
          </p:cNvPicPr>
          <p:nvPr/>
        </p:nvPicPr>
        <p:blipFill>
          <a:blip r:embed="rId49" cstate="print">
            <a:extLst>
              <a:ext uri="{28A0092B-C50C-407E-A947-70E740481C1C}">
                <a14:useLocalDpi xmlns:a14="http://schemas.microsoft.com/office/drawing/2010/main" val="0"/>
              </a:ext>
            </a:extLst>
          </a:blip>
          <a:srcRect/>
          <a:stretch>
            <a:fillRect/>
          </a:stretch>
        </p:blipFill>
        <p:spPr bwMode="auto">
          <a:xfrm>
            <a:off x="10691843" y="4238709"/>
            <a:ext cx="401525" cy="220839"/>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laroty Unveils Cybersecurity Platform for Cyber and ...">
            <a:extLst>
              <a:ext uri="{FF2B5EF4-FFF2-40B4-BE49-F238E27FC236}">
                <a16:creationId xmlns:a16="http://schemas.microsoft.com/office/drawing/2014/main" id="{EAF51073-52EF-8B06-7150-10F931464412}"/>
              </a:ext>
            </a:extLst>
          </p:cNvPr>
          <p:cNvPicPr>
            <a:picLocks noChangeAspect="1" noChangeArrowheads="1"/>
          </p:cNvPicPr>
          <p:nvPr/>
        </p:nvPicPr>
        <p:blipFill rotWithShape="1">
          <a:blip r:embed="rId50" cstate="print">
            <a:extLst>
              <a:ext uri="{28A0092B-C50C-407E-A947-70E740481C1C}">
                <a14:useLocalDpi xmlns:a14="http://schemas.microsoft.com/office/drawing/2010/main" val="0"/>
              </a:ext>
            </a:extLst>
          </a:blip>
          <a:srcRect t="24128" b="24977"/>
          <a:stretch/>
        </p:blipFill>
        <p:spPr bwMode="auto">
          <a:xfrm>
            <a:off x="5118341" y="1920256"/>
            <a:ext cx="640191" cy="170633"/>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Armis: Agentless Device Intelligence | Kappa Data">
            <a:extLst>
              <a:ext uri="{FF2B5EF4-FFF2-40B4-BE49-F238E27FC236}">
                <a16:creationId xmlns:a16="http://schemas.microsoft.com/office/drawing/2014/main" id="{295699EA-2ECE-F904-7A6E-0D1EA83E3B31}"/>
              </a:ext>
            </a:extLst>
          </p:cNvPr>
          <p:cNvPicPr>
            <a:picLocks noChangeAspect="1" noChangeArrowheads="1"/>
          </p:cNvPicPr>
          <p:nvPr/>
        </p:nvPicPr>
        <p:blipFill>
          <a:blip r:embed="rId51" cstate="print">
            <a:extLst>
              <a:ext uri="{28A0092B-C50C-407E-A947-70E740481C1C}">
                <a14:useLocalDpi xmlns:a14="http://schemas.microsoft.com/office/drawing/2010/main" val="0"/>
              </a:ext>
            </a:extLst>
          </a:blip>
          <a:srcRect/>
          <a:stretch>
            <a:fillRect/>
          </a:stretch>
        </p:blipFill>
        <p:spPr bwMode="auto">
          <a:xfrm>
            <a:off x="4509695" y="3111172"/>
            <a:ext cx="536310" cy="218086"/>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1touch.io">
            <a:extLst>
              <a:ext uri="{FF2B5EF4-FFF2-40B4-BE49-F238E27FC236}">
                <a16:creationId xmlns:a16="http://schemas.microsoft.com/office/drawing/2014/main" id="{92DCF757-5B84-0F64-0B1E-DBF089F8B5AC}"/>
              </a:ext>
            </a:extLst>
          </p:cNvPr>
          <p:cNvPicPr>
            <a:picLocks noChangeAspect="1" noChangeArrowheads="1"/>
          </p:cNvPicPr>
          <p:nvPr/>
        </p:nvPicPr>
        <p:blipFill rotWithShape="1">
          <a:blip r:embed="rId52" cstate="print">
            <a:extLst>
              <a:ext uri="{28A0092B-C50C-407E-A947-70E740481C1C}">
                <a14:useLocalDpi xmlns:a14="http://schemas.microsoft.com/office/drawing/2010/main" val="0"/>
              </a:ext>
            </a:extLst>
          </a:blip>
          <a:srcRect t="37975" b="27773"/>
          <a:stretch/>
        </p:blipFill>
        <p:spPr bwMode="auto">
          <a:xfrm>
            <a:off x="9901243" y="5145821"/>
            <a:ext cx="489617" cy="167706"/>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Microsoft 365 and Teams">
            <a:extLst>
              <a:ext uri="{FF2B5EF4-FFF2-40B4-BE49-F238E27FC236}">
                <a16:creationId xmlns:a16="http://schemas.microsoft.com/office/drawing/2014/main" id="{DA4680B7-03D2-E4EB-D1DB-0D3F1701AA1C}"/>
              </a:ext>
            </a:extLst>
          </p:cNvPr>
          <p:cNvPicPr>
            <a:picLocks noChangeAspect="1" noChangeArrowheads="1"/>
          </p:cNvPicPr>
          <p:nvPr/>
        </p:nvPicPr>
        <p:blipFill>
          <a:blip r:embed="rId53" cstate="print">
            <a:extLst>
              <a:ext uri="{28A0092B-C50C-407E-A947-70E740481C1C}">
                <a14:useLocalDpi xmlns:a14="http://schemas.microsoft.com/office/drawing/2010/main" val="0"/>
              </a:ext>
            </a:extLst>
          </a:blip>
          <a:srcRect/>
          <a:stretch>
            <a:fillRect/>
          </a:stretch>
        </p:blipFill>
        <p:spPr bwMode="auto">
          <a:xfrm>
            <a:off x="11213577" y="5107503"/>
            <a:ext cx="575869" cy="192161"/>
          </a:xfrm>
          <a:prstGeom prst="rect">
            <a:avLst/>
          </a:prstGeom>
          <a:noFill/>
          <a:extLst>
            <a:ext uri="{909E8E84-426E-40DD-AFC4-6F175D3DCCD1}">
              <a14:hiddenFill xmlns:a14="http://schemas.microsoft.com/office/drawing/2010/main">
                <a:solidFill>
                  <a:srgbClr val="FFFFFF"/>
                </a:solidFill>
              </a14:hiddenFill>
            </a:ext>
          </a:extLst>
        </p:spPr>
      </p:pic>
      <p:pic>
        <p:nvPicPr>
          <p:cNvPr id="3092" name="Picture 20">
            <a:extLst>
              <a:ext uri="{FF2B5EF4-FFF2-40B4-BE49-F238E27FC236}">
                <a16:creationId xmlns:a16="http://schemas.microsoft.com/office/drawing/2014/main" id="{43230E78-E982-A443-3D70-87D8300DA300}"/>
              </a:ext>
            </a:extLst>
          </p:cNvPr>
          <p:cNvPicPr>
            <a:picLocks noChangeAspect="1" noChangeArrowheads="1"/>
          </p:cNvPicPr>
          <p:nvPr/>
        </p:nvPicPr>
        <p:blipFill rotWithShape="1">
          <a:blip r:embed="rId54" cstate="print">
            <a:extLst>
              <a:ext uri="{28A0092B-C50C-407E-A947-70E740481C1C}">
                <a14:useLocalDpi xmlns:a14="http://schemas.microsoft.com/office/drawing/2010/main" val="0"/>
              </a:ext>
            </a:extLst>
          </a:blip>
          <a:srcRect t="24905" b="28751"/>
          <a:stretch/>
        </p:blipFill>
        <p:spPr bwMode="auto">
          <a:xfrm>
            <a:off x="5049667" y="2858081"/>
            <a:ext cx="697748" cy="179648"/>
          </a:xfrm>
          <a:prstGeom prst="rect">
            <a:avLst/>
          </a:prstGeom>
          <a:noFill/>
          <a:extLst>
            <a:ext uri="{909E8E84-426E-40DD-AFC4-6F175D3DCCD1}">
              <a14:hiddenFill xmlns:a14="http://schemas.microsoft.com/office/drawing/2010/main">
                <a:solidFill>
                  <a:srgbClr val="FFFFFF"/>
                </a:solidFill>
              </a14:hiddenFill>
            </a:ext>
          </a:extLst>
        </p:spPr>
      </p:pic>
      <p:pic>
        <p:nvPicPr>
          <p:cNvPr id="3094" name="Picture 22" descr="ArmorCode Launches Partner Program to Deliver Next ...">
            <a:extLst>
              <a:ext uri="{FF2B5EF4-FFF2-40B4-BE49-F238E27FC236}">
                <a16:creationId xmlns:a16="http://schemas.microsoft.com/office/drawing/2014/main" id="{2313C2AE-80C3-522C-069C-013960E1C6B8}"/>
              </a:ext>
            </a:extLst>
          </p:cNvPr>
          <p:cNvPicPr>
            <a:picLocks noChangeAspect="1" noChangeArrowheads="1"/>
          </p:cNvPicPr>
          <p:nvPr/>
        </p:nvPicPr>
        <p:blipFill rotWithShape="1">
          <a:blip r:embed="rId55" cstate="print">
            <a:extLst>
              <a:ext uri="{28A0092B-C50C-407E-A947-70E740481C1C}">
                <a14:useLocalDpi xmlns:a14="http://schemas.microsoft.com/office/drawing/2010/main" val="0"/>
              </a:ext>
            </a:extLst>
          </a:blip>
          <a:srcRect t="21649" b="26194"/>
          <a:stretch/>
        </p:blipFill>
        <p:spPr bwMode="auto">
          <a:xfrm>
            <a:off x="4896125" y="2306446"/>
            <a:ext cx="882300" cy="24135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9">
            <a:extLst>
              <a:ext uri="{FF2B5EF4-FFF2-40B4-BE49-F238E27FC236}">
                <a16:creationId xmlns:a16="http://schemas.microsoft.com/office/drawing/2014/main" id="{BA4940F4-2D10-9719-5B3D-0989567744BE}"/>
              </a:ext>
            </a:extLst>
          </p:cNvPr>
          <p:cNvPicPr>
            <a:picLocks noChangeAspect="1" noChangeArrowheads="1"/>
          </p:cNvPicPr>
          <p:nvPr/>
        </p:nvPicPr>
        <p:blipFill>
          <a:blip r:embed="rId56">
            <a:clrChange>
              <a:clrFrom>
                <a:srgbClr val="FEFEFF"/>
              </a:clrFrom>
              <a:clrTo>
                <a:srgbClr val="FEFEFF">
                  <a:alpha val="0"/>
                </a:srgbClr>
              </a:clrTo>
            </a:clrChange>
            <a:extLst>
              <a:ext uri="{28A0092B-C50C-407E-A947-70E740481C1C}">
                <a14:useLocalDpi xmlns:a14="http://schemas.microsoft.com/office/drawing/2010/main"/>
              </a:ext>
            </a:extLst>
          </a:blip>
          <a:srcRect/>
          <a:stretch>
            <a:fillRect/>
          </a:stretch>
        </p:blipFill>
        <p:spPr bwMode="auto">
          <a:xfrm>
            <a:off x="7993067" y="1318672"/>
            <a:ext cx="1037253" cy="297935"/>
          </a:xfrm>
          <a:prstGeom prst="rect">
            <a:avLst/>
          </a:prstGeom>
          <a:solidFill>
            <a:srgbClr val="FFFFFF"/>
          </a:solidFill>
          <a:ln>
            <a:solidFill>
              <a:srgbClr val="FFFFFF"/>
            </a:solidFill>
          </a:ln>
        </p:spPr>
      </p:pic>
      <p:pic>
        <p:nvPicPr>
          <p:cNvPr id="6" name="Picture 5">
            <a:extLst>
              <a:ext uri="{FF2B5EF4-FFF2-40B4-BE49-F238E27FC236}">
                <a16:creationId xmlns:a16="http://schemas.microsoft.com/office/drawing/2014/main" id="{89A3E784-5B14-0A35-9616-EDEBDB342F66}"/>
              </a:ext>
            </a:extLst>
          </p:cNvPr>
          <p:cNvPicPr>
            <a:picLocks noChangeAspect="1"/>
          </p:cNvPicPr>
          <p:nvPr/>
        </p:nvPicPr>
        <p:blipFill>
          <a:blip r:embed="rId57">
            <a:extLst>
              <a:ext uri="{28A0092B-C50C-407E-A947-70E740481C1C}">
                <a14:useLocalDpi xmlns:a14="http://schemas.microsoft.com/office/drawing/2010/main" val="0"/>
              </a:ext>
            </a:extLst>
          </a:blip>
          <a:stretch>
            <a:fillRect/>
          </a:stretch>
        </p:blipFill>
        <p:spPr>
          <a:xfrm>
            <a:off x="4967718" y="4463305"/>
            <a:ext cx="770795" cy="122714"/>
          </a:xfrm>
          <a:prstGeom prst="rect">
            <a:avLst/>
          </a:prstGeom>
        </p:spPr>
      </p:pic>
      <p:pic>
        <p:nvPicPr>
          <p:cNvPr id="3" name="Picture 2">
            <a:extLst>
              <a:ext uri="{FF2B5EF4-FFF2-40B4-BE49-F238E27FC236}">
                <a16:creationId xmlns:a16="http://schemas.microsoft.com/office/drawing/2014/main" id="{55037642-90FE-1BAD-1333-8A13657F7113}"/>
              </a:ext>
            </a:extLst>
          </p:cNvPr>
          <p:cNvPicPr/>
          <p:nvPr/>
        </p:nvPicPr>
        <p:blipFill>
          <a:blip r:embed="rId58"/>
          <a:stretch>
            <a:fillRect/>
          </a:stretch>
        </p:blipFill>
        <p:spPr>
          <a:xfrm>
            <a:off x="9857095" y="6051150"/>
            <a:ext cx="631966" cy="193087"/>
          </a:xfrm>
          <a:prstGeom prst="rect">
            <a:avLst/>
          </a:prstGeom>
          <a:solidFill>
            <a:srgbClr val="FFFFFF"/>
          </a:solidFill>
          <a:ln>
            <a:solidFill>
              <a:srgbClr val="FFFFFF"/>
            </a:solidFill>
          </a:ln>
        </p:spPr>
      </p:pic>
      <p:pic>
        <p:nvPicPr>
          <p:cNvPr id="7" name="Picture 6" descr="Blue letters on a black background&#10;&#10;Description automatically generated">
            <a:extLst>
              <a:ext uri="{FF2B5EF4-FFF2-40B4-BE49-F238E27FC236}">
                <a16:creationId xmlns:a16="http://schemas.microsoft.com/office/drawing/2014/main" id="{1542A43E-5E5B-0DF8-F859-DEC3146DE463}"/>
              </a:ext>
            </a:extLst>
          </p:cNvPr>
          <p:cNvPicPr>
            <a:picLocks noChangeAspect="1"/>
          </p:cNvPicPr>
          <p:nvPr/>
        </p:nvPicPr>
        <p:blipFill>
          <a:blip r:embed="rId59" cstate="print">
            <a:extLst>
              <a:ext uri="{28A0092B-C50C-407E-A947-70E740481C1C}">
                <a14:useLocalDpi xmlns:a14="http://schemas.microsoft.com/office/drawing/2010/main"/>
              </a:ext>
            </a:extLst>
          </a:blip>
          <a:stretch>
            <a:fillRect/>
          </a:stretch>
        </p:blipFill>
        <p:spPr>
          <a:xfrm>
            <a:off x="4480508" y="2112596"/>
            <a:ext cx="639336" cy="127020"/>
          </a:xfrm>
          <a:prstGeom prst="rect">
            <a:avLst/>
          </a:prstGeom>
        </p:spPr>
      </p:pic>
      <p:pic>
        <p:nvPicPr>
          <p:cNvPr id="8" name="Picture 7">
            <a:extLst>
              <a:ext uri="{FF2B5EF4-FFF2-40B4-BE49-F238E27FC236}">
                <a16:creationId xmlns:a16="http://schemas.microsoft.com/office/drawing/2014/main" id="{F597859E-735D-5708-1C8A-C6257683B3DF}"/>
              </a:ext>
            </a:extLst>
          </p:cNvPr>
          <p:cNvPicPr>
            <a:picLocks noChangeAspect="1"/>
          </p:cNvPicPr>
          <p:nvPr/>
        </p:nvPicPr>
        <p:blipFill rotWithShape="1">
          <a:blip r:embed="rId60" cstate="print">
            <a:extLst>
              <a:ext uri="{28A0092B-C50C-407E-A947-70E740481C1C}">
                <a14:useLocalDpi xmlns:a14="http://schemas.microsoft.com/office/drawing/2010/main"/>
              </a:ext>
            </a:extLst>
          </a:blip>
          <a:srcRect t="23663" b="23196"/>
          <a:stretch/>
        </p:blipFill>
        <p:spPr>
          <a:xfrm>
            <a:off x="9857095" y="5835930"/>
            <a:ext cx="718236" cy="171641"/>
          </a:xfrm>
          <a:prstGeom prst="rect">
            <a:avLst/>
          </a:prstGeom>
          <a:solidFill>
            <a:srgbClr val="FFFFFF"/>
          </a:solidFill>
          <a:ln>
            <a:solidFill>
              <a:srgbClr val="FFFFFF"/>
            </a:solidFill>
          </a:ln>
        </p:spPr>
      </p:pic>
      <p:pic>
        <p:nvPicPr>
          <p:cNvPr id="12" name="Picture 11">
            <a:extLst>
              <a:ext uri="{FF2B5EF4-FFF2-40B4-BE49-F238E27FC236}">
                <a16:creationId xmlns:a16="http://schemas.microsoft.com/office/drawing/2014/main" id="{9A3E5996-42F1-D0C6-0B97-CAEB943B251C}"/>
              </a:ext>
            </a:extLst>
          </p:cNvPr>
          <p:cNvPicPr>
            <a:picLocks noChangeAspect="1"/>
          </p:cNvPicPr>
          <p:nvPr/>
        </p:nvPicPr>
        <p:blipFill rotWithShape="1">
          <a:blip r:embed="rId61"/>
          <a:srcRect t="21332" b="21991"/>
          <a:stretch/>
        </p:blipFill>
        <p:spPr>
          <a:xfrm>
            <a:off x="5226050" y="3087680"/>
            <a:ext cx="499666" cy="265070"/>
          </a:xfrm>
          <a:prstGeom prst="rect">
            <a:avLst/>
          </a:prstGeom>
        </p:spPr>
      </p:pic>
      <p:pic>
        <p:nvPicPr>
          <p:cNvPr id="1026" name="Picture 2">
            <a:extLst>
              <a:ext uri="{FF2B5EF4-FFF2-40B4-BE49-F238E27FC236}">
                <a16:creationId xmlns:a16="http://schemas.microsoft.com/office/drawing/2014/main" id="{C8339C3E-5583-6E6C-A4ED-E90FB7E07358}"/>
              </a:ext>
            </a:extLst>
          </p:cNvPr>
          <p:cNvPicPr>
            <a:picLocks noChangeAspect="1" noChangeArrowheads="1"/>
          </p:cNvPicPr>
          <p:nvPr/>
        </p:nvPicPr>
        <p:blipFill>
          <a:blip r:embed="rId62">
            <a:extLst>
              <a:ext uri="{28A0092B-C50C-407E-A947-70E740481C1C}">
                <a14:useLocalDpi xmlns:a14="http://schemas.microsoft.com/office/drawing/2010/main" val="0"/>
              </a:ext>
            </a:extLst>
          </a:blip>
          <a:srcRect/>
          <a:stretch>
            <a:fillRect/>
          </a:stretch>
        </p:blipFill>
        <p:spPr bwMode="auto">
          <a:xfrm>
            <a:off x="11398365" y="3690808"/>
            <a:ext cx="474658" cy="38599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Transmit Security - Wikipedia">
            <a:extLst>
              <a:ext uri="{FF2B5EF4-FFF2-40B4-BE49-F238E27FC236}">
                <a16:creationId xmlns:a16="http://schemas.microsoft.com/office/drawing/2014/main" id="{B6DCD859-DBD5-0FBE-63D3-ACE75BCB0CB2}"/>
              </a:ext>
            </a:extLst>
          </p:cNvPr>
          <p:cNvPicPr>
            <a:picLocks noChangeAspect="1" noChangeArrowheads="1"/>
          </p:cNvPicPr>
          <p:nvPr/>
        </p:nvPicPr>
        <p:blipFill rotWithShape="1">
          <a:blip r:embed="rId63">
            <a:extLst>
              <a:ext uri="{28A0092B-C50C-407E-A947-70E740481C1C}">
                <a14:useLocalDpi xmlns:a14="http://schemas.microsoft.com/office/drawing/2010/main" val="0"/>
              </a:ext>
            </a:extLst>
          </a:blip>
          <a:srcRect t="30729" b="32083"/>
          <a:stretch/>
        </p:blipFill>
        <p:spPr bwMode="auto">
          <a:xfrm>
            <a:off x="9912300" y="4546388"/>
            <a:ext cx="591905" cy="20716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a:extLst>
              <a:ext uri="{FF2B5EF4-FFF2-40B4-BE49-F238E27FC236}">
                <a16:creationId xmlns:a16="http://schemas.microsoft.com/office/drawing/2014/main" id="{D7F4232E-8CC6-B89D-5967-886676690C0E}"/>
              </a:ext>
            </a:extLst>
          </p:cNvPr>
          <p:cNvPicPr>
            <a:picLocks noChangeAspect="1" noChangeArrowheads="1"/>
          </p:cNvPicPr>
          <p:nvPr/>
        </p:nvPicPr>
        <p:blipFill rotWithShape="1">
          <a:blip r:embed="rId64">
            <a:extLst>
              <a:ext uri="{28A0092B-C50C-407E-A947-70E740481C1C}">
                <a14:useLocalDpi xmlns:a14="http://schemas.microsoft.com/office/drawing/2010/main" val="0"/>
              </a:ext>
            </a:extLst>
          </a:blip>
          <a:srcRect l="7304" t="35293" r="6695" b="35412"/>
          <a:stretch/>
        </p:blipFill>
        <p:spPr bwMode="auto">
          <a:xfrm>
            <a:off x="4376966" y="1948398"/>
            <a:ext cx="640191" cy="11434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ecuronix and Snowflake Expand Partnership to Disrupt Legacy ...">
            <a:extLst>
              <a:ext uri="{FF2B5EF4-FFF2-40B4-BE49-F238E27FC236}">
                <a16:creationId xmlns:a16="http://schemas.microsoft.com/office/drawing/2014/main" id="{CDEC34F4-C1EF-0D83-9FB2-EA50662A4417}"/>
              </a:ext>
            </a:extLst>
          </p:cNvPr>
          <p:cNvPicPr>
            <a:picLocks noChangeAspect="1" noChangeArrowheads="1"/>
          </p:cNvPicPr>
          <p:nvPr/>
        </p:nvPicPr>
        <p:blipFill rotWithShape="1">
          <a:blip r:embed="rId65">
            <a:extLst>
              <a:ext uri="{28A0092B-C50C-407E-A947-70E740481C1C}">
                <a14:useLocalDpi xmlns:a14="http://schemas.microsoft.com/office/drawing/2010/main" val="0"/>
              </a:ext>
            </a:extLst>
          </a:blip>
          <a:srcRect t="33118" b="30423"/>
          <a:stretch/>
        </p:blipFill>
        <p:spPr bwMode="auto">
          <a:xfrm>
            <a:off x="4221812" y="2655942"/>
            <a:ext cx="627276" cy="11434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iscosity Company Profile 2024: Valuation, Funding ...">
            <a:extLst>
              <a:ext uri="{FF2B5EF4-FFF2-40B4-BE49-F238E27FC236}">
                <a16:creationId xmlns:a16="http://schemas.microsoft.com/office/drawing/2014/main" id="{04B2653E-EF39-C342-A7ED-418B5DCE41D3}"/>
              </a:ext>
            </a:extLst>
          </p:cNvPr>
          <p:cNvPicPr>
            <a:picLocks noChangeAspect="1" noChangeArrowheads="1"/>
          </p:cNvPicPr>
          <p:nvPr/>
        </p:nvPicPr>
        <p:blipFill rotWithShape="1">
          <a:blip r:embed="rId66">
            <a:extLst>
              <a:ext uri="{28A0092B-C50C-407E-A947-70E740481C1C}">
                <a14:useLocalDpi xmlns:a14="http://schemas.microsoft.com/office/drawing/2010/main" val="0"/>
              </a:ext>
            </a:extLst>
          </a:blip>
          <a:srcRect t="32371" b="31629"/>
          <a:stretch/>
        </p:blipFill>
        <p:spPr bwMode="auto">
          <a:xfrm>
            <a:off x="10639750" y="6091599"/>
            <a:ext cx="606006" cy="21816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dentity Security Posture Management Platform | PlainID">
            <a:extLst>
              <a:ext uri="{FF2B5EF4-FFF2-40B4-BE49-F238E27FC236}">
                <a16:creationId xmlns:a16="http://schemas.microsoft.com/office/drawing/2014/main" id="{7AE5857B-80F5-1C0B-B4A9-87BE503CCDC5}"/>
              </a:ext>
            </a:extLst>
          </p:cNvPr>
          <p:cNvPicPr>
            <a:picLocks noChangeAspect="1" noChangeArrowheads="1"/>
          </p:cNvPicPr>
          <p:nvPr/>
        </p:nvPicPr>
        <p:blipFill>
          <a:blip r:embed="rId67">
            <a:extLst>
              <a:ext uri="{28A0092B-C50C-407E-A947-70E740481C1C}">
                <a14:useLocalDpi xmlns:a14="http://schemas.microsoft.com/office/drawing/2010/main" val="0"/>
              </a:ext>
            </a:extLst>
          </a:blip>
          <a:srcRect/>
          <a:stretch>
            <a:fillRect/>
          </a:stretch>
        </p:blipFill>
        <p:spPr bwMode="auto">
          <a:xfrm>
            <a:off x="10652861" y="4555680"/>
            <a:ext cx="540403" cy="1678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65796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
            <a:extLst>
              <a:ext uri="{FF2B5EF4-FFF2-40B4-BE49-F238E27FC236}">
                <a16:creationId xmlns:a16="http://schemas.microsoft.com/office/drawing/2014/main" id="{28FAF9F5-5D94-DFA9-0740-878F13AF38B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40" y="833"/>
            <a:ext cx="12190519" cy="6857167"/>
          </a:xfrm>
          <a:prstGeom prst="rect">
            <a:avLst/>
          </a:prstGeom>
        </p:spPr>
      </p:pic>
      <p:sp>
        <p:nvSpPr>
          <p:cNvPr id="13" name="Title 12">
            <a:extLst>
              <a:ext uri="{FF2B5EF4-FFF2-40B4-BE49-F238E27FC236}">
                <a16:creationId xmlns:a16="http://schemas.microsoft.com/office/drawing/2014/main" id="{140D41EE-AE8A-C009-531C-D7F81732B2E7}"/>
              </a:ext>
            </a:extLst>
          </p:cNvPr>
          <p:cNvSpPr>
            <a:spLocks noGrp="1"/>
          </p:cNvSpPr>
          <p:nvPr>
            <p:ph type="title"/>
          </p:nvPr>
        </p:nvSpPr>
        <p:spPr>
          <a:xfrm>
            <a:off x="491613" y="365760"/>
            <a:ext cx="11025150" cy="685800"/>
          </a:xfrm>
        </p:spPr>
        <p:txBody>
          <a:bodyPr/>
          <a:lstStyle/>
          <a:p>
            <a:r>
              <a:rPr lang="en-US">
                <a:solidFill>
                  <a:schemeClr val="bg1"/>
                </a:solidFill>
              </a:rPr>
              <a:t>Wipro CRS, A Recognized Leader</a:t>
            </a:r>
          </a:p>
        </p:txBody>
      </p:sp>
      <p:pic>
        <p:nvPicPr>
          <p:cNvPr id="7" name="Picture 6">
            <a:extLst>
              <a:ext uri="{FF2B5EF4-FFF2-40B4-BE49-F238E27FC236}">
                <a16:creationId xmlns:a16="http://schemas.microsoft.com/office/drawing/2014/main" id="{D33D5812-6362-61AB-F169-E6025EB843B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67939" y="5292170"/>
            <a:ext cx="927799" cy="733443"/>
          </a:xfrm>
          <a:prstGeom prst="rect">
            <a:avLst/>
          </a:prstGeom>
        </p:spPr>
      </p:pic>
      <p:pic>
        <p:nvPicPr>
          <p:cNvPr id="9" name="Picture 8">
            <a:extLst>
              <a:ext uri="{FF2B5EF4-FFF2-40B4-BE49-F238E27FC236}">
                <a16:creationId xmlns:a16="http://schemas.microsoft.com/office/drawing/2014/main" id="{BDCCC396-7B55-13DF-1D52-FFAFE02B9D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35489" y="4656052"/>
            <a:ext cx="1794763" cy="493797"/>
          </a:xfrm>
          <a:prstGeom prst="rect">
            <a:avLst/>
          </a:prstGeom>
        </p:spPr>
      </p:pic>
      <p:pic>
        <p:nvPicPr>
          <p:cNvPr id="11" name="Picture 10">
            <a:extLst>
              <a:ext uri="{FF2B5EF4-FFF2-40B4-BE49-F238E27FC236}">
                <a16:creationId xmlns:a16="http://schemas.microsoft.com/office/drawing/2014/main" id="{A39E38EF-FE03-92EE-0508-5FF679C8D1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45276" y="5364644"/>
            <a:ext cx="1975189" cy="493797"/>
          </a:xfrm>
          <a:prstGeom prst="rect">
            <a:avLst/>
          </a:prstGeom>
        </p:spPr>
      </p:pic>
      <p:pic>
        <p:nvPicPr>
          <p:cNvPr id="15" name="Picture 14">
            <a:extLst>
              <a:ext uri="{FF2B5EF4-FFF2-40B4-BE49-F238E27FC236}">
                <a16:creationId xmlns:a16="http://schemas.microsoft.com/office/drawing/2014/main" id="{9EA32508-22A2-69D0-D3A3-8BCB2C0AD6B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42427" y="1659903"/>
            <a:ext cx="1307497" cy="434742"/>
          </a:xfrm>
          <a:prstGeom prst="rect">
            <a:avLst/>
          </a:prstGeom>
        </p:spPr>
      </p:pic>
      <p:pic>
        <p:nvPicPr>
          <p:cNvPr id="25" name="Picture 24">
            <a:extLst>
              <a:ext uri="{FF2B5EF4-FFF2-40B4-BE49-F238E27FC236}">
                <a16:creationId xmlns:a16="http://schemas.microsoft.com/office/drawing/2014/main" id="{FEEFEDC3-15CB-93BD-8960-D216D72F759E}"/>
              </a:ext>
            </a:extLst>
          </p:cNvPr>
          <p:cNvPicPr>
            <a:picLocks noChangeAspect="1"/>
          </p:cNvPicPr>
          <p:nvPr/>
        </p:nvPicPr>
        <p:blipFill>
          <a:blip r:embed="rId8"/>
          <a:srcRect l="7358" t="9291" r="2731" b="4357"/>
          <a:stretch>
            <a:fillRect/>
          </a:stretch>
        </p:blipFill>
        <p:spPr>
          <a:xfrm>
            <a:off x="7619888" y="2760730"/>
            <a:ext cx="622311" cy="685800"/>
          </a:xfrm>
          <a:custGeom>
            <a:avLst/>
            <a:gdLst>
              <a:gd name="connsiteX0" fmla="*/ 0 w 1066800"/>
              <a:gd name="connsiteY0" fmla="*/ 0 h 1175636"/>
              <a:gd name="connsiteX1" fmla="*/ 1066800 w 1066800"/>
              <a:gd name="connsiteY1" fmla="*/ 0 h 1175636"/>
              <a:gd name="connsiteX2" fmla="*/ 1066800 w 1066800"/>
              <a:gd name="connsiteY2" fmla="*/ 1175636 h 1175636"/>
              <a:gd name="connsiteX3" fmla="*/ 0 w 1066800"/>
              <a:gd name="connsiteY3" fmla="*/ 1175636 h 1175636"/>
            </a:gdLst>
            <a:ahLst/>
            <a:cxnLst>
              <a:cxn ang="0">
                <a:pos x="connsiteX0" y="connsiteY0"/>
              </a:cxn>
              <a:cxn ang="0">
                <a:pos x="connsiteX1" y="connsiteY1"/>
              </a:cxn>
              <a:cxn ang="0">
                <a:pos x="connsiteX2" y="connsiteY2"/>
              </a:cxn>
              <a:cxn ang="0">
                <a:pos x="connsiteX3" y="connsiteY3"/>
              </a:cxn>
            </a:cxnLst>
            <a:rect l="l" t="t" r="r" b="b"/>
            <a:pathLst>
              <a:path w="1066800" h="1175636">
                <a:moveTo>
                  <a:pt x="0" y="0"/>
                </a:moveTo>
                <a:lnTo>
                  <a:pt x="1066800" y="0"/>
                </a:lnTo>
                <a:lnTo>
                  <a:pt x="1066800" y="1175636"/>
                </a:lnTo>
                <a:lnTo>
                  <a:pt x="0" y="1175636"/>
                </a:lnTo>
                <a:close/>
              </a:path>
            </a:pathLst>
          </a:custGeom>
        </p:spPr>
      </p:pic>
      <p:pic>
        <p:nvPicPr>
          <p:cNvPr id="29" name="Picture 28">
            <a:extLst>
              <a:ext uri="{FF2B5EF4-FFF2-40B4-BE49-F238E27FC236}">
                <a16:creationId xmlns:a16="http://schemas.microsoft.com/office/drawing/2014/main" id="{D06E779F-56B3-D39B-430F-2A28B91A3B39}"/>
              </a:ext>
            </a:extLst>
          </p:cNvPr>
          <p:cNvPicPr>
            <a:picLocks noChangeAspect="1"/>
          </p:cNvPicPr>
          <p:nvPr/>
        </p:nvPicPr>
        <p:blipFill>
          <a:blip r:embed="rId9">
            <a:clrChange>
              <a:clrFrom>
                <a:srgbClr val="000000"/>
              </a:clrFrom>
              <a:clrTo>
                <a:srgbClr val="000000">
                  <a:alpha val="0"/>
                </a:srgbClr>
              </a:clrTo>
            </a:clrChange>
          </a:blip>
          <a:srcRect l="3619" t="12091" r="1684" b="6931"/>
          <a:stretch>
            <a:fillRect/>
          </a:stretch>
        </p:blipFill>
        <p:spPr>
          <a:xfrm>
            <a:off x="10826675" y="2636205"/>
            <a:ext cx="810326" cy="810325"/>
          </a:xfrm>
          <a:custGeom>
            <a:avLst/>
            <a:gdLst>
              <a:gd name="connsiteX0" fmla="*/ 612326 w 1224652"/>
              <a:gd name="connsiteY0" fmla="*/ 0 h 1224652"/>
              <a:gd name="connsiteX1" fmla="*/ 1224652 w 1224652"/>
              <a:gd name="connsiteY1" fmla="*/ 612326 h 1224652"/>
              <a:gd name="connsiteX2" fmla="*/ 612326 w 1224652"/>
              <a:gd name="connsiteY2" fmla="*/ 1224652 h 1224652"/>
              <a:gd name="connsiteX3" fmla="*/ 0 w 1224652"/>
              <a:gd name="connsiteY3" fmla="*/ 612326 h 1224652"/>
              <a:gd name="connsiteX4" fmla="*/ 612326 w 1224652"/>
              <a:gd name="connsiteY4" fmla="*/ 0 h 1224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4652" h="1224652">
                <a:moveTo>
                  <a:pt x="612326" y="0"/>
                </a:moveTo>
                <a:cubicBezTo>
                  <a:pt x="950504" y="0"/>
                  <a:pt x="1224652" y="274148"/>
                  <a:pt x="1224652" y="612326"/>
                </a:cubicBezTo>
                <a:cubicBezTo>
                  <a:pt x="1224652" y="950504"/>
                  <a:pt x="950504" y="1224652"/>
                  <a:pt x="612326" y="1224652"/>
                </a:cubicBezTo>
                <a:cubicBezTo>
                  <a:pt x="274148" y="1224652"/>
                  <a:pt x="0" y="950504"/>
                  <a:pt x="0" y="612326"/>
                </a:cubicBezTo>
                <a:cubicBezTo>
                  <a:pt x="0" y="274148"/>
                  <a:pt x="274148" y="0"/>
                  <a:pt x="612326" y="0"/>
                </a:cubicBezTo>
                <a:close/>
              </a:path>
            </a:pathLst>
          </a:custGeom>
        </p:spPr>
      </p:pic>
      <p:grpSp>
        <p:nvGrpSpPr>
          <p:cNvPr id="18" name="Group 17">
            <a:extLst>
              <a:ext uri="{FF2B5EF4-FFF2-40B4-BE49-F238E27FC236}">
                <a16:creationId xmlns:a16="http://schemas.microsoft.com/office/drawing/2014/main" id="{6B0EDB3E-6C0D-2AF8-C331-79A41E31DAE5}"/>
              </a:ext>
            </a:extLst>
          </p:cNvPr>
          <p:cNvGrpSpPr/>
          <p:nvPr/>
        </p:nvGrpSpPr>
        <p:grpSpPr>
          <a:xfrm>
            <a:off x="805368" y="4656052"/>
            <a:ext cx="926518" cy="839503"/>
            <a:chOff x="721325" y="3761752"/>
            <a:chExt cx="1400254" cy="1268748"/>
          </a:xfrm>
        </p:grpSpPr>
        <p:sp>
          <p:nvSpPr>
            <p:cNvPr id="19" name="TextBox 18">
              <a:extLst>
                <a:ext uri="{FF2B5EF4-FFF2-40B4-BE49-F238E27FC236}">
                  <a16:creationId xmlns:a16="http://schemas.microsoft.com/office/drawing/2014/main" id="{612E0A8C-A420-65BA-13AC-B79BCB730761}"/>
                </a:ext>
              </a:extLst>
            </p:cNvPr>
            <p:cNvSpPr txBox="1"/>
            <p:nvPr/>
          </p:nvSpPr>
          <p:spPr>
            <a:xfrm>
              <a:off x="721325" y="4784279"/>
              <a:ext cx="1400253" cy="246221"/>
            </a:xfrm>
            <a:prstGeom prst="rect">
              <a:avLst/>
            </a:prstGeom>
            <a:noFill/>
          </p:spPr>
          <p:txBody>
            <a:bodyPr wrap="square" lIns="0" tIns="0" rIns="0" bIns="0" rtlCol="0">
              <a:spAutoFit/>
            </a:bodyPr>
            <a:lstStyle/>
            <a:p>
              <a:pPr algn="ctr"/>
              <a:r>
                <a:rPr lang="en-US" sz="800">
                  <a:solidFill>
                    <a:schemeClr val="bg1"/>
                  </a:solidFill>
                  <a:latin typeface="Tenorite" panose="00000500000000000000" pitchFamily="2" charset="0"/>
                  <a:cs typeface="Arial" panose="020B0604020202020204" pitchFamily="34" charset="0"/>
                </a:rPr>
                <a:t>Global Innovator GSI Partner</a:t>
              </a:r>
            </a:p>
            <a:p>
              <a:pPr algn="ctr"/>
              <a:r>
                <a:rPr lang="en-US" sz="800">
                  <a:solidFill>
                    <a:schemeClr val="bg1"/>
                  </a:solidFill>
                  <a:latin typeface="Tenorite" panose="00000500000000000000" pitchFamily="2" charset="0"/>
                  <a:cs typeface="Arial" panose="020B0604020202020204" pitchFamily="34" charset="0"/>
                </a:rPr>
                <a:t>1000+ Trained Professionals</a:t>
              </a:r>
            </a:p>
          </p:txBody>
        </p:sp>
        <p:pic>
          <p:nvPicPr>
            <p:cNvPr id="20" name="Picture 19">
              <a:extLst>
                <a:ext uri="{FF2B5EF4-FFF2-40B4-BE49-F238E27FC236}">
                  <a16:creationId xmlns:a16="http://schemas.microsoft.com/office/drawing/2014/main" id="{FBEE47B6-3669-AF8D-F252-F77577A4560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21326" y="3761752"/>
              <a:ext cx="1400253" cy="986093"/>
            </a:xfrm>
            <a:prstGeom prst="rect">
              <a:avLst/>
            </a:prstGeom>
          </p:spPr>
        </p:pic>
      </p:grpSp>
      <p:pic>
        <p:nvPicPr>
          <p:cNvPr id="23" name="Picture 22" descr="Graphical user interface, application&#10;&#10;Description automatically generated">
            <a:extLst>
              <a:ext uri="{FF2B5EF4-FFF2-40B4-BE49-F238E27FC236}">
                <a16:creationId xmlns:a16="http://schemas.microsoft.com/office/drawing/2014/main" id="{E9BFBB5D-ED6F-4A90-49C3-CDADEDA9EF0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836247" y="5905913"/>
            <a:ext cx="1593247" cy="810325"/>
          </a:xfrm>
          <a:prstGeom prst="rect">
            <a:avLst/>
          </a:prstGeom>
        </p:spPr>
      </p:pic>
      <p:pic>
        <p:nvPicPr>
          <p:cNvPr id="24" name="Picture 23" descr="A red background with white text&#10;&#10;Description automatically generated with medium confidence">
            <a:extLst>
              <a:ext uri="{FF2B5EF4-FFF2-40B4-BE49-F238E27FC236}">
                <a16:creationId xmlns:a16="http://schemas.microsoft.com/office/drawing/2014/main" id="{B19345E5-96CA-D259-0CBB-DD640089A0B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32666" y="6191156"/>
            <a:ext cx="2071923" cy="356505"/>
          </a:xfrm>
          <a:prstGeom prst="rect">
            <a:avLst/>
          </a:prstGeom>
        </p:spPr>
      </p:pic>
      <p:pic>
        <p:nvPicPr>
          <p:cNvPr id="6" name="Picture 5" descr="Graphical user interface, text, email&#10;&#10;Description automatically generated">
            <a:extLst>
              <a:ext uri="{FF2B5EF4-FFF2-40B4-BE49-F238E27FC236}">
                <a16:creationId xmlns:a16="http://schemas.microsoft.com/office/drawing/2014/main" id="{DF250AAD-DFC1-9248-FD9C-65A07935050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632009" y="1630376"/>
            <a:ext cx="1899222" cy="493797"/>
          </a:xfrm>
          <a:prstGeom prst="rect">
            <a:avLst/>
          </a:prstGeom>
        </p:spPr>
      </p:pic>
      <p:pic>
        <p:nvPicPr>
          <p:cNvPr id="22" name="Picture 21" descr="A picture containing text, sign&#10;&#10;Description automatically generated">
            <a:extLst>
              <a:ext uri="{FF2B5EF4-FFF2-40B4-BE49-F238E27FC236}">
                <a16:creationId xmlns:a16="http://schemas.microsoft.com/office/drawing/2014/main" id="{2F97FBC2-E039-9DF0-D078-2EDBBE259BB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767939" y="3987212"/>
            <a:ext cx="927799" cy="945736"/>
          </a:xfrm>
          <a:prstGeom prst="rect">
            <a:avLst/>
          </a:prstGeom>
        </p:spPr>
      </p:pic>
      <p:pic>
        <p:nvPicPr>
          <p:cNvPr id="3" name="Picture 2" descr="A blue and white sign&#10;&#10;Description automatically generated">
            <a:extLst>
              <a:ext uri="{FF2B5EF4-FFF2-40B4-BE49-F238E27FC236}">
                <a16:creationId xmlns:a16="http://schemas.microsoft.com/office/drawing/2014/main" id="{7C43C323-C6E8-65CB-E2AC-F596CE36D73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578449" y="1519417"/>
            <a:ext cx="715714" cy="715714"/>
          </a:xfrm>
          <a:prstGeom prst="rect">
            <a:avLst/>
          </a:prstGeom>
        </p:spPr>
      </p:pic>
      <p:pic>
        <p:nvPicPr>
          <p:cNvPr id="26" name="Picture 25" descr="A white and blue shield with blue text&#10;&#10;Description automatically generated">
            <a:extLst>
              <a:ext uri="{FF2B5EF4-FFF2-40B4-BE49-F238E27FC236}">
                <a16:creationId xmlns:a16="http://schemas.microsoft.com/office/drawing/2014/main" id="{9A37FE78-40A9-37A5-ACDF-6B7529E30221}"/>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254417" y="1423495"/>
            <a:ext cx="907558" cy="907558"/>
          </a:xfrm>
          <a:prstGeom prst="rect">
            <a:avLst/>
          </a:prstGeom>
        </p:spPr>
      </p:pic>
      <p:pic>
        <p:nvPicPr>
          <p:cNvPr id="28" name="Picture 27" descr="A white and blue shield with blue text&#10;&#10;Description automatically generated">
            <a:extLst>
              <a:ext uri="{FF2B5EF4-FFF2-40B4-BE49-F238E27FC236}">
                <a16:creationId xmlns:a16="http://schemas.microsoft.com/office/drawing/2014/main" id="{A35A2091-F8B6-6AEC-96C4-B06E77EC6198}"/>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68012" y="1423495"/>
            <a:ext cx="907558" cy="907558"/>
          </a:xfrm>
          <a:prstGeom prst="rect">
            <a:avLst/>
          </a:prstGeom>
        </p:spPr>
      </p:pic>
      <p:grpSp>
        <p:nvGrpSpPr>
          <p:cNvPr id="4" name="Group 3">
            <a:extLst>
              <a:ext uri="{FF2B5EF4-FFF2-40B4-BE49-F238E27FC236}">
                <a16:creationId xmlns:a16="http://schemas.microsoft.com/office/drawing/2014/main" id="{7820F428-64A7-6A48-ADFA-C5503F517EDB}"/>
              </a:ext>
            </a:extLst>
          </p:cNvPr>
          <p:cNvGrpSpPr/>
          <p:nvPr/>
        </p:nvGrpSpPr>
        <p:grpSpPr>
          <a:xfrm>
            <a:off x="10837493" y="1504639"/>
            <a:ext cx="788690" cy="745270"/>
            <a:chOff x="3641710" y="1491144"/>
            <a:chExt cx="788690" cy="745270"/>
          </a:xfrm>
        </p:grpSpPr>
        <p:pic>
          <p:nvPicPr>
            <p:cNvPr id="5" name="Picture 4">
              <a:extLst>
                <a:ext uri="{FF2B5EF4-FFF2-40B4-BE49-F238E27FC236}">
                  <a16:creationId xmlns:a16="http://schemas.microsoft.com/office/drawing/2014/main" id="{C05D2F1D-751D-6BA7-F830-5459E53811D0}"/>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641902" y="1491144"/>
              <a:ext cx="785088" cy="741815"/>
            </a:xfrm>
            <a:prstGeom prst="rect">
              <a:avLst/>
            </a:prstGeom>
          </p:spPr>
        </p:pic>
        <p:sp>
          <p:nvSpPr>
            <p:cNvPr id="31" name="Rectangle: Rounded Corners 30">
              <a:extLst>
                <a:ext uri="{FF2B5EF4-FFF2-40B4-BE49-F238E27FC236}">
                  <a16:creationId xmlns:a16="http://schemas.microsoft.com/office/drawing/2014/main" id="{01F789FD-3982-E600-4336-402E37CFFE6E}"/>
                </a:ext>
              </a:extLst>
            </p:cNvPr>
            <p:cNvSpPr/>
            <p:nvPr/>
          </p:nvSpPr>
          <p:spPr>
            <a:xfrm>
              <a:off x="3641710" y="1495751"/>
              <a:ext cx="788690" cy="740663"/>
            </a:xfrm>
            <a:prstGeom prst="roundRect">
              <a:avLst>
                <a:gd name="adj" fmla="val 2716"/>
              </a:avLst>
            </a:prstGeom>
            <a:noFill/>
            <a:ln w="95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70D8CE9F-ACC8-11EE-A270-3E3139C10BAC}"/>
              </a:ext>
            </a:extLst>
          </p:cNvPr>
          <p:cNvSpPr/>
          <p:nvPr/>
        </p:nvSpPr>
        <p:spPr>
          <a:xfrm>
            <a:off x="8921346" y="5509893"/>
            <a:ext cx="1609083" cy="4620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6000" tIns="0" rIns="96000" bIns="0" rtlCol="0" anchor="t"/>
          <a:lstStyle/>
          <a:p>
            <a:pPr marL="0" marR="0" lvl="0" indent="0" algn="ctr" defTabSz="914400" rtl="0" eaLnBrk="1" fontAlgn="auto" latinLnBrk="0" hangingPunct="1">
              <a:lnSpc>
                <a:spcPct val="100000"/>
              </a:lnSpc>
              <a:spcBef>
                <a:spcPts val="0"/>
              </a:spcBef>
              <a:spcAft>
                <a:spcPts val="200"/>
              </a:spcAft>
              <a:buClr>
                <a:srgbClr val="1F1B62"/>
              </a:buClr>
              <a:buSzTx/>
              <a:buFontTx/>
              <a:buNone/>
              <a:tabLst/>
              <a:defRPr/>
            </a:pPr>
            <a:r>
              <a:rPr kumimoji="0" lang="en-US" sz="900" b="0" i="0" u="none" strike="noStrike" kern="1200" cap="none" spc="0" normalizeH="0" baseline="0" noProof="0">
                <a:ln>
                  <a:noFill/>
                </a:ln>
                <a:solidFill>
                  <a:schemeClr val="bg1"/>
                </a:solidFill>
                <a:effectLst/>
                <a:uLnTx/>
                <a:uFillTx/>
                <a:latin typeface="Tenorite"/>
                <a:cs typeface="Arial"/>
              </a:rPr>
              <a:t>Wipro </a:t>
            </a:r>
            <a:r>
              <a:rPr lang="en-US" sz="900" kern="1200">
                <a:solidFill>
                  <a:schemeClr val="bg1"/>
                </a:solidFill>
                <a:latin typeface="Tenorite"/>
                <a:cs typeface="Arial"/>
              </a:rPr>
              <a:t>named</a:t>
            </a:r>
            <a:r>
              <a:rPr kumimoji="0" lang="en-US" sz="900" b="0" i="0" u="none" strike="noStrike" kern="1200" cap="none" spc="0" normalizeH="0" baseline="0" noProof="0">
                <a:ln>
                  <a:noFill/>
                </a:ln>
                <a:solidFill>
                  <a:schemeClr val="bg1"/>
                </a:solidFill>
                <a:effectLst/>
                <a:uLnTx/>
                <a:uFillTx/>
                <a:latin typeface="Tenorite"/>
                <a:cs typeface="Arial"/>
              </a:rPr>
              <a:t> a </a:t>
            </a:r>
            <a:r>
              <a:rPr kumimoji="0" lang="en-US" sz="900" b="1" i="0" u="none" strike="noStrike" kern="1200" cap="none" spc="0" normalizeH="0" baseline="0" noProof="0">
                <a:ln>
                  <a:noFill/>
                </a:ln>
                <a:solidFill>
                  <a:schemeClr val="bg1"/>
                </a:solidFill>
                <a:effectLst/>
                <a:uLnTx/>
                <a:uFillTx/>
                <a:latin typeface="Tenorite"/>
                <a:cs typeface="Arial"/>
              </a:rPr>
              <a:t>Leader</a:t>
            </a:r>
            <a:r>
              <a:rPr kumimoji="0" lang="en-US" sz="900" b="0" i="0" u="none" strike="noStrike" kern="1200" cap="none" spc="0" normalizeH="0" baseline="0" noProof="0">
                <a:ln>
                  <a:noFill/>
                </a:ln>
                <a:solidFill>
                  <a:schemeClr val="bg1"/>
                </a:solidFill>
                <a:effectLst/>
                <a:uLnTx/>
                <a:uFillTx/>
                <a:latin typeface="Tenorite"/>
                <a:cs typeface="Arial"/>
              </a:rPr>
              <a:t> in Everest Group’s </a:t>
            </a:r>
            <a:r>
              <a:rPr kumimoji="0" lang="en-US" sz="900" b="1" i="0" u="none" strike="noStrike" kern="1200" cap="none" spc="0" normalizeH="0" baseline="0" noProof="0">
                <a:ln>
                  <a:noFill/>
                </a:ln>
                <a:solidFill>
                  <a:schemeClr val="bg1"/>
                </a:solidFill>
                <a:effectLst/>
                <a:uLnTx/>
                <a:uFillTx/>
                <a:latin typeface="Tenorite"/>
                <a:cs typeface="Arial"/>
              </a:rPr>
              <a:t>Identity and Access Management (IAM) </a:t>
            </a:r>
            <a:r>
              <a:rPr kumimoji="0" lang="en-US" sz="900" b="0" i="0" u="none" strike="noStrike" kern="1200" cap="none" spc="0" normalizeH="0" baseline="0" noProof="0">
                <a:ln>
                  <a:noFill/>
                </a:ln>
                <a:solidFill>
                  <a:schemeClr val="bg1"/>
                </a:solidFill>
                <a:effectLst/>
                <a:uLnTx/>
                <a:uFillTx/>
                <a:latin typeface="Tenorite"/>
                <a:cs typeface="Arial"/>
              </a:rPr>
              <a:t>Services PEAK Matrix Assessment 2023</a:t>
            </a:r>
          </a:p>
        </p:txBody>
      </p:sp>
      <p:sp>
        <p:nvSpPr>
          <p:cNvPr id="21" name="Rectangle 20">
            <a:extLst>
              <a:ext uri="{FF2B5EF4-FFF2-40B4-BE49-F238E27FC236}">
                <a16:creationId xmlns:a16="http://schemas.microsoft.com/office/drawing/2014/main" id="{51EB0F1A-501D-37F8-18A3-0A2EB512216E}"/>
              </a:ext>
            </a:extLst>
          </p:cNvPr>
          <p:cNvSpPr/>
          <p:nvPr/>
        </p:nvSpPr>
        <p:spPr>
          <a:xfrm>
            <a:off x="1844025" y="3549043"/>
            <a:ext cx="1771311" cy="460737"/>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bg1"/>
                </a:solidFill>
                <a:effectLst/>
                <a:uLnTx/>
                <a:uFillTx/>
                <a:latin typeface="Tenorite" panose="00000500000000000000" pitchFamily="2" charset="0"/>
                <a:ea typeface="+mn-ea"/>
                <a:cs typeface="Arial" panose="020B0604020202020204" pitchFamily="34" charset="0"/>
              </a:rPr>
              <a:t>Wipro’s </a:t>
            </a:r>
            <a:r>
              <a:rPr kumimoji="0" lang="en-US" sz="900" b="1" i="0" u="none" strike="noStrike" kern="1200" cap="none" spc="0" normalizeH="0" baseline="0" noProof="0">
                <a:ln>
                  <a:noFill/>
                </a:ln>
                <a:solidFill>
                  <a:schemeClr val="bg1"/>
                </a:solidFill>
                <a:effectLst/>
                <a:uLnTx/>
                <a:uFillTx/>
                <a:latin typeface="Tenorite" panose="00000500000000000000" pitchFamily="2" charset="0"/>
                <a:ea typeface="+mn-ea"/>
                <a:cs typeface="Arial" panose="020B0604020202020204" pitchFamily="34" charset="0"/>
              </a:rPr>
              <a:t>CARG solution </a:t>
            </a:r>
            <a:r>
              <a:rPr kumimoji="0" lang="en-US" sz="900" b="0" i="0" u="none" strike="noStrike" kern="1200" cap="none" spc="0" normalizeH="0" baseline="0" noProof="0">
                <a:ln>
                  <a:noFill/>
                </a:ln>
                <a:solidFill>
                  <a:schemeClr val="bg1"/>
                </a:solidFill>
                <a:effectLst/>
                <a:uLnTx/>
                <a:uFillTx/>
                <a:latin typeface="Tenorite" panose="00000500000000000000" pitchFamily="2" charset="0"/>
                <a:ea typeface="+mn-ea"/>
                <a:cs typeface="Arial" panose="020B0604020202020204" pitchFamily="34" charset="0"/>
              </a:rPr>
              <a:t>won TMC’s </a:t>
            </a:r>
            <a:r>
              <a:rPr kumimoji="0" lang="en-US" sz="900" b="1" i="0" u="none" strike="noStrike" kern="1200" cap="none" spc="0" normalizeH="0" baseline="0" noProof="0">
                <a:ln>
                  <a:noFill/>
                </a:ln>
                <a:solidFill>
                  <a:schemeClr val="bg1"/>
                </a:solidFill>
                <a:effectLst/>
                <a:uLnTx/>
                <a:uFillTx/>
                <a:latin typeface="Tenorite" panose="00000500000000000000" pitchFamily="2" charset="0"/>
                <a:ea typeface="+mn-ea"/>
                <a:cs typeface="Arial" panose="020B0604020202020204" pitchFamily="34" charset="0"/>
              </a:rPr>
              <a:t>Cloud Computing Security Excellence </a:t>
            </a:r>
            <a:r>
              <a:rPr kumimoji="0" lang="en-US" sz="900" b="0" i="0" u="none" strike="noStrike" kern="1200" cap="none" spc="0" normalizeH="0" baseline="0" noProof="0">
                <a:ln>
                  <a:noFill/>
                </a:ln>
                <a:solidFill>
                  <a:schemeClr val="bg1"/>
                </a:solidFill>
                <a:effectLst/>
                <a:uLnTx/>
                <a:uFillTx/>
                <a:latin typeface="Tenorite" panose="00000500000000000000" pitchFamily="2" charset="0"/>
                <a:ea typeface="+mn-ea"/>
                <a:cs typeface="Arial" panose="020B0604020202020204" pitchFamily="34" charset="0"/>
              </a:rPr>
              <a:t>Award for bringing innovations in area of Cloud Security - 2023 </a:t>
            </a:r>
          </a:p>
        </p:txBody>
      </p:sp>
      <p:sp>
        <p:nvSpPr>
          <p:cNvPr id="32" name="Rectangle 31">
            <a:extLst>
              <a:ext uri="{FF2B5EF4-FFF2-40B4-BE49-F238E27FC236}">
                <a16:creationId xmlns:a16="http://schemas.microsoft.com/office/drawing/2014/main" id="{4EFAC460-0C9E-82B2-3628-000059B48EB6}"/>
              </a:ext>
            </a:extLst>
          </p:cNvPr>
          <p:cNvSpPr/>
          <p:nvPr/>
        </p:nvSpPr>
        <p:spPr>
          <a:xfrm>
            <a:off x="7265001" y="5509893"/>
            <a:ext cx="1694494" cy="50756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8000" tIns="0" rIns="128000" bIns="0" rtlCol="0" anchor="t"/>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bg1"/>
                </a:solidFill>
                <a:effectLst/>
                <a:uLnTx/>
                <a:uFillTx/>
                <a:latin typeface="Tenorite" pitchFamily="2" charset="0"/>
                <a:ea typeface="+mn-ea"/>
                <a:cs typeface="+mn-cs"/>
              </a:rPr>
              <a:t>Wipro ranked as a </a:t>
            </a:r>
            <a:r>
              <a:rPr kumimoji="0" lang="en-US" sz="900" b="1" i="0" u="none" strike="noStrike" kern="1200" cap="none" spc="0" normalizeH="0" baseline="0" noProof="0">
                <a:ln>
                  <a:noFill/>
                </a:ln>
                <a:solidFill>
                  <a:schemeClr val="bg1"/>
                </a:solidFill>
                <a:effectLst/>
                <a:uLnTx/>
                <a:uFillTx/>
                <a:latin typeface="Tenorite" pitchFamily="2" charset="0"/>
                <a:ea typeface="+mn-ea"/>
                <a:cs typeface="+mn-cs"/>
              </a:rPr>
              <a:t>Leader</a:t>
            </a:r>
            <a:r>
              <a:rPr kumimoji="0" lang="en-US" sz="900" b="0" i="0" u="none" strike="noStrike" kern="1200" cap="none" spc="0" normalizeH="0" baseline="0" noProof="0">
                <a:ln>
                  <a:noFill/>
                </a:ln>
                <a:solidFill>
                  <a:schemeClr val="bg1"/>
                </a:solidFill>
                <a:effectLst/>
                <a:uLnTx/>
                <a:uFillTx/>
                <a:latin typeface="Tenorite" pitchFamily="2" charset="0"/>
                <a:ea typeface="+mn-ea"/>
                <a:cs typeface="+mn-cs"/>
              </a:rPr>
              <a:t> in Everest Group’s </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chemeClr val="bg1"/>
                </a:solidFill>
                <a:effectLst/>
                <a:uLnTx/>
                <a:uFillTx/>
                <a:latin typeface="Tenorite" pitchFamily="2" charset="0"/>
                <a:ea typeface="+mn-ea"/>
                <a:cs typeface="+mn-cs"/>
              </a:rPr>
              <a:t>Cloud</a:t>
            </a:r>
            <a:r>
              <a:rPr kumimoji="0" lang="en-US" sz="900" b="0" i="0" u="none" strike="noStrike" kern="1200" cap="none" spc="0" normalizeH="0" baseline="0" noProof="0">
                <a:ln>
                  <a:noFill/>
                </a:ln>
                <a:solidFill>
                  <a:schemeClr val="bg1"/>
                </a:solidFill>
                <a:effectLst/>
                <a:uLnTx/>
                <a:uFillTx/>
                <a:latin typeface="Tenorite" pitchFamily="2" charset="0"/>
                <a:ea typeface="+mn-ea"/>
                <a:cs typeface="+mn-cs"/>
              </a:rPr>
              <a:t> </a:t>
            </a:r>
            <a:r>
              <a:rPr kumimoji="0" lang="en-US" sz="900" b="1" i="0" u="none" strike="noStrike" kern="1200" cap="none" spc="0" normalizeH="0" baseline="0" noProof="0">
                <a:ln>
                  <a:noFill/>
                </a:ln>
                <a:solidFill>
                  <a:schemeClr val="bg1"/>
                </a:solidFill>
                <a:effectLst/>
                <a:uLnTx/>
                <a:uFillTx/>
                <a:latin typeface="Tenorite" pitchFamily="2" charset="0"/>
                <a:ea typeface="+mn-ea"/>
                <a:cs typeface="+mn-cs"/>
              </a:rPr>
              <a:t>Security Services </a:t>
            </a:r>
            <a:r>
              <a:rPr kumimoji="0" lang="en-US" sz="900" b="0" i="0" u="none" strike="noStrike" kern="1200" cap="none" spc="0" normalizeH="0" baseline="0" noProof="0">
                <a:ln>
                  <a:noFill/>
                </a:ln>
                <a:solidFill>
                  <a:schemeClr val="bg1"/>
                </a:solidFill>
                <a:effectLst/>
                <a:uLnTx/>
                <a:uFillTx/>
                <a:latin typeface="Tenorite" pitchFamily="2" charset="0"/>
                <a:ea typeface="+mn-ea"/>
                <a:cs typeface="+mn-cs"/>
              </a:rPr>
              <a:t>PEAK</a:t>
            </a:r>
            <a:r>
              <a:rPr kumimoji="0" lang="en-US" sz="900" b="1" i="0" u="none" strike="noStrike" kern="1200" cap="none" spc="0" normalizeH="0" baseline="0" noProof="0">
                <a:ln>
                  <a:noFill/>
                </a:ln>
                <a:solidFill>
                  <a:schemeClr val="bg1"/>
                </a:solidFill>
                <a:effectLst/>
                <a:uLnTx/>
                <a:uFillTx/>
                <a:latin typeface="Tenorite" pitchFamily="2" charset="0"/>
                <a:ea typeface="+mn-ea"/>
                <a:cs typeface="+mn-cs"/>
              </a:rPr>
              <a:t> </a:t>
            </a:r>
            <a:r>
              <a:rPr kumimoji="0" lang="en-US" sz="900" b="0" i="0" u="none" strike="noStrike" kern="1200" cap="none" spc="0" normalizeH="0" baseline="0" noProof="0">
                <a:ln>
                  <a:noFill/>
                </a:ln>
                <a:solidFill>
                  <a:schemeClr val="bg1"/>
                </a:solidFill>
                <a:effectLst/>
                <a:uLnTx/>
                <a:uFillTx/>
                <a:latin typeface="Tenorite" pitchFamily="2" charset="0"/>
                <a:ea typeface="+mn-ea"/>
                <a:cs typeface="+mn-cs"/>
              </a:rPr>
              <a:t>Matrix® Assessment 2023</a:t>
            </a:r>
          </a:p>
        </p:txBody>
      </p:sp>
      <p:sp>
        <p:nvSpPr>
          <p:cNvPr id="34" name="TextBox 33">
            <a:extLst>
              <a:ext uri="{FF2B5EF4-FFF2-40B4-BE49-F238E27FC236}">
                <a16:creationId xmlns:a16="http://schemas.microsoft.com/office/drawing/2014/main" id="{C898ADD0-4FCA-8154-1FCC-8CB5F9DD03BC}"/>
              </a:ext>
            </a:extLst>
          </p:cNvPr>
          <p:cNvSpPr txBox="1"/>
          <p:nvPr/>
        </p:nvSpPr>
        <p:spPr>
          <a:xfrm>
            <a:off x="3821709" y="3549043"/>
            <a:ext cx="1771108" cy="46050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defPPr>
              <a:defRPr lang="en-US"/>
            </a:defPPr>
            <a:lvl1pPr algn="ctr">
              <a:spcAft>
                <a:spcPts val="200"/>
              </a:spcAft>
              <a:buClr>
                <a:srgbClr val="1F1B62"/>
              </a:buClr>
              <a:defRPr sz="1400">
                <a:solidFill>
                  <a:schemeClr val="bg2">
                    <a:lumMod val="10000"/>
                  </a:schemeClr>
                </a:solidFill>
                <a:latin typeface="Tenorite" panose="00000500000000000000" pitchFamily="2"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200"/>
              </a:spcAft>
              <a:buClr>
                <a:srgbClr val="1F1B62"/>
              </a:buClr>
              <a:buSzTx/>
              <a:buFontTx/>
              <a:buNone/>
              <a:tabLst/>
              <a:defRPr/>
            </a:pPr>
            <a:r>
              <a:rPr kumimoji="0" lang="en-US" sz="900" b="0" i="0" u="none" strike="noStrike" kern="1200" cap="none" spc="0" normalizeH="0" baseline="0" noProof="0">
                <a:ln>
                  <a:noFill/>
                </a:ln>
                <a:solidFill>
                  <a:schemeClr val="bg1"/>
                </a:solidFill>
                <a:effectLst/>
                <a:uLnTx/>
                <a:uFillTx/>
                <a:latin typeface="Tenorite"/>
                <a:cs typeface="Arial"/>
              </a:rPr>
              <a:t>Wipro </a:t>
            </a:r>
            <a:r>
              <a:rPr lang="en-US" sz="900" kern="1200">
                <a:solidFill>
                  <a:schemeClr val="bg1"/>
                </a:solidFill>
                <a:latin typeface="Tenorite"/>
                <a:cs typeface="Arial"/>
              </a:rPr>
              <a:t>named</a:t>
            </a:r>
            <a:r>
              <a:rPr kumimoji="0" lang="en-US" sz="900" b="0" i="0" u="none" strike="noStrike" kern="1200" cap="none" spc="0" normalizeH="0" baseline="0" noProof="0">
                <a:ln>
                  <a:noFill/>
                </a:ln>
                <a:solidFill>
                  <a:schemeClr val="bg1"/>
                </a:solidFill>
                <a:effectLst/>
                <a:uLnTx/>
                <a:uFillTx/>
                <a:latin typeface="Tenorite"/>
                <a:cs typeface="Arial"/>
              </a:rPr>
              <a:t> a </a:t>
            </a:r>
            <a:r>
              <a:rPr kumimoji="0" lang="en-US" sz="900" b="1" i="0" u="none" strike="noStrike" kern="1200" cap="none" spc="0" normalizeH="0" baseline="0" noProof="0">
                <a:ln>
                  <a:noFill/>
                </a:ln>
                <a:solidFill>
                  <a:schemeClr val="bg1"/>
                </a:solidFill>
                <a:effectLst/>
                <a:uLnTx/>
                <a:uFillTx/>
                <a:latin typeface="Tenorite"/>
                <a:cs typeface="Arial"/>
              </a:rPr>
              <a:t>Leader</a:t>
            </a:r>
            <a:r>
              <a:rPr kumimoji="0" lang="en-US" sz="900" b="0" i="0" u="none" strike="noStrike" kern="1200" cap="none" spc="0" normalizeH="0" baseline="0" noProof="0">
                <a:ln>
                  <a:noFill/>
                </a:ln>
                <a:solidFill>
                  <a:schemeClr val="bg1"/>
                </a:solidFill>
                <a:effectLst/>
                <a:uLnTx/>
                <a:uFillTx/>
                <a:latin typeface="Tenorite"/>
                <a:cs typeface="Arial"/>
              </a:rPr>
              <a:t> in 2023 Gartner® Magic Quadrant™ for </a:t>
            </a:r>
          </a:p>
          <a:p>
            <a:pPr marL="0" marR="0" lvl="0" indent="0" algn="ctr" defTabSz="914400" rtl="0" eaLnBrk="1" fontAlgn="auto" latinLnBrk="0" hangingPunct="1">
              <a:lnSpc>
                <a:spcPct val="100000"/>
              </a:lnSpc>
              <a:spcBef>
                <a:spcPts val="0"/>
              </a:spcBef>
              <a:spcAft>
                <a:spcPts val="200"/>
              </a:spcAft>
              <a:buClr>
                <a:srgbClr val="1F1B62"/>
              </a:buClr>
              <a:buSzTx/>
              <a:buFontTx/>
              <a:buNone/>
              <a:tabLst/>
              <a:defRPr/>
            </a:pPr>
            <a:r>
              <a:rPr kumimoji="0" lang="en-US" sz="900" b="1" i="0" u="none" strike="noStrike" kern="1200" cap="none" spc="0" normalizeH="0" baseline="0" noProof="0">
                <a:ln>
                  <a:noFill/>
                </a:ln>
                <a:solidFill>
                  <a:schemeClr val="bg1"/>
                </a:solidFill>
                <a:effectLst/>
                <a:uLnTx/>
                <a:uFillTx/>
                <a:latin typeface="Tenorite" panose="00000500000000000000" pitchFamily="2" charset="0"/>
                <a:ea typeface="+mn-ea"/>
              </a:rPr>
              <a:t>Managed Network Services</a:t>
            </a:r>
            <a:r>
              <a:rPr kumimoji="0" lang="en-US" sz="900" b="0" i="0" u="none" strike="noStrike" kern="1200" cap="none" spc="0" normalizeH="0" baseline="0" noProof="0">
                <a:ln>
                  <a:noFill/>
                </a:ln>
                <a:solidFill>
                  <a:schemeClr val="bg1"/>
                </a:solidFill>
                <a:effectLst/>
                <a:uLnTx/>
                <a:uFillTx/>
                <a:latin typeface="Tenorite" panose="00000500000000000000" pitchFamily="2" charset="0"/>
                <a:ea typeface="+mn-ea"/>
              </a:rPr>
              <a:t>, Worldwide</a:t>
            </a:r>
          </a:p>
        </p:txBody>
      </p:sp>
      <p:sp>
        <p:nvSpPr>
          <p:cNvPr id="50" name="Rectangle 49">
            <a:extLst>
              <a:ext uri="{FF2B5EF4-FFF2-40B4-BE49-F238E27FC236}">
                <a16:creationId xmlns:a16="http://schemas.microsoft.com/office/drawing/2014/main" id="{EA7DB6D5-1FA4-1999-1927-224F2097006C}"/>
              </a:ext>
            </a:extLst>
          </p:cNvPr>
          <p:cNvSpPr/>
          <p:nvPr/>
        </p:nvSpPr>
        <p:spPr>
          <a:xfrm>
            <a:off x="5893419" y="3444268"/>
            <a:ext cx="1501709" cy="275236"/>
          </a:xfrm>
          <a:prstGeom prst="rect">
            <a:avLst/>
          </a:prstGeom>
          <a:noFill/>
          <a:ln w="3175">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60960" numCol="1" spcCol="0" rtlCol="0" fromWordArt="0" anchor="t" anchorCtr="0" forceAA="0" compatLnSpc="1">
            <a:prstTxWarp prst="textNoShape">
              <a:avLst/>
            </a:prstTxWarp>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SG" sz="900" b="0" i="0" u="none" strike="noStrike" kern="1200" cap="none" spc="0" normalizeH="0" baseline="0" noProof="0">
              <a:ln>
                <a:noFill/>
              </a:ln>
              <a:solidFill>
                <a:schemeClr val="bg1"/>
              </a:solidFill>
              <a:effectLst/>
              <a:uLnTx/>
              <a:uFillTx/>
              <a:latin typeface="Tenorite" panose="00000500000000000000" pitchFamily="2" charset="0"/>
              <a:ea typeface="+mn-ea"/>
              <a:cs typeface="Arial" panose="020B0604020202020204" pitchFamily="34" charset="0"/>
            </a:endParaRPr>
          </a:p>
        </p:txBody>
      </p:sp>
      <p:sp>
        <p:nvSpPr>
          <p:cNvPr id="51" name="TextBox 50">
            <a:extLst>
              <a:ext uri="{FF2B5EF4-FFF2-40B4-BE49-F238E27FC236}">
                <a16:creationId xmlns:a16="http://schemas.microsoft.com/office/drawing/2014/main" id="{900EF578-E784-C9E9-236E-BEFBA16F33F4}"/>
              </a:ext>
            </a:extLst>
          </p:cNvPr>
          <p:cNvSpPr txBox="1"/>
          <p:nvPr/>
        </p:nvSpPr>
        <p:spPr>
          <a:xfrm>
            <a:off x="5925657" y="3549043"/>
            <a:ext cx="2316542" cy="461665"/>
          </a:xfrm>
          <a:prstGeom prst="rect">
            <a:avLst/>
          </a:prstGeom>
          <a:noFill/>
        </p:spPr>
        <p:txBody>
          <a:bodyPr wrap="square" lIns="0" tIns="0" rIns="0" rtlCol="0" anchor="t" anchorCtr="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chemeClr val="bg1"/>
                </a:solidFill>
                <a:effectLst/>
                <a:uLnTx/>
                <a:uFillTx/>
                <a:latin typeface="Tenorite" pitchFamily="2" charset="0"/>
                <a:ea typeface="+mn-ea"/>
                <a:cs typeface="Arial" panose="020B0604020202020204" pitchFamily="34" charset="0"/>
              </a:rPr>
              <a:t>AWS Level 1 MSSP Specialization Distinctions</a:t>
            </a:r>
            <a:endParaRPr kumimoji="0" lang="en-US" sz="900" b="0" i="0" u="none" strike="noStrike" kern="1200" cap="none" spc="0" normalizeH="0" baseline="0" noProof="0">
              <a:ln>
                <a:noFill/>
              </a:ln>
              <a:solidFill>
                <a:schemeClr val="bg1"/>
              </a:solidFill>
              <a:effectLst/>
              <a:uLnTx/>
              <a:uFillTx/>
              <a:latin typeface="Tenorite" pitchFamily="2" charset="0"/>
              <a:ea typeface="+mn-ea"/>
              <a:cs typeface="Arial" panose="020B0604020202020204" pitchFamily="34" charset="0"/>
            </a:endParaRPr>
          </a:p>
          <a:p>
            <a:pPr marL="228594" marR="0" lvl="0" indent="-228594"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a:ln>
                  <a:noFill/>
                </a:ln>
                <a:solidFill>
                  <a:schemeClr val="bg1"/>
                </a:solidFill>
                <a:effectLst/>
                <a:uLnTx/>
                <a:uFillTx/>
                <a:latin typeface="Tenorite" pitchFamily="2" charset="0"/>
                <a:ea typeface="+mn-ea"/>
                <a:cs typeface="Arial" panose="020B0604020202020204" pitchFamily="34" charset="0"/>
              </a:rPr>
              <a:t>Modern Compute Security</a:t>
            </a:r>
          </a:p>
          <a:p>
            <a:pPr marL="228594" marR="0" lvl="0" indent="-228594"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a:ln>
                  <a:noFill/>
                </a:ln>
                <a:solidFill>
                  <a:schemeClr val="bg1"/>
                </a:solidFill>
                <a:effectLst/>
                <a:uLnTx/>
                <a:uFillTx/>
                <a:latin typeface="Tenorite" pitchFamily="2" charset="0"/>
                <a:ea typeface="+mn-ea"/>
                <a:cs typeface="Arial" panose="020B0604020202020204" pitchFamily="34" charset="0"/>
              </a:rPr>
              <a:t>Managed Application Security Testing</a:t>
            </a:r>
          </a:p>
        </p:txBody>
      </p:sp>
      <p:pic>
        <p:nvPicPr>
          <p:cNvPr id="55" name="Picture 54">
            <a:extLst>
              <a:ext uri="{FF2B5EF4-FFF2-40B4-BE49-F238E27FC236}">
                <a16:creationId xmlns:a16="http://schemas.microsoft.com/office/drawing/2014/main" id="{C7A0F12B-7270-ABB5-CC9D-1954E6B6A0DD}"/>
              </a:ext>
            </a:extLst>
          </p:cNvPr>
          <p:cNvPicPr>
            <a:picLocks noChangeAspect="1"/>
          </p:cNvPicPr>
          <p:nvPr/>
        </p:nvPicPr>
        <p:blipFill>
          <a:blip r:embed="rId19"/>
          <a:srcRect l="1087" t="1087" r="2133" b="1700"/>
          <a:stretch>
            <a:fillRect/>
          </a:stretch>
        </p:blipFill>
        <p:spPr>
          <a:xfrm>
            <a:off x="6740202" y="2765203"/>
            <a:ext cx="678291" cy="681327"/>
          </a:xfrm>
          <a:custGeom>
            <a:avLst/>
            <a:gdLst>
              <a:gd name="connsiteX0" fmla="*/ 0 w 678291"/>
              <a:gd name="connsiteY0" fmla="*/ 0 h 681327"/>
              <a:gd name="connsiteX1" fmla="*/ 468082 w 678291"/>
              <a:gd name="connsiteY1" fmla="*/ 0 h 681327"/>
              <a:gd name="connsiteX2" fmla="*/ 678291 w 678291"/>
              <a:gd name="connsiteY2" fmla="*/ 210209 h 681327"/>
              <a:gd name="connsiteX3" fmla="*/ 678291 w 678291"/>
              <a:gd name="connsiteY3" fmla="*/ 681327 h 681327"/>
              <a:gd name="connsiteX4" fmla="*/ 210209 w 678291"/>
              <a:gd name="connsiteY4" fmla="*/ 681327 h 681327"/>
              <a:gd name="connsiteX5" fmla="*/ 0 w 678291"/>
              <a:gd name="connsiteY5" fmla="*/ 471118 h 681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8291" h="681327">
                <a:moveTo>
                  <a:pt x="0" y="0"/>
                </a:moveTo>
                <a:lnTo>
                  <a:pt x="468082" y="0"/>
                </a:lnTo>
                <a:lnTo>
                  <a:pt x="678291" y="210209"/>
                </a:lnTo>
                <a:lnTo>
                  <a:pt x="678291" y="681327"/>
                </a:lnTo>
                <a:lnTo>
                  <a:pt x="210209" y="681327"/>
                </a:lnTo>
                <a:lnTo>
                  <a:pt x="0" y="471118"/>
                </a:lnTo>
                <a:close/>
              </a:path>
            </a:pathLst>
          </a:custGeom>
        </p:spPr>
      </p:pic>
      <p:pic>
        <p:nvPicPr>
          <p:cNvPr id="59" name="Picture 58">
            <a:extLst>
              <a:ext uri="{FF2B5EF4-FFF2-40B4-BE49-F238E27FC236}">
                <a16:creationId xmlns:a16="http://schemas.microsoft.com/office/drawing/2014/main" id="{5D615F7A-527B-9A5B-59FF-152D8880DDCD}"/>
              </a:ext>
            </a:extLst>
          </p:cNvPr>
          <p:cNvPicPr>
            <a:picLocks noChangeAspect="1"/>
          </p:cNvPicPr>
          <p:nvPr/>
        </p:nvPicPr>
        <p:blipFill>
          <a:blip r:embed="rId20"/>
          <a:srcRect l="1338" t="1087" r="1882" b="1700"/>
          <a:stretch>
            <a:fillRect/>
          </a:stretch>
        </p:blipFill>
        <p:spPr>
          <a:xfrm>
            <a:off x="5904462" y="2765203"/>
            <a:ext cx="678291" cy="681327"/>
          </a:xfrm>
          <a:custGeom>
            <a:avLst/>
            <a:gdLst>
              <a:gd name="connsiteX0" fmla="*/ 0 w 678291"/>
              <a:gd name="connsiteY0" fmla="*/ 0 h 681327"/>
              <a:gd name="connsiteX1" fmla="*/ 468082 w 678291"/>
              <a:gd name="connsiteY1" fmla="*/ 0 h 681327"/>
              <a:gd name="connsiteX2" fmla="*/ 678291 w 678291"/>
              <a:gd name="connsiteY2" fmla="*/ 210209 h 681327"/>
              <a:gd name="connsiteX3" fmla="*/ 678291 w 678291"/>
              <a:gd name="connsiteY3" fmla="*/ 681327 h 681327"/>
              <a:gd name="connsiteX4" fmla="*/ 210209 w 678291"/>
              <a:gd name="connsiteY4" fmla="*/ 681327 h 681327"/>
              <a:gd name="connsiteX5" fmla="*/ 0 w 678291"/>
              <a:gd name="connsiteY5" fmla="*/ 471118 h 681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8291" h="681327">
                <a:moveTo>
                  <a:pt x="0" y="0"/>
                </a:moveTo>
                <a:lnTo>
                  <a:pt x="468082" y="0"/>
                </a:lnTo>
                <a:lnTo>
                  <a:pt x="678291" y="210209"/>
                </a:lnTo>
                <a:lnTo>
                  <a:pt x="678291" y="681327"/>
                </a:lnTo>
                <a:lnTo>
                  <a:pt x="210209" y="681327"/>
                </a:lnTo>
                <a:lnTo>
                  <a:pt x="0" y="471118"/>
                </a:lnTo>
                <a:close/>
              </a:path>
            </a:pathLst>
          </a:custGeom>
        </p:spPr>
      </p:pic>
      <p:pic>
        <p:nvPicPr>
          <p:cNvPr id="39" name="Picture 14">
            <a:extLst>
              <a:ext uri="{FF2B5EF4-FFF2-40B4-BE49-F238E27FC236}">
                <a16:creationId xmlns:a16="http://schemas.microsoft.com/office/drawing/2014/main" id="{31814A35-60A0-76C8-2E4A-D77554D35BDD}"/>
              </a:ext>
            </a:extLst>
          </p:cNvPr>
          <p:cNvPicPr>
            <a:picLocks noChangeAspect="1"/>
          </p:cNvPicPr>
          <p:nvPr/>
        </p:nvPicPr>
        <p:blipFill>
          <a:blip r:embed="rId21"/>
          <a:stretch>
            <a:fillRect/>
          </a:stretch>
        </p:blipFill>
        <p:spPr>
          <a:xfrm>
            <a:off x="8907323" y="2564878"/>
            <a:ext cx="1542538" cy="881652"/>
          </a:xfrm>
          <a:prstGeom prst="rect">
            <a:avLst/>
          </a:prstGeom>
        </p:spPr>
      </p:pic>
      <p:sp>
        <p:nvSpPr>
          <p:cNvPr id="40" name="Rectangle 39">
            <a:extLst>
              <a:ext uri="{FF2B5EF4-FFF2-40B4-BE49-F238E27FC236}">
                <a16:creationId xmlns:a16="http://schemas.microsoft.com/office/drawing/2014/main" id="{6B74FF68-5360-FCCA-5DCE-AD473CB5A555}"/>
              </a:ext>
            </a:extLst>
          </p:cNvPr>
          <p:cNvSpPr/>
          <p:nvPr/>
        </p:nvSpPr>
        <p:spPr>
          <a:xfrm>
            <a:off x="8691438" y="3549043"/>
            <a:ext cx="916551" cy="9177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0" marR="0" lvl="0" indent="0" algn="ctr" defTabSz="609570" rtl="0" eaLnBrk="1" fontAlgn="auto" latinLnBrk="0" hangingPunct="1">
              <a:lnSpc>
                <a:spcPct val="100000"/>
              </a:lnSpc>
              <a:spcBef>
                <a:spcPts val="0"/>
              </a:spcBef>
              <a:spcAft>
                <a:spcPts val="267"/>
              </a:spcAft>
              <a:buClr>
                <a:srgbClr val="1F1B62"/>
              </a:buClr>
              <a:buSzTx/>
              <a:buFontTx/>
              <a:buNone/>
              <a:tabLst/>
              <a:defRPr/>
            </a:pPr>
            <a:r>
              <a:rPr kumimoji="0" lang="en-GB" sz="900" b="0" i="0" u="none" strike="noStrike" kern="1200" cap="none" spc="0" normalizeH="0" baseline="0" noProof="0">
                <a:ln>
                  <a:noFill/>
                </a:ln>
                <a:solidFill>
                  <a:schemeClr val="bg1"/>
                </a:solidFill>
                <a:effectLst/>
                <a:uLnTx/>
                <a:uFillTx/>
                <a:latin typeface="Tenorite" pitchFamily="2" charset="0"/>
                <a:ea typeface="+mn-ea"/>
                <a:cs typeface="Arial"/>
              </a:rPr>
              <a:t>Global – Security Specialization Partner</a:t>
            </a:r>
            <a:endParaRPr kumimoji="0" lang="en-GB" sz="900" b="0" i="0" u="none" strike="noStrike" kern="1200" cap="none" spc="0" normalizeH="0" baseline="0" noProof="0">
              <a:ln>
                <a:noFill/>
              </a:ln>
              <a:solidFill>
                <a:schemeClr val="bg1"/>
              </a:solidFill>
              <a:effectLst/>
              <a:uLnTx/>
              <a:uFillTx/>
              <a:latin typeface="Tenorite" pitchFamily="2" charset="0"/>
              <a:ea typeface="+mn-ea"/>
              <a:cs typeface="Arial" panose="020B0604020202020204" pitchFamily="34" charset="0"/>
            </a:endParaRPr>
          </a:p>
        </p:txBody>
      </p:sp>
      <p:sp>
        <p:nvSpPr>
          <p:cNvPr id="41" name="Rectangle 40">
            <a:extLst>
              <a:ext uri="{FF2B5EF4-FFF2-40B4-BE49-F238E27FC236}">
                <a16:creationId xmlns:a16="http://schemas.microsoft.com/office/drawing/2014/main" id="{86522B4C-B96C-D1DD-AC58-E2421EC62A41}"/>
              </a:ext>
            </a:extLst>
          </p:cNvPr>
          <p:cNvSpPr/>
          <p:nvPr/>
        </p:nvSpPr>
        <p:spPr>
          <a:xfrm>
            <a:off x="9540807" y="3549043"/>
            <a:ext cx="1190060" cy="10586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0" marR="0" lvl="0" indent="0" algn="ctr" defTabSz="609570" rtl="0" eaLnBrk="1" fontAlgn="auto" latinLnBrk="0" hangingPunct="1">
              <a:lnSpc>
                <a:spcPct val="100000"/>
              </a:lnSpc>
              <a:spcBef>
                <a:spcPts val="0"/>
              </a:spcBef>
              <a:spcAft>
                <a:spcPts val="267"/>
              </a:spcAft>
              <a:buClr>
                <a:srgbClr val="1F1B62"/>
              </a:buClr>
              <a:buSzTx/>
              <a:buFontTx/>
              <a:buNone/>
              <a:tabLst/>
              <a:defRPr/>
            </a:pPr>
            <a:r>
              <a:rPr kumimoji="0" lang="en-GB" sz="900" b="0" i="0" u="none" strike="noStrike" kern="1200" cap="none" spc="0" normalizeH="0" baseline="0" noProof="0">
                <a:ln>
                  <a:noFill/>
                </a:ln>
                <a:solidFill>
                  <a:schemeClr val="bg1"/>
                </a:solidFill>
                <a:effectLst/>
                <a:uLnTx/>
                <a:uFillTx/>
                <a:latin typeface="Tenorite" pitchFamily="2" charset="0"/>
                <a:ea typeface="+mn-ea"/>
                <a:cs typeface="Arial"/>
              </a:rPr>
              <a:t>Global – Secure Application Development  Partner</a:t>
            </a:r>
            <a:endParaRPr kumimoji="0" lang="en-GB" sz="900" b="0" i="0" u="none" strike="noStrike" kern="1200" cap="none" spc="0" normalizeH="0" baseline="0" noProof="0">
              <a:ln>
                <a:noFill/>
              </a:ln>
              <a:solidFill>
                <a:schemeClr val="bg1"/>
              </a:solidFill>
              <a:effectLst/>
              <a:uLnTx/>
              <a:uFillTx/>
              <a:latin typeface="Tenorite" pitchFamily="2" charset="0"/>
              <a:ea typeface="+mn-ea"/>
              <a:cs typeface="Arial" panose="020B0604020202020204" pitchFamily="34" charset="0"/>
            </a:endParaRPr>
          </a:p>
        </p:txBody>
      </p:sp>
      <p:sp>
        <p:nvSpPr>
          <p:cNvPr id="42" name="Rectangle 41">
            <a:extLst>
              <a:ext uri="{FF2B5EF4-FFF2-40B4-BE49-F238E27FC236}">
                <a16:creationId xmlns:a16="http://schemas.microsoft.com/office/drawing/2014/main" id="{AFB9C4AC-97BD-25E3-4131-89D459E7CF52}"/>
              </a:ext>
            </a:extLst>
          </p:cNvPr>
          <p:cNvSpPr/>
          <p:nvPr/>
        </p:nvSpPr>
        <p:spPr>
          <a:xfrm>
            <a:off x="4935360" y="5509893"/>
            <a:ext cx="2210268" cy="79204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a:ln>
                  <a:noFill/>
                </a:ln>
                <a:solidFill>
                  <a:schemeClr val="bg1"/>
                </a:solidFill>
                <a:effectLst/>
                <a:uLnTx/>
                <a:uFillTx/>
                <a:latin typeface="Tenorite" panose="00000500000000000000" pitchFamily="2" charset="0"/>
                <a:ea typeface="+mn-ea"/>
                <a:cs typeface="+mn-cs"/>
              </a:rPr>
              <a:t>Microsoft Advanced Specializations in Cloud, Identity, Threat and Data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a:ln>
                  <a:noFill/>
                </a:ln>
                <a:solidFill>
                  <a:schemeClr val="bg1"/>
                </a:solidFill>
                <a:effectLst/>
                <a:uLnTx/>
                <a:uFillTx/>
                <a:latin typeface="Tenorite" panose="00000500000000000000" pitchFamily="2" charset="0"/>
                <a:ea typeface="+mn-ea"/>
                <a:cs typeface="+mn-cs"/>
              </a:rPr>
              <a:t>#1 Global GSI for Defender for Endpoint and Microsoft Info Protection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a:ln>
                  <a:noFill/>
                </a:ln>
                <a:solidFill>
                  <a:schemeClr val="bg1"/>
                </a:solidFill>
                <a:effectLst/>
                <a:uLnTx/>
                <a:uFillTx/>
                <a:latin typeface="Tenorite" panose="00000500000000000000" pitchFamily="2" charset="0"/>
                <a:ea typeface="+mn-ea"/>
                <a:cs typeface="+mn-cs"/>
              </a:rPr>
              <a:t>Microsoft Intelligent SA Member</a:t>
            </a:r>
          </a:p>
        </p:txBody>
      </p:sp>
      <p:sp>
        <p:nvSpPr>
          <p:cNvPr id="47" name="TextBox 46">
            <a:extLst>
              <a:ext uri="{FF2B5EF4-FFF2-40B4-BE49-F238E27FC236}">
                <a16:creationId xmlns:a16="http://schemas.microsoft.com/office/drawing/2014/main" id="{7181CC85-B82F-0EE5-BE24-CE6041B4EC2D}"/>
              </a:ext>
            </a:extLst>
          </p:cNvPr>
          <p:cNvSpPr txBox="1"/>
          <p:nvPr/>
        </p:nvSpPr>
        <p:spPr>
          <a:xfrm>
            <a:off x="453633" y="3549043"/>
            <a:ext cx="1201794" cy="461665"/>
          </a:xfrm>
          <a:prstGeom prst="rect">
            <a:avLst/>
          </a:prstGeom>
          <a:noFill/>
        </p:spPr>
        <p:txBody>
          <a:bodyPr wrap="square" lIns="0" tIns="0" rIns="0" bIns="4572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err="1">
                <a:ln>
                  <a:noFill/>
                </a:ln>
                <a:solidFill>
                  <a:schemeClr val="bg1"/>
                </a:solidFill>
                <a:effectLst/>
                <a:uLnTx/>
                <a:uFillTx/>
                <a:latin typeface="Tenorite" panose="00000500000000000000" pitchFamily="2" charset="0"/>
                <a:ea typeface="+mn-ea"/>
                <a:cs typeface="+mn-cs"/>
              </a:rPr>
              <a:t>Cyble</a:t>
            </a:r>
            <a:r>
              <a:rPr kumimoji="0" lang="en-US" sz="900" b="1" i="0" u="none" strike="noStrike" kern="1200" cap="none" spc="0" normalizeH="0" baseline="0" noProof="0">
                <a:ln>
                  <a:noFill/>
                </a:ln>
                <a:solidFill>
                  <a:schemeClr val="bg1"/>
                </a:solidFill>
                <a:effectLst/>
                <a:uLnTx/>
                <a:uFillTx/>
                <a:latin typeface="Tenorite" panose="00000500000000000000" pitchFamily="2"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chemeClr val="bg1"/>
                </a:solidFill>
                <a:effectLst/>
                <a:uLnTx/>
                <a:uFillTx/>
                <a:latin typeface="Tenorite"/>
              </a:rPr>
              <a:t>GSI Partner of the </a:t>
            </a:r>
            <a:r>
              <a:rPr lang="en-US" sz="900" b="1" kern="1200">
                <a:solidFill>
                  <a:schemeClr val="bg1"/>
                </a:solidFill>
                <a:latin typeface="Tenorite"/>
              </a:rPr>
              <a:t>Year</a:t>
            </a:r>
            <a:r>
              <a:rPr kumimoji="0" lang="en-US" sz="900" b="1" i="0" u="none" strike="noStrike" kern="1200" cap="none" spc="0" normalizeH="0" baseline="0" noProof="0">
                <a:ln>
                  <a:noFill/>
                </a:ln>
                <a:solidFill>
                  <a:schemeClr val="bg1"/>
                </a:solidFill>
                <a:effectLst/>
                <a:uLnTx/>
                <a:uFillTx/>
                <a:latin typeface="Tenorite"/>
              </a:rPr>
              <a:t> </a:t>
            </a:r>
            <a:r>
              <a:rPr kumimoji="0" lang="en-US" sz="900" b="0" i="0" u="none" strike="noStrike" kern="1200" cap="none" spc="0" normalizeH="0" baseline="0" noProof="0">
                <a:ln>
                  <a:noFill/>
                </a:ln>
                <a:solidFill>
                  <a:schemeClr val="bg1"/>
                </a:solidFill>
                <a:effectLst/>
                <a:uLnTx/>
                <a:uFillTx/>
                <a:latin typeface="Tenorite"/>
              </a:rPr>
              <a:t>2024</a:t>
            </a:r>
            <a:endParaRPr lang="en-US" sz="900" b="0" i="0" u="none" strike="noStrike" kern="1200" cap="none" spc="0" normalizeH="0" baseline="0" noProof="0">
              <a:ln>
                <a:noFill/>
              </a:ln>
              <a:solidFill>
                <a:schemeClr val="bg1"/>
              </a:solidFill>
              <a:effectLst/>
              <a:uLnTx/>
              <a:uFillTx/>
              <a:latin typeface="Tenorite"/>
            </a:endParaRPr>
          </a:p>
        </p:txBody>
      </p:sp>
      <p:pic>
        <p:nvPicPr>
          <p:cNvPr id="1026" name="Picture 2" descr="Cyble - AI Powered Cyber Threat Intelligence Company">
            <a:extLst>
              <a:ext uri="{FF2B5EF4-FFF2-40B4-BE49-F238E27FC236}">
                <a16:creationId xmlns:a16="http://schemas.microsoft.com/office/drawing/2014/main" id="{BD7AD5F4-2182-C6BD-3BD5-4BAD4753FFDE}"/>
              </a:ext>
            </a:extLst>
          </p:cNvPr>
          <p:cNvPicPr>
            <a:picLocks noChangeAspect="1" noChangeArrowheads="1"/>
          </p:cNvPicPr>
          <p:nvPr/>
        </p:nvPicPr>
        <p:blipFill>
          <a:blip r:embed="rId22">
            <a:extLst>
              <a:ext uri="{BEBA8EAE-BF5A-486C-A8C5-ECC9F3942E4B}">
                <a14:imgProps xmlns:a14="http://schemas.microsoft.com/office/drawing/2010/main">
                  <a14:imgLayer r:embed="rId23">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63582" y="3045932"/>
            <a:ext cx="1201794" cy="400598"/>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D93F18A3-A72E-BB3E-9D29-30DE88267CC3}"/>
              </a:ext>
            </a:extLst>
          </p:cNvPr>
          <p:cNvGrpSpPr/>
          <p:nvPr/>
        </p:nvGrpSpPr>
        <p:grpSpPr>
          <a:xfrm>
            <a:off x="8788911" y="1466048"/>
            <a:ext cx="1711552" cy="822452"/>
            <a:chOff x="4919753" y="4781672"/>
            <a:chExt cx="1711552" cy="822452"/>
          </a:xfrm>
        </p:grpSpPr>
        <p:sp>
          <p:nvSpPr>
            <p:cNvPr id="43" name="TextBox 42">
              <a:extLst>
                <a:ext uri="{FF2B5EF4-FFF2-40B4-BE49-F238E27FC236}">
                  <a16:creationId xmlns:a16="http://schemas.microsoft.com/office/drawing/2014/main" id="{2AF2CA44-A9BF-8C76-EC22-DA7F80468AA8}"/>
                </a:ext>
              </a:extLst>
            </p:cNvPr>
            <p:cNvSpPr txBox="1"/>
            <p:nvPr/>
          </p:nvSpPr>
          <p:spPr>
            <a:xfrm>
              <a:off x="4919753" y="5234792"/>
              <a:ext cx="1711552"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bg1"/>
                  </a:solidFill>
                  <a:effectLst/>
                  <a:uLnTx/>
                  <a:uFillTx/>
                  <a:latin typeface="Tenorite" panose="00000500000000000000" pitchFamily="2" charset="0"/>
                  <a:ea typeface="+mn-ea"/>
                  <a:cs typeface="+mn-cs"/>
                </a:rPr>
                <a:t>Netskope</a:t>
              </a:r>
              <a:r>
                <a:rPr kumimoji="0" lang="en-US" sz="900" b="1" i="0" u="none" strike="noStrike" kern="1200" cap="none" spc="0" normalizeH="0" baseline="0" noProof="0">
                  <a:ln>
                    <a:noFill/>
                  </a:ln>
                  <a:solidFill>
                    <a:schemeClr val="bg1"/>
                  </a:solidFill>
                  <a:effectLst/>
                  <a:uLnTx/>
                  <a:uFillTx/>
                  <a:latin typeface="Tenorite" panose="00000500000000000000" pitchFamily="2" charset="0"/>
                  <a:ea typeface="+mn-ea"/>
                  <a:cs typeface="+mn-cs"/>
                </a:rPr>
                <a:t>  - GSI Growth Partner </a:t>
              </a:r>
              <a:r>
                <a:rPr kumimoji="0" lang="en-US" sz="900" b="0" i="0" u="none" strike="noStrike" kern="1200" cap="none" spc="0" normalizeH="0" baseline="0" noProof="0">
                  <a:ln>
                    <a:noFill/>
                  </a:ln>
                  <a:solidFill>
                    <a:schemeClr val="bg1"/>
                  </a:solidFill>
                  <a:effectLst/>
                  <a:uLnTx/>
                  <a:uFillTx/>
                  <a:latin typeface="Tenorite" panose="00000500000000000000" pitchFamily="2" charset="0"/>
                  <a:ea typeface="+mn-ea"/>
                  <a:cs typeface="+mn-cs"/>
                </a:rPr>
                <a:t>2024</a:t>
              </a:r>
            </a:p>
          </p:txBody>
        </p:sp>
        <p:pic>
          <p:nvPicPr>
            <p:cNvPr id="1028" name="Picture 4" descr="Netskope Logos - Netskope">
              <a:extLst>
                <a:ext uri="{FF2B5EF4-FFF2-40B4-BE49-F238E27FC236}">
                  <a16:creationId xmlns:a16="http://schemas.microsoft.com/office/drawing/2014/main" id="{D168D343-BD90-862D-F96D-D18D4B54F22B}"/>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238947" y="4781672"/>
              <a:ext cx="1045251" cy="42603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a:extLst>
              <a:ext uri="{FF2B5EF4-FFF2-40B4-BE49-F238E27FC236}">
                <a16:creationId xmlns:a16="http://schemas.microsoft.com/office/drawing/2014/main" id="{E133F18C-F849-8782-C4E7-8669269072D7}"/>
              </a:ext>
            </a:extLst>
          </p:cNvPr>
          <p:cNvGrpSpPr/>
          <p:nvPr/>
        </p:nvGrpSpPr>
        <p:grpSpPr>
          <a:xfrm>
            <a:off x="4026997" y="1396799"/>
            <a:ext cx="1434440" cy="960951"/>
            <a:chOff x="6872796" y="1386344"/>
            <a:chExt cx="1434440" cy="960951"/>
          </a:xfrm>
        </p:grpSpPr>
        <p:sp>
          <p:nvSpPr>
            <p:cNvPr id="46" name="TextBox 45">
              <a:extLst>
                <a:ext uri="{FF2B5EF4-FFF2-40B4-BE49-F238E27FC236}">
                  <a16:creationId xmlns:a16="http://schemas.microsoft.com/office/drawing/2014/main" id="{D7DCEAC0-C9A7-D4F0-8E42-7CACE72A3469}"/>
                </a:ext>
              </a:extLst>
            </p:cNvPr>
            <p:cNvSpPr txBox="1"/>
            <p:nvPr/>
          </p:nvSpPr>
          <p:spPr>
            <a:xfrm>
              <a:off x="6872796" y="1839464"/>
              <a:ext cx="1434440" cy="5078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900" b="0" i="0" u="none" strike="noStrike" kern="1200" cap="none" spc="0" normalizeH="0" baseline="0" noProof="0">
                  <a:ln>
                    <a:noFill/>
                  </a:ln>
                  <a:solidFill>
                    <a:schemeClr val="bg1"/>
                  </a:solidFill>
                  <a:effectLst/>
                  <a:uLnTx/>
                  <a:uFillTx/>
                  <a:latin typeface="Tenorite" panose="00000500000000000000" pitchFamily="2" charset="0"/>
                  <a:ea typeface="+mn-ea"/>
                  <a:cs typeface="+mn-cs"/>
                </a:rPr>
                <a:t>Zscaler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900" b="1" i="0" u="none" strike="noStrike" kern="1200" cap="none" spc="0" normalizeH="0" baseline="0" noProof="0">
                  <a:ln>
                    <a:noFill/>
                  </a:ln>
                  <a:solidFill>
                    <a:schemeClr val="bg1"/>
                  </a:solidFill>
                  <a:effectLst/>
                  <a:uLnTx/>
                  <a:uFillTx/>
                  <a:latin typeface="Tenorite" panose="00000500000000000000" pitchFamily="2" charset="0"/>
                  <a:ea typeface="+mn-ea"/>
                  <a:cs typeface="+mn-cs"/>
                </a:rPr>
                <a:t>Americas Partner</a:t>
              </a:r>
              <a:r>
                <a:rPr kumimoji="0" lang="en-IN" sz="900" b="0" i="0" u="none" strike="noStrike" kern="1200" cap="none" spc="0" normalizeH="0" baseline="0" noProof="0">
                  <a:ln>
                    <a:noFill/>
                  </a:ln>
                  <a:solidFill>
                    <a:schemeClr val="bg1"/>
                  </a:solidFill>
                  <a:effectLst/>
                  <a:uLnTx/>
                  <a:uFillTx/>
                  <a:latin typeface="Tenorite" panose="00000500000000000000" pitchFamily="2" charset="0"/>
                  <a:ea typeface="+mn-ea"/>
                  <a:cs typeface="+mn-cs"/>
                </a:rPr>
                <a:t> of the year 2024</a:t>
              </a:r>
              <a:endParaRPr kumimoji="0" lang="en-US" sz="900" b="0" i="0" u="none" strike="noStrike" kern="1200" cap="none" spc="0" normalizeH="0" baseline="0" noProof="0">
                <a:ln>
                  <a:noFill/>
                </a:ln>
                <a:solidFill>
                  <a:schemeClr val="bg1"/>
                </a:solidFill>
                <a:effectLst/>
                <a:uLnTx/>
                <a:uFillTx/>
                <a:latin typeface="Tenorite" panose="00000500000000000000" pitchFamily="2" charset="0"/>
                <a:ea typeface="+mn-ea"/>
                <a:cs typeface="+mn-cs"/>
              </a:endParaRPr>
            </a:p>
          </p:txBody>
        </p:sp>
        <p:pic>
          <p:nvPicPr>
            <p:cNvPr id="1030" name="Picture 6" descr="Zscaler-Logo-TM-White-RGB-20Dec2016 | NCS Madison">
              <a:extLst>
                <a:ext uri="{FF2B5EF4-FFF2-40B4-BE49-F238E27FC236}">
                  <a16:creationId xmlns:a16="http://schemas.microsoft.com/office/drawing/2014/main" id="{3CA0C96E-E2CB-1610-0C5E-38A720973900}"/>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6921234" y="1386344"/>
              <a:ext cx="1294261" cy="452991"/>
            </a:xfrm>
            <a:prstGeom prst="rect">
              <a:avLst/>
            </a:prstGeom>
            <a:noFill/>
            <a:extLst>
              <a:ext uri="{909E8E84-426E-40DD-AFC4-6F175D3DCCD1}">
                <a14:hiddenFill xmlns:a14="http://schemas.microsoft.com/office/drawing/2010/main">
                  <a:solidFill>
                    <a:srgbClr val="FFFFFF"/>
                  </a:solidFill>
                </a14:hiddenFill>
              </a:ext>
            </a:extLst>
          </p:spPr>
        </p:pic>
      </p:grpSp>
      <p:pic>
        <p:nvPicPr>
          <p:cNvPr id="1032" name="Picture 8" descr="Everest Group Collaboration – DeepDive Equity Research">
            <a:extLst>
              <a:ext uri="{FF2B5EF4-FFF2-40B4-BE49-F238E27FC236}">
                <a16:creationId xmlns:a16="http://schemas.microsoft.com/office/drawing/2014/main" id="{4D248AC4-7E4E-331C-8134-96EBEC07CD6B}"/>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7424977" y="4905769"/>
            <a:ext cx="1362382" cy="35922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Gartner Logo PNG Transparent &amp; SVG Vector - Freebie Supply">
            <a:extLst>
              <a:ext uri="{FF2B5EF4-FFF2-40B4-BE49-F238E27FC236}">
                <a16:creationId xmlns:a16="http://schemas.microsoft.com/office/drawing/2014/main" id="{31BE1F16-01DA-29FA-4F0C-D4AE25278D1E}"/>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072770" y="2695592"/>
            <a:ext cx="1235994" cy="1235994"/>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8" descr="Everest Group Collaboration – DeepDive Equity Research">
            <a:extLst>
              <a:ext uri="{FF2B5EF4-FFF2-40B4-BE49-F238E27FC236}">
                <a16:creationId xmlns:a16="http://schemas.microsoft.com/office/drawing/2014/main" id="{206D8863-BD92-0A62-62FE-07D096868D62}"/>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8995911" y="4905769"/>
            <a:ext cx="1362382" cy="359222"/>
          </a:xfrm>
          <a:prstGeom prst="rect">
            <a:avLst/>
          </a:prstGeom>
          <a:noFill/>
          <a:extLst>
            <a:ext uri="{909E8E84-426E-40DD-AFC4-6F175D3DCCD1}">
              <a14:hiddenFill xmlns:a14="http://schemas.microsoft.com/office/drawing/2010/main">
                <a:solidFill>
                  <a:srgbClr val="FFFFFF"/>
                </a:solidFill>
              </a14:hiddenFill>
            </a:ext>
          </a:extLst>
        </p:spPr>
      </p:pic>
      <p:pic>
        <p:nvPicPr>
          <p:cNvPr id="1024" name="Picture 1023" descr="A logo for a company&#10;&#10;Description automatically generated">
            <a:extLst>
              <a:ext uri="{FF2B5EF4-FFF2-40B4-BE49-F238E27FC236}">
                <a16:creationId xmlns:a16="http://schemas.microsoft.com/office/drawing/2014/main" id="{0FDD140F-6A00-7CBF-B4D0-986993F3FF1B}"/>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2344215" y="2582051"/>
            <a:ext cx="827739" cy="864479"/>
          </a:xfrm>
          <a:prstGeom prst="rect">
            <a:avLst/>
          </a:prstGeom>
        </p:spPr>
      </p:pic>
      <p:pic>
        <p:nvPicPr>
          <p:cNvPr id="1042" name="Picture 18" descr="Azure - The trusted cloud">
            <a:extLst>
              <a:ext uri="{FF2B5EF4-FFF2-40B4-BE49-F238E27FC236}">
                <a16:creationId xmlns:a16="http://schemas.microsoft.com/office/drawing/2014/main" id="{8EF1DF67-5B32-AEDF-E627-26905F6A51D4}"/>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5293630" y="4828739"/>
            <a:ext cx="1307990" cy="567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53087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3" name="Group 262">
            <a:extLst>
              <a:ext uri="{FF2B5EF4-FFF2-40B4-BE49-F238E27FC236}">
                <a16:creationId xmlns:a16="http://schemas.microsoft.com/office/drawing/2014/main" id="{69059C2C-0124-F069-1E0A-1307D6F3D78B}"/>
              </a:ext>
            </a:extLst>
          </p:cNvPr>
          <p:cNvGrpSpPr/>
          <p:nvPr/>
        </p:nvGrpSpPr>
        <p:grpSpPr>
          <a:xfrm>
            <a:off x="520726" y="2463327"/>
            <a:ext cx="4891098" cy="2762192"/>
            <a:chOff x="1485857" y="1041736"/>
            <a:chExt cx="6086515" cy="3442736"/>
          </a:xfrm>
        </p:grpSpPr>
        <p:sp>
          <p:nvSpPr>
            <p:cNvPr id="284" name="Freeform 71">
              <a:extLst>
                <a:ext uri="{FF2B5EF4-FFF2-40B4-BE49-F238E27FC236}">
                  <a16:creationId xmlns:a16="http://schemas.microsoft.com/office/drawing/2014/main" id="{8EE6A889-B02B-E455-DE35-55888AED47EF}"/>
                </a:ext>
              </a:extLst>
            </p:cNvPr>
            <p:cNvSpPr>
              <a:spLocks/>
            </p:cNvSpPr>
            <p:nvPr/>
          </p:nvSpPr>
          <p:spPr bwMode="auto">
            <a:xfrm>
              <a:off x="4626089" y="2224869"/>
              <a:ext cx="279416" cy="172927"/>
            </a:xfrm>
            <a:custGeom>
              <a:avLst/>
              <a:gdLst>
                <a:gd name="T0" fmla="*/ 42 w 286"/>
                <a:gd name="T1" fmla="*/ 17 h 177"/>
                <a:gd name="T2" fmla="*/ 68 w 286"/>
                <a:gd name="T3" fmla="*/ 17 h 177"/>
                <a:gd name="T4" fmla="*/ 85 w 286"/>
                <a:gd name="T5" fmla="*/ 17 h 177"/>
                <a:gd name="T6" fmla="*/ 101 w 286"/>
                <a:gd name="T7" fmla="*/ 17 h 177"/>
                <a:gd name="T8" fmla="*/ 118 w 286"/>
                <a:gd name="T9" fmla="*/ 17 h 177"/>
                <a:gd name="T10" fmla="*/ 135 w 286"/>
                <a:gd name="T11" fmla="*/ 9 h 177"/>
                <a:gd name="T12" fmla="*/ 152 w 286"/>
                <a:gd name="T13" fmla="*/ 0 h 177"/>
                <a:gd name="T14" fmla="*/ 177 w 286"/>
                <a:gd name="T15" fmla="*/ 0 h 177"/>
                <a:gd name="T16" fmla="*/ 202 w 286"/>
                <a:gd name="T17" fmla="*/ 17 h 177"/>
                <a:gd name="T18" fmla="*/ 211 w 286"/>
                <a:gd name="T19" fmla="*/ 42 h 177"/>
                <a:gd name="T20" fmla="*/ 236 w 286"/>
                <a:gd name="T21" fmla="*/ 42 h 177"/>
                <a:gd name="T22" fmla="*/ 253 w 286"/>
                <a:gd name="T23" fmla="*/ 59 h 177"/>
                <a:gd name="T24" fmla="*/ 269 w 286"/>
                <a:gd name="T25" fmla="*/ 59 h 177"/>
                <a:gd name="T26" fmla="*/ 286 w 286"/>
                <a:gd name="T27" fmla="*/ 59 h 177"/>
                <a:gd name="T28" fmla="*/ 286 w 286"/>
                <a:gd name="T29" fmla="*/ 84 h 177"/>
                <a:gd name="T30" fmla="*/ 269 w 286"/>
                <a:gd name="T31" fmla="*/ 101 h 177"/>
                <a:gd name="T32" fmla="*/ 261 w 286"/>
                <a:gd name="T33" fmla="*/ 118 h 177"/>
                <a:gd name="T34" fmla="*/ 244 w 286"/>
                <a:gd name="T35" fmla="*/ 126 h 177"/>
                <a:gd name="T36" fmla="*/ 236 w 286"/>
                <a:gd name="T37" fmla="*/ 126 h 177"/>
                <a:gd name="T38" fmla="*/ 219 w 286"/>
                <a:gd name="T39" fmla="*/ 126 h 177"/>
                <a:gd name="T40" fmla="*/ 219 w 286"/>
                <a:gd name="T41" fmla="*/ 143 h 177"/>
                <a:gd name="T42" fmla="*/ 219 w 286"/>
                <a:gd name="T43" fmla="*/ 135 h 177"/>
                <a:gd name="T44" fmla="*/ 202 w 286"/>
                <a:gd name="T45" fmla="*/ 143 h 177"/>
                <a:gd name="T46" fmla="*/ 194 w 286"/>
                <a:gd name="T47" fmla="*/ 143 h 177"/>
                <a:gd name="T48" fmla="*/ 202 w 286"/>
                <a:gd name="T49" fmla="*/ 152 h 177"/>
                <a:gd name="T50" fmla="*/ 211 w 286"/>
                <a:gd name="T51" fmla="*/ 152 h 177"/>
                <a:gd name="T52" fmla="*/ 219 w 286"/>
                <a:gd name="T53" fmla="*/ 160 h 177"/>
                <a:gd name="T54" fmla="*/ 211 w 286"/>
                <a:gd name="T55" fmla="*/ 143 h 177"/>
                <a:gd name="T56" fmla="*/ 227 w 286"/>
                <a:gd name="T57" fmla="*/ 160 h 177"/>
                <a:gd name="T58" fmla="*/ 236 w 286"/>
                <a:gd name="T59" fmla="*/ 160 h 177"/>
                <a:gd name="T60" fmla="*/ 236 w 286"/>
                <a:gd name="T61" fmla="*/ 168 h 177"/>
                <a:gd name="T62" fmla="*/ 211 w 286"/>
                <a:gd name="T63" fmla="*/ 168 h 177"/>
                <a:gd name="T64" fmla="*/ 194 w 286"/>
                <a:gd name="T65" fmla="*/ 177 h 177"/>
                <a:gd name="T66" fmla="*/ 185 w 286"/>
                <a:gd name="T67" fmla="*/ 160 h 177"/>
                <a:gd name="T68" fmla="*/ 194 w 286"/>
                <a:gd name="T69" fmla="*/ 152 h 177"/>
                <a:gd name="T70" fmla="*/ 185 w 286"/>
                <a:gd name="T71" fmla="*/ 143 h 177"/>
                <a:gd name="T72" fmla="*/ 169 w 286"/>
                <a:gd name="T73" fmla="*/ 143 h 177"/>
                <a:gd name="T74" fmla="*/ 160 w 286"/>
                <a:gd name="T75" fmla="*/ 135 h 177"/>
                <a:gd name="T76" fmla="*/ 169 w 286"/>
                <a:gd name="T77" fmla="*/ 135 h 177"/>
                <a:gd name="T78" fmla="*/ 160 w 286"/>
                <a:gd name="T79" fmla="*/ 126 h 177"/>
                <a:gd name="T80" fmla="*/ 152 w 286"/>
                <a:gd name="T81" fmla="*/ 135 h 177"/>
                <a:gd name="T82" fmla="*/ 143 w 286"/>
                <a:gd name="T83" fmla="*/ 143 h 177"/>
                <a:gd name="T84" fmla="*/ 127 w 286"/>
                <a:gd name="T85" fmla="*/ 160 h 177"/>
                <a:gd name="T86" fmla="*/ 127 w 286"/>
                <a:gd name="T87" fmla="*/ 160 h 177"/>
                <a:gd name="T88" fmla="*/ 110 w 286"/>
                <a:gd name="T89" fmla="*/ 160 h 177"/>
                <a:gd name="T90" fmla="*/ 110 w 286"/>
                <a:gd name="T91" fmla="*/ 152 h 177"/>
                <a:gd name="T92" fmla="*/ 118 w 286"/>
                <a:gd name="T93" fmla="*/ 135 h 177"/>
                <a:gd name="T94" fmla="*/ 127 w 286"/>
                <a:gd name="T95" fmla="*/ 135 h 177"/>
                <a:gd name="T96" fmla="*/ 118 w 286"/>
                <a:gd name="T97" fmla="*/ 118 h 177"/>
                <a:gd name="T98" fmla="*/ 101 w 286"/>
                <a:gd name="T99" fmla="*/ 101 h 177"/>
                <a:gd name="T100" fmla="*/ 85 w 286"/>
                <a:gd name="T101" fmla="*/ 93 h 177"/>
                <a:gd name="T102" fmla="*/ 76 w 286"/>
                <a:gd name="T103" fmla="*/ 93 h 177"/>
                <a:gd name="T104" fmla="*/ 68 w 286"/>
                <a:gd name="T105" fmla="*/ 101 h 177"/>
                <a:gd name="T106" fmla="*/ 42 w 286"/>
                <a:gd name="T107" fmla="*/ 109 h 177"/>
                <a:gd name="T108" fmla="*/ 26 w 286"/>
                <a:gd name="T109" fmla="*/ 109 h 177"/>
                <a:gd name="T110" fmla="*/ 9 w 286"/>
                <a:gd name="T111" fmla="*/ 101 h 177"/>
                <a:gd name="T112" fmla="*/ 0 w 286"/>
                <a:gd name="T113" fmla="*/ 84 h 177"/>
                <a:gd name="T114" fmla="*/ 17 w 286"/>
                <a:gd name="T115" fmla="*/ 51 h 177"/>
                <a:gd name="T116" fmla="*/ 26 w 286"/>
                <a:gd name="T117" fmla="*/ 42 h 177"/>
                <a:gd name="T118" fmla="*/ 17 w 286"/>
                <a:gd name="T119" fmla="*/ 17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86" h="177">
                  <a:moveTo>
                    <a:pt x="17" y="17"/>
                  </a:moveTo>
                  <a:lnTo>
                    <a:pt x="17" y="17"/>
                  </a:lnTo>
                  <a:lnTo>
                    <a:pt x="26" y="17"/>
                  </a:lnTo>
                  <a:lnTo>
                    <a:pt x="26" y="17"/>
                  </a:lnTo>
                  <a:lnTo>
                    <a:pt x="42" y="17"/>
                  </a:lnTo>
                  <a:lnTo>
                    <a:pt x="42" y="17"/>
                  </a:lnTo>
                  <a:lnTo>
                    <a:pt x="51" y="9"/>
                  </a:lnTo>
                  <a:lnTo>
                    <a:pt x="51" y="9"/>
                  </a:lnTo>
                  <a:lnTo>
                    <a:pt x="59" y="17"/>
                  </a:lnTo>
                  <a:lnTo>
                    <a:pt x="68" y="17"/>
                  </a:lnTo>
                  <a:lnTo>
                    <a:pt x="68" y="17"/>
                  </a:lnTo>
                  <a:lnTo>
                    <a:pt x="68" y="17"/>
                  </a:lnTo>
                  <a:lnTo>
                    <a:pt x="76" y="17"/>
                  </a:lnTo>
                  <a:lnTo>
                    <a:pt x="85" y="17"/>
                  </a:lnTo>
                  <a:lnTo>
                    <a:pt x="85" y="17"/>
                  </a:lnTo>
                  <a:lnTo>
                    <a:pt x="85" y="17"/>
                  </a:lnTo>
                  <a:lnTo>
                    <a:pt x="93" y="17"/>
                  </a:lnTo>
                  <a:lnTo>
                    <a:pt x="93" y="25"/>
                  </a:lnTo>
                  <a:lnTo>
                    <a:pt x="101" y="17"/>
                  </a:lnTo>
                  <a:lnTo>
                    <a:pt x="101" y="17"/>
                  </a:lnTo>
                  <a:lnTo>
                    <a:pt x="101" y="25"/>
                  </a:lnTo>
                  <a:lnTo>
                    <a:pt x="110" y="25"/>
                  </a:lnTo>
                  <a:lnTo>
                    <a:pt x="110" y="17"/>
                  </a:lnTo>
                  <a:lnTo>
                    <a:pt x="110" y="17"/>
                  </a:lnTo>
                  <a:lnTo>
                    <a:pt x="118" y="17"/>
                  </a:lnTo>
                  <a:lnTo>
                    <a:pt x="118" y="17"/>
                  </a:lnTo>
                  <a:lnTo>
                    <a:pt x="127" y="25"/>
                  </a:lnTo>
                  <a:lnTo>
                    <a:pt x="127" y="25"/>
                  </a:lnTo>
                  <a:lnTo>
                    <a:pt x="127" y="17"/>
                  </a:lnTo>
                  <a:lnTo>
                    <a:pt x="135" y="9"/>
                  </a:lnTo>
                  <a:lnTo>
                    <a:pt x="135" y="9"/>
                  </a:lnTo>
                  <a:lnTo>
                    <a:pt x="143" y="9"/>
                  </a:lnTo>
                  <a:lnTo>
                    <a:pt x="143" y="9"/>
                  </a:lnTo>
                  <a:lnTo>
                    <a:pt x="152" y="9"/>
                  </a:lnTo>
                  <a:lnTo>
                    <a:pt x="152" y="0"/>
                  </a:lnTo>
                  <a:lnTo>
                    <a:pt x="152" y="0"/>
                  </a:lnTo>
                  <a:lnTo>
                    <a:pt x="160" y="0"/>
                  </a:lnTo>
                  <a:lnTo>
                    <a:pt x="169" y="0"/>
                  </a:lnTo>
                  <a:lnTo>
                    <a:pt x="177" y="0"/>
                  </a:lnTo>
                  <a:lnTo>
                    <a:pt x="177" y="0"/>
                  </a:lnTo>
                  <a:lnTo>
                    <a:pt x="185" y="9"/>
                  </a:lnTo>
                  <a:lnTo>
                    <a:pt x="185" y="9"/>
                  </a:lnTo>
                  <a:lnTo>
                    <a:pt x="185" y="17"/>
                  </a:lnTo>
                  <a:lnTo>
                    <a:pt x="185" y="25"/>
                  </a:lnTo>
                  <a:lnTo>
                    <a:pt x="202" y="17"/>
                  </a:lnTo>
                  <a:lnTo>
                    <a:pt x="202" y="25"/>
                  </a:lnTo>
                  <a:lnTo>
                    <a:pt x="202" y="25"/>
                  </a:lnTo>
                  <a:lnTo>
                    <a:pt x="202" y="25"/>
                  </a:lnTo>
                  <a:lnTo>
                    <a:pt x="202" y="34"/>
                  </a:lnTo>
                  <a:lnTo>
                    <a:pt x="211" y="42"/>
                  </a:lnTo>
                  <a:lnTo>
                    <a:pt x="219" y="42"/>
                  </a:lnTo>
                  <a:lnTo>
                    <a:pt x="219" y="42"/>
                  </a:lnTo>
                  <a:lnTo>
                    <a:pt x="227" y="42"/>
                  </a:lnTo>
                  <a:lnTo>
                    <a:pt x="227" y="42"/>
                  </a:lnTo>
                  <a:lnTo>
                    <a:pt x="236" y="42"/>
                  </a:lnTo>
                  <a:lnTo>
                    <a:pt x="236" y="42"/>
                  </a:lnTo>
                  <a:lnTo>
                    <a:pt x="244" y="42"/>
                  </a:lnTo>
                  <a:lnTo>
                    <a:pt x="244" y="51"/>
                  </a:lnTo>
                  <a:lnTo>
                    <a:pt x="253" y="51"/>
                  </a:lnTo>
                  <a:lnTo>
                    <a:pt x="253" y="59"/>
                  </a:lnTo>
                  <a:lnTo>
                    <a:pt x="253" y="51"/>
                  </a:lnTo>
                  <a:lnTo>
                    <a:pt x="261" y="51"/>
                  </a:lnTo>
                  <a:lnTo>
                    <a:pt x="261" y="51"/>
                  </a:lnTo>
                  <a:lnTo>
                    <a:pt x="269" y="59"/>
                  </a:lnTo>
                  <a:lnTo>
                    <a:pt x="269" y="59"/>
                  </a:lnTo>
                  <a:lnTo>
                    <a:pt x="278" y="59"/>
                  </a:lnTo>
                  <a:lnTo>
                    <a:pt x="278" y="59"/>
                  </a:lnTo>
                  <a:lnTo>
                    <a:pt x="286" y="59"/>
                  </a:lnTo>
                  <a:lnTo>
                    <a:pt x="286" y="59"/>
                  </a:lnTo>
                  <a:lnTo>
                    <a:pt x="286" y="59"/>
                  </a:lnTo>
                  <a:lnTo>
                    <a:pt x="286" y="67"/>
                  </a:lnTo>
                  <a:lnTo>
                    <a:pt x="286" y="67"/>
                  </a:lnTo>
                  <a:lnTo>
                    <a:pt x="278" y="76"/>
                  </a:lnTo>
                  <a:lnTo>
                    <a:pt x="278" y="76"/>
                  </a:lnTo>
                  <a:lnTo>
                    <a:pt x="286" y="84"/>
                  </a:lnTo>
                  <a:lnTo>
                    <a:pt x="286" y="84"/>
                  </a:lnTo>
                  <a:lnTo>
                    <a:pt x="286" y="93"/>
                  </a:lnTo>
                  <a:lnTo>
                    <a:pt x="286" y="101"/>
                  </a:lnTo>
                  <a:lnTo>
                    <a:pt x="278" y="101"/>
                  </a:lnTo>
                  <a:lnTo>
                    <a:pt x="269" y="101"/>
                  </a:lnTo>
                  <a:lnTo>
                    <a:pt x="269" y="109"/>
                  </a:lnTo>
                  <a:lnTo>
                    <a:pt x="269" y="109"/>
                  </a:lnTo>
                  <a:lnTo>
                    <a:pt x="269" y="118"/>
                  </a:lnTo>
                  <a:lnTo>
                    <a:pt x="261" y="118"/>
                  </a:lnTo>
                  <a:lnTo>
                    <a:pt x="261" y="118"/>
                  </a:lnTo>
                  <a:lnTo>
                    <a:pt x="261" y="118"/>
                  </a:lnTo>
                  <a:lnTo>
                    <a:pt x="253" y="118"/>
                  </a:lnTo>
                  <a:lnTo>
                    <a:pt x="253" y="118"/>
                  </a:lnTo>
                  <a:lnTo>
                    <a:pt x="253" y="118"/>
                  </a:lnTo>
                  <a:lnTo>
                    <a:pt x="244" y="126"/>
                  </a:lnTo>
                  <a:lnTo>
                    <a:pt x="244" y="126"/>
                  </a:lnTo>
                  <a:lnTo>
                    <a:pt x="244" y="126"/>
                  </a:lnTo>
                  <a:lnTo>
                    <a:pt x="236" y="126"/>
                  </a:lnTo>
                  <a:lnTo>
                    <a:pt x="236" y="126"/>
                  </a:lnTo>
                  <a:lnTo>
                    <a:pt x="236" y="126"/>
                  </a:lnTo>
                  <a:lnTo>
                    <a:pt x="227" y="135"/>
                  </a:lnTo>
                  <a:lnTo>
                    <a:pt x="227" y="135"/>
                  </a:lnTo>
                  <a:lnTo>
                    <a:pt x="219" y="135"/>
                  </a:lnTo>
                  <a:lnTo>
                    <a:pt x="219" y="135"/>
                  </a:lnTo>
                  <a:lnTo>
                    <a:pt x="219" y="126"/>
                  </a:lnTo>
                  <a:lnTo>
                    <a:pt x="219" y="126"/>
                  </a:lnTo>
                  <a:lnTo>
                    <a:pt x="219" y="135"/>
                  </a:lnTo>
                  <a:lnTo>
                    <a:pt x="219" y="135"/>
                  </a:lnTo>
                  <a:lnTo>
                    <a:pt x="219" y="135"/>
                  </a:lnTo>
                  <a:lnTo>
                    <a:pt x="219" y="143"/>
                  </a:lnTo>
                  <a:lnTo>
                    <a:pt x="211" y="143"/>
                  </a:lnTo>
                  <a:lnTo>
                    <a:pt x="211" y="143"/>
                  </a:lnTo>
                  <a:lnTo>
                    <a:pt x="211" y="143"/>
                  </a:lnTo>
                  <a:lnTo>
                    <a:pt x="219" y="135"/>
                  </a:lnTo>
                  <a:lnTo>
                    <a:pt x="219" y="135"/>
                  </a:lnTo>
                  <a:lnTo>
                    <a:pt x="211" y="135"/>
                  </a:lnTo>
                  <a:lnTo>
                    <a:pt x="211" y="135"/>
                  </a:lnTo>
                  <a:lnTo>
                    <a:pt x="211" y="143"/>
                  </a:lnTo>
                  <a:lnTo>
                    <a:pt x="202" y="143"/>
                  </a:lnTo>
                  <a:lnTo>
                    <a:pt x="202" y="143"/>
                  </a:lnTo>
                  <a:lnTo>
                    <a:pt x="202" y="143"/>
                  </a:lnTo>
                  <a:lnTo>
                    <a:pt x="202" y="143"/>
                  </a:lnTo>
                  <a:lnTo>
                    <a:pt x="194" y="143"/>
                  </a:lnTo>
                  <a:lnTo>
                    <a:pt x="194" y="143"/>
                  </a:lnTo>
                  <a:lnTo>
                    <a:pt x="194" y="143"/>
                  </a:lnTo>
                  <a:lnTo>
                    <a:pt x="194" y="143"/>
                  </a:lnTo>
                  <a:lnTo>
                    <a:pt x="202" y="143"/>
                  </a:lnTo>
                  <a:lnTo>
                    <a:pt x="202" y="152"/>
                  </a:lnTo>
                  <a:lnTo>
                    <a:pt x="202" y="152"/>
                  </a:lnTo>
                  <a:lnTo>
                    <a:pt x="202" y="152"/>
                  </a:lnTo>
                  <a:lnTo>
                    <a:pt x="211" y="152"/>
                  </a:lnTo>
                  <a:lnTo>
                    <a:pt x="202" y="152"/>
                  </a:lnTo>
                  <a:lnTo>
                    <a:pt x="202" y="152"/>
                  </a:lnTo>
                  <a:lnTo>
                    <a:pt x="211" y="152"/>
                  </a:lnTo>
                  <a:lnTo>
                    <a:pt x="211" y="152"/>
                  </a:lnTo>
                  <a:lnTo>
                    <a:pt x="211" y="160"/>
                  </a:lnTo>
                  <a:lnTo>
                    <a:pt x="211" y="152"/>
                  </a:lnTo>
                  <a:lnTo>
                    <a:pt x="211" y="152"/>
                  </a:lnTo>
                  <a:lnTo>
                    <a:pt x="211" y="160"/>
                  </a:lnTo>
                  <a:lnTo>
                    <a:pt x="219" y="160"/>
                  </a:lnTo>
                  <a:lnTo>
                    <a:pt x="219" y="160"/>
                  </a:lnTo>
                  <a:lnTo>
                    <a:pt x="219" y="160"/>
                  </a:lnTo>
                  <a:lnTo>
                    <a:pt x="219" y="160"/>
                  </a:lnTo>
                  <a:lnTo>
                    <a:pt x="211" y="152"/>
                  </a:lnTo>
                  <a:lnTo>
                    <a:pt x="211" y="143"/>
                  </a:lnTo>
                  <a:lnTo>
                    <a:pt x="211" y="143"/>
                  </a:lnTo>
                  <a:lnTo>
                    <a:pt x="211" y="143"/>
                  </a:lnTo>
                  <a:lnTo>
                    <a:pt x="211" y="152"/>
                  </a:lnTo>
                  <a:lnTo>
                    <a:pt x="219" y="160"/>
                  </a:lnTo>
                  <a:lnTo>
                    <a:pt x="227" y="160"/>
                  </a:lnTo>
                  <a:lnTo>
                    <a:pt x="227" y="160"/>
                  </a:lnTo>
                  <a:lnTo>
                    <a:pt x="227" y="160"/>
                  </a:lnTo>
                  <a:lnTo>
                    <a:pt x="227" y="160"/>
                  </a:lnTo>
                  <a:lnTo>
                    <a:pt x="236" y="160"/>
                  </a:lnTo>
                  <a:lnTo>
                    <a:pt x="236" y="160"/>
                  </a:lnTo>
                  <a:lnTo>
                    <a:pt x="244" y="160"/>
                  </a:lnTo>
                  <a:lnTo>
                    <a:pt x="244" y="160"/>
                  </a:lnTo>
                  <a:lnTo>
                    <a:pt x="244" y="160"/>
                  </a:lnTo>
                  <a:lnTo>
                    <a:pt x="244" y="160"/>
                  </a:lnTo>
                  <a:lnTo>
                    <a:pt x="236" y="168"/>
                  </a:lnTo>
                  <a:lnTo>
                    <a:pt x="236" y="168"/>
                  </a:lnTo>
                  <a:lnTo>
                    <a:pt x="227" y="168"/>
                  </a:lnTo>
                  <a:lnTo>
                    <a:pt x="219" y="168"/>
                  </a:lnTo>
                  <a:lnTo>
                    <a:pt x="219" y="168"/>
                  </a:lnTo>
                  <a:lnTo>
                    <a:pt x="211" y="168"/>
                  </a:lnTo>
                  <a:lnTo>
                    <a:pt x="202" y="177"/>
                  </a:lnTo>
                  <a:lnTo>
                    <a:pt x="202" y="177"/>
                  </a:lnTo>
                  <a:lnTo>
                    <a:pt x="194" y="177"/>
                  </a:lnTo>
                  <a:lnTo>
                    <a:pt x="194" y="177"/>
                  </a:lnTo>
                  <a:lnTo>
                    <a:pt x="194" y="177"/>
                  </a:lnTo>
                  <a:lnTo>
                    <a:pt x="194" y="168"/>
                  </a:lnTo>
                  <a:lnTo>
                    <a:pt x="194" y="168"/>
                  </a:lnTo>
                  <a:lnTo>
                    <a:pt x="185" y="160"/>
                  </a:lnTo>
                  <a:lnTo>
                    <a:pt x="185" y="160"/>
                  </a:lnTo>
                  <a:lnTo>
                    <a:pt x="185" y="160"/>
                  </a:lnTo>
                  <a:lnTo>
                    <a:pt x="177" y="160"/>
                  </a:lnTo>
                  <a:lnTo>
                    <a:pt x="177" y="160"/>
                  </a:lnTo>
                  <a:lnTo>
                    <a:pt x="177" y="160"/>
                  </a:lnTo>
                  <a:lnTo>
                    <a:pt x="185" y="152"/>
                  </a:lnTo>
                  <a:lnTo>
                    <a:pt x="194" y="152"/>
                  </a:lnTo>
                  <a:lnTo>
                    <a:pt x="194" y="152"/>
                  </a:lnTo>
                  <a:lnTo>
                    <a:pt x="194" y="152"/>
                  </a:lnTo>
                  <a:lnTo>
                    <a:pt x="194" y="143"/>
                  </a:lnTo>
                  <a:lnTo>
                    <a:pt x="185" y="143"/>
                  </a:lnTo>
                  <a:lnTo>
                    <a:pt x="185" y="143"/>
                  </a:lnTo>
                  <a:lnTo>
                    <a:pt x="185" y="143"/>
                  </a:lnTo>
                  <a:lnTo>
                    <a:pt x="177" y="143"/>
                  </a:lnTo>
                  <a:lnTo>
                    <a:pt x="177" y="143"/>
                  </a:lnTo>
                  <a:lnTo>
                    <a:pt x="169" y="143"/>
                  </a:lnTo>
                  <a:lnTo>
                    <a:pt x="169" y="143"/>
                  </a:lnTo>
                  <a:lnTo>
                    <a:pt x="169" y="143"/>
                  </a:lnTo>
                  <a:lnTo>
                    <a:pt x="160" y="143"/>
                  </a:lnTo>
                  <a:lnTo>
                    <a:pt x="169" y="143"/>
                  </a:lnTo>
                  <a:lnTo>
                    <a:pt x="169" y="135"/>
                  </a:lnTo>
                  <a:lnTo>
                    <a:pt x="160" y="135"/>
                  </a:lnTo>
                  <a:lnTo>
                    <a:pt x="152" y="135"/>
                  </a:lnTo>
                  <a:lnTo>
                    <a:pt x="152" y="135"/>
                  </a:lnTo>
                  <a:lnTo>
                    <a:pt x="160" y="135"/>
                  </a:lnTo>
                  <a:lnTo>
                    <a:pt x="160" y="135"/>
                  </a:lnTo>
                  <a:lnTo>
                    <a:pt x="169" y="135"/>
                  </a:lnTo>
                  <a:lnTo>
                    <a:pt x="169" y="135"/>
                  </a:lnTo>
                  <a:lnTo>
                    <a:pt x="169" y="135"/>
                  </a:lnTo>
                  <a:lnTo>
                    <a:pt x="169" y="135"/>
                  </a:lnTo>
                  <a:lnTo>
                    <a:pt x="169" y="135"/>
                  </a:lnTo>
                  <a:lnTo>
                    <a:pt x="160" y="126"/>
                  </a:lnTo>
                  <a:lnTo>
                    <a:pt x="160" y="126"/>
                  </a:lnTo>
                  <a:lnTo>
                    <a:pt x="160" y="135"/>
                  </a:lnTo>
                  <a:lnTo>
                    <a:pt x="160" y="135"/>
                  </a:lnTo>
                  <a:lnTo>
                    <a:pt x="152" y="135"/>
                  </a:lnTo>
                  <a:lnTo>
                    <a:pt x="152" y="135"/>
                  </a:lnTo>
                  <a:lnTo>
                    <a:pt x="152" y="126"/>
                  </a:lnTo>
                  <a:lnTo>
                    <a:pt x="152" y="135"/>
                  </a:lnTo>
                  <a:lnTo>
                    <a:pt x="143" y="135"/>
                  </a:lnTo>
                  <a:lnTo>
                    <a:pt x="143" y="135"/>
                  </a:lnTo>
                  <a:lnTo>
                    <a:pt x="143" y="143"/>
                  </a:lnTo>
                  <a:lnTo>
                    <a:pt x="143" y="143"/>
                  </a:lnTo>
                  <a:lnTo>
                    <a:pt x="135" y="143"/>
                  </a:lnTo>
                  <a:lnTo>
                    <a:pt x="135" y="152"/>
                  </a:lnTo>
                  <a:lnTo>
                    <a:pt x="135" y="160"/>
                  </a:lnTo>
                  <a:lnTo>
                    <a:pt x="127" y="160"/>
                  </a:lnTo>
                  <a:lnTo>
                    <a:pt x="127" y="152"/>
                  </a:lnTo>
                  <a:lnTo>
                    <a:pt x="127" y="160"/>
                  </a:lnTo>
                  <a:lnTo>
                    <a:pt x="127" y="160"/>
                  </a:lnTo>
                  <a:lnTo>
                    <a:pt x="127" y="160"/>
                  </a:lnTo>
                  <a:lnTo>
                    <a:pt x="127" y="160"/>
                  </a:lnTo>
                  <a:lnTo>
                    <a:pt x="127" y="160"/>
                  </a:lnTo>
                  <a:lnTo>
                    <a:pt x="127" y="160"/>
                  </a:lnTo>
                  <a:lnTo>
                    <a:pt x="118" y="160"/>
                  </a:lnTo>
                  <a:lnTo>
                    <a:pt x="118" y="160"/>
                  </a:lnTo>
                  <a:lnTo>
                    <a:pt x="110" y="160"/>
                  </a:lnTo>
                  <a:lnTo>
                    <a:pt x="110" y="160"/>
                  </a:lnTo>
                  <a:lnTo>
                    <a:pt x="101" y="160"/>
                  </a:lnTo>
                  <a:lnTo>
                    <a:pt x="110" y="152"/>
                  </a:lnTo>
                  <a:lnTo>
                    <a:pt x="110" y="160"/>
                  </a:lnTo>
                  <a:lnTo>
                    <a:pt x="110" y="152"/>
                  </a:lnTo>
                  <a:lnTo>
                    <a:pt x="110" y="152"/>
                  </a:lnTo>
                  <a:lnTo>
                    <a:pt x="118" y="152"/>
                  </a:lnTo>
                  <a:lnTo>
                    <a:pt x="118" y="143"/>
                  </a:lnTo>
                  <a:lnTo>
                    <a:pt x="118" y="135"/>
                  </a:lnTo>
                  <a:lnTo>
                    <a:pt x="118" y="135"/>
                  </a:lnTo>
                  <a:lnTo>
                    <a:pt x="127" y="135"/>
                  </a:lnTo>
                  <a:lnTo>
                    <a:pt x="127" y="135"/>
                  </a:lnTo>
                  <a:lnTo>
                    <a:pt x="127" y="135"/>
                  </a:lnTo>
                  <a:lnTo>
                    <a:pt x="135" y="135"/>
                  </a:lnTo>
                  <a:lnTo>
                    <a:pt x="127" y="135"/>
                  </a:lnTo>
                  <a:lnTo>
                    <a:pt x="127" y="126"/>
                  </a:lnTo>
                  <a:lnTo>
                    <a:pt x="127" y="126"/>
                  </a:lnTo>
                  <a:lnTo>
                    <a:pt x="127" y="126"/>
                  </a:lnTo>
                  <a:lnTo>
                    <a:pt x="118" y="118"/>
                  </a:lnTo>
                  <a:lnTo>
                    <a:pt x="118" y="118"/>
                  </a:lnTo>
                  <a:lnTo>
                    <a:pt x="118" y="118"/>
                  </a:lnTo>
                  <a:lnTo>
                    <a:pt x="118" y="109"/>
                  </a:lnTo>
                  <a:lnTo>
                    <a:pt x="118" y="101"/>
                  </a:lnTo>
                  <a:lnTo>
                    <a:pt x="110" y="101"/>
                  </a:lnTo>
                  <a:lnTo>
                    <a:pt x="101" y="101"/>
                  </a:lnTo>
                  <a:lnTo>
                    <a:pt x="101" y="101"/>
                  </a:lnTo>
                  <a:lnTo>
                    <a:pt x="101" y="101"/>
                  </a:lnTo>
                  <a:lnTo>
                    <a:pt x="93" y="101"/>
                  </a:lnTo>
                  <a:lnTo>
                    <a:pt x="93" y="93"/>
                  </a:lnTo>
                  <a:lnTo>
                    <a:pt x="85" y="93"/>
                  </a:lnTo>
                  <a:lnTo>
                    <a:pt x="85" y="93"/>
                  </a:lnTo>
                  <a:lnTo>
                    <a:pt x="85" y="93"/>
                  </a:lnTo>
                  <a:lnTo>
                    <a:pt x="76" y="93"/>
                  </a:lnTo>
                  <a:lnTo>
                    <a:pt x="76" y="93"/>
                  </a:lnTo>
                  <a:lnTo>
                    <a:pt x="76" y="93"/>
                  </a:lnTo>
                  <a:lnTo>
                    <a:pt x="76" y="93"/>
                  </a:lnTo>
                  <a:lnTo>
                    <a:pt x="68" y="93"/>
                  </a:lnTo>
                  <a:lnTo>
                    <a:pt x="68" y="93"/>
                  </a:lnTo>
                  <a:lnTo>
                    <a:pt x="68" y="101"/>
                  </a:lnTo>
                  <a:lnTo>
                    <a:pt x="68" y="101"/>
                  </a:lnTo>
                  <a:lnTo>
                    <a:pt x="68" y="101"/>
                  </a:lnTo>
                  <a:lnTo>
                    <a:pt x="59" y="101"/>
                  </a:lnTo>
                  <a:lnTo>
                    <a:pt x="51" y="109"/>
                  </a:lnTo>
                  <a:lnTo>
                    <a:pt x="51" y="109"/>
                  </a:lnTo>
                  <a:lnTo>
                    <a:pt x="42" y="109"/>
                  </a:lnTo>
                  <a:lnTo>
                    <a:pt x="42" y="109"/>
                  </a:lnTo>
                  <a:lnTo>
                    <a:pt x="34" y="109"/>
                  </a:lnTo>
                  <a:lnTo>
                    <a:pt x="34" y="109"/>
                  </a:lnTo>
                  <a:lnTo>
                    <a:pt x="26" y="109"/>
                  </a:lnTo>
                  <a:lnTo>
                    <a:pt x="26" y="109"/>
                  </a:lnTo>
                  <a:lnTo>
                    <a:pt x="17" y="101"/>
                  </a:lnTo>
                  <a:lnTo>
                    <a:pt x="17" y="101"/>
                  </a:lnTo>
                  <a:lnTo>
                    <a:pt x="9" y="101"/>
                  </a:lnTo>
                  <a:lnTo>
                    <a:pt x="9" y="101"/>
                  </a:lnTo>
                  <a:lnTo>
                    <a:pt x="9" y="101"/>
                  </a:lnTo>
                  <a:lnTo>
                    <a:pt x="0" y="101"/>
                  </a:lnTo>
                  <a:lnTo>
                    <a:pt x="0" y="93"/>
                  </a:lnTo>
                  <a:lnTo>
                    <a:pt x="0" y="93"/>
                  </a:lnTo>
                  <a:lnTo>
                    <a:pt x="0" y="84"/>
                  </a:lnTo>
                  <a:lnTo>
                    <a:pt x="0" y="84"/>
                  </a:lnTo>
                  <a:lnTo>
                    <a:pt x="9" y="84"/>
                  </a:lnTo>
                  <a:lnTo>
                    <a:pt x="9" y="76"/>
                  </a:lnTo>
                  <a:lnTo>
                    <a:pt x="9" y="67"/>
                  </a:lnTo>
                  <a:lnTo>
                    <a:pt x="17" y="59"/>
                  </a:lnTo>
                  <a:lnTo>
                    <a:pt x="17" y="51"/>
                  </a:lnTo>
                  <a:lnTo>
                    <a:pt x="26" y="51"/>
                  </a:lnTo>
                  <a:lnTo>
                    <a:pt x="26" y="51"/>
                  </a:lnTo>
                  <a:lnTo>
                    <a:pt x="26" y="42"/>
                  </a:lnTo>
                  <a:lnTo>
                    <a:pt x="26" y="42"/>
                  </a:lnTo>
                  <a:lnTo>
                    <a:pt x="26" y="42"/>
                  </a:lnTo>
                  <a:lnTo>
                    <a:pt x="26" y="34"/>
                  </a:lnTo>
                  <a:lnTo>
                    <a:pt x="17" y="34"/>
                  </a:lnTo>
                  <a:lnTo>
                    <a:pt x="17" y="34"/>
                  </a:lnTo>
                  <a:lnTo>
                    <a:pt x="17" y="25"/>
                  </a:lnTo>
                  <a:lnTo>
                    <a:pt x="17" y="17"/>
                  </a:lnTo>
                  <a:lnTo>
                    <a:pt x="17" y="17"/>
                  </a:lnTo>
                  <a:close/>
                </a:path>
              </a:pathLst>
            </a:custGeom>
            <a:solidFill>
              <a:sysClr val="window" lastClr="FFFFFF"/>
            </a:solidFill>
            <a:ln w="0">
              <a:solidFill>
                <a:sysClr val="window" lastClr="FFFFFF"/>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285" name="Freeform 123">
              <a:extLst>
                <a:ext uri="{FF2B5EF4-FFF2-40B4-BE49-F238E27FC236}">
                  <a16:creationId xmlns:a16="http://schemas.microsoft.com/office/drawing/2014/main" id="{878C3DE4-357D-B38B-7724-0CABDBDAF292}"/>
                </a:ext>
              </a:extLst>
            </p:cNvPr>
            <p:cNvSpPr>
              <a:spLocks noEditPoints="1"/>
            </p:cNvSpPr>
            <p:nvPr/>
          </p:nvSpPr>
          <p:spPr bwMode="auto">
            <a:xfrm>
              <a:off x="5011996" y="2890199"/>
              <a:ext cx="205165" cy="131894"/>
            </a:xfrm>
            <a:custGeom>
              <a:avLst/>
              <a:gdLst>
                <a:gd name="T0" fmla="*/ 0 w 210"/>
                <a:gd name="T1" fmla="*/ 51 h 135"/>
                <a:gd name="T2" fmla="*/ 9 w 210"/>
                <a:gd name="T3" fmla="*/ 51 h 135"/>
                <a:gd name="T4" fmla="*/ 9 w 210"/>
                <a:gd name="T5" fmla="*/ 42 h 135"/>
                <a:gd name="T6" fmla="*/ 17 w 210"/>
                <a:gd name="T7" fmla="*/ 34 h 135"/>
                <a:gd name="T8" fmla="*/ 34 w 210"/>
                <a:gd name="T9" fmla="*/ 34 h 135"/>
                <a:gd name="T10" fmla="*/ 59 w 210"/>
                <a:gd name="T11" fmla="*/ 51 h 135"/>
                <a:gd name="T12" fmla="*/ 93 w 210"/>
                <a:gd name="T13" fmla="*/ 17 h 135"/>
                <a:gd name="T14" fmla="*/ 160 w 210"/>
                <a:gd name="T15" fmla="*/ 9 h 135"/>
                <a:gd name="T16" fmla="*/ 177 w 210"/>
                <a:gd name="T17" fmla="*/ 34 h 135"/>
                <a:gd name="T18" fmla="*/ 177 w 210"/>
                <a:gd name="T19" fmla="*/ 51 h 135"/>
                <a:gd name="T20" fmla="*/ 168 w 210"/>
                <a:gd name="T21" fmla="*/ 59 h 135"/>
                <a:gd name="T22" fmla="*/ 168 w 210"/>
                <a:gd name="T23" fmla="*/ 68 h 135"/>
                <a:gd name="T24" fmla="*/ 168 w 210"/>
                <a:gd name="T25" fmla="*/ 68 h 135"/>
                <a:gd name="T26" fmla="*/ 160 w 210"/>
                <a:gd name="T27" fmla="*/ 76 h 135"/>
                <a:gd name="T28" fmla="*/ 143 w 210"/>
                <a:gd name="T29" fmla="*/ 76 h 135"/>
                <a:gd name="T30" fmla="*/ 118 w 210"/>
                <a:gd name="T31" fmla="*/ 85 h 135"/>
                <a:gd name="T32" fmla="*/ 118 w 210"/>
                <a:gd name="T33" fmla="*/ 85 h 135"/>
                <a:gd name="T34" fmla="*/ 101 w 210"/>
                <a:gd name="T35" fmla="*/ 101 h 135"/>
                <a:gd name="T36" fmla="*/ 101 w 210"/>
                <a:gd name="T37" fmla="*/ 101 h 135"/>
                <a:gd name="T38" fmla="*/ 101 w 210"/>
                <a:gd name="T39" fmla="*/ 101 h 135"/>
                <a:gd name="T40" fmla="*/ 93 w 210"/>
                <a:gd name="T41" fmla="*/ 101 h 135"/>
                <a:gd name="T42" fmla="*/ 84 w 210"/>
                <a:gd name="T43" fmla="*/ 101 h 135"/>
                <a:gd name="T44" fmla="*/ 76 w 210"/>
                <a:gd name="T45" fmla="*/ 110 h 135"/>
                <a:gd name="T46" fmla="*/ 68 w 210"/>
                <a:gd name="T47" fmla="*/ 110 h 135"/>
                <a:gd name="T48" fmla="*/ 59 w 210"/>
                <a:gd name="T49" fmla="*/ 110 h 135"/>
                <a:gd name="T50" fmla="*/ 59 w 210"/>
                <a:gd name="T51" fmla="*/ 110 h 135"/>
                <a:gd name="T52" fmla="*/ 51 w 210"/>
                <a:gd name="T53" fmla="*/ 110 h 135"/>
                <a:gd name="T54" fmla="*/ 42 w 210"/>
                <a:gd name="T55" fmla="*/ 118 h 135"/>
                <a:gd name="T56" fmla="*/ 42 w 210"/>
                <a:gd name="T57" fmla="*/ 118 h 135"/>
                <a:gd name="T58" fmla="*/ 34 w 210"/>
                <a:gd name="T59" fmla="*/ 118 h 135"/>
                <a:gd name="T60" fmla="*/ 26 w 210"/>
                <a:gd name="T61" fmla="*/ 127 h 135"/>
                <a:gd name="T62" fmla="*/ 17 w 210"/>
                <a:gd name="T63" fmla="*/ 127 h 135"/>
                <a:gd name="T64" fmla="*/ 17 w 210"/>
                <a:gd name="T65" fmla="*/ 118 h 135"/>
                <a:gd name="T66" fmla="*/ 9 w 210"/>
                <a:gd name="T67" fmla="*/ 110 h 135"/>
                <a:gd name="T68" fmla="*/ 9 w 210"/>
                <a:gd name="T69" fmla="*/ 110 h 135"/>
                <a:gd name="T70" fmla="*/ 9 w 210"/>
                <a:gd name="T71" fmla="*/ 101 h 135"/>
                <a:gd name="T72" fmla="*/ 0 w 210"/>
                <a:gd name="T73" fmla="*/ 76 h 135"/>
                <a:gd name="T74" fmla="*/ 0 w 210"/>
                <a:gd name="T75" fmla="*/ 76 h 135"/>
                <a:gd name="T76" fmla="*/ 0 w 210"/>
                <a:gd name="T77" fmla="*/ 68 h 135"/>
                <a:gd name="T78" fmla="*/ 0 w 210"/>
                <a:gd name="T79" fmla="*/ 68 h 135"/>
                <a:gd name="T80" fmla="*/ 0 w 210"/>
                <a:gd name="T81" fmla="*/ 51 h 135"/>
                <a:gd name="T82" fmla="*/ 0 w 210"/>
                <a:gd name="T83" fmla="*/ 51 h 135"/>
                <a:gd name="T84" fmla="*/ 168 w 210"/>
                <a:gd name="T85" fmla="*/ 135 h 135"/>
                <a:gd name="T86" fmla="*/ 168 w 210"/>
                <a:gd name="T87" fmla="*/ 135 h 135"/>
                <a:gd name="T88" fmla="*/ 168 w 210"/>
                <a:gd name="T89" fmla="*/ 135 h 135"/>
                <a:gd name="T90" fmla="*/ 194 w 210"/>
                <a:gd name="T91" fmla="*/ 127 h 135"/>
                <a:gd name="T92" fmla="*/ 194 w 210"/>
                <a:gd name="T93" fmla="*/ 118 h 135"/>
                <a:gd name="T94" fmla="*/ 194 w 210"/>
                <a:gd name="T95" fmla="*/ 127 h 135"/>
                <a:gd name="T96" fmla="*/ 202 w 210"/>
                <a:gd name="T97" fmla="*/ 127 h 135"/>
                <a:gd name="T98" fmla="*/ 210 w 210"/>
                <a:gd name="T99" fmla="*/ 127 h 135"/>
                <a:gd name="T100" fmla="*/ 210 w 210"/>
                <a:gd name="T101" fmla="*/ 127 h 135"/>
                <a:gd name="T102" fmla="*/ 210 w 210"/>
                <a:gd name="T103" fmla="*/ 127 h 135"/>
                <a:gd name="T104" fmla="*/ 202 w 210"/>
                <a:gd name="T105" fmla="*/ 127 h 135"/>
                <a:gd name="T106" fmla="*/ 194 w 210"/>
                <a:gd name="T107" fmla="*/ 12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0" h="135">
                  <a:moveTo>
                    <a:pt x="0" y="51"/>
                  </a:moveTo>
                  <a:lnTo>
                    <a:pt x="0" y="51"/>
                  </a:lnTo>
                  <a:lnTo>
                    <a:pt x="9" y="51"/>
                  </a:lnTo>
                  <a:lnTo>
                    <a:pt x="9" y="51"/>
                  </a:lnTo>
                  <a:lnTo>
                    <a:pt x="9" y="42"/>
                  </a:lnTo>
                  <a:lnTo>
                    <a:pt x="9" y="42"/>
                  </a:lnTo>
                  <a:lnTo>
                    <a:pt x="9" y="34"/>
                  </a:lnTo>
                  <a:lnTo>
                    <a:pt x="17" y="34"/>
                  </a:lnTo>
                  <a:lnTo>
                    <a:pt x="17" y="34"/>
                  </a:lnTo>
                  <a:lnTo>
                    <a:pt x="34" y="34"/>
                  </a:lnTo>
                  <a:lnTo>
                    <a:pt x="51" y="42"/>
                  </a:lnTo>
                  <a:lnTo>
                    <a:pt x="59" y="51"/>
                  </a:lnTo>
                  <a:lnTo>
                    <a:pt x="59" y="68"/>
                  </a:lnTo>
                  <a:lnTo>
                    <a:pt x="93" y="17"/>
                  </a:lnTo>
                  <a:lnTo>
                    <a:pt x="160" y="0"/>
                  </a:lnTo>
                  <a:lnTo>
                    <a:pt x="160" y="9"/>
                  </a:lnTo>
                  <a:lnTo>
                    <a:pt x="177" y="34"/>
                  </a:lnTo>
                  <a:lnTo>
                    <a:pt x="177" y="34"/>
                  </a:lnTo>
                  <a:lnTo>
                    <a:pt x="185" y="51"/>
                  </a:lnTo>
                  <a:lnTo>
                    <a:pt x="177" y="51"/>
                  </a:lnTo>
                  <a:lnTo>
                    <a:pt x="177" y="51"/>
                  </a:lnTo>
                  <a:lnTo>
                    <a:pt x="168" y="59"/>
                  </a:lnTo>
                  <a:lnTo>
                    <a:pt x="168" y="68"/>
                  </a:lnTo>
                  <a:lnTo>
                    <a:pt x="168" y="68"/>
                  </a:lnTo>
                  <a:lnTo>
                    <a:pt x="168" y="68"/>
                  </a:lnTo>
                  <a:lnTo>
                    <a:pt x="168" y="68"/>
                  </a:lnTo>
                  <a:lnTo>
                    <a:pt x="160" y="68"/>
                  </a:lnTo>
                  <a:lnTo>
                    <a:pt x="160" y="76"/>
                  </a:lnTo>
                  <a:lnTo>
                    <a:pt x="152" y="76"/>
                  </a:lnTo>
                  <a:lnTo>
                    <a:pt x="143" y="76"/>
                  </a:lnTo>
                  <a:lnTo>
                    <a:pt x="135" y="85"/>
                  </a:lnTo>
                  <a:lnTo>
                    <a:pt x="118" y="85"/>
                  </a:lnTo>
                  <a:lnTo>
                    <a:pt x="118" y="85"/>
                  </a:lnTo>
                  <a:lnTo>
                    <a:pt x="118" y="85"/>
                  </a:lnTo>
                  <a:lnTo>
                    <a:pt x="110" y="93"/>
                  </a:lnTo>
                  <a:lnTo>
                    <a:pt x="101" y="101"/>
                  </a:lnTo>
                  <a:lnTo>
                    <a:pt x="101" y="101"/>
                  </a:lnTo>
                  <a:lnTo>
                    <a:pt x="101" y="101"/>
                  </a:lnTo>
                  <a:lnTo>
                    <a:pt x="101" y="101"/>
                  </a:lnTo>
                  <a:lnTo>
                    <a:pt x="101" y="101"/>
                  </a:lnTo>
                  <a:lnTo>
                    <a:pt x="93" y="101"/>
                  </a:lnTo>
                  <a:lnTo>
                    <a:pt x="93" y="101"/>
                  </a:lnTo>
                  <a:lnTo>
                    <a:pt x="84" y="101"/>
                  </a:lnTo>
                  <a:lnTo>
                    <a:pt x="84" y="101"/>
                  </a:lnTo>
                  <a:lnTo>
                    <a:pt x="84" y="110"/>
                  </a:lnTo>
                  <a:lnTo>
                    <a:pt x="76" y="110"/>
                  </a:lnTo>
                  <a:lnTo>
                    <a:pt x="68" y="110"/>
                  </a:lnTo>
                  <a:lnTo>
                    <a:pt x="68" y="110"/>
                  </a:lnTo>
                  <a:lnTo>
                    <a:pt x="68" y="110"/>
                  </a:lnTo>
                  <a:lnTo>
                    <a:pt x="59" y="110"/>
                  </a:lnTo>
                  <a:lnTo>
                    <a:pt x="59" y="110"/>
                  </a:lnTo>
                  <a:lnTo>
                    <a:pt x="59" y="110"/>
                  </a:lnTo>
                  <a:lnTo>
                    <a:pt x="51" y="110"/>
                  </a:lnTo>
                  <a:lnTo>
                    <a:pt x="51" y="110"/>
                  </a:lnTo>
                  <a:lnTo>
                    <a:pt x="51" y="118"/>
                  </a:lnTo>
                  <a:lnTo>
                    <a:pt x="42" y="118"/>
                  </a:lnTo>
                  <a:lnTo>
                    <a:pt x="42" y="118"/>
                  </a:lnTo>
                  <a:lnTo>
                    <a:pt x="42" y="118"/>
                  </a:lnTo>
                  <a:lnTo>
                    <a:pt x="34" y="118"/>
                  </a:lnTo>
                  <a:lnTo>
                    <a:pt x="34" y="118"/>
                  </a:lnTo>
                  <a:lnTo>
                    <a:pt x="26" y="127"/>
                  </a:lnTo>
                  <a:lnTo>
                    <a:pt x="26" y="127"/>
                  </a:lnTo>
                  <a:lnTo>
                    <a:pt x="26" y="118"/>
                  </a:lnTo>
                  <a:lnTo>
                    <a:pt x="17" y="127"/>
                  </a:lnTo>
                  <a:lnTo>
                    <a:pt x="17" y="127"/>
                  </a:lnTo>
                  <a:lnTo>
                    <a:pt x="17" y="118"/>
                  </a:lnTo>
                  <a:lnTo>
                    <a:pt x="17" y="118"/>
                  </a:lnTo>
                  <a:lnTo>
                    <a:pt x="9" y="110"/>
                  </a:lnTo>
                  <a:lnTo>
                    <a:pt x="9" y="110"/>
                  </a:lnTo>
                  <a:lnTo>
                    <a:pt x="9" y="110"/>
                  </a:lnTo>
                  <a:lnTo>
                    <a:pt x="9" y="101"/>
                  </a:lnTo>
                  <a:lnTo>
                    <a:pt x="9" y="101"/>
                  </a:lnTo>
                  <a:lnTo>
                    <a:pt x="0" y="85"/>
                  </a:lnTo>
                  <a:lnTo>
                    <a:pt x="0" y="76"/>
                  </a:lnTo>
                  <a:lnTo>
                    <a:pt x="0" y="76"/>
                  </a:lnTo>
                  <a:lnTo>
                    <a:pt x="0" y="76"/>
                  </a:lnTo>
                  <a:lnTo>
                    <a:pt x="0" y="68"/>
                  </a:lnTo>
                  <a:lnTo>
                    <a:pt x="0" y="68"/>
                  </a:lnTo>
                  <a:lnTo>
                    <a:pt x="0" y="68"/>
                  </a:lnTo>
                  <a:lnTo>
                    <a:pt x="0" y="68"/>
                  </a:lnTo>
                  <a:lnTo>
                    <a:pt x="0" y="68"/>
                  </a:lnTo>
                  <a:lnTo>
                    <a:pt x="0" y="51"/>
                  </a:lnTo>
                  <a:lnTo>
                    <a:pt x="0" y="51"/>
                  </a:lnTo>
                  <a:lnTo>
                    <a:pt x="0" y="51"/>
                  </a:lnTo>
                  <a:close/>
                  <a:moveTo>
                    <a:pt x="168" y="135"/>
                  </a:moveTo>
                  <a:lnTo>
                    <a:pt x="168" y="135"/>
                  </a:lnTo>
                  <a:lnTo>
                    <a:pt x="177" y="135"/>
                  </a:lnTo>
                  <a:lnTo>
                    <a:pt x="168" y="135"/>
                  </a:lnTo>
                  <a:lnTo>
                    <a:pt x="168" y="135"/>
                  </a:lnTo>
                  <a:lnTo>
                    <a:pt x="168" y="135"/>
                  </a:lnTo>
                  <a:close/>
                  <a:moveTo>
                    <a:pt x="194" y="127"/>
                  </a:moveTo>
                  <a:lnTo>
                    <a:pt x="194" y="127"/>
                  </a:lnTo>
                  <a:lnTo>
                    <a:pt x="194" y="127"/>
                  </a:lnTo>
                  <a:lnTo>
                    <a:pt x="194" y="118"/>
                  </a:lnTo>
                  <a:lnTo>
                    <a:pt x="194" y="118"/>
                  </a:lnTo>
                  <a:lnTo>
                    <a:pt x="194" y="127"/>
                  </a:lnTo>
                  <a:lnTo>
                    <a:pt x="202" y="127"/>
                  </a:lnTo>
                  <a:lnTo>
                    <a:pt x="202" y="127"/>
                  </a:lnTo>
                  <a:lnTo>
                    <a:pt x="202" y="127"/>
                  </a:lnTo>
                  <a:lnTo>
                    <a:pt x="210" y="127"/>
                  </a:lnTo>
                  <a:lnTo>
                    <a:pt x="210" y="127"/>
                  </a:lnTo>
                  <a:lnTo>
                    <a:pt x="210" y="127"/>
                  </a:lnTo>
                  <a:lnTo>
                    <a:pt x="210" y="127"/>
                  </a:lnTo>
                  <a:lnTo>
                    <a:pt x="210" y="127"/>
                  </a:lnTo>
                  <a:lnTo>
                    <a:pt x="202" y="127"/>
                  </a:lnTo>
                  <a:lnTo>
                    <a:pt x="202" y="127"/>
                  </a:lnTo>
                  <a:lnTo>
                    <a:pt x="194" y="127"/>
                  </a:lnTo>
                  <a:lnTo>
                    <a:pt x="194" y="127"/>
                  </a:lnTo>
                  <a:lnTo>
                    <a:pt x="194" y="127"/>
                  </a:lnTo>
                  <a:close/>
                </a:path>
              </a:pathLst>
            </a:custGeom>
            <a:solidFill>
              <a:sysClr val="window" lastClr="FFFFFF"/>
            </a:solidFill>
            <a:ln w="0">
              <a:solidFill>
                <a:sysClr val="window" lastClr="FFFFFF"/>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grpSp>
          <p:nvGrpSpPr>
            <p:cNvPr id="286" name="Group 285">
              <a:extLst>
                <a:ext uri="{FF2B5EF4-FFF2-40B4-BE49-F238E27FC236}">
                  <a16:creationId xmlns:a16="http://schemas.microsoft.com/office/drawing/2014/main" id="{6E0E824B-9AD9-A90D-3981-6D3F8BF93122}"/>
                </a:ext>
              </a:extLst>
            </p:cNvPr>
            <p:cNvGrpSpPr/>
            <p:nvPr/>
          </p:nvGrpSpPr>
          <p:grpSpPr>
            <a:xfrm>
              <a:off x="2171916" y="1041736"/>
              <a:ext cx="4719785" cy="3122468"/>
              <a:chOff x="2106840" y="1066801"/>
              <a:chExt cx="4847338" cy="3206849"/>
            </a:xfrm>
            <a:solidFill>
              <a:srgbClr val="B2B2B2"/>
            </a:solidFill>
          </p:grpSpPr>
          <p:sp>
            <p:nvSpPr>
              <p:cNvPr id="466" name="Freeform 32">
                <a:extLst>
                  <a:ext uri="{FF2B5EF4-FFF2-40B4-BE49-F238E27FC236}">
                    <a16:creationId xmlns:a16="http://schemas.microsoft.com/office/drawing/2014/main" id="{86B1B924-B539-8233-6DA3-B741CB434F28}"/>
                  </a:ext>
                </a:extLst>
              </p:cNvPr>
              <p:cNvSpPr>
                <a:spLocks noEditPoints="1"/>
              </p:cNvSpPr>
              <p:nvPr/>
            </p:nvSpPr>
            <p:spPr bwMode="auto">
              <a:xfrm>
                <a:off x="5344754" y="2130400"/>
                <a:ext cx="1145863" cy="843855"/>
              </a:xfrm>
              <a:custGeom>
                <a:avLst/>
                <a:gdLst>
                  <a:gd name="T0" fmla="*/ 102 w 136"/>
                  <a:gd name="T1" fmla="*/ 13 h 100"/>
                  <a:gd name="T2" fmla="*/ 103 w 136"/>
                  <a:gd name="T3" fmla="*/ 9 h 100"/>
                  <a:gd name="T4" fmla="*/ 103 w 136"/>
                  <a:gd name="T5" fmla="*/ 4 h 100"/>
                  <a:gd name="T6" fmla="*/ 102 w 136"/>
                  <a:gd name="T7" fmla="*/ 1 h 100"/>
                  <a:gd name="T8" fmla="*/ 106 w 136"/>
                  <a:gd name="T9" fmla="*/ 0 h 100"/>
                  <a:gd name="T10" fmla="*/ 110 w 136"/>
                  <a:gd name="T11" fmla="*/ 0 h 100"/>
                  <a:gd name="T12" fmla="*/ 113 w 136"/>
                  <a:gd name="T13" fmla="*/ 2 h 100"/>
                  <a:gd name="T14" fmla="*/ 115 w 136"/>
                  <a:gd name="T15" fmla="*/ 4 h 100"/>
                  <a:gd name="T16" fmla="*/ 118 w 136"/>
                  <a:gd name="T17" fmla="*/ 8 h 100"/>
                  <a:gd name="T18" fmla="*/ 121 w 136"/>
                  <a:gd name="T19" fmla="*/ 12 h 100"/>
                  <a:gd name="T20" fmla="*/ 123 w 136"/>
                  <a:gd name="T21" fmla="*/ 12 h 100"/>
                  <a:gd name="T22" fmla="*/ 126 w 136"/>
                  <a:gd name="T23" fmla="*/ 14 h 100"/>
                  <a:gd name="T24" fmla="*/ 127 w 136"/>
                  <a:gd name="T25" fmla="*/ 16 h 100"/>
                  <a:gd name="T26" fmla="*/ 131 w 136"/>
                  <a:gd name="T27" fmla="*/ 17 h 100"/>
                  <a:gd name="T28" fmla="*/ 134 w 136"/>
                  <a:gd name="T29" fmla="*/ 14 h 100"/>
                  <a:gd name="T30" fmla="*/ 136 w 136"/>
                  <a:gd name="T31" fmla="*/ 18 h 100"/>
                  <a:gd name="T32" fmla="*/ 136 w 136"/>
                  <a:gd name="T33" fmla="*/ 21 h 100"/>
                  <a:gd name="T34" fmla="*/ 136 w 136"/>
                  <a:gd name="T35" fmla="*/ 24 h 100"/>
                  <a:gd name="T36" fmla="*/ 132 w 136"/>
                  <a:gd name="T37" fmla="*/ 26 h 100"/>
                  <a:gd name="T38" fmla="*/ 133 w 136"/>
                  <a:gd name="T39" fmla="*/ 32 h 100"/>
                  <a:gd name="T40" fmla="*/ 123 w 136"/>
                  <a:gd name="T41" fmla="*/ 43 h 100"/>
                  <a:gd name="T42" fmla="*/ 118 w 136"/>
                  <a:gd name="T43" fmla="*/ 46 h 100"/>
                  <a:gd name="T44" fmla="*/ 118 w 136"/>
                  <a:gd name="T45" fmla="*/ 45 h 100"/>
                  <a:gd name="T46" fmla="*/ 118 w 136"/>
                  <a:gd name="T47" fmla="*/ 42 h 100"/>
                  <a:gd name="T48" fmla="*/ 113 w 136"/>
                  <a:gd name="T49" fmla="*/ 43 h 100"/>
                  <a:gd name="T50" fmla="*/ 110 w 136"/>
                  <a:gd name="T51" fmla="*/ 47 h 100"/>
                  <a:gd name="T52" fmla="*/ 113 w 136"/>
                  <a:gd name="T53" fmla="*/ 50 h 100"/>
                  <a:gd name="T54" fmla="*/ 116 w 136"/>
                  <a:gd name="T55" fmla="*/ 50 h 100"/>
                  <a:gd name="T56" fmla="*/ 121 w 136"/>
                  <a:gd name="T57" fmla="*/ 51 h 100"/>
                  <a:gd name="T58" fmla="*/ 118 w 136"/>
                  <a:gd name="T59" fmla="*/ 53 h 100"/>
                  <a:gd name="T60" fmla="*/ 116 w 136"/>
                  <a:gd name="T61" fmla="*/ 56 h 100"/>
                  <a:gd name="T62" fmla="*/ 119 w 136"/>
                  <a:gd name="T63" fmla="*/ 62 h 100"/>
                  <a:gd name="T64" fmla="*/ 120 w 136"/>
                  <a:gd name="T65" fmla="*/ 66 h 100"/>
                  <a:gd name="T66" fmla="*/ 116 w 136"/>
                  <a:gd name="T67" fmla="*/ 65 h 100"/>
                  <a:gd name="T68" fmla="*/ 122 w 136"/>
                  <a:gd name="T69" fmla="*/ 69 h 100"/>
                  <a:gd name="T70" fmla="*/ 122 w 136"/>
                  <a:gd name="T71" fmla="*/ 70 h 100"/>
                  <a:gd name="T72" fmla="*/ 123 w 136"/>
                  <a:gd name="T73" fmla="*/ 72 h 100"/>
                  <a:gd name="T74" fmla="*/ 123 w 136"/>
                  <a:gd name="T75" fmla="*/ 74 h 100"/>
                  <a:gd name="T76" fmla="*/ 122 w 136"/>
                  <a:gd name="T77" fmla="*/ 76 h 100"/>
                  <a:gd name="T78" fmla="*/ 121 w 136"/>
                  <a:gd name="T79" fmla="*/ 79 h 100"/>
                  <a:gd name="T80" fmla="*/ 120 w 136"/>
                  <a:gd name="T81" fmla="*/ 81 h 100"/>
                  <a:gd name="T82" fmla="*/ 120 w 136"/>
                  <a:gd name="T83" fmla="*/ 83 h 100"/>
                  <a:gd name="T84" fmla="*/ 119 w 136"/>
                  <a:gd name="T85" fmla="*/ 84 h 100"/>
                  <a:gd name="T86" fmla="*/ 117 w 136"/>
                  <a:gd name="T87" fmla="*/ 86 h 100"/>
                  <a:gd name="T88" fmla="*/ 116 w 136"/>
                  <a:gd name="T89" fmla="*/ 87 h 100"/>
                  <a:gd name="T90" fmla="*/ 113 w 136"/>
                  <a:gd name="T91" fmla="*/ 90 h 100"/>
                  <a:gd name="T92" fmla="*/ 110 w 136"/>
                  <a:gd name="T93" fmla="*/ 91 h 100"/>
                  <a:gd name="T94" fmla="*/ 108 w 136"/>
                  <a:gd name="T95" fmla="*/ 91 h 100"/>
                  <a:gd name="T96" fmla="*/ 104 w 136"/>
                  <a:gd name="T97" fmla="*/ 93 h 100"/>
                  <a:gd name="T98" fmla="*/ 103 w 136"/>
                  <a:gd name="T99" fmla="*/ 94 h 100"/>
                  <a:gd name="T100" fmla="*/ 102 w 136"/>
                  <a:gd name="T101" fmla="*/ 95 h 100"/>
                  <a:gd name="T102" fmla="*/ 99 w 136"/>
                  <a:gd name="T103" fmla="*/ 93 h 100"/>
                  <a:gd name="T104" fmla="*/ 84 w 136"/>
                  <a:gd name="T105" fmla="*/ 95 h 100"/>
                  <a:gd name="T106" fmla="*/ 116 w 136"/>
                  <a:gd name="T107" fmla="*/ 88 h 100"/>
                  <a:gd name="T108" fmla="*/ 121 w 136"/>
                  <a:gd name="T109" fmla="*/ 66 h 100"/>
                  <a:gd name="T110" fmla="*/ 125 w 136"/>
                  <a:gd name="T111" fmla="*/ 90 h 100"/>
                  <a:gd name="T112" fmla="*/ 125 w 136"/>
                  <a:gd name="T113" fmla="*/ 83 h 100"/>
                  <a:gd name="T114" fmla="*/ 122 w 136"/>
                  <a:gd name="T115" fmla="*/ 89 h 100"/>
                  <a:gd name="T116" fmla="*/ 104 w 136"/>
                  <a:gd name="T117" fmla="*/ 94 h 100"/>
                  <a:gd name="T118" fmla="*/ 100 w 136"/>
                  <a:gd name="T119" fmla="*/ 99 h 100"/>
                  <a:gd name="T120" fmla="*/ 104 w 136"/>
                  <a:gd name="T121" fmla="*/ 99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6" h="100">
                    <a:moveTo>
                      <a:pt x="41" y="21"/>
                    </a:moveTo>
                    <a:cubicBezTo>
                      <a:pt x="42" y="21"/>
                      <a:pt x="42" y="21"/>
                      <a:pt x="42" y="21"/>
                    </a:cubicBezTo>
                    <a:cubicBezTo>
                      <a:pt x="42" y="21"/>
                      <a:pt x="42" y="21"/>
                      <a:pt x="42" y="21"/>
                    </a:cubicBezTo>
                    <a:cubicBezTo>
                      <a:pt x="42" y="21"/>
                      <a:pt x="42" y="21"/>
                      <a:pt x="42" y="21"/>
                    </a:cubicBezTo>
                    <a:cubicBezTo>
                      <a:pt x="61" y="22"/>
                      <a:pt x="61" y="22"/>
                      <a:pt x="61" y="22"/>
                    </a:cubicBezTo>
                    <a:cubicBezTo>
                      <a:pt x="94" y="18"/>
                      <a:pt x="94" y="18"/>
                      <a:pt x="94" y="18"/>
                    </a:cubicBezTo>
                    <a:cubicBezTo>
                      <a:pt x="98" y="14"/>
                      <a:pt x="98" y="14"/>
                      <a:pt x="98" y="14"/>
                    </a:cubicBezTo>
                    <a:cubicBezTo>
                      <a:pt x="99" y="14"/>
                      <a:pt x="99" y="14"/>
                      <a:pt x="99" y="14"/>
                    </a:cubicBezTo>
                    <a:cubicBezTo>
                      <a:pt x="99" y="14"/>
                      <a:pt x="99" y="14"/>
                      <a:pt x="99" y="14"/>
                    </a:cubicBezTo>
                    <a:cubicBezTo>
                      <a:pt x="99" y="14"/>
                      <a:pt x="99" y="14"/>
                      <a:pt x="99" y="14"/>
                    </a:cubicBezTo>
                    <a:cubicBezTo>
                      <a:pt x="99" y="14"/>
                      <a:pt x="99" y="14"/>
                      <a:pt x="99" y="14"/>
                    </a:cubicBezTo>
                    <a:cubicBezTo>
                      <a:pt x="100" y="14"/>
                      <a:pt x="100" y="14"/>
                      <a:pt x="100" y="14"/>
                    </a:cubicBezTo>
                    <a:cubicBezTo>
                      <a:pt x="100" y="14"/>
                      <a:pt x="100" y="14"/>
                      <a:pt x="100" y="14"/>
                    </a:cubicBezTo>
                    <a:cubicBezTo>
                      <a:pt x="101" y="14"/>
                      <a:pt x="101" y="14"/>
                      <a:pt x="101" y="14"/>
                    </a:cubicBezTo>
                    <a:cubicBezTo>
                      <a:pt x="102" y="13"/>
                      <a:pt x="102" y="13"/>
                      <a:pt x="102" y="13"/>
                    </a:cubicBezTo>
                    <a:cubicBezTo>
                      <a:pt x="102" y="13"/>
                      <a:pt x="102" y="13"/>
                      <a:pt x="102" y="13"/>
                    </a:cubicBezTo>
                    <a:cubicBezTo>
                      <a:pt x="103" y="13"/>
                      <a:pt x="103" y="13"/>
                      <a:pt x="103" y="13"/>
                    </a:cubicBezTo>
                    <a:cubicBezTo>
                      <a:pt x="103" y="12"/>
                      <a:pt x="103" y="12"/>
                      <a:pt x="103" y="12"/>
                    </a:cubicBezTo>
                    <a:cubicBezTo>
                      <a:pt x="103" y="12"/>
                      <a:pt x="103" y="12"/>
                      <a:pt x="103" y="12"/>
                    </a:cubicBezTo>
                    <a:cubicBezTo>
                      <a:pt x="103" y="12"/>
                      <a:pt x="103" y="12"/>
                      <a:pt x="103" y="12"/>
                    </a:cubicBezTo>
                    <a:cubicBezTo>
                      <a:pt x="103" y="11"/>
                      <a:pt x="103" y="11"/>
                      <a:pt x="103" y="11"/>
                    </a:cubicBezTo>
                    <a:cubicBezTo>
                      <a:pt x="103" y="12"/>
                      <a:pt x="103" y="12"/>
                      <a:pt x="103" y="12"/>
                    </a:cubicBezTo>
                    <a:cubicBezTo>
                      <a:pt x="103" y="11"/>
                      <a:pt x="103" y="11"/>
                      <a:pt x="103" y="11"/>
                    </a:cubicBezTo>
                    <a:cubicBezTo>
                      <a:pt x="102" y="11"/>
                      <a:pt x="102" y="11"/>
                      <a:pt x="102" y="11"/>
                    </a:cubicBezTo>
                    <a:cubicBezTo>
                      <a:pt x="102" y="11"/>
                      <a:pt x="102" y="11"/>
                      <a:pt x="102" y="11"/>
                    </a:cubicBezTo>
                    <a:cubicBezTo>
                      <a:pt x="102" y="11"/>
                      <a:pt x="102" y="11"/>
                      <a:pt x="102" y="11"/>
                    </a:cubicBezTo>
                    <a:cubicBezTo>
                      <a:pt x="102" y="10"/>
                      <a:pt x="102" y="10"/>
                      <a:pt x="102" y="10"/>
                    </a:cubicBezTo>
                    <a:cubicBezTo>
                      <a:pt x="102" y="10"/>
                      <a:pt x="102" y="10"/>
                      <a:pt x="102" y="10"/>
                    </a:cubicBezTo>
                    <a:cubicBezTo>
                      <a:pt x="102" y="9"/>
                      <a:pt x="102" y="9"/>
                      <a:pt x="102" y="9"/>
                    </a:cubicBezTo>
                    <a:cubicBezTo>
                      <a:pt x="103" y="9"/>
                      <a:pt x="103" y="9"/>
                      <a:pt x="103" y="9"/>
                    </a:cubicBezTo>
                    <a:cubicBezTo>
                      <a:pt x="103" y="9"/>
                      <a:pt x="103" y="9"/>
                      <a:pt x="103" y="9"/>
                    </a:cubicBezTo>
                    <a:cubicBezTo>
                      <a:pt x="102" y="9"/>
                      <a:pt x="102" y="9"/>
                      <a:pt x="102" y="9"/>
                    </a:cubicBezTo>
                    <a:cubicBezTo>
                      <a:pt x="102" y="8"/>
                      <a:pt x="102" y="8"/>
                      <a:pt x="102" y="8"/>
                    </a:cubicBezTo>
                    <a:cubicBezTo>
                      <a:pt x="102" y="8"/>
                      <a:pt x="102" y="8"/>
                      <a:pt x="102" y="8"/>
                    </a:cubicBezTo>
                    <a:cubicBezTo>
                      <a:pt x="102" y="8"/>
                      <a:pt x="102" y="8"/>
                      <a:pt x="102" y="8"/>
                    </a:cubicBezTo>
                    <a:cubicBezTo>
                      <a:pt x="102" y="7"/>
                      <a:pt x="102" y="7"/>
                      <a:pt x="102" y="7"/>
                    </a:cubicBezTo>
                    <a:cubicBezTo>
                      <a:pt x="103" y="7"/>
                      <a:pt x="103" y="7"/>
                      <a:pt x="103" y="7"/>
                    </a:cubicBezTo>
                    <a:cubicBezTo>
                      <a:pt x="103" y="7"/>
                      <a:pt x="103" y="7"/>
                      <a:pt x="103" y="7"/>
                    </a:cubicBezTo>
                    <a:cubicBezTo>
                      <a:pt x="103" y="6"/>
                      <a:pt x="103" y="6"/>
                      <a:pt x="103" y="6"/>
                    </a:cubicBezTo>
                    <a:cubicBezTo>
                      <a:pt x="103" y="6"/>
                      <a:pt x="103" y="6"/>
                      <a:pt x="103" y="6"/>
                    </a:cubicBezTo>
                    <a:cubicBezTo>
                      <a:pt x="103" y="6"/>
                      <a:pt x="103" y="6"/>
                      <a:pt x="103" y="6"/>
                    </a:cubicBezTo>
                    <a:cubicBezTo>
                      <a:pt x="103" y="5"/>
                      <a:pt x="103" y="5"/>
                      <a:pt x="103" y="5"/>
                    </a:cubicBezTo>
                    <a:cubicBezTo>
                      <a:pt x="103" y="5"/>
                      <a:pt x="103" y="5"/>
                      <a:pt x="103" y="5"/>
                    </a:cubicBezTo>
                    <a:cubicBezTo>
                      <a:pt x="103" y="4"/>
                      <a:pt x="103" y="4"/>
                      <a:pt x="103" y="4"/>
                    </a:cubicBezTo>
                    <a:cubicBezTo>
                      <a:pt x="103" y="4"/>
                      <a:pt x="103" y="4"/>
                      <a:pt x="103" y="4"/>
                    </a:cubicBezTo>
                    <a:cubicBezTo>
                      <a:pt x="103" y="4"/>
                      <a:pt x="103" y="4"/>
                      <a:pt x="103" y="4"/>
                    </a:cubicBezTo>
                    <a:cubicBezTo>
                      <a:pt x="103" y="3"/>
                      <a:pt x="103" y="3"/>
                      <a:pt x="103" y="3"/>
                    </a:cubicBezTo>
                    <a:cubicBezTo>
                      <a:pt x="102" y="3"/>
                      <a:pt x="102" y="3"/>
                      <a:pt x="102" y="3"/>
                    </a:cubicBezTo>
                    <a:cubicBezTo>
                      <a:pt x="102" y="3"/>
                      <a:pt x="102" y="3"/>
                      <a:pt x="102" y="3"/>
                    </a:cubicBezTo>
                    <a:cubicBezTo>
                      <a:pt x="102" y="4"/>
                      <a:pt x="102" y="4"/>
                      <a:pt x="102" y="4"/>
                    </a:cubicBezTo>
                    <a:cubicBezTo>
                      <a:pt x="101" y="4"/>
                      <a:pt x="101" y="4"/>
                      <a:pt x="101" y="4"/>
                    </a:cubicBezTo>
                    <a:cubicBezTo>
                      <a:pt x="101" y="4"/>
                      <a:pt x="101" y="4"/>
                      <a:pt x="101" y="4"/>
                    </a:cubicBezTo>
                    <a:cubicBezTo>
                      <a:pt x="101" y="3"/>
                      <a:pt x="101" y="3"/>
                      <a:pt x="101" y="3"/>
                    </a:cubicBezTo>
                    <a:cubicBezTo>
                      <a:pt x="101" y="3"/>
                      <a:pt x="101" y="3"/>
                      <a:pt x="101" y="3"/>
                    </a:cubicBezTo>
                    <a:cubicBezTo>
                      <a:pt x="101" y="3"/>
                      <a:pt x="101" y="3"/>
                      <a:pt x="101" y="3"/>
                    </a:cubicBezTo>
                    <a:cubicBezTo>
                      <a:pt x="101" y="2"/>
                      <a:pt x="101" y="2"/>
                      <a:pt x="101" y="2"/>
                    </a:cubicBezTo>
                    <a:cubicBezTo>
                      <a:pt x="102" y="2"/>
                      <a:pt x="102" y="2"/>
                      <a:pt x="102" y="2"/>
                    </a:cubicBezTo>
                    <a:cubicBezTo>
                      <a:pt x="102" y="2"/>
                      <a:pt x="102" y="2"/>
                      <a:pt x="102" y="2"/>
                    </a:cubicBezTo>
                    <a:cubicBezTo>
                      <a:pt x="102" y="1"/>
                      <a:pt x="102" y="1"/>
                      <a:pt x="102" y="1"/>
                    </a:cubicBezTo>
                    <a:cubicBezTo>
                      <a:pt x="102" y="1"/>
                      <a:pt x="102" y="1"/>
                      <a:pt x="102" y="1"/>
                    </a:cubicBezTo>
                    <a:cubicBezTo>
                      <a:pt x="103" y="1"/>
                      <a:pt x="103" y="1"/>
                      <a:pt x="103" y="1"/>
                    </a:cubicBezTo>
                    <a:cubicBezTo>
                      <a:pt x="103" y="1"/>
                      <a:pt x="103" y="1"/>
                      <a:pt x="103" y="1"/>
                    </a:cubicBezTo>
                    <a:cubicBezTo>
                      <a:pt x="103" y="1"/>
                      <a:pt x="103" y="1"/>
                      <a:pt x="103" y="1"/>
                    </a:cubicBezTo>
                    <a:cubicBezTo>
                      <a:pt x="103" y="1"/>
                      <a:pt x="103" y="1"/>
                      <a:pt x="103" y="1"/>
                    </a:cubicBezTo>
                    <a:cubicBezTo>
                      <a:pt x="104" y="1"/>
                      <a:pt x="104" y="1"/>
                      <a:pt x="104" y="1"/>
                    </a:cubicBezTo>
                    <a:cubicBezTo>
                      <a:pt x="104" y="1"/>
                      <a:pt x="104" y="1"/>
                      <a:pt x="104" y="1"/>
                    </a:cubicBezTo>
                    <a:cubicBezTo>
                      <a:pt x="104" y="1"/>
                      <a:pt x="104" y="1"/>
                      <a:pt x="104" y="1"/>
                    </a:cubicBezTo>
                    <a:cubicBezTo>
                      <a:pt x="104" y="1"/>
                      <a:pt x="104" y="1"/>
                      <a:pt x="104" y="1"/>
                    </a:cubicBezTo>
                    <a:cubicBezTo>
                      <a:pt x="105" y="0"/>
                      <a:pt x="105" y="0"/>
                      <a:pt x="105" y="0"/>
                    </a:cubicBezTo>
                    <a:cubicBezTo>
                      <a:pt x="105" y="0"/>
                      <a:pt x="105" y="0"/>
                      <a:pt x="105" y="0"/>
                    </a:cubicBezTo>
                    <a:cubicBezTo>
                      <a:pt x="105" y="0"/>
                      <a:pt x="105" y="0"/>
                      <a:pt x="105" y="0"/>
                    </a:cubicBezTo>
                    <a:cubicBezTo>
                      <a:pt x="106" y="0"/>
                      <a:pt x="106" y="0"/>
                      <a:pt x="106" y="0"/>
                    </a:cubicBezTo>
                    <a:cubicBezTo>
                      <a:pt x="106" y="0"/>
                      <a:pt x="106" y="0"/>
                      <a:pt x="106" y="0"/>
                    </a:cubicBezTo>
                    <a:cubicBezTo>
                      <a:pt x="106" y="0"/>
                      <a:pt x="106" y="0"/>
                      <a:pt x="106" y="0"/>
                    </a:cubicBezTo>
                    <a:cubicBezTo>
                      <a:pt x="106" y="0"/>
                      <a:pt x="106" y="0"/>
                      <a:pt x="106" y="0"/>
                    </a:cubicBezTo>
                    <a:cubicBezTo>
                      <a:pt x="107" y="0"/>
                      <a:pt x="107" y="0"/>
                      <a:pt x="107" y="0"/>
                    </a:cubicBezTo>
                    <a:cubicBezTo>
                      <a:pt x="107" y="0"/>
                      <a:pt x="107" y="0"/>
                      <a:pt x="107" y="0"/>
                    </a:cubicBezTo>
                    <a:cubicBezTo>
                      <a:pt x="107" y="0"/>
                      <a:pt x="107" y="0"/>
                      <a:pt x="107" y="0"/>
                    </a:cubicBezTo>
                    <a:cubicBezTo>
                      <a:pt x="108" y="0"/>
                      <a:pt x="108" y="0"/>
                      <a:pt x="108" y="0"/>
                    </a:cubicBezTo>
                    <a:cubicBezTo>
                      <a:pt x="108" y="0"/>
                      <a:pt x="108" y="0"/>
                      <a:pt x="108" y="0"/>
                    </a:cubicBezTo>
                    <a:cubicBezTo>
                      <a:pt x="109" y="0"/>
                      <a:pt x="109" y="0"/>
                      <a:pt x="109" y="0"/>
                    </a:cubicBezTo>
                    <a:cubicBezTo>
                      <a:pt x="109" y="0"/>
                      <a:pt x="109" y="0"/>
                      <a:pt x="109" y="0"/>
                    </a:cubicBezTo>
                    <a:cubicBezTo>
                      <a:pt x="109" y="0"/>
                      <a:pt x="109" y="0"/>
                      <a:pt x="109" y="0"/>
                    </a:cubicBezTo>
                    <a:cubicBezTo>
                      <a:pt x="109" y="0"/>
                      <a:pt x="109" y="0"/>
                      <a:pt x="109" y="0"/>
                    </a:cubicBezTo>
                    <a:cubicBezTo>
                      <a:pt x="110" y="0"/>
                      <a:pt x="110" y="0"/>
                      <a:pt x="110" y="0"/>
                    </a:cubicBezTo>
                    <a:cubicBezTo>
                      <a:pt x="110" y="0"/>
                      <a:pt x="110" y="0"/>
                      <a:pt x="110" y="0"/>
                    </a:cubicBezTo>
                    <a:cubicBezTo>
                      <a:pt x="110" y="1"/>
                      <a:pt x="110" y="1"/>
                      <a:pt x="110" y="1"/>
                    </a:cubicBezTo>
                    <a:cubicBezTo>
                      <a:pt x="110" y="1"/>
                      <a:pt x="110" y="1"/>
                      <a:pt x="110" y="1"/>
                    </a:cubicBezTo>
                    <a:cubicBezTo>
                      <a:pt x="110" y="0"/>
                      <a:pt x="110" y="0"/>
                      <a:pt x="110" y="0"/>
                    </a:cubicBezTo>
                    <a:cubicBezTo>
                      <a:pt x="110" y="0"/>
                      <a:pt x="110" y="0"/>
                      <a:pt x="110" y="0"/>
                    </a:cubicBezTo>
                    <a:cubicBezTo>
                      <a:pt x="111" y="0"/>
                      <a:pt x="111" y="0"/>
                      <a:pt x="111" y="0"/>
                    </a:cubicBezTo>
                    <a:cubicBezTo>
                      <a:pt x="111" y="0"/>
                      <a:pt x="111" y="0"/>
                      <a:pt x="111" y="0"/>
                    </a:cubicBezTo>
                    <a:cubicBezTo>
                      <a:pt x="111" y="0"/>
                      <a:pt x="111" y="0"/>
                      <a:pt x="111" y="0"/>
                    </a:cubicBezTo>
                    <a:cubicBezTo>
                      <a:pt x="111" y="0"/>
                      <a:pt x="111" y="0"/>
                      <a:pt x="111" y="0"/>
                    </a:cubicBezTo>
                    <a:cubicBezTo>
                      <a:pt x="112" y="0"/>
                      <a:pt x="112" y="0"/>
                      <a:pt x="112" y="0"/>
                    </a:cubicBezTo>
                    <a:cubicBezTo>
                      <a:pt x="112" y="1"/>
                      <a:pt x="112" y="1"/>
                      <a:pt x="112" y="1"/>
                    </a:cubicBezTo>
                    <a:cubicBezTo>
                      <a:pt x="112" y="1"/>
                      <a:pt x="112" y="1"/>
                      <a:pt x="112" y="1"/>
                    </a:cubicBezTo>
                    <a:cubicBezTo>
                      <a:pt x="112" y="1"/>
                      <a:pt x="112" y="1"/>
                      <a:pt x="112" y="1"/>
                    </a:cubicBezTo>
                    <a:cubicBezTo>
                      <a:pt x="112" y="1"/>
                      <a:pt x="112" y="1"/>
                      <a:pt x="112" y="1"/>
                    </a:cubicBezTo>
                    <a:cubicBezTo>
                      <a:pt x="112" y="1"/>
                      <a:pt x="112" y="1"/>
                      <a:pt x="112" y="1"/>
                    </a:cubicBezTo>
                    <a:cubicBezTo>
                      <a:pt x="112" y="1"/>
                      <a:pt x="112" y="1"/>
                      <a:pt x="112" y="1"/>
                    </a:cubicBezTo>
                    <a:cubicBezTo>
                      <a:pt x="112" y="1"/>
                      <a:pt x="112" y="1"/>
                      <a:pt x="112" y="1"/>
                    </a:cubicBezTo>
                    <a:cubicBezTo>
                      <a:pt x="113" y="1"/>
                      <a:pt x="113" y="1"/>
                      <a:pt x="113" y="1"/>
                    </a:cubicBezTo>
                    <a:cubicBezTo>
                      <a:pt x="113" y="1"/>
                      <a:pt x="113" y="1"/>
                      <a:pt x="113" y="1"/>
                    </a:cubicBezTo>
                    <a:cubicBezTo>
                      <a:pt x="113" y="2"/>
                      <a:pt x="113" y="2"/>
                      <a:pt x="113" y="2"/>
                    </a:cubicBezTo>
                    <a:cubicBezTo>
                      <a:pt x="113" y="2"/>
                      <a:pt x="113" y="2"/>
                      <a:pt x="113" y="2"/>
                    </a:cubicBezTo>
                    <a:cubicBezTo>
                      <a:pt x="113" y="2"/>
                      <a:pt x="113" y="2"/>
                      <a:pt x="113" y="2"/>
                    </a:cubicBezTo>
                    <a:cubicBezTo>
                      <a:pt x="113" y="2"/>
                      <a:pt x="113" y="2"/>
                      <a:pt x="113" y="2"/>
                    </a:cubicBezTo>
                    <a:cubicBezTo>
                      <a:pt x="114" y="2"/>
                      <a:pt x="114" y="2"/>
                      <a:pt x="114" y="2"/>
                    </a:cubicBezTo>
                    <a:cubicBezTo>
                      <a:pt x="114" y="2"/>
                      <a:pt x="114" y="2"/>
                      <a:pt x="114" y="2"/>
                    </a:cubicBezTo>
                    <a:cubicBezTo>
                      <a:pt x="114" y="2"/>
                      <a:pt x="114" y="2"/>
                      <a:pt x="114" y="2"/>
                    </a:cubicBezTo>
                    <a:cubicBezTo>
                      <a:pt x="114" y="3"/>
                      <a:pt x="114" y="3"/>
                      <a:pt x="114" y="3"/>
                    </a:cubicBezTo>
                    <a:cubicBezTo>
                      <a:pt x="114" y="3"/>
                      <a:pt x="114" y="3"/>
                      <a:pt x="114" y="3"/>
                    </a:cubicBezTo>
                    <a:cubicBezTo>
                      <a:pt x="114" y="3"/>
                      <a:pt x="114" y="3"/>
                      <a:pt x="114" y="3"/>
                    </a:cubicBezTo>
                    <a:cubicBezTo>
                      <a:pt x="114" y="3"/>
                      <a:pt x="114" y="3"/>
                      <a:pt x="114" y="3"/>
                    </a:cubicBezTo>
                    <a:cubicBezTo>
                      <a:pt x="114" y="3"/>
                      <a:pt x="114" y="3"/>
                      <a:pt x="114" y="3"/>
                    </a:cubicBezTo>
                    <a:cubicBezTo>
                      <a:pt x="115" y="3"/>
                      <a:pt x="115" y="3"/>
                      <a:pt x="115" y="3"/>
                    </a:cubicBezTo>
                    <a:cubicBezTo>
                      <a:pt x="115" y="4"/>
                      <a:pt x="115" y="4"/>
                      <a:pt x="115" y="4"/>
                    </a:cubicBezTo>
                    <a:cubicBezTo>
                      <a:pt x="115" y="4"/>
                      <a:pt x="115" y="4"/>
                      <a:pt x="115" y="4"/>
                    </a:cubicBezTo>
                    <a:cubicBezTo>
                      <a:pt x="115" y="4"/>
                      <a:pt x="115" y="4"/>
                      <a:pt x="115" y="4"/>
                    </a:cubicBezTo>
                    <a:cubicBezTo>
                      <a:pt x="115" y="4"/>
                      <a:pt x="115" y="4"/>
                      <a:pt x="115" y="4"/>
                    </a:cubicBezTo>
                    <a:cubicBezTo>
                      <a:pt x="115" y="5"/>
                      <a:pt x="115" y="5"/>
                      <a:pt x="115" y="5"/>
                    </a:cubicBezTo>
                    <a:cubicBezTo>
                      <a:pt x="116" y="5"/>
                      <a:pt x="116" y="5"/>
                      <a:pt x="116" y="5"/>
                    </a:cubicBezTo>
                    <a:cubicBezTo>
                      <a:pt x="116" y="5"/>
                      <a:pt x="116" y="5"/>
                      <a:pt x="116" y="5"/>
                    </a:cubicBezTo>
                    <a:cubicBezTo>
                      <a:pt x="116" y="6"/>
                      <a:pt x="116" y="6"/>
                      <a:pt x="116" y="6"/>
                    </a:cubicBezTo>
                    <a:cubicBezTo>
                      <a:pt x="116" y="6"/>
                      <a:pt x="116" y="6"/>
                      <a:pt x="116" y="6"/>
                    </a:cubicBezTo>
                    <a:cubicBezTo>
                      <a:pt x="116" y="6"/>
                      <a:pt x="116" y="6"/>
                      <a:pt x="116" y="6"/>
                    </a:cubicBezTo>
                    <a:cubicBezTo>
                      <a:pt x="116" y="6"/>
                      <a:pt x="116" y="6"/>
                      <a:pt x="116" y="6"/>
                    </a:cubicBezTo>
                    <a:cubicBezTo>
                      <a:pt x="116" y="7"/>
                      <a:pt x="116" y="7"/>
                      <a:pt x="116" y="7"/>
                    </a:cubicBezTo>
                    <a:cubicBezTo>
                      <a:pt x="116" y="7"/>
                      <a:pt x="116" y="7"/>
                      <a:pt x="116" y="7"/>
                    </a:cubicBezTo>
                    <a:cubicBezTo>
                      <a:pt x="116" y="7"/>
                      <a:pt x="116" y="7"/>
                      <a:pt x="116" y="7"/>
                    </a:cubicBezTo>
                    <a:cubicBezTo>
                      <a:pt x="117" y="7"/>
                      <a:pt x="117" y="7"/>
                      <a:pt x="117" y="7"/>
                    </a:cubicBezTo>
                    <a:cubicBezTo>
                      <a:pt x="117" y="7"/>
                      <a:pt x="117" y="7"/>
                      <a:pt x="117" y="7"/>
                    </a:cubicBezTo>
                    <a:cubicBezTo>
                      <a:pt x="117" y="8"/>
                      <a:pt x="117" y="8"/>
                      <a:pt x="117" y="8"/>
                    </a:cubicBezTo>
                    <a:cubicBezTo>
                      <a:pt x="118" y="8"/>
                      <a:pt x="118" y="8"/>
                      <a:pt x="118" y="8"/>
                    </a:cubicBezTo>
                    <a:cubicBezTo>
                      <a:pt x="118" y="9"/>
                      <a:pt x="118" y="9"/>
                      <a:pt x="118" y="9"/>
                    </a:cubicBezTo>
                    <a:cubicBezTo>
                      <a:pt x="118" y="9"/>
                      <a:pt x="118" y="9"/>
                      <a:pt x="118" y="9"/>
                    </a:cubicBezTo>
                    <a:cubicBezTo>
                      <a:pt x="118" y="9"/>
                      <a:pt x="118" y="9"/>
                      <a:pt x="118" y="9"/>
                    </a:cubicBezTo>
                    <a:cubicBezTo>
                      <a:pt x="118" y="9"/>
                      <a:pt x="118" y="9"/>
                      <a:pt x="118" y="9"/>
                    </a:cubicBezTo>
                    <a:cubicBezTo>
                      <a:pt x="118" y="10"/>
                      <a:pt x="118" y="10"/>
                      <a:pt x="118" y="10"/>
                    </a:cubicBezTo>
                    <a:cubicBezTo>
                      <a:pt x="119" y="10"/>
                      <a:pt x="119" y="10"/>
                      <a:pt x="119" y="10"/>
                    </a:cubicBezTo>
                    <a:cubicBezTo>
                      <a:pt x="119" y="10"/>
                      <a:pt x="119" y="10"/>
                      <a:pt x="119" y="10"/>
                    </a:cubicBezTo>
                    <a:cubicBezTo>
                      <a:pt x="119" y="10"/>
                      <a:pt x="119" y="10"/>
                      <a:pt x="119" y="10"/>
                    </a:cubicBezTo>
                    <a:cubicBezTo>
                      <a:pt x="119" y="11"/>
                      <a:pt x="119" y="11"/>
                      <a:pt x="119" y="11"/>
                    </a:cubicBezTo>
                    <a:cubicBezTo>
                      <a:pt x="119" y="11"/>
                      <a:pt x="119" y="11"/>
                      <a:pt x="119" y="11"/>
                    </a:cubicBezTo>
                    <a:cubicBezTo>
                      <a:pt x="120" y="11"/>
                      <a:pt x="120" y="11"/>
                      <a:pt x="120" y="11"/>
                    </a:cubicBezTo>
                    <a:cubicBezTo>
                      <a:pt x="120" y="12"/>
                      <a:pt x="120" y="12"/>
                      <a:pt x="120" y="12"/>
                    </a:cubicBezTo>
                    <a:cubicBezTo>
                      <a:pt x="120" y="12"/>
                      <a:pt x="120" y="12"/>
                      <a:pt x="120" y="12"/>
                    </a:cubicBezTo>
                    <a:cubicBezTo>
                      <a:pt x="120" y="12"/>
                      <a:pt x="120" y="12"/>
                      <a:pt x="120" y="12"/>
                    </a:cubicBezTo>
                    <a:cubicBezTo>
                      <a:pt x="121" y="12"/>
                      <a:pt x="121" y="12"/>
                      <a:pt x="121" y="12"/>
                    </a:cubicBezTo>
                    <a:cubicBezTo>
                      <a:pt x="121" y="12"/>
                      <a:pt x="121" y="12"/>
                      <a:pt x="121" y="12"/>
                    </a:cubicBezTo>
                    <a:cubicBezTo>
                      <a:pt x="121" y="12"/>
                      <a:pt x="121" y="12"/>
                      <a:pt x="121" y="12"/>
                    </a:cubicBezTo>
                    <a:cubicBezTo>
                      <a:pt x="121" y="11"/>
                      <a:pt x="121" y="11"/>
                      <a:pt x="121" y="11"/>
                    </a:cubicBezTo>
                    <a:cubicBezTo>
                      <a:pt x="122" y="11"/>
                      <a:pt x="122" y="11"/>
                      <a:pt x="122" y="11"/>
                    </a:cubicBezTo>
                    <a:cubicBezTo>
                      <a:pt x="122" y="12"/>
                      <a:pt x="122" y="12"/>
                      <a:pt x="122" y="12"/>
                    </a:cubicBezTo>
                    <a:cubicBezTo>
                      <a:pt x="122" y="12"/>
                      <a:pt x="122" y="12"/>
                      <a:pt x="122" y="12"/>
                    </a:cubicBezTo>
                    <a:cubicBezTo>
                      <a:pt x="122" y="12"/>
                      <a:pt x="122" y="12"/>
                      <a:pt x="122" y="12"/>
                    </a:cubicBezTo>
                    <a:cubicBezTo>
                      <a:pt x="122" y="12"/>
                      <a:pt x="122" y="12"/>
                      <a:pt x="122" y="12"/>
                    </a:cubicBezTo>
                    <a:cubicBezTo>
                      <a:pt x="122" y="12"/>
                      <a:pt x="122" y="12"/>
                      <a:pt x="122" y="12"/>
                    </a:cubicBezTo>
                    <a:cubicBezTo>
                      <a:pt x="123" y="12"/>
                      <a:pt x="123" y="12"/>
                      <a:pt x="123" y="12"/>
                    </a:cubicBezTo>
                    <a:cubicBezTo>
                      <a:pt x="123" y="12"/>
                      <a:pt x="123" y="12"/>
                      <a:pt x="123" y="12"/>
                    </a:cubicBezTo>
                    <a:cubicBezTo>
                      <a:pt x="123" y="12"/>
                      <a:pt x="123" y="12"/>
                      <a:pt x="123" y="12"/>
                    </a:cubicBezTo>
                    <a:cubicBezTo>
                      <a:pt x="123" y="12"/>
                      <a:pt x="123" y="12"/>
                      <a:pt x="123" y="12"/>
                    </a:cubicBezTo>
                    <a:cubicBezTo>
                      <a:pt x="123" y="12"/>
                      <a:pt x="123" y="12"/>
                      <a:pt x="123" y="12"/>
                    </a:cubicBezTo>
                    <a:cubicBezTo>
                      <a:pt x="123" y="12"/>
                      <a:pt x="123" y="12"/>
                      <a:pt x="123" y="12"/>
                    </a:cubicBezTo>
                    <a:cubicBezTo>
                      <a:pt x="124" y="12"/>
                      <a:pt x="124" y="12"/>
                      <a:pt x="124" y="12"/>
                    </a:cubicBezTo>
                    <a:cubicBezTo>
                      <a:pt x="124" y="12"/>
                      <a:pt x="124" y="12"/>
                      <a:pt x="124" y="12"/>
                    </a:cubicBezTo>
                    <a:cubicBezTo>
                      <a:pt x="124" y="12"/>
                      <a:pt x="124" y="12"/>
                      <a:pt x="124" y="12"/>
                    </a:cubicBezTo>
                    <a:cubicBezTo>
                      <a:pt x="124" y="13"/>
                      <a:pt x="124" y="13"/>
                      <a:pt x="124" y="13"/>
                    </a:cubicBezTo>
                    <a:cubicBezTo>
                      <a:pt x="124" y="13"/>
                      <a:pt x="124" y="13"/>
                      <a:pt x="124" y="13"/>
                    </a:cubicBezTo>
                    <a:cubicBezTo>
                      <a:pt x="124" y="13"/>
                      <a:pt x="124" y="13"/>
                      <a:pt x="124" y="13"/>
                    </a:cubicBezTo>
                    <a:cubicBezTo>
                      <a:pt x="125" y="13"/>
                      <a:pt x="125" y="13"/>
                      <a:pt x="125" y="13"/>
                    </a:cubicBezTo>
                    <a:cubicBezTo>
                      <a:pt x="125" y="13"/>
                      <a:pt x="125" y="13"/>
                      <a:pt x="125" y="13"/>
                    </a:cubicBezTo>
                    <a:cubicBezTo>
                      <a:pt x="125" y="13"/>
                      <a:pt x="125" y="13"/>
                      <a:pt x="125" y="13"/>
                    </a:cubicBezTo>
                    <a:cubicBezTo>
                      <a:pt x="125" y="13"/>
                      <a:pt x="125" y="13"/>
                      <a:pt x="125" y="13"/>
                    </a:cubicBezTo>
                    <a:cubicBezTo>
                      <a:pt x="125" y="14"/>
                      <a:pt x="125" y="14"/>
                      <a:pt x="125" y="14"/>
                    </a:cubicBezTo>
                    <a:cubicBezTo>
                      <a:pt x="125" y="14"/>
                      <a:pt x="125" y="14"/>
                      <a:pt x="125" y="14"/>
                    </a:cubicBezTo>
                    <a:cubicBezTo>
                      <a:pt x="126" y="14"/>
                      <a:pt x="126" y="14"/>
                      <a:pt x="126" y="14"/>
                    </a:cubicBezTo>
                    <a:cubicBezTo>
                      <a:pt x="126" y="14"/>
                      <a:pt x="126" y="14"/>
                      <a:pt x="126" y="14"/>
                    </a:cubicBezTo>
                    <a:cubicBezTo>
                      <a:pt x="126" y="14"/>
                      <a:pt x="126" y="14"/>
                      <a:pt x="126" y="14"/>
                    </a:cubicBezTo>
                    <a:cubicBezTo>
                      <a:pt x="126" y="14"/>
                      <a:pt x="126" y="14"/>
                      <a:pt x="126" y="14"/>
                    </a:cubicBezTo>
                    <a:cubicBezTo>
                      <a:pt x="127" y="14"/>
                      <a:pt x="127" y="14"/>
                      <a:pt x="127" y="14"/>
                    </a:cubicBezTo>
                    <a:cubicBezTo>
                      <a:pt x="127" y="14"/>
                      <a:pt x="127" y="14"/>
                      <a:pt x="127" y="14"/>
                    </a:cubicBezTo>
                    <a:cubicBezTo>
                      <a:pt x="127" y="14"/>
                      <a:pt x="127" y="14"/>
                      <a:pt x="127" y="14"/>
                    </a:cubicBezTo>
                    <a:cubicBezTo>
                      <a:pt x="127" y="14"/>
                      <a:pt x="127" y="14"/>
                      <a:pt x="127" y="14"/>
                    </a:cubicBezTo>
                    <a:cubicBezTo>
                      <a:pt x="127" y="14"/>
                      <a:pt x="127" y="14"/>
                      <a:pt x="127" y="14"/>
                    </a:cubicBezTo>
                    <a:cubicBezTo>
                      <a:pt x="127" y="14"/>
                      <a:pt x="127" y="14"/>
                      <a:pt x="127" y="14"/>
                    </a:cubicBezTo>
                    <a:cubicBezTo>
                      <a:pt x="127" y="14"/>
                      <a:pt x="127" y="14"/>
                      <a:pt x="127" y="14"/>
                    </a:cubicBezTo>
                    <a:cubicBezTo>
                      <a:pt x="127" y="15"/>
                      <a:pt x="127" y="15"/>
                      <a:pt x="127" y="15"/>
                    </a:cubicBezTo>
                    <a:cubicBezTo>
                      <a:pt x="127" y="15"/>
                      <a:pt x="127" y="15"/>
                      <a:pt x="127" y="15"/>
                    </a:cubicBezTo>
                    <a:cubicBezTo>
                      <a:pt x="127" y="15"/>
                      <a:pt x="127" y="15"/>
                      <a:pt x="127" y="15"/>
                    </a:cubicBezTo>
                    <a:cubicBezTo>
                      <a:pt x="128" y="15"/>
                      <a:pt x="128" y="15"/>
                      <a:pt x="128" y="15"/>
                    </a:cubicBezTo>
                    <a:cubicBezTo>
                      <a:pt x="128" y="16"/>
                      <a:pt x="128" y="16"/>
                      <a:pt x="128" y="16"/>
                    </a:cubicBezTo>
                    <a:cubicBezTo>
                      <a:pt x="127" y="16"/>
                      <a:pt x="127" y="16"/>
                      <a:pt x="127" y="16"/>
                    </a:cubicBezTo>
                    <a:cubicBezTo>
                      <a:pt x="127" y="16"/>
                      <a:pt x="127" y="16"/>
                      <a:pt x="127" y="16"/>
                    </a:cubicBezTo>
                    <a:cubicBezTo>
                      <a:pt x="128" y="17"/>
                      <a:pt x="128" y="17"/>
                      <a:pt x="128" y="17"/>
                    </a:cubicBezTo>
                    <a:cubicBezTo>
                      <a:pt x="128" y="17"/>
                      <a:pt x="128" y="17"/>
                      <a:pt x="128" y="17"/>
                    </a:cubicBezTo>
                    <a:cubicBezTo>
                      <a:pt x="128" y="17"/>
                      <a:pt x="128" y="17"/>
                      <a:pt x="128" y="17"/>
                    </a:cubicBezTo>
                    <a:cubicBezTo>
                      <a:pt x="128" y="17"/>
                      <a:pt x="128" y="17"/>
                      <a:pt x="128" y="17"/>
                    </a:cubicBezTo>
                    <a:cubicBezTo>
                      <a:pt x="129" y="17"/>
                      <a:pt x="129" y="17"/>
                      <a:pt x="129" y="17"/>
                    </a:cubicBezTo>
                    <a:cubicBezTo>
                      <a:pt x="129" y="17"/>
                      <a:pt x="129" y="17"/>
                      <a:pt x="129" y="17"/>
                    </a:cubicBezTo>
                    <a:cubicBezTo>
                      <a:pt x="129" y="17"/>
                      <a:pt x="129" y="17"/>
                      <a:pt x="129" y="17"/>
                    </a:cubicBezTo>
                    <a:cubicBezTo>
                      <a:pt x="130" y="17"/>
                      <a:pt x="130" y="17"/>
                      <a:pt x="130" y="17"/>
                    </a:cubicBezTo>
                    <a:cubicBezTo>
                      <a:pt x="130" y="18"/>
                      <a:pt x="130" y="18"/>
                      <a:pt x="130" y="18"/>
                    </a:cubicBezTo>
                    <a:cubicBezTo>
                      <a:pt x="130" y="18"/>
                      <a:pt x="130" y="18"/>
                      <a:pt x="130" y="18"/>
                    </a:cubicBezTo>
                    <a:cubicBezTo>
                      <a:pt x="130" y="17"/>
                      <a:pt x="130" y="17"/>
                      <a:pt x="130" y="17"/>
                    </a:cubicBezTo>
                    <a:cubicBezTo>
                      <a:pt x="130" y="18"/>
                      <a:pt x="130" y="18"/>
                      <a:pt x="130" y="18"/>
                    </a:cubicBezTo>
                    <a:cubicBezTo>
                      <a:pt x="131" y="17"/>
                      <a:pt x="131" y="17"/>
                      <a:pt x="131" y="17"/>
                    </a:cubicBezTo>
                    <a:cubicBezTo>
                      <a:pt x="131" y="17"/>
                      <a:pt x="131" y="17"/>
                      <a:pt x="131" y="17"/>
                    </a:cubicBezTo>
                    <a:cubicBezTo>
                      <a:pt x="131" y="17"/>
                      <a:pt x="131" y="17"/>
                      <a:pt x="131" y="17"/>
                    </a:cubicBezTo>
                    <a:cubicBezTo>
                      <a:pt x="132" y="17"/>
                      <a:pt x="132" y="17"/>
                      <a:pt x="132" y="17"/>
                    </a:cubicBezTo>
                    <a:cubicBezTo>
                      <a:pt x="132" y="17"/>
                      <a:pt x="132" y="17"/>
                      <a:pt x="132" y="17"/>
                    </a:cubicBezTo>
                    <a:cubicBezTo>
                      <a:pt x="132" y="16"/>
                      <a:pt x="132" y="16"/>
                      <a:pt x="132" y="16"/>
                    </a:cubicBezTo>
                    <a:cubicBezTo>
                      <a:pt x="132" y="16"/>
                      <a:pt x="132" y="16"/>
                      <a:pt x="132" y="16"/>
                    </a:cubicBezTo>
                    <a:cubicBezTo>
                      <a:pt x="132" y="16"/>
                      <a:pt x="132" y="16"/>
                      <a:pt x="132" y="16"/>
                    </a:cubicBezTo>
                    <a:cubicBezTo>
                      <a:pt x="132" y="16"/>
                      <a:pt x="132" y="16"/>
                      <a:pt x="132" y="16"/>
                    </a:cubicBezTo>
                    <a:cubicBezTo>
                      <a:pt x="132" y="16"/>
                      <a:pt x="132" y="16"/>
                      <a:pt x="132" y="16"/>
                    </a:cubicBezTo>
                    <a:cubicBezTo>
                      <a:pt x="133" y="16"/>
                      <a:pt x="133" y="16"/>
                      <a:pt x="133" y="16"/>
                    </a:cubicBezTo>
                    <a:cubicBezTo>
                      <a:pt x="133" y="15"/>
                      <a:pt x="133" y="15"/>
                      <a:pt x="133" y="15"/>
                    </a:cubicBezTo>
                    <a:cubicBezTo>
                      <a:pt x="133" y="15"/>
                      <a:pt x="133" y="15"/>
                      <a:pt x="133" y="15"/>
                    </a:cubicBezTo>
                    <a:cubicBezTo>
                      <a:pt x="133" y="15"/>
                      <a:pt x="133" y="15"/>
                      <a:pt x="133" y="15"/>
                    </a:cubicBezTo>
                    <a:cubicBezTo>
                      <a:pt x="133" y="15"/>
                      <a:pt x="133" y="15"/>
                      <a:pt x="133" y="15"/>
                    </a:cubicBezTo>
                    <a:cubicBezTo>
                      <a:pt x="134" y="15"/>
                      <a:pt x="134" y="15"/>
                      <a:pt x="134" y="15"/>
                    </a:cubicBezTo>
                    <a:cubicBezTo>
                      <a:pt x="134" y="14"/>
                      <a:pt x="134" y="14"/>
                      <a:pt x="134" y="14"/>
                    </a:cubicBezTo>
                    <a:cubicBezTo>
                      <a:pt x="134" y="14"/>
                      <a:pt x="134" y="14"/>
                      <a:pt x="134" y="14"/>
                    </a:cubicBezTo>
                    <a:cubicBezTo>
                      <a:pt x="135" y="14"/>
                      <a:pt x="135" y="14"/>
                      <a:pt x="135" y="14"/>
                    </a:cubicBezTo>
                    <a:cubicBezTo>
                      <a:pt x="135" y="15"/>
                      <a:pt x="135" y="15"/>
                      <a:pt x="135" y="15"/>
                    </a:cubicBezTo>
                    <a:cubicBezTo>
                      <a:pt x="135" y="15"/>
                      <a:pt x="135" y="15"/>
                      <a:pt x="135" y="15"/>
                    </a:cubicBezTo>
                    <a:cubicBezTo>
                      <a:pt x="135" y="15"/>
                      <a:pt x="135" y="15"/>
                      <a:pt x="135" y="15"/>
                    </a:cubicBezTo>
                    <a:cubicBezTo>
                      <a:pt x="135" y="15"/>
                      <a:pt x="135" y="15"/>
                      <a:pt x="135" y="15"/>
                    </a:cubicBezTo>
                    <a:cubicBezTo>
                      <a:pt x="135" y="15"/>
                      <a:pt x="135" y="15"/>
                      <a:pt x="135" y="15"/>
                    </a:cubicBezTo>
                    <a:cubicBezTo>
                      <a:pt x="135" y="16"/>
                      <a:pt x="135" y="16"/>
                      <a:pt x="135" y="16"/>
                    </a:cubicBezTo>
                    <a:cubicBezTo>
                      <a:pt x="136" y="16"/>
                      <a:pt x="136" y="16"/>
                      <a:pt x="136" y="16"/>
                    </a:cubicBezTo>
                    <a:cubicBezTo>
                      <a:pt x="136" y="16"/>
                      <a:pt x="136" y="16"/>
                      <a:pt x="136" y="16"/>
                    </a:cubicBezTo>
                    <a:cubicBezTo>
                      <a:pt x="136" y="17"/>
                      <a:pt x="136" y="17"/>
                      <a:pt x="136" y="17"/>
                    </a:cubicBezTo>
                    <a:cubicBezTo>
                      <a:pt x="136" y="17"/>
                      <a:pt x="136" y="17"/>
                      <a:pt x="136" y="17"/>
                    </a:cubicBezTo>
                    <a:cubicBezTo>
                      <a:pt x="136" y="17"/>
                      <a:pt x="136" y="17"/>
                      <a:pt x="136" y="17"/>
                    </a:cubicBezTo>
                    <a:cubicBezTo>
                      <a:pt x="136" y="17"/>
                      <a:pt x="136" y="17"/>
                      <a:pt x="136" y="17"/>
                    </a:cubicBezTo>
                    <a:cubicBezTo>
                      <a:pt x="136" y="18"/>
                      <a:pt x="136" y="18"/>
                      <a:pt x="136" y="18"/>
                    </a:cubicBezTo>
                    <a:cubicBezTo>
                      <a:pt x="136" y="18"/>
                      <a:pt x="136" y="18"/>
                      <a:pt x="136" y="18"/>
                    </a:cubicBezTo>
                    <a:cubicBezTo>
                      <a:pt x="135" y="18"/>
                      <a:pt x="135" y="18"/>
                      <a:pt x="135" y="18"/>
                    </a:cubicBezTo>
                    <a:cubicBezTo>
                      <a:pt x="135" y="18"/>
                      <a:pt x="135" y="18"/>
                      <a:pt x="135" y="18"/>
                    </a:cubicBezTo>
                    <a:cubicBezTo>
                      <a:pt x="136" y="18"/>
                      <a:pt x="136" y="18"/>
                      <a:pt x="136" y="18"/>
                    </a:cubicBezTo>
                    <a:cubicBezTo>
                      <a:pt x="136" y="19"/>
                      <a:pt x="136" y="19"/>
                      <a:pt x="136" y="19"/>
                    </a:cubicBezTo>
                    <a:cubicBezTo>
                      <a:pt x="136" y="19"/>
                      <a:pt x="136" y="19"/>
                      <a:pt x="136" y="19"/>
                    </a:cubicBezTo>
                    <a:cubicBezTo>
                      <a:pt x="136" y="19"/>
                      <a:pt x="136" y="19"/>
                      <a:pt x="136" y="19"/>
                    </a:cubicBezTo>
                    <a:cubicBezTo>
                      <a:pt x="136" y="19"/>
                      <a:pt x="136" y="19"/>
                      <a:pt x="136" y="19"/>
                    </a:cubicBezTo>
                    <a:cubicBezTo>
                      <a:pt x="136" y="20"/>
                      <a:pt x="136" y="20"/>
                      <a:pt x="136" y="20"/>
                    </a:cubicBezTo>
                    <a:cubicBezTo>
                      <a:pt x="136" y="20"/>
                      <a:pt x="136" y="20"/>
                      <a:pt x="136" y="20"/>
                    </a:cubicBezTo>
                    <a:cubicBezTo>
                      <a:pt x="136" y="20"/>
                      <a:pt x="136" y="20"/>
                      <a:pt x="136" y="20"/>
                    </a:cubicBezTo>
                    <a:cubicBezTo>
                      <a:pt x="136" y="20"/>
                      <a:pt x="136" y="20"/>
                      <a:pt x="136" y="20"/>
                    </a:cubicBezTo>
                    <a:cubicBezTo>
                      <a:pt x="136" y="20"/>
                      <a:pt x="136" y="20"/>
                      <a:pt x="136" y="20"/>
                    </a:cubicBezTo>
                    <a:cubicBezTo>
                      <a:pt x="136" y="20"/>
                      <a:pt x="136" y="20"/>
                      <a:pt x="136" y="20"/>
                    </a:cubicBezTo>
                    <a:cubicBezTo>
                      <a:pt x="136" y="21"/>
                      <a:pt x="136" y="21"/>
                      <a:pt x="136" y="21"/>
                    </a:cubicBezTo>
                    <a:cubicBezTo>
                      <a:pt x="136" y="21"/>
                      <a:pt x="136" y="21"/>
                      <a:pt x="136" y="21"/>
                    </a:cubicBezTo>
                    <a:cubicBezTo>
                      <a:pt x="136" y="21"/>
                      <a:pt x="136" y="21"/>
                      <a:pt x="136" y="21"/>
                    </a:cubicBezTo>
                    <a:cubicBezTo>
                      <a:pt x="136" y="22"/>
                      <a:pt x="136" y="22"/>
                      <a:pt x="136" y="22"/>
                    </a:cubicBezTo>
                    <a:cubicBezTo>
                      <a:pt x="136" y="22"/>
                      <a:pt x="136" y="22"/>
                      <a:pt x="136" y="22"/>
                    </a:cubicBezTo>
                    <a:cubicBezTo>
                      <a:pt x="136" y="22"/>
                      <a:pt x="136" y="22"/>
                      <a:pt x="136" y="22"/>
                    </a:cubicBezTo>
                    <a:cubicBezTo>
                      <a:pt x="136" y="22"/>
                      <a:pt x="136" y="22"/>
                      <a:pt x="136" y="22"/>
                    </a:cubicBezTo>
                    <a:cubicBezTo>
                      <a:pt x="136" y="22"/>
                      <a:pt x="136" y="22"/>
                      <a:pt x="136" y="22"/>
                    </a:cubicBezTo>
                    <a:cubicBezTo>
                      <a:pt x="136" y="23"/>
                      <a:pt x="136" y="23"/>
                      <a:pt x="136" y="23"/>
                    </a:cubicBezTo>
                    <a:cubicBezTo>
                      <a:pt x="136" y="23"/>
                      <a:pt x="136" y="23"/>
                      <a:pt x="136" y="23"/>
                    </a:cubicBezTo>
                    <a:cubicBezTo>
                      <a:pt x="136" y="23"/>
                      <a:pt x="136" y="23"/>
                      <a:pt x="136" y="23"/>
                    </a:cubicBezTo>
                    <a:cubicBezTo>
                      <a:pt x="136" y="23"/>
                      <a:pt x="136" y="23"/>
                      <a:pt x="136" y="23"/>
                    </a:cubicBezTo>
                    <a:cubicBezTo>
                      <a:pt x="136" y="23"/>
                      <a:pt x="136" y="23"/>
                      <a:pt x="136" y="23"/>
                    </a:cubicBezTo>
                    <a:cubicBezTo>
                      <a:pt x="136" y="24"/>
                      <a:pt x="136" y="24"/>
                      <a:pt x="136" y="24"/>
                    </a:cubicBezTo>
                    <a:cubicBezTo>
                      <a:pt x="135" y="24"/>
                      <a:pt x="135" y="24"/>
                      <a:pt x="135" y="24"/>
                    </a:cubicBezTo>
                    <a:cubicBezTo>
                      <a:pt x="136" y="24"/>
                      <a:pt x="136" y="24"/>
                      <a:pt x="136" y="24"/>
                    </a:cubicBezTo>
                    <a:cubicBezTo>
                      <a:pt x="136" y="24"/>
                      <a:pt x="136" y="24"/>
                      <a:pt x="136" y="24"/>
                    </a:cubicBezTo>
                    <a:cubicBezTo>
                      <a:pt x="136" y="25"/>
                      <a:pt x="136" y="25"/>
                      <a:pt x="136" y="25"/>
                    </a:cubicBezTo>
                    <a:cubicBezTo>
                      <a:pt x="136" y="25"/>
                      <a:pt x="136" y="25"/>
                      <a:pt x="136" y="25"/>
                    </a:cubicBezTo>
                    <a:cubicBezTo>
                      <a:pt x="136" y="25"/>
                      <a:pt x="136" y="25"/>
                      <a:pt x="136" y="25"/>
                    </a:cubicBezTo>
                    <a:cubicBezTo>
                      <a:pt x="136" y="25"/>
                      <a:pt x="136" y="25"/>
                      <a:pt x="136" y="25"/>
                    </a:cubicBezTo>
                    <a:cubicBezTo>
                      <a:pt x="136" y="26"/>
                      <a:pt x="136" y="26"/>
                      <a:pt x="136" y="26"/>
                    </a:cubicBezTo>
                    <a:cubicBezTo>
                      <a:pt x="135" y="26"/>
                      <a:pt x="135" y="26"/>
                      <a:pt x="135" y="26"/>
                    </a:cubicBezTo>
                    <a:cubicBezTo>
                      <a:pt x="135" y="26"/>
                      <a:pt x="135" y="26"/>
                      <a:pt x="135" y="26"/>
                    </a:cubicBezTo>
                    <a:cubicBezTo>
                      <a:pt x="134" y="25"/>
                      <a:pt x="134" y="25"/>
                      <a:pt x="134" y="25"/>
                    </a:cubicBezTo>
                    <a:cubicBezTo>
                      <a:pt x="134" y="25"/>
                      <a:pt x="134" y="25"/>
                      <a:pt x="134" y="25"/>
                    </a:cubicBezTo>
                    <a:cubicBezTo>
                      <a:pt x="133" y="25"/>
                      <a:pt x="133" y="25"/>
                      <a:pt x="133" y="25"/>
                    </a:cubicBezTo>
                    <a:cubicBezTo>
                      <a:pt x="133" y="25"/>
                      <a:pt x="133" y="25"/>
                      <a:pt x="133" y="25"/>
                    </a:cubicBezTo>
                    <a:cubicBezTo>
                      <a:pt x="133" y="26"/>
                      <a:pt x="133" y="26"/>
                      <a:pt x="133" y="26"/>
                    </a:cubicBezTo>
                    <a:cubicBezTo>
                      <a:pt x="133" y="26"/>
                      <a:pt x="133" y="26"/>
                      <a:pt x="133" y="26"/>
                    </a:cubicBezTo>
                    <a:cubicBezTo>
                      <a:pt x="132" y="26"/>
                      <a:pt x="132" y="26"/>
                      <a:pt x="132" y="26"/>
                    </a:cubicBezTo>
                    <a:cubicBezTo>
                      <a:pt x="132" y="26"/>
                      <a:pt x="132" y="26"/>
                      <a:pt x="132" y="26"/>
                    </a:cubicBezTo>
                    <a:cubicBezTo>
                      <a:pt x="132" y="26"/>
                      <a:pt x="132" y="26"/>
                      <a:pt x="132" y="26"/>
                    </a:cubicBezTo>
                    <a:cubicBezTo>
                      <a:pt x="132" y="27"/>
                      <a:pt x="132" y="27"/>
                      <a:pt x="132" y="27"/>
                    </a:cubicBezTo>
                    <a:cubicBezTo>
                      <a:pt x="132" y="27"/>
                      <a:pt x="132" y="27"/>
                      <a:pt x="132" y="27"/>
                    </a:cubicBezTo>
                    <a:cubicBezTo>
                      <a:pt x="132" y="28"/>
                      <a:pt x="132" y="28"/>
                      <a:pt x="132" y="28"/>
                    </a:cubicBezTo>
                    <a:cubicBezTo>
                      <a:pt x="133" y="28"/>
                      <a:pt x="133" y="28"/>
                      <a:pt x="133" y="28"/>
                    </a:cubicBezTo>
                    <a:cubicBezTo>
                      <a:pt x="133" y="28"/>
                      <a:pt x="133" y="28"/>
                      <a:pt x="133" y="28"/>
                    </a:cubicBezTo>
                    <a:cubicBezTo>
                      <a:pt x="133" y="29"/>
                      <a:pt x="133" y="29"/>
                      <a:pt x="133" y="29"/>
                    </a:cubicBezTo>
                    <a:cubicBezTo>
                      <a:pt x="133" y="29"/>
                      <a:pt x="133" y="29"/>
                      <a:pt x="133" y="29"/>
                    </a:cubicBezTo>
                    <a:cubicBezTo>
                      <a:pt x="133" y="30"/>
                      <a:pt x="133" y="30"/>
                      <a:pt x="133" y="30"/>
                    </a:cubicBezTo>
                    <a:cubicBezTo>
                      <a:pt x="133" y="30"/>
                      <a:pt x="133" y="30"/>
                      <a:pt x="133" y="30"/>
                    </a:cubicBezTo>
                    <a:cubicBezTo>
                      <a:pt x="133" y="31"/>
                      <a:pt x="133" y="31"/>
                      <a:pt x="133" y="31"/>
                    </a:cubicBezTo>
                    <a:cubicBezTo>
                      <a:pt x="133" y="31"/>
                      <a:pt x="133" y="31"/>
                      <a:pt x="133" y="31"/>
                    </a:cubicBezTo>
                    <a:cubicBezTo>
                      <a:pt x="133" y="31"/>
                      <a:pt x="133" y="31"/>
                      <a:pt x="133" y="31"/>
                    </a:cubicBezTo>
                    <a:cubicBezTo>
                      <a:pt x="133" y="32"/>
                      <a:pt x="133" y="32"/>
                      <a:pt x="133" y="32"/>
                    </a:cubicBezTo>
                    <a:cubicBezTo>
                      <a:pt x="133" y="32"/>
                      <a:pt x="133" y="32"/>
                      <a:pt x="133" y="32"/>
                    </a:cubicBezTo>
                    <a:cubicBezTo>
                      <a:pt x="133" y="32"/>
                      <a:pt x="133" y="32"/>
                      <a:pt x="133" y="32"/>
                    </a:cubicBezTo>
                    <a:cubicBezTo>
                      <a:pt x="133" y="32"/>
                      <a:pt x="133" y="32"/>
                      <a:pt x="133" y="32"/>
                    </a:cubicBezTo>
                    <a:cubicBezTo>
                      <a:pt x="133" y="33"/>
                      <a:pt x="133" y="33"/>
                      <a:pt x="133" y="33"/>
                    </a:cubicBezTo>
                    <a:cubicBezTo>
                      <a:pt x="133" y="33"/>
                      <a:pt x="133" y="33"/>
                      <a:pt x="133" y="33"/>
                    </a:cubicBezTo>
                    <a:cubicBezTo>
                      <a:pt x="133" y="33"/>
                      <a:pt x="133" y="33"/>
                      <a:pt x="133" y="33"/>
                    </a:cubicBezTo>
                    <a:cubicBezTo>
                      <a:pt x="132" y="33"/>
                      <a:pt x="132" y="33"/>
                      <a:pt x="132" y="33"/>
                    </a:cubicBezTo>
                    <a:cubicBezTo>
                      <a:pt x="132" y="33"/>
                      <a:pt x="132" y="33"/>
                      <a:pt x="132" y="33"/>
                    </a:cubicBezTo>
                    <a:cubicBezTo>
                      <a:pt x="132" y="33"/>
                      <a:pt x="132" y="33"/>
                      <a:pt x="132" y="33"/>
                    </a:cubicBezTo>
                    <a:cubicBezTo>
                      <a:pt x="133" y="33"/>
                      <a:pt x="133" y="33"/>
                      <a:pt x="133" y="33"/>
                    </a:cubicBezTo>
                    <a:cubicBezTo>
                      <a:pt x="133" y="34"/>
                      <a:pt x="133" y="34"/>
                      <a:pt x="133" y="34"/>
                    </a:cubicBezTo>
                    <a:cubicBezTo>
                      <a:pt x="132" y="34"/>
                      <a:pt x="132" y="34"/>
                      <a:pt x="132" y="34"/>
                    </a:cubicBezTo>
                    <a:cubicBezTo>
                      <a:pt x="131" y="35"/>
                      <a:pt x="131" y="35"/>
                      <a:pt x="131" y="35"/>
                    </a:cubicBezTo>
                    <a:cubicBezTo>
                      <a:pt x="130" y="38"/>
                      <a:pt x="130" y="38"/>
                      <a:pt x="130" y="38"/>
                    </a:cubicBezTo>
                    <a:cubicBezTo>
                      <a:pt x="124" y="43"/>
                      <a:pt x="124" y="43"/>
                      <a:pt x="124" y="43"/>
                    </a:cubicBezTo>
                    <a:cubicBezTo>
                      <a:pt x="123" y="43"/>
                      <a:pt x="123" y="43"/>
                      <a:pt x="123" y="43"/>
                    </a:cubicBezTo>
                    <a:cubicBezTo>
                      <a:pt x="123" y="43"/>
                      <a:pt x="123" y="43"/>
                      <a:pt x="123" y="43"/>
                    </a:cubicBezTo>
                    <a:cubicBezTo>
                      <a:pt x="123" y="43"/>
                      <a:pt x="123" y="43"/>
                      <a:pt x="123" y="43"/>
                    </a:cubicBezTo>
                    <a:cubicBezTo>
                      <a:pt x="122" y="44"/>
                      <a:pt x="122" y="44"/>
                      <a:pt x="122" y="44"/>
                    </a:cubicBezTo>
                    <a:cubicBezTo>
                      <a:pt x="122" y="44"/>
                      <a:pt x="122" y="44"/>
                      <a:pt x="122" y="44"/>
                    </a:cubicBezTo>
                    <a:cubicBezTo>
                      <a:pt x="121" y="44"/>
                      <a:pt x="121" y="44"/>
                      <a:pt x="121" y="44"/>
                    </a:cubicBezTo>
                    <a:cubicBezTo>
                      <a:pt x="121" y="43"/>
                      <a:pt x="121" y="43"/>
                      <a:pt x="121" y="43"/>
                    </a:cubicBezTo>
                    <a:cubicBezTo>
                      <a:pt x="121" y="44"/>
                      <a:pt x="121" y="44"/>
                      <a:pt x="121" y="44"/>
                    </a:cubicBezTo>
                    <a:cubicBezTo>
                      <a:pt x="120" y="44"/>
                      <a:pt x="120" y="44"/>
                      <a:pt x="120" y="44"/>
                    </a:cubicBezTo>
                    <a:cubicBezTo>
                      <a:pt x="120" y="44"/>
                      <a:pt x="120" y="44"/>
                      <a:pt x="120" y="44"/>
                    </a:cubicBezTo>
                    <a:cubicBezTo>
                      <a:pt x="120" y="44"/>
                      <a:pt x="120" y="44"/>
                      <a:pt x="120" y="44"/>
                    </a:cubicBezTo>
                    <a:cubicBezTo>
                      <a:pt x="119" y="45"/>
                      <a:pt x="119" y="45"/>
                      <a:pt x="119" y="45"/>
                    </a:cubicBezTo>
                    <a:cubicBezTo>
                      <a:pt x="118" y="45"/>
                      <a:pt x="118" y="45"/>
                      <a:pt x="118" y="45"/>
                    </a:cubicBezTo>
                    <a:cubicBezTo>
                      <a:pt x="119" y="46"/>
                      <a:pt x="119" y="46"/>
                      <a:pt x="119" y="46"/>
                    </a:cubicBezTo>
                    <a:cubicBezTo>
                      <a:pt x="119" y="46"/>
                      <a:pt x="119" y="46"/>
                      <a:pt x="119" y="46"/>
                    </a:cubicBezTo>
                    <a:cubicBezTo>
                      <a:pt x="118" y="46"/>
                      <a:pt x="118" y="46"/>
                      <a:pt x="118" y="46"/>
                    </a:cubicBezTo>
                    <a:cubicBezTo>
                      <a:pt x="118" y="47"/>
                      <a:pt x="118" y="47"/>
                      <a:pt x="118" y="47"/>
                    </a:cubicBezTo>
                    <a:cubicBezTo>
                      <a:pt x="117" y="47"/>
                      <a:pt x="117" y="47"/>
                      <a:pt x="117" y="47"/>
                    </a:cubicBezTo>
                    <a:cubicBezTo>
                      <a:pt x="117" y="47"/>
                      <a:pt x="117" y="47"/>
                      <a:pt x="117" y="47"/>
                    </a:cubicBezTo>
                    <a:cubicBezTo>
                      <a:pt x="117" y="47"/>
                      <a:pt x="117" y="47"/>
                      <a:pt x="117" y="47"/>
                    </a:cubicBezTo>
                    <a:cubicBezTo>
                      <a:pt x="117" y="47"/>
                      <a:pt x="117" y="47"/>
                      <a:pt x="117" y="47"/>
                    </a:cubicBezTo>
                    <a:cubicBezTo>
                      <a:pt x="116" y="47"/>
                      <a:pt x="116" y="47"/>
                      <a:pt x="116" y="47"/>
                    </a:cubicBezTo>
                    <a:cubicBezTo>
                      <a:pt x="117" y="46"/>
                      <a:pt x="117" y="46"/>
                      <a:pt x="117" y="46"/>
                    </a:cubicBezTo>
                    <a:cubicBezTo>
                      <a:pt x="117" y="46"/>
                      <a:pt x="117" y="46"/>
                      <a:pt x="117" y="46"/>
                    </a:cubicBezTo>
                    <a:cubicBezTo>
                      <a:pt x="117" y="46"/>
                      <a:pt x="117" y="46"/>
                      <a:pt x="117" y="46"/>
                    </a:cubicBezTo>
                    <a:cubicBezTo>
                      <a:pt x="118" y="46"/>
                      <a:pt x="118" y="46"/>
                      <a:pt x="118" y="46"/>
                    </a:cubicBezTo>
                    <a:cubicBezTo>
                      <a:pt x="118" y="46"/>
                      <a:pt x="118" y="46"/>
                      <a:pt x="118" y="46"/>
                    </a:cubicBezTo>
                    <a:cubicBezTo>
                      <a:pt x="118" y="46"/>
                      <a:pt x="118" y="46"/>
                      <a:pt x="118" y="46"/>
                    </a:cubicBezTo>
                    <a:cubicBezTo>
                      <a:pt x="118" y="46"/>
                      <a:pt x="118" y="46"/>
                      <a:pt x="118" y="46"/>
                    </a:cubicBezTo>
                    <a:cubicBezTo>
                      <a:pt x="118" y="45"/>
                      <a:pt x="118" y="45"/>
                      <a:pt x="118" y="45"/>
                    </a:cubicBezTo>
                    <a:cubicBezTo>
                      <a:pt x="118" y="45"/>
                      <a:pt x="118" y="45"/>
                      <a:pt x="118" y="45"/>
                    </a:cubicBezTo>
                    <a:cubicBezTo>
                      <a:pt x="118" y="45"/>
                      <a:pt x="118" y="45"/>
                      <a:pt x="118" y="45"/>
                    </a:cubicBezTo>
                    <a:cubicBezTo>
                      <a:pt x="118" y="45"/>
                      <a:pt x="118" y="45"/>
                      <a:pt x="118" y="45"/>
                    </a:cubicBezTo>
                    <a:cubicBezTo>
                      <a:pt x="117" y="45"/>
                      <a:pt x="117" y="45"/>
                      <a:pt x="117" y="45"/>
                    </a:cubicBezTo>
                    <a:cubicBezTo>
                      <a:pt x="117" y="45"/>
                      <a:pt x="117" y="45"/>
                      <a:pt x="117" y="45"/>
                    </a:cubicBezTo>
                    <a:cubicBezTo>
                      <a:pt x="117" y="45"/>
                      <a:pt x="117" y="45"/>
                      <a:pt x="117" y="45"/>
                    </a:cubicBezTo>
                    <a:cubicBezTo>
                      <a:pt x="117" y="45"/>
                      <a:pt x="117" y="45"/>
                      <a:pt x="117" y="45"/>
                    </a:cubicBezTo>
                    <a:cubicBezTo>
                      <a:pt x="117" y="44"/>
                      <a:pt x="117" y="44"/>
                      <a:pt x="117" y="44"/>
                    </a:cubicBezTo>
                    <a:cubicBezTo>
                      <a:pt x="117" y="44"/>
                      <a:pt x="117" y="44"/>
                      <a:pt x="117" y="44"/>
                    </a:cubicBezTo>
                    <a:cubicBezTo>
                      <a:pt x="117" y="43"/>
                      <a:pt x="117" y="43"/>
                      <a:pt x="117" y="43"/>
                    </a:cubicBezTo>
                    <a:cubicBezTo>
                      <a:pt x="117" y="43"/>
                      <a:pt x="117" y="43"/>
                      <a:pt x="117" y="43"/>
                    </a:cubicBezTo>
                    <a:cubicBezTo>
                      <a:pt x="117" y="43"/>
                      <a:pt x="117" y="43"/>
                      <a:pt x="117" y="43"/>
                    </a:cubicBezTo>
                    <a:cubicBezTo>
                      <a:pt x="117" y="43"/>
                      <a:pt x="117" y="43"/>
                      <a:pt x="117" y="43"/>
                    </a:cubicBezTo>
                    <a:cubicBezTo>
                      <a:pt x="118" y="42"/>
                      <a:pt x="118" y="42"/>
                      <a:pt x="118" y="42"/>
                    </a:cubicBezTo>
                    <a:cubicBezTo>
                      <a:pt x="118" y="42"/>
                      <a:pt x="118" y="42"/>
                      <a:pt x="118" y="42"/>
                    </a:cubicBezTo>
                    <a:cubicBezTo>
                      <a:pt x="118" y="42"/>
                      <a:pt x="118" y="42"/>
                      <a:pt x="118" y="42"/>
                    </a:cubicBezTo>
                    <a:cubicBezTo>
                      <a:pt x="118" y="41"/>
                      <a:pt x="118" y="41"/>
                      <a:pt x="118" y="41"/>
                    </a:cubicBezTo>
                    <a:cubicBezTo>
                      <a:pt x="117" y="41"/>
                      <a:pt x="117" y="41"/>
                      <a:pt x="117" y="41"/>
                    </a:cubicBezTo>
                    <a:cubicBezTo>
                      <a:pt x="116" y="40"/>
                      <a:pt x="116" y="40"/>
                      <a:pt x="116" y="40"/>
                    </a:cubicBezTo>
                    <a:cubicBezTo>
                      <a:pt x="116" y="40"/>
                      <a:pt x="116" y="40"/>
                      <a:pt x="116" y="40"/>
                    </a:cubicBezTo>
                    <a:cubicBezTo>
                      <a:pt x="116" y="40"/>
                      <a:pt x="116" y="40"/>
                      <a:pt x="116" y="40"/>
                    </a:cubicBezTo>
                    <a:cubicBezTo>
                      <a:pt x="116" y="40"/>
                      <a:pt x="116" y="40"/>
                      <a:pt x="116" y="40"/>
                    </a:cubicBezTo>
                    <a:cubicBezTo>
                      <a:pt x="115" y="40"/>
                      <a:pt x="115" y="40"/>
                      <a:pt x="115" y="40"/>
                    </a:cubicBezTo>
                    <a:cubicBezTo>
                      <a:pt x="115" y="41"/>
                      <a:pt x="115" y="41"/>
                      <a:pt x="115" y="41"/>
                    </a:cubicBezTo>
                    <a:cubicBezTo>
                      <a:pt x="115" y="41"/>
                      <a:pt x="115" y="41"/>
                      <a:pt x="115" y="41"/>
                    </a:cubicBezTo>
                    <a:cubicBezTo>
                      <a:pt x="115" y="41"/>
                      <a:pt x="115" y="41"/>
                      <a:pt x="115" y="41"/>
                    </a:cubicBezTo>
                    <a:cubicBezTo>
                      <a:pt x="114" y="42"/>
                      <a:pt x="114" y="42"/>
                      <a:pt x="114" y="42"/>
                    </a:cubicBezTo>
                    <a:cubicBezTo>
                      <a:pt x="114" y="43"/>
                      <a:pt x="114" y="43"/>
                      <a:pt x="114" y="43"/>
                    </a:cubicBezTo>
                    <a:cubicBezTo>
                      <a:pt x="114" y="43"/>
                      <a:pt x="114" y="43"/>
                      <a:pt x="114" y="43"/>
                    </a:cubicBezTo>
                    <a:cubicBezTo>
                      <a:pt x="114" y="43"/>
                      <a:pt x="114" y="43"/>
                      <a:pt x="114" y="43"/>
                    </a:cubicBezTo>
                    <a:cubicBezTo>
                      <a:pt x="113" y="43"/>
                      <a:pt x="113" y="43"/>
                      <a:pt x="113" y="43"/>
                    </a:cubicBezTo>
                    <a:cubicBezTo>
                      <a:pt x="113" y="44"/>
                      <a:pt x="113" y="44"/>
                      <a:pt x="113" y="44"/>
                    </a:cubicBezTo>
                    <a:cubicBezTo>
                      <a:pt x="112" y="45"/>
                      <a:pt x="112" y="45"/>
                      <a:pt x="112" y="45"/>
                    </a:cubicBezTo>
                    <a:cubicBezTo>
                      <a:pt x="112" y="45"/>
                      <a:pt x="112" y="45"/>
                      <a:pt x="112" y="45"/>
                    </a:cubicBezTo>
                    <a:cubicBezTo>
                      <a:pt x="112" y="45"/>
                      <a:pt x="112" y="45"/>
                      <a:pt x="112" y="45"/>
                    </a:cubicBezTo>
                    <a:cubicBezTo>
                      <a:pt x="112" y="46"/>
                      <a:pt x="112" y="46"/>
                      <a:pt x="112" y="46"/>
                    </a:cubicBezTo>
                    <a:cubicBezTo>
                      <a:pt x="112" y="46"/>
                      <a:pt x="112" y="46"/>
                      <a:pt x="112" y="46"/>
                    </a:cubicBezTo>
                    <a:cubicBezTo>
                      <a:pt x="112" y="46"/>
                      <a:pt x="112" y="46"/>
                      <a:pt x="112" y="46"/>
                    </a:cubicBezTo>
                    <a:cubicBezTo>
                      <a:pt x="112" y="46"/>
                      <a:pt x="112" y="46"/>
                      <a:pt x="112" y="46"/>
                    </a:cubicBezTo>
                    <a:cubicBezTo>
                      <a:pt x="111" y="46"/>
                      <a:pt x="111" y="46"/>
                      <a:pt x="111" y="46"/>
                    </a:cubicBezTo>
                    <a:cubicBezTo>
                      <a:pt x="111" y="46"/>
                      <a:pt x="111" y="46"/>
                      <a:pt x="111" y="46"/>
                    </a:cubicBezTo>
                    <a:cubicBezTo>
                      <a:pt x="110" y="46"/>
                      <a:pt x="110" y="46"/>
                      <a:pt x="110" y="46"/>
                    </a:cubicBezTo>
                    <a:cubicBezTo>
                      <a:pt x="110" y="46"/>
                      <a:pt x="110" y="46"/>
                      <a:pt x="110" y="46"/>
                    </a:cubicBezTo>
                    <a:cubicBezTo>
                      <a:pt x="110" y="46"/>
                      <a:pt x="110" y="46"/>
                      <a:pt x="110" y="46"/>
                    </a:cubicBezTo>
                    <a:cubicBezTo>
                      <a:pt x="110" y="47"/>
                      <a:pt x="110" y="47"/>
                      <a:pt x="110" y="47"/>
                    </a:cubicBezTo>
                    <a:cubicBezTo>
                      <a:pt x="110" y="47"/>
                      <a:pt x="110" y="47"/>
                      <a:pt x="110" y="47"/>
                    </a:cubicBezTo>
                    <a:cubicBezTo>
                      <a:pt x="110" y="47"/>
                      <a:pt x="110" y="47"/>
                      <a:pt x="110" y="47"/>
                    </a:cubicBezTo>
                    <a:cubicBezTo>
                      <a:pt x="109" y="47"/>
                      <a:pt x="109" y="47"/>
                      <a:pt x="109" y="47"/>
                    </a:cubicBezTo>
                    <a:cubicBezTo>
                      <a:pt x="110" y="48"/>
                      <a:pt x="110" y="48"/>
                      <a:pt x="110" y="48"/>
                    </a:cubicBezTo>
                    <a:cubicBezTo>
                      <a:pt x="110" y="48"/>
                      <a:pt x="110" y="48"/>
                      <a:pt x="110" y="48"/>
                    </a:cubicBezTo>
                    <a:cubicBezTo>
                      <a:pt x="110" y="49"/>
                      <a:pt x="110" y="49"/>
                      <a:pt x="110" y="49"/>
                    </a:cubicBezTo>
                    <a:cubicBezTo>
                      <a:pt x="111" y="49"/>
                      <a:pt x="111" y="49"/>
                      <a:pt x="111" y="49"/>
                    </a:cubicBezTo>
                    <a:cubicBezTo>
                      <a:pt x="111" y="49"/>
                      <a:pt x="111" y="49"/>
                      <a:pt x="111" y="49"/>
                    </a:cubicBezTo>
                    <a:cubicBezTo>
                      <a:pt x="111" y="50"/>
                      <a:pt x="111" y="50"/>
                      <a:pt x="111" y="50"/>
                    </a:cubicBezTo>
                    <a:cubicBezTo>
                      <a:pt x="111" y="50"/>
                      <a:pt x="111" y="50"/>
                      <a:pt x="111" y="50"/>
                    </a:cubicBezTo>
                    <a:cubicBezTo>
                      <a:pt x="111" y="50"/>
                      <a:pt x="111" y="50"/>
                      <a:pt x="111" y="50"/>
                    </a:cubicBezTo>
                    <a:cubicBezTo>
                      <a:pt x="112" y="50"/>
                      <a:pt x="112" y="50"/>
                      <a:pt x="112" y="50"/>
                    </a:cubicBezTo>
                    <a:cubicBezTo>
                      <a:pt x="112" y="50"/>
                      <a:pt x="112" y="50"/>
                      <a:pt x="112" y="50"/>
                    </a:cubicBezTo>
                    <a:cubicBezTo>
                      <a:pt x="112" y="50"/>
                      <a:pt x="112" y="50"/>
                      <a:pt x="112" y="50"/>
                    </a:cubicBezTo>
                    <a:cubicBezTo>
                      <a:pt x="112" y="50"/>
                      <a:pt x="112" y="50"/>
                      <a:pt x="112" y="50"/>
                    </a:cubicBezTo>
                    <a:cubicBezTo>
                      <a:pt x="113" y="50"/>
                      <a:pt x="113" y="50"/>
                      <a:pt x="113" y="50"/>
                    </a:cubicBezTo>
                    <a:cubicBezTo>
                      <a:pt x="113" y="50"/>
                      <a:pt x="113" y="50"/>
                      <a:pt x="113" y="50"/>
                    </a:cubicBezTo>
                    <a:cubicBezTo>
                      <a:pt x="113" y="51"/>
                      <a:pt x="113" y="51"/>
                      <a:pt x="113" y="51"/>
                    </a:cubicBezTo>
                    <a:cubicBezTo>
                      <a:pt x="113" y="52"/>
                      <a:pt x="113" y="52"/>
                      <a:pt x="113" y="52"/>
                    </a:cubicBezTo>
                    <a:cubicBezTo>
                      <a:pt x="114" y="52"/>
                      <a:pt x="114" y="52"/>
                      <a:pt x="114" y="52"/>
                    </a:cubicBezTo>
                    <a:cubicBezTo>
                      <a:pt x="114" y="52"/>
                      <a:pt x="114" y="52"/>
                      <a:pt x="114" y="52"/>
                    </a:cubicBezTo>
                    <a:cubicBezTo>
                      <a:pt x="115" y="52"/>
                      <a:pt x="115" y="52"/>
                      <a:pt x="115" y="52"/>
                    </a:cubicBezTo>
                    <a:cubicBezTo>
                      <a:pt x="115" y="52"/>
                      <a:pt x="115" y="52"/>
                      <a:pt x="115" y="52"/>
                    </a:cubicBezTo>
                    <a:cubicBezTo>
                      <a:pt x="115" y="51"/>
                      <a:pt x="115" y="51"/>
                      <a:pt x="115" y="51"/>
                    </a:cubicBezTo>
                    <a:cubicBezTo>
                      <a:pt x="115" y="51"/>
                      <a:pt x="115" y="51"/>
                      <a:pt x="115" y="51"/>
                    </a:cubicBezTo>
                    <a:cubicBezTo>
                      <a:pt x="115" y="51"/>
                      <a:pt x="115" y="51"/>
                      <a:pt x="115" y="51"/>
                    </a:cubicBezTo>
                    <a:cubicBezTo>
                      <a:pt x="115" y="51"/>
                      <a:pt x="115" y="51"/>
                      <a:pt x="115" y="51"/>
                    </a:cubicBezTo>
                    <a:cubicBezTo>
                      <a:pt x="116" y="50"/>
                      <a:pt x="116" y="50"/>
                      <a:pt x="116" y="50"/>
                    </a:cubicBezTo>
                    <a:cubicBezTo>
                      <a:pt x="116" y="50"/>
                      <a:pt x="116" y="50"/>
                      <a:pt x="116" y="50"/>
                    </a:cubicBezTo>
                    <a:cubicBezTo>
                      <a:pt x="115" y="50"/>
                      <a:pt x="115" y="50"/>
                      <a:pt x="115" y="50"/>
                    </a:cubicBezTo>
                    <a:cubicBezTo>
                      <a:pt x="116" y="50"/>
                      <a:pt x="116" y="50"/>
                      <a:pt x="116" y="50"/>
                    </a:cubicBezTo>
                    <a:cubicBezTo>
                      <a:pt x="117" y="49"/>
                      <a:pt x="117" y="49"/>
                      <a:pt x="117" y="49"/>
                    </a:cubicBezTo>
                    <a:cubicBezTo>
                      <a:pt x="117" y="50"/>
                      <a:pt x="117" y="50"/>
                      <a:pt x="117" y="50"/>
                    </a:cubicBezTo>
                    <a:cubicBezTo>
                      <a:pt x="117" y="50"/>
                      <a:pt x="117" y="50"/>
                      <a:pt x="117" y="50"/>
                    </a:cubicBezTo>
                    <a:cubicBezTo>
                      <a:pt x="117" y="50"/>
                      <a:pt x="117" y="50"/>
                      <a:pt x="117" y="50"/>
                    </a:cubicBezTo>
                    <a:cubicBezTo>
                      <a:pt x="118" y="50"/>
                      <a:pt x="118" y="50"/>
                      <a:pt x="118" y="50"/>
                    </a:cubicBezTo>
                    <a:cubicBezTo>
                      <a:pt x="118" y="50"/>
                      <a:pt x="118" y="50"/>
                      <a:pt x="118" y="50"/>
                    </a:cubicBezTo>
                    <a:cubicBezTo>
                      <a:pt x="119" y="50"/>
                      <a:pt x="119" y="50"/>
                      <a:pt x="119" y="50"/>
                    </a:cubicBezTo>
                    <a:cubicBezTo>
                      <a:pt x="119" y="50"/>
                      <a:pt x="119" y="50"/>
                      <a:pt x="119" y="50"/>
                    </a:cubicBezTo>
                    <a:cubicBezTo>
                      <a:pt x="120" y="50"/>
                      <a:pt x="120" y="50"/>
                      <a:pt x="120" y="50"/>
                    </a:cubicBezTo>
                    <a:cubicBezTo>
                      <a:pt x="120" y="50"/>
                      <a:pt x="120" y="50"/>
                      <a:pt x="120" y="50"/>
                    </a:cubicBezTo>
                    <a:cubicBezTo>
                      <a:pt x="120" y="50"/>
                      <a:pt x="120" y="50"/>
                      <a:pt x="120" y="50"/>
                    </a:cubicBezTo>
                    <a:cubicBezTo>
                      <a:pt x="121" y="50"/>
                      <a:pt x="121" y="50"/>
                      <a:pt x="121" y="50"/>
                    </a:cubicBezTo>
                    <a:cubicBezTo>
                      <a:pt x="121" y="50"/>
                      <a:pt x="121" y="50"/>
                      <a:pt x="121" y="50"/>
                    </a:cubicBezTo>
                    <a:cubicBezTo>
                      <a:pt x="121" y="51"/>
                      <a:pt x="121" y="51"/>
                      <a:pt x="121" y="51"/>
                    </a:cubicBezTo>
                    <a:cubicBezTo>
                      <a:pt x="121" y="51"/>
                      <a:pt x="121" y="51"/>
                      <a:pt x="121" y="51"/>
                    </a:cubicBezTo>
                    <a:cubicBezTo>
                      <a:pt x="121" y="51"/>
                      <a:pt x="121" y="51"/>
                      <a:pt x="121" y="51"/>
                    </a:cubicBezTo>
                    <a:cubicBezTo>
                      <a:pt x="121" y="51"/>
                      <a:pt x="121" y="51"/>
                      <a:pt x="121" y="51"/>
                    </a:cubicBezTo>
                    <a:cubicBezTo>
                      <a:pt x="121" y="51"/>
                      <a:pt x="121" y="51"/>
                      <a:pt x="121" y="51"/>
                    </a:cubicBezTo>
                    <a:cubicBezTo>
                      <a:pt x="121" y="52"/>
                      <a:pt x="121" y="52"/>
                      <a:pt x="121" y="52"/>
                    </a:cubicBezTo>
                    <a:cubicBezTo>
                      <a:pt x="121" y="52"/>
                      <a:pt x="121" y="52"/>
                      <a:pt x="121" y="52"/>
                    </a:cubicBezTo>
                    <a:cubicBezTo>
                      <a:pt x="121" y="52"/>
                      <a:pt x="121" y="52"/>
                      <a:pt x="121" y="52"/>
                    </a:cubicBezTo>
                    <a:cubicBezTo>
                      <a:pt x="120" y="53"/>
                      <a:pt x="120" y="53"/>
                      <a:pt x="120" y="53"/>
                    </a:cubicBezTo>
                    <a:cubicBezTo>
                      <a:pt x="120" y="52"/>
                      <a:pt x="120" y="52"/>
                      <a:pt x="120" y="52"/>
                    </a:cubicBezTo>
                    <a:cubicBezTo>
                      <a:pt x="120" y="52"/>
                      <a:pt x="120" y="52"/>
                      <a:pt x="120" y="52"/>
                    </a:cubicBezTo>
                    <a:cubicBezTo>
                      <a:pt x="120" y="52"/>
                      <a:pt x="120" y="52"/>
                      <a:pt x="120" y="52"/>
                    </a:cubicBezTo>
                    <a:cubicBezTo>
                      <a:pt x="120" y="52"/>
                      <a:pt x="120" y="52"/>
                      <a:pt x="120" y="52"/>
                    </a:cubicBezTo>
                    <a:cubicBezTo>
                      <a:pt x="119" y="53"/>
                      <a:pt x="119" y="53"/>
                      <a:pt x="119" y="53"/>
                    </a:cubicBezTo>
                    <a:cubicBezTo>
                      <a:pt x="119" y="53"/>
                      <a:pt x="119" y="53"/>
                      <a:pt x="119" y="53"/>
                    </a:cubicBezTo>
                    <a:cubicBezTo>
                      <a:pt x="118" y="53"/>
                      <a:pt x="118" y="53"/>
                      <a:pt x="118" y="53"/>
                    </a:cubicBezTo>
                    <a:cubicBezTo>
                      <a:pt x="118" y="53"/>
                      <a:pt x="118" y="53"/>
                      <a:pt x="118" y="53"/>
                    </a:cubicBezTo>
                    <a:cubicBezTo>
                      <a:pt x="118" y="53"/>
                      <a:pt x="118" y="53"/>
                      <a:pt x="118" y="53"/>
                    </a:cubicBezTo>
                    <a:cubicBezTo>
                      <a:pt x="118" y="53"/>
                      <a:pt x="118" y="53"/>
                      <a:pt x="118" y="53"/>
                    </a:cubicBezTo>
                    <a:cubicBezTo>
                      <a:pt x="117" y="53"/>
                      <a:pt x="117" y="53"/>
                      <a:pt x="117" y="53"/>
                    </a:cubicBezTo>
                    <a:cubicBezTo>
                      <a:pt x="118" y="53"/>
                      <a:pt x="118" y="53"/>
                      <a:pt x="118" y="53"/>
                    </a:cubicBezTo>
                    <a:cubicBezTo>
                      <a:pt x="118" y="53"/>
                      <a:pt x="118" y="53"/>
                      <a:pt x="118" y="53"/>
                    </a:cubicBezTo>
                    <a:cubicBezTo>
                      <a:pt x="117" y="54"/>
                      <a:pt x="117" y="54"/>
                      <a:pt x="117" y="54"/>
                    </a:cubicBezTo>
                    <a:cubicBezTo>
                      <a:pt x="117" y="54"/>
                      <a:pt x="117" y="54"/>
                      <a:pt x="117" y="54"/>
                    </a:cubicBezTo>
                    <a:cubicBezTo>
                      <a:pt x="117" y="54"/>
                      <a:pt x="117" y="54"/>
                      <a:pt x="117" y="54"/>
                    </a:cubicBezTo>
                    <a:cubicBezTo>
                      <a:pt x="116" y="54"/>
                      <a:pt x="116" y="54"/>
                      <a:pt x="116" y="54"/>
                    </a:cubicBezTo>
                    <a:cubicBezTo>
                      <a:pt x="116" y="55"/>
                      <a:pt x="116" y="55"/>
                      <a:pt x="116" y="55"/>
                    </a:cubicBezTo>
                    <a:cubicBezTo>
                      <a:pt x="117" y="55"/>
                      <a:pt x="117" y="55"/>
                      <a:pt x="117" y="55"/>
                    </a:cubicBezTo>
                    <a:cubicBezTo>
                      <a:pt x="116" y="55"/>
                      <a:pt x="116" y="55"/>
                      <a:pt x="116" y="55"/>
                    </a:cubicBezTo>
                    <a:cubicBezTo>
                      <a:pt x="116" y="55"/>
                      <a:pt x="116" y="55"/>
                      <a:pt x="116" y="55"/>
                    </a:cubicBezTo>
                    <a:cubicBezTo>
                      <a:pt x="116" y="56"/>
                      <a:pt x="116" y="56"/>
                      <a:pt x="116" y="56"/>
                    </a:cubicBezTo>
                    <a:cubicBezTo>
                      <a:pt x="116" y="56"/>
                      <a:pt x="116" y="56"/>
                      <a:pt x="116" y="56"/>
                    </a:cubicBezTo>
                    <a:cubicBezTo>
                      <a:pt x="115" y="56"/>
                      <a:pt x="115" y="56"/>
                      <a:pt x="115" y="56"/>
                    </a:cubicBezTo>
                    <a:cubicBezTo>
                      <a:pt x="115" y="56"/>
                      <a:pt x="115" y="56"/>
                      <a:pt x="115" y="56"/>
                    </a:cubicBezTo>
                    <a:cubicBezTo>
                      <a:pt x="115" y="57"/>
                      <a:pt x="115" y="57"/>
                      <a:pt x="115" y="57"/>
                    </a:cubicBezTo>
                    <a:cubicBezTo>
                      <a:pt x="115" y="58"/>
                      <a:pt x="115" y="58"/>
                      <a:pt x="115" y="58"/>
                    </a:cubicBezTo>
                    <a:cubicBezTo>
                      <a:pt x="115" y="59"/>
                      <a:pt x="115" y="59"/>
                      <a:pt x="115" y="59"/>
                    </a:cubicBezTo>
                    <a:cubicBezTo>
                      <a:pt x="115" y="59"/>
                      <a:pt x="115" y="59"/>
                      <a:pt x="115" y="59"/>
                    </a:cubicBezTo>
                    <a:cubicBezTo>
                      <a:pt x="117" y="59"/>
                      <a:pt x="117" y="59"/>
                      <a:pt x="117" y="59"/>
                    </a:cubicBezTo>
                    <a:cubicBezTo>
                      <a:pt x="117" y="59"/>
                      <a:pt x="117" y="59"/>
                      <a:pt x="117" y="59"/>
                    </a:cubicBezTo>
                    <a:cubicBezTo>
                      <a:pt x="117" y="59"/>
                      <a:pt x="117" y="59"/>
                      <a:pt x="117" y="59"/>
                    </a:cubicBezTo>
                    <a:cubicBezTo>
                      <a:pt x="118" y="60"/>
                      <a:pt x="118" y="60"/>
                      <a:pt x="118" y="60"/>
                    </a:cubicBezTo>
                    <a:cubicBezTo>
                      <a:pt x="119" y="61"/>
                      <a:pt x="119" y="61"/>
                      <a:pt x="119" y="61"/>
                    </a:cubicBezTo>
                    <a:cubicBezTo>
                      <a:pt x="119" y="61"/>
                      <a:pt x="119" y="61"/>
                      <a:pt x="119" y="61"/>
                    </a:cubicBezTo>
                    <a:cubicBezTo>
                      <a:pt x="119" y="62"/>
                      <a:pt x="119" y="62"/>
                      <a:pt x="119" y="62"/>
                    </a:cubicBezTo>
                    <a:cubicBezTo>
                      <a:pt x="119" y="62"/>
                      <a:pt x="119" y="62"/>
                      <a:pt x="119" y="62"/>
                    </a:cubicBezTo>
                    <a:cubicBezTo>
                      <a:pt x="119" y="62"/>
                      <a:pt x="119" y="62"/>
                      <a:pt x="119" y="62"/>
                    </a:cubicBezTo>
                    <a:cubicBezTo>
                      <a:pt x="120" y="63"/>
                      <a:pt x="120" y="63"/>
                      <a:pt x="120" y="63"/>
                    </a:cubicBezTo>
                    <a:cubicBezTo>
                      <a:pt x="120" y="64"/>
                      <a:pt x="120" y="64"/>
                      <a:pt x="120" y="64"/>
                    </a:cubicBezTo>
                    <a:cubicBezTo>
                      <a:pt x="120" y="64"/>
                      <a:pt x="120" y="64"/>
                      <a:pt x="120" y="64"/>
                    </a:cubicBezTo>
                    <a:cubicBezTo>
                      <a:pt x="121" y="65"/>
                      <a:pt x="121" y="65"/>
                      <a:pt x="121" y="65"/>
                    </a:cubicBezTo>
                    <a:cubicBezTo>
                      <a:pt x="121" y="65"/>
                      <a:pt x="121" y="65"/>
                      <a:pt x="121" y="65"/>
                    </a:cubicBezTo>
                    <a:cubicBezTo>
                      <a:pt x="121" y="65"/>
                      <a:pt x="121" y="65"/>
                      <a:pt x="121" y="65"/>
                    </a:cubicBezTo>
                    <a:cubicBezTo>
                      <a:pt x="121" y="65"/>
                      <a:pt x="121" y="65"/>
                      <a:pt x="121" y="65"/>
                    </a:cubicBezTo>
                    <a:cubicBezTo>
                      <a:pt x="122" y="65"/>
                      <a:pt x="122" y="65"/>
                      <a:pt x="122" y="65"/>
                    </a:cubicBezTo>
                    <a:cubicBezTo>
                      <a:pt x="122" y="66"/>
                      <a:pt x="122" y="66"/>
                      <a:pt x="122" y="66"/>
                    </a:cubicBezTo>
                    <a:cubicBezTo>
                      <a:pt x="122" y="66"/>
                      <a:pt x="122" y="66"/>
                      <a:pt x="122" y="66"/>
                    </a:cubicBezTo>
                    <a:cubicBezTo>
                      <a:pt x="122" y="66"/>
                      <a:pt x="122" y="66"/>
                      <a:pt x="122" y="66"/>
                    </a:cubicBezTo>
                    <a:cubicBezTo>
                      <a:pt x="121" y="66"/>
                      <a:pt x="121" y="66"/>
                      <a:pt x="121" y="66"/>
                    </a:cubicBezTo>
                    <a:cubicBezTo>
                      <a:pt x="121" y="66"/>
                      <a:pt x="121" y="66"/>
                      <a:pt x="121" y="66"/>
                    </a:cubicBezTo>
                    <a:cubicBezTo>
                      <a:pt x="120" y="66"/>
                      <a:pt x="120" y="66"/>
                      <a:pt x="120" y="66"/>
                    </a:cubicBezTo>
                    <a:cubicBezTo>
                      <a:pt x="120" y="66"/>
                      <a:pt x="120" y="66"/>
                      <a:pt x="120" y="66"/>
                    </a:cubicBezTo>
                    <a:cubicBezTo>
                      <a:pt x="120" y="66"/>
                      <a:pt x="120" y="66"/>
                      <a:pt x="120" y="66"/>
                    </a:cubicBezTo>
                    <a:cubicBezTo>
                      <a:pt x="119" y="66"/>
                      <a:pt x="119" y="66"/>
                      <a:pt x="119" y="66"/>
                    </a:cubicBezTo>
                    <a:cubicBezTo>
                      <a:pt x="119" y="66"/>
                      <a:pt x="119" y="66"/>
                      <a:pt x="119" y="66"/>
                    </a:cubicBezTo>
                    <a:cubicBezTo>
                      <a:pt x="118" y="66"/>
                      <a:pt x="118" y="66"/>
                      <a:pt x="118" y="66"/>
                    </a:cubicBezTo>
                    <a:cubicBezTo>
                      <a:pt x="118" y="66"/>
                      <a:pt x="118" y="66"/>
                      <a:pt x="118" y="66"/>
                    </a:cubicBezTo>
                    <a:cubicBezTo>
                      <a:pt x="118" y="65"/>
                      <a:pt x="118" y="65"/>
                      <a:pt x="118" y="65"/>
                    </a:cubicBezTo>
                    <a:cubicBezTo>
                      <a:pt x="117" y="65"/>
                      <a:pt x="117" y="65"/>
                      <a:pt x="117" y="65"/>
                    </a:cubicBezTo>
                    <a:cubicBezTo>
                      <a:pt x="117" y="65"/>
                      <a:pt x="117" y="65"/>
                      <a:pt x="117" y="65"/>
                    </a:cubicBezTo>
                    <a:cubicBezTo>
                      <a:pt x="117" y="65"/>
                      <a:pt x="117" y="65"/>
                      <a:pt x="117" y="65"/>
                    </a:cubicBezTo>
                    <a:cubicBezTo>
                      <a:pt x="116" y="65"/>
                      <a:pt x="116" y="65"/>
                      <a:pt x="116" y="65"/>
                    </a:cubicBezTo>
                    <a:cubicBezTo>
                      <a:pt x="116" y="65"/>
                      <a:pt x="116" y="65"/>
                      <a:pt x="116" y="65"/>
                    </a:cubicBezTo>
                    <a:cubicBezTo>
                      <a:pt x="116" y="65"/>
                      <a:pt x="116" y="65"/>
                      <a:pt x="116" y="65"/>
                    </a:cubicBezTo>
                    <a:cubicBezTo>
                      <a:pt x="115" y="66"/>
                      <a:pt x="115" y="66"/>
                      <a:pt x="115" y="66"/>
                    </a:cubicBezTo>
                    <a:cubicBezTo>
                      <a:pt x="116" y="66"/>
                      <a:pt x="116" y="66"/>
                      <a:pt x="116" y="66"/>
                    </a:cubicBezTo>
                    <a:cubicBezTo>
                      <a:pt x="116" y="65"/>
                      <a:pt x="116" y="65"/>
                      <a:pt x="116" y="65"/>
                    </a:cubicBezTo>
                    <a:cubicBezTo>
                      <a:pt x="117" y="65"/>
                      <a:pt x="117" y="65"/>
                      <a:pt x="117" y="65"/>
                    </a:cubicBezTo>
                    <a:cubicBezTo>
                      <a:pt x="117" y="65"/>
                      <a:pt x="117" y="65"/>
                      <a:pt x="117" y="65"/>
                    </a:cubicBezTo>
                    <a:cubicBezTo>
                      <a:pt x="118" y="65"/>
                      <a:pt x="118" y="65"/>
                      <a:pt x="118" y="65"/>
                    </a:cubicBezTo>
                    <a:cubicBezTo>
                      <a:pt x="118" y="66"/>
                      <a:pt x="118" y="66"/>
                      <a:pt x="118" y="66"/>
                    </a:cubicBezTo>
                    <a:cubicBezTo>
                      <a:pt x="118" y="66"/>
                      <a:pt x="118" y="66"/>
                      <a:pt x="118" y="66"/>
                    </a:cubicBezTo>
                    <a:cubicBezTo>
                      <a:pt x="119" y="66"/>
                      <a:pt x="119" y="66"/>
                      <a:pt x="119" y="66"/>
                    </a:cubicBezTo>
                    <a:cubicBezTo>
                      <a:pt x="119" y="66"/>
                      <a:pt x="119" y="66"/>
                      <a:pt x="119" y="66"/>
                    </a:cubicBezTo>
                    <a:cubicBezTo>
                      <a:pt x="120" y="66"/>
                      <a:pt x="120" y="66"/>
                      <a:pt x="120" y="66"/>
                    </a:cubicBezTo>
                    <a:cubicBezTo>
                      <a:pt x="120" y="67"/>
                      <a:pt x="120" y="67"/>
                      <a:pt x="120" y="67"/>
                    </a:cubicBezTo>
                    <a:cubicBezTo>
                      <a:pt x="121" y="67"/>
                      <a:pt x="121" y="67"/>
                      <a:pt x="121" y="67"/>
                    </a:cubicBezTo>
                    <a:cubicBezTo>
                      <a:pt x="122" y="68"/>
                      <a:pt x="122" y="68"/>
                      <a:pt x="122" y="68"/>
                    </a:cubicBezTo>
                    <a:cubicBezTo>
                      <a:pt x="123" y="68"/>
                      <a:pt x="123" y="68"/>
                      <a:pt x="123" y="68"/>
                    </a:cubicBezTo>
                    <a:cubicBezTo>
                      <a:pt x="123" y="69"/>
                      <a:pt x="123" y="69"/>
                      <a:pt x="123" y="69"/>
                    </a:cubicBezTo>
                    <a:cubicBezTo>
                      <a:pt x="122" y="69"/>
                      <a:pt x="122" y="69"/>
                      <a:pt x="122" y="69"/>
                    </a:cubicBezTo>
                    <a:cubicBezTo>
                      <a:pt x="122" y="69"/>
                      <a:pt x="122" y="69"/>
                      <a:pt x="122" y="69"/>
                    </a:cubicBezTo>
                    <a:cubicBezTo>
                      <a:pt x="121" y="69"/>
                      <a:pt x="121" y="69"/>
                      <a:pt x="121" y="69"/>
                    </a:cubicBezTo>
                    <a:cubicBezTo>
                      <a:pt x="121" y="70"/>
                      <a:pt x="121" y="70"/>
                      <a:pt x="121" y="70"/>
                    </a:cubicBezTo>
                    <a:cubicBezTo>
                      <a:pt x="121" y="70"/>
                      <a:pt x="121" y="70"/>
                      <a:pt x="121" y="70"/>
                    </a:cubicBezTo>
                    <a:cubicBezTo>
                      <a:pt x="121" y="70"/>
                      <a:pt x="121" y="70"/>
                      <a:pt x="121" y="70"/>
                    </a:cubicBezTo>
                    <a:cubicBezTo>
                      <a:pt x="120" y="70"/>
                      <a:pt x="120" y="70"/>
                      <a:pt x="120" y="70"/>
                    </a:cubicBezTo>
                    <a:cubicBezTo>
                      <a:pt x="120" y="70"/>
                      <a:pt x="120" y="70"/>
                      <a:pt x="120" y="70"/>
                    </a:cubicBezTo>
                    <a:cubicBezTo>
                      <a:pt x="120" y="70"/>
                      <a:pt x="120" y="70"/>
                      <a:pt x="120" y="70"/>
                    </a:cubicBezTo>
                    <a:cubicBezTo>
                      <a:pt x="119" y="70"/>
                      <a:pt x="119" y="70"/>
                      <a:pt x="119" y="70"/>
                    </a:cubicBezTo>
                    <a:cubicBezTo>
                      <a:pt x="119" y="71"/>
                      <a:pt x="119" y="71"/>
                      <a:pt x="119" y="71"/>
                    </a:cubicBezTo>
                    <a:cubicBezTo>
                      <a:pt x="119" y="71"/>
                      <a:pt x="119" y="71"/>
                      <a:pt x="119" y="71"/>
                    </a:cubicBezTo>
                    <a:cubicBezTo>
                      <a:pt x="120" y="70"/>
                      <a:pt x="120" y="70"/>
                      <a:pt x="120" y="70"/>
                    </a:cubicBezTo>
                    <a:cubicBezTo>
                      <a:pt x="120" y="70"/>
                      <a:pt x="120" y="70"/>
                      <a:pt x="120" y="70"/>
                    </a:cubicBezTo>
                    <a:cubicBezTo>
                      <a:pt x="121" y="71"/>
                      <a:pt x="121" y="71"/>
                      <a:pt x="121" y="71"/>
                    </a:cubicBezTo>
                    <a:cubicBezTo>
                      <a:pt x="121" y="71"/>
                      <a:pt x="121" y="71"/>
                      <a:pt x="121" y="71"/>
                    </a:cubicBezTo>
                    <a:cubicBezTo>
                      <a:pt x="122" y="70"/>
                      <a:pt x="122" y="70"/>
                      <a:pt x="122" y="70"/>
                    </a:cubicBezTo>
                    <a:cubicBezTo>
                      <a:pt x="122" y="70"/>
                      <a:pt x="122" y="70"/>
                      <a:pt x="122" y="70"/>
                    </a:cubicBezTo>
                    <a:cubicBezTo>
                      <a:pt x="123" y="71"/>
                      <a:pt x="123" y="71"/>
                      <a:pt x="123" y="71"/>
                    </a:cubicBezTo>
                    <a:cubicBezTo>
                      <a:pt x="123" y="71"/>
                      <a:pt x="123" y="71"/>
                      <a:pt x="123" y="71"/>
                    </a:cubicBezTo>
                    <a:cubicBezTo>
                      <a:pt x="123" y="71"/>
                      <a:pt x="123" y="71"/>
                      <a:pt x="123" y="71"/>
                    </a:cubicBezTo>
                    <a:cubicBezTo>
                      <a:pt x="123" y="71"/>
                      <a:pt x="123" y="71"/>
                      <a:pt x="123" y="71"/>
                    </a:cubicBezTo>
                    <a:cubicBezTo>
                      <a:pt x="124" y="71"/>
                      <a:pt x="124" y="71"/>
                      <a:pt x="124" y="71"/>
                    </a:cubicBezTo>
                    <a:cubicBezTo>
                      <a:pt x="123" y="72"/>
                      <a:pt x="123" y="72"/>
                      <a:pt x="123" y="72"/>
                    </a:cubicBezTo>
                    <a:cubicBezTo>
                      <a:pt x="122" y="72"/>
                      <a:pt x="122" y="72"/>
                      <a:pt x="122" y="72"/>
                    </a:cubicBezTo>
                    <a:cubicBezTo>
                      <a:pt x="122" y="73"/>
                      <a:pt x="122" y="73"/>
                      <a:pt x="122" y="73"/>
                    </a:cubicBezTo>
                    <a:cubicBezTo>
                      <a:pt x="122" y="73"/>
                      <a:pt x="122" y="73"/>
                      <a:pt x="122" y="73"/>
                    </a:cubicBezTo>
                    <a:cubicBezTo>
                      <a:pt x="123" y="72"/>
                      <a:pt x="123" y="72"/>
                      <a:pt x="123" y="72"/>
                    </a:cubicBezTo>
                    <a:cubicBezTo>
                      <a:pt x="123" y="72"/>
                      <a:pt x="123" y="72"/>
                      <a:pt x="123" y="72"/>
                    </a:cubicBezTo>
                    <a:cubicBezTo>
                      <a:pt x="123" y="72"/>
                      <a:pt x="123" y="72"/>
                      <a:pt x="123" y="72"/>
                    </a:cubicBezTo>
                    <a:cubicBezTo>
                      <a:pt x="123" y="72"/>
                      <a:pt x="123" y="72"/>
                      <a:pt x="123" y="72"/>
                    </a:cubicBezTo>
                    <a:cubicBezTo>
                      <a:pt x="123" y="72"/>
                      <a:pt x="123" y="72"/>
                      <a:pt x="123" y="72"/>
                    </a:cubicBezTo>
                    <a:cubicBezTo>
                      <a:pt x="124" y="72"/>
                      <a:pt x="124" y="72"/>
                      <a:pt x="124" y="72"/>
                    </a:cubicBezTo>
                    <a:cubicBezTo>
                      <a:pt x="124" y="73"/>
                      <a:pt x="124" y="73"/>
                      <a:pt x="124" y="73"/>
                    </a:cubicBezTo>
                    <a:cubicBezTo>
                      <a:pt x="124" y="73"/>
                      <a:pt x="124" y="73"/>
                      <a:pt x="124" y="73"/>
                    </a:cubicBezTo>
                    <a:cubicBezTo>
                      <a:pt x="124" y="73"/>
                      <a:pt x="124" y="73"/>
                      <a:pt x="124" y="73"/>
                    </a:cubicBezTo>
                    <a:cubicBezTo>
                      <a:pt x="124" y="73"/>
                      <a:pt x="124" y="73"/>
                      <a:pt x="124" y="73"/>
                    </a:cubicBezTo>
                    <a:cubicBezTo>
                      <a:pt x="123" y="73"/>
                      <a:pt x="123" y="73"/>
                      <a:pt x="123" y="73"/>
                    </a:cubicBezTo>
                    <a:cubicBezTo>
                      <a:pt x="123" y="73"/>
                      <a:pt x="123" y="73"/>
                      <a:pt x="123" y="73"/>
                    </a:cubicBezTo>
                    <a:cubicBezTo>
                      <a:pt x="123" y="73"/>
                      <a:pt x="123" y="73"/>
                      <a:pt x="123" y="73"/>
                    </a:cubicBezTo>
                    <a:cubicBezTo>
                      <a:pt x="123" y="73"/>
                      <a:pt x="123" y="73"/>
                      <a:pt x="123" y="73"/>
                    </a:cubicBezTo>
                    <a:cubicBezTo>
                      <a:pt x="122" y="73"/>
                      <a:pt x="122" y="73"/>
                      <a:pt x="122" y="73"/>
                    </a:cubicBezTo>
                    <a:cubicBezTo>
                      <a:pt x="122" y="74"/>
                      <a:pt x="122" y="74"/>
                      <a:pt x="122" y="74"/>
                    </a:cubicBezTo>
                    <a:cubicBezTo>
                      <a:pt x="123" y="74"/>
                      <a:pt x="123" y="74"/>
                      <a:pt x="123" y="74"/>
                    </a:cubicBezTo>
                    <a:cubicBezTo>
                      <a:pt x="123" y="74"/>
                      <a:pt x="123" y="74"/>
                      <a:pt x="123" y="74"/>
                    </a:cubicBezTo>
                    <a:cubicBezTo>
                      <a:pt x="123" y="74"/>
                      <a:pt x="123" y="74"/>
                      <a:pt x="123" y="74"/>
                    </a:cubicBezTo>
                    <a:cubicBezTo>
                      <a:pt x="123" y="74"/>
                      <a:pt x="123" y="74"/>
                      <a:pt x="123" y="74"/>
                    </a:cubicBezTo>
                    <a:cubicBezTo>
                      <a:pt x="123" y="74"/>
                      <a:pt x="123" y="74"/>
                      <a:pt x="123" y="74"/>
                    </a:cubicBezTo>
                    <a:cubicBezTo>
                      <a:pt x="123" y="74"/>
                      <a:pt x="123" y="74"/>
                      <a:pt x="123" y="74"/>
                    </a:cubicBezTo>
                    <a:cubicBezTo>
                      <a:pt x="123" y="75"/>
                      <a:pt x="123" y="75"/>
                      <a:pt x="123" y="75"/>
                    </a:cubicBezTo>
                    <a:cubicBezTo>
                      <a:pt x="123" y="75"/>
                      <a:pt x="123" y="75"/>
                      <a:pt x="123" y="75"/>
                    </a:cubicBezTo>
                    <a:cubicBezTo>
                      <a:pt x="123" y="75"/>
                      <a:pt x="123" y="75"/>
                      <a:pt x="123" y="75"/>
                    </a:cubicBezTo>
                    <a:cubicBezTo>
                      <a:pt x="122" y="75"/>
                      <a:pt x="122" y="75"/>
                      <a:pt x="122" y="75"/>
                    </a:cubicBezTo>
                    <a:cubicBezTo>
                      <a:pt x="123" y="75"/>
                      <a:pt x="123" y="75"/>
                      <a:pt x="123" y="75"/>
                    </a:cubicBezTo>
                    <a:cubicBezTo>
                      <a:pt x="123" y="75"/>
                      <a:pt x="123" y="75"/>
                      <a:pt x="123" y="75"/>
                    </a:cubicBezTo>
                    <a:cubicBezTo>
                      <a:pt x="123" y="75"/>
                      <a:pt x="123" y="75"/>
                      <a:pt x="123" y="75"/>
                    </a:cubicBezTo>
                    <a:cubicBezTo>
                      <a:pt x="123" y="76"/>
                      <a:pt x="123" y="76"/>
                      <a:pt x="123" y="76"/>
                    </a:cubicBezTo>
                    <a:cubicBezTo>
                      <a:pt x="123" y="76"/>
                      <a:pt x="123" y="76"/>
                      <a:pt x="123" y="76"/>
                    </a:cubicBezTo>
                    <a:cubicBezTo>
                      <a:pt x="123" y="76"/>
                      <a:pt x="123" y="76"/>
                      <a:pt x="123" y="76"/>
                    </a:cubicBezTo>
                    <a:cubicBezTo>
                      <a:pt x="123" y="76"/>
                      <a:pt x="123" y="76"/>
                      <a:pt x="123" y="76"/>
                    </a:cubicBezTo>
                    <a:cubicBezTo>
                      <a:pt x="122" y="76"/>
                      <a:pt x="122" y="76"/>
                      <a:pt x="122" y="76"/>
                    </a:cubicBezTo>
                    <a:cubicBezTo>
                      <a:pt x="122" y="76"/>
                      <a:pt x="122" y="76"/>
                      <a:pt x="122" y="76"/>
                    </a:cubicBezTo>
                    <a:cubicBezTo>
                      <a:pt x="122" y="77"/>
                      <a:pt x="122" y="77"/>
                      <a:pt x="122" y="77"/>
                    </a:cubicBezTo>
                    <a:cubicBezTo>
                      <a:pt x="121" y="76"/>
                      <a:pt x="121" y="76"/>
                      <a:pt x="121" y="76"/>
                    </a:cubicBezTo>
                    <a:cubicBezTo>
                      <a:pt x="122" y="77"/>
                      <a:pt x="122" y="77"/>
                      <a:pt x="122" y="77"/>
                    </a:cubicBezTo>
                    <a:cubicBezTo>
                      <a:pt x="122" y="77"/>
                      <a:pt x="122" y="77"/>
                      <a:pt x="122" y="77"/>
                    </a:cubicBezTo>
                    <a:cubicBezTo>
                      <a:pt x="122" y="77"/>
                      <a:pt x="122" y="77"/>
                      <a:pt x="122" y="77"/>
                    </a:cubicBezTo>
                    <a:cubicBezTo>
                      <a:pt x="122" y="77"/>
                      <a:pt x="122" y="77"/>
                      <a:pt x="122" y="77"/>
                    </a:cubicBezTo>
                    <a:cubicBezTo>
                      <a:pt x="122" y="77"/>
                      <a:pt x="122" y="77"/>
                      <a:pt x="122" y="77"/>
                    </a:cubicBezTo>
                    <a:cubicBezTo>
                      <a:pt x="122" y="78"/>
                      <a:pt x="122" y="78"/>
                      <a:pt x="122" y="78"/>
                    </a:cubicBezTo>
                    <a:cubicBezTo>
                      <a:pt x="122" y="78"/>
                      <a:pt x="122" y="78"/>
                      <a:pt x="122" y="78"/>
                    </a:cubicBezTo>
                    <a:cubicBezTo>
                      <a:pt x="122" y="78"/>
                      <a:pt x="122" y="78"/>
                      <a:pt x="122" y="78"/>
                    </a:cubicBezTo>
                    <a:cubicBezTo>
                      <a:pt x="121" y="78"/>
                      <a:pt x="121" y="78"/>
                      <a:pt x="121" y="78"/>
                    </a:cubicBezTo>
                    <a:cubicBezTo>
                      <a:pt x="121" y="78"/>
                      <a:pt x="121" y="78"/>
                      <a:pt x="121" y="78"/>
                    </a:cubicBezTo>
                    <a:cubicBezTo>
                      <a:pt x="121" y="78"/>
                      <a:pt x="121" y="78"/>
                      <a:pt x="121" y="78"/>
                    </a:cubicBezTo>
                    <a:cubicBezTo>
                      <a:pt x="121" y="78"/>
                      <a:pt x="121" y="78"/>
                      <a:pt x="121" y="78"/>
                    </a:cubicBezTo>
                    <a:cubicBezTo>
                      <a:pt x="121" y="79"/>
                      <a:pt x="121" y="79"/>
                      <a:pt x="121" y="79"/>
                    </a:cubicBezTo>
                    <a:cubicBezTo>
                      <a:pt x="121" y="79"/>
                      <a:pt x="121" y="79"/>
                      <a:pt x="121" y="79"/>
                    </a:cubicBezTo>
                    <a:cubicBezTo>
                      <a:pt x="121" y="79"/>
                      <a:pt x="121" y="79"/>
                      <a:pt x="121" y="79"/>
                    </a:cubicBezTo>
                    <a:cubicBezTo>
                      <a:pt x="120" y="80"/>
                      <a:pt x="120" y="80"/>
                      <a:pt x="120" y="80"/>
                    </a:cubicBezTo>
                    <a:cubicBezTo>
                      <a:pt x="120" y="80"/>
                      <a:pt x="120" y="80"/>
                      <a:pt x="120" y="80"/>
                    </a:cubicBezTo>
                    <a:cubicBezTo>
                      <a:pt x="120" y="79"/>
                      <a:pt x="120" y="79"/>
                      <a:pt x="120" y="79"/>
                    </a:cubicBezTo>
                    <a:cubicBezTo>
                      <a:pt x="120" y="79"/>
                      <a:pt x="120" y="79"/>
                      <a:pt x="120" y="79"/>
                    </a:cubicBezTo>
                    <a:cubicBezTo>
                      <a:pt x="120" y="79"/>
                      <a:pt x="120" y="79"/>
                      <a:pt x="120" y="79"/>
                    </a:cubicBezTo>
                    <a:cubicBezTo>
                      <a:pt x="120" y="80"/>
                      <a:pt x="120" y="80"/>
                      <a:pt x="120" y="80"/>
                    </a:cubicBezTo>
                    <a:cubicBezTo>
                      <a:pt x="120" y="79"/>
                      <a:pt x="120" y="79"/>
                      <a:pt x="120" y="79"/>
                    </a:cubicBezTo>
                    <a:cubicBezTo>
                      <a:pt x="120" y="80"/>
                      <a:pt x="120" y="80"/>
                      <a:pt x="120" y="80"/>
                    </a:cubicBezTo>
                    <a:cubicBezTo>
                      <a:pt x="119" y="80"/>
                      <a:pt x="119" y="80"/>
                      <a:pt x="119" y="80"/>
                    </a:cubicBezTo>
                    <a:cubicBezTo>
                      <a:pt x="120" y="80"/>
                      <a:pt x="120" y="80"/>
                      <a:pt x="120" y="80"/>
                    </a:cubicBezTo>
                    <a:cubicBezTo>
                      <a:pt x="120" y="80"/>
                      <a:pt x="120" y="80"/>
                      <a:pt x="120" y="80"/>
                    </a:cubicBezTo>
                    <a:cubicBezTo>
                      <a:pt x="120" y="80"/>
                      <a:pt x="120" y="80"/>
                      <a:pt x="120" y="80"/>
                    </a:cubicBezTo>
                    <a:cubicBezTo>
                      <a:pt x="120" y="81"/>
                      <a:pt x="120" y="81"/>
                      <a:pt x="120" y="81"/>
                    </a:cubicBezTo>
                    <a:cubicBezTo>
                      <a:pt x="120" y="81"/>
                      <a:pt x="120" y="81"/>
                      <a:pt x="120" y="81"/>
                    </a:cubicBezTo>
                    <a:cubicBezTo>
                      <a:pt x="121" y="81"/>
                      <a:pt x="121" y="81"/>
                      <a:pt x="121" y="81"/>
                    </a:cubicBezTo>
                    <a:cubicBezTo>
                      <a:pt x="120" y="81"/>
                      <a:pt x="120" y="81"/>
                      <a:pt x="120" y="81"/>
                    </a:cubicBezTo>
                    <a:cubicBezTo>
                      <a:pt x="119" y="81"/>
                      <a:pt x="119" y="81"/>
                      <a:pt x="119" y="81"/>
                    </a:cubicBezTo>
                    <a:cubicBezTo>
                      <a:pt x="119" y="82"/>
                      <a:pt x="119" y="82"/>
                      <a:pt x="119" y="82"/>
                    </a:cubicBezTo>
                    <a:cubicBezTo>
                      <a:pt x="120" y="82"/>
                      <a:pt x="120" y="82"/>
                      <a:pt x="120" y="82"/>
                    </a:cubicBezTo>
                    <a:cubicBezTo>
                      <a:pt x="120" y="82"/>
                      <a:pt x="120" y="82"/>
                      <a:pt x="120" y="82"/>
                    </a:cubicBezTo>
                    <a:cubicBezTo>
                      <a:pt x="120" y="82"/>
                      <a:pt x="120" y="82"/>
                      <a:pt x="120" y="82"/>
                    </a:cubicBezTo>
                    <a:cubicBezTo>
                      <a:pt x="120" y="82"/>
                      <a:pt x="120" y="82"/>
                      <a:pt x="120" y="82"/>
                    </a:cubicBezTo>
                    <a:cubicBezTo>
                      <a:pt x="120" y="82"/>
                      <a:pt x="120" y="82"/>
                      <a:pt x="120" y="82"/>
                    </a:cubicBezTo>
                    <a:cubicBezTo>
                      <a:pt x="120" y="83"/>
                      <a:pt x="120" y="83"/>
                      <a:pt x="120" y="83"/>
                    </a:cubicBezTo>
                    <a:cubicBezTo>
                      <a:pt x="120" y="83"/>
                      <a:pt x="120" y="83"/>
                      <a:pt x="120" y="83"/>
                    </a:cubicBezTo>
                    <a:cubicBezTo>
                      <a:pt x="120" y="83"/>
                      <a:pt x="120" y="83"/>
                      <a:pt x="120" y="83"/>
                    </a:cubicBezTo>
                    <a:cubicBezTo>
                      <a:pt x="120" y="83"/>
                      <a:pt x="120" y="83"/>
                      <a:pt x="120" y="83"/>
                    </a:cubicBezTo>
                    <a:cubicBezTo>
                      <a:pt x="120" y="83"/>
                      <a:pt x="120" y="83"/>
                      <a:pt x="120" y="83"/>
                    </a:cubicBezTo>
                    <a:cubicBezTo>
                      <a:pt x="120" y="84"/>
                      <a:pt x="120" y="84"/>
                      <a:pt x="120" y="84"/>
                    </a:cubicBezTo>
                    <a:cubicBezTo>
                      <a:pt x="120" y="83"/>
                      <a:pt x="120" y="83"/>
                      <a:pt x="120" y="83"/>
                    </a:cubicBezTo>
                    <a:cubicBezTo>
                      <a:pt x="120" y="83"/>
                      <a:pt x="120" y="83"/>
                      <a:pt x="120" y="83"/>
                    </a:cubicBezTo>
                    <a:cubicBezTo>
                      <a:pt x="120" y="83"/>
                      <a:pt x="120" y="83"/>
                      <a:pt x="120" y="83"/>
                    </a:cubicBezTo>
                    <a:cubicBezTo>
                      <a:pt x="119" y="83"/>
                      <a:pt x="119" y="83"/>
                      <a:pt x="119" y="83"/>
                    </a:cubicBezTo>
                    <a:cubicBezTo>
                      <a:pt x="119" y="83"/>
                      <a:pt x="119" y="83"/>
                      <a:pt x="119" y="83"/>
                    </a:cubicBezTo>
                    <a:cubicBezTo>
                      <a:pt x="119" y="83"/>
                      <a:pt x="119" y="83"/>
                      <a:pt x="119" y="83"/>
                    </a:cubicBezTo>
                    <a:cubicBezTo>
                      <a:pt x="119" y="83"/>
                      <a:pt x="119" y="83"/>
                      <a:pt x="119" y="83"/>
                    </a:cubicBezTo>
                    <a:cubicBezTo>
                      <a:pt x="119" y="84"/>
                      <a:pt x="119" y="84"/>
                      <a:pt x="119" y="84"/>
                    </a:cubicBezTo>
                    <a:cubicBezTo>
                      <a:pt x="119" y="84"/>
                      <a:pt x="119" y="84"/>
                      <a:pt x="119" y="84"/>
                    </a:cubicBezTo>
                    <a:cubicBezTo>
                      <a:pt x="119" y="84"/>
                      <a:pt x="119" y="84"/>
                      <a:pt x="119" y="84"/>
                    </a:cubicBezTo>
                    <a:cubicBezTo>
                      <a:pt x="119" y="84"/>
                      <a:pt x="119" y="84"/>
                      <a:pt x="119" y="84"/>
                    </a:cubicBezTo>
                    <a:cubicBezTo>
                      <a:pt x="119" y="84"/>
                      <a:pt x="119" y="84"/>
                      <a:pt x="119" y="84"/>
                    </a:cubicBezTo>
                    <a:cubicBezTo>
                      <a:pt x="118" y="84"/>
                      <a:pt x="118" y="84"/>
                      <a:pt x="118" y="84"/>
                    </a:cubicBezTo>
                    <a:cubicBezTo>
                      <a:pt x="119" y="84"/>
                      <a:pt x="119" y="84"/>
                      <a:pt x="119" y="84"/>
                    </a:cubicBezTo>
                    <a:cubicBezTo>
                      <a:pt x="119" y="84"/>
                      <a:pt x="119" y="84"/>
                      <a:pt x="119" y="84"/>
                    </a:cubicBezTo>
                    <a:cubicBezTo>
                      <a:pt x="119" y="84"/>
                      <a:pt x="119" y="84"/>
                      <a:pt x="119" y="84"/>
                    </a:cubicBezTo>
                    <a:cubicBezTo>
                      <a:pt x="119" y="84"/>
                      <a:pt x="119" y="84"/>
                      <a:pt x="119" y="84"/>
                    </a:cubicBezTo>
                    <a:cubicBezTo>
                      <a:pt x="119" y="85"/>
                      <a:pt x="119" y="85"/>
                      <a:pt x="119" y="85"/>
                    </a:cubicBezTo>
                    <a:cubicBezTo>
                      <a:pt x="118" y="84"/>
                      <a:pt x="118" y="84"/>
                      <a:pt x="118" y="84"/>
                    </a:cubicBezTo>
                    <a:cubicBezTo>
                      <a:pt x="118" y="85"/>
                      <a:pt x="118" y="85"/>
                      <a:pt x="118" y="85"/>
                    </a:cubicBezTo>
                    <a:cubicBezTo>
                      <a:pt x="118" y="85"/>
                      <a:pt x="118" y="85"/>
                      <a:pt x="118" y="85"/>
                    </a:cubicBezTo>
                    <a:cubicBezTo>
                      <a:pt x="119" y="85"/>
                      <a:pt x="119" y="85"/>
                      <a:pt x="119" y="85"/>
                    </a:cubicBezTo>
                    <a:cubicBezTo>
                      <a:pt x="119" y="85"/>
                      <a:pt x="119" y="85"/>
                      <a:pt x="119" y="85"/>
                    </a:cubicBezTo>
                    <a:cubicBezTo>
                      <a:pt x="118" y="85"/>
                      <a:pt x="118" y="85"/>
                      <a:pt x="118" y="85"/>
                    </a:cubicBezTo>
                    <a:cubicBezTo>
                      <a:pt x="118" y="85"/>
                      <a:pt x="118" y="85"/>
                      <a:pt x="118" y="85"/>
                    </a:cubicBezTo>
                    <a:cubicBezTo>
                      <a:pt x="118" y="85"/>
                      <a:pt x="118" y="85"/>
                      <a:pt x="118" y="85"/>
                    </a:cubicBezTo>
                    <a:cubicBezTo>
                      <a:pt x="117" y="85"/>
                      <a:pt x="117" y="85"/>
                      <a:pt x="117" y="85"/>
                    </a:cubicBezTo>
                    <a:cubicBezTo>
                      <a:pt x="117" y="85"/>
                      <a:pt x="117" y="85"/>
                      <a:pt x="117" y="85"/>
                    </a:cubicBezTo>
                    <a:cubicBezTo>
                      <a:pt x="117" y="86"/>
                      <a:pt x="117" y="86"/>
                      <a:pt x="117" y="86"/>
                    </a:cubicBezTo>
                    <a:cubicBezTo>
                      <a:pt x="118" y="86"/>
                      <a:pt x="118" y="86"/>
                      <a:pt x="118" y="86"/>
                    </a:cubicBezTo>
                    <a:cubicBezTo>
                      <a:pt x="118" y="86"/>
                      <a:pt x="118" y="86"/>
                      <a:pt x="118" y="86"/>
                    </a:cubicBezTo>
                    <a:cubicBezTo>
                      <a:pt x="118" y="86"/>
                      <a:pt x="118" y="86"/>
                      <a:pt x="118" y="86"/>
                    </a:cubicBezTo>
                    <a:cubicBezTo>
                      <a:pt x="118" y="86"/>
                      <a:pt x="118" y="86"/>
                      <a:pt x="118" y="86"/>
                    </a:cubicBezTo>
                    <a:cubicBezTo>
                      <a:pt x="117" y="87"/>
                      <a:pt x="117" y="87"/>
                      <a:pt x="117" y="87"/>
                    </a:cubicBezTo>
                    <a:cubicBezTo>
                      <a:pt x="117" y="86"/>
                      <a:pt x="117" y="86"/>
                      <a:pt x="117" y="86"/>
                    </a:cubicBezTo>
                    <a:cubicBezTo>
                      <a:pt x="117" y="87"/>
                      <a:pt x="117" y="87"/>
                      <a:pt x="117" y="87"/>
                    </a:cubicBezTo>
                    <a:cubicBezTo>
                      <a:pt x="117" y="87"/>
                      <a:pt x="117" y="87"/>
                      <a:pt x="117" y="87"/>
                    </a:cubicBezTo>
                    <a:cubicBezTo>
                      <a:pt x="117" y="87"/>
                      <a:pt x="117" y="87"/>
                      <a:pt x="117" y="87"/>
                    </a:cubicBezTo>
                    <a:cubicBezTo>
                      <a:pt x="117" y="87"/>
                      <a:pt x="117" y="87"/>
                      <a:pt x="117" y="87"/>
                    </a:cubicBezTo>
                    <a:cubicBezTo>
                      <a:pt x="117" y="87"/>
                      <a:pt x="117" y="87"/>
                      <a:pt x="117" y="87"/>
                    </a:cubicBezTo>
                    <a:cubicBezTo>
                      <a:pt x="116" y="87"/>
                      <a:pt x="116" y="87"/>
                      <a:pt x="116" y="87"/>
                    </a:cubicBezTo>
                    <a:cubicBezTo>
                      <a:pt x="116" y="87"/>
                      <a:pt x="116" y="87"/>
                      <a:pt x="116" y="87"/>
                    </a:cubicBezTo>
                    <a:cubicBezTo>
                      <a:pt x="116" y="87"/>
                      <a:pt x="116" y="87"/>
                      <a:pt x="116" y="87"/>
                    </a:cubicBezTo>
                    <a:cubicBezTo>
                      <a:pt x="116" y="87"/>
                      <a:pt x="116" y="87"/>
                      <a:pt x="116" y="87"/>
                    </a:cubicBezTo>
                    <a:cubicBezTo>
                      <a:pt x="115" y="87"/>
                      <a:pt x="115" y="87"/>
                      <a:pt x="115" y="87"/>
                    </a:cubicBezTo>
                    <a:cubicBezTo>
                      <a:pt x="115" y="88"/>
                      <a:pt x="115" y="88"/>
                      <a:pt x="115" y="88"/>
                    </a:cubicBezTo>
                    <a:cubicBezTo>
                      <a:pt x="115" y="88"/>
                      <a:pt x="115" y="88"/>
                      <a:pt x="115" y="88"/>
                    </a:cubicBezTo>
                    <a:cubicBezTo>
                      <a:pt x="115" y="88"/>
                      <a:pt x="115" y="88"/>
                      <a:pt x="115" y="88"/>
                    </a:cubicBezTo>
                    <a:cubicBezTo>
                      <a:pt x="115" y="88"/>
                      <a:pt x="115" y="88"/>
                      <a:pt x="115" y="88"/>
                    </a:cubicBezTo>
                    <a:cubicBezTo>
                      <a:pt x="115" y="89"/>
                      <a:pt x="115" y="89"/>
                      <a:pt x="115" y="89"/>
                    </a:cubicBezTo>
                    <a:cubicBezTo>
                      <a:pt x="115" y="89"/>
                      <a:pt x="115" y="89"/>
                      <a:pt x="115" y="89"/>
                    </a:cubicBezTo>
                    <a:cubicBezTo>
                      <a:pt x="115" y="89"/>
                      <a:pt x="115" y="89"/>
                      <a:pt x="115" y="89"/>
                    </a:cubicBezTo>
                    <a:cubicBezTo>
                      <a:pt x="114" y="89"/>
                      <a:pt x="114" y="89"/>
                      <a:pt x="114" y="89"/>
                    </a:cubicBezTo>
                    <a:cubicBezTo>
                      <a:pt x="114" y="89"/>
                      <a:pt x="114" y="89"/>
                      <a:pt x="114" y="89"/>
                    </a:cubicBezTo>
                    <a:cubicBezTo>
                      <a:pt x="114" y="89"/>
                      <a:pt x="114" y="89"/>
                      <a:pt x="114" y="89"/>
                    </a:cubicBezTo>
                    <a:cubicBezTo>
                      <a:pt x="114" y="89"/>
                      <a:pt x="114" y="89"/>
                      <a:pt x="114" y="89"/>
                    </a:cubicBezTo>
                    <a:cubicBezTo>
                      <a:pt x="114" y="89"/>
                      <a:pt x="114" y="89"/>
                      <a:pt x="114" y="89"/>
                    </a:cubicBezTo>
                    <a:cubicBezTo>
                      <a:pt x="113" y="89"/>
                      <a:pt x="113" y="89"/>
                      <a:pt x="113" y="89"/>
                    </a:cubicBezTo>
                    <a:cubicBezTo>
                      <a:pt x="113" y="90"/>
                      <a:pt x="113" y="90"/>
                      <a:pt x="113" y="90"/>
                    </a:cubicBezTo>
                    <a:cubicBezTo>
                      <a:pt x="113" y="90"/>
                      <a:pt x="113" y="90"/>
                      <a:pt x="113" y="90"/>
                    </a:cubicBezTo>
                    <a:cubicBezTo>
                      <a:pt x="113" y="90"/>
                      <a:pt x="113" y="90"/>
                      <a:pt x="113" y="90"/>
                    </a:cubicBezTo>
                    <a:cubicBezTo>
                      <a:pt x="113" y="90"/>
                      <a:pt x="113" y="90"/>
                      <a:pt x="113" y="90"/>
                    </a:cubicBezTo>
                    <a:cubicBezTo>
                      <a:pt x="113" y="90"/>
                      <a:pt x="113" y="90"/>
                      <a:pt x="113" y="90"/>
                    </a:cubicBezTo>
                    <a:cubicBezTo>
                      <a:pt x="112" y="90"/>
                      <a:pt x="112" y="90"/>
                      <a:pt x="112" y="90"/>
                    </a:cubicBezTo>
                    <a:cubicBezTo>
                      <a:pt x="112" y="90"/>
                      <a:pt x="112" y="90"/>
                      <a:pt x="112" y="90"/>
                    </a:cubicBezTo>
                    <a:cubicBezTo>
                      <a:pt x="112" y="89"/>
                      <a:pt x="112" y="89"/>
                      <a:pt x="112" y="89"/>
                    </a:cubicBezTo>
                    <a:cubicBezTo>
                      <a:pt x="112" y="90"/>
                      <a:pt x="112" y="90"/>
                      <a:pt x="112" y="90"/>
                    </a:cubicBezTo>
                    <a:cubicBezTo>
                      <a:pt x="111" y="90"/>
                      <a:pt x="111" y="90"/>
                      <a:pt x="111" y="90"/>
                    </a:cubicBezTo>
                    <a:cubicBezTo>
                      <a:pt x="111" y="90"/>
                      <a:pt x="111" y="90"/>
                      <a:pt x="111" y="90"/>
                    </a:cubicBezTo>
                    <a:cubicBezTo>
                      <a:pt x="111" y="90"/>
                      <a:pt x="111" y="90"/>
                      <a:pt x="111" y="90"/>
                    </a:cubicBezTo>
                    <a:cubicBezTo>
                      <a:pt x="111" y="90"/>
                      <a:pt x="111" y="90"/>
                      <a:pt x="111" y="90"/>
                    </a:cubicBezTo>
                    <a:cubicBezTo>
                      <a:pt x="111" y="90"/>
                      <a:pt x="111" y="90"/>
                      <a:pt x="111" y="90"/>
                    </a:cubicBezTo>
                    <a:cubicBezTo>
                      <a:pt x="110" y="90"/>
                      <a:pt x="110" y="90"/>
                      <a:pt x="110" y="90"/>
                    </a:cubicBezTo>
                    <a:cubicBezTo>
                      <a:pt x="110" y="91"/>
                      <a:pt x="110" y="91"/>
                      <a:pt x="110" y="91"/>
                    </a:cubicBezTo>
                    <a:cubicBezTo>
                      <a:pt x="109" y="91"/>
                      <a:pt x="109" y="91"/>
                      <a:pt x="109" y="91"/>
                    </a:cubicBezTo>
                    <a:cubicBezTo>
                      <a:pt x="109" y="91"/>
                      <a:pt x="109" y="91"/>
                      <a:pt x="109" y="91"/>
                    </a:cubicBezTo>
                    <a:cubicBezTo>
                      <a:pt x="110" y="91"/>
                      <a:pt x="110" y="91"/>
                      <a:pt x="110" y="91"/>
                    </a:cubicBezTo>
                    <a:cubicBezTo>
                      <a:pt x="110" y="90"/>
                      <a:pt x="110" y="90"/>
                      <a:pt x="110" y="90"/>
                    </a:cubicBezTo>
                    <a:cubicBezTo>
                      <a:pt x="110" y="90"/>
                      <a:pt x="110" y="90"/>
                      <a:pt x="110" y="90"/>
                    </a:cubicBezTo>
                    <a:cubicBezTo>
                      <a:pt x="109" y="90"/>
                      <a:pt x="109" y="90"/>
                      <a:pt x="109" y="90"/>
                    </a:cubicBezTo>
                    <a:cubicBezTo>
                      <a:pt x="109" y="90"/>
                      <a:pt x="109" y="90"/>
                      <a:pt x="109" y="90"/>
                    </a:cubicBezTo>
                    <a:cubicBezTo>
                      <a:pt x="109" y="90"/>
                      <a:pt x="109" y="90"/>
                      <a:pt x="109" y="90"/>
                    </a:cubicBezTo>
                    <a:cubicBezTo>
                      <a:pt x="108" y="89"/>
                      <a:pt x="108" y="89"/>
                      <a:pt x="108" y="89"/>
                    </a:cubicBezTo>
                    <a:cubicBezTo>
                      <a:pt x="108" y="90"/>
                      <a:pt x="108" y="90"/>
                      <a:pt x="108" y="90"/>
                    </a:cubicBezTo>
                    <a:cubicBezTo>
                      <a:pt x="108" y="90"/>
                      <a:pt x="108" y="90"/>
                      <a:pt x="108" y="90"/>
                    </a:cubicBezTo>
                    <a:cubicBezTo>
                      <a:pt x="108" y="90"/>
                      <a:pt x="108" y="90"/>
                      <a:pt x="108" y="90"/>
                    </a:cubicBezTo>
                    <a:cubicBezTo>
                      <a:pt x="109" y="91"/>
                      <a:pt x="109" y="91"/>
                      <a:pt x="109" y="91"/>
                    </a:cubicBezTo>
                    <a:cubicBezTo>
                      <a:pt x="108" y="91"/>
                      <a:pt x="108" y="91"/>
                      <a:pt x="108" y="91"/>
                    </a:cubicBezTo>
                    <a:cubicBezTo>
                      <a:pt x="108" y="91"/>
                      <a:pt x="108" y="91"/>
                      <a:pt x="108" y="91"/>
                    </a:cubicBezTo>
                    <a:cubicBezTo>
                      <a:pt x="108" y="91"/>
                      <a:pt x="108" y="91"/>
                      <a:pt x="108" y="91"/>
                    </a:cubicBezTo>
                    <a:cubicBezTo>
                      <a:pt x="108" y="91"/>
                      <a:pt x="108" y="91"/>
                      <a:pt x="108" y="91"/>
                    </a:cubicBezTo>
                    <a:cubicBezTo>
                      <a:pt x="108" y="91"/>
                      <a:pt x="108" y="91"/>
                      <a:pt x="108" y="91"/>
                    </a:cubicBezTo>
                    <a:cubicBezTo>
                      <a:pt x="108" y="91"/>
                      <a:pt x="108" y="91"/>
                      <a:pt x="108" y="91"/>
                    </a:cubicBezTo>
                    <a:cubicBezTo>
                      <a:pt x="107" y="92"/>
                      <a:pt x="107" y="92"/>
                      <a:pt x="107" y="92"/>
                    </a:cubicBezTo>
                    <a:cubicBezTo>
                      <a:pt x="107" y="92"/>
                      <a:pt x="107" y="92"/>
                      <a:pt x="107" y="92"/>
                    </a:cubicBezTo>
                    <a:cubicBezTo>
                      <a:pt x="106" y="92"/>
                      <a:pt x="106" y="92"/>
                      <a:pt x="106" y="92"/>
                    </a:cubicBezTo>
                    <a:cubicBezTo>
                      <a:pt x="106" y="92"/>
                      <a:pt x="106" y="92"/>
                      <a:pt x="106" y="92"/>
                    </a:cubicBezTo>
                    <a:cubicBezTo>
                      <a:pt x="106" y="92"/>
                      <a:pt x="106" y="92"/>
                      <a:pt x="106" y="92"/>
                    </a:cubicBezTo>
                    <a:cubicBezTo>
                      <a:pt x="105" y="92"/>
                      <a:pt x="105" y="92"/>
                      <a:pt x="105" y="92"/>
                    </a:cubicBezTo>
                    <a:cubicBezTo>
                      <a:pt x="105" y="92"/>
                      <a:pt x="105" y="92"/>
                      <a:pt x="105" y="92"/>
                    </a:cubicBezTo>
                    <a:cubicBezTo>
                      <a:pt x="105" y="93"/>
                      <a:pt x="105" y="93"/>
                      <a:pt x="105" y="93"/>
                    </a:cubicBezTo>
                    <a:cubicBezTo>
                      <a:pt x="105" y="93"/>
                      <a:pt x="105" y="93"/>
                      <a:pt x="105" y="93"/>
                    </a:cubicBezTo>
                    <a:cubicBezTo>
                      <a:pt x="104" y="93"/>
                      <a:pt x="104" y="93"/>
                      <a:pt x="104" y="93"/>
                    </a:cubicBezTo>
                    <a:cubicBezTo>
                      <a:pt x="104" y="93"/>
                      <a:pt x="104" y="93"/>
                      <a:pt x="104" y="93"/>
                    </a:cubicBezTo>
                    <a:cubicBezTo>
                      <a:pt x="104" y="93"/>
                      <a:pt x="104" y="93"/>
                      <a:pt x="104" y="93"/>
                    </a:cubicBezTo>
                    <a:cubicBezTo>
                      <a:pt x="103" y="93"/>
                      <a:pt x="103" y="93"/>
                      <a:pt x="103" y="93"/>
                    </a:cubicBezTo>
                    <a:cubicBezTo>
                      <a:pt x="103" y="93"/>
                      <a:pt x="103" y="93"/>
                      <a:pt x="103" y="93"/>
                    </a:cubicBezTo>
                    <a:cubicBezTo>
                      <a:pt x="103" y="93"/>
                      <a:pt x="103" y="93"/>
                      <a:pt x="103" y="93"/>
                    </a:cubicBezTo>
                    <a:cubicBezTo>
                      <a:pt x="103" y="93"/>
                      <a:pt x="103" y="93"/>
                      <a:pt x="103" y="93"/>
                    </a:cubicBezTo>
                    <a:cubicBezTo>
                      <a:pt x="103" y="93"/>
                      <a:pt x="103" y="93"/>
                      <a:pt x="103" y="93"/>
                    </a:cubicBezTo>
                    <a:cubicBezTo>
                      <a:pt x="103" y="93"/>
                      <a:pt x="103" y="93"/>
                      <a:pt x="103" y="93"/>
                    </a:cubicBezTo>
                    <a:cubicBezTo>
                      <a:pt x="103" y="93"/>
                      <a:pt x="103" y="93"/>
                      <a:pt x="103" y="93"/>
                    </a:cubicBezTo>
                    <a:cubicBezTo>
                      <a:pt x="103" y="93"/>
                      <a:pt x="103" y="93"/>
                      <a:pt x="103" y="93"/>
                    </a:cubicBezTo>
                    <a:cubicBezTo>
                      <a:pt x="103" y="93"/>
                      <a:pt x="103" y="93"/>
                      <a:pt x="103" y="93"/>
                    </a:cubicBezTo>
                    <a:cubicBezTo>
                      <a:pt x="103" y="93"/>
                      <a:pt x="103" y="93"/>
                      <a:pt x="103" y="93"/>
                    </a:cubicBezTo>
                    <a:cubicBezTo>
                      <a:pt x="103" y="93"/>
                      <a:pt x="103" y="93"/>
                      <a:pt x="103" y="93"/>
                    </a:cubicBezTo>
                    <a:cubicBezTo>
                      <a:pt x="103" y="93"/>
                      <a:pt x="103" y="93"/>
                      <a:pt x="103" y="93"/>
                    </a:cubicBezTo>
                    <a:cubicBezTo>
                      <a:pt x="103" y="93"/>
                      <a:pt x="103" y="93"/>
                      <a:pt x="103" y="93"/>
                    </a:cubicBezTo>
                    <a:cubicBezTo>
                      <a:pt x="103" y="94"/>
                      <a:pt x="103" y="94"/>
                      <a:pt x="103" y="94"/>
                    </a:cubicBezTo>
                    <a:cubicBezTo>
                      <a:pt x="102" y="94"/>
                      <a:pt x="102" y="94"/>
                      <a:pt x="102" y="94"/>
                    </a:cubicBezTo>
                    <a:cubicBezTo>
                      <a:pt x="102" y="94"/>
                      <a:pt x="102" y="94"/>
                      <a:pt x="102" y="94"/>
                    </a:cubicBezTo>
                    <a:cubicBezTo>
                      <a:pt x="102" y="94"/>
                      <a:pt x="102" y="94"/>
                      <a:pt x="102" y="94"/>
                    </a:cubicBezTo>
                    <a:cubicBezTo>
                      <a:pt x="103" y="94"/>
                      <a:pt x="103" y="94"/>
                      <a:pt x="103" y="94"/>
                    </a:cubicBezTo>
                    <a:cubicBezTo>
                      <a:pt x="103" y="95"/>
                      <a:pt x="103" y="95"/>
                      <a:pt x="103" y="95"/>
                    </a:cubicBezTo>
                    <a:cubicBezTo>
                      <a:pt x="103" y="95"/>
                      <a:pt x="103" y="95"/>
                      <a:pt x="103" y="95"/>
                    </a:cubicBezTo>
                    <a:cubicBezTo>
                      <a:pt x="103" y="95"/>
                      <a:pt x="103" y="95"/>
                      <a:pt x="103" y="95"/>
                    </a:cubicBezTo>
                    <a:cubicBezTo>
                      <a:pt x="103" y="95"/>
                      <a:pt x="103" y="95"/>
                      <a:pt x="103" y="95"/>
                    </a:cubicBezTo>
                    <a:cubicBezTo>
                      <a:pt x="103" y="96"/>
                      <a:pt x="103" y="96"/>
                      <a:pt x="103" y="96"/>
                    </a:cubicBezTo>
                    <a:cubicBezTo>
                      <a:pt x="102" y="96"/>
                      <a:pt x="102" y="96"/>
                      <a:pt x="102" y="96"/>
                    </a:cubicBezTo>
                    <a:cubicBezTo>
                      <a:pt x="102" y="95"/>
                      <a:pt x="102" y="95"/>
                      <a:pt x="102" y="95"/>
                    </a:cubicBezTo>
                    <a:cubicBezTo>
                      <a:pt x="102" y="95"/>
                      <a:pt x="102" y="95"/>
                      <a:pt x="102" y="95"/>
                    </a:cubicBezTo>
                    <a:cubicBezTo>
                      <a:pt x="102" y="96"/>
                      <a:pt x="102" y="96"/>
                      <a:pt x="102" y="96"/>
                    </a:cubicBezTo>
                    <a:cubicBezTo>
                      <a:pt x="102" y="96"/>
                      <a:pt x="102" y="96"/>
                      <a:pt x="102" y="96"/>
                    </a:cubicBezTo>
                    <a:cubicBezTo>
                      <a:pt x="102" y="95"/>
                      <a:pt x="102" y="95"/>
                      <a:pt x="102" y="95"/>
                    </a:cubicBezTo>
                    <a:cubicBezTo>
                      <a:pt x="102" y="95"/>
                      <a:pt x="102" y="95"/>
                      <a:pt x="102" y="95"/>
                    </a:cubicBezTo>
                    <a:cubicBezTo>
                      <a:pt x="101" y="95"/>
                      <a:pt x="101" y="95"/>
                      <a:pt x="101" y="95"/>
                    </a:cubicBezTo>
                    <a:cubicBezTo>
                      <a:pt x="101" y="94"/>
                      <a:pt x="101" y="94"/>
                      <a:pt x="101" y="94"/>
                    </a:cubicBezTo>
                    <a:cubicBezTo>
                      <a:pt x="101" y="94"/>
                      <a:pt x="101" y="94"/>
                      <a:pt x="101" y="94"/>
                    </a:cubicBezTo>
                    <a:cubicBezTo>
                      <a:pt x="101" y="94"/>
                      <a:pt x="101" y="94"/>
                      <a:pt x="101" y="94"/>
                    </a:cubicBezTo>
                    <a:cubicBezTo>
                      <a:pt x="101" y="93"/>
                      <a:pt x="101" y="93"/>
                      <a:pt x="101" y="93"/>
                    </a:cubicBezTo>
                    <a:cubicBezTo>
                      <a:pt x="102" y="93"/>
                      <a:pt x="102" y="93"/>
                      <a:pt x="102" y="93"/>
                    </a:cubicBezTo>
                    <a:cubicBezTo>
                      <a:pt x="102" y="93"/>
                      <a:pt x="102" y="93"/>
                      <a:pt x="102" y="93"/>
                    </a:cubicBezTo>
                    <a:cubicBezTo>
                      <a:pt x="101" y="93"/>
                      <a:pt x="101" y="93"/>
                      <a:pt x="101" y="93"/>
                    </a:cubicBezTo>
                    <a:cubicBezTo>
                      <a:pt x="101" y="93"/>
                      <a:pt x="101" y="93"/>
                      <a:pt x="101" y="93"/>
                    </a:cubicBezTo>
                    <a:cubicBezTo>
                      <a:pt x="101" y="93"/>
                      <a:pt x="101" y="93"/>
                      <a:pt x="101" y="93"/>
                    </a:cubicBezTo>
                    <a:cubicBezTo>
                      <a:pt x="100" y="93"/>
                      <a:pt x="100" y="93"/>
                      <a:pt x="100" y="93"/>
                    </a:cubicBezTo>
                    <a:cubicBezTo>
                      <a:pt x="100" y="93"/>
                      <a:pt x="100" y="93"/>
                      <a:pt x="100" y="93"/>
                    </a:cubicBezTo>
                    <a:cubicBezTo>
                      <a:pt x="100" y="93"/>
                      <a:pt x="100" y="93"/>
                      <a:pt x="100" y="93"/>
                    </a:cubicBezTo>
                    <a:cubicBezTo>
                      <a:pt x="99" y="93"/>
                      <a:pt x="99" y="93"/>
                      <a:pt x="99" y="93"/>
                    </a:cubicBezTo>
                    <a:cubicBezTo>
                      <a:pt x="99" y="93"/>
                      <a:pt x="99" y="93"/>
                      <a:pt x="99" y="93"/>
                    </a:cubicBezTo>
                    <a:cubicBezTo>
                      <a:pt x="99" y="92"/>
                      <a:pt x="99" y="92"/>
                      <a:pt x="99" y="92"/>
                    </a:cubicBezTo>
                    <a:cubicBezTo>
                      <a:pt x="99" y="92"/>
                      <a:pt x="99" y="92"/>
                      <a:pt x="99" y="92"/>
                    </a:cubicBezTo>
                    <a:cubicBezTo>
                      <a:pt x="99" y="92"/>
                      <a:pt x="99" y="92"/>
                      <a:pt x="99" y="92"/>
                    </a:cubicBezTo>
                    <a:cubicBezTo>
                      <a:pt x="99" y="93"/>
                      <a:pt x="99" y="93"/>
                      <a:pt x="99" y="93"/>
                    </a:cubicBezTo>
                    <a:cubicBezTo>
                      <a:pt x="98" y="93"/>
                      <a:pt x="98" y="93"/>
                      <a:pt x="98" y="93"/>
                    </a:cubicBezTo>
                    <a:cubicBezTo>
                      <a:pt x="98" y="93"/>
                      <a:pt x="98" y="93"/>
                      <a:pt x="98" y="93"/>
                    </a:cubicBezTo>
                    <a:cubicBezTo>
                      <a:pt x="98" y="93"/>
                      <a:pt x="98" y="93"/>
                      <a:pt x="98" y="93"/>
                    </a:cubicBezTo>
                    <a:cubicBezTo>
                      <a:pt x="98" y="93"/>
                      <a:pt x="98" y="93"/>
                      <a:pt x="98" y="93"/>
                    </a:cubicBezTo>
                    <a:cubicBezTo>
                      <a:pt x="98" y="93"/>
                      <a:pt x="98" y="93"/>
                      <a:pt x="98" y="93"/>
                    </a:cubicBezTo>
                    <a:cubicBezTo>
                      <a:pt x="98" y="93"/>
                      <a:pt x="98" y="93"/>
                      <a:pt x="98" y="93"/>
                    </a:cubicBezTo>
                    <a:cubicBezTo>
                      <a:pt x="97" y="93"/>
                      <a:pt x="97" y="93"/>
                      <a:pt x="97" y="93"/>
                    </a:cubicBezTo>
                    <a:cubicBezTo>
                      <a:pt x="95" y="93"/>
                      <a:pt x="95" y="93"/>
                      <a:pt x="95" y="93"/>
                    </a:cubicBezTo>
                    <a:cubicBezTo>
                      <a:pt x="91" y="91"/>
                      <a:pt x="91" y="91"/>
                      <a:pt x="91" y="91"/>
                    </a:cubicBezTo>
                    <a:cubicBezTo>
                      <a:pt x="84" y="95"/>
                      <a:pt x="84" y="95"/>
                      <a:pt x="84" y="95"/>
                    </a:cubicBezTo>
                    <a:cubicBezTo>
                      <a:pt x="78" y="93"/>
                      <a:pt x="78" y="93"/>
                      <a:pt x="78" y="93"/>
                    </a:cubicBezTo>
                    <a:cubicBezTo>
                      <a:pt x="66" y="84"/>
                      <a:pt x="66" y="84"/>
                      <a:pt x="66" y="84"/>
                    </a:cubicBezTo>
                    <a:cubicBezTo>
                      <a:pt x="40" y="82"/>
                      <a:pt x="40" y="82"/>
                      <a:pt x="40" y="82"/>
                    </a:cubicBezTo>
                    <a:cubicBezTo>
                      <a:pt x="26" y="69"/>
                      <a:pt x="26" y="69"/>
                      <a:pt x="26" y="69"/>
                    </a:cubicBezTo>
                    <a:cubicBezTo>
                      <a:pt x="0" y="57"/>
                      <a:pt x="0" y="57"/>
                      <a:pt x="0" y="57"/>
                    </a:cubicBezTo>
                    <a:cubicBezTo>
                      <a:pt x="2" y="35"/>
                      <a:pt x="2" y="35"/>
                      <a:pt x="2" y="35"/>
                    </a:cubicBezTo>
                    <a:cubicBezTo>
                      <a:pt x="19" y="26"/>
                      <a:pt x="19" y="26"/>
                      <a:pt x="19" y="26"/>
                    </a:cubicBezTo>
                    <a:cubicBezTo>
                      <a:pt x="39" y="21"/>
                      <a:pt x="39" y="21"/>
                      <a:pt x="39" y="21"/>
                    </a:cubicBezTo>
                    <a:cubicBezTo>
                      <a:pt x="41" y="21"/>
                      <a:pt x="41" y="21"/>
                      <a:pt x="41" y="21"/>
                    </a:cubicBezTo>
                    <a:close/>
                    <a:moveTo>
                      <a:pt x="116" y="88"/>
                    </a:moveTo>
                    <a:cubicBezTo>
                      <a:pt x="116" y="88"/>
                      <a:pt x="116" y="88"/>
                      <a:pt x="116" y="88"/>
                    </a:cubicBezTo>
                    <a:cubicBezTo>
                      <a:pt x="116" y="88"/>
                      <a:pt x="116" y="88"/>
                      <a:pt x="116" y="88"/>
                    </a:cubicBezTo>
                    <a:cubicBezTo>
                      <a:pt x="116" y="88"/>
                      <a:pt x="116" y="88"/>
                      <a:pt x="116" y="88"/>
                    </a:cubicBezTo>
                    <a:cubicBezTo>
                      <a:pt x="116" y="88"/>
                      <a:pt x="116" y="88"/>
                      <a:pt x="116" y="88"/>
                    </a:cubicBezTo>
                    <a:cubicBezTo>
                      <a:pt x="116" y="88"/>
                      <a:pt x="116" y="88"/>
                      <a:pt x="116" y="88"/>
                    </a:cubicBezTo>
                    <a:close/>
                    <a:moveTo>
                      <a:pt x="120" y="83"/>
                    </a:moveTo>
                    <a:cubicBezTo>
                      <a:pt x="120" y="83"/>
                      <a:pt x="120" y="83"/>
                      <a:pt x="120" y="83"/>
                    </a:cubicBezTo>
                    <a:cubicBezTo>
                      <a:pt x="121" y="83"/>
                      <a:pt x="121" y="83"/>
                      <a:pt x="121" y="83"/>
                    </a:cubicBezTo>
                    <a:cubicBezTo>
                      <a:pt x="121" y="83"/>
                      <a:pt x="121" y="83"/>
                      <a:pt x="121" y="83"/>
                    </a:cubicBezTo>
                    <a:cubicBezTo>
                      <a:pt x="120" y="82"/>
                      <a:pt x="120" y="82"/>
                      <a:pt x="120" y="82"/>
                    </a:cubicBezTo>
                    <a:cubicBezTo>
                      <a:pt x="120" y="83"/>
                      <a:pt x="120" y="83"/>
                      <a:pt x="120" y="83"/>
                    </a:cubicBezTo>
                    <a:close/>
                    <a:moveTo>
                      <a:pt x="123" y="70"/>
                    </a:moveTo>
                    <a:cubicBezTo>
                      <a:pt x="124" y="71"/>
                      <a:pt x="124" y="71"/>
                      <a:pt x="124" y="71"/>
                    </a:cubicBezTo>
                    <a:cubicBezTo>
                      <a:pt x="124" y="71"/>
                      <a:pt x="124" y="71"/>
                      <a:pt x="124" y="71"/>
                    </a:cubicBezTo>
                    <a:cubicBezTo>
                      <a:pt x="124" y="71"/>
                      <a:pt x="124" y="71"/>
                      <a:pt x="124" y="71"/>
                    </a:cubicBezTo>
                    <a:cubicBezTo>
                      <a:pt x="124" y="71"/>
                      <a:pt x="124" y="71"/>
                      <a:pt x="124" y="71"/>
                    </a:cubicBezTo>
                    <a:cubicBezTo>
                      <a:pt x="124" y="70"/>
                      <a:pt x="124" y="70"/>
                      <a:pt x="124" y="70"/>
                    </a:cubicBezTo>
                    <a:cubicBezTo>
                      <a:pt x="124" y="71"/>
                      <a:pt x="124" y="71"/>
                      <a:pt x="124" y="71"/>
                    </a:cubicBezTo>
                    <a:cubicBezTo>
                      <a:pt x="123" y="70"/>
                      <a:pt x="123" y="70"/>
                      <a:pt x="123" y="70"/>
                    </a:cubicBezTo>
                    <a:close/>
                    <a:moveTo>
                      <a:pt x="121" y="66"/>
                    </a:moveTo>
                    <a:cubicBezTo>
                      <a:pt x="121" y="67"/>
                      <a:pt x="121" y="67"/>
                      <a:pt x="121" y="67"/>
                    </a:cubicBezTo>
                    <a:cubicBezTo>
                      <a:pt x="121" y="67"/>
                      <a:pt x="121" y="67"/>
                      <a:pt x="121" y="67"/>
                    </a:cubicBezTo>
                    <a:cubicBezTo>
                      <a:pt x="122" y="67"/>
                      <a:pt x="122" y="67"/>
                      <a:pt x="122" y="67"/>
                    </a:cubicBezTo>
                    <a:cubicBezTo>
                      <a:pt x="122" y="67"/>
                      <a:pt x="122" y="67"/>
                      <a:pt x="122" y="67"/>
                    </a:cubicBezTo>
                    <a:cubicBezTo>
                      <a:pt x="122" y="67"/>
                      <a:pt x="122" y="67"/>
                      <a:pt x="122" y="67"/>
                    </a:cubicBezTo>
                    <a:cubicBezTo>
                      <a:pt x="122" y="67"/>
                      <a:pt x="122" y="67"/>
                      <a:pt x="122" y="67"/>
                    </a:cubicBezTo>
                    <a:cubicBezTo>
                      <a:pt x="122" y="66"/>
                      <a:pt x="122" y="66"/>
                      <a:pt x="122" y="66"/>
                    </a:cubicBezTo>
                    <a:cubicBezTo>
                      <a:pt x="121" y="66"/>
                      <a:pt x="121" y="66"/>
                      <a:pt x="121" y="66"/>
                    </a:cubicBezTo>
                    <a:close/>
                    <a:moveTo>
                      <a:pt x="124" y="92"/>
                    </a:moveTo>
                    <a:cubicBezTo>
                      <a:pt x="124" y="92"/>
                      <a:pt x="124" y="92"/>
                      <a:pt x="124" y="92"/>
                    </a:cubicBezTo>
                    <a:cubicBezTo>
                      <a:pt x="124" y="92"/>
                      <a:pt x="124" y="92"/>
                      <a:pt x="124" y="92"/>
                    </a:cubicBezTo>
                    <a:cubicBezTo>
                      <a:pt x="124" y="91"/>
                      <a:pt x="124" y="91"/>
                      <a:pt x="124" y="91"/>
                    </a:cubicBezTo>
                    <a:cubicBezTo>
                      <a:pt x="124" y="91"/>
                      <a:pt x="124" y="91"/>
                      <a:pt x="124" y="91"/>
                    </a:cubicBezTo>
                    <a:cubicBezTo>
                      <a:pt x="124" y="90"/>
                      <a:pt x="124" y="90"/>
                      <a:pt x="124" y="90"/>
                    </a:cubicBezTo>
                    <a:cubicBezTo>
                      <a:pt x="125" y="90"/>
                      <a:pt x="125" y="90"/>
                      <a:pt x="125" y="90"/>
                    </a:cubicBezTo>
                    <a:cubicBezTo>
                      <a:pt x="125" y="89"/>
                      <a:pt x="125" y="89"/>
                      <a:pt x="125" y="89"/>
                    </a:cubicBezTo>
                    <a:cubicBezTo>
                      <a:pt x="125" y="88"/>
                      <a:pt x="125" y="88"/>
                      <a:pt x="125" y="88"/>
                    </a:cubicBezTo>
                    <a:cubicBezTo>
                      <a:pt x="125" y="88"/>
                      <a:pt x="125" y="88"/>
                      <a:pt x="125" y="88"/>
                    </a:cubicBezTo>
                    <a:cubicBezTo>
                      <a:pt x="125" y="88"/>
                      <a:pt x="125" y="88"/>
                      <a:pt x="125" y="88"/>
                    </a:cubicBezTo>
                    <a:cubicBezTo>
                      <a:pt x="125" y="87"/>
                      <a:pt x="125" y="87"/>
                      <a:pt x="125" y="87"/>
                    </a:cubicBezTo>
                    <a:cubicBezTo>
                      <a:pt x="125" y="87"/>
                      <a:pt x="125" y="87"/>
                      <a:pt x="125" y="87"/>
                    </a:cubicBezTo>
                    <a:cubicBezTo>
                      <a:pt x="125" y="86"/>
                      <a:pt x="125" y="86"/>
                      <a:pt x="125" y="86"/>
                    </a:cubicBezTo>
                    <a:cubicBezTo>
                      <a:pt x="125" y="86"/>
                      <a:pt x="125" y="86"/>
                      <a:pt x="125" y="86"/>
                    </a:cubicBezTo>
                    <a:cubicBezTo>
                      <a:pt x="125" y="85"/>
                      <a:pt x="125" y="85"/>
                      <a:pt x="125" y="85"/>
                    </a:cubicBezTo>
                    <a:cubicBezTo>
                      <a:pt x="126" y="84"/>
                      <a:pt x="126" y="84"/>
                      <a:pt x="126" y="84"/>
                    </a:cubicBezTo>
                    <a:cubicBezTo>
                      <a:pt x="126" y="84"/>
                      <a:pt x="126" y="84"/>
                      <a:pt x="126" y="84"/>
                    </a:cubicBezTo>
                    <a:cubicBezTo>
                      <a:pt x="126" y="84"/>
                      <a:pt x="126" y="84"/>
                      <a:pt x="126" y="84"/>
                    </a:cubicBezTo>
                    <a:cubicBezTo>
                      <a:pt x="125" y="83"/>
                      <a:pt x="125" y="83"/>
                      <a:pt x="125" y="83"/>
                    </a:cubicBezTo>
                    <a:cubicBezTo>
                      <a:pt x="125" y="83"/>
                      <a:pt x="125" y="83"/>
                      <a:pt x="125" y="83"/>
                    </a:cubicBezTo>
                    <a:cubicBezTo>
                      <a:pt x="125" y="83"/>
                      <a:pt x="125" y="83"/>
                      <a:pt x="125" y="83"/>
                    </a:cubicBezTo>
                    <a:cubicBezTo>
                      <a:pt x="124" y="83"/>
                      <a:pt x="124" y="83"/>
                      <a:pt x="124" y="83"/>
                    </a:cubicBezTo>
                    <a:cubicBezTo>
                      <a:pt x="124" y="83"/>
                      <a:pt x="124" y="83"/>
                      <a:pt x="124" y="83"/>
                    </a:cubicBezTo>
                    <a:cubicBezTo>
                      <a:pt x="124" y="83"/>
                      <a:pt x="124" y="83"/>
                      <a:pt x="124" y="83"/>
                    </a:cubicBezTo>
                    <a:cubicBezTo>
                      <a:pt x="124" y="83"/>
                      <a:pt x="124" y="83"/>
                      <a:pt x="124" y="83"/>
                    </a:cubicBezTo>
                    <a:cubicBezTo>
                      <a:pt x="123" y="84"/>
                      <a:pt x="123" y="84"/>
                      <a:pt x="123" y="84"/>
                    </a:cubicBezTo>
                    <a:cubicBezTo>
                      <a:pt x="123" y="85"/>
                      <a:pt x="123" y="85"/>
                      <a:pt x="123" y="85"/>
                    </a:cubicBezTo>
                    <a:cubicBezTo>
                      <a:pt x="123" y="85"/>
                      <a:pt x="123" y="85"/>
                      <a:pt x="123" y="85"/>
                    </a:cubicBezTo>
                    <a:cubicBezTo>
                      <a:pt x="123" y="85"/>
                      <a:pt x="123" y="85"/>
                      <a:pt x="123" y="85"/>
                    </a:cubicBezTo>
                    <a:cubicBezTo>
                      <a:pt x="123" y="85"/>
                      <a:pt x="123" y="85"/>
                      <a:pt x="123" y="85"/>
                    </a:cubicBezTo>
                    <a:cubicBezTo>
                      <a:pt x="122" y="86"/>
                      <a:pt x="122" y="86"/>
                      <a:pt x="122" y="86"/>
                    </a:cubicBezTo>
                    <a:cubicBezTo>
                      <a:pt x="122" y="87"/>
                      <a:pt x="122" y="87"/>
                      <a:pt x="122" y="87"/>
                    </a:cubicBezTo>
                    <a:cubicBezTo>
                      <a:pt x="122" y="87"/>
                      <a:pt x="122" y="87"/>
                      <a:pt x="122" y="87"/>
                    </a:cubicBezTo>
                    <a:cubicBezTo>
                      <a:pt x="122" y="87"/>
                      <a:pt x="122" y="87"/>
                      <a:pt x="122" y="87"/>
                    </a:cubicBezTo>
                    <a:cubicBezTo>
                      <a:pt x="122" y="88"/>
                      <a:pt x="122" y="88"/>
                      <a:pt x="122" y="88"/>
                    </a:cubicBezTo>
                    <a:cubicBezTo>
                      <a:pt x="122" y="89"/>
                      <a:pt x="122" y="89"/>
                      <a:pt x="122" y="89"/>
                    </a:cubicBezTo>
                    <a:cubicBezTo>
                      <a:pt x="122" y="89"/>
                      <a:pt x="122" y="89"/>
                      <a:pt x="122" y="89"/>
                    </a:cubicBezTo>
                    <a:cubicBezTo>
                      <a:pt x="122" y="89"/>
                      <a:pt x="122" y="89"/>
                      <a:pt x="122" y="89"/>
                    </a:cubicBezTo>
                    <a:cubicBezTo>
                      <a:pt x="122" y="89"/>
                      <a:pt x="122" y="89"/>
                      <a:pt x="122" y="89"/>
                    </a:cubicBezTo>
                    <a:cubicBezTo>
                      <a:pt x="122" y="89"/>
                      <a:pt x="122" y="89"/>
                      <a:pt x="122" y="89"/>
                    </a:cubicBezTo>
                    <a:cubicBezTo>
                      <a:pt x="123" y="90"/>
                      <a:pt x="123" y="90"/>
                      <a:pt x="123" y="90"/>
                    </a:cubicBezTo>
                    <a:cubicBezTo>
                      <a:pt x="123" y="90"/>
                      <a:pt x="123" y="90"/>
                      <a:pt x="123" y="90"/>
                    </a:cubicBezTo>
                    <a:cubicBezTo>
                      <a:pt x="123" y="90"/>
                      <a:pt x="123" y="90"/>
                      <a:pt x="123" y="90"/>
                    </a:cubicBezTo>
                    <a:cubicBezTo>
                      <a:pt x="123" y="90"/>
                      <a:pt x="123" y="90"/>
                      <a:pt x="123" y="90"/>
                    </a:cubicBezTo>
                    <a:cubicBezTo>
                      <a:pt x="124" y="91"/>
                      <a:pt x="124" y="91"/>
                      <a:pt x="124" y="91"/>
                    </a:cubicBezTo>
                    <a:cubicBezTo>
                      <a:pt x="124" y="91"/>
                      <a:pt x="124" y="91"/>
                      <a:pt x="124" y="91"/>
                    </a:cubicBezTo>
                    <a:cubicBezTo>
                      <a:pt x="124" y="92"/>
                      <a:pt x="124" y="92"/>
                      <a:pt x="124" y="92"/>
                    </a:cubicBezTo>
                    <a:close/>
                    <a:moveTo>
                      <a:pt x="103" y="94"/>
                    </a:moveTo>
                    <a:cubicBezTo>
                      <a:pt x="103" y="94"/>
                      <a:pt x="103" y="94"/>
                      <a:pt x="103" y="94"/>
                    </a:cubicBezTo>
                    <a:cubicBezTo>
                      <a:pt x="103" y="94"/>
                      <a:pt x="103" y="94"/>
                      <a:pt x="103" y="94"/>
                    </a:cubicBezTo>
                    <a:cubicBezTo>
                      <a:pt x="104" y="94"/>
                      <a:pt x="104" y="94"/>
                      <a:pt x="104" y="94"/>
                    </a:cubicBezTo>
                    <a:cubicBezTo>
                      <a:pt x="104" y="94"/>
                      <a:pt x="104" y="94"/>
                      <a:pt x="104" y="94"/>
                    </a:cubicBezTo>
                    <a:cubicBezTo>
                      <a:pt x="103" y="94"/>
                      <a:pt x="103" y="94"/>
                      <a:pt x="103" y="94"/>
                    </a:cubicBezTo>
                    <a:cubicBezTo>
                      <a:pt x="103" y="94"/>
                      <a:pt x="103" y="94"/>
                      <a:pt x="103" y="94"/>
                    </a:cubicBezTo>
                    <a:close/>
                    <a:moveTo>
                      <a:pt x="103" y="96"/>
                    </a:moveTo>
                    <a:cubicBezTo>
                      <a:pt x="102" y="96"/>
                      <a:pt x="102" y="96"/>
                      <a:pt x="102" y="96"/>
                    </a:cubicBezTo>
                    <a:cubicBezTo>
                      <a:pt x="102" y="96"/>
                      <a:pt x="102" y="96"/>
                      <a:pt x="102" y="96"/>
                    </a:cubicBezTo>
                    <a:cubicBezTo>
                      <a:pt x="102" y="96"/>
                      <a:pt x="102" y="96"/>
                      <a:pt x="102" y="96"/>
                    </a:cubicBezTo>
                    <a:cubicBezTo>
                      <a:pt x="101" y="96"/>
                      <a:pt x="101" y="96"/>
                      <a:pt x="101" y="96"/>
                    </a:cubicBezTo>
                    <a:cubicBezTo>
                      <a:pt x="101" y="96"/>
                      <a:pt x="101" y="96"/>
                      <a:pt x="101" y="96"/>
                    </a:cubicBezTo>
                    <a:cubicBezTo>
                      <a:pt x="101" y="97"/>
                      <a:pt x="101" y="97"/>
                      <a:pt x="101" y="97"/>
                    </a:cubicBezTo>
                    <a:cubicBezTo>
                      <a:pt x="101" y="97"/>
                      <a:pt x="101" y="97"/>
                      <a:pt x="101" y="97"/>
                    </a:cubicBezTo>
                    <a:cubicBezTo>
                      <a:pt x="100" y="97"/>
                      <a:pt x="100" y="97"/>
                      <a:pt x="100" y="97"/>
                    </a:cubicBezTo>
                    <a:cubicBezTo>
                      <a:pt x="99" y="98"/>
                      <a:pt x="99" y="98"/>
                      <a:pt x="99" y="98"/>
                    </a:cubicBezTo>
                    <a:cubicBezTo>
                      <a:pt x="100" y="98"/>
                      <a:pt x="100" y="98"/>
                      <a:pt x="100" y="98"/>
                    </a:cubicBezTo>
                    <a:cubicBezTo>
                      <a:pt x="100" y="99"/>
                      <a:pt x="100" y="99"/>
                      <a:pt x="100" y="99"/>
                    </a:cubicBezTo>
                    <a:cubicBezTo>
                      <a:pt x="100" y="99"/>
                      <a:pt x="100" y="99"/>
                      <a:pt x="100" y="99"/>
                    </a:cubicBezTo>
                    <a:cubicBezTo>
                      <a:pt x="100" y="100"/>
                      <a:pt x="100" y="100"/>
                      <a:pt x="100" y="100"/>
                    </a:cubicBezTo>
                    <a:cubicBezTo>
                      <a:pt x="100" y="100"/>
                      <a:pt x="100" y="100"/>
                      <a:pt x="100" y="100"/>
                    </a:cubicBezTo>
                    <a:cubicBezTo>
                      <a:pt x="101" y="100"/>
                      <a:pt x="101" y="100"/>
                      <a:pt x="101" y="100"/>
                    </a:cubicBezTo>
                    <a:cubicBezTo>
                      <a:pt x="101" y="100"/>
                      <a:pt x="101" y="100"/>
                      <a:pt x="101" y="100"/>
                    </a:cubicBezTo>
                    <a:cubicBezTo>
                      <a:pt x="101" y="100"/>
                      <a:pt x="101" y="100"/>
                      <a:pt x="101" y="100"/>
                    </a:cubicBezTo>
                    <a:cubicBezTo>
                      <a:pt x="102" y="100"/>
                      <a:pt x="102" y="100"/>
                      <a:pt x="102" y="100"/>
                    </a:cubicBezTo>
                    <a:cubicBezTo>
                      <a:pt x="102" y="100"/>
                      <a:pt x="102" y="100"/>
                      <a:pt x="102" y="100"/>
                    </a:cubicBezTo>
                    <a:cubicBezTo>
                      <a:pt x="102" y="100"/>
                      <a:pt x="102" y="100"/>
                      <a:pt x="102" y="100"/>
                    </a:cubicBezTo>
                    <a:cubicBezTo>
                      <a:pt x="102" y="100"/>
                      <a:pt x="102" y="100"/>
                      <a:pt x="102" y="100"/>
                    </a:cubicBezTo>
                    <a:cubicBezTo>
                      <a:pt x="103" y="100"/>
                      <a:pt x="103" y="100"/>
                      <a:pt x="103" y="100"/>
                    </a:cubicBezTo>
                    <a:cubicBezTo>
                      <a:pt x="103" y="100"/>
                      <a:pt x="103" y="100"/>
                      <a:pt x="103" y="100"/>
                    </a:cubicBezTo>
                    <a:cubicBezTo>
                      <a:pt x="103" y="99"/>
                      <a:pt x="103" y="99"/>
                      <a:pt x="103" y="99"/>
                    </a:cubicBezTo>
                    <a:cubicBezTo>
                      <a:pt x="103" y="99"/>
                      <a:pt x="103" y="99"/>
                      <a:pt x="103" y="99"/>
                    </a:cubicBezTo>
                    <a:cubicBezTo>
                      <a:pt x="104" y="99"/>
                      <a:pt x="104" y="99"/>
                      <a:pt x="104" y="99"/>
                    </a:cubicBezTo>
                    <a:cubicBezTo>
                      <a:pt x="104" y="99"/>
                      <a:pt x="104" y="99"/>
                      <a:pt x="104" y="99"/>
                    </a:cubicBezTo>
                    <a:cubicBezTo>
                      <a:pt x="104" y="98"/>
                      <a:pt x="104" y="98"/>
                      <a:pt x="104" y="98"/>
                    </a:cubicBezTo>
                    <a:cubicBezTo>
                      <a:pt x="104" y="98"/>
                      <a:pt x="104" y="98"/>
                      <a:pt x="104" y="98"/>
                    </a:cubicBezTo>
                    <a:cubicBezTo>
                      <a:pt x="104" y="98"/>
                      <a:pt x="104" y="98"/>
                      <a:pt x="104" y="98"/>
                    </a:cubicBezTo>
                    <a:cubicBezTo>
                      <a:pt x="104" y="97"/>
                      <a:pt x="104" y="97"/>
                      <a:pt x="104" y="97"/>
                    </a:cubicBezTo>
                    <a:cubicBezTo>
                      <a:pt x="104" y="96"/>
                      <a:pt x="104" y="96"/>
                      <a:pt x="104" y="96"/>
                    </a:cubicBezTo>
                    <a:cubicBezTo>
                      <a:pt x="104" y="96"/>
                      <a:pt x="104" y="96"/>
                      <a:pt x="104" y="96"/>
                    </a:cubicBezTo>
                    <a:cubicBezTo>
                      <a:pt x="103" y="96"/>
                      <a:pt x="103" y="96"/>
                      <a:pt x="103" y="96"/>
                    </a:cubicBezTo>
                    <a:cubicBezTo>
                      <a:pt x="103" y="96"/>
                      <a:pt x="103" y="96"/>
                      <a:pt x="103" y="96"/>
                    </a:cubicBezTo>
                    <a:cubicBezTo>
                      <a:pt x="103" y="96"/>
                      <a:pt x="103" y="96"/>
                      <a:pt x="103" y="96"/>
                    </a:cubicBezTo>
                    <a:close/>
                  </a:path>
                </a:pathLst>
              </a:custGeom>
              <a:grpFill/>
              <a:ln w="0">
                <a:solidFill>
                  <a:srgbClr val="B2B2B2"/>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467" name="Freeform 48">
                <a:extLst>
                  <a:ext uri="{FF2B5EF4-FFF2-40B4-BE49-F238E27FC236}">
                    <a16:creationId xmlns:a16="http://schemas.microsoft.com/office/drawing/2014/main" id="{289A6107-1CFC-5C8E-281A-B6101037F7FF}"/>
                  </a:ext>
                </a:extLst>
              </p:cNvPr>
              <p:cNvSpPr>
                <a:spLocks noEditPoints="1"/>
              </p:cNvSpPr>
              <p:nvPr/>
            </p:nvSpPr>
            <p:spPr bwMode="auto">
              <a:xfrm>
                <a:off x="6044111" y="3184967"/>
                <a:ext cx="345163" cy="118401"/>
              </a:xfrm>
              <a:custGeom>
                <a:avLst/>
                <a:gdLst>
                  <a:gd name="T0" fmla="*/ 210 w 344"/>
                  <a:gd name="T1" fmla="*/ 84 h 118"/>
                  <a:gd name="T2" fmla="*/ 8 w 344"/>
                  <a:gd name="T3" fmla="*/ 34 h 118"/>
                  <a:gd name="T4" fmla="*/ 0 w 344"/>
                  <a:gd name="T5" fmla="*/ 34 h 118"/>
                  <a:gd name="T6" fmla="*/ 185 w 344"/>
                  <a:gd name="T7" fmla="*/ 118 h 118"/>
                  <a:gd name="T8" fmla="*/ 202 w 344"/>
                  <a:gd name="T9" fmla="*/ 118 h 118"/>
                  <a:gd name="T10" fmla="*/ 235 w 344"/>
                  <a:gd name="T11" fmla="*/ 109 h 118"/>
                  <a:gd name="T12" fmla="*/ 260 w 344"/>
                  <a:gd name="T13" fmla="*/ 109 h 118"/>
                  <a:gd name="T14" fmla="*/ 277 w 344"/>
                  <a:gd name="T15" fmla="*/ 67 h 118"/>
                  <a:gd name="T16" fmla="*/ 286 w 344"/>
                  <a:gd name="T17" fmla="*/ 51 h 118"/>
                  <a:gd name="T18" fmla="*/ 311 w 344"/>
                  <a:gd name="T19" fmla="*/ 59 h 118"/>
                  <a:gd name="T20" fmla="*/ 328 w 344"/>
                  <a:gd name="T21" fmla="*/ 59 h 118"/>
                  <a:gd name="T22" fmla="*/ 336 w 344"/>
                  <a:gd name="T23" fmla="*/ 42 h 118"/>
                  <a:gd name="T24" fmla="*/ 336 w 344"/>
                  <a:gd name="T25" fmla="*/ 34 h 118"/>
                  <a:gd name="T26" fmla="*/ 319 w 344"/>
                  <a:gd name="T27" fmla="*/ 34 h 118"/>
                  <a:gd name="T28" fmla="*/ 311 w 344"/>
                  <a:gd name="T29" fmla="*/ 25 h 118"/>
                  <a:gd name="T30" fmla="*/ 311 w 344"/>
                  <a:gd name="T31" fmla="*/ 17 h 118"/>
                  <a:gd name="T32" fmla="*/ 302 w 344"/>
                  <a:gd name="T33" fmla="*/ 9 h 118"/>
                  <a:gd name="T34" fmla="*/ 294 w 344"/>
                  <a:gd name="T35" fmla="*/ 9 h 118"/>
                  <a:gd name="T36" fmla="*/ 286 w 344"/>
                  <a:gd name="T37" fmla="*/ 25 h 118"/>
                  <a:gd name="T38" fmla="*/ 269 w 344"/>
                  <a:gd name="T39" fmla="*/ 42 h 118"/>
                  <a:gd name="T40" fmla="*/ 277 w 344"/>
                  <a:gd name="T41" fmla="*/ 42 h 118"/>
                  <a:gd name="T42" fmla="*/ 269 w 344"/>
                  <a:gd name="T43" fmla="*/ 59 h 118"/>
                  <a:gd name="T44" fmla="*/ 269 w 344"/>
                  <a:gd name="T45" fmla="*/ 51 h 118"/>
                  <a:gd name="T46" fmla="*/ 260 w 344"/>
                  <a:gd name="T47" fmla="*/ 59 h 118"/>
                  <a:gd name="T48" fmla="*/ 252 w 344"/>
                  <a:gd name="T49" fmla="*/ 59 h 118"/>
                  <a:gd name="T50" fmla="*/ 235 w 344"/>
                  <a:gd name="T51" fmla="*/ 76 h 118"/>
                  <a:gd name="T52" fmla="*/ 218 w 344"/>
                  <a:gd name="T53" fmla="*/ 93 h 118"/>
                  <a:gd name="T54" fmla="*/ 202 w 344"/>
                  <a:gd name="T55" fmla="*/ 101 h 118"/>
                  <a:gd name="T56" fmla="*/ 185 w 344"/>
                  <a:gd name="T57" fmla="*/ 109 h 118"/>
                  <a:gd name="T58" fmla="*/ 176 w 344"/>
                  <a:gd name="T59" fmla="*/ 101 h 118"/>
                  <a:gd name="T60" fmla="*/ 302 w 344"/>
                  <a:gd name="T61" fmla="*/ 0 h 118"/>
                  <a:gd name="T62" fmla="*/ 302 w 344"/>
                  <a:gd name="T63" fmla="*/ 0 h 118"/>
                  <a:gd name="T64" fmla="*/ 202 w 344"/>
                  <a:gd name="T65" fmla="*/ 93 h 118"/>
                  <a:gd name="T66" fmla="*/ 210 w 344"/>
                  <a:gd name="T67" fmla="*/ 93 h 118"/>
                  <a:gd name="T68" fmla="*/ 210 w 344"/>
                  <a:gd name="T69" fmla="*/ 84 h 118"/>
                  <a:gd name="T70" fmla="*/ 210 w 344"/>
                  <a:gd name="T71" fmla="*/ 84 h 118"/>
                  <a:gd name="T72" fmla="*/ 8 w 344"/>
                  <a:gd name="T73" fmla="*/ 9 h 118"/>
                  <a:gd name="T74" fmla="*/ 17 w 344"/>
                  <a:gd name="T75" fmla="*/ 17 h 118"/>
                  <a:gd name="T76" fmla="*/ 25 w 344"/>
                  <a:gd name="T77" fmla="*/ 25 h 118"/>
                  <a:gd name="T78" fmla="*/ 34 w 344"/>
                  <a:gd name="T79" fmla="*/ 25 h 118"/>
                  <a:gd name="T80" fmla="*/ 42 w 344"/>
                  <a:gd name="T81" fmla="*/ 17 h 118"/>
                  <a:gd name="T82" fmla="*/ 59 w 344"/>
                  <a:gd name="T83" fmla="*/ 51 h 118"/>
                  <a:gd name="T84" fmla="*/ 67 w 344"/>
                  <a:gd name="T85" fmla="*/ 76 h 118"/>
                  <a:gd name="T86" fmla="*/ 76 w 344"/>
                  <a:gd name="T87" fmla="*/ 84 h 118"/>
                  <a:gd name="T88" fmla="*/ 76 w 344"/>
                  <a:gd name="T89" fmla="*/ 101 h 118"/>
                  <a:gd name="T90" fmla="*/ 76 w 344"/>
                  <a:gd name="T91" fmla="*/ 109 h 118"/>
                  <a:gd name="T92" fmla="*/ 76 w 344"/>
                  <a:gd name="T93" fmla="*/ 109 h 118"/>
                  <a:gd name="T94" fmla="*/ 67 w 344"/>
                  <a:gd name="T95" fmla="*/ 109 h 118"/>
                  <a:gd name="T96" fmla="*/ 50 w 344"/>
                  <a:gd name="T97" fmla="*/ 101 h 118"/>
                  <a:gd name="T98" fmla="*/ 34 w 344"/>
                  <a:gd name="T99" fmla="*/ 84 h 118"/>
                  <a:gd name="T100" fmla="*/ 25 w 344"/>
                  <a:gd name="T101" fmla="*/ 76 h 118"/>
                  <a:gd name="T102" fmla="*/ 17 w 344"/>
                  <a:gd name="T103" fmla="*/ 59 h 118"/>
                  <a:gd name="T104" fmla="*/ 8 w 344"/>
                  <a:gd name="T105" fmla="*/ 42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44" h="118">
                    <a:moveTo>
                      <a:pt x="210" y="84"/>
                    </a:moveTo>
                    <a:lnTo>
                      <a:pt x="210" y="93"/>
                    </a:lnTo>
                    <a:lnTo>
                      <a:pt x="210" y="93"/>
                    </a:lnTo>
                    <a:lnTo>
                      <a:pt x="210" y="84"/>
                    </a:lnTo>
                    <a:lnTo>
                      <a:pt x="210" y="84"/>
                    </a:lnTo>
                    <a:lnTo>
                      <a:pt x="210" y="84"/>
                    </a:lnTo>
                    <a:lnTo>
                      <a:pt x="210" y="84"/>
                    </a:lnTo>
                    <a:close/>
                    <a:moveTo>
                      <a:pt x="0" y="34"/>
                    </a:moveTo>
                    <a:lnTo>
                      <a:pt x="8" y="34"/>
                    </a:lnTo>
                    <a:lnTo>
                      <a:pt x="8" y="34"/>
                    </a:lnTo>
                    <a:lnTo>
                      <a:pt x="8" y="34"/>
                    </a:lnTo>
                    <a:lnTo>
                      <a:pt x="8" y="34"/>
                    </a:lnTo>
                    <a:lnTo>
                      <a:pt x="8" y="34"/>
                    </a:lnTo>
                    <a:lnTo>
                      <a:pt x="0" y="34"/>
                    </a:lnTo>
                    <a:lnTo>
                      <a:pt x="0" y="34"/>
                    </a:lnTo>
                    <a:close/>
                    <a:moveTo>
                      <a:pt x="176" y="101"/>
                    </a:moveTo>
                    <a:lnTo>
                      <a:pt x="176" y="109"/>
                    </a:lnTo>
                    <a:lnTo>
                      <a:pt x="185" y="109"/>
                    </a:lnTo>
                    <a:lnTo>
                      <a:pt x="185" y="109"/>
                    </a:lnTo>
                    <a:lnTo>
                      <a:pt x="185" y="118"/>
                    </a:lnTo>
                    <a:lnTo>
                      <a:pt x="193" y="118"/>
                    </a:lnTo>
                    <a:lnTo>
                      <a:pt x="193" y="118"/>
                    </a:lnTo>
                    <a:lnTo>
                      <a:pt x="202" y="118"/>
                    </a:lnTo>
                    <a:lnTo>
                      <a:pt x="202" y="118"/>
                    </a:lnTo>
                    <a:lnTo>
                      <a:pt x="202" y="118"/>
                    </a:lnTo>
                    <a:lnTo>
                      <a:pt x="202" y="118"/>
                    </a:lnTo>
                    <a:lnTo>
                      <a:pt x="218" y="118"/>
                    </a:lnTo>
                    <a:lnTo>
                      <a:pt x="227" y="109"/>
                    </a:lnTo>
                    <a:lnTo>
                      <a:pt x="227" y="109"/>
                    </a:lnTo>
                    <a:lnTo>
                      <a:pt x="235" y="109"/>
                    </a:lnTo>
                    <a:lnTo>
                      <a:pt x="244" y="109"/>
                    </a:lnTo>
                    <a:lnTo>
                      <a:pt x="244" y="109"/>
                    </a:lnTo>
                    <a:lnTo>
                      <a:pt x="244" y="109"/>
                    </a:lnTo>
                    <a:lnTo>
                      <a:pt x="252" y="109"/>
                    </a:lnTo>
                    <a:lnTo>
                      <a:pt x="260" y="109"/>
                    </a:lnTo>
                    <a:lnTo>
                      <a:pt x="260" y="101"/>
                    </a:lnTo>
                    <a:lnTo>
                      <a:pt x="269" y="93"/>
                    </a:lnTo>
                    <a:lnTo>
                      <a:pt x="269" y="84"/>
                    </a:lnTo>
                    <a:lnTo>
                      <a:pt x="277" y="76"/>
                    </a:lnTo>
                    <a:lnTo>
                      <a:pt x="277" y="67"/>
                    </a:lnTo>
                    <a:lnTo>
                      <a:pt x="277" y="59"/>
                    </a:lnTo>
                    <a:lnTo>
                      <a:pt x="286" y="59"/>
                    </a:lnTo>
                    <a:lnTo>
                      <a:pt x="286" y="59"/>
                    </a:lnTo>
                    <a:lnTo>
                      <a:pt x="286" y="51"/>
                    </a:lnTo>
                    <a:lnTo>
                      <a:pt x="286" y="51"/>
                    </a:lnTo>
                    <a:lnTo>
                      <a:pt x="294" y="51"/>
                    </a:lnTo>
                    <a:lnTo>
                      <a:pt x="302" y="51"/>
                    </a:lnTo>
                    <a:lnTo>
                      <a:pt x="302" y="59"/>
                    </a:lnTo>
                    <a:lnTo>
                      <a:pt x="311" y="59"/>
                    </a:lnTo>
                    <a:lnTo>
                      <a:pt x="311" y="59"/>
                    </a:lnTo>
                    <a:lnTo>
                      <a:pt x="311" y="51"/>
                    </a:lnTo>
                    <a:lnTo>
                      <a:pt x="319" y="59"/>
                    </a:lnTo>
                    <a:lnTo>
                      <a:pt x="319" y="59"/>
                    </a:lnTo>
                    <a:lnTo>
                      <a:pt x="319" y="59"/>
                    </a:lnTo>
                    <a:lnTo>
                      <a:pt x="328" y="59"/>
                    </a:lnTo>
                    <a:lnTo>
                      <a:pt x="328" y="51"/>
                    </a:lnTo>
                    <a:lnTo>
                      <a:pt x="319" y="51"/>
                    </a:lnTo>
                    <a:lnTo>
                      <a:pt x="319" y="42"/>
                    </a:lnTo>
                    <a:lnTo>
                      <a:pt x="328" y="42"/>
                    </a:lnTo>
                    <a:lnTo>
                      <a:pt x="336" y="42"/>
                    </a:lnTo>
                    <a:lnTo>
                      <a:pt x="336" y="42"/>
                    </a:lnTo>
                    <a:lnTo>
                      <a:pt x="344" y="42"/>
                    </a:lnTo>
                    <a:lnTo>
                      <a:pt x="344" y="34"/>
                    </a:lnTo>
                    <a:lnTo>
                      <a:pt x="336" y="34"/>
                    </a:lnTo>
                    <a:lnTo>
                      <a:pt x="336" y="34"/>
                    </a:lnTo>
                    <a:lnTo>
                      <a:pt x="328" y="34"/>
                    </a:lnTo>
                    <a:lnTo>
                      <a:pt x="328" y="34"/>
                    </a:lnTo>
                    <a:lnTo>
                      <a:pt x="328" y="25"/>
                    </a:lnTo>
                    <a:lnTo>
                      <a:pt x="319" y="25"/>
                    </a:lnTo>
                    <a:lnTo>
                      <a:pt x="319" y="34"/>
                    </a:lnTo>
                    <a:lnTo>
                      <a:pt x="319" y="34"/>
                    </a:lnTo>
                    <a:lnTo>
                      <a:pt x="319" y="25"/>
                    </a:lnTo>
                    <a:lnTo>
                      <a:pt x="319" y="25"/>
                    </a:lnTo>
                    <a:lnTo>
                      <a:pt x="319" y="25"/>
                    </a:lnTo>
                    <a:lnTo>
                      <a:pt x="311" y="25"/>
                    </a:lnTo>
                    <a:lnTo>
                      <a:pt x="311" y="25"/>
                    </a:lnTo>
                    <a:lnTo>
                      <a:pt x="311" y="25"/>
                    </a:lnTo>
                    <a:lnTo>
                      <a:pt x="311" y="25"/>
                    </a:lnTo>
                    <a:lnTo>
                      <a:pt x="319" y="17"/>
                    </a:lnTo>
                    <a:lnTo>
                      <a:pt x="311" y="17"/>
                    </a:lnTo>
                    <a:lnTo>
                      <a:pt x="311" y="17"/>
                    </a:lnTo>
                    <a:lnTo>
                      <a:pt x="311" y="17"/>
                    </a:lnTo>
                    <a:lnTo>
                      <a:pt x="302" y="17"/>
                    </a:lnTo>
                    <a:lnTo>
                      <a:pt x="302" y="9"/>
                    </a:lnTo>
                    <a:lnTo>
                      <a:pt x="302" y="9"/>
                    </a:lnTo>
                    <a:lnTo>
                      <a:pt x="302" y="9"/>
                    </a:lnTo>
                    <a:lnTo>
                      <a:pt x="302" y="9"/>
                    </a:lnTo>
                    <a:lnTo>
                      <a:pt x="294" y="17"/>
                    </a:lnTo>
                    <a:lnTo>
                      <a:pt x="294" y="17"/>
                    </a:lnTo>
                    <a:lnTo>
                      <a:pt x="294" y="9"/>
                    </a:lnTo>
                    <a:lnTo>
                      <a:pt x="294" y="9"/>
                    </a:lnTo>
                    <a:lnTo>
                      <a:pt x="294" y="9"/>
                    </a:lnTo>
                    <a:lnTo>
                      <a:pt x="294" y="17"/>
                    </a:lnTo>
                    <a:lnTo>
                      <a:pt x="286" y="17"/>
                    </a:lnTo>
                    <a:lnTo>
                      <a:pt x="286" y="25"/>
                    </a:lnTo>
                    <a:lnTo>
                      <a:pt x="286" y="25"/>
                    </a:lnTo>
                    <a:lnTo>
                      <a:pt x="277" y="34"/>
                    </a:lnTo>
                    <a:lnTo>
                      <a:pt x="277" y="34"/>
                    </a:lnTo>
                    <a:lnTo>
                      <a:pt x="269" y="34"/>
                    </a:lnTo>
                    <a:lnTo>
                      <a:pt x="269" y="42"/>
                    </a:lnTo>
                    <a:lnTo>
                      <a:pt x="269" y="42"/>
                    </a:lnTo>
                    <a:lnTo>
                      <a:pt x="269" y="42"/>
                    </a:lnTo>
                    <a:lnTo>
                      <a:pt x="269" y="42"/>
                    </a:lnTo>
                    <a:lnTo>
                      <a:pt x="277" y="42"/>
                    </a:lnTo>
                    <a:lnTo>
                      <a:pt x="277" y="42"/>
                    </a:lnTo>
                    <a:lnTo>
                      <a:pt x="269" y="42"/>
                    </a:lnTo>
                    <a:lnTo>
                      <a:pt x="269" y="42"/>
                    </a:lnTo>
                    <a:lnTo>
                      <a:pt x="269" y="51"/>
                    </a:lnTo>
                    <a:lnTo>
                      <a:pt x="269" y="51"/>
                    </a:lnTo>
                    <a:lnTo>
                      <a:pt x="269" y="59"/>
                    </a:lnTo>
                    <a:lnTo>
                      <a:pt x="269" y="51"/>
                    </a:lnTo>
                    <a:lnTo>
                      <a:pt x="269" y="51"/>
                    </a:lnTo>
                    <a:lnTo>
                      <a:pt x="269" y="51"/>
                    </a:lnTo>
                    <a:lnTo>
                      <a:pt x="269" y="51"/>
                    </a:lnTo>
                    <a:lnTo>
                      <a:pt x="269" y="51"/>
                    </a:lnTo>
                    <a:lnTo>
                      <a:pt x="269" y="51"/>
                    </a:lnTo>
                    <a:lnTo>
                      <a:pt x="260" y="51"/>
                    </a:lnTo>
                    <a:lnTo>
                      <a:pt x="269" y="59"/>
                    </a:lnTo>
                    <a:lnTo>
                      <a:pt x="260" y="59"/>
                    </a:lnTo>
                    <a:lnTo>
                      <a:pt x="260" y="59"/>
                    </a:lnTo>
                    <a:lnTo>
                      <a:pt x="260" y="51"/>
                    </a:lnTo>
                    <a:lnTo>
                      <a:pt x="252" y="51"/>
                    </a:lnTo>
                    <a:lnTo>
                      <a:pt x="252" y="51"/>
                    </a:lnTo>
                    <a:lnTo>
                      <a:pt x="252" y="51"/>
                    </a:lnTo>
                    <a:lnTo>
                      <a:pt x="252" y="59"/>
                    </a:lnTo>
                    <a:lnTo>
                      <a:pt x="244" y="59"/>
                    </a:lnTo>
                    <a:lnTo>
                      <a:pt x="244" y="67"/>
                    </a:lnTo>
                    <a:lnTo>
                      <a:pt x="235" y="67"/>
                    </a:lnTo>
                    <a:lnTo>
                      <a:pt x="235" y="76"/>
                    </a:lnTo>
                    <a:lnTo>
                      <a:pt x="235" y="76"/>
                    </a:lnTo>
                    <a:lnTo>
                      <a:pt x="227" y="84"/>
                    </a:lnTo>
                    <a:lnTo>
                      <a:pt x="218" y="84"/>
                    </a:lnTo>
                    <a:lnTo>
                      <a:pt x="210" y="84"/>
                    </a:lnTo>
                    <a:lnTo>
                      <a:pt x="210" y="93"/>
                    </a:lnTo>
                    <a:lnTo>
                      <a:pt x="218" y="93"/>
                    </a:lnTo>
                    <a:lnTo>
                      <a:pt x="210" y="93"/>
                    </a:lnTo>
                    <a:lnTo>
                      <a:pt x="210" y="93"/>
                    </a:lnTo>
                    <a:lnTo>
                      <a:pt x="210" y="93"/>
                    </a:lnTo>
                    <a:lnTo>
                      <a:pt x="202" y="93"/>
                    </a:lnTo>
                    <a:lnTo>
                      <a:pt x="202" y="101"/>
                    </a:lnTo>
                    <a:lnTo>
                      <a:pt x="202" y="101"/>
                    </a:lnTo>
                    <a:lnTo>
                      <a:pt x="202" y="109"/>
                    </a:lnTo>
                    <a:lnTo>
                      <a:pt x="202" y="109"/>
                    </a:lnTo>
                    <a:lnTo>
                      <a:pt x="193" y="109"/>
                    </a:lnTo>
                    <a:lnTo>
                      <a:pt x="185" y="109"/>
                    </a:lnTo>
                    <a:lnTo>
                      <a:pt x="185" y="109"/>
                    </a:lnTo>
                    <a:lnTo>
                      <a:pt x="176" y="101"/>
                    </a:lnTo>
                    <a:lnTo>
                      <a:pt x="176" y="101"/>
                    </a:lnTo>
                    <a:lnTo>
                      <a:pt x="176" y="101"/>
                    </a:lnTo>
                    <a:lnTo>
                      <a:pt x="176" y="101"/>
                    </a:lnTo>
                    <a:close/>
                    <a:moveTo>
                      <a:pt x="302" y="0"/>
                    </a:moveTo>
                    <a:lnTo>
                      <a:pt x="294" y="0"/>
                    </a:lnTo>
                    <a:lnTo>
                      <a:pt x="294" y="0"/>
                    </a:lnTo>
                    <a:lnTo>
                      <a:pt x="302" y="0"/>
                    </a:lnTo>
                    <a:lnTo>
                      <a:pt x="302" y="0"/>
                    </a:lnTo>
                    <a:lnTo>
                      <a:pt x="302" y="0"/>
                    </a:lnTo>
                    <a:close/>
                    <a:moveTo>
                      <a:pt x="302" y="0"/>
                    </a:moveTo>
                    <a:lnTo>
                      <a:pt x="302" y="0"/>
                    </a:lnTo>
                    <a:lnTo>
                      <a:pt x="302" y="0"/>
                    </a:lnTo>
                    <a:lnTo>
                      <a:pt x="302" y="0"/>
                    </a:lnTo>
                    <a:lnTo>
                      <a:pt x="302" y="0"/>
                    </a:lnTo>
                    <a:lnTo>
                      <a:pt x="302" y="0"/>
                    </a:lnTo>
                    <a:lnTo>
                      <a:pt x="302" y="0"/>
                    </a:lnTo>
                    <a:close/>
                    <a:moveTo>
                      <a:pt x="210" y="93"/>
                    </a:moveTo>
                    <a:lnTo>
                      <a:pt x="202" y="93"/>
                    </a:lnTo>
                    <a:lnTo>
                      <a:pt x="210" y="93"/>
                    </a:lnTo>
                    <a:lnTo>
                      <a:pt x="210" y="93"/>
                    </a:lnTo>
                    <a:lnTo>
                      <a:pt x="210" y="93"/>
                    </a:lnTo>
                    <a:close/>
                    <a:moveTo>
                      <a:pt x="210" y="93"/>
                    </a:moveTo>
                    <a:lnTo>
                      <a:pt x="210" y="93"/>
                    </a:lnTo>
                    <a:lnTo>
                      <a:pt x="210" y="93"/>
                    </a:lnTo>
                    <a:lnTo>
                      <a:pt x="210" y="93"/>
                    </a:lnTo>
                    <a:lnTo>
                      <a:pt x="210" y="93"/>
                    </a:lnTo>
                    <a:lnTo>
                      <a:pt x="210" y="93"/>
                    </a:lnTo>
                    <a:close/>
                    <a:moveTo>
                      <a:pt x="210" y="84"/>
                    </a:moveTo>
                    <a:lnTo>
                      <a:pt x="210" y="93"/>
                    </a:lnTo>
                    <a:lnTo>
                      <a:pt x="210" y="93"/>
                    </a:lnTo>
                    <a:lnTo>
                      <a:pt x="210" y="84"/>
                    </a:lnTo>
                    <a:lnTo>
                      <a:pt x="210" y="84"/>
                    </a:lnTo>
                    <a:lnTo>
                      <a:pt x="210" y="84"/>
                    </a:lnTo>
                    <a:lnTo>
                      <a:pt x="210" y="84"/>
                    </a:lnTo>
                    <a:lnTo>
                      <a:pt x="210" y="84"/>
                    </a:lnTo>
                    <a:lnTo>
                      <a:pt x="210" y="84"/>
                    </a:lnTo>
                    <a:close/>
                    <a:moveTo>
                      <a:pt x="8" y="17"/>
                    </a:moveTo>
                    <a:lnTo>
                      <a:pt x="8" y="9"/>
                    </a:lnTo>
                    <a:lnTo>
                      <a:pt x="8" y="9"/>
                    </a:lnTo>
                    <a:lnTo>
                      <a:pt x="8" y="9"/>
                    </a:lnTo>
                    <a:lnTo>
                      <a:pt x="17" y="17"/>
                    </a:lnTo>
                    <a:lnTo>
                      <a:pt x="17" y="17"/>
                    </a:lnTo>
                    <a:lnTo>
                      <a:pt x="17" y="17"/>
                    </a:lnTo>
                    <a:lnTo>
                      <a:pt x="25" y="17"/>
                    </a:lnTo>
                    <a:lnTo>
                      <a:pt x="25" y="25"/>
                    </a:lnTo>
                    <a:lnTo>
                      <a:pt x="17" y="25"/>
                    </a:lnTo>
                    <a:lnTo>
                      <a:pt x="17" y="25"/>
                    </a:lnTo>
                    <a:lnTo>
                      <a:pt x="25" y="25"/>
                    </a:lnTo>
                    <a:lnTo>
                      <a:pt x="25" y="25"/>
                    </a:lnTo>
                    <a:lnTo>
                      <a:pt x="34" y="25"/>
                    </a:lnTo>
                    <a:lnTo>
                      <a:pt x="34" y="25"/>
                    </a:lnTo>
                    <a:lnTo>
                      <a:pt x="34" y="25"/>
                    </a:lnTo>
                    <a:lnTo>
                      <a:pt x="34" y="25"/>
                    </a:lnTo>
                    <a:lnTo>
                      <a:pt x="34" y="25"/>
                    </a:lnTo>
                    <a:lnTo>
                      <a:pt x="34" y="25"/>
                    </a:lnTo>
                    <a:lnTo>
                      <a:pt x="42" y="25"/>
                    </a:lnTo>
                    <a:lnTo>
                      <a:pt x="42" y="17"/>
                    </a:lnTo>
                    <a:lnTo>
                      <a:pt x="42" y="17"/>
                    </a:lnTo>
                    <a:lnTo>
                      <a:pt x="42" y="25"/>
                    </a:lnTo>
                    <a:lnTo>
                      <a:pt x="59" y="34"/>
                    </a:lnTo>
                    <a:lnTo>
                      <a:pt x="59" y="42"/>
                    </a:lnTo>
                    <a:lnTo>
                      <a:pt x="67" y="51"/>
                    </a:lnTo>
                    <a:lnTo>
                      <a:pt x="59" y="51"/>
                    </a:lnTo>
                    <a:lnTo>
                      <a:pt x="67" y="59"/>
                    </a:lnTo>
                    <a:lnTo>
                      <a:pt x="59" y="59"/>
                    </a:lnTo>
                    <a:lnTo>
                      <a:pt x="59" y="67"/>
                    </a:lnTo>
                    <a:lnTo>
                      <a:pt x="67" y="67"/>
                    </a:lnTo>
                    <a:lnTo>
                      <a:pt x="67" y="76"/>
                    </a:lnTo>
                    <a:lnTo>
                      <a:pt x="67" y="84"/>
                    </a:lnTo>
                    <a:lnTo>
                      <a:pt x="67" y="84"/>
                    </a:lnTo>
                    <a:lnTo>
                      <a:pt x="76" y="84"/>
                    </a:lnTo>
                    <a:lnTo>
                      <a:pt x="76" y="84"/>
                    </a:lnTo>
                    <a:lnTo>
                      <a:pt x="76" y="84"/>
                    </a:lnTo>
                    <a:lnTo>
                      <a:pt x="76" y="93"/>
                    </a:lnTo>
                    <a:lnTo>
                      <a:pt x="76" y="93"/>
                    </a:lnTo>
                    <a:lnTo>
                      <a:pt x="76" y="93"/>
                    </a:lnTo>
                    <a:lnTo>
                      <a:pt x="76" y="93"/>
                    </a:lnTo>
                    <a:lnTo>
                      <a:pt x="76" y="101"/>
                    </a:lnTo>
                    <a:lnTo>
                      <a:pt x="84" y="101"/>
                    </a:lnTo>
                    <a:lnTo>
                      <a:pt x="84" y="109"/>
                    </a:lnTo>
                    <a:lnTo>
                      <a:pt x="76" y="109"/>
                    </a:lnTo>
                    <a:lnTo>
                      <a:pt x="76" y="109"/>
                    </a:lnTo>
                    <a:lnTo>
                      <a:pt x="76" y="109"/>
                    </a:lnTo>
                    <a:lnTo>
                      <a:pt x="76" y="101"/>
                    </a:lnTo>
                    <a:lnTo>
                      <a:pt x="76" y="101"/>
                    </a:lnTo>
                    <a:lnTo>
                      <a:pt x="76" y="109"/>
                    </a:lnTo>
                    <a:lnTo>
                      <a:pt x="76" y="109"/>
                    </a:lnTo>
                    <a:lnTo>
                      <a:pt x="76" y="109"/>
                    </a:lnTo>
                    <a:lnTo>
                      <a:pt x="76" y="109"/>
                    </a:lnTo>
                    <a:lnTo>
                      <a:pt x="76" y="109"/>
                    </a:lnTo>
                    <a:lnTo>
                      <a:pt x="76" y="109"/>
                    </a:lnTo>
                    <a:lnTo>
                      <a:pt x="67" y="109"/>
                    </a:lnTo>
                    <a:lnTo>
                      <a:pt x="67" y="109"/>
                    </a:lnTo>
                    <a:lnTo>
                      <a:pt x="67" y="109"/>
                    </a:lnTo>
                    <a:lnTo>
                      <a:pt x="59" y="101"/>
                    </a:lnTo>
                    <a:lnTo>
                      <a:pt x="50" y="101"/>
                    </a:lnTo>
                    <a:lnTo>
                      <a:pt x="50" y="101"/>
                    </a:lnTo>
                    <a:lnTo>
                      <a:pt x="50" y="101"/>
                    </a:lnTo>
                    <a:lnTo>
                      <a:pt x="50" y="101"/>
                    </a:lnTo>
                    <a:lnTo>
                      <a:pt x="42" y="101"/>
                    </a:lnTo>
                    <a:lnTo>
                      <a:pt x="42" y="93"/>
                    </a:lnTo>
                    <a:lnTo>
                      <a:pt x="42" y="93"/>
                    </a:lnTo>
                    <a:lnTo>
                      <a:pt x="34" y="84"/>
                    </a:lnTo>
                    <a:lnTo>
                      <a:pt x="25" y="84"/>
                    </a:lnTo>
                    <a:lnTo>
                      <a:pt x="25" y="84"/>
                    </a:lnTo>
                    <a:lnTo>
                      <a:pt x="25" y="76"/>
                    </a:lnTo>
                    <a:lnTo>
                      <a:pt x="34" y="76"/>
                    </a:lnTo>
                    <a:lnTo>
                      <a:pt x="25" y="76"/>
                    </a:lnTo>
                    <a:lnTo>
                      <a:pt x="25" y="67"/>
                    </a:lnTo>
                    <a:lnTo>
                      <a:pt x="25" y="67"/>
                    </a:lnTo>
                    <a:lnTo>
                      <a:pt x="17" y="67"/>
                    </a:lnTo>
                    <a:lnTo>
                      <a:pt x="17" y="59"/>
                    </a:lnTo>
                    <a:lnTo>
                      <a:pt x="17" y="59"/>
                    </a:lnTo>
                    <a:lnTo>
                      <a:pt x="17" y="59"/>
                    </a:lnTo>
                    <a:lnTo>
                      <a:pt x="8" y="51"/>
                    </a:lnTo>
                    <a:lnTo>
                      <a:pt x="17" y="51"/>
                    </a:lnTo>
                    <a:lnTo>
                      <a:pt x="17" y="42"/>
                    </a:lnTo>
                    <a:lnTo>
                      <a:pt x="8" y="42"/>
                    </a:lnTo>
                    <a:lnTo>
                      <a:pt x="8" y="34"/>
                    </a:lnTo>
                    <a:lnTo>
                      <a:pt x="8" y="25"/>
                    </a:lnTo>
                    <a:lnTo>
                      <a:pt x="8" y="17"/>
                    </a:lnTo>
                    <a:close/>
                  </a:path>
                </a:pathLst>
              </a:custGeom>
              <a:grpFill/>
              <a:ln w="0">
                <a:solidFill>
                  <a:srgbClr val="B2B2B2"/>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468" name="Freeform 56">
                <a:extLst>
                  <a:ext uri="{FF2B5EF4-FFF2-40B4-BE49-F238E27FC236}">
                    <a16:creationId xmlns:a16="http://schemas.microsoft.com/office/drawing/2014/main" id="{B971582E-8340-557A-6387-D5DDF4CAEB05}"/>
                  </a:ext>
                </a:extLst>
              </p:cNvPr>
              <p:cNvSpPr>
                <a:spLocks noEditPoints="1"/>
              </p:cNvSpPr>
              <p:nvPr/>
            </p:nvSpPr>
            <p:spPr bwMode="auto">
              <a:xfrm>
                <a:off x="5462150" y="2687283"/>
                <a:ext cx="497678" cy="480625"/>
              </a:xfrm>
              <a:custGeom>
                <a:avLst/>
                <a:gdLst>
                  <a:gd name="T0" fmla="*/ 168 w 496"/>
                  <a:gd name="T1" fmla="*/ 42 h 479"/>
                  <a:gd name="T2" fmla="*/ 202 w 496"/>
                  <a:gd name="T3" fmla="*/ 59 h 479"/>
                  <a:gd name="T4" fmla="*/ 202 w 496"/>
                  <a:gd name="T5" fmla="*/ 92 h 479"/>
                  <a:gd name="T6" fmla="*/ 261 w 496"/>
                  <a:gd name="T7" fmla="*/ 118 h 479"/>
                  <a:gd name="T8" fmla="*/ 328 w 496"/>
                  <a:gd name="T9" fmla="*/ 134 h 479"/>
                  <a:gd name="T10" fmla="*/ 353 w 496"/>
                  <a:gd name="T11" fmla="*/ 109 h 479"/>
                  <a:gd name="T12" fmla="*/ 378 w 496"/>
                  <a:gd name="T13" fmla="*/ 126 h 479"/>
                  <a:gd name="T14" fmla="*/ 404 w 496"/>
                  <a:gd name="T15" fmla="*/ 109 h 479"/>
                  <a:gd name="T16" fmla="*/ 429 w 496"/>
                  <a:gd name="T17" fmla="*/ 92 h 479"/>
                  <a:gd name="T18" fmla="*/ 462 w 496"/>
                  <a:gd name="T19" fmla="*/ 76 h 479"/>
                  <a:gd name="T20" fmla="*/ 479 w 496"/>
                  <a:gd name="T21" fmla="*/ 76 h 479"/>
                  <a:gd name="T22" fmla="*/ 496 w 496"/>
                  <a:gd name="T23" fmla="*/ 101 h 479"/>
                  <a:gd name="T24" fmla="*/ 471 w 496"/>
                  <a:gd name="T25" fmla="*/ 126 h 479"/>
                  <a:gd name="T26" fmla="*/ 454 w 496"/>
                  <a:gd name="T27" fmla="*/ 177 h 479"/>
                  <a:gd name="T28" fmla="*/ 437 w 496"/>
                  <a:gd name="T29" fmla="*/ 210 h 479"/>
                  <a:gd name="T30" fmla="*/ 429 w 496"/>
                  <a:gd name="T31" fmla="*/ 219 h 479"/>
                  <a:gd name="T32" fmla="*/ 420 w 496"/>
                  <a:gd name="T33" fmla="*/ 185 h 479"/>
                  <a:gd name="T34" fmla="*/ 404 w 496"/>
                  <a:gd name="T35" fmla="*/ 193 h 479"/>
                  <a:gd name="T36" fmla="*/ 412 w 496"/>
                  <a:gd name="T37" fmla="*/ 177 h 479"/>
                  <a:gd name="T38" fmla="*/ 412 w 496"/>
                  <a:gd name="T39" fmla="*/ 160 h 479"/>
                  <a:gd name="T40" fmla="*/ 370 w 496"/>
                  <a:gd name="T41" fmla="*/ 143 h 479"/>
                  <a:gd name="T42" fmla="*/ 362 w 496"/>
                  <a:gd name="T43" fmla="*/ 134 h 479"/>
                  <a:gd name="T44" fmla="*/ 353 w 496"/>
                  <a:gd name="T45" fmla="*/ 134 h 479"/>
                  <a:gd name="T46" fmla="*/ 353 w 496"/>
                  <a:gd name="T47" fmla="*/ 160 h 479"/>
                  <a:gd name="T48" fmla="*/ 362 w 496"/>
                  <a:gd name="T49" fmla="*/ 193 h 479"/>
                  <a:gd name="T50" fmla="*/ 370 w 496"/>
                  <a:gd name="T51" fmla="*/ 227 h 479"/>
                  <a:gd name="T52" fmla="*/ 353 w 496"/>
                  <a:gd name="T53" fmla="*/ 227 h 479"/>
                  <a:gd name="T54" fmla="*/ 353 w 496"/>
                  <a:gd name="T55" fmla="*/ 227 h 479"/>
                  <a:gd name="T56" fmla="*/ 328 w 496"/>
                  <a:gd name="T57" fmla="*/ 252 h 479"/>
                  <a:gd name="T58" fmla="*/ 311 w 496"/>
                  <a:gd name="T59" fmla="*/ 261 h 479"/>
                  <a:gd name="T60" fmla="*/ 278 w 496"/>
                  <a:gd name="T61" fmla="*/ 303 h 479"/>
                  <a:gd name="T62" fmla="*/ 244 w 496"/>
                  <a:gd name="T63" fmla="*/ 336 h 479"/>
                  <a:gd name="T64" fmla="*/ 227 w 496"/>
                  <a:gd name="T65" fmla="*/ 370 h 479"/>
                  <a:gd name="T66" fmla="*/ 219 w 496"/>
                  <a:gd name="T67" fmla="*/ 446 h 479"/>
                  <a:gd name="T68" fmla="*/ 219 w 496"/>
                  <a:gd name="T69" fmla="*/ 462 h 479"/>
                  <a:gd name="T70" fmla="*/ 194 w 496"/>
                  <a:gd name="T71" fmla="*/ 479 h 479"/>
                  <a:gd name="T72" fmla="*/ 152 w 496"/>
                  <a:gd name="T73" fmla="*/ 437 h 479"/>
                  <a:gd name="T74" fmla="*/ 135 w 496"/>
                  <a:gd name="T75" fmla="*/ 395 h 479"/>
                  <a:gd name="T76" fmla="*/ 109 w 496"/>
                  <a:gd name="T77" fmla="*/ 353 h 479"/>
                  <a:gd name="T78" fmla="*/ 93 w 496"/>
                  <a:gd name="T79" fmla="*/ 294 h 479"/>
                  <a:gd name="T80" fmla="*/ 84 w 496"/>
                  <a:gd name="T81" fmla="*/ 261 h 479"/>
                  <a:gd name="T82" fmla="*/ 84 w 496"/>
                  <a:gd name="T83" fmla="*/ 227 h 479"/>
                  <a:gd name="T84" fmla="*/ 84 w 496"/>
                  <a:gd name="T85" fmla="*/ 219 h 479"/>
                  <a:gd name="T86" fmla="*/ 67 w 496"/>
                  <a:gd name="T87" fmla="*/ 244 h 479"/>
                  <a:gd name="T88" fmla="*/ 17 w 496"/>
                  <a:gd name="T89" fmla="*/ 219 h 479"/>
                  <a:gd name="T90" fmla="*/ 25 w 496"/>
                  <a:gd name="T91" fmla="*/ 219 h 479"/>
                  <a:gd name="T92" fmla="*/ 34 w 496"/>
                  <a:gd name="T93" fmla="*/ 210 h 479"/>
                  <a:gd name="T94" fmla="*/ 0 w 496"/>
                  <a:gd name="T95" fmla="*/ 193 h 479"/>
                  <a:gd name="T96" fmla="*/ 42 w 496"/>
                  <a:gd name="T97" fmla="*/ 177 h 479"/>
                  <a:gd name="T98" fmla="*/ 42 w 496"/>
                  <a:gd name="T99" fmla="*/ 151 h 479"/>
                  <a:gd name="T100" fmla="*/ 17 w 496"/>
                  <a:gd name="T101" fmla="*/ 126 h 479"/>
                  <a:gd name="T102" fmla="*/ 42 w 496"/>
                  <a:gd name="T103" fmla="*/ 109 h 479"/>
                  <a:gd name="T104" fmla="*/ 84 w 496"/>
                  <a:gd name="T105" fmla="*/ 59 h 479"/>
                  <a:gd name="T106" fmla="*/ 101 w 496"/>
                  <a:gd name="T107" fmla="*/ 25 h 479"/>
                  <a:gd name="T108" fmla="*/ 152 w 496"/>
                  <a:gd name="T109" fmla="*/ 8 h 479"/>
                  <a:gd name="T110" fmla="*/ 362 w 496"/>
                  <a:gd name="T111" fmla="*/ 227 h 479"/>
                  <a:gd name="T112" fmla="*/ 353 w 496"/>
                  <a:gd name="T113" fmla="*/ 235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96" h="479">
                    <a:moveTo>
                      <a:pt x="160" y="17"/>
                    </a:moveTo>
                    <a:lnTo>
                      <a:pt x="160" y="17"/>
                    </a:lnTo>
                    <a:lnTo>
                      <a:pt x="160" y="17"/>
                    </a:lnTo>
                    <a:lnTo>
                      <a:pt x="168" y="25"/>
                    </a:lnTo>
                    <a:lnTo>
                      <a:pt x="168" y="25"/>
                    </a:lnTo>
                    <a:lnTo>
                      <a:pt x="168" y="34"/>
                    </a:lnTo>
                    <a:lnTo>
                      <a:pt x="168" y="34"/>
                    </a:lnTo>
                    <a:lnTo>
                      <a:pt x="168" y="34"/>
                    </a:lnTo>
                    <a:lnTo>
                      <a:pt x="168" y="42"/>
                    </a:lnTo>
                    <a:lnTo>
                      <a:pt x="168" y="42"/>
                    </a:lnTo>
                    <a:lnTo>
                      <a:pt x="177" y="42"/>
                    </a:lnTo>
                    <a:lnTo>
                      <a:pt x="177" y="42"/>
                    </a:lnTo>
                    <a:lnTo>
                      <a:pt x="177" y="50"/>
                    </a:lnTo>
                    <a:lnTo>
                      <a:pt x="177" y="42"/>
                    </a:lnTo>
                    <a:lnTo>
                      <a:pt x="185" y="42"/>
                    </a:lnTo>
                    <a:lnTo>
                      <a:pt x="185" y="42"/>
                    </a:lnTo>
                    <a:lnTo>
                      <a:pt x="194" y="50"/>
                    </a:lnTo>
                    <a:lnTo>
                      <a:pt x="194" y="50"/>
                    </a:lnTo>
                    <a:lnTo>
                      <a:pt x="194" y="50"/>
                    </a:lnTo>
                    <a:lnTo>
                      <a:pt x="202" y="59"/>
                    </a:lnTo>
                    <a:lnTo>
                      <a:pt x="202" y="59"/>
                    </a:lnTo>
                    <a:lnTo>
                      <a:pt x="202" y="59"/>
                    </a:lnTo>
                    <a:lnTo>
                      <a:pt x="202" y="59"/>
                    </a:lnTo>
                    <a:lnTo>
                      <a:pt x="202" y="67"/>
                    </a:lnTo>
                    <a:lnTo>
                      <a:pt x="202" y="76"/>
                    </a:lnTo>
                    <a:lnTo>
                      <a:pt x="202" y="76"/>
                    </a:lnTo>
                    <a:lnTo>
                      <a:pt x="194" y="84"/>
                    </a:lnTo>
                    <a:lnTo>
                      <a:pt x="202" y="92"/>
                    </a:lnTo>
                    <a:lnTo>
                      <a:pt x="202" y="92"/>
                    </a:lnTo>
                    <a:lnTo>
                      <a:pt x="202" y="92"/>
                    </a:lnTo>
                    <a:lnTo>
                      <a:pt x="210" y="92"/>
                    </a:lnTo>
                    <a:lnTo>
                      <a:pt x="210" y="92"/>
                    </a:lnTo>
                    <a:lnTo>
                      <a:pt x="219" y="101"/>
                    </a:lnTo>
                    <a:lnTo>
                      <a:pt x="227" y="101"/>
                    </a:lnTo>
                    <a:lnTo>
                      <a:pt x="227" y="109"/>
                    </a:lnTo>
                    <a:lnTo>
                      <a:pt x="236" y="109"/>
                    </a:lnTo>
                    <a:lnTo>
                      <a:pt x="244" y="109"/>
                    </a:lnTo>
                    <a:lnTo>
                      <a:pt x="244" y="109"/>
                    </a:lnTo>
                    <a:lnTo>
                      <a:pt x="252" y="118"/>
                    </a:lnTo>
                    <a:lnTo>
                      <a:pt x="261" y="118"/>
                    </a:lnTo>
                    <a:lnTo>
                      <a:pt x="261" y="118"/>
                    </a:lnTo>
                    <a:lnTo>
                      <a:pt x="269" y="118"/>
                    </a:lnTo>
                    <a:lnTo>
                      <a:pt x="278" y="118"/>
                    </a:lnTo>
                    <a:lnTo>
                      <a:pt x="286" y="126"/>
                    </a:lnTo>
                    <a:lnTo>
                      <a:pt x="286" y="126"/>
                    </a:lnTo>
                    <a:lnTo>
                      <a:pt x="294" y="126"/>
                    </a:lnTo>
                    <a:lnTo>
                      <a:pt x="303" y="126"/>
                    </a:lnTo>
                    <a:lnTo>
                      <a:pt x="303" y="126"/>
                    </a:lnTo>
                    <a:lnTo>
                      <a:pt x="320" y="134"/>
                    </a:lnTo>
                    <a:lnTo>
                      <a:pt x="328" y="134"/>
                    </a:lnTo>
                    <a:lnTo>
                      <a:pt x="328" y="134"/>
                    </a:lnTo>
                    <a:lnTo>
                      <a:pt x="345" y="134"/>
                    </a:lnTo>
                    <a:lnTo>
                      <a:pt x="345" y="126"/>
                    </a:lnTo>
                    <a:lnTo>
                      <a:pt x="336" y="118"/>
                    </a:lnTo>
                    <a:lnTo>
                      <a:pt x="345" y="109"/>
                    </a:lnTo>
                    <a:lnTo>
                      <a:pt x="336" y="101"/>
                    </a:lnTo>
                    <a:lnTo>
                      <a:pt x="336" y="101"/>
                    </a:lnTo>
                    <a:lnTo>
                      <a:pt x="345" y="101"/>
                    </a:lnTo>
                    <a:lnTo>
                      <a:pt x="345" y="101"/>
                    </a:lnTo>
                    <a:lnTo>
                      <a:pt x="353" y="109"/>
                    </a:lnTo>
                    <a:lnTo>
                      <a:pt x="353" y="109"/>
                    </a:lnTo>
                    <a:lnTo>
                      <a:pt x="353" y="109"/>
                    </a:lnTo>
                    <a:lnTo>
                      <a:pt x="353" y="109"/>
                    </a:lnTo>
                    <a:lnTo>
                      <a:pt x="353" y="118"/>
                    </a:lnTo>
                    <a:lnTo>
                      <a:pt x="353" y="118"/>
                    </a:lnTo>
                    <a:lnTo>
                      <a:pt x="353" y="126"/>
                    </a:lnTo>
                    <a:lnTo>
                      <a:pt x="362" y="126"/>
                    </a:lnTo>
                    <a:lnTo>
                      <a:pt x="362" y="126"/>
                    </a:lnTo>
                    <a:lnTo>
                      <a:pt x="370" y="126"/>
                    </a:lnTo>
                    <a:lnTo>
                      <a:pt x="378" y="126"/>
                    </a:lnTo>
                    <a:lnTo>
                      <a:pt x="378" y="126"/>
                    </a:lnTo>
                    <a:lnTo>
                      <a:pt x="387" y="126"/>
                    </a:lnTo>
                    <a:lnTo>
                      <a:pt x="387" y="126"/>
                    </a:lnTo>
                    <a:lnTo>
                      <a:pt x="395" y="126"/>
                    </a:lnTo>
                    <a:lnTo>
                      <a:pt x="395" y="126"/>
                    </a:lnTo>
                    <a:lnTo>
                      <a:pt x="404" y="126"/>
                    </a:lnTo>
                    <a:lnTo>
                      <a:pt x="404" y="118"/>
                    </a:lnTo>
                    <a:lnTo>
                      <a:pt x="404" y="118"/>
                    </a:lnTo>
                    <a:lnTo>
                      <a:pt x="404" y="109"/>
                    </a:lnTo>
                    <a:lnTo>
                      <a:pt x="404" y="109"/>
                    </a:lnTo>
                    <a:lnTo>
                      <a:pt x="404" y="101"/>
                    </a:lnTo>
                    <a:lnTo>
                      <a:pt x="404" y="101"/>
                    </a:lnTo>
                    <a:lnTo>
                      <a:pt x="412" y="101"/>
                    </a:lnTo>
                    <a:lnTo>
                      <a:pt x="412" y="101"/>
                    </a:lnTo>
                    <a:lnTo>
                      <a:pt x="412" y="101"/>
                    </a:lnTo>
                    <a:lnTo>
                      <a:pt x="420" y="92"/>
                    </a:lnTo>
                    <a:lnTo>
                      <a:pt x="420" y="101"/>
                    </a:lnTo>
                    <a:lnTo>
                      <a:pt x="420" y="92"/>
                    </a:lnTo>
                    <a:lnTo>
                      <a:pt x="420" y="92"/>
                    </a:lnTo>
                    <a:lnTo>
                      <a:pt x="429" y="92"/>
                    </a:lnTo>
                    <a:lnTo>
                      <a:pt x="429" y="84"/>
                    </a:lnTo>
                    <a:lnTo>
                      <a:pt x="429" y="84"/>
                    </a:lnTo>
                    <a:lnTo>
                      <a:pt x="437" y="84"/>
                    </a:lnTo>
                    <a:lnTo>
                      <a:pt x="446" y="76"/>
                    </a:lnTo>
                    <a:lnTo>
                      <a:pt x="446" y="76"/>
                    </a:lnTo>
                    <a:lnTo>
                      <a:pt x="446" y="76"/>
                    </a:lnTo>
                    <a:lnTo>
                      <a:pt x="446" y="76"/>
                    </a:lnTo>
                    <a:lnTo>
                      <a:pt x="454" y="76"/>
                    </a:lnTo>
                    <a:lnTo>
                      <a:pt x="454" y="76"/>
                    </a:lnTo>
                    <a:lnTo>
                      <a:pt x="462" y="76"/>
                    </a:lnTo>
                    <a:lnTo>
                      <a:pt x="462" y="76"/>
                    </a:lnTo>
                    <a:lnTo>
                      <a:pt x="462" y="76"/>
                    </a:lnTo>
                    <a:lnTo>
                      <a:pt x="471" y="67"/>
                    </a:lnTo>
                    <a:lnTo>
                      <a:pt x="471" y="67"/>
                    </a:lnTo>
                    <a:lnTo>
                      <a:pt x="479" y="76"/>
                    </a:lnTo>
                    <a:lnTo>
                      <a:pt x="479" y="67"/>
                    </a:lnTo>
                    <a:lnTo>
                      <a:pt x="479" y="76"/>
                    </a:lnTo>
                    <a:lnTo>
                      <a:pt x="479" y="76"/>
                    </a:lnTo>
                    <a:lnTo>
                      <a:pt x="479" y="84"/>
                    </a:lnTo>
                    <a:lnTo>
                      <a:pt x="479" y="76"/>
                    </a:lnTo>
                    <a:lnTo>
                      <a:pt x="479" y="76"/>
                    </a:lnTo>
                    <a:lnTo>
                      <a:pt x="488" y="84"/>
                    </a:lnTo>
                    <a:lnTo>
                      <a:pt x="488" y="84"/>
                    </a:lnTo>
                    <a:lnTo>
                      <a:pt x="488" y="84"/>
                    </a:lnTo>
                    <a:lnTo>
                      <a:pt x="488" y="92"/>
                    </a:lnTo>
                    <a:lnTo>
                      <a:pt x="488" y="92"/>
                    </a:lnTo>
                    <a:lnTo>
                      <a:pt x="488" y="92"/>
                    </a:lnTo>
                    <a:lnTo>
                      <a:pt x="488" y="92"/>
                    </a:lnTo>
                    <a:lnTo>
                      <a:pt x="496" y="92"/>
                    </a:lnTo>
                    <a:lnTo>
                      <a:pt x="496" y="101"/>
                    </a:lnTo>
                    <a:lnTo>
                      <a:pt x="496" y="101"/>
                    </a:lnTo>
                    <a:lnTo>
                      <a:pt x="496" y="101"/>
                    </a:lnTo>
                    <a:lnTo>
                      <a:pt x="496" y="109"/>
                    </a:lnTo>
                    <a:lnTo>
                      <a:pt x="496" y="109"/>
                    </a:lnTo>
                    <a:lnTo>
                      <a:pt x="488" y="109"/>
                    </a:lnTo>
                    <a:lnTo>
                      <a:pt x="488" y="109"/>
                    </a:lnTo>
                    <a:lnTo>
                      <a:pt x="488" y="109"/>
                    </a:lnTo>
                    <a:lnTo>
                      <a:pt x="479" y="109"/>
                    </a:lnTo>
                    <a:lnTo>
                      <a:pt x="479" y="118"/>
                    </a:lnTo>
                    <a:lnTo>
                      <a:pt x="471" y="126"/>
                    </a:lnTo>
                    <a:lnTo>
                      <a:pt x="471" y="126"/>
                    </a:lnTo>
                    <a:lnTo>
                      <a:pt x="462" y="134"/>
                    </a:lnTo>
                    <a:lnTo>
                      <a:pt x="462" y="134"/>
                    </a:lnTo>
                    <a:lnTo>
                      <a:pt x="462" y="143"/>
                    </a:lnTo>
                    <a:lnTo>
                      <a:pt x="462" y="143"/>
                    </a:lnTo>
                    <a:lnTo>
                      <a:pt x="454" y="151"/>
                    </a:lnTo>
                    <a:lnTo>
                      <a:pt x="454" y="160"/>
                    </a:lnTo>
                    <a:lnTo>
                      <a:pt x="462" y="160"/>
                    </a:lnTo>
                    <a:lnTo>
                      <a:pt x="454" y="168"/>
                    </a:lnTo>
                    <a:lnTo>
                      <a:pt x="454" y="177"/>
                    </a:lnTo>
                    <a:lnTo>
                      <a:pt x="454" y="185"/>
                    </a:lnTo>
                    <a:lnTo>
                      <a:pt x="446" y="185"/>
                    </a:lnTo>
                    <a:lnTo>
                      <a:pt x="446" y="185"/>
                    </a:lnTo>
                    <a:lnTo>
                      <a:pt x="437" y="185"/>
                    </a:lnTo>
                    <a:lnTo>
                      <a:pt x="446" y="193"/>
                    </a:lnTo>
                    <a:lnTo>
                      <a:pt x="446" y="193"/>
                    </a:lnTo>
                    <a:lnTo>
                      <a:pt x="446" y="202"/>
                    </a:lnTo>
                    <a:lnTo>
                      <a:pt x="437" y="202"/>
                    </a:lnTo>
                    <a:lnTo>
                      <a:pt x="437" y="202"/>
                    </a:lnTo>
                    <a:lnTo>
                      <a:pt x="437" y="210"/>
                    </a:lnTo>
                    <a:lnTo>
                      <a:pt x="437" y="210"/>
                    </a:lnTo>
                    <a:lnTo>
                      <a:pt x="437" y="219"/>
                    </a:lnTo>
                    <a:lnTo>
                      <a:pt x="437" y="219"/>
                    </a:lnTo>
                    <a:lnTo>
                      <a:pt x="437" y="219"/>
                    </a:lnTo>
                    <a:lnTo>
                      <a:pt x="437" y="219"/>
                    </a:lnTo>
                    <a:lnTo>
                      <a:pt x="437" y="227"/>
                    </a:lnTo>
                    <a:lnTo>
                      <a:pt x="429" y="227"/>
                    </a:lnTo>
                    <a:lnTo>
                      <a:pt x="429" y="219"/>
                    </a:lnTo>
                    <a:lnTo>
                      <a:pt x="429" y="219"/>
                    </a:lnTo>
                    <a:lnTo>
                      <a:pt x="429" y="219"/>
                    </a:lnTo>
                    <a:lnTo>
                      <a:pt x="429" y="219"/>
                    </a:lnTo>
                    <a:lnTo>
                      <a:pt x="429" y="210"/>
                    </a:lnTo>
                    <a:lnTo>
                      <a:pt x="429" y="202"/>
                    </a:lnTo>
                    <a:lnTo>
                      <a:pt x="429" y="202"/>
                    </a:lnTo>
                    <a:lnTo>
                      <a:pt x="429" y="202"/>
                    </a:lnTo>
                    <a:lnTo>
                      <a:pt x="429" y="193"/>
                    </a:lnTo>
                    <a:lnTo>
                      <a:pt x="420" y="193"/>
                    </a:lnTo>
                    <a:lnTo>
                      <a:pt x="420" y="193"/>
                    </a:lnTo>
                    <a:lnTo>
                      <a:pt x="420" y="193"/>
                    </a:lnTo>
                    <a:lnTo>
                      <a:pt x="420" y="185"/>
                    </a:lnTo>
                    <a:lnTo>
                      <a:pt x="412" y="193"/>
                    </a:lnTo>
                    <a:lnTo>
                      <a:pt x="420" y="193"/>
                    </a:lnTo>
                    <a:lnTo>
                      <a:pt x="412" y="193"/>
                    </a:lnTo>
                    <a:lnTo>
                      <a:pt x="412" y="193"/>
                    </a:lnTo>
                    <a:lnTo>
                      <a:pt x="412" y="193"/>
                    </a:lnTo>
                    <a:lnTo>
                      <a:pt x="412" y="202"/>
                    </a:lnTo>
                    <a:lnTo>
                      <a:pt x="412" y="202"/>
                    </a:lnTo>
                    <a:lnTo>
                      <a:pt x="412" y="202"/>
                    </a:lnTo>
                    <a:lnTo>
                      <a:pt x="412" y="193"/>
                    </a:lnTo>
                    <a:lnTo>
                      <a:pt x="404" y="193"/>
                    </a:lnTo>
                    <a:lnTo>
                      <a:pt x="404" y="193"/>
                    </a:lnTo>
                    <a:lnTo>
                      <a:pt x="404" y="193"/>
                    </a:lnTo>
                    <a:lnTo>
                      <a:pt x="404" y="185"/>
                    </a:lnTo>
                    <a:lnTo>
                      <a:pt x="404" y="185"/>
                    </a:lnTo>
                    <a:lnTo>
                      <a:pt x="404" y="185"/>
                    </a:lnTo>
                    <a:lnTo>
                      <a:pt x="404" y="185"/>
                    </a:lnTo>
                    <a:lnTo>
                      <a:pt x="412" y="177"/>
                    </a:lnTo>
                    <a:lnTo>
                      <a:pt x="412" y="177"/>
                    </a:lnTo>
                    <a:lnTo>
                      <a:pt x="412" y="177"/>
                    </a:lnTo>
                    <a:lnTo>
                      <a:pt x="412" y="177"/>
                    </a:lnTo>
                    <a:lnTo>
                      <a:pt x="412" y="177"/>
                    </a:lnTo>
                    <a:lnTo>
                      <a:pt x="412" y="177"/>
                    </a:lnTo>
                    <a:lnTo>
                      <a:pt x="420" y="168"/>
                    </a:lnTo>
                    <a:lnTo>
                      <a:pt x="420" y="168"/>
                    </a:lnTo>
                    <a:lnTo>
                      <a:pt x="420" y="160"/>
                    </a:lnTo>
                    <a:lnTo>
                      <a:pt x="420" y="160"/>
                    </a:lnTo>
                    <a:lnTo>
                      <a:pt x="412" y="160"/>
                    </a:lnTo>
                    <a:lnTo>
                      <a:pt x="412" y="160"/>
                    </a:lnTo>
                    <a:lnTo>
                      <a:pt x="412" y="160"/>
                    </a:lnTo>
                    <a:lnTo>
                      <a:pt x="412" y="160"/>
                    </a:lnTo>
                    <a:lnTo>
                      <a:pt x="404" y="160"/>
                    </a:lnTo>
                    <a:lnTo>
                      <a:pt x="395" y="160"/>
                    </a:lnTo>
                    <a:lnTo>
                      <a:pt x="387" y="160"/>
                    </a:lnTo>
                    <a:lnTo>
                      <a:pt x="387" y="160"/>
                    </a:lnTo>
                    <a:lnTo>
                      <a:pt x="378" y="151"/>
                    </a:lnTo>
                    <a:lnTo>
                      <a:pt x="378" y="160"/>
                    </a:lnTo>
                    <a:lnTo>
                      <a:pt x="378" y="151"/>
                    </a:lnTo>
                    <a:lnTo>
                      <a:pt x="378" y="151"/>
                    </a:lnTo>
                    <a:lnTo>
                      <a:pt x="378" y="151"/>
                    </a:lnTo>
                    <a:lnTo>
                      <a:pt x="370" y="143"/>
                    </a:lnTo>
                    <a:lnTo>
                      <a:pt x="370" y="143"/>
                    </a:lnTo>
                    <a:lnTo>
                      <a:pt x="370" y="134"/>
                    </a:lnTo>
                    <a:lnTo>
                      <a:pt x="370" y="134"/>
                    </a:lnTo>
                    <a:lnTo>
                      <a:pt x="370" y="143"/>
                    </a:lnTo>
                    <a:lnTo>
                      <a:pt x="362" y="134"/>
                    </a:lnTo>
                    <a:lnTo>
                      <a:pt x="362" y="134"/>
                    </a:lnTo>
                    <a:lnTo>
                      <a:pt x="362" y="134"/>
                    </a:lnTo>
                    <a:lnTo>
                      <a:pt x="362" y="134"/>
                    </a:lnTo>
                    <a:lnTo>
                      <a:pt x="362" y="134"/>
                    </a:lnTo>
                    <a:lnTo>
                      <a:pt x="362" y="134"/>
                    </a:lnTo>
                    <a:lnTo>
                      <a:pt x="362" y="134"/>
                    </a:lnTo>
                    <a:lnTo>
                      <a:pt x="353" y="134"/>
                    </a:lnTo>
                    <a:lnTo>
                      <a:pt x="353" y="134"/>
                    </a:lnTo>
                    <a:lnTo>
                      <a:pt x="353" y="134"/>
                    </a:lnTo>
                    <a:lnTo>
                      <a:pt x="353" y="126"/>
                    </a:lnTo>
                    <a:lnTo>
                      <a:pt x="353" y="126"/>
                    </a:lnTo>
                    <a:lnTo>
                      <a:pt x="345" y="134"/>
                    </a:lnTo>
                    <a:lnTo>
                      <a:pt x="345" y="134"/>
                    </a:lnTo>
                    <a:lnTo>
                      <a:pt x="345" y="134"/>
                    </a:lnTo>
                    <a:lnTo>
                      <a:pt x="353" y="134"/>
                    </a:lnTo>
                    <a:lnTo>
                      <a:pt x="345" y="143"/>
                    </a:lnTo>
                    <a:lnTo>
                      <a:pt x="345" y="143"/>
                    </a:lnTo>
                    <a:lnTo>
                      <a:pt x="345" y="151"/>
                    </a:lnTo>
                    <a:lnTo>
                      <a:pt x="353" y="151"/>
                    </a:lnTo>
                    <a:lnTo>
                      <a:pt x="353" y="151"/>
                    </a:lnTo>
                    <a:lnTo>
                      <a:pt x="362" y="151"/>
                    </a:lnTo>
                    <a:lnTo>
                      <a:pt x="362" y="151"/>
                    </a:lnTo>
                    <a:lnTo>
                      <a:pt x="362" y="160"/>
                    </a:lnTo>
                    <a:lnTo>
                      <a:pt x="353" y="160"/>
                    </a:lnTo>
                    <a:lnTo>
                      <a:pt x="353" y="160"/>
                    </a:lnTo>
                    <a:lnTo>
                      <a:pt x="353" y="160"/>
                    </a:lnTo>
                    <a:lnTo>
                      <a:pt x="353" y="160"/>
                    </a:lnTo>
                    <a:lnTo>
                      <a:pt x="345" y="168"/>
                    </a:lnTo>
                    <a:lnTo>
                      <a:pt x="345" y="168"/>
                    </a:lnTo>
                    <a:lnTo>
                      <a:pt x="353" y="177"/>
                    </a:lnTo>
                    <a:lnTo>
                      <a:pt x="353" y="177"/>
                    </a:lnTo>
                    <a:lnTo>
                      <a:pt x="362" y="185"/>
                    </a:lnTo>
                    <a:lnTo>
                      <a:pt x="362" y="185"/>
                    </a:lnTo>
                    <a:lnTo>
                      <a:pt x="362" y="193"/>
                    </a:lnTo>
                    <a:lnTo>
                      <a:pt x="362" y="193"/>
                    </a:lnTo>
                    <a:lnTo>
                      <a:pt x="362" y="202"/>
                    </a:lnTo>
                    <a:lnTo>
                      <a:pt x="370" y="210"/>
                    </a:lnTo>
                    <a:lnTo>
                      <a:pt x="370" y="210"/>
                    </a:lnTo>
                    <a:lnTo>
                      <a:pt x="370" y="219"/>
                    </a:lnTo>
                    <a:lnTo>
                      <a:pt x="370" y="219"/>
                    </a:lnTo>
                    <a:lnTo>
                      <a:pt x="370" y="219"/>
                    </a:lnTo>
                    <a:lnTo>
                      <a:pt x="370" y="227"/>
                    </a:lnTo>
                    <a:lnTo>
                      <a:pt x="370" y="227"/>
                    </a:lnTo>
                    <a:lnTo>
                      <a:pt x="370" y="227"/>
                    </a:lnTo>
                    <a:lnTo>
                      <a:pt x="370" y="227"/>
                    </a:lnTo>
                    <a:lnTo>
                      <a:pt x="362" y="227"/>
                    </a:lnTo>
                    <a:lnTo>
                      <a:pt x="362" y="227"/>
                    </a:lnTo>
                    <a:lnTo>
                      <a:pt x="362" y="219"/>
                    </a:lnTo>
                    <a:lnTo>
                      <a:pt x="362" y="227"/>
                    </a:lnTo>
                    <a:lnTo>
                      <a:pt x="362" y="227"/>
                    </a:lnTo>
                    <a:lnTo>
                      <a:pt x="362" y="227"/>
                    </a:lnTo>
                    <a:lnTo>
                      <a:pt x="362" y="227"/>
                    </a:lnTo>
                    <a:lnTo>
                      <a:pt x="353" y="227"/>
                    </a:lnTo>
                    <a:lnTo>
                      <a:pt x="353" y="227"/>
                    </a:lnTo>
                    <a:lnTo>
                      <a:pt x="353" y="227"/>
                    </a:lnTo>
                    <a:lnTo>
                      <a:pt x="353" y="219"/>
                    </a:lnTo>
                    <a:lnTo>
                      <a:pt x="353" y="219"/>
                    </a:lnTo>
                    <a:lnTo>
                      <a:pt x="353" y="219"/>
                    </a:lnTo>
                    <a:lnTo>
                      <a:pt x="345" y="219"/>
                    </a:lnTo>
                    <a:lnTo>
                      <a:pt x="345" y="219"/>
                    </a:lnTo>
                    <a:lnTo>
                      <a:pt x="353" y="219"/>
                    </a:lnTo>
                    <a:lnTo>
                      <a:pt x="353" y="219"/>
                    </a:lnTo>
                    <a:lnTo>
                      <a:pt x="353" y="219"/>
                    </a:lnTo>
                    <a:lnTo>
                      <a:pt x="353" y="219"/>
                    </a:lnTo>
                    <a:lnTo>
                      <a:pt x="353" y="227"/>
                    </a:lnTo>
                    <a:lnTo>
                      <a:pt x="345" y="227"/>
                    </a:lnTo>
                    <a:lnTo>
                      <a:pt x="336" y="235"/>
                    </a:lnTo>
                    <a:lnTo>
                      <a:pt x="336" y="235"/>
                    </a:lnTo>
                    <a:lnTo>
                      <a:pt x="336" y="235"/>
                    </a:lnTo>
                    <a:lnTo>
                      <a:pt x="328" y="235"/>
                    </a:lnTo>
                    <a:lnTo>
                      <a:pt x="328" y="244"/>
                    </a:lnTo>
                    <a:lnTo>
                      <a:pt x="336" y="244"/>
                    </a:lnTo>
                    <a:lnTo>
                      <a:pt x="336" y="244"/>
                    </a:lnTo>
                    <a:lnTo>
                      <a:pt x="336" y="244"/>
                    </a:lnTo>
                    <a:lnTo>
                      <a:pt x="328" y="252"/>
                    </a:lnTo>
                    <a:lnTo>
                      <a:pt x="328" y="252"/>
                    </a:lnTo>
                    <a:lnTo>
                      <a:pt x="328" y="252"/>
                    </a:lnTo>
                    <a:lnTo>
                      <a:pt x="328" y="252"/>
                    </a:lnTo>
                    <a:lnTo>
                      <a:pt x="320" y="261"/>
                    </a:lnTo>
                    <a:lnTo>
                      <a:pt x="320" y="261"/>
                    </a:lnTo>
                    <a:lnTo>
                      <a:pt x="311" y="269"/>
                    </a:lnTo>
                    <a:lnTo>
                      <a:pt x="311" y="269"/>
                    </a:lnTo>
                    <a:lnTo>
                      <a:pt x="311" y="261"/>
                    </a:lnTo>
                    <a:lnTo>
                      <a:pt x="311" y="261"/>
                    </a:lnTo>
                    <a:lnTo>
                      <a:pt x="311" y="261"/>
                    </a:lnTo>
                    <a:lnTo>
                      <a:pt x="303" y="269"/>
                    </a:lnTo>
                    <a:lnTo>
                      <a:pt x="303" y="269"/>
                    </a:lnTo>
                    <a:lnTo>
                      <a:pt x="303" y="269"/>
                    </a:lnTo>
                    <a:lnTo>
                      <a:pt x="303" y="269"/>
                    </a:lnTo>
                    <a:lnTo>
                      <a:pt x="311" y="269"/>
                    </a:lnTo>
                    <a:lnTo>
                      <a:pt x="311" y="269"/>
                    </a:lnTo>
                    <a:lnTo>
                      <a:pt x="294" y="277"/>
                    </a:lnTo>
                    <a:lnTo>
                      <a:pt x="294" y="286"/>
                    </a:lnTo>
                    <a:lnTo>
                      <a:pt x="278" y="303"/>
                    </a:lnTo>
                    <a:lnTo>
                      <a:pt x="278" y="303"/>
                    </a:lnTo>
                    <a:lnTo>
                      <a:pt x="269" y="311"/>
                    </a:lnTo>
                    <a:lnTo>
                      <a:pt x="269" y="311"/>
                    </a:lnTo>
                    <a:lnTo>
                      <a:pt x="261" y="319"/>
                    </a:lnTo>
                    <a:lnTo>
                      <a:pt x="261" y="319"/>
                    </a:lnTo>
                    <a:lnTo>
                      <a:pt x="261" y="319"/>
                    </a:lnTo>
                    <a:lnTo>
                      <a:pt x="261" y="328"/>
                    </a:lnTo>
                    <a:lnTo>
                      <a:pt x="252" y="328"/>
                    </a:lnTo>
                    <a:lnTo>
                      <a:pt x="244" y="328"/>
                    </a:lnTo>
                    <a:lnTo>
                      <a:pt x="244" y="328"/>
                    </a:lnTo>
                    <a:lnTo>
                      <a:pt x="244" y="336"/>
                    </a:lnTo>
                    <a:lnTo>
                      <a:pt x="236" y="345"/>
                    </a:lnTo>
                    <a:lnTo>
                      <a:pt x="236" y="345"/>
                    </a:lnTo>
                    <a:lnTo>
                      <a:pt x="236" y="336"/>
                    </a:lnTo>
                    <a:lnTo>
                      <a:pt x="236" y="336"/>
                    </a:lnTo>
                    <a:lnTo>
                      <a:pt x="227" y="345"/>
                    </a:lnTo>
                    <a:lnTo>
                      <a:pt x="227" y="345"/>
                    </a:lnTo>
                    <a:lnTo>
                      <a:pt x="227" y="353"/>
                    </a:lnTo>
                    <a:lnTo>
                      <a:pt x="227" y="362"/>
                    </a:lnTo>
                    <a:lnTo>
                      <a:pt x="227" y="370"/>
                    </a:lnTo>
                    <a:lnTo>
                      <a:pt x="227" y="370"/>
                    </a:lnTo>
                    <a:lnTo>
                      <a:pt x="227" y="387"/>
                    </a:lnTo>
                    <a:lnTo>
                      <a:pt x="227" y="387"/>
                    </a:lnTo>
                    <a:lnTo>
                      <a:pt x="227" y="395"/>
                    </a:lnTo>
                    <a:lnTo>
                      <a:pt x="227" y="404"/>
                    </a:lnTo>
                    <a:lnTo>
                      <a:pt x="219" y="412"/>
                    </a:lnTo>
                    <a:lnTo>
                      <a:pt x="219" y="420"/>
                    </a:lnTo>
                    <a:lnTo>
                      <a:pt x="227" y="420"/>
                    </a:lnTo>
                    <a:lnTo>
                      <a:pt x="227" y="437"/>
                    </a:lnTo>
                    <a:lnTo>
                      <a:pt x="227" y="446"/>
                    </a:lnTo>
                    <a:lnTo>
                      <a:pt x="219" y="446"/>
                    </a:lnTo>
                    <a:lnTo>
                      <a:pt x="219" y="446"/>
                    </a:lnTo>
                    <a:lnTo>
                      <a:pt x="219" y="446"/>
                    </a:lnTo>
                    <a:lnTo>
                      <a:pt x="210" y="446"/>
                    </a:lnTo>
                    <a:lnTo>
                      <a:pt x="210" y="446"/>
                    </a:lnTo>
                    <a:lnTo>
                      <a:pt x="210" y="454"/>
                    </a:lnTo>
                    <a:lnTo>
                      <a:pt x="210" y="454"/>
                    </a:lnTo>
                    <a:lnTo>
                      <a:pt x="210" y="462"/>
                    </a:lnTo>
                    <a:lnTo>
                      <a:pt x="210" y="462"/>
                    </a:lnTo>
                    <a:lnTo>
                      <a:pt x="219" y="462"/>
                    </a:lnTo>
                    <a:lnTo>
                      <a:pt x="219" y="462"/>
                    </a:lnTo>
                    <a:lnTo>
                      <a:pt x="210" y="462"/>
                    </a:lnTo>
                    <a:lnTo>
                      <a:pt x="210" y="462"/>
                    </a:lnTo>
                    <a:lnTo>
                      <a:pt x="202" y="462"/>
                    </a:lnTo>
                    <a:lnTo>
                      <a:pt x="202" y="462"/>
                    </a:lnTo>
                    <a:lnTo>
                      <a:pt x="194" y="462"/>
                    </a:lnTo>
                    <a:lnTo>
                      <a:pt x="194" y="471"/>
                    </a:lnTo>
                    <a:lnTo>
                      <a:pt x="194" y="471"/>
                    </a:lnTo>
                    <a:lnTo>
                      <a:pt x="194" y="471"/>
                    </a:lnTo>
                    <a:lnTo>
                      <a:pt x="194" y="471"/>
                    </a:lnTo>
                    <a:lnTo>
                      <a:pt x="194" y="479"/>
                    </a:lnTo>
                    <a:lnTo>
                      <a:pt x="185" y="479"/>
                    </a:lnTo>
                    <a:lnTo>
                      <a:pt x="177" y="479"/>
                    </a:lnTo>
                    <a:lnTo>
                      <a:pt x="177" y="479"/>
                    </a:lnTo>
                    <a:lnTo>
                      <a:pt x="168" y="471"/>
                    </a:lnTo>
                    <a:lnTo>
                      <a:pt x="160" y="462"/>
                    </a:lnTo>
                    <a:lnTo>
                      <a:pt x="160" y="454"/>
                    </a:lnTo>
                    <a:lnTo>
                      <a:pt x="160" y="446"/>
                    </a:lnTo>
                    <a:lnTo>
                      <a:pt x="160" y="437"/>
                    </a:lnTo>
                    <a:lnTo>
                      <a:pt x="160" y="437"/>
                    </a:lnTo>
                    <a:lnTo>
                      <a:pt x="152" y="437"/>
                    </a:lnTo>
                    <a:lnTo>
                      <a:pt x="152" y="429"/>
                    </a:lnTo>
                    <a:lnTo>
                      <a:pt x="152" y="420"/>
                    </a:lnTo>
                    <a:lnTo>
                      <a:pt x="143" y="420"/>
                    </a:lnTo>
                    <a:lnTo>
                      <a:pt x="143" y="412"/>
                    </a:lnTo>
                    <a:lnTo>
                      <a:pt x="143" y="412"/>
                    </a:lnTo>
                    <a:lnTo>
                      <a:pt x="135" y="404"/>
                    </a:lnTo>
                    <a:lnTo>
                      <a:pt x="135" y="404"/>
                    </a:lnTo>
                    <a:lnTo>
                      <a:pt x="135" y="404"/>
                    </a:lnTo>
                    <a:lnTo>
                      <a:pt x="135" y="395"/>
                    </a:lnTo>
                    <a:lnTo>
                      <a:pt x="135" y="395"/>
                    </a:lnTo>
                    <a:lnTo>
                      <a:pt x="126" y="387"/>
                    </a:lnTo>
                    <a:lnTo>
                      <a:pt x="126" y="378"/>
                    </a:lnTo>
                    <a:lnTo>
                      <a:pt x="126" y="370"/>
                    </a:lnTo>
                    <a:lnTo>
                      <a:pt x="126" y="370"/>
                    </a:lnTo>
                    <a:lnTo>
                      <a:pt x="126" y="362"/>
                    </a:lnTo>
                    <a:lnTo>
                      <a:pt x="126" y="362"/>
                    </a:lnTo>
                    <a:lnTo>
                      <a:pt x="118" y="362"/>
                    </a:lnTo>
                    <a:lnTo>
                      <a:pt x="118" y="353"/>
                    </a:lnTo>
                    <a:lnTo>
                      <a:pt x="118" y="353"/>
                    </a:lnTo>
                    <a:lnTo>
                      <a:pt x="109" y="353"/>
                    </a:lnTo>
                    <a:lnTo>
                      <a:pt x="109" y="345"/>
                    </a:lnTo>
                    <a:lnTo>
                      <a:pt x="109" y="345"/>
                    </a:lnTo>
                    <a:lnTo>
                      <a:pt x="109" y="345"/>
                    </a:lnTo>
                    <a:lnTo>
                      <a:pt x="109" y="336"/>
                    </a:lnTo>
                    <a:lnTo>
                      <a:pt x="101" y="328"/>
                    </a:lnTo>
                    <a:lnTo>
                      <a:pt x="101" y="319"/>
                    </a:lnTo>
                    <a:lnTo>
                      <a:pt x="93" y="303"/>
                    </a:lnTo>
                    <a:lnTo>
                      <a:pt x="93" y="303"/>
                    </a:lnTo>
                    <a:lnTo>
                      <a:pt x="93" y="294"/>
                    </a:lnTo>
                    <a:lnTo>
                      <a:pt x="93" y="294"/>
                    </a:lnTo>
                    <a:lnTo>
                      <a:pt x="93" y="286"/>
                    </a:lnTo>
                    <a:lnTo>
                      <a:pt x="93" y="286"/>
                    </a:lnTo>
                    <a:lnTo>
                      <a:pt x="93" y="286"/>
                    </a:lnTo>
                    <a:lnTo>
                      <a:pt x="93" y="286"/>
                    </a:lnTo>
                    <a:lnTo>
                      <a:pt x="93" y="277"/>
                    </a:lnTo>
                    <a:lnTo>
                      <a:pt x="84" y="269"/>
                    </a:lnTo>
                    <a:lnTo>
                      <a:pt x="84" y="261"/>
                    </a:lnTo>
                    <a:lnTo>
                      <a:pt x="84" y="261"/>
                    </a:lnTo>
                    <a:lnTo>
                      <a:pt x="84" y="261"/>
                    </a:lnTo>
                    <a:lnTo>
                      <a:pt x="84" y="261"/>
                    </a:lnTo>
                    <a:lnTo>
                      <a:pt x="84" y="252"/>
                    </a:lnTo>
                    <a:lnTo>
                      <a:pt x="84" y="252"/>
                    </a:lnTo>
                    <a:lnTo>
                      <a:pt x="84" y="244"/>
                    </a:lnTo>
                    <a:lnTo>
                      <a:pt x="84" y="244"/>
                    </a:lnTo>
                    <a:lnTo>
                      <a:pt x="84" y="235"/>
                    </a:lnTo>
                    <a:lnTo>
                      <a:pt x="84" y="235"/>
                    </a:lnTo>
                    <a:lnTo>
                      <a:pt x="84" y="227"/>
                    </a:lnTo>
                    <a:lnTo>
                      <a:pt x="93" y="227"/>
                    </a:lnTo>
                    <a:lnTo>
                      <a:pt x="84" y="227"/>
                    </a:lnTo>
                    <a:lnTo>
                      <a:pt x="84" y="227"/>
                    </a:lnTo>
                    <a:lnTo>
                      <a:pt x="84" y="227"/>
                    </a:lnTo>
                    <a:lnTo>
                      <a:pt x="84" y="227"/>
                    </a:lnTo>
                    <a:lnTo>
                      <a:pt x="76" y="227"/>
                    </a:lnTo>
                    <a:lnTo>
                      <a:pt x="76" y="219"/>
                    </a:lnTo>
                    <a:lnTo>
                      <a:pt x="84" y="219"/>
                    </a:lnTo>
                    <a:lnTo>
                      <a:pt x="84" y="219"/>
                    </a:lnTo>
                    <a:lnTo>
                      <a:pt x="84" y="219"/>
                    </a:lnTo>
                    <a:lnTo>
                      <a:pt x="84" y="219"/>
                    </a:lnTo>
                    <a:lnTo>
                      <a:pt x="84" y="219"/>
                    </a:lnTo>
                    <a:lnTo>
                      <a:pt x="84" y="219"/>
                    </a:lnTo>
                    <a:lnTo>
                      <a:pt x="76" y="219"/>
                    </a:lnTo>
                    <a:lnTo>
                      <a:pt x="76" y="210"/>
                    </a:lnTo>
                    <a:lnTo>
                      <a:pt x="76" y="219"/>
                    </a:lnTo>
                    <a:lnTo>
                      <a:pt x="76" y="219"/>
                    </a:lnTo>
                    <a:lnTo>
                      <a:pt x="76" y="227"/>
                    </a:lnTo>
                    <a:lnTo>
                      <a:pt x="76" y="227"/>
                    </a:lnTo>
                    <a:lnTo>
                      <a:pt x="76" y="235"/>
                    </a:lnTo>
                    <a:lnTo>
                      <a:pt x="76" y="235"/>
                    </a:lnTo>
                    <a:lnTo>
                      <a:pt x="76" y="244"/>
                    </a:lnTo>
                    <a:lnTo>
                      <a:pt x="67" y="244"/>
                    </a:lnTo>
                    <a:lnTo>
                      <a:pt x="59" y="252"/>
                    </a:lnTo>
                    <a:lnTo>
                      <a:pt x="51" y="252"/>
                    </a:lnTo>
                    <a:lnTo>
                      <a:pt x="51" y="252"/>
                    </a:lnTo>
                    <a:lnTo>
                      <a:pt x="34" y="235"/>
                    </a:lnTo>
                    <a:lnTo>
                      <a:pt x="25" y="227"/>
                    </a:lnTo>
                    <a:lnTo>
                      <a:pt x="25" y="227"/>
                    </a:lnTo>
                    <a:lnTo>
                      <a:pt x="25" y="227"/>
                    </a:lnTo>
                    <a:lnTo>
                      <a:pt x="25" y="227"/>
                    </a:lnTo>
                    <a:lnTo>
                      <a:pt x="17" y="219"/>
                    </a:lnTo>
                    <a:lnTo>
                      <a:pt x="17" y="219"/>
                    </a:lnTo>
                    <a:lnTo>
                      <a:pt x="17" y="219"/>
                    </a:lnTo>
                    <a:lnTo>
                      <a:pt x="17" y="219"/>
                    </a:lnTo>
                    <a:lnTo>
                      <a:pt x="17" y="219"/>
                    </a:lnTo>
                    <a:lnTo>
                      <a:pt x="17" y="219"/>
                    </a:lnTo>
                    <a:lnTo>
                      <a:pt x="17" y="219"/>
                    </a:lnTo>
                    <a:lnTo>
                      <a:pt x="25" y="219"/>
                    </a:lnTo>
                    <a:lnTo>
                      <a:pt x="25" y="219"/>
                    </a:lnTo>
                    <a:lnTo>
                      <a:pt x="25" y="219"/>
                    </a:lnTo>
                    <a:lnTo>
                      <a:pt x="25" y="219"/>
                    </a:lnTo>
                    <a:lnTo>
                      <a:pt x="25" y="219"/>
                    </a:lnTo>
                    <a:lnTo>
                      <a:pt x="34" y="210"/>
                    </a:lnTo>
                    <a:lnTo>
                      <a:pt x="42" y="210"/>
                    </a:lnTo>
                    <a:lnTo>
                      <a:pt x="42" y="210"/>
                    </a:lnTo>
                    <a:lnTo>
                      <a:pt x="42" y="210"/>
                    </a:lnTo>
                    <a:lnTo>
                      <a:pt x="42" y="202"/>
                    </a:lnTo>
                    <a:lnTo>
                      <a:pt x="42" y="202"/>
                    </a:lnTo>
                    <a:lnTo>
                      <a:pt x="42" y="202"/>
                    </a:lnTo>
                    <a:lnTo>
                      <a:pt x="42" y="202"/>
                    </a:lnTo>
                    <a:lnTo>
                      <a:pt x="42" y="210"/>
                    </a:lnTo>
                    <a:lnTo>
                      <a:pt x="34" y="210"/>
                    </a:lnTo>
                    <a:lnTo>
                      <a:pt x="25" y="210"/>
                    </a:lnTo>
                    <a:lnTo>
                      <a:pt x="25" y="210"/>
                    </a:lnTo>
                    <a:lnTo>
                      <a:pt x="17" y="210"/>
                    </a:lnTo>
                    <a:lnTo>
                      <a:pt x="9" y="202"/>
                    </a:lnTo>
                    <a:lnTo>
                      <a:pt x="9" y="202"/>
                    </a:lnTo>
                    <a:lnTo>
                      <a:pt x="9" y="193"/>
                    </a:lnTo>
                    <a:lnTo>
                      <a:pt x="9" y="193"/>
                    </a:lnTo>
                    <a:lnTo>
                      <a:pt x="17" y="193"/>
                    </a:lnTo>
                    <a:lnTo>
                      <a:pt x="9" y="193"/>
                    </a:lnTo>
                    <a:lnTo>
                      <a:pt x="0" y="193"/>
                    </a:lnTo>
                    <a:lnTo>
                      <a:pt x="0" y="185"/>
                    </a:lnTo>
                    <a:lnTo>
                      <a:pt x="9" y="185"/>
                    </a:lnTo>
                    <a:lnTo>
                      <a:pt x="9" y="185"/>
                    </a:lnTo>
                    <a:lnTo>
                      <a:pt x="9" y="185"/>
                    </a:lnTo>
                    <a:lnTo>
                      <a:pt x="17" y="185"/>
                    </a:lnTo>
                    <a:lnTo>
                      <a:pt x="17" y="177"/>
                    </a:lnTo>
                    <a:lnTo>
                      <a:pt x="25" y="185"/>
                    </a:lnTo>
                    <a:lnTo>
                      <a:pt x="34" y="177"/>
                    </a:lnTo>
                    <a:lnTo>
                      <a:pt x="34" y="177"/>
                    </a:lnTo>
                    <a:lnTo>
                      <a:pt x="42" y="177"/>
                    </a:lnTo>
                    <a:lnTo>
                      <a:pt x="42" y="177"/>
                    </a:lnTo>
                    <a:lnTo>
                      <a:pt x="42" y="177"/>
                    </a:lnTo>
                    <a:lnTo>
                      <a:pt x="42" y="177"/>
                    </a:lnTo>
                    <a:lnTo>
                      <a:pt x="51" y="177"/>
                    </a:lnTo>
                    <a:lnTo>
                      <a:pt x="51" y="177"/>
                    </a:lnTo>
                    <a:lnTo>
                      <a:pt x="51" y="177"/>
                    </a:lnTo>
                    <a:lnTo>
                      <a:pt x="42" y="160"/>
                    </a:lnTo>
                    <a:lnTo>
                      <a:pt x="42" y="160"/>
                    </a:lnTo>
                    <a:lnTo>
                      <a:pt x="42" y="151"/>
                    </a:lnTo>
                    <a:lnTo>
                      <a:pt x="42" y="151"/>
                    </a:lnTo>
                    <a:lnTo>
                      <a:pt x="34" y="151"/>
                    </a:lnTo>
                    <a:lnTo>
                      <a:pt x="34" y="151"/>
                    </a:lnTo>
                    <a:lnTo>
                      <a:pt x="25" y="143"/>
                    </a:lnTo>
                    <a:lnTo>
                      <a:pt x="25" y="134"/>
                    </a:lnTo>
                    <a:lnTo>
                      <a:pt x="25" y="134"/>
                    </a:lnTo>
                    <a:lnTo>
                      <a:pt x="25" y="134"/>
                    </a:lnTo>
                    <a:lnTo>
                      <a:pt x="25" y="134"/>
                    </a:lnTo>
                    <a:lnTo>
                      <a:pt x="17" y="134"/>
                    </a:lnTo>
                    <a:lnTo>
                      <a:pt x="17" y="134"/>
                    </a:lnTo>
                    <a:lnTo>
                      <a:pt x="17" y="126"/>
                    </a:lnTo>
                    <a:lnTo>
                      <a:pt x="17" y="118"/>
                    </a:lnTo>
                    <a:lnTo>
                      <a:pt x="17" y="118"/>
                    </a:lnTo>
                    <a:lnTo>
                      <a:pt x="25" y="109"/>
                    </a:lnTo>
                    <a:lnTo>
                      <a:pt x="25" y="109"/>
                    </a:lnTo>
                    <a:lnTo>
                      <a:pt x="25" y="109"/>
                    </a:lnTo>
                    <a:lnTo>
                      <a:pt x="34" y="109"/>
                    </a:lnTo>
                    <a:lnTo>
                      <a:pt x="34" y="109"/>
                    </a:lnTo>
                    <a:lnTo>
                      <a:pt x="34" y="109"/>
                    </a:lnTo>
                    <a:lnTo>
                      <a:pt x="34" y="109"/>
                    </a:lnTo>
                    <a:lnTo>
                      <a:pt x="42" y="109"/>
                    </a:lnTo>
                    <a:lnTo>
                      <a:pt x="51" y="109"/>
                    </a:lnTo>
                    <a:lnTo>
                      <a:pt x="59" y="101"/>
                    </a:lnTo>
                    <a:lnTo>
                      <a:pt x="59" y="92"/>
                    </a:lnTo>
                    <a:lnTo>
                      <a:pt x="67" y="84"/>
                    </a:lnTo>
                    <a:lnTo>
                      <a:pt x="76" y="84"/>
                    </a:lnTo>
                    <a:lnTo>
                      <a:pt x="76" y="76"/>
                    </a:lnTo>
                    <a:lnTo>
                      <a:pt x="76" y="67"/>
                    </a:lnTo>
                    <a:lnTo>
                      <a:pt x="84" y="67"/>
                    </a:lnTo>
                    <a:lnTo>
                      <a:pt x="84" y="67"/>
                    </a:lnTo>
                    <a:lnTo>
                      <a:pt x="84" y="59"/>
                    </a:lnTo>
                    <a:lnTo>
                      <a:pt x="84" y="59"/>
                    </a:lnTo>
                    <a:lnTo>
                      <a:pt x="84" y="50"/>
                    </a:lnTo>
                    <a:lnTo>
                      <a:pt x="93" y="50"/>
                    </a:lnTo>
                    <a:lnTo>
                      <a:pt x="93" y="50"/>
                    </a:lnTo>
                    <a:lnTo>
                      <a:pt x="93" y="42"/>
                    </a:lnTo>
                    <a:lnTo>
                      <a:pt x="93" y="34"/>
                    </a:lnTo>
                    <a:lnTo>
                      <a:pt x="93" y="34"/>
                    </a:lnTo>
                    <a:lnTo>
                      <a:pt x="93" y="25"/>
                    </a:lnTo>
                    <a:lnTo>
                      <a:pt x="101" y="25"/>
                    </a:lnTo>
                    <a:lnTo>
                      <a:pt x="101" y="25"/>
                    </a:lnTo>
                    <a:lnTo>
                      <a:pt x="101" y="25"/>
                    </a:lnTo>
                    <a:lnTo>
                      <a:pt x="109" y="17"/>
                    </a:lnTo>
                    <a:lnTo>
                      <a:pt x="109" y="8"/>
                    </a:lnTo>
                    <a:lnTo>
                      <a:pt x="118" y="0"/>
                    </a:lnTo>
                    <a:lnTo>
                      <a:pt x="126" y="0"/>
                    </a:lnTo>
                    <a:lnTo>
                      <a:pt x="126" y="0"/>
                    </a:lnTo>
                    <a:lnTo>
                      <a:pt x="126" y="0"/>
                    </a:lnTo>
                    <a:lnTo>
                      <a:pt x="135" y="8"/>
                    </a:lnTo>
                    <a:lnTo>
                      <a:pt x="143" y="0"/>
                    </a:lnTo>
                    <a:lnTo>
                      <a:pt x="152" y="8"/>
                    </a:lnTo>
                    <a:lnTo>
                      <a:pt x="152" y="8"/>
                    </a:lnTo>
                    <a:lnTo>
                      <a:pt x="152" y="8"/>
                    </a:lnTo>
                    <a:lnTo>
                      <a:pt x="160" y="17"/>
                    </a:lnTo>
                    <a:lnTo>
                      <a:pt x="160" y="17"/>
                    </a:lnTo>
                    <a:lnTo>
                      <a:pt x="160" y="17"/>
                    </a:lnTo>
                    <a:close/>
                    <a:moveTo>
                      <a:pt x="362" y="227"/>
                    </a:moveTo>
                    <a:lnTo>
                      <a:pt x="362" y="227"/>
                    </a:lnTo>
                    <a:lnTo>
                      <a:pt x="362" y="227"/>
                    </a:lnTo>
                    <a:lnTo>
                      <a:pt x="362" y="227"/>
                    </a:lnTo>
                    <a:lnTo>
                      <a:pt x="362" y="227"/>
                    </a:lnTo>
                    <a:close/>
                    <a:moveTo>
                      <a:pt x="362" y="227"/>
                    </a:moveTo>
                    <a:lnTo>
                      <a:pt x="362" y="227"/>
                    </a:lnTo>
                    <a:lnTo>
                      <a:pt x="362" y="227"/>
                    </a:lnTo>
                    <a:lnTo>
                      <a:pt x="362" y="227"/>
                    </a:lnTo>
                    <a:lnTo>
                      <a:pt x="362" y="227"/>
                    </a:lnTo>
                    <a:lnTo>
                      <a:pt x="362" y="227"/>
                    </a:lnTo>
                    <a:lnTo>
                      <a:pt x="362" y="227"/>
                    </a:lnTo>
                    <a:close/>
                    <a:moveTo>
                      <a:pt x="353" y="227"/>
                    </a:moveTo>
                    <a:lnTo>
                      <a:pt x="353" y="227"/>
                    </a:lnTo>
                    <a:lnTo>
                      <a:pt x="353" y="235"/>
                    </a:lnTo>
                    <a:lnTo>
                      <a:pt x="353" y="227"/>
                    </a:lnTo>
                    <a:lnTo>
                      <a:pt x="353" y="227"/>
                    </a:lnTo>
                    <a:lnTo>
                      <a:pt x="353" y="227"/>
                    </a:lnTo>
                    <a:close/>
                    <a:moveTo>
                      <a:pt x="353" y="227"/>
                    </a:moveTo>
                    <a:lnTo>
                      <a:pt x="353" y="227"/>
                    </a:lnTo>
                    <a:lnTo>
                      <a:pt x="353" y="227"/>
                    </a:lnTo>
                    <a:lnTo>
                      <a:pt x="353" y="227"/>
                    </a:lnTo>
                    <a:lnTo>
                      <a:pt x="353" y="227"/>
                    </a:lnTo>
                    <a:lnTo>
                      <a:pt x="353" y="227"/>
                    </a:lnTo>
                    <a:close/>
                  </a:path>
                </a:pathLst>
              </a:custGeom>
              <a:grpFill/>
              <a:ln w="0">
                <a:solidFill>
                  <a:srgbClr val="B2B2B2"/>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469" name="Freeform 61">
                <a:extLst>
                  <a:ext uri="{FF2B5EF4-FFF2-40B4-BE49-F238E27FC236}">
                    <a16:creationId xmlns:a16="http://schemas.microsoft.com/office/drawing/2014/main" id="{E3196BCF-C482-3622-4084-F8148CF41902}"/>
                  </a:ext>
                </a:extLst>
              </p:cNvPr>
              <p:cNvSpPr>
                <a:spLocks/>
              </p:cNvSpPr>
              <p:nvPr/>
            </p:nvSpPr>
            <p:spPr bwMode="auto">
              <a:xfrm>
                <a:off x="5504292" y="2602997"/>
                <a:ext cx="135457" cy="101343"/>
              </a:xfrm>
              <a:custGeom>
                <a:avLst/>
                <a:gdLst>
                  <a:gd name="T0" fmla="*/ 67 w 135"/>
                  <a:gd name="T1" fmla="*/ 101 h 101"/>
                  <a:gd name="T2" fmla="*/ 76 w 135"/>
                  <a:gd name="T3" fmla="*/ 84 h 101"/>
                  <a:gd name="T4" fmla="*/ 84 w 135"/>
                  <a:gd name="T5" fmla="*/ 84 h 101"/>
                  <a:gd name="T6" fmla="*/ 93 w 135"/>
                  <a:gd name="T7" fmla="*/ 92 h 101"/>
                  <a:gd name="T8" fmla="*/ 110 w 135"/>
                  <a:gd name="T9" fmla="*/ 92 h 101"/>
                  <a:gd name="T10" fmla="*/ 110 w 135"/>
                  <a:gd name="T11" fmla="*/ 92 h 101"/>
                  <a:gd name="T12" fmla="*/ 126 w 135"/>
                  <a:gd name="T13" fmla="*/ 92 h 101"/>
                  <a:gd name="T14" fmla="*/ 126 w 135"/>
                  <a:gd name="T15" fmla="*/ 92 h 101"/>
                  <a:gd name="T16" fmla="*/ 126 w 135"/>
                  <a:gd name="T17" fmla="*/ 84 h 101"/>
                  <a:gd name="T18" fmla="*/ 126 w 135"/>
                  <a:gd name="T19" fmla="*/ 75 h 101"/>
                  <a:gd name="T20" fmla="*/ 118 w 135"/>
                  <a:gd name="T21" fmla="*/ 59 h 101"/>
                  <a:gd name="T22" fmla="*/ 110 w 135"/>
                  <a:gd name="T23" fmla="*/ 50 h 101"/>
                  <a:gd name="T24" fmla="*/ 101 w 135"/>
                  <a:gd name="T25" fmla="*/ 42 h 101"/>
                  <a:gd name="T26" fmla="*/ 93 w 135"/>
                  <a:gd name="T27" fmla="*/ 33 h 101"/>
                  <a:gd name="T28" fmla="*/ 84 w 135"/>
                  <a:gd name="T29" fmla="*/ 25 h 101"/>
                  <a:gd name="T30" fmla="*/ 76 w 135"/>
                  <a:gd name="T31" fmla="*/ 25 h 101"/>
                  <a:gd name="T32" fmla="*/ 67 w 135"/>
                  <a:gd name="T33" fmla="*/ 25 h 101"/>
                  <a:gd name="T34" fmla="*/ 67 w 135"/>
                  <a:gd name="T35" fmla="*/ 17 h 101"/>
                  <a:gd name="T36" fmla="*/ 51 w 135"/>
                  <a:gd name="T37" fmla="*/ 0 h 101"/>
                  <a:gd name="T38" fmla="*/ 51 w 135"/>
                  <a:gd name="T39" fmla="*/ 0 h 101"/>
                  <a:gd name="T40" fmla="*/ 42 w 135"/>
                  <a:gd name="T41" fmla="*/ 0 h 101"/>
                  <a:gd name="T42" fmla="*/ 42 w 135"/>
                  <a:gd name="T43" fmla="*/ 0 h 101"/>
                  <a:gd name="T44" fmla="*/ 34 w 135"/>
                  <a:gd name="T45" fmla="*/ 0 h 101"/>
                  <a:gd name="T46" fmla="*/ 34 w 135"/>
                  <a:gd name="T47" fmla="*/ 0 h 101"/>
                  <a:gd name="T48" fmla="*/ 25 w 135"/>
                  <a:gd name="T49" fmla="*/ 8 h 101"/>
                  <a:gd name="T50" fmla="*/ 9 w 135"/>
                  <a:gd name="T51" fmla="*/ 17 h 101"/>
                  <a:gd name="T52" fmla="*/ 0 w 135"/>
                  <a:gd name="T53" fmla="*/ 25 h 101"/>
                  <a:gd name="T54" fmla="*/ 9 w 135"/>
                  <a:gd name="T55" fmla="*/ 25 h 101"/>
                  <a:gd name="T56" fmla="*/ 17 w 135"/>
                  <a:gd name="T57" fmla="*/ 33 h 101"/>
                  <a:gd name="T58" fmla="*/ 25 w 135"/>
                  <a:gd name="T59" fmla="*/ 42 h 101"/>
                  <a:gd name="T60" fmla="*/ 34 w 135"/>
                  <a:gd name="T61" fmla="*/ 42 h 101"/>
                  <a:gd name="T62" fmla="*/ 25 w 135"/>
                  <a:gd name="T63" fmla="*/ 50 h 101"/>
                  <a:gd name="T64" fmla="*/ 25 w 135"/>
                  <a:gd name="T65" fmla="*/ 59 h 101"/>
                  <a:gd name="T66" fmla="*/ 25 w 135"/>
                  <a:gd name="T67" fmla="*/ 67 h 101"/>
                  <a:gd name="T68" fmla="*/ 25 w 135"/>
                  <a:gd name="T69" fmla="*/ 84 h 101"/>
                  <a:gd name="T70" fmla="*/ 42 w 135"/>
                  <a:gd name="T71" fmla="*/ 92 h 101"/>
                  <a:gd name="T72" fmla="*/ 51 w 135"/>
                  <a:gd name="T73" fmla="*/ 101 h 101"/>
                  <a:gd name="T74" fmla="*/ 59 w 135"/>
                  <a:gd name="T75" fmla="*/ 101 h 101"/>
                  <a:gd name="T76" fmla="*/ 67 w 135"/>
                  <a:gd name="T77"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5" h="101">
                    <a:moveTo>
                      <a:pt x="67" y="101"/>
                    </a:moveTo>
                    <a:lnTo>
                      <a:pt x="67" y="101"/>
                    </a:lnTo>
                    <a:lnTo>
                      <a:pt x="67" y="92"/>
                    </a:lnTo>
                    <a:lnTo>
                      <a:pt x="76" y="84"/>
                    </a:lnTo>
                    <a:lnTo>
                      <a:pt x="84" y="84"/>
                    </a:lnTo>
                    <a:lnTo>
                      <a:pt x="84" y="84"/>
                    </a:lnTo>
                    <a:lnTo>
                      <a:pt x="84" y="84"/>
                    </a:lnTo>
                    <a:lnTo>
                      <a:pt x="93" y="92"/>
                    </a:lnTo>
                    <a:lnTo>
                      <a:pt x="101" y="84"/>
                    </a:lnTo>
                    <a:lnTo>
                      <a:pt x="110" y="92"/>
                    </a:lnTo>
                    <a:lnTo>
                      <a:pt x="110" y="92"/>
                    </a:lnTo>
                    <a:lnTo>
                      <a:pt x="110" y="92"/>
                    </a:lnTo>
                    <a:lnTo>
                      <a:pt x="118" y="101"/>
                    </a:lnTo>
                    <a:lnTo>
                      <a:pt x="126" y="92"/>
                    </a:lnTo>
                    <a:lnTo>
                      <a:pt x="126" y="92"/>
                    </a:lnTo>
                    <a:lnTo>
                      <a:pt x="126" y="92"/>
                    </a:lnTo>
                    <a:lnTo>
                      <a:pt x="135" y="92"/>
                    </a:lnTo>
                    <a:lnTo>
                      <a:pt x="126" y="84"/>
                    </a:lnTo>
                    <a:lnTo>
                      <a:pt x="126" y="75"/>
                    </a:lnTo>
                    <a:lnTo>
                      <a:pt x="126" y="75"/>
                    </a:lnTo>
                    <a:lnTo>
                      <a:pt x="118" y="67"/>
                    </a:lnTo>
                    <a:lnTo>
                      <a:pt x="118" y="59"/>
                    </a:lnTo>
                    <a:lnTo>
                      <a:pt x="118" y="59"/>
                    </a:lnTo>
                    <a:lnTo>
                      <a:pt x="110" y="50"/>
                    </a:lnTo>
                    <a:lnTo>
                      <a:pt x="110" y="50"/>
                    </a:lnTo>
                    <a:lnTo>
                      <a:pt x="101" y="42"/>
                    </a:lnTo>
                    <a:lnTo>
                      <a:pt x="101" y="33"/>
                    </a:lnTo>
                    <a:lnTo>
                      <a:pt x="93" y="33"/>
                    </a:lnTo>
                    <a:lnTo>
                      <a:pt x="93" y="33"/>
                    </a:lnTo>
                    <a:lnTo>
                      <a:pt x="84" y="25"/>
                    </a:lnTo>
                    <a:lnTo>
                      <a:pt x="84" y="33"/>
                    </a:lnTo>
                    <a:lnTo>
                      <a:pt x="76" y="25"/>
                    </a:lnTo>
                    <a:lnTo>
                      <a:pt x="67" y="25"/>
                    </a:lnTo>
                    <a:lnTo>
                      <a:pt x="67" y="25"/>
                    </a:lnTo>
                    <a:lnTo>
                      <a:pt x="67" y="17"/>
                    </a:lnTo>
                    <a:lnTo>
                      <a:pt x="67" y="17"/>
                    </a:lnTo>
                    <a:lnTo>
                      <a:pt x="59" y="8"/>
                    </a:lnTo>
                    <a:lnTo>
                      <a:pt x="51" y="0"/>
                    </a:lnTo>
                    <a:lnTo>
                      <a:pt x="51" y="0"/>
                    </a:lnTo>
                    <a:lnTo>
                      <a:pt x="51" y="0"/>
                    </a:lnTo>
                    <a:lnTo>
                      <a:pt x="51" y="0"/>
                    </a:lnTo>
                    <a:lnTo>
                      <a:pt x="42" y="0"/>
                    </a:lnTo>
                    <a:lnTo>
                      <a:pt x="42" y="0"/>
                    </a:lnTo>
                    <a:lnTo>
                      <a:pt x="42" y="0"/>
                    </a:lnTo>
                    <a:lnTo>
                      <a:pt x="34" y="0"/>
                    </a:lnTo>
                    <a:lnTo>
                      <a:pt x="34" y="0"/>
                    </a:lnTo>
                    <a:lnTo>
                      <a:pt x="34" y="0"/>
                    </a:lnTo>
                    <a:lnTo>
                      <a:pt x="34" y="0"/>
                    </a:lnTo>
                    <a:lnTo>
                      <a:pt x="34" y="8"/>
                    </a:lnTo>
                    <a:lnTo>
                      <a:pt x="25" y="8"/>
                    </a:lnTo>
                    <a:lnTo>
                      <a:pt x="9" y="8"/>
                    </a:lnTo>
                    <a:lnTo>
                      <a:pt x="9" y="17"/>
                    </a:lnTo>
                    <a:lnTo>
                      <a:pt x="0" y="17"/>
                    </a:lnTo>
                    <a:lnTo>
                      <a:pt x="0" y="25"/>
                    </a:lnTo>
                    <a:lnTo>
                      <a:pt x="9" y="33"/>
                    </a:lnTo>
                    <a:lnTo>
                      <a:pt x="9" y="25"/>
                    </a:lnTo>
                    <a:lnTo>
                      <a:pt x="9" y="25"/>
                    </a:lnTo>
                    <a:lnTo>
                      <a:pt x="17" y="33"/>
                    </a:lnTo>
                    <a:lnTo>
                      <a:pt x="17" y="33"/>
                    </a:lnTo>
                    <a:lnTo>
                      <a:pt x="25" y="42"/>
                    </a:lnTo>
                    <a:lnTo>
                      <a:pt x="25" y="42"/>
                    </a:lnTo>
                    <a:lnTo>
                      <a:pt x="34" y="42"/>
                    </a:lnTo>
                    <a:lnTo>
                      <a:pt x="34" y="50"/>
                    </a:lnTo>
                    <a:lnTo>
                      <a:pt x="25" y="50"/>
                    </a:lnTo>
                    <a:lnTo>
                      <a:pt x="25" y="50"/>
                    </a:lnTo>
                    <a:lnTo>
                      <a:pt x="25" y="59"/>
                    </a:lnTo>
                    <a:lnTo>
                      <a:pt x="25" y="59"/>
                    </a:lnTo>
                    <a:lnTo>
                      <a:pt x="25" y="67"/>
                    </a:lnTo>
                    <a:lnTo>
                      <a:pt x="25" y="75"/>
                    </a:lnTo>
                    <a:lnTo>
                      <a:pt x="25" y="84"/>
                    </a:lnTo>
                    <a:lnTo>
                      <a:pt x="34" y="92"/>
                    </a:lnTo>
                    <a:lnTo>
                      <a:pt x="42" y="92"/>
                    </a:lnTo>
                    <a:lnTo>
                      <a:pt x="51" y="92"/>
                    </a:lnTo>
                    <a:lnTo>
                      <a:pt x="51" y="101"/>
                    </a:lnTo>
                    <a:lnTo>
                      <a:pt x="59" y="101"/>
                    </a:lnTo>
                    <a:lnTo>
                      <a:pt x="59" y="101"/>
                    </a:lnTo>
                    <a:lnTo>
                      <a:pt x="67" y="101"/>
                    </a:lnTo>
                    <a:lnTo>
                      <a:pt x="67" y="101"/>
                    </a:lnTo>
                    <a:close/>
                  </a:path>
                </a:pathLst>
              </a:custGeom>
              <a:grpFill/>
              <a:ln w="0">
                <a:solidFill>
                  <a:srgbClr val="B2B2B2"/>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470" name="Freeform 63">
                <a:extLst>
                  <a:ext uri="{FF2B5EF4-FFF2-40B4-BE49-F238E27FC236}">
                    <a16:creationId xmlns:a16="http://schemas.microsoft.com/office/drawing/2014/main" id="{AC74BA64-4203-D86D-8FFC-D3FCD0472333}"/>
                  </a:ext>
                </a:extLst>
              </p:cNvPr>
              <p:cNvSpPr>
                <a:spLocks noEditPoints="1"/>
              </p:cNvSpPr>
              <p:nvPr/>
            </p:nvSpPr>
            <p:spPr bwMode="auto">
              <a:xfrm>
                <a:off x="4391541" y="2155484"/>
                <a:ext cx="109369" cy="84285"/>
              </a:xfrm>
              <a:custGeom>
                <a:avLst/>
                <a:gdLst>
                  <a:gd name="T0" fmla="*/ 10 w 13"/>
                  <a:gd name="T1" fmla="*/ 10 h 10"/>
                  <a:gd name="T2" fmla="*/ 10 w 13"/>
                  <a:gd name="T3" fmla="*/ 9 h 10"/>
                  <a:gd name="T4" fmla="*/ 9 w 13"/>
                  <a:gd name="T5" fmla="*/ 9 h 10"/>
                  <a:gd name="T6" fmla="*/ 9 w 13"/>
                  <a:gd name="T7" fmla="*/ 10 h 10"/>
                  <a:gd name="T8" fmla="*/ 12 w 13"/>
                  <a:gd name="T9" fmla="*/ 8 h 10"/>
                  <a:gd name="T10" fmla="*/ 12 w 13"/>
                  <a:gd name="T11" fmla="*/ 7 h 10"/>
                  <a:gd name="T12" fmla="*/ 8 w 13"/>
                  <a:gd name="T13" fmla="*/ 6 h 10"/>
                  <a:gd name="T14" fmla="*/ 7 w 13"/>
                  <a:gd name="T15" fmla="*/ 8 h 10"/>
                  <a:gd name="T16" fmla="*/ 6 w 13"/>
                  <a:gd name="T17" fmla="*/ 7 h 10"/>
                  <a:gd name="T18" fmla="*/ 6 w 13"/>
                  <a:gd name="T19" fmla="*/ 6 h 10"/>
                  <a:gd name="T20" fmla="*/ 6 w 13"/>
                  <a:gd name="T21" fmla="*/ 6 h 10"/>
                  <a:gd name="T22" fmla="*/ 7 w 13"/>
                  <a:gd name="T23" fmla="*/ 6 h 10"/>
                  <a:gd name="T24" fmla="*/ 7 w 13"/>
                  <a:gd name="T25" fmla="*/ 5 h 10"/>
                  <a:gd name="T26" fmla="*/ 8 w 13"/>
                  <a:gd name="T27" fmla="*/ 7 h 10"/>
                  <a:gd name="T28" fmla="*/ 8 w 13"/>
                  <a:gd name="T29" fmla="*/ 7 h 10"/>
                  <a:gd name="T30" fmla="*/ 7 w 13"/>
                  <a:gd name="T31" fmla="*/ 8 h 10"/>
                  <a:gd name="T32" fmla="*/ 8 w 13"/>
                  <a:gd name="T33" fmla="*/ 8 h 10"/>
                  <a:gd name="T34" fmla="*/ 6 w 13"/>
                  <a:gd name="T35" fmla="*/ 8 h 10"/>
                  <a:gd name="T36" fmla="*/ 7 w 13"/>
                  <a:gd name="T37" fmla="*/ 9 h 10"/>
                  <a:gd name="T38" fmla="*/ 7 w 13"/>
                  <a:gd name="T39" fmla="*/ 9 h 10"/>
                  <a:gd name="T40" fmla="*/ 7 w 13"/>
                  <a:gd name="T41" fmla="*/ 9 h 10"/>
                  <a:gd name="T42" fmla="*/ 6 w 13"/>
                  <a:gd name="T43" fmla="*/ 9 h 10"/>
                  <a:gd name="T44" fmla="*/ 4 w 13"/>
                  <a:gd name="T45" fmla="*/ 6 h 10"/>
                  <a:gd name="T46" fmla="*/ 5 w 13"/>
                  <a:gd name="T47" fmla="*/ 6 h 10"/>
                  <a:gd name="T48" fmla="*/ 5 w 13"/>
                  <a:gd name="T49" fmla="*/ 9 h 10"/>
                  <a:gd name="T50" fmla="*/ 5 w 13"/>
                  <a:gd name="T51" fmla="*/ 9 h 10"/>
                  <a:gd name="T52" fmla="*/ 5 w 13"/>
                  <a:gd name="T53" fmla="*/ 8 h 10"/>
                  <a:gd name="T54" fmla="*/ 5 w 13"/>
                  <a:gd name="T55" fmla="*/ 7 h 10"/>
                  <a:gd name="T56" fmla="*/ 4 w 13"/>
                  <a:gd name="T57" fmla="*/ 8 h 10"/>
                  <a:gd name="T58" fmla="*/ 3 w 13"/>
                  <a:gd name="T59" fmla="*/ 7 h 10"/>
                  <a:gd name="T60" fmla="*/ 6 w 13"/>
                  <a:gd name="T61" fmla="*/ 1 h 10"/>
                  <a:gd name="T62" fmla="*/ 1 w 13"/>
                  <a:gd name="T63" fmla="*/ 3 h 10"/>
                  <a:gd name="T64" fmla="*/ 1 w 13"/>
                  <a:gd name="T65" fmla="*/ 3 h 10"/>
                  <a:gd name="T66" fmla="*/ 1 w 13"/>
                  <a:gd name="T67" fmla="*/ 3 h 10"/>
                  <a:gd name="T68" fmla="*/ 3 w 13"/>
                  <a:gd name="T69" fmla="*/ 3 h 10"/>
                  <a:gd name="T70" fmla="*/ 4 w 13"/>
                  <a:gd name="T71" fmla="*/ 3 h 10"/>
                  <a:gd name="T72" fmla="*/ 4 w 13"/>
                  <a:gd name="T73" fmla="*/ 1 h 10"/>
                  <a:gd name="T74" fmla="*/ 3 w 13"/>
                  <a:gd name="T75" fmla="*/ 1 h 10"/>
                  <a:gd name="T76" fmla="*/ 2 w 13"/>
                  <a:gd name="T77" fmla="*/ 2 h 10"/>
                  <a:gd name="T78" fmla="*/ 1 w 13"/>
                  <a:gd name="T79" fmla="*/ 2 h 10"/>
                  <a:gd name="T80" fmla="*/ 1 w 13"/>
                  <a:gd name="T81" fmla="*/ 3 h 10"/>
                  <a:gd name="T82" fmla="*/ 3 w 13"/>
                  <a:gd name="T83" fmla="*/ 8 h 10"/>
                  <a:gd name="T84" fmla="*/ 3 w 13"/>
                  <a:gd name="T85" fmla="*/ 8 h 10"/>
                  <a:gd name="T86" fmla="*/ 3 w 13"/>
                  <a:gd name="T87" fmla="*/ 7 h 10"/>
                  <a:gd name="T88" fmla="*/ 4 w 13"/>
                  <a:gd name="T89" fmla="*/ 6 h 10"/>
                  <a:gd name="T90" fmla="*/ 5 w 13"/>
                  <a:gd name="T91" fmla="*/ 5 h 10"/>
                  <a:gd name="T92" fmla="*/ 5 w 13"/>
                  <a:gd name="T93" fmla="*/ 5 h 10"/>
                  <a:gd name="T94" fmla="*/ 4 w 13"/>
                  <a:gd name="T95" fmla="*/ 4 h 10"/>
                  <a:gd name="T96" fmla="*/ 4 w 13"/>
                  <a:gd name="T97" fmla="*/ 3 h 10"/>
                  <a:gd name="T98" fmla="*/ 2 w 13"/>
                  <a:gd name="T99" fmla="*/ 3 h 10"/>
                  <a:gd name="T100" fmla="*/ 2 w 13"/>
                  <a:gd name="T101" fmla="*/ 4 h 10"/>
                  <a:gd name="T102" fmla="*/ 2 w 13"/>
                  <a:gd name="T103" fmla="*/ 4 h 10"/>
                  <a:gd name="T104" fmla="*/ 2 w 13"/>
                  <a:gd name="T105" fmla="*/ 3 h 10"/>
                  <a:gd name="T106" fmla="*/ 1 w 13"/>
                  <a:gd name="T107" fmla="*/ 4 h 10"/>
                  <a:gd name="T108" fmla="*/ 1 w 13"/>
                  <a:gd name="T109" fmla="*/ 4 h 10"/>
                  <a:gd name="T110" fmla="*/ 0 w 13"/>
                  <a:gd name="T111" fmla="*/ 5 h 10"/>
                  <a:gd name="T112" fmla="*/ 0 w 13"/>
                  <a:gd name="T113" fmla="*/ 6 h 10"/>
                  <a:gd name="T114" fmla="*/ 1 w 13"/>
                  <a:gd name="T115" fmla="*/ 7 h 10"/>
                  <a:gd name="T116" fmla="*/ 1 w 13"/>
                  <a:gd name="T117"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 h="10">
                    <a:moveTo>
                      <a:pt x="9" y="10"/>
                    </a:moveTo>
                    <a:cubicBezTo>
                      <a:pt x="9" y="10"/>
                      <a:pt x="9" y="10"/>
                      <a:pt x="9" y="10"/>
                    </a:cubicBezTo>
                    <a:cubicBezTo>
                      <a:pt x="10" y="10"/>
                      <a:pt x="10" y="10"/>
                      <a:pt x="10" y="10"/>
                    </a:cubicBezTo>
                    <a:cubicBezTo>
                      <a:pt x="10" y="10"/>
                      <a:pt x="10" y="10"/>
                      <a:pt x="10" y="10"/>
                    </a:cubicBezTo>
                    <a:cubicBezTo>
                      <a:pt x="10" y="10"/>
                      <a:pt x="10" y="10"/>
                      <a:pt x="10" y="10"/>
                    </a:cubicBezTo>
                    <a:cubicBezTo>
                      <a:pt x="10" y="10"/>
                      <a:pt x="10" y="10"/>
                      <a:pt x="10" y="10"/>
                    </a:cubicBezTo>
                    <a:cubicBezTo>
                      <a:pt x="10" y="10"/>
                      <a:pt x="10" y="10"/>
                      <a:pt x="10" y="10"/>
                    </a:cubicBezTo>
                    <a:cubicBezTo>
                      <a:pt x="10" y="9"/>
                      <a:pt x="10" y="9"/>
                      <a:pt x="10" y="9"/>
                    </a:cubicBezTo>
                    <a:cubicBezTo>
                      <a:pt x="10" y="9"/>
                      <a:pt x="10" y="9"/>
                      <a:pt x="10" y="9"/>
                    </a:cubicBezTo>
                    <a:cubicBezTo>
                      <a:pt x="10" y="9"/>
                      <a:pt x="10" y="9"/>
                      <a:pt x="10" y="9"/>
                    </a:cubicBezTo>
                    <a:cubicBezTo>
                      <a:pt x="10" y="9"/>
                      <a:pt x="10" y="9"/>
                      <a:pt x="10" y="9"/>
                    </a:cubicBezTo>
                    <a:cubicBezTo>
                      <a:pt x="9" y="9"/>
                      <a:pt x="9" y="9"/>
                      <a:pt x="9" y="9"/>
                    </a:cubicBezTo>
                    <a:cubicBezTo>
                      <a:pt x="9" y="10"/>
                      <a:pt x="9" y="10"/>
                      <a:pt x="9" y="10"/>
                    </a:cubicBezTo>
                    <a:cubicBezTo>
                      <a:pt x="10" y="10"/>
                      <a:pt x="10" y="10"/>
                      <a:pt x="10" y="10"/>
                    </a:cubicBezTo>
                    <a:cubicBezTo>
                      <a:pt x="10" y="10"/>
                      <a:pt x="10" y="10"/>
                      <a:pt x="10" y="10"/>
                    </a:cubicBezTo>
                    <a:cubicBezTo>
                      <a:pt x="9" y="10"/>
                      <a:pt x="9" y="10"/>
                      <a:pt x="9" y="10"/>
                    </a:cubicBezTo>
                    <a:cubicBezTo>
                      <a:pt x="9" y="10"/>
                      <a:pt x="9" y="10"/>
                      <a:pt x="9" y="10"/>
                    </a:cubicBezTo>
                    <a:close/>
                    <a:moveTo>
                      <a:pt x="12" y="7"/>
                    </a:moveTo>
                    <a:cubicBezTo>
                      <a:pt x="12" y="8"/>
                      <a:pt x="12" y="8"/>
                      <a:pt x="12" y="8"/>
                    </a:cubicBezTo>
                    <a:cubicBezTo>
                      <a:pt x="12" y="8"/>
                      <a:pt x="12" y="8"/>
                      <a:pt x="12" y="8"/>
                    </a:cubicBezTo>
                    <a:cubicBezTo>
                      <a:pt x="13" y="8"/>
                      <a:pt x="13" y="8"/>
                      <a:pt x="13" y="8"/>
                    </a:cubicBezTo>
                    <a:cubicBezTo>
                      <a:pt x="13" y="8"/>
                      <a:pt x="13" y="8"/>
                      <a:pt x="13" y="8"/>
                    </a:cubicBezTo>
                    <a:cubicBezTo>
                      <a:pt x="13" y="7"/>
                      <a:pt x="13" y="7"/>
                      <a:pt x="13" y="7"/>
                    </a:cubicBezTo>
                    <a:cubicBezTo>
                      <a:pt x="12" y="7"/>
                      <a:pt x="12" y="7"/>
                      <a:pt x="12" y="7"/>
                    </a:cubicBezTo>
                    <a:close/>
                    <a:moveTo>
                      <a:pt x="8" y="6"/>
                    </a:moveTo>
                    <a:cubicBezTo>
                      <a:pt x="8" y="7"/>
                      <a:pt x="8" y="7"/>
                      <a:pt x="8" y="7"/>
                    </a:cubicBezTo>
                    <a:cubicBezTo>
                      <a:pt x="8" y="7"/>
                      <a:pt x="8" y="7"/>
                      <a:pt x="8" y="7"/>
                    </a:cubicBezTo>
                    <a:cubicBezTo>
                      <a:pt x="8" y="6"/>
                      <a:pt x="8" y="6"/>
                      <a:pt x="8" y="6"/>
                    </a:cubicBezTo>
                    <a:close/>
                    <a:moveTo>
                      <a:pt x="7" y="8"/>
                    </a:moveTo>
                    <a:cubicBezTo>
                      <a:pt x="7" y="8"/>
                      <a:pt x="7" y="8"/>
                      <a:pt x="7" y="8"/>
                    </a:cubicBezTo>
                    <a:cubicBezTo>
                      <a:pt x="7" y="8"/>
                      <a:pt x="7" y="8"/>
                      <a:pt x="7" y="8"/>
                    </a:cubicBezTo>
                    <a:cubicBezTo>
                      <a:pt x="7" y="8"/>
                      <a:pt x="7" y="8"/>
                      <a:pt x="7" y="8"/>
                    </a:cubicBezTo>
                    <a:cubicBezTo>
                      <a:pt x="7" y="8"/>
                      <a:pt x="7" y="8"/>
                      <a:pt x="7" y="8"/>
                    </a:cubicBezTo>
                    <a:cubicBezTo>
                      <a:pt x="6" y="8"/>
                      <a:pt x="6" y="8"/>
                      <a:pt x="6" y="8"/>
                    </a:cubicBezTo>
                    <a:cubicBezTo>
                      <a:pt x="6" y="8"/>
                      <a:pt x="6" y="8"/>
                      <a:pt x="6" y="8"/>
                    </a:cubicBezTo>
                    <a:cubicBezTo>
                      <a:pt x="6" y="7"/>
                      <a:pt x="6" y="7"/>
                      <a:pt x="6" y="7"/>
                    </a:cubicBezTo>
                    <a:cubicBezTo>
                      <a:pt x="6" y="7"/>
                      <a:pt x="6" y="7"/>
                      <a:pt x="6" y="7"/>
                    </a:cubicBezTo>
                    <a:cubicBezTo>
                      <a:pt x="6" y="7"/>
                      <a:pt x="6" y="7"/>
                      <a:pt x="6" y="7"/>
                    </a:cubicBezTo>
                    <a:cubicBezTo>
                      <a:pt x="6" y="6"/>
                      <a:pt x="6" y="6"/>
                      <a:pt x="6" y="6"/>
                    </a:cubicBezTo>
                    <a:cubicBezTo>
                      <a:pt x="6" y="6"/>
                      <a:pt x="6" y="6"/>
                      <a:pt x="6" y="6"/>
                    </a:cubicBezTo>
                    <a:cubicBezTo>
                      <a:pt x="6" y="6"/>
                      <a:pt x="6" y="6"/>
                      <a:pt x="6" y="6"/>
                    </a:cubicBezTo>
                    <a:cubicBezTo>
                      <a:pt x="6" y="6"/>
                      <a:pt x="6" y="6"/>
                      <a:pt x="6" y="6"/>
                    </a:cubicBezTo>
                    <a:cubicBezTo>
                      <a:pt x="6" y="6"/>
                      <a:pt x="6" y="6"/>
                      <a:pt x="6" y="6"/>
                    </a:cubicBezTo>
                    <a:cubicBezTo>
                      <a:pt x="6" y="6"/>
                      <a:pt x="6" y="6"/>
                      <a:pt x="6" y="6"/>
                    </a:cubicBezTo>
                    <a:cubicBezTo>
                      <a:pt x="7" y="6"/>
                      <a:pt x="7" y="6"/>
                      <a:pt x="7" y="6"/>
                    </a:cubicBezTo>
                    <a:cubicBezTo>
                      <a:pt x="7" y="6"/>
                      <a:pt x="7" y="6"/>
                      <a:pt x="7" y="6"/>
                    </a:cubicBezTo>
                    <a:cubicBezTo>
                      <a:pt x="7" y="6"/>
                      <a:pt x="7" y="6"/>
                      <a:pt x="7" y="6"/>
                    </a:cubicBezTo>
                    <a:cubicBezTo>
                      <a:pt x="7" y="6"/>
                      <a:pt x="7" y="6"/>
                      <a:pt x="7" y="6"/>
                    </a:cubicBezTo>
                    <a:cubicBezTo>
                      <a:pt x="7" y="6"/>
                      <a:pt x="7" y="6"/>
                      <a:pt x="7" y="6"/>
                    </a:cubicBezTo>
                    <a:cubicBezTo>
                      <a:pt x="7" y="6"/>
                      <a:pt x="7" y="6"/>
                      <a:pt x="7" y="6"/>
                    </a:cubicBezTo>
                    <a:cubicBezTo>
                      <a:pt x="7" y="5"/>
                      <a:pt x="7" y="5"/>
                      <a:pt x="7" y="5"/>
                    </a:cubicBezTo>
                    <a:cubicBezTo>
                      <a:pt x="7" y="5"/>
                      <a:pt x="7" y="5"/>
                      <a:pt x="7" y="5"/>
                    </a:cubicBezTo>
                    <a:cubicBezTo>
                      <a:pt x="8" y="5"/>
                      <a:pt x="8" y="5"/>
                      <a:pt x="8" y="5"/>
                    </a:cubicBezTo>
                    <a:cubicBezTo>
                      <a:pt x="8" y="6"/>
                      <a:pt x="8" y="6"/>
                      <a:pt x="8" y="6"/>
                    </a:cubicBezTo>
                    <a:cubicBezTo>
                      <a:pt x="8" y="6"/>
                      <a:pt x="8" y="6"/>
                      <a:pt x="8" y="6"/>
                    </a:cubicBezTo>
                    <a:cubicBezTo>
                      <a:pt x="8" y="7"/>
                      <a:pt x="8" y="7"/>
                      <a:pt x="8" y="7"/>
                    </a:cubicBezTo>
                    <a:cubicBezTo>
                      <a:pt x="8" y="7"/>
                      <a:pt x="8" y="7"/>
                      <a:pt x="8" y="7"/>
                    </a:cubicBezTo>
                    <a:cubicBezTo>
                      <a:pt x="8" y="7"/>
                      <a:pt x="8" y="7"/>
                      <a:pt x="8" y="7"/>
                    </a:cubicBezTo>
                    <a:cubicBezTo>
                      <a:pt x="8" y="7"/>
                      <a:pt x="8" y="7"/>
                      <a:pt x="8" y="7"/>
                    </a:cubicBezTo>
                    <a:cubicBezTo>
                      <a:pt x="8" y="7"/>
                      <a:pt x="8" y="7"/>
                      <a:pt x="8" y="7"/>
                    </a:cubicBezTo>
                    <a:cubicBezTo>
                      <a:pt x="8" y="8"/>
                      <a:pt x="8" y="8"/>
                      <a:pt x="8" y="8"/>
                    </a:cubicBezTo>
                    <a:cubicBezTo>
                      <a:pt x="7" y="8"/>
                      <a:pt x="7" y="8"/>
                      <a:pt x="7" y="8"/>
                    </a:cubicBezTo>
                    <a:cubicBezTo>
                      <a:pt x="7" y="8"/>
                      <a:pt x="7" y="8"/>
                      <a:pt x="7" y="8"/>
                    </a:cubicBezTo>
                    <a:cubicBezTo>
                      <a:pt x="7" y="8"/>
                      <a:pt x="7" y="8"/>
                      <a:pt x="7" y="8"/>
                    </a:cubicBezTo>
                    <a:close/>
                    <a:moveTo>
                      <a:pt x="7" y="8"/>
                    </a:moveTo>
                    <a:cubicBezTo>
                      <a:pt x="8" y="9"/>
                      <a:pt x="8" y="9"/>
                      <a:pt x="8" y="9"/>
                    </a:cubicBezTo>
                    <a:cubicBezTo>
                      <a:pt x="8" y="8"/>
                      <a:pt x="8" y="8"/>
                      <a:pt x="8" y="8"/>
                    </a:cubicBezTo>
                    <a:cubicBezTo>
                      <a:pt x="8" y="8"/>
                      <a:pt x="8" y="8"/>
                      <a:pt x="8" y="8"/>
                    </a:cubicBezTo>
                    <a:cubicBezTo>
                      <a:pt x="8" y="8"/>
                      <a:pt x="8" y="8"/>
                      <a:pt x="8" y="8"/>
                    </a:cubicBezTo>
                    <a:cubicBezTo>
                      <a:pt x="8" y="8"/>
                      <a:pt x="8" y="8"/>
                      <a:pt x="8" y="8"/>
                    </a:cubicBezTo>
                    <a:cubicBezTo>
                      <a:pt x="7" y="8"/>
                      <a:pt x="7" y="8"/>
                      <a:pt x="7" y="8"/>
                    </a:cubicBezTo>
                    <a:close/>
                    <a:moveTo>
                      <a:pt x="6" y="8"/>
                    </a:moveTo>
                    <a:cubicBezTo>
                      <a:pt x="6" y="9"/>
                      <a:pt x="6" y="9"/>
                      <a:pt x="6" y="9"/>
                    </a:cubicBezTo>
                    <a:cubicBezTo>
                      <a:pt x="7" y="9"/>
                      <a:pt x="7" y="9"/>
                      <a:pt x="7" y="9"/>
                    </a:cubicBezTo>
                    <a:cubicBezTo>
                      <a:pt x="7" y="9"/>
                      <a:pt x="7" y="9"/>
                      <a:pt x="7" y="9"/>
                    </a:cubicBezTo>
                    <a:cubicBezTo>
                      <a:pt x="7" y="9"/>
                      <a:pt x="7" y="9"/>
                      <a:pt x="7" y="9"/>
                    </a:cubicBezTo>
                    <a:cubicBezTo>
                      <a:pt x="7" y="9"/>
                      <a:pt x="7" y="9"/>
                      <a:pt x="7" y="9"/>
                    </a:cubicBezTo>
                    <a:cubicBezTo>
                      <a:pt x="7" y="8"/>
                      <a:pt x="7" y="8"/>
                      <a:pt x="7" y="8"/>
                    </a:cubicBezTo>
                    <a:cubicBezTo>
                      <a:pt x="7" y="9"/>
                      <a:pt x="7" y="9"/>
                      <a:pt x="7" y="9"/>
                    </a:cubicBezTo>
                    <a:cubicBezTo>
                      <a:pt x="7" y="9"/>
                      <a:pt x="7" y="9"/>
                      <a:pt x="7" y="9"/>
                    </a:cubicBezTo>
                    <a:cubicBezTo>
                      <a:pt x="7" y="9"/>
                      <a:pt x="7" y="9"/>
                      <a:pt x="7" y="9"/>
                    </a:cubicBezTo>
                    <a:cubicBezTo>
                      <a:pt x="7" y="9"/>
                      <a:pt x="7" y="9"/>
                      <a:pt x="7" y="9"/>
                    </a:cubicBezTo>
                    <a:cubicBezTo>
                      <a:pt x="7" y="9"/>
                      <a:pt x="7" y="9"/>
                      <a:pt x="7" y="9"/>
                    </a:cubicBezTo>
                    <a:cubicBezTo>
                      <a:pt x="7" y="9"/>
                      <a:pt x="7" y="9"/>
                      <a:pt x="7" y="9"/>
                    </a:cubicBezTo>
                    <a:cubicBezTo>
                      <a:pt x="6" y="9"/>
                      <a:pt x="6" y="9"/>
                      <a:pt x="6" y="9"/>
                    </a:cubicBezTo>
                    <a:cubicBezTo>
                      <a:pt x="6" y="9"/>
                      <a:pt x="6" y="9"/>
                      <a:pt x="6" y="9"/>
                    </a:cubicBezTo>
                    <a:cubicBezTo>
                      <a:pt x="5" y="9"/>
                      <a:pt x="5" y="9"/>
                      <a:pt x="5" y="9"/>
                    </a:cubicBezTo>
                    <a:cubicBezTo>
                      <a:pt x="6" y="9"/>
                      <a:pt x="6" y="9"/>
                      <a:pt x="6" y="9"/>
                    </a:cubicBezTo>
                    <a:cubicBezTo>
                      <a:pt x="6" y="9"/>
                      <a:pt x="6" y="9"/>
                      <a:pt x="6" y="9"/>
                    </a:cubicBezTo>
                    <a:cubicBezTo>
                      <a:pt x="6" y="8"/>
                      <a:pt x="6" y="8"/>
                      <a:pt x="6" y="8"/>
                    </a:cubicBezTo>
                    <a:cubicBezTo>
                      <a:pt x="6" y="8"/>
                      <a:pt x="6" y="8"/>
                      <a:pt x="6" y="8"/>
                    </a:cubicBezTo>
                    <a:close/>
                    <a:moveTo>
                      <a:pt x="4" y="6"/>
                    </a:moveTo>
                    <a:cubicBezTo>
                      <a:pt x="5" y="6"/>
                      <a:pt x="5" y="6"/>
                      <a:pt x="5" y="6"/>
                    </a:cubicBezTo>
                    <a:cubicBezTo>
                      <a:pt x="5" y="5"/>
                      <a:pt x="5" y="5"/>
                      <a:pt x="5" y="5"/>
                    </a:cubicBezTo>
                    <a:cubicBezTo>
                      <a:pt x="5" y="6"/>
                      <a:pt x="5" y="6"/>
                      <a:pt x="5" y="6"/>
                    </a:cubicBezTo>
                    <a:cubicBezTo>
                      <a:pt x="5" y="6"/>
                      <a:pt x="5" y="6"/>
                      <a:pt x="5" y="6"/>
                    </a:cubicBezTo>
                    <a:cubicBezTo>
                      <a:pt x="4" y="6"/>
                      <a:pt x="4" y="6"/>
                      <a:pt x="4" y="6"/>
                    </a:cubicBezTo>
                    <a:close/>
                    <a:moveTo>
                      <a:pt x="4" y="9"/>
                    </a:moveTo>
                    <a:cubicBezTo>
                      <a:pt x="5" y="9"/>
                      <a:pt x="5" y="9"/>
                      <a:pt x="5" y="9"/>
                    </a:cubicBezTo>
                    <a:cubicBezTo>
                      <a:pt x="5" y="9"/>
                      <a:pt x="5" y="9"/>
                      <a:pt x="5" y="9"/>
                    </a:cubicBezTo>
                    <a:cubicBezTo>
                      <a:pt x="4" y="9"/>
                      <a:pt x="4" y="9"/>
                      <a:pt x="4" y="9"/>
                    </a:cubicBezTo>
                    <a:close/>
                    <a:moveTo>
                      <a:pt x="5" y="8"/>
                    </a:moveTo>
                    <a:cubicBezTo>
                      <a:pt x="5" y="8"/>
                      <a:pt x="5" y="8"/>
                      <a:pt x="5" y="8"/>
                    </a:cubicBezTo>
                    <a:cubicBezTo>
                      <a:pt x="5" y="9"/>
                      <a:pt x="5" y="9"/>
                      <a:pt x="5" y="9"/>
                    </a:cubicBezTo>
                    <a:cubicBezTo>
                      <a:pt x="5" y="9"/>
                      <a:pt x="5" y="9"/>
                      <a:pt x="5" y="9"/>
                    </a:cubicBezTo>
                    <a:cubicBezTo>
                      <a:pt x="5" y="9"/>
                      <a:pt x="5" y="9"/>
                      <a:pt x="5" y="9"/>
                    </a:cubicBezTo>
                    <a:cubicBezTo>
                      <a:pt x="5" y="8"/>
                      <a:pt x="5" y="8"/>
                      <a:pt x="5" y="8"/>
                    </a:cubicBezTo>
                    <a:cubicBezTo>
                      <a:pt x="5" y="8"/>
                      <a:pt x="5" y="8"/>
                      <a:pt x="5" y="8"/>
                    </a:cubicBezTo>
                    <a:close/>
                    <a:moveTo>
                      <a:pt x="3" y="7"/>
                    </a:moveTo>
                    <a:cubicBezTo>
                      <a:pt x="4" y="7"/>
                      <a:pt x="4" y="7"/>
                      <a:pt x="4" y="7"/>
                    </a:cubicBezTo>
                    <a:cubicBezTo>
                      <a:pt x="4" y="7"/>
                      <a:pt x="4" y="7"/>
                      <a:pt x="4" y="7"/>
                    </a:cubicBezTo>
                    <a:cubicBezTo>
                      <a:pt x="5" y="7"/>
                      <a:pt x="5" y="7"/>
                      <a:pt x="5" y="7"/>
                    </a:cubicBezTo>
                    <a:cubicBezTo>
                      <a:pt x="5" y="7"/>
                      <a:pt x="5" y="7"/>
                      <a:pt x="5" y="7"/>
                    </a:cubicBezTo>
                    <a:cubicBezTo>
                      <a:pt x="5" y="8"/>
                      <a:pt x="5" y="8"/>
                      <a:pt x="5" y="8"/>
                    </a:cubicBezTo>
                    <a:cubicBezTo>
                      <a:pt x="5" y="8"/>
                      <a:pt x="5" y="8"/>
                      <a:pt x="5" y="8"/>
                    </a:cubicBezTo>
                    <a:cubicBezTo>
                      <a:pt x="4" y="8"/>
                      <a:pt x="4" y="8"/>
                      <a:pt x="4" y="8"/>
                    </a:cubicBezTo>
                    <a:cubicBezTo>
                      <a:pt x="4" y="8"/>
                      <a:pt x="4" y="8"/>
                      <a:pt x="4" y="8"/>
                    </a:cubicBezTo>
                    <a:cubicBezTo>
                      <a:pt x="4" y="8"/>
                      <a:pt x="4" y="8"/>
                      <a:pt x="4" y="8"/>
                    </a:cubicBezTo>
                    <a:cubicBezTo>
                      <a:pt x="3" y="8"/>
                      <a:pt x="3" y="8"/>
                      <a:pt x="3" y="8"/>
                    </a:cubicBezTo>
                    <a:cubicBezTo>
                      <a:pt x="3" y="7"/>
                      <a:pt x="3" y="7"/>
                      <a:pt x="3" y="7"/>
                    </a:cubicBezTo>
                    <a:cubicBezTo>
                      <a:pt x="3" y="7"/>
                      <a:pt x="3" y="7"/>
                      <a:pt x="3" y="7"/>
                    </a:cubicBezTo>
                    <a:close/>
                    <a:moveTo>
                      <a:pt x="5" y="2"/>
                    </a:moveTo>
                    <a:cubicBezTo>
                      <a:pt x="5" y="1"/>
                      <a:pt x="5" y="1"/>
                      <a:pt x="5" y="1"/>
                    </a:cubicBezTo>
                    <a:cubicBezTo>
                      <a:pt x="6" y="1"/>
                      <a:pt x="6" y="1"/>
                      <a:pt x="6" y="1"/>
                    </a:cubicBezTo>
                    <a:cubicBezTo>
                      <a:pt x="5" y="2"/>
                      <a:pt x="5" y="2"/>
                      <a:pt x="5" y="2"/>
                    </a:cubicBezTo>
                    <a:cubicBezTo>
                      <a:pt x="5" y="2"/>
                      <a:pt x="5" y="2"/>
                      <a:pt x="5" y="2"/>
                    </a:cubicBezTo>
                    <a:close/>
                    <a:moveTo>
                      <a:pt x="1" y="4"/>
                    </a:moveTo>
                    <a:cubicBezTo>
                      <a:pt x="1" y="3"/>
                      <a:pt x="1" y="3"/>
                      <a:pt x="1" y="3"/>
                    </a:cubicBezTo>
                    <a:cubicBezTo>
                      <a:pt x="1" y="3"/>
                      <a:pt x="1" y="3"/>
                      <a:pt x="1" y="3"/>
                    </a:cubicBezTo>
                    <a:cubicBezTo>
                      <a:pt x="2" y="3"/>
                      <a:pt x="2" y="3"/>
                      <a:pt x="2" y="3"/>
                    </a:cubicBezTo>
                    <a:cubicBezTo>
                      <a:pt x="2" y="3"/>
                      <a:pt x="2" y="3"/>
                      <a:pt x="2" y="3"/>
                    </a:cubicBezTo>
                    <a:cubicBezTo>
                      <a:pt x="1" y="3"/>
                      <a:pt x="1" y="3"/>
                      <a:pt x="1" y="3"/>
                    </a:cubicBezTo>
                    <a:cubicBezTo>
                      <a:pt x="1" y="4"/>
                      <a:pt x="1" y="4"/>
                      <a:pt x="1" y="4"/>
                    </a:cubicBezTo>
                    <a:close/>
                    <a:moveTo>
                      <a:pt x="1" y="4"/>
                    </a:moveTo>
                    <a:cubicBezTo>
                      <a:pt x="1" y="3"/>
                      <a:pt x="1" y="3"/>
                      <a:pt x="1" y="3"/>
                    </a:cubicBezTo>
                    <a:cubicBezTo>
                      <a:pt x="1" y="3"/>
                      <a:pt x="1" y="3"/>
                      <a:pt x="1" y="3"/>
                    </a:cubicBezTo>
                    <a:cubicBezTo>
                      <a:pt x="2" y="2"/>
                      <a:pt x="2" y="2"/>
                      <a:pt x="2" y="2"/>
                    </a:cubicBezTo>
                    <a:cubicBezTo>
                      <a:pt x="2" y="3"/>
                      <a:pt x="2" y="3"/>
                      <a:pt x="2" y="3"/>
                    </a:cubicBezTo>
                    <a:cubicBezTo>
                      <a:pt x="2" y="2"/>
                      <a:pt x="2" y="2"/>
                      <a:pt x="2" y="2"/>
                    </a:cubicBezTo>
                    <a:cubicBezTo>
                      <a:pt x="3" y="3"/>
                      <a:pt x="3" y="3"/>
                      <a:pt x="3" y="3"/>
                    </a:cubicBezTo>
                    <a:cubicBezTo>
                      <a:pt x="3" y="2"/>
                      <a:pt x="3" y="2"/>
                      <a:pt x="3" y="2"/>
                    </a:cubicBezTo>
                    <a:cubicBezTo>
                      <a:pt x="3" y="2"/>
                      <a:pt x="3" y="2"/>
                      <a:pt x="3" y="2"/>
                    </a:cubicBezTo>
                    <a:cubicBezTo>
                      <a:pt x="4" y="3"/>
                      <a:pt x="4" y="3"/>
                      <a:pt x="4" y="3"/>
                    </a:cubicBezTo>
                    <a:cubicBezTo>
                      <a:pt x="4" y="3"/>
                      <a:pt x="4" y="3"/>
                      <a:pt x="4" y="3"/>
                    </a:cubicBezTo>
                    <a:cubicBezTo>
                      <a:pt x="4" y="2"/>
                      <a:pt x="4" y="2"/>
                      <a:pt x="4" y="2"/>
                    </a:cubicBezTo>
                    <a:cubicBezTo>
                      <a:pt x="4" y="1"/>
                      <a:pt x="4" y="1"/>
                      <a:pt x="4" y="1"/>
                    </a:cubicBezTo>
                    <a:cubicBezTo>
                      <a:pt x="4" y="1"/>
                      <a:pt x="4" y="1"/>
                      <a:pt x="4" y="1"/>
                    </a:cubicBezTo>
                    <a:cubicBezTo>
                      <a:pt x="4" y="1"/>
                      <a:pt x="4" y="1"/>
                      <a:pt x="4" y="1"/>
                    </a:cubicBezTo>
                    <a:cubicBezTo>
                      <a:pt x="5" y="0"/>
                      <a:pt x="5" y="0"/>
                      <a:pt x="5" y="0"/>
                    </a:cubicBezTo>
                    <a:cubicBezTo>
                      <a:pt x="4" y="0"/>
                      <a:pt x="4" y="0"/>
                      <a:pt x="4" y="0"/>
                    </a:cubicBezTo>
                    <a:cubicBezTo>
                      <a:pt x="4" y="1"/>
                      <a:pt x="4" y="1"/>
                      <a:pt x="4" y="1"/>
                    </a:cubicBezTo>
                    <a:cubicBezTo>
                      <a:pt x="3" y="1"/>
                      <a:pt x="3" y="1"/>
                      <a:pt x="3" y="1"/>
                    </a:cubicBezTo>
                    <a:cubicBezTo>
                      <a:pt x="3" y="1"/>
                      <a:pt x="3" y="1"/>
                      <a:pt x="3" y="1"/>
                    </a:cubicBezTo>
                    <a:cubicBezTo>
                      <a:pt x="3" y="1"/>
                      <a:pt x="3" y="1"/>
                      <a:pt x="3" y="1"/>
                    </a:cubicBezTo>
                    <a:cubicBezTo>
                      <a:pt x="3" y="2"/>
                      <a:pt x="3" y="2"/>
                      <a:pt x="3" y="2"/>
                    </a:cubicBezTo>
                    <a:cubicBezTo>
                      <a:pt x="2" y="2"/>
                      <a:pt x="2" y="2"/>
                      <a:pt x="2" y="2"/>
                    </a:cubicBezTo>
                    <a:cubicBezTo>
                      <a:pt x="2" y="2"/>
                      <a:pt x="2" y="2"/>
                      <a:pt x="2" y="2"/>
                    </a:cubicBezTo>
                    <a:cubicBezTo>
                      <a:pt x="1" y="2"/>
                      <a:pt x="1" y="2"/>
                      <a:pt x="1" y="2"/>
                    </a:cubicBezTo>
                    <a:cubicBezTo>
                      <a:pt x="1" y="2"/>
                      <a:pt x="1" y="2"/>
                      <a:pt x="1" y="2"/>
                    </a:cubicBezTo>
                    <a:cubicBezTo>
                      <a:pt x="1" y="2"/>
                      <a:pt x="1" y="2"/>
                      <a:pt x="1" y="2"/>
                    </a:cubicBezTo>
                    <a:cubicBezTo>
                      <a:pt x="1" y="3"/>
                      <a:pt x="1" y="3"/>
                      <a:pt x="1" y="3"/>
                    </a:cubicBezTo>
                    <a:cubicBezTo>
                      <a:pt x="0" y="3"/>
                      <a:pt x="0" y="3"/>
                      <a:pt x="0" y="3"/>
                    </a:cubicBezTo>
                    <a:cubicBezTo>
                      <a:pt x="0" y="3"/>
                      <a:pt x="0" y="3"/>
                      <a:pt x="0" y="3"/>
                    </a:cubicBezTo>
                    <a:cubicBezTo>
                      <a:pt x="1" y="3"/>
                      <a:pt x="1" y="3"/>
                      <a:pt x="1" y="3"/>
                    </a:cubicBezTo>
                    <a:cubicBezTo>
                      <a:pt x="1" y="4"/>
                      <a:pt x="1" y="4"/>
                      <a:pt x="1" y="4"/>
                    </a:cubicBezTo>
                    <a:close/>
                    <a:moveTo>
                      <a:pt x="3" y="9"/>
                    </a:moveTo>
                    <a:cubicBezTo>
                      <a:pt x="3" y="9"/>
                      <a:pt x="3" y="9"/>
                      <a:pt x="3" y="9"/>
                    </a:cubicBezTo>
                    <a:cubicBezTo>
                      <a:pt x="3" y="8"/>
                      <a:pt x="3" y="8"/>
                      <a:pt x="3" y="8"/>
                    </a:cubicBezTo>
                    <a:cubicBezTo>
                      <a:pt x="3" y="8"/>
                      <a:pt x="3" y="8"/>
                      <a:pt x="3" y="8"/>
                    </a:cubicBezTo>
                    <a:cubicBezTo>
                      <a:pt x="2" y="8"/>
                      <a:pt x="2" y="8"/>
                      <a:pt x="2" y="8"/>
                    </a:cubicBezTo>
                    <a:cubicBezTo>
                      <a:pt x="3" y="8"/>
                      <a:pt x="3" y="8"/>
                      <a:pt x="3" y="8"/>
                    </a:cubicBezTo>
                    <a:cubicBezTo>
                      <a:pt x="3" y="8"/>
                      <a:pt x="3" y="8"/>
                      <a:pt x="3" y="8"/>
                    </a:cubicBezTo>
                    <a:cubicBezTo>
                      <a:pt x="3" y="7"/>
                      <a:pt x="3" y="7"/>
                      <a:pt x="3" y="7"/>
                    </a:cubicBezTo>
                    <a:cubicBezTo>
                      <a:pt x="3" y="7"/>
                      <a:pt x="3" y="7"/>
                      <a:pt x="3" y="7"/>
                    </a:cubicBezTo>
                    <a:cubicBezTo>
                      <a:pt x="3" y="7"/>
                      <a:pt x="3" y="7"/>
                      <a:pt x="3" y="7"/>
                    </a:cubicBezTo>
                    <a:cubicBezTo>
                      <a:pt x="3" y="7"/>
                      <a:pt x="3" y="7"/>
                      <a:pt x="3" y="7"/>
                    </a:cubicBezTo>
                    <a:cubicBezTo>
                      <a:pt x="3" y="6"/>
                      <a:pt x="3" y="6"/>
                      <a:pt x="3" y="6"/>
                    </a:cubicBezTo>
                    <a:cubicBezTo>
                      <a:pt x="4" y="6"/>
                      <a:pt x="4" y="6"/>
                      <a:pt x="4" y="6"/>
                    </a:cubicBezTo>
                    <a:cubicBezTo>
                      <a:pt x="4" y="6"/>
                      <a:pt x="4" y="6"/>
                      <a:pt x="4" y="6"/>
                    </a:cubicBezTo>
                    <a:cubicBezTo>
                      <a:pt x="4" y="6"/>
                      <a:pt x="4" y="6"/>
                      <a:pt x="4" y="6"/>
                    </a:cubicBezTo>
                    <a:cubicBezTo>
                      <a:pt x="4" y="5"/>
                      <a:pt x="4" y="5"/>
                      <a:pt x="4" y="5"/>
                    </a:cubicBezTo>
                    <a:cubicBezTo>
                      <a:pt x="4" y="5"/>
                      <a:pt x="4" y="5"/>
                      <a:pt x="4" y="5"/>
                    </a:cubicBezTo>
                    <a:cubicBezTo>
                      <a:pt x="4" y="5"/>
                      <a:pt x="4" y="5"/>
                      <a:pt x="4" y="5"/>
                    </a:cubicBezTo>
                    <a:cubicBezTo>
                      <a:pt x="5" y="5"/>
                      <a:pt x="5" y="5"/>
                      <a:pt x="5" y="5"/>
                    </a:cubicBezTo>
                    <a:cubicBezTo>
                      <a:pt x="5" y="5"/>
                      <a:pt x="5" y="5"/>
                      <a:pt x="5" y="5"/>
                    </a:cubicBezTo>
                    <a:cubicBezTo>
                      <a:pt x="5" y="5"/>
                      <a:pt x="5" y="5"/>
                      <a:pt x="5" y="5"/>
                    </a:cubicBezTo>
                    <a:cubicBezTo>
                      <a:pt x="5" y="5"/>
                      <a:pt x="5" y="5"/>
                      <a:pt x="5" y="5"/>
                    </a:cubicBezTo>
                    <a:cubicBezTo>
                      <a:pt x="5" y="5"/>
                      <a:pt x="5" y="5"/>
                      <a:pt x="5" y="5"/>
                    </a:cubicBezTo>
                    <a:cubicBezTo>
                      <a:pt x="5" y="4"/>
                      <a:pt x="5" y="4"/>
                      <a:pt x="5" y="4"/>
                    </a:cubicBezTo>
                    <a:cubicBezTo>
                      <a:pt x="5" y="4"/>
                      <a:pt x="5" y="4"/>
                      <a:pt x="5" y="4"/>
                    </a:cubicBezTo>
                    <a:cubicBezTo>
                      <a:pt x="5" y="4"/>
                      <a:pt x="5" y="4"/>
                      <a:pt x="5" y="4"/>
                    </a:cubicBezTo>
                    <a:cubicBezTo>
                      <a:pt x="4" y="4"/>
                      <a:pt x="4" y="4"/>
                      <a:pt x="4" y="4"/>
                    </a:cubicBezTo>
                    <a:cubicBezTo>
                      <a:pt x="4" y="4"/>
                      <a:pt x="4" y="4"/>
                      <a:pt x="4" y="4"/>
                    </a:cubicBezTo>
                    <a:cubicBezTo>
                      <a:pt x="4" y="4"/>
                      <a:pt x="4" y="4"/>
                      <a:pt x="4" y="4"/>
                    </a:cubicBezTo>
                    <a:cubicBezTo>
                      <a:pt x="4" y="4"/>
                      <a:pt x="4" y="4"/>
                      <a:pt x="4" y="4"/>
                    </a:cubicBezTo>
                    <a:cubicBezTo>
                      <a:pt x="4" y="3"/>
                      <a:pt x="4" y="3"/>
                      <a:pt x="4" y="3"/>
                    </a:cubicBezTo>
                    <a:cubicBezTo>
                      <a:pt x="4" y="3"/>
                      <a:pt x="4" y="3"/>
                      <a:pt x="4" y="3"/>
                    </a:cubicBezTo>
                    <a:cubicBezTo>
                      <a:pt x="3" y="3"/>
                      <a:pt x="3" y="3"/>
                      <a:pt x="3" y="3"/>
                    </a:cubicBezTo>
                    <a:cubicBezTo>
                      <a:pt x="3" y="3"/>
                      <a:pt x="3" y="3"/>
                      <a:pt x="3" y="3"/>
                    </a:cubicBezTo>
                    <a:cubicBezTo>
                      <a:pt x="2" y="3"/>
                      <a:pt x="2" y="3"/>
                      <a:pt x="2" y="3"/>
                    </a:cubicBezTo>
                    <a:cubicBezTo>
                      <a:pt x="2" y="3"/>
                      <a:pt x="2" y="3"/>
                      <a:pt x="2" y="3"/>
                    </a:cubicBezTo>
                    <a:cubicBezTo>
                      <a:pt x="2" y="3"/>
                      <a:pt x="2" y="3"/>
                      <a:pt x="2" y="3"/>
                    </a:cubicBezTo>
                    <a:cubicBezTo>
                      <a:pt x="2" y="3"/>
                      <a:pt x="2" y="3"/>
                      <a:pt x="2" y="3"/>
                    </a:cubicBezTo>
                    <a:cubicBezTo>
                      <a:pt x="2" y="4"/>
                      <a:pt x="2" y="4"/>
                      <a:pt x="2" y="4"/>
                    </a:cubicBezTo>
                    <a:cubicBezTo>
                      <a:pt x="3" y="4"/>
                      <a:pt x="3" y="4"/>
                      <a:pt x="3" y="4"/>
                    </a:cubicBezTo>
                    <a:cubicBezTo>
                      <a:pt x="3" y="4"/>
                      <a:pt x="3" y="4"/>
                      <a:pt x="3" y="4"/>
                    </a:cubicBezTo>
                    <a:cubicBezTo>
                      <a:pt x="2" y="4"/>
                      <a:pt x="2" y="4"/>
                      <a:pt x="2" y="4"/>
                    </a:cubicBezTo>
                    <a:cubicBezTo>
                      <a:pt x="2" y="4"/>
                      <a:pt x="2" y="4"/>
                      <a:pt x="2" y="4"/>
                    </a:cubicBezTo>
                    <a:cubicBezTo>
                      <a:pt x="2" y="4"/>
                      <a:pt x="2" y="4"/>
                      <a:pt x="2" y="4"/>
                    </a:cubicBezTo>
                    <a:cubicBezTo>
                      <a:pt x="2" y="4"/>
                      <a:pt x="2" y="4"/>
                      <a:pt x="2" y="4"/>
                    </a:cubicBezTo>
                    <a:cubicBezTo>
                      <a:pt x="2" y="3"/>
                      <a:pt x="2" y="3"/>
                      <a:pt x="2" y="3"/>
                    </a:cubicBezTo>
                    <a:cubicBezTo>
                      <a:pt x="2" y="3"/>
                      <a:pt x="2" y="3"/>
                      <a:pt x="2" y="3"/>
                    </a:cubicBezTo>
                    <a:cubicBezTo>
                      <a:pt x="1" y="4"/>
                      <a:pt x="1" y="4"/>
                      <a:pt x="1" y="4"/>
                    </a:cubicBezTo>
                    <a:cubicBezTo>
                      <a:pt x="2" y="4"/>
                      <a:pt x="2" y="4"/>
                      <a:pt x="2" y="4"/>
                    </a:cubicBezTo>
                    <a:cubicBezTo>
                      <a:pt x="1" y="4"/>
                      <a:pt x="1" y="4"/>
                      <a:pt x="1" y="4"/>
                    </a:cubicBezTo>
                    <a:cubicBezTo>
                      <a:pt x="1" y="4"/>
                      <a:pt x="1" y="4"/>
                      <a:pt x="1" y="4"/>
                    </a:cubicBezTo>
                    <a:cubicBezTo>
                      <a:pt x="1" y="4"/>
                      <a:pt x="1" y="4"/>
                      <a:pt x="1" y="4"/>
                    </a:cubicBezTo>
                    <a:cubicBezTo>
                      <a:pt x="0" y="4"/>
                      <a:pt x="0" y="4"/>
                      <a:pt x="0" y="4"/>
                    </a:cubicBezTo>
                    <a:cubicBezTo>
                      <a:pt x="0" y="4"/>
                      <a:pt x="0" y="4"/>
                      <a:pt x="0" y="4"/>
                    </a:cubicBezTo>
                    <a:cubicBezTo>
                      <a:pt x="1" y="4"/>
                      <a:pt x="1" y="4"/>
                      <a:pt x="1" y="4"/>
                    </a:cubicBezTo>
                    <a:cubicBezTo>
                      <a:pt x="1" y="5"/>
                      <a:pt x="1" y="5"/>
                      <a:pt x="1" y="5"/>
                    </a:cubicBezTo>
                    <a:cubicBezTo>
                      <a:pt x="0" y="5"/>
                      <a:pt x="0" y="5"/>
                      <a:pt x="0" y="5"/>
                    </a:cubicBezTo>
                    <a:cubicBezTo>
                      <a:pt x="0" y="5"/>
                      <a:pt x="0" y="5"/>
                      <a:pt x="0" y="5"/>
                    </a:cubicBezTo>
                    <a:cubicBezTo>
                      <a:pt x="0" y="5"/>
                      <a:pt x="0" y="5"/>
                      <a:pt x="0" y="5"/>
                    </a:cubicBezTo>
                    <a:cubicBezTo>
                      <a:pt x="0" y="5"/>
                      <a:pt x="0" y="5"/>
                      <a:pt x="0" y="5"/>
                    </a:cubicBezTo>
                    <a:cubicBezTo>
                      <a:pt x="0" y="6"/>
                      <a:pt x="0" y="6"/>
                      <a:pt x="0" y="6"/>
                    </a:cubicBezTo>
                    <a:cubicBezTo>
                      <a:pt x="1" y="6"/>
                      <a:pt x="1" y="6"/>
                      <a:pt x="1" y="6"/>
                    </a:cubicBezTo>
                    <a:cubicBezTo>
                      <a:pt x="0" y="6"/>
                      <a:pt x="0" y="6"/>
                      <a:pt x="0" y="6"/>
                    </a:cubicBezTo>
                    <a:cubicBezTo>
                      <a:pt x="0" y="7"/>
                      <a:pt x="0" y="7"/>
                      <a:pt x="0" y="7"/>
                    </a:cubicBezTo>
                    <a:cubicBezTo>
                      <a:pt x="0" y="7"/>
                      <a:pt x="0" y="7"/>
                      <a:pt x="0" y="7"/>
                    </a:cubicBezTo>
                    <a:cubicBezTo>
                      <a:pt x="0" y="7"/>
                      <a:pt x="0" y="7"/>
                      <a:pt x="0" y="7"/>
                    </a:cubicBezTo>
                    <a:cubicBezTo>
                      <a:pt x="1" y="7"/>
                      <a:pt x="1" y="7"/>
                      <a:pt x="1" y="7"/>
                    </a:cubicBezTo>
                    <a:cubicBezTo>
                      <a:pt x="1" y="8"/>
                      <a:pt x="1" y="8"/>
                      <a:pt x="1" y="8"/>
                    </a:cubicBezTo>
                    <a:cubicBezTo>
                      <a:pt x="1" y="8"/>
                      <a:pt x="1" y="8"/>
                      <a:pt x="1" y="8"/>
                    </a:cubicBezTo>
                    <a:cubicBezTo>
                      <a:pt x="1" y="8"/>
                      <a:pt x="1" y="8"/>
                      <a:pt x="1" y="8"/>
                    </a:cubicBezTo>
                    <a:cubicBezTo>
                      <a:pt x="1" y="8"/>
                      <a:pt x="1" y="8"/>
                      <a:pt x="1" y="8"/>
                    </a:cubicBezTo>
                    <a:cubicBezTo>
                      <a:pt x="2" y="9"/>
                      <a:pt x="2" y="9"/>
                      <a:pt x="2" y="9"/>
                    </a:cubicBezTo>
                    <a:cubicBezTo>
                      <a:pt x="2" y="9"/>
                      <a:pt x="2" y="9"/>
                      <a:pt x="2" y="9"/>
                    </a:cubicBezTo>
                    <a:lnTo>
                      <a:pt x="3" y="9"/>
                    </a:lnTo>
                    <a:close/>
                  </a:path>
                </a:pathLst>
              </a:custGeom>
              <a:grpFill/>
              <a:ln w="0">
                <a:solidFill>
                  <a:srgbClr val="B2B2B2"/>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471" name="Freeform 65">
                <a:extLst>
                  <a:ext uri="{FF2B5EF4-FFF2-40B4-BE49-F238E27FC236}">
                    <a16:creationId xmlns:a16="http://schemas.microsoft.com/office/drawing/2014/main" id="{8143CFD4-E988-F579-40B8-0F47A647BF4F}"/>
                  </a:ext>
                </a:extLst>
              </p:cNvPr>
              <p:cNvSpPr>
                <a:spLocks noEditPoints="1"/>
              </p:cNvSpPr>
              <p:nvPr/>
            </p:nvSpPr>
            <p:spPr bwMode="auto">
              <a:xfrm>
                <a:off x="4433683" y="1818344"/>
                <a:ext cx="177598" cy="396341"/>
              </a:xfrm>
              <a:custGeom>
                <a:avLst/>
                <a:gdLst>
                  <a:gd name="T0" fmla="*/ 9 w 177"/>
                  <a:gd name="T1" fmla="*/ 286 h 395"/>
                  <a:gd name="T2" fmla="*/ 17 w 177"/>
                  <a:gd name="T3" fmla="*/ 269 h 395"/>
                  <a:gd name="T4" fmla="*/ 25 w 177"/>
                  <a:gd name="T5" fmla="*/ 235 h 395"/>
                  <a:gd name="T6" fmla="*/ 9 w 177"/>
                  <a:gd name="T7" fmla="*/ 193 h 395"/>
                  <a:gd name="T8" fmla="*/ 25 w 177"/>
                  <a:gd name="T9" fmla="*/ 159 h 395"/>
                  <a:gd name="T10" fmla="*/ 34 w 177"/>
                  <a:gd name="T11" fmla="*/ 109 h 395"/>
                  <a:gd name="T12" fmla="*/ 51 w 177"/>
                  <a:gd name="T13" fmla="*/ 84 h 395"/>
                  <a:gd name="T14" fmla="*/ 59 w 177"/>
                  <a:gd name="T15" fmla="*/ 50 h 395"/>
                  <a:gd name="T16" fmla="*/ 76 w 177"/>
                  <a:gd name="T17" fmla="*/ 33 h 395"/>
                  <a:gd name="T18" fmla="*/ 84 w 177"/>
                  <a:gd name="T19" fmla="*/ 25 h 395"/>
                  <a:gd name="T20" fmla="*/ 109 w 177"/>
                  <a:gd name="T21" fmla="*/ 16 h 395"/>
                  <a:gd name="T22" fmla="*/ 109 w 177"/>
                  <a:gd name="T23" fmla="*/ 8 h 395"/>
                  <a:gd name="T24" fmla="*/ 118 w 177"/>
                  <a:gd name="T25" fmla="*/ 0 h 395"/>
                  <a:gd name="T26" fmla="*/ 151 w 177"/>
                  <a:gd name="T27" fmla="*/ 25 h 395"/>
                  <a:gd name="T28" fmla="*/ 160 w 177"/>
                  <a:gd name="T29" fmla="*/ 33 h 395"/>
                  <a:gd name="T30" fmla="*/ 168 w 177"/>
                  <a:gd name="T31" fmla="*/ 58 h 395"/>
                  <a:gd name="T32" fmla="*/ 168 w 177"/>
                  <a:gd name="T33" fmla="*/ 92 h 395"/>
                  <a:gd name="T34" fmla="*/ 168 w 177"/>
                  <a:gd name="T35" fmla="*/ 100 h 395"/>
                  <a:gd name="T36" fmla="*/ 151 w 177"/>
                  <a:gd name="T37" fmla="*/ 100 h 395"/>
                  <a:gd name="T38" fmla="*/ 143 w 177"/>
                  <a:gd name="T39" fmla="*/ 109 h 395"/>
                  <a:gd name="T40" fmla="*/ 143 w 177"/>
                  <a:gd name="T41" fmla="*/ 117 h 395"/>
                  <a:gd name="T42" fmla="*/ 143 w 177"/>
                  <a:gd name="T43" fmla="*/ 126 h 395"/>
                  <a:gd name="T44" fmla="*/ 143 w 177"/>
                  <a:gd name="T45" fmla="*/ 143 h 395"/>
                  <a:gd name="T46" fmla="*/ 135 w 177"/>
                  <a:gd name="T47" fmla="*/ 159 h 395"/>
                  <a:gd name="T48" fmla="*/ 126 w 177"/>
                  <a:gd name="T49" fmla="*/ 176 h 395"/>
                  <a:gd name="T50" fmla="*/ 109 w 177"/>
                  <a:gd name="T51" fmla="*/ 185 h 395"/>
                  <a:gd name="T52" fmla="*/ 101 w 177"/>
                  <a:gd name="T53" fmla="*/ 185 h 395"/>
                  <a:gd name="T54" fmla="*/ 93 w 177"/>
                  <a:gd name="T55" fmla="*/ 201 h 395"/>
                  <a:gd name="T56" fmla="*/ 93 w 177"/>
                  <a:gd name="T57" fmla="*/ 227 h 395"/>
                  <a:gd name="T58" fmla="*/ 93 w 177"/>
                  <a:gd name="T59" fmla="*/ 235 h 395"/>
                  <a:gd name="T60" fmla="*/ 93 w 177"/>
                  <a:gd name="T61" fmla="*/ 252 h 395"/>
                  <a:gd name="T62" fmla="*/ 109 w 177"/>
                  <a:gd name="T63" fmla="*/ 269 h 395"/>
                  <a:gd name="T64" fmla="*/ 109 w 177"/>
                  <a:gd name="T65" fmla="*/ 294 h 395"/>
                  <a:gd name="T66" fmla="*/ 93 w 177"/>
                  <a:gd name="T67" fmla="*/ 286 h 395"/>
                  <a:gd name="T68" fmla="*/ 76 w 177"/>
                  <a:gd name="T69" fmla="*/ 286 h 395"/>
                  <a:gd name="T70" fmla="*/ 93 w 177"/>
                  <a:gd name="T71" fmla="*/ 294 h 395"/>
                  <a:gd name="T72" fmla="*/ 109 w 177"/>
                  <a:gd name="T73" fmla="*/ 294 h 395"/>
                  <a:gd name="T74" fmla="*/ 101 w 177"/>
                  <a:gd name="T75" fmla="*/ 302 h 395"/>
                  <a:gd name="T76" fmla="*/ 93 w 177"/>
                  <a:gd name="T77" fmla="*/ 311 h 395"/>
                  <a:gd name="T78" fmla="*/ 84 w 177"/>
                  <a:gd name="T79" fmla="*/ 319 h 395"/>
                  <a:gd name="T80" fmla="*/ 84 w 177"/>
                  <a:gd name="T81" fmla="*/ 336 h 395"/>
                  <a:gd name="T82" fmla="*/ 84 w 177"/>
                  <a:gd name="T83" fmla="*/ 353 h 395"/>
                  <a:gd name="T84" fmla="*/ 76 w 177"/>
                  <a:gd name="T85" fmla="*/ 378 h 395"/>
                  <a:gd name="T86" fmla="*/ 51 w 177"/>
                  <a:gd name="T87" fmla="*/ 386 h 395"/>
                  <a:gd name="T88" fmla="*/ 34 w 177"/>
                  <a:gd name="T89" fmla="*/ 395 h 395"/>
                  <a:gd name="T90" fmla="*/ 34 w 177"/>
                  <a:gd name="T91" fmla="*/ 370 h 395"/>
                  <a:gd name="T92" fmla="*/ 17 w 177"/>
                  <a:gd name="T93" fmla="*/ 344 h 395"/>
                  <a:gd name="T94" fmla="*/ 9 w 177"/>
                  <a:gd name="T95" fmla="*/ 328 h 395"/>
                  <a:gd name="T96" fmla="*/ 9 w 177"/>
                  <a:gd name="T97" fmla="*/ 319 h 395"/>
                  <a:gd name="T98" fmla="*/ 0 w 177"/>
                  <a:gd name="T99" fmla="*/ 311 h 395"/>
                  <a:gd name="T100" fmla="*/ 109 w 177"/>
                  <a:gd name="T101" fmla="*/ 294 h 395"/>
                  <a:gd name="T102" fmla="*/ 9 w 177"/>
                  <a:gd name="T103" fmla="*/ 328 h 395"/>
                  <a:gd name="T104" fmla="*/ 126 w 177"/>
                  <a:gd name="T105" fmla="*/ 319 h 395"/>
                  <a:gd name="T106" fmla="*/ 126 w 177"/>
                  <a:gd name="T107" fmla="*/ 336 h 395"/>
                  <a:gd name="T108" fmla="*/ 118 w 177"/>
                  <a:gd name="T109" fmla="*/ 361 h 395"/>
                  <a:gd name="T110" fmla="*/ 126 w 177"/>
                  <a:gd name="T111" fmla="*/ 344 h 395"/>
                  <a:gd name="T112" fmla="*/ 118 w 177"/>
                  <a:gd name="T113" fmla="*/ 336 h 395"/>
                  <a:gd name="T114" fmla="*/ 118 w 177"/>
                  <a:gd name="T115" fmla="*/ 353 h 395"/>
                  <a:gd name="T116" fmla="*/ 84 w 177"/>
                  <a:gd name="T117" fmla="*/ 378 h 395"/>
                  <a:gd name="T118" fmla="*/ 93 w 177"/>
                  <a:gd name="T119" fmla="*/ 353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77" h="395">
                    <a:moveTo>
                      <a:pt x="9" y="302"/>
                    </a:moveTo>
                    <a:lnTo>
                      <a:pt x="9" y="302"/>
                    </a:lnTo>
                    <a:lnTo>
                      <a:pt x="9" y="311"/>
                    </a:lnTo>
                    <a:lnTo>
                      <a:pt x="9" y="302"/>
                    </a:lnTo>
                    <a:lnTo>
                      <a:pt x="9" y="294"/>
                    </a:lnTo>
                    <a:lnTo>
                      <a:pt x="9" y="286"/>
                    </a:lnTo>
                    <a:lnTo>
                      <a:pt x="9" y="286"/>
                    </a:lnTo>
                    <a:lnTo>
                      <a:pt x="9" y="286"/>
                    </a:lnTo>
                    <a:lnTo>
                      <a:pt x="9" y="277"/>
                    </a:lnTo>
                    <a:lnTo>
                      <a:pt x="9" y="277"/>
                    </a:lnTo>
                    <a:lnTo>
                      <a:pt x="17" y="277"/>
                    </a:lnTo>
                    <a:lnTo>
                      <a:pt x="17" y="277"/>
                    </a:lnTo>
                    <a:lnTo>
                      <a:pt x="17" y="269"/>
                    </a:lnTo>
                    <a:lnTo>
                      <a:pt x="17" y="269"/>
                    </a:lnTo>
                    <a:lnTo>
                      <a:pt x="17" y="260"/>
                    </a:lnTo>
                    <a:lnTo>
                      <a:pt x="17" y="252"/>
                    </a:lnTo>
                    <a:lnTo>
                      <a:pt x="17" y="252"/>
                    </a:lnTo>
                    <a:lnTo>
                      <a:pt x="17" y="243"/>
                    </a:lnTo>
                    <a:lnTo>
                      <a:pt x="25" y="243"/>
                    </a:lnTo>
                    <a:lnTo>
                      <a:pt x="25" y="235"/>
                    </a:lnTo>
                    <a:lnTo>
                      <a:pt x="25" y="235"/>
                    </a:lnTo>
                    <a:lnTo>
                      <a:pt x="17" y="227"/>
                    </a:lnTo>
                    <a:lnTo>
                      <a:pt x="9" y="227"/>
                    </a:lnTo>
                    <a:lnTo>
                      <a:pt x="9" y="218"/>
                    </a:lnTo>
                    <a:lnTo>
                      <a:pt x="17" y="210"/>
                    </a:lnTo>
                    <a:lnTo>
                      <a:pt x="9" y="201"/>
                    </a:lnTo>
                    <a:lnTo>
                      <a:pt x="9" y="201"/>
                    </a:lnTo>
                    <a:lnTo>
                      <a:pt x="9" y="193"/>
                    </a:lnTo>
                    <a:lnTo>
                      <a:pt x="9" y="185"/>
                    </a:lnTo>
                    <a:lnTo>
                      <a:pt x="9" y="176"/>
                    </a:lnTo>
                    <a:lnTo>
                      <a:pt x="9" y="168"/>
                    </a:lnTo>
                    <a:lnTo>
                      <a:pt x="17" y="159"/>
                    </a:lnTo>
                    <a:lnTo>
                      <a:pt x="17" y="159"/>
                    </a:lnTo>
                    <a:lnTo>
                      <a:pt x="25" y="159"/>
                    </a:lnTo>
                    <a:lnTo>
                      <a:pt x="25" y="159"/>
                    </a:lnTo>
                    <a:lnTo>
                      <a:pt x="34" y="151"/>
                    </a:lnTo>
                    <a:lnTo>
                      <a:pt x="34" y="151"/>
                    </a:lnTo>
                    <a:lnTo>
                      <a:pt x="34" y="143"/>
                    </a:lnTo>
                    <a:lnTo>
                      <a:pt x="34" y="143"/>
                    </a:lnTo>
                    <a:lnTo>
                      <a:pt x="34" y="126"/>
                    </a:lnTo>
                    <a:lnTo>
                      <a:pt x="34" y="117"/>
                    </a:lnTo>
                    <a:lnTo>
                      <a:pt x="34" y="109"/>
                    </a:lnTo>
                    <a:lnTo>
                      <a:pt x="42" y="109"/>
                    </a:lnTo>
                    <a:lnTo>
                      <a:pt x="42" y="100"/>
                    </a:lnTo>
                    <a:lnTo>
                      <a:pt x="34" y="100"/>
                    </a:lnTo>
                    <a:lnTo>
                      <a:pt x="34" y="92"/>
                    </a:lnTo>
                    <a:lnTo>
                      <a:pt x="42" y="92"/>
                    </a:lnTo>
                    <a:lnTo>
                      <a:pt x="51" y="92"/>
                    </a:lnTo>
                    <a:lnTo>
                      <a:pt x="51" y="84"/>
                    </a:lnTo>
                    <a:lnTo>
                      <a:pt x="51" y="84"/>
                    </a:lnTo>
                    <a:lnTo>
                      <a:pt x="59" y="75"/>
                    </a:lnTo>
                    <a:lnTo>
                      <a:pt x="59" y="67"/>
                    </a:lnTo>
                    <a:lnTo>
                      <a:pt x="59" y="67"/>
                    </a:lnTo>
                    <a:lnTo>
                      <a:pt x="59" y="58"/>
                    </a:lnTo>
                    <a:lnTo>
                      <a:pt x="59" y="58"/>
                    </a:lnTo>
                    <a:lnTo>
                      <a:pt x="59" y="50"/>
                    </a:lnTo>
                    <a:lnTo>
                      <a:pt x="59" y="50"/>
                    </a:lnTo>
                    <a:lnTo>
                      <a:pt x="67" y="42"/>
                    </a:lnTo>
                    <a:lnTo>
                      <a:pt x="67" y="42"/>
                    </a:lnTo>
                    <a:lnTo>
                      <a:pt x="67" y="42"/>
                    </a:lnTo>
                    <a:lnTo>
                      <a:pt x="67" y="33"/>
                    </a:lnTo>
                    <a:lnTo>
                      <a:pt x="76" y="33"/>
                    </a:lnTo>
                    <a:lnTo>
                      <a:pt x="76" y="33"/>
                    </a:lnTo>
                    <a:lnTo>
                      <a:pt x="76" y="33"/>
                    </a:lnTo>
                    <a:lnTo>
                      <a:pt x="84" y="33"/>
                    </a:lnTo>
                    <a:lnTo>
                      <a:pt x="84" y="33"/>
                    </a:lnTo>
                    <a:lnTo>
                      <a:pt x="84" y="25"/>
                    </a:lnTo>
                    <a:lnTo>
                      <a:pt x="84" y="25"/>
                    </a:lnTo>
                    <a:lnTo>
                      <a:pt x="84" y="25"/>
                    </a:lnTo>
                    <a:lnTo>
                      <a:pt x="84" y="25"/>
                    </a:lnTo>
                    <a:lnTo>
                      <a:pt x="84" y="16"/>
                    </a:lnTo>
                    <a:lnTo>
                      <a:pt x="84" y="16"/>
                    </a:lnTo>
                    <a:lnTo>
                      <a:pt x="93" y="16"/>
                    </a:lnTo>
                    <a:lnTo>
                      <a:pt x="93" y="16"/>
                    </a:lnTo>
                    <a:lnTo>
                      <a:pt x="101" y="16"/>
                    </a:lnTo>
                    <a:lnTo>
                      <a:pt x="101" y="16"/>
                    </a:lnTo>
                    <a:lnTo>
                      <a:pt x="109" y="16"/>
                    </a:lnTo>
                    <a:lnTo>
                      <a:pt x="109" y="25"/>
                    </a:lnTo>
                    <a:lnTo>
                      <a:pt x="109" y="16"/>
                    </a:lnTo>
                    <a:lnTo>
                      <a:pt x="109" y="25"/>
                    </a:lnTo>
                    <a:lnTo>
                      <a:pt x="109" y="16"/>
                    </a:lnTo>
                    <a:lnTo>
                      <a:pt x="109" y="16"/>
                    </a:lnTo>
                    <a:lnTo>
                      <a:pt x="109" y="8"/>
                    </a:lnTo>
                    <a:lnTo>
                      <a:pt x="109" y="8"/>
                    </a:lnTo>
                    <a:lnTo>
                      <a:pt x="109" y="8"/>
                    </a:lnTo>
                    <a:lnTo>
                      <a:pt x="109" y="0"/>
                    </a:lnTo>
                    <a:lnTo>
                      <a:pt x="109" y="0"/>
                    </a:lnTo>
                    <a:lnTo>
                      <a:pt x="109" y="0"/>
                    </a:lnTo>
                    <a:lnTo>
                      <a:pt x="118" y="0"/>
                    </a:lnTo>
                    <a:lnTo>
                      <a:pt x="118" y="0"/>
                    </a:lnTo>
                    <a:lnTo>
                      <a:pt x="118" y="0"/>
                    </a:lnTo>
                    <a:lnTo>
                      <a:pt x="126" y="8"/>
                    </a:lnTo>
                    <a:lnTo>
                      <a:pt x="135" y="8"/>
                    </a:lnTo>
                    <a:lnTo>
                      <a:pt x="135" y="16"/>
                    </a:lnTo>
                    <a:lnTo>
                      <a:pt x="143" y="16"/>
                    </a:lnTo>
                    <a:lnTo>
                      <a:pt x="143" y="16"/>
                    </a:lnTo>
                    <a:lnTo>
                      <a:pt x="151" y="16"/>
                    </a:lnTo>
                    <a:lnTo>
                      <a:pt x="151" y="25"/>
                    </a:lnTo>
                    <a:lnTo>
                      <a:pt x="151" y="25"/>
                    </a:lnTo>
                    <a:lnTo>
                      <a:pt x="151" y="25"/>
                    </a:lnTo>
                    <a:lnTo>
                      <a:pt x="160" y="25"/>
                    </a:lnTo>
                    <a:lnTo>
                      <a:pt x="160" y="33"/>
                    </a:lnTo>
                    <a:lnTo>
                      <a:pt x="160" y="33"/>
                    </a:lnTo>
                    <a:lnTo>
                      <a:pt x="160" y="33"/>
                    </a:lnTo>
                    <a:lnTo>
                      <a:pt x="160" y="33"/>
                    </a:lnTo>
                    <a:lnTo>
                      <a:pt x="160" y="42"/>
                    </a:lnTo>
                    <a:lnTo>
                      <a:pt x="160" y="42"/>
                    </a:lnTo>
                    <a:lnTo>
                      <a:pt x="160" y="50"/>
                    </a:lnTo>
                    <a:lnTo>
                      <a:pt x="168" y="50"/>
                    </a:lnTo>
                    <a:lnTo>
                      <a:pt x="168" y="50"/>
                    </a:lnTo>
                    <a:lnTo>
                      <a:pt x="168" y="58"/>
                    </a:lnTo>
                    <a:lnTo>
                      <a:pt x="168" y="58"/>
                    </a:lnTo>
                    <a:lnTo>
                      <a:pt x="168" y="58"/>
                    </a:lnTo>
                    <a:lnTo>
                      <a:pt x="168" y="67"/>
                    </a:lnTo>
                    <a:lnTo>
                      <a:pt x="168" y="75"/>
                    </a:lnTo>
                    <a:lnTo>
                      <a:pt x="168" y="75"/>
                    </a:lnTo>
                    <a:lnTo>
                      <a:pt x="168" y="84"/>
                    </a:lnTo>
                    <a:lnTo>
                      <a:pt x="168" y="84"/>
                    </a:lnTo>
                    <a:lnTo>
                      <a:pt x="168" y="92"/>
                    </a:lnTo>
                    <a:lnTo>
                      <a:pt x="177" y="92"/>
                    </a:lnTo>
                    <a:lnTo>
                      <a:pt x="177" y="92"/>
                    </a:lnTo>
                    <a:lnTo>
                      <a:pt x="177" y="100"/>
                    </a:lnTo>
                    <a:lnTo>
                      <a:pt x="177" y="100"/>
                    </a:lnTo>
                    <a:lnTo>
                      <a:pt x="177" y="100"/>
                    </a:lnTo>
                    <a:lnTo>
                      <a:pt x="177" y="100"/>
                    </a:lnTo>
                    <a:lnTo>
                      <a:pt x="168" y="100"/>
                    </a:lnTo>
                    <a:lnTo>
                      <a:pt x="168" y="100"/>
                    </a:lnTo>
                    <a:lnTo>
                      <a:pt x="168" y="100"/>
                    </a:lnTo>
                    <a:lnTo>
                      <a:pt x="160" y="100"/>
                    </a:lnTo>
                    <a:lnTo>
                      <a:pt x="160" y="109"/>
                    </a:lnTo>
                    <a:lnTo>
                      <a:pt x="160" y="100"/>
                    </a:lnTo>
                    <a:lnTo>
                      <a:pt x="160" y="100"/>
                    </a:lnTo>
                    <a:lnTo>
                      <a:pt x="151" y="100"/>
                    </a:lnTo>
                    <a:lnTo>
                      <a:pt x="151" y="100"/>
                    </a:lnTo>
                    <a:lnTo>
                      <a:pt x="151" y="100"/>
                    </a:lnTo>
                    <a:lnTo>
                      <a:pt x="151" y="109"/>
                    </a:lnTo>
                    <a:lnTo>
                      <a:pt x="151" y="109"/>
                    </a:lnTo>
                    <a:lnTo>
                      <a:pt x="143" y="109"/>
                    </a:lnTo>
                    <a:lnTo>
                      <a:pt x="143" y="109"/>
                    </a:lnTo>
                    <a:lnTo>
                      <a:pt x="143" y="109"/>
                    </a:lnTo>
                    <a:lnTo>
                      <a:pt x="143" y="109"/>
                    </a:lnTo>
                    <a:lnTo>
                      <a:pt x="143" y="109"/>
                    </a:lnTo>
                    <a:lnTo>
                      <a:pt x="143" y="117"/>
                    </a:lnTo>
                    <a:lnTo>
                      <a:pt x="143" y="117"/>
                    </a:lnTo>
                    <a:lnTo>
                      <a:pt x="135" y="117"/>
                    </a:lnTo>
                    <a:lnTo>
                      <a:pt x="143" y="117"/>
                    </a:lnTo>
                    <a:lnTo>
                      <a:pt x="143" y="117"/>
                    </a:lnTo>
                    <a:lnTo>
                      <a:pt x="143" y="117"/>
                    </a:lnTo>
                    <a:lnTo>
                      <a:pt x="143" y="117"/>
                    </a:lnTo>
                    <a:lnTo>
                      <a:pt x="135" y="117"/>
                    </a:lnTo>
                    <a:lnTo>
                      <a:pt x="135" y="117"/>
                    </a:lnTo>
                    <a:lnTo>
                      <a:pt x="135" y="117"/>
                    </a:lnTo>
                    <a:lnTo>
                      <a:pt x="143" y="117"/>
                    </a:lnTo>
                    <a:lnTo>
                      <a:pt x="143" y="126"/>
                    </a:lnTo>
                    <a:lnTo>
                      <a:pt x="143" y="126"/>
                    </a:lnTo>
                    <a:lnTo>
                      <a:pt x="135" y="134"/>
                    </a:lnTo>
                    <a:lnTo>
                      <a:pt x="143" y="134"/>
                    </a:lnTo>
                    <a:lnTo>
                      <a:pt x="135" y="134"/>
                    </a:lnTo>
                    <a:lnTo>
                      <a:pt x="135" y="134"/>
                    </a:lnTo>
                    <a:lnTo>
                      <a:pt x="143" y="134"/>
                    </a:lnTo>
                    <a:lnTo>
                      <a:pt x="143" y="143"/>
                    </a:lnTo>
                    <a:lnTo>
                      <a:pt x="143" y="143"/>
                    </a:lnTo>
                    <a:lnTo>
                      <a:pt x="143" y="143"/>
                    </a:lnTo>
                    <a:lnTo>
                      <a:pt x="143" y="143"/>
                    </a:lnTo>
                    <a:lnTo>
                      <a:pt x="143" y="151"/>
                    </a:lnTo>
                    <a:lnTo>
                      <a:pt x="143" y="151"/>
                    </a:lnTo>
                    <a:lnTo>
                      <a:pt x="135" y="151"/>
                    </a:lnTo>
                    <a:lnTo>
                      <a:pt x="135" y="159"/>
                    </a:lnTo>
                    <a:lnTo>
                      <a:pt x="135" y="159"/>
                    </a:lnTo>
                    <a:lnTo>
                      <a:pt x="135" y="159"/>
                    </a:lnTo>
                    <a:lnTo>
                      <a:pt x="126" y="168"/>
                    </a:lnTo>
                    <a:lnTo>
                      <a:pt x="126" y="168"/>
                    </a:lnTo>
                    <a:lnTo>
                      <a:pt x="126" y="168"/>
                    </a:lnTo>
                    <a:lnTo>
                      <a:pt x="126" y="168"/>
                    </a:lnTo>
                    <a:lnTo>
                      <a:pt x="126" y="176"/>
                    </a:lnTo>
                    <a:lnTo>
                      <a:pt x="118" y="176"/>
                    </a:lnTo>
                    <a:lnTo>
                      <a:pt x="118" y="176"/>
                    </a:lnTo>
                    <a:lnTo>
                      <a:pt x="118" y="176"/>
                    </a:lnTo>
                    <a:lnTo>
                      <a:pt x="118" y="176"/>
                    </a:lnTo>
                    <a:lnTo>
                      <a:pt x="118" y="176"/>
                    </a:lnTo>
                    <a:lnTo>
                      <a:pt x="118" y="185"/>
                    </a:lnTo>
                    <a:lnTo>
                      <a:pt x="109" y="185"/>
                    </a:lnTo>
                    <a:lnTo>
                      <a:pt x="109" y="185"/>
                    </a:lnTo>
                    <a:lnTo>
                      <a:pt x="109" y="185"/>
                    </a:lnTo>
                    <a:lnTo>
                      <a:pt x="109" y="185"/>
                    </a:lnTo>
                    <a:lnTo>
                      <a:pt x="109" y="185"/>
                    </a:lnTo>
                    <a:lnTo>
                      <a:pt x="101" y="185"/>
                    </a:lnTo>
                    <a:lnTo>
                      <a:pt x="101" y="185"/>
                    </a:lnTo>
                    <a:lnTo>
                      <a:pt x="101" y="185"/>
                    </a:lnTo>
                    <a:lnTo>
                      <a:pt x="101" y="193"/>
                    </a:lnTo>
                    <a:lnTo>
                      <a:pt x="101" y="193"/>
                    </a:lnTo>
                    <a:lnTo>
                      <a:pt x="101" y="193"/>
                    </a:lnTo>
                    <a:lnTo>
                      <a:pt x="93" y="193"/>
                    </a:lnTo>
                    <a:lnTo>
                      <a:pt x="93" y="193"/>
                    </a:lnTo>
                    <a:lnTo>
                      <a:pt x="93" y="201"/>
                    </a:lnTo>
                    <a:lnTo>
                      <a:pt x="93" y="201"/>
                    </a:lnTo>
                    <a:lnTo>
                      <a:pt x="84" y="201"/>
                    </a:lnTo>
                    <a:lnTo>
                      <a:pt x="84" y="201"/>
                    </a:lnTo>
                    <a:lnTo>
                      <a:pt x="93" y="210"/>
                    </a:lnTo>
                    <a:lnTo>
                      <a:pt x="93" y="210"/>
                    </a:lnTo>
                    <a:lnTo>
                      <a:pt x="93" y="218"/>
                    </a:lnTo>
                    <a:lnTo>
                      <a:pt x="93" y="218"/>
                    </a:lnTo>
                    <a:lnTo>
                      <a:pt x="93" y="227"/>
                    </a:lnTo>
                    <a:lnTo>
                      <a:pt x="93" y="227"/>
                    </a:lnTo>
                    <a:lnTo>
                      <a:pt x="93" y="227"/>
                    </a:lnTo>
                    <a:lnTo>
                      <a:pt x="93" y="227"/>
                    </a:lnTo>
                    <a:lnTo>
                      <a:pt x="84" y="227"/>
                    </a:lnTo>
                    <a:lnTo>
                      <a:pt x="93" y="235"/>
                    </a:lnTo>
                    <a:lnTo>
                      <a:pt x="84" y="235"/>
                    </a:lnTo>
                    <a:lnTo>
                      <a:pt x="93" y="235"/>
                    </a:lnTo>
                    <a:lnTo>
                      <a:pt x="93" y="243"/>
                    </a:lnTo>
                    <a:lnTo>
                      <a:pt x="84" y="243"/>
                    </a:lnTo>
                    <a:lnTo>
                      <a:pt x="93" y="243"/>
                    </a:lnTo>
                    <a:lnTo>
                      <a:pt x="84" y="252"/>
                    </a:lnTo>
                    <a:lnTo>
                      <a:pt x="93" y="252"/>
                    </a:lnTo>
                    <a:lnTo>
                      <a:pt x="93" y="252"/>
                    </a:lnTo>
                    <a:lnTo>
                      <a:pt x="93" y="252"/>
                    </a:lnTo>
                    <a:lnTo>
                      <a:pt x="93" y="260"/>
                    </a:lnTo>
                    <a:lnTo>
                      <a:pt x="93" y="252"/>
                    </a:lnTo>
                    <a:lnTo>
                      <a:pt x="93" y="260"/>
                    </a:lnTo>
                    <a:lnTo>
                      <a:pt x="101" y="252"/>
                    </a:lnTo>
                    <a:lnTo>
                      <a:pt x="101" y="260"/>
                    </a:lnTo>
                    <a:lnTo>
                      <a:pt x="101" y="260"/>
                    </a:lnTo>
                    <a:lnTo>
                      <a:pt x="109" y="269"/>
                    </a:lnTo>
                    <a:lnTo>
                      <a:pt x="109" y="269"/>
                    </a:lnTo>
                    <a:lnTo>
                      <a:pt x="109" y="269"/>
                    </a:lnTo>
                    <a:lnTo>
                      <a:pt x="109" y="277"/>
                    </a:lnTo>
                    <a:lnTo>
                      <a:pt x="118" y="277"/>
                    </a:lnTo>
                    <a:lnTo>
                      <a:pt x="118" y="286"/>
                    </a:lnTo>
                    <a:lnTo>
                      <a:pt x="109" y="286"/>
                    </a:lnTo>
                    <a:lnTo>
                      <a:pt x="109" y="294"/>
                    </a:lnTo>
                    <a:lnTo>
                      <a:pt x="101" y="294"/>
                    </a:lnTo>
                    <a:lnTo>
                      <a:pt x="101" y="286"/>
                    </a:lnTo>
                    <a:lnTo>
                      <a:pt x="101" y="286"/>
                    </a:lnTo>
                    <a:lnTo>
                      <a:pt x="101" y="286"/>
                    </a:lnTo>
                    <a:lnTo>
                      <a:pt x="93" y="286"/>
                    </a:lnTo>
                    <a:lnTo>
                      <a:pt x="93" y="286"/>
                    </a:lnTo>
                    <a:lnTo>
                      <a:pt x="93" y="286"/>
                    </a:lnTo>
                    <a:lnTo>
                      <a:pt x="93" y="286"/>
                    </a:lnTo>
                    <a:lnTo>
                      <a:pt x="93" y="286"/>
                    </a:lnTo>
                    <a:lnTo>
                      <a:pt x="84" y="286"/>
                    </a:lnTo>
                    <a:lnTo>
                      <a:pt x="84" y="286"/>
                    </a:lnTo>
                    <a:lnTo>
                      <a:pt x="84" y="286"/>
                    </a:lnTo>
                    <a:lnTo>
                      <a:pt x="84" y="286"/>
                    </a:lnTo>
                    <a:lnTo>
                      <a:pt x="76" y="286"/>
                    </a:lnTo>
                    <a:lnTo>
                      <a:pt x="76" y="286"/>
                    </a:lnTo>
                    <a:lnTo>
                      <a:pt x="76" y="294"/>
                    </a:lnTo>
                    <a:lnTo>
                      <a:pt x="84" y="294"/>
                    </a:lnTo>
                    <a:lnTo>
                      <a:pt x="84" y="294"/>
                    </a:lnTo>
                    <a:lnTo>
                      <a:pt x="84" y="294"/>
                    </a:lnTo>
                    <a:lnTo>
                      <a:pt x="84" y="294"/>
                    </a:lnTo>
                    <a:lnTo>
                      <a:pt x="93" y="294"/>
                    </a:lnTo>
                    <a:lnTo>
                      <a:pt x="93" y="294"/>
                    </a:lnTo>
                    <a:lnTo>
                      <a:pt x="93" y="294"/>
                    </a:lnTo>
                    <a:lnTo>
                      <a:pt x="101" y="294"/>
                    </a:lnTo>
                    <a:lnTo>
                      <a:pt x="101" y="294"/>
                    </a:lnTo>
                    <a:lnTo>
                      <a:pt x="101" y="294"/>
                    </a:lnTo>
                    <a:lnTo>
                      <a:pt x="109" y="294"/>
                    </a:lnTo>
                    <a:lnTo>
                      <a:pt x="109" y="294"/>
                    </a:lnTo>
                    <a:lnTo>
                      <a:pt x="109" y="302"/>
                    </a:lnTo>
                    <a:lnTo>
                      <a:pt x="109" y="302"/>
                    </a:lnTo>
                    <a:lnTo>
                      <a:pt x="109" y="302"/>
                    </a:lnTo>
                    <a:lnTo>
                      <a:pt x="101" y="302"/>
                    </a:lnTo>
                    <a:lnTo>
                      <a:pt x="101" y="302"/>
                    </a:lnTo>
                    <a:lnTo>
                      <a:pt x="101" y="302"/>
                    </a:lnTo>
                    <a:lnTo>
                      <a:pt x="101" y="302"/>
                    </a:lnTo>
                    <a:lnTo>
                      <a:pt x="101" y="302"/>
                    </a:lnTo>
                    <a:lnTo>
                      <a:pt x="101" y="302"/>
                    </a:lnTo>
                    <a:lnTo>
                      <a:pt x="93" y="302"/>
                    </a:lnTo>
                    <a:lnTo>
                      <a:pt x="93" y="311"/>
                    </a:lnTo>
                    <a:lnTo>
                      <a:pt x="93" y="311"/>
                    </a:lnTo>
                    <a:lnTo>
                      <a:pt x="93" y="311"/>
                    </a:lnTo>
                    <a:lnTo>
                      <a:pt x="93" y="311"/>
                    </a:lnTo>
                    <a:lnTo>
                      <a:pt x="93" y="311"/>
                    </a:lnTo>
                    <a:lnTo>
                      <a:pt x="84" y="311"/>
                    </a:lnTo>
                    <a:lnTo>
                      <a:pt x="84" y="311"/>
                    </a:lnTo>
                    <a:lnTo>
                      <a:pt x="84" y="311"/>
                    </a:lnTo>
                    <a:lnTo>
                      <a:pt x="84" y="319"/>
                    </a:lnTo>
                    <a:lnTo>
                      <a:pt x="93" y="319"/>
                    </a:lnTo>
                    <a:lnTo>
                      <a:pt x="84" y="319"/>
                    </a:lnTo>
                    <a:lnTo>
                      <a:pt x="93" y="319"/>
                    </a:lnTo>
                    <a:lnTo>
                      <a:pt x="93" y="319"/>
                    </a:lnTo>
                    <a:lnTo>
                      <a:pt x="84" y="328"/>
                    </a:lnTo>
                    <a:lnTo>
                      <a:pt x="93" y="328"/>
                    </a:lnTo>
                    <a:lnTo>
                      <a:pt x="84" y="328"/>
                    </a:lnTo>
                    <a:lnTo>
                      <a:pt x="84" y="328"/>
                    </a:lnTo>
                    <a:lnTo>
                      <a:pt x="84" y="336"/>
                    </a:lnTo>
                    <a:lnTo>
                      <a:pt x="84" y="336"/>
                    </a:lnTo>
                    <a:lnTo>
                      <a:pt x="84" y="336"/>
                    </a:lnTo>
                    <a:lnTo>
                      <a:pt x="84" y="344"/>
                    </a:lnTo>
                    <a:lnTo>
                      <a:pt x="84" y="344"/>
                    </a:lnTo>
                    <a:lnTo>
                      <a:pt x="84" y="344"/>
                    </a:lnTo>
                    <a:lnTo>
                      <a:pt x="84" y="353"/>
                    </a:lnTo>
                    <a:lnTo>
                      <a:pt x="84" y="353"/>
                    </a:lnTo>
                    <a:lnTo>
                      <a:pt x="84" y="361"/>
                    </a:lnTo>
                    <a:lnTo>
                      <a:pt x="84" y="370"/>
                    </a:lnTo>
                    <a:lnTo>
                      <a:pt x="84" y="370"/>
                    </a:lnTo>
                    <a:lnTo>
                      <a:pt x="84" y="378"/>
                    </a:lnTo>
                    <a:lnTo>
                      <a:pt x="76" y="378"/>
                    </a:lnTo>
                    <a:lnTo>
                      <a:pt x="76" y="378"/>
                    </a:lnTo>
                    <a:lnTo>
                      <a:pt x="76" y="378"/>
                    </a:lnTo>
                    <a:lnTo>
                      <a:pt x="67" y="378"/>
                    </a:lnTo>
                    <a:lnTo>
                      <a:pt x="59" y="378"/>
                    </a:lnTo>
                    <a:lnTo>
                      <a:pt x="59" y="378"/>
                    </a:lnTo>
                    <a:lnTo>
                      <a:pt x="59" y="378"/>
                    </a:lnTo>
                    <a:lnTo>
                      <a:pt x="51" y="378"/>
                    </a:lnTo>
                    <a:lnTo>
                      <a:pt x="51" y="386"/>
                    </a:lnTo>
                    <a:lnTo>
                      <a:pt x="51" y="386"/>
                    </a:lnTo>
                    <a:lnTo>
                      <a:pt x="51" y="395"/>
                    </a:lnTo>
                    <a:lnTo>
                      <a:pt x="51" y="395"/>
                    </a:lnTo>
                    <a:lnTo>
                      <a:pt x="51" y="395"/>
                    </a:lnTo>
                    <a:lnTo>
                      <a:pt x="34" y="395"/>
                    </a:lnTo>
                    <a:lnTo>
                      <a:pt x="34" y="395"/>
                    </a:lnTo>
                    <a:lnTo>
                      <a:pt x="34" y="395"/>
                    </a:lnTo>
                    <a:lnTo>
                      <a:pt x="34" y="395"/>
                    </a:lnTo>
                    <a:lnTo>
                      <a:pt x="34" y="386"/>
                    </a:lnTo>
                    <a:lnTo>
                      <a:pt x="25" y="378"/>
                    </a:lnTo>
                    <a:lnTo>
                      <a:pt x="25" y="378"/>
                    </a:lnTo>
                    <a:lnTo>
                      <a:pt x="25" y="378"/>
                    </a:lnTo>
                    <a:lnTo>
                      <a:pt x="25" y="378"/>
                    </a:lnTo>
                    <a:lnTo>
                      <a:pt x="34" y="378"/>
                    </a:lnTo>
                    <a:lnTo>
                      <a:pt x="34" y="370"/>
                    </a:lnTo>
                    <a:lnTo>
                      <a:pt x="34" y="361"/>
                    </a:lnTo>
                    <a:lnTo>
                      <a:pt x="25" y="370"/>
                    </a:lnTo>
                    <a:lnTo>
                      <a:pt x="25" y="361"/>
                    </a:lnTo>
                    <a:lnTo>
                      <a:pt x="25" y="361"/>
                    </a:lnTo>
                    <a:lnTo>
                      <a:pt x="17" y="361"/>
                    </a:lnTo>
                    <a:lnTo>
                      <a:pt x="17" y="353"/>
                    </a:lnTo>
                    <a:lnTo>
                      <a:pt x="17" y="344"/>
                    </a:lnTo>
                    <a:lnTo>
                      <a:pt x="17" y="344"/>
                    </a:lnTo>
                    <a:lnTo>
                      <a:pt x="17" y="344"/>
                    </a:lnTo>
                    <a:lnTo>
                      <a:pt x="9" y="344"/>
                    </a:lnTo>
                    <a:lnTo>
                      <a:pt x="9" y="336"/>
                    </a:lnTo>
                    <a:lnTo>
                      <a:pt x="9" y="336"/>
                    </a:lnTo>
                    <a:lnTo>
                      <a:pt x="9" y="336"/>
                    </a:lnTo>
                    <a:lnTo>
                      <a:pt x="9" y="328"/>
                    </a:lnTo>
                    <a:lnTo>
                      <a:pt x="9" y="328"/>
                    </a:lnTo>
                    <a:lnTo>
                      <a:pt x="17" y="328"/>
                    </a:lnTo>
                    <a:lnTo>
                      <a:pt x="17" y="319"/>
                    </a:lnTo>
                    <a:lnTo>
                      <a:pt x="9" y="319"/>
                    </a:lnTo>
                    <a:lnTo>
                      <a:pt x="9" y="319"/>
                    </a:lnTo>
                    <a:lnTo>
                      <a:pt x="9" y="319"/>
                    </a:lnTo>
                    <a:lnTo>
                      <a:pt x="9" y="319"/>
                    </a:lnTo>
                    <a:lnTo>
                      <a:pt x="9" y="328"/>
                    </a:lnTo>
                    <a:lnTo>
                      <a:pt x="9" y="328"/>
                    </a:lnTo>
                    <a:lnTo>
                      <a:pt x="9" y="319"/>
                    </a:lnTo>
                    <a:lnTo>
                      <a:pt x="9" y="319"/>
                    </a:lnTo>
                    <a:lnTo>
                      <a:pt x="9" y="319"/>
                    </a:lnTo>
                    <a:lnTo>
                      <a:pt x="9" y="311"/>
                    </a:lnTo>
                    <a:lnTo>
                      <a:pt x="0" y="311"/>
                    </a:lnTo>
                    <a:lnTo>
                      <a:pt x="0" y="302"/>
                    </a:lnTo>
                    <a:lnTo>
                      <a:pt x="9" y="302"/>
                    </a:lnTo>
                    <a:lnTo>
                      <a:pt x="9" y="302"/>
                    </a:lnTo>
                    <a:lnTo>
                      <a:pt x="9" y="302"/>
                    </a:lnTo>
                    <a:close/>
                    <a:moveTo>
                      <a:pt x="109" y="294"/>
                    </a:moveTo>
                    <a:lnTo>
                      <a:pt x="109" y="294"/>
                    </a:lnTo>
                    <a:lnTo>
                      <a:pt x="109" y="294"/>
                    </a:lnTo>
                    <a:lnTo>
                      <a:pt x="109" y="294"/>
                    </a:lnTo>
                    <a:lnTo>
                      <a:pt x="118" y="294"/>
                    </a:lnTo>
                    <a:lnTo>
                      <a:pt x="118" y="286"/>
                    </a:lnTo>
                    <a:lnTo>
                      <a:pt x="109" y="286"/>
                    </a:lnTo>
                    <a:lnTo>
                      <a:pt x="109" y="294"/>
                    </a:lnTo>
                    <a:lnTo>
                      <a:pt x="109" y="294"/>
                    </a:lnTo>
                    <a:close/>
                    <a:moveTo>
                      <a:pt x="9" y="328"/>
                    </a:moveTo>
                    <a:lnTo>
                      <a:pt x="9" y="328"/>
                    </a:lnTo>
                    <a:lnTo>
                      <a:pt x="9" y="328"/>
                    </a:lnTo>
                    <a:lnTo>
                      <a:pt x="9" y="328"/>
                    </a:lnTo>
                    <a:lnTo>
                      <a:pt x="9" y="328"/>
                    </a:lnTo>
                    <a:lnTo>
                      <a:pt x="9" y="328"/>
                    </a:lnTo>
                    <a:close/>
                    <a:moveTo>
                      <a:pt x="126" y="319"/>
                    </a:moveTo>
                    <a:lnTo>
                      <a:pt x="126" y="319"/>
                    </a:lnTo>
                    <a:lnTo>
                      <a:pt x="126" y="319"/>
                    </a:lnTo>
                    <a:lnTo>
                      <a:pt x="126" y="319"/>
                    </a:lnTo>
                    <a:lnTo>
                      <a:pt x="126" y="319"/>
                    </a:lnTo>
                    <a:lnTo>
                      <a:pt x="126" y="319"/>
                    </a:lnTo>
                    <a:close/>
                    <a:moveTo>
                      <a:pt x="126" y="336"/>
                    </a:moveTo>
                    <a:lnTo>
                      <a:pt x="126" y="336"/>
                    </a:lnTo>
                    <a:lnTo>
                      <a:pt x="126" y="336"/>
                    </a:lnTo>
                    <a:lnTo>
                      <a:pt x="135" y="328"/>
                    </a:lnTo>
                    <a:lnTo>
                      <a:pt x="135" y="328"/>
                    </a:lnTo>
                    <a:lnTo>
                      <a:pt x="126" y="328"/>
                    </a:lnTo>
                    <a:lnTo>
                      <a:pt x="126" y="336"/>
                    </a:lnTo>
                    <a:lnTo>
                      <a:pt x="126" y="336"/>
                    </a:lnTo>
                    <a:close/>
                    <a:moveTo>
                      <a:pt x="109" y="361"/>
                    </a:moveTo>
                    <a:lnTo>
                      <a:pt x="118" y="361"/>
                    </a:lnTo>
                    <a:lnTo>
                      <a:pt x="118" y="353"/>
                    </a:lnTo>
                    <a:lnTo>
                      <a:pt x="118" y="353"/>
                    </a:lnTo>
                    <a:lnTo>
                      <a:pt x="118" y="353"/>
                    </a:lnTo>
                    <a:lnTo>
                      <a:pt x="118" y="353"/>
                    </a:lnTo>
                    <a:lnTo>
                      <a:pt x="126" y="344"/>
                    </a:lnTo>
                    <a:lnTo>
                      <a:pt x="126" y="344"/>
                    </a:lnTo>
                    <a:lnTo>
                      <a:pt x="126" y="344"/>
                    </a:lnTo>
                    <a:lnTo>
                      <a:pt x="118" y="344"/>
                    </a:lnTo>
                    <a:lnTo>
                      <a:pt x="126" y="336"/>
                    </a:lnTo>
                    <a:lnTo>
                      <a:pt x="126" y="336"/>
                    </a:lnTo>
                    <a:lnTo>
                      <a:pt x="126" y="336"/>
                    </a:lnTo>
                    <a:lnTo>
                      <a:pt x="126" y="336"/>
                    </a:lnTo>
                    <a:lnTo>
                      <a:pt x="118" y="336"/>
                    </a:lnTo>
                    <a:lnTo>
                      <a:pt x="118" y="336"/>
                    </a:lnTo>
                    <a:lnTo>
                      <a:pt x="118" y="336"/>
                    </a:lnTo>
                    <a:lnTo>
                      <a:pt x="109" y="344"/>
                    </a:lnTo>
                    <a:lnTo>
                      <a:pt x="109" y="344"/>
                    </a:lnTo>
                    <a:lnTo>
                      <a:pt x="109" y="344"/>
                    </a:lnTo>
                    <a:lnTo>
                      <a:pt x="109" y="344"/>
                    </a:lnTo>
                    <a:lnTo>
                      <a:pt x="118" y="353"/>
                    </a:lnTo>
                    <a:lnTo>
                      <a:pt x="118" y="353"/>
                    </a:lnTo>
                    <a:lnTo>
                      <a:pt x="118" y="353"/>
                    </a:lnTo>
                    <a:lnTo>
                      <a:pt x="109" y="361"/>
                    </a:lnTo>
                    <a:lnTo>
                      <a:pt x="109" y="361"/>
                    </a:lnTo>
                    <a:lnTo>
                      <a:pt x="109" y="361"/>
                    </a:lnTo>
                    <a:close/>
                    <a:moveTo>
                      <a:pt x="84" y="370"/>
                    </a:moveTo>
                    <a:lnTo>
                      <a:pt x="84" y="370"/>
                    </a:lnTo>
                    <a:lnTo>
                      <a:pt x="84" y="378"/>
                    </a:lnTo>
                    <a:lnTo>
                      <a:pt x="93" y="378"/>
                    </a:lnTo>
                    <a:lnTo>
                      <a:pt x="93" y="378"/>
                    </a:lnTo>
                    <a:lnTo>
                      <a:pt x="93" y="370"/>
                    </a:lnTo>
                    <a:lnTo>
                      <a:pt x="93" y="361"/>
                    </a:lnTo>
                    <a:lnTo>
                      <a:pt x="93" y="353"/>
                    </a:lnTo>
                    <a:lnTo>
                      <a:pt x="93" y="353"/>
                    </a:lnTo>
                    <a:lnTo>
                      <a:pt x="93" y="353"/>
                    </a:lnTo>
                    <a:lnTo>
                      <a:pt x="93" y="353"/>
                    </a:lnTo>
                    <a:lnTo>
                      <a:pt x="93" y="353"/>
                    </a:lnTo>
                    <a:lnTo>
                      <a:pt x="93" y="361"/>
                    </a:lnTo>
                    <a:lnTo>
                      <a:pt x="84" y="361"/>
                    </a:lnTo>
                    <a:lnTo>
                      <a:pt x="84" y="370"/>
                    </a:lnTo>
                    <a:close/>
                  </a:path>
                </a:pathLst>
              </a:custGeom>
              <a:grpFill/>
              <a:ln w="0">
                <a:solidFill>
                  <a:srgbClr val="B2B2B2"/>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472" name="Freeform 66">
                <a:extLst>
                  <a:ext uri="{FF2B5EF4-FFF2-40B4-BE49-F238E27FC236}">
                    <a16:creationId xmlns:a16="http://schemas.microsoft.com/office/drawing/2014/main" id="{33209F77-23D0-31F1-FA29-2C0C3CAF6D19}"/>
                  </a:ext>
                </a:extLst>
              </p:cNvPr>
              <p:cNvSpPr>
                <a:spLocks noEditPoints="1"/>
              </p:cNvSpPr>
              <p:nvPr/>
            </p:nvSpPr>
            <p:spPr bwMode="auto">
              <a:xfrm>
                <a:off x="4552082" y="1775198"/>
                <a:ext cx="176595" cy="321086"/>
              </a:xfrm>
              <a:custGeom>
                <a:avLst/>
                <a:gdLst>
                  <a:gd name="T0" fmla="*/ 19 w 21"/>
                  <a:gd name="T1" fmla="*/ 31 h 38"/>
                  <a:gd name="T2" fmla="*/ 19 w 21"/>
                  <a:gd name="T3" fmla="*/ 26 h 38"/>
                  <a:gd name="T4" fmla="*/ 18 w 21"/>
                  <a:gd name="T5" fmla="*/ 22 h 38"/>
                  <a:gd name="T6" fmla="*/ 17 w 21"/>
                  <a:gd name="T7" fmla="*/ 19 h 38"/>
                  <a:gd name="T8" fmla="*/ 17 w 21"/>
                  <a:gd name="T9" fmla="*/ 15 h 38"/>
                  <a:gd name="T10" fmla="*/ 16 w 21"/>
                  <a:gd name="T11" fmla="*/ 10 h 38"/>
                  <a:gd name="T12" fmla="*/ 14 w 21"/>
                  <a:gd name="T13" fmla="*/ 8 h 38"/>
                  <a:gd name="T14" fmla="*/ 13 w 21"/>
                  <a:gd name="T15" fmla="*/ 5 h 38"/>
                  <a:gd name="T16" fmla="*/ 14 w 21"/>
                  <a:gd name="T17" fmla="*/ 2 h 38"/>
                  <a:gd name="T18" fmla="*/ 10 w 21"/>
                  <a:gd name="T19" fmla="*/ 0 h 38"/>
                  <a:gd name="T20" fmla="*/ 9 w 21"/>
                  <a:gd name="T21" fmla="*/ 1 h 38"/>
                  <a:gd name="T22" fmla="*/ 8 w 21"/>
                  <a:gd name="T23" fmla="*/ 4 h 38"/>
                  <a:gd name="T24" fmla="*/ 7 w 21"/>
                  <a:gd name="T25" fmla="*/ 6 h 38"/>
                  <a:gd name="T26" fmla="*/ 4 w 21"/>
                  <a:gd name="T27" fmla="*/ 6 h 38"/>
                  <a:gd name="T28" fmla="*/ 1 w 21"/>
                  <a:gd name="T29" fmla="*/ 4 h 38"/>
                  <a:gd name="T30" fmla="*/ 0 w 21"/>
                  <a:gd name="T31" fmla="*/ 5 h 38"/>
                  <a:gd name="T32" fmla="*/ 3 w 21"/>
                  <a:gd name="T33" fmla="*/ 7 h 38"/>
                  <a:gd name="T34" fmla="*/ 5 w 21"/>
                  <a:gd name="T35" fmla="*/ 8 h 38"/>
                  <a:gd name="T36" fmla="*/ 5 w 21"/>
                  <a:gd name="T37" fmla="*/ 10 h 38"/>
                  <a:gd name="T38" fmla="*/ 6 w 21"/>
                  <a:gd name="T39" fmla="*/ 12 h 38"/>
                  <a:gd name="T40" fmla="*/ 6 w 21"/>
                  <a:gd name="T41" fmla="*/ 16 h 38"/>
                  <a:gd name="T42" fmla="*/ 8 w 21"/>
                  <a:gd name="T43" fmla="*/ 17 h 38"/>
                  <a:gd name="T44" fmla="*/ 9 w 21"/>
                  <a:gd name="T45" fmla="*/ 19 h 38"/>
                  <a:gd name="T46" fmla="*/ 10 w 21"/>
                  <a:gd name="T47" fmla="*/ 21 h 38"/>
                  <a:gd name="T48" fmla="*/ 8 w 21"/>
                  <a:gd name="T49" fmla="*/ 22 h 38"/>
                  <a:gd name="T50" fmla="*/ 6 w 21"/>
                  <a:gd name="T51" fmla="*/ 23 h 38"/>
                  <a:gd name="T52" fmla="*/ 6 w 21"/>
                  <a:gd name="T53" fmla="*/ 25 h 38"/>
                  <a:gd name="T54" fmla="*/ 5 w 21"/>
                  <a:gd name="T55" fmla="*/ 25 h 38"/>
                  <a:gd name="T56" fmla="*/ 4 w 21"/>
                  <a:gd name="T57" fmla="*/ 27 h 38"/>
                  <a:gd name="T58" fmla="*/ 3 w 21"/>
                  <a:gd name="T59" fmla="*/ 27 h 38"/>
                  <a:gd name="T60" fmla="*/ 3 w 21"/>
                  <a:gd name="T61" fmla="*/ 29 h 38"/>
                  <a:gd name="T62" fmla="*/ 3 w 21"/>
                  <a:gd name="T63" fmla="*/ 30 h 38"/>
                  <a:gd name="T64" fmla="*/ 4 w 21"/>
                  <a:gd name="T65" fmla="*/ 32 h 38"/>
                  <a:gd name="T66" fmla="*/ 4 w 21"/>
                  <a:gd name="T67" fmla="*/ 35 h 38"/>
                  <a:gd name="T68" fmla="*/ 5 w 21"/>
                  <a:gd name="T69" fmla="*/ 36 h 38"/>
                  <a:gd name="T70" fmla="*/ 7 w 21"/>
                  <a:gd name="T71" fmla="*/ 36 h 38"/>
                  <a:gd name="T72" fmla="*/ 7 w 21"/>
                  <a:gd name="T73" fmla="*/ 38 h 38"/>
                  <a:gd name="T74" fmla="*/ 9 w 21"/>
                  <a:gd name="T75" fmla="*/ 37 h 38"/>
                  <a:gd name="T76" fmla="*/ 12 w 21"/>
                  <a:gd name="T77" fmla="*/ 36 h 38"/>
                  <a:gd name="T78" fmla="*/ 13 w 21"/>
                  <a:gd name="T79" fmla="*/ 36 h 38"/>
                  <a:gd name="T80" fmla="*/ 13 w 21"/>
                  <a:gd name="T81" fmla="*/ 36 h 38"/>
                  <a:gd name="T82" fmla="*/ 15 w 21"/>
                  <a:gd name="T83" fmla="*/ 35 h 38"/>
                  <a:gd name="T84" fmla="*/ 16 w 21"/>
                  <a:gd name="T85" fmla="*/ 35 h 38"/>
                  <a:gd name="T86" fmla="*/ 8 w 21"/>
                  <a:gd name="T87" fmla="*/ 20 h 38"/>
                  <a:gd name="T88" fmla="*/ 9 w 21"/>
                  <a:gd name="T89" fmla="*/ 20 h 38"/>
                  <a:gd name="T90" fmla="*/ 3 w 21"/>
                  <a:gd name="T91" fmla="*/ 26 h 38"/>
                  <a:gd name="T92" fmla="*/ 3 w 21"/>
                  <a:gd name="T93" fmla="*/ 26 h 38"/>
                  <a:gd name="T94" fmla="*/ 7 w 21"/>
                  <a:gd name="T95" fmla="*/ 37 h 38"/>
                  <a:gd name="T96" fmla="*/ 6 w 21"/>
                  <a:gd name="T97" fmla="*/ 36 h 38"/>
                  <a:gd name="T98" fmla="*/ 5 w 21"/>
                  <a:gd name="T99" fmla="*/ 36 h 38"/>
                  <a:gd name="T100" fmla="*/ 4 w 21"/>
                  <a:gd name="T101" fmla="*/ 36 h 38"/>
                  <a:gd name="T102" fmla="*/ 1 w 21"/>
                  <a:gd name="T103" fmla="*/ 36 h 38"/>
                  <a:gd name="T104" fmla="*/ 2 w 21"/>
                  <a:gd name="T105" fmla="*/ 37 h 38"/>
                  <a:gd name="T106" fmla="*/ 1 w 21"/>
                  <a:gd name="T107" fmla="*/ 37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 h="38">
                    <a:moveTo>
                      <a:pt x="17" y="35"/>
                    </a:moveTo>
                    <a:cubicBezTo>
                      <a:pt x="17" y="35"/>
                      <a:pt x="17" y="35"/>
                      <a:pt x="17" y="35"/>
                    </a:cubicBezTo>
                    <a:cubicBezTo>
                      <a:pt x="18" y="34"/>
                      <a:pt x="18" y="34"/>
                      <a:pt x="18" y="34"/>
                    </a:cubicBezTo>
                    <a:cubicBezTo>
                      <a:pt x="18" y="33"/>
                      <a:pt x="18" y="33"/>
                      <a:pt x="18" y="33"/>
                    </a:cubicBezTo>
                    <a:cubicBezTo>
                      <a:pt x="19" y="32"/>
                      <a:pt x="19" y="32"/>
                      <a:pt x="19" y="32"/>
                    </a:cubicBezTo>
                    <a:cubicBezTo>
                      <a:pt x="19" y="31"/>
                      <a:pt x="19" y="31"/>
                      <a:pt x="19" y="31"/>
                    </a:cubicBezTo>
                    <a:cubicBezTo>
                      <a:pt x="20" y="30"/>
                      <a:pt x="20" y="30"/>
                      <a:pt x="20" y="30"/>
                    </a:cubicBezTo>
                    <a:cubicBezTo>
                      <a:pt x="20" y="29"/>
                      <a:pt x="20" y="29"/>
                      <a:pt x="20" y="29"/>
                    </a:cubicBezTo>
                    <a:cubicBezTo>
                      <a:pt x="21" y="28"/>
                      <a:pt x="21" y="28"/>
                      <a:pt x="21" y="28"/>
                    </a:cubicBezTo>
                    <a:cubicBezTo>
                      <a:pt x="21" y="27"/>
                      <a:pt x="21" y="27"/>
                      <a:pt x="21" y="27"/>
                    </a:cubicBezTo>
                    <a:cubicBezTo>
                      <a:pt x="20" y="26"/>
                      <a:pt x="20" y="26"/>
                      <a:pt x="20" y="26"/>
                    </a:cubicBezTo>
                    <a:cubicBezTo>
                      <a:pt x="19" y="26"/>
                      <a:pt x="19" y="26"/>
                      <a:pt x="19" y="26"/>
                    </a:cubicBezTo>
                    <a:cubicBezTo>
                      <a:pt x="18" y="24"/>
                      <a:pt x="18" y="24"/>
                      <a:pt x="18" y="24"/>
                    </a:cubicBezTo>
                    <a:cubicBezTo>
                      <a:pt x="19" y="24"/>
                      <a:pt x="19" y="24"/>
                      <a:pt x="19" y="24"/>
                    </a:cubicBezTo>
                    <a:cubicBezTo>
                      <a:pt x="19" y="23"/>
                      <a:pt x="19" y="23"/>
                      <a:pt x="19" y="23"/>
                    </a:cubicBezTo>
                    <a:cubicBezTo>
                      <a:pt x="19" y="23"/>
                      <a:pt x="19" y="23"/>
                      <a:pt x="19" y="23"/>
                    </a:cubicBezTo>
                    <a:cubicBezTo>
                      <a:pt x="18" y="22"/>
                      <a:pt x="18" y="22"/>
                      <a:pt x="18" y="22"/>
                    </a:cubicBezTo>
                    <a:cubicBezTo>
                      <a:pt x="18" y="22"/>
                      <a:pt x="18" y="22"/>
                      <a:pt x="18" y="22"/>
                    </a:cubicBezTo>
                    <a:cubicBezTo>
                      <a:pt x="18" y="21"/>
                      <a:pt x="18" y="21"/>
                      <a:pt x="18" y="21"/>
                    </a:cubicBezTo>
                    <a:cubicBezTo>
                      <a:pt x="18" y="21"/>
                      <a:pt x="18" y="21"/>
                      <a:pt x="18" y="21"/>
                    </a:cubicBezTo>
                    <a:cubicBezTo>
                      <a:pt x="18" y="20"/>
                      <a:pt x="18" y="20"/>
                      <a:pt x="18" y="20"/>
                    </a:cubicBezTo>
                    <a:cubicBezTo>
                      <a:pt x="18" y="20"/>
                      <a:pt x="18" y="20"/>
                      <a:pt x="18" y="20"/>
                    </a:cubicBezTo>
                    <a:cubicBezTo>
                      <a:pt x="17" y="20"/>
                      <a:pt x="17" y="20"/>
                      <a:pt x="17" y="20"/>
                    </a:cubicBezTo>
                    <a:cubicBezTo>
                      <a:pt x="17" y="19"/>
                      <a:pt x="17" y="19"/>
                      <a:pt x="17" y="19"/>
                    </a:cubicBezTo>
                    <a:cubicBezTo>
                      <a:pt x="18" y="19"/>
                      <a:pt x="18" y="19"/>
                      <a:pt x="18" y="19"/>
                    </a:cubicBezTo>
                    <a:cubicBezTo>
                      <a:pt x="17" y="19"/>
                      <a:pt x="17" y="19"/>
                      <a:pt x="17" y="19"/>
                    </a:cubicBezTo>
                    <a:cubicBezTo>
                      <a:pt x="17" y="18"/>
                      <a:pt x="17" y="18"/>
                      <a:pt x="17" y="18"/>
                    </a:cubicBezTo>
                    <a:cubicBezTo>
                      <a:pt x="17" y="17"/>
                      <a:pt x="17" y="17"/>
                      <a:pt x="17" y="17"/>
                    </a:cubicBezTo>
                    <a:cubicBezTo>
                      <a:pt x="18" y="17"/>
                      <a:pt x="18" y="17"/>
                      <a:pt x="18" y="17"/>
                    </a:cubicBezTo>
                    <a:cubicBezTo>
                      <a:pt x="17" y="15"/>
                      <a:pt x="17" y="15"/>
                      <a:pt x="17" y="15"/>
                    </a:cubicBezTo>
                    <a:cubicBezTo>
                      <a:pt x="16" y="13"/>
                      <a:pt x="16" y="13"/>
                      <a:pt x="16" y="13"/>
                    </a:cubicBezTo>
                    <a:cubicBezTo>
                      <a:pt x="16" y="12"/>
                      <a:pt x="16" y="12"/>
                      <a:pt x="16" y="12"/>
                    </a:cubicBezTo>
                    <a:cubicBezTo>
                      <a:pt x="15" y="12"/>
                      <a:pt x="15" y="12"/>
                      <a:pt x="15" y="12"/>
                    </a:cubicBezTo>
                    <a:cubicBezTo>
                      <a:pt x="16" y="11"/>
                      <a:pt x="16" y="11"/>
                      <a:pt x="16" y="11"/>
                    </a:cubicBezTo>
                    <a:cubicBezTo>
                      <a:pt x="16" y="10"/>
                      <a:pt x="16" y="10"/>
                      <a:pt x="16" y="10"/>
                    </a:cubicBezTo>
                    <a:cubicBezTo>
                      <a:pt x="16" y="10"/>
                      <a:pt x="16" y="10"/>
                      <a:pt x="16" y="10"/>
                    </a:cubicBezTo>
                    <a:cubicBezTo>
                      <a:pt x="16" y="9"/>
                      <a:pt x="16" y="9"/>
                      <a:pt x="16" y="9"/>
                    </a:cubicBezTo>
                    <a:cubicBezTo>
                      <a:pt x="15" y="9"/>
                      <a:pt x="15" y="9"/>
                      <a:pt x="15" y="9"/>
                    </a:cubicBezTo>
                    <a:cubicBezTo>
                      <a:pt x="15" y="8"/>
                      <a:pt x="15" y="8"/>
                      <a:pt x="15" y="8"/>
                    </a:cubicBezTo>
                    <a:cubicBezTo>
                      <a:pt x="14" y="8"/>
                      <a:pt x="14" y="8"/>
                      <a:pt x="14" y="8"/>
                    </a:cubicBezTo>
                    <a:cubicBezTo>
                      <a:pt x="14" y="8"/>
                      <a:pt x="14" y="8"/>
                      <a:pt x="14" y="8"/>
                    </a:cubicBezTo>
                    <a:cubicBezTo>
                      <a:pt x="14" y="8"/>
                      <a:pt x="14" y="8"/>
                      <a:pt x="14" y="8"/>
                    </a:cubicBezTo>
                    <a:cubicBezTo>
                      <a:pt x="13" y="7"/>
                      <a:pt x="13" y="7"/>
                      <a:pt x="13" y="7"/>
                    </a:cubicBezTo>
                    <a:cubicBezTo>
                      <a:pt x="13" y="6"/>
                      <a:pt x="13" y="6"/>
                      <a:pt x="13" y="6"/>
                    </a:cubicBezTo>
                    <a:cubicBezTo>
                      <a:pt x="13" y="6"/>
                      <a:pt x="13" y="6"/>
                      <a:pt x="13" y="6"/>
                    </a:cubicBezTo>
                    <a:cubicBezTo>
                      <a:pt x="13" y="5"/>
                      <a:pt x="13" y="5"/>
                      <a:pt x="13" y="5"/>
                    </a:cubicBezTo>
                    <a:cubicBezTo>
                      <a:pt x="13" y="5"/>
                      <a:pt x="13" y="5"/>
                      <a:pt x="13" y="5"/>
                    </a:cubicBezTo>
                    <a:cubicBezTo>
                      <a:pt x="13" y="5"/>
                      <a:pt x="13" y="5"/>
                      <a:pt x="13" y="5"/>
                    </a:cubicBezTo>
                    <a:cubicBezTo>
                      <a:pt x="14" y="4"/>
                      <a:pt x="14" y="4"/>
                      <a:pt x="14" y="4"/>
                    </a:cubicBezTo>
                    <a:cubicBezTo>
                      <a:pt x="14" y="4"/>
                      <a:pt x="14" y="4"/>
                      <a:pt x="14" y="4"/>
                    </a:cubicBezTo>
                    <a:cubicBezTo>
                      <a:pt x="14" y="3"/>
                      <a:pt x="14" y="3"/>
                      <a:pt x="14" y="3"/>
                    </a:cubicBezTo>
                    <a:cubicBezTo>
                      <a:pt x="14" y="3"/>
                      <a:pt x="14" y="3"/>
                      <a:pt x="14" y="3"/>
                    </a:cubicBezTo>
                    <a:cubicBezTo>
                      <a:pt x="14" y="2"/>
                      <a:pt x="14" y="2"/>
                      <a:pt x="14" y="2"/>
                    </a:cubicBezTo>
                    <a:cubicBezTo>
                      <a:pt x="14" y="2"/>
                      <a:pt x="14" y="2"/>
                      <a:pt x="14" y="2"/>
                    </a:cubicBezTo>
                    <a:cubicBezTo>
                      <a:pt x="13" y="2"/>
                      <a:pt x="13" y="2"/>
                      <a:pt x="13" y="2"/>
                    </a:cubicBezTo>
                    <a:cubicBezTo>
                      <a:pt x="12" y="2"/>
                      <a:pt x="12" y="2"/>
                      <a:pt x="12" y="2"/>
                    </a:cubicBezTo>
                    <a:cubicBezTo>
                      <a:pt x="12" y="1"/>
                      <a:pt x="12" y="1"/>
                      <a:pt x="12" y="1"/>
                    </a:cubicBezTo>
                    <a:cubicBezTo>
                      <a:pt x="12" y="1"/>
                      <a:pt x="12" y="1"/>
                      <a:pt x="12" y="1"/>
                    </a:cubicBezTo>
                    <a:cubicBezTo>
                      <a:pt x="11" y="0"/>
                      <a:pt x="11" y="0"/>
                      <a:pt x="11" y="0"/>
                    </a:cubicBezTo>
                    <a:cubicBezTo>
                      <a:pt x="10" y="0"/>
                      <a:pt x="10" y="0"/>
                      <a:pt x="10" y="0"/>
                    </a:cubicBezTo>
                    <a:cubicBezTo>
                      <a:pt x="10" y="1"/>
                      <a:pt x="10" y="1"/>
                      <a:pt x="10" y="1"/>
                    </a:cubicBezTo>
                    <a:cubicBezTo>
                      <a:pt x="10" y="1"/>
                      <a:pt x="10" y="1"/>
                      <a:pt x="10" y="1"/>
                    </a:cubicBezTo>
                    <a:cubicBezTo>
                      <a:pt x="10" y="1"/>
                      <a:pt x="10" y="1"/>
                      <a:pt x="10" y="1"/>
                    </a:cubicBezTo>
                    <a:cubicBezTo>
                      <a:pt x="9" y="1"/>
                      <a:pt x="9" y="1"/>
                      <a:pt x="9" y="1"/>
                    </a:cubicBezTo>
                    <a:cubicBezTo>
                      <a:pt x="9" y="1"/>
                      <a:pt x="9" y="1"/>
                      <a:pt x="9" y="1"/>
                    </a:cubicBezTo>
                    <a:cubicBezTo>
                      <a:pt x="9" y="1"/>
                      <a:pt x="9" y="1"/>
                      <a:pt x="9" y="1"/>
                    </a:cubicBezTo>
                    <a:cubicBezTo>
                      <a:pt x="8" y="2"/>
                      <a:pt x="8" y="2"/>
                      <a:pt x="8" y="2"/>
                    </a:cubicBezTo>
                    <a:cubicBezTo>
                      <a:pt x="8" y="2"/>
                      <a:pt x="8" y="2"/>
                      <a:pt x="8" y="2"/>
                    </a:cubicBezTo>
                    <a:cubicBezTo>
                      <a:pt x="8" y="2"/>
                      <a:pt x="8" y="2"/>
                      <a:pt x="8" y="2"/>
                    </a:cubicBezTo>
                    <a:cubicBezTo>
                      <a:pt x="8" y="3"/>
                      <a:pt x="8" y="3"/>
                      <a:pt x="8" y="3"/>
                    </a:cubicBezTo>
                    <a:cubicBezTo>
                      <a:pt x="8" y="4"/>
                      <a:pt x="8" y="4"/>
                      <a:pt x="8" y="4"/>
                    </a:cubicBezTo>
                    <a:cubicBezTo>
                      <a:pt x="8" y="4"/>
                      <a:pt x="8" y="4"/>
                      <a:pt x="8" y="4"/>
                    </a:cubicBezTo>
                    <a:cubicBezTo>
                      <a:pt x="8" y="5"/>
                      <a:pt x="8" y="5"/>
                      <a:pt x="8" y="5"/>
                    </a:cubicBezTo>
                    <a:cubicBezTo>
                      <a:pt x="8" y="5"/>
                      <a:pt x="8" y="5"/>
                      <a:pt x="8" y="5"/>
                    </a:cubicBezTo>
                    <a:cubicBezTo>
                      <a:pt x="8" y="5"/>
                      <a:pt x="8" y="5"/>
                      <a:pt x="8" y="5"/>
                    </a:cubicBezTo>
                    <a:cubicBezTo>
                      <a:pt x="8" y="5"/>
                      <a:pt x="8" y="5"/>
                      <a:pt x="8" y="5"/>
                    </a:cubicBezTo>
                    <a:cubicBezTo>
                      <a:pt x="7" y="5"/>
                      <a:pt x="7" y="5"/>
                      <a:pt x="7" y="5"/>
                    </a:cubicBezTo>
                    <a:cubicBezTo>
                      <a:pt x="7" y="6"/>
                      <a:pt x="7" y="6"/>
                      <a:pt x="7" y="6"/>
                    </a:cubicBezTo>
                    <a:cubicBezTo>
                      <a:pt x="7" y="6"/>
                      <a:pt x="7" y="6"/>
                      <a:pt x="7" y="6"/>
                    </a:cubicBezTo>
                    <a:cubicBezTo>
                      <a:pt x="6" y="6"/>
                      <a:pt x="6" y="6"/>
                      <a:pt x="6" y="6"/>
                    </a:cubicBezTo>
                    <a:cubicBezTo>
                      <a:pt x="6" y="5"/>
                      <a:pt x="6" y="5"/>
                      <a:pt x="6" y="5"/>
                    </a:cubicBezTo>
                    <a:cubicBezTo>
                      <a:pt x="5" y="5"/>
                      <a:pt x="5" y="5"/>
                      <a:pt x="5" y="5"/>
                    </a:cubicBezTo>
                    <a:cubicBezTo>
                      <a:pt x="5" y="6"/>
                      <a:pt x="5" y="6"/>
                      <a:pt x="5" y="6"/>
                    </a:cubicBezTo>
                    <a:cubicBezTo>
                      <a:pt x="4" y="6"/>
                      <a:pt x="4" y="6"/>
                      <a:pt x="4" y="6"/>
                    </a:cubicBezTo>
                    <a:cubicBezTo>
                      <a:pt x="3" y="6"/>
                      <a:pt x="3" y="6"/>
                      <a:pt x="3" y="6"/>
                    </a:cubicBezTo>
                    <a:cubicBezTo>
                      <a:pt x="3" y="6"/>
                      <a:pt x="3" y="6"/>
                      <a:pt x="3" y="6"/>
                    </a:cubicBezTo>
                    <a:cubicBezTo>
                      <a:pt x="2" y="6"/>
                      <a:pt x="2" y="6"/>
                      <a:pt x="2" y="6"/>
                    </a:cubicBezTo>
                    <a:cubicBezTo>
                      <a:pt x="2" y="5"/>
                      <a:pt x="2" y="5"/>
                      <a:pt x="2" y="5"/>
                    </a:cubicBezTo>
                    <a:cubicBezTo>
                      <a:pt x="1" y="4"/>
                      <a:pt x="1" y="4"/>
                      <a:pt x="1" y="4"/>
                    </a:cubicBezTo>
                    <a:cubicBezTo>
                      <a:pt x="1" y="4"/>
                      <a:pt x="1" y="4"/>
                      <a:pt x="1" y="4"/>
                    </a:cubicBezTo>
                    <a:cubicBezTo>
                      <a:pt x="1" y="4"/>
                      <a:pt x="1" y="4"/>
                      <a:pt x="1" y="4"/>
                    </a:cubicBezTo>
                    <a:cubicBezTo>
                      <a:pt x="0" y="4"/>
                      <a:pt x="0" y="4"/>
                      <a:pt x="0" y="4"/>
                    </a:cubicBezTo>
                    <a:cubicBezTo>
                      <a:pt x="0" y="4"/>
                      <a:pt x="0" y="4"/>
                      <a:pt x="0" y="4"/>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1" y="6"/>
                      <a:pt x="1" y="6"/>
                      <a:pt x="1" y="6"/>
                    </a:cubicBezTo>
                    <a:cubicBezTo>
                      <a:pt x="2" y="6"/>
                      <a:pt x="2" y="6"/>
                      <a:pt x="2" y="6"/>
                    </a:cubicBezTo>
                    <a:cubicBezTo>
                      <a:pt x="2" y="7"/>
                      <a:pt x="2" y="7"/>
                      <a:pt x="2" y="7"/>
                    </a:cubicBezTo>
                    <a:cubicBezTo>
                      <a:pt x="3" y="7"/>
                      <a:pt x="3" y="7"/>
                      <a:pt x="3" y="7"/>
                    </a:cubicBezTo>
                    <a:cubicBezTo>
                      <a:pt x="3" y="7"/>
                      <a:pt x="3" y="7"/>
                      <a:pt x="3" y="7"/>
                    </a:cubicBezTo>
                    <a:cubicBezTo>
                      <a:pt x="4" y="7"/>
                      <a:pt x="4" y="7"/>
                      <a:pt x="4" y="7"/>
                    </a:cubicBezTo>
                    <a:cubicBezTo>
                      <a:pt x="4" y="8"/>
                      <a:pt x="4" y="8"/>
                      <a:pt x="4" y="8"/>
                    </a:cubicBezTo>
                    <a:cubicBezTo>
                      <a:pt x="4" y="8"/>
                      <a:pt x="4" y="8"/>
                      <a:pt x="4" y="8"/>
                    </a:cubicBezTo>
                    <a:cubicBezTo>
                      <a:pt x="4" y="8"/>
                      <a:pt x="4" y="8"/>
                      <a:pt x="4" y="8"/>
                    </a:cubicBezTo>
                    <a:cubicBezTo>
                      <a:pt x="5" y="8"/>
                      <a:pt x="5" y="8"/>
                      <a:pt x="5" y="8"/>
                    </a:cubicBezTo>
                    <a:cubicBezTo>
                      <a:pt x="5" y="9"/>
                      <a:pt x="5" y="9"/>
                      <a:pt x="5" y="9"/>
                    </a:cubicBezTo>
                    <a:cubicBezTo>
                      <a:pt x="5" y="9"/>
                      <a:pt x="5" y="9"/>
                      <a:pt x="5" y="9"/>
                    </a:cubicBezTo>
                    <a:cubicBezTo>
                      <a:pt x="5" y="9"/>
                      <a:pt x="5" y="9"/>
                      <a:pt x="5" y="9"/>
                    </a:cubicBezTo>
                    <a:cubicBezTo>
                      <a:pt x="5" y="9"/>
                      <a:pt x="5" y="9"/>
                      <a:pt x="5" y="9"/>
                    </a:cubicBezTo>
                    <a:cubicBezTo>
                      <a:pt x="5" y="10"/>
                      <a:pt x="5" y="10"/>
                      <a:pt x="5" y="10"/>
                    </a:cubicBezTo>
                    <a:cubicBezTo>
                      <a:pt x="5" y="10"/>
                      <a:pt x="5" y="10"/>
                      <a:pt x="5" y="10"/>
                    </a:cubicBezTo>
                    <a:cubicBezTo>
                      <a:pt x="5" y="11"/>
                      <a:pt x="5" y="11"/>
                      <a:pt x="5" y="11"/>
                    </a:cubicBezTo>
                    <a:cubicBezTo>
                      <a:pt x="6" y="11"/>
                      <a:pt x="6" y="11"/>
                      <a:pt x="6" y="11"/>
                    </a:cubicBezTo>
                    <a:cubicBezTo>
                      <a:pt x="6" y="11"/>
                      <a:pt x="6" y="11"/>
                      <a:pt x="6" y="11"/>
                    </a:cubicBezTo>
                    <a:cubicBezTo>
                      <a:pt x="6" y="12"/>
                      <a:pt x="6" y="12"/>
                      <a:pt x="6" y="12"/>
                    </a:cubicBezTo>
                    <a:cubicBezTo>
                      <a:pt x="6" y="12"/>
                      <a:pt x="6" y="12"/>
                      <a:pt x="6" y="12"/>
                    </a:cubicBezTo>
                    <a:cubicBezTo>
                      <a:pt x="6" y="12"/>
                      <a:pt x="6" y="12"/>
                      <a:pt x="6" y="12"/>
                    </a:cubicBezTo>
                    <a:cubicBezTo>
                      <a:pt x="6" y="13"/>
                      <a:pt x="6" y="13"/>
                      <a:pt x="6" y="13"/>
                    </a:cubicBezTo>
                    <a:cubicBezTo>
                      <a:pt x="6" y="14"/>
                      <a:pt x="6" y="14"/>
                      <a:pt x="6" y="14"/>
                    </a:cubicBezTo>
                    <a:cubicBezTo>
                      <a:pt x="6" y="14"/>
                      <a:pt x="6" y="14"/>
                      <a:pt x="6" y="14"/>
                    </a:cubicBezTo>
                    <a:cubicBezTo>
                      <a:pt x="6" y="15"/>
                      <a:pt x="6" y="15"/>
                      <a:pt x="6" y="15"/>
                    </a:cubicBezTo>
                    <a:cubicBezTo>
                      <a:pt x="6" y="15"/>
                      <a:pt x="6" y="15"/>
                      <a:pt x="6" y="15"/>
                    </a:cubicBezTo>
                    <a:cubicBezTo>
                      <a:pt x="6" y="16"/>
                      <a:pt x="6" y="16"/>
                      <a:pt x="6" y="16"/>
                    </a:cubicBezTo>
                    <a:cubicBezTo>
                      <a:pt x="7" y="16"/>
                      <a:pt x="7" y="16"/>
                      <a:pt x="7" y="16"/>
                    </a:cubicBezTo>
                    <a:cubicBezTo>
                      <a:pt x="7" y="16"/>
                      <a:pt x="7" y="16"/>
                      <a:pt x="7" y="16"/>
                    </a:cubicBezTo>
                    <a:cubicBezTo>
                      <a:pt x="7" y="17"/>
                      <a:pt x="7" y="17"/>
                      <a:pt x="7" y="17"/>
                    </a:cubicBezTo>
                    <a:cubicBezTo>
                      <a:pt x="7" y="17"/>
                      <a:pt x="7" y="17"/>
                      <a:pt x="7" y="17"/>
                    </a:cubicBezTo>
                    <a:cubicBezTo>
                      <a:pt x="7" y="17"/>
                      <a:pt x="7" y="17"/>
                      <a:pt x="7" y="17"/>
                    </a:cubicBezTo>
                    <a:cubicBezTo>
                      <a:pt x="8" y="17"/>
                      <a:pt x="8" y="17"/>
                      <a:pt x="8" y="17"/>
                    </a:cubicBezTo>
                    <a:cubicBezTo>
                      <a:pt x="8" y="18"/>
                      <a:pt x="8" y="18"/>
                      <a:pt x="8" y="18"/>
                    </a:cubicBezTo>
                    <a:cubicBezTo>
                      <a:pt x="9" y="18"/>
                      <a:pt x="9" y="18"/>
                      <a:pt x="9" y="18"/>
                    </a:cubicBezTo>
                    <a:cubicBezTo>
                      <a:pt x="9" y="18"/>
                      <a:pt x="9" y="18"/>
                      <a:pt x="9" y="18"/>
                    </a:cubicBezTo>
                    <a:cubicBezTo>
                      <a:pt x="9" y="18"/>
                      <a:pt x="9" y="18"/>
                      <a:pt x="9" y="18"/>
                    </a:cubicBezTo>
                    <a:cubicBezTo>
                      <a:pt x="9" y="19"/>
                      <a:pt x="9" y="19"/>
                      <a:pt x="9" y="19"/>
                    </a:cubicBezTo>
                    <a:cubicBezTo>
                      <a:pt x="9" y="19"/>
                      <a:pt x="9" y="19"/>
                      <a:pt x="9" y="19"/>
                    </a:cubicBezTo>
                    <a:cubicBezTo>
                      <a:pt x="9" y="19"/>
                      <a:pt x="9" y="19"/>
                      <a:pt x="9" y="19"/>
                    </a:cubicBezTo>
                    <a:cubicBezTo>
                      <a:pt x="10" y="20"/>
                      <a:pt x="10" y="20"/>
                      <a:pt x="10" y="20"/>
                    </a:cubicBezTo>
                    <a:cubicBezTo>
                      <a:pt x="9" y="20"/>
                      <a:pt x="9" y="20"/>
                      <a:pt x="9" y="20"/>
                    </a:cubicBezTo>
                    <a:cubicBezTo>
                      <a:pt x="9" y="20"/>
                      <a:pt x="9" y="20"/>
                      <a:pt x="9" y="20"/>
                    </a:cubicBezTo>
                    <a:cubicBezTo>
                      <a:pt x="10" y="20"/>
                      <a:pt x="10" y="20"/>
                      <a:pt x="10" y="20"/>
                    </a:cubicBezTo>
                    <a:cubicBezTo>
                      <a:pt x="10" y="21"/>
                      <a:pt x="10" y="21"/>
                      <a:pt x="10" y="21"/>
                    </a:cubicBezTo>
                    <a:cubicBezTo>
                      <a:pt x="9" y="20"/>
                      <a:pt x="9" y="20"/>
                      <a:pt x="9" y="20"/>
                    </a:cubicBezTo>
                    <a:cubicBezTo>
                      <a:pt x="9" y="20"/>
                      <a:pt x="9" y="20"/>
                      <a:pt x="9" y="20"/>
                    </a:cubicBezTo>
                    <a:cubicBezTo>
                      <a:pt x="8" y="21"/>
                      <a:pt x="8" y="21"/>
                      <a:pt x="8" y="21"/>
                    </a:cubicBezTo>
                    <a:cubicBezTo>
                      <a:pt x="8" y="21"/>
                      <a:pt x="8" y="21"/>
                      <a:pt x="8" y="21"/>
                    </a:cubicBezTo>
                    <a:cubicBezTo>
                      <a:pt x="8" y="21"/>
                      <a:pt x="8" y="21"/>
                      <a:pt x="8" y="21"/>
                    </a:cubicBezTo>
                    <a:cubicBezTo>
                      <a:pt x="8" y="22"/>
                      <a:pt x="8" y="22"/>
                      <a:pt x="8" y="22"/>
                    </a:cubicBezTo>
                    <a:cubicBezTo>
                      <a:pt x="7" y="22"/>
                      <a:pt x="7" y="22"/>
                      <a:pt x="7" y="22"/>
                    </a:cubicBezTo>
                    <a:cubicBezTo>
                      <a:pt x="7" y="23"/>
                      <a:pt x="7" y="23"/>
                      <a:pt x="7" y="23"/>
                    </a:cubicBezTo>
                    <a:cubicBezTo>
                      <a:pt x="7" y="23"/>
                      <a:pt x="7" y="23"/>
                      <a:pt x="7" y="23"/>
                    </a:cubicBezTo>
                    <a:cubicBezTo>
                      <a:pt x="7" y="23"/>
                      <a:pt x="7" y="23"/>
                      <a:pt x="7" y="23"/>
                    </a:cubicBezTo>
                    <a:cubicBezTo>
                      <a:pt x="6" y="23"/>
                      <a:pt x="6" y="23"/>
                      <a:pt x="6" y="23"/>
                    </a:cubicBezTo>
                    <a:cubicBezTo>
                      <a:pt x="6" y="23"/>
                      <a:pt x="6" y="23"/>
                      <a:pt x="6" y="23"/>
                    </a:cubicBezTo>
                    <a:cubicBezTo>
                      <a:pt x="6" y="24"/>
                      <a:pt x="6" y="24"/>
                      <a:pt x="6" y="24"/>
                    </a:cubicBezTo>
                    <a:cubicBezTo>
                      <a:pt x="6" y="24"/>
                      <a:pt x="6" y="24"/>
                      <a:pt x="6" y="24"/>
                    </a:cubicBezTo>
                    <a:cubicBezTo>
                      <a:pt x="6" y="24"/>
                      <a:pt x="6" y="24"/>
                      <a:pt x="6" y="24"/>
                    </a:cubicBezTo>
                    <a:cubicBezTo>
                      <a:pt x="6" y="24"/>
                      <a:pt x="6" y="24"/>
                      <a:pt x="6" y="24"/>
                    </a:cubicBezTo>
                    <a:cubicBezTo>
                      <a:pt x="6" y="25"/>
                      <a:pt x="6" y="25"/>
                      <a:pt x="6" y="25"/>
                    </a:cubicBezTo>
                    <a:cubicBezTo>
                      <a:pt x="6" y="25"/>
                      <a:pt x="6" y="25"/>
                      <a:pt x="6" y="25"/>
                    </a:cubicBezTo>
                    <a:cubicBezTo>
                      <a:pt x="6" y="25"/>
                      <a:pt x="6" y="25"/>
                      <a:pt x="6" y="25"/>
                    </a:cubicBezTo>
                    <a:cubicBezTo>
                      <a:pt x="5" y="25"/>
                      <a:pt x="5" y="25"/>
                      <a:pt x="5" y="25"/>
                    </a:cubicBezTo>
                    <a:cubicBezTo>
                      <a:pt x="5" y="25"/>
                      <a:pt x="5" y="25"/>
                      <a:pt x="5" y="25"/>
                    </a:cubicBezTo>
                    <a:cubicBezTo>
                      <a:pt x="5" y="25"/>
                      <a:pt x="5" y="25"/>
                      <a:pt x="5" y="25"/>
                    </a:cubicBezTo>
                    <a:cubicBezTo>
                      <a:pt x="5" y="25"/>
                      <a:pt x="5" y="25"/>
                      <a:pt x="5" y="25"/>
                    </a:cubicBezTo>
                    <a:cubicBezTo>
                      <a:pt x="5" y="25"/>
                      <a:pt x="5" y="25"/>
                      <a:pt x="5" y="25"/>
                    </a:cubicBezTo>
                    <a:cubicBezTo>
                      <a:pt x="5" y="25"/>
                      <a:pt x="5" y="25"/>
                      <a:pt x="5" y="25"/>
                    </a:cubicBezTo>
                    <a:cubicBezTo>
                      <a:pt x="5" y="26"/>
                      <a:pt x="5" y="26"/>
                      <a:pt x="5" y="26"/>
                    </a:cubicBezTo>
                    <a:cubicBezTo>
                      <a:pt x="5" y="26"/>
                      <a:pt x="5" y="26"/>
                      <a:pt x="5" y="26"/>
                    </a:cubicBezTo>
                    <a:cubicBezTo>
                      <a:pt x="5" y="26"/>
                      <a:pt x="5" y="26"/>
                      <a:pt x="5" y="26"/>
                    </a:cubicBezTo>
                    <a:cubicBezTo>
                      <a:pt x="5" y="26"/>
                      <a:pt x="5" y="26"/>
                      <a:pt x="5" y="26"/>
                    </a:cubicBezTo>
                    <a:cubicBezTo>
                      <a:pt x="4" y="27"/>
                      <a:pt x="4" y="27"/>
                      <a:pt x="4" y="27"/>
                    </a:cubicBezTo>
                    <a:cubicBezTo>
                      <a:pt x="4" y="27"/>
                      <a:pt x="4" y="27"/>
                      <a:pt x="4" y="27"/>
                    </a:cubicBezTo>
                    <a:cubicBezTo>
                      <a:pt x="4" y="26"/>
                      <a:pt x="4" y="26"/>
                      <a:pt x="4" y="26"/>
                    </a:cubicBezTo>
                    <a:cubicBezTo>
                      <a:pt x="4" y="26"/>
                      <a:pt x="4" y="26"/>
                      <a:pt x="4" y="26"/>
                    </a:cubicBezTo>
                    <a:cubicBezTo>
                      <a:pt x="3" y="26"/>
                      <a:pt x="3" y="26"/>
                      <a:pt x="3" y="26"/>
                    </a:cubicBezTo>
                    <a:cubicBezTo>
                      <a:pt x="3" y="27"/>
                      <a:pt x="3" y="27"/>
                      <a:pt x="3" y="27"/>
                    </a:cubicBezTo>
                    <a:cubicBezTo>
                      <a:pt x="3" y="27"/>
                      <a:pt x="3" y="27"/>
                      <a:pt x="3" y="27"/>
                    </a:cubicBezTo>
                    <a:cubicBezTo>
                      <a:pt x="3" y="27"/>
                      <a:pt x="3" y="27"/>
                      <a:pt x="3" y="27"/>
                    </a:cubicBezTo>
                    <a:cubicBezTo>
                      <a:pt x="3" y="28"/>
                      <a:pt x="3" y="28"/>
                      <a:pt x="3" y="28"/>
                    </a:cubicBezTo>
                    <a:cubicBezTo>
                      <a:pt x="3" y="28"/>
                      <a:pt x="3" y="28"/>
                      <a:pt x="3" y="28"/>
                    </a:cubicBezTo>
                    <a:cubicBezTo>
                      <a:pt x="3" y="28"/>
                      <a:pt x="3" y="28"/>
                      <a:pt x="3" y="28"/>
                    </a:cubicBezTo>
                    <a:cubicBezTo>
                      <a:pt x="3" y="29"/>
                      <a:pt x="3" y="29"/>
                      <a:pt x="3" y="29"/>
                    </a:cubicBezTo>
                    <a:cubicBezTo>
                      <a:pt x="3" y="29"/>
                      <a:pt x="3" y="29"/>
                      <a:pt x="3" y="29"/>
                    </a:cubicBezTo>
                    <a:cubicBezTo>
                      <a:pt x="3" y="29"/>
                      <a:pt x="3" y="29"/>
                      <a:pt x="3" y="29"/>
                    </a:cubicBezTo>
                    <a:cubicBezTo>
                      <a:pt x="3" y="29"/>
                      <a:pt x="3" y="29"/>
                      <a:pt x="3" y="29"/>
                    </a:cubicBezTo>
                    <a:cubicBezTo>
                      <a:pt x="3" y="29"/>
                      <a:pt x="3" y="29"/>
                      <a:pt x="3" y="29"/>
                    </a:cubicBezTo>
                    <a:cubicBezTo>
                      <a:pt x="4" y="29"/>
                      <a:pt x="4" y="29"/>
                      <a:pt x="4" y="29"/>
                    </a:cubicBezTo>
                    <a:cubicBezTo>
                      <a:pt x="3" y="30"/>
                      <a:pt x="3" y="30"/>
                      <a:pt x="3" y="30"/>
                    </a:cubicBezTo>
                    <a:cubicBezTo>
                      <a:pt x="3" y="30"/>
                      <a:pt x="3" y="30"/>
                      <a:pt x="3" y="30"/>
                    </a:cubicBezTo>
                    <a:cubicBezTo>
                      <a:pt x="4" y="31"/>
                      <a:pt x="4" y="31"/>
                      <a:pt x="4" y="31"/>
                    </a:cubicBezTo>
                    <a:cubicBezTo>
                      <a:pt x="3" y="31"/>
                      <a:pt x="3" y="31"/>
                      <a:pt x="3" y="31"/>
                    </a:cubicBezTo>
                    <a:cubicBezTo>
                      <a:pt x="4" y="31"/>
                      <a:pt x="4" y="31"/>
                      <a:pt x="4" y="31"/>
                    </a:cubicBezTo>
                    <a:cubicBezTo>
                      <a:pt x="4" y="32"/>
                      <a:pt x="4" y="32"/>
                      <a:pt x="4" y="32"/>
                    </a:cubicBezTo>
                    <a:cubicBezTo>
                      <a:pt x="4" y="32"/>
                      <a:pt x="4" y="32"/>
                      <a:pt x="4" y="32"/>
                    </a:cubicBezTo>
                    <a:cubicBezTo>
                      <a:pt x="4" y="32"/>
                      <a:pt x="4" y="32"/>
                      <a:pt x="4" y="32"/>
                    </a:cubicBezTo>
                    <a:cubicBezTo>
                      <a:pt x="4" y="32"/>
                      <a:pt x="4" y="32"/>
                      <a:pt x="4" y="32"/>
                    </a:cubicBezTo>
                    <a:cubicBezTo>
                      <a:pt x="4" y="33"/>
                      <a:pt x="4" y="33"/>
                      <a:pt x="4" y="33"/>
                    </a:cubicBezTo>
                    <a:cubicBezTo>
                      <a:pt x="4" y="33"/>
                      <a:pt x="4" y="33"/>
                      <a:pt x="4" y="33"/>
                    </a:cubicBezTo>
                    <a:cubicBezTo>
                      <a:pt x="4" y="34"/>
                      <a:pt x="4" y="34"/>
                      <a:pt x="4" y="34"/>
                    </a:cubicBezTo>
                    <a:cubicBezTo>
                      <a:pt x="4" y="34"/>
                      <a:pt x="4" y="34"/>
                      <a:pt x="4" y="34"/>
                    </a:cubicBezTo>
                    <a:cubicBezTo>
                      <a:pt x="4" y="35"/>
                      <a:pt x="4" y="35"/>
                      <a:pt x="4" y="35"/>
                    </a:cubicBezTo>
                    <a:cubicBezTo>
                      <a:pt x="4" y="35"/>
                      <a:pt x="4" y="35"/>
                      <a:pt x="4" y="35"/>
                    </a:cubicBezTo>
                    <a:cubicBezTo>
                      <a:pt x="4" y="35"/>
                      <a:pt x="4" y="35"/>
                      <a:pt x="4" y="35"/>
                    </a:cubicBezTo>
                    <a:cubicBezTo>
                      <a:pt x="5" y="35"/>
                      <a:pt x="5" y="35"/>
                      <a:pt x="5" y="35"/>
                    </a:cubicBezTo>
                    <a:cubicBezTo>
                      <a:pt x="5" y="35"/>
                      <a:pt x="5" y="35"/>
                      <a:pt x="5" y="35"/>
                    </a:cubicBezTo>
                    <a:cubicBezTo>
                      <a:pt x="5" y="35"/>
                      <a:pt x="5" y="35"/>
                      <a:pt x="5" y="35"/>
                    </a:cubicBezTo>
                    <a:cubicBezTo>
                      <a:pt x="5" y="36"/>
                      <a:pt x="5" y="36"/>
                      <a:pt x="5" y="36"/>
                    </a:cubicBezTo>
                    <a:cubicBezTo>
                      <a:pt x="6" y="36"/>
                      <a:pt x="6" y="36"/>
                      <a:pt x="6" y="36"/>
                    </a:cubicBezTo>
                    <a:cubicBezTo>
                      <a:pt x="6" y="36"/>
                      <a:pt x="6" y="36"/>
                      <a:pt x="6" y="36"/>
                    </a:cubicBezTo>
                    <a:cubicBezTo>
                      <a:pt x="6" y="36"/>
                      <a:pt x="6" y="36"/>
                      <a:pt x="6" y="36"/>
                    </a:cubicBezTo>
                    <a:cubicBezTo>
                      <a:pt x="7" y="36"/>
                      <a:pt x="7" y="36"/>
                      <a:pt x="7" y="36"/>
                    </a:cubicBezTo>
                    <a:cubicBezTo>
                      <a:pt x="7" y="36"/>
                      <a:pt x="7" y="36"/>
                      <a:pt x="7" y="36"/>
                    </a:cubicBezTo>
                    <a:cubicBezTo>
                      <a:pt x="7" y="36"/>
                      <a:pt x="7" y="36"/>
                      <a:pt x="7" y="36"/>
                    </a:cubicBezTo>
                    <a:cubicBezTo>
                      <a:pt x="7" y="36"/>
                      <a:pt x="7" y="36"/>
                      <a:pt x="7" y="36"/>
                    </a:cubicBezTo>
                    <a:cubicBezTo>
                      <a:pt x="7" y="36"/>
                      <a:pt x="7" y="36"/>
                      <a:pt x="7" y="36"/>
                    </a:cubicBezTo>
                    <a:cubicBezTo>
                      <a:pt x="7" y="36"/>
                      <a:pt x="7" y="36"/>
                      <a:pt x="7" y="36"/>
                    </a:cubicBezTo>
                    <a:cubicBezTo>
                      <a:pt x="8" y="37"/>
                      <a:pt x="8" y="37"/>
                      <a:pt x="8" y="37"/>
                    </a:cubicBezTo>
                    <a:cubicBezTo>
                      <a:pt x="8" y="37"/>
                      <a:pt x="8" y="37"/>
                      <a:pt x="8" y="37"/>
                    </a:cubicBezTo>
                    <a:cubicBezTo>
                      <a:pt x="7" y="38"/>
                      <a:pt x="7" y="38"/>
                      <a:pt x="7" y="38"/>
                    </a:cubicBezTo>
                    <a:cubicBezTo>
                      <a:pt x="8" y="38"/>
                      <a:pt x="8" y="38"/>
                      <a:pt x="8" y="38"/>
                    </a:cubicBezTo>
                    <a:cubicBezTo>
                      <a:pt x="8" y="37"/>
                      <a:pt x="8" y="37"/>
                      <a:pt x="8" y="37"/>
                    </a:cubicBezTo>
                    <a:cubicBezTo>
                      <a:pt x="8" y="37"/>
                      <a:pt x="8" y="37"/>
                      <a:pt x="8" y="37"/>
                    </a:cubicBezTo>
                    <a:cubicBezTo>
                      <a:pt x="8" y="37"/>
                      <a:pt x="8" y="37"/>
                      <a:pt x="8" y="37"/>
                    </a:cubicBezTo>
                    <a:cubicBezTo>
                      <a:pt x="9" y="37"/>
                      <a:pt x="9" y="37"/>
                      <a:pt x="9" y="37"/>
                    </a:cubicBezTo>
                    <a:cubicBezTo>
                      <a:pt x="9" y="37"/>
                      <a:pt x="9" y="37"/>
                      <a:pt x="9" y="37"/>
                    </a:cubicBezTo>
                    <a:cubicBezTo>
                      <a:pt x="9" y="37"/>
                      <a:pt x="9" y="37"/>
                      <a:pt x="9" y="37"/>
                    </a:cubicBezTo>
                    <a:cubicBezTo>
                      <a:pt x="10" y="37"/>
                      <a:pt x="10" y="37"/>
                      <a:pt x="10" y="37"/>
                    </a:cubicBezTo>
                    <a:cubicBezTo>
                      <a:pt x="11" y="36"/>
                      <a:pt x="11" y="36"/>
                      <a:pt x="11" y="36"/>
                    </a:cubicBezTo>
                    <a:cubicBezTo>
                      <a:pt x="11" y="36"/>
                      <a:pt x="11" y="36"/>
                      <a:pt x="11" y="36"/>
                    </a:cubicBezTo>
                    <a:cubicBezTo>
                      <a:pt x="11" y="36"/>
                      <a:pt x="11" y="36"/>
                      <a:pt x="11" y="36"/>
                    </a:cubicBezTo>
                    <a:cubicBezTo>
                      <a:pt x="12" y="36"/>
                      <a:pt x="12" y="36"/>
                      <a:pt x="12" y="36"/>
                    </a:cubicBezTo>
                    <a:cubicBezTo>
                      <a:pt x="12" y="36"/>
                      <a:pt x="12" y="36"/>
                      <a:pt x="12" y="36"/>
                    </a:cubicBezTo>
                    <a:cubicBezTo>
                      <a:pt x="12" y="36"/>
                      <a:pt x="12" y="36"/>
                      <a:pt x="12" y="36"/>
                    </a:cubicBezTo>
                    <a:cubicBezTo>
                      <a:pt x="12" y="36"/>
                      <a:pt x="12" y="36"/>
                      <a:pt x="12" y="36"/>
                    </a:cubicBezTo>
                    <a:cubicBezTo>
                      <a:pt x="12" y="36"/>
                      <a:pt x="12" y="36"/>
                      <a:pt x="12" y="36"/>
                    </a:cubicBezTo>
                    <a:cubicBezTo>
                      <a:pt x="12" y="36"/>
                      <a:pt x="12" y="36"/>
                      <a:pt x="12" y="36"/>
                    </a:cubicBezTo>
                    <a:cubicBezTo>
                      <a:pt x="13" y="36"/>
                      <a:pt x="13" y="36"/>
                      <a:pt x="13" y="36"/>
                    </a:cubicBezTo>
                    <a:cubicBezTo>
                      <a:pt x="12" y="35"/>
                      <a:pt x="12" y="35"/>
                      <a:pt x="12" y="35"/>
                    </a:cubicBezTo>
                    <a:cubicBezTo>
                      <a:pt x="13" y="35"/>
                      <a:pt x="13" y="35"/>
                      <a:pt x="13" y="35"/>
                    </a:cubicBezTo>
                    <a:cubicBezTo>
                      <a:pt x="13" y="36"/>
                      <a:pt x="13" y="36"/>
                      <a:pt x="13" y="36"/>
                    </a:cubicBezTo>
                    <a:cubicBezTo>
                      <a:pt x="13" y="36"/>
                      <a:pt x="13" y="36"/>
                      <a:pt x="13" y="36"/>
                    </a:cubicBezTo>
                    <a:cubicBezTo>
                      <a:pt x="13" y="35"/>
                      <a:pt x="13" y="35"/>
                      <a:pt x="13" y="35"/>
                    </a:cubicBezTo>
                    <a:cubicBezTo>
                      <a:pt x="13" y="36"/>
                      <a:pt x="13" y="36"/>
                      <a:pt x="13" y="36"/>
                    </a:cubicBezTo>
                    <a:cubicBezTo>
                      <a:pt x="14" y="36"/>
                      <a:pt x="14" y="36"/>
                      <a:pt x="14" y="36"/>
                    </a:cubicBezTo>
                    <a:cubicBezTo>
                      <a:pt x="14" y="35"/>
                      <a:pt x="14" y="35"/>
                      <a:pt x="14" y="35"/>
                    </a:cubicBezTo>
                    <a:cubicBezTo>
                      <a:pt x="14" y="35"/>
                      <a:pt x="14" y="35"/>
                      <a:pt x="14" y="35"/>
                    </a:cubicBezTo>
                    <a:cubicBezTo>
                      <a:pt x="14" y="36"/>
                      <a:pt x="14" y="36"/>
                      <a:pt x="14" y="36"/>
                    </a:cubicBezTo>
                    <a:cubicBezTo>
                      <a:pt x="14" y="35"/>
                      <a:pt x="14" y="35"/>
                      <a:pt x="14" y="35"/>
                    </a:cubicBezTo>
                    <a:cubicBezTo>
                      <a:pt x="15" y="35"/>
                      <a:pt x="15" y="35"/>
                      <a:pt x="15" y="35"/>
                    </a:cubicBezTo>
                    <a:cubicBezTo>
                      <a:pt x="15" y="36"/>
                      <a:pt x="15" y="36"/>
                      <a:pt x="15" y="36"/>
                    </a:cubicBezTo>
                    <a:cubicBezTo>
                      <a:pt x="16" y="36"/>
                      <a:pt x="16" y="36"/>
                      <a:pt x="16" y="36"/>
                    </a:cubicBezTo>
                    <a:cubicBezTo>
                      <a:pt x="16" y="35"/>
                      <a:pt x="16" y="35"/>
                      <a:pt x="16" y="35"/>
                    </a:cubicBezTo>
                    <a:cubicBezTo>
                      <a:pt x="16" y="35"/>
                      <a:pt x="16" y="35"/>
                      <a:pt x="16" y="35"/>
                    </a:cubicBezTo>
                    <a:cubicBezTo>
                      <a:pt x="16" y="35"/>
                      <a:pt x="16" y="35"/>
                      <a:pt x="16" y="35"/>
                    </a:cubicBezTo>
                    <a:cubicBezTo>
                      <a:pt x="16" y="35"/>
                      <a:pt x="16" y="35"/>
                      <a:pt x="16" y="35"/>
                    </a:cubicBezTo>
                    <a:cubicBezTo>
                      <a:pt x="16" y="35"/>
                      <a:pt x="16" y="35"/>
                      <a:pt x="16" y="35"/>
                    </a:cubicBezTo>
                    <a:cubicBezTo>
                      <a:pt x="16" y="35"/>
                      <a:pt x="16" y="35"/>
                      <a:pt x="16" y="35"/>
                    </a:cubicBezTo>
                    <a:cubicBezTo>
                      <a:pt x="16" y="35"/>
                      <a:pt x="17" y="35"/>
                      <a:pt x="17" y="35"/>
                    </a:cubicBezTo>
                    <a:close/>
                    <a:moveTo>
                      <a:pt x="9" y="20"/>
                    </a:moveTo>
                    <a:cubicBezTo>
                      <a:pt x="9" y="20"/>
                      <a:pt x="9" y="20"/>
                      <a:pt x="9" y="20"/>
                    </a:cubicBezTo>
                    <a:cubicBezTo>
                      <a:pt x="8" y="20"/>
                      <a:pt x="8" y="20"/>
                      <a:pt x="8" y="20"/>
                    </a:cubicBezTo>
                    <a:cubicBezTo>
                      <a:pt x="8" y="20"/>
                      <a:pt x="8" y="20"/>
                      <a:pt x="8" y="20"/>
                    </a:cubicBezTo>
                    <a:cubicBezTo>
                      <a:pt x="8" y="19"/>
                      <a:pt x="8" y="19"/>
                      <a:pt x="8" y="19"/>
                    </a:cubicBezTo>
                    <a:cubicBezTo>
                      <a:pt x="9" y="19"/>
                      <a:pt x="9" y="19"/>
                      <a:pt x="9" y="19"/>
                    </a:cubicBezTo>
                    <a:cubicBezTo>
                      <a:pt x="9" y="20"/>
                      <a:pt x="9" y="20"/>
                      <a:pt x="9" y="20"/>
                    </a:cubicBezTo>
                    <a:cubicBezTo>
                      <a:pt x="9" y="20"/>
                      <a:pt x="9" y="20"/>
                      <a:pt x="9" y="20"/>
                    </a:cubicBezTo>
                    <a:cubicBezTo>
                      <a:pt x="9" y="20"/>
                      <a:pt x="9" y="20"/>
                      <a:pt x="9" y="20"/>
                    </a:cubicBezTo>
                    <a:close/>
                    <a:moveTo>
                      <a:pt x="3" y="26"/>
                    </a:moveTo>
                    <a:cubicBezTo>
                      <a:pt x="3" y="26"/>
                      <a:pt x="3" y="26"/>
                      <a:pt x="3" y="26"/>
                    </a:cubicBezTo>
                    <a:cubicBezTo>
                      <a:pt x="3" y="26"/>
                      <a:pt x="3" y="26"/>
                      <a:pt x="3" y="26"/>
                    </a:cubicBezTo>
                    <a:cubicBezTo>
                      <a:pt x="3" y="26"/>
                      <a:pt x="3" y="26"/>
                      <a:pt x="3" y="26"/>
                    </a:cubicBezTo>
                    <a:cubicBezTo>
                      <a:pt x="3" y="26"/>
                      <a:pt x="3" y="26"/>
                      <a:pt x="3" y="26"/>
                    </a:cubicBezTo>
                    <a:close/>
                    <a:moveTo>
                      <a:pt x="3" y="26"/>
                    </a:moveTo>
                    <a:cubicBezTo>
                      <a:pt x="3" y="26"/>
                      <a:pt x="3" y="26"/>
                      <a:pt x="3" y="26"/>
                    </a:cubicBezTo>
                    <a:cubicBezTo>
                      <a:pt x="3" y="26"/>
                      <a:pt x="3" y="26"/>
                      <a:pt x="3" y="26"/>
                    </a:cubicBezTo>
                    <a:cubicBezTo>
                      <a:pt x="3" y="27"/>
                      <a:pt x="3" y="27"/>
                      <a:pt x="3" y="27"/>
                    </a:cubicBezTo>
                    <a:cubicBezTo>
                      <a:pt x="3" y="27"/>
                      <a:pt x="3" y="27"/>
                      <a:pt x="3" y="27"/>
                    </a:cubicBezTo>
                    <a:cubicBezTo>
                      <a:pt x="3" y="26"/>
                      <a:pt x="3" y="26"/>
                      <a:pt x="3" y="26"/>
                    </a:cubicBezTo>
                    <a:cubicBezTo>
                      <a:pt x="3" y="26"/>
                      <a:pt x="3" y="26"/>
                      <a:pt x="3" y="26"/>
                    </a:cubicBezTo>
                    <a:close/>
                    <a:moveTo>
                      <a:pt x="7" y="37"/>
                    </a:moveTo>
                    <a:cubicBezTo>
                      <a:pt x="7" y="37"/>
                      <a:pt x="7" y="37"/>
                      <a:pt x="7" y="37"/>
                    </a:cubicBezTo>
                    <a:cubicBezTo>
                      <a:pt x="7" y="38"/>
                      <a:pt x="7" y="38"/>
                      <a:pt x="7" y="38"/>
                    </a:cubicBezTo>
                    <a:cubicBezTo>
                      <a:pt x="7" y="37"/>
                      <a:pt x="7" y="37"/>
                      <a:pt x="7" y="37"/>
                    </a:cubicBezTo>
                    <a:cubicBezTo>
                      <a:pt x="7" y="37"/>
                      <a:pt x="7" y="37"/>
                      <a:pt x="7" y="37"/>
                    </a:cubicBezTo>
                    <a:cubicBezTo>
                      <a:pt x="7" y="37"/>
                      <a:pt x="7" y="37"/>
                      <a:pt x="7" y="37"/>
                    </a:cubicBezTo>
                    <a:close/>
                    <a:moveTo>
                      <a:pt x="7" y="37"/>
                    </a:moveTo>
                    <a:cubicBezTo>
                      <a:pt x="7" y="37"/>
                      <a:pt x="7" y="37"/>
                      <a:pt x="7" y="37"/>
                    </a:cubicBezTo>
                    <a:cubicBezTo>
                      <a:pt x="6" y="37"/>
                      <a:pt x="6" y="37"/>
                      <a:pt x="6" y="37"/>
                    </a:cubicBezTo>
                    <a:cubicBezTo>
                      <a:pt x="7" y="37"/>
                      <a:pt x="7" y="37"/>
                      <a:pt x="7" y="37"/>
                    </a:cubicBezTo>
                    <a:close/>
                    <a:moveTo>
                      <a:pt x="6" y="36"/>
                    </a:moveTo>
                    <a:cubicBezTo>
                      <a:pt x="6" y="36"/>
                      <a:pt x="6" y="36"/>
                      <a:pt x="6" y="36"/>
                    </a:cubicBezTo>
                    <a:cubicBezTo>
                      <a:pt x="6" y="36"/>
                      <a:pt x="6" y="36"/>
                      <a:pt x="6" y="36"/>
                    </a:cubicBezTo>
                    <a:cubicBezTo>
                      <a:pt x="6" y="37"/>
                      <a:pt x="6" y="37"/>
                      <a:pt x="6" y="37"/>
                    </a:cubicBezTo>
                    <a:cubicBezTo>
                      <a:pt x="6" y="36"/>
                      <a:pt x="6" y="36"/>
                      <a:pt x="6" y="36"/>
                    </a:cubicBezTo>
                    <a:cubicBezTo>
                      <a:pt x="6" y="36"/>
                      <a:pt x="6" y="36"/>
                      <a:pt x="6" y="36"/>
                    </a:cubicBezTo>
                    <a:close/>
                    <a:moveTo>
                      <a:pt x="5" y="36"/>
                    </a:moveTo>
                    <a:cubicBezTo>
                      <a:pt x="5" y="36"/>
                      <a:pt x="5" y="36"/>
                      <a:pt x="5" y="36"/>
                    </a:cubicBezTo>
                    <a:cubicBezTo>
                      <a:pt x="5" y="36"/>
                      <a:pt x="5" y="36"/>
                      <a:pt x="5" y="36"/>
                    </a:cubicBezTo>
                    <a:cubicBezTo>
                      <a:pt x="5" y="36"/>
                      <a:pt x="5" y="36"/>
                      <a:pt x="5" y="36"/>
                    </a:cubicBezTo>
                    <a:cubicBezTo>
                      <a:pt x="5" y="36"/>
                      <a:pt x="5" y="36"/>
                      <a:pt x="5" y="36"/>
                    </a:cubicBezTo>
                    <a:close/>
                    <a:moveTo>
                      <a:pt x="4" y="36"/>
                    </a:moveTo>
                    <a:cubicBezTo>
                      <a:pt x="4" y="36"/>
                      <a:pt x="4" y="36"/>
                      <a:pt x="4" y="36"/>
                    </a:cubicBezTo>
                    <a:cubicBezTo>
                      <a:pt x="4" y="36"/>
                      <a:pt x="4" y="36"/>
                      <a:pt x="4" y="36"/>
                    </a:cubicBezTo>
                    <a:cubicBezTo>
                      <a:pt x="4" y="36"/>
                      <a:pt x="4" y="36"/>
                      <a:pt x="4" y="36"/>
                    </a:cubicBezTo>
                    <a:close/>
                    <a:moveTo>
                      <a:pt x="1" y="36"/>
                    </a:moveTo>
                    <a:cubicBezTo>
                      <a:pt x="2" y="36"/>
                      <a:pt x="2" y="36"/>
                      <a:pt x="2" y="36"/>
                    </a:cubicBezTo>
                    <a:cubicBezTo>
                      <a:pt x="2" y="36"/>
                      <a:pt x="2" y="36"/>
                      <a:pt x="2" y="36"/>
                    </a:cubicBezTo>
                    <a:cubicBezTo>
                      <a:pt x="1" y="36"/>
                      <a:pt x="1" y="36"/>
                      <a:pt x="1" y="36"/>
                    </a:cubicBezTo>
                    <a:cubicBezTo>
                      <a:pt x="1" y="36"/>
                      <a:pt x="1" y="36"/>
                      <a:pt x="1" y="36"/>
                    </a:cubicBezTo>
                    <a:cubicBezTo>
                      <a:pt x="2" y="36"/>
                      <a:pt x="2" y="36"/>
                      <a:pt x="2" y="36"/>
                    </a:cubicBezTo>
                    <a:cubicBezTo>
                      <a:pt x="2" y="36"/>
                      <a:pt x="2" y="36"/>
                      <a:pt x="2" y="36"/>
                    </a:cubicBezTo>
                    <a:cubicBezTo>
                      <a:pt x="2" y="36"/>
                      <a:pt x="2" y="36"/>
                      <a:pt x="2" y="36"/>
                    </a:cubicBezTo>
                    <a:cubicBezTo>
                      <a:pt x="2" y="36"/>
                      <a:pt x="2" y="36"/>
                      <a:pt x="2" y="36"/>
                    </a:cubicBezTo>
                    <a:cubicBezTo>
                      <a:pt x="2" y="37"/>
                      <a:pt x="2" y="37"/>
                      <a:pt x="2" y="37"/>
                    </a:cubicBezTo>
                    <a:cubicBezTo>
                      <a:pt x="2" y="37"/>
                      <a:pt x="2" y="37"/>
                      <a:pt x="2" y="37"/>
                    </a:cubicBezTo>
                    <a:cubicBezTo>
                      <a:pt x="2" y="37"/>
                      <a:pt x="2" y="37"/>
                      <a:pt x="2" y="37"/>
                    </a:cubicBezTo>
                    <a:cubicBezTo>
                      <a:pt x="2" y="37"/>
                      <a:pt x="2" y="37"/>
                      <a:pt x="2" y="37"/>
                    </a:cubicBezTo>
                    <a:cubicBezTo>
                      <a:pt x="2" y="37"/>
                      <a:pt x="2" y="37"/>
                      <a:pt x="2" y="37"/>
                    </a:cubicBezTo>
                    <a:cubicBezTo>
                      <a:pt x="2" y="37"/>
                      <a:pt x="2" y="37"/>
                      <a:pt x="2" y="37"/>
                    </a:cubicBezTo>
                    <a:cubicBezTo>
                      <a:pt x="1" y="37"/>
                      <a:pt x="1" y="37"/>
                      <a:pt x="1" y="37"/>
                    </a:cubicBezTo>
                    <a:cubicBezTo>
                      <a:pt x="1" y="37"/>
                      <a:pt x="1" y="37"/>
                      <a:pt x="1" y="37"/>
                    </a:cubicBezTo>
                    <a:cubicBezTo>
                      <a:pt x="1" y="37"/>
                      <a:pt x="1" y="37"/>
                      <a:pt x="1" y="37"/>
                    </a:cubicBezTo>
                    <a:lnTo>
                      <a:pt x="1" y="36"/>
                    </a:lnTo>
                    <a:close/>
                  </a:path>
                </a:pathLst>
              </a:custGeom>
              <a:grpFill/>
              <a:ln w="0">
                <a:solidFill>
                  <a:srgbClr val="B2B2B2"/>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473" name="Freeform 73">
                <a:extLst>
                  <a:ext uri="{FF2B5EF4-FFF2-40B4-BE49-F238E27FC236}">
                    <a16:creationId xmlns:a16="http://schemas.microsoft.com/office/drawing/2014/main" id="{75B9038E-740E-F874-2F0F-AC453CAD9EBE}"/>
                  </a:ext>
                </a:extLst>
              </p:cNvPr>
              <p:cNvSpPr>
                <a:spLocks/>
              </p:cNvSpPr>
              <p:nvPr/>
            </p:nvSpPr>
            <p:spPr bwMode="auto">
              <a:xfrm>
                <a:off x="4602251" y="2383255"/>
                <a:ext cx="152515" cy="101343"/>
              </a:xfrm>
              <a:custGeom>
                <a:avLst/>
                <a:gdLst>
                  <a:gd name="T0" fmla="*/ 34 w 152"/>
                  <a:gd name="T1" fmla="*/ 0 h 101"/>
                  <a:gd name="T2" fmla="*/ 42 w 152"/>
                  <a:gd name="T3" fmla="*/ 0 h 101"/>
                  <a:gd name="T4" fmla="*/ 51 w 152"/>
                  <a:gd name="T5" fmla="*/ 8 h 101"/>
                  <a:gd name="T6" fmla="*/ 59 w 152"/>
                  <a:gd name="T7" fmla="*/ 8 h 101"/>
                  <a:gd name="T8" fmla="*/ 67 w 152"/>
                  <a:gd name="T9" fmla="*/ 8 h 101"/>
                  <a:gd name="T10" fmla="*/ 76 w 152"/>
                  <a:gd name="T11" fmla="*/ 8 h 101"/>
                  <a:gd name="T12" fmla="*/ 93 w 152"/>
                  <a:gd name="T13" fmla="*/ 0 h 101"/>
                  <a:gd name="T14" fmla="*/ 101 w 152"/>
                  <a:gd name="T15" fmla="*/ 8 h 101"/>
                  <a:gd name="T16" fmla="*/ 110 w 152"/>
                  <a:gd name="T17" fmla="*/ 17 h 101"/>
                  <a:gd name="T18" fmla="*/ 126 w 152"/>
                  <a:gd name="T19" fmla="*/ 34 h 101"/>
                  <a:gd name="T20" fmla="*/ 126 w 152"/>
                  <a:gd name="T21" fmla="*/ 51 h 101"/>
                  <a:gd name="T22" fmla="*/ 135 w 152"/>
                  <a:gd name="T23" fmla="*/ 59 h 101"/>
                  <a:gd name="T24" fmla="*/ 143 w 152"/>
                  <a:gd name="T25" fmla="*/ 59 h 101"/>
                  <a:gd name="T26" fmla="*/ 152 w 152"/>
                  <a:gd name="T27" fmla="*/ 59 h 101"/>
                  <a:gd name="T28" fmla="*/ 152 w 152"/>
                  <a:gd name="T29" fmla="*/ 67 h 101"/>
                  <a:gd name="T30" fmla="*/ 152 w 152"/>
                  <a:gd name="T31" fmla="*/ 67 h 101"/>
                  <a:gd name="T32" fmla="*/ 152 w 152"/>
                  <a:gd name="T33" fmla="*/ 76 h 101"/>
                  <a:gd name="T34" fmla="*/ 143 w 152"/>
                  <a:gd name="T35" fmla="*/ 76 h 101"/>
                  <a:gd name="T36" fmla="*/ 143 w 152"/>
                  <a:gd name="T37" fmla="*/ 84 h 101"/>
                  <a:gd name="T38" fmla="*/ 135 w 152"/>
                  <a:gd name="T39" fmla="*/ 93 h 101"/>
                  <a:gd name="T40" fmla="*/ 135 w 152"/>
                  <a:gd name="T41" fmla="*/ 93 h 101"/>
                  <a:gd name="T42" fmla="*/ 126 w 152"/>
                  <a:gd name="T43" fmla="*/ 93 h 101"/>
                  <a:gd name="T44" fmla="*/ 126 w 152"/>
                  <a:gd name="T45" fmla="*/ 93 h 101"/>
                  <a:gd name="T46" fmla="*/ 110 w 152"/>
                  <a:gd name="T47" fmla="*/ 84 h 101"/>
                  <a:gd name="T48" fmla="*/ 101 w 152"/>
                  <a:gd name="T49" fmla="*/ 93 h 101"/>
                  <a:gd name="T50" fmla="*/ 93 w 152"/>
                  <a:gd name="T51" fmla="*/ 101 h 101"/>
                  <a:gd name="T52" fmla="*/ 84 w 152"/>
                  <a:gd name="T53" fmla="*/ 101 h 101"/>
                  <a:gd name="T54" fmla="*/ 76 w 152"/>
                  <a:gd name="T55" fmla="*/ 93 h 101"/>
                  <a:gd name="T56" fmla="*/ 67 w 152"/>
                  <a:gd name="T57" fmla="*/ 101 h 101"/>
                  <a:gd name="T58" fmla="*/ 59 w 152"/>
                  <a:gd name="T59" fmla="*/ 101 h 101"/>
                  <a:gd name="T60" fmla="*/ 59 w 152"/>
                  <a:gd name="T61" fmla="*/ 93 h 101"/>
                  <a:gd name="T62" fmla="*/ 51 w 152"/>
                  <a:gd name="T63" fmla="*/ 101 h 101"/>
                  <a:gd name="T64" fmla="*/ 42 w 152"/>
                  <a:gd name="T65" fmla="*/ 93 h 101"/>
                  <a:gd name="T66" fmla="*/ 42 w 152"/>
                  <a:gd name="T67" fmla="*/ 93 h 101"/>
                  <a:gd name="T68" fmla="*/ 42 w 152"/>
                  <a:gd name="T69" fmla="*/ 84 h 101"/>
                  <a:gd name="T70" fmla="*/ 42 w 152"/>
                  <a:gd name="T71" fmla="*/ 76 h 101"/>
                  <a:gd name="T72" fmla="*/ 34 w 152"/>
                  <a:gd name="T73" fmla="*/ 84 h 101"/>
                  <a:gd name="T74" fmla="*/ 25 w 152"/>
                  <a:gd name="T75" fmla="*/ 76 h 101"/>
                  <a:gd name="T76" fmla="*/ 17 w 152"/>
                  <a:gd name="T77" fmla="*/ 76 h 101"/>
                  <a:gd name="T78" fmla="*/ 17 w 152"/>
                  <a:gd name="T79" fmla="*/ 67 h 101"/>
                  <a:gd name="T80" fmla="*/ 9 w 152"/>
                  <a:gd name="T81" fmla="*/ 59 h 101"/>
                  <a:gd name="T82" fmla="*/ 0 w 152"/>
                  <a:gd name="T83" fmla="*/ 51 h 101"/>
                  <a:gd name="T84" fmla="*/ 0 w 152"/>
                  <a:gd name="T85" fmla="*/ 51 h 101"/>
                  <a:gd name="T86" fmla="*/ 9 w 152"/>
                  <a:gd name="T87" fmla="*/ 42 h 101"/>
                  <a:gd name="T88" fmla="*/ 9 w 152"/>
                  <a:gd name="T89" fmla="*/ 42 h 101"/>
                  <a:gd name="T90" fmla="*/ 17 w 152"/>
                  <a:gd name="T91" fmla="*/ 34 h 101"/>
                  <a:gd name="T92" fmla="*/ 25 w 152"/>
                  <a:gd name="T93" fmla="*/ 17 h 101"/>
                  <a:gd name="T94" fmla="*/ 34 w 152"/>
                  <a:gd name="T95" fmla="*/ 8 h 101"/>
                  <a:gd name="T96" fmla="*/ 34 w 152"/>
                  <a:gd name="T9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2" h="101">
                    <a:moveTo>
                      <a:pt x="34" y="0"/>
                    </a:moveTo>
                    <a:lnTo>
                      <a:pt x="34" y="0"/>
                    </a:lnTo>
                    <a:lnTo>
                      <a:pt x="42" y="0"/>
                    </a:lnTo>
                    <a:lnTo>
                      <a:pt x="42" y="0"/>
                    </a:lnTo>
                    <a:lnTo>
                      <a:pt x="51" y="8"/>
                    </a:lnTo>
                    <a:lnTo>
                      <a:pt x="51" y="8"/>
                    </a:lnTo>
                    <a:lnTo>
                      <a:pt x="59" y="8"/>
                    </a:lnTo>
                    <a:lnTo>
                      <a:pt x="59" y="8"/>
                    </a:lnTo>
                    <a:lnTo>
                      <a:pt x="67" y="8"/>
                    </a:lnTo>
                    <a:lnTo>
                      <a:pt x="67" y="8"/>
                    </a:lnTo>
                    <a:lnTo>
                      <a:pt x="76" y="8"/>
                    </a:lnTo>
                    <a:lnTo>
                      <a:pt x="76" y="8"/>
                    </a:lnTo>
                    <a:lnTo>
                      <a:pt x="84" y="0"/>
                    </a:lnTo>
                    <a:lnTo>
                      <a:pt x="93" y="0"/>
                    </a:lnTo>
                    <a:lnTo>
                      <a:pt x="101" y="0"/>
                    </a:lnTo>
                    <a:lnTo>
                      <a:pt x="101" y="8"/>
                    </a:lnTo>
                    <a:lnTo>
                      <a:pt x="110" y="17"/>
                    </a:lnTo>
                    <a:lnTo>
                      <a:pt x="110" y="17"/>
                    </a:lnTo>
                    <a:lnTo>
                      <a:pt x="126" y="25"/>
                    </a:lnTo>
                    <a:lnTo>
                      <a:pt x="126" y="34"/>
                    </a:lnTo>
                    <a:lnTo>
                      <a:pt x="126" y="34"/>
                    </a:lnTo>
                    <a:lnTo>
                      <a:pt x="126" y="51"/>
                    </a:lnTo>
                    <a:lnTo>
                      <a:pt x="126" y="59"/>
                    </a:lnTo>
                    <a:lnTo>
                      <a:pt x="135" y="59"/>
                    </a:lnTo>
                    <a:lnTo>
                      <a:pt x="135" y="59"/>
                    </a:lnTo>
                    <a:lnTo>
                      <a:pt x="143" y="59"/>
                    </a:lnTo>
                    <a:lnTo>
                      <a:pt x="143" y="59"/>
                    </a:lnTo>
                    <a:lnTo>
                      <a:pt x="152" y="59"/>
                    </a:lnTo>
                    <a:lnTo>
                      <a:pt x="152" y="59"/>
                    </a:lnTo>
                    <a:lnTo>
                      <a:pt x="152" y="67"/>
                    </a:lnTo>
                    <a:lnTo>
                      <a:pt x="152" y="67"/>
                    </a:lnTo>
                    <a:lnTo>
                      <a:pt x="152" y="67"/>
                    </a:lnTo>
                    <a:lnTo>
                      <a:pt x="152" y="76"/>
                    </a:lnTo>
                    <a:lnTo>
                      <a:pt x="152" y="76"/>
                    </a:lnTo>
                    <a:lnTo>
                      <a:pt x="143" y="76"/>
                    </a:lnTo>
                    <a:lnTo>
                      <a:pt x="143" y="76"/>
                    </a:lnTo>
                    <a:lnTo>
                      <a:pt x="135" y="84"/>
                    </a:lnTo>
                    <a:lnTo>
                      <a:pt x="143" y="84"/>
                    </a:lnTo>
                    <a:lnTo>
                      <a:pt x="143" y="84"/>
                    </a:lnTo>
                    <a:lnTo>
                      <a:pt x="135" y="93"/>
                    </a:lnTo>
                    <a:lnTo>
                      <a:pt x="143" y="93"/>
                    </a:lnTo>
                    <a:lnTo>
                      <a:pt x="135" y="93"/>
                    </a:lnTo>
                    <a:lnTo>
                      <a:pt x="135" y="93"/>
                    </a:lnTo>
                    <a:lnTo>
                      <a:pt x="126" y="93"/>
                    </a:lnTo>
                    <a:lnTo>
                      <a:pt x="126" y="93"/>
                    </a:lnTo>
                    <a:lnTo>
                      <a:pt x="126" y="93"/>
                    </a:lnTo>
                    <a:lnTo>
                      <a:pt x="118" y="84"/>
                    </a:lnTo>
                    <a:lnTo>
                      <a:pt x="110" y="84"/>
                    </a:lnTo>
                    <a:lnTo>
                      <a:pt x="110" y="93"/>
                    </a:lnTo>
                    <a:lnTo>
                      <a:pt x="101" y="93"/>
                    </a:lnTo>
                    <a:lnTo>
                      <a:pt x="93" y="93"/>
                    </a:lnTo>
                    <a:lnTo>
                      <a:pt x="93" y="101"/>
                    </a:lnTo>
                    <a:lnTo>
                      <a:pt x="93" y="101"/>
                    </a:lnTo>
                    <a:lnTo>
                      <a:pt x="84" y="101"/>
                    </a:lnTo>
                    <a:lnTo>
                      <a:pt x="84" y="101"/>
                    </a:lnTo>
                    <a:lnTo>
                      <a:pt x="76" y="93"/>
                    </a:lnTo>
                    <a:lnTo>
                      <a:pt x="76" y="101"/>
                    </a:lnTo>
                    <a:lnTo>
                      <a:pt x="67" y="101"/>
                    </a:lnTo>
                    <a:lnTo>
                      <a:pt x="67" y="101"/>
                    </a:lnTo>
                    <a:lnTo>
                      <a:pt x="59" y="101"/>
                    </a:lnTo>
                    <a:lnTo>
                      <a:pt x="59" y="101"/>
                    </a:lnTo>
                    <a:lnTo>
                      <a:pt x="59" y="93"/>
                    </a:lnTo>
                    <a:lnTo>
                      <a:pt x="51" y="93"/>
                    </a:lnTo>
                    <a:lnTo>
                      <a:pt x="51" y="101"/>
                    </a:lnTo>
                    <a:lnTo>
                      <a:pt x="42" y="93"/>
                    </a:lnTo>
                    <a:lnTo>
                      <a:pt x="42" y="93"/>
                    </a:lnTo>
                    <a:lnTo>
                      <a:pt x="42" y="93"/>
                    </a:lnTo>
                    <a:lnTo>
                      <a:pt x="42" y="93"/>
                    </a:lnTo>
                    <a:lnTo>
                      <a:pt x="42" y="84"/>
                    </a:lnTo>
                    <a:lnTo>
                      <a:pt x="42" y="84"/>
                    </a:lnTo>
                    <a:lnTo>
                      <a:pt x="34" y="84"/>
                    </a:lnTo>
                    <a:lnTo>
                      <a:pt x="42" y="76"/>
                    </a:lnTo>
                    <a:lnTo>
                      <a:pt x="34" y="76"/>
                    </a:lnTo>
                    <a:lnTo>
                      <a:pt x="34" y="84"/>
                    </a:lnTo>
                    <a:lnTo>
                      <a:pt x="25" y="76"/>
                    </a:lnTo>
                    <a:lnTo>
                      <a:pt x="25" y="76"/>
                    </a:lnTo>
                    <a:lnTo>
                      <a:pt x="25" y="76"/>
                    </a:lnTo>
                    <a:lnTo>
                      <a:pt x="17" y="76"/>
                    </a:lnTo>
                    <a:lnTo>
                      <a:pt x="17" y="76"/>
                    </a:lnTo>
                    <a:lnTo>
                      <a:pt x="17" y="67"/>
                    </a:lnTo>
                    <a:lnTo>
                      <a:pt x="17" y="67"/>
                    </a:lnTo>
                    <a:lnTo>
                      <a:pt x="9" y="59"/>
                    </a:lnTo>
                    <a:lnTo>
                      <a:pt x="9" y="59"/>
                    </a:lnTo>
                    <a:lnTo>
                      <a:pt x="0" y="51"/>
                    </a:lnTo>
                    <a:lnTo>
                      <a:pt x="0" y="51"/>
                    </a:lnTo>
                    <a:lnTo>
                      <a:pt x="0" y="51"/>
                    </a:lnTo>
                    <a:lnTo>
                      <a:pt x="0" y="42"/>
                    </a:lnTo>
                    <a:lnTo>
                      <a:pt x="9" y="42"/>
                    </a:lnTo>
                    <a:lnTo>
                      <a:pt x="9" y="42"/>
                    </a:lnTo>
                    <a:lnTo>
                      <a:pt x="9" y="42"/>
                    </a:lnTo>
                    <a:lnTo>
                      <a:pt x="17" y="42"/>
                    </a:lnTo>
                    <a:lnTo>
                      <a:pt x="17" y="34"/>
                    </a:lnTo>
                    <a:lnTo>
                      <a:pt x="17" y="25"/>
                    </a:lnTo>
                    <a:lnTo>
                      <a:pt x="25" y="17"/>
                    </a:lnTo>
                    <a:lnTo>
                      <a:pt x="25" y="8"/>
                    </a:lnTo>
                    <a:lnTo>
                      <a:pt x="34" y="8"/>
                    </a:lnTo>
                    <a:lnTo>
                      <a:pt x="34" y="8"/>
                    </a:lnTo>
                    <a:lnTo>
                      <a:pt x="34" y="0"/>
                    </a:lnTo>
                    <a:close/>
                  </a:path>
                </a:pathLst>
              </a:custGeom>
              <a:grpFill/>
              <a:ln w="0">
                <a:solidFill>
                  <a:srgbClr val="B2B2B2"/>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474" name="Freeform 74">
                <a:extLst>
                  <a:ext uri="{FF2B5EF4-FFF2-40B4-BE49-F238E27FC236}">
                    <a16:creationId xmlns:a16="http://schemas.microsoft.com/office/drawing/2014/main" id="{6A0EDBD0-CE84-77A4-43B6-A6675B174345}"/>
                  </a:ext>
                </a:extLst>
              </p:cNvPr>
              <p:cNvSpPr>
                <a:spLocks/>
              </p:cNvSpPr>
              <p:nvPr/>
            </p:nvSpPr>
            <p:spPr bwMode="auto">
              <a:xfrm>
                <a:off x="4535024" y="2375227"/>
                <a:ext cx="101341" cy="67227"/>
              </a:xfrm>
              <a:custGeom>
                <a:avLst/>
                <a:gdLst>
                  <a:gd name="T0" fmla="*/ 67 w 101"/>
                  <a:gd name="T1" fmla="*/ 59 h 67"/>
                  <a:gd name="T2" fmla="*/ 67 w 101"/>
                  <a:gd name="T3" fmla="*/ 50 h 67"/>
                  <a:gd name="T4" fmla="*/ 76 w 101"/>
                  <a:gd name="T5" fmla="*/ 50 h 67"/>
                  <a:gd name="T6" fmla="*/ 76 w 101"/>
                  <a:gd name="T7" fmla="*/ 50 h 67"/>
                  <a:gd name="T8" fmla="*/ 76 w 101"/>
                  <a:gd name="T9" fmla="*/ 50 h 67"/>
                  <a:gd name="T10" fmla="*/ 84 w 101"/>
                  <a:gd name="T11" fmla="*/ 50 h 67"/>
                  <a:gd name="T12" fmla="*/ 84 w 101"/>
                  <a:gd name="T13" fmla="*/ 42 h 67"/>
                  <a:gd name="T14" fmla="*/ 84 w 101"/>
                  <a:gd name="T15" fmla="*/ 33 h 67"/>
                  <a:gd name="T16" fmla="*/ 92 w 101"/>
                  <a:gd name="T17" fmla="*/ 25 h 67"/>
                  <a:gd name="T18" fmla="*/ 92 w 101"/>
                  <a:gd name="T19" fmla="*/ 16 h 67"/>
                  <a:gd name="T20" fmla="*/ 101 w 101"/>
                  <a:gd name="T21" fmla="*/ 16 h 67"/>
                  <a:gd name="T22" fmla="*/ 101 w 101"/>
                  <a:gd name="T23" fmla="*/ 16 h 67"/>
                  <a:gd name="T24" fmla="*/ 101 w 101"/>
                  <a:gd name="T25" fmla="*/ 8 h 67"/>
                  <a:gd name="T26" fmla="*/ 92 w 101"/>
                  <a:gd name="T27" fmla="*/ 8 h 67"/>
                  <a:gd name="T28" fmla="*/ 92 w 101"/>
                  <a:gd name="T29" fmla="*/ 0 h 67"/>
                  <a:gd name="T30" fmla="*/ 84 w 101"/>
                  <a:gd name="T31" fmla="*/ 8 h 67"/>
                  <a:gd name="T32" fmla="*/ 84 w 101"/>
                  <a:gd name="T33" fmla="*/ 0 h 67"/>
                  <a:gd name="T34" fmla="*/ 76 w 101"/>
                  <a:gd name="T35" fmla="*/ 0 h 67"/>
                  <a:gd name="T36" fmla="*/ 67 w 101"/>
                  <a:gd name="T37" fmla="*/ 0 h 67"/>
                  <a:gd name="T38" fmla="*/ 67 w 101"/>
                  <a:gd name="T39" fmla="*/ 0 h 67"/>
                  <a:gd name="T40" fmla="*/ 59 w 101"/>
                  <a:gd name="T41" fmla="*/ 8 h 67"/>
                  <a:gd name="T42" fmla="*/ 59 w 101"/>
                  <a:gd name="T43" fmla="*/ 8 h 67"/>
                  <a:gd name="T44" fmla="*/ 59 w 101"/>
                  <a:gd name="T45" fmla="*/ 16 h 67"/>
                  <a:gd name="T46" fmla="*/ 50 w 101"/>
                  <a:gd name="T47" fmla="*/ 8 h 67"/>
                  <a:gd name="T48" fmla="*/ 50 w 101"/>
                  <a:gd name="T49" fmla="*/ 16 h 67"/>
                  <a:gd name="T50" fmla="*/ 42 w 101"/>
                  <a:gd name="T51" fmla="*/ 16 h 67"/>
                  <a:gd name="T52" fmla="*/ 42 w 101"/>
                  <a:gd name="T53" fmla="*/ 16 h 67"/>
                  <a:gd name="T54" fmla="*/ 34 w 101"/>
                  <a:gd name="T55" fmla="*/ 16 h 67"/>
                  <a:gd name="T56" fmla="*/ 25 w 101"/>
                  <a:gd name="T57" fmla="*/ 16 h 67"/>
                  <a:gd name="T58" fmla="*/ 17 w 101"/>
                  <a:gd name="T59" fmla="*/ 16 h 67"/>
                  <a:gd name="T60" fmla="*/ 8 w 101"/>
                  <a:gd name="T61" fmla="*/ 16 h 67"/>
                  <a:gd name="T62" fmla="*/ 8 w 101"/>
                  <a:gd name="T63" fmla="*/ 16 h 67"/>
                  <a:gd name="T64" fmla="*/ 8 w 101"/>
                  <a:gd name="T65" fmla="*/ 16 h 67"/>
                  <a:gd name="T66" fmla="*/ 8 w 101"/>
                  <a:gd name="T67" fmla="*/ 25 h 67"/>
                  <a:gd name="T68" fmla="*/ 0 w 101"/>
                  <a:gd name="T69" fmla="*/ 25 h 67"/>
                  <a:gd name="T70" fmla="*/ 0 w 101"/>
                  <a:gd name="T71" fmla="*/ 25 h 67"/>
                  <a:gd name="T72" fmla="*/ 0 w 101"/>
                  <a:gd name="T73" fmla="*/ 25 h 67"/>
                  <a:gd name="T74" fmla="*/ 0 w 101"/>
                  <a:gd name="T75" fmla="*/ 33 h 67"/>
                  <a:gd name="T76" fmla="*/ 0 w 101"/>
                  <a:gd name="T77" fmla="*/ 33 h 67"/>
                  <a:gd name="T78" fmla="*/ 0 w 101"/>
                  <a:gd name="T79" fmla="*/ 42 h 67"/>
                  <a:gd name="T80" fmla="*/ 0 w 101"/>
                  <a:gd name="T81" fmla="*/ 42 h 67"/>
                  <a:gd name="T82" fmla="*/ 0 w 101"/>
                  <a:gd name="T83" fmla="*/ 42 h 67"/>
                  <a:gd name="T84" fmla="*/ 8 w 101"/>
                  <a:gd name="T85" fmla="*/ 50 h 67"/>
                  <a:gd name="T86" fmla="*/ 8 w 101"/>
                  <a:gd name="T87" fmla="*/ 50 h 67"/>
                  <a:gd name="T88" fmla="*/ 8 w 101"/>
                  <a:gd name="T89" fmla="*/ 50 h 67"/>
                  <a:gd name="T90" fmla="*/ 17 w 101"/>
                  <a:gd name="T91" fmla="*/ 59 h 67"/>
                  <a:gd name="T92" fmla="*/ 17 w 101"/>
                  <a:gd name="T93" fmla="*/ 59 h 67"/>
                  <a:gd name="T94" fmla="*/ 25 w 101"/>
                  <a:gd name="T95" fmla="*/ 67 h 67"/>
                  <a:gd name="T96" fmla="*/ 34 w 101"/>
                  <a:gd name="T97" fmla="*/ 67 h 67"/>
                  <a:gd name="T98" fmla="*/ 34 w 101"/>
                  <a:gd name="T99" fmla="*/ 67 h 67"/>
                  <a:gd name="T100" fmla="*/ 42 w 101"/>
                  <a:gd name="T101" fmla="*/ 67 h 67"/>
                  <a:gd name="T102" fmla="*/ 42 w 101"/>
                  <a:gd name="T103" fmla="*/ 67 h 67"/>
                  <a:gd name="T104" fmla="*/ 42 w 101"/>
                  <a:gd name="T105" fmla="*/ 59 h 67"/>
                  <a:gd name="T106" fmla="*/ 50 w 101"/>
                  <a:gd name="T107" fmla="*/ 59 h 67"/>
                  <a:gd name="T108" fmla="*/ 50 w 101"/>
                  <a:gd name="T109" fmla="*/ 59 h 67"/>
                  <a:gd name="T110" fmla="*/ 50 w 101"/>
                  <a:gd name="T111" fmla="*/ 59 h 67"/>
                  <a:gd name="T112" fmla="*/ 59 w 101"/>
                  <a:gd name="T113" fmla="*/ 59 h 67"/>
                  <a:gd name="T114" fmla="*/ 59 w 101"/>
                  <a:gd name="T115" fmla="*/ 59 h 67"/>
                  <a:gd name="T116" fmla="*/ 67 w 101"/>
                  <a:gd name="T117" fmla="*/ 59 h 67"/>
                  <a:gd name="T118" fmla="*/ 67 w 101"/>
                  <a:gd name="T119" fmla="*/ 59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1" h="67">
                    <a:moveTo>
                      <a:pt x="67" y="59"/>
                    </a:moveTo>
                    <a:lnTo>
                      <a:pt x="67" y="50"/>
                    </a:lnTo>
                    <a:lnTo>
                      <a:pt x="76" y="50"/>
                    </a:lnTo>
                    <a:lnTo>
                      <a:pt x="76" y="50"/>
                    </a:lnTo>
                    <a:lnTo>
                      <a:pt x="76" y="50"/>
                    </a:lnTo>
                    <a:lnTo>
                      <a:pt x="84" y="50"/>
                    </a:lnTo>
                    <a:lnTo>
                      <a:pt x="84" y="42"/>
                    </a:lnTo>
                    <a:lnTo>
                      <a:pt x="84" y="33"/>
                    </a:lnTo>
                    <a:lnTo>
                      <a:pt x="92" y="25"/>
                    </a:lnTo>
                    <a:lnTo>
                      <a:pt x="92" y="16"/>
                    </a:lnTo>
                    <a:lnTo>
                      <a:pt x="101" y="16"/>
                    </a:lnTo>
                    <a:lnTo>
                      <a:pt x="101" y="16"/>
                    </a:lnTo>
                    <a:lnTo>
                      <a:pt x="101" y="8"/>
                    </a:lnTo>
                    <a:lnTo>
                      <a:pt x="92" y="8"/>
                    </a:lnTo>
                    <a:lnTo>
                      <a:pt x="92" y="0"/>
                    </a:lnTo>
                    <a:lnTo>
                      <a:pt x="84" y="8"/>
                    </a:lnTo>
                    <a:lnTo>
                      <a:pt x="84" y="0"/>
                    </a:lnTo>
                    <a:lnTo>
                      <a:pt x="76" y="0"/>
                    </a:lnTo>
                    <a:lnTo>
                      <a:pt x="67" y="0"/>
                    </a:lnTo>
                    <a:lnTo>
                      <a:pt x="67" y="0"/>
                    </a:lnTo>
                    <a:lnTo>
                      <a:pt x="59" y="8"/>
                    </a:lnTo>
                    <a:lnTo>
                      <a:pt x="59" y="8"/>
                    </a:lnTo>
                    <a:lnTo>
                      <a:pt x="59" y="16"/>
                    </a:lnTo>
                    <a:lnTo>
                      <a:pt x="50" y="8"/>
                    </a:lnTo>
                    <a:lnTo>
                      <a:pt x="50" y="16"/>
                    </a:lnTo>
                    <a:lnTo>
                      <a:pt x="42" y="16"/>
                    </a:lnTo>
                    <a:lnTo>
                      <a:pt x="42" y="16"/>
                    </a:lnTo>
                    <a:lnTo>
                      <a:pt x="34" y="16"/>
                    </a:lnTo>
                    <a:lnTo>
                      <a:pt x="25" y="16"/>
                    </a:lnTo>
                    <a:lnTo>
                      <a:pt x="17" y="16"/>
                    </a:lnTo>
                    <a:lnTo>
                      <a:pt x="8" y="16"/>
                    </a:lnTo>
                    <a:lnTo>
                      <a:pt x="8" y="16"/>
                    </a:lnTo>
                    <a:lnTo>
                      <a:pt x="8" y="16"/>
                    </a:lnTo>
                    <a:lnTo>
                      <a:pt x="8" y="25"/>
                    </a:lnTo>
                    <a:lnTo>
                      <a:pt x="0" y="25"/>
                    </a:lnTo>
                    <a:lnTo>
                      <a:pt x="0" y="25"/>
                    </a:lnTo>
                    <a:lnTo>
                      <a:pt x="0" y="25"/>
                    </a:lnTo>
                    <a:lnTo>
                      <a:pt x="0" y="33"/>
                    </a:lnTo>
                    <a:lnTo>
                      <a:pt x="0" y="33"/>
                    </a:lnTo>
                    <a:lnTo>
                      <a:pt x="0" y="42"/>
                    </a:lnTo>
                    <a:lnTo>
                      <a:pt x="0" y="42"/>
                    </a:lnTo>
                    <a:lnTo>
                      <a:pt x="0" y="42"/>
                    </a:lnTo>
                    <a:lnTo>
                      <a:pt x="8" y="50"/>
                    </a:lnTo>
                    <a:lnTo>
                      <a:pt x="8" y="50"/>
                    </a:lnTo>
                    <a:lnTo>
                      <a:pt x="8" y="50"/>
                    </a:lnTo>
                    <a:lnTo>
                      <a:pt x="17" y="59"/>
                    </a:lnTo>
                    <a:lnTo>
                      <a:pt x="17" y="59"/>
                    </a:lnTo>
                    <a:lnTo>
                      <a:pt x="25" y="67"/>
                    </a:lnTo>
                    <a:lnTo>
                      <a:pt x="34" y="67"/>
                    </a:lnTo>
                    <a:lnTo>
                      <a:pt x="34" y="67"/>
                    </a:lnTo>
                    <a:lnTo>
                      <a:pt x="42" y="67"/>
                    </a:lnTo>
                    <a:lnTo>
                      <a:pt x="42" y="67"/>
                    </a:lnTo>
                    <a:lnTo>
                      <a:pt x="42" y="59"/>
                    </a:lnTo>
                    <a:lnTo>
                      <a:pt x="50" y="59"/>
                    </a:lnTo>
                    <a:lnTo>
                      <a:pt x="50" y="59"/>
                    </a:lnTo>
                    <a:lnTo>
                      <a:pt x="50" y="59"/>
                    </a:lnTo>
                    <a:lnTo>
                      <a:pt x="59" y="59"/>
                    </a:lnTo>
                    <a:lnTo>
                      <a:pt x="59" y="59"/>
                    </a:lnTo>
                    <a:lnTo>
                      <a:pt x="67" y="59"/>
                    </a:lnTo>
                    <a:lnTo>
                      <a:pt x="67" y="59"/>
                    </a:lnTo>
                    <a:close/>
                  </a:path>
                </a:pathLst>
              </a:custGeom>
              <a:grpFill/>
              <a:ln w="0">
                <a:solidFill>
                  <a:srgbClr val="B2B2B2"/>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475" name="Freeform 75">
                <a:extLst>
                  <a:ext uri="{FF2B5EF4-FFF2-40B4-BE49-F238E27FC236}">
                    <a16:creationId xmlns:a16="http://schemas.microsoft.com/office/drawing/2014/main" id="{EA96CE65-6CD6-E943-4025-274FB7F6453F}"/>
                  </a:ext>
                </a:extLst>
              </p:cNvPr>
              <p:cNvSpPr>
                <a:spLocks/>
              </p:cNvSpPr>
              <p:nvPr/>
            </p:nvSpPr>
            <p:spPr bwMode="auto">
              <a:xfrm>
                <a:off x="4543052" y="2358170"/>
                <a:ext cx="84284" cy="33112"/>
              </a:xfrm>
              <a:custGeom>
                <a:avLst/>
                <a:gdLst>
                  <a:gd name="T0" fmla="*/ 0 w 84"/>
                  <a:gd name="T1" fmla="*/ 33 h 33"/>
                  <a:gd name="T2" fmla="*/ 9 w 84"/>
                  <a:gd name="T3" fmla="*/ 33 h 33"/>
                  <a:gd name="T4" fmla="*/ 17 w 84"/>
                  <a:gd name="T5" fmla="*/ 33 h 33"/>
                  <a:gd name="T6" fmla="*/ 26 w 84"/>
                  <a:gd name="T7" fmla="*/ 33 h 33"/>
                  <a:gd name="T8" fmla="*/ 34 w 84"/>
                  <a:gd name="T9" fmla="*/ 33 h 33"/>
                  <a:gd name="T10" fmla="*/ 34 w 84"/>
                  <a:gd name="T11" fmla="*/ 33 h 33"/>
                  <a:gd name="T12" fmla="*/ 42 w 84"/>
                  <a:gd name="T13" fmla="*/ 33 h 33"/>
                  <a:gd name="T14" fmla="*/ 42 w 84"/>
                  <a:gd name="T15" fmla="*/ 25 h 33"/>
                  <a:gd name="T16" fmla="*/ 51 w 84"/>
                  <a:gd name="T17" fmla="*/ 33 h 33"/>
                  <a:gd name="T18" fmla="*/ 51 w 84"/>
                  <a:gd name="T19" fmla="*/ 25 h 33"/>
                  <a:gd name="T20" fmla="*/ 51 w 84"/>
                  <a:gd name="T21" fmla="*/ 25 h 33"/>
                  <a:gd name="T22" fmla="*/ 59 w 84"/>
                  <a:gd name="T23" fmla="*/ 17 h 33"/>
                  <a:gd name="T24" fmla="*/ 59 w 84"/>
                  <a:gd name="T25" fmla="*/ 17 h 33"/>
                  <a:gd name="T26" fmla="*/ 68 w 84"/>
                  <a:gd name="T27" fmla="*/ 17 h 33"/>
                  <a:gd name="T28" fmla="*/ 76 w 84"/>
                  <a:gd name="T29" fmla="*/ 17 h 33"/>
                  <a:gd name="T30" fmla="*/ 76 w 84"/>
                  <a:gd name="T31" fmla="*/ 25 h 33"/>
                  <a:gd name="T32" fmla="*/ 84 w 84"/>
                  <a:gd name="T33" fmla="*/ 17 h 33"/>
                  <a:gd name="T34" fmla="*/ 84 w 84"/>
                  <a:gd name="T35" fmla="*/ 8 h 33"/>
                  <a:gd name="T36" fmla="*/ 84 w 84"/>
                  <a:gd name="T37" fmla="*/ 8 h 33"/>
                  <a:gd name="T38" fmla="*/ 84 w 84"/>
                  <a:gd name="T39" fmla="*/ 8 h 33"/>
                  <a:gd name="T40" fmla="*/ 76 w 84"/>
                  <a:gd name="T41" fmla="*/ 0 h 33"/>
                  <a:gd name="T42" fmla="*/ 76 w 84"/>
                  <a:gd name="T43" fmla="*/ 0 h 33"/>
                  <a:gd name="T44" fmla="*/ 68 w 84"/>
                  <a:gd name="T45" fmla="*/ 0 h 33"/>
                  <a:gd name="T46" fmla="*/ 68 w 84"/>
                  <a:gd name="T47" fmla="*/ 0 h 33"/>
                  <a:gd name="T48" fmla="*/ 68 w 84"/>
                  <a:gd name="T49" fmla="*/ 0 h 33"/>
                  <a:gd name="T50" fmla="*/ 68 w 84"/>
                  <a:gd name="T51" fmla="*/ 0 h 33"/>
                  <a:gd name="T52" fmla="*/ 59 w 84"/>
                  <a:gd name="T53" fmla="*/ 0 h 33"/>
                  <a:gd name="T54" fmla="*/ 59 w 84"/>
                  <a:gd name="T55" fmla="*/ 0 h 33"/>
                  <a:gd name="T56" fmla="*/ 51 w 84"/>
                  <a:gd name="T57" fmla="*/ 0 h 33"/>
                  <a:gd name="T58" fmla="*/ 51 w 84"/>
                  <a:gd name="T59" fmla="*/ 0 h 33"/>
                  <a:gd name="T60" fmla="*/ 51 w 84"/>
                  <a:gd name="T61" fmla="*/ 8 h 33"/>
                  <a:gd name="T62" fmla="*/ 42 w 84"/>
                  <a:gd name="T63" fmla="*/ 8 h 33"/>
                  <a:gd name="T64" fmla="*/ 42 w 84"/>
                  <a:gd name="T65" fmla="*/ 0 h 33"/>
                  <a:gd name="T66" fmla="*/ 42 w 84"/>
                  <a:gd name="T67" fmla="*/ 0 h 33"/>
                  <a:gd name="T68" fmla="*/ 34 w 84"/>
                  <a:gd name="T69" fmla="*/ 0 h 33"/>
                  <a:gd name="T70" fmla="*/ 34 w 84"/>
                  <a:gd name="T71" fmla="*/ 8 h 33"/>
                  <a:gd name="T72" fmla="*/ 26 w 84"/>
                  <a:gd name="T73" fmla="*/ 8 h 33"/>
                  <a:gd name="T74" fmla="*/ 26 w 84"/>
                  <a:gd name="T75" fmla="*/ 8 h 33"/>
                  <a:gd name="T76" fmla="*/ 17 w 84"/>
                  <a:gd name="T77" fmla="*/ 17 h 33"/>
                  <a:gd name="T78" fmla="*/ 9 w 84"/>
                  <a:gd name="T79" fmla="*/ 17 h 33"/>
                  <a:gd name="T80" fmla="*/ 9 w 84"/>
                  <a:gd name="T81" fmla="*/ 17 h 33"/>
                  <a:gd name="T82" fmla="*/ 9 w 84"/>
                  <a:gd name="T83" fmla="*/ 17 h 33"/>
                  <a:gd name="T84" fmla="*/ 0 w 84"/>
                  <a:gd name="T85" fmla="*/ 17 h 33"/>
                  <a:gd name="T86" fmla="*/ 0 w 84"/>
                  <a:gd name="T87" fmla="*/ 17 h 33"/>
                  <a:gd name="T88" fmla="*/ 0 w 84"/>
                  <a:gd name="T89" fmla="*/ 25 h 33"/>
                  <a:gd name="T90" fmla="*/ 0 w 84"/>
                  <a:gd name="T91"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4" h="33">
                    <a:moveTo>
                      <a:pt x="0" y="33"/>
                    </a:moveTo>
                    <a:lnTo>
                      <a:pt x="9" y="33"/>
                    </a:lnTo>
                    <a:lnTo>
                      <a:pt x="17" y="33"/>
                    </a:lnTo>
                    <a:lnTo>
                      <a:pt x="26" y="33"/>
                    </a:lnTo>
                    <a:lnTo>
                      <a:pt x="34" y="33"/>
                    </a:lnTo>
                    <a:lnTo>
                      <a:pt x="34" y="33"/>
                    </a:lnTo>
                    <a:lnTo>
                      <a:pt x="42" y="33"/>
                    </a:lnTo>
                    <a:lnTo>
                      <a:pt x="42" y="25"/>
                    </a:lnTo>
                    <a:lnTo>
                      <a:pt x="51" y="33"/>
                    </a:lnTo>
                    <a:lnTo>
                      <a:pt x="51" y="25"/>
                    </a:lnTo>
                    <a:lnTo>
                      <a:pt x="51" y="25"/>
                    </a:lnTo>
                    <a:lnTo>
                      <a:pt x="59" y="17"/>
                    </a:lnTo>
                    <a:lnTo>
                      <a:pt x="59" y="17"/>
                    </a:lnTo>
                    <a:lnTo>
                      <a:pt x="68" y="17"/>
                    </a:lnTo>
                    <a:lnTo>
                      <a:pt x="76" y="17"/>
                    </a:lnTo>
                    <a:lnTo>
                      <a:pt x="76" y="25"/>
                    </a:lnTo>
                    <a:lnTo>
                      <a:pt x="84" y="17"/>
                    </a:lnTo>
                    <a:lnTo>
                      <a:pt x="84" y="8"/>
                    </a:lnTo>
                    <a:lnTo>
                      <a:pt x="84" y="8"/>
                    </a:lnTo>
                    <a:lnTo>
                      <a:pt x="84" y="8"/>
                    </a:lnTo>
                    <a:lnTo>
                      <a:pt x="76" y="0"/>
                    </a:lnTo>
                    <a:lnTo>
                      <a:pt x="76" y="0"/>
                    </a:lnTo>
                    <a:lnTo>
                      <a:pt x="68" y="0"/>
                    </a:lnTo>
                    <a:lnTo>
                      <a:pt x="68" y="0"/>
                    </a:lnTo>
                    <a:lnTo>
                      <a:pt x="68" y="0"/>
                    </a:lnTo>
                    <a:lnTo>
                      <a:pt x="68" y="0"/>
                    </a:lnTo>
                    <a:lnTo>
                      <a:pt x="59" y="0"/>
                    </a:lnTo>
                    <a:lnTo>
                      <a:pt x="59" y="0"/>
                    </a:lnTo>
                    <a:lnTo>
                      <a:pt x="51" y="0"/>
                    </a:lnTo>
                    <a:lnTo>
                      <a:pt x="51" y="0"/>
                    </a:lnTo>
                    <a:lnTo>
                      <a:pt x="51" y="8"/>
                    </a:lnTo>
                    <a:lnTo>
                      <a:pt x="42" y="8"/>
                    </a:lnTo>
                    <a:lnTo>
                      <a:pt x="42" y="0"/>
                    </a:lnTo>
                    <a:lnTo>
                      <a:pt x="42" y="0"/>
                    </a:lnTo>
                    <a:lnTo>
                      <a:pt x="34" y="0"/>
                    </a:lnTo>
                    <a:lnTo>
                      <a:pt x="34" y="8"/>
                    </a:lnTo>
                    <a:lnTo>
                      <a:pt x="26" y="8"/>
                    </a:lnTo>
                    <a:lnTo>
                      <a:pt x="26" y="8"/>
                    </a:lnTo>
                    <a:lnTo>
                      <a:pt x="17" y="17"/>
                    </a:lnTo>
                    <a:lnTo>
                      <a:pt x="9" y="17"/>
                    </a:lnTo>
                    <a:lnTo>
                      <a:pt x="9" y="17"/>
                    </a:lnTo>
                    <a:lnTo>
                      <a:pt x="9" y="17"/>
                    </a:lnTo>
                    <a:lnTo>
                      <a:pt x="0" y="17"/>
                    </a:lnTo>
                    <a:lnTo>
                      <a:pt x="0" y="17"/>
                    </a:lnTo>
                    <a:lnTo>
                      <a:pt x="0" y="25"/>
                    </a:lnTo>
                    <a:lnTo>
                      <a:pt x="0" y="33"/>
                    </a:lnTo>
                    <a:close/>
                  </a:path>
                </a:pathLst>
              </a:custGeom>
              <a:grpFill/>
              <a:ln w="0">
                <a:solidFill>
                  <a:srgbClr val="B2B2B2"/>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476" name="Freeform 84">
                <a:extLst>
                  <a:ext uri="{FF2B5EF4-FFF2-40B4-BE49-F238E27FC236}">
                    <a16:creationId xmlns:a16="http://schemas.microsoft.com/office/drawing/2014/main" id="{741E8BED-0464-6B60-678A-256AD57C72EF}"/>
                  </a:ext>
                </a:extLst>
              </p:cNvPr>
              <p:cNvSpPr>
                <a:spLocks/>
              </p:cNvSpPr>
              <p:nvPr/>
            </p:nvSpPr>
            <p:spPr bwMode="auto">
              <a:xfrm>
                <a:off x="4425656" y="2366197"/>
                <a:ext cx="117396" cy="59200"/>
              </a:xfrm>
              <a:custGeom>
                <a:avLst/>
                <a:gdLst>
                  <a:gd name="T0" fmla="*/ 67 w 117"/>
                  <a:gd name="T1" fmla="*/ 59 h 59"/>
                  <a:gd name="T2" fmla="*/ 84 w 117"/>
                  <a:gd name="T3" fmla="*/ 59 h 59"/>
                  <a:gd name="T4" fmla="*/ 92 w 117"/>
                  <a:gd name="T5" fmla="*/ 59 h 59"/>
                  <a:gd name="T6" fmla="*/ 92 w 117"/>
                  <a:gd name="T7" fmla="*/ 59 h 59"/>
                  <a:gd name="T8" fmla="*/ 101 w 117"/>
                  <a:gd name="T9" fmla="*/ 51 h 59"/>
                  <a:gd name="T10" fmla="*/ 109 w 117"/>
                  <a:gd name="T11" fmla="*/ 51 h 59"/>
                  <a:gd name="T12" fmla="*/ 109 w 117"/>
                  <a:gd name="T13" fmla="*/ 42 h 59"/>
                  <a:gd name="T14" fmla="*/ 109 w 117"/>
                  <a:gd name="T15" fmla="*/ 34 h 59"/>
                  <a:gd name="T16" fmla="*/ 117 w 117"/>
                  <a:gd name="T17" fmla="*/ 34 h 59"/>
                  <a:gd name="T18" fmla="*/ 117 w 117"/>
                  <a:gd name="T19" fmla="*/ 25 h 59"/>
                  <a:gd name="T20" fmla="*/ 117 w 117"/>
                  <a:gd name="T21" fmla="*/ 9 h 59"/>
                  <a:gd name="T22" fmla="*/ 109 w 117"/>
                  <a:gd name="T23" fmla="*/ 9 h 59"/>
                  <a:gd name="T24" fmla="*/ 101 w 117"/>
                  <a:gd name="T25" fmla="*/ 9 h 59"/>
                  <a:gd name="T26" fmla="*/ 84 w 117"/>
                  <a:gd name="T27" fmla="*/ 0 h 59"/>
                  <a:gd name="T28" fmla="*/ 84 w 117"/>
                  <a:gd name="T29" fmla="*/ 0 h 59"/>
                  <a:gd name="T30" fmla="*/ 75 w 117"/>
                  <a:gd name="T31" fmla="*/ 9 h 59"/>
                  <a:gd name="T32" fmla="*/ 75 w 117"/>
                  <a:gd name="T33" fmla="*/ 9 h 59"/>
                  <a:gd name="T34" fmla="*/ 59 w 117"/>
                  <a:gd name="T35" fmla="*/ 9 h 59"/>
                  <a:gd name="T36" fmla="*/ 59 w 117"/>
                  <a:gd name="T37" fmla="*/ 9 h 59"/>
                  <a:gd name="T38" fmla="*/ 59 w 117"/>
                  <a:gd name="T39" fmla="*/ 17 h 59"/>
                  <a:gd name="T40" fmla="*/ 50 w 117"/>
                  <a:gd name="T41" fmla="*/ 25 h 59"/>
                  <a:gd name="T42" fmla="*/ 50 w 117"/>
                  <a:gd name="T43" fmla="*/ 25 h 59"/>
                  <a:gd name="T44" fmla="*/ 50 w 117"/>
                  <a:gd name="T45" fmla="*/ 34 h 59"/>
                  <a:gd name="T46" fmla="*/ 42 w 117"/>
                  <a:gd name="T47" fmla="*/ 34 h 59"/>
                  <a:gd name="T48" fmla="*/ 33 w 117"/>
                  <a:gd name="T49" fmla="*/ 34 h 59"/>
                  <a:gd name="T50" fmla="*/ 25 w 117"/>
                  <a:gd name="T51" fmla="*/ 34 h 59"/>
                  <a:gd name="T52" fmla="*/ 25 w 117"/>
                  <a:gd name="T53" fmla="*/ 34 h 59"/>
                  <a:gd name="T54" fmla="*/ 17 w 117"/>
                  <a:gd name="T55" fmla="*/ 34 h 59"/>
                  <a:gd name="T56" fmla="*/ 8 w 117"/>
                  <a:gd name="T57" fmla="*/ 34 h 59"/>
                  <a:gd name="T58" fmla="*/ 8 w 117"/>
                  <a:gd name="T59" fmla="*/ 34 h 59"/>
                  <a:gd name="T60" fmla="*/ 0 w 117"/>
                  <a:gd name="T61" fmla="*/ 34 h 59"/>
                  <a:gd name="T62" fmla="*/ 0 w 117"/>
                  <a:gd name="T63" fmla="*/ 34 h 59"/>
                  <a:gd name="T64" fmla="*/ 0 w 117"/>
                  <a:gd name="T65" fmla="*/ 42 h 59"/>
                  <a:gd name="T66" fmla="*/ 0 w 117"/>
                  <a:gd name="T67" fmla="*/ 42 h 59"/>
                  <a:gd name="T68" fmla="*/ 8 w 117"/>
                  <a:gd name="T69" fmla="*/ 42 h 59"/>
                  <a:gd name="T70" fmla="*/ 8 w 117"/>
                  <a:gd name="T71" fmla="*/ 42 h 59"/>
                  <a:gd name="T72" fmla="*/ 17 w 117"/>
                  <a:gd name="T73" fmla="*/ 51 h 59"/>
                  <a:gd name="T74" fmla="*/ 25 w 117"/>
                  <a:gd name="T75" fmla="*/ 51 h 59"/>
                  <a:gd name="T76" fmla="*/ 33 w 117"/>
                  <a:gd name="T77" fmla="*/ 42 h 59"/>
                  <a:gd name="T78" fmla="*/ 42 w 117"/>
                  <a:gd name="T79" fmla="*/ 51 h 59"/>
                  <a:gd name="T80" fmla="*/ 59 w 117"/>
                  <a:gd name="T81" fmla="*/ 59 h 59"/>
                  <a:gd name="T82" fmla="*/ 67 w 117"/>
                  <a:gd name="T83"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7" h="59">
                    <a:moveTo>
                      <a:pt x="67" y="59"/>
                    </a:moveTo>
                    <a:lnTo>
                      <a:pt x="67" y="59"/>
                    </a:lnTo>
                    <a:lnTo>
                      <a:pt x="75" y="59"/>
                    </a:lnTo>
                    <a:lnTo>
                      <a:pt x="84" y="59"/>
                    </a:lnTo>
                    <a:lnTo>
                      <a:pt x="84" y="59"/>
                    </a:lnTo>
                    <a:lnTo>
                      <a:pt x="92" y="59"/>
                    </a:lnTo>
                    <a:lnTo>
                      <a:pt x="92" y="59"/>
                    </a:lnTo>
                    <a:lnTo>
                      <a:pt x="92" y="59"/>
                    </a:lnTo>
                    <a:lnTo>
                      <a:pt x="101" y="59"/>
                    </a:lnTo>
                    <a:lnTo>
                      <a:pt x="101" y="51"/>
                    </a:lnTo>
                    <a:lnTo>
                      <a:pt x="109" y="51"/>
                    </a:lnTo>
                    <a:lnTo>
                      <a:pt x="109" y="51"/>
                    </a:lnTo>
                    <a:lnTo>
                      <a:pt x="109" y="42"/>
                    </a:lnTo>
                    <a:lnTo>
                      <a:pt x="109" y="42"/>
                    </a:lnTo>
                    <a:lnTo>
                      <a:pt x="109" y="34"/>
                    </a:lnTo>
                    <a:lnTo>
                      <a:pt x="109" y="34"/>
                    </a:lnTo>
                    <a:lnTo>
                      <a:pt x="109" y="34"/>
                    </a:lnTo>
                    <a:lnTo>
                      <a:pt x="117" y="34"/>
                    </a:lnTo>
                    <a:lnTo>
                      <a:pt x="117" y="25"/>
                    </a:lnTo>
                    <a:lnTo>
                      <a:pt x="117" y="25"/>
                    </a:lnTo>
                    <a:lnTo>
                      <a:pt x="117" y="17"/>
                    </a:lnTo>
                    <a:lnTo>
                      <a:pt x="117" y="9"/>
                    </a:lnTo>
                    <a:lnTo>
                      <a:pt x="109" y="9"/>
                    </a:lnTo>
                    <a:lnTo>
                      <a:pt x="109" y="9"/>
                    </a:lnTo>
                    <a:lnTo>
                      <a:pt x="101" y="9"/>
                    </a:lnTo>
                    <a:lnTo>
                      <a:pt x="101" y="9"/>
                    </a:lnTo>
                    <a:lnTo>
                      <a:pt x="92" y="0"/>
                    </a:lnTo>
                    <a:lnTo>
                      <a:pt x="84" y="0"/>
                    </a:lnTo>
                    <a:lnTo>
                      <a:pt x="84" y="0"/>
                    </a:lnTo>
                    <a:lnTo>
                      <a:pt x="84" y="0"/>
                    </a:lnTo>
                    <a:lnTo>
                      <a:pt x="84" y="9"/>
                    </a:lnTo>
                    <a:lnTo>
                      <a:pt x="75" y="9"/>
                    </a:lnTo>
                    <a:lnTo>
                      <a:pt x="75" y="9"/>
                    </a:lnTo>
                    <a:lnTo>
                      <a:pt x="75" y="9"/>
                    </a:lnTo>
                    <a:lnTo>
                      <a:pt x="67" y="9"/>
                    </a:lnTo>
                    <a:lnTo>
                      <a:pt x="59" y="9"/>
                    </a:lnTo>
                    <a:lnTo>
                      <a:pt x="59" y="9"/>
                    </a:lnTo>
                    <a:lnTo>
                      <a:pt x="59" y="9"/>
                    </a:lnTo>
                    <a:lnTo>
                      <a:pt x="59" y="9"/>
                    </a:lnTo>
                    <a:lnTo>
                      <a:pt x="59" y="17"/>
                    </a:lnTo>
                    <a:lnTo>
                      <a:pt x="50" y="17"/>
                    </a:lnTo>
                    <a:lnTo>
                      <a:pt x="50" y="25"/>
                    </a:lnTo>
                    <a:lnTo>
                      <a:pt x="50" y="25"/>
                    </a:lnTo>
                    <a:lnTo>
                      <a:pt x="50" y="25"/>
                    </a:lnTo>
                    <a:lnTo>
                      <a:pt x="50" y="34"/>
                    </a:lnTo>
                    <a:lnTo>
                      <a:pt x="50" y="34"/>
                    </a:lnTo>
                    <a:lnTo>
                      <a:pt x="50" y="34"/>
                    </a:lnTo>
                    <a:lnTo>
                      <a:pt x="42" y="34"/>
                    </a:lnTo>
                    <a:lnTo>
                      <a:pt x="42" y="34"/>
                    </a:lnTo>
                    <a:lnTo>
                      <a:pt x="33" y="34"/>
                    </a:lnTo>
                    <a:lnTo>
                      <a:pt x="33" y="34"/>
                    </a:lnTo>
                    <a:lnTo>
                      <a:pt x="25" y="34"/>
                    </a:lnTo>
                    <a:lnTo>
                      <a:pt x="25" y="34"/>
                    </a:lnTo>
                    <a:lnTo>
                      <a:pt x="25" y="34"/>
                    </a:lnTo>
                    <a:lnTo>
                      <a:pt x="17" y="34"/>
                    </a:lnTo>
                    <a:lnTo>
                      <a:pt x="17" y="34"/>
                    </a:lnTo>
                    <a:lnTo>
                      <a:pt x="8" y="34"/>
                    </a:lnTo>
                    <a:lnTo>
                      <a:pt x="8" y="34"/>
                    </a:lnTo>
                    <a:lnTo>
                      <a:pt x="8" y="34"/>
                    </a:lnTo>
                    <a:lnTo>
                      <a:pt x="8" y="34"/>
                    </a:lnTo>
                    <a:lnTo>
                      <a:pt x="0" y="34"/>
                    </a:lnTo>
                    <a:lnTo>
                      <a:pt x="0" y="34"/>
                    </a:lnTo>
                    <a:lnTo>
                      <a:pt x="0" y="34"/>
                    </a:lnTo>
                    <a:lnTo>
                      <a:pt x="0" y="34"/>
                    </a:lnTo>
                    <a:lnTo>
                      <a:pt x="0" y="34"/>
                    </a:lnTo>
                    <a:lnTo>
                      <a:pt x="0" y="42"/>
                    </a:lnTo>
                    <a:lnTo>
                      <a:pt x="0" y="42"/>
                    </a:lnTo>
                    <a:lnTo>
                      <a:pt x="0" y="42"/>
                    </a:lnTo>
                    <a:lnTo>
                      <a:pt x="0" y="42"/>
                    </a:lnTo>
                    <a:lnTo>
                      <a:pt x="8" y="42"/>
                    </a:lnTo>
                    <a:lnTo>
                      <a:pt x="8" y="51"/>
                    </a:lnTo>
                    <a:lnTo>
                      <a:pt x="8" y="42"/>
                    </a:lnTo>
                    <a:lnTo>
                      <a:pt x="17" y="42"/>
                    </a:lnTo>
                    <a:lnTo>
                      <a:pt x="17" y="51"/>
                    </a:lnTo>
                    <a:lnTo>
                      <a:pt x="17" y="51"/>
                    </a:lnTo>
                    <a:lnTo>
                      <a:pt x="25" y="51"/>
                    </a:lnTo>
                    <a:lnTo>
                      <a:pt x="33" y="42"/>
                    </a:lnTo>
                    <a:lnTo>
                      <a:pt x="33" y="42"/>
                    </a:lnTo>
                    <a:lnTo>
                      <a:pt x="42" y="42"/>
                    </a:lnTo>
                    <a:lnTo>
                      <a:pt x="42" y="51"/>
                    </a:lnTo>
                    <a:lnTo>
                      <a:pt x="50" y="51"/>
                    </a:lnTo>
                    <a:lnTo>
                      <a:pt x="59" y="59"/>
                    </a:lnTo>
                    <a:lnTo>
                      <a:pt x="67" y="51"/>
                    </a:lnTo>
                    <a:lnTo>
                      <a:pt x="67" y="59"/>
                    </a:lnTo>
                    <a:lnTo>
                      <a:pt x="67" y="59"/>
                    </a:lnTo>
                    <a:close/>
                  </a:path>
                </a:pathLst>
              </a:custGeom>
              <a:grpFill/>
              <a:ln w="0">
                <a:solidFill>
                  <a:srgbClr val="B2B2B2"/>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477" name="Freeform 96">
                <a:extLst>
                  <a:ext uri="{FF2B5EF4-FFF2-40B4-BE49-F238E27FC236}">
                    <a16:creationId xmlns:a16="http://schemas.microsoft.com/office/drawing/2014/main" id="{42AA5887-1E7A-DAEC-546B-186C66D8085E}"/>
                  </a:ext>
                </a:extLst>
              </p:cNvPr>
              <p:cNvSpPr>
                <a:spLocks noEditPoints="1"/>
              </p:cNvSpPr>
              <p:nvPr/>
            </p:nvSpPr>
            <p:spPr bwMode="auto">
              <a:xfrm>
                <a:off x="4197889" y="2324054"/>
                <a:ext cx="227767" cy="210713"/>
              </a:xfrm>
              <a:custGeom>
                <a:avLst/>
                <a:gdLst>
                  <a:gd name="T0" fmla="*/ 176 w 227"/>
                  <a:gd name="T1" fmla="*/ 101 h 210"/>
                  <a:gd name="T2" fmla="*/ 168 w 227"/>
                  <a:gd name="T3" fmla="*/ 110 h 210"/>
                  <a:gd name="T4" fmla="*/ 168 w 227"/>
                  <a:gd name="T5" fmla="*/ 93 h 210"/>
                  <a:gd name="T6" fmla="*/ 185 w 227"/>
                  <a:gd name="T7" fmla="*/ 76 h 210"/>
                  <a:gd name="T8" fmla="*/ 185 w 227"/>
                  <a:gd name="T9" fmla="*/ 76 h 210"/>
                  <a:gd name="T10" fmla="*/ 193 w 227"/>
                  <a:gd name="T11" fmla="*/ 59 h 210"/>
                  <a:gd name="T12" fmla="*/ 193 w 227"/>
                  <a:gd name="T13" fmla="*/ 42 h 210"/>
                  <a:gd name="T14" fmla="*/ 176 w 227"/>
                  <a:gd name="T15" fmla="*/ 42 h 210"/>
                  <a:gd name="T16" fmla="*/ 168 w 227"/>
                  <a:gd name="T17" fmla="*/ 34 h 210"/>
                  <a:gd name="T18" fmla="*/ 151 w 227"/>
                  <a:gd name="T19" fmla="*/ 25 h 210"/>
                  <a:gd name="T20" fmla="*/ 143 w 227"/>
                  <a:gd name="T21" fmla="*/ 25 h 210"/>
                  <a:gd name="T22" fmla="*/ 126 w 227"/>
                  <a:gd name="T23" fmla="*/ 17 h 210"/>
                  <a:gd name="T24" fmla="*/ 118 w 227"/>
                  <a:gd name="T25" fmla="*/ 0 h 210"/>
                  <a:gd name="T26" fmla="*/ 101 w 227"/>
                  <a:gd name="T27" fmla="*/ 0 h 210"/>
                  <a:gd name="T28" fmla="*/ 92 w 227"/>
                  <a:gd name="T29" fmla="*/ 25 h 210"/>
                  <a:gd name="T30" fmla="*/ 76 w 227"/>
                  <a:gd name="T31" fmla="*/ 34 h 210"/>
                  <a:gd name="T32" fmla="*/ 67 w 227"/>
                  <a:gd name="T33" fmla="*/ 34 h 210"/>
                  <a:gd name="T34" fmla="*/ 59 w 227"/>
                  <a:gd name="T35" fmla="*/ 25 h 210"/>
                  <a:gd name="T36" fmla="*/ 42 w 227"/>
                  <a:gd name="T37" fmla="*/ 34 h 210"/>
                  <a:gd name="T38" fmla="*/ 50 w 227"/>
                  <a:gd name="T39" fmla="*/ 51 h 210"/>
                  <a:gd name="T40" fmla="*/ 42 w 227"/>
                  <a:gd name="T41" fmla="*/ 51 h 210"/>
                  <a:gd name="T42" fmla="*/ 25 w 227"/>
                  <a:gd name="T43" fmla="*/ 51 h 210"/>
                  <a:gd name="T44" fmla="*/ 8 w 227"/>
                  <a:gd name="T45" fmla="*/ 51 h 210"/>
                  <a:gd name="T46" fmla="*/ 0 w 227"/>
                  <a:gd name="T47" fmla="*/ 59 h 210"/>
                  <a:gd name="T48" fmla="*/ 0 w 227"/>
                  <a:gd name="T49" fmla="*/ 59 h 210"/>
                  <a:gd name="T50" fmla="*/ 8 w 227"/>
                  <a:gd name="T51" fmla="*/ 67 h 210"/>
                  <a:gd name="T52" fmla="*/ 8 w 227"/>
                  <a:gd name="T53" fmla="*/ 76 h 210"/>
                  <a:gd name="T54" fmla="*/ 17 w 227"/>
                  <a:gd name="T55" fmla="*/ 76 h 210"/>
                  <a:gd name="T56" fmla="*/ 34 w 227"/>
                  <a:gd name="T57" fmla="*/ 76 h 210"/>
                  <a:gd name="T58" fmla="*/ 34 w 227"/>
                  <a:gd name="T59" fmla="*/ 84 h 210"/>
                  <a:gd name="T60" fmla="*/ 42 w 227"/>
                  <a:gd name="T61" fmla="*/ 84 h 210"/>
                  <a:gd name="T62" fmla="*/ 42 w 227"/>
                  <a:gd name="T63" fmla="*/ 93 h 210"/>
                  <a:gd name="T64" fmla="*/ 59 w 227"/>
                  <a:gd name="T65" fmla="*/ 101 h 210"/>
                  <a:gd name="T66" fmla="*/ 59 w 227"/>
                  <a:gd name="T67" fmla="*/ 118 h 210"/>
                  <a:gd name="T68" fmla="*/ 59 w 227"/>
                  <a:gd name="T69" fmla="*/ 126 h 210"/>
                  <a:gd name="T70" fmla="*/ 59 w 227"/>
                  <a:gd name="T71" fmla="*/ 143 h 210"/>
                  <a:gd name="T72" fmla="*/ 50 w 227"/>
                  <a:gd name="T73" fmla="*/ 168 h 210"/>
                  <a:gd name="T74" fmla="*/ 59 w 227"/>
                  <a:gd name="T75" fmla="*/ 177 h 210"/>
                  <a:gd name="T76" fmla="*/ 84 w 227"/>
                  <a:gd name="T77" fmla="*/ 185 h 210"/>
                  <a:gd name="T78" fmla="*/ 101 w 227"/>
                  <a:gd name="T79" fmla="*/ 185 h 210"/>
                  <a:gd name="T80" fmla="*/ 126 w 227"/>
                  <a:gd name="T81" fmla="*/ 185 h 210"/>
                  <a:gd name="T82" fmla="*/ 134 w 227"/>
                  <a:gd name="T83" fmla="*/ 160 h 210"/>
                  <a:gd name="T84" fmla="*/ 151 w 227"/>
                  <a:gd name="T85" fmla="*/ 168 h 210"/>
                  <a:gd name="T86" fmla="*/ 176 w 227"/>
                  <a:gd name="T87" fmla="*/ 177 h 210"/>
                  <a:gd name="T88" fmla="*/ 193 w 227"/>
                  <a:gd name="T89" fmla="*/ 160 h 210"/>
                  <a:gd name="T90" fmla="*/ 185 w 227"/>
                  <a:gd name="T91" fmla="*/ 135 h 210"/>
                  <a:gd name="T92" fmla="*/ 185 w 227"/>
                  <a:gd name="T93" fmla="*/ 118 h 210"/>
                  <a:gd name="T94" fmla="*/ 218 w 227"/>
                  <a:gd name="T95" fmla="*/ 210 h 210"/>
                  <a:gd name="T96" fmla="*/ 218 w 227"/>
                  <a:gd name="T97" fmla="*/ 202 h 210"/>
                  <a:gd name="T98" fmla="*/ 210 w 227"/>
                  <a:gd name="T99" fmla="*/ 194 h 210"/>
                  <a:gd name="T100" fmla="*/ 210 w 227"/>
                  <a:gd name="T101" fmla="*/ 194 h 210"/>
                  <a:gd name="T102" fmla="*/ 218 w 227"/>
                  <a:gd name="T103" fmla="*/ 185 h 210"/>
                  <a:gd name="T104" fmla="*/ 227 w 227"/>
                  <a:gd name="T105" fmla="*/ 177 h 210"/>
                  <a:gd name="T106" fmla="*/ 227 w 227"/>
                  <a:gd name="T107" fmla="*/ 202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7" h="210">
                    <a:moveTo>
                      <a:pt x="185" y="110"/>
                    </a:moveTo>
                    <a:lnTo>
                      <a:pt x="185" y="110"/>
                    </a:lnTo>
                    <a:lnTo>
                      <a:pt x="185" y="110"/>
                    </a:lnTo>
                    <a:lnTo>
                      <a:pt x="176" y="101"/>
                    </a:lnTo>
                    <a:lnTo>
                      <a:pt x="176" y="101"/>
                    </a:lnTo>
                    <a:lnTo>
                      <a:pt x="176" y="101"/>
                    </a:lnTo>
                    <a:lnTo>
                      <a:pt x="168" y="101"/>
                    </a:lnTo>
                    <a:lnTo>
                      <a:pt x="168" y="110"/>
                    </a:lnTo>
                    <a:lnTo>
                      <a:pt x="168" y="110"/>
                    </a:lnTo>
                    <a:lnTo>
                      <a:pt x="168" y="110"/>
                    </a:lnTo>
                    <a:lnTo>
                      <a:pt x="160" y="110"/>
                    </a:lnTo>
                    <a:lnTo>
                      <a:pt x="168" y="101"/>
                    </a:lnTo>
                    <a:lnTo>
                      <a:pt x="168" y="101"/>
                    </a:lnTo>
                    <a:lnTo>
                      <a:pt x="168" y="101"/>
                    </a:lnTo>
                    <a:lnTo>
                      <a:pt x="168" y="93"/>
                    </a:lnTo>
                    <a:lnTo>
                      <a:pt x="176" y="93"/>
                    </a:lnTo>
                    <a:lnTo>
                      <a:pt x="176" y="84"/>
                    </a:lnTo>
                    <a:lnTo>
                      <a:pt x="176" y="84"/>
                    </a:lnTo>
                    <a:lnTo>
                      <a:pt x="185" y="84"/>
                    </a:lnTo>
                    <a:lnTo>
                      <a:pt x="185" y="76"/>
                    </a:lnTo>
                    <a:lnTo>
                      <a:pt x="176" y="76"/>
                    </a:lnTo>
                    <a:lnTo>
                      <a:pt x="176" y="76"/>
                    </a:lnTo>
                    <a:lnTo>
                      <a:pt x="185" y="76"/>
                    </a:lnTo>
                    <a:lnTo>
                      <a:pt x="185" y="76"/>
                    </a:lnTo>
                    <a:lnTo>
                      <a:pt x="185" y="76"/>
                    </a:lnTo>
                    <a:lnTo>
                      <a:pt x="193" y="76"/>
                    </a:lnTo>
                    <a:lnTo>
                      <a:pt x="193" y="67"/>
                    </a:lnTo>
                    <a:lnTo>
                      <a:pt x="193" y="67"/>
                    </a:lnTo>
                    <a:lnTo>
                      <a:pt x="193" y="67"/>
                    </a:lnTo>
                    <a:lnTo>
                      <a:pt x="193" y="59"/>
                    </a:lnTo>
                    <a:lnTo>
                      <a:pt x="193" y="59"/>
                    </a:lnTo>
                    <a:lnTo>
                      <a:pt x="193" y="51"/>
                    </a:lnTo>
                    <a:lnTo>
                      <a:pt x="193" y="51"/>
                    </a:lnTo>
                    <a:lnTo>
                      <a:pt x="202" y="42"/>
                    </a:lnTo>
                    <a:lnTo>
                      <a:pt x="193" y="42"/>
                    </a:lnTo>
                    <a:lnTo>
                      <a:pt x="193" y="42"/>
                    </a:lnTo>
                    <a:lnTo>
                      <a:pt x="185" y="42"/>
                    </a:lnTo>
                    <a:lnTo>
                      <a:pt x="185" y="42"/>
                    </a:lnTo>
                    <a:lnTo>
                      <a:pt x="185" y="42"/>
                    </a:lnTo>
                    <a:lnTo>
                      <a:pt x="176" y="42"/>
                    </a:lnTo>
                    <a:lnTo>
                      <a:pt x="176" y="42"/>
                    </a:lnTo>
                    <a:lnTo>
                      <a:pt x="176" y="42"/>
                    </a:lnTo>
                    <a:lnTo>
                      <a:pt x="176" y="34"/>
                    </a:lnTo>
                    <a:lnTo>
                      <a:pt x="168" y="34"/>
                    </a:lnTo>
                    <a:lnTo>
                      <a:pt x="168" y="34"/>
                    </a:lnTo>
                    <a:lnTo>
                      <a:pt x="160" y="34"/>
                    </a:lnTo>
                    <a:lnTo>
                      <a:pt x="160" y="34"/>
                    </a:lnTo>
                    <a:lnTo>
                      <a:pt x="160" y="34"/>
                    </a:lnTo>
                    <a:lnTo>
                      <a:pt x="160" y="34"/>
                    </a:lnTo>
                    <a:lnTo>
                      <a:pt x="151" y="25"/>
                    </a:lnTo>
                    <a:lnTo>
                      <a:pt x="151" y="25"/>
                    </a:lnTo>
                    <a:lnTo>
                      <a:pt x="143" y="25"/>
                    </a:lnTo>
                    <a:lnTo>
                      <a:pt x="143" y="25"/>
                    </a:lnTo>
                    <a:lnTo>
                      <a:pt x="143" y="25"/>
                    </a:lnTo>
                    <a:lnTo>
                      <a:pt x="143" y="25"/>
                    </a:lnTo>
                    <a:lnTo>
                      <a:pt x="134" y="25"/>
                    </a:lnTo>
                    <a:lnTo>
                      <a:pt x="134" y="17"/>
                    </a:lnTo>
                    <a:lnTo>
                      <a:pt x="134" y="17"/>
                    </a:lnTo>
                    <a:lnTo>
                      <a:pt x="134" y="17"/>
                    </a:lnTo>
                    <a:lnTo>
                      <a:pt x="126" y="17"/>
                    </a:lnTo>
                    <a:lnTo>
                      <a:pt x="126" y="17"/>
                    </a:lnTo>
                    <a:lnTo>
                      <a:pt x="126" y="9"/>
                    </a:lnTo>
                    <a:lnTo>
                      <a:pt x="126" y="9"/>
                    </a:lnTo>
                    <a:lnTo>
                      <a:pt x="118" y="9"/>
                    </a:lnTo>
                    <a:lnTo>
                      <a:pt x="118" y="0"/>
                    </a:lnTo>
                    <a:lnTo>
                      <a:pt x="118" y="0"/>
                    </a:lnTo>
                    <a:lnTo>
                      <a:pt x="118" y="0"/>
                    </a:lnTo>
                    <a:lnTo>
                      <a:pt x="109" y="0"/>
                    </a:lnTo>
                    <a:lnTo>
                      <a:pt x="109" y="0"/>
                    </a:lnTo>
                    <a:lnTo>
                      <a:pt x="101" y="0"/>
                    </a:lnTo>
                    <a:lnTo>
                      <a:pt x="101" y="9"/>
                    </a:lnTo>
                    <a:lnTo>
                      <a:pt x="101" y="9"/>
                    </a:lnTo>
                    <a:lnTo>
                      <a:pt x="101" y="17"/>
                    </a:lnTo>
                    <a:lnTo>
                      <a:pt x="92" y="17"/>
                    </a:lnTo>
                    <a:lnTo>
                      <a:pt x="92" y="25"/>
                    </a:lnTo>
                    <a:lnTo>
                      <a:pt x="92" y="25"/>
                    </a:lnTo>
                    <a:lnTo>
                      <a:pt x="84" y="25"/>
                    </a:lnTo>
                    <a:lnTo>
                      <a:pt x="84" y="25"/>
                    </a:lnTo>
                    <a:lnTo>
                      <a:pt x="76" y="25"/>
                    </a:lnTo>
                    <a:lnTo>
                      <a:pt x="76" y="34"/>
                    </a:lnTo>
                    <a:lnTo>
                      <a:pt x="76" y="34"/>
                    </a:lnTo>
                    <a:lnTo>
                      <a:pt x="84" y="34"/>
                    </a:lnTo>
                    <a:lnTo>
                      <a:pt x="76" y="34"/>
                    </a:lnTo>
                    <a:lnTo>
                      <a:pt x="67" y="34"/>
                    </a:lnTo>
                    <a:lnTo>
                      <a:pt x="67" y="34"/>
                    </a:lnTo>
                    <a:lnTo>
                      <a:pt x="59" y="34"/>
                    </a:lnTo>
                    <a:lnTo>
                      <a:pt x="59" y="34"/>
                    </a:lnTo>
                    <a:lnTo>
                      <a:pt x="59" y="34"/>
                    </a:lnTo>
                    <a:lnTo>
                      <a:pt x="59" y="34"/>
                    </a:lnTo>
                    <a:lnTo>
                      <a:pt x="59" y="25"/>
                    </a:lnTo>
                    <a:lnTo>
                      <a:pt x="50" y="25"/>
                    </a:lnTo>
                    <a:lnTo>
                      <a:pt x="50" y="25"/>
                    </a:lnTo>
                    <a:lnTo>
                      <a:pt x="50" y="25"/>
                    </a:lnTo>
                    <a:lnTo>
                      <a:pt x="42" y="25"/>
                    </a:lnTo>
                    <a:lnTo>
                      <a:pt x="42" y="34"/>
                    </a:lnTo>
                    <a:lnTo>
                      <a:pt x="42" y="34"/>
                    </a:lnTo>
                    <a:lnTo>
                      <a:pt x="50" y="42"/>
                    </a:lnTo>
                    <a:lnTo>
                      <a:pt x="50" y="42"/>
                    </a:lnTo>
                    <a:lnTo>
                      <a:pt x="50" y="42"/>
                    </a:lnTo>
                    <a:lnTo>
                      <a:pt x="50" y="51"/>
                    </a:lnTo>
                    <a:lnTo>
                      <a:pt x="50" y="51"/>
                    </a:lnTo>
                    <a:lnTo>
                      <a:pt x="50" y="51"/>
                    </a:lnTo>
                    <a:lnTo>
                      <a:pt x="42" y="51"/>
                    </a:lnTo>
                    <a:lnTo>
                      <a:pt x="42" y="51"/>
                    </a:lnTo>
                    <a:lnTo>
                      <a:pt x="42" y="51"/>
                    </a:lnTo>
                    <a:lnTo>
                      <a:pt x="34" y="51"/>
                    </a:lnTo>
                    <a:lnTo>
                      <a:pt x="34" y="51"/>
                    </a:lnTo>
                    <a:lnTo>
                      <a:pt x="34" y="51"/>
                    </a:lnTo>
                    <a:lnTo>
                      <a:pt x="25" y="51"/>
                    </a:lnTo>
                    <a:lnTo>
                      <a:pt x="25" y="51"/>
                    </a:lnTo>
                    <a:lnTo>
                      <a:pt x="17" y="51"/>
                    </a:lnTo>
                    <a:lnTo>
                      <a:pt x="17" y="51"/>
                    </a:lnTo>
                    <a:lnTo>
                      <a:pt x="17" y="51"/>
                    </a:lnTo>
                    <a:lnTo>
                      <a:pt x="17" y="51"/>
                    </a:lnTo>
                    <a:lnTo>
                      <a:pt x="8" y="51"/>
                    </a:lnTo>
                    <a:lnTo>
                      <a:pt x="8" y="51"/>
                    </a:lnTo>
                    <a:lnTo>
                      <a:pt x="8" y="51"/>
                    </a:lnTo>
                    <a:lnTo>
                      <a:pt x="0" y="51"/>
                    </a:lnTo>
                    <a:lnTo>
                      <a:pt x="0" y="59"/>
                    </a:lnTo>
                    <a:lnTo>
                      <a:pt x="0" y="59"/>
                    </a:lnTo>
                    <a:lnTo>
                      <a:pt x="0" y="59"/>
                    </a:lnTo>
                    <a:lnTo>
                      <a:pt x="8" y="59"/>
                    </a:lnTo>
                    <a:lnTo>
                      <a:pt x="8" y="59"/>
                    </a:lnTo>
                    <a:lnTo>
                      <a:pt x="0" y="59"/>
                    </a:lnTo>
                    <a:lnTo>
                      <a:pt x="0" y="59"/>
                    </a:lnTo>
                    <a:lnTo>
                      <a:pt x="0" y="59"/>
                    </a:lnTo>
                    <a:lnTo>
                      <a:pt x="0" y="59"/>
                    </a:lnTo>
                    <a:lnTo>
                      <a:pt x="8" y="59"/>
                    </a:lnTo>
                    <a:lnTo>
                      <a:pt x="8" y="59"/>
                    </a:lnTo>
                    <a:lnTo>
                      <a:pt x="8" y="67"/>
                    </a:lnTo>
                    <a:lnTo>
                      <a:pt x="0" y="67"/>
                    </a:lnTo>
                    <a:lnTo>
                      <a:pt x="0" y="67"/>
                    </a:lnTo>
                    <a:lnTo>
                      <a:pt x="8" y="67"/>
                    </a:lnTo>
                    <a:lnTo>
                      <a:pt x="8" y="67"/>
                    </a:lnTo>
                    <a:lnTo>
                      <a:pt x="8" y="76"/>
                    </a:lnTo>
                    <a:lnTo>
                      <a:pt x="8" y="67"/>
                    </a:lnTo>
                    <a:lnTo>
                      <a:pt x="8" y="67"/>
                    </a:lnTo>
                    <a:lnTo>
                      <a:pt x="17" y="67"/>
                    </a:lnTo>
                    <a:lnTo>
                      <a:pt x="17" y="76"/>
                    </a:lnTo>
                    <a:lnTo>
                      <a:pt x="17" y="76"/>
                    </a:lnTo>
                    <a:lnTo>
                      <a:pt x="25" y="76"/>
                    </a:lnTo>
                    <a:lnTo>
                      <a:pt x="25" y="76"/>
                    </a:lnTo>
                    <a:lnTo>
                      <a:pt x="25" y="76"/>
                    </a:lnTo>
                    <a:lnTo>
                      <a:pt x="34" y="76"/>
                    </a:lnTo>
                    <a:lnTo>
                      <a:pt x="34" y="76"/>
                    </a:lnTo>
                    <a:lnTo>
                      <a:pt x="34" y="76"/>
                    </a:lnTo>
                    <a:lnTo>
                      <a:pt x="34" y="76"/>
                    </a:lnTo>
                    <a:lnTo>
                      <a:pt x="34" y="76"/>
                    </a:lnTo>
                    <a:lnTo>
                      <a:pt x="34" y="84"/>
                    </a:lnTo>
                    <a:lnTo>
                      <a:pt x="34" y="84"/>
                    </a:lnTo>
                    <a:lnTo>
                      <a:pt x="42" y="84"/>
                    </a:lnTo>
                    <a:lnTo>
                      <a:pt x="42" y="84"/>
                    </a:lnTo>
                    <a:lnTo>
                      <a:pt x="42" y="84"/>
                    </a:lnTo>
                    <a:lnTo>
                      <a:pt x="50" y="84"/>
                    </a:lnTo>
                    <a:lnTo>
                      <a:pt x="42" y="84"/>
                    </a:lnTo>
                    <a:lnTo>
                      <a:pt x="42" y="84"/>
                    </a:lnTo>
                    <a:lnTo>
                      <a:pt x="42" y="84"/>
                    </a:lnTo>
                    <a:lnTo>
                      <a:pt x="42" y="84"/>
                    </a:lnTo>
                    <a:lnTo>
                      <a:pt x="42" y="93"/>
                    </a:lnTo>
                    <a:lnTo>
                      <a:pt x="42" y="93"/>
                    </a:lnTo>
                    <a:lnTo>
                      <a:pt x="42" y="93"/>
                    </a:lnTo>
                    <a:lnTo>
                      <a:pt x="42" y="93"/>
                    </a:lnTo>
                    <a:lnTo>
                      <a:pt x="50" y="101"/>
                    </a:lnTo>
                    <a:lnTo>
                      <a:pt x="50" y="101"/>
                    </a:lnTo>
                    <a:lnTo>
                      <a:pt x="59" y="101"/>
                    </a:lnTo>
                    <a:lnTo>
                      <a:pt x="59" y="110"/>
                    </a:lnTo>
                    <a:lnTo>
                      <a:pt x="59" y="110"/>
                    </a:lnTo>
                    <a:lnTo>
                      <a:pt x="59" y="118"/>
                    </a:lnTo>
                    <a:lnTo>
                      <a:pt x="59" y="118"/>
                    </a:lnTo>
                    <a:lnTo>
                      <a:pt x="59" y="118"/>
                    </a:lnTo>
                    <a:lnTo>
                      <a:pt x="59" y="118"/>
                    </a:lnTo>
                    <a:lnTo>
                      <a:pt x="67" y="118"/>
                    </a:lnTo>
                    <a:lnTo>
                      <a:pt x="67" y="135"/>
                    </a:lnTo>
                    <a:lnTo>
                      <a:pt x="67" y="126"/>
                    </a:lnTo>
                    <a:lnTo>
                      <a:pt x="59" y="126"/>
                    </a:lnTo>
                    <a:lnTo>
                      <a:pt x="59" y="118"/>
                    </a:lnTo>
                    <a:lnTo>
                      <a:pt x="59" y="126"/>
                    </a:lnTo>
                    <a:lnTo>
                      <a:pt x="59" y="135"/>
                    </a:lnTo>
                    <a:lnTo>
                      <a:pt x="59" y="135"/>
                    </a:lnTo>
                    <a:lnTo>
                      <a:pt x="59" y="143"/>
                    </a:lnTo>
                    <a:lnTo>
                      <a:pt x="59" y="143"/>
                    </a:lnTo>
                    <a:lnTo>
                      <a:pt x="50" y="152"/>
                    </a:lnTo>
                    <a:lnTo>
                      <a:pt x="50" y="160"/>
                    </a:lnTo>
                    <a:lnTo>
                      <a:pt x="50" y="168"/>
                    </a:lnTo>
                    <a:lnTo>
                      <a:pt x="50" y="168"/>
                    </a:lnTo>
                    <a:lnTo>
                      <a:pt x="50" y="168"/>
                    </a:lnTo>
                    <a:lnTo>
                      <a:pt x="50" y="168"/>
                    </a:lnTo>
                    <a:lnTo>
                      <a:pt x="50" y="177"/>
                    </a:lnTo>
                    <a:lnTo>
                      <a:pt x="50" y="177"/>
                    </a:lnTo>
                    <a:lnTo>
                      <a:pt x="59" y="177"/>
                    </a:lnTo>
                    <a:lnTo>
                      <a:pt x="67" y="177"/>
                    </a:lnTo>
                    <a:lnTo>
                      <a:pt x="67" y="185"/>
                    </a:lnTo>
                    <a:lnTo>
                      <a:pt x="76" y="177"/>
                    </a:lnTo>
                    <a:lnTo>
                      <a:pt x="76" y="185"/>
                    </a:lnTo>
                    <a:lnTo>
                      <a:pt x="84" y="185"/>
                    </a:lnTo>
                    <a:lnTo>
                      <a:pt x="84" y="185"/>
                    </a:lnTo>
                    <a:lnTo>
                      <a:pt x="84" y="185"/>
                    </a:lnTo>
                    <a:lnTo>
                      <a:pt x="92" y="185"/>
                    </a:lnTo>
                    <a:lnTo>
                      <a:pt x="101" y="185"/>
                    </a:lnTo>
                    <a:lnTo>
                      <a:pt x="101" y="185"/>
                    </a:lnTo>
                    <a:lnTo>
                      <a:pt x="109" y="185"/>
                    </a:lnTo>
                    <a:lnTo>
                      <a:pt x="118" y="185"/>
                    </a:lnTo>
                    <a:lnTo>
                      <a:pt x="118" y="185"/>
                    </a:lnTo>
                    <a:lnTo>
                      <a:pt x="126" y="185"/>
                    </a:lnTo>
                    <a:lnTo>
                      <a:pt x="126" y="185"/>
                    </a:lnTo>
                    <a:lnTo>
                      <a:pt x="126" y="185"/>
                    </a:lnTo>
                    <a:lnTo>
                      <a:pt x="126" y="177"/>
                    </a:lnTo>
                    <a:lnTo>
                      <a:pt x="126" y="177"/>
                    </a:lnTo>
                    <a:lnTo>
                      <a:pt x="126" y="168"/>
                    </a:lnTo>
                    <a:lnTo>
                      <a:pt x="134" y="160"/>
                    </a:lnTo>
                    <a:lnTo>
                      <a:pt x="134" y="160"/>
                    </a:lnTo>
                    <a:lnTo>
                      <a:pt x="134" y="168"/>
                    </a:lnTo>
                    <a:lnTo>
                      <a:pt x="143" y="168"/>
                    </a:lnTo>
                    <a:lnTo>
                      <a:pt x="143" y="168"/>
                    </a:lnTo>
                    <a:lnTo>
                      <a:pt x="151" y="168"/>
                    </a:lnTo>
                    <a:lnTo>
                      <a:pt x="151" y="168"/>
                    </a:lnTo>
                    <a:lnTo>
                      <a:pt x="151" y="168"/>
                    </a:lnTo>
                    <a:lnTo>
                      <a:pt x="168" y="168"/>
                    </a:lnTo>
                    <a:lnTo>
                      <a:pt x="168" y="177"/>
                    </a:lnTo>
                    <a:lnTo>
                      <a:pt x="176" y="177"/>
                    </a:lnTo>
                    <a:lnTo>
                      <a:pt x="176" y="168"/>
                    </a:lnTo>
                    <a:lnTo>
                      <a:pt x="176" y="168"/>
                    </a:lnTo>
                    <a:lnTo>
                      <a:pt x="185" y="168"/>
                    </a:lnTo>
                    <a:lnTo>
                      <a:pt x="193" y="160"/>
                    </a:lnTo>
                    <a:lnTo>
                      <a:pt x="193" y="160"/>
                    </a:lnTo>
                    <a:lnTo>
                      <a:pt x="193" y="152"/>
                    </a:lnTo>
                    <a:lnTo>
                      <a:pt x="193" y="152"/>
                    </a:lnTo>
                    <a:lnTo>
                      <a:pt x="185" y="152"/>
                    </a:lnTo>
                    <a:lnTo>
                      <a:pt x="185" y="143"/>
                    </a:lnTo>
                    <a:lnTo>
                      <a:pt x="185" y="135"/>
                    </a:lnTo>
                    <a:lnTo>
                      <a:pt x="176" y="135"/>
                    </a:lnTo>
                    <a:lnTo>
                      <a:pt x="176" y="126"/>
                    </a:lnTo>
                    <a:lnTo>
                      <a:pt x="185" y="126"/>
                    </a:lnTo>
                    <a:lnTo>
                      <a:pt x="185" y="126"/>
                    </a:lnTo>
                    <a:lnTo>
                      <a:pt x="185" y="118"/>
                    </a:lnTo>
                    <a:lnTo>
                      <a:pt x="185" y="118"/>
                    </a:lnTo>
                    <a:lnTo>
                      <a:pt x="185" y="110"/>
                    </a:lnTo>
                    <a:lnTo>
                      <a:pt x="185" y="110"/>
                    </a:lnTo>
                    <a:lnTo>
                      <a:pt x="185" y="110"/>
                    </a:lnTo>
                    <a:close/>
                    <a:moveTo>
                      <a:pt x="218" y="210"/>
                    </a:moveTo>
                    <a:lnTo>
                      <a:pt x="218" y="210"/>
                    </a:lnTo>
                    <a:lnTo>
                      <a:pt x="210" y="202"/>
                    </a:lnTo>
                    <a:lnTo>
                      <a:pt x="218" y="202"/>
                    </a:lnTo>
                    <a:lnTo>
                      <a:pt x="218" y="202"/>
                    </a:lnTo>
                    <a:lnTo>
                      <a:pt x="218" y="202"/>
                    </a:lnTo>
                    <a:lnTo>
                      <a:pt x="218" y="202"/>
                    </a:lnTo>
                    <a:lnTo>
                      <a:pt x="218" y="202"/>
                    </a:lnTo>
                    <a:lnTo>
                      <a:pt x="210" y="202"/>
                    </a:lnTo>
                    <a:lnTo>
                      <a:pt x="210" y="194"/>
                    </a:lnTo>
                    <a:lnTo>
                      <a:pt x="210" y="194"/>
                    </a:lnTo>
                    <a:lnTo>
                      <a:pt x="210" y="194"/>
                    </a:lnTo>
                    <a:lnTo>
                      <a:pt x="210" y="194"/>
                    </a:lnTo>
                    <a:lnTo>
                      <a:pt x="210" y="194"/>
                    </a:lnTo>
                    <a:lnTo>
                      <a:pt x="210" y="194"/>
                    </a:lnTo>
                    <a:lnTo>
                      <a:pt x="210" y="194"/>
                    </a:lnTo>
                    <a:lnTo>
                      <a:pt x="210" y="185"/>
                    </a:lnTo>
                    <a:lnTo>
                      <a:pt x="210" y="185"/>
                    </a:lnTo>
                    <a:lnTo>
                      <a:pt x="218" y="185"/>
                    </a:lnTo>
                    <a:lnTo>
                      <a:pt x="218" y="177"/>
                    </a:lnTo>
                    <a:lnTo>
                      <a:pt x="218" y="185"/>
                    </a:lnTo>
                    <a:lnTo>
                      <a:pt x="227" y="185"/>
                    </a:lnTo>
                    <a:lnTo>
                      <a:pt x="227" y="177"/>
                    </a:lnTo>
                    <a:lnTo>
                      <a:pt x="227" y="177"/>
                    </a:lnTo>
                    <a:lnTo>
                      <a:pt x="227" y="177"/>
                    </a:lnTo>
                    <a:lnTo>
                      <a:pt x="227" y="177"/>
                    </a:lnTo>
                    <a:lnTo>
                      <a:pt x="227" y="177"/>
                    </a:lnTo>
                    <a:lnTo>
                      <a:pt x="227" y="185"/>
                    </a:lnTo>
                    <a:lnTo>
                      <a:pt x="227" y="194"/>
                    </a:lnTo>
                    <a:lnTo>
                      <a:pt x="227" y="202"/>
                    </a:lnTo>
                    <a:lnTo>
                      <a:pt x="227" y="202"/>
                    </a:lnTo>
                    <a:lnTo>
                      <a:pt x="227" y="210"/>
                    </a:lnTo>
                    <a:lnTo>
                      <a:pt x="218" y="210"/>
                    </a:lnTo>
                    <a:close/>
                  </a:path>
                </a:pathLst>
              </a:custGeom>
              <a:grpFill/>
              <a:ln w="0">
                <a:solidFill>
                  <a:srgbClr val="B2B2B2"/>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478" name="Freeform 115">
                <a:extLst>
                  <a:ext uri="{FF2B5EF4-FFF2-40B4-BE49-F238E27FC236}">
                    <a16:creationId xmlns:a16="http://schemas.microsoft.com/office/drawing/2014/main" id="{8A7A5A42-4581-B17D-545C-93DD2E659C67}"/>
                  </a:ext>
                </a:extLst>
              </p:cNvPr>
              <p:cNvSpPr>
                <a:spLocks/>
              </p:cNvSpPr>
              <p:nvPr/>
            </p:nvSpPr>
            <p:spPr bwMode="auto">
              <a:xfrm>
                <a:off x="4872160" y="2721398"/>
                <a:ext cx="362221" cy="312056"/>
              </a:xfrm>
              <a:custGeom>
                <a:avLst/>
                <a:gdLst>
                  <a:gd name="T0" fmla="*/ 219 w 361"/>
                  <a:gd name="T1" fmla="*/ 67 h 311"/>
                  <a:gd name="T2" fmla="*/ 84 w 361"/>
                  <a:gd name="T3" fmla="*/ 0 h 311"/>
                  <a:gd name="T4" fmla="*/ 42 w 361"/>
                  <a:gd name="T5" fmla="*/ 16 h 311"/>
                  <a:gd name="T6" fmla="*/ 51 w 361"/>
                  <a:gd name="T7" fmla="*/ 50 h 311"/>
                  <a:gd name="T8" fmla="*/ 9 w 361"/>
                  <a:gd name="T9" fmla="*/ 58 h 311"/>
                  <a:gd name="T10" fmla="*/ 0 w 361"/>
                  <a:gd name="T11" fmla="*/ 75 h 311"/>
                  <a:gd name="T12" fmla="*/ 0 w 361"/>
                  <a:gd name="T13" fmla="*/ 75 h 311"/>
                  <a:gd name="T14" fmla="*/ 9 w 361"/>
                  <a:gd name="T15" fmla="*/ 84 h 311"/>
                  <a:gd name="T16" fmla="*/ 17 w 361"/>
                  <a:gd name="T17" fmla="*/ 92 h 311"/>
                  <a:gd name="T18" fmla="*/ 25 w 361"/>
                  <a:gd name="T19" fmla="*/ 100 h 311"/>
                  <a:gd name="T20" fmla="*/ 34 w 361"/>
                  <a:gd name="T21" fmla="*/ 117 h 311"/>
                  <a:gd name="T22" fmla="*/ 34 w 361"/>
                  <a:gd name="T23" fmla="*/ 117 h 311"/>
                  <a:gd name="T24" fmla="*/ 42 w 361"/>
                  <a:gd name="T25" fmla="*/ 134 h 311"/>
                  <a:gd name="T26" fmla="*/ 51 w 361"/>
                  <a:gd name="T27" fmla="*/ 143 h 311"/>
                  <a:gd name="T28" fmla="*/ 51 w 361"/>
                  <a:gd name="T29" fmla="*/ 151 h 311"/>
                  <a:gd name="T30" fmla="*/ 59 w 361"/>
                  <a:gd name="T31" fmla="*/ 151 h 311"/>
                  <a:gd name="T32" fmla="*/ 67 w 361"/>
                  <a:gd name="T33" fmla="*/ 168 h 311"/>
                  <a:gd name="T34" fmla="*/ 76 w 361"/>
                  <a:gd name="T35" fmla="*/ 168 h 311"/>
                  <a:gd name="T36" fmla="*/ 84 w 361"/>
                  <a:gd name="T37" fmla="*/ 185 h 311"/>
                  <a:gd name="T38" fmla="*/ 76 w 361"/>
                  <a:gd name="T39" fmla="*/ 193 h 311"/>
                  <a:gd name="T40" fmla="*/ 84 w 361"/>
                  <a:gd name="T41" fmla="*/ 210 h 311"/>
                  <a:gd name="T42" fmla="*/ 93 w 361"/>
                  <a:gd name="T43" fmla="*/ 227 h 311"/>
                  <a:gd name="T44" fmla="*/ 101 w 361"/>
                  <a:gd name="T45" fmla="*/ 227 h 311"/>
                  <a:gd name="T46" fmla="*/ 109 w 361"/>
                  <a:gd name="T47" fmla="*/ 235 h 311"/>
                  <a:gd name="T48" fmla="*/ 118 w 361"/>
                  <a:gd name="T49" fmla="*/ 243 h 311"/>
                  <a:gd name="T50" fmla="*/ 126 w 361"/>
                  <a:gd name="T51" fmla="*/ 260 h 311"/>
                  <a:gd name="T52" fmla="*/ 143 w 361"/>
                  <a:gd name="T53" fmla="*/ 285 h 311"/>
                  <a:gd name="T54" fmla="*/ 151 w 361"/>
                  <a:gd name="T55" fmla="*/ 294 h 311"/>
                  <a:gd name="T56" fmla="*/ 160 w 361"/>
                  <a:gd name="T57" fmla="*/ 285 h 311"/>
                  <a:gd name="T58" fmla="*/ 168 w 361"/>
                  <a:gd name="T59" fmla="*/ 277 h 311"/>
                  <a:gd name="T60" fmla="*/ 202 w 361"/>
                  <a:gd name="T61" fmla="*/ 285 h 311"/>
                  <a:gd name="T62" fmla="*/ 244 w 361"/>
                  <a:gd name="T63" fmla="*/ 260 h 311"/>
                  <a:gd name="T64" fmla="*/ 361 w 361"/>
                  <a:gd name="T65" fmla="*/ 176 h 311"/>
                  <a:gd name="T66" fmla="*/ 303 w 361"/>
                  <a:gd name="T67" fmla="*/ 176 h 311"/>
                  <a:gd name="T68" fmla="*/ 294 w 361"/>
                  <a:gd name="T69" fmla="*/ 151 h 311"/>
                  <a:gd name="T70" fmla="*/ 294 w 361"/>
                  <a:gd name="T71" fmla="*/ 151 h 311"/>
                  <a:gd name="T72" fmla="*/ 294 w 361"/>
                  <a:gd name="T73" fmla="*/ 143 h 311"/>
                  <a:gd name="T74" fmla="*/ 286 w 361"/>
                  <a:gd name="T75" fmla="*/ 143 h 311"/>
                  <a:gd name="T76" fmla="*/ 277 w 361"/>
                  <a:gd name="T77" fmla="*/ 134 h 311"/>
                  <a:gd name="T78" fmla="*/ 269 w 361"/>
                  <a:gd name="T79" fmla="*/ 117 h 311"/>
                  <a:gd name="T80" fmla="*/ 269 w 361"/>
                  <a:gd name="T81" fmla="*/ 109 h 311"/>
                  <a:gd name="T82" fmla="*/ 261 w 361"/>
                  <a:gd name="T83" fmla="*/ 100 h 311"/>
                  <a:gd name="T84" fmla="*/ 252 w 361"/>
                  <a:gd name="T85" fmla="*/ 92 h 311"/>
                  <a:gd name="T86" fmla="*/ 252 w 361"/>
                  <a:gd name="T87" fmla="*/ 84 h 311"/>
                  <a:gd name="T88" fmla="*/ 244 w 361"/>
                  <a:gd name="T89" fmla="*/ 84 h 311"/>
                  <a:gd name="T90" fmla="*/ 235 w 361"/>
                  <a:gd name="T91" fmla="*/ 67 h 311"/>
                  <a:gd name="T92" fmla="*/ 235 w 361"/>
                  <a:gd name="T93" fmla="*/ 67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61" h="311">
                    <a:moveTo>
                      <a:pt x="235" y="67"/>
                    </a:moveTo>
                    <a:lnTo>
                      <a:pt x="219" y="67"/>
                    </a:lnTo>
                    <a:lnTo>
                      <a:pt x="219" y="67"/>
                    </a:lnTo>
                    <a:lnTo>
                      <a:pt x="202" y="58"/>
                    </a:lnTo>
                    <a:lnTo>
                      <a:pt x="168" y="58"/>
                    </a:lnTo>
                    <a:lnTo>
                      <a:pt x="84" y="0"/>
                    </a:lnTo>
                    <a:lnTo>
                      <a:pt x="67" y="0"/>
                    </a:lnTo>
                    <a:lnTo>
                      <a:pt x="67" y="8"/>
                    </a:lnTo>
                    <a:lnTo>
                      <a:pt x="42" y="16"/>
                    </a:lnTo>
                    <a:lnTo>
                      <a:pt x="59" y="33"/>
                    </a:lnTo>
                    <a:lnTo>
                      <a:pt x="51" y="42"/>
                    </a:lnTo>
                    <a:lnTo>
                      <a:pt x="51" y="50"/>
                    </a:lnTo>
                    <a:lnTo>
                      <a:pt x="34" y="50"/>
                    </a:lnTo>
                    <a:lnTo>
                      <a:pt x="25" y="67"/>
                    </a:lnTo>
                    <a:lnTo>
                      <a:pt x="9" y="58"/>
                    </a:lnTo>
                    <a:lnTo>
                      <a:pt x="0" y="58"/>
                    </a:lnTo>
                    <a:lnTo>
                      <a:pt x="0" y="67"/>
                    </a:lnTo>
                    <a:lnTo>
                      <a:pt x="0" y="75"/>
                    </a:lnTo>
                    <a:lnTo>
                      <a:pt x="0" y="75"/>
                    </a:lnTo>
                    <a:lnTo>
                      <a:pt x="0" y="84"/>
                    </a:lnTo>
                    <a:lnTo>
                      <a:pt x="0" y="75"/>
                    </a:lnTo>
                    <a:lnTo>
                      <a:pt x="0" y="84"/>
                    </a:lnTo>
                    <a:lnTo>
                      <a:pt x="9" y="75"/>
                    </a:lnTo>
                    <a:lnTo>
                      <a:pt x="9" y="84"/>
                    </a:lnTo>
                    <a:lnTo>
                      <a:pt x="9" y="84"/>
                    </a:lnTo>
                    <a:lnTo>
                      <a:pt x="17" y="92"/>
                    </a:lnTo>
                    <a:lnTo>
                      <a:pt x="17" y="92"/>
                    </a:lnTo>
                    <a:lnTo>
                      <a:pt x="17" y="92"/>
                    </a:lnTo>
                    <a:lnTo>
                      <a:pt x="17" y="100"/>
                    </a:lnTo>
                    <a:lnTo>
                      <a:pt x="25" y="100"/>
                    </a:lnTo>
                    <a:lnTo>
                      <a:pt x="25" y="100"/>
                    </a:lnTo>
                    <a:lnTo>
                      <a:pt x="34" y="109"/>
                    </a:lnTo>
                    <a:lnTo>
                      <a:pt x="34" y="117"/>
                    </a:lnTo>
                    <a:lnTo>
                      <a:pt x="34" y="117"/>
                    </a:lnTo>
                    <a:lnTo>
                      <a:pt x="34" y="117"/>
                    </a:lnTo>
                    <a:lnTo>
                      <a:pt x="34" y="117"/>
                    </a:lnTo>
                    <a:lnTo>
                      <a:pt x="34" y="126"/>
                    </a:lnTo>
                    <a:lnTo>
                      <a:pt x="42" y="126"/>
                    </a:lnTo>
                    <a:lnTo>
                      <a:pt x="42" y="134"/>
                    </a:lnTo>
                    <a:lnTo>
                      <a:pt x="51" y="134"/>
                    </a:lnTo>
                    <a:lnTo>
                      <a:pt x="51" y="143"/>
                    </a:lnTo>
                    <a:lnTo>
                      <a:pt x="51" y="143"/>
                    </a:lnTo>
                    <a:lnTo>
                      <a:pt x="51" y="143"/>
                    </a:lnTo>
                    <a:lnTo>
                      <a:pt x="51" y="151"/>
                    </a:lnTo>
                    <a:lnTo>
                      <a:pt x="51" y="151"/>
                    </a:lnTo>
                    <a:lnTo>
                      <a:pt x="51" y="151"/>
                    </a:lnTo>
                    <a:lnTo>
                      <a:pt x="59" y="151"/>
                    </a:lnTo>
                    <a:lnTo>
                      <a:pt x="59" y="151"/>
                    </a:lnTo>
                    <a:lnTo>
                      <a:pt x="67" y="159"/>
                    </a:lnTo>
                    <a:lnTo>
                      <a:pt x="67" y="159"/>
                    </a:lnTo>
                    <a:lnTo>
                      <a:pt x="67" y="168"/>
                    </a:lnTo>
                    <a:lnTo>
                      <a:pt x="76" y="168"/>
                    </a:lnTo>
                    <a:lnTo>
                      <a:pt x="76" y="168"/>
                    </a:lnTo>
                    <a:lnTo>
                      <a:pt x="76" y="168"/>
                    </a:lnTo>
                    <a:lnTo>
                      <a:pt x="76" y="176"/>
                    </a:lnTo>
                    <a:lnTo>
                      <a:pt x="76" y="176"/>
                    </a:lnTo>
                    <a:lnTo>
                      <a:pt x="84" y="185"/>
                    </a:lnTo>
                    <a:lnTo>
                      <a:pt x="84" y="185"/>
                    </a:lnTo>
                    <a:lnTo>
                      <a:pt x="76" y="193"/>
                    </a:lnTo>
                    <a:lnTo>
                      <a:pt x="76" y="193"/>
                    </a:lnTo>
                    <a:lnTo>
                      <a:pt x="76" y="193"/>
                    </a:lnTo>
                    <a:lnTo>
                      <a:pt x="84" y="201"/>
                    </a:lnTo>
                    <a:lnTo>
                      <a:pt x="84" y="210"/>
                    </a:lnTo>
                    <a:lnTo>
                      <a:pt x="84" y="210"/>
                    </a:lnTo>
                    <a:lnTo>
                      <a:pt x="84" y="218"/>
                    </a:lnTo>
                    <a:lnTo>
                      <a:pt x="93" y="227"/>
                    </a:lnTo>
                    <a:lnTo>
                      <a:pt x="101" y="227"/>
                    </a:lnTo>
                    <a:lnTo>
                      <a:pt x="101" y="227"/>
                    </a:lnTo>
                    <a:lnTo>
                      <a:pt x="101" y="227"/>
                    </a:lnTo>
                    <a:lnTo>
                      <a:pt x="109" y="227"/>
                    </a:lnTo>
                    <a:lnTo>
                      <a:pt x="109" y="235"/>
                    </a:lnTo>
                    <a:lnTo>
                      <a:pt x="109" y="235"/>
                    </a:lnTo>
                    <a:lnTo>
                      <a:pt x="118" y="235"/>
                    </a:lnTo>
                    <a:lnTo>
                      <a:pt x="118" y="243"/>
                    </a:lnTo>
                    <a:lnTo>
                      <a:pt x="118" y="243"/>
                    </a:lnTo>
                    <a:lnTo>
                      <a:pt x="118" y="260"/>
                    </a:lnTo>
                    <a:lnTo>
                      <a:pt x="126" y="260"/>
                    </a:lnTo>
                    <a:lnTo>
                      <a:pt x="126" y="260"/>
                    </a:lnTo>
                    <a:lnTo>
                      <a:pt x="135" y="277"/>
                    </a:lnTo>
                    <a:lnTo>
                      <a:pt x="143" y="277"/>
                    </a:lnTo>
                    <a:lnTo>
                      <a:pt x="143" y="285"/>
                    </a:lnTo>
                    <a:lnTo>
                      <a:pt x="143" y="285"/>
                    </a:lnTo>
                    <a:lnTo>
                      <a:pt x="151" y="294"/>
                    </a:lnTo>
                    <a:lnTo>
                      <a:pt x="151" y="294"/>
                    </a:lnTo>
                    <a:lnTo>
                      <a:pt x="160" y="294"/>
                    </a:lnTo>
                    <a:lnTo>
                      <a:pt x="160" y="294"/>
                    </a:lnTo>
                    <a:lnTo>
                      <a:pt x="160" y="285"/>
                    </a:lnTo>
                    <a:lnTo>
                      <a:pt x="160" y="285"/>
                    </a:lnTo>
                    <a:lnTo>
                      <a:pt x="160" y="277"/>
                    </a:lnTo>
                    <a:lnTo>
                      <a:pt x="168" y="277"/>
                    </a:lnTo>
                    <a:lnTo>
                      <a:pt x="168" y="277"/>
                    </a:lnTo>
                    <a:lnTo>
                      <a:pt x="185" y="277"/>
                    </a:lnTo>
                    <a:lnTo>
                      <a:pt x="202" y="285"/>
                    </a:lnTo>
                    <a:lnTo>
                      <a:pt x="210" y="294"/>
                    </a:lnTo>
                    <a:lnTo>
                      <a:pt x="210" y="311"/>
                    </a:lnTo>
                    <a:lnTo>
                      <a:pt x="244" y="260"/>
                    </a:lnTo>
                    <a:lnTo>
                      <a:pt x="361" y="227"/>
                    </a:lnTo>
                    <a:lnTo>
                      <a:pt x="361" y="193"/>
                    </a:lnTo>
                    <a:lnTo>
                      <a:pt x="361" y="176"/>
                    </a:lnTo>
                    <a:lnTo>
                      <a:pt x="361" y="176"/>
                    </a:lnTo>
                    <a:lnTo>
                      <a:pt x="353" y="185"/>
                    </a:lnTo>
                    <a:lnTo>
                      <a:pt x="303" y="176"/>
                    </a:lnTo>
                    <a:lnTo>
                      <a:pt x="303" y="159"/>
                    </a:lnTo>
                    <a:lnTo>
                      <a:pt x="294" y="159"/>
                    </a:lnTo>
                    <a:lnTo>
                      <a:pt x="294" y="151"/>
                    </a:lnTo>
                    <a:lnTo>
                      <a:pt x="294" y="151"/>
                    </a:lnTo>
                    <a:lnTo>
                      <a:pt x="294" y="151"/>
                    </a:lnTo>
                    <a:lnTo>
                      <a:pt x="294" y="151"/>
                    </a:lnTo>
                    <a:lnTo>
                      <a:pt x="294" y="143"/>
                    </a:lnTo>
                    <a:lnTo>
                      <a:pt x="294" y="143"/>
                    </a:lnTo>
                    <a:lnTo>
                      <a:pt x="294" y="143"/>
                    </a:lnTo>
                    <a:lnTo>
                      <a:pt x="294" y="143"/>
                    </a:lnTo>
                    <a:lnTo>
                      <a:pt x="286" y="143"/>
                    </a:lnTo>
                    <a:lnTo>
                      <a:pt x="286" y="143"/>
                    </a:lnTo>
                    <a:lnTo>
                      <a:pt x="286" y="134"/>
                    </a:lnTo>
                    <a:lnTo>
                      <a:pt x="277" y="143"/>
                    </a:lnTo>
                    <a:lnTo>
                      <a:pt x="277" y="134"/>
                    </a:lnTo>
                    <a:lnTo>
                      <a:pt x="277" y="134"/>
                    </a:lnTo>
                    <a:lnTo>
                      <a:pt x="269" y="117"/>
                    </a:lnTo>
                    <a:lnTo>
                      <a:pt x="269" y="117"/>
                    </a:lnTo>
                    <a:lnTo>
                      <a:pt x="269" y="117"/>
                    </a:lnTo>
                    <a:lnTo>
                      <a:pt x="269" y="117"/>
                    </a:lnTo>
                    <a:lnTo>
                      <a:pt x="269" y="109"/>
                    </a:lnTo>
                    <a:lnTo>
                      <a:pt x="269" y="100"/>
                    </a:lnTo>
                    <a:lnTo>
                      <a:pt x="261" y="100"/>
                    </a:lnTo>
                    <a:lnTo>
                      <a:pt x="261" y="100"/>
                    </a:lnTo>
                    <a:lnTo>
                      <a:pt x="252" y="92"/>
                    </a:lnTo>
                    <a:lnTo>
                      <a:pt x="252" y="92"/>
                    </a:lnTo>
                    <a:lnTo>
                      <a:pt x="252" y="92"/>
                    </a:lnTo>
                    <a:lnTo>
                      <a:pt x="252" y="84"/>
                    </a:lnTo>
                    <a:lnTo>
                      <a:pt x="252" y="84"/>
                    </a:lnTo>
                    <a:lnTo>
                      <a:pt x="252" y="84"/>
                    </a:lnTo>
                    <a:lnTo>
                      <a:pt x="252" y="84"/>
                    </a:lnTo>
                    <a:lnTo>
                      <a:pt x="252" y="84"/>
                    </a:lnTo>
                    <a:lnTo>
                      <a:pt x="244" y="84"/>
                    </a:lnTo>
                    <a:lnTo>
                      <a:pt x="244" y="75"/>
                    </a:lnTo>
                    <a:lnTo>
                      <a:pt x="235" y="67"/>
                    </a:lnTo>
                    <a:lnTo>
                      <a:pt x="235" y="67"/>
                    </a:lnTo>
                    <a:lnTo>
                      <a:pt x="235" y="67"/>
                    </a:lnTo>
                    <a:lnTo>
                      <a:pt x="235" y="67"/>
                    </a:lnTo>
                    <a:lnTo>
                      <a:pt x="235" y="67"/>
                    </a:lnTo>
                    <a:close/>
                  </a:path>
                </a:pathLst>
              </a:custGeom>
              <a:grpFill/>
              <a:ln w="0">
                <a:solidFill>
                  <a:srgbClr val="B2B2B2"/>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479" name="Freeform 179">
                <a:extLst>
                  <a:ext uri="{FF2B5EF4-FFF2-40B4-BE49-F238E27FC236}">
                    <a16:creationId xmlns:a16="http://schemas.microsoft.com/office/drawing/2014/main" id="{FC8E508D-3BB6-5E03-549F-FAB3131357CD}"/>
                  </a:ext>
                </a:extLst>
              </p:cNvPr>
              <p:cNvSpPr>
                <a:spLocks noEditPoints="1"/>
              </p:cNvSpPr>
              <p:nvPr/>
            </p:nvSpPr>
            <p:spPr bwMode="auto">
              <a:xfrm>
                <a:off x="4552082" y="3716766"/>
                <a:ext cx="286967" cy="244829"/>
              </a:xfrm>
              <a:custGeom>
                <a:avLst/>
                <a:gdLst>
                  <a:gd name="T0" fmla="*/ 0 w 286"/>
                  <a:gd name="T1" fmla="*/ 109 h 244"/>
                  <a:gd name="T2" fmla="*/ 17 w 286"/>
                  <a:gd name="T3" fmla="*/ 118 h 244"/>
                  <a:gd name="T4" fmla="*/ 33 w 286"/>
                  <a:gd name="T5" fmla="*/ 126 h 244"/>
                  <a:gd name="T6" fmla="*/ 42 w 286"/>
                  <a:gd name="T7" fmla="*/ 126 h 244"/>
                  <a:gd name="T8" fmla="*/ 50 w 286"/>
                  <a:gd name="T9" fmla="*/ 118 h 244"/>
                  <a:gd name="T10" fmla="*/ 67 w 286"/>
                  <a:gd name="T11" fmla="*/ 50 h 244"/>
                  <a:gd name="T12" fmla="*/ 75 w 286"/>
                  <a:gd name="T13" fmla="*/ 84 h 244"/>
                  <a:gd name="T14" fmla="*/ 92 w 286"/>
                  <a:gd name="T15" fmla="*/ 84 h 244"/>
                  <a:gd name="T16" fmla="*/ 109 w 286"/>
                  <a:gd name="T17" fmla="*/ 67 h 244"/>
                  <a:gd name="T18" fmla="*/ 126 w 286"/>
                  <a:gd name="T19" fmla="*/ 59 h 244"/>
                  <a:gd name="T20" fmla="*/ 143 w 286"/>
                  <a:gd name="T21" fmla="*/ 67 h 244"/>
                  <a:gd name="T22" fmla="*/ 160 w 286"/>
                  <a:gd name="T23" fmla="*/ 67 h 244"/>
                  <a:gd name="T24" fmla="*/ 160 w 286"/>
                  <a:gd name="T25" fmla="*/ 50 h 244"/>
                  <a:gd name="T26" fmla="*/ 176 w 286"/>
                  <a:gd name="T27" fmla="*/ 42 h 244"/>
                  <a:gd name="T28" fmla="*/ 185 w 286"/>
                  <a:gd name="T29" fmla="*/ 34 h 244"/>
                  <a:gd name="T30" fmla="*/ 185 w 286"/>
                  <a:gd name="T31" fmla="*/ 17 h 244"/>
                  <a:gd name="T32" fmla="*/ 193 w 286"/>
                  <a:gd name="T33" fmla="*/ 17 h 244"/>
                  <a:gd name="T34" fmla="*/ 210 w 286"/>
                  <a:gd name="T35" fmla="*/ 8 h 244"/>
                  <a:gd name="T36" fmla="*/ 218 w 286"/>
                  <a:gd name="T37" fmla="*/ 0 h 244"/>
                  <a:gd name="T38" fmla="*/ 235 w 286"/>
                  <a:gd name="T39" fmla="*/ 0 h 244"/>
                  <a:gd name="T40" fmla="*/ 244 w 286"/>
                  <a:gd name="T41" fmla="*/ 0 h 244"/>
                  <a:gd name="T42" fmla="*/ 260 w 286"/>
                  <a:gd name="T43" fmla="*/ 8 h 244"/>
                  <a:gd name="T44" fmla="*/ 269 w 286"/>
                  <a:gd name="T45" fmla="*/ 34 h 244"/>
                  <a:gd name="T46" fmla="*/ 269 w 286"/>
                  <a:gd name="T47" fmla="*/ 59 h 244"/>
                  <a:gd name="T48" fmla="*/ 252 w 286"/>
                  <a:gd name="T49" fmla="*/ 67 h 244"/>
                  <a:gd name="T50" fmla="*/ 252 w 286"/>
                  <a:gd name="T51" fmla="*/ 84 h 244"/>
                  <a:gd name="T52" fmla="*/ 269 w 286"/>
                  <a:gd name="T53" fmla="*/ 84 h 244"/>
                  <a:gd name="T54" fmla="*/ 286 w 286"/>
                  <a:gd name="T55" fmla="*/ 84 h 244"/>
                  <a:gd name="T56" fmla="*/ 277 w 286"/>
                  <a:gd name="T57" fmla="*/ 101 h 244"/>
                  <a:gd name="T58" fmla="*/ 269 w 286"/>
                  <a:gd name="T59" fmla="*/ 126 h 244"/>
                  <a:gd name="T60" fmla="*/ 252 w 286"/>
                  <a:gd name="T61" fmla="*/ 135 h 244"/>
                  <a:gd name="T62" fmla="*/ 244 w 286"/>
                  <a:gd name="T63" fmla="*/ 143 h 244"/>
                  <a:gd name="T64" fmla="*/ 227 w 286"/>
                  <a:gd name="T65" fmla="*/ 177 h 244"/>
                  <a:gd name="T66" fmla="*/ 202 w 286"/>
                  <a:gd name="T67" fmla="*/ 202 h 244"/>
                  <a:gd name="T68" fmla="*/ 176 w 286"/>
                  <a:gd name="T69" fmla="*/ 210 h 244"/>
                  <a:gd name="T70" fmla="*/ 160 w 286"/>
                  <a:gd name="T71" fmla="*/ 219 h 244"/>
                  <a:gd name="T72" fmla="*/ 151 w 286"/>
                  <a:gd name="T73" fmla="*/ 227 h 244"/>
                  <a:gd name="T74" fmla="*/ 134 w 286"/>
                  <a:gd name="T75" fmla="*/ 227 h 244"/>
                  <a:gd name="T76" fmla="*/ 109 w 286"/>
                  <a:gd name="T77" fmla="*/ 227 h 244"/>
                  <a:gd name="T78" fmla="*/ 92 w 286"/>
                  <a:gd name="T79" fmla="*/ 227 h 244"/>
                  <a:gd name="T80" fmla="*/ 84 w 286"/>
                  <a:gd name="T81" fmla="*/ 236 h 244"/>
                  <a:gd name="T82" fmla="*/ 67 w 286"/>
                  <a:gd name="T83" fmla="*/ 236 h 244"/>
                  <a:gd name="T84" fmla="*/ 50 w 286"/>
                  <a:gd name="T85" fmla="*/ 236 h 244"/>
                  <a:gd name="T86" fmla="*/ 33 w 286"/>
                  <a:gd name="T87" fmla="*/ 227 h 244"/>
                  <a:gd name="T88" fmla="*/ 25 w 286"/>
                  <a:gd name="T89" fmla="*/ 227 h 244"/>
                  <a:gd name="T90" fmla="*/ 25 w 286"/>
                  <a:gd name="T91" fmla="*/ 227 h 244"/>
                  <a:gd name="T92" fmla="*/ 17 w 286"/>
                  <a:gd name="T93" fmla="*/ 202 h 244"/>
                  <a:gd name="T94" fmla="*/ 25 w 286"/>
                  <a:gd name="T95" fmla="*/ 193 h 244"/>
                  <a:gd name="T96" fmla="*/ 17 w 286"/>
                  <a:gd name="T97" fmla="*/ 168 h 244"/>
                  <a:gd name="T98" fmla="*/ 8 w 286"/>
                  <a:gd name="T99" fmla="*/ 126 h 244"/>
                  <a:gd name="T100" fmla="*/ 185 w 286"/>
                  <a:gd name="T101" fmla="*/ 151 h 244"/>
                  <a:gd name="T102" fmla="*/ 202 w 286"/>
                  <a:gd name="T103" fmla="*/ 160 h 244"/>
                  <a:gd name="T104" fmla="*/ 210 w 286"/>
                  <a:gd name="T105" fmla="*/ 143 h 244"/>
                  <a:gd name="T106" fmla="*/ 210 w 286"/>
                  <a:gd name="T107" fmla="*/ 143 h 244"/>
                  <a:gd name="T108" fmla="*/ 210 w 286"/>
                  <a:gd name="T109" fmla="*/ 118 h 244"/>
                  <a:gd name="T110" fmla="*/ 202 w 286"/>
                  <a:gd name="T111" fmla="*/ 118 h 244"/>
                  <a:gd name="T112" fmla="*/ 185 w 286"/>
                  <a:gd name="T113" fmla="*/ 126 h 244"/>
                  <a:gd name="T114" fmla="*/ 185 w 286"/>
                  <a:gd name="T115" fmla="*/ 143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86" h="244">
                    <a:moveTo>
                      <a:pt x="0" y="118"/>
                    </a:moveTo>
                    <a:lnTo>
                      <a:pt x="0" y="118"/>
                    </a:lnTo>
                    <a:lnTo>
                      <a:pt x="8" y="118"/>
                    </a:lnTo>
                    <a:lnTo>
                      <a:pt x="8" y="109"/>
                    </a:lnTo>
                    <a:lnTo>
                      <a:pt x="0" y="109"/>
                    </a:lnTo>
                    <a:lnTo>
                      <a:pt x="8" y="109"/>
                    </a:lnTo>
                    <a:lnTo>
                      <a:pt x="8" y="109"/>
                    </a:lnTo>
                    <a:lnTo>
                      <a:pt x="8" y="109"/>
                    </a:lnTo>
                    <a:lnTo>
                      <a:pt x="17" y="109"/>
                    </a:lnTo>
                    <a:lnTo>
                      <a:pt x="17" y="118"/>
                    </a:lnTo>
                    <a:lnTo>
                      <a:pt x="17" y="118"/>
                    </a:lnTo>
                    <a:lnTo>
                      <a:pt x="25" y="118"/>
                    </a:lnTo>
                    <a:lnTo>
                      <a:pt x="25" y="126"/>
                    </a:lnTo>
                    <a:lnTo>
                      <a:pt x="25" y="126"/>
                    </a:lnTo>
                    <a:lnTo>
                      <a:pt x="33" y="126"/>
                    </a:lnTo>
                    <a:lnTo>
                      <a:pt x="33" y="126"/>
                    </a:lnTo>
                    <a:lnTo>
                      <a:pt x="33" y="126"/>
                    </a:lnTo>
                    <a:lnTo>
                      <a:pt x="33" y="126"/>
                    </a:lnTo>
                    <a:lnTo>
                      <a:pt x="42" y="126"/>
                    </a:lnTo>
                    <a:lnTo>
                      <a:pt x="42" y="126"/>
                    </a:lnTo>
                    <a:lnTo>
                      <a:pt x="42" y="126"/>
                    </a:lnTo>
                    <a:lnTo>
                      <a:pt x="42" y="118"/>
                    </a:lnTo>
                    <a:lnTo>
                      <a:pt x="42" y="118"/>
                    </a:lnTo>
                    <a:lnTo>
                      <a:pt x="50" y="118"/>
                    </a:lnTo>
                    <a:lnTo>
                      <a:pt x="50" y="118"/>
                    </a:lnTo>
                    <a:lnTo>
                      <a:pt x="50" y="109"/>
                    </a:lnTo>
                    <a:lnTo>
                      <a:pt x="59" y="109"/>
                    </a:lnTo>
                    <a:lnTo>
                      <a:pt x="59" y="109"/>
                    </a:lnTo>
                    <a:lnTo>
                      <a:pt x="67" y="50"/>
                    </a:lnTo>
                    <a:lnTo>
                      <a:pt x="67" y="50"/>
                    </a:lnTo>
                    <a:lnTo>
                      <a:pt x="67" y="59"/>
                    </a:lnTo>
                    <a:lnTo>
                      <a:pt x="75" y="67"/>
                    </a:lnTo>
                    <a:lnTo>
                      <a:pt x="75" y="76"/>
                    </a:lnTo>
                    <a:lnTo>
                      <a:pt x="75" y="76"/>
                    </a:lnTo>
                    <a:lnTo>
                      <a:pt x="75" y="84"/>
                    </a:lnTo>
                    <a:lnTo>
                      <a:pt x="75" y="84"/>
                    </a:lnTo>
                    <a:lnTo>
                      <a:pt x="84" y="84"/>
                    </a:lnTo>
                    <a:lnTo>
                      <a:pt x="84" y="84"/>
                    </a:lnTo>
                    <a:lnTo>
                      <a:pt x="92" y="84"/>
                    </a:lnTo>
                    <a:lnTo>
                      <a:pt x="92" y="84"/>
                    </a:lnTo>
                    <a:lnTo>
                      <a:pt x="92" y="76"/>
                    </a:lnTo>
                    <a:lnTo>
                      <a:pt x="101" y="76"/>
                    </a:lnTo>
                    <a:lnTo>
                      <a:pt x="101" y="76"/>
                    </a:lnTo>
                    <a:lnTo>
                      <a:pt x="109" y="76"/>
                    </a:lnTo>
                    <a:lnTo>
                      <a:pt x="109" y="67"/>
                    </a:lnTo>
                    <a:lnTo>
                      <a:pt x="109" y="59"/>
                    </a:lnTo>
                    <a:lnTo>
                      <a:pt x="117" y="59"/>
                    </a:lnTo>
                    <a:lnTo>
                      <a:pt x="117" y="59"/>
                    </a:lnTo>
                    <a:lnTo>
                      <a:pt x="126" y="59"/>
                    </a:lnTo>
                    <a:lnTo>
                      <a:pt x="126" y="59"/>
                    </a:lnTo>
                    <a:lnTo>
                      <a:pt x="134" y="59"/>
                    </a:lnTo>
                    <a:lnTo>
                      <a:pt x="134" y="67"/>
                    </a:lnTo>
                    <a:lnTo>
                      <a:pt x="143" y="67"/>
                    </a:lnTo>
                    <a:lnTo>
                      <a:pt x="143" y="67"/>
                    </a:lnTo>
                    <a:lnTo>
                      <a:pt x="143" y="67"/>
                    </a:lnTo>
                    <a:lnTo>
                      <a:pt x="151" y="67"/>
                    </a:lnTo>
                    <a:lnTo>
                      <a:pt x="151" y="67"/>
                    </a:lnTo>
                    <a:lnTo>
                      <a:pt x="151" y="67"/>
                    </a:lnTo>
                    <a:lnTo>
                      <a:pt x="160" y="67"/>
                    </a:lnTo>
                    <a:lnTo>
                      <a:pt x="160" y="67"/>
                    </a:lnTo>
                    <a:lnTo>
                      <a:pt x="160" y="59"/>
                    </a:lnTo>
                    <a:lnTo>
                      <a:pt x="160" y="59"/>
                    </a:lnTo>
                    <a:lnTo>
                      <a:pt x="160" y="59"/>
                    </a:lnTo>
                    <a:lnTo>
                      <a:pt x="160" y="59"/>
                    </a:lnTo>
                    <a:lnTo>
                      <a:pt x="160" y="50"/>
                    </a:lnTo>
                    <a:lnTo>
                      <a:pt x="160" y="50"/>
                    </a:lnTo>
                    <a:lnTo>
                      <a:pt x="168" y="50"/>
                    </a:lnTo>
                    <a:lnTo>
                      <a:pt x="168" y="42"/>
                    </a:lnTo>
                    <a:lnTo>
                      <a:pt x="176" y="42"/>
                    </a:lnTo>
                    <a:lnTo>
                      <a:pt x="176" y="42"/>
                    </a:lnTo>
                    <a:lnTo>
                      <a:pt x="176" y="42"/>
                    </a:lnTo>
                    <a:lnTo>
                      <a:pt x="176" y="42"/>
                    </a:lnTo>
                    <a:lnTo>
                      <a:pt x="176" y="42"/>
                    </a:lnTo>
                    <a:lnTo>
                      <a:pt x="176" y="34"/>
                    </a:lnTo>
                    <a:lnTo>
                      <a:pt x="185" y="34"/>
                    </a:lnTo>
                    <a:lnTo>
                      <a:pt x="185" y="34"/>
                    </a:lnTo>
                    <a:lnTo>
                      <a:pt x="185" y="34"/>
                    </a:lnTo>
                    <a:lnTo>
                      <a:pt x="185" y="34"/>
                    </a:lnTo>
                    <a:lnTo>
                      <a:pt x="185" y="25"/>
                    </a:lnTo>
                    <a:lnTo>
                      <a:pt x="185" y="17"/>
                    </a:lnTo>
                    <a:lnTo>
                      <a:pt x="193" y="17"/>
                    </a:lnTo>
                    <a:lnTo>
                      <a:pt x="193" y="17"/>
                    </a:lnTo>
                    <a:lnTo>
                      <a:pt x="193" y="17"/>
                    </a:lnTo>
                    <a:lnTo>
                      <a:pt x="193" y="17"/>
                    </a:lnTo>
                    <a:lnTo>
                      <a:pt x="193" y="17"/>
                    </a:lnTo>
                    <a:lnTo>
                      <a:pt x="202" y="17"/>
                    </a:lnTo>
                    <a:lnTo>
                      <a:pt x="202" y="8"/>
                    </a:lnTo>
                    <a:lnTo>
                      <a:pt x="202" y="8"/>
                    </a:lnTo>
                    <a:lnTo>
                      <a:pt x="210" y="8"/>
                    </a:lnTo>
                    <a:lnTo>
                      <a:pt x="210" y="8"/>
                    </a:lnTo>
                    <a:lnTo>
                      <a:pt x="210" y="8"/>
                    </a:lnTo>
                    <a:lnTo>
                      <a:pt x="210" y="8"/>
                    </a:lnTo>
                    <a:lnTo>
                      <a:pt x="218" y="8"/>
                    </a:lnTo>
                    <a:lnTo>
                      <a:pt x="218" y="8"/>
                    </a:lnTo>
                    <a:lnTo>
                      <a:pt x="218" y="0"/>
                    </a:lnTo>
                    <a:lnTo>
                      <a:pt x="218" y="0"/>
                    </a:lnTo>
                    <a:lnTo>
                      <a:pt x="218" y="0"/>
                    </a:lnTo>
                    <a:lnTo>
                      <a:pt x="227" y="0"/>
                    </a:lnTo>
                    <a:lnTo>
                      <a:pt x="227" y="0"/>
                    </a:lnTo>
                    <a:lnTo>
                      <a:pt x="235" y="0"/>
                    </a:lnTo>
                    <a:lnTo>
                      <a:pt x="235" y="0"/>
                    </a:lnTo>
                    <a:lnTo>
                      <a:pt x="235" y="0"/>
                    </a:lnTo>
                    <a:lnTo>
                      <a:pt x="244" y="0"/>
                    </a:lnTo>
                    <a:lnTo>
                      <a:pt x="244" y="0"/>
                    </a:lnTo>
                    <a:lnTo>
                      <a:pt x="244" y="0"/>
                    </a:lnTo>
                    <a:lnTo>
                      <a:pt x="252" y="0"/>
                    </a:lnTo>
                    <a:lnTo>
                      <a:pt x="252" y="0"/>
                    </a:lnTo>
                    <a:lnTo>
                      <a:pt x="260" y="0"/>
                    </a:lnTo>
                    <a:lnTo>
                      <a:pt x="260" y="8"/>
                    </a:lnTo>
                    <a:lnTo>
                      <a:pt x="260" y="8"/>
                    </a:lnTo>
                    <a:lnTo>
                      <a:pt x="269" y="17"/>
                    </a:lnTo>
                    <a:lnTo>
                      <a:pt x="269" y="17"/>
                    </a:lnTo>
                    <a:lnTo>
                      <a:pt x="269" y="25"/>
                    </a:lnTo>
                    <a:lnTo>
                      <a:pt x="269" y="25"/>
                    </a:lnTo>
                    <a:lnTo>
                      <a:pt x="269" y="34"/>
                    </a:lnTo>
                    <a:lnTo>
                      <a:pt x="269" y="34"/>
                    </a:lnTo>
                    <a:lnTo>
                      <a:pt x="269" y="42"/>
                    </a:lnTo>
                    <a:lnTo>
                      <a:pt x="269" y="50"/>
                    </a:lnTo>
                    <a:lnTo>
                      <a:pt x="269" y="59"/>
                    </a:lnTo>
                    <a:lnTo>
                      <a:pt x="269" y="59"/>
                    </a:lnTo>
                    <a:lnTo>
                      <a:pt x="269" y="67"/>
                    </a:lnTo>
                    <a:lnTo>
                      <a:pt x="269" y="67"/>
                    </a:lnTo>
                    <a:lnTo>
                      <a:pt x="260" y="67"/>
                    </a:lnTo>
                    <a:lnTo>
                      <a:pt x="260" y="59"/>
                    </a:lnTo>
                    <a:lnTo>
                      <a:pt x="252" y="67"/>
                    </a:lnTo>
                    <a:lnTo>
                      <a:pt x="252" y="67"/>
                    </a:lnTo>
                    <a:lnTo>
                      <a:pt x="252" y="76"/>
                    </a:lnTo>
                    <a:lnTo>
                      <a:pt x="252" y="76"/>
                    </a:lnTo>
                    <a:lnTo>
                      <a:pt x="252" y="84"/>
                    </a:lnTo>
                    <a:lnTo>
                      <a:pt x="252" y="84"/>
                    </a:lnTo>
                    <a:lnTo>
                      <a:pt x="252" y="84"/>
                    </a:lnTo>
                    <a:lnTo>
                      <a:pt x="260" y="93"/>
                    </a:lnTo>
                    <a:lnTo>
                      <a:pt x="269" y="93"/>
                    </a:lnTo>
                    <a:lnTo>
                      <a:pt x="269" y="93"/>
                    </a:lnTo>
                    <a:lnTo>
                      <a:pt x="269" y="84"/>
                    </a:lnTo>
                    <a:lnTo>
                      <a:pt x="269" y="84"/>
                    </a:lnTo>
                    <a:lnTo>
                      <a:pt x="269" y="84"/>
                    </a:lnTo>
                    <a:lnTo>
                      <a:pt x="277" y="84"/>
                    </a:lnTo>
                    <a:lnTo>
                      <a:pt x="277" y="84"/>
                    </a:lnTo>
                    <a:lnTo>
                      <a:pt x="286" y="84"/>
                    </a:lnTo>
                    <a:lnTo>
                      <a:pt x="286" y="84"/>
                    </a:lnTo>
                    <a:lnTo>
                      <a:pt x="277" y="84"/>
                    </a:lnTo>
                    <a:lnTo>
                      <a:pt x="286" y="84"/>
                    </a:lnTo>
                    <a:lnTo>
                      <a:pt x="277" y="93"/>
                    </a:lnTo>
                    <a:lnTo>
                      <a:pt x="277" y="101"/>
                    </a:lnTo>
                    <a:lnTo>
                      <a:pt x="277" y="101"/>
                    </a:lnTo>
                    <a:lnTo>
                      <a:pt x="277" y="109"/>
                    </a:lnTo>
                    <a:lnTo>
                      <a:pt x="269" y="118"/>
                    </a:lnTo>
                    <a:lnTo>
                      <a:pt x="269" y="118"/>
                    </a:lnTo>
                    <a:lnTo>
                      <a:pt x="269" y="126"/>
                    </a:lnTo>
                    <a:lnTo>
                      <a:pt x="269" y="126"/>
                    </a:lnTo>
                    <a:lnTo>
                      <a:pt x="260" y="126"/>
                    </a:lnTo>
                    <a:lnTo>
                      <a:pt x="260" y="126"/>
                    </a:lnTo>
                    <a:lnTo>
                      <a:pt x="260" y="126"/>
                    </a:lnTo>
                    <a:lnTo>
                      <a:pt x="252" y="135"/>
                    </a:lnTo>
                    <a:lnTo>
                      <a:pt x="252" y="135"/>
                    </a:lnTo>
                    <a:lnTo>
                      <a:pt x="252" y="143"/>
                    </a:lnTo>
                    <a:lnTo>
                      <a:pt x="252" y="143"/>
                    </a:lnTo>
                    <a:lnTo>
                      <a:pt x="244" y="143"/>
                    </a:lnTo>
                    <a:lnTo>
                      <a:pt x="244" y="143"/>
                    </a:lnTo>
                    <a:lnTo>
                      <a:pt x="244" y="151"/>
                    </a:lnTo>
                    <a:lnTo>
                      <a:pt x="235" y="160"/>
                    </a:lnTo>
                    <a:lnTo>
                      <a:pt x="227" y="168"/>
                    </a:lnTo>
                    <a:lnTo>
                      <a:pt x="227" y="177"/>
                    </a:lnTo>
                    <a:lnTo>
                      <a:pt x="227" y="177"/>
                    </a:lnTo>
                    <a:lnTo>
                      <a:pt x="218" y="177"/>
                    </a:lnTo>
                    <a:lnTo>
                      <a:pt x="218" y="177"/>
                    </a:lnTo>
                    <a:lnTo>
                      <a:pt x="218" y="177"/>
                    </a:lnTo>
                    <a:lnTo>
                      <a:pt x="202" y="193"/>
                    </a:lnTo>
                    <a:lnTo>
                      <a:pt x="202" y="202"/>
                    </a:lnTo>
                    <a:lnTo>
                      <a:pt x="202" y="202"/>
                    </a:lnTo>
                    <a:lnTo>
                      <a:pt x="193" y="202"/>
                    </a:lnTo>
                    <a:lnTo>
                      <a:pt x="185" y="210"/>
                    </a:lnTo>
                    <a:lnTo>
                      <a:pt x="176" y="210"/>
                    </a:lnTo>
                    <a:lnTo>
                      <a:pt x="176" y="210"/>
                    </a:lnTo>
                    <a:lnTo>
                      <a:pt x="176" y="219"/>
                    </a:lnTo>
                    <a:lnTo>
                      <a:pt x="168" y="219"/>
                    </a:lnTo>
                    <a:lnTo>
                      <a:pt x="168" y="219"/>
                    </a:lnTo>
                    <a:lnTo>
                      <a:pt x="160" y="219"/>
                    </a:lnTo>
                    <a:lnTo>
                      <a:pt x="160" y="219"/>
                    </a:lnTo>
                    <a:lnTo>
                      <a:pt x="151" y="219"/>
                    </a:lnTo>
                    <a:lnTo>
                      <a:pt x="151" y="219"/>
                    </a:lnTo>
                    <a:lnTo>
                      <a:pt x="151" y="227"/>
                    </a:lnTo>
                    <a:lnTo>
                      <a:pt x="151" y="227"/>
                    </a:lnTo>
                    <a:lnTo>
                      <a:pt x="151" y="227"/>
                    </a:lnTo>
                    <a:lnTo>
                      <a:pt x="143" y="227"/>
                    </a:lnTo>
                    <a:lnTo>
                      <a:pt x="143" y="227"/>
                    </a:lnTo>
                    <a:lnTo>
                      <a:pt x="134" y="227"/>
                    </a:lnTo>
                    <a:lnTo>
                      <a:pt x="134" y="227"/>
                    </a:lnTo>
                    <a:lnTo>
                      <a:pt x="134" y="227"/>
                    </a:lnTo>
                    <a:lnTo>
                      <a:pt x="134" y="227"/>
                    </a:lnTo>
                    <a:lnTo>
                      <a:pt x="126" y="227"/>
                    </a:lnTo>
                    <a:lnTo>
                      <a:pt x="126" y="227"/>
                    </a:lnTo>
                    <a:lnTo>
                      <a:pt x="117" y="227"/>
                    </a:lnTo>
                    <a:lnTo>
                      <a:pt x="109" y="227"/>
                    </a:lnTo>
                    <a:lnTo>
                      <a:pt x="109" y="227"/>
                    </a:lnTo>
                    <a:lnTo>
                      <a:pt x="109" y="227"/>
                    </a:lnTo>
                    <a:lnTo>
                      <a:pt x="101" y="227"/>
                    </a:lnTo>
                    <a:lnTo>
                      <a:pt x="92" y="227"/>
                    </a:lnTo>
                    <a:lnTo>
                      <a:pt x="92" y="227"/>
                    </a:lnTo>
                    <a:lnTo>
                      <a:pt x="92" y="227"/>
                    </a:lnTo>
                    <a:lnTo>
                      <a:pt x="92" y="227"/>
                    </a:lnTo>
                    <a:lnTo>
                      <a:pt x="84" y="227"/>
                    </a:lnTo>
                    <a:lnTo>
                      <a:pt x="84" y="227"/>
                    </a:lnTo>
                    <a:lnTo>
                      <a:pt x="84" y="236"/>
                    </a:lnTo>
                    <a:lnTo>
                      <a:pt x="75" y="236"/>
                    </a:lnTo>
                    <a:lnTo>
                      <a:pt x="75" y="236"/>
                    </a:lnTo>
                    <a:lnTo>
                      <a:pt x="75" y="236"/>
                    </a:lnTo>
                    <a:lnTo>
                      <a:pt x="67" y="236"/>
                    </a:lnTo>
                    <a:lnTo>
                      <a:pt x="67" y="236"/>
                    </a:lnTo>
                    <a:lnTo>
                      <a:pt x="59" y="236"/>
                    </a:lnTo>
                    <a:lnTo>
                      <a:pt x="59" y="236"/>
                    </a:lnTo>
                    <a:lnTo>
                      <a:pt x="59" y="236"/>
                    </a:lnTo>
                    <a:lnTo>
                      <a:pt x="50" y="244"/>
                    </a:lnTo>
                    <a:lnTo>
                      <a:pt x="50" y="236"/>
                    </a:lnTo>
                    <a:lnTo>
                      <a:pt x="50" y="244"/>
                    </a:lnTo>
                    <a:lnTo>
                      <a:pt x="42" y="236"/>
                    </a:lnTo>
                    <a:lnTo>
                      <a:pt x="42" y="236"/>
                    </a:lnTo>
                    <a:lnTo>
                      <a:pt x="42" y="236"/>
                    </a:lnTo>
                    <a:lnTo>
                      <a:pt x="33" y="227"/>
                    </a:lnTo>
                    <a:lnTo>
                      <a:pt x="33" y="236"/>
                    </a:lnTo>
                    <a:lnTo>
                      <a:pt x="33" y="236"/>
                    </a:lnTo>
                    <a:lnTo>
                      <a:pt x="33" y="227"/>
                    </a:lnTo>
                    <a:lnTo>
                      <a:pt x="33" y="227"/>
                    </a:lnTo>
                    <a:lnTo>
                      <a:pt x="25" y="227"/>
                    </a:lnTo>
                    <a:lnTo>
                      <a:pt x="25" y="227"/>
                    </a:lnTo>
                    <a:lnTo>
                      <a:pt x="25" y="236"/>
                    </a:lnTo>
                    <a:lnTo>
                      <a:pt x="25" y="227"/>
                    </a:lnTo>
                    <a:lnTo>
                      <a:pt x="25" y="227"/>
                    </a:lnTo>
                    <a:lnTo>
                      <a:pt x="25" y="227"/>
                    </a:lnTo>
                    <a:lnTo>
                      <a:pt x="25" y="219"/>
                    </a:lnTo>
                    <a:lnTo>
                      <a:pt x="25" y="219"/>
                    </a:lnTo>
                    <a:lnTo>
                      <a:pt x="25" y="210"/>
                    </a:lnTo>
                    <a:lnTo>
                      <a:pt x="17" y="210"/>
                    </a:lnTo>
                    <a:lnTo>
                      <a:pt x="17" y="202"/>
                    </a:lnTo>
                    <a:lnTo>
                      <a:pt x="17" y="193"/>
                    </a:lnTo>
                    <a:lnTo>
                      <a:pt x="17" y="193"/>
                    </a:lnTo>
                    <a:lnTo>
                      <a:pt x="25" y="202"/>
                    </a:lnTo>
                    <a:lnTo>
                      <a:pt x="25" y="202"/>
                    </a:lnTo>
                    <a:lnTo>
                      <a:pt x="25" y="193"/>
                    </a:lnTo>
                    <a:lnTo>
                      <a:pt x="25" y="193"/>
                    </a:lnTo>
                    <a:lnTo>
                      <a:pt x="25" y="185"/>
                    </a:lnTo>
                    <a:lnTo>
                      <a:pt x="25" y="185"/>
                    </a:lnTo>
                    <a:lnTo>
                      <a:pt x="17" y="177"/>
                    </a:lnTo>
                    <a:lnTo>
                      <a:pt x="17" y="168"/>
                    </a:lnTo>
                    <a:lnTo>
                      <a:pt x="17" y="160"/>
                    </a:lnTo>
                    <a:lnTo>
                      <a:pt x="8" y="151"/>
                    </a:lnTo>
                    <a:lnTo>
                      <a:pt x="8" y="143"/>
                    </a:lnTo>
                    <a:lnTo>
                      <a:pt x="8" y="135"/>
                    </a:lnTo>
                    <a:lnTo>
                      <a:pt x="8" y="126"/>
                    </a:lnTo>
                    <a:lnTo>
                      <a:pt x="0" y="126"/>
                    </a:lnTo>
                    <a:lnTo>
                      <a:pt x="0" y="118"/>
                    </a:lnTo>
                    <a:lnTo>
                      <a:pt x="0" y="118"/>
                    </a:lnTo>
                    <a:lnTo>
                      <a:pt x="0" y="118"/>
                    </a:lnTo>
                    <a:close/>
                    <a:moveTo>
                      <a:pt x="185" y="151"/>
                    </a:moveTo>
                    <a:lnTo>
                      <a:pt x="185" y="151"/>
                    </a:lnTo>
                    <a:lnTo>
                      <a:pt x="193" y="160"/>
                    </a:lnTo>
                    <a:lnTo>
                      <a:pt x="193" y="160"/>
                    </a:lnTo>
                    <a:lnTo>
                      <a:pt x="202" y="160"/>
                    </a:lnTo>
                    <a:lnTo>
                      <a:pt x="202" y="160"/>
                    </a:lnTo>
                    <a:lnTo>
                      <a:pt x="202" y="151"/>
                    </a:lnTo>
                    <a:lnTo>
                      <a:pt x="202" y="151"/>
                    </a:lnTo>
                    <a:lnTo>
                      <a:pt x="202" y="151"/>
                    </a:lnTo>
                    <a:lnTo>
                      <a:pt x="210" y="151"/>
                    </a:lnTo>
                    <a:lnTo>
                      <a:pt x="210" y="143"/>
                    </a:lnTo>
                    <a:lnTo>
                      <a:pt x="210" y="151"/>
                    </a:lnTo>
                    <a:lnTo>
                      <a:pt x="218" y="143"/>
                    </a:lnTo>
                    <a:lnTo>
                      <a:pt x="218" y="143"/>
                    </a:lnTo>
                    <a:lnTo>
                      <a:pt x="218" y="143"/>
                    </a:lnTo>
                    <a:lnTo>
                      <a:pt x="210" y="143"/>
                    </a:lnTo>
                    <a:lnTo>
                      <a:pt x="218" y="135"/>
                    </a:lnTo>
                    <a:lnTo>
                      <a:pt x="218" y="135"/>
                    </a:lnTo>
                    <a:lnTo>
                      <a:pt x="218" y="135"/>
                    </a:lnTo>
                    <a:lnTo>
                      <a:pt x="218" y="126"/>
                    </a:lnTo>
                    <a:lnTo>
                      <a:pt x="210" y="118"/>
                    </a:lnTo>
                    <a:lnTo>
                      <a:pt x="210" y="118"/>
                    </a:lnTo>
                    <a:lnTo>
                      <a:pt x="210" y="118"/>
                    </a:lnTo>
                    <a:lnTo>
                      <a:pt x="210" y="118"/>
                    </a:lnTo>
                    <a:lnTo>
                      <a:pt x="202" y="118"/>
                    </a:lnTo>
                    <a:lnTo>
                      <a:pt x="202" y="118"/>
                    </a:lnTo>
                    <a:lnTo>
                      <a:pt x="202" y="118"/>
                    </a:lnTo>
                    <a:lnTo>
                      <a:pt x="202" y="126"/>
                    </a:lnTo>
                    <a:lnTo>
                      <a:pt x="202" y="126"/>
                    </a:lnTo>
                    <a:lnTo>
                      <a:pt x="193" y="126"/>
                    </a:lnTo>
                    <a:lnTo>
                      <a:pt x="185" y="126"/>
                    </a:lnTo>
                    <a:lnTo>
                      <a:pt x="185" y="135"/>
                    </a:lnTo>
                    <a:lnTo>
                      <a:pt x="185" y="135"/>
                    </a:lnTo>
                    <a:lnTo>
                      <a:pt x="176" y="135"/>
                    </a:lnTo>
                    <a:lnTo>
                      <a:pt x="185" y="143"/>
                    </a:lnTo>
                    <a:lnTo>
                      <a:pt x="185" y="143"/>
                    </a:lnTo>
                    <a:lnTo>
                      <a:pt x="185" y="143"/>
                    </a:lnTo>
                    <a:lnTo>
                      <a:pt x="185" y="151"/>
                    </a:lnTo>
                    <a:lnTo>
                      <a:pt x="185" y="151"/>
                    </a:lnTo>
                    <a:close/>
                  </a:path>
                </a:pathLst>
              </a:custGeom>
              <a:grpFill/>
              <a:ln w="0">
                <a:solidFill>
                  <a:srgbClr val="B2B2B2"/>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480" name="Freeform 181">
                <a:extLst>
                  <a:ext uri="{FF2B5EF4-FFF2-40B4-BE49-F238E27FC236}">
                    <a16:creationId xmlns:a16="http://schemas.microsoft.com/office/drawing/2014/main" id="{DE46A13A-9A68-8D91-FB63-24C3203CDBB7}"/>
                  </a:ext>
                </a:extLst>
              </p:cNvPr>
              <p:cNvSpPr>
                <a:spLocks noEditPoints="1"/>
              </p:cNvSpPr>
              <p:nvPr/>
            </p:nvSpPr>
            <p:spPr bwMode="auto">
              <a:xfrm>
                <a:off x="6237764" y="3506053"/>
                <a:ext cx="716414" cy="767597"/>
              </a:xfrm>
              <a:custGeom>
                <a:avLst/>
                <a:gdLst>
                  <a:gd name="T0" fmla="*/ 84 w 85"/>
                  <a:gd name="T1" fmla="*/ 38 h 91"/>
                  <a:gd name="T2" fmla="*/ 73 w 85"/>
                  <a:gd name="T3" fmla="*/ 20 h 91"/>
                  <a:gd name="T4" fmla="*/ 58 w 85"/>
                  <a:gd name="T5" fmla="*/ 16 h 91"/>
                  <a:gd name="T6" fmla="*/ 52 w 85"/>
                  <a:gd name="T7" fmla="*/ 9 h 91"/>
                  <a:gd name="T8" fmla="*/ 53 w 85"/>
                  <a:gd name="T9" fmla="*/ 9 h 91"/>
                  <a:gd name="T10" fmla="*/ 52 w 85"/>
                  <a:gd name="T11" fmla="*/ 4 h 91"/>
                  <a:gd name="T12" fmla="*/ 41 w 85"/>
                  <a:gd name="T13" fmla="*/ 3 h 91"/>
                  <a:gd name="T14" fmla="*/ 40 w 85"/>
                  <a:gd name="T15" fmla="*/ 3 h 91"/>
                  <a:gd name="T16" fmla="*/ 28 w 85"/>
                  <a:gd name="T17" fmla="*/ 12 h 91"/>
                  <a:gd name="T18" fmla="*/ 1 w 85"/>
                  <a:gd name="T19" fmla="*/ 34 h 91"/>
                  <a:gd name="T20" fmla="*/ 46 w 85"/>
                  <a:gd name="T21" fmla="*/ 65 h 91"/>
                  <a:gd name="T22" fmla="*/ 63 w 85"/>
                  <a:gd name="T23" fmla="*/ 75 h 91"/>
                  <a:gd name="T24" fmla="*/ 58 w 85"/>
                  <a:gd name="T25" fmla="*/ 80 h 91"/>
                  <a:gd name="T26" fmla="*/ 64 w 85"/>
                  <a:gd name="T27" fmla="*/ 79 h 91"/>
                  <a:gd name="T28" fmla="*/ 62 w 85"/>
                  <a:gd name="T29" fmla="*/ 88 h 91"/>
                  <a:gd name="T30" fmla="*/ 57 w 85"/>
                  <a:gd name="T31" fmla="*/ 88 h 91"/>
                  <a:gd name="T32" fmla="*/ 58 w 85"/>
                  <a:gd name="T33" fmla="*/ 82 h 91"/>
                  <a:gd name="T34" fmla="*/ 64 w 85"/>
                  <a:gd name="T35" fmla="*/ 82 h 91"/>
                  <a:gd name="T36" fmla="*/ 62 w 85"/>
                  <a:gd name="T37" fmla="*/ 89 h 91"/>
                  <a:gd name="T38" fmla="*/ 59 w 85"/>
                  <a:gd name="T39" fmla="*/ 91 h 91"/>
                  <a:gd name="T40" fmla="*/ 4 w 85"/>
                  <a:gd name="T41" fmla="*/ 60 h 91"/>
                  <a:gd name="T42" fmla="*/ 10 w 85"/>
                  <a:gd name="T43" fmla="*/ 58 h 91"/>
                  <a:gd name="T44" fmla="*/ 18 w 85"/>
                  <a:gd name="T45" fmla="*/ 58 h 91"/>
                  <a:gd name="T46" fmla="*/ 28 w 85"/>
                  <a:gd name="T47" fmla="*/ 54 h 91"/>
                  <a:gd name="T48" fmla="*/ 39 w 85"/>
                  <a:gd name="T49" fmla="*/ 53 h 91"/>
                  <a:gd name="T50" fmla="*/ 43 w 85"/>
                  <a:gd name="T51" fmla="*/ 61 h 91"/>
                  <a:gd name="T52" fmla="*/ 47 w 85"/>
                  <a:gd name="T53" fmla="*/ 59 h 91"/>
                  <a:gd name="T54" fmla="*/ 47 w 85"/>
                  <a:gd name="T55" fmla="*/ 61 h 91"/>
                  <a:gd name="T56" fmla="*/ 48 w 85"/>
                  <a:gd name="T57" fmla="*/ 64 h 91"/>
                  <a:gd name="T58" fmla="*/ 50 w 85"/>
                  <a:gd name="T59" fmla="*/ 70 h 91"/>
                  <a:gd name="T60" fmla="*/ 57 w 85"/>
                  <a:gd name="T61" fmla="*/ 75 h 91"/>
                  <a:gd name="T62" fmla="*/ 61 w 85"/>
                  <a:gd name="T63" fmla="*/ 74 h 91"/>
                  <a:gd name="T64" fmla="*/ 66 w 85"/>
                  <a:gd name="T65" fmla="*/ 73 h 91"/>
                  <a:gd name="T66" fmla="*/ 72 w 85"/>
                  <a:gd name="T67" fmla="*/ 68 h 91"/>
                  <a:gd name="T68" fmla="*/ 79 w 85"/>
                  <a:gd name="T69" fmla="*/ 58 h 91"/>
                  <a:gd name="T70" fmla="*/ 83 w 85"/>
                  <a:gd name="T71" fmla="*/ 48 h 91"/>
                  <a:gd name="T72" fmla="*/ 84 w 85"/>
                  <a:gd name="T73" fmla="*/ 38 h 91"/>
                  <a:gd name="T74" fmla="*/ 80 w 85"/>
                  <a:gd name="T75" fmla="*/ 31 h 91"/>
                  <a:gd name="T76" fmla="*/ 78 w 85"/>
                  <a:gd name="T77" fmla="*/ 28 h 91"/>
                  <a:gd name="T78" fmla="*/ 75 w 85"/>
                  <a:gd name="T79" fmla="*/ 23 h 91"/>
                  <a:gd name="T80" fmla="*/ 72 w 85"/>
                  <a:gd name="T81" fmla="*/ 16 h 91"/>
                  <a:gd name="T82" fmla="*/ 69 w 85"/>
                  <a:gd name="T83" fmla="*/ 10 h 91"/>
                  <a:gd name="T84" fmla="*/ 67 w 85"/>
                  <a:gd name="T85" fmla="*/ 3 h 91"/>
                  <a:gd name="T86" fmla="*/ 64 w 85"/>
                  <a:gd name="T87" fmla="*/ 7 h 91"/>
                  <a:gd name="T88" fmla="*/ 61 w 85"/>
                  <a:gd name="T89" fmla="*/ 17 h 91"/>
                  <a:gd name="T90" fmla="*/ 54 w 85"/>
                  <a:gd name="T91" fmla="*/ 13 h 91"/>
                  <a:gd name="T92" fmla="*/ 52 w 85"/>
                  <a:gd name="T93" fmla="*/ 7 h 91"/>
                  <a:gd name="T94" fmla="*/ 53 w 85"/>
                  <a:gd name="T95" fmla="*/ 5 h 91"/>
                  <a:gd name="T96" fmla="*/ 50 w 85"/>
                  <a:gd name="T97" fmla="*/ 4 h 91"/>
                  <a:gd name="T98" fmla="*/ 44 w 85"/>
                  <a:gd name="T99" fmla="*/ 3 h 91"/>
                  <a:gd name="T100" fmla="*/ 42 w 85"/>
                  <a:gd name="T101" fmla="*/ 5 h 91"/>
                  <a:gd name="T102" fmla="*/ 39 w 85"/>
                  <a:gd name="T103" fmla="*/ 8 h 91"/>
                  <a:gd name="T104" fmla="*/ 37 w 85"/>
                  <a:gd name="T105" fmla="*/ 11 h 91"/>
                  <a:gd name="T106" fmla="*/ 35 w 85"/>
                  <a:gd name="T107" fmla="*/ 12 h 91"/>
                  <a:gd name="T108" fmla="*/ 31 w 85"/>
                  <a:gd name="T109" fmla="*/ 9 h 91"/>
                  <a:gd name="T110" fmla="*/ 28 w 85"/>
                  <a:gd name="T111" fmla="*/ 12 h 91"/>
                  <a:gd name="T112" fmla="*/ 26 w 85"/>
                  <a:gd name="T113" fmla="*/ 14 h 91"/>
                  <a:gd name="T114" fmla="*/ 24 w 85"/>
                  <a:gd name="T115" fmla="*/ 15 h 91"/>
                  <a:gd name="T116" fmla="*/ 20 w 85"/>
                  <a:gd name="T117" fmla="*/ 20 h 91"/>
                  <a:gd name="T118" fmla="*/ 10 w 85"/>
                  <a:gd name="T119" fmla="*/ 24 h 91"/>
                  <a:gd name="T120" fmla="*/ 3 w 85"/>
                  <a:gd name="T121" fmla="*/ 27 h 91"/>
                  <a:gd name="T122" fmla="*/ 2 w 85"/>
                  <a:gd name="T123" fmla="*/ 37 h 91"/>
                  <a:gd name="T124" fmla="*/ 3 w 85"/>
                  <a:gd name="T125" fmla="*/ 4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5" h="91">
                    <a:moveTo>
                      <a:pt x="84" y="44"/>
                    </a:moveTo>
                    <a:cubicBezTo>
                      <a:pt x="84" y="43"/>
                      <a:pt x="84" y="43"/>
                      <a:pt x="84" y="43"/>
                    </a:cubicBezTo>
                    <a:cubicBezTo>
                      <a:pt x="84" y="43"/>
                      <a:pt x="84" y="43"/>
                      <a:pt x="84" y="43"/>
                    </a:cubicBezTo>
                    <a:cubicBezTo>
                      <a:pt x="84" y="44"/>
                      <a:pt x="84" y="44"/>
                      <a:pt x="84" y="44"/>
                    </a:cubicBezTo>
                    <a:close/>
                    <a:moveTo>
                      <a:pt x="84" y="38"/>
                    </a:moveTo>
                    <a:cubicBezTo>
                      <a:pt x="84" y="38"/>
                      <a:pt x="84" y="38"/>
                      <a:pt x="84" y="38"/>
                    </a:cubicBezTo>
                    <a:cubicBezTo>
                      <a:pt x="84" y="37"/>
                      <a:pt x="84" y="37"/>
                      <a:pt x="84" y="37"/>
                    </a:cubicBezTo>
                    <a:cubicBezTo>
                      <a:pt x="84" y="37"/>
                      <a:pt x="84" y="37"/>
                      <a:pt x="84" y="37"/>
                    </a:cubicBezTo>
                    <a:cubicBezTo>
                      <a:pt x="85" y="37"/>
                      <a:pt x="85" y="37"/>
                      <a:pt x="85" y="37"/>
                    </a:cubicBezTo>
                    <a:cubicBezTo>
                      <a:pt x="85" y="36"/>
                      <a:pt x="85" y="36"/>
                      <a:pt x="85" y="36"/>
                    </a:cubicBezTo>
                    <a:cubicBezTo>
                      <a:pt x="85" y="36"/>
                      <a:pt x="85" y="36"/>
                      <a:pt x="85" y="36"/>
                    </a:cubicBezTo>
                    <a:cubicBezTo>
                      <a:pt x="85" y="35"/>
                      <a:pt x="85" y="35"/>
                      <a:pt x="85" y="35"/>
                    </a:cubicBezTo>
                    <a:cubicBezTo>
                      <a:pt x="85" y="35"/>
                      <a:pt x="85" y="35"/>
                      <a:pt x="85" y="35"/>
                    </a:cubicBezTo>
                    <a:cubicBezTo>
                      <a:pt x="85" y="36"/>
                      <a:pt x="85" y="36"/>
                      <a:pt x="85" y="36"/>
                    </a:cubicBezTo>
                    <a:cubicBezTo>
                      <a:pt x="85" y="37"/>
                      <a:pt x="85" y="37"/>
                      <a:pt x="85" y="37"/>
                    </a:cubicBezTo>
                    <a:cubicBezTo>
                      <a:pt x="85" y="37"/>
                      <a:pt x="85" y="37"/>
                      <a:pt x="85" y="37"/>
                    </a:cubicBezTo>
                    <a:cubicBezTo>
                      <a:pt x="85" y="38"/>
                      <a:pt x="85" y="38"/>
                      <a:pt x="85" y="38"/>
                    </a:cubicBezTo>
                    <a:cubicBezTo>
                      <a:pt x="85" y="38"/>
                      <a:pt x="85" y="38"/>
                      <a:pt x="85" y="38"/>
                    </a:cubicBezTo>
                    <a:cubicBezTo>
                      <a:pt x="84" y="38"/>
                      <a:pt x="84" y="38"/>
                      <a:pt x="84" y="38"/>
                    </a:cubicBezTo>
                    <a:close/>
                    <a:moveTo>
                      <a:pt x="81" y="32"/>
                    </a:moveTo>
                    <a:cubicBezTo>
                      <a:pt x="81" y="33"/>
                      <a:pt x="81" y="33"/>
                      <a:pt x="81" y="33"/>
                    </a:cubicBezTo>
                    <a:cubicBezTo>
                      <a:pt x="82" y="33"/>
                      <a:pt x="82" y="33"/>
                      <a:pt x="82" y="33"/>
                    </a:cubicBezTo>
                    <a:cubicBezTo>
                      <a:pt x="82" y="33"/>
                      <a:pt x="82" y="33"/>
                      <a:pt x="82" y="33"/>
                    </a:cubicBezTo>
                    <a:cubicBezTo>
                      <a:pt x="81" y="32"/>
                      <a:pt x="81" y="32"/>
                      <a:pt x="81" y="32"/>
                    </a:cubicBezTo>
                    <a:cubicBezTo>
                      <a:pt x="81" y="32"/>
                      <a:pt x="81" y="32"/>
                      <a:pt x="81" y="32"/>
                    </a:cubicBezTo>
                    <a:cubicBezTo>
                      <a:pt x="81" y="32"/>
                      <a:pt x="81" y="32"/>
                      <a:pt x="81" y="32"/>
                    </a:cubicBezTo>
                    <a:cubicBezTo>
                      <a:pt x="81" y="32"/>
                      <a:pt x="81" y="32"/>
                      <a:pt x="81" y="32"/>
                    </a:cubicBezTo>
                    <a:cubicBezTo>
                      <a:pt x="81" y="32"/>
                      <a:pt x="81" y="32"/>
                      <a:pt x="81" y="32"/>
                    </a:cubicBezTo>
                    <a:close/>
                    <a:moveTo>
                      <a:pt x="80" y="29"/>
                    </a:moveTo>
                    <a:cubicBezTo>
                      <a:pt x="80" y="29"/>
                      <a:pt x="80" y="29"/>
                      <a:pt x="80" y="29"/>
                    </a:cubicBezTo>
                    <a:cubicBezTo>
                      <a:pt x="80" y="29"/>
                      <a:pt x="80" y="29"/>
                      <a:pt x="80" y="29"/>
                    </a:cubicBezTo>
                    <a:cubicBezTo>
                      <a:pt x="80" y="29"/>
                      <a:pt x="80" y="29"/>
                      <a:pt x="80" y="29"/>
                    </a:cubicBezTo>
                    <a:close/>
                    <a:moveTo>
                      <a:pt x="72" y="20"/>
                    </a:moveTo>
                    <a:cubicBezTo>
                      <a:pt x="73" y="20"/>
                      <a:pt x="73" y="20"/>
                      <a:pt x="73" y="20"/>
                    </a:cubicBezTo>
                    <a:cubicBezTo>
                      <a:pt x="72" y="19"/>
                      <a:pt x="72" y="19"/>
                      <a:pt x="72" y="19"/>
                    </a:cubicBezTo>
                    <a:cubicBezTo>
                      <a:pt x="73" y="19"/>
                      <a:pt x="73" y="19"/>
                      <a:pt x="73" y="19"/>
                    </a:cubicBezTo>
                    <a:cubicBezTo>
                      <a:pt x="73" y="19"/>
                      <a:pt x="73" y="19"/>
                      <a:pt x="73" y="19"/>
                    </a:cubicBezTo>
                    <a:cubicBezTo>
                      <a:pt x="73" y="20"/>
                      <a:pt x="73" y="20"/>
                      <a:pt x="73" y="20"/>
                    </a:cubicBezTo>
                    <a:cubicBezTo>
                      <a:pt x="73" y="20"/>
                      <a:pt x="73" y="20"/>
                      <a:pt x="73" y="20"/>
                    </a:cubicBezTo>
                    <a:cubicBezTo>
                      <a:pt x="72" y="20"/>
                      <a:pt x="72" y="20"/>
                      <a:pt x="72" y="20"/>
                    </a:cubicBezTo>
                    <a:close/>
                    <a:moveTo>
                      <a:pt x="66" y="0"/>
                    </a:moveTo>
                    <a:cubicBezTo>
                      <a:pt x="66" y="0"/>
                      <a:pt x="66" y="0"/>
                      <a:pt x="66" y="0"/>
                    </a:cubicBezTo>
                    <a:cubicBezTo>
                      <a:pt x="66" y="0"/>
                      <a:pt x="66" y="0"/>
                      <a:pt x="66" y="0"/>
                    </a:cubicBezTo>
                    <a:cubicBezTo>
                      <a:pt x="66" y="0"/>
                      <a:pt x="66" y="0"/>
                      <a:pt x="66" y="0"/>
                    </a:cubicBezTo>
                    <a:close/>
                    <a:moveTo>
                      <a:pt x="65" y="1"/>
                    </a:moveTo>
                    <a:cubicBezTo>
                      <a:pt x="65" y="2"/>
                      <a:pt x="65" y="2"/>
                      <a:pt x="65" y="2"/>
                    </a:cubicBezTo>
                    <a:cubicBezTo>
                      <a:pt x="65" y="2"/>
                      <a:pt x="65" y="2"/>
                      <a:pt x="65" y="2"/>
                    </a:cubicBezTo>
                    <a:cubicBezTo>
                      <a:pt x="66" y="2"/>
                      <a:pt x="66" y="2"/>
                      <a:pt x="66" y="2"/>
                    </a:cubicBezTo>
                    <a:cubicBezTo>
                      <a:pt x="66" y="1"/>
                      <a:pt x="66" y="1"/>
                      <a:pt x="66" y="1"/>
                    </a:cubicBezTo>
                    <a:cubicBezTo>
                      <a:pt x="65" y="1"/>
                      <a:pt x="65" y="1"/>
                      <a:pt x="65" y="1"/>
                    </a:cubicBezTo>
                    <a:close/>
                    <a:moveTo>
                      <a:pt x="59" y="16"/>
                    </a:moveTo>
                    <a:cubicBezTo>
                      <a:pt x="59" y="16"/>
                      <a:pt x="59" y="16"/>
                      <a:pt x="59" y="16"/>
                    </a:cubicBezTo>
                    <a:cubicBezTo>
                      <a:pt x="59" y="16"/>
                      <a:pt x="59" y="16"/>
                      <a:pt x="59" y="16"/>
                    </a:cubicBezTo>
                    <a:cubicBezTo>
                      <a:pt x="59" y="16"/>
                      <a:pt x="59" y="16"/>
                      <a:pt x="59" y="16"/>
                    </a:cubicBezTo>
                    <a:cubicBezTo>
                      <a:pt x="59" y="16"/>
                      <a:pt x="59" y="16"/>
                      <a:pt x="59" y="16"/>
                    </a:cubicBezTo>
                    <a:close/>
                    <a:moveTo>
                      <a:pt x="58" y="15"/>
                    </a:moveTo>
                    <a:cubicBezTo>
                      <a:pt x="58" y="16"/>
                      <a:pt x="58" y="16"/>
                      <a:pt x="58" y="16"/>
                    </a:cubicBezTo>
                    <a:cubicBezTo>
                      <a:pt x="58" y="15"/>
                      <a:pt x="58" y="15"/>
                      <a:pt x="58" y="15"/>
                    </a:cubicBezTo>
                    <a:cubicBezTo>
                      <a:pt x="59" y="15"/>
                      <a:pt x="59" y="15"/>
                      <a:pt x="59" y="15"/>
                    </a:cubicBezTo>
                    <a:cubicBezTo>
                      <a:pt x="59" y="15"/>
                      <a:pt x="59" y="15"/>
                      <a:pt x="59" y="15"/>
                    </a:cubicBezTo>
                    <a:cubicBezTo>
                      <a:pt x="59" y="15"/>
                      <a:pt x="59" y="15"/>
                      <a:pt x="59" y="15"/>
                    </a:cubicBezTo>
                    <a:cubicBezTo>
                      <a:pt x="59" y="15"/>
                      <a:pt x="59" y="15"/>
                      <a:pt x="59" y="15"/>
                    </a:cubicBezTo>
                    <a:cubicBezTo>
                      <a:pt x="58" y="15"/>
                      <a:pt x="58" y="15"/>
                      <a:pt x="58" y="15"/>
                    </a:cubicBezTo>
                    <a:cubicBezTo>
                      <a:pt x="58" y="15"/>
                      <a:pt x="58" y="15"/>
                      <a:pt x="58" y="15"/>
                    </a:cubicBezTo>
                    <a:close/>
                    <a:moveTo>
                      <a:pt x="54" y="13"/>
                    </a:moveTo>
                    <a:cubicBezTo>
                      <a:pt x="54" y="13"/>
                      <a:pt x="54" y="13"/>
                      <a:pt x="54" y="13"/>
                    </a:cubicBezTo>
                    <a:cubicBezTo>
                      <a:pt x="54" y="13"/>
                      <a:pt x="54" y="13"/>
                      <a:pt x="54" y="13"/>
                    </a:cubicBezTo>
                    <a:cubicBezTo>
                      <a:pt x="54" y="13"/>
                      <a:pt x="54" y="13"/>
                      <a:pt x="54" y="13"/>
                    </a:cubicBezTo>
                    <a:cubicBezTo>
                      <a:pt x="54" y="13"/>
                      <a:pt x="54" y="13"/>
                      <a:pt x="54" y="13"/>
                    </a:cubicBezTo>
                    <a:close/>
                    <a:moveTo>
                      <a:pt x="52" y="9"/>
                    </a:moveTo>
                    <a:cubicBezTo>
                      <a:pt x="52" y="9"/>
                      <a:pt x="52" y="9"/>
                      <a:pt x="52" y="9"/>
                    </a:cubicBezTo>
                    <a:cubicBezTo>
                      <a:pt x="52" y="9"/>
                      <a:pt x="52" y="9"/>
                      <a:pt x="52" y="9"/>
                    </a:cubicBezTo>
                    <a:cubicBezTo>
                      <a:pt x="52" y="8"/>
                      <a:pt x="52" y="8"/>
                      <a:pt x="52" y="8"/>
                    </a:cubicBezTo>
                    <a:cubicBezTo>
                      <a:pt x="52" y="8"/>
                      <a:pt x="52" y="8"/>
                      <a:pt x="52" y="8"/>
                    </a:cubicBezTo>
                    <a:cubicBezTo>
                      <a:pt x="53" y="9"/>
                      <a:pt x="53" y="9"/>
                      <a:pt x="53" y="9"/>
                    </a:cubicBezTo>
                    <a:cubicBezTo>
                      <a:pt x="52" y="9"/>
                      <a:pt x="52" y="9"/>
                      <a:pt x="52" y="9"/>
                    </a:cubicBezTo>
                    <a:close/>
                    <a:moveTo>
                      <a:pt x="53" y="9"/>
                    </a:moveTo>
                    <a:cubicBezTo>
                      <a:pt x="53" y="10"/>
                      <a:pt x="53" y="10"/>
                      <a:pt x="53" y="10"/>
                    </a:cubicBezTo>
                    <a:cubicBezTo>
                      <a:pt x="53" y="10"/>
                      <a:pt x="53" y="10"/>
                      <a:pt x="53" y="10"/>
                    </a:cubicBezTo>
                    <a:cubicBezTo>
                      <a:pt x="53" y="9"/>
                      <a:pt x="53" y="9"/>
                      <a:pt x="53" y="9"/>
                    </a:cubicBezTo>
                    <a:cubicBezTo>
                      <a:pt x="54" y="9"/>
                      <a:pt x="54" y="9"/>
                      <a:pt x="54" y="9"/>
                    </a:cubicBezTo>
                    <a:cubicBezTo>
                      <a:pt x="54" y="9"/>
                      <a:pt x="54" y="9"/>
                      <a:pt x="54" y="9"/>
                    </a:cubicBezTo>
                    <a:cubicBezTo>
                      <a:pt x="54" y="9"/>
                      <a:pt x="54" y="9"/>
                      <a:pt x="54" y="9"/>
                    </a:cubicBezTo>
                    <a:cubicBezTo>
                      <a:pt x="54" y="9"/>
                      <a:pt x="54" y="9"/>
                      <a:pt x="54" y="9"/>
                    </a:cubicBezTo>
                    <a:cubicBezTo>
                      <a:pt x="53" y="9"/>
                      <a:pt x="53" y="9"/>
                      <a:pt x="53" y="9"/>
                    </a:cubicBezTo>
                    <a:cubicBezTo>
                      <a:pt x="54" y="9"/>
                      <a:pt x="54" y="9"/>
                      <a:pt x="54" y="9"/>
                    </a:cubicBezTo>
                    <a:cubicBezTo>
                      <a:pt x="54" y="9"/>
                      <a:pt x="54" y="9"/>
                      <a:pt x="54" y="9"/>
                    </a:cubicBezTo>
                    <a:cubicBezTo>
                      <a:pt x="53" y="9"/>
                      <a:pt x="53" y="9"/>
                      <a:pt x="53" y="9"/>
                    </a:cubicBezTo>
                    <a:cubicBezTo>
                      <a:pt x="53" y="8"/>
                      <a:pt x="53" y="8"/>
                      <a:pt x="53" y="8"/>
                    </a:cubicBezTo>
                    <a:cubicBezTo>
                      <a:pt x="53" y="8"/>
                      <a:pt x="53" y="8"/>
                      <a:pt x="53" y="8"/>
                    </a:cubicBezTo>
                    <a:cubicBezTo>
                      <a:pt x="53" y="9"/>
                      <a:pt x="53" y="9"/>
                      <a:pt x="53" y="9"/>
                    </a:cubicBezTo>
                    <a:cubicBezTo>
                      <a:pt x="53" y="9"/>
                      <a:pt x="53" y="9"/>
                      <a:pt x="53" y="9"/>
                    </a:cubicBezTo>
                    <a:cubicBezTo>
                      <a:pt x="53" y="9"/>
                      <a:pt x="53" y="9"/>
                      <a:pt x="53" y="9"/>
                    </a:cubicBezTo>
                    <a:cubicBezTo>
                      <a:pt x="53" y="9"/>
                      <a:pt x="53" y="9"/>
                      <a:pt x="53" y="9"/>
                    </a:cubicBezTo>
                    <a:cubicBezTo>
                      <a:pt x="53" y="9"/>
                      <a:pt x="53" y="9"/>
                      <a:pt x="53" y="9"/>
                    </a:cubicBezTo>
                    <a:close/>
                    <a:moveTo>
                      <a:pt x="53" y="3"/>
                    </a:moveTo>
                    <a:cubicBezTo>
                      <a:pt x="54" y="3"/>
                      <a:pt x="54" y="3"/>
                      <a:pt x="54" y="3"/>
                    </a:cubicBezTo>
                    <a:cubicBezTo>
                      <a:pt x="54" y="3"/>
                      <a:pt x="54" y="3"/>
                      <a:pt x="54" y="3"/>
                    </a:cubicBezTo>
                    <a:cubicBezTo>
                      <a:pt x="54" y="2"/>
                      <a:pt x="54" y="2"/>
                      <a:pt x="54" y="2"/>
                    </a:cubicBezTo>
                    <a:cubicBezTo>
                      <a:pt x="54" y="2"/>
                      <a:pt x="54" y="2"/>
                      <a:pt x="54" y="2"/>
                    </a:cubicBezTo>
                    <a:cubicBezTo>
                      <a:pt x="53" y="3"/>
                      <a:pt x="53" y="3"/>
                      <a:pt x="53" y="3"/>
                    </a:cubicBezTo>
                    <a:cubicBezTo>
                      <a:pt x="53" y="3"/>
                      <a:pt x="53" y="3"/>
                      <a:pt x="53" y="3"/>
                    </a:cubicBezTo>
                    <a:close/>
                    <a:moveTo>
                      <a:pt x="53" y="3"/>
                    </a:moveTo>
                    <a:cubicBezTo>
                      <a:pt x="53" y="3"/>
                      <a:pt x="53" y="3"/>
                      <a:pt x="53" y="3"/>
                    </a:cubicBezTo>
                    <a:cubicBezTo>
                      <a:pt x="53" y="3"/>
                      <a:pt x="53" y="3"/>
                      <a:pt x="53" y="3"/>
                    </a:cubicBezTo>
                    <a:cubicBezTo>
                      <a:pt x="53" y="3"/>
                      <a:pt x="53" y="3"/>
                      <a:pt x="53" y="3"/>
                    </a:cubicBezTo>
                    <a:close/>
                    <a:moveTo>
                      <a:pt x="52" y="3"/>
                    </a:moveTo>
                    <a:cubicBezTo>
                      <a:pt x="53" y="4"/>
                      <a:pt x="53" y="4"/>
                      <a:pt x="53" y="4"/>
                    </a:cubicBezTo>
                    <a:cubicBezTo>
                      <a:pt x="53" y="3"/>
                      <a:pt x="53" y="3"/>
                      <a:pt x="53" y="3"/>
                    </a:cubicBezTo>
                    <a:cubicBezTo>
                      <a:pt x="52" y="3"/>
                      <a:pt x="52" y="3"/>
                      <a:pt x="52" y="3"/>
                    </a:cubicBezTo>
                    <a:close/>
                    <a:moveTo>
                      <a:pt x="52" y="4"/>
                    </a:moveTo>
                    <a:cubicBezTo>
                      <a:pt x="52" y="4"/>
                      <a:pt x="52" y="4"/>
                      <a:pt x="52" y="4"/>
                    </a:cubicBezTo>
                    <a:cubicBezTo>
                      <a:pt x="52" y="4"/>
                      <a:pt x="52" y="4"/>
                      <a:pt x="52" y="4"/>
                    </a:cubicBezTo>
                    <a:cubicBezTo>
                      <a:pt x="52" y="4"/>
                      <a:pt x="52" y="4"/>
                      <a:pt x="52" y="4"/>
                    </a:cubicBezTo>
                    <a:close/>
                    <a:moveTo>
                      <a:pt x="51" y="4"/>
                    </a:moveTo>
                    <a:cubicBezTo>
                      <a:pt x="51" y="4"/>
                      <a:pt x="51" y="4"/>
                      <a:pt x="51" y="4"/>
                    </a:cubicBezTo>
                    <a:cubicBezTo>
                      <a:pt x="52" y="4"/>
                      <a:pt x="52" y="4"/>
                      <a:pt x="52" y="4"/>
                    </a:cubicBezTo>
                    <a:cubicBezTo>
                      <a:pt x="52" y="4"/>
                      <a:pt x="52" y="4"/>
                      <a:pt x="52" y="4"/>
                    </a:cubicBezTo>
                    <a:cubicBezTo>
                      <a:pt x="52" y="4"/>
                      <a:pt x="52" y="4"/>
                      <a:pt x="52" y="4"/>
                    </a:cubicBezTo>
                    <a:cubicBezTo>
                      <a:pt x="51" y="4"/>
                      <a:pt x="51" y="4"/>
                      <a:pt x="51" y="4"/>
                    </a:cubicBezTo>
                    <a:cubicBezTo>
                      <a:pt x="51" y="4"/>
                      <a:pt x="51" y="4"/>
                      <a:pt x="51" y="4"/>
                    </a:cubicBezTo>
                    <a:close/>
                    <a:moveTo>
                      <a:pt x="51" y="5"/>
                    </a:moveTo>
                    <a:cubicBezTo>
                      <a:pt x="51" y="5"/>
                      <a:pt x="51" y="5"/>
                      <a:pt x="51" y="5"/>
                    </a:cubicBezTo>
                    <a:cubicBezTo>
                      <a:pt x="51" y="5"/>
                      <a:pt x="51" y="5"/>
                      <a:pt x="51" y="5"/>
                    </a:cubicBezTo>
                    <a:cubicBezTo>
                      <a:pt x="51" y="4"/>
                      <a:pt x="51" y="4"/>
                      <a:pt x="51" y="4"/>
                    </a:cubicBezTo>
                    <a:cubicBezTo>
                      <a:pt x="51" y="5"/>
                      <a:pt x="51" y="5"/>
                      <a:pt x="51" y="5"/>
                    </a:cubicBezTo>
                    <a:close/>
                    <a:moveTo>
                      <a:pt x="45" y="3"/>
                    </a:moveTo>
                    <a:cubicBezTo>
                      <a:pt x="45" y="2"/>
                      <a:pt x="45" y="2"/>
                      <a:pt x="45" y="2"/>
                    </a:cubicBezTo>
                    <a:cubicBezTo>
                      <a:pt x="45" y="2"/>
                      <a:pt x="45" y="2"/>
                      <a:pt x="45" y="2"/>
                    </a:cubicBezTo>
                    <a:cubicBezTo>
                      <a:pt x="45" y="2"/>
                      <a:pt x="45" y="2"/>
                      <a:pt x="45" y="2"/>
                    </a:cubicBezTo>
                    <a:cubicBezTo>
                      <a:pt x="45" y="2"/>
                      <a:pt x="45" y="2"/>
                      <a:pt x="45" y="2"/>
                    </a:cubicBezTo>
                    <a:cubicBezTo>
                      <a:pt x="45" y="3"/>
                      <a:pt x="45" y="3"/>
                      <a:pt x="45" y="3"/>
                    </a:cubicBezTo>
                    <a:close/>
                    <a:moveTo>
                      <a:pt x="41" y="3"/>
                    </a:moveTo>
                    <a:cubicBezTo>
                      <a:pt x="41" y="3"/>
                      <a:pt x="41" y="3"/>
                      <a:pt x="41" y="3"/>
                    </a:cubicBezTo>
                    <a:cubicBezTo>
                      <a:pt x="41" y="4"/>
                      <a:pt x="41" y="4"/>
                      <a:pt x="41" y="4"/>
                    </a:cubicBezTo>
                    <a:cubicBezTo>
                      <a:pt x="41" y="4"/>
                      <a:pt x="41" y="4"/>
                      <a:pt x="41" y="4"/>
                    </a:cubicBezTo>
                    <a:cubicBezTo>
                      <a:pt x="42" y="4"/>
                      <a:pt x="42" y="4"/>
                      <a:pt x="42" y="4"/>
                    </a:cubicBezTo>
                    <a:cubicBezTo>
                      <a:pt x="43" y="3"/>
                      <a:pt x="43" y="3"/>
                      <a:pt x="43" y="3"/>
                    </a:cubicBezTo>
                    <a:cubicBezTo>
                      <a:pt x="43" y="3"/>
                      <a:pt x="43" y="3"/>
                      <a:pt x="43" y="3"/>
                    </a:cubicBezTo>
                    <a:cubicBezTo>
                      <a:pt x="43" y="3"/>
                      <a:pt x="43" y="3"/>
                      <a:pt x="43" y="3"/>
                    </a:cubicBezTo>
                    <a:cubicBezTo>
                      <a:pt x="43" y="3"/>
                      <a:pt x="43" y="3"/>
                      <a:pt x="43" y="3"/>
                    </a:cubicBezTo>
                    <a:cubicBezTo>
                      <a:pt x="43" y="3"/>
                      <a:pt x="43" y="3"/>
                      <a:pt x="43" y="3"/>
                    </a:cubicBezTo>
                    <a:cubicBezTo>
                      <a:pt x="43" y="3"/>
                      <a:pt x="43" y="3"/>
                      <a:pt x="43" y="3"/>
                    </a:cubicBezTo>
                    <a:cubicBezTo>
                      <a:pt x="42" y="3"/>
                      <a:pt x="42" y="3"/>
                      <a:pt x="42" y="3"/>
                    </a:cubicBezTo>
                    <a:cubicBezTo>
                      <a:pt x="42" y="3"/>
                      <a:pt x="42" y="3"/>
                      <a:pt x="42" y="3"/>
                    </a:cubicBezTo>
                    <a:cubicBezTo>
                      <a:pt x="42" y="3"/>
                      <a:pt x="42" y="3"/>
                      <a:pt x="42" y="3"/>
                    </a:cubicBezTo>
                    <a:cubicBezTo>
                      <a:pt x="41" y="3"/>
                      <a:pt x="41" y="3"/>
                      <a:pt x="41" y="3"/>
                    </a:cubicBezTo>
                    <a:cubicBezTo>
                      <a:pt x="41" y="3"/>
                      <a:pt x="41" y="3"/>
                      <a:pt x="41" y="3"/>
                    </a:cubicBezTo>
                    <a:cubicBezTo>
                      <a:pt x="41" y="3"/>
                      <a:pt x="41" y="3"/>
                      <a:pt x="41" y="3"/>
                    </a:cubicBezTo>
                    <a:cubicBezTo>
                      <a:pt x="41" y="3"/>
                      <a:pt x="41" y="3"/>
                      <a:pt x="41" y="3"/>
                    </a:cubicBezTo>
                    <a:cubicBezTo>
                      <a:pt x="41" y="3"/>
                      <a:pt x="41" y="3"/>
                      <a:pt x="41" y="3"/>
                    </a:cubicBezTo>
                    <a:cubicBezTo>
                      <a:pt x="40" y="3"/>
                      <a:pt x="40" y="3"/>
                      <a:pt x="40" y="3"/>
                    </a:cubicBezTo>
                    <a:cubicBezTo>
                      <a:pt x="41" y="3"/>
                      <a:pt x="41" y="3"/>
                      <a:pt x="41" y="3"/>
                    </a:cubicBezTo>
                    <a:close/>
                    <a:moveTo>
                      <a:pt x="40" y="3"/>
                    </a:moveTo>
                    <a:cubicBezTo>
                      <a:pt x="41" y="4"/>
                      <a:pt x="41" y="4"/>
                      <a:pt x="41" y="4"/>
                    </a:cubicBezTo>
                    <a:cubicBezTo>
                      <a:pt x="41" y="4"/>
                      <a:pt x="41" y="4"/>
                      <a:pt x="41" y="4"/>
                    </a:cubicBezTo>
                    <a:cubicBezTo>
                      <a:pt x="41" y="4"/>
                      <a:pt x="41" y="4"/>
                      <a:pt x="41" y="4"/>
                    </a:cubicBezTo>
                    <a:cubicBezTo>
                      <a:pt x="41" y="4"/>
                      <a:pt x="41" y="4"/>
                      <a:pt x="41" y="4"/>
                    </a:cubicBezTo>
                    <a:cubicBezTo>
                      <a:pt x="40" y="4"/>
                      <a:pt x="40" y="4"/>
                      <a:pt x="40" y="4"/>
                    </a:cubicBezTo>
                    <a:cubicBezTo>
                      <a:pt x="40" y="4"/>
                      <a:pt x="40" y="4"/>
                      <a:pt x="40" y="4"/>
                    </a:cubicBezTo>
                    <a:cubicBezTo>
                      <a:pt x="40" y="3"/>
                      <a:pt x="40" y="3"/>
                      <a:pt x="40" y="3"/>
                    </a:cubicBezTo>
                    <a:cubicBezTo>
                      <a:pt x="40" y="3"/>
                      <a:pt x="40" y="3"/>
                      <a:pt x="40" y="3"/>
                    </a:cubicBezTo>
                    <a:cubicBezTo>
                      <a:pt x="40" y="3"/>
                      <a:pt x="40" y="3"/>
                      <a:pt x="40" y="3"/>
                    </a:cubicBezTo>
                    <a:cubicBezTo>
                      <a:pt x="40" y="3"/>
                      <a:pt x="40" y="3"/>
                      <a:pt x="40" y="3"/>
                    </a:cubicBezTo>
                    <a:cubicBezTo>
                      <a:pt x="40" y="3"/>
                      <a:pt x="40" y="3"/>
                      <a:pt x="40" y="3"/>
                    </a:cubicBezTo>
                    <a:cubicBezTo>
                      <a:pt x="40" y="3"/>
                      <a:pt x="40" y="3"/>
                      <a:pt x="40" y="3"/>
                    </a:cubicBezTo>
                    <a:cubicBezTo>
                      <a:pt x="40" y="3"/>
                      <a:pt x="40" y="3"/>
                      <a:pt x="40" y="3"/>
                    </a:cubicBezTo>
                    <a:cubicBezTo>
                      <a:pt x="40" y="3"/>
                      <a:pt x="40" y="3"/>
                      <a:pt x="40" y="3"/>
                    </a:cubicBezTo>
                    <a:close/>
                    <a:moveTo>
                      <a:pt x="27" y="12"/>
                    </a:moveTo>
                    <a:cubicBezTo>
                      <a:pt x="27" y="12"/>
                      <a:pt x="27" y="12"/>
                      <a:pt x="27" y="12"/>
                    </a:cubicBezTo>
                    <a:cubicBezTo>
                      <a:pt x="28" y="12"/>
                      <a:pt x="28" y="12"/>
                      <a:pt x="28" y="12"/>
                    </a:cubicBezTo>
                    <a:cubicBezTo>
                      <a:pt x="27" y="12"/>
                      <a:pt x="27" y="12"/>
                      <a:pt x="27" y="12"/>
                    </a:cubicBezTo>
                    <a:cubicBezTo>
                      <a:pt x="27" y="12"/>
                      <a:pt x="27" y="12"/>
                      <a:pt x="27" y="12"/>
                    </a:cubicBezTo>
                    <a:close/>
                    <a:moveTo>
                      <a:pt x="27" y="13"/>
                    </a:moveTo>
                    <a:cubicBezTo>
                      <a:pt x="27" y="13"/>
                      <a:pt x="27" y="13"/>
                      <a:pt x="27" y="13"/>
                    </a:cubicBezTo>
                    <a:cubicBezTo>
                      <a:pt x="27" y="12"/>
                      <a:pt x="27" y="12"/>
                      <a:pt x="27" y="12"/>
                    </a:cubicBezTo>
                    <a:cubicBezTo>
                      <a:pt x="27" y="13"/>
                      <a:pt x="27" y="13"/>
                      <a:pt x="27" y="13"/>
                    </a:cubicBezTo>
                    <a:cubicBezTo>
                      <a:pt x="27" y="13"/>
                      <a:pt x="27" y="13"/>
                      <a:pt x="27" y="13"/>
                    </a:cubicBezTo>
                    <a:close/>
                    <a:moveTo>
                      <a:pt x="29" y="10"/>
                    </a:moveTo>
                    <a:cubicBezTo>
                      <a:pt x="29" y="10"/>
                      <a:pt x="29" y="10"/>
                      <a:pt x="29" y="10"/>
                    </a:cubicBezTo>
                    <a:cubicBezTo>
                      <a:pt x="29" y="10"/>
                      <a:pt x="29" y="10"/>
                      <a:pt x="29" y="10"/>
                    </a:cubicBezTo>
                    <a:cubicBezTo>
                      <a:pt x="29" y="10"/>
                      <a:pt x="29" y="10"/>
                      <a:pt x="29" y="10"/>
                    </a:cubicBezTo>
                    <a:cubicBezTo>
                      <a:pt x="29" y="10"/>
                      <a:pt x="29" y="10"/>
                      <a:pt x="29" y="10"/>
                    </a:cubicBezTo>
                    <a:close/>
                    <a:moveTo>
                      <a:pt x="7" y="25"/>
                    </a:moveTo>
                    <a:cubicBezTo>
                      <a:pt x="7" y="24"/>
                      <a:pt x="7" y="24"/>
                      <a:pt x="7" y="24"/>
                    </a:cubicBezTo>
                    <a:cubicBezTo>
                      <a:pt x="7" y="24"/>
                      <a:pt x="7" y="24"/>
                      <a:pt x="7" y="24"/>
                    </a:cubicBezTo>
                    <a:cubicBezTo>
                      <a:pt x="7" y="24"/>
                      <a:pt x="7" y="24"/>
                      <a:pt x="7" y="24"/>
                    </a:cubicBezTo>
                    <a:cubicBezTo>
                      <a:pt x="7" y="25"/>
                      <a:pt x="7" y="25"/>
                      <a:pt x="7" y="25"/>
                    </a:cubicBezTo>
                    <a:close/>
                    <a:moveTo>
                      <a:pt x="0" y="35"/>
                    </a:moveTo>
                    <a:cubicBezTo>
                      <a:pt x="1" y="34"/>
                      <a:pt x="1" y="34"/>
                      <a:pt x="1" y="34"/>
                    </a:cubicBezTo>
                    <a:cubicBezTo>
                      <a:pt x="1" y="35"/>
                      <a:pt x="1" y="35"/>
                      <a:pt x="1" y="35"/>
                    </a:cubicBezTo>
                    <a:cubicBezTo>
                      <a:pt x="1" y="35"/>
                      <a:pt x="0" y="35"/>
                      <a:pt x="0" y="35"/>
                    </a:cubicBezTo>
                    <a:close/>
                    <a:moveTo>
                      <a:pt x="0" y="37"/>
                    </a:moveTo>
                    <a:cubicBezTo>
                      <a:pt x="0" y="36"/>
                      <a:pt x="0" y="36"/>
                      <a:pt x="0" y="36"/>
                    </a:cubicBezTo>
                    <a:cubicBezTo>
                      <a:pt x="0" y="36"/>
                      <a:pt x="0" y="36"/>
                      <a:pt x="0" y="36"/>
                    </a:cubicBezTo>
                    <a:cubicBezTo>
                      <a:pt x="1" y="36"/>
                      <a:pt x="1" y="36"/>
                      <a:pt x="1" y="36"/>
                    </a:cubicBezTo>
                    <a:cubicBezTo>
                      <a:pt x="0" y="37"/>
                      <a:pt x="0" y="37"/>
                      <a:pt x="0" y="37"/>
                    </a:cubicBezTo>
                    <a:close/>
                    <a:moveTo>
                      <a:pt x="47" y="64"/>
                    </a:moveTo>
                    <a:cubicBezTo>
                      <a:pt x="47" y="64"/>
                      <a:pt x="47" y="64"/>
                      <a:pt x="47" y="64"/>
                    </a:cubicBezTo>
                    <a:cubicBezTo>
                      <a:pt x="47" y="65"/>
                      <a:pt x="47" y="65"/>
                      <a:pt x="47" y="65"/>
                    </a:cubicBezTo>
                    <a:cubicBezTo>
                      <a:pt x="47" y="65"/>
                      <a:pt x="47" y="65"/>
                      <a:pt x="47" y="65"/>
                    </a:cubicBezTo>
                    <a:cubicBezTo>
                      <a:pt x="47" y="65"/>
                      <a:pt x="47" y="65"/>
                      <a:pt x="47" y="65"/>
                    </a:cubicBezTo>
                    <a:cubicBezTo>
                      <a:pt x="47" y="65"/>
                      <a:pt x="47" y="65"/>
                      <a:pt x="47" y="65"/>
                    </a:cubicBezTo>
                    <a:cubicBezTo>
                      <a:pt x="48" y="65"/>
                      <a:pt x="48" y="65"/>
                      <a:pt x="48" y="65"/>
                    </a:cubicBezTo>
                    <a:cubicBezTo>
                      <a:pt x="48" y="65"/>
                      <a:pt x="48" y="65"/>
                      <a:pt x="48" y="65"/>
                    </a:cubicBezTo>
                    <a:cubicBezTo>
                      <a:pt x="48" y="65"/>
                      <a:pt x="48" y="65"/>
                      <a:pt x="48" y="65"/>
                    </a:cubicBezTo>
                    <a:cubicBezTo>
                      <a:pt x="47" y="65"/>
                      <a:pt x="47" y="65"/>
                      <a:pt x="47" y="65"/>
                    </a:cubicBezTo>
                    <a:cubicBezTo>
                      <a:pt x="47" y="65"/>
                      <a:pt x="47" y="65"/>
                      <a:pt x="47" y="65"/>
                    </a:cubicBezTo>
                    <a:cubicBezTo>
                      <a:pt x="46" y="65"/>
                      <a:pt x="46" y="65"/>
                      <a:pt x="46" y="65"/>
                    </a:cubicBezTo>
                    <a:cubicBezTo>
                      <a:pt x="46" y="65"/>
                      <a:pt x="46" y="65"/>
                      <a:pt x="46" y="65"/>
                    </a:cubicBezTo>
                    <a:cubicBezTo>
                      <a:pt x="46" y="65"/>
                      <a:pt x="46" y="65"/>
                      <a:pt x="46" y="65"/>
                    </a:cubicBezTo>
                    <a:cubicBezTo>
                      <a:pt x="46" y="65"/>
                      <a:pt x="46" y="65"/>
                      <a:pt x="46" y="65"/>
                    </a:cubicBezTo>
                    <a:cubicBezTo>
                      <a:pt x="46" y="65"/>
                      <a:pt x="46" y="65"/>
                      <a:pt x="46" y="65"/>
                    </a:cubicBezTo>
                    <a:cubicBezTo>
                      <a:pt x="45" y="65"/>
                      <a:pt x="45" y="65"/>
                      <a:pt x="45" y="65"/>
                    </a:cubicBezTo>
                    <a:cubicBezTo>
                      <a:pt x="45" y="65"/>
                      <a:pt x="45" y="65"/>
                      <a:pt x="45" y="65"/>
                    </a:cubicBezTo>
                    <a:cubicBezTo>
                      <a:pt x="45" y="65"/>
                      <a:pt x="45" y="65"/>
                      <a:pt x="45" y="65"/>
                    </a:cubicBezTo>
                    <a:cubicBezTo>
                      <a:pt x="44" y="65"/>
                      <a:pt x="44" y="65"/>
                      <a:pt x="44" y="65"/>
                    </a:cubicBezTo>
                    <a:cubicBezTo>
                      <a:pt x="45" y="65"/>
                      <a:pt x="45" y="65"/>
                      <a:pt x="45" y="65"/>
                    </a:cubicBezTo>
                    <a:cubicBezTo>
                      <a:pt x="45" y="65"/>
                      <a:pt x="45" y="65"/>
                      <a:pt x="45" y="65"/>
                    </a:cubicBezTo>
                    <a:cubicBezTo>
                      <a:pt x="46" y="64"/>
                      <a:pt x="46" y="64"/>
                      <a:pt x="46" y="64"/>
                    </a:cubicBezTo>
                    <a:cubicBezTo>
                      <a:pt x="47" y="64"/>
                      <a:pt x="47" y="64"/>
                      <a:pt x="47" y="64"/>
                    </a:cubicBezTo>
                    <a:cubicBezTo>
                      <a:pt x="47" y="64"/>
                      <a:pt x="47" y="64"/>
                      <a:pt x="47" y="64"/>
                    </a:cubicBezTo>
                    <a:close/>
                    <a:moveTo>
                      <a:pt x="60" y="74"/>
                    </a:moveTo>
                    <a:cubicBezTo>
                      <a:pt x="61" y="74"/>
                      <a:pt x="61" y="74"/>
                      <a:pt x="61" y="74"/>
                    </a:cubicBezTo>
                    <a:cubicBezTo>
                      <a:pt x="61" y="74"/>
                      <a:pt x="61" y="74"/>
                      <a:pt x="61" y="74"/>
                    </a:cubicBezTo>
                    <a:cubicBezTo>
                      <a:pt x="61" y="74"/>
                      <a:pt x="61" y="74"/>
                      <a:pt x="61" y="74"/>
                    </a:cubicBezTo>
                    <a:cubicBezTo>
                      <a:pt x="60" y="74"/>
                      <a:pt x="60" y="74"/>
                      <a:pt x="60" y="74"/>
                    </a:cubicBezTo>
                    <a:close/>
                    <a:moveTo>
                      <a:pt x="63" y="75"/>
                    </a:moveTo>
                    <a:cubicBezTo>
                      <a:pt x="63" y="76"/>
                      <a:pt x="63" y="76"/>
                      <a:pt x="63" y="76"/>
                    </a:cubicBezTo>
                    <a:cubicBezTo>
                      <a:pt x="63" y="75"/>
                      <a:pt x="63" y="75"/>
                      <a:pt x="63" y="75"/>
                    </a:cubicBezTo>
                    <a:cubicBezTo>
                      <a:pt x="63" y="75"/>
                      <a:pt x="63" y="75"/>
                      <a:pt x="63" y="75"/>
                    </a:cubicBezTo>
                    <a:close/>
                    <a:moveTo>
                      <a:pt x="58" y="81"/>
                    </a:moveTo>
                    <a:cubicBezTo>
                      <a:pt x="58" y="81"/>
                      <a:pt x="58" y="81"/>
                      <a:pt x="58" y="81"/>
                    </a:cubicBezTo>
                    <a:cubicBezTo>
                      <a:pt x="58" y="81"/>
                      <a:pt x="58" y="81"/>
                      <a:pt x="58" y="81"/>
                    </a:cubicBezTo>
                    <a:cubicBezTo>
                      <a:pt x="58" y="81"/>
                      <a:pt x="58" y="81"/>
                      <a:pt x="58" y="81"/>
                    </a:cubicBezTo>
                    <a:cubicBezTo>
                      <a:pt x="58" y="81"/>
                      <a:pt x="58" y="81"/>
                      <a:pt x="58" y="81"/>
                    </a:cubicBezTo>
                    <a:cubicBezTo>
                      <a:pt x="58" y="81"/>
                      <a:pt x="58" y="81"/>
                      <a:pt x="58" y="81"/>
                    </a:cubicBezTo>
                    <a:close/>
                    <a:moveTo>
                      <a:pt x="58" y="80"/>
                    </a:moveTo>
                    <a:cubicBezTo>
                      <a:pt x="58" y="81"/>
                      <a:pt x="58" y="81"/>
                      <a:pt x="58" y="81"/>
                    </a:cubicBezTo>
                    <a:cubicBezTo>
                      <a:pt x="58" y="81"/>
                      <a:pt x="58" y="81"/>
                      <a:pt x="58" y="81"/>
                    </a:cubicBezTo>
                    <a:cubicBezTo>
                      <a:pt x="58" y="80"/>
                      <a:pt x="58" y="80"/>
                      <a:pt x="58" y="80"/>
                    </a:cubicBezTo>
                    <a:cubicBezTo>
                      <a:pt x="58" y="80"/>
                      <a:pt x="58" y="80"/>
                      <a:pt x="58" y="80"/>
                    </a:cubicBezTo>
                    <a:close/>
                    <a:moveTo>
                      <a:pt x="57" y="81"/>
                    </a:moveTo>
                    <a:cubicBezTo>
                      <a:pt x="57" y="81"/>
                      <a:pt x="57" y="81"/>
                      <a:pt x="57" y="81"/>
                    </a:cubicBezTo>
                    <a:cubicBezTo>
                      <a:pt x="57" y="80"/>
                      <a:pt x="57" y="80"/>
                      <a:pt x="57" y="80"/>
                    </a:cubicBezTo>
                    <a:cubicBezTo>
                      <a:pt x="58" y="80"/>
                      <a:pt x="58" y="80"/>
                      <a:pt x="58" y="80"/>
                    </a:cubicBezTo>
                    <a:cubicBezTo>
                      <a:pt x="58" y="80"/>
                      <a:pt x="58" y="80"/>
                      <a:pt x="58" y="80"/>
                    </a:cubicBezTo>
                    <a:cubicBezTo>
                      <a:pt x="57" y="81"/>
                      <a:pt x="57" y="81"/>
                      <a:pt x="57" y="81"/>
                    </a:cubicBezTo>
                    <a:close/>
                    <a:moveTo>
                      <a:pt x="56" y="79"/>
                    </a:moveTo>
                    <a:cubicBezTo>
                      <a:pt x="56" y="79"/>
                      <a:pt x="56" y="79"/>
                      <a:pt x="56" y="79"/>
                    </a:cubicBezTo>
                    <a:cubicBezTo>
                      <a:pt x="56" y="79"/>
                      <a:pt x="56" y="79"/>
                      <a:pt x="56" y="79"/>
                    </a:cubicBezTo>
                    <a:cubicBezTo>
                      <a:pt x="56" y="78"/>
                      <a:pt x="56" y="78"/>
                      <a:pt x="56" y="78"/>
                    </a:cubicBezTo>
                    <a:cubicBezTo>
                      <a:pt x="56" y="78"/>
                      <a:pt x="56" y="78"/>
                      <a:pt x="56" y="78"/>
                    </a:cubicBezTo>
                    <a:cubicBezTo>
                      <a:pt x="57" y="78"/>
                      <a:pt x="57" y="78"/>
                      <a:pt x="57" y="78"/>
                    </a:cubicBezTo>
                    <a:cubicBezTo>
                      <a:pt x="57" y="77"/>
                      <a:pt x="57" y="77"/>
                      <a:pt x="57" y="77"/>
                    </a:cubicBezTo>
                    <a:cubicBezTo>
                      <a:pt x="57" y="78"/>
                      <a:pt x="57" y="78"/>
                      <a:pt x="57" y="78"/>
                    </a:cubicBezTo>
                    <a:cubicBezTo>
                      <a:pt x="57" y="78"/>
                      <a:pt x="57" y="78"/>
                      <a:pt x="57" y="78"/>
                    </a:cubicBezTo>
                    <a:cubicBezTo>
                      <a:pt x="57" y="78"/>
                      <a:pt x="57" y="78"/>
                      <a:pt x="57" y="78"/>
                    </a:cubicBezTo>
                    <a:cubicBezTo>
                      <a:pt x="57" y="79"/>
                      <a:pt x="57" y="79"/>
                      <a:pt x="57" y="79"/>
                    </a:cubicBezTo>
                    <a:cubicBezTo>
                      <a:pt x="57" y="79"/>
                      <a:pt x="57" y="79"/>
                      <a:pt x="57" y="79"/>
                    </a:cubicBezTo>
                    <a:cubicBezTo>
                      <a:pt x="56" y="79"/>
                      <a:pt x="56" y="79"/>
                      <a:pt x="56" y="79"/>
                    </a:cubicBezTo>
                    <a:cubicBezTo>
                      <a:pt x="56" y="79"/>
                      <a:pt x="56" y="79"/>
                      <a:pt x="56" y="79"/>
                    </a:cubicBezTo>
                    <a:close/>
                    <a:moveTo>
                      <a:pt x="64" y="80"/>
                    </a:moveTo>
                    <a:cubicBezTo>
                      <a:pt x="65" y="80"/>
                      <a:pt x="65" y="80"/>
                      <a:pt x="65" y="80"/>
                    </a:cubicBezTo>
                    <a:cubicBezTo>
                      <a:pt x="65" y="80"/>
                      <a:pt x="65" y="80"/>
                      <a:pt x="65" y="80"/>
                    </a:cubicBezTo>
                    <a:cubicBezTo>
                      <a:pt x="64" y="79"/>
                      <a:pt x="64" y="79"/>
                      <a:pt x="64" y="79"/>
                    </a:cubicBezTo>
                    <a:cubicBezTo>
                      <a:pt x="64" y="79"/>
                      <a:pt x="64" y="79"/>
                      <a:pt x="64" y="79"/>
                    </a:cubicBezTo>
                    <a:cubicBezTo>
                      <a:pt x="64" y="79"/>
                      <a:pt x="64" y="79"/>
                      <a:pt x="64" y="79"/>
                    </a:cubicBezTo>
                    <a:cubicBezTo>
                      <a:pt x="64" y="80"/>
                      <a:pt x="64" y="80"/>
                      <a:pt x="64" y="80"/>
                    </a:cubicBezTo>
                    <a:cubicBezTo>
                      <a:pt x="64" y="80"/>
                      <a:pt x="64" y="80"/>
                      <a:pt x="64" y="80"/>
                    </a:cubicBezTo>
                    <a:cubicBezTo>
                      <a:pt x="64" y="80"/>
                      <a:pt x="64" y="80"/>
                      <a:pt x="64" y="80"/>
                    </a:cubicBezTo>
                    <a:close/>
                    <a:moveTo>
                      <a:pt x="64" y="81"/>
                    </a:moveTo>
                    <a:cubicBezTo>
                      <a:pt x="64" y="81"/>
                      <a:pt x="64" y="81"/>
                      <a:pt x="64" y="81"/>
                    </a:cubicBezTo>
                    <a:cubicBezTo>
                      <a:pt x="65" y="81"/>
                      <a:pt x="65" y="81"/>
                      <a:pt x="65" y="81"/>
                    </a:cubicBezTo>
                    <a:cubicBezTo>
                      <a:pt x="65" y="81"/>
                      <a:pt x="65" y="81"/>
                      <a:pt x="65" y="81"/>
                    </a:cubicBezTo>
                    <a:cubicBezTo>
                      <a:pt x="65" y="81"/>
                      <a:pt x="65" y="81"/>
                      <a:pt x="65" y="81"/>
                    </a:cubicBezTo>
                    <a:cubicBezTo>
                      <a:pt x="65" y="81"/>
                      <a:pt x="65" y="81"/>
                      <a:pt x="65" y="81"/>
                    </a:cubicBezTo>
                    <a:cubicBezTo>
                      <a:pt x="64" y="81"/>
                      <a:pt x="64" y="81"/>
                      <a:pt x="64" y="81"/>
                    </a:cubicBezTo>
                    <a:cubicBezTo>
                      <a:pt x="64" y="81"/>
                      <a:pt x="64" y="81"/>
                      <a:pt x="64" y="81"/>
                    </a:cubicBezTo>
                    <a:close/>
                    <a:moveTo>
                      <a:pt x="64" y="82"/>
                    </a:moveTo>
                    <a:cubicBezTo>
                      <a:pt x="64" y="82"/>
                      <a:pt x="64" y="82"/>
                      <a:pt x="64" y="82"/>
                    </a:cubicBezTo>
                    <a:cubicBezTo>
                      <a:pt x="65" y="81"/>
                      <a:pt x="65" y="81"/>
                      <a:pt x="65" y="81"/>
                    </a:cubicBezTo>
                    <a:cubicBezTo>
                      <a:pt x="64" y="82"/>
                      <a:pt x="64" y="82"/>
                      <a:pt x="64" y="82"/>
                    </a:cubicBezTo>
                    <a:close/>
                    <a:moveTo>
                      <a:pt x="62" y="89"/>
                    </a:moveTo>
                    <a:cubicBezTo>
                      <a:pt x="62" y="88"/>
                      <a:pt x="62" y="88"/>
                      <a:pt x="62" y="88"/>
                    </a:cubicBezTo>
                    <a:cubicBezTo>
                      <a:pt x="62" y="88"/>
                      <a:pt x="62" y="88"/>
                      <a:pt x="62" y="88"/>
                    </a:cubicBezTo>
                    <a:cubicBezTo>
                      <a:pt x="62" y="89"/>
                      <a:pt x="62" y="89"/>
                      <a:pt x="62" y="89"/>
                    </a:cubicBezTo>
                    <a:close/>
                    <a:moveTo>
                      <a:pt x="60" y="91"/>
                    </a:moveTo>
                    <a:cubicBezTo>
                      <a:pt x="59" y="91"/>
                      <a:pt x="59" y="91"/>
                      <a:pt x="59" y="91"/>
                    </a:cubicBezTo>
                    <a:cubicBezTo>
                      <a:pt x="60" y="90"/>
                      <a:pt x="60" y="90"/>
                      <a:pt x="60" y="90"/>
                    </a:cubicBezTo>
                    <a:cubicBezTo>
                      <a:pt x="60" y="90"/>
                      <a:pt x="60" y="90"/>
                      <a:pt x="60" y="90"/>
                    </a:cubicBezTo>
                    <a:cubicBezTo>
                      <a:pt x="60" y="90"/>
                      <a:pt x="60" y="90"/>
                      <a:pt x="60" y="90"/>
                    </a:cubicBezTo>
                    <a:cubicBezTo>
                      <a:pt x="60" y="90"/>
                      <a:pt x="60" y="90"/>
                      <a:pt x="60" y="90"/>
                    </a:cubicBezTo>
                    <a:cubicBezTo>
                      <a:pt x="60" y="90"/>
                      <a:pt x="60" y="90"/>
                      <a:pt x="60" y="90"/>
                    </a:cubicBezTo>
                    <a:cubicBezTo>
                      <a:pt x="60" y="91"/>
                      <a:pt x="60" y="91"/>
                      <a:pt x="60" y="91"/>
                    </a:cubicBezTo>
                    <a:close/>
                    <a:moveTo>
                      <a:pt x="57" y="91"/>
                    </a:moveTo>
                    <a:cubicBezTo>
                      <a:pt x="57" y="90"/>
                      <a:pt x="57" y="90"/>
                      <a:pt x="57" y="90"/>
                    </a:cubicBezTo>
                    <a:cubicBezTo>
                      <a:pt x="57" y="90"/>
                      <a:pt x="57" y="90"/>
                      <a:pt x="57" y="90"/>
                    </a:cubicBezTo>
                    <a:cubicBezTo>
                      <a:pt x="57" y="90"/>
                      <a:pt x="57" y="90"/>
                      <a:pt x="57" y="90"/>
                    </a:cubicBezTo>
                    <a:cubicBezTo>
                      <a:pt x="57" y="89"/>
                      <a:pt x="57" y="89"/>
                      <a:pt x="57" y="89"/>
                    </a:cubicBezTo>
                    <a:cubicBezTo>
                      <a:pt x="57" y="89"/>
                      <a:pt x="57" y="89"/>
                      <a:pt x="57" y="89"/>
                    </a:cubicBezTo>
                    <a:cubicBezTo>
                      <a:pt x="57" y="89"/>
                      <a:pt x="57" y="89"/>
                      <a:pt x="57" y="89"/>
                    </a:cubicBezTo>
                    <a:cubicBezTo>
                      <a:pt x="57" y="88"/>
                      <a:pt x="57" y="88"/>
                      <a:pt x="57" y="88"/>
                    </a:cubicBezTo>
                    <a:cubicBezTo>
                      <a:pt x="57" y="88"/>
                      <a:pt x="57" y="88"/>
                      <a:pt x="57" y="88"/>
                    </a:cubicBezTo>
                    <a:cubicBezTo>
                      <a:pt x="56" y="87"/>
                      <a:pt x="56" y="87"/>
                      <a:pt x="56" y="87"/>
                    </a:cubicBezTo>
                    <a:cubicBezTo>
                      <a:pt x="56" y="87"/>
                      <a:pt x="56" y="87"/>
                      <a:pt x="56" y="87"/>
                    </a:cubicBezTo>
                    <a:cubicBezTo>
                      <a:pt x="57" y="86"/>
                      <a:pt x="57" y="86"/>
                      <a:pt x="57" y="86"/>
                    </a:cubicBezTo>
                    <a:cubicBezTo>
                      <a:pt x="57" y="87"/>
                      <a:pt x="57" y="87"/>
                      <a:pt x="57" y="87"/>
                    </a:cubicBezTo>
                    <a:cubicBezTo>
                      <a:pt x="57" y="87"/>
                      <a:pt x="57" y="87"/>
                      <a:pt x="57" y="87"/>
                    </a:cubicBezTo>
                    <a:cubicBezTo>
                      <a:pt x="57" y="86"/>
                      <a:pt x="57" y="86"/>
                      <a:pt x="57" y="86"/>
                    </a:cubicBezTo>
                    <a:cubicBezTo>
                      <a:pt x="57" y="86"/>
                      <a:pt x="57" y="86"/>
                      <a:pt x="57" y="86"/>
                    </a:cubicBezTo>
                    <a:cubicBezTo>
                      <a:pt x="57" y="86"/>
                      <a:pt x="57" y="86"/>
                      <a:pt x="57" y="86"/>
                    </a:cubicBezTo>
                    <a:cubicBezTo>
                      <a:pt x="57" y="85"/>
                      <a:pt x="57" y="85"/>
                      <a:pt x="57" y="85"/>
                    </a:cubicBezTo>
                    <a:cubicBezTo>
                      <a:pt x="57" y="85"/>
                      <a:pt x="57" y="85"/>
                      <a:pt x="57" y="85"/>
                    </a:cubicBezTo>
                    <a:cubicBezTo>
                      <a:pt x="57" y="84"/>
                      <a:pt x="57" y="84"/>
                      <a:pt x="57" y="84"/>
                    </a:cubicBezTo>
                    <a:cubicBezTo>
                      <a:pt x="57" y="83"/>
                      <a:pt x="57" y="83"/>
                      <a:pt x="57" y="83"/>
                    </a:cubicBezTo>
                    <a:cubicBezTo>
                      <a:pt x="57" y="82"/>
                      <a:pt x="57" y="82"/>
                      <a:pt x="57" y="82"/>
                    </a:cubicBezTo>
                    <a:cubicBezTo>
                      <a:pt x="57" y="82"/>
                      <a:pt x="57" y="82"/>
                      <a:pt x="57" y="82"/>
                    </a:cubicBezTo>
                    <a:cubicBezTo>
                      <a:pt x="57" y="82"/>
                      <a:pt x="57" y="82"/>
                      <a:pt x="57" y="82"/>
                    </a:cubicBezTo>
                    <a:cubicBezTo>
                      <a:pt x="57" y="81"/>
                      <a:pt x="57" y="81"/>
                      <a:pt x="57" y="81"/>
                    </a:cubicBezTo>
                    <a:cubicBezTo>
                      <a:pt x="57" y="81"/>
                      <a:pt x="57" y="81"/>
                      <a:pt x="57" y="81"/>
                    </a:cubicBezTo>
                    <a:cubicBezTo>
                      <a:pt x="57" y="81"/>
                      <a:pt x="57" y="81"/>
                      <a:pt x="57" y="81"/>
                    </a:cubicBezTo>
                    <a:cubicBezTo>
                      <a:pt x="58" y="82"/>
                      <a:pt x="58" y="82"/>
                      <a:pt x="58" y="82"/>
                    </a:cubicBezTo>
                    <a:cubicBezTo>
                      <a:pt x="58" y="82"/>
                      <a:pt x="58" y="82"/>
                      <a:pt x="58" y="82"/>
                    </a:cubicBezTo>
                    <a:cubicBezTo>
                      <a:pt x="58" y="82"/>
                      <a:pt x="58" y="82"/>
                      <a:pt x="58" y="82"/>
                    </a:cubicBezTo>
                    <a:cubicBezTo>
                      <a:pt x="58" y="81"/>
                      <a:pt x="58" y="81"/>
                      <a:pt x="58" y="81"/>
                    </a:cubicBezTo>
                    <a:cubicBezTo>
                      <a:pt x="58" y="82"/>
                      <a:pt x="58" y="82"/>
                      <a:pt x="58" y="82"/>
                    </a:cubicBezTo>
                    <a:cubicBezTo>
                      <a:pt x="59" y="82"/>
                      <a:pt x="59" y="82"/>
                      <a:pt x="59" y="82"/>
                    </a:cubicBezTo>
                    <a:cubicBezTo>
                      <a:pt x="60" y="83"/>
                      <a:pt x="60" y="83"/>
                      <a:pt x="60" y="83"/>
                    </a:cubicBezTo>
                    <a:cubicBezTo>
                      <a:pt x="60" y="83"/>
                      <a:pt x="60" y="83"/>
                      <a:pt x="60" y="83"/>
                    </a:cubicBezTo>
                    <a:cubicBezTo>
                      <a:pt x="60" y="83"/>
                      <a:pt x="60" y="83"/>
                      <a:pt x="60" y="83"/>
                    </a:cubicBezTo>
                    <a:cubicBezTo>
                      <a:pt x="61" y="83"/>
                      <a:pt x="61" y="83"/>
                      <a:pt x="61" y="83"/>
                    </a:cubicBezTo>
                    <a:cubicBezTo>
                      <a:pt x="61" y="83"/>
                      <a:pt x="61" y="83"/>
                      <a:pt x="61" y="83"/>
                    </a:cubicBezTo>
                    <a:cubicBezTo>
                      <a:pt x="61" y="83"/>
                      <a:pt x="61" y="83"/>
                      <a:pt x="61" y="83"/>
                    </a:cubicBezTo>
                    <a:cubicBezTo>
                      <a:pt x="61" y="83"/>
                      <a:pt x="61" y="83"/>
                      <a:pt x="61" y="83"/>
                    </a:cubicBezTo>
                    <a:cubicBezTo>
                      <a:pt x="63" y="83"/>
                      <a:pt x="63" y="83"/>
                      <a:pt x="63" y="83"/>
                    </a:cubicBezTo>
                    <a:cubicBezTo>
                      <a:pt x="63" y="83"/>
                      <a:pt x="63" y="83"/>
                      <a:pt x="63" y="83"/>
                    </a:cubicBezTo>
                    <a:cubicBezTo>
                      <a:pt x="63" y="82"/>
                      <a:pt x="63" y="82"/>
                      <a:pt x="63" y="82"/>
                    </a:cubicBezTo>
                    <a:cubicBezTo>
                      <a:pt x="63" y="82"/>
                      <a:pt x="63" y="82"/>
                      <a:pt x="63" y="82"/>
                    </a:cubicBezTo>
                    <a:cubicBezTo>
                      <a:pt x="63" y="83"/>
                      <a:pt x="63" y="83"/>
                      <a:pt x="63" y="83"/>
                    </a:cubicBezTo>
                    <a:cubicBezTo>
                      <a:pt x="64" y="82"/>
                      <a:pt x="64" y="82"/>
                      <a:pt x="64" y="82"/>
                    </a:cubicBezTo>
                    <a:cubicBezTo>
                      <a:pt x="64" y="82"/>
                      <a:pt x="64" y="82"/>
                      <a:pt x="64" y="82"/>
                    </a:cubicBezTo>
                    <a:cubicBezTo>
                      <a:pt x="64" y="83"/>
                      <a:pt x="64" y="83"/>
                      <a:pt x="64" y="83"/>
                    </a:cubicBezTo>
                    <a:cubicBezTo>
                      <a:pt x="64" y="83"/>
                      <a:pt x="64" y="83"/>
                      <a:pt x="64" y="83"/>
                    </a:cubicBezTo>
                    <a:cubicBezTo>
                      <a:pt x="64" y="84"/>
                      <a:pt x="64" y="84"/>
                      <a:pt x="64" y="84"/>
                    </a:cubicBezTo>
                    <a:cubicBezTo>
                      <a:pt x="64" y="84"/>
                      <a:pt x="64" y="84"/>
                      <a:pt x="64" y="84"/>
                    </a:cubicBezTo>
                    <a:cubicBezTo>
                      <a:pt x="64" y="85"/>
                      <a:pt x="64" y="85"/>
                      <a:pt x="64" y="85"/>
                    </a:cubicBezTo>
                    <a:cubicBezTo>
                      <a:pt x="63" y="86"/>
                      <a:pt x="63" y="86"/>
                      <a:pt x="63" y="86"/>
                    </a:cubicBezTo>
                    <a:cubicBezTo>
                      <a:pt x="63" y="86"/>
                      <a:pt x="63" y="86"/>
                      <a:pt x="63" y="86"/>
                    </a:cubicBezTo>
                    <a:cubicBezTo>
                      <a:pt x="63" y="86"/>
                      <a:pt x="63" y="86"/>
                      <a:pt x="63" y="86"/>
                    </a:cubicBezTo>
                    <a:cubicBezTo>
                      <a:pt x="63" y="87"/>
                      <a:pt x="63" y="87"/>
                      <a:pt x="63" y="87"/>
                    </a:cubicBezTo>
                    <a:cubicBezTo>
                      <a:pt x="63" y="87"/>
                      <a:pt x="63" y="87"/>
                      <a:pt x="63" y="87"/>
                    </a:cubicBezTo>
                    <a:cubicBezTo>
                      <a:pt x="63" y="87"/>
                      <a:pt x="63" y="87"/>
                      <a:pt x="63" y="87"/>
                    </a:cubicBezTo>
                    <a:cubicBezTo>
                      <a:pt x="63" y="86"/>
                      <a:pt x="63" y="86"/>
                      <a:pt x="63" y="86"/>
                    </a:cubicBezTo>
                    <a:cubicBezTo>
                      <a:pt x="63" y="87"/>
                      <a:pt x="63" y="87"/>
                      <a:pt x="63" y="87"/>
                    </a:cubicBezTo>
                    <a:cubicBezTo>
                      <a:pt x="62" y="87"/>
                      <a:pt x="62" y="87"/>
                      <a:pt x="62" y="87"/>
                    </a:cubicBezTo>
                    <a:cubicBezTo>
                      <a:pt x="62" y="88"/>
                      <a:pt x="62" y="88"/>
                      <a:pt x="62" y="88"/>
                    </a:cubicBezTo>
                    <a:cubicBezTo>
                      <a:pt x="62" y="88"/>
                      <a:pt x="62" y="88"/>
                      <a:pt x="62" y="88"/>
                    </a:cubicBezTo>
                    <a:cubicBezTo>
                      <a:pt x="62" y="88"/>
                      <a:pt x="62" y="88"/>
                      <a:pt x="62" y="88"/>
                    </a:cubicBezTo>
                    <a:cubicBezTo>
                      <a:pt x="62" y="88"/>
                      <a:pt x="62" y="88"/>
                      <a:pt x="62" y="88"/>
                    </a:cubicBezTo>
                    <a:cubicBezTo>
                      <a:pt x="62" y="89"/>
                      <a:pt x="62" y="89"/>
                      <a:pt x="62" y="89"/>
                    </a:cubicBezTo>
                    <a:cubicBezTo>
                      <a:pt x="62" y="89"/>
                      <a:pt x="62" y="89"/>
                      <a:pt x="62" y="89"/>
                    </a:cubicBezTo>
                    <a:cubicBezTo>
                      <a:pt x="62" y="89"/>
                      <a:pt x="62" y="89"/>
                      <a:pt x="62" y="89"/>
                    </a:cubicBezTo>
                    <a:cubicBezTo>
                      <a:pt x="61" y="90"/>
                      <a:pt x="61" y="90"/>
                      <a:pt x="61" y="90"/>
                    </a:cubicBezTo>
                    <a:cubicBezTo>
                      <a:pt x="61" y="90"/>
                      <a:pt x="61" y="90"/>
                      <a:pt x="61" y="90"/>
                    </a:cubicBezTo>
                    <a:cubicBezTo>
                      <a:pt x="61" y="90"/>
                      <a:pt x="61" y="90"/>
                      <a:pt x="61" y="90"/>
                    </a:cubicBezTo>
                    <a:cubicBezTo>
                      <a:pt x="61" y="89"/>
                      <a:pt x="61" y="89"/>
                      <a:pt x="61" y="89"/>
                    </a:cubicBezTo>
                    <a:cubicBezTo>
                      <a:pt x="61" y="90"/>
                      <a:pt x="61" y="90"/>
                      <a:pt x="61" y="90"/>
                    </a:cubicBezTo>
                    <a:cubicBezTo>
                      <a:pt x="61" y="89"/>
                      <a:pt x="61" y="89"/>
                      <a:pt x="61" y="89"/>
                    </a:cubicBezTo>
                    <a:cubicBezTo>
                      <a:pt x="61" y="89"/>
                      <a:pt x="61" y="89"/>
                      <a:pt x="61" y="89"/>
                    </a:cubicBezTo>
                    <a:cubicBezTo>
                      <a:pt x="61" y="89"/>
                      <a:pt x="61" y="89"/>
                      <a:pt x="61" y="89"/>
                    </a:cubicBezTo>
                    <a:cubicBezTo>
                      <a:pt x="61" y="90"/>
                      <a:pt x="61" y="90"/>
                      <a:pt x="61" y="90"/>
                    </a:cubicBezTo>
                    <a:cubicBezTo>
                      <a:pt x="60" y="89"/>
                      <a:pt x="60" y="89"/>
                      <a:pt x="60" y="89"/>
                    </a:cubicBezTo>
                    <a:cubicBezTo>
                      <a:pt x="60" y="89"/>
                      <a:pt x="60" y="89"/>
                      <a:pt x="60" y="89"/>
                    </a:cubicBezTo>
                    <a:cubicBezTo>
                      <a:pt x="60" y="89"/>
                      <a:pt x="60" y="89"/>
                      <a:pt x="60" y="89"/>
                    </a:cubicBezTo>
                    <a:cubicBezTo>
                      <a:pt x="60" y="90"/>
                      <a:pt x="60" y="90"/>
                      <a:pt x="60" y="90"/>
                    </a:cubicBezTo>
                    <a:cubicBezTo>
                      <a:pt x="60" y="90"/>
                      <a:pt x="60" y="90"/>
                      <a:pt x="60" y="90"/>
                    </a:cubicBezTo>
                    <a:cubicBezTo>
                      <a:pt x="59" y="90"/>
                      <a:pt x="59" y="90"/>
                      <a:pt x="59" y="90"/>
                    </a:cubicBezTo>
                    <a:cubicBezTo>
                      <a:pt x="59" y="90"/>
                      <a:pt x="59" y="90"/>
                      <a:pt x="59" y="90"/>
                    </a:cubicBezTo>
                    <a:cubicBezTo>
                      <a:pt x="59" y="91"/>
                      <a:pt x="59" y="91"/>
                      <a:pt x="59" y="91"/>
                    </a:cubicBezTo>
                    <a:cubicBezTo>
                      <a:pt x="59" y="91"/>
                      <a:pt x="59" y="91"/>
                      <a:pt x="59" y="91"/>
                    </a:cubicBezTo>
                    <a:cubicBezTo>
                      <a:pt x="58" y="91"/>
                      <a:pt x="58" y="91"/>
                      <a:pt x="58" y="91"/>
                    </a:cubicBezTo>
                    <a:cubicBezTo>
                      <a:pt x="58" y="91"/>
                      <a:pt x="58" y="91"/>
                      <a:pt x="58" y="91"/>
                    </a:cubicBezTo>
                    <a:cubicBezTo>
                      <a:pt x="58" y="91"/>
                      <a:pt x="58" y="91"/>
                      <a:pt x="58" y="91"/>
                    </a:cubicBezTo>
                    <a:cubicBezTo>
                      <a:pt x="58" y="91"/>
                      <a:pt x="58" y="91"/>
                      <a:pt x="58" y="91"/>
                    </a:cubicBezTo>
                    <a:cubicBezTo>
                      <a:pt x="58" y="91"/>
                      <a:pt x="58" y="91"/>
                      <a:pt x="58" y="91"/>
                    </a:cubicBezTo>
                    <a:cubicBezTo>
                      <a:pt x="57" y="91"/>
                      <a:pt x="57" y="91"/>
                      <a:pt x="57" y="91"/>
                    </a:cubicBezTo>
                    <a:cubicBezTo>
                      <a:pt x="57" y="91"/>
                      <a:pt x="57" y="91"/>
                      <a:pt x="57" y="91"/>
                    </a:cubicBezTo>
                    <a:close/>
                    <a:moveTo>
                      <a:pt x="1" y="58"/>
                    </a:moveTo>
                    <a:cubicBezTo>
                      <a:pt x="1" y="58"/>
                      <a:pt x="1" y="58"/>
                      <a:pt x="1" y="58"/>
                    </a:cubicBezTo>
                    <a:cubicBezTo>
                      <a:pt x="2" y="58"/>
                      <a:pt x="2" y="58"/>
                      <a:pt x="2" y="58"/>
                    </a:cubicBezTo>
                    <a:cubicBezTo>
                      <a:pt x="3" y="59"/>
                      <a:pt x="3" y="59"/>
                      <a:pt x="3" y="59"/>
                    </a:cubicBezTo>
                    <a:cubicBezTo>
                      <a:pt x="3" y="59"/>
                      <a:pt x="3" y="59"/>
                      <a:pt x="3" y="59"/>
                    </a:cubicBezTo>
                    <a:cubicBezTo>
                      <a:pt x="3" y="60"/>
                      <a:pt x="3" y="60"/>
                      <a:pt x="3" y="60"/>
                    </a:cubicBezTo>
                    <a:cubicBezTo>
                      <a:pt x="3" y="60"/>
                      <a:pt x="3" y="60"/>
                      <a:pt x="3" y="60"/>
                    </a:cubicBezTo>
                    <a:cubicBezTo>
                      <a:pt x="3" y="60"/>
                      <a:pt x="3" y="60"/>
                      <a:pt x="3" y="60"/>
                    </a:cubicBezTo>
                    <a:cubicBezTo>
                      <a:pt x="4" y="60"/>
                      <a:pt x="4" y="60"/>
                      <a:pt x="4" y="60"/>
                    </a:cubicBezTo>
                    <a:cubicBezTo>
                      <a:pt x="4" y="60"/>
                      <a:pt x="4" y="60"/>
                      <a:pt x="4" y="60"/>
                    </a:cubicBezTo>
                    <a:cubicBezTo>
                      <a:pt x="4" y="60"/>
                      <a:pt x="4" y="60"/>
                      <a:pt x="4" y="60"/>
                    </a:cubicBezTo>
                    <a:cubicBezTo>
                      <a:pt x="5" y="60"/>
                      <a:pt x="5" y="60"/>
                      <a:pt x="5" y="60"/>
                    </a:cubicBezTo>
                    <a:cubicBezTo>
                      <a:pt x="5" y="60"/>
                      <a:pt x="5" y="60"/>
                      <a:pt x="5" y="60"/>
                    </a:cubicBezTo>
                    <a:cubicBezTo>
                      <a:pt x="6" y="60"/>
                      <a:pt x="6" y="60"/>
                      <a:pt x="6" y="60"/>
                    </a:cubicBezTo>
                    <a:cubicBezTo>
                      <a:pt x="6" y="60"/>
                      <a:pt x="6" y="60"/>
                      <a:pt x="6" y="60"/>
                    </a:cubicBezTo>
                    <a:cubicBezTo>
                      <a:pt x="6" y="60"/>
                      <a:pt x="6" y="60"/>
                      <a:pt x="6" y="60"/>
                    </a:cubicBezTo>
                    <a:cubicBezTo>
                      <a:pt x="7" y="60"/>
                      <a:pt x="7" y="60"/>
                      <a:pt x="7" y="60"/>
                    </a:cubicBezTo>
                    <a:cubicBezTo>
                      <a:pt x="7" y="60"/>
                      <a:pt x="7" y="60"/>
                      <a:pt x="7" y="60"/>
                    </a:cubicBezTo>
                    <a:cubicBezTo>
                      <a:pt x="7" y="60"/>
                      <a:pt x="7" y="60"/>
                      <a:pt x="7" y="60"/>
                    </a:cubicBezTo>
                    <a:cubicBezTo>
                      <a:pt x="7" y="60"/>
                      <a:pt x="7" y="60"/>
                      <a:pt x="7" y="60"/>
                    </a:cubicBezTo>
                    <a:cubicBezTo>
                      <a:pt x="8" y="59"/>
                      <a:pt x="8" y="59"/>
                      <a:pt x="8" y="59"/>
                    </a:cubicBezTo>
                    <a:cubicBezTo>
                      <a:pt x="8" y="59"/>
                      <a:pt x="8" y="59"/>
                      <a:pt x="8" y="59"/>
                    </a:cubicBezTo>
                    <a:cubicBezTo>
                      <a:pt x="8" y="59"/>
                      <a:pt x="8" y="59"/>
                      <a:pt x="8" y="59"/>
                    </a:cubicBezTo>
                    <a:cubicBezTo>
                      <a:pt x="9" y="59"/>
                      <a:pt x="9" y="59"/>
                      <a:pt x="9" y="59"/>
                    </a:cubicBezTo>
                    <a:cubicBezTo>
                      <a:pt x="9" y="59"/>
                      <a:pt x="9" y="59"/>
                      <a:pt x="9" y="59"/>
                    </a:cubicBezTo>
                    <a:cubicBezTo>
                      <a:pt x="9" y="59"/>
                      <a:pt x="9" y="59"/>
                      <a:pt x="9" y="59"/>
                    </a:cubicBezTo>
                    <a:cubicBezTo>
                      <a:pt x="10" y="59"/>
                      <a:pt x="10" y="59"/>
                      <a:pt x="10" y="59"/>
                    </a:cubicBezTo>
                    <a:cubicBezTo>
                      <a:pt x="10" y="59"/>
                      <a:pt x="10" y="59"/>
                      <a:pt x="10" y="59"/>
                    </a:cubicBezTo>
                    <a:cubicBezTo>
                      <a:pt x="10" y="59"/>
                      <a:pt x="10" y="59"/>
                      <a:pt x="10" y="59"/>
                    </a:cubicBezTo>
                    <a:cubicBezTo>
                      <a:pt x="10" y="58"/>
                      <a:pt x="10" y="58"/>
                      <a:pt x="10" y="58"/>
                    </a:cubicBezTo>
                    <a:cubicBezTo>
                      <a:pt x="11" y="57"/>
                      <a:pt x="11" y="57"/>
                      <a:pt x="11" y="57"/>
                    </a:cubicBezTo>
                    <a:cubicBezTo>
                      <a:pt x="12" y="58"/>
                      <a:pt x="12" y="58"/>
                      <a:pt x="12" y="58"/>
                    </a:cubicBezTo>
                    <a:cubicBezTo>
                      <a:pt x="12" y="58"/>
                      <a:pt x="12" y="58"/>
                      <a:pt x="12" y="58"/>
                    </a:cubicBezTo>
                    <a:cubicBezTo>
                      <a:pt x="12" y="57"/>
                      <a:pt x="12" y="57"/>
                      <a:pt x="12" y="57"/>
                    </a:cubicBezTo>
                    <a:cubicBezTo>
                      <a:pt x="14" y="57"/>
                      <a:pt x="14" y="57"/>
                      <a:pt x="14" y="57"/>
                    </a:cubicBezTo>
                    <a:cubicBezTo>
                      <a:pt x="14" y="57"/>
                      <a:pt x="14" y="57"/>
                      <a:pt x="14" y="57"/>
                    </a:cubicBezTo>
                    <a:cubicBezTo>
                      <a:pt x="14" y="57"/>
                      <a:pt x="14" y="57"/>
                      <a:pt x="14" y="57"/>
                    </a:cubicBezTo>
                    <a:cubicBezTo>
                      <a:pt x="15" y="57"/>
                      <a:pt x="15" y="57"/>
                      <a:pt x="15" y="57"/>
                    </a:cubicBezTo>
                    <a:cubicBezTo>
                      <a:pt x="15" y="57"/>
                      <a:pt x="15" y="57"/>
                      <a:pt x="15" y="57"/>
                    </a:cubicBezTo>
                    <a:cubicBezTo>
                      <a:pt x="15" y="57"/>
                      <a:pt x="15" y="57"/>
                      <a:pt x="15" y="57"/>
                    </a:cubicBezTo>
                    <a:cubicBezTo>
                      <a:pt x="16" y="58"/>
                      <a:pt x="16" y="58"/>
                      <a:pt x="16" y="58"/>
                    </a:cubicBezTo>
                    <a:cubicBezTo>
                      <a:pt x="16" y="58"/>
                      <a:pt x="16" y="58"/>
                      <a:pt x="16" y="58"/>
                    </a:cubicBezTo>
                    <a:cubicBezTo>
                      <a:pt x="16" y="58"/>
                      <a:pt x="16" y="58"/>
                      <a:pt x="16" y="58"/>
                    </a:cubicBezTo>
                    <a:cubicBezTo>
                      <a:pt x="16" y="58"/>
                      <a:pt x="16" y="58"/>
                      <a:pt x="16" y="58"/>
                    </a:cubicBezTo>
                    <a:cubicBezTo>
                      <a:pt x="17" y="58"/>
                      <a:pt x="17" y="58"/>
                      <a:pt x="17" y="58"/>
                    </a:cubicBezTo>
                    <a:cubicBezTo>
                      <a:pt x="18" y="58"/>
                      <a:pt x="18" y="58"/>
                      <a:pt x="18" y="58"/>
                    </a:cubicBezTo>
                    <a:cubicBezTo>
                      <a:pt x="17" y="58"/>
                      <a:pt x="17" y="58"/>
                      <a:pt x="17" y="58"/>
                    </a:cubicBezTo>
                    <a:cubicBezTo>
                      <a:pt x="18" y="58"/>
                      <a:pt x="18" y="58"/>
                      <a:pt x="18" y="58"/>
                    </a:cubicBezTo>
                    <a:cubicBezTo>
                      <a:pt x="18" y="58"/>
                      <a:pt x="18" y="58"/>
                      <a:pt x="18" y="58"/>
                    </a:cubicBezTo>
                    <a:cubicBezTo>
                      <a:pt x="19" y="58"/>
                      <a:pt x="19" y="58"/>
                      <a:pt x="19" y="58"/>
                    </a:cubicBezTo>
                    <a:cubicBezTo>
                      <a:pt x="19" y="57"/>
                      <a:pt x="19" y="57"/>
                      <a:pt x="19" y="57"/>
                    </a:cubicBezTo>
                    <a:cubicBezTo>
                      <a:pt x="19" y="57"/>
                      <a:pt x="19" y="57"/>
                      <a:pt x="19" y="57"/>
                    </a:cubicBezTo>
                    <a:cubicBezTo>
                      <a:pt x="19" y="57"/>
                      <a:pt x="19" y="57"/>
                      <a:pt x="19" y="57"/>
                    </a:cubicBezTo>
                    <a:cubicBezTo>
                      <a:pt x="20" y="56"/>
                      <a:pt x="20" y="56"/>
                      <a:pt x="20" y="56"/>
                    </a:cubicBezTo>
                    <a:cubicBezTo>
                      <a:pt x="20" y="56"/>
                      <a:pt x="20" y="56"/>
                      <a:pt x="20" y="56"/>
                    </a:cubicBezTo>
                    <a:cubicBezTo>
                      <a:pt x="21" y="55"/>
                      <a:pt x="21" y="55"/>
                      <a:pt x="21" y="55"/>
                    </a:cubicBezTo>
                    <a:cubicBezTo>
                      <a:pt x="21" y="55"/>
                      <a:pt x="21" y="55"/>
                      <a:pt x="21" y="55"/>
                    </a:cubicBezTo>
                    <a:cubicBezTo>
                      <a:pt x="22" y="55"/>
                      <a:pt x="22" y="55"/>
                      <a:pt x="22" y="55"/>
                    </a:cubicBezTo>
                    <a:cubicBezTo>
                      <a:pt x="22" y="55"/>
                      <a:pt x="22" y="55"/>
                      <a:pt x="22" y="55"/>
                    </a:cubicBezTo>
                    <a:cubicBezTo>
                      <a:pt x="23" y="54"/>
                      <a:pt x="23" y="54"/>
                      <a:pt x="23" y="54"/>
                    </a:cubicBezTo>
                    <a:cubicBezTo>
                      <a:pt x="24" y="53"/>
                      <a:pt x="24" y="53"/>
                      <a:pt x="24" y="53"/>
                    </a:cubicBezTo>
                    <a:cubicBezTo>
                      <a:pt x="24" y="53"/>
                      <a:pt x="24" y="53"/>
                      <a:pt x="24" y="53"/>
                    </a:cubicBezTo>
                    <a:cubicBezTo>
                      <a:pt x="25" y="53"/>
                      <a:pt x="25" y="53"/>
                      <a:pt x="25" y="53"/>
                    </a:cubicBezTo>
                    <a:cubicBezTo>
                      <a:pt x="25" y="53"/>
                      <a:pt x="25" y="53"/>
                      <a:pt x="25" y="53"/>
                    </a:cubicBezTo>
                    <a:cubicBezTo>
                      <a:pt x="26" y="54"/>
                      <a:pt x="26" y="54"/>
                      <a:pt x="26" y="54"/>
                    </a:cubicBezTo>
                    <a:cubicBezTo>
                      <a:pt x="26" y="54"/>
                      <a:pt x="26" y="54"/>
                      <a:pt x="26" y="54"/>
                    </a:cubicBezTo>
                    <a:cubicBezTo>
                      <a:pt x="27" y="54"/>
                      <a:pt x="27" y="54"/>
                      <a:pt x="27" y="54"/>
                    </a:cubicBezTo>
                    <a:cubicBezTo>
                      <a:pt x="28" y="54"/>
                      <a:pt x="28" y="54"/>
                      <a:pt x="28" y="54"/>
                    </a:cubicBezTo>
                    <a:cubicBezTo>
                      <a:pt x="29" y="53"/>
                      <a:pt x="29" y="53"/>
                      <a:pt x="29" y="53"/>
                    </a:cubicBezTo>
                    <a:cubicBezTo>
                      <a:pt x="29" y="53"/>
                      <a:pt x="29" y="53"/>
                      <a:pt x="29" y="53"/>
                    </a:cubicBezTo>
                    <a:cubicBezTo>
                      <a:pt x="30" y="53"/>
                      <a:pt x="30" y="53"/>
                      <a:pt x="30" y="53"/>
                    </a:cubicBezTo>
                    <a:cubicBezTo>
                      <a:pt x="30" y="53"/>
                      <a:pt x="30" y="53"/>
                      <a:pt x="30" y="53"/>
                    </a:cubicBezTo>
                    <a:cubicBezTo>
                      <a:pt x="31" y="52"/>
                      <a:pt x="31" y="52"/>
                      <a:pt x="31" y="52"/>
                    </a:cubicBezTo>
                    <a:cubicBezTo>
                      <a:pt x="32" y="52"/>
                      <a:pt x="32" y="52"/>
                      <a:pt x="32" y="52"/>
                    </a:cubicBezTo>
                    <a:cubicBezTo>
                      <a:pt x="34" y="52"/>
                      <a:pt x="34" y="52"/>
                      <a:pt x="34" y="52"/>
                    </a:cubicBezTo>
                    <a:cubicBezTo>
                      <a:pt x="35" y="52"/>
                      <a:pt x="35" y="52"/>
                      <a:pt x="35" y="52"/>
                    </a:cubicBezTo>
                    <a:cubicBezTo>
                      <a:pt x="35" y="52"/>
                      <a:pt x="35" y="52"/>
                      <a:pt x="35" y="52"/>
                    </a:cubicBezTo>
                    <a:cubicBezTo>
                      <a:pt x="36" y="52"/>
                      <a:pt x="36" y="52"/>
                      <a:pt x="36" y="52"/>
                    </a:cubicBezTo>
                    <a:cubicBezTo>
                      <a:pt x="36" y="52"/>
                      <a:pt x="36" y="52"/>
                      <a:pt x="36" y="52"/>
                    </a:cubicBezTo>
                    <a:cubicBezTo>
                      <a:pt x="37" y="53"/>
                      <a:pt x="37" y="53"/>
                      <a:pt x="37" y="53"/>
                    </a:cubicBezTo>
                    <a:cubicBezTo>
                      <a:pt x="38" y="53"/>
                      <a:pt x="38" y="53"/>
                      <a:pt x="38" y="53"/>
                    </a:cubicBezTo>
                    <a:cubicBezTo>
                      <a:pt x="38" y="54"/>
                      <a:pt x="38" y="54"/>
                      <a:pt x="38" y="54"/>
                    </a:cubicBezTo>
                    <a:cubicBezTo>
                      <a:pt x="38" y="53"/>
                      <a:pt x="38" y="53"/>
                      <a:pt x="38" y="53"/>
                    </a:cubicBezTo>
                    <a:cubicBezTo>
                      <a:pt x="38" y="53"/>
                      <a:pt x="38" y="53"/>
                      <a:pt x="38" y="53"/>
                    </a:cubicBezTo>
                    <a:cubicBezTo>
                      <a:pt x="39" y="53"/>
                      <a:pt x="39" y="53"/>
                      <a:pt x="39" y="53"/>
                    </a:cubicBezTo>
                    <a:cubicBezTo>
                      <a:pt x="39" y="53"/>
                      <a:pt x="39" y="53"/>
                      <a:pt x="39" y="53"/>
                    </a:cubicBezTo>
                    <a:cubicBezTo>
                      <a:pt x="39" y="53"/>
                      <a:pt x="39" y="53"/>
                      <a:pt x="39" y="53"/>
                    </a:cubicBezTo>
                    <a:cubicBezTo>
                      <a:pt x="40" y="54"/>
                      <a:pt x="40" y="54"/>
                      <a:pt x="40" y="54"/>
                    </a:cubicBezTo>
                    <a:cubicBezTo>
                      <a:pt x="40" y="54"/>
                      <a:pt x="40" y="54"/>
                      <a:pt x="40" y="54"/>
                    </a:cubicBezTo>
                    <a:cubicBezTo>
                      <a:pt x="40" y="54"/>
                      <a:pt x="40" y="54"/>
                      <a:pt x="40" y="54"/>
                    </a:cubicBezTo>
                    <a:cubicBezTo>
                      <a:pt x="41" y="55"/>
                      <a:pt x="41" y="55"/>
                      <a:pt x="41" y="55"/>
                    </a:cubicBezTo>
                    <a:cubicBezTo>
                      <a:pt x="41" y="55"/>
                      <a:pt x="41" y="55"/>
                      <a:pt x="41" y="55"/>
                    </a:cubicBezTo>
                    <a:cubicBezTo>
                      <a:pt x="42" y="55"/>
                      <a:pt x="42" y="55"/>
                      <a:pt x="42" y="55"/>
                    </a:cubicBezTo>
                    <a:cubicBezTo>
                      <a:pt x="42" y="55"/>
                      <a:pt x="42" y="55"/>
                      <a:pt x="42" y="55"/>
                    </a:cubicBezTo>
                    <a:cubicBezTo>
                      <a:pt x="42" y="56"/>
                      <a:pt x="42" y="56"/>
                      <a:pt x="42" y="56"/>
                    </a:cubicBezTo>
                    <a:cubicBezTo>
                      <a:pt x="41" y="56"/>
                      <a:pt x="41" y="56"/>
                      <a:pt x="41" y="56"/>
                    </a:cubicBezTo>
                    <a:cubicBezTo>
                      <a:pt x="41" y="56"/>
                      <a:pt x="41" y="56"/>
                      <a:pt x="41" y="56"/>
                    </a:cubicBezTo>
                    <a:cubicBezTo>
                      <a:pt x="42" y="57"/>
                      <a:pt x="42" y="57"/>
                      <a:pt x="42" y="57"/>
                    </a:cubicBezTo>
                    <a:cubicBezTo>
                      <a:pt x="42" y="57"/>
                      <a:pt x="42" y="57"/>
                      <a:pt x="42" y="57"/>
                    </a:cubicBezTo>
                    <a:cubicBezTo>
                      <a:pt x="42" y="57"/>
                      <a:pt x="42" y="57"/>
                      <a:pt x="42" y="57"/>
                    </a:cubicBezTo>
                    <a:cubicBezTo>
                      <a:pt x="43" y="58"/>
                      <a:pt x="43" y="58"/>
                      <a:pt x="43" y="58"/>
                    </a:cubicBezTo>
                    <a:cubicBezTo>
                      <a:pt x="43" y="58"/>
                      <a:pt x="43" y="58"/>
                      <a:pt x="43" y="58"/>
                    </a:cubicBezTo>
                    <a:cubicBezTo>
                      <a:pt x="43" y="59"/>
                      <a:pt x="43" y="59"/>
                      <a:pt x="43" y="59"/>
                    </a:cubicBezTo>
                    <a:cubicBezTo>
                      <a:pt x="43" y="60"/>
                      <a:pt x="43" y="60"/>
                      <a:pt x="43" y="60"/>
                    </a:cubicBezTo>
                    <a:cubicBezTo>
                      <a:pt x="43" y="60"/>
                      <a:pt x="43" y="60"/>
                      <a:pt x="43" y="60"/>
                    </a:cubicBezTo>
                    <a:cubicBezTo>
                      <a:pt x="43" y="61"/>
                      <a:pt x="43" y="61"/>
                      <a:pt x="43" y="61"/>
                    </a:cubicBezTo>
                    <a:cubicBezTo>
                      <a:pt x="43" y="61"/>
                      <a:pt x="43" y="61"/>
                      <a:pt x="43" y="61"/>
                    </a:cubicBezTo>
                    <a:cubicBezTo>
                      <a:pt x="43" y="61"/>
                      <a:pt x="43" y="61"/>
                      <a:pt x="43" y="61"/>
                    </a:cubicBezTo>
                    <a:cubicBezTo>
                      <a:pt x="42" y="61"/>
                      <a:pt x="42" y="61"/>
                      <a:pt x="42" y="61"/>
                    </a:cubicBezTo>
                    <a:cubicBezTo>
                      <a:pt x="43" y="61"/>
                      <a:pt x="43" y="61"/>
                      <a:pt x="43" y="61"/>
                    </a:cubicBezTo>
                    <a:cubicBezTo>
                      <a:pt x="43" y="61"/>
                      <a:pt x="43" y="61"/>
                      <a:pt x="43" y="61"/>
                    </a:cubicBezTo>
                    <a:cubicBezTo>
                      <a:pt x="43" y="62"/>
                      <a:pt x="43" y="62"/>
                      <a:pt x="43" y="62"/>
                    </a:cubicBezTo>
                    <a:cubicBezTo>
                      <a:pt x="44" y="62"/>
                      <a:pt x="44" y="62"/>
                      <a:pt x="44" y="62"/>
                    </a:cubicBezTo>
                    <a:cubicBezTo>
                      <a:pt x="44" y="62"/>
                      <a:pt x="44" y="62"/>
                      <a:pt x="44" y="62"/>
                    </a:cubicBezTo>
                    <a:cubicBezTo>
                      <a:pt x="44" y="62"/>
                      <a:pt x="44" y="62"/>
                      <a:pt x="44" y="62"/>
                    </a:cubicBezTo>
                    <a:cubicBezTo>
                      <a:pt x="44" y="61"/>
                      <a:pt x="44" y="61"/>
                      <a:pt x="44" y="61"/>
                    </a:cubicBezTo>
                    <a:cubicBezTo>
                      <a:pt x="44" y="61"/>
                      <a:pt x="44" y="61"/>
                      <a:pt x="44" y="61"/>
                    </a:cubicBezTo>
                    <a:cubicBezTo>
                      <a:pt x="44" y="61"/>
                      <a:pt x="44" y="61"/>
                      <a:pt x="44" y="61"/>
                    </a:cubicBezTo>
                    <a:cubicBezTo>
                      <a:pt x="45" y="61"/>
                      <a:pt x="45" y="61"/>
                      <a:pt x="45" y="61"/>
                    </a:cubicBezTo>
                    <a:cubicBezTo>
                      <a:pt x="45" y="60"/>
                      <a:pt x="45" y="60"/>
                      <a:pt x="45" y="60"/>
                    </a:cubicBezTo>
                    <a:cubicBezTo>
                      <a:pt x="45" y="60"/>
                      <a:pt x="45" y="60"/>
                      <a:pt x="45" y="60"/>
                    </a:cubicBezTo>
                    <a:cubicBezTo>
                      <a:pt x="45" y="60"/>
                      <a:pt x="45" y="60"/>
                      <a:pt x="45" y="60"/>
                    </a:cubicBezTo>
                    <a:cubicBezTo>
                      <a:pt x="46" y="59"/>
                      <a:pt x="46" y="59"/>
                      <a:pt x="46" y="59"/>
                    </a:cubicBezTo>
                    <a:cubicBezTo>
                      <a:pt x="46" y="59"/>
                      <a:pt x="46" y="59"/>
                      <a:pt x="46" y="59"/>
                    </a:cubicBezTo>
                    <a:cubicBezTo>
                      <a:pt x="47" y="59"/>
                      <a:pt x="47" y="59"/>
                      <a:pt x="47" y="59"/>
                    </a:cubicBezTo>
                    <a:cubicBezTo>
                      <a:pt x="47" y="59"/>
                      <a:pt x="47" y="59"/>
                      <a:pt x="47" y="59"/>
                    </a:cubicBezTo>
                    <a:cubicBezTo>
                      <a:pt x="47" y="58"/>
                      <a:pt x="47" y="58"/>
                      <a:pt x="47" y="58"/>
                    </a:cubicBezTo>
                    <a:cubicBezTo>
                      <a:pt x="48" y="58"/>
                      <a:pt x="48" y="58"/>
                      <a:pt x="48" y="58"/>
                    </a:cubicBezTo>
                    <a:cubicBezTo>
                      <a:pt x="48" y="57"/>
                      <a:pt x="48" y="57"/>
                      <a:pt x="48" y="57"/>
                    </a:cubicBezTo>
                    <a:cubicBezTo>
                      <a:pt x="49" y="57"/>
                      <a:pt x="49" y="57"/>
                      <a:pt x="49" y="57"/>
                    </a:cubicBezTo>
                    <a:cubicBezTo>
                      <a:pt x="49" y="56"/>
                      <a:pt x="49" y="56"/>
                      <a:pt x="49" y="56"/>
                    </a:cubicBezTo>
                    <a:cubicBezTo>
                      <a:pt x="49" y="56"/>
                      <a:pt x="49" y="56"/>
                      <a:pt x="49" y="56"/>
                    </a:cubicBezTo>
                    <a:cubicBezTo>
                      <a:pt x="49" y="55"/>
                      <a:pt x="49" y="55"/>
                      <a:pt x="49" y="55"/>
                    </a:cubicBezTo>
                    <a:cubicBezTo>
                      <a:pt x="49" y="56"/>
                      <a:pt x="49" y="56"/>
                      <a:pt x="49" y="56"/>
                    </a:cubicBezTo>
                    <a:cubicBezTo>
                      <a:pt x="49" y="56"/>
                      <a:pt x="49" y="56"/>
                      <a:pt x="49" y="56"/>
                    </a:cubicBezTo>
                    <a:cubicBezTo>
                      <a:pt x="49" y="57"/>
                      <a:pt x="49" y="57"/>
                      <a:pt x="49" y="57"/>
                    </a:cubicBezTo>
                    <a:cubicBezTo>
                      <a:pt x="49" y="57"/>
                      <a:pt x="49" y="57"/>
                      <a:pt x="49" y="57"/>
                    </a:cubicBezTo>
                    <a:cubicBezTo>
                      <a:pt x="49" y="58"/>
                      <a:pt x="49" y="58"/>
                      <a:pt x="49" y="58"/>
                    </a:cubicBezTo>
                    <a:cubicBezTo>
                      <a:pt x="48" y="59"/>
                      <a:pt x="48" y="59"/>
                      <a:pt x="48" y="59"/>
                    </a:cubicBezTo>
                    <a:cubicBezTo>
                      <a:pt x="48" y="59"/>
                      <a:pt x="48" y="59"/>
                      <a:pt x="48" y="59"/>
                    </a:cubicBezTo>
                    <a:cubicBezTo>
                      <a:pt x="48" y="60"/>
                      <a:pt x="48" y="60"/>
                      <a:pt x="48" y="60"/>
                    </a:cubicBezTo>
                    <a:cubicBezTo>
                      <a:pt x="48" y="60"/>
                      <a:pt x="48" y="60"/>
                      <a:pt x="48" y="60"/>
                    </a:cubicBezTo>
                    <a:cubicBezTo>
                      <a:pt x="47" y="61"/>
                      <a:pt x="47" y="61"/>
                      <a:pt x="47" y="61"/>
                    </a:cubicBezTo>
                    <a:cubicBezTo>
                      <a:pt x="47" y="61"/>
                      <a:pt x="47" y="61"/>
                      <a:pt x="47" y="61"/>
                    </a:cubicBezTo>
                    <a:cubicBezTo>
                      <a:pt x="47" y="62"/>
                      <a:pt x="47" y="62"/>
                      <a:pt x="47" y="62"/>
                    </a:cubicBezTo>
                    <a:cubicBezTo>
                      <a:pt x="46" y="62"/>
                      <a:pt x="46" y="62"/>
                      <a:pt x="46" y="62"/>
                    </a:cubicBezTo>
                    <a:cubicBezTo>
                      <a:pt x="46" y="63"/>
                      <a:pt x="46" y="63"/>
                      <a:pt x="46" y="63"/>
                    </a:cubicBezTo>
                    <a:cubicBezTo>
                      <a:pt x="45" y="63"/>
                      <a:pt x="45" y="63"/>
                      <a:pt x="45" y="63"/>
                    </a:cubicBezTo>
                    <a:cubicBezTo>
                      <a:pt x="45" y="63"/>
                      <a:pt x="45" y="63"/>
                      <a:pt x="45" y="63"/>
                    </a:cubicBezTo>
                    <a:cubicBezTo>
                      <a:pt x="46" y="63"/>
                      <a:pt x="46" y="63"/>
                      <a:pt x="46" y="63"/>
                    </a:cubicBezTo>
                    <a:cubicBezTo>
                      <a:pt x="47" y="63"/>
                      <a:pt x="47" y="63"/>
                      <a:pt x="47" y="63"/>
                    </a:cubicBezTo>
                    <a:cubicBezTo>
                      <a:pt x="47" y="63"/>
                      <a:pt x="47" y="63"/>
                      <a:pt x="47" y="63"/>
                    </a:cubicBezTo>
                    <a:cubicBezTo>
                      <a:pt x="48" y="62"/>
                      <a:pt x="48" y="62"/>
                      <a:pt x="48" y="62"/>
                    </a:cubicBezTo>
                    <a:cubicBezTo>
                      <a:pt x="48" y="61"/>
                      <a:pt x="48" y="61"/>
                      <a:pt x="48" y="61"/>
                    </a:cubicBezTo>
                    <a:cubicBezTo>
                      <a:pt x="49" y="60"/>
                      <a:pt x="49" y="60"/>
                      <a:pt x="49" y="60"/>
                    </a:cubicBezTo>
                    <a:cubicBezTo>
                      <a:pt x="49" y="60"/>
                      <a:pt x="49" y="60"/>
                      <a:pt x="49" y="60"/>
                    </a:cubicBezTo>
                    <a:cubicBezTo>
                      <a:pt x="49" y="61"/>
                      <a:pt x="49" y="61"/>
                      <a:pt x="49" y="61"/>
                    </a:cubicBezTo>
                    <a:cubicBezTo>
                      <a:pt x="49" y="62"/>
                      <a:pt x="49" y="62"/>
                      <a:pt x="49" y="62"/>
                    </a:cubicBezTo>
                    <a:cubicBezTo>
                      <a:pt x="49" y="62"/>
                      <a:pt x="49" y="62"/>
                      <a:pt x="49" y="62"/>
                    </a:cubicBezTo>
                    <a:cubicBezTo>
                      <a:pt x="49" y="63"/>
                      <a:pt x="49" y="63"/>
                      <a:pt x="49" y="63"/>
                    </a:cubicBezTo>
                    <a:cubicBezTo>
                      <a:pt x="49" y="64"/>
                      <a:pt x="49" y="64"/>
                      <a:pt x="49" y="64"/>
                    </a:cubicBezTo>
                    <a:cubicBezTo>
                      <a:pt x="48" y="64"/>
                      <a:pt x="48" y="64"/>
                      <a:pt x="48" y="64"/>
                    </a:cubicBezTo>
                    <a:cubicBezTo>
                      <a:pt x="48" y="64"/>
                      <a:pt x="48" y="64"/>
                      <a:pt x="48" y="64"/>
                    </a:cubicBezTo>
                    <a:cubicBezTo>
                      <a:pt x="48" y="64"/>
                      <a:pt x="48" y="64"/>
                      <a:pt x="48" y="64"/>
                    </a:cubicBezTo>
                    <a:cubicBezTo>
                      <a:pt x="49" y="64"/>
                      <a:pt x="49" y="64"/>
                      <a:pt x="49" y="64"/>
                    </a:cubicBezTo>
                    <a:cubicBezTo>
                      <a:pt x="49" y="64"/>
                      <a:pt x="49" y="64"/>
                      <a:pt x="49" y="64"/>
                    </a:cubicBezTo>
                    <a:cubicBezTo>
                      <a:pt x="50" y="64"/>
                      <a:pt x="50" y="64"/>
                      <a:pt x="50" y="64"/>
                    </a:cubicBezTo>
                    <a:cubicBezTo>
                      <a:pt x="50" y="64"/>
                      <a:pt x="50" y="64"/>
                      <a:pt x="50" y="64"/>
                    </a:cubicBezTo>
                    <a:cubicBezTo>
                      <a:pt x="50" y="64"/>
                      <a:pt x="50" y="64"/>
                      <a:pt x="50" y="64"/>
                    </a:cubicBezTo>
                    <a:cubicBezTo>
                      <a:pt x="51" y="64"/>
                      <a:pt x="51" y="64"/>
                      <a:pt x="51" y="64"/>
                    </a:cubicBezTo>
                    <a:cubicBezTo>
                      <a:pt x="50" y="64"/>
                      <a:pt x="50" y="64"/>
                      <a:pt x="50" y="64"/>
                    </a:cubicBezTo>
                    <a:cubicBezTo>
                      <a:pt x="50" y="64"/>
                      <a:pt x="50" y="64"/>
                      <a:pt x="50" y="64"/>
                    </a:cubicBezTo>
                    <a:cubicBezTo>
                      <a:pt x="50" y="64"/>
                      <a:pt x="50" y="64"/>
                      <a:pt x="50" y="64"/>
                    </a:cubicBezTo>
                    <a:cubicBezTo>
                      <a:pt x="50" y="65"/>
                      <a:pt x="50" y="65"/>
                      <a:pt x="50" y="65"/>
                    </a:cubicBezTo>
                    <a:cubicBezTo>
                      <a:pt x="50" y="65"/>
                      <a:pt x="50" y="65"/>
                      <a:pt x="50" y="65"/>
                    </a:cubicBezTo>
                    <a:cubicBezTo>
                      <a:pt x="50" y="66"/>
                      <a:pt x="50" y="66"/>
                      <a:pt x="50" y="66"/>
                    </a:cubicBezTo>
                    <a:cubicBezTo>
                      <a:pt x="51" y="66"/>
                      <a:pt x="51" y="66"/>
                      <a:pt x="51" y="66"/>
                    </a:cubicBezTo>
                    <a:cubicBezTo>
                      <a:pt x="51" y="67"/>
                      <a:pt x="51" y="67"/>
                      <a:pt x="51" y="67"/>
                    </a:cubicBezTo>
                    <a:cubicBezTo>
                      <a:pt x="51" y="68"/>
                      <a:pt x="51" y="68"/>
                      <a:pt x="51" y="68"/>
                    </a:cubicBezTo>
                    <a:cubicBezTo>
                      <a:pt x="50" y="69"/>
                      <a:pt x="50" y="69"/>
                      <a:pt x="50" y="69"/>
                    </a:cubicBezTo>
                    <a:cubicBezTo>
                      <a:pt x="50" y="69"/>
                      <a:pt x="50" y="69"/>
                      <a:pt x="50" y="69"/>
                    </a:cubicBezTo>
                    <a:cubicBezTo>
                      <a:pt x="50" y="70"/>
                      <a:pt x="50" y="70"/>
                      <a:pt x="50" y="70"/>
                    </a:cubicBezTo>
                    <a:cubicBezTo>
                      <a:pt x="50" y="70"/>
                      <a:pt x="50" y="70"/>
                      <a:pt x="50" y="70"/>
                    </a:cubicBezTo>
                    <a:cubicBezTo>
                      <a:pt x="51" y="70"/>
                      <a:pt x="51" y="70"/>
                      <a:pt x="51" y="70"/>
                    </a:cubicBezTo>
                    <a:cubicBezTo>
                      <a:pt x="51" y="71"/>
                      <a:pt x="51" y="71"/>
                      <a:pt x="51" y="71"/>
                    </a:cubicBezTo>
                    <a:cubicBezTo>
                      <a:pt x="52" y="72"/>
                      <a:pt x="52" y="72"/>
                      <a:pt x="52" y="72"/>
                    </a:cubicBezTo>
                    <a:cubicBezTo>
                      <a:pt x="52" y="72"/>
                      <a:pt x="52" y="72"/>
                      <a:pt x="52" y="72"/>
                    </a:cubicBezTo>
                    <a:cubicBezTo>
                      <a:pt x="53" y="73"/>
                      <a:pt x="53" y="73"/>
                      <a:pt x="53" y="73"/>
                    </a:cubicBezTo>
                    <a:cubicBezTo>
                      <a:pt x="53" y="73"/>
                      <a:pt x="53" y="73"/>
                      <a:pt x="53" y="73"/>
                    </a:cubicBezTo>
                    <a:cubicBezTo>
                      <a:pt x="53" y="73"/>
                      <a:pt x="53" y="73"/>
                      <a:pt x="53" y="73"/>
                    </a:cubicBezTo>
                    <a:cubicBezTo>
                      <a:pt x="53" y="73"/>
                      <a:pt x="53" y="73"/>
                      <a:pt x="53" y="73"/>
                    </a:cubicBezTo>
                    <a:cubicBezTo>
                      <a:pt x="53" y="73"/>
                      <a:pt x="53" y="73"/>
                      <a:pt x="53" y="73"/>
                    </a:cubicBezTo>
                    <a:cubicBezTo>
                      <a:pt x="54" y="73"/>
                      <a:pt x="54" y="73"/>
                      <a:pt x="54" y="73"/>
                    </a:cubicBezTo>
                    <a:cubicBezTo>
                      <a:pt x="54" y="74"/>
                      <a:pt x="54" y="74"/>
                      <a:pt x="54" y="74"/>
                    </a:cubicBezTo>
                    <a:cubicBezTo>
                      <a:pt x="55" y="74"/>
                      <a:pt x="55" y="74"/>
                      <a:pt x="55" y="74"/>
                    </a:cubicBezTo>
                    <a:cubicBezTo>
                      <a:pt x="55" y="74"/>
                      <a:pt x="55" y="74"/>
                      <a:pt x="55" y="74"/>
                    </a:cubicBezTo>
                    <a:cubicBezTo>
                      <a:pt x="56" y="75"/>
                      <a:pt x="56" y="75"/>
                      <a:pt x="56" y="75"/>
                    </a:cubicBezTo>
                    <a:cubicBezTo>
                      <a:pt x="56" y="75"/>
                      <a:pt x="56" y="75"/>
                      <a:pt x="56" y="75"/>
                    </a:cubicBezTo>
                    <a:cubicBezTo>
                      <a:pt x="56" y="75"/>
                      <a:pt x="56" y="75"/>
                      <a:pt x="56" y="75"/>
                    </a:cubicBezTo>
                    <a:cubicBezTo>
                      <a:pt x="57" y="75"/>
                      <a:pt x="57" y="75"/>
                      <a:pt x="57" y="75"/>
                    </a:cubicBezTo>
                    <a:cubicBezTo>
                      <a:pt x="57" y="75"/>
                      <a:pt x="57" y="75"/>
                      <a:pt x="57" y="75"/>
                    </a:cubicBezTo>
                    <a:cubicBezTo>
                      <a:pt x="58" y="74"/>
                      <a:pt x="58" y="74"/>
                      <a:pt x="58" y="74"/>
                    </a:cubicBezTo>
                    <a:cubicBezTo>
                      <a:pt x="58" y="74"/>
                      <a:pt x="58" y="74"/>
                      <a:pt x="58" y="74"/>
                    </a:cubicBezTo>
                    <a:cubicBezTo>
                      <a:pt x="58" y="74"/>
                      <a:pt x="58" y="74"/>
                      <a:pt x="58" y="74"/>
                    </a:cubicBezTo>
                    <a:cubicBezTo>
                      <a:pt x="59" y="74"/>
                      <a:pt x="59" y="74"/>
                      <a:pt x="59" y="74"/>
                    </a:cubicBezTo>
                    <a:cubicBezTo>
                      <a:pt x="59" y="74"/>
                      <a:pt x="59" y="74"/>
                      <a:pt x="59" y="74"/>
                    </a:cubicBezTo>
                    <a:cubicBezTo>
                      <a:pt x="59" y="73"/>
                      <a:pt x="59" y="73"/>
                      <a:pt x="59" y="73"/>
                    </a:cubicBezTo>
                    <a:cubicBezTo>
                      <a:pt x="59" y="73"/>
                      <a:pt x="59" y="73"/>
                      <a:pt x="59" y="73"/>
                    </a:cubicBezTo>
                    <a:cubicBezTo>
                      <a:pt x="59" y="73"/>
                      <a:pt x="59" y="73"/>
                      <a:pt x="59" y="73"/>
                    </a:cubicBezTo>
                    <a:cubicBezTo>
                      <a:pt x="59" y="73"/>
                      <a:pt x="59" y="73"/>
                      <a:pt x="59" y="73"/>
                    </a:cubicBezTo>
                    <a:cubicBezTo>
                      <a:pt x="60" y="72"/>
                      <a:pt x="60" y="72"/>
                      <a:pt x="60" y="72"/>
                    </a:cubicBezTo>
                    <a:cubicBezTo>
                      <a:pt x="61" y="73"/>
                      <a:pt x="61" y="73"/>
                      <a:pt x="61" y="73"/>
                    </a:cubicBezTo>
                    <a:cubicBezTo>
                      <a:pt x="61" y="73"/>
                      <a:pt x="61" y="73"/>
                      <a:pt x="61" y="73"/>
                    </a:cubicBezTo>
                    <a:cubicBezTo>
                      <a:pt x="60" y="74"/>
                      <a:pt x="60" y="74"/>
                      <a:pt x="60" y="74"/>
                    </a:cubicBezTo>
                    <a:cubicBezTo>
                      <a:pt x="60" y="74"/>
                      <a:pt x="60" y="74"/>
                      <a:pt x="60" y="74"/>
                    </a:cubicBezTo>
                    <a:cubicBezTo>
                      <a:pt x="60" y="74"/>
                      <a:pt x="60" y="74"/>
                      <a:pt x="60" y="74"/>
                    </a:cubicBezTo>
                    <a:cubicBezTo>
                      <a:pt x="60" y="74"/>
                      <a:pt x="60" y="74"/>
                      <a:pt x="60" y="74"/>
                    </a:cubicBezTo>
                    <a:cubicBezTo>
                      <a:pt x="61" y="74"/>
                      <a:pt x="61" y="74"/>
                      <a:pt x="61" y="74"/>
                    </a:cubicBezTo>
                    <a:cubicBezTo>
                      <a:pt x="61" y="74"/>
                      <a:pt x="61" y="74"/>
                      <a:pt x="61" y="74"/>
                    </a:cubicBezTo>
                    <a:cubicBezTo>
                      <a:pt x="61" y="74"/>
                      <a:pt x="61" y="74"/>
                      <a:pt x="61" y="74"/>
                    </a:cubicBezTo>
                    <a:cubicBezTo>
                      <a:pt x="61" y="74"/>
                      <a:pt x="61" y="74"/>
                      <a:pt x="61" y="74"/>
                    </a:cubicBezTo>
                    <a:cubicBezTo>
                      <a:pt x="61" y="75"/>
                      <a:pt x="61" y="75"/>
                      <a:pt x="61" y="75"/>
                    </a:cubicBezTo>
                    <a:cubicBezTo>
                      <a:pt x="61" y="75"/>
                      <a:pt x="61" y="75"/>
                      <a:pt x="61" y="75"/>
                    </a:cubicBezTo>
                    <a:cubicBezTo>
                      <a:pt x="61" y="76"/>
                      <a:pt x="61" y="76"/>
                      <a:pt x="61" y="76"/>
                    </a:cubicBezTo>
                    <a:cubicBezTo>
                      <a:pt x="62" y="76"/>
                      <a:pt x="62" y="76"/>
                      <a:pt x="62" y="76"/>
                    </a:cubicBezTo>
                    <a:cubicBezTo>
                      <a:pt x="62" y="76"/>
                      <a:pt x="62" y="76"/>
                      <a:pt x="62" y="76"/>
                    </a:cubicBezTo>
                    <a:cubicBezTo>
                      <a:pt x="62" y="76"/>
                      <a:pt x="62" y="76"/>
                      <a:pt x="62" y="76"/>
                    </a:cubicBezTo>
                    <a:cubicBezTo>
                      <a:pt x="62" y="77"/>
                      <a:pt x="62" y="77"/>
                      <a:pt x="62" y="77"/>
                    </a:cubicBezTo>
                    <a:cubicBezTo>
                      <a:pt x="62" y="76"/>
                      <a:pt x="62" y="76"/>
                      <a:pt x="62" y="76"/>
                    </a:cubicBezTo>
                    <a:cubicBezTo>
                      <a:pt x="62" y="76"/>
                      <a:pt x="62" y="76"/>
                      <a:pt x="62" y="76"/>
                    </a:cubicBezTo>
                    <a:cubicBezTo>
                      <a:pt x="62" y="76"/>
                      <a:pt x="62" y="76"/>
                      <a:pt x="62" y="76"/>
                    </a:cubicBezTo>
                    <a:cubicBezTo>
                      <a:pt x="62" y="76"/>
                      <a:pt x="62" y="76"/>
                      <a:pt x="62" y="76"/>
                    </a:cubicBezTo>
                    <a:cubicBezTo>
                      <a:pt x="62" y="75"/>
                      <a:pt x="62" y="75"/>
                      <a:pt x="62" y="75"/>
                    </a:cubicBezTo>
                    <a:cubicBezTo>
                      <a:pt x="63" y="75"/>
                      <a:pt x="63" y="75"/>
                      <a:pt x="63" y="75"/>
                    </a:cubicBezTo>
                    <a:cubicBezTo>
                      <a:pt x="63" y="76"/>
                      <a:pt x="63" y="76"/>
                      <a:pt x="63" y="76"/>
                    </a:cubicBezTo>
                    <a:cubicBezTo>
                      <a:pt x="64" y="75"/>
                      <a:pt x="64" y="75"/>
                      <a:pt x="64" y="75"/>
                    </a:cubicBezTo>
                    <a:cubicBezTo>
                      <a:pt x="64" y="75"/>
                      <a:pt x="64" y="75"/>
                      <a:pt x="64" y="75"/>
                    </a:cubicBezTo>
                    <a:cubicBezTo>
                      <a:pt x="65" y="74"/>
                      <a:pt x="65" y="74"/>
                      <a:pt x="65" y="74"/>
                    </a:cubicBezTo>
                    <a:cubicBezTo>
                      <a:pt x="66" y="73"/>
                      <a:pt x="66" y="73"/>
                      <a:pt x="66" y="73"/>
                    </a:cubicBezTo>
                    <a:cubicBezTo>
                      <a:pt x="65" y="73"/>
                      <a:pt x="65" y="73"/>
                      <a:pt x="65" y="73"/>
                    </a:cubicBezTo>
                    <a:cubicBezTo>
                      <a:pt x="65" y="74"/>
                      <a:pt x="65" y="74"/>
                      <a:pt x="65" y="74"/>
                    </a:cubicBezTo>
                    <a:cubicBezTo>
                      <a:pt x="65" y="73"/>
                      <a:pt x="65" y="73"/>
                      <a:pt x="65" y="73"/>
                    </a:cubicBezTo>
                    <a:cubicBezTo>
                      <a:pt x="65" y="73"/>
                      <a:pt x="65" y="73"/>
                      <a:pt x="65" y="73"/>
                    </a:cubicBezTo>
                    <a:cubicBezTo>
                      <a:pt x="65" y="73"/>
                      <a:pt x="65" y="73"/>
                      <a:pt x="65" y="73"/>
                    </a:cubicBezTo>
                    <a:cubicBezTo>
                      <a:pt x="66" y="73"/>
                      <a:pt x="66" y="73"/>
                      <a:pt x="66" y="73"/>
                    </a:cubicBezTo>
                    <a:cubicBezTo>
                      <a:pt x="67" y="73"/>
                      <a:pt x="67" y="73"/>
                      <a:pt x="67" y="73"/>
                    </a:cubicBezTo>
                    <a:cubicBezTo>
                      <a:pt x="68" y="73"/>
                      <a:pt x="68" y="73"/>
                      <a:pt x="68" y="73"/>
                    </a:cubicBezTo>
                    <a:cubicBezTo>
                      <a:pt x="70" y="73"/>
                      <a:pt x="70" y="73"/>
                      <a:pt x="70" y="73"/>
                    </a:cubicBezTo>
                    <a:cubicBezTo>
                      <a:pt x="70" y="73"/>
                      <a:pt x="70" y="73"/>
                      <a:pt x="70" y="73"/>
                    </a:cubicBezTo>
                    <a:cubicBezTo>
                      <a:pt x="70" y="72"/>
                      <a:pt x="70" y="72"/>
                      <a:pt x="70" y="72"/>
                    </a:cubicBezTo>
                    <a:cubicBezTo>
                      <a:pt x="70" y="72"/>
                      <a:pt x="70" y="72"/>
                      <a:pt x="70" y="72"/>
                    </a:cubicBezTo>
                    <a:cubicBezTo>
                      <a:pt x="71" y="72"/>
                      <a:pt x="71" y="72"/>
                      <a:pt x="71" y="72"/>
                    </a:cubicBezTo>
                    <a:cubicBezTo>
                      <a:pt x="71" y="71"/>
                      <a:pt x="71" y="71"/>
                      <a:pt x="71" y="71"/>
                    </a:cubicBezTo>
                    <a:cubicBezTo>
                      <a:pt x="71" y="70"/>
                      <a:pt x="71" y="70"/>
                      <a:pt x="71" y="70"/>
                    </a:cubicBezTo>
                    <a:cubicBezTo>
                      <a:pt x="71" y="70"/>
                      <a:pt x="71" y="70"/>
                      <a:pt x="71" y="70"/>
                    </a:cubicBezTo>
                    <a:cubicBezTo>
                      <a:pt x="72" y="69"/>
                      <a:pt x="72" y="69"/>
                      <a:pt x="72" y="69"/>
                    </a:cubicBezTo>
                    <a:cubicBezTo>
                      <a:pt x="72" y="68"/>
                      <a:pt x="72" y="68"/>
                      <a:pt x="72" y="68"/>
                    </a:cubicBezTo>
                    <a:cubicBezTo>
                      <a:pt x="72" y="68"/>
                      <a:pt x="72" y="68"/>
                      <a:pt x="72" y="68"/>
                    </a:cubicBezTo>
                    <a:cubicBezTo>
                      <a:pt x="72" y="67"/>
                      <a:pt x="72" y="67"/>
                      <a:pt x="72" y="67"/>
                    </a:cubicBezTo>
                    <a:cubicBezTo>
                      <a:pt x="73" y="67"/>
                      <a:pt x="73" y="67"/>
                      <a:pt x="73" y="67"/>
                    </a:cubicBezTo>
                    <a:cubicBezTo>
                      <a:pt x="73" y="66"/>
                      <a:pt x="73" y="66"/>
                      <a:pt x="73" y="66"/>
                    </a:cubicBezTo>
                    <a:cubicBezTo>
                      <a:pt x="74" y="65"/>
                      <a:pt x="74" y="65"/>
                      <a:pt x="74" y="65"/>
                    </a:cubicBezTo>
                    <a:cubicBezTo>
                      <a:pt x="74" y="65"/>
                      <a:pt x="74" y="65"/>
                      <a:pt x="74" y="65"/>
                    </a:cubicBezTo>
                    <a:cubicBezTo>
                      <a:pt x="74" y="64"/>
                      <a:pt x="74" y="64"/>
                      <a:pt x="74" y="64"/>
                    </a:cubicBezTo>
                    <a:cubicBezTo>
                      <a:pt x="75" y="63"/>
                      <a:pt x="75" y="63"/>
                      <a:pt x="75" y="63"/>
                    </a:cubicBezTo>
                    <a:cubicBezTo>
                      <a:pt x="75" y="62"/>
                      <a:pt x="75" y="62"/>
                      <a:pt x="75" y="62"/>
                    </a:cubicBezTo>
                    <a:cubicBezTo>
                      <a:pt x="76" y="62"/>
                      <a:pt x="76" y="62"/>
                      <a:pt x="76" y="62"/>
                    </a:cubicBezTo>
                    <a:cubicBezTo>
                      <a:pt x="76" y="61"/>
                      <a:pt x="76" y="61"/>
                      <a:pt x="76" y="61"/>
                    </a:cubicBezTo>
                    <a:cubicBezTo>
                      <a:pt x="76" y="61"/>
                      <a:pt x="76" y="61"/>
                      <a:pt x="76" y="61"/>
                    </a:cubicBezTo>
                    <a:cubicBezTo>
                      <a:pt x="76" y="60"/>
                      <a:pt x="76" y="60"/>
                      <a:pt x="76" y="60"/>
                    </a:cubicBezTo>
                    <a:cubicBezTo>
                      <a:pt x="76" y="60"/>
                      <a:pt x="76" y="60"/>
                      <a:pt x="76" y="60"/>
                    </a:cubicBezTo>
                    <a:cubicBezTo>
                      <a:pt x="77" y="60"/>
                      <a:pt x="77" y="60"/>
                      <a:pt x="77" y="60"/>
                    </a:cubicBezTo>
                    <a:cubicBezTo>
                      <a:pt x="77" y="59"/>
                      <a:pt x="77" y="59"/>
                      <a:pt x="77" y="59"/>
                    </a:cubicBezTo>
                    <a:cubicBezTo>
                      <a:pt x="78" y="59"/>
                      <a:pt x="78" y="59"/>
                      <a:pt x="78" y="59"/>
                    </a:cubicBezTo>
                    <a:cubicBezTo>
                      <a:pt x="78" y="58"/>
                      <a:pt x="78" y="58"/>
                      <a:pt x="78" y="58"/>
                    </a:cubicBezTo>
                    <a:cubicBezTo>
                      <a:pt x="78" y="58"/>
                      <a:pt x="78" y="58"/>
                      <a:pt x="78" y="58"/>
                    </a:cubicBezTo>
                    <a:cubicBezTo>
                      <a:pt x="79" y="58"/>
                      <a:pt x="79" y="58"/>
                      <a:pt x="79" y="58"/>
                    </a:cubicBezTo>
                    <a:cubicBezTo>
                      <a:pt x="78" y="58"/>
                      <a:pt x="78" y="58"/>
                      <a:pt x="78" y="58"/>
                    </a:cubicBezTo>
                    <a:cubicBezTo>
                      <a:pt x="78" y="57"/>
                      <a:pt x="78" y="57"/>
                      <a:pt x="78" y="57"/>
                    </a:cubicBezTo>
                    <a:cubicBezTo>
                      <a:pt x="79" y="57"/>
                      <a:pt x="79" y="57"/>
                      <a:pt x="79" y="57"/>
                    </a:cubicBezTo>
                    <a:cubicBezTo>
                      <a:pt x="80" y="57"/>
                      <a:pt x="80" y="57"/>
                      <a:pt x="80" y="57"/>
                    </a:cubicBezTo>
                    <a:cubicBezTo>
                      <a:pt x="80" y="56"/>
                      <a:pt x="80" y="56"/>
                      <a:pt x="80" y="56"/>
                    </a:cubicBezTo>
                    <a:cubicBezTo>
                      <a:pt x="80" y="56"/>
                      <a:pt x="80" y="56"/>
                      <a:pt x="80" y="56"/>
                    </a:cubicBezTo>
                    <a:cubicBezTo>
                      <a:pt x="80" y="56"/>
                      <a:pt x="80" y="56"/>
                      <a:pt x="80" y="56"/>
                    </a:cubicBezTo>
                    <a:cubicBezTo>
                      <a:pt x="81" y="55"/>
                      <a:pt x="81" y="55"/>
                      <a:pt x="81" y="55"/>
                    </a:cubicBezTo>
                    <a:cubicBezTo>
                      <a:pt x="81" y="55"/>
                      <a:pt x="81" y="55"/>
                      <a:pt x="81" y="55"/>
                    </a:cubicBezTo>
                    <a:cubicBezTo>
                      <a:pt x="81" y="55"/>
                      <a:pt x="81" y="55"/>
                      <a:pt x="81" y="55"/>
                    </a:cubicBezTo>
                    <a:cubicBezTo>
                      <a:pt x="82" y="54"/>
                      <a:pt x="82" y="54"/>
                      <a:pt x="82" y="54"/>
                    </a:cubicBezTo>
                    <a:cubicBezTo>
                      <a:pt x="81" y="53"/>
                      <a:pt x="81" y="53"/>
                      <a:pt x="81" y="53"/>
                    </a:cubicBezTo>
                    <a:cubicBezTo>
                      <a:pt x="82" y="53"/>
                      <a:pt x="82" y="53"/>
                      <a:pt x="82" y="53"/>
                    </a:cubicBezTo>
                    <a:cubicBezTo>
                      <a:pt x="82" y="53"/>
                      <a:pt x="82" y="53"/>
                      <a:pt x="82" y="53"/>
                    </a:cubicBezTo>
                    <a:cubicBezTo>
                      <a:pt x="82" y="52"/>
                      <a:pt x="82" y="52"/>
                      <a:pt x="82" y="52"/>
                    </a:cubicBezTo>
                    <a:cubicBezTo>
                      <a:pt x="82" y="51"/>
                      <a:pt x="82" y="51"/>
                      <a:pt x="82" y="51"/>
                    </a:cubicBezTo>
                    <a:cubicBezTo>
                      <a:pt x="82" y="50"/>
                      <a:pt x="82" y="50"/>
                      <a:pt x="82" y="50"/>
                    </a:cubicBezTo>
                    <a:cubicBezTo>
                      <a:pt x="83" y="49"/>
                      <a:pt x="83" y="49"/>
                      <a:pt x="83" y="49"/>
                    </a:cubicBezTo>
                    <a:cubicBezTo>
                      <a:pt x="83" y="48"/>
                      <a:pt x="83" y="48"/>
                      <a:pt x="83" y="48"/>
                    </a:cubicBezTo>
                    <a:cubicBezTo>
                      <a:pt x="83" y="47"/>
                      <a:pt x="83" y="47"/>
                      <a:pt x="83" y="47"/>
                    </a:cubicBezTo>
                    <a:cubicBezTo>
                      <a:pt x="84" y="47"/>
                      <a:pt x="84" y="47"/>
                      <a:pt x="84" y="47"/>
                    </a:cubicBezTo>
                    <a:cubicBezTo>
                      <a:pt x="84" y="46"/>
                      <a:pt x="84" y="46"/>
                      <a:pt x="84" y="46"/>
                    </a:cubicBezTo>
                    <a:cubicBezTo>
                      <a:pt x="84" y="46"/>
                      <a:pt x="84" y="46"/>
                      <a:pt x="84" y="46"/>
                    </a:cubicBezTo>
                    <a:cubicBezTo>
                      <a:pt x="84" y="45"/>
                      <a:pt x="84" y="45"/>
                      <a:pt x="84" y="45"/>
                    </a:cubicBezTo>
                    <a:cubicBezTo>
                      <a:pt x="84" y="44"/>
                      <a:pt x="84" y="44"/>
                      <a:pt x="84" y="44"/>
                    </a:cubicBezTo>
                    <a:cubicBezTo>
                      <a:pt x="84" y="44"/>
                      <a:pt x="84" y="44"/>
                      <a:pt x="84" y="44"/>
                    </a:cubicBezTo>
                    <a:cubicBezTo>
                      <a:pt x="84" y="43"/>
                      <a:pt x="84" y="43"/>
                      <a:pt x="84" y="43"/>
                    </a:cubicBezTo>
                    <a:cubicBezTo>
                      <a:pt x="84" y="43"/>
                      <a:pt x="84" y="43"/>
                      <a:pt x="84" y="43"/>
                    </a:cubicBezTo>
                    <a:cubicBezTo>
                      <a:pt x="84" y="42"/>
                      <a:pt x="84" y="42"/>
                      <a:pt x="84" y="42"/>
                    </a:cubicBezTo>
                    <a:cubicBezTo>
                      <a:pt x="84" y="42"/>
                      <a:pt x="84" y="42"/>
                      <a:pt x="84" y="42"/>
                    </a:cubicBezTo>
                    <a:cubicBezTo>
                      <a:pt x="84" y="42"/>
                      <a:pt x="84" y="42"/>
                      <a:pt x="84" y="42"/>
                    </a:cubicBezTo>
                    <a:cubicBezTo>
                      <a:pt x="84" y="41"/>
                      <a:pt x="84" y="41"/>
                      <a:pt x="84" y="41"/>
                    </a:cubicBezTo>
                    <a:cubicBezTo>
                      <a:pt x="84" y="41"/>
                      <a:pt x="84" y="41"/>
                      <a:pt x="84" y="41"/>
                    </a:cubicBezTo>
                    <a:cubicBezTo>
                      <a:pt x="84" y="40"/>
                      <a:pt x="84" y="40"/>
                      <a:pt x="84" y="40"/>
                    </a:cubicBezTo>
                    <a:cubicBezTo>
                      <a:pt x="84" y="39"/>
                      <a:pt x="84" y="39"/>
                      <a:pt x="84" y="39"/>
                    </a:cubicBezTo>
                    <a:cubicBezTo>
                      <a:pt x="84" y="39"/>
                      <a:pt x="84" y="39"/>
                      <a:pt x="84" y="39"/>
                    </a:cubicBezTo>
                    <a:cubicBezTo>
                      <a:pt x="84" y="38"/>
                      <a:pt x="84" y="38"/>
                      <a:pt x="84" y="38"/>
                    </a:cubicBezTo>
                    <a:cubicBezTo>
                      <a:pt x="84" y="38"/>
                      <a:pt x="84" y="38"/>
                      <a:pt x="84" y="38"/>
                    </a:cubicBezTo>
                    <a:cubicBezTo>
                      <a:pt x="84" y="38"/>
                      <a:pt x="84" y="38"/>
                      <a:pt x="84" y="38"/>
                    </a:cubicBezTo>
                    <a:cubicBezTo>
                      <a:pt x="84" y="37"/>
                      <a:pt x="84" y="37"/>
                      <a:pt x="84" y="37"/>
                    </a:cubicBezTo>
                    <a:cubicBezTo>
                      <a:pt x="84" y="37"/>
                      <a:pt x="84" y="37"/>
                      <a:pt x="84" y="37"/>
                    </a:cubicBezTo>
                    <a:cubicBezTo>
                      <a:pt x="84" y="37"/>
                      <a:pt x="84" y="37"/>
                      <a:pt x="84" y="37"/>
                    </a:cubicBezTo>
                    <a:cubicBezTo>
                      <a:pt x="84" y="36"/>
                      <a:pt x="84" y="36"/>
                      <a:pt x="84" y="36"/>
                    </a:cubicBezTo>
                    <a:cubicBezTo>
                      <a:pt x="83" y="36"/>
                      <a:pt x="83" y="36"/>
                      <a:pt x="83" y="36"/>
                    </a:cubicBezTo>
                    <a:cubicBezTo>
                      <a:pt x="83" y="35"/>
                      <a:pt x="83" y="35"/>
                      <a:pt x="83" y="35"/>
                    </a:cubicBezTo>
                    <a:cubicBezTo>
                      <a:pt x="83" y="34"/>
                      <a:pt x="83" y="34"/>
                      <a:pt x="83" y="34"/>
                    </a:cubicBezTo>
                    <a:cubicBezTo>
                      <a:pt x="82" y="34"/>
                      <a:pt x="82" y="34"/>
                      <a:pt x="82" y="34"/>
                    </a:cubicBezTo>
                    <a:cubicBezTo>
                      <a:pt x="82" y="34"/>
                      <a:pt x="82" y="34"/>
                      <a:pt x="82" y="34"/>
                    </a:cubicBezTo>
                    <a:cubicBezTo>
                      <a:pt x="82" y="34"/>
                      <a:pt x="82" y="34"/>
                      <a:pt x="82" y="34"/>
                    </a:cubicBezTo>
                    <a:cubicBezTo>
                      <a:pt x="82" y="34"/>
                      <a:pt x="82" y="34"/>
                      <a:pt x="82" y="34"/>
                    </a:cubicBezTo>
                    <a:cubicBezTo>
                      <a:pt x="81" y="33"/>
                      <a:pt x="81" y="33"/>
                      <a:pt x="81" y="33"/>
                    </a:cubicBezTo>
                    <a:cubicBezTo>
                      <a:pt x="81" y="33"/>
                      <a:pt x="81" y="33"/>
                      <a:pt x="81" y="33"/>
                    </a:cubicBezTo>
                    <a:cubicBezTo>
                      <a:pt x="81" y="33"/>
                      <a:pt x="81" y="33"/>
                      <a:pt x="81" y="33"/>
                    </a:cubicBezTo>
                    <a:cubicBezTo>
                      <a:pt x="81" y="32"/>
                      <a:pt x="81" y="32"/>
                      <a:pt x="81" y="32"/>
                    </a:cubicBezTo>
                    <a:cubicBezTo>
                      <a:pt x="80" y="32"/>
                      <a:pt x="80" y="32"/>
                      <a:pt x="80" y="32"/>
                    </a:cubicBezTo>
                    <a:cubicBezTo>
                      <a:pt x="81" y="32"/>
                      <a:pt x="81" y="32"/>
                      <a:pt x="81" y="32"/>
                    </a:cubicBezTo>
                    <a:cubicBezTo>
                      <a:pt x="80" y="31"/>
                      <a:pt x="80" y="31"/>
                      <a:pt x="80" y="31"/>
                    </a:cubicBezTo>
                    <a:cubicBezTo>
                      <a:pt x="81" y="31"/>
                      <a:pt x="81" y="31"/>
                      <a:pt x="81" y="31"/>
                    </a:cubicBezTo>
                    <a:cubicBezTo>
                      <a:pt x="81" y="30"/>
                      <a:pt x="81" y="30"/>
                      <a:pt x="81" y="30"/>
                    </a:cubicBezTo>
                    <a:cubicBezTo>
                      <a:pt x="81" y="30"/>
                      <a:pt x="81" y="30"/>
                      <a:pt x="81" y="30"/>
                    </a:cubicBezTo>
                    <a:cubicBezTo>
                      <a:pt x="81" y="30"/>
                      <a:pt x="81" y="30"/>
                      <a:pt x="81" y="30"/>
                    </a:cubicBezTo>
                    <a:cubicBezTo>
                      <a:pt x="80" y="29"/>
                      <a:pt x="80" y="29"/>
                      <a:pt x="80" y="29"/>
                    </a:cubicBezTo>
                    <a:cubicBezTo>
                      <a:pt x="80" y="30"/>
                      <a:pt x="80" y="30"/>
                      <a:pt x="80" y="30"/>
                    </a:cubicBezTo>
                    <a:cubicBezTo>
                      <a:pt x="80" y="30"/>
                      <a:pt x="80" y="30"/>
                      <a:pt x="80" y="30"/>
                    </a:cubicBezTo>
                    <a:cubicBezTo>
                      <a:pt x="80" y="30"/>
                      <a:pt x="80" y="30"/>
                      <a:pt x="80" y="30"/>
                    </a:cubicBezTo>
                    <a:cubicBezTo>
                      <a:pt x="79" y="29"/>
                      <a:pt x="79" y="29"/>
                      <a:pt x="79" y="29"/>
                    </a:cubicBezTo>
                    <a:cubicBezTo>
                      <a:pt x="79" y="29"/>
                      <a:pt x="79" y="29"/>
                      <a:pt x="79" y="29"/>
                    </a:cubicBezTo>
                    <a:cubicBezTo>
                      <a:pt x="79" y="29"/>
                      <a:pt x="79" y="29"/>
                      <a:pt x="79" y="29"/>
                    </a:cubicBezTo>
                    <a:cubicBezTo>
                      <a:pt x="79" y="29"/>
                      <a:pt x="79" y="29"/>
                      <a:pt x="79" y="29"/>
                    </a:cubicBezTo>
                    <a:cubicBezTo>
                      <a:pt x="79" y="29"/>
                      <a:pt x="79" y="29"/>
                      <a:pt x="79" y="29"/>
                    </a:cubicBezTo>
                    <a:cubicBezTo>
                      <a:pt x="79" y="30"/>
                      <a:pt x="79" y="30"/>
                      <a:pt x="79" y="30"/>
                    </a:cubicBezTo>
                    <a:cubicBezTo>
                      <a:pt x="79" y="29"/>
                      <a:pt x="79" y="29"/>
                      <a:pt x="79" y="29"/>
                    </a:cubicBezTo>
                    <a:cubicBezTo>
                      <a:pt x="78" y="30"/>
                      <a:pt x="78" y="30"/>
                      <a:pt x="78" y="30"/>
                    </a:cubicBezTo>
                    <a:cubicBezTo>
                      <a:pt x="78" y="29"/>
                      <a:pt x="78" y="29"/>
                      <a:pt x="78" y="29"/>
                    </a:cubicBezTo>
                    <a:cubicBezTo>
                      <a:pt x="78" y="29"/>
                      <a:pt x="78" y="29"/>
                      <a:pt x="78" y="29"/>
                    </a:cubicBezTo>
                    <a:cubicBezTo>
                      <a:pt x="78" y="28"/>
                      <a:pt x="78" y="28"/>
                      <a:pt x="78" y="28"/>
                    </a:cubicBezTo>
                    <a:cubicBezTo>
                      <a:pt x="78" y="28"/>
                      <a:pt x="78" y="28"/>
                      <a:pt x="78" y="28"/>
                    </a:cubicBezTo>
                    <a:cubicBezTo>
                      <a:pt x="78" y="27"/>
                      <a:pt x="78" y="27"/>
                      <a:pt x="78" y="27"/>
                    </a:cubicBezTo>
                    <a:cubicBezTo>
                      <a:pt x="78" y="27"/>
                      <a:pt x="78" y="27"/>
                      <a:pt x="78" y="27"/>
                    </a:cubicBezTo>
                    <a:cubicBezTo>
                      <a:pt x="78" y="27"/>
                      <a:pt x="78" y="27"/>
                      <a:pt x="78" y="27"/>
                    </a:cubicBezTo>
                    <a:cubicBezTo>
                      <a:pt x="78" y="27"/>
                      <a:pt x="78" y="27"/>
                      <a:pt x="78" y="27"/>
                    </a:cubicBezTo>
                    <a:cubicBezTo>
                      <a:pt x="78" y="26"/>
                      <a:pt x="78" y="26"/>
                      <a:pt x="78" y="26"/>
                    </a:cubicBezTo>
                    <a:cubicBezTo>
                      <a:pt x="77" y="26"/>
                      <a:pt x="77" y="26"/>
                      <a:pt x="77" y="26"/>
                    </a:cubicBezTo>
                    <a:cubicBezTo>
                      <a:pt x="77" y="25"/>
                      <a:pt x="77" y="25"/>
                      <a:pt x="77" y="25"/>
                    </a:cubicBezTo>
                    <a:cubicBezTo>
                      <a:pt x="77" y="25"/>
                      <a:pt x="77" y="25"/>
                      <a:pt x="77" y="25"/>
                    </a:cubicBezTo>
                    <a:cubicBezTo>
                      <a:pt x="77" y="25"/>
                      <a:pt x="77" y="25"/>
                      <a:pt x="77" y="25"/>
                    </a:cubicBezTo>
                    <a:cubicBezTo>
                      <a:pt x="77" y="24"/>
                      <a:pt x="77" y="24"/>
                      <a:pt x="77" y="24"/>
                    </a:cubicBezTo>
                    <a:cubicBezTo>
                      <a:pt x="77" y="24"/>
                      <a:pt x="77" y="24"/>
                      <a:pt x="77" y="24"/>
                    </a:cubicBezTo>
                    <a:cubicBezTo>
                      <a:pt x="77" y="24"/>
                      <a:pt x="77" y="24"/>
                      <a:pt x="77" y="24"/>
                    </a:cubicBezTo>
                    <a:cubicBezTo>
                      <a:pt x="76" y="24"/>
                      <a:pt x="76" y="24"/>
                      <a:pt x="76" y="24"/>
                    </a:cubicBezTo>
                    <a:cubicBezTo>
                      <a:pt x="76" y="23"/>
                      <a:pt x="76" y="23"/>
                      <a:pt x="76" y="23"/>
                    </a:cubicBezTo>
                    <a:cubicBezTo>
                      <a:pt x="76" y="23"/>
                      <a:pt x="76" y="23"/>
                      <a:pt x="76" y="23"/>
                    </a:cubicBezTo>
                    <a:cubicBezTo>
                      <a:pt x="75" y="23"/>
                      <a:pt x="75" y="23"/>
                      <a:pt x="75" y="23"/>
                    </a:cubicBezTo>
                    <a:cubicBezTo>
                      <a:pt x="75" y="23"/>
                      <a:pt x="75" y="23"/>
                      <a:pt x="75" y="23"/>
                    </a:cubicBezTo>
                    <a:cubicBezTo>
                      <a:pt x="75" y="23"/>
                      <a:pt x="75" y="23"/>
                      <a:pt x="75" y="23"/>
                    </a:cubicBezTo>
                    <a:cubicBezTo>
                      <a:pt x="75" y="23"/>
                      <a:pt x="75" y="23"/>
                      <a:pt x="75" y="23"/>
                    </a:cubicBezTo>
                    <a:cubicBezTo>
                      <a:pt x="74" y="23"/>
                      <a:pt x="74" y="23"/>
                      <a:pt x="74" y="23"/>
                    </a:cubicBezTo>
                    <a:cubicBezTo>
                      <a:pt x="74" y="23"/>
                      <a:pt x="74" y="23"/>
                      <a:pt x="74" y="23"/>
                    </a:cubicBezTo>
                    <a:cubicBezTo>
                      <a:pt x="75" y="22"/>
                      <a:pt x="75" y="22"/>
                      <a:pt x="75" y="22"/>
                    </a:cubicBezTo>
                    <a:cubicBezTo>
                      <a:pt x="75" y="22"/>
                      <a:pt x="75" y="22"/>
                      <a:pt x="75" y="22"/>
                    </a:cubicBezTo>
                    <a:cubicBezTo>
                      <a:pt x="75" y="22"/>
                      <a:pt x="75" y="22"/>
                      <a:pt x="75" y="22"/>
                    </a:cubicBezTo>
                    <a:cubicBezTo>
                      <a:pt x="74" y="22"/>
                      <a:pt x="74" y="22"/>
                      <a:pt x="74" y="22"/>
                    </a:cubicBezTo>
                    <a:cubicBezTo>
                      <a:pt x="74" y="22"/>
                      <a:pt x="74" y="22"/>
                      <a:pt x="74" y="22"/>
                    </a:cubicBezTo>
                    <a:cubicBezTo>
                      <a:pt x="74" y="22"/>
                      <a:pt x="74" y="22"/>
                      <a:pt x="74" y="22"/>
                    </a:cubicBezTo>
                    <a:cubicBezTo>
                      <a:pt x="74" y="22"/>
                      <a:pt x="74" y="22"/>
                      <a:pt x="74" y="22"/>
                    </a:cubicBezTo>
                    <a:cubicBezTo>
                      <a:pt x="73" y="21"/>
                      <a:pt x="73" y="21"/>
                      <a:pt x="73" y="21"/>
                    </a:cubicBezTo>
                    <a:cubicBezTo>
                      <a:pt x="72" y="20"/>
                      <a:pt x="72" y="20"/>
                      <a:pt x="72" y="20"/>
                    </a:cubicBezTo>
                    <a:cubicBezTo>
                      <a:pt x="72" y="20"/>
                      <a:pt x="72" y="20"/>
                      <a:pt x="72" y="20"/>
                    </a:cubicBezTo>
                    <a:cubicBezTo>
                      <a:pt x="72" y="19"/>
                      <a:pt x="72" y="19"/>
                      <a:pt x="72" y="19"/>
                    </a:cubicBezTo>
                    <a:cubicBezTo>
                      <a:pt x="72" y="19"/>
                      <a:pt x="72" y="19"/>
                      <a:pt x="72" y="19"/>
                    </a:cubicBezTo>
                    <a:cubicBezTo>
                      <a:pt x="72" y="19"/>
                      <a:pt x="72" y="19"/>
                      <a:pt x="72" y="19"/>
                    </a:cubicBezTo>
                    <a:cubicBezTo>
                      <a:pt x="72" y="18"/>
                      <a:pt x="72" y="18"/>
                      <a:pt x="72" y="18"/>
                    </a:cubicBezTo>
                    <a:cubicBezTo>
                      <a:pt x="72" y="17"/>
                      <a:pt x="72" y="17"/>
                      <a:pt x="72" y="17"/>
                    </a:cubicBezTo>
                    <a:cubicBezTo>
                      <a:pt x="72" y="16"/>
                      <a:pt x="72" y="16"/>
                      <a:pt x="72" y="16"/>
                    </a:cubicBezTo>
                    <a:cubicBezTo>
                      <a:pt x="72" y="16"/>
                      <a:pt x="72" y="16"/>
                      <a:pt x="72" y="16"/>
                    </a:cubicBezTo>
                    <a:cubicBezTo>
                      <a:pt x="72" y="16"/>
                      <a:pt x="72" y="16"/>
                      <a:pt x="72" y="16"/>
                    </a:cubicBezTo>
                    <a:cubicBezTo>
                      <a:pt x="72" y="16"/>
                      <a:pt x="72" y="16"/>
                      <a:pt x="72" y="16"/>
                    </a:cubicBezTo>
                    <a:cubicBezTo>
                      <a:pt x="71" y="15"/>
                      <a:pt x="71" y="15"/>
                      <a:pt x="71" y="15"/>
                    </a:cubicBezTo>
                    <a:cubicBezTo>
                      <a:pt x="71" y="14"/>
                      <a:pt x="71" y="14"/>
                      <a:pt x="71" y="14"/>
                    </a:cubicBezTo>
                    <a:cubicBezTo>
                      <a:pt x="71" y="14"/>
                      <a:pt x="71" y="14"/>
                      <a:pt x="71" y="14"/>
                    </a:cubicBezTo>
                    <a:cubicBezTo>
                      <a:pt x="71" y="14"/>
                      <a:pt x="71" y="14"/>
                      <a:pt x="71" y="14"/>
                    </a:cubicBezTo>
                    <a:cubicBezTo>
                      <a:pt x="71" y="13"/>
                      <a:pt x="71" y="13"/>
                      <a:pt x="71" y="13"/>
                    </a:cubicBezTo>
                    <a:cubicBezTo>
                      <a:pt x="71" y="12"/>
                      <a:pt x="71" y="12"/>
                      <a:pt x="71" y="12"/>
                    </a:cubicBezTo>
                    <a:cubicBezTo>
                      <a:pt x="71" y="12"/>
                      <a:pt x="71" y="12"/>
                      <a:pt x="71" y="12"/>
                    </a:cubicBezTo>
                    <a:cubicBezTo>
                      <a:pt x="71" y="11"/>
                      <a:pt x="71" y="11"/>
                      <a:pt x="71" y="11"/>
                    </a:cubicBezTo>
                    <a:cubicBezTo>
                      <a:pt x="71" y="11"/>
                      <a:pt x="71" y="11"/>
                      <a:pt x="71" y="11"/>
                    </a:cubicBezTo>
                    <a:cubicBezTo>
                      <a:pt x="71" y="11"/>
                      <a:pt x="71" y="11"/>
                      <a:pt x="71" y="11"/>
                    </a:cubicBezTo>
                    <a:cubicBezTo>
                      <a:pt x="71" y="10"/>
                      <a:pt x="71" y="10"/>
                      <a:pt x="71" y="10"/>
                    </a:cubicBezTo>
                    <a:cubicBezTo>
                      <a:pt x="70" y="10"/>
                      <a:pt x="70" y="10"/>
                      <a:pt x="70" y="10"/>
                    </a:cubicBezTo>
                    <a:cubicBezTo>
                      <a:pt x="70" y="10"/>
                      <a:pt x="70" y="10"/>
                      <a:pt x="70" y="10"/>
                    </a:cubicBezTo>
                    <a:cubicBezTo>
                      <a:pt x="70" y="9"/>
                      <a:pt x="70" y="9"/>
                      <a:pt x="70" y="9"/>
                    </a:cubicBezTo>
                    <a:cubicBezTo>
                      <a:pt x="69" y="10"/>
                      <a:pt x="69" y="10"/>
                      <a:pt x="69" y="10"/>
                    </a:cubicBezTo>
                    <a:cubicBezTo>
                      <a:pt x="69" y="10"/>
                      <a:pt x="69" y="10"/>
                      <a:pt x="69" y="10"/>
                    </a:cubicBezTo>
                    <a:cubicBezTo>
                      <a:pt x="69" y="10"/>
                      <a:pt x="69" y="10"/>
                      <a:pt x="69" y="10"/>
                    </a:cubicBezTo>
                    <a:cubicBezTo>
                      <a:pt x="69" y="10"/>
                      <a:pt x="69" y="10"/>
                      <a:pt x="69" y="10"/>
                    </a:cubicBezTo>
                    <a:cubicBezTo>
                      <a:pt x="68" y="9"/>
                      <a:pt x="68" y="9"/>
                      <a:pt x="68" y="9"/>
                    </a:cubicBezTo>
                    <a:cubicBezTo>
                      <a:pt x="68" y="9"/>
                      <a:pt x="68" y="9"/>
                      <a:pt x="68" y="9"/>
                    </a:cubicBezTo>
                    <a:cubicBezTo>
                      <a:pt x="68" y="8"/>
                      <a:pt x="68" y="8"/>
                      <a:pt x="68" y="8"/>
                    </a:cubicBezTo>
                    <a:cubicBezTo>
                      <a:pt x="68" y="8"/>
                      <a:pt x="68" y="8"/>
                      <a:pt x="68" y="8"/>
                    </a:cubicBezTo>
                    <a:cubicBezTo>
                      <a:pt x="68" y="7"/>
                      <a:pt x="68" y="7"/>
                      <a:pt x="68" y="7"/>
                    </a:cubicBezTo>
                    <a:cubicBezTo>
                      <a:pt x="68" y="7"/>
                      <a:pt x="68" y="7"/>
                      <a:pt x="68" y="7"/>
                    </a:cubicBezTo>
                    <a:cubicBezTo>
                      <a:pt x="68" y="6"/>
                      <a:pt x="68" y="6"/>
                      <a:pt x="68" y="6"/>
                    </a:cubicBezTo>
                    <a:cubicBezTo>
                      <a:pt x="68" y="6"/>
                      <a:pt x="68" y="6"/>
                      <a:pt x="68" y="6"/>
                    </a:cubicBezTo>
                    <a:cubicBezTo>
                      <a:pt x="67" y="6"/>
                      <a:pt x="67" y="6"/>
                      <a:pt x="67" y="6"/>
                    </a:cubicBezTo>
                    <a:cubicBezTo>
                      <a:pt x="67" y="5"/>
                      <a:pt x="67" y="5"/>
                      <a:pt x="67" y="5"/>
                    </a:cubicBezTo>
                    <a:cubicBezTo>
                      <a:pt x="67" y="5"/>
                      <a:pt x="67" y="5"/>
                      <a:pt x="67" y="5"/>
                    </a:cubicBezTo>
                    <a:cubicBezTo>
                      <a:pt x="67" y="5"/>
                      <a:pt x="67" y="5"/>
                      <a:pt x="67" y="5"/>
                    </a:cubicBezTo>
                    <a:cubicBezTo>
                      <a:pt x="68" y="4"/>
                      <a:pt x="68" y="4"/>
                      <a:pt x="68" y="4"/>
                    </a:cubicBezTo>
                    <a:cubicBezTo>
                      <a:pt x="67" y="4"/>
                      <a:pt x="67" y="4"/>
                      <a:pt x="67" y="4"/>
                    </a:cubicBezTo>
                    <a:cubicBezTo>
                      <a:pt x="67" y="4"/>
                      <a:pt x="67" y="4"/>
                      <a:pt x="67" y="4"/>
                    </a:cubicBezTo>
                    <a:cubicBezTo>
                      <a:pt x="67" y="4"/>
                      <a:pt x="67" y="4"/>
                      <a:pt x="67" y="4"/>
                    </a:cubicBezTo>
                    <a:cubicBezTo>
                      <a:pt x="67" y="3"/>
                      <a:pt x="67" y="3"/>
                      <a:pt x="67" y="3"/>
                    </a:cubicBezTo>
                    <a:cubicBezTo>
                      <a:pt x="67" y="3"/>
                      <a:pt x="67" y="3"/>
                      <a:pt x="67" y="3"/>
                    </a:cubicBezTo>
                    <a:cubicBezTo>
                      <a:pt x="67" y="2"/>
                      <a:pt x="67" y="2"/>
                      <a:pt x="67" y="2"/>
                    </a:cubicBezTo>
                    <a:cubicBezTo>
                      <a:pt x="66" y="2"/>
                      <a:pt x="66" y="2"/>
                      <a:pt x="66" y="2"/>
                    </a:cubicBezTo>
                    <a:cubicBezTo>
                      <a:pt x="66" y="2"/>
                      <a:pt x="66" y="2"/>
                      <a:pt x="66" y="2"/>
                    </a:cubicBezTo>
                    <a:cubicBezTo>
                      <a:pt x="66" y="2"/>
                      <a:pt x="66" y="2"/>
                      <a:pt x="66" y="2"/>
                    </a:cubicBezTo>
                    <a:cubicBezTo>
                      <a:pt x="65" y="2"/>
                      <a:pt x="65" y="2"/>
                      <a:pt x="65" y="2"/>
                    </a:cubicBezTo>
                    <a:cubicBezTo>
                      <a:pt x="65" y="3"/>
                      <a:pt x="65" y="3"/>
                      <a:pt x="65" y="3"/>
                    </a:cubicBezTo>
                    <a:cubicBezTo>
                      <a:pt x="65" y="4"/>
                      <a:pt x="65" y="4"/>
                      <a:pt x="65" y="4"/>
                    </a:cubicBezTo>
                    <a:cubicBezTo>
                      <a:pt x="65" y="4"/>
                      <a:pt x="65" y="4"/>
                      <a:pt x="65" y="4"/>
                    </a:cubicBezTo>
                    <a:cubicBezTo>
                      <a:pt x="65" y="4"/>
                      <a:pt x="65" y="4"/>
                      <a:pt x="65" y="4"/>
                    </a:cubicBezTo>
                    <a:cubicBezTo>
                      <a:pt x="65" y="4"/>
                      <a:pt x="65" y="4"/>
                      <a:pt x="65" y="4"/>
                    </a:cubicBezTo>
                    <a:cubicBezTo>
                      <a:pt x="65" y="5"/>
                      <a:pt x="65" y="5"/>
                      <a:pt x="65" y="5"/>
                    </a:cubicBezTo>
                    <a:cubicBezTo>
                      <a:pt x="64" y="5"/>
                      <a:pt x="64" y="5"/>
                      <a:pt x="64" y="5"/>
                    </a:cubicBezTo>
                    <a:cubicBezTo>
                      <a:pt x="64" y="6"/>
                      <a:pt x="64" y="6"/>
                      <a:pt x="64" y="6"/>
                    </a:cubicBezTo>
                    <a:cubicBezTo>
                      <a:pt x="65" y="6"/>
                      <a:pt x="65" y="6"/>
                      <a:pt x="65" y="6"/>
                    </a:cubicBezTo>
                    <a:cubicBezTo>
                      <a:pt x="65" y="6"/>
                      <a:pt x="65" y="6"/>
                      <a:pt x="65" y="6"/>
                    </a:cubicBezTo>
                    <a:cubicBezTo>
                      <a:pt x="64" y="6"/>
                      <a:pt x="64" y="6"/>
                      <a:pt x="64" y="6"/>
                    </a:cubicBezTo>
                    <a:cubicBezTo>
                      <a:pt x="64" y="7"/>
                      <a:pt x="64" y="7"/>
                      <a:pt x="64" y="7"/>
                    </a:cubicBezTo>
                    <a:cubicBezTo>
                      <a:pt x="64" y="7"/>
                      <a:pt x="64" y="7"/>
                      <a:pt x="64" y="7"/>
                    </a:cubicBezTo>
                    <a:cubicBezTo>
                      <a:pt x="64" y="8"/>
                      <a:pt x="64" y="8"/>
                      <a:pt x="64" y="8"/>
                    </a:cubicBezTo>
                    <a:cubicBezTo>
                      <a:pt x="64" y="8"/>
                      <a:pt x="64" y="8"/>
                      <a:pt x="64" y="8"/>
                    </a:cubicBezTo>
                    <a:cubicBezTo>
                      <a:pt x="64" y="8"/>
                      <a:pt x="64" y="8"/>
                      <a:pt x="64" y="8"/>
                    </a:cubicBezTo>
                    <a:cubicBezTo>
                      <a:pt x="64" y="8"/>
                      <a:pt x="64" y="8"/>
                      <a:pt x="64" y="8"/>
                    </a:cubicBezTo>
                    <a:cubicBezTo>
                      <a:pt x="64" y="9"/>
                      <a:pt x="64" y="9"/>
                      <a:pt x="64" y="9"/>
                    </a:cubicBezTo>
                    <a:cubicBezTo>
                      <a:pt x="64" y="10"/>
                      <a:pt x="64" y="10"/>
                      <a:pt x="64" y="10"/>
                    </a:cubicBezTo>
                    <a:cubicBezTo>
                      <a:pt x="64" y="10"/>
                      <a:pt x="64" y="10"/>
                      <a:pt x="64" y="10"/>
                    </a:cubicBezTo>
                    <a:cubicBezTo>
                      <a:pt x="64" y="11"/>
                      <a:pt x="64" y="11"/>
                      <a:pt x="64" y="11"/>
                    </a:cubicBezTo>
                    <a:cubicBezTo>
                      <a:pt x="64" y="12"/>
                      <a:pt x="64" y="12"/>
                      <a:pt x="64" y="12"/>
                    </a:cubicBezTo>
                    <a:cubicBezTo>
                      <a:pt x="63" y="12"/>
                      <a:pt x="63" y="12"/>
                      <a:pt x="63" y="12"/>
                    </a:cubicBezTo>
                    <a:cubicBezTo>
                      <a:pt x="63" y="12"/>
                      <a:pt x="63" y="12"/>
                      <a:pt x="63" y="12"/>
                    </a:cubicBezTo>
                    <a:cubicBezTo>
                      <a:pt x="63" y="13"/>
                      <a:pt x="63" y="13"/>
                      <a:pt x="63" y="13"/>
                    </a:cubicBezTo>
                    <a:cubicBezTo>
                      <a:pt x="63" y="14"/>
                      <a:pt x="63" y="14"/>
                      <a:pt x="63" y="14"/>
                    </a:cubicBezTo>
                    <a:cubicBezTo>
                      <a:pt x="63" y="15"/>
                      <a:pt x="63" y="15"/>
                      <a:pt x="63" y="15"/>
                    </a:cubicBezTo>
                    <a:cubicBezTo>
                      <a:pt x="63" y="15"/>
                      <a:pt x="63" y="15"/>
                      <a:pt x="63" y="15"/>
                    </a:cubicBezTo>
                    <a:cubicBezTo>
                      <a:pt x="62" y="16"/>
                      <a:pt x="62" y="16"/>
                      <a:pt x="62" y="16"/>
                    </a:cubicBezTo>
                    <a:cubicBezTo>
                      <a:pt x="62" y="16"/>
                      <a:pt x="62" y="16"/>
                      <a:pt x="62" y="16"/>
                    </a:cubicBezTo>
                    <a:cubicBezTo>
                      <a:pt x="62" y="17"/>
                      <a:pt x="62" y="17"/>
                      <a:pt x="62" y="17"/>
                    </a:cubicBezTo>
                    <a:cubicBezTo>
                      <a:pt x="61" y="17"/>
                      <a:pt x="61" y="17"/>
                      <a:pt x="61" y="17"/>
                    </a:cubicBezTo>
                    <a:cubicBezTo>
                      <a:pt x="60" y="18"/>
                      <a:pt x="60" y="18"/>
                      <a:pt x="60" y="18"/>
                    </a:cubicBezTo>
                    <a:cubicBezTo>
                      <a:pt x="59" y="18"/>
                      <a:pt x="59" y="18"/>
                      <a:pt x="59" y="18"/>
                    </a:cubicBezTo>
                    <a:cubicBezTo>
                      <a:pt x="59" y="18"/>
                      <a:pt x="59" y="18"/>
                      <a:pt x="59" y="18"/>
                    </a:cubicBezTo>
                    <a:cubicBezTo>
                      <a:pt x="59" y="17"/>
                      <a:pt x="59" y="17"/>
                      <a:pt x="59" y="17"/>
                    </a:cubicBezTo>
                    <a:cubicBezTo>
                      <a:pt x="58" y="17"/>
                      <a:pt x="58" y="17"/>
                      <a:pt x="58" y="17"/>
                    </a:cubicBezTo>
                    <a:cubicBezTo>
                      <a:pt x="58" y="16"/>
                      <a:pt x="58" y="16"/>
                      <a:pt x="58" y="16"/>
                    </a:cubicBezTo>
                    <a:cubicBezTo>
                      <a:pt x="58" y="16"/>
                      <a:pt x="58" y="16"/>
                      <a:pt x="58" y="16"/>
                    </a:cubicBezTo>
                    <a:cubicBezTo>
                      <a:pt x="58" y="16"/>
                      <a:pt x="58" y="16"/>
                      <a:pt x="58" y="16"/>
                    </a:cubicBezTo>
                    <a:cubicBezTo>
                      <a:pt x="57" y="16"/>
                      <a:pt x="57" y="16"/>
                      <a:pt x="57" y="16"/>
                    </a:cubicBezTo>
                    <a:cubicBezTo>
                      <a:pt x="57" y="16"/>
                      <a:pt x="57" y="16"/>
                      <a:pt x="57" y="16"/>
                    </a:cubicBezTo>
                    <a:cubicBezTo>
                      <a:pt x="56" y="16"/>
                      <a:pt x="56" y="16"/>
                      <a:pt x="56" y="16"/>
                    </a:cubicBezTo>
                    <a:cubicBezTo>
                      <a:pt x="56" y="15"/>
                      <a:pt x="56" y="15"/>
                      <a:pt x="56" y="15"/>
                    </a:cubicBezTo>
                    <a:cubicBezTo>
                      <a:pt x="56" y="15"/>
                      <a:pt x="56" y="15"/>
                      <a:pt x="56" y="15"/>
                    </a:cubicBezTo>
                    <a:cubicBezTo>
                      <a:pt x="55" y="14"/>
                      <a:pt x="55" y="14"/>
                      <a:pt x="55" y="14"/>
                    </a:cubicBezTo>
                    <a:cubicBezTo>
                      <a:pt x="55" y="14"/>
                      <a:pt x="55" y="14"/>
                      <a:pt x="55" y="14"/>
                    </a:cubicBezTo>
                    <a:cubicBezTo>
                      <a:pt x="54" y="14"/>
                      <a:pt x="54" y="14"/>
                      <a:pt x="54" y="14"/>
                    </a:cubicBezTo>
                    <a:cubicBezTo>
                      <a:pt x="54" y="14"/>
                      <a:pt x="54" y="14"/>
                      <a:pt x="54" y="14"/>
                    </a:cubicBezTo>
                    <a:cubicBezTo>
                      <a:pt x="54" y="14"/>
                      <a:pt x="54" y="14"/>
                      <a:pt x="54" y="14"/>
                    </a:cubicBezTo>
                    <a:cubicBezTo>
                      <a:pt x="54" y="13"/>
                      <a:pt x="54" y="13"/>
                      <a:pt x="54" y="13"/>
                    </a:cubicBezTo>
                    <a:cubicBezTo>
                      <a:pt x="53" y="13"/>
                      <a:pt x="53" y="13"/>
                      <a:pt x="53" y="13"/>
                    </a:cubicBezTo>
                    <a:cubicBezTo>
                      <a:pt x="53" y="13"/>
                      <a:pt x="53" y="13"/>
                      <a:pt x="53" y="13"/>
                    </a:cubicBezTo>
                    <a:cubicBezTo>
                      <a:pt x="53" y="13"/>
                      <a:pt x="53" y="13"/>
                      <a:pt x="53" y="13"/>
                    </a:cubicBezTo>
                    <a:cubicBezTo>
                      <a:pt x="52" y="13"/>
                      <a:pt x="52" y="13"/>
                      <a:pt x="52" y="13"/>
                    </a:cubicBezTo>
                    <a:cubicBezTo>
                      <a:pt x="52" y="12"/>
                      <a:pt x="52" y="12"/>
                      <a:pt x="52" y="12"/>
                    </a:cubicBezTo>
                    <a:cubicBezTo>
                      <a:pt x="52" y="12"/>
                      <a:pt x="52" y="12"/>
                      <a:pt x="52" y="12"/>
                    </a:cubicBezTo>
                    <a:cubicBezTo>
                      <a:pt x="51" y="12"/>
                      <a:pt x="51" y="12"/>
                      <a:pt x="51" y="12"/>
                    </a:cubicBezTo>
                    <a:cubicBezTo>
                      <a:pt x="51" y="11"/>
                      <a:pt x="51" y="11"/>
                      <a:pt x="51" y="11"/>
                    </a:cubicBezTo>
                    <a:cubicBezTo>
                      <a:pt x="51" y="11"/>
                      <a:pt x="51" y="11"/>
                      <a:pt x="51" y="11"/>
                    </a:cubicBezTo>
                    <a:cubicBezTo>
                      <a:pt x="51" y="10"/>
                      <a:pt x="51" y="10"/>
                      <a:pt x="51" y="10"/>
                    </a:cubicBezTo>
                    <a:cubicBezTo>
                      <a:pt x="51" y="9"/>
                      <a:pt x="51" y="9"/>
                      <a:pt x="51" y="9"/>
                    </a:cubicBezTo>
                    <a:cubicBezTo>
                      <a:pt x="52" y="9"/>
                      <a:pt x="52" y="9"/>
                      <a:pt x="52" y="9"/>
                    </a:cubicBezTo>
                    <a:cubicBezTo>
                      <a:pt x="52" y="9"/>
                      <a:pt x="52" y="9"/>
                      <a:pt x="52" y="9"/>
                    </a:cubicBezTo>
                    <a:cubicBezTo>
                      <a:pt x="52" y="8"/>
                      <a:pt x="52" y="8"/>
                      <a:pt x="52" y="8"/>
                    </a:cubicBezTo>
                    <a:cubicBezTo>
                      <a:pt x="52" y="9"/>
                      <a:pt x="52" y="9"/>
                      <a:pt x="52" y="9"/>
                    </a:cubicBezTo>
                    <a:cubicBezTo>
                      <a:pt x="51" y="8"/>
                      <a:pt x="51" y="8"/>
                      <a:pt x="51" y="8"/>
                    </a:cubicBezTo>
                    <a:cubicBezTo>
                      <a:pt x="52" y="8"/>
                      <a:pt x="52" y="8"/>
                      <a:pt x="52" y="8"/>
                    </a:cubicBezTo>
                    <a:cubicBezTo>
                      <a:pt x="52" y="7"/>
                      <a:pt x="52" y="7"/>
                      <a:pt x="52" y="7"/>
                    </a:cubicBezTo>
                    <a:cubicBezTo>
                      <a:pt x="52" y="7"/>
                      <a:pt x="52" y="7"/>
                      <a:pt x="52" y="7"/>
                    </a:cubicBezTo>
                    <a:cubicBezTo>
                      <a:pt x="52" y="7"/>
                      <a:pt x="52" y="7"/>
                      <a:pt x="52" y="7"/>
                    </a:cubicBezTo>
                    <a:cubicBezTo>
                      <a:pt x="52" y="7"/>
                      <a:pt x="52" y="7"/>
                      <a:pt x="52" y="7"/>
                    </a:cubicBezTo>
                    <a:cubicBezTo>
                      <a:pt x="53" y="7"/>
                      <a:pt x="53" y="7"/>
                      <a:pt x="53" y="7"/>
                    </a:cubicBezTo>
                    <a:cubicBezTo>
                      <a:pt x="53" y="7"/>
                      <a:pt x="53" y="7"/>
                      <a:pt x="53" y="7"/>
                    </a:cubicBezTo>
                    <a:cubicBezTo>
                      <a:pt x="53" y="7"/>
                      <a:pt x="53" y="7"/>
                      <a:pt x="53" y="7"/>
                    </a:cubicBezTo>
                    <a:cubicBezTo>
                      <a:pt x="53" y="6"/>
                      <a:pt x="53" y="6"/>
                      <a:pt x="53" y="6"/>
                    </a:cubicBezTo>
                    <a:cubicBezTo>
                      <a:pt x="53" y="6"/>
                      <a:pt x="53" y="6"/>
                      <a:pt x="53" y="6"/>
                    </a:cubicBezTo>
                    <a:cubicBezTo>
                      <a:pt x="54" y="6"/>
                      <a:pt x="54" y="6"/>
                      <a:pt x="54" y="6"/>
                    </a:cubicBezTo>
                    <a:cubicBezTo>
                      <a:pt x="54" y="5"/>
                      <a:pt x="54" y="5"/>
                      <a:pt x="54" y="5"/>
                    </a:cubicBezTo>
                    <a:cubicBezTo>
                      <a:pt x="54" y="5"/>
                      <a:pt x="54" y="5"/>
                      <a:pt x="54" y="5"/>
                    </a:cubicBezTo>
                    <a:cubicBezTo>
                      <a:pt x="54" y="5"/>
                      <a:pt x="54" y="5"/>
                      <a:pt x="54" y="5"/>
                    </a:cubicBezTo>
                    <a:cubicBezTo>
                      <a:pt x="54" y="5"/>
                      <a:pt x="54" y="5"/>
                      <a:pt x="54" y="5"/>
                    </a:cubicBezTo>
                    <a:cubicBezTo>
                      <a:pt x="54" y="5"/>
                      <a:pt x="54" y="5"/>
                      <a:pt x="54" y="5"/>
                    </a:cubicBezTo>
                    <a:cubicBezTo>
                      <a:pt x="54" y="5"/>
                      <a:pt x="54" y="5"/>
                      <a:pt x="54" y="5"/>
                    </a:cubicBezTo>
                    <a:cubicBezTo>
                      <a:pt x="53" y="5"/>
                      <a:pt x="53" y="5"/>
                      <a:pt x="53" y="5"/>
                    </a:cubicBezTo>
                    <a:cubicBezTo>
                      <a:pt x="53" y="4"/>
                      <a:pt x="53" y="4"/>
                      <a:pt x="53" y="4"/>
                    </a:cubicBezTo>
                    <a:cubicBezTo>
                      <a:pt x="53" y="4"/>
                      <a:pt x="53" y="4"/>
                      <a:pt x="53" y="4"/>
                    </a:cubicBezTo>
                    <a:cubicBezTo>
                      <a:pt x="52" y="5"/>
                      <a:pt x="52" y="5"/>
                      <a:pt x="52" y="5"/>
                    </a:cubicBezTo>
                    <a:cubicBezTo>
                      <a:pt x="53" y="5"/>
                      <a:pt x="53" y="5"/>
                      <a:pt x="53" y="5"/>
                    </a:cubicBezTo>
                    <a:cubicBezTo>
                      <a:pt x="53" y="5"/>
                      <a:pt x="53" y="5"/>
                      <a:pt x="53" y="5"/>
                    </a:cubicBezTo>
                    <a:cubicBezTo>
                      <a:pt x="52" y="5"/>
                      <a:pt x="52" y="5"/>
                      <a:pt x="52" y="5"/>
                    </a:cubicBezTo>
                    <a:cubicBezTo>
                      <a:pt x="52" y="5"/>
                      <a:pt x="52" y="5"/>
                      <a:pt x="52" y="5"/>
                    </a:cubicBezTo>
                    <a:cubicBezTo>
                      <a:pt x="52" y="5"/>
                      <a:pt x="52" y="5"/>
                      <a:pt x="52" y="5"/>
                    </a:cubicBezTo>
                    <a:cubicBezTo>
                      <a:pt x="52" y="5"/>
                      <a:pt x="52" y="5"/>
                      <a:pt x="52" y="5"/>
                    </a:cubicBezTo>
                    <a:cubicBezTo>
                      <a:pt x="52" y="5"/>
                      <a:pt x="52" y="5"/>
                      <a:pt x="52" y="5"/>
                    </a:cubicBezTo>
                    <a:cubicBezTo>
                      <a:pt x="51" y="5"/>
                      <a:pt x="51" y="5"/>
                      <a:pt x="51" y="5"/>
                    </a:cubicBezTo>
                    <a:cubicBezTo>
                      <a:pt x="51" y="5"/>
                      <a:pt x="51" y="5"/>
                      <a:pt x="51" y="5"/>
                    </a:cubicBezTo>
                    <a:cubicBezTo>
                      <a:pt x="52" y="4"/>
                      <a:pt x="52" y="4"/>
                      <a:pt x="52" y="4"/>
                    </a:cubicBezTo>
                    <a:cubicBezTo>
                      <a:pt x="52" y="4"/>
                      <a:pt x="52" y="4"/>
                      <a:pt x="52" y="4"/>
                    </a:cubicBezTo>
                    <a:cubicBezTo>
                      <a:pt x="51" y="4"/>
                      <a:pt x="51" y="4"/>
                      <a:pt x="51" y="4"/>
                    </a:cubicBezTo>
                    <a:cubicBezTo>
                      <a:pt x="51" y="5"/>
                      <a:pt x="51" y="5"/>
                      <a:pt x="51" y="5"/>
                    </a:cubicBezTo>
                    <a:cubicBezTo>
                      <a:pt x="51" y="5"/>
                      <a:pt x="51" y="5"/>
                      <a:pt x="51" y="5"/>
                    </a:cubicBezTo>
                    <a:cubicBezTo>
                      <a:pt x="51" y="5"/>
                      <a:pt x="51" y="5"/>
                      <a:pt x="51" y="5"/>
                    </a:cubicBezTo>
                    <a:cubicBezTo>
                      <a:pt x="50" y="5"/>
                      <a:pt x="50" y="5"/>
                      <a:pt x="50" y="5"/>
                    </a:cubicBezTo>
                    <a:cubicBezTo>
                      <a:pt x="50" y="5"/>
                      <a:pt x="50" y="5"/>
                      <a:pt x="50" y="5"/>
                    </a:cubicBezTo>
                    <a:cubicBezTo>
                      <a:pt x="50" y="5"/>
                      <a:pt x="50" y="5"/>
                      <a:pt x="50" y="5"/>
                    </a:cubicBezTo>
                    <a:cubicBezTo>
                      <a:pt x="50" y="5"/>
                      <a:pt x="50" y="5"/>
                      <a:pt x="50" y="5"/>
                    </a:cubicBezTo>
                    <a:cubicBezTo>
                      <a:pt x="50" y="4"/>
                      <a:pt x="50" y="4"/>
                      <a:pt x="50" y="4"/>
                    </a:cubicBezTo>
                    <a:cubicBezTo>
                      <a:pt x="49" y="4"/>
                      <a:pt x="49" y="4"/>
                      <a:pt x="49" y="4"/>
                    </a:cubicBezTo>
                    <a:cubicBezTo>
                      <a:pt x="49" y="4"/>
                      <a:pt x="49" y="4"/>
                      <a:pt x="49" y="4"/>
                    </a:cubicBezTo>
                    <a:cubicBezTo>
                      <a:pt x="49" y="4"/>
                      <a:pt x="49" y="4"/>
                      <a:pt x="49" y="4"/>
                    </a:cubicBezTo>
                    <a:cubicBezTo>
                      <a:pt x="48" y="4"/>
                      <a:pt x="48" y="4"/>
                      <a:pt x="48" y="4"/>
                    </a:cubicBezTo>
                    <a:cubicBezTo>
                      <a:pt x="48" y="4"/>
                      <a:pt x="48" y="4"/>
                      <a:pt x="48" y="4"/>
                    </a:cubicBezTo>
                    <a:cubicBezTo>
                      <a:pt x="48" y="4"/>
                      <a:pt x="48" y="4"/>
                      <a:pt x="48" y="4"/>
                    </a:cubicBezTo>
                    <a:cubicBezTo>
                      <a:pt x="48" y="4"/>
                      <a:pt x="48" y="4"/>
                      <a:pt x="48" y="4"/>
                    </a:cubicBezTo>
                    <a:cubicBezTo>
                      <a:pt x="47" y="4"/>
                      <a:pt x="47" y="4"/>
                      <a:pt x="47" y="4"/>
                    </a:cubicBezTo>
                    <a:cubicBezTo>
                      <a:pt x="47" y="4"/>
                      <a:pt x="47" y="4"/>
                      <a:pt x="47" y="4"/>
                    </a:cubicBezTo>
                    <a:cubicBezTo>
                      <a:pt x="46" y="4"/>
                      <a:pt x="46" y="4"/>
                      <a:pt x="46" y="4"/>
                    </a:cubicBezTo>
                    <a:cubicBezTo>
                      <a:pt x="46" y="3"/>
                      <a:pt x="46" y="3"/>
                      <a:pt x="46" y="3"/>
                    </a:cubicBezTo>
                    <a:cubicBezTo>
                      <a:pt x="46" y="3"/>
                      <a:pt x="46" y="3"/>
                      <a:pt x="46" y="3"/>
                    </a:cubicBezTo>
                    <a:cubicBezTo>
                      <a:pt x="46" y="3"/>
                      <a:pt x="46" y="3"/>
                      <a:pt x="46" y="3"/>
                    </a:cubicBezTo>
                    <a:cubicBezTo>
                      <a:pt x="46" y="3"/>
                      <a:pt x="46" y="3"/>
                      <a:pt x="46" y="3"/>
                    </a:cubicBezTo>
                    <a:cubicBezTo>
                      <a:pt x="45" y="3"/>
                      <a:pt x="45" y="3"/>
                      <a:pt x="45" y="3"/>
                    </a:cubicBezTo>
                    <a:cubicBezTo>
                      <a:pt x="45" y="3"/>
                      <a:pt x="45" y="3"/>
                      <a:pt x="45" y="3"/>
                    </a:cubicBezTo>
                    <a:cubicBezTo>
                      <a:pt x="45" y="3"/>
                      <a:pt x="45" y="3"/>
                      <a:pt x="45" y="3"/>
                    </a:cubicBezTo>
                    <a:cubicBezTo>
                      <a:pt x="44" y="2"/>
                      <a:pt x="44" y="2"/>
                      <a:pt x="44" y="2"/>
                    </a:cubicBezTo>
                    <a:cubicBezTo>
                      <a:pt x="44" y="3"/>
                      <a:pt x="44" y="3"/>
                      <a:pt x="44" y="3"/>
                    </a:cubicBezTo>
                    <a:cubicBezTo>
                      <a:pt x="44" y="2"/>
                      <a:pt x="44" y="2"/>
                      <a:pt x="44" y="2"/>
                    </a:cubicBezTo>
                    <a:cubicBezTo>
                      <a:pt x="43" y="3"/>
                      <a:pt x="43" y="3"/>
                      <a:pt x="43" y="3"/>
                    </a:cubicBezTo>
                    <a:cubicBezTo>
                      <a:pt x="44" y="3"/>
                      <a:pt x="44" y="3"/>
                      <a:pt x="44" y="3"/>
                    </a:cubicBezTo>
                    <a:cubicBezTo>
                      <a:pt x="44" y="3"/>
                      <a:pt x="44" y="3"/>
                      <a:pt x="44" y="3"/>
                    </a:cubicBezTo>
                    <a:cubicBezTo>
                      <a:pt x="44" y="3"/>
                      <a:pt x="44" y="3"/>
                      <a:pt x="44" y="3"/>
                    </a:cubicBezTo>
                    <a:cubicBezTo>
                      <a:pt x="45" y="3"/>
                      <a:pt x="45" y="3"/>
                      <a:pt x="45" y="3"/>
                    </a:cubicBezTo>
                    <a:cubicBezTo>
                      <a:pt x="45" y="4"/>
                      <a:pt x="45" y="4"/>
                      <a:pt x="45" y="4"/>
                    </a:cubicBezTo>
                    <a:cubicBezTo>
                      <a:pt x="45" y="4"/>
                      <a:pt x="45" y="4"/>
                      <a:pt x="45" y="4"/>
                    </a:cubicBezTo>
                    <a:cubicBezTo>
                      <a:pt x="45" y="4"/>
                      <a:pt x="45" y="4"/>
                      <a:pt x="45" y="4"/>
                    </a:cubicBezTo>
                    <a:cubicBezTo>
                      <a:pt x="45" y="5"/>
                      <a:pt x="45" y="5"/>
                      <a:pt x="45" y="5"/>
                    </a:cubicBezTo>
                    <a:cubicBezTo>
                      <a:pt x="45" y="5"/>
                      <a:pt x="45" y="5"/>
                      <a:pt x="45" y="5"/>
                    </a:cubicBezTo>
                    <a:cubicBezTo>
                      <a:pt x="44" y="5"/>
                      <a:pt x="44" y="5"/>
                      <a:pt x="44" y="5"/>
                    </a:cubicBezTo>
                    <a:cubicBezTo>
                      <a:pt x="44" y="5"/>
                      <a:pt x="44" y="5"/>
                      <a:pt x="44" y="5"/>
                    </a:cubicBezTo>
                    <a:cubicBezTo>
                      <a:pt x="44" y="5"/>
                      <a:pt x="44" y="5"/>
                      <a:pt x="44" y="5"/>
                    </a:cubicBezTo>
                    <a:cubicBezTo>
                      <a:pt x="43" y="5"/>
                      <a:pt x="43" y="5"/>
                      <a:pt x="43" y="5"/>
                    </a:cubicBezTo>
                    <a:cubicBezTo>
                      <a:pt x="42" y="4"/>
                      <a:pt x="42" y="4"/>
                      <a:pt x="42" y="4"/>
                    </a:cubicBezTo>
                    <a:cubicBezTo>
                      <a:pt x="42" y="5"/>
                      <a:pt x="42" y="5"/>
                      <a:pt x="42" y="5"/>
                    </a:cubicBezTo>
                    <a:cubicBezTo>
                      <a:pt x="42" y="5"/>
                      <a:pt x="42" y="5"/>
                      <a:pt x="42" y="5"/>
                    </a:cubicBezTo>
                    <a:cubicBezTo>
                      <a:pt x="42" y="5"/>
                      <a:pt x="42" y="5"/>
                      <a:pt x="42" y="5"/>
                    </a:cubicBezTo>
                    <a:cubicBezTo>
                      <a:pt x="41" y="5"/>
                      <a:pt x="41" y="5"/>
                      <a:pt x="41" y="5"/>
                    </a:cubicBezTo>
                    <a:cubicBezTo>
                      <a:pt x="41" y="6"/>
                      <a:pt x="41" y="6"/>
                      <a:pt x="41" y="6"/>
                    </a:cubicBezTo>
                    <a:cubicBezTo>
                      <a:pt x="41" y="6"/>
                      <a:pt x="41" y="6"/>
                      <a:pt x="41" y="6"/>
                    </a:cubicBezTo>
                    <a:cubicBezTo>
                      <a:pt x="41" y="5"/>
                      <a:pt x="41" y="5"/>
                      <a:pt x="41" y="5"/>
                    </a:cubicBezTo>
                    <a:cubicBezTo>
                      <a:pt x="41" y="6"/>
                      <a:pt x="41" y="6"/>
                      <a:pt x="41" y="6"/>
                    </a:cubicBezTo>
                    <a:cubicBezTo>
                      <a:pt x="41" y="6"/>
                      <a:pt x="41" y="6"/>
                      <a:pt x="41" y="6"/>
                    </a:cubicBezTo>
                    <a:cubicBezTo>
                      <a:pt x="41" y="6"/>
                      <a:pt x="41" y="6"/>
                      <a:pt x="41" y="6"/>
                    </a:cubicBezTo>
                    <a:cubicBezTo>
                      <a:pt x="40" y="6"/>
                      <a:pt x="40" y="6"/>
                      <a:pt x="40" y="6"/>
                    </a:cubicBezTo>
                    <a:cubicBezTo>
                      <a:pt x="40" y="6"/>
                      <a:pt x="40" y="6"/>
                      <a:pt x="40" y="6"/>
                    </a:cubicBezTo>
                    <a:cubicBezTo>
                      <a:pt x="40" y="6"/>
                      <a:pt x="40" y="6"/>
                      <a:pt x="40" y="6"/>
                    </a:cubicBezTo>
                    <a:cubicBezTo>
                      <a:pt x="40" y="7"/>
                      <a:pt x="40" y="7"/>
                      <a:pt x="40" y="7"/>
                    </a:cubicBezTo>
                    <a:cubicBezTo>
                      <a:pt x="40" y="7"/>
                      <a:pt x="40" y="7"/>
                      <a:pt x="40" y="7"/>
                    </a:cubicBezTo>
                    <a:cubicBezTo>
                      <a:pt x="40" y="7"/>
                      <a:pt x="40" y="7"/>
                      <a:pt x="40" y="7"/>
                    </a:cubicBezTo>
                    <a:cubicBezTo>
                      <a:pt x="40" y="7"/>
                      <a:pt x="40" y="7"/>
                      <a:pt x="40" y="7"/>
                    </a:cubicBezTo>
                    <a:cubicBezTo>
                      <a:pt x="40" y="8"/>
                      <a:pt x="40" y="8"/>
                      <a:pt x="40" y="8"/>
                    </a:cubicBezTo>
                    <a:cubicBezTo>
                      <a:pt x="40" y="7"/>
                      <a:pt x="40" y="7"/>
                      <a:pt x="40" y="7"/>
                    </a:cubicBezTo>
                    <a:cubicBezTo>
                      <a:pt x="39" y="8"/>
                      <a:pt x="39" y="8"/>
                      <a:pt x="39" y="8"/>
                    </a:cubicBezTo>
                    <a:cubicBezTo>
                      <a:pt x="39" y="8"/>
                      <a:pt x="39" y="8"/>
                      <a:pt x="39" y="8"/>
                    </a:cubicBezTo>
                    <a:cubicBezTo>
                      <a:pt x="39" y="8"/>
                      <a:pt x="39" y="8"/>
                      <a:pt x="39" y="8"/>
                    </a:cubicBezTo>
                    <a:cubicBezTo>
                      <a:pt x="38" y="9"/>
                      <a:pt x="38" y="9"/>
                      <a:pt x="38" y="9"/>
                    </a:cubicBezTo>
                    <a:cubicBezTo>
                      <a:pt x="38" y="9"/>
                      <a:pt x="38" y="9"/>
                      <a:pt x="38" y="9"/>
                    </a:cubicBezTo>
                    <a:cubicBezTo>
                      <a:pt x="38" y="9"/>
                      <a:pt x="38" y="9"/>
                      <a:pt x="38" y="9"/>
                    </a:cubicBezTo>
                    <a:cubicBezTo>
                      <a:pt x="38" y="10"/>
                      <a:pt x="38" y="10"/>
                      <a:pt x="38" y="10"/>
                    </a:cubicBezTo>
                    <a:cubicBezTo>
                      <a:pt x="38" y="10"/>
                      <a:pt x="38" y="10"/>
                      <a:pt x="38" y="10"/>
                    </a:cubicBezTo>
                    <a:cubicBezTo>
                      <a:pt x="39" y="10"/>
                      <a:pt x="39" y="10"/>
                      <a:pt x="39" y="10"/>
                    </a:cubicBezTo>
                    <a:cubicBezTo>
                      <a:pt x="38" y="10"/>
                      <a:pt x="38" y="10"/>
                      <a:pt x="38" y="10"/>
                    </a:cubicBezTo>
                    <a:cubicBezTo>
                      <a:pt x="38" y="10"/>
                      <a:pt x="38" y="10"/>
                      <a:pt x="38" y="10"/>
                    </a:cubicBezTo>
                    <a:cubicBezTo>
                      <a:pt x="39" y="11"/>
                      <a:pt x="39" y="11"/>
                      <a:pt x="39" y="11"/>
                    </a:cubicBezTo>
                    <a:cubicBezTo>
                      <a:pt x="39" y="11"/>
                      <a:pt x="39" y="11"/>
                      <a:pt x="39" y="11"/>
                    </a:cubicBezTo>
                    <a:cubicBezTo>
                      <a:pt x="38" y="11"/>
                      <a:pt x="38" y="11"/>
                      <a:pt x="38" y="11"/>
                    </a:cubicBezTo>
                    <a:cubicBezTo>
                      <a:pt x="38" y="11"/>
                      <a:pt x="38" y="11"/>
                      <a:pt x="38" y="11"/>
                    </a:cubicBezTo>
                    <a:cubicBezTo>
                      <a:pt x="38" y="11"/>
                      <a:pt x="38" y="11"/>
                      <a:pt x="38" y="11"/>
                    </a:cubicBezTo>
                    <a:cubicBezTo>
                      <a:pt x="38" y="11"/>
                      <a:pt x="38" y="11"/>
                      <a:pt x="38" y="11"/>
                    </a:cubicBezTo>
                    <a:cubicBezTo>
                      <a:pt x="38" y="12"/>
                      <a:pt x="38" y="12"/>
                      <a:pt x="38" y="12"/>
                    </a:cubicBezTo>
                    <a:cubicBezTo>
                      <a:pt x="39" y="12"/>
                      <a:pt x="39" y="12"/>
                      <a:pt x="39" y="12"/>
                    </a:cubicBezTo>
                    <a:cubicBezTo>
                      <a:pt x="38" y="12"/>
                      <a:pt x="38" y="12"/>
                      <a:pt x="38" y="12"/>
                    </a:cubicBezTo>
                    <a:cubicBezTo>
                      <a:pt x="38" y="11"/>
                      <a:pt x="38" y="11"/>
                      <a:pt x="38" y="11"/>
                    </a:cubicBezTo>
                    <a:cubicBezTo>
                      <a:pt x="37" y="11"/>
                      <a:pt x="37" y="11"/>
                      <a:pt x="37" y="11"/>
                    </a:cubicBezTo>
                    <a:cubicBezTo>
                      <a:pt x="37" y="11"/>
                      <a:pt x="37" y="11"/>
                      <a:pt x="37" y="11"/>
                    </a:cubicBezTo>
                    <a:cubicBezTo>
                      <a:pt x="37" y="12"/>
                      <a:pt x="37" y="12"/>
                      <a:pt x="37" y="12"/>
                    </a:cubicBezTo>
                    <a:cubicBezTo>
                      <a:pt x="37" y="11"/>
                      <a:pt x="37" y="11"/>
                      <a:pt x="37" y="11"/>
                    </a:cubicBezTo>
                    <a:cubicBezTo>
                      <a:pt x="36" y="11"/>
                      <a:pt x="36" y="11"/>
                      <a:pt x="36" y="11"/>
                    </a:cubicBezTo>
                    <a:cubicBezTo>
                      <a:pt x="36" y="11"/>
                      <a:pt x="36" y="11"/>
                      <a:pt x="36" y="11"/>
                    </a:cubicBezTo>
                    <a:cubicBezTo>
                      <a:pt x="36" y="11"/>
                      <a:pt x="36" y="11"/>
                      <a:pt x="36" y="11"/>
                    </a:cubicBezTo>
                    <a:cubicBezTo>
                      <a:pt x="36" y="11"/>
                      <a:pt x="36" y="11"/>
                      <a:pt x="36" y="11"/>
                    </a:cubicBezTo>
                    <a:cubicBezTo>
                      <a:pt x="35" y="11"/>
                      <a:pt x="35" y="11"/>
                      <a:pt x="35" y="11"/>
                    </a:cubicBezTo>
                    <a:cubicBezTo>
                      <a:pt x="35" y="11"/>
                      <a:pt x="35" y="11"/>
                      <a:pt x="35" y="11"/>
                    </a:cubicBezTo>
                    <a:cubicBezTo>
                      <a:pt x="35" y="11"/>
                      <a:pt x="35" y="11"/>
                      <a:pt x="35" y="11"/>
                    </a:cubicBezTo>
                    <a:cubicBezTo>
                      <a:pt x="35" y="12"/>
                      <a:pt x="35" y="12"/>
                      <a:pt x="35" y="12"/>
                    </a:cubicBezTo>
                    <a:cubicBezTo>
                      <a:pt x="35" y="12"/>
                      <a:pt x="35" y="12"/>
                      <a:pt x="35" y="12"/>
                    </a:cubicBezTo>
                    <a:cubicBezTo>
                      <a:pt x="35" y="12"/>
                      <a:pt x="35" y="12"/>
                      <a:pt x="35" y="12"/>
                    </a:cubicBezTo>
                    <a:cubicBezTo>
                      <a:pt x="35" y="12"/>
                      <a:pt x="35" y="12"/>
                      <a:pt x="35" y="12"/>
                    </a:cubicBezTo>
                    <a:cubicBezTo>
                      <a:pt x="35" y="12"/>
                      <a:pt x="35" y="12"/>
                      <a:pt x="35" y="12"/>
                    </a:cubicBezTo>
                    <a:cubicBezTo>
                      <a:pt x="35" y="12"/>
                      <a:pt x="35" y="12"/>
                      <a:pt x="35" y="12"/>
                    </a:cubicBezTo>
                    <a:cubicBezTo>
                      <a:pt x="34" y="12"/>
                      <a:pt x="34" y="12"/>
                      <a:pt x="34" y="12"/>
                    </a:cubicBezTo>
                    <a:cubicBezTo>
                      <a:pt x="34" y="12"/>
                      <a:pt x="34" y="12"/>
                      <a:pt x="34" y="12"/>
                    </a:cubicBezTo>
                    <a:cubicBezTo>
                      <a:pt x="35" y="12"/>
                      <a:pt x="35" y="12"/>
                      <a:pt x="35" y="12"/>
                    </a:cubicBezTo>
                    <a:cubicBezTo>
                      <a:pt x="35" y="11"/>
                      <a:pt x="35" y="11"/>
                      <a:pt x="35" y="11"/>
                    </a:cubicBezTo>
                    <a:cubicBezTo>
                      <a:pt x="35" y="11"/>
                      <a:pt x="35" y="11"/>
                      <a:pt x="35" y="11"/>
                    </a:cubicBezTo>
                    <a:cubicBezTo>
                      <a:pt x="35" y="10"/>
                      <a:pt x="35" y="10"/>
                      <a:pt x="35" y="10"/>
                    </a:cubicBezTo>
                    <a:cubicBezTo>
                      <a:pt x="34" y="10"/>
                      <a:pt x="34" y="10"/>
                      <a:pt x="34" y="10"/>
                    </a:cubicBezTo>
                    <a:cubicBezTo>
                      <a:pt x="34" y="9"/>
                      <a:pt x="34" y="9"/>
                      <a:pt x="34" y="9"/>
                    </a:cubicBezTo>
                    <a:cubicBezTo>
                      <a:pt x="34" y="9"/>
                      <a:pt x="34" y="9"/>
                      <a:pt x="34" y="9"/>
                    </a:cubicBezTo>
                    <a:cubicBezTo>
                      <a:pt x="33" y="9"/>
                      <a:pt x="33" y="9"/>
                      <a:pt x="33" y="9"/>
                    </a:cubicBezTo>
                    <a:cubicBezTo>
                      <a:pt x="33" y="8"/>
                      <a:pt x="33" y="8"/>
                      <a:pt x="33" y="8"/>
                    </a:cubicBezTo>
                    <a:cubicBezTo>
                      <a:pt x="32" y="8"/>
                      <a:pt x="32" y="8"/>
                      <a:pt x="32" y="8"/>
                    </a:cubicBezTo>
                    <a:cubicBezTo>
                      <a:pt x="33" y="9"/>
                      <a:pt x="33" y="9"/>
                      <a:pt x="33" y="9"/>
                    </a:cubicBezTo>
                    <a:cubicBezTo>
                      <a:pt x="32" y="9"/>
                      <a:pt x="32" y="9"/>
                      <a:pt x="32" y="9"/>
                    </a:cubicBezTo>
                    <a:cubicBezTo>
                      <a:pt x="32" y="9"/>
                      <a:pt x="32" y="9"/>
                      <a:pt x="32" y="9"/>
                    </a:cubicBezTo>
                    <a:cubicBezTo>
                      <a:pt x="32" y="9"/>
                      <a:pt x="32" y="9"/>
                      <a:pt x="32" y="9"/>
                    </a:cubicBezTo>
                    <a:cubicBezTo>
                      <a:pt x="32" y="9"/>
                      <a:pt x="32" y="9"/>
                      <a:pt x="32" y="9"/>
                    </a:cubicBezTo>
                    <a:cubicBezTo>
                      <a:pt x="31" y="9"/>
                      <a:pt x="31" y="9"/>
                      <a:pt x="31" y="9"/>
                    </a:cubicBezTo>
                    <a:cubicBezTo>
                      <a:pt x="31" y="9"/>
                      <a:pt x="31" y="9"/>
                      <a:pt x="31" y="9"/>
                    </a:cubicBezTo>
                    <a:cubicBezTo>
                      <a:pt x="31" y="9"/>
                      <a:pt x="31" y="9"/>
                      <a:pt x="31" y="9"/>
                    </a:cubicBezTo>
                    <a:cubicBezTo>
                      <a:pt x="31" y="9"/>
                      <a:pt x="31" y="9"/>
                      <a:pt x="31" y="9"/>
                    </a:cubicBezTo>
                    <a:cubicBezTo>
                      <a:pt x="31" y="9"/>
                      <a:pt x="31" y="9"/>
                      <a:pt x="31" y="9"/>
                    </a:cubicBezTo>
                    <a:cubicBezTo>
                      <a:pt x="31" y="9"/>
                      <a:pt x="31" y="9"/>
                      <a:pt x="31" y="9"/>
                    </a:cubicBezTo>
                    <a:cubicBezTo>
                      <a:pt x="31" y="9"/>
                      <a:pt x="31" y="9"/>
                      <a:pt x="31" y="9"/>
                    </a:cubicBezTo>
                    <a:cubicBezTo>
                      <a:pt x="31" y="10"/>
                      <a:pt x="31" y="10"/>
                      <a:pt x="31" y="10"/>
                    </a:cubicBezTo>
                    <a:cubicBezTo>
                      <a:pt x="31" y="10"/>
                      <a:pt x="31" y="10"/>
                      <a:pt x="31" y="10"/>
                    </a:cubicBezTo>
                    <a:cubicBezTo>
                      <a:pt x="30" y="10"/>
                      <a:pt x="30" y="10"/>
                      <a:pt x="30" y="10"/>
                    </a:cubicBezTo>
                    <a:cubicBezTo>
                      <a:pt x="30" y="10"/>
                      <a:pt x="30" y="10"/>
                      <a:pt x="30" y="10"/>
                    </a:cubicBezTo>
                    <a:cubicBezTo>
                      <a:pt x="30" y="10"/>
                      <a:pt x="30" y="10"/>
                      <a:pt x="30" y="10"/>
                    </a:cubicBezTo>
                    <a:cubicBezTo>
                      <a:pt x="30" y="10"/>
                      <a:pt x="30" y="10"/>
                      <a:pt x="30" y="10"/>
                    </a:cubicBezTo>
                    <a:cubicBezTo>
                      <a:pt x="30" y="9"/>
                      <a:pt x="30" y="9"/>
                      <a:pt x="30" y="9"/>
                    </a:cubicBezTo>
                    <a:cubicBezTo>
                      <a:pt x="30" y="10"/>
                      <a:pt x="30" y="10"/>
                      <a:pt x="30" y="10"/>
                    </a:cubicBezTo>
                    <a:cubicBezTo>
                      <a:pt x="30" y="10"/>
                      <a:pt x="30" y="10"/>
                      <a:pt x="30" y="10"/>
                    </a:cubicBezTo>
                    <a:cubicBezTo>
                      <a:pt x="29" y="10"/>
                      <a:pt x="29" y="10"/>
                      <a:pt x="29" y="10"/>
                    </a:cubicBezTo>
                    <a:cubicBezTo>
                      <a:pt x="29" y="10"/>
                      <a:pt x="29" y="10"/>
                      <a:pt x="29" y="10"/>
                    </a:cubicBezTo>
                    <a:cubicBezTo>
                      <a:pt x="29" y="11"/>
                      <a:pt x="29" y="11"/>
                      <a:pt x="29" y="11"/>
                    </a:cubicBezTo>
                    <a:cubicBezTo>
                      <a:pt x="29" y="11"/>
                      <a:pt x="29" y="11"/>
                      <a:pt x="29" y="11"/>
                    </a:cubicBezTo>
                    <a:cubicBezTo>
                      <a:pt x="29" y="11"/>
                      <a:pt x="29" y="11"/>
                      <a:pt x="29" y="11"/>
                    </a:cubicBezTo>
                    <a:cubicBezTo>
                      <a:pt x="29" y="11"/>
                      <a:pt x="29" y="11"/>
                      <a:pt x="29" y="11"/>
                    </a:cubicBezTo>
                    <a:cubicBezTo>
                      <a:pt x="28" y="12"/>
                      <a:pt x="28" y="12"/>
                      <a:pt x="28" y="12"/>
                    </a:cubicBezTo>
                    <a:cubicBezTo>
                      <a:pt x="28" y="12"/>
                      <a:pt x="28" y="12"/>
                      <a:pt x="28" y="12"/>
                    </a:cubicBezTo>
                    <a:cubicBezTo>
                      <a:pt x="29" y="12"/>
                      <a:pt x="29" y="12"/>
                      <a:pt x="29" y="12"/>
                    </a:cubicBezTo>
                    <a:cubicBezTo>
                      <a:pt x="29" y="12"/>
                      <a:pt x="29" y="12"/>
                      <a:pt x="29" y="12"/>
                    </a:cubicBezTo>
                    <a:cubicBezTo>
                      <a:pt x="28" y="12"/>
                      <a:pt x="28" y="12"/>
                      <a:pt x="28" y="12"/>
                    </a:cubicBezTo>
                    <a:cubicBezTo>
                      <a:pt x="28" y="12"/>
                      <a:pt x="28" y="12"/>
                      <a:pt x="28" y="12"/>
                    </a:cubicBezTo>
                    <a:cubicBezTo>
                      <a:pt x="27" y="12"/>
                      <a:pt x="27" y="12"/>
                      <a:pt x="27" y="12"/>
                    </a:cubicBezTo>
                    <a:cubicBezTo>
                      <a:pt x="27" y="12"/>
                      <a:pt x="27" y="12"/>
                      <a:pt x="27" y="12"/>
                    </a:cubicBezTo>
                    <a:cubicBezTo>
                      <a:pt x="27" y="13"/>
                      <a:pt x="27" y="13"/>
                      <a:pt x="27" y="13"/>
                    </a:cubicBezTo>
                    <a:cubicBezTo>
                      <a:pt x="27" y="13"/>
                      <a:pt x="27" y="13"/>
                      <a:pt x="27" y="13"/>
                    </a:cubicBezTo>
                    <a:cubicBezTo>
                      <a:pt x="27" y="13"/>
                      <a:pt x="27" y="13"/>
                      <a:pt x="27" y="13"/>
                    </a:cubicBezTo>
                    <a:cubicBezTo>
                      <a:pt x="28" y="13"/>
                      <a:pt x="28" y="13"/>
                      <a:pt x="28" y="13"/>
                    </a:cubicBezTo>
                    <a:cubicBezTo>
                      <a:pt x="27" y="13"/>
                      <a:pt x="27" y="13"/>
                      <a:pt x="27" y="13"/>
                    </a:cubicBezTo>
                    <a:cubicBezTo>
                      <a:pt x="27" y="14"/>
                      <a:pt x="27" y="14"/>
                      <a:pt x="27" y="14"/>
                    </a:cubicBezTo>
                    <a:cubicBezTo>
                      <a:pt x="27" y="14"/>
                      <a:pt x="27" y="14"/>
                      <a:pt x="27" y="14"/>
                    </a:cubicBezTo>
                    <a:cubicBezTo>
                      <a:pt x="27" y="14"/>
                      <a:pt x="27" y="14"/>
                      <a:pt x="27" y="14"/>
                    </a:cubicBezTo>
                    <a:cubicBezTo>
                      <a:pt x="28" y="14"/>
                      <a:pt x="28" y="14"/>
                      <a:pt x="28" y="14"/>
                    </a:cubicBezTo>
                    <a:cubicBezTo>
                      <a:pt x="27" y="15"/>
                      <a:pt x="27" y="15"/>
                      <a:pt x="27" y="15"/>
                    </a:cubicBezTo>
                    <a:cubicBezTo>
                      <a:pt x="27" y="15"/>
                      <a:pt x="27" y="15"/>
                      <a:pt x="27" y="15"/>
                    </a:cubicBezTo>
                    <a:cubicBezTo>
                      <a:pt x="27" y="15"/>
                      <a:pt x="27" y="15"/>
                      <a:pt x="27" y="15"/>
                    </a:cubicBezTo>
                    <a:cubicBezTo>
                      <a:pt x="26" y="14"/>
                      <a:pt x="26" y="14"/>
                      <a:pt x="26" y="14"/>
                    </a:cubicBezTo>
                    <a:cubicBezTo>
                      <a:pt x="26" y="14"/>
                      <a:pt x="26" y="14"/>
                      <a:pt x="26" y="14"/>
                    </a:cubicBezTo>
                    <a:cubicBezTo>
                      <a:pt x="26" y="14"/>
                      <a:pt x="26" y="14"/>
                      <a:pt x="26" y="14"/>
                    </a:cubicBezTo>
                    <a:cubicBezTo>
                      <a:pt x="26" y="14"/>
                      <a:pt x="26" y="14"/>
                      <a:pt x="26" y="14"/>
                    </a:cubicBezTo>
                    <a:cubicBezTo>
                      <a:pt x="25" y="14"/>
                      <a:pt x="25" y="14"/>
                      <a:pt x="25" y="14"/>
                    </a:cubicBezTo>
                    <a:cubicBezTo>
                      <a:pt x="25" y="14"/>
                      <a:pt x="25" y="14"/>
                      <a:pt x="25" y="14"/>
                    </a:cubicBezTo>
                    <a:cubicBezTo>
                      <a:pt x="25" y="14"/>
                      <a:pt x="25" y="14"/>
                      <a:pt x="25" y="14"/>
                    </a:cubicBezTo>
                    <a:cubicBezTo>
                      <a:pt x="25" y="15"/>
                      <a:pt x="25" y="15"/>
                      <a:pt x="25" y="15"/>
                    </a:cubicBezTo>
                    <a:cubicBezTo>
                      <a:pt x="25" y="15"/>
                      <a:pt x="25" y="15"/>
                      <a:pt x="25" y="15"/>
                    </a:cubicBezTo>
                    <a:cubicBezTo>
                      <a:pt x="25" y="15"/>
                      <a:pt x="25" y="15"/>
                      <a:pt x="25" y="15"/>
                    </a:cubicBezTo>
                    <a:cubicBezTo>
                      <a:pt x="26" y="15"/>
                      <a:pt x="26" y="15"/>
                      <a:pt x="26" y="15"/>
                    </a:cubicBezTo>
                    <a:cubicBezTo>
                      <a:pt x="26" y="16"/>
                      <a:pt x="26" y="16"/>
                      <a:pt x="26" y="16"/>
                    </a:cubicBezTo>
                    <a:cubicBezTo>
                      <a:pt x="26" y="16"/>
                      <a:pt x="26" y="16"/>
                      <a:pt x="26" y="16"/>
                    </a:cubicBezTo>
                    <a:cubicBezTo>
                      <a:pt x="26" y="16"/>
                      <a:pt x="26" y="16"/>
                      <a:pt x="26" y="16"/>
                    </a:cubicBezTo>
                    <a:cubicBezTo>
                      <a:pt x="25" y="16"/>
                      <a:pt x="25" y="16"/>
                      <a:pt x="25" y="16"/>
                    </a:cubicBezTo>
                    <a:cubicBezTo>
                      <a:pt x="25" y="16"/>
                      <a:pt x="25" y="16"/>
                      <a:pt x="25" y="16"/>
                    </a:cubicBezTo>
                    <a:cubicBezTo>
                      <a:pt x="25" y="17"/>
                      <a:pt x="25" y="17"/>
                      <a:pt x="25" y="17"/>
                    </a:cubicBezTo>
                    <a:cubicBezTo>
                      <a:pt x="25" y="17"/>
                      <a:pt x="25" y="17"/>
                      <a:pt x="25" y="17"/>
                    </a:cubicBezTo>
                    <a:cubicBezTo>
                      <a:pt x="24" y="16"/>
                      <a:pt x="24" y="16"/>
                      <a:pt x="24" y="16"/>
                    </a:cubicBezTo>
                    <a:cubicBezTo>
                      <a:pt x="24" y="15"/>
                      <a:pt x="24" y="15"/>
                      <a:pt x="24" y="15"/>
                    </a:cubicBezTo>
                    <a:cubicBezTo>
                      <a:pt x="24" y="15"/>
                      <a:pt x="24" y="15"/>
                      <a:pt x="24" y="15"/>
                    </a:cubicBezTo>
                    <a:cubicBezTo>
                      <a:pt x="24" y="14"/>
                      <a:pt x="24" y="14"/>
                      <a:pt x="24" y="14"/>
                    </a:cubicBezTo>
                    <a:cubicBezTo>
                      <a:pt x="24" y="14"/>
                      <a:pt x="24" y="14"/>
                      <a:pt x="24" y="14"/>
                    </a:cubicBezTo>
                    <a:cubicBezTo>
                      <a:pt x="23" y="15"/>
                      <a:pt x="23" y="15"/>
                      <a:pt x="23" y="15"/>
                    </a:cubicBezTo>
                    <a:cubicBezTo>
                      <a:pt x="23" y="15"/>
                      <a:pt x="23" y="15"/>
                      <a:pt x="23" y="15"/>
                    </a:cubicBezTo>
                    <a:cubicBezTo>
                      <a:pt x="23" y="15"/>
                      <a:pt x="23" y="15"/>
                      <a:pt x="23" y="15"/>
                    </a:cubicBezTo>
                    <a:cubicBezTo>
                      <a:pt x="23" y="16"/>
                      <a:pt x="23" y="16"/>
                      <a:pt x="23" y="16"/>
                    </a:cubicBezTo>
                    <a:cubicBezTo>
                      <a:pt x="22" y="16"/>
                      <a:pt x="22" y="16"/>
                      <a:pt x="22" y="16"/>
                    </a:cubicBezTo>
                    <a:cubicBezTo>
                      <a:pt x="22" y="16"/>
                      <a:pt x="22" y="16"/>
                      <a:pt x="22" y="16"/>
                    </a:cubicBezTo>
                    <a:cubicBezTo>
                      <a:pt x="22" y="16"/>
                      <a:pt x="22" y="16"/>
                      <a:pt x="22" y="16"/>
                    </a:cubicBezTo>
                    <a:cubicBezTo>
                      <a:pt x="22" y="17"/>
                      <a:pt x="22" y="17"/>
                      <a:pt x="22" y="17"/>
                    </a:cubicBezTo>
                    <a:cubicBezTo>
                      <a:pt x="22" y="18"/>
                      <a:pt x="22" y="18"/>
                      <a:pt x="22" y="18"/>
                    </a:cubicBezTo>
                    <a:cubicBezTo>
                      <a:pt x="22" y="18"/>
                      <a:pt x="22" y="18"/>
                      <a:pt x="22" y="18"/>
                    </a:cubicBezTo>
                    <a:cubicBezTo>
                      <a:pt x="22" y="18"/>
                      <a:pt x="22" y="18"/>
                      <a:pt x="22" y="18"/>
                    </a:cubicBezTo>
                    <a:cubicBezTo>
                      <a:pt x="22" y="19"/>
                      <a:pt x="22" y="19"/>
                      <a:pt x="22" y="19"/>
                    </a:cubicBezTo>
                    <a:cubicBezTo>
                      <a:pt x="22" y="19"/>
                      <a:pt x="22" y="19"/>
                      <a:pt x="22" y="19"/>
                    </a:cubicBezTo>
                    <a:cubicBezTo>
                      <a:pt x="21" y="19"/>
                      <a:pt x="21" y="19"/>
                      <a:pt x="21" y="19"/>
                    </a:cubicBezTo>
                    <a:cubicBezTo>
                      <a:pt x="21" y="19"/>
                      <a:pt x="21" y="19"/>
                      <a:pt x="21" y="19"/>
                    </a:cubicBezTo>
                    <a:cubicBezTo>
                      <a:pt x="20" y="20"/>
                      <a:pt x="20" y="20"/>
                      <a:pt x="20" y="20"/>
                    </a:cubicBezTo>
                    <a:cubicBezTo>
                      <a:pt x="21" y="20"/>
                      <a:pt x="21" y="20"/>
                      <a:pt x="21" y="20"/>
                    </a:cubicBezTo>
                    <a:cubicBezTo>
                      <a:pt x="20" y="20"/>
                      <a:pt x="20" y="20"/>
                      <a:pt x="20" y="20"/>
                    </a:cubicBezTo>
                    <a:cubicBezTo>
                      <a:pt x="20" y="21"/>
                      <a:pt x="20" y="21"/>
                      <a:pt x="20" y="21"/>
                    </a:cubicBezTo>
                    <a:cubicBezTo>
                      <a:pt x="18" y="22"/>
                      <a:pt x="18" y="22"/>
                      <a:pt x="18" y="22"/>
                    </a:cubicBezTo>
                    <a:cubicBezTo>
                      <a:pt x="17" y="22"/>
                      <a:pt x="17" y="22"/>
                      <a:pt x="17" y="22"/>
                    </a:cubicBezTo>
                    <a:cubicBezTo>
                      <a:pt x="17" y="22"/>
                      <a:pt x="17" y="22"/>
                      <a:pt x="17" y="22"/>
                    </a:cubicBezTo>
                    <a:cubicBezTo>
                      <a:pt x="16" y="22"/>
                      <a:pt x="16" y="22"/>
                      <a:pt x="16" y="22"/>
                    </a:cubicBezTo>
                    <a:cubicBezTo>
                      <a:pt x="16" y="23"/>
                      <a:pt x="16" y="23"/>
                      <a:pt x="16" y="23"/>
                    </a:cubicBezTo>
                    <a:cubicBezTo>
                      <a:pt x="15" y="22"/>
                      <a:pt x="15" y="22"/>
                      <a:pt x="15" y="22"/>
                    </a:cubicBezTo>
                    <a:cubicBezTo>
                      <a:pt x="15" y="23"/>
                      <a:pt x="15" y="23"/>
                      <a:pt x="15" y="23"/>
                    </a:cubicBezTo>
                    <a:cubicBezTo>
                      <a:pt x="14" y="23"/>
                      <a:pt x="14" y="23"/>
                      <a:pt x="14" y="23"/>
                    </a:cubicBezTo>
                    <a:cubicBezTo>
                      <a:pt x="14" y="23"/>
                      <a:pt x="14" y="23"/>
                      <a:pt x="14" y="23"/>
                    </a:cubicBezTo>
                    <a:cubicBezTo>
                      <a:pt x="13" y="23"/>
                      <a:pt x="13" y="23"/>
                      <a:pt x="13" y="23"/>
                    </a:cubicBezTo>
                    <a:cubicBezTo>
                      <a:pt x="12" y="23"/>
                      <a:pt x="12" y="23"/>
                      <a:pt x="12" y="23"/>
                    </a:cubicBezTo>
                    <a:cubicBezTo>
                      <a:pt x="12" y="24"/>
                      <a:pt x="12" y="24"/>
                      <a:pt x="12" y="24"/>
                    </a:cubicBezTo>
                    <a:cubicBezTo>
                      <a:pt x="11" y="24"/>
                      <a:pt x="11" y="24"/>
                      <a:pt x="11" y="24"/>
                    </a:cubicBezTo>
                    <a:cubicBezTo>
                      <a:pt x="11" y="24"/>
                      <a:pt x="11" y="24"/>
                      <a:pt x="11" y="24"/>
                    </a:cubicBezTo>
                    <a:cubicBezTo>
                      <a:pt x="10" y="24"/>
                      <a:pt x="10" y="24"/>
                      <a:pt x="10" y="24"/>
                    </a:cubicBezTo>
                    <a:cubicBezTo>
                      <a:pt x="10" y="24"/>
                      <a:pt x="10" y="24"/>
                      <a:pt x="10" y="24"/>
                    </a:cubicBezTo>
                    <a:cubicBezTo>
                      <a:pt x="10" y="24"/>
                      <a:pt x="10" y="24"/>
                      <a:pt x="10" y="24"/>
                    </a:cubicBezTo>
                    <a:cubicBezTo>
                      <a:pt x="10" y="24"/>
                      <a:pt x="10" y="24"/>
                      <a:pt x="10" y="24"/>
                    </a:cubicBezTo>
                    <a:cubicBezTo>
                      <a:pt x="9" y="24"/>
                      <a:pt x="9" y="24"/>
                      <a:pt x="9" y="24"/>
                    </a:cubicBezTo>
                    <a:cubicBezTo>
                      <a:pt x="8" y="25"/>
                      <a:pt x="8" y="25"/>
                      <a:pt x="8" y="25"/>
                    </a:cubicBezTo>
                    <a:cubicBezTo>
                      <a:pt x="8" y="25"/>
                      <a:pt x="8" y="25"/>
                      <a:pt x="8" y="25"/>
                    </a:cubicBezTo>
                    <a:cubicBezTo>
                      <a:pt x="8" y="25"/>
                      <a:pt x="8" y="25"/>
                      <a:pt x="8" y="25"/>
                    </a:cubicBezTo>
                    <a:cubicBezTo>
                      <a:pt x="7" y="25"/>
                      <a:pt x="7" y="25"/>
                      <a:pt x="7" y="25"/>
                    </a:cubicBezTo>
                    <a:cubicBezTo>
                      <a:pt x="6" y="26"/>
                      <a:pt x="6" y="26"/>
                      <a:pt x="6" y="26"/>
                    </a:cubicBezTo>
                    <a:cubicBezTo>
                      <a:pt x="5" y="26"/>
                      <a:pt x="5" y="26"/>
                      <a:pt x="5" y="26"/>
                    </a:cubicBezTo>
                    <a:cubicBezTo>
                      <a:pt x="5" y="27"/>
                      <a:pt x="5" y="27"/>
                      <a:pt x="5" y="27"/>
                    </a:cubicBezTo>
                    <a:cubicBezTo>
                      <a:pt x="5" y="28"/>
                      <a:pt x="5" y="28"/>
                      <a:pt x="5" y="28"/>
                    </a:cubicBezTo>
                    <a:cubicBezTo>
                      <a:pt x="4" y="28"/>
                      <a:pt x="4" y="28"/>
                      <a:pt x="4" y="28"/>
                    </a:cubicBezTo>
                    <a:cubicBezTo>
                      <a:pt x="4" y="28"/>
                      <a:pt x="4" y="28"/>
                      <a:pt x="4" y="28"/>
                    </a:cubicBezTo>
                    <a:cubicBezTo>
                      <a:pt x="4" y="28"/>
                      <a:pt x="4" y="28"/>
                      <a:pt x="4" y="28"/>
                    </a:cubicBezTo>
                    <a:cubicBezTo>
                      <a:pt x="4" y="27"/>
                      <a:pt x="4" y="27"/>
                      <a:pt x="4" y="27"/>
                    </a:cubicBezTo>
                    <a:cubicBezTo>
                      <a:pt x="4" y="27"/>
                      <a:pt x="4" y="27"/>
                      <a:pt x="4" y="27"/>
                    </a:cubicBezTo>
                    <a:cubicBezTo>
                      <a:pt x="4" y="26"/>
                      <a:pt x="4" y="26"/>
                      <a:pt x="4" y="26"/>
                    </a:cubicBezTo>
                    <a:cubicBezTo>
                      <a:pt x="4" y="27"/>
                      <a:pt x="4" y="27"/>
                      <a:pt x="4" y="27"/>
                    </a:cubicBezTo>
                    <a:cubicBezTo>
                      <a:pt x="3" y="27"/>
                      <a:pt x="3" y="27"/>
                      <a:pt x="3" y="27"/>
                    </a:cubicBezTo>
                    <a:cubicBezTo>
                      <a:pt x="3" y="28"/>
                      <a:pt x="3" y="28"/>
                      <a:pt x="3" y="28"/>
                    </a:cubicBezTo>
                    <a:cubicBezTo>
                      <a:pt x="3" y="29"/>
                      <a:pt x="3" y="29"/>
                      <a:pt x="3" y="29"/>
                    </a:cubicBezTo>
                    <a:cubicBezTo>
                      <a:pt x="3" y="30"/>
                      <a:pt x="3" y="30"/>
                      <a:pt x="3" y="30"/>
                    </a:cubicBezTo>
                    <a:cubicBezTo>
                      <a:pt x="3" y="30"/>
                      <a:pt x="3" y="30"/>
                      <a:pt x="3" y="30"/>
                    </a:cubicBezTo>
                    <a:cubicBezTo>
                      <a:pt x="2" y="31"/>
                      <a:pt x="2" y="31"/>
                      <a:pt x="2" y="31"/>
                    </a:cubicBezTo>
                    <a:cubicBezTo>
                      <a:pt x="2" y="33"/>
                      <a:pt x="2" y="33"/>
                      <a:pt x="2" y="33"/>
                    </a:cubicBezTo>
                    <a:cubicBezTo>
                      <a:pt x="2" y="34"/>
                      <a:pt x="2" y="34"/>
                      <a:pt x="2" y="34"/>
                    </a:cubicBezTo>
                    <a:cubicBezTo>
                      <a:pt x="2" y="35"/>
                      <a:pt x="2" y="35"/>
                      <a:pt x="2" y="35"/>
                    </a:cubicBezTo>
                    <a:cubicBezTo>
                      <a:pt x="3" y="36"/>
                      <a:pt x="3" y="36"/>
                      <a:pt x="3" y="36"/>
                    </a:cubicBezTo>
                    <a:cubicBezTo>
                      <a:pt x="3" y="36"/>
                      <a:pt x="3" y="36"/>
                      <a:pt x="3" y="36"/>
                    </a:cubicBezTo>
                    <a:cubicBezTo>
                      <a:pt x="3" y="37"/>
                      <a:pt x="3" y="37"/>
                      <a:pt x="3" y="37"/>
                    </a:cubicBezTo>
                    <a:cubicBezTo>
                      <a:pt x="3" y="37"/>
                      <a:pt x="3" y="37"/>
                      <a:pt x="3" y="37"/>
                    </a:cubicBezTo>
                    <a:cubicBezTo>
                      <a:pt x="3" y="38"/>
                      <a:pt x="3" y="38"/>
                      <a:pt x="3" y="38"/>
                    </a:cubicBezTo>
                    <a:cubicBezTo>
                      <a:pt x="2" y="38"/>
                      <a:pt x="2" y="38"/>
                      <a:pt x="2" y="38"/>
                    </a:cubicBezTo>
                    <a:cubicBezTo>
                      <a:pt x="2" y="38"/>
                      <a:pt x="2" y="38"/>
                      <a:pt x="2" y="38"/>
                    </a:cubicBezTo>
                    <a:cubicBezTo>
                      <a:pt x="2" y="37"/>
                      <a:pt x="2" y="37"/>
                      <a:pt x="2" y="37"/>
                    </a:cubicBezTo>
                    <a:cubicBezTo>
                      <a:pt x="2" y="37"/>
                      <a:pt x="2" y="37"/>
                      <a:pt x="2" y="37"/>
                    </a:cubicBezTo>
                    <a:cubicBezTo>
                      <a:pt x="2" y="37"/>
                      <a:pt x="2" y="37"/>
                      <a:pt x="2" y="37"/>
                    </a:cubicBezTo>
                    <a:cubicBezTo>
                      <a:pt x="2" y="37"/>
                      <a:pt x="2" y="37"/>
                      <a:pt x="2" y="37"/>
                    </a:cubicBezTo>
                    <a:cubicBezTo>
                      <a:pt x="1" y="36"/>
                      <a:pt x="1" y="36"/>
                      <a:pt x="1" y="36"/>
                    </a:cubicBezTo>
                    <a:cubicBezTo>
                      <a:pt x="1" y="36"/>
                      <a:pt x="1" y="36"/>
                      <a:pt x="1" y="36"/>
                    </a:cubicBezTo>
                    <a:cubicBezTo>
                      <a:pt x="1" y="37"/>
                      <a:pt x="1" y="37"/>
                      <a:pt x="1" y="37"/>
                    </a:cubicBezTo>
                    <a:cubicBezTo>
                      <a:pt x="2" y="38"/>
                      <a:pt x="2" y="38"/>
                      <a:pt x="2" y="38"/>
                    </a:cubicBezTo>
                    <a:cubicBezTo>
                      <a:pt x="2" y="38"/>
                      <a:pt x="2" y="38"/>
                      <a:pt x="2" y="38"/>
                    </a:cubicBezTo>
                    <a:cubicBezTo>
                      <a:pt x="2" y="38"/>
                      <a:pt x="2" y="38"/>
                      <a:pt x="2" y="38"/>
                    </a:cubicBezTo>
                    <a:cubicBezTo>
                      <a:pt x="1" y="38"/>
                      <a:pt x="1" y="38"/>
                      <a:pt x="1" y="38"/>
                    </a:cubicBezTo>
                    <a:cubicBezTo>
                      <a:pt x="1" y="37"/>
                      <a:pt x="1" y="37"/>
                      <a:pt x="1" y="37"/>
                    </a:cubicBezTo>
                    <a:cubicBezTo>
                      <a:pt x="1" y="37"/>
                      <a:pt x="1" y="37"/>
                      <a:pt x="1" y="37"/>
                    </a:cubicBezTo>
                    <a:cubicBezTo>
                      <a:pt x="1" y="37"/>
                      <a:pt x="1" y="37"/>
                      <a:pt x="1" y="37"/>
                    </a:cubicBezTo>
                    <a:cubicBezTo>
                      <a:pt x="1" y="38"/>
                      <a:pt x="1" y="38"/>
                      <a:pt x="1" y="38"/>
                    </a:cubicBezTo>
                    <a:cubicBezTo>
                      <a:pt x="2" y="39"/>
                      <a:pt x="2" y="39"/>
                      <a:pt x="2" y="39"/>
                    </a:cubicBezTo>
                    <a:cubicBezTo>
                      <a:pt x="2" y="40"/>
                      <a:pt x="2" y="40"/>
                      <a:pt x="2" y="40"/>
                    </a:cubicBezTo>
                    <a:cubicBezTo>
                      <a:pt x="2" y="42"/>
                      <a:pt x="2" y="42"/>
                      <a:pt x="2" y="42"/>
                    </a:cubicBezTo>
                    <a:cubicBezTo>
                      <a:pt x="2" y="43"/>
                      <a:pt x="2" y="43"/>
                      <a:pt x="2" y="43"/>
                    </a:cubicBezTo>
                    <a:cubicBezTo>
                      <a:pt x="3" y="44"/>
                      <a:pt x="3" y="44"/>
                      <a:pt x="3" y="44"/>
                    </a:cubicBezTo>
                    <a:cubicBezTo>
                      <a:pt x="3" y="46"/>
                      <a:pt x="3" y="46"/>
                      <a:pt x="3" y="46"/>
                    </a:cubicBezTo>
                    <a:cubicBezTo>
                      <a:pt x="3" y="46"/>
                      <a:pt x="3" y="46"/>
                      <a:pt x="3" y="46"/>
                    </a:cubicBezTo>
                    <a:cubicBezTo>
                      <a:pt x="3" y="48"/>
                      <a:pt x="3" y="48"/>
                      <a:pt x="3" y="48"/>
                    </a:cubicBezTo>
                    <a:cubicBezTo>
                      <a:pt x="3" y="49"/>
                      <a:pt x="3" y="49"/>
                      <a:pt x="3" y="49"/>
                    </a:cubicBezTo>
                    <a:cubicBezTo>
                      <a:pt x="3" y="49"/>
                      <a:pt x="3" y="49"/>
                      <a:pt x="3" y="49"/>
                    </a:cubicBezTo>
                    <a:cubicBezTo>
                      <a:pt x="3" y="50"/>
                      <a:pt x="3" y="50"/>
                      <a:pt x="3" y="50"/>
                    </a:cubicBezTo>
                    <a:cubicBezTo>
                      <a:pt x="4" y="51"/>
                      <a:pt x="4" y="51"/>
                      <a:pt x="4" y="51"/>
                    </a:cubicBezTo>
                    <a:cubicBezTo>
                      <a:pt x="4" y="52"/>
                      <a:pt x="4" y="52"/>
                      <a:pt x="4" y="52"/>
                    </a:cubicBezTo>
                    <a:cubicBezTo>
                      <a:pt x="3" y="52"/>
                      <a:pt x="3" y="52"/>
                      <a:pt x="3" y="52"/>
                    </a:cubicBezTo>
                    <a:cubicBezTo>
                      <a:pt x="3" y="52"/>
                      <a:pt x="3" y="52"/>
                      <a:pt x="3" y="52"/>
                    </a:cubicBezTo>
                    <a:cubicBezTo>
                      <a:pt x="3" y="53"/>
                      <a:pt x="3" y="53"/>
                      <a:pt x="3" y="53"/>
                    </a:cubicBezTo>
                    <a:cubicBezTo>
                      <a:pt x="3" y="54"/>
                      <a:pt x="3" y="54"/>
                      <a:pt x="3" y="54"/>
                    </a:cubicBezTo>
                    <a:cubicBezTo>
                      <a:pt x="3" y="54"/>
                      <a:pt x="3" y="54"/>
                      <a:pt x="3" y="54"/>
                    </a:cubicBezTo>
                    <a:cubicBezTo>
                      <a:pt x="3" y="54"/>
                      <a:pt x="3" y="54"/>
                      <a:pt x="3" y="54"/>
                    </a:cubicBezTo>
                    <a:cubicBezTo>
                      <a:pt x="3" y="55"/>
                      <a:pt x="3" y="55"/>
                      <a:pt x="3" y="55"/>
                    </a:cubicBezTo>
                    <a:cubicBezTo>
                      <a:pt x="3" y="55"/>
                      <a:pt x="3" y="55"/>
                      <a:pt x="3" y="55"/>
                    </a:cubicBezTo>
                    <a:cubicBezTo>
                      <a:pt x="3" y="56"/>
                      <a:pt x="3" y="56"/>
                      <a:pt x="3" y="56"/>
                    </a:cubicBezTo>
                    <a:cubicBezTo>
                      <a:pt x="2" y="56"/>
                      <a:pt x="2" y="56"/>
                      <a:pt x="2" y="56"/>
                    </a:cubicBezTo>
                    <a:cubicBezTo>
                      <a:pt x="2" y="56"/>
                      <a:pt x="2" y="56"/>
                      <a:pt x="2" y="56"/>
                    </a:cubicBezTo>
                    <a:cubicBezTo>
                      <a:pt x="1" y="57"/>
                      <a:pt x="1" y="57"/>
                      <a:pt x="1" y="57"/>
                    </a:cubicBezTo>
                    <a:lnTo>
                      <a:pt x="1" y="58"/>
                    </a:lnTo>
                    <a:close/>
                  </a:path>
                </a:pathLst>
              </a:custGeom>
              <a:grpFill/>
              <a:ln w="0">
                <a:solidFill>
                  <a:srgbClr val="B2B2B2"/>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481" name="Freeform 190">
                <a:extLst>
                  <a:ext uri="{FF2B5EF4-FFF2-40B4-BE49-F238E27FC236}">
                    <a16:creationId xmlns:a16="http://schemas.microsoft.com/office/drawing/2014/main" id="{7898918D-2AD1-6A3C-30D9-317C7A7F3A7E}"/>
                  </a:ext>
                </a:extLst>
              </p:cNvPr>
              <p:cNvSpPr>
                <a:spLocks noEditPoints="1"/>
              </p:cNvSpPr>
              <p:nvPr/>
            </p:nvSpPr>
            <p:spPr bwMode="auto">
              <a:xfrm>
                <a:off x="2106840" y="1066801"/>
                <a:ext cx="1534171" cy="1425823"/>
              </a:xfrm>
              <a:custGeom>
                <a:avLst/>
                <a:gdLst>
                  <a:gd name="T0" fmla="*/ 133 w 182"/>
                  <a:gd name="T1" fmla="*/ 12 h 169"/>
                  <a:gd name="T2" fmla="*/ 134 w 182"/>
                  <a:gd name="T3" fmla="*/ 29 h 169"/>
                  <a:gd name="T4" fmla="*/ 133 w 182"/>
                  <a:gd name="T5" fmla="*/ 32 h 169"/>
                  <a:gd name="T6" fmla="*/ 142 w 182"/>
                  <a:gd name="T7" fmla="*/ 20 h 169"/>
                  <a:gd name="T8" fmla="*/ 143 w 182"/>
                  <a:gd name="T9" fmla="*/ 11 h 169"/>
                  <a:gd name="T10" fmla="*/ 154 w 182"/>
                  <a:gd name="T11" fmla="*/ 5 h 169"/>
                  <a:gd name="T12" fmla="*/ 179 w 182"/>
                  <a:gd name="T13" fmla="*/ 7 h 169"/>
                  <a:gd name="T14" fmla="*/ 156 w 182"/>
                  <a:gd name="T15" fmla="*/ 24 h 169"/>
                  <a:gd name="T16" fmla="*/ 140 w 182"/>
                  <a:gd name="T17" fmla="*/ 35 h 169"/>
                  <a:gd name="T18" fmla="*/ 146 w 182"/>
                  <a:gd name="T19" fmla="*/ 79 h 169"/>
                  <a:gd name="T20" fmla="*/ 128 w 182"/>
                  <a:gd name="T21" fmla="*/ 33 h 169"/>
                  <a:gd name="T22" fmla="*/ 114 w 182"/>
                  <a:gd name="T23" fmla="*/ 23 h 169"/>
                  <a:gd name="T24" fmla="*/ 95 w 182"/>
                  <a:gd name="T25" fmla="*/ 21 h 169"/>
                  <a:gd name="T26" fmla="*/ 124 w 182"/>
                  <a:gd name="T27" fmla="*/ 37 h 169"/>
                  <a:gd name="T28" fmla="*/ 129 w 182"/>
                  <a:gd name="T29" fmla="*/ 51 h 169"/>
                  <a:gd name="T30" fmla="*/ 79 w 182"/>
                  <a:gd name="T31" fmla="*/ 27 h 169"/>
                  <a:gd name="T32" fmla="*/ 113 w 182"/>
                  <a:gd name="T33" fmla="*/ 42 h 169"/>
                  <a:gd name="T34" fmla="*/ 105 w 182"/>
                  <a:gd name="T35" fmla="*/ 37 h 169"/>
                  <a:gd name="T36" fmla="*/ 101 w 182"/>
                  <a:gd name="T37" fmla="*/ 39 h 169"/>
                  <a:gd name="T38" fmla="*/ 95 w 182"/>
                  <a:gd name="T39" fmla="*/ 33 h 169"/>
                  <a:gd name="T40" fmla="*/ 69 w 182"/>
                  <a:gd name="T41" fmla="*/ 37 h 169"/>
                  <a:gd name="T42" fmla="*/ 98 w 182"/>
                  <a:gd name="T43" fmla="*/ 53 h 169"/>
                  <a:gd name="T44" fmla="*/ 105 w 182"/>
                  <a:gd name="T45" fmla="*/ 55 h 169"/>
                  <a:gd name="T46" fmla="*/ 131 w 182"/>
                  <a:gd name="T47" fmla="*/ 59 h 169"/>
                  <a:gd name="T48" fmla="*/ 126 w 182"/>
                  <a:gd name="T49" fmla="*/ 76 h 169"/>
                  <a:gd name="T50" fmla="*/ 91 w 182"/>
                  <a:gd name="T51" fmla="*/ 77 h 169"/>
                  <a:gd name="T52" fmla="*/ 89 w 182"/>
                  <a:gd name="T53" fmla="*/ 57 h 169"/>
                  <a:gd name="T54" fmla="*/ 77 w 182"/>
                  <a:gd name="T55" fmla="*/ 46 h 169"/>
                  <a:gd name="T56" fmla="*/ 67 w 182"/>
                  <a:gd name="T57" fmla="*/ 68 h 169"/>
                  <a:gd name="T58" fmla="*/ 86 w 182"/>
                  <a:gd name="T59" fmla="*/ 73 h 169"/>
                  <a:gd name="T60" fmla="*/ 131 w 182"/>
                  <a:gd name="T61" fmla="*/ 102 h 169"/>
                  <a:gd name="T62" fmla="*/ 133 w 182"/>
                  <a:gd name="T63" fmla="*/ 80 h 169"/>
                  <a:gd name="T64" fmla="*/ 115 w 182"/>
                  <a:gd name="T65" fmla="*/ 71 h 169"/>
                  <a:gd name="T66" fmla="*/ 122 w 182"/>
                  <a:gd name="T67" fmla="*/ 63 h 169"/>
                  <a:gd name="T68" fmla="*/ 136 w 182"/>
                  <a:gd name="T69" fmla="*/ 63 h 169"/>
                  <a:gd name="T70" fmla="*/ 140 w 182"/>
                  <a:gd name="T71" fmla="*/ 75 h 169"/>
                  <a:gd name="T72" fmla="*/ 144 w 182"/>
                  <a:gd name="T73" fmla="*/ 82 h 169"/>
                  <a:gd name="T74" fmla="*/ 151 w 182"/>
                  <a:gd name="T75" fmla="*/ 92 h 169"/>
                  <a:gd name="T76" fmla="*/ 145 w 182"/>
                  <a:gd name="T77" fmla="*/ 93 h 169"/>
                  <a:gd name="T78" fmla="*/ 141 w 182"/>
                  <a:gd name="T79" fmla="*/ 106 h 169"/>
                  <a:gd name="T80" fmla="*/ 114 w 182"/>
                  <a:gd name="T81" fmla="*/ 97 h 169"/>
                  <a:gd name="T82" fmla="*/ 134 w 182"/>
                  <a:gd name="T83" fmla="*/ 115 h 169"/>
                  <a:gd name="T84" fmla="*/ 109 w 182"/>
                  <a:gd name="T85" fmla="*/ 128 h 169"/>
                  <a:gd name="T86" fmla="*/ 144 w 182"/>
                  <a:gd name="T87" fmla="*/ 155 h 169"/>
                  <a:gd name="T88" fmla="*/ 154 w 182"/>
                  <a:gd name="T89" fmla="*/ 155 h 169"/>
                  <a:gd name="T90" fmla="*/ 150 w 182"/>
                  <a:gd name="T91" fmla="*/ 145 h 169"/>
                  <a:gd name="T92" fmla="*/ 17 w 182"/>
                  <a:gd name="T93" fmla="*/ 140 h 169"/>
                  <a:gd name="T94" fmla="*/ 10 w 182"/>
                  <a:gd name="T95" fmla="*/ 125 h 169"/>
                  <a:gd name="T96" fmla="*/ 31 w 182"/>
                  <a:gd name="T97" fmla="*/ 58 h 169"/>
                  <a:gd name="T98" fmla="*/ 13 w 182"/>
                  <a:gd name="T99" fmla="*/ 128 h 169"/>
                  <a:gd name="T100" fmla="*/ 32 w 182"/>
                  <a:gd name="T101" fmla="*/ 60 h 169"/>
                  <a:gd name="T102" fmla="*/ 53 w 182"/>
                  <a:gd name="T103" fmla="*/ 61 h 169"/>
                  <a:gd name="T104" fmla="*/ 80 w 182"/>
                  <a:gd name="T105" fmla="*/ 72 h 169"/>
                  <a:gd name="T106" fmla="*/ 95 w 182"/>
                  <a:gd name="T107" fmla="*/ 82 h 169"/>
                  <a:gd name="T108" fmla="*/ 107 w 182"/>
                  <a:gd name="T109" fmla="*/ 69 h 169"/>
                  <a:gd name="T110" fmla="*/ 122 w 182"/>
                  <a:gd name="T111" fmla="*/ 77 h 169"/>
                  <a:gd name="T112" fmla="*/ 102 w 182"/>
                  <a:gd name="T113" fmla="*/ 96 h 169"/>
                  <a:gd name="T114" fmla="*/ 85 w 182"/>
                  <a:gd name="T115" fmla="*/ 122 h 169"/>
                  <a:gd name="T116" fmla="*/ 117 w 182"/>
                  <a:gd name="T117" fmla="*/ 116 h 169"/>
                  <a:gd name="T118" fmla="*/ 139 w 182"/>
                  <a:gd name="T119" fmla="*/ 117 h 169"/>
                  <a:gd name="T120" fmla="*/ 148 w 182"/>
                  <a:gd name="T121" fmla="*/ 135 h 169"/>
                  <a:gd name="T122" fmla="*/ 130 w 182"/>
                  <a:gd name="T123" fmla="*/ 147 h 169"/>
                  <a:gd name="T124" fmla="*/ 133 w 182"/>
                  <a:gd name="T125" fmla="*/ 161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2" h="169">
                    <a:moveTo>
                      <a:pt x="132" y="30"/>
                    </a:moveTo>
                    <a:cubicBezTo>
                      <a:pt x="132" y="30"/>
                      <a:pt x="132" y="30"/>
                      <a:pt x="132" y="30"/>
                    </a:cubicBezTo>
                    <a:cubicBezTo>
                      <a:pt x="132" y="29"/>
                      <a:pt x="132" y="29"/>
                      <a:pt x="132" y="29"/>
                    </a:cubicBezTo>
                    <a:cubicBezTo>
                      <a:pt x="133" y="28"/>
                      <a:pt x="133" y="28"/>
                      <a:pt x="133" y="28"/>
                    </a:cubicBezTo>
                    <a:cubicBezTo>
                      <a:pt x="133" y="27"/>
                      <a:pt x="133" y="27"/>
                      <a:pt x="133" y="27"/>
                    </a:cubicBezTo>
                    <a:cubicBezTo>
                      <a:pt x="134" y="27"/>
                      <a:pt x="134" y="27"/>
                      <a:pt x="134" y="27"/>
                    </a:cubicBezTo>
                    <a:cubicBezTo>
                      <a:pt x="134" y="28"/>
                      <a:pt x="134" y="28"/>
                      <a:pt x="134" y="28"/>
                    </a:cubicBezTo>
                    <a:cubicBezTo>
                      <a:pt x="133" y="28"/>
                      <a:pt x="133" y="28"/>
                      <a:pt x="133" y="28"/>
                    </a:cubicBezTo>
                    <a:cubicBezTo>
                      <a:pt x="133" y="28"/>
                      <a:pt x="133" y="28"/>
                      <a:pt x="133" y="28"/>
                    </a:cubicBezTo>
                    <a:cubicBezTo>
                      <a:pt x="134" y="28"/>
                      <a:pt x="134" y="28"/>
                      <a:pt x="134" y="28"/>
                    </a:cubicBezTo>
                    <a:cubicBezTo>
                      <a:pt x="134" y="28"/>
                      <a:pt x="134" y="28"/>
                      <a:pt x="134" y="28"/>
                    </a:cubicBezTo>
                    <a:cubicBezTo>
                      <a:pt x="135" y="28"/>
                      <a:pt x="135" y="28"/>
                      <a:pt x="135" y="28"/>
                    </a:cubicBezTo>
                    <a:cubicBezTo>
                      <a:pt x="135" y="27"/>
                      <a:pt x="135" y="27"/>
                      <a:pt x="135" y="27"/>
                    </a:cubicBezTo>
                    <a:cubicBezTo>
                      <a:pt x="134" y="27"/>
                      <a:pt x="134" y="27"/>
                      <a:pt x="134" y="27"/>
                    </a:cubicBezTo>
                    <a:cubicBezTo>
                      <a:pt x="134" y="27"/>
                      <a:pt x="134" y="27"/>
                      <a:pt x="134" y="27"/>
                    </a:cubicBezTo>
                    <a:cubicBezTo>
                      <a:pt x="135" y="27"/>
                      <a:pt x="135" y="27"/>
                      <a:pt x="135" y="27"/>
                    </a:cubicBezTo>
                    <a:cubicBezTo>
                      <a:pt x="135" y="26"/>
                      <a:pt x="135" y="26"/>
                      <a:pt x="135" y="26"/>
                    </a:cubicBezTo>
                    <a:cubicBezTo>
                      <a:pt x="134" y="26"/>
                      <a:pt x="134" y="26"/>
                      <a:pt x="134" y="26"/>
                    </a:cubicBezTo>
                    <a:cubicBezTo>
                      <a:pt x="134" y="26"/>
                      <a:pt x="134" y="26"/>
                      <a:pt x="134" y="26"/>
                    </a:cubicBezTo>
                    <a:cubicBezTo>
                      <a:pt x="135" y="25"/>
                      <a:pt x="135" y="25"/>
                      <a:pt x="135" y="25"/>
                    </a:cubicBezTo>
                    <a:cubicBezTo>
                      <a:pt x="135" y="25"/>
                      <a:pt x="135" y="25"/>
                      <a:pt x="135" y="25"/>
                    </a:cubicBezTo>
                    <a:cubicBezTo>
                      <a:pt x="136" y="24"/>
                      <a:pt x="136" y="24"/>
                      <a:pt x="136" y="24"/>
                    </a:cubicBezTo>
                    <a:cubicBezTo>
                      <a:pt x="136" y="24"/>
                      <a:pt x="136" y="24"/>
                      <a:pt x="136" y="24"/>
                    </a:cubicBezTo>
                    <a:cubicBezTo>
                      <a:pt x="136" y="24"/>
                      <a:pt x="136" y="24"/>
                      <a:pt x="136" y="24"/>
                    </a:cubicBezTo>
                    <a:cubicBezTo>
                      <a:pt x="136" y="25"/>
                      <a:pt x="136" y="25"/>
                      <a:pt x="136" y="25"/>
                    </a:cubicBezTo>
                    <a:cubicBezTo>
                      <a:pt x="136" y="25"/>
                      <a:pt x="136" y="25"/>
                      <a:pt x="136" y="25"/>
                    </a:cubicBezTo>
                    <a:cubicBezTo>
                      <a:pt x="135" y="25"/>
                      <a:pt x="135" y="25"/>
                      <a:pt x="135" y="25"/>
                    </a:cubicBezTo>
                    <a:cubicBezTo>
                      <a:pt x="135" y="26"/>
                      <a:pt x="135" y="26"/>
                      <a:pt x="135" y="26"/>
                    </a:cubicBezTo>
                    <a:cubicBezTo>
                      <a:pt x="135" y="27"/>
                      <a:pt x="135" y="27"/>
                      <a:pt x="135" y="27"/>
                    </a:cubicBezTo>
                    <a:cubicBezTo>
                      <a:pt x="135" y="27"/>
                      <a:pt x="135" y="27"/>
                      <a:pt x="135" y="27"/>
                    </a:cubicBezTo>
                    <a:cubicBezTo>
                      <a:pt x="135" y="27"/>
                      <a:pt x="135" y="27"/>
                      <a:pt x="135" y="27"/>
                    </a:cubicBezTo>
                    <a:cubicBezTo>
                      <a:pt x="135" y="27"/>
                      <a:pt x="135" y="27"/>
                      <a:pt x="135" y="27"/>
                    </a:cubicBezTo>
                    <a:cubicBezTo>
                      <a:pt x="136" y="26"/>
                      <a:pt x="136" y="26"/>
                      <a:pt x="136" y="26"/>
                    </a:cubicBezTo>
                    <a:cubicBezTo>
                      <a:pt x="136" y="26"/>
                      <a:pt x="136" y="26"/>
                      <a:pt x="136" y="26"/>
                    </a:cubicBezTo>
                    <a:cubicBezTo>
                      <a:pt x="137" y="25"/>
                      <a:pt x="137" y="25"/>
                      <a:pt x="137" y="25"/>
                    </a:cubicBezTo>
                    <a:cubicBezTo>
                      <a:pt x="137" y="25"/>
                      <a:pt x="137" y="25"/>
                      <a:pt x="137" y="25"/>
                    </a:cubicBezTo>
                    <a:cubicBezTo>
                      <a:pt x="137" y="24"/>
                      <a:pt x="137" y="24"/>
                      <a:pt x="137" y="24"/>
                    </a:cubicBezTo>
                    <a:cubicBezTo>
                      <a:pt x="137" y="24"/>
                      <a:pt x="137" y="24"/>
                      <a:pt x="137" y="24"/>
                    </a:cubicBezTo>
                    <a:cubicBezTo>
                      <a:pt x="137" y="25"/>
                      <a:pt x="137" y="25"/>
                      <a:pt x="137" y="25"/>
                    </a:cubicBezTo>
                    <a:cubicBezTo>
                      <a:pt x="137" y="25"/>
                      <a:pt x="137" y="25"/>
                      <a:pt x="137" y="25"/>
                    </a:cubicBezTo>
                    <a:cubicBezTo>
                      <a:pt x="137" y="25"/>
                      <a:pt x="137" y="25"/>
                      <a:pt x="137" y="25"/>
                    </a:cubicBezTo>
                    <a:cubicBezTo>
                      <a:pt x="138" y="25"/>
                      <a:pt x="138" y="25"/>
                      <a:pt x="138" y="25"/>
                    </a:cubicBezTo>
                    <a:cubicBezTo>
                      <a:pt x="138" y="24"/>
                      <a:pt x="138" y="24"/>
                      <a:pt x="138" y="24"/>
                    </a:cubicBezTo>
                    <a:cubicBezTo>
                      <a:pt x="138" y="24"/>
                      <a:pt x="138" y="24"/>
                      <a:pt x="138" y="24"/>
                    </a:cubicBezTo>
                    <a:cubicBezTo>
                      <a:pt x="139" y="24"/>
                      <a:pt x="139" y="24"/>
                      <a:pt x="139" y="24"/>
                    </a:cubicBezTo>
                    <a:cubicBezTo>
                      <a:pt x="140" y="24"/>
                      <a:pt x="140" y="24"/>
                      <a:pt x="140" y="24"/>
                    </a:cubicBezTo>
                    <a:cubicBezTo>
                      <a:pt x="140" y="24"/>
                      <a:pt x="140" y="24"/>
                      <a:pt x="140" y="24"/>
                    </a:cubicBezTo>
                    <a:cubicBezTo>
                      <a:pt x="140" y="24"/>
                      <a:pt x="140" y="24"/>
                      <a:pt x="140" y="24"/>
                    </a:cubicBezTo>
                    <a:cubicBezTo>
                      <a:pt x="141" y="24"/>
                      <a:pt x="141" y="24"/>
                      <a:pt x="141" y="24"/>
                    </a:cubicBezTo>
                    <a:cubicBezTo>
                      <a:pt x="141" y="23"/>
                      <a:pt x="141" y="23"/>
                      <a:pt x="141" y="23"/>
                    </a:cubicBezTo>
                    <a:cubicBezTo>
                      <a:pt x="141" y="23"/>
                      <a:pt x="141" y="23"/>
                      <a:pt x="141" y="23"/>
                    </a:cubicBezTo>
                    <a:cubicBezTo>
                      <a:pt x="141" y="23"/>
                      <a:pt x="141" y="23"/>
                      <a:pt x="141" y="23"/>
                    </a:cubicBezTo>
                    <a:cubicBezTo>
                      <a:pt x="141" y="23"/>
                      <a:pt x="141" y="23"/>
                      <a:pt x="141" y="23"/>
                    </a:cubicBezTo>
                    <a:cubicBezTo>
                      <a:pt x="141" y="22"/>
                      <a:pt x="141" y="22"/>
                      <a:pt x="141" y="22"/>
                    </a:cubicBezTo>
                    <a:cubicBezTo>
                      <a:pt x="141" y="21"/>
                      <a:pt x="141" y="21"/>
                      <a:pt x="141" y="21"/>
                    </a:cubicBezTo>
                    <a:cubicBezTo>
                      <a:pt x="141" y="21"/>
                      <a:pt x="141" y="21"/>
                      <a:pt x="141" y="21"/>
                    </a:cubicBezTo>
                    <a:cubicBezTo>
                      <a:pt x="140" y="22"/>
                      <a:pt x="140" y="22"/>
                      <a:pt x="140" y="22"/>
                    </a:cubicBezTo>
                    <a:cubicBezTo>
                      <a:pt x="140" y="22"/>
                      <a:pt x="140" y="22"/>
                      <a:pt x="140" y="22"/>
                    </a:cubicBezTo>
                    <a:cubicBezTo>
                      <a:pt x="140" y="22"/>
                      <a:pt x="140" y="22"/>
                      <a:pt x="140" y="22"/>
                    </a:cubicBezTo>
                    <a:cubicBezTo>
                      <a:pt x="140" y="22"/>
                      <a:pt x="140" y="22"/>
                      <a:pt x="140" y="22"/>
                    </a:cubicBezTo>
                    <a:cubicBezTo>
                      <a:pt x="140" y="22"/>
                      <a:pt x="140" y="22"/>
                      <a:pt x="140" y="22"/>
                    </a:cubicBezTo>
                    <a:cubicBezTo>
                      <a:pt x="140" y="21"/>
                      <a:pt x="140" y="21"/>
                      <a:pt x="140" y="21"/>
                    </a:cubicBezTo>
                    <a:cubicBezTo>
                      <a:pt x="140" y="21"/>
                      <a:pt x="140" y="21"/>
                      <a:pt x="140" y="21"/>
                    </a:cubicBezTo>
                    <a:cubicBezTo>
                      <a:pt x="140" y="21"/>
                      <a:pt x="140" y="21"/>
                      <a:pt x="140" y="21"/>
                    </a:cubicBezTo>
                    <a:cubicBezTo>
                      <a:pt x="140" y="20"/>
                      <a:pt x="140" y="20"/>
                      <a:pt x="140" y="20"/>
                    </a:cubicBezTo>
                    <a:cubicBezTo>
                      <a:pt x="140" y="20"/>
                      <a:pt x="140" y="20"/>
                      <a:pt x="140" y="20"/>
                    </a:cubicBezTo>
                    <a:cubicBezTo>
                      <a:pt x="139" y="20"/>
                      <a:pt x="139" y="20"/>
                      <a:pt x="139" y="20"/>
                    </a:cubicBezTo>
                    <a:cubicBezTo>
                      <a:pt x="139" y="21"/>
                      <a:pt x="139" y="21"/>
                      <a:pt x="139" y="21"/>
                    </a:cubicBezTo>
                    <a:cubicBezTo>
                      <a:pt x="139" y="20"/>
                      <a:pt x="139" y="20"/>
                      <a:pt x="139" y="20"/>
                    </a:cubicBezTo>
                    <a:cubicBezTo>
                      <a:pt x="139" y="20"/>
                      <a:pt x="139" y="20"/>
                      <a:pt x="139" y="20"/>
                    </a:cubicBezTo>
                    <a:cubicBezTo>
                      <a:pt x="138" y="21"/>
                      <a:pt x="138" y="21"/>
                      <a:pt x="138" y="21"/>
                    </a:cubicBezTo>
                    <a:cubicBezTo>
                      <a:pt x="138" y="21"/>
                      <a:pt x="138" y="21"/>
                      <a:pt x="138" y="21"/>
                    </a:cubicBezTo>
                    <a:cubicBezTo>
                      <a:pt x="138" y="20"/>
                      <a:pt x="138" y="20"/>
                      <a:pt x="138" y="20"/>
                    </a:cubicBezTo>
                    <a:cubicBezTo>
                      <a:pt x="139" y="20"/>
                      <a:pt x="139" y="20"/>
                      <a:pt x="139" y="20"/>
                    </a:cubicBezTo>
                    <a:cubicBezTo>
                      <a:pt x="140" y="20"/>
                      <a:pt x="140" y="20"/>
                      <a:pt x="140" y="20"/>
                    </a:cubicBezTo>
                    <a:cubicBezTo>
                      <a:pt x="140" y="19"/>
                      <a:pt x="140" y="19"/>
                      <a:pt x="140" y="19"/>
                    </a:cubicBezTo>
                    <a:cubicBezTo>
                      <a:pt x="141" y="19"/>
                      <a:pt x="141" y="19"/>
                      <a:pt x="141" y="19"/>
                    </a:cubicBezTo>
                    <a:cubicBezTo>
                      <a:pt x="141" y="18"/>
                      <a:pt x="141" y="18"/>
                      <a:pt x="141" y="18"/>
                    </a:cubicBezTo>
                    <a:cubicBezTo>
                      <a:pt x="141" y="18"/>
                      <a:pt x="141" y="18"/>
                      <a:pt x="141" y="18"/>
                    </a:cubicBezTo>
                    <a:cubicBezTo>
                      <a:pt x="141" y="17"/>
                      <a:pt x="141" y="17"/>
                      <a:pt x="141" y="17"/>
                    </a:cubicBezTo>
                    <a:cubicBezTo>
                      <a:pt x="141" y="17"/>
                      <a:pt x="141" y="17"/>
                      <a:pt x="141" y="17"/>
                    </a:cubicBezTo>
                    <a:cubicBezTo>
                      <a:pt x="141" y="18"/>
                      <a:pt x="141" y="18"/>
                      <a:pt x="141" y="18"/>
                    </a:cubicBezTo>
                    <a:cubicBezTo>
                      <a:pt x="140" y="17"/>
                      <a:pt x="140" y="17"/>
                      <a:pt x="140" y="17"/>
                    </a:cubicBezTo>
                    <a:cubicBezTo>
                      <a:pt x="141" y="17"/>
                      <a:pt x="141" y="17"/>
                      <a:pt x="141" y="17"/>
                    </a:cubicBezTo>
                    <a:cubicBezTo>
                      <a:pt x="141" y="17"/>
                      <a:pt x="141" y="17"/>
                      <a:pt x="141" y="17"/>
                    </a:cubicBezTo>
                    <a:cubicBezTo>
                      <a:pt x="141" y="17"/>
                      <a:pt x="141" y="17"/>
                      <a:pt x="141" y="17"/>
                    </a:cubicBezTo>
                    <a:cubicBezTo>
                      <a:pt x="141" y="17"/>
                      <a:pt x="141" y="17"/>
                      <a:pt x="141" y="17"/>
                    </a:cubicBezTo>
                    <a:cubicBezTo>
                      <a:pt x="141" y="16"/>
                      <a:pt x="141" y="16"/>
                      <a:pt x="141" y="16"/>
                    </a:cubicBezTo>
                    <a:cubicBezTo>
                      <a:pt x="142" y="16"/>
                      <a:pt x="142" y="16"/>
                      <a:pt x="142" y="16"/>
                    </a:cubicBezTo>
                    <a:cubicBezTo>
                      <a:pt x="142" y="15"/>
                      <a:pt x="142" y="15"/>
                      <a:pt x="142" y="15"/>
                    </a:cubicBezTo>
                    <a:cubicBezTo>
                      <a:pt x="142" y="15"/>
                      <a:pt x="142" y="15"/>
                      <a:pt x="142" y="15"/>
                    </a:cubicBezTo>
                    <a:cubicBezTo>
                      <a:pt x="142" y="15"/>
                      <a:pt x="142" y="15"/>
                      <a:pt x="142" y="15"/>
                    </a:cubicBezTo>
                    <a:cubicBezTo>
                      <a:pt x="141" y="15"/>
                      <a:pt x="141" y="15"/>
                      <a:pt x="141" y="15"/>
                    </a:cubicBezTo>
                    <a:cubicBezTo>
                      <a:pt x="141" y="15"/>
                      <a:pt x="141" y="15"/>
                      <a:pt x="141" y="15"/>
                    </a:cubicBezTo>
                    <a:cubicBezTo>
                      <a:pt x="140" y="16"/>
                      <a:pt x="140" y="16"/>
                      <a:pt x="140" y="16"/>
                    </a:cubicBezTo>
                    <a:cubicBezTo>
                      <a:pt x="140" y="16"/>
                      <a:pt x="140" y="16"/>
                      <a:pt x="140" y="16"/>
                    </a:cubicBezTo>
                    <a:cubicBezTo>
                      <a:pt x="140" y="17"/>
                      <a:pt x="140" y="17"/>
                      <a:pt x="140" y="17"/>
                    </a:cubicBezTo>
                    <a:cubicBezTo>
                      <a:pt x="140" y="17"/>
                      <a:pt x="140" y="17"/>
                      <a:pt x="140" y="17"/>
                    </a:cubicBezTo>
                    <a:cubicBezTo>
                      <a:pt x="140" y="17"/>
                      <a:pt x="140" y="17"/>
                      <a:pt x="140" y="17"/>
                    </a:cubicBezTo>
                    <a:cubicBezTo>
                      <a:pt x="140" y="17"/>
                      <a:pt x="140" y="17"/>
                      <a:pt x="140" y="17"/>
                    </a:cubicBezTo>
                    <a:cubicBezTo>
                      <a:pt x="140" y="17"/>
                      <a:pt x="140" y="17"/>
                      <a:pt x="140" y="17"/>
                    </a:cubicBezTo>
                    <a:cubicBezTo>
                      <a:pt x="140" y="17"/>
                      <a:pt x="140" y="17"/>
                      <a:pt x="140" y="17"/>
                    </a:cubicBezTo>
                    <a:cubicBezTo>
                      <a:pt x="140" y="16"/>
                      <a:pt x="140" y="16"/>
                      <a:pt x="140" y="16"/>
                    </a:cubicBezTo>
                    <a:cubicBezTo>
                      <a:pt x="140" y="16"/>
                      <a:pt x="140" y="16"/>
                      <a:pt x="140" y="16"/>
                    </a:cubicBezTo>
                    <a:cubicBezTo>
                      <a:pt x="140" y="15"/>
                      <a:pt x="140" y="15"/>
                      <a:pt x="140" y="15"/>
                    </a:cubicBezTo>
                    <a:cubicBezTo>
                      <a:pt x="140" y="15"/>
                      <a:pt x="140" y="15"/>
                      <a:pt x="140" y="15"/>
                    </a:cubicBezTo>
                    <a:cubicBezTo>
                      <a:pt x="140" y="15"/>
                      <a:pt x="140" y="15"/>
                      <a:pt x="140" y="15"/>
                    </a:cubicBezTo>
                    <a:cubicBezTo>
                      <a:pt x="140" y="15"/>
                      <a:pt x="140" y="15"/>
                      <a:pt x="140" y="15"/>
                    </a:cubicBezTo>
                    <a:cubicBezTo>
                      <a:pt x="140" y="14"/>
                      <a:pt x="140" y="14"/>
                      <a:pt x="140" y="14"/>
                    </a:cubicBezTo>
                    <a:cubicBezTo>
                      <a:pt x="140" y="14"/>
                      <a:pt x="140" y="14"/>
                      <a:pt x="140" y="14"/>
                    </a:cubicBezTo>
                    <a:cubicBezTo>
                      <a:pt x="140" y="14"/>
                      <a:pt x="140" y="14"/>
                      <a:pt x="140" y="14"/>
                    </a:cubicBezTo>
                    <a:cubicBezTo>
                      <a:pt x="139" y="14"/>
                      <a:pt x="139" y="14"/>
                      <a:pt x="139" y="14"/>
                    </a:cubicBezTo>
                    <a:cubicBezTo>
                      <a:pt x="139" y="15"/>
                      <a:pt x="139" y="15"/>
                      <a:pt x="139" y="15"/>
                    </a:cubicBezTo>
                    <a:cubicBezTo>
                      <a:pt x="139" y="14"/>
                      <a:pt x="139" y="14"/>
                      <a:pt x="139" y="14"/>
                    </a:cubicBezTo>
                    <a:cubicBezTo>
                      <a:pt x="139" y="14"/>
                      <a:pt x="139" y="14"/>
                      <a:pt x="139" y="14"/>
                    </a:cubicBezTo>
                    <a:cubicBezTo>
                      <a:pt x="139" y="14"/>
                      <a:pt x="139" y="14"/>
                      <a:pt x="139" y="14"/>
                    </a:cubicBezTo>
                    <a:cubicBezTo>
                      <a:pt x="139" y="13"/>
                      <a:pt x="139" y="13"/>
                      <a:pt x="139" y="13"/>
                    </a:cubicBezTo>
                    <a:cubicBezTo>
                      <a:pt x="139" y="12"/>
                      <a:pt x="139" y="12"/>
                      <a:pt x="139" y="12"/>
                    </a:cubicBezTo>
                    <a:cubicBezTo>
                      <a:pt x="139" y="11"/>
                      <a:pt x="139" y="11"/>
                      <a:pt x="139" y="11"/>
                    </a:cubicBezTo>
                    <a:cubicBezTo>
                      <a:pt x="139" y="11"/>
                      <a:pt x="139" y="11"/>
                      <a:pt x="139" y="11"/>
                    </a:cubicBezTo>
                    <a:cubicBezTo>
                      <a:pt x="139" y="10"/>
                      <a:pt x="139" y="10"/>
                      <a:pt x="139" y="10"/>
                    </a:cubicBezTo>
                    <a:cubicBezTo>
                      <a:pt x="139" y="10"/>
                      <a:pt x="139" y="10"/>
                      <a:pt x="139" y="10"/>
                    </a:cubicBezTo>
                    <a:cubicBezTo>
                      <a:pt x="139" y="9"/>
                      <a:pt x="139" y="9"/>
                      <a:pt x="139" y="9"/>
                    </a:cubicBezTo>
                    <a:cubicBezTo>
                      <a:pt x="139" y="9"/>
                      <a:pt x="139" y="9"/>
                      <a:pt x="139" y="9"/>
                    </a:cubicBezTo>
                    <a:cubicBezTo>
                      <a:pt x="139" y="8"/>
                      <a:pt x="139" y="8"/>
                      <a:pt x="139" y="8"/>
                    </a:cubicBezTo>
                    <a:cubicBezTo>
                      <a:pt x="139" y="8"/>
                      <a:pt x="139" y="8"/>
                      <a:pt x="139" y="8"/>
                    </a:cubicBezTo>
                    <a:cubicBezTo>
                      <a:pt x="138" y="7"/>
                      <a:pt x="138" y="7"/>
                      <a:pt x="138" y="7"/>
                    </a:cubicBezTo>
                    <a:cubicBezTo>
                      <a:pt x="138" y="7"/>
                      <a:pt x="138" y="7"/>
                      <a:pt x="138" y="7"/>
                    </a:cubicBezTo>
                    <a:cubicBezTo>
                      <a:pt x="138" y="7"/>
                      <a:pt x="138" y="7"/>
                      <a:pt x="138" y="7"/>
                    </a:cubicBezTo>
                    <a:cubicBezTo>
                      <a:pt x="137" y="7"/>
                      <a:pt x="137" y="7"/>
                      <a:pt x="137" y="7"/>
                    </a:cubicBezTo>
                    <a:cubicBezTo>
                      <a:pt x="137" y="7"/>
                      <a:pt x="137" y="7"/>
                      <a:pt x="137" y="7"/>
                    </a:cubicBezTo>
                    <a:cubicBezTo>
                      <a:pt x="137" y="7"/>
                      <a:pt x="137" y="7"/>
                      <a:pt x="137" y="7"/>
                    </a:cubicBezTo>
                    <a:cubicBezTo>
                      <a:pt x="137" y="7"/>
                      <a:pt x="137" y="7"/>
                      <a:pt x="137" y="7"/>
                    </a:cubicBezTo>
                    <a:cubicBezTo>
                      <a:pt x="136" y="7"/>
                      <a:pt x="136" y="7"/>
                      <a:pt x="136" y="7"/>
                    </a:cubicBezTo>
                    <a:cubicBezTo>
                      <a:pt x="136" y="7"/>
                      <a:pt x="136" y="7"/>
                      <a:pt x="136" y="7"/>
                    </a:cubicBezTo>
                    <a:cubicBezTo>
                      <a:pt x="136" y="8"/>
                      <a:pt x="136" y="8"/>
                      <a:pt x="136" y="8"/>
                    </a:cubicBezTo>
                    <a:cubicBezTo>
                      <a:pt x="136" y="8"/>
                      <a:pt x="136" y="8"/>
                      <a:pt x="136" y="8"/>
                    </a:cubicBezTo>
                    <a:cubicBezTo>
                      <a:pt x="137" y="8"/>
                      <a:pt x="137" y="8"/>
                      <a:pt x="137" y="8"/>
                    </a:cubicBezTo>
                    <a:cubicBezTo>
                      <a:pt x="137" y="8"/>
                      <a:pt x="137" y="8"/>
                      <a:pt x="137" y="8"/>
                    </a:cubicBezTo>
                    <a:cubicBezTo>
                      <a:pt x="137" y="8"/>
                      <a:pt x="137" y="8"/>
                      <a:pt x="137" y="8"/>
                    </a:cubicBezTo>
                    <a:cubicBezTo>
                      <a:pt x="138" y="8"/>
                      <a:pt x="138" y="8"/>
                      <a:pt x="138" y="8"/>
                    </a:cubicBezTo>
                    <a:cubicBezTo>
                      <a:pt x="138" y="8"/>
                      <a:pt x="138" y="8"/>
                      <a:pt x="138" y="8"/>
                    </a:cubicBezTo>
                    <a:cubicBezTo>
                      <a:pt x="138" y="9"/>
                      <a:pt x="138" y="9"/>
                      <a:pt x="138" y="9"/>
                    </a:cubicBezTo>
                    <a:cubicBezTo>
                      <a:pt x="137" y="9"/>
                      <a:pt x="137" y="9"/>
                      <a:pt x="137" y="9"/>
                    </a:cubicBezTo>
                    <a:cubicBezTo>
                      <a:pt x="137" y="9"/>
                      <a:pt x="137" y="9"/>
                      <a:pt x="137" y="9"/>
                    </a:cubicBezTo>
                    <a:cubicBezTo>
                      <a:pt x="137" y="9"/>
                      <a:pt x="137" y="9"/>
                      <a:pt x="137" y="9"/>
                    </a:cubicBezTo>
                    <a:cubicBezTo>
                      <a:pt x="136" y="9"/>
                      <a:pt x="136" y="9"/>
                      <a:pt x="136" y="9"/>
                    </a:cubicBezTo>
                    <a:cubicBezTo>
                      <a:pt x="136" y="9"/>
                      <a:pt x="136" y="9"/>
                      <a:pt x="136" y="9"/>
                    </a:cubicBezTo>
                    <a:cubicBezTo>
                      <a:pt x="136" y="9"/>
                      <a:pt x="136" y="9"/>
                      <a:pt x="136" y="9"/>
                    </a:cubicBezTo>
                    <a:cubicBezTo>
                      <a:pt x="136" y="9"/>
                      <a:pt x="136" y="9"/>
                      <a:pt x="136" y="9"/>
                    </a:cubicBezTo>
                    <a:cubicBezTo>
                      <a:pt x="136" y="10"/>
                      <a:pt x="136" y="10"/>
                      <a:pt x="136" y="10"/>
                    </a:cubicBezTo>
                    <a:cubicBezTo>
                      <a:pt x="136" y="10"/>
                      <a:pt x="136" y="10"/>
                      <a:pt x="136" y="10"/>
                    </a:cubicBezTo>
                    <a:cubicBezTo>
                      <a:pt x="135" y="9"/>
                      <a:pt x="135" y="9"/>
                      <a:pt x="135" y="9"/>
                    </a:cubicBezTo>
                    <a:cubicBezTo>
                      <a:pt x="134" y="10"/>
                      <a:pt x="134" y="10"/>
                      <a:pt x="134" y="10"/>
                    </a:cubicBezTo>
                    <a:cubicBezTo>
                      <a:pt x="134" y="10"/>
                      <a:pt x="134" y="10"/>
                      <a:pt x="134" y="10"/>
                    </a:cubicBezTo>
                    <a:cubicBezTo>
                      <a:pt x="134" y="10"/>
                      <a:pt x="134" y="10"/>
                      <a:pt x="134" y="10"/>
                    </a:cubicBezTo>
                    <a:cubicBezTo>
                      <a:pt x="134" y="11"/>
                      <a:pt x="134" y="11"/>
                      <a:pt x="134" y="11"/>
                    </a:cubicBezTo>
                    <a:cubicBezTo>
                      <a:pt x="134" y="11"/>
                      <a:pt x="134" y="11"/>
                      <a:pt x="134" y="11"/>
                    </a:cubicBezTo>
                    <a:cubicBezTo>
                      <a:pt x="134" y="11"/>
                      <a:pt x="134" y="11"/>
                      <a:pt x="134" y="11"/>
                    </a:cubicBezTo>
                    <a:cubicBezTo>
                      <a:pt x="135" y="11"/>
                      <a:pt x="135" y="11"/>
                      <a:pt x="135" y="11"/>
                    </a:cubicBezTo>
                    <a:cubicBezTo>
                      <a:pt x="135" y="12"/>
                      <a:pt x="135" y="12"/>
                      <a:pt x="135" y="12"/>
                    </a:cubicBezTo>
                    <a:cubicBezTo>
                      <a:pt x="135" y="12"/>
                      <a:pt x="135" y="12"/>
                      <a:pt x="135" y="12"/>
                    </a:cubicBezTo>
                    <a:cubicBezTo>
                      <a:pt x="135" y="12"/>
                      <a:pt x="135" y="12"/>
                      <a:pt x="135" y="12"/>
                    </a:cubicBezTo>
                    <a:cubicBezTo>
                      <a:pt x="135" y="12"/>
                      <a:pt x="135" y="12"/>
                      <a:pt x="135" y="12"/>
                    </a:cubicBezTo>
                    <a:cubicBezTo>
                      <a:pt x="135" y="12"/>
                      <a:pt x="135" y="12"/>
                      <a:pt x="135" y="12"/>
                    </a:cubicBezTo>
                    <a:cubicBezTo>
                      <a:pt x="134" y="12"/>
                      <a:pt x="134" y="12"/>
                      <a:pt x="134" y="12"/>
                    </a:cubicBezTo>
                    <a:cubicBezTo>
                      <a:pt x="134" y="12"/>
                      <a:pt x="134" y="12"/>
                      <a:pt x="134" y="12"/>
                    </a:cubicBezTo>
                    <a:cubicBezTo>
                      <a:pt x="134" y="12"/>
                      <a:pt x="134" y="12"/>
                      <a:pt x="134" y="12"/>
                    </a:cubicBezTo>
                    <a:cubicBezTo>
                      <a:pt x="133" y="12"/>
                      <a:pt x="133" y="12"/>
                      <a:pt x="133" y="12"/>
                    </a:cubicBezTo>
                    <a:cubicBezTo>
                      <a:pt x="133" y="12"/>
                      <a:pt x="133" y="12"/>
                      <a:pt x="133" y="12"/>
                    </a:cubicBezTo>
                    <a:cubicBezTo>
                      <a:pt x="133" y="12"/>
                      <a:pt x="133" y="12"/>
                      <a:pt x="133" y="12"/>
                    </a:cubicBezTo>
                    <a:cubicBezTo>
                      <a:pt x="133" y="12"/>
                      <a:pt x="133" y="12"/>
                      <a:pt x="133" y="12"/>
                    </a:cubicBezTo>
                    <a:cubicBezTo>
                      <a:pt x="133" y="13"/>
                      <a:pt x="133" y="13"/>
                      <a:pt x="133" y="13"/>
                    </a:cubicBezTo>
                    <a:cubicBezTo>
                      <a:pt x="133" y="13"/>
                      <a:pt x="133" y="13"/>
                      <a:pt x="133" y="13"/>
                    </a:cubicBezTo>
                    <a:cubicBezTo>
                      <a:pt x="132" y="13"/>
                      <a:pt x="132" y="13"/>
                      <a:pt x="132" y="13"/>
                    </a:cubicBezTo>
                    <a:cubicBezTo>
                      <a:pt x="132" y="13"/>
                      <a:pt x="132" y="13"/>
                      <a:pt x="132" y="13"/>
                    </a:cubicBezTo>
                    <a:cubicBezTo>
                      <a:pt x="132" y="12"/>
                      <a:pt x="132" y="12"/>
                      <a:pt x="132" y="12"/>
                    </a:cubicBezTo>
                    <a:cubicBezTo>
                      <a:pt x="132" y="12"/>
                      <a:pt x="132" y="12"/>
                      <a:pt x="132" y="12"/>
                    </a:cubicBezTo>
                    <a:cubicBezTo>
                      <a:pt x="132" y="12"/>
                      <a:pt x="132" y="12"/>
                      <a:pt x="132" y="12"/>
                    </a:cubicBezTo>
                    <a:cubicBezTo>
                      <a:pt x="131" y="12"/>
                      <a:pt x="131" y="12"/>
                      <a:pt x="131" y="12"/>
                    </a:cubicBezTo>
                    <a:cubicBezTo>
                      <a:pt x="131" y="12"/>
                      <a:pt x="131" y="12"/>
                      <a:pt x="131" y="12"/>
                    </a:cubicBezTo>
                    <a:cubicBezTo>
                      <a:pt x="131" y="12"/>
                      <a:pt x="131" y="12"/>
                      <a:pt x="131" y="12"/>
                    </a:cubicBezTo>
                    <a:cubicBezTo>
                      <a:pt x="131" y="13"/>
                      <a:pt x="131" y="13"/>
                      <a:pt x="131" y="13"/>
                    </a:cubicBezTo>
                    <a:cubicBezTo>
                      <a:pt x="131" y="13"/>
                      <a:pt x="131" y="13"/>
                      <a:pt x="131" y="13"/>
                    </a:cubicBezTo>
                    <a:cubicBezTo>
                      <a:pt x="131" y="14"/>
                      <a:pt x="131" y="14"/>
                      <a:pt x="131" y="14"/>
                    </a:cubicBezTo>
                    <a:cubicBezTo>
                      <a:pt x="132" y="14"/>
                      <a:pt x="132" y="14"/>
                      <a:pt x="132" y="14"/>
                    </a:cubicBezTo>
                    <a:cubicBezTo>
                      <a:pt x="132" y="14"/>
                      <a:pt x="132" y="14"/>
                      <a:pt x="132" y="14"/>
                    </a:cubicBezTo>
                    <a:cubicBezTo>
                      <a:pt x="132" y="14"/>
                      <a:pt x="132" y="14"/>
                      <a:pt x="132" y="14"/>
                    </a:cubicBezTo>
                    <a:cubicBezTo>
                      <a:pt x="132" y="14"/>
                      <a:pt x="132" y="14"/>
                      <a:pt x="132" y="14"/>
                    </a:cubicBezTo>
                    <a:cubicBezTo>
                      <a:pt x="132" y="14"/>
                      <a:pt x="132" y="14"/>
                      <a:pt x="132" y="14"/>
                    </a:cubicBezTo>
                    <a:cubicBezTo>
                      <a:pt x="132" y="15"/>
                      <a:pt x="132" y="15"/>
                      <a:pt x="132" y="15"/>
                    </a:cubicBezTo>
                    <a:cubicBezTo>
                      <a:pt x="132" y="15"/>
                      <a:pt x="132" y="15"/>
                      <a:pt x="132" y="15"/>
                    </a:cubicBezTo>
                    <a:cubicBezTo>
                      <a:pt x="133" y="15"/>
                      <a:pt x="133" y="15"/>
                      <a:pt x="133" y="15"/>
                    </a:cubicBezTo>
                    <a:cubicBezTo>
                      <a:pt x="133" y="15"/>
                      <a:pt x="133" y="15"/>
                      <a:pt x="133" y="15"/>
                    </a:cubicBezTo>
                    <a:cubicBezTo>
                      <a:pt x="133" y="15"/>
                      <a:pt x="133" y="15"/>
                      <a:pt x="133" y="15"/>
                    </a:cubicBezTo>
                    <a:cubicBezTo>
                      <a:pt x="134" y="15"/>
                      <a:pt x="134" y="15"/>
                      <a:pt x="134" y="15"/>
                    </a:cubicBezTo>
                    <a:cubicBezTo>
                      <a:pt x="134" y="15"/>
                      <a:pt x="134" y="15"/>
                      <a:pt x="134" y="15"/>
                    </a:cubicBezTo>
                    <a:cubicBezTo>
                      <a:pt x="133" y="15"/>
                      <a:pt x="133" y="15"/>
                      <a:pt x="133" y="15"/>
                    </a:cubicBezTo>
                    <a:cubicBezTo>
                      <a:pt x="133" y="16"/>
                      <a:pt x="133" y="16"/>
                      <a:pt x="133" y="16"/>
                    </a:cubicBezTo>
                    <a:cubicBezTo>
                      <a:pt x="133" y="16"/>
                      <a:pt x="133" y="16"/>
                      <a:pt x="133" y="16"/>
                    </a:cubicBezTo>
                    <a:cubicBezTo>
                      <a:pt x="132" y="16"/>
                      <a:pt x="132" y="16"/>
                      <a:pt x="132" y="16"/>
                    </a:cubicBezTo>
                    <a:cubicBezTo>
                      <a:pt x="131" y="15"/>
                      <a:pt x="131" y="15"/>
                      <a:pt x="131" y="15"/>
                    </a:cubicBezTo>
                    <a:cubicBezTo>
                      <a:pt x="131" y="15"/>
                      <a:pt x="131" y="15"/>
                      <a:pt x="131" y="15"/>
                    </a:cubicBezTo>
                    <a:cubicBezTo>
                      <a:pt x="131" y="15"/>
                      <a:pt x="131" y="15"/>
                      <a:pt x="131" y="15"/>
                    </a:cubicBezTo>
                    <a:cubicBezTo>
                      <a:pt x="130" y="15"/>
                      <a:pt x="130" y="15"/>
                      <a:pt x="130" y="15"/>
                    </a:cubicBezTo>
                    <a:cubicBezTo>
                      <a:pt x="130" y="15"/>
                      <a:pt x="130" y="15"/>
                      <a:pt x="130" y="15"/>
                    </a:cubicBezTo>
                    <a:cubicBezTo>
                      <a:pt x="130" y="15"/>
                      <a:pt x="130" y="15"/>
                      <a:pt x="130" y="15"/>
                    </a:cubicBezTo>
                    <a:cubicBezTo>
                      <a:pt x="130" y="15"/>
                      <a:pt x="130" y="15"/>
                      <a:pt x="130" y="15"/>
                    </a:cubicBezTo>
                    <a:cubicBezTo>
                      <a:pt x="130" y="15"/>
                      <a:pt x="130" y="15"/>
                      <a:pt x="130" y="15"/>
                    </a:cubicBezTo>
                    <a:cubicBezTo>
                      <a:pt x="130" y="16"/>
                      <a:pt x="130" y="16"/>
                      <a:pt x="130" y="16"/>
                    </a:cubicBezTo>
                    <a:cubicBezTo>
                      <a:pt x="130" y="16"/>
                      <a:pt x="130" y="16"/>
                      <a:pt x="130" y="16"/>
                    </a:cubicBezTo>
                    <a:cubicBezTo>
                      <a:pt x="130" y="16"/>
                      <a:pt x="130" y="16"/>
                      <a:pt x="130" y="16"/>
                    </a:cubicBezTo>
                    <a:cubicBezTo>
                      <a:pt x="130" y="17"/>
                      <a:pt x="130" y="17"/>
                      <a:pt x="130" y="17"/>
                    </a:cubicBezTo>
                    <a:cubicBezTo>
                      <a:pt x="129" y="17"/>
                      <a:pt x="129" y="17"/>
                      <a:pt x="129" y="17"/>
                    </a:cubicBezTo>
                    <a:cubicBezTo>
                      <a:pt x="129" y="18"/>
                      <a:pt x="129" y="18"/>
                      <a:pt x="129" y="18"/>
                    </a:cubicBezTo>
                    <a:cubicBezTo>
                      <a:pt x="130" y="18"/>
                      <a:pt x="130" y="18"/>
                      <a:pt x="130" y="18"/>
                    </a:cubicBezTo>
                    <a:cubicBezTo>
                      <a:pt x="130" y="18"/>
                      <a:pt x="130" y="18"/>
                      <a:pt x="130" y="18"/>
                    </a:cubicBezTo>
                    <a:cubicBezTo>
                      <a:pt x="131" y="18"/>
                      <a:pt x="131" y="18"/>
                      <a:pt x="131" y="18"/>
                    </a:cubicBezTo>
                    <a:cubicBezTo>
                      <a:pt x="131" y="18"/>
                      <a:pt x="131" y="18"/>
                      <a:pt x="131" y="18"/>
                    </a:cubicBezTo>
                    <a:cubicBezTo>
                      <a:pt x="131" y="18"/>
                      <a:pt x="131" y="18"/>
                      <a:pt x="131" y="18"/>
                    </a:cubicBezTo>
                    <a:cubicBezTo>
                      <a:pt x="131" y="18"/>
                      <a:pt x="131" y="18"/>
                      <a:pt x="131" y="18"/>
                    </a:cubicBezTo>
                    <a:cubicBezTo>
                      <a:pt x="130" y="18"/>
                      <a:pt x="130" y="18"/>
                      <a:pt x="130" y="18"/>
                    </a:cubicBezTo>
                    <a:cubicBezTo>
                      <a:pt x="130" y="18"/>
                      <a:pt x="130" y="18"/>
                      <a:pt x="130" y="18"/>
                    </a:cubicBezTo>
                    <a:cubicBezTo>
                      <a:pt x="129" y="18"/>
                      <a:pt x="129" y="18"/>
                      <a:pt x="129" y="18"/>
                    </a:cubicBezTo>
                    <a:cubicBezTo>
                      <a:pt x="129" y="18"/>
                      <a:pt x="129" y="18"/>
                      <a:pt x="129" y="18"/>
                    </a:cubicBezTo>
                    <a:cubicBezTo>
                      <a:pt x="128" y="19"/>
                      <a:pt x="128" y="19"/>
                      <a:pt x="128" y="19"/>
                    </a:cubicBezTo>
                    <a:cubicBezTo>
                      <a:pt x="128" y="19"/>
                      <a:pt x="128" y="19"/>
                      <a:pt x="128" y="19"/>
                    </a:cubicBezTo>
                    <a:cubicBezTo>
                      <a:pt x="129" y="20"/>
                      <a:pt x="129" y="20"/>
                      <a:pt x="129" y="20"/>
                    </a:cubicBezTo>
                    <a:cubicBezTo>
                      <a:pt x="129" y="20"/>
                      <a:pt x="129" y="20"/>
                      <a:pt x="129" y="20"/>
                    </a:cubicBezTo>
                    <a:cubicBezTo>
                      <a:pt x="128" y="20"/>
                      <a:pt x="128" y="20"/>
                      <a:pt x="128" y="20"/>
                    </a:cubicBezTo>
                    <a:cubicBezTo>
                      <a:pt x="128" y="20"/>
                      <a:pt x="128" y="20"/>
                      <a:pt x="128" y="20"/>
                    </a:cubicBezTo>
                    <a:cubicBezTo>
                      <a:pt x="129" y="20"/>
                      <a:pt x="129" y="20"/>
                      <a:pt x="129" y="20"/>
                    </a:cubicBezTo>
                    <a:cubicBezTo>
                      <a:pt x="129" y="20"/>
                      <a:pt x="129" y="20"/>
                      <a:pt x="129" y="20"/>
                    </a:cubicBezTo>
                    <a:cubicBezTo>
                      <a:pt x="129" y="20"/>
                      <a:pt x="129" y="20"/>
                      <a:pt x="129" y="20"/>
                    </a:cubicBezTo>
                    <a:cubicBezTo>
                      <a:pt x="130" y="20"/>
                      <a:pt x="130" y="20"/>
                      <a:pt x="130" y="20"/>
                    </a:cubicBezTo>
                    <a:cubicBezTo>
                      <a:pt x="130" y="20"/>
                      <a:pt x="130" y="20"/>
                      <a:pt x="130" y="20"/>
                    </a:cubicBezTo>
                    <a:cubicBezTo>
                      <a:pt x="130" y="20"/>
                      <a:pt x="130" y="20"/>
                      <a:pt x="130" y="20"/>
                    </a:cubicBezTo>
                    <a:cubicBezTo>
                      <a:pt x="129" y="20"/>
                      <a:pt x="129" y="20"/>
                      <a:pt x="129" y="20"/>
                    </a:cubicBezTo>
                    <a:cubicBezTo>
                      <a:pt x="129" y="21"/>
                      <a:pt x="129" y="21"/>
                      <a:pt x="129" y="21"/>
                    </a:cubicBezTo>
                    <a:cubicBezTo>
                      <a:pt x="129" y="21"/>
                      <a:pt x="129" y="21"/>
                      <a:pt x="129" y="21"/>
                    </a:cubicBezTo>
                    <a:cubicBezTo>
                      <a:pt x="130" y="21"/>
                      <a:pt x="130" y="21"/>
                      <a:pt x="130" y="21"/>
                    </a:cubicBezTo>
                    <a:cubicBezTo>
                      <a:pt x="130" y="21"/>
                      <a:pt x="130" y="21"/>
                      <a:pt x="130" y="21"/>
                    </a:cubicBezTo>
                    <a:cubicBezTo>
                      <a:pt x="130" y="21"/>
                      <a:pt x="130" y="21"/>
                      <a:pt x="130" y="21"/>
                    </a:cubicBezTo>
                    <a:cubicBezTo>
                      <a:pt x="131" y="20"/>
                      <a:pt x="131" y="20"/>
                      <a:pt x="131" y="20"/>
                    </a:cubicBezTo>
                    <a:cubicBezTo>
                      <a:pt x="131" y="21"/>
                      <a:pt x="131" y="21"/>
                      <a:pt x="131" y="21"/>
                    </a:cubicBezTo>
                    <a:cubicBezTo>
                      <a:pt x="130" y="21"/>
                      <a:pt x="130" y="21"/>
                      <a:pt x="130" y="21"/>
                    </a:cubicBezTo>
                    <a:cubicBezTo>
                      <a:pt x="131" y="21"/>
                      <a:pt x="131" y="21"/>
                      <a:pt x="131" y="21"/>
                    </a:cubicBezTo>
                    <a:cubicBezTo>
                      <a:pt x="131" y="21"/>
                      <a:pt x="131" y="21"/>
                      <a:pt x="131" y="21"/>
                    </a:cubicBezTo>
                    <a:cubicBezTo>
                      <a:pt x="131" y="21"/>
                      <a:pt x="131" y="21"/>
                      <a:pt x="131" y="21"/>
                    </a:cubicBezTo>
                    <a:cubicBezTo>
                      <a:pt x="131" y="21"/>
                      <a:pt x="131" y="21"/>
                      <a:pt x="131" y="21"/>
                    </a:cubicBezTo>
                    <a:cubicBezTo>
                      <a:pt x="131" y="22"/>
                      <a:pt x="131" y="22"/>
                      <a:pt x="131" y="22"/>
                    </a:cubicBezTo>
                    <a:cubicBezTo>
                      <a:pt x="131" y="22"/>
                      <a:pt x="131" y="22"/>
                      <a:pt x="131" y="22"/>
                    </a:cubicBezTo>
                    <a:cubicBezTo>
                      <a:pt x="132" y="22"/>
                      <a:pt x="132" y="22"/>
                      <a:pt x="132" y="22"/>
                    </a:cubicBezTo>
                    <a:cubicBezTo>
                      <a:pt x="132" y="22"/>
                      <a:pt x="132" y="22"/>
                      <a:pt x="132" y="22"/>
                    </a:cubicBezTo>
                    <a:cubicBezTo>
                      <a:pt x="133" y="22"/>
                      <a:pt x="133" y="22"/>
                      <a:pt x="133" y="22"/>
                    </a:cubicBezTo>
                    <a:cubicBezTo>
                      <a:pt x="133" y="22"/>
                      <a:pt x="133" y="22"/>
                      <a:pt x="133" y="22"/>
                    </a:cubicBezTo>
                    <a:cubicBezTo>
                      <a:pt x="133" y="22"/>
                      <a:pt x="133" y="22"/>
                      <a:pt x="133" y="22"/>
                    </a:cubicBezTo>
                    <a:cubicBezTo>
                      <a:pt x="132" y="22"/>
                      <a:pt x="132" y="22"/>
                      <a:pt x="132" y="22"/>
                    </a:cubicBezTo>
                    <a:cubicBezTo>
                      <a:pt x="132" y="22"/>
                      <a:pt x="132" y="22"/>
                      <a:pt x="132" y="22"/>
                    </a:cubicBezTo>
                    <a:cubicBezTo>
                      <a:pt x="131" y="22"/>
                      <a:pt x="131" y="22"/>
                      <a:pt x="131" y="22"/>
                    </a:cubicBezTo>
                    <a:cubicBezTo>
                      <a:pt x="131" y="22"/>
                      <a:pt x="131" y="22"/>
                      <a:pt x="131" y="22"/>
                    </a:cubicBezTo>
                    <a:cubicBezTo>
                      <a:pt x="132" y="23"/>
                      <a:pt x="132" y="23"/>
                      <a:pt x="132" y="23"/>
                    </a:cubicBezTo>
                    <a:cubicBezTo>
                      <a:pt x="132" y="23"/>
                      <a:pt x="132" y="23"/>
                      <a:pt x="132" y="23"/>
                    </a:cubicBezTo>
                    <a:cubicBezTo>
                      <a:pt x="133" y="23"/>
                      <a:pt x="133" y="23"/>
                      <a:pt x="133" y="23"/>
                    </a:cubicBezTo>
                    <a:cubicBezTo>
                      <a:pt x="134" y="23"/>
                      <a:pt x="134" y="23"/>
                      <a:pt x="134" y="23"/>
                    </a:cubicBezTo>
                    <a:cubicBezTo>
                      <a:pt x="133" y="23"/>
                      <a:pt x="133" y="23"/>
                      <a:pt x="133" y="23"/>
                    </a:cubicBezTo>
                    <a:cubicBezTo>
                      <a:pt x="132" y="23"/>
                      <a:pt x="132" y="23"/>
                      <a:pt x="132" y="23"/>
                    </a:cubicBezTo>
                    <a:cubicBezTo>
                      <a:pt x="132" y="23"/>
                      <a:pt x="132" y="23"/>
                      <a:pt x="132" y="23"/>
                    </a:cubicBezTo>
                    <a:cubicBezTo>
                      <a:pt x="131" y="23"/>
                      <a:pt x="131" y="23"/>
                      <a:pt x="131" y="23"/>
                    </a:cubicBezTo>
                    <a:cubicBezTo>
                      <a:pt x="131" y="23"/>
                      <a:pt x="131" y="23"/>
                      <a:pt x="131" y="23"/>
                    </a:cubicBezTo>
                    <a:cubicBezTo>
                      <a:pt x="130" y="22"/>
                      <a:pt x="130" y="22"/>
                      <a:pt x="130" y="22"/>
                    </a:cubicBezTo>
                    <a:cubicBezTo>
                      <a:pt x="130" y="22"/>
                      <a:pt x="130" y="22"/>
                      <a:pt x="130" y="22"/>
                    </a:cubicBezTo>
                    <a:cubicBezTo>
                      <a:pt x="130" y="22"/>
                      <a:pt x="130" y="22"/>
                      <a:pt x="130" y="22"/>
                    </a:cubicBezTo>
                    <a:cubicBezTo>
                      <a:pt x="129" y="22"/>
                      <a:pt x="129" y="22"/>
                      <a:pt x="129" y="22"/>
                    </a:cubicBezTo>
                    <a:cubicBezTo>
                      <a:pt x="129" y="22"/>
                      <a:pt x="129" y="22"/>
                      <a:pt x="129" y="22"/>
                    </a:cubicBezTo>
                    <a:cubicBezTo>
                      <a:pt x="128" y="23"/>
                      <a:pt x="128" y="23"/>
                      <a:pt x="128" y="23"/>
                    </a:cubicBezTo>
                    <a:cubicBezTo>
                      <a:pt x="128" y="23"/>
                      <a:pt x="128" y="23"/>
                      <a:pt x="128" y="23"/>
                    </a:cubicBezTo>
                    <a:cubicBezTo>
                      <a:pt x="129" y="24"/>
                      <a:pt x="129" y="24"/>
                      <a:pt x="129" y="24"/>
                    </a:cubicBezTo>
                    <a:cubicBezTo>
                      <a:pt x="129" y="24"/>
                      <a:pt x="129" y="24"/>
                      <a:pt x="129" y="24"/>
                    </a:cubicBezTo>
                    <a:cubicBezTo>
                      <a:pt x="129" y="25"/>
                      <a:pt x="129" y="25"/>
                      <a:pt x="129" y="25"/>
                    </a:cubicBezTo>
                    <a:cubicBezTo>
                      <a:pt x="128" y="24"/>
                      <a:pt x="128" y="24"/>
                      <a:pt x="128" y="24"/>
                    </a:cubicBezTo>
                    <a:cubicBezTo>
                      <a:pt x="128" y="24"/>
                      <a:pt x="128" y="24"/>
                      <a:pt x="128" y="24"/>
                    </a:cubicBezTo>
                    <a:cubicBezTo>
                      <a:pt x="128" y="25"/>
                      <a:pt x="128" y="25"/>
                      <a:pt x="128" y="25"/>
                    </a:cubicBezTo>
                    <a:cubicBezTo>
                      <a:pt x="128" y="25"/>
                      <a:pt x="128" y="25"/>
                      <a:pt x="128" y="25"/>
                    </a:cubicBezTo>
                    <a:cubicBezTo>
                      <a:pt x="128" y="25"/>
                      <a:pt x="128" y="25"/>
                      <a:pt x="128" y="25"/>
                    </a:cubicBezTo>
                    <a:cubicBezTo>
                      <a:pt x="128" y="25"/>
                      <a:pt x="128" y="25"/>
                      <a:pt x="128" y="25"/>
                    </a:cubicBezTo>
                    <a:cubicBezTo>
                      <a:pt x="129" y="25"/>
                      <a:pt x="129" y="25"/>
                      <a:pt x="129" y="25"/>
                    </a:cubicBezTo>
                    <a:cubicBezTo>
                      <a:pt x="129" y="26"/>
                      <a:pt x="129" y="26"/>
                      <a:pt x="129" y="26"/>
                    </a:cubicBezTo>
                    <a:cubicBezTo>
                      <a:pt x="129" y="26"/>
                      <a:pt x="129" y="26"/>
                      <a:pt x="129" y="26"/>
                    </a:cubicBezTo>
                    <a:cubicBezTo>
                      <a:pt x="129" y="26"/>
                      <a:pt x="129" y="26"/>
                      <a:pt x="129" y="26"/>
                    </a:cubicBezTo>
                    <a:cubicBezTo>
                      <a:pt x="129" y="26"/>
                      <a:pt x="129" y="26"/>
                      <a:pt x="129" y="26"/>
                    </a:cubicBezTo>
                    <a:cubicBezTo>
                      <a:pt x="128" y="26"/>
                      <a:pt x="128" y="26"/>
                      <a:pt x="128" y="26"/>
                    </a:cubicBezTo>
                    <a:cubicBezTo>
                      <a:pt x="128" y="26"/>
                      <a:pt x="128" y="26"/>
                      <a:pt x="128" y="26"/>
                    </a:cubicBezTo>
                    <a:cubicBezTo>
                      <a:pt x="128" y="26"/>
                      <a:pt x="128" y="26"/>
                      <a:pt x="128" y="26"/>
                    </a:cubicBezTo>
                    <a:cubicBezTo>
                      <a:pt x="128" y="27"/>
                      <a:pt x="128" y="27"/>
                      <a:pt x="128" y="27"/>
                    </a:cubicBezTo>
                    <a:cubicBezTo>
                      <a:pt x="128" y="27"/>
                      <a:pt x="128" y="27"/>
                      <a:pt x="128" y="27"/>
                    </a:cubicBezTo>
                    <a:cubicBezTo>
                      <a:pt x="128" y="27"/>
                      <a:pt x="128" y="27"/>
                      <a:pt x="128" y="27"/>
                    </a:cubicBezTo>
                    <a:cubicBezTo>
                      <a:pt x="128" y="28"/>
                      <a:pt x="128" y="28"/>
                      <a:pt x="128" y="28"/>
                    </a:cubicBezTo>
                    <a:cubicBezTo>
                      <a:pt x="128" y="28"/>
                      <a:pt x="128" y="28"/>
                      <a:pt x="128" y="28"/>
                    </a:cubicBezTo>
                    <a:cubicBezTo>
                      <a:pt x="128" y="28"/>
                      <a:pt x="128" y="28"/>
                      <a:pt x="128" y="28"/>
                    </a:cubicBezTo>
                    <a:cubicBezTo>
                      <a:pt x="128" y="28"/>
                      <a:pt x="128" y="28"/>
                      <a:pt x="128" y="28"/>
                    </a:cubicBezTo>
                    <a:cubicBezTo>
                      <a:pt x="129" y="28"/>
                      <a:pt x="129" y="28"/>
                      <a:pt x="129" y="28"/>
                    </a:cubicBezTo>
                    <a:cubicBezTo>
                      <a:pt x="130" y="29"/>
                      <a:pt x="130" y="29"/>
                      <a:pt x="130" y="29"/>
                    </a:cubicBezTo>
                    <a:cubicBezTo>
                      <a:pt x="130" y="29"/>
                      <a:pt x="130" y="29"/>
                      <a:pt x="130" y="29"/>
                    </a:cubicBezTo>
                    <a:cubicBezTo>
                      <a:pt x="130" y="29"/>
                      <a:pt x="130" y="29"/>
                      <a:pt x="130" y="29"/>
                    </a:cubicBezTo>
                    <a:cubicBezTo>
                      <a:pt x="130" y="28"/>
                      <a:pt x="130" y="28"/>
                      <a:pt x="130" y="28"/>
                    </a:cubicBezTo>
                    <a:cubicBezTo>
                      <a:pt x="131" y="28"/>
                      <a:pt x="131" y="28"/>
                      <a:pt x="131" y="28"/>
                    </a:cubicBezTo>
                    <a:cubicBezTo>
                      <a:pt x="131" y="29"/>
                      <a:pt x="131" y="29"/>
                      <a:pt x="131" y="29"/>
                    </a:cubicBezTo>
                    <a:cubicBezTo>
                      <a:pt x="131" y="29"/>
                      <a:pt x="131" y="29"/>
                      <a:pt x="131" y="29"/>
                    </a:cubicBezTo>
                    <a:cubicBezTo>
                      <a:pt x="131" y="29"/>
                      <a:pt x="131" y="29"/>
                      <a:pt x="131" y="29"/>
                    </a:cubicBezTo>
                    <a:cubicBezTo>
                      <a:pt x="131" y="29"/>
                      <a:pt x="131" y="29"/>
                      <a:pt x="131" y="29"/>
                    </a:cubicBezTo>
                    <a:cubicBezTo>
                      <a:pt x="131" y="28"/>
                      <a:pt x="131" y="28"/>
                      <a:pt x="131" y="28"/>
                    </a:cubicBezTo>
                    <a:cubicBezTo>
                      <a:pt x="131" y="27"/>
                      <a:pt x="131" y="27"/>
                      <a:pt x="131" y="27"/>
                    </a:cubicBezTo>
                    <a:cubicBezTo>
                      <a:pt x="132" y="27"/>
                      <a:pt x="132" y="27"/>
                      <a:pt x="132" y="27"/>
                    </a:cubicBezTo>
                    <a:cubicBezTo>
                      <a:pt x="132" y="26"/>
                      <a:pt x="132" y="26"/>
                      <a:pt x="132" y="26"/>
                    </a:cubicBezTo>
                    <a:cubicBezTo>
                      <a:pt x="132" y="26"/>
                      <a:pt x="132" y="26"/>
                      <a:pt x="132" y="26"/>
                    </a:cubicBezTo>
                    <a:cubicBezTo>
                      <a:pt x="132" y="26"/>
                      <a:pt x="132" y="26"/>
                      <a:pt x="132" y="26"/>
                    </a:cubicBezTo>
                    <a:cubicBezTo>
                      <a:pt x="132" y="27"/>
                      <a:pt x="132" y="27"/>
                      <a:pt x="132" y="27"/>
                    </a:cubicBezTo>
                    <a:cubicBezTo>
                      <a:pt x="132" y="28"/>
                      <a:pt x="132" y="28"/>
                      <a:pt x="132" y="28"/>
                    </a:cubicBezTo>
                    <a:cubicBezTo>
                      <a:pt x="132" y="28"/>
                      <a:pt x="132" y="28"/>
                      <a:pt x="132" y="28"/>
                    </a:cubicBezTo>
                    <a:cubicBezTo>
                      <a:pt x="132" y="29"/>
                      <a:pt x="132" y="29"/>
                      <a:pt x="132" y="29"/>
                    </a:cubicBezTo>
                    <a:cubicBezTo>
                      <a:pt x="132" y="29"/>
                      <a:pt x="132" y="29"/>
                      <a:pt x="132" y="29"/>
                    </a:cubicBezTo>
                    <a:cubicBezTo>
                      <a:pt x="132" y="30"/>
                      <a:pt x="132" y="30"/>
                      <a:pt x="132" y="30"/>
                    </a:cubicBezTo>
                    <a:cubicBezTo>
                      <a:pt x="132" y="30"/>
                      <a:pt x="132" y="30"/>
                      <a:pt x="132" y="30"/>
                    </a:cubicBezTo>
                    <a:close/>
                    <a:moveTo>
                      <a:pt x="133" y="11"/>
                    </a:moveTo>
                    <a:cubicBezTo>
                      <a:pt x="133" y="11"/>
                      <a:pt x="133" y="11"/>
                      <a:pt x="133" y="11"/>
                    </a:cubicBezTo>
                    <a:cubicBezTo>
                      <a:pt x="133" y="11"/>
                      <a:pt x="133" y="11"/>
                      <a:pt x="133" y="11"/>
                    </a:cubicBezTo>
                    <a:cubicBezTo>
                      <a:pt x="133" y="11"/>
                      <a:pt x="133" y="11"/>
                      <a:pt x="133" y="11"/>
                    </a:cubicBezTo>
                    <a:cubicBezTo>
                      <a:pt x="134" y="11"/>
                      <a:pt x="134" y="11"/>
                      <a:pt x="134" y="11"/>
                    </a:cubicBezTo>
                    <a:cubicBezTo>
                      <a:pt x="134" y="12"/>
                      <a:pt x="134" y="12"/>
                      <a:pt x="134" y="12"/>
                    </a:cubicBezTo>
                    <a:cubicBezTo>
                      <a:pt x="134" y="12"/>
                      <a:pt x="134" y="12"/>
                      <a:pt x="134" y="12"/>
                    </a:cubicBezTo>
                    <a:cubicBezTo>
                      <a:pt x="133" y="12"/>
                      <a:pt x="133" y="12"/>
                      <a:pt x="133" y="12"/>
                    </a:cubicBezTo>
                    <a:cubicBezTo>
                      <a:pt x="133" y="11"/>
                      <a:pt x="133" y="11"/>
                      <a:pt x="133" y="11"/>
                    </a:cubicBezTo>
                    <a:cubicBezTo>
                      <a:pt x="133" y="11"/>
                      <a:pt x="133" y="11"/>
                      <a:pt x="133" y="11"/>
                    </a:cubicBezTo>
                    <a:close/>
                    <a:moveTo>
                      <a:pt x="133" y="30"/>
                    </a:moveTo>
                    <a:cubicBezTo>
                      <a:pt x="133" y="29"/>
                      <a:pt x="133" y="29"/>
                      <a:pt x="133" y="29"/>
                    </a:cubicBezTo>
                    <a:cubicBezTo>
                      <a:pt x="134" y="29"/>
                      <a:pt x="134" y="29"/>
                      <a:pt x="134" y="29"/>
                    </a:cubicBezTo>
                    <a:cubicBezTo>
                      <a:pt x="134" y="29"/>
                      <a:pt x="134" y="29"/>
                      <a:pt x="134" y="29"/>
                    </a:cubicBezTo>
                    <a:cubicBezTo>
                      <a:pt x="134" y="29"/>
                      <a:pt x="134" y="29"/>
                      <a:pt x="134" y="29"/>
                    </a:cubicBezTo>
                    <a:cubicBezTo>
                      <a:pt x="134" y="29"/>
                      <a:pt x="134" y="29"/>
                      <a:pt x="134" y="29"/>
                    </a:cubicBezTo>
                    <a:cubicBezTo>
                      <a:pt x="134" y="29"/>
                      <a:pt x="134" y="29"/>
                      <a:pt x="134" y="29"/>
                    </a:cubicBezTo>
                    <a:cubicBezTo>
                      <a:pt x="134" y="29"/>
                      <a:pt x="134" y="29"/>
                      <a:pt x="134" y="29"/>
                    </a:cubicBezTo>
                    <a:cubicBezTo>
                      <a:pt x="133" y="30"/>
                      <a:pt x="133" y="30"/>
                      <a:pt x="133" y="30"/>
                    </a:cubicBezTo>
                    <a:cubicBezTo>
                      <a:pt x="133" y="30"/>
                      <a:pt x="133" y="30"/>
                      <a:pt x="133" y="30"/>
                    </a:cubicBezTo>
                    <a:close/>
                    <a:moveTo>
                      <a:pt x="138" y="26"/>
                    </a:moveTo>
                    <a:cubicBezTo>
                      <a:pt x="138" y="25"/>
                      <a:pt x="138" y="25"/>
                      <a:pt x="138" y="25"/>
                    </a:cubicBezTo>
                    <a:cubicBezTo>
                      <a:pt x="138" y="25"/>
                      <a:pt x="138" y="25"/>
                      <a:pt x="138" y="25"/>
                    </a:cubicBezTo>
                    <a:cubicBezTo>
                      <a:pt x="139" y="25"/>
                      <a:pt x="139" y="25"/>
                      <a:pt x="139" y="25"/>
                    </a:cubicBezTo>
                    <a:cubicBezTo>
                      <a:pt x="139" y="25"/>
                      <a:pt x="139" y="25"/>
                      <a:pt x="139" y="25"/>
                    </a:cubicBezTo>
                    <a:cubicBezTo>
                      <a:pt x="140" y="25"/>
                      <a:pt x="140" y="25"/>
                      <a:pt x="140" y="25"/>
                    </a:cubicBezTo>
                    <a:cubicBezTo>
                      <a:pt x="139" y="26"/>
                      <a:pt x="139" y="26"/>
                      <a:pt x="139" y="26"/>
                    </a:cubicBezTo>
                    <a:cubicBezTo>
                      <a:pt x="139" y="25"/>
                      <a:pt x="139" y="25"/>
                      <a:pt x="139" y="25"/>
                    </a:cubicBezTo>
                    <a:cubicBezTo>
                      <a:pt x="138" y="26"/>
                      <a:pt x="138" y="26"/>
                      <a:pt x="138" y="26"/>
                    </a:cubicBezTo>
                    <a:cubicBezTo>
                      <a:pt x="138" y="26"/>
                      <a:pt x="138" y="26"/>
                      <a:pt x="138" y="26"/>
                    </a:cubicBezTo>
                    <a:cubicBezTo>
                      <a:pt x="138" y="26"/>
                      <a:pt x="138" y="26"/>
                      <a:pt x="138" y="26"/>
                    </a:cubicBezTo>
                    <a:cubicBezTo>
                      <a:pt x="138" y="26"/>
                      <a:pt x="138" y="26"/>
                      <a:pt x="138" y="26"/>
                    </a:cubicBezTo>
                    <a:close/>
                    <a:moveTo>
                      <a:pt x="169" y="1"/>
                    </a:moveTo>
                    <a:cubicBezTo>
                      <a:pt x="169" y="1"/>
                      <a:pt x="169" y="1"/>
                      <a:pt x="169" y="1"/>
                    </a:cubicBezTo>
                    <a:cubicBezTo>
                      <a:pt x="169" y="1"/>
                      <a:pt x="169" y="1"/>
                      <a:pt x="169" y="1"/>
                    </a:cubicBezTo>
                    <a:cubicBezTo>
                      <a:pt x="170" y="1"/>
                      <a:pt x="170" y="1"/>
                      <a:pt x="170" y="1"/>
                    </a:cubicBezTo>
                    <a:cubicBezTo>
                      <a:pt x="169" y="1"/>
                      <a:pt x="169" y="1"/>
                      <a:pt x="169" y="1"/>
                    </a:cubicBezTo>
                    <a:cubicBezTo>
                      <a:pt x="169" y="1"/>
                      <a:pt x="169" y="1"/>
                      <a:pt x="169" y="1"/>
                    </a:cubicBezTo>
                    <a:close/>
                    <a:moveTo>
                      <a:pt x="154" y="30"/>
                    </a:moveTo>
                    <a:cubicBezTo>
                      <a:pt x="154" y="31"/>
                      <a:pt x="154" y="31"/>
                      <a:pt x="154" y="31"/>
                    </a:cubicBezTo>
                    <a:cubicBezTo>
                      <a:pt x="154" y="31"/>
                      <a:pt x="154" y="31"/>
                      <a:pt x="154" y="31"/>
                    </a:cubicBezTo>
                    <a:cubicBezTo>
                      <a:pt x="154" y="31"/>
                      <a:pt x="154" y="31"/>
                      <a:pt x="154" y="31"/>
                    </a:cubicBezTo>
                    <a:cubicBezTo>
                      <a:pt x="154" y="31"/>
                      <a:pt x="154" y="31"/>
                      <a:pt x="154" y="31"/>
                    </a:cubicBezTo>
                    <a:cubicBezTo>
                      <a:pt x="154" y="30"/>
                      <a:pt x="154" y="30"/>
                      <a:pt x="154" y="30"/>
                    </a:cubicBezTo>
                    <a:cubicBezTo>
                      <a:pt x="154" y="30"/>
                      <a:pt x="154" y="30"/>
                      <a:pt x="154" y="30"/>
                    </a:cubicBezTo>
                    <a:close/>
                    <a:moveTo>
                      <a:pt x="146" y="35"/>
                    </a:moveTo>
                    <a:cubicBezTo>
                      <a:pt x="147" y="35"/>
                      <a:pt x="147" y="35"/>
                      <a:pt x="147" y="35"/>
                    </a:cubicBezTo>
                    <a:cubicBezTo>
                      <a:pt x="147" y="35"/>
                      <a:pt x="147" y="35"/>
                      <a:pt x="147" y="35"/>
                    </a:cubicBezTo>
                    <a:cubicBezTo>
                      <a:pt x="147" y="35"/>
                      <a:pt x="147" y="35"/>
                      <a:pt x="147" y="35"/>
                    </a:cubicBezTo>
                    <a:cubicBezTo>
                      <a:pt x="146" y="35"/>
                      <a:pt x="146" y="35"/>
                      <a:pt x="146" y="35"/>
                    </a:cubicBezTo>
                    <a:close/>
                    <a:moveTo>
                      <a:pt x="136" y="35"/>
                    </a:moveTo>
                    <a:cubicBezTo>
                      <a:pt x="136" y="34"/>
                      <a:pt x="136" y="34"/>
                      <a:pt x="136" y="34"/>
                    </a:cubicBezTo>
                    <a:cubicBezTo>
                      <a:pt x="136" y="34"/>
                      <a:pt x="136" y="34"/>
                      <a:pt x="136" y="34"/>
                    </a:cubicBezTo>
                    <a:cubicBezTo>
                      <a:pt x="136" y="34"/>
                      <a:pt x="136" y="34"/>
                      <a:pt x="136" y="34"/>
                    </a:cubicBezTo>
                    <a:cubicBezTo>
                      <a:pt x="136" y="34"/>
                      <a:pt x="136" y="34"/>
                      <a:pt x="136" y="34"/>
                    </a:cubicBezTo>
                    <a:cubicBezTo>
                      <a:pt x="136" y="35"/>
                      <a:pt x="136" y="35"/>
                      <a:pt x="136" y="35"/>
                    </a:cubicBezTo>
                    <a:cubicBezTo>
                      <a:pt x="136" y="35"/>
                      <a:pt x="136" y="35"/>
                      <a:pt x="136" y="35"/>
                    </a:cubicBezTo>
                    <a:cubicBezTo>
                      <a:pt x="136" y="35"/>
                      <a:pt x="136" y="35"/>
                      <a:pt x="136" y="35"/>
                    </a:cubicBezTo>
                    <a:close/>
                    <a:moveTo>
                      <a:pt x="133" y="41"/>
                    </a:moveTo>
                    <a:cubicBezTo>
                      <a:pt x="133" y="41"/>
                      <a:pt x="133" y="41"/>
                      <a:pt x="133" y="41"/>
                    </a:cubicBezTo>
                    <a:cubicBezTo>
                      <a:pt x="133" y="41"/>
                      <a:pt x="133" y="41"/>
                      <a:pt x="133" y="41"/>
                    </a:cubicBezTo>
                    <a:cubicBezTo>
                      <a:pt x="133" y="40"/>
                      <a:pt x="133" y="40"/>
                      <a:pt x="133" y="40"/>
                    </a:cubicBezTo>
                    <a:cubicBezTo>
                      <a:pt x="132" y="40"/>
                      <a:pt x="132" y="40"/>
                      <a:pt x="132" y="40"/>
                    </a:cubicBezTo>
                    <a:cubicBezTo>
                      <a:pt x="132" y="40"/>
                      <a:pt x="132" y="40"/>
                      <a:pt x="132" y="40"/>
                    </a:cubicBezTo>
                    <a:cubicBezTo>
                      <a:pt x="132" y="41"/>
                      <a:pt x="132" y="41"/>
                      <a:pt x="132" y="41"/>
                    </a:cubicBezTo>
                    <a:cubicBezTo>
                      <a:pt x="132" y="41"/>
                      <a:pt x="132" y="41"/>
                      <a:pt x="132" y="41"/>
                    </a:cubicBezTo>
                    <a:cubicBezTo>
                      <a:pt x="133" y="42"/>
                      <a:pt x="133" y="42"/>
                      <a:pt x="133" y="42"/>
                    </a:cubicBezTo>
                    <a:cubicBezTo>
                      <a:pt x="132" y="42"/>
                      <a:pt x="132" y="42"/>
                      <a:pt x="132" y="42"/>
                    </a:cubicBezTo>
                    <a:cubicBezTo>
                      <a:pt x="132" y="42"/>
                      <a:pt x="132" y="42"/>
                      <a:pt x="132" y="42"/>
                    </a:cubicBezTo>
                    <a:cubicBezTo>
                      <a:pt x="132" y="42"/>
                      <a:pt x="132" y="42"/>
                      <a:pt x="132" y="42"/>
                    </a:cubicBezTo>
                    <a:cubicBezTo>
                      <a:pt x="131" y="42"/>
                      <a:pt x="131" y="42"/>
                      <a:pt x="131" y="42"/>
                    </a:cubicBezTo>
                    <a:cubicBezTo>
                      <a:pt x="131" y="42"/>
                      <a:pt x="131" y="42"/>
                      <a:pt x="131" y="42"/>
                    </a:cubicBezTo>
                    <a:cubicBezTo>
                      <a:pt x="131" y="42"/>
                      <a:pt x="131" y="42"/>
                      <a:pt x="131" y="42"/>
                    </a:cubicBezTo>
                    <a:cubicBezTo>
                      <a:pt x="130" y="41"/>
                      <a:pt x="130" y="41"/>
                      <a:pt x="130" y="41"/>
                    </a:cubicBezTo>
                    <a:cubicBezTo>
                      <a:pt x="130" y="41"/>
                      <a:pt x="130" y="41"/>
                      <a:pt x="130" y="41"/>
                    </a:cubicBezTo>
                    <a:cubicBezTo>
                      <a:pt x="130" y="41"/>
                      <a:pt x="130" y="41"/>
                      <a:pt x="130" y="41"/>
                    </a:cubicBezTo>
                    <a:cubicBezTo>
                      <a:pt x="130" y="41"/>
                      <a:pt x="130" y="41"/>
                      <a:pt x="130" y="41"/>
                    </a:cubicBezTo>
                    <a:cubicBezTo>
                      <a:pt x="130" y="41"/>
                      <a:pt x="130" y="41"/>
                      <a:pt x="130" y="41"/>
                    </a:cubicBezTo>
                    <a:cubicBezTo>
                      <a:pt x="130" y="41"/>
                      <a:pt x="130" y="41"/>
                      <a:pt x="130" y="41"/>
                    </a:cubicBezTo>
                    <a:cubicBezTo>
                      <a:pt x="130" y="40"/>
                      <a:pt x="130" y="40"/>
                      <a:pt x="130" y="40"/>
                    </a:cubicBezTo>
                    <a:cubicBezTo>
                      <a:pt x="130" y="40"/>
                      <a:pt x="130" y="40"/>
                      <a:pt x="130" y="40"/>
                    </a:cubicBezTo>
                    <a:cubicBezTo>
                      <a:pt x="130" y="40"/>
                      <a:pt x="130" y="40"/>
                      <a:pt x="130" y="40"/>
                    </a:cubicBezTo>
                    <a:cubicBezTo>
                      <a:pt x="130" y="40"/>
                      <a:pt x="130" y="40"/>
                      <a:pt x="130" y="40"/>
                    </a:cubicBezTo>
                    <a:cubicBezTo>
                      <a:pt x="130" y="39"/>
                      <a:pt x="130" y="39"/>
                      <a:pt x="130" y="39"/>
                    </a:cubicBezTo>
                    <a:cubicBezTo>
                      <a:pt x="130" y="39"/>
                      <a:pt x="130" y="39"/>
                      <a:pt x="130" y="39"/>
                    </a:cubicBezTo>
                    <a:cubicBezTo>
                      <a:pt x="130" y="39"/>
                      <a:pt x="130" y="39"/>
                      <a:pt x="130" y="39"/>
                    </a:cubicBezTo>
                    <a:cubicBezTo>
                      <a:pt x="130" y="40"/>
                      <a:pt x="130" y="40"/>
                      <a:pt x="130" y="40"/>
                    </a:cubicBezTo>
                    <a:cubicBezTo>
                      <a:pt x="130" y="40"/>
                      <a:pt x="130" y="40"/>
                      <a:pt x="130" y="40"/>
                    </a:cubicBezTo>
                    <a:cubicBezTo>
                      <a:pt x="130" y="40"/>
                      <a:pt x="130" y="40"/>
                      <a:pt x="130" y="40"/>
                    </a:cubicBezTo>
                    <a:cubicBezTo>
                      <a:pt x="129" y="40"/>
                      <a:pt x="129" y="40"/>
                      <a:pt x="129" y="40"/>
                    </a:cubicBezTo>
                    <a:cubicBezTo>
                      <a:pt x="129" y="40"/>
                      <a:pt x="129" y="40"/>
                      <a:pt x="129" y="40"/>
                    </a:cubicBezTo>
                    <a:cubicBezTo>
                      <a:pt x="129" y="40"/>
                      <a:pt x="129" y="40"/>
                      <a:pt x="129" y="40"/>
                    </a:cubicBezTo>
                    <a:cubicBezTo>
                      <a:pt x="129" y="41"/>
                      <a:pt x="129" y="41"/>
                      <a:pt x="129" y="41"/>
                    </a:cubicBezTo>
                    <a:cubicBezTo>
                      <a:pt x="129" y="41"/>
                      <a:pt x="129" y="41"/>
                      <a:pt x="129" y="41"/>
                    </a:cubicBezTo>
                    <a:cubicBezTo>
                      <a:pt x="129" y="41"/>
                      <a:pt x="129" y="41"/>
                      <a:pt x="129" y="41"/>
                    </a:cubicBezTo>
                    <a:cubicBezTo>
                      <a:pt x="129" y="40"/>
                      <a:pt x="129" y="40"/>
                      <a:pt x="129" y="40"/>
                    </a:cubicBezTo>
                    <a:cubicBezTo>
                      <a:pt x="129" y="40"/>
                      <a:pt x="129" y="40"/>
                      <a:pt x="129" y="40"/>
                    </a:cubicBezTo>
                    <a:cubicBezTo>
                      <a:pt x="129" y="40"/>
                      <a:pt x="129" y="40"/>
                      <a:pt x="129" y="40"/>
                    </a:cubicBezTo>
                    <a:cubicBezTo>
                      <a:pt x="129" y="39"/>
                      <a:pt x="129" y="39"/>
                      <a:pt x="129" y="39"/>
                    </a:cubicBezTo>
                    <a:cubicBezTo>
                      <a:pt x="129" y="39"/>
                      <a:pt x="129" y="39"/>
                      <a:pt x="129" y="39"/>
                    </a:cubicBezTo>
                    <a:cubicBezTo>
                      <a:pt x="129" y="39"/>
                      <a:pt x="129" y="39"/>
                      <a:pt x="129" y="39"/>
                    </a:cubicBezTo>
                    <a:cubicBezTo>
                      <a:pt x="129" y="39"/>
                      <a:pt x="129" y="39"/>
                      <a:pt x="129" y="39"/>
                    </a:cubicBezTo>
                    <a:cubicBezTo>
                      <a:pt x="129" y="39"/>
                      <a:pt x="129" y="39"/>
                      <a:pt x="129" y="39"/>
                    </a:cubicBezTo>
                    <a:cubicBezTo>
                      <a:pt x="128" y="40"/>
                      <a:pt x="128" y="40"/>
                      <a:pt x="128" y="40"/>
                    </a:cubicBezTo>
                    <a:cubicBezTo>
                      <a:pt x="128" y="40"/>
                      <a:pt x="128" y="40"/>
                      <a:pt x="128" y="40"/>
                    </a:cubicBezTo>
                    <a:cubicBezTo>
                      <a:pt x="128" y="40"/>
                      <a:pt x="128" y="40"/>
                      <a:pt x="128" y="40"/>
                    </a:cubicBezTo>
                    <a:cubicBezTo>
                      <a:pt x="128" y="40"/>
                      <a:pt x="128" y="40"/>
                      <a:pt x="128" y="40"/>
                    </a:cubicBezTo>
                    <a:cubicBezTo>
                      <a:pt x="128" y="40"/>
                      <a:pt x="128" y="40"/>
                      <a:pt x="128" y="40"/>
                    </a:cubicBezTo>
                    <a:cubicBezTo>
                      <a:pt x="127" y="40"/>
                      <a:pt x="127" y="40"/>
                      <a:pt x="127" y="40"/>
                    </a:cubicBezTo>
                    <a:cubicBezTo>
                      <a:pt x="127" y="40"/>
                      <a:pt x="127" y="40"/>
                      <a:pt x="127" y="40"/>
                    </a:cubicBezTo>
                    <a:cubicBezTo>
                      <a:pt x="127" y="39"/>
                      <a:pt x="127" y="39"/>
                      <a:pt x="127" y="39"/>
                    </a:cubicBezTo>
                    <a:cubicBezTo>
                      <a:pt x="128" y="39"/>
                      <a:pt x="128" y="39"/>
                      <a:pt x="128" y="39"/>
                    </a:cubicBezTo>
                    <a:cubicBezTo>
                      <a:pt x="128" y="39"/>
                      <a:pt x="128" y="39"/>
                      <a:pt x="128" y="39"/>
                    </a:cubicBezTo>
                    <a:cubicBezTo>
                      <a:pt x="128" y="38"/>
                      <a:pt x="128" y="38"/>
                      <a:pt x="128" y="38"/>
                    </a:cubicBezTo>
                    <a:cubicBezTo>
                      <a:pt x="128" y="38"/>
                      <a:pt x="128" y="38"/>
                      <a:pt x="128" y="38"/>
                    </a:cubicBezTo>
                    <a:cubicBezTo>
                      <a:pt x="128" y="38"/>
                      <a:pt x="128" y="38"/>
                      <a:pt x="128" y="38"/>
                    </a:cubicBezTo>
                    <a:cubicBezTo>
                      <a:pt x="128" y="38"/>
                      <a:pt x="128" y="38"/>
                      <a:pt x="128" y="38"/>
                    </a:cubicBezTo>
                    <a:cubicBezTo>
                      <a:pt x="127" y="39"/>
                      <a:pt x="127" y="39"/>
                      <a:pt x="127" y="39"/>
                    </a:cubicBezTo>
                    <a:cubicBezTo>
                      <a:pt x="127" y="39"/>
                      <a:pt x="127" y="39"/>
                      <a:pt x="127" y="39"/>
                    </a:cubicBezTo>
                    <a:cubicBezTo>
                      <a:pt x="127" y="40"/>
                      <a:pt x="127" y="40"/>
                      <a:pt x="127" y="40"/>
                    </a:cubicBezTo>
                    <a:cubicBezTo>
                      <a:pt x="127" y="40"/>
                      <a:pt x="127" y="40"/>
                      <a:pt x="127" y="40"/>
                    </a:cubicBezTo>
                    <a:cubicBezTo>
                      <a:pt x="127" y="39"/>
                      <a:pt x="127" y="39"/>
                      <a:pt x="127" y="39"/>
                    </a:cubicBezTo>
                    <a:cubicBezTo>
                      <a:pt x="127" y="39"/>
                      <a:pt x="127" y="39"/>
                      <a:pt x="127" y="39"/>
                    </a:cubicBezTo>
                    <a:cubicBezTo>
                      <a:pt x="127" y="39"/>
                      <a:pt x="127" y="39"/>
                      <a:pt x="127" y="39"/>
                    </a:cubicBezTo>
                    <a:cubicBezTo>
                      <a:pt x="127" y="40"/>
                      <a:pt x="127" y="40"/>
                      <a:pt x="127" y="40"/>
                    </a:cubicBezTo>
                    <a:cubicBezTo>
                      <a:pt x="126" y="40"/>
                      <a:pt x="126" y="40"/>
                      <a:pt x="126" y="40"/>
                    </a:cubicBezTo>
                    <a:cubicBezTo>
                      <a:pt x="126" y="39"/>
                      <a:pt x="126" y="39"/>
                      <a:pt x="126" y="39"/>
                    </a:cubicBezTo>
                    <a:cubicBezTo>
                      <a:pt x="126" y="39"/>
                      <a:pt x="126" y="39"/>
                      <a:pt x="126" y="39"/>
                    </a:cubicBezTo>
                    <a:cubicBezTo>
                      <a:pt x="126" y="39"/>
                      <a:pt x="126" y="39"/>
                      <a:pt x="126" y="39"/>
                    </a:cubicBezTo>
                    <a:cubicBezTo>
                      <a:pt x="126" y="38"/>
                      <a:pt x="126" y="38"/>
                      <a:pt x="126" y="38"/>
                    </a:cubicBezTo>
                    <a:cubicBezTo>
                      <a:pt x="127" y="38"/>
                      <a:pt x="127" y="38"/>
                      <a:pt x="127" y="38"/>
                    </a:cubicBezTo>
                    <a:cubicBezTo>
                      <a:pt x="127" y="38"/>
                      <a:pt x="127" y="38"/>
                      <a:pt x="127" y="38"/>
                    </a:cubicBezTo>
                    <a:cubicBezTo>
                      <a:pt x="127" y="37"/>
                      <a:pt x="127" y="37"/>
                      <a:pt x="127" y="37"/>
                    </a:cubicBezTo>
                    <a:cubicBezTo>
                      <a:pt x="127" y="37"/>
                      <a:pt x="127" y="37"/>
                      <a:pt x="127" y="37"/>
                    </a:cubicBezTo>
                    <a:cubicBezTo>
                      <a:pt x="127" y="37"/>
                      <a:pt x="127" y="37"/>
                      <a:pt x="127" y="37"/>
                    </a:cubicBezTo>
                    <a:cubicBezTo>
                      <a:pt x="127" y="37"/>
                      <a:pt x="127" y="37"/>
                      <a:pt x="127" y="37"/>
                    </a:cubicBezTo>
                    <a:cubicBezTo>
                      <a:pt x="128" y="37"/>
                      <a:pt x="128" y="37"/>
                      <a:pt x="128" y="37"/>
                    </a:cubicBezTo>
                    <a:cubicBezTo>
                      <a:pt x="128" y="37"/>
                      <a:pt x="128" y="37"/>
                      <a:pt x="128" y="37"/>
                    </a:cubicBezTo>
                    <a:cubicBezTo>
                      <a:pt x="128" y="36"/>
                      <a:pt x="128" y="36"/>
                      <a:pt x="128" y="36"/>
                    </a:cubicBezTo>
                    <a:cubicBezTo>
                      <a:pt x="129" y="36"/>
                      <a:pt x="129" y="36"/>
                      <a:pt x="129" y="36"/>
                    </a:cubicBezTo>
                    <a:cubicBezTo>
                      <a:pt x="129" y="36"/>
                      <a:pt x="129" y="36"/>
                      <a:pt x="129" y="36"/>
                    </a:cubicBezTo>
                    <a:cubicBezTo>
                      <a:pt x="129" y="36"/>
                      <a:pt x="129" y="36"/>
                      <a:pt x="129" y="36"/>
                    </a:cubicBezTo>
                    <a:cubicBezTo>
                      <a:pt x="129" y="36"/>
                      <a:pt x="129" y="36"/>
                      <a:pt x="129" y="36"/>
                    </a:cubicBezTo>
                    <a:cubicBezTo>
                      <a:pt x="130" y="36"/>
                      <a:pt x="130" y="36"/>
                      <a:pt x="130" y="36"/>
                    </a:cubicBezTo>
                    <a:cubicBezTo>
                      <a:pt x="130" y="36"/>
                      <a:pt x="130" y="36"/>
                      <a:pt x="130" y="36"/>
                    </a:cubicBezTo>
                    <a:cubicBezTo>
                      <a:pt x="131" y="36"/>
                      <a:pt x="131" y="36"/>
                      <a:pt x="131" y="36"/>
                    </a:cubicBezTo>
                    <a:cubicBezTo>
                      <a:pt x="131" y="36"/>
                      <a:pt x="131" y="36"/>
                      <a:pt x="131" y="36"/>
                    </a:cubicBezTo>
                    <a:cubicBezTo>
                      <a:pt x="131" y="36"/>
                      <a:pt x="131" y="36"/>
                      <a:pt x="131" y="36"/>
                    </a:cubicBezTo>
                    <a:cubicBezTo>
                      <a:pt x="132" y="36"/>
                      <a:pt x="132" y="36"/>
                      <a:pt x="132" y="36"/>
                    </a:cubicBezTo>
                    <a:cubicBezTo>
                      <a:pt x="132" y="36"/>
                      <a:pt x="132" y="36"/>
                      <a:pt x="132" y="36"/>
                    </a:cubicBezTo>
                    <a:cubicBezTo>
                      <a:pt x="132" y="36"/>
                      <a:pt x="132" y="36"/>
                      <a:pt x="132" y="36"/>
                    </a:cubicBezTo>
                    <a:cubicBezTo>
                      <a:pt x="132" y="36"/>
                      <a:pt x="132" y="36"/>
                      <a:pt x="132" y="36"/>
                    </a:cubicBezTo>
                    <a:cubicBezTo>
                      <a:pt x="133" y="36"/>
                      <a:pt x="133" y="36"/>
                      <a:pt x="133" y="36"/>
                    </a:cubicBezTo>
                    <a:cubicBezTo>
                      <a:pt x="133" y="36"/>
                      <a:pt x="133" y="36"/>
                      <a:pt x="133" y="36"/>
                    </a:cubicBezTo>
                    <a:cubicBezTo>
                      <a:pt x="133" y="36"/>
                      <a:pt x="133" y="36"/>
                      <a:pt x="133" y="36"/>
                    </a:cubicBezTo>
                    <a:cubicBezTo>
                      <a:pt x="133" y="36"/>
                      <a:pt x="133" y="36"/>
                      <a:pt x="133" y="36"/>
                    </a:cubicBezTo>
                    <a:cubicBezTo>
                      <a:pt x="133" y="36"/>
                      <a:pt x="133" y="36"/>
                      <a:pt x="133" y="36"/>
                    </a:cubicBezTo>
                    <a:cubicBezTo>
                      <a:pt x="133" y="36"/>
                      <a:pt x="133" y="36"/>
                      <a:pt x="133" y="36"/>
                    </a:cubicBezTo>
                    <a:cubicBezTo>
                      <a:pt x="133" y="36"/>
                      <a:pt x="133" y="36"/>
                      <a:pt x="133" y="36"/>
                    </a:cubicBezTo>
                    <a:cubicBezTo>
                      <a:pt x="132" y="36"/>
                      <a:pt x="132" y="36"/>
                      <a:pt x="132" y="36"/>
                    </a:cubicBezTo>
                    <a:cubicBezTo>
                      <a:pt x="132" y="36"/>
                      <a:pt x="132" y="36"/>
                      <a:pt x="132" y="36"/>
                    </a:cubicBezTo>
                    <a:cubicBezTo>
                      <a:pt x="133" y="35"/>
                      <a:pt x="133" y="35"/>
                      <a:pt x="133" y="35"/>
                    </a:cubicBezTo>
                    <a:cubicBezTo>
                      <a:pt x="133" y="35"/>
                      <a:pt x="133" y="35"/>
                      <a:pt x="133" y="35"/>
                    </a:cubicBezTo>
                    <a:cubicBezTo>
                      <a:pt x="132" y="35"/>
                      <a:pt x="132" y="35"/>
                      <a:pt x="132" y="35"/>
                    </a:cubicBezTo>
                    <a:cubicBezTo>
                      <a:pt x="132" y="35"/>
                      <a:pt x="132" y="35"/>
                      <a:pt x="132" y="35"/>
                    </a:cubicBezTo>
                    <a:cubicBezTo>
                      <a:pt x="133" y="35"/>
                      <a:pt x="133" y="35"/>
                      <a:pt x="133" y="35"/>
                    </a:cubicBezTo>
                    <a:cubicBezTo>
                      <a:pt x="133" y="35"/>
                      <a:pt x="133" y="35"/>
                      <a:pt x="133" y="35"/>
                    </a:cubicBezTo>
                    <a:cubicBezTo>
                      <a:pt x="132" y="35"/>
                      <a:pt x="132" y="35"/>
                      <a:pt x="132" y="35"/>
                    </a:cubicBezTo>
                    <a:cubicBezTo>
                      <a:pt x="132" y="35"/>
                      <a:pt x="132" y="35"/>
                      <a:pt x="132" y="35"/>
                    </a:cubicBezTo>
                    <a:cubicBezTo>
                      <a:pt x="132" y="35"/>
                      <a:pt x="132" y="35"/>
                      <a:pt x="132" y="35"/>
                    </a:cubicBezTo>
                    <a:cubicBezTo>
                      <a:pt x="132" y="34"/>
                      <a:pt x="132" y="34"/>
                      <a:pt x="132" y="34"/>
                    </a:cubicBezTo>
                    <a:cubicBezTo>
                      <a:pt x="132" y="34"/>
                      <a:pt x="132" y="34"/>
                      <a:pt x="132" y="34"/>
                    </a:cubicBezTo>
                    <a:cubicBezTo>
                      <a:pt x="132" y="34"/>
                      <a:pt x="132" y="34"/>
                      <a:pt x="132" y="34"/>
                    </a:cubicBezTo>
                    <a:cubicBezTo>
                      <a:pt x="132" y="34"/>
                      <a:pt x="132" y="34"/>
                      <a:pt x="132" y="34"/>
                    </a:cubicBezTo>
                    <a:cubicBezTo>
                      <a:pt x="132" y="34"/>
                      <a:pt x="132" y="34"/>
                      <a:pt x="132" y="34"/>
                    </a:cubicBezTo>
                    <a:cubicBezTo>
                      <a:pt x="132" y="33"/>
                      <a:pt x="132" y="33"/>
                      <a:pt x="132" y="33"/>
                    </a:cubicBezTo>
                    <a:cubicBezTo>
                      <a:pt x="132" y="33"/>
                      <a:pt x="132" y="33"/>
                      <a:pt x="132" y="33"/>
                    </a:cubicBezTo>
                    <a:cubicBezTo>
                      <a:pt x="132" y="32"/>
                      <a:pt x="132" y="32"/>
                      <a:pt x="132" y="32"/>
                    </a:cubicBezTo>
                    <a:cubicBezTo>
                      <a:pt x="132" y="32"/>
                      <a:pt x="132" y="32"/>
                      <a:pt x="132" y="32"/>
                    </a:cubicBezTo>
                    <a:cubicBezTo>
                      <a:pt x="132" y="32"/>
                      <a:pt x="132" y="32"/>
                      <a:pt x="132" y="32"/>
                    </a:cubicBezTo>
                    <a:cubicBezTo>
                      <a:pt x="132" y="32"/>
                      <a:pt x="132" y="32"/>
                      <a:pt x="132" y="32"/>
                    </a:cubicBezTo>
                    <a:cubicBezTo>
                      <a:pt x="133" y="32"/>
                      <a:pt x="133" y="32"/>
                      <a:pt x="133" y="32"/>
                    </a:cubicBezTo>
                    <a:cubicBezTo>
                      <a:pt x="133" y="32"/>
                      <a:pt x="133" y="32"/>
                      <a:pt x="133" y="32"/>
                    </a:cubicBezTo>
                    <a:cubicBezTo>
                      <a:pt x="133" y="32"/>
                      <a:pt x="133" y="32"/>
                      <a:pt x="133" y="32"/>
                    </a:cubicBezTo>
                    <a:cubicBezTo>
                      <a:pt x="134" y="32"/>
                      <a:pt x="134" y="32"/>
                      <a:pt x="134" y="32"/>
                    </a:cubicBezTo>
                    <a:cubicBezTo>
                      <a:pt x="134" y="32"/>
                      <a:pt x="134" y="32"/>
                      <a:pt x="134" y="32"/>
                    </a:cubicBezTo>
                    <a:cubicBezTo>
                      <a:pt x="135" y="32"/>
                      <a:pt x="135" y="32"/>
                      <a:pt x="135" y="32"/>
                    </a:cubicBezTo>
                    <a:cubicBezTo>
                      <a:pt x="135" y="33"/>
                      <a:pt x="135" y="33"/>
                      <a:pt x="135" y="33"/>
                    </a:cubicBezTo>
                    <a:cubicBezTo>
                      <a:pt x="135" y="34"/>
                      <a:pt x="135" y="34"/>
                      <a:pt x="135" y="34"/>
                    </a:cubicBezTo>
                    <a:cubicBezTo>
                      <a:pt x="135" y="35"/>
                      <a:pt x="135" y="35"/>
                      <a:pt x="135" y="35"/>
                    </a:cubicBezTo>
                    <a:cubicBezTo>
                      <a:pt x="135" y="35"/>
                      <a:pt x="135" y="35"/>
                      <a:pt x="135" y="35"/>
                    </a:cubicBezTo>
                    <a:cubicBezTo>
                      <a:pt x="135" y="35"/>
                      <a:pt x="135" y="35"/>
                      <a:pt x="135" y="35"/>
                    </a:cubicBezTo>
                    <a:cubicBezTo>
                      <a:pt x="136" y="35"/>
                      <a:pt x="136" y="35"/>
                      <a:pt x="136" y="35"/>
                    </a:cubicBezTo>
                    <a:cubicBezTo>
                      <a:pt x="136" y="36"/>
                      <a:pt x="136" y="36"/>
                      <a:pt x="136" y="36"/>
                    </a:cubicBezTo>
                    <a:cubicBezTo>
                      <a:pt x="136" y="36"/>
                      <a:pt x="136" y="36"/>
                      <a:pt x="136" y="36"/>
                    </a:cubicBezTo>
                    <a:cubicBezTo>
                      <a:pt x="136" y="36"/>
                      <a:pt x="136" y="36"/>
                      <a:pt x="136" y="36"/>
                    </a:cubicBezTo>
                    <a:cubicBezTo>
                      <a:pt x="137" y="36"/>
                      <a:pt x="137" y="36"/>
                      <a:pt x="137" y="36"/>
                    </a:cubicBezTo>
                    <a:cubicBezTo>
                      <a:pt x="138" y="36"/>
                      <a:pt x="138" y="36"/>
                      <a:pt x="138" y="36"/>
                    </a:cubicBezTo>
                    <a:cubicBezTo>
                      <a:pt x="138" y="36"/>
                      <a:pt x="138" y="36"/>
                      <a:pt x="138" y="36"/>
                    </a:cubicBezTo>
                    <a:cubicBezTo>
                      <a:pt x="138" y="36"/>
                      <a:pt x="138" y="36"/>
                      <a:pt x="138" y="36"/>
                    </a:cubicBezTo>
                    <a:cubicBezTo>
                      <a:pt x="138" y="35"/>
                      <a:pt x="138" y="35"/>
                      <a:pt x="138" y="35"/>
                    </a:cubicBezTo>
                    <a:cubicBezTo>
                      <a:pt x="139" y="35"/>
                      <a:pt x="139" y="35"/>
                      <a:pt x="139" y="35"/>
                    </a:cubicBezTo>
                    <a:cubicBezTo>
                      <a:pt x="139" y="34"/>
                      <a:pt x="139" y="34"/>
                      <a:pt x="139" y="34"/>
                    </a:cubicBezTo>
                    <a:cubicBezTo>
                      <a:pt x="140" y="34"/>
                      <a:pt x="140" y="34"/>
                      <a:pt x="140" y="34"/>
                    </a:cubicBezTo>
                    <a:cubicBezTo>
                      <a:pt x="141" y="33"/>
                      <a:pt x="141" y="33"/>
                      <a:pt x="141" y="33"/>
                    </a:cubicBezTo>
                    <a:cubicBezTo>
                      <a:pt x="141" y="33"/>
                      <a:pt x="141" y="33"/>
                      <a:pt x="141" y="33"/>
                    </a:cubicBezTo>
                    <a:cubicBezTo>
                      <a:pt x="141" y="33"/>
                      <a:pt x="141" y="33"/>
                      <a:pt x="141" y="33"/>
                    </a:cubicBezTo>
                    <a:cubicBezTo>
                      <a:pt x="141" y="33"/>
                      <a:pt x="141" y="33"/>
                      <a:pt x="141" y="33"/>
                    </a:cubicBezTo>
                    <a:cubicBezTo>
                      <a:pt x="140" y="33"/>
                      <a:pt x="140" y="33"/>
                      <a:pt x="140" y="33"/>
                    </a:cubicBezTo>
                    <a:cubicBezTo>
                      <a:pt x="140" y="33"/>
                      <a:pt x="140" y="33"/>
                      <a:pt x="140" y="33"/>
                    </a:cubicBezTo>
                    <a:cubicBezTo>
                      <a:pt x="140" y="34"/>
                      <a:pt x="140" y="34"/>
                      <a:pt x="140" y="34"/>
                    </a:cubicBezTo>
                    <a:cubicBezTo>
                      <a:pt x="139" y="34"/>
                      <a:pt x="139" y="34"/>
                      <a:pt x="139" y="34"/>
                    </a:cubicBezTo>
                    <a:cubicBezTo>
                      <a:pt x="139" y="34"/>
                      <a:pt x="139" y="34"/>
                      <a:pt x="139" y="34"/>
                    </a:cubicBezTo>
                    <a:cubicBezTo>
                      <a:pt x="139" y="35"/>
                      <a:pt x="139" y="35"/>
                      <a:pt x="139" y="35"/>
                    </a:cubicBezTo>
                    <a:cubicBezTo>
                      <a:pt x="138" y="35"/>
                      <a:pt x="138" y="35"/>
                      <a:pt x="138" y="35"/>
                    </a:cubicBezTo>
                    <a:cubicBezTo>
                      <a:pt x="138" y="35"/>
                      <a:pt x="138" y="35"/>
                      <a:pt x="138" y="35"/>
                    </a:cubicBezTo>
                    <a:cubicBezTo>
                      <a:pt x="137" y="35"/>
                      <a:pt x="137" y="35"/>
                      <a:pt x="137" y="35"/>
                    </a:cubicBezTo>
                    <a:cubicBezTo>
                      <a:pt x="137" y="35"/>
                      <a:pt x="137" y="35"/>
                      <a:pt x="137" y="35"/>
                    </a:cubicBezTo>
                    <a:cubicBezTo>
                      <a:pt x="137" y="35"/>
                      <a:pt x="137" y="35"/>
                      <a:pt x="137" y="35"/>
                    </a:cubicBezTo>
                    <a:cubicBezTo>
                      <a:pt x="136" y="35"/>
                      <a:pt x="136" y="35"/>
                      <a:pt x="136" y="35"/>
                    </a:cubicBezTo>
                    <a:cubicBezTo>
                      <a:pt x="136" y="34"/>
                      <a:pt x="136" y="34"/>
                      <a:pt x="136" y="34"/>
                    </a:cubicBezTo>
                    <a:cubicBezTo>
                      <a:pt x="137" y="34"/>
                      <a:pt x="137" y="34"/>
                      <a:pt x="137" y="34"/>
                    </a:cubicBezTo>
                    <a:cubicBezTo>
                      <a:pt x="137" y="34"/>
                      <a:pt x="137" y="34"/>
                      <a:pt x="137" y="34"/>
                    </a:cubicBezTo>
                    <a:cubicBezTo>
                      <a:pt x="137" y="34"/>
                      <a:pt x="137" y="34"/>
                      <a:pt x="137" y="34"/>
                    </a:cubicBezTo>
                    <a:cubicBezTo>
                      <a:pt x="137" y="34"/>
                      <a:pt x="137" y="34"/>
                      <a:pt x="137" y="34"/>
                    </a:cubicBezTo>
                    <a:cubicBezTo>
                      <a:pt x="136" y="34"/>
                      <a:pt x="136" y="34"/>
                      <a:pt x="136" y="34"/>
                    </a:cubicBezTo>
                    <a:cubicBezTo>
                      <a:pt x="136" y="34"/>
                      <a:pt x="136" y="34"/>
                      <a:pt x="136" y="34"/>
                    </a:cubicBezTo>
                    <a:cubicBezTo>
                      <a:pt x="136" y="34"/>
                      <a:pt x="136" y="34"/>
                      <a:pt x="136" y="34"/>
                    </a:cubicBezTo>
                    <a:cubicBezTo>
                      <a:pt x="136" y="33"/>
                      <a:pt x="136" y="33"/>
                      <a:pt x="136" y="33"/>
                    </a:cubicBezTo>
                    <a:cubicBezTo>
                      <a:pt x="136" y="33"/>
                      <a:pt x="136" y="33"/>
                      <a:pt x="136" y="33"/>
                    </a:cubicBezTo>
                    <a:cubicBezTo>
                      <a:pt x="137" y="33"/>
                      <a:pt x="137" y="33"/>
                      <a:pt x="137" y="33"/>
                    </a:cubicBezTo>
                    <a:cubicBezTo>
                      <a:pt x="137" y="33"/>
                      <a:pt x="137" y="33"/>
                      <a:pt x="137" y="33"/>
                    </a:cubicBezTo>
                    <a:cubicBezTo>
                      <a:pt x="136" y="33"/>
                      <a:pt x="136" y="33"/>
                      <a:pt x="136" y="33"/>
                    </a:cubicBezTo>
                    <a:cubicBezTo>
                      <a:pt x="136" y="33"/>
                      <a:pt x="136" y="33"/>
                      <a:pt x="136" y="33"/>
                    </a:cubicBezTo>
                    <a:cubicBezTo>
                      <a:pt x="136" y="33"/>
                      <a:pt x="136" y="33"/>
                      <a:pt x="136" y="33"/>
                    </a:cubicBezTo>
                    <a:cubicBezTo>
                      <a:pt x="137" y="33"/>
                      <a:pt x="137" y="33"/>
                      <a:pt x="137" y="33"/>
                    </a:cubicBezTo>
                    <a:cubicBezTo>
                      <a:pt x="137" y="33"/>
                      <a:pt x="137" y="33"/>
                      <a:pt x="137" y="33"/>
                    </a:cubicBezTo>
                    <a:cubicBezTo>
                      <a:pt x="137" y="33"/>
                      <a:pt x="137" y="33"/>
                      <a:pt x="137" y="33"/>
                    </a:cubicBezTo>
                    <a:cubicBezTo>
                      <a:pt x="137" y="33"/>
                      <a:pt x="137" y="33"/>
                      <a:pt x="137" y="33"/>
                    </a:cubicBezTo>
                    <a:cubicBezTo>
                      <a:pt x="136" y="32"/>
                      <a:pt x="136" y="32"/>
                      <a:pt x="136" y="32"/>
                    </a:cubicBezTo>
                    <a:cubicBezTo>
                      <a:pt x="136" y="33"/>
                      <a:pt x="136" y="33"/>
                      <a:pt x="136" y="33"/>
                    </a:cubicBezTo>
                    <a:cubicBezTo>
                      <a:pt x="136" y="33"/>
                      <a:pt x="136" y="33"/>
                      <a:pt x="136" y="33"/>
                    </a:cubicBezTo>
                    <a:cubicBezTo>
                      <a:pt x="136" y="32"/>
                      <a:pt x="136" y="32"/>
                      <a:pt x="136" y="32"/>
                    </a:cubicBezTo>
                    <a:cubicBezTo>
                      <a:pt x="136" y="32"/>
                      <a:pt x="136" y="32"/>
                      <a:pt x="136" y="32"/>
                    </a:cubicBezTo>
                    <a:cubicBezTo>
                      <a:pt x="136" y="32"/>
                      <a:pt x="136" y="32"/>
                      <a:pt x="136" y="32"/>
                    </a:cubicBezTo>
                    <a:cubicBezTo>
                      <a:pt x="137" y="32"/>
                      <a:pt x="137" y="32"/>
                      <a:pt x="137" y="32"/>
                    </a:cubicBezTo>
                    <a:cubicBezTo>
                      <a:pt x="137" y="32"/>
                      <a:pt x="137" y="32"/>
                      <a:pt x="137" y="32"/>
                    </a:cubicBezTo>
                    <a:cubicBezTo>
                      <a:pt x="137" y="32"/>
                      <a:pt x="137" y="32"/>
                      <a:pt x="137" y="32"/>
                    </a:cubicBezTo>
                    <a:cubicBezTo>
                      <a:pt x="138" y="32"/>
                      <a:pt x="138" y="32"/>
                      <a:pt x="138" y="32"/>
                    </a:cubicBezTo>
                    <a:cubicBezTo>
                      <a:pt x="137" y="32"/>
                      <a:pt x="137" y="32"/>
                      <a:pt x="137" y="32"/>
                    </a:cubicBezTo>
                    <a:cubicBezTo>
                      <a:pt x="137" y="32"/>
                      <a:pt x="137" y="32"/>
                      <a:pt x="137" y="32"/>
                    </a:cubicBezTo>
                    <a:cubicBezTo>
                      <a:pt x="138" y="31"/>
                      <a:pt x="138" y="31"/>
                      <a:pt x="138" y="31"/>
                    </a:cubicBezTo>
                    <a:cubicBezTo>
                      <a:pt x="138" y="31"/>
                      <a:pt x="138" y="31"/>
                      <a:pt x="138" y="31"/>
                    </a:cubicBezTo>
                    <a:cubicBezTo>
                      <a:pt x="138" y="31"/>
                      <a:pt x="138" y="31"/>
                      <a:pt x="138" y="31"/>
                    </a:cubicBezTo>
                    <a:cubicBezTo>
                      <a:pt x="138" y="31"/>
                      <a:pt x="138" y="31"/>
                      <a:pt x="138" y="31"/>
                    </a:cubicBezTo>
                    <a:cubicBezTo>
                      <a:pt x="138" y="31"/>
                      <a:pt x="138" y="31"/>
                      <a:pt x="138" y="31"/>
                    </a:cubicBezTo>
                    <a:cubicBezTo>
                      <a:pt x="138" y="30"/>
                      <a:pt x="138" y="30"/>
                      <a:pt x="138" y="30"/>
                    </a:cubicBezTo>
                    <a:cubicBezTo>
                      <a:pt x="138" y="30"/>
                      <a:pt x="138" y="30"/>
                      <a:pt x="138" y="30"/>
                    </a:cubicBezTo>
                    <a:cubicBezTo>
                      <a:pt x="138" y="30"/>
                      <a:pt x="138" y="30"/>
                      <a:pt x="138" y="30"/>
                    </a:cubicBezTo>
                    <a:cubicBezTo>
                      <a:pt x="139" y="29"/>
                      <a:pt x="139" y="29"/>
                      <a:pt x="139" y="29"/>
                    </a:cubicBezTo>
                    <a:cubicBezTo>
                      <a:pt x="139" y="29"/>
                      <a:pt x="139" y="29"/>
                      <a:pt x="139" y="29"/>
                    </a:cubicBezTo>
                    <a:cubicBezTo>
                      <a:pt x="139" y="29"/>
                      <a:pt x="139" y="29"/>
                      <a:pt x="139" y="29"/>
                    </a:cubicBezTo>
                    <a:cubicBezTo>
                      <a:pt x="139" y="29"/>
                      <a:pt x="139" y="29"/>
                      <a:pt x="139" y="29"/>
                    </a:cubicBezTo>
                    <a:cubicBezTo>
                      <a:pt x="138" y="30"/>
                      <a:pt x="138" y="30"/>
                      <a:pt x="138" y="30"/>
                    </a:cubicBezTo>
                    <a:cubicBezTo>
                      <a:pt x="138" y="30"/>
                      <a:pt x="138" y="30"/>
                      <a:pt x="138" y="30"/>
                    </a:cubicBezTo>
                    <a:cubicBezTo>
                      <a:pt x="137" y="31"/>
                      <a:pt x="137" y="31"/>
                      <a:pt x="137" y="31"/>
                    </a:cubicBezTo>
                    <a:cubicBezTo>
                      <a:pt x="137" y="31"/>
                      <a:pt x="137" y="31"/>
                      <a:pt x="137" y="31"/>
                    </a:cubicBezTo>
                    <a:cubicBezTo>
                      <a:pt x="136" y="31"/>
                      <a:pt x="136" y="31"/>
                      <a:pt x="136" y="31"/>
                    </a:cubicBezTo>
                    <a:cubicBezTo>
                      <a:pt x="136" y="31"/>
                      <a:pt x="136" y="31"/>
                      <a:pt x="136" y="31"/>
                    </a:cubicBezTo>
                    <a:cubicBezTo>
                      <a:pt x="136" y="31"/>
                      <a:pt x="136" y="31"/>
                      <a:pt x="136" y="31"/>
                    </a:cubicBezTo>
                    <a:cubicBezTo>
                      <a:pt x="136" y="31"/>
                      <a:pt x="136" y="31"/>
                      <a:pt x="136" y="31"/>
                    </a:cubicBezTo>
                    <a:cubicBezTo>
                      <a:pt x="136" y="30"/>
                      <a:pt x="136" y="30"/>
                      <a:pt x="136" y="30"/>
                    </a:cubicBezTo>
                    <a:cubicBezTo>
                      <a:pt x="136" y="30"/>
                      <a:pt x="136" y="30"/>
                      <a:pt x="136" y="30"/>
                    </a:cubicBezTo>
                    <a:cubicBezTo>
                      <a:pt x="136" y="30"/>
                      <a:pt x="136" y="30"/>
                      <a:pt x="136" y="30"/>
                    </a:cubicBezTo>
                    <a:cubicBezTo>
                      <a:pt x="135" y="30"/>
                      <a:pt x="135" y="30"/>
                      <a:pt x="135" y="30"/>
                    </a:cubicBezTo>
                    <a:cubicBezTo>
                      <a:pt x="135" y="31"/>
                      <a:pt x="135" y="31"/>
                      <a:pt x="135" y="31"/>
                    </a:cubicBezTo>
                    <a:cubicBezTo>
                      <a:pt x="135" y="31"/>
                      <a:pt x="135" y="31"/>
                      <a:pt x="135" y="31"/>
                    </a:cubicBezTo>
                    <a:cubicBezTo>
                      <a:pt x="134" y="31"/>
                      <a:pt x="134" y="31"/>
                      <a:pt x="134" y="31"/>
                    </a:cubicBezTo>
                    <a:cubicBezTo>
                      <a:pt x="134" y="30"/>
                      <a:pt x="134" y="30"/>
                      <a:pt x="134" y="30"/>
                    </a:cubicBezTo>
                    <a:cubicBezTo>
                      <a:pt x="134" y="30"/>
                      <a:pt x="134" y="30"/>
                      <a:pt x="134" y="30"/>
                    </a:cubicBezTo>
                    <a:cubicBezTo>
                      <a:pt x="134" y="30"/>
                      <a:pt x="134" y="30"/>
                      <a:pt x="134" y="30"/>
                    </a:cubicBezTo>
                    <a:cubicBezTo>
                      <a:pt x="134" y="30"/>
                      <a:pt x="134" y="30"/>
                      <a:pt x="134" y="30"/>
                    </a:cubicBezTo>
                    <a:cubicBezTo>
                      <a:pt x="134" y="30"/>
                      <a:pt x="134" y="30"/>
                      <a:pt x="134" y="30"/>
                    </a:cubicBezTo>
                    <a:cubicBezTo>
                      <a:pt x="134" y="29"/>
                      <a:pt x="134" y="29"/>
                      <a:pt x="134" y="29"/>
                    </a:cubicBezTo>
                    <a:cubicBezTo>
                      <a:pt x="135" y="29"/>
                      <a:pt x="135" y="29"/>
                      <a:pt x="135" y="29"/>
                    </a:cubicBezTo>
                    <a:cubicBezTo>
                      <a:pt x="135" y="29"/>
                      <a:pt x="135" y="29"/>
                      <a:pt x="135" y="29"/>
                    </a:cubicBezTo>
                    <a:cubicBezTo>
                      <a:pt x="135" y="29"/>
                      <a:pt x="135" y="29"/>
                      <a:pt x="135" y="29"/>
                    </a:cubicBezTo>
                    <a:cubicBezTo>
                      <a:pt x="136" y="28"/>
                      <a:pt x="136" y="28"/>
                      <a:pt x="136" y="28"/>
                    </a:cubicBezTo>
                    <a:cubicBezTo>
                      <a:pt x="136" y="28"/>
                      <a:pt x="136" y="28"/>
                      <a:pt x="136" y="28"/>
                    </a:cubicBezTo>
                    <a:cubicBezTo>
                      <a:pt x="136" y="28"/>
                      <a:pt x="136" y="28"/>
                      <a:pt x="136" y="28"/>
                    </a:cubicBezTo>
                    <a:cubicBezTo>
                      <a:pt x="136" y="27"/>
                      <a:pt x="136" y="27"/>
                      <a:pt x="136" y="27"/>
                    </a:cubicBezTo>
                    <a:cubicBezTo>
                      <a:pt x="137" y="27"/>
                      <a:pt x="137" y="27"/>
                      <a:pt x="137" y="27"/>
                    </a:cubicBezTo>
                    <a:cubicBezTo>
                      <a:pt x="137" y="27"/>
                      <a:pt x="137" y="27"/>
                      <a:pt x="137" y="27"/>
                    </a:cubicBezTo>
                    <a:cubicBezTo>
                      <a:pt x="138" y="26"/>
                      <a:pt x="138" y="26"/>
                      <a:pt x="138" y="26"/>
                    </a:cubicBezTo>
                    <a:cubicBezTo>
                      <a:pt x="139" y="27"/>
                      <a:pt x="139" y="27"/>
                      <a:pt x="139" y="27"/>
                    </a:cubicBezTo>
                    <a:cubicBezTo>
                      <a:pt x="139" y="26"/>
                      <a:pt x="139" y="26"/>
                      <a:pt x="139" y="26"/>
                    </a:cubicBezTo>
                    <a:cubicBezTo>
                      <a:pt x="139" y="26"/>
                      <a:pt x="139" y="26"/>
                      <a:pt x="139" y="26"/>
                    </a:cubicBezTo>
                    <a:cubicBezTo>
                      <a:pt x="140" y="26"/>
                      <a:pt x="140" y="26"/>
                      <a:pt x="140" y="26"/>
                    </a:cubicBezTo>
                    <a:cubicBezTo>
                      <a:pt x="140" y="26"/>
                      <a:pt x="140" y="26"/>
                      <a:pt x="140" y="26"/>
                    </a:cubicBezTo>
                    <a:cubicBezTo>
                      <a:pt x="140" y="26"/>
                      <a:pt x="140" y="26"/>
                      <a:pt x="140" y="26"/>
                    </a:cubicBezTo>
                    <a:cubicBezTo>
                      <a:pt x="141" y="27"/>
                      <a:pt x="141" y="27"/>
                      <a:pt x="141" y="27"/>
                    </a:cubicBezTo>
                    <a:cubicBezTo>
                      <a:pt x="141" y="27"/>
                      <a:pt x="141" y="27"/>
                      <a:pt x="141" y="27"/>
                    </a:cubicBezTo>
                    <a:cubicBezTo>
                      <a:pt x="142" y="27"/>
                      <a:pt x="142" y="27"/>
                      <a:pt x="142" y="27"/>
                    </a:cubicBezTo>
                    <a:cubicBezTo>
                      <a:pt x="142" y="28"/>
                      <a:pt x="142" y="28"/>
                      <a:pt x="142" y="28"/>
                    </a:cubicBezTo>
                    <a:cubicBezTo>
                      <a:pt x="142" y="28"/>
                      <a:pt x="142" y="28"/>
                      <a:pt x="142" y="28"/>
                    </a:cubicBezTo>
                    <a:cubicBezTo>
                      <a:pt x="142" y="28"/>
                      <a:pt x="142" y="28"/>
                      <a:pt x="142" y="28"/>
                    </a:cubicBezTo>
                    <a:cubicBezTo>
                      <a:pt x="143" y="29"/>
                      <a:pt x="143" y="29"/>
                      <a:pt x="143" y="29"/>
                    </a:cubicBezTo>
                    <a:cubicBezTo>
                      <a:pt x="143" y="28"/>
                      <a:pt x="143" y="28"/>
                      <a:pt x="143" y="28"/>
                    </a:cubicBezTo>
                    <a:cubicBezTo>
                      <a:pt x="143" y="28"/>
                      <a:pt x="143" y="28"/>
                      <a:pt x="143" y="28"/>
                    </a:cubicBezTo>
                    <a:cubicBezTo>
                      <a:pt x="143" y="28"/>
                      <a:pt x="143" y="28"/>
                      <a:pt x="143" y="28"/>
                    </a:cubicBezTo>
                    <a:cubicBezTo>
                      <a:pt x="143" y="28"/>
                      <a:pt x="143" y="28"/>
                      <a:pt x="143" y="28"/>
                    </a:cubicBezTo>
                    <a:cubicBezTo>
                      <a:pt x="143" y="28"/>
                      <a:pt x="143" y="28"/>
                      <a:pt x="143" y="28"/>
                    </a:cubicBezTo>
                    <a:cubicBezTo>
                      <a:pt x="143" y="28"/>
                      <a:pt x="143" y="28"/>
                      <a:pt x="143" y="28"/>
                    </a:cubicBezTo>
                    <a:cubicBezTo>
                      <a:pt x="143" y="27"/>
                      <a:pt x="143" y="27"/>
                      <a:pt x="143" y="27"/>
                    </a:cubicBezTo>
                    <a:cubicBezTo>
                      <a:pt x="144" y="27"/>
                      <a:pt x="144" y="27"/>
                      <a:pt x="144" y="27"/>
                    </a:cubicBezTo>
                    <a:cubicBezTo>
                      <a:pt x="144" y="28"/>
                      <a:pt x="144" y="28"/>
                      <a:pt x="144" y="28"/>
                    </a:cubicBezTo>
                    <a:cubicBezTo>
                      <a:pt x="144" y="27"/>
                      <a:pt x="144" y="27"/>
                      <a:pt x="144" y="27"/>
                    </a:cubicBezTo>
                    <a:cubicBezTo>
                      <a:pt x="144" y="27"/>
                      <a:pt x="144" y="27"/>
                      <a:pt x="144" y="27"/>
                    </a:cubicBezTo>
                    <a:cubicBezTo>
                      <a:pt x="145" y="27"/>
                      <a:pt x="145" y="27"/>
                      <a:pt x="145" y="27"/>
                    </a:cubicBezTo>
                    <a:cubicBezTo>
                      <a:pt x="145" y="26"/>
                      <a:pt x="145" y="26"/>
                      <a:pt x="145" y="26"/>
                    </a:cubicBezTo>
                    <a:cubicBezTo>
                      <a:pt x="144" y="26"/>
                      <a:pt x="144" y="26"/>
                      <a:pt x="144" y="26"/>
                    </a:cubicBezTo>
                    <a:cubicBezTo>
                      <a:pt x="144" y="27"/>
                      <a:pt x="144" y="27"/>
                      <a:pt x="144" y="27"/>
                    </a:cubicBezTo>
                    <a:cubicBezTo>
                      <a:pt x="144" y="27"/>
                      <a:pt x="144" y="27"/>
                      <a:pt x="144" y="27"/>
                    </a:cubicBezTo>
                    <a:cubicBezTo>
                      <a:pt x="144" y="27"/>
                      <a:pt x="144" y="27"/>
                      <a:pt x="144" y="27"/>
                    </a:cubicBezTo>
                    <a:cubicBezTo>
                      <a:pt x="143" y="27"/>
                      <a:pt x="143" y="27"/>
                      <a:pt x="143" y="27"/>
                    </a:cubicBezTo>
                    <a:cubicBezTo>
                      <a:pt x="142" y="27"/>
                      <a:pt x="142" y="27"/>
                      <a:pt x="142" y="27"/>
                    </a:cubicBezTo>
                    <a:cubicBezTo>
                      <a:pt x="142" y="27"/>
                      <a:pt x="142" y="27"/>
                      <a:pt x="142" y="27"/>
                    </a:cubicBezTo>
                    <a:cubicBezTo>
                      <a:pt x="142" y="27"/>
                      <a:pt x="142" y="27"/>
                      <a:pt x="142" y="27"/>
                    </a:cubicBezTo>
                    <a:cubicBezTo>
                      <a:pt x="141" y="27"/>
                      <a:pt x="141" y="27"/>
                      <a:pt x="141" y="27"/>
                    </a:cubicBezTo>
                    <a:cubicBezTo>
                      <a:pt x="140" y="26"/>
                      <a:pt x="140" y="26"/>
                      <a:pt x="140" y="26"/>
                    </a:cubicBezTo>
                    <a:cubicBezTo>
                      <a:pt x="140" y="25"/>
                      <a:pt x="140" y="25"/>
                      <a:pt x="140" y="25"/>
                    </a:cubicBezTo>
                    <a:cubicBezTo>
                      <a:pt x="141" y="25"/>
                      <a:pt x="141" y="25"/>
                      <a:pt x="141" y="25"/>
                    </a:cubicBezTo>
                    <a:cubicBezTo>
                      <a:pt x="141" y="25"/>
                      <a:pt x="141" y="25"/>
                      <a:pt x="141" y="25"/>
                    </a:cubicBezTo>
                    <a:cubicBezTo>
                      <a:pt x="141" y="25"/>
                      <a:pt x="141" y="25"/>
                      <a:pt x="141" y="25"/>
                    </a:cubicBezTo>
                    <a:cubicBezTo>
                      <a:pt x="141" y="26"/>
                      <a:pt x="141" y="26"/>
                      <a:pt x="141" y="26"/>
                    </a:cubicBezTo>
                    <a:cubicBezTo>
                      <a:pt x="142" y="25"/>
                      <a:pt x="142" y="25"/>
                      <a:pt x="142" y="25"/>
                    </a:cubicBezTo>
                    <a:cubicBezTo>
                      <a:pt x="142" y="25"/>
                      <a:pt x="142" y="25"/>
                      <a:pt x="142" y="25"/>
                    </a:cubicBezTo>
                    <a:cubicBezTo>
                      <a:pt x="141" y="25"/>
                      <a:pt x="141" y="25"/>
                      <a:pt x="141" y="25"/>
                    </a:cubicBezTo>
                    <a:cubicBezTo>
                      <a:pt x="141" y="25"/>
                      <a:pt x="141" y="25"/>
                      <a:pt x="141" y="25"/>
                    </a:cubicBezTo>
                    <a:cubicBezTo>
                      <a:pt x="141" y="24"/>
                      <a:pt x="141" y="24"/>
                      <a:pt x="141" y="24"/>
                    </a:cubicBezTo>
                    <a:cubicBezTo>
                      <a:pt x="142" y="23"/>
                      <a:pt x="142" y="23"/>
                      <a:pt x="142" y="23"/>
                    </a:cubicBezTo>
                    <a:cubicBezTo>
                      <a:pt x="142" y="23"/>
                      <a:pt x="142" y="23"/>
                      <a:pt x="142" y="23"/>
                    </a:cubicBezTo>
                    <a:cubicBezTo>
                      <a:pt x="142" y="22"/>
                      <a:pt x="142" y="22"/>
                      <a:pt x="142" y="22"/>
                    </a:cubicBezTo>
                    <a:cubicBezTo>
                      <a:pt x="142" y="21"/>
                      <a:pt x="142" y="21"/>
                      <a:pt x="142" y="21"/>
                    </a:cubicBezTo>
                    <a:cubicBezTo>
                      <a:pt x="142" y="21"/>
                      <a:pt x="142" y="21"/>
                      <a:pt x="142" y="21"/>
                    </a:cubicBezTo>
                    <a:cubicBezTo>
                      <a:pt x="141" y="20"/>
                      <a:pt x="141" y="20"/>
                      <a:pt x="141" y="20"/>
                    </a:cubicBezTo>
                    <a:cubicBezTo>
                      <a:pt x="141" y="20"/>
                      <a:pt x="141" y="20"/>
                      <a:pt x="141" y="20"/>
                    </a:cubicBezTo>
                    <a:cubicBezTo>
                      <a:pt x="141" y="20"/>
                      <a:pt x="141" y="20"/>
                      <a:pt x="141" y="20"/>
                    </a:cubicBezTo>
                    <a:cubicBezTo>
                      <a:pt x="142" y="20"/>
                      <a:pt x="142" y="20"/>
                      <a:pt x="142" y="20"/>
                    </a:cubicBezTo>
                    <a:cubicBezTo>
                      <a:pt x="142" y="19"/>
                      <a:pt x="142" y="19"/>
                      <a:pt x="142" y="19"/>
                    </a:cubicBezTo>
                    <a:cubicBezTo>
                      <a:pt x="142" y="20"/>
                      <a:pt x="142" y="20"/>
                      <a:pt x="142" y="20"/>
                    </a:cubicBezTo>
                    <a:cubicBezTo>
                      <a:pt x="142" y="20"/>
                      <a:pt x="142" y="20"/>
                      <a:pt x="142" y="20"/>
                    </a:cubicBezTo>
                    <a:cubicBezTo>
                      <a:pt x="143" y="20"/>
                      <a:pt x="143" y="20"/>
                      <a:pt x="143" y="20"/>
                    </a:cubicBezTo>
                    <a:cubicBezTo>
                      <a:pt x="143" y="20"/>
                      <a:pt x="143" y="20"/>
                      <a:pt x="143" y="20"/>
                    </a:cubicBezTo>
                    <a:cubicBezTo>
                      <a:pt x="143" y="20"/>
                      <a:pt x="143" y="20"/>
                      <a:pt x="143" y="20"/>
                    </a:cubicBezTo>
                    <a:cubicBezTo>
                      <a:pt x="142" y="19"/>
                      <a:pt x="142" y="19"/>
                      <a:pt x="142" y="19"/>
                    </a:cubicBezTo>
                    <a:cubicBezTo>
                      <a:pt x="142" y="19"/>
                      <a:pt x="142" y="19"/>
                      <a:pt x="142" y="19"/>
                    </a:cubicBezTo>
                    <a:cubicBezTo>
                      <a:pt x="142" y="19"/>
                      <a:pt x="142" y="19"/>
                      <a:pt x="142" y="19"/>
                    </a:cubicBezTo>
                    <a:cubicBezTo>
                      <a:pt x="142" y="19"/>
                      <a:pt x="142" y="19"/>
                      <a:pt x="142" y="19"/>
                    </a:cubicBezTo>
                    <a:cubicBezTo>
                      <a:pt x="142" y="18"/>
                      <a:pt x="142" y="18"/>
                      <a:pt x="142" y="18"/>
                    </a:cubicBezTo>
                    <a:cubicBezTo>
                      <a:pt x="143" y="17"/>
                      <a:pt x="143" y="17"/>
                      <a:pt x="143" y="17"/>
                    </a:cubicBezTo>
                    <a:cubicBezTo>
                      <a:pt x="144" y="17"/>
                      <a:pt x="144" y="17"/>
                      <a:pt x="144" y="17"/>
                    </a:cubicBezTo>
                    <a:cubicBezTo>
                      <a:pt x="144" y="17"/>
                      <a:pt x="144" y="17"/>
                      <a:pt x="144" y="17"/>
                    </a:cubicBezTo>
                    <a:cubicBezTo>
                      <a:pt x="144" y="17"/>
                      <a:pt x="144" y="17"/>
                      <a:pt x="144" y="17"/>
                    </a:cubicBezTo>
                    <a:cubicBezTo>
                      <a:pt x="145" y="18"/>
                      <a:pt x="145" y="18"/>
                      <a:pt x="145" y="18"/>
                    </a:cubicBezTo>
                    <a:cubicBezTo>
                      <a:pt x="145" y="18"/>
                      <a:pt x="145" y="18"/>
                      <a:pt x="145" y="18"/>
                    </a:cubicBezTo>
                    <a:cubicBezTo>
                      <a:pt x="146" y="18"/>
                      <a:pt x="146" y="18"/>
                      <a:pt x="146" y="18"/>
                    </a:cubicBezTo>
                    <a:cubicBezTo>
                      <a:pt x="146" y="19"/>
                      <a:pt x="146" y="19"/>
                      <a:pt x="146" y="19"/>
                    </a:cubicBezTo>
                    <a:cubicBezTo>
                      <a:pt x="147" y="19"/>
                      <a:pt x="147" y="19"/>
                      <a:pt x="147" y="19"/>
                    </a:cubicBezTo>
                    <a:cubicBezTo>
                      <a:pt x="147" y="20"/>
                      <a:pt x="147" y="20"/>
                      <a:pt x="147" y="20"/>
                    </a:cubicBezTo>
                    <a:cubicBezTo>
                      <a:pt x="147" y="21"/>
                      <a:pt x="147" y="21"/>
                      <a:pt x="147" y="21"/>
                    </a:cubicBezTo>
                    <a:cubicBezTo>
                      <a:pt x="147" y="22"/>
                      <a:pt x="147" y="22"/>
                      <a:pt x="147" y="22"/>
                    </a:cubicBezTo>
                    <a:cubicBezTo>
                      <a:pt x="147" y="22"/>
                      <a:pt x="147" y="22"/>
                      <a:pt x="147" y="22"/>
                    </a:cubicBezTo>
                    <a:cubicBezTo>
                      <a:pt x="147" y="22"/>
                      <a:pt x="147" y="22"/>
                      <a:pt x="147" y="22"/>
                    </a:cubicBezTo>
                    <a:cubicBezTo>
                      <a:pt x="147" y="22"/>
                      <a:pt x="147" y="22"/>
                      <a:pt x="147" y="22"/>
                    </a:cubicBezTo>
                    <a:cubicBezTo>
                      <a:pt x="148" y="22"/>
                      <a:pt x="148" y="22"/>
                      <a:pt x="148" y="22"/>
                    </a:cubicBezTo>
                    <a:cubicBezTo>
                      <a:pt x="148" y="22"/>
                      <a:pt x="148" y="22"/>
                      <a:pt x="148" y="22"/>
                    </a:cubicBezTo>
                    <a:cubicBezTo>
                      <a:pt x="148" y="22"/>
                      <a:pt x="148" y="22"/>
                      <a:pt x="148" y="22"/>
                    </a:cubicBezTo>
                    <a:cubicBezTo>
                      <a:pt x="148" y="22"/>
                      <a:pt x="148" y="22"/>
                      <a:pt x="148" y="22"/>
                    </a:cubicBezTo>
                    <a:cubicBezTo>
                      <a:pt x="149" y="22"/>
                      <a:pt x="149" y="22"/>
                      <a:pt x="149" y="22"/>
                    </a:cubicBezTo>
                    <a:cubicBezTo>
                      <a:pt x="148" y="22"/>
                      <a:pt x="148" y="22"/>
                      <a:pt x="148" y="22"/>
                    </a:cubicBezTo>
                    <a:cubicBezTo>
                      <a:pt x="148" y="22"/>
                      <a:pt x="148" y="22"/>
                      <a:pt x="148" y="22"/>
                    </a:cubicBezTo>
                    <a:cubicBezTo>
                      <a:pt x="148" y="21"/>
                      <a:pt x="148" y="21"/>
                      <a:pt x="148" y="21"/>
                    </a:cubicBezTo>
                    <a:cubicBezTo>
                      <a:pt x="147" y="21"/>
                      <a:pt x="147" y="21"/>
                      <a:pt x="147" y="21"/>
                    </a:cubicBezTo>
                    <a:cubicBezTo>
                      <a:pt x="147" y="21"/>
                      <a:pt x="147" y="21"/>
                      <a:pt x="147" y="21"/>
                    </a:cubicBezTo>
                    <a:cubicBezTo>
                      <a:pt x="148" y="21"/>
                      <a:pt x="148" y="21"/>
                      <a:pt x="148" y="21"/>
                    </a:cubicBezTo>
                    <a:cubicBezTo>
                      <a:pt x="148" y="20"/>
                      <a:pt x="148" y="20"/>
                      <a:pt x="148" y="20"/>
                    </a:cubicBezTo>
                    <a:cubicBezTo>
                      <a:pt x="148" y="19"/>
                      <a:pt x="148" y="19"/>
                      <a:pt x="148" y="19"/>
                    </a:cubicBezTo>
                    <a:cubicBezTo>
                      <a:pt x="147" y="18"/>
                      <a:pt x="147" y="18"/>
                      <a:pt x="147" y="18"/>
                    </a:cubicBezTo>
                    <a:cubicBezTo>
                      <a:pt x="148" y="18"/>
                      <a:pt x="148" y="18"/>
                      <a:pt x="148" y="18"/>
                    </a:cubicBezTo>
                    <a:cubicBezTo>
                      <a:pt x="148" y="18"/>
                      <a:pt x="148" y="18"/>
                      <a:pt x="148" y="18"/>
                    </a:cubicBezTo>
                    <a:cubicBezTo>
                      <a:pt x="149" y="18"/>
                      <a:pt x="149" y="18"/>
                      <a:pt x="149" y="18"/>
                    </a:cubicBezTo>
                    <a:cubicBezTo>
                      <a:pt x="149" y="18"/>
                      <a:pt x="149" y="18"/>
                      <a:pt x="149" y="18"/>
                    </a:cubicBezTo>
                    <a:cubicBezTo>
                      <a:pt x="150" y="18"/>
                      <a:pt x="150" y="18"/>
                      <a:pt x="150" y="18"/>
                    </a:cubicBezTo>
                    <a:cubicBezTo>
                      <a:pt x="150" y="18"/>
                      <a:pt x="150" y="18"/>
                      <a:pt x="150" y="18"/>
                    </a:cubicBezTo>
                    <a:cubicBezTo>
                      <a:pt x="151" y="18"/>
                      <a:pt x="151" y="18"/>
                      <a:pt x="151" y="18"/>
                    </a:cubicBezTo>
                    <a:cubicBezTo>
                      <a:pt x="152" y="18"/>
                      <a:pt x="152" y="18"/>
                      <a:pt x="152" y="18"/>
                    </a:cubicBezTo>
                    <a:cubicBezTo>
                      <a:pt x="152" y="18"/>
                      <a:pt x="152" y="18"/>
                      <a:pt x="152" y="18"/>
                    </a:cubicBezTo>
                    <a:cubicBezTo>
                      <a:pt x="153" y="19"/>
                      <a:pt x="153" y="19"/>
                      <a:pt x="153" y="19"/>
                    </a:cubicBezTo>
                    <a:cubicBezTo>
                      <a:pt x="154" y="19"/>
                      <a:pt x="154" y="19"/>
                      <a:pt x="154" y="19"/>
                    </a:cubicBezTo>
                    <a:cubicBezTo>
                      <a:pt x="154" y="19"/>
                      <a:pt x="154" y="19"/>
                      <a:pt x="154" y="19"/>
                    </a:cubicBezTo>
                    <a:cubicBezTo>
                      <a:pt x="154" y="19"/>
                      <a:pt x="154" y="19"/>
                      <a:pt x="154" y="19"/>
                    </a:cubicBezTo>
                    <a:cubicBezTo>
                      <a:pt x="154" y="19"/>
                      <a:pt x="154" y="19"/>
                      <a:pt x="154" y="19"/>
                    </a:cubicBezTo>
                    <a:cubicBezTo>
                      <a:pt x="154" y="18"/>
                      <a:pt x="154" y="18"/>
                      <a:pt x="154" y="18"/>
                    </a:cubicBezTo>
                    <a:cubicBezTo>
                      <a:pt x="153" y="18"/>
                      <a:pt x="153" y="18"/>
                      <a:pt x="153" y="18"/>
                    </a:cubicBezTo>
                    <a:cubicBezTo>
                      <a:pt x="153" y="18"/>
                      <a:pt x="153" y="18"/>
                      <a:pt x="153" y="18"/>
                    </a:cubicBezTo>
                    <a:cubicBezTo>
                      <a:pt x="153" y="18"/>
                      <a:pt x="153" y="18"/>
                      <a:pt x="153" y="18"/>
                    </a:cubicBezTo>
                    <a:cubicBezTo>
                      <a:pt x="153" y="18"/>
                      <a:pt x="153" y="18"/>
                      <a:pt x="153" y="18"/>
                    </a:cubicBezTo>
                    <a:cubicBezTo>
                      <a:pt x="153" y="18"/>
                      <a:pt x="153" y="18"/>
                      <a:pt x="153" y="18"/>
                    </a:cubicBezTo>
                    <a:cubicBezTo>
                      <a:pt x="154" y="18"/>
                      <a:pt x="154" y="18"/>
                      <a:pt x="154" y="18"/>
                    </a:cubicBezTo>
                    <a:cubicBezTo>
                      <a:pt x="155" y="17"/>
                      <a:pt x="155" y="17"/>
                      <a:pt x="155" y="17"/>
                    </a:cubicBezTo>
                    <a:cubicBezTo>
                      <a:pt x="156" y="17"/>
                      <a:pt x="156" y="17"/>
                      <a:pt x="156" y="17"/>
                    </a:cubicBezTo>
                    <a:cubicBezTo>
                      <a:pt x="157" y="18"/>
                      <a:pt x="157" y="18"/>
                      <a:pt x="157" y="18"/>
                    </a:cubicBezTo>
                    <a:cubicBezTo>
                      <a:pt x="157" y="18"/>
                      <a:pt x="157" y="18"/>
                      <a:pt x="157" y="18"/>
                    </a:cubicBezTo>
                    <a:cubicBezTo>
                      <a:pt x="158" y="18"/>
                      <a:pt x="158" y="18"/>
                      <a:pt x="158" y="18"/>
                    </a:cubicBezTo>
                    <a:cubicBezTo>
                      <a:pt x="158" y="18"/>
                      <a:pt x="158" y="18"/>
                      <a:pt x="158" y="18"/>
                    </a:cubicBezTo>
                    <a:cubicBezTo>
                      <a:pt x="158" y="17"/>
                      <a:pt x="158" y="17"/>
                      <a:pt x="158" y="17"/>
                    </a:cubicBezTo>
                    <a:cubicBezTo>
                      <a:pt x="158" y="17"/>
                      <a:pt x="158" y="17"/>
                      <a:pt x="158" y="17"/>
                    </a:cubicBezTo>
                    <a:cubicBezTo>
                      <a:pt x="157" y="17"/>
                      <a:pt x="157" y="17"/>
                      <a:pt x="157" y="17"/>
                    </a:cubicBezTo>
                    <a:cubicBezTo>
                      <a:pt x="157" y="17"/>
                      <a:pt x="157" y="17"/>
                      <a:pt x="157" y="17"/>
                    </a:cubicBezTo>
                    <a:cubicBezTo>
                      <a:pt x="157" y="17"/>
                      <a:pt x="157" y="17"/>
                      <a:pt x="157" y="17"/>
                    </a:cubicBezTo>
                    <a:cubicBezTo>
                      <a:pt x="156" y="17"/>
                      <a:pt x="156" y="17"/>
                      <a:pt x="156" y="17"/>
                    </a:cubicBezTo>
                    <a:cubicBezTo>
                      <a:pt x="156" y="17"/>
                      <a:pt x="156" y="17"/>
                      <a:pt x="156" y="17"/>
                    </a:cubicBezTo>
                    <a:cubicBezTo>
                      <a:pt x="155" y="17"/>
                      <a:pt x="155" y="17"/>
                      <a:pt x="155" y="17"/>
                    </a:cubicBezTo>
                    <a:cubicBezTo>
                      <a:pt x="155" y="17"/>
                      <a:pt x="155" y="17"/>
                      <a:pt x="155" y="17"/>
                    </a:cubicBezTo>
                    <a:cubicBezTo>
                      <a:pt x="155" y="16"/>
                      <a:pt x="155" y="16"/>
                      <a:pt x="155" y="16"/>
                    </a:cubicBezTo>
                    <a:cubicBezTo>
                      <a:pt x="155" y="16"/>
                      <a:pt x="155" y="16"/>
                      <a:pt x="155" y="16"/>
                    </a:cubicBezTo>
                    <a:cubicBezTo>
                      <a:pt x="156" y="16"/>
                      <a:pt x="156" y="16"/>
                      <a:pt x="156" y="16"/>
                    </a:cubicBezTo>
                    <a:cubicBezTo>
                      <a:pt x="156" y="15"/>
                      <a:pt x="156" y="15"/>
                      <a:pt x="156" y="15"/>
                    </a:cubicBezTo>
                    <a:cubicBezTo>
                      <a:pt x="157" y="15"/>
                      <a:pt x="157" y="15"/>
                      <a:pt x="157" y="15"/>
                    </a:cubicBezTo>
                    <a:cubicBezTo>
                      <a:pt x="158" y="14"/>
                      <a:pt x="158" y="14"/>
                      <a:pt x="158" y="14"/>
                    </a:cubicBezTo>
                    <a:cubicBezTo>
                      <a:pt x="158" y="14"/>
                      <a:pt x="158" y="14"/>
                      <a:pt x="158" y="14"/>
                    </a:cubicBezTo>
                    <a:cubicBezTo>
                      <a:pt x="159" y="14"/>
                      <a:pt x="159" y="14"/>
                      <a:pt x="159" y="14"/>
                    </a:cubicBezTo>
                    <a:cubicBezTo>
                      <a:pt x="159" y="13"/>
                      <a:pt x="159" y="13"/>
                      <a:pt x="159" y="13"/>
                    </a:cubicBezTo>
                    <a:cubicBezTo>
                      <a:pt x="158" y="14"/>
                      <a:pt x="158" y="14"/>
                      <a:pt x="158" y="14"/>
                    </a:cubicBezTo>
                    <a:cubicBezTo>
                      <a:pt x="157" y="14"/>
                      <a:pt x="157" y="14"/>
                      <a:pt x="157" y="14"/>
                    </a:cubicBezTo>
                    <a:cubicBezTo>
                      <a:pt x="156" y="15"/>
                      <a:pt x="156" y="15"/>
                      <a:pt x="156" y="15"/>
                    </a:cubicBezTo>
                    <a:cubicBezTo>
                      <a:pt x="156" y="15"/>
                      <a:pt x="156" y="15"/>
                      <a:pt x="156" y="15"/>
                    </a:cubicBezTo>
                    <a:cubicBezTo>
                      <a:pt x="156" y="15"/>
                      <a:pt x="156" y="15"/>
                      <a:pt x="156" y="15"/>
                    </a:cubicBezTo>
                    <a:cubicBezTo>
                      <a:pt x="156" y="15"/>
                      <a:pt x="156" y="15"/>
                      <a:pt x="156" y="15"/>
                    </a:cubicBezTo>
                    <a:cubicBezTo>
                      <a:pt x="156" y="15"/>
                      <a:pt x="156" y="15"/>
                      <a:pt x="156" y="15"/>
                    </a:cubicBezTo>
                    <a:cubicBezTo>
                      <a:pt x="155" y="15"/>
                      <a:pt x="155" y="15"/>
                      <a:pt x="155" y="15"/>
                    </a:cubicBezTo>
                    <a:cubicBezTo>
                      <a:pt x="155" y="15"/>
                      <a:pt x="155" y="15"/>
                      <a:pt x="155" y="15"/>
                    </a:cubicBezTo>
                    <a:cubicBezTo>
                      <a:pt x="154" y="16"/>
                      <a:pt x="154" y="16"/>
                      <a:pt x="154" y="16"/>
                    </a:cubicBezTo>
                    <a:cubicBezTo>
                      <a:pt x="155" y="16"/>
                      <a:pt x="155" y="16"/>
                      <a:pt x="155" y="16"/>
                    </a:cubicBezTo>
                    <a:cubicBezTo>
                      <a:pt x="155" y="16"/>
                      <a:pt x="155" y="16"/>
                      <a:pt x="155" y="16"/>
                    </a:cubicBezTo>
                    <a:cubicBezTo>
                      <a:pt x="154" y="17"/>
                      <a:pt x="154" y="17"/>
                      <a:pt x="154" y="17"/>
                    </a:cubicBezTo>
                    <a:cubicBezTo>
                      <a:pt x="154" y="17"/>
                      <a:pt x="154" y="17"/>
                      <a:pt x="154" y="17"/>
                    </a:cubicBezTo>
                    <a:cubicBezTo>
                      <a:pt x="152" y="17"/>
                      <a:pt x="152" y="17"/>
                      <a:pt x="152" y="17"/>
                    </a:cubicBezTo>
                    <a:cubicBezTo>
                      <a:pt x="152" y="17"/>
                      <a:pt x="152" y="17"/>
                      <a:pt x="152" y="17"/>
                    </a:cubicBezTo>
                    <a:cubicBezTo>
                      <a:pt x="151" y="17"/>
                      <a:pt x="151" y="17"/>
                      <a:pt x="151" y="17"/>
                    </a:cubicBezTo>
                    <a:cubicBezTo>
                      <a:pt x="150" y="17"/>
                      <a:pt x="150" y="17"/>
                      <a:pt x="150" y="17"/>
                    </a:cubicBezTo>
                    <a:cubicBezTo>
                      <a:pt x="149" y="17"/>
                      <a:pt x="149" y="17"/>
                      <a:pt x="149" y="17"/>
                    </a:cubicBezTo>
                    <a:cubicBezTo>
                      <a:pt x="149" y="17"/>
                      <a:pt x="149" y="17"/>
                      <a:pt x="149" y="17"/>
                    </a:cubicBezTo>
                    <a:cubicBezTo>
                      <a:pt x="149" y="17"/>
                      <a:pt x="149" y="17"/>
                      <a:pt x="149" y="17"/>
                    </a:cubicBezTo>
                    <a:cubicBezTo>
                      <a:pt x="148" y="16"/>
                      <a:pt x="148" y="16"/>
                      <a:pt x="148" y="16"/>
                    </a:cubicBezTo>
                    <a:cubicBezTo>
                      <a:pt x="149" y="16"/>
                      <a:pt x="149" y="16"/>
                      <a:pt x="149" y="16"/>
                    </a:cubicBezTo>
                    <a:cubicBezTo>
                      <a:pt x="150" y="16"/>
                      <a:pt x="150" y="16"/>
                      <a:pt x="150" y="16"/>
                    </a:cubicBezTo>
                    <a:cubicBezTo>
                      <a:pt x="150" y="16"/>
                      <a:pt x="150" y="16"/>
                      <a:pt x="150" y="16"/>
                    </a:cubicBezTo>
                    <a:cubicBezTo>
                      <a:pt x="151" y="16"/>
                      <a:pt x="151" y="16"/>
                      <a:pt x="151" y="16"/>
                    </a:cubicBezTo>
                    <a:cubicBezTo>
                      <a:pt x="151" y="15"/>
                      <a:pt x="151" y="15"/>
                      <a:pt x="151" y="15"/>
                    </a:cubicBezTo>
                    <a:cubicBezTo>
                      <a:pt x="151" y="15"/>
                      <a:pt x="151" y="15"/>
                      <a:pt x="151" y="15"/>
                    </a:cubicBezTo>
                    <a:cubicBezTo>
                      <a:pt x="150" y="16"/>
                      <a:pt x="150" y="16"/>
                      <a:pt x="150" y="16"/>
                    </a:cubicBezTo>
                    <a:cubicBezTo>
                      <a:pt x="150" y="15"/>
                      <a:pt x="150" y="15"/>
                      <a:pt x="150" y="15"/>
                    </a:cubicBezTo>
                    <a:cubicBezTo>
                      <a:pt x="149" y="16"/>
                      <a:pt x="149" y="16"/>
                      <a:pt x="149" y="16"/>
                    </a:cubicBezTo>
                    <a:cubicBezTo>
                      <a:pt x="149" y="16"/>
                      <a:pt x="149" y="16"/>
                      <a:pt x="149" y="16"/>
                    </a:cubicBezTo>
                    <a:cubicBezTo>
                      <a:pt x="149" y="15"/>
                      <a:pt x="149" y="15"/>
                      <a:pt x="149" y="15"/>
                    </a:cubicBezTo>
                    <a:cubicBezTo>
                      <a:pt x="149" y="15"/>
                      <a:pt x="149" y="15"/>
                      <a:pt x="149" y="15"/>
                    </a:cubicBezTo>
                    <a:cubicBezTo>
                      <a:pt x="149" y="15"/>
                      <a:pt x="149" y="15"/>
                      <a:pt x="149" y="15"/>
                    </a:cubicBezTo>
                    <a:cubicBezTo>
                      <a:pt x="148" y="15"/>
                      <a:pt x="148" y="15"/>
                      <a:pt x="148" y="15"/>
                    </a:cubicBezTo>
                    <a:cubicBezTo>
                      <a:pt x="148" y="16"/>
                      <a:pt x="148" y="16"/>
                      <a:pt x="148" y="16"/>
                    </a:cubicBezTo>
                    <a:cubicBezTo>
                      <a:pt x="148" y="16"/>
                      <a:pt x="148" y="16"/>
                      <a:pt x="148" y="16"/>
                    </a:cubicBezTo>
                    <a:cubicBezTo>
                      <a:pt x="147" y="16"/>
                      <a:pt x="147" y="16"/>
                      <a:pt x="147" y="16"/>
                    </a:cubicBezTo>
                    <a:cubicBezTo>
                      <a:pt x="146" y="16"/>
                      <a:pt x="146" y="16"/>
                      <a:pt x="146" y="16"/>
                    </a:cubicBezTo>
                    <a:cubicBezTo>
                      <a:pt x="145" y="16"/>
                      <a:pt x="145" y="16"/>
                      <a:pt x="145" y="16"/>
                    </a:cubicBezTo>
                    <a:cubicBezTo>
                      <a:pt x="145" y="16"/>
                      <a:pt x="145" y="16"/>
                      <a:pt x="145" y="16"/>
                    </a:cubicBezTo>
                    <a:cubicBezTo>
                      <a:pt x="145" y="15"/>
                      <a:pt x="145" y="15"/>
                      <a:pt x="145" y="15"/>
                    </a:cubicBezTo>
                    <a:cubicBezTo>
                      <a:pt x="144" y="15"/>
                      <a:pt x="144" y="15"/>
                      <a:pt x="144" y="15"/>
                    </a:cubicBezTo>
                    <a:cubicBezTo>
                      <a:pt x="144" y="15"/>
                      <a:pt x="144" y="15"/>
                      <a:pt x="144" y="15"/>
                    </a:cubicBezTo>
                    <a:cubicBezTo>
                      <a:pt x="144" y="15"/>
                      <a:pt x="144" y="15"/>
                      <a:pt x="144" y="15"/>
                    </a:cubicBezTo>
                    <a:cubicBezTo>
                      <a:pt x="144" y="14"/>
                      <a:pt x="144" y="14"/>
                      <a:pt x="144" y="14"/>
                    </a:cubicBezTo>
                    <a:cubicBezTo>
                      <a:pt x="145" y="14"/>
                      <a:pt x="145" y="14"/>
                      <a:pt x="145" y="14"/>
                    </a:cubicBezTo>
                    <a:cubicBezTo>
                      <a:pt x="145" y="14"/>
                      <a:pt x="145" y="14"/>
                      <a:pt x="145" y="14"/>
                    </a:cubicBezTo>
                    <a:cubicBezTo>
                      <a:pt x="146" y="13"/>
                      <a:pt x="146" y="13"/>
                      <a:pt x="146" y="13"/>
                    </a:cubicBezTo>
                    <a:cubicBezTo>
                      <a:pt x="146" y="13"/>
                      <a:pt x="146" y="13"/>
                      <a:pt x="146" y="13"/>
                    </a:cubicBezTo>
                    <a:cubicBezTo>
                      <a:pt x="146" y="13"/>
                      <a:pt x="146" y="13"/>
                      <a:pt x="146" y="13"/>
                    </a:cubicBezTo>
                    <a:cubicBezTo>
                      <a:pt x="147" y="13"/>
                      <a:pt x="147" y="13"/>
                      <a:pt x="147" y="13"/>
                    </a:cubicBezTo>
                    <a:cubicBezTo>
                      <a:pt x="148" y="13"/>
                      <a:pt x="148" y="13"/>
                      <a:pt x="148" y="13"/>
                    </a:cubicBezTo>
                    <a:cubicBezTo>
                      <a:pt x="148" y="13"/>
                      <a:pt x="148" y="13"/>
                      <a:pt x="148" y="13"/>
                    </a:cubicBezTo>
                    <a:cubicBezTo>
                      <a:pt x="148" y="13"/>
                      <a:pt x="148" y="13"/>
                      <a:pt x="148" y="13"/>
                    </a:cubicBezTo>
                    <a:cubicBezTo>
                      <a:pt x="149" y="13"/>
                      <a:pt x="149" y="13"/>
                      <a:pt x="149" y="13"/>
                    </a:cubicBezTo>
                    <a:cubicBezTo>
                      <a:pt x="150" y="13"/>
                      <a:pt x="150" y="13"/>
                      <a:pt x="150" y="13"/>
                    </a:cubicBezTo>
                    <a:cubicBezTo>
                      <a:pt x="150" y="13"/>
                      <a:pt x="150" y="13"/>
                      <a:pt x="150" y="13"/>
                    </a:cubicBezTo>
                    <a:cubicBezTo>
                      <a:pt x="151" y="13"/>
                      <a:pt x="151" y="13"/>
                      <a:pt x="151" y="13"/>
                    </a:cubicBezTo>
                    <a:cubicBezTo>
                      <a:pt x="151" y="13"/>
                      <a:pt x="151" y="13"/>
                      <a:pt x="151" y="13"/>
                    </a:cubicBezTo>
                    <a:cubicBezTo>
                      <a:pt x="151" y="13"/>
                      <a:pt x="151" y="13"/>
                      <a:pt x="151" y="13"/>
                    </a:cubicBezTo>
                    <a:cubicBezTo>
                      <a:pt x="150" y="13"/>
                      <a:pt x="150" y="13"/>
                      <a:pt x="150" y="13"/>
                    </a:cubicBezTo>
                    <a:cubicBezTo>
                      <a:pt x="149" y="13"/>
                      <a:pt x="149" y="13"/>
                      <a:pt x="149" y="13"/>
                    </a:cubicBezTo>
                    <a:cubicBezTo>
                      <a:pt x="149" y="12"/>
                      <a:pt x="149" y="12"/>
                      <a:pt x="149" y="12"/>
                    </a:cubicBezTo>
                    <a:cubicBezTo>
                      <a:pt x="148" y="12"/>
                      <a:pt x="148" y="12"/>
                      <a:pt x="148" y="12"/>
                    </a:cubicBezTo>
                    <a:cubicBezTo>
                      <a:pt x="147" y="12"/>
                      <a:pt x="147" y="12"/>
                      <a:pt x="147" y="12"/>
                    </a:cubicBezTo>
                    <a:cubicBezTo>
                      <a:pt x="146" y="12"/>
                      <a:pt x="146" y="12"/>
                      <a:pt x="146" y="12"/>
                    </a:cubicBezTo>
                    <a:cubicBezTo>
                      <a:pt x="146" y="12"/>
                      <a:pt x="146" y="12"/>
                      <a:pt x="146" y="12"/>
                    </a:cubicBezTo>
                    <a:cubicBezTo>
                      <a:pt x="146" y="12"/>
                      <a:pt x="146" y="12"/>
                      <a:pt x="146" y="12"/>
                    </a:cubicBezTo>
                    <a:cubicBezTo>
                      <a:pt x="145" y="13"/>
                      <a:pt x="145" y="13"/>
                      <a:pt x="145" y="13"/>
                    </a:cubicBezTo>
                    <a:cubicBezTo>
                      <a:pt x="145" y="13"/>
                      <a:pt x="145" y="13"/>
                      <a:pt x="145" y="13"/>
                    </a:cubicBezTo>
                    <a:cubicBezTo>
                      <a:pt x="144" y="14"/>
                      <a:pt x="144" y="14"/>
                      <a:pt x="144" y="14"/>
                    </a:cubicBezTo>
                    <a:cubicBezTo>
                      <a:pt x="143" y="14"/>
                      <a:pt x="143" y="14"/>
                      <a:pt x="143" y="14"/>
                    </a:cubicBezTo>
                    <a:cubicBezTo>
                      <a:pt x="143" y="14"/>
                      <a:pt x="143" y="14"/>
                      <a:pt x="143" y="14"/>
                    </a:cubicBezTo>
                    <a:cubicBezTo>
                      <a:pt x="143" y="14"/>
                      <a:pt x="143" y="14"/>
                      <a:pt x="143" y="14"/>
                    </a:cubicBezTo>
                    <a:cubicBezTo>
                      <a:pt x="142" y="14"/>
                      <a:pt x="142" y="14"/>
                      <a:pt x="142" y="14"/>
                    </a:cubicBezTo>
                    <a:cubicBezTo>
                      <a:pt x="142" y="14"/>
                      <a:pt x="142" y="14"/>
                      <a:pt x="142" y="14"/>
                    </a:cubicBezTo>
                    <a:cubicBezTo>
                      <a:pt x="142" y="13"/>
                      <a:pt x="142" y="13"/>
                      <a:pt x="142" y="13"/>
                    </a:cubicBezTo>
                    <a:cubicBezTo>
                      <a:pt x="142" y="13"/>
                      <a:pt x="142" y="13"/>
                      <a:pt x="142" y="13"/>
                    </a:cubicBezTo>
                    <a:cubicBezTo>
                      <a:pt x="142" y="12"/>
                      <a:pt x="142" y="12"/>
                      <a:pt x="142" y="12"/>
                    </a:cubicBezTo>
                    <a:cubicBezTo>
                      <a:pt x="141" y="12"/>
                      <a:pt x="141" y="12"/>
                      <a:pt x="141" y="12"/>
                    </a:cubicBezTo>
                    <a:cubicBezTo>
                      <a:pt x="141" y="11"/>
                      <a:pt x="141" y="11"/>
                      <a:pt x="141" y="11"/>
                    </a:cubicBezTo>
                    <a:cubicBezTo>
                      <a:pt x="142" y="11"/>
                      <a:pt x="142" y="11"/>
                      <a:pt x="142" y="11"/>
                    </a:cubicBezTo>
                    <a:cubicBezTo>
                      <a:pt x="142" y="11"/>
                      <a:pt x="142" y="11"/>
                      <a:pt x="142" y="11"/>
                    </a:cubicBezTo>
                    <a:cubicBezTo>
                      <a:pt x="142" y="11"/>
                      <a:pt x="142" y="11"/>
                      <a:pt x="142" y="11"/>
                    </a:cubicBezTo>
                    <a:cubicBezTo>
                      <a:pt x="143" y="11"/>
                      <a:pt x="143" y="11"/>
                      <a:pt x="143" y="11"/>
                    </a:cubicBezTo>
                    <a:cubicBezTo>
                      <a:pt x="144" y="11"/>
                      <a:pt x="144" y="11"/>
                      <a:pt x="144" y="11"/>
                    </a:cubicBezTo>
                    <a:cubicBezTo>
                      <a:pt x="145" y="12"/>
                      <a:pt x="145" y="12"/>
                      <a:pt x="145" y="12"/>
                    </a:cubicBezTo>
                    <a:cubicBezTo>
                      <a:pt x="145" y="12"/>
                      <a:pt x="145" y="12"/>
                      <a:pt x="145" y="12"/>
                    </a:cubicBezTo>
                    <a:cubicBezTo>
                      <a:pt x="145" y="12"/>
                      <a:pt x="145" y="12"/>
                      <a:pt x="145" y="12"/>
                    </a:cubicBezTo>
                    <a:cubicBezTo>
                      <a:pt x="146" y="12"/>
                      <a:pt x="146" y="12"/>
                      <a:pt x="146" y="12"/>
                    </a:cubicBezTo>
                    <a:cubicBezTo>
                      <a:pt x="146" y="12"/>
                      <a:pt x="146" y="12"/>
                      <a:pt x="146" y="12"/>
                    </a:cubicBezTo>
                    <a:cubicBezTo>
                      <a:pt x="147" y="12"/>
                      <a:pt x="147" y="12"/>
                      <a:pt x="147" y="12"/>
                    </a:cubicBezTo>
                    <a:cubicBezTo>
                      <a:pt x="147" y="12"/>
                      <a:pt x="147" y="12"/>
                      <a:pt x="147" y="12"/>
                    </a:cubicBezTo>
                    <a:cubicBezTo>
                      <a:pt x="147" y="12"/>
                      <a:pt x="147" y="12"/>
                      <a:pt x="147" y="12"/>
                    </a:cubicBezTo>
                    <a:cubicBezTo>
                      <a:pt x="147" y="11"/>
                      <a:pt x="147" y="11"/>
                      <a:pt x="147" y="11"/>
                    </a:cubicBezTo>
                    <a:cubicBezTo>
                      <a:pt x="148" y="11"/>
                      <a:pt x="148" y="11"/>
                      <a:pt x="148" y="11"/>
                    </a:cubicBezTo>
                    <a:cubicBezTo>
                      <a:pt x="149" y="11"/>
                      <a:pt x="149" y="11"/>
                      <a:pt x="149" y="11"/>
                    </a:cubicBezTo>
                    <a:cubicBezTo>
                      <a:pt x="149" y="11"/>
                      <a:pt x="149" y="11"/>
                      <a:pt x="149" y="11"/>
                    </a:cubicBezTo>
                    <a:cubicBezTo>
                      <a:pt x="149" y="11"/>
                      <a:pt x="149" y="11"/>
                      <a:pt x="149" y="11"/>
                    </a:cubicBezTo>
                    <a:cubicBezTo>
                      <a:pt x="149" y="11"/>
                      <a:pt x="149" y="11"/>
                      <a:pt x="149" y="11"/>
                    </a:cubicBezTo>
                    <a:cubicBezTo>
                      <a:pt x="149" y="11"/>
                      <a:pt x="149" y="11"/>
                      <a:pt x="149" y="11"/>
                    </a:cubicBezTo>
                    <a:cubicBezTo>
                      <a:pt x="148" y="11"/>
                      <a:pt x="148" y="11"/>
                      <a:pt x="148" y="11"/>
                    </a:cubicBezTo>
                    <a:cubicBezTo>
                      <a:pt x="148" y="11"/>
                      <a:pt x="148" y="11"/>
                      <a:pt x="148" y="11"/>
                    </a:cubicBezTo>
                    <a:cubicBezTo>
                      <a:pt x="147" y="11"/>
                      <a:pt x="147" y="11"/>
                      <a:pt x="147" y="11"/>
                    </a:cubicBezTo>
                    <a:cubicBezTo>
                      <a:pt x="146" y="11"/>
                      <a:pt x="146" y="11"/>
                      <a:pt x="146" y="11"/>
                    </a:cubicBezTo>
                    <a:cubicBezTo>
                      <a:pt x="146" y="12"/>
                      <a:pt x="146" y="12"/>
                      <a:pt x="146" y="12"/>
                    </a:cubicBezTo>
                    <a:cubicBezTo>
                      <a:pt x="145" y="11"/>
                      <a:pt x="145" y="11"/>
                      <a:pt x="145" y="11"/>
                    </a:cubicBezTo>
                    <a:cubicBezTo>
                      <a:pt x="145" y="12"/>
                      <a:pt x="145" y="12"/>
                      <a:pt x="145" y="12"/>
                    </a:cubicBezTo>
                    <a:cubicBezTo>
                      <a:pt x="145" y="12"/>
                      <a:pt x="145" y="12"/>
                      <a:pt x="145" y="12"/>
                    </a:cubicBezTo>
                    <a:cubicBezTo>
                      <a:pt x="144" y="11"/>
                      <a:pt x="144" y="11"/>
                      <a:pt x="144" y="11"/>
                    </a:cubicBezTo>
                    <a:cubicBezTo>
                      <a:pt x="144" y="11"/>
                      <a:pt x="144" y="11"/>
                      <a:pt x="144" y="11"/>
                    </a:cubicBezTo>
                    <a:cubicBezTo>
                      <a:pt x="144" y="11"/>
                      <a:pt x="144" y="11"/>
                      <a:pt x="144" y="11"/>
                    </a:cubicBezTo>
                    <a:cubicBezTo>
                      <a:pt x="143" y="11"/>
                      <a:pt x="143" y="11"/>
                      <a:pt x="143" y="11"/>
                    </a:cubicBezTo>
                    <a:cubicBezTo>
                      <a:pt x="143" y="11"/>
                      <a:pt x="143" y="11"/>
                      <a:pt x="143" y="11"/>
                    </a:cubicBezTo>
                    <a:cubicBezTo>
                      <a:pt x="142" y="11"/>
                      <a:pt x="142" y="11"/>
                      <a:pt x="142" y="11"/>
                    </a:cubicBezTo>
                    <a:cubicBezTo>
                      <a:pt x="142" y="11"/>
                      <a:pt x="142" y="11"/>
                      <a:pt x="142" y="11"/>
                    </a:cubicBezTo>
                    <a:cubicBezTo>
                      <a:pt x="142" y="10"/>
                      <a:pt x="142" y="10"/>
                      <a:pt x="142" y="10"/>
                    </a:cubicBezTo>
                    <a:cubicBezTo>
                      <a:pt x="142" y="10"/>
                      <a:pt x="142" y="10"/>
                      <a:pt x="142" y="10"/>
                    </a:cubicBezTo>
                    <a:cubicBezTo>
                      <a:pt x="142" y="10"/>
                      <a:pt x="142" y="10"/>
                      <a:pt x="142" y="10"/>
                    </a:cubicBezTo>
                    <a:cubicBezTo>
                      <a:pt x="142" y="9"/>
                      <a:pt x="142" y="9"/>
                      <a:pt x="142" y="9"/>
                    </a:cubicBezTo>
                    <a:cubicBezTo>
                      <a:pt x="142" y="9"/>
                      <a:pt x="142" y="9"/>
                      <a:pt x="142" y="9"/>
                    </a:cubicBezTo>
                    <a:cubicBezTo>
                      <a:pt x="143" y="10"/>
                      <a:pt x="143" y="10"/>
                      <a:pt x="143" y="10"/>
                    </a:cubicBezTo>
                    <a:cubicBezTo>
                      <a:pt x="143" y="10"/>
                      <a:pt x="143" y="10"/>
                      <a:pt x="143" y="10"/>
                    </a:cubicBezTo>
                    <a:cubicBezTo>
                      <a:pt x="144" y="10"/>
                      <a:pt x="144" y="10"/>
                      <a:pt x="144" y="10"/>
                    </a:cubicBezTo>
                    <a:cubicBezTo>
                      <a:pt x="143" y="9"/>
                      <a:pt x="143" y="9"/>
                      <a:pt x="143" y="9"/>
                    </a:cubicBezTo>
                    <a:cubicBezTo>
                      <a:pt x="143" y="9"/>
                      <a:pt x="143" y="9"/>
                      <a:pt x="143" y="9"/>
                    </a:cubicBezTo>
                    <a:cubicBezTo>
                      <a:pt x="143" y="9"/>
                      <a:pt x="143" y="9"/>
                      <a:pt x="143" y="9"/>
                    </a:cubicBezTo>
                    <a:cubicBezTo>
                      <a:pt x="143" y="9"/>
                      <a:pt x="143" y="9"/>
                      <a:pt x="143" y="9"/>
                    </a:cubicBezTo>
                    <a:cubicBezTo>
                      <a:pt x="143" y="9"/>
                      <a:pt x="143" y="9"/>
                      <a:pt x="143" y="9"/>
                    </a:cubicBezTo>
                    <a:cubicBezTo>
                      <a:pt x="144" y="8"/>
                      <a:pt x="144" y="8"/>
                      <a:pt x="144" y="8"/>
                    </a:cubicBezTo>
                    <a:cubicBezTo>
                      <a:pt x="145" y="8"/>
                      <a:pt x="145" y="8"/>
                      <a:pt x="145" y="8"/>
                    </a:cubicBezTo>
                    <a:cubicBezTo>
                      <a:pt x="145" y="8"/>
                      <a:pt x="145" y="8"/>
                      <a:pt x="145" y="8"/>
                    </a:cubicBezTo>
                    <a:cubicBezTo>
                      <a:pt x="145" y="8"/>
                      <a:pt x="145" y="8"/>
                      <a:pt x="145" y="8"/>
                    </a:cubicBezTo>
                    <a:cubicBezTo>
                      <a:pt x="145" y="8"/>
                      <a:pt x="145" y="8"/>
                      <a:pt x="145" y="8"/>
                    </a:cubicBezTo>
                    <a:cubicBezTo>
                      <a:pt x="146" y="8"/>
                      <a:pt x="146" y="8"/>
                      <a:pt x="146" y="8"/>
                    </a:cubicBezTo>
                    <a:cubicBezTo>
                      <a:pt x="146" y="8"/>
                      <a:pt x="146" y="8"/>
                      <a:pt x="146" y="8"/>
                    </a:cubicBezTo>
                    <a:cubicBezTo>
                      <a:pt x="146" y="8"/>
                      <a:pt x="146" y="8"/>
                      <a:pt x="146" y="8"/>
                    </a:cubicBezTo>
                    <a:cubicBezTo>
                      <a:pt x="145" y="8"/>
                      <a:pt x="145" y="8"/>
                      <a:pt x="145" y="8"/>
                    </a:cubicBezTo>
                    <a:cubicBezTo>
                      <a:pt x="144" y="8"/>
                      <a:pt x="144" y="8"/>
                      <a:pt x="144" y="8"/>
                    </a:cubicBezTo>
                    <a:cubicBezTo>
                      <a:pt x="143" y="8"/>
                      <a:pt x="143" y="8"/>
                      <a:pt x="143" y="8"/>
                    </a:cubicBezTo>
                    <a:cubicBezTo>
                      <a:pt x="143" y="8"/>
                      <a:pt x="143" y="8"/>
                      <a:pt x="143" y="8"/>
                    </a:cubicBezTo>
                    <a:cubicBezTo>
                      <a:pt x="143" y="8"/>
                      <a:pt x="143" y="8"/>
                      <a:pt x="143" y="8"/>
                    </a:cubicBezTo>
                    <a:cubicBezTo>
                      <a:pt x="142" y="8"/>
                      <a:pt x="142" y="8"/>
                      <a:pt x="142" y="8"/>
                    </a:cubicBezTo>
                    <a:cubicBezTo>
                      <a:pt x="142" y="8"/>
                      <a:pt x="142" y="8"/>
                      <a:pt x="142" y="8"/>
                    </a:cubicBezTo>
                    <a:cubicBezTo>
                      <a:pt x="142" y="8"/>
                      <a:pt x="142" y="8"/>
                      <a:pt x="142" y="8"/>
                    </a:cubicBezTo>
                    <a:cubicBezTo>
                      <a:pt x="143" y="7"/>
                      <a:pt x="143" y="7"/>
                      <a:pt x="143" y="7"/>
                    </a:cubicBezTo>
                    <a:cubicBezTo>
                      <a:pt x="143" y="7"/>
                      <a:pt x="143" y="7"/>
                      <a:pt x="143" y="7"/>
                    </a:cubicBezTo>
                    <a:cubicBezTo>
                      <a:pt x="144" y="7"/>
                      <a:pt x="144" y="7"/>
                      <a:pt x="144" y="7"/>
                    </a:cubicBezTo>
                    <a:cubicBezTo>
                      <a:pt x="144" y="7"/>
                      <a:pt x="144" y="7"/>
                      <a:pt x="144" y="7"/>
                    </a:cubicBezTo>
                    <a:cubicBezTo>
                      <a:pt x="144" y="7"/>
                      <a:pt x="144" y="7"/>
                      <a:pt x="144" y="7"/>
                    </a:cubicBezTo>
                    <a:cubicBezTo>
                      <a:pt x="144" y="7"/>
                      <a:pt x="144" y="7"/>
                      <a:pt x="144" y="7"/>
                    </a:cubicBezTo>
                    <a:cubicBezTo>
                      <a:pt x="144" y="6"/>
                      <a:pt x="144" y="6"/>
                      <a:pt x="144" y="6"/>
                    </a:cubicBezTo>
                    <a:cubicBezTo>
                      <a:pt x="144" y="6"/>
                      <a:pt x="144" y="6"/>
                      <a:pt x="144" y="6"/>
                    </a:cubicBezTo>
                    <a:cubicBezTo>
                      <a:pt x="144" y="6"/>
                      <a:pt x="144" y="6"/>
                      <a:pt x="144" y="6"/>
                    </a:cubicBezTo>
                    <a:cubicBezTo>
                      <a:pt x="143" y="7"/>
                      <a:pt x="143" y="7"/>
                      <a:pt x="143" y="7"/>
                    </a:cubicBezTo>
                    <a:cubicBezTo>
                      <a:pt x="143" y="6"/>
                      <a:pt x="143" y="6"/>
                      <a:pt x="143" y="6"/>
                    </a:cubicBezTo>
                    <a:cubicBezTo>
                      <a:pt x="143" y="6"/>
                      <a:pt x="143" y="6"/>
                      <a:pt x="143" y="6"/>
                    </a:cubicBezTo>
                    <a:cubicBezTo>
                      <a:pt x="143" y="6"/>
                      <a:pt x="143" y="6"/>
                      <a:pt x="143" y="6"/>
                    </a:cubicBezTo>
                    <a:cubicBezTo>
                      <a:pt x="142" y="7"/>
                      <a:pt x="142" y="7"/>
                      <a:pt x="142" y="7"/>
                    </a:cubicBezTo>
                    <a:cubicBezTo>
                      <a:pt x="142" y="7"/>
                      <a:pt x="142" y="7"/>
                      <a:pt x="142" y="7"/>
                    </a:cubicBezTo>
                    <a:cubicBezTo>
                      <a:pt x="142" y="7"/>
                      <a:pt x="142" y="7"/>
                      <a:pt x="142" y="7"/>
                    </a:cubicBezTo>
                    <a:cubicBezTo>
                      <a:pt x="142" y="7"/>
                      <a:pt x="142" y="7"/>
                      <a:pt x="142" y="7"/>
                    </a:cubicBezTo>
                    <a:cubicBezTo>
                      <a:pt x="142" y="7"/>
                      <a:pt x="142" y="7"/>
                      <a:pt x="142" y="7"/>
                    </a:cubicBezTo>
                    <a:cubicBezTo>
                      <a:pt x="142" y="6"/>
                      <a:pt x="142" y="6"/>
                      <a:pt x="142" y="6"/>
                    </a:cubicBezTo>
                    <a:cubicBezTo>
                      <a:pt x="142" y="6"/>
                      <a:pt x="142" y="6"/>
                      <a:pt x="142" y="6"/>
                    </a:cubicBezTo>
                    <a:cubicBezTo>
                      <a:pt x="141" y="6"/>
                      <a:pt x="141" y="6"/>
                      <a:pt x="141" y="6"/>
                    </a:cubicBezTo>
                    <a:cubicBezTo>
                      <a:pt x="142" y="6"/>
                      <a:pt x="142" y="6"/>
                      <a:pt x="142" y="6"/>
                    </a:cubicBezTo>
                    <a:cubicBezTo>
                      <a:pt x="142" y="6"/>
                      <a:pt x="142" y="6"/>
                      <a:pt x="142" y="6"/>
                    </a:cubicBezTo>
                    <a:cubicBezTo>
                      <a:pt x="142" y="6"/>
                      <a:pt x="142" y="6"/>
                      <a:pt x="142" y="6"/>
                    </a:cubicBezTo>
                    <a:cubicBezTo>
                      <a:pt x="142" y="5"/>
                      <a:pt x="142" y="5"/>
                      <a:pt x="142" y="5"/>
                    </a:cubicBezTo>
                    <a:cubicBezTo>
                      <a:pt x="143" y="5"/>
                      <a:pt x="143" y="5"/>
                      <a:pt x="143" y="5"/>
                    </a:cubicBezTo>
                    <a:cubicBezTo>
                      <a:pt x="143" y="5"/>
                      <a:pt x="143" y="5"/>
                      <a:pt x="143" y="5"/>
                    </a:cubicBezTo>
                    <a:cubicBezTo>
                      <a:pt x="143" y="5"/>
                      <a:pt x="143" y="5"/>
                      <a:pt x="143" y="5"/>
                    </a:cubicBezTo>
                    <a:cubicBezTo>
                      <a:pt x="144" y="5"/>
                      <a:pt x="144" y="5"/>
                      <a:pt x="144" y="5"/>
                    </a:cubicBezTo>
                    <a:cubicBezTo>
                      <a:pt x="144" y="5"/>
                      <a:pt x="144" y="5"/>
                      <a:pt x="144" y="5"/>
                    </a:cubicBezTo>
                    <a:cubicBezTo>
                      <a:pt x="145" y="4"/>
                      <a:pt x="145" y="4"/>
                      <a:pt x="145" y="4"/>
                    </a:cubicBezTo>
                    <a:cubicBezTo>
                      <a:pt x="145" y="4"/>
                      <a:pt x="145" y="4"/>
                      <a:pt x="145" y="4"/>
                    </a:cubicBezTo>
                    <a:cubicBezTo>
                      <a:pt x="146" y="4"/>
                      <a:pt x="146" y="4"/>
                      <a:pt x="146" y="4"/>
                    </a:cubicBezTo>
                    <a:cubicBezTo>
                      <a:pt x="146" y="5"/>
                      <a:pt x="146" y="5"/>
                      <a:pt x="146" y="5"/>
                    </a:cubicBezTo>
                    <a:cubicBezTo>
                      <a:pt x="146" y="5"/>
                      <a:pt x="146" y="5"/>
                      <a:pt x="146" y="5"/>
                    </a:cubicBezTo>
                    <a:cubicBezTo>
                      <a:pt x="146" y="6"/>
                      <a:pt x="146" y="6"/>
                      <a:pt x="146" y="6"/>
                    </a:cubicBezTo>
                    <a:cubicBezTo>
                      <a:pt x="146" y="6"/>
                      <a:pt x="146" y="6"/>
                      <a:pt x="146" y="6"/>
                    </a:cubicBezTo>
                    <a:cubicBezTo>
                      <a:pt x="146" y="5"/>
                      <a:pt x="146" y="5"/>
                      <a:pt x="146" y="5"/>
                    </a:cubicBezTo>
                    <a:cubicBezTo>
                      <a:pt x="146" y="5"/>
                      <a:pt x="146" y="5"/>
                      <a:pt x="146" y="5"/>
                    </a:cubicBezTo>
                    <a:cubicBezTo>
                      <a:pt x="147" y="5"/>
                      <a:pt x="147" y="5"/>
                      <a:pt x="147" y="5"/>
                    </a:cubicBezTo>
                    <a:cubicBezTo>
                      <a:pt x="146" y="5"/>
                      <a:pt x="146" y="5"/>
                      <a:pt x="146" y="5"/>
                    </a:cubicBezTo>
                    <a:cubicBezTo>
                      <a:pt x="146" y="6"/>
                      <a:pt x="146" y="6"/>
                      <a:pt x="146" y="6"/>
                    </a:cubicBezTo>
                    <a:cubicBezTo>
                      <a:pt x="147" y="5"/>
                      <a:pt x="147" y="5"/>
                      <a:pt x="147" y="5"/>
                    </a:cubicBezTo>
                    <a:cubicBezTo>
                      <a:pt x="147" y="5"/>
                      <a:pt x="147" y="5"/>
                      <a:pt x="147" y="5"/>
                    </a:cubicBezTo>
                    <a:cubicBezTo>
                      <a:pt x="147" y="5"/>
                      <a:pt x="147" y="5"/>
                      <a:pt x="147" y="5"/>
                    </a:cubicBezTo>
                    <a:cubicBezTo>
                      <a:pt x="147" y="5"/>
                      <a:pt x="147" y="5"/>
                      <a:pt x="147" y="5"/>
                    </a:cubicBezTo>
                    <a:cubicBezTo>
                      <a:pt x="147" y="4"/>
                      <a:pt x="147" y="4"/>
                      <a:pt x="147" y="4"/>
                    </a:cubicBezTo>
                    <a:cubicBezTo>
                      <a:pt x="147" y="4"/>
                      <a:pt x="147" y="4"/>
                      <a:pt x="147" y="4"/>
                    </a:cubicBezTo>
                    <a:cubicBezTo>
                      <a:pt x="148" y="4"/>
                      <a:pt x="148" y="4"/>
                      <a:pt x="148" y="4"/>
                    </a:cubicBezTo>
                    <a:cubicBezTo>
                      <a:pt x="148" y="4"/>
                      <a:pt x="148" y="4"/>
                      <a:pt x="148" y="4"/>
                    </a:cubicBezTo>
                    <a:cubicBezTo>
                      <a:pt x="148" y="4"/>
                      <a:pt x="148" y="4"/>
                      <a:pt x="148" y="4"/>
                    </a:cubicBezTo>
                    <a:cubicBezTo>
                      <a:pt x="148" y="5"/>
                      <a:pt x="148" y="5"/>
                      <a:pt x="148" y="5"/>
                    </a:cubicBezTo>
                    <a:cubicBezTo>
                      <a:pt x="148" y="5"/>
                      <a:pt x="148" y="5"/>
                      <a:pt x="148" y="5"/>
                    </a:cubicBezTo>
                    <a:cubicBezTo>
                      <a:pt x="148" y="5"/>
                      <a:pt x="148" y="5"/>
                      <a:pt x="148" y="5"/>
                    </a:cubicBezTo>
                    <a:cubicBezTo>
                      <a:pt x="148" y="6"/>
                      <a:pt x="148" y="6"/>
                      <a:pt x="148" y="6"/>
                    </a:cubicBezTo>
                    <a:cubicBezTo>
                      <a:pt x="148" y="6"/>
                      <a:pt x="148" y="6"/>
                      <a:pt x="148" y="6"/>
                    </a:cubicBezTo>
                    <a:cubicBezTo>
                      <a:pt x="148" y="6"/>
                      <a:pt x="148" y="6"/>
                      <a:pt x="148" y="6"/>
                    </a:cubicBezTo>
                    <a:cubicBezTo>
                      <a:pt x="149" y="6"/>
                      <a:pt x="149" y="6"/>
                      <a:pt x="149" y="6"/>
                    </a:cubicBezTo>
                    <a:cubicBezTo>
                      <a:pt x="149" y="6"/>
                      <a:pt x="149" y="6"/>
                      <a:pt x="149" y="6"/>
                    </a:cubicBezTo>
                    <a:cubicBezTo>
                      <a:pt x="149" y="6"/>
                      <a:pt x="149" y="6"/>
                      <a:pt x="149" y="6"/>
                    </a:cubicBezTo>
                    <a:cubicBezTo>
                      <a:pt x="149" y="6"/>
                      <a:pt x="149" y="6"/>
                      <a:pt x="149" y="6"/>
                    </a:cubicBezTo>
                    <a:cubicBezTo>
                      <a:pt x="149" y="5"/>
                      <a:pt x="149" y="5"/>
                      <a:pt x="149" y="5"/>
                    </a:cubicBezTo>
                    <a:cubicBezTo>
                      <a:pt x="149" y="5"/>
                      <a:pt x="149" y="5"/>
                      <a:pt x="149" y="5"/>
                    </a:cubicBezTo>
                    <a:cubicBezTo>
                      <a:pt x="150" y="5"/>
                      <a:pt x="150" y="5"/>
                      <a:pt x="150" y="5"/>
                    </a:cubicBezTo>
                    <a:cubicBezTo>
                      <a:pt x="150" y="5"/>
                      <a:pt x="150" y="5"/>
                      <a:pt x="150" y="5"/>
                    </a:cubicBezTo>
                    <a:cubicBezTo>
                      <a:pt x="150" y="6"/>
                      <a:pt x="150" y="6"/>
                      <a:pt x="150" y="6"/>
                    </a:cubicBezTo>
                    <a:cubicBezTo>
                      <a:pt x="150" y="6"/>
                      <a:pt x="150" y="6"/>
                      <a:pt x="150" y="6"/>
                    </a:cubicBezTo>
                    <a:cubicBezTo>
                      <a:pt x="150" y="6"/>
                      <a:pt x="150" y="6"/>
                      <a:pt x="150" y="6"/>
                    </a:cubicBezTo>
                    <a:cubicBezTo>
                      <a:pt x="150" y="7"/>
                      <a:pt x="150" y="7"/>
                      <a:pt x="150" y="7"/>
                    </a:cubicBezTo>
                    <a:cubicBezTo>
                      <a:pt x="150" y="6"/>
                      <a:pt x="150" y="6"/>
                      <a:pt x="150" y="6"/>
                    </a:cubicBezTo>
                    <a:cubicBezTo>
                      <a:pt x="150" y="6"/>
                      <a:pt x="150" y="6"/>
                      <a:pt x="150" y="6"/>
                    </a:cubicBezTo>
                    <a:cubicBezTo>
                      <a:pt x="151" y="6"/>
                      <a:pt x="151" y="6"/>
                      <a:pt x="151" y="6"/>
                    </a:cubicBezTo>
                    <a:cubicBezTo>
                      <a:pt x="151" y="6"/>
                      <a:pt x="151" y="6"/>
                      <a:pt x="151" y="6"/>
                    </a:cubicBezTo>
                    <a:cubicBezTo>
                      <a:pt x="151" y="6"/>
                      <a:pt x="151" y="6"/>
                      <a:pt x="151" y="6"/>
                    </a:cubicBezTo>
                    <a:cubicBezTo>
                      <a:pt x="151" y="6"/>
                      <a:pt x="151" y="6"/>
                      <a:pt x="151" y="6"/>
                    </a:cubicBezTo>
                    <a:cubicBezTo>
                      <a:pt x="151" y="6"/>
                      <a:pt x="151" y="6"/>
                      <a:pt x="151" y="6"/>
                    </a:cubicBezTo>
                    <a:cubicBezTo>
                      <a:pt x="151" y="7"/>
                      <a:pt x="151" y="7"/>
                      <a:pt x="151" y="7"/>
                    </a:cubicBezTo>
                    <a:cubicBezTo>
                      <a:pt x="151" y="6"/>
                      <a:pt x="151" y="6"/>
                      <a:pt x="151" y="6"/>
                    </a:cubicBezTo>
                    <a:cubicBezTo>
                      <a:pt x="151" y="6"/>
                      <a:pt x="151" y="6"/>
                      <a:pt x="151" y="6"/>
                    </a:cubicBezTo>
                    <a:cubicBezTo>
                      <a:pt x="151" y="7"/>
                      <a:pt x="151" y="7"/>
                      <a:pt x="151" y="7"/>
                    </a:cubicBezTo>
                    <a:cubicBezTo>
                      <a:pt x="152" y="7"/>
                      <a:pt x="152" y="7"/>
                      <a:pt x="152" y="7"/>
                    </a:cubicBezTo>
                    <a:cubicBezTo>
                      <a:pt x="152" y="6"/>
                      <a:pt x="152" y="6"/>
                      <a:pt x="152" y="6"/>
                    </a:cubicBezTo>
                    <a:cubicBezTo>
                      <a:pt x="151" y="5"/>
                      <a:pt x="151" y="5"/>
                      <a:pt x="151" y="5"/>
                    </a:cubicBezTo>
                    <a:cubicBezTo>
                      <a:pt x="151" y="5"/>
                      <a:pt x="151" y="5"/>
                      <a:pt x="151" y="5"/>
                    </a:cubicBezTo>
                    <a:cubicBezTo>
                      <a:pt x="151" y="5"/>
                      <a:pt x="151" y="5"/>
                      <a:pt x="151" y="5"/>
                    </a:cubicBezTo>
                    <a:cubicBezTo>
                      <a:pt x="151" y="5"/>
                      <a:pt x="151" y="5"/>
                      <a:pt x="151" y="5"/>
                    </a:cubicBezTo>
                    <a:cubicBezTo>
                      <a:pt x="151" y="4"/>
                      <a:pt x="151" y="4"/>
                      <a:pt x="151" y="4"/>
                    </a:cubicBezTo>
                    <a:cubicBezTo>
                      <a:pt x="150" y="4"/>
                      <a:pt x="150" y="4"/>
                      <a:pt x="150" y="4"/>
                    </a:cubicBezTo>
                    <a:cubicBezTo>
                      <a:pt x="150" y="4"/>
                      <a:pt x="150" y="4"/>
                      <a:pt x="150" y="4"/>
                    </a:cubicBezTo>
                    <a:cubicBezTo>
                      <a:pt x="150" y="3"/>
                      <a:pt x="150" y="3"/>
                      <a:pt x="150" y="3"/>
                    </a:cubicBezTo>
                    <a:cubicBezTo>
                      <a:pt x="151" y="3"/>
                      <a:pt x="151" y="3"/>
                      <a:pt x="151" y="3"/>
                    </a:cubicBezTo>
                    <a:cubicBezTo>
                      <a:pt x="151" y="4"/>
                      <a:pt x="151" y="4"/>
                      <a:pt x="151" y="4"/>
                    </a:cubicBezTo>
                    <a:cubicBezTo>
                      <a:pt x="151" y="3"/>
                      <a:pt x="151" y="3"/>
                      <a:pt x="151" y="3"/>
                    </a:cubicBezTo>
                    <a:cubicBezTo>
                      <a:pt x="152" y="4"/>
                      <a:pt x="152" y="4"/>
                      <a:pt x="152" y="4"/>
                    </a:cubicBezTo>
                    <a:cubicBezTo>
                      <a:pt x="152" y="3"/>
                      <a:pt x="152" y="3"/>
                      <a:pt x="152" y="3"/>
                    </a:cubicBezTo>
                    <a:cubicBezTo>
                      <a:pt x="152" y="3"/>
                      <a:pt x="152" y="3"/>
                      <a:pt x="152" y="3"/>
                    </a:cubicBezTo>
                    <a:cubicBezTo>
                      <a:pt x="152" y="2"/>
                      <a:pt x="152" y="2"/>
                      <a:pt x="152" y="2"/>
                    </a:cubicBezTo>
                    <a:cubicBezTo>
                      <a:pt x="152" y="2"/>
                      <a:pt x="152" y="2"/>
                      <a:pt x="152" y="2"/>
                    </a:cubicBezTo>
                    <a:cubicBezTo>
                      <a:pt x="152" y="2"/>
                      <a:pt x="152" y="2"/>
                      <a:pt x="152" y="2"/>
                    </a:cubicBezTo>
                    <a:cubicBezTo>
                      <a:pt x="152" y="2"/>
                      <a:pt x="152" y="2"/>
                      <a:pt x="152" y="2"/>
                    </a:cubicBezTo>
                    <a:cubicBezTo>
                      <a:pt x="153" y="2"/>
                      <a:pt x="153" y="2"/>
                      <a:pt x="153" y="2"/>
                    </a:cubicBezTo>
                    <a:cubicBezTo>
                      <a:pt x="154" y="2"/>
                      <a:pt x="154" y="2"/>
                      <a:pt x="154" y="2"/>
                    </a:cubicBezTo>
                    <a:cubicBezTo>
                      <a:pt x="154" y="3"/>
                      <a:pt x="154" y="3"/>
                      <a:pt x="154" y="3"/>
                    </a:cubicBezTo>
                    <a:cubicBezTo>
                      <a:pt x="153" y="3"/>
                      <a:pt x="153" y="3"/>
                      <a:pt x="153" y="3"/>
                    </a:cubicBezTo>
                    <a:cubicBezTo>
                      <a:pt x="153" y="3"/>
                      <a:pt x="153" y="3"/>
                      <a:pt x="153" y="3"/>
                    </a:cubicBezTo>
                    <a:cubicBezTo>
                      <a:pt x="154" y="3"/>
                      <a:pt x="154" y="3"/>
                      <a:pt x="154" y="3"/>
                    </a:cubicBezTo>
                    <a:cubicBezTo>
                      <a:pt x="154" y="4"/>
                      <a:pt x="154" y="4"/>
                      <a:pt x="154" y="4"/>
                    </a:cubicBezTo>
                    <a:cubicBezTo>
                      <a:pt x="154" y="4"/>
                      <a:pt x="154" y="4"/>
                      <a:pt x="154" y="4"/>
                    </a:cubicBezTo>
                    <a:cubicBezTo>
                      <a:pt x="154" y="5"/>
                      <a:pt x="154" y="5"/>
                      <a:pt x="154" y="5"/>
                    </a:cubicBezTo>
                    <a:cubicBezTo>
                      <a:pt x="154" y="5"/>
                      <a:pt x="154" y="5"/>
                      <a:pt x="154" y="5"/>
                    </a:cubicBezTo>
                    <a:cubicBezTo>
                      <a:pt x="155" y="4"/>
                      <a:pt x="155" y="4"/>
                      <a:pt x="155" y="4"/>
                    </a:cubicBezTo>
                    <a:cubicBezTo>
                      <a:pt x="155" y="5"/>
                      <a:pt x="155" y="5"/>
                      <a:pt x="155" y="5"/>
                    </a:cubicBezTo>
                    <a:cubicBezTo>
                      <a:pt x="155" y="5"/>
                      <a:pt x="155" y="5"/>
                      <a:pt x="155" y="5"/>
                    </a:cubicBezTo>
                    <a:cubicBezTo>
                      <a:pt x="155" y="5"/>
                      <a:pt x="155" y="5"/>
                      <a:pt x="155" y="5"/>
                    </a:cubicBezTo>
                    <a:cubicBezTo>
                      <a:pt x="155" y="5"/>
                      <a:pt x="155" y="5"/>
                      <a:pt x="155" y="5"/>
                    </a:cubicBezTo>
                    <a:cubicBezTo>
                      <a:pt x="155" y="5"/>
                      <a:pt x="155" y="5"/>
                      <a:pt x="155" y="5"/>
                    </a:cubicBezTo>
                    <a:cubicBezTo>
                      <a:pt x="156" y="4"/>
                      <a:pt x="156" y="4"/>
                      <a:pt x="156" y="4"/>
                    </a:cubicBezTo>
                    <a:cubicBezTo>
                      <a:pt x="156" y="4"/>
                      <a:pt x="156" y="4"/>
                      <a:pt x="156" y="4"/>
                    </a:cubicBezTo>
                    <a:cubicBezTo>
                      <a:pt x="156" y="3"/>
                      <a:pt x="156" y="3"/>
                      <a:pt x="156" y="3"/>
                    </a:cubicBezTo>
                    <a:cubicBezTo>
                      <a:pt x="156" y="3"/>
                      <a:pt x="156" y="3"/>
                      <a:pt x="156" y="3"/>
                    </a:cubicBezTo>
                    <a:cubicBezTo>
                      <a:pt x="156" y="3"/>
                      <a:pt x="156" y="3"/>
                      <a:pt x="156" y="3"/>
                    </a:cubicBezTo>
                    <a:cubicBezTo>
                      <a:pt x="156" y="3"/>
                      <a:pt x="156" y="3"/>
                      <a:pt x="156" y="3"/>
                    </a:cubicBezTo>
                    <a:cubicBezTo>
                      <a:pt x="157" y="3"/>
                      <a:pt x="157" y="3"/>
                      <a:pt x="157" y="3"/>
                    </a:cubicBezTo>
                    <a:cubicBezTo>
                      <a:pt x="157" y="3"/>
                      <a:pt x="157" y="3"/>
                      <a:pt x="157" y="3"/>
                    </a:cubicBezTo>
                    <a:cubicBezTo>
                      <a:pt x="157" y="3"/>
                      <a:pt x="157" y="3"/>
                      <a:pt x="157" y="3"/>
                    </a:cubicBezTo>
                    <a:cubicBezTo>
                      <a:pt x="156" y="2"/>
                      <a:pt x="156" y="2"/>
                      <a:pt x="156" y="2"/>
                    </a:cubicBezTo>
                    <a:cubicBezTo>
                      <a:pt x="157" y="2"/>
                      <a:pt x="157" y="2"/>
                      <a:pt x="157" y="2"/>
                    </a:cubicBezTo>
                    <a:cubicBezTo>
                      <a:pt x="157" y="1"/>
                      <a:pt x="157" y="1"/>
                      <a:pt x="157" y="1"/>
                    </a:cubicBezTo>
                    <a:cubicBezTo>
                      <a:pt x="157" y="1"/>
                      <a:pt x="157" y="1"/>
                      <a:pt x="157" y="1"/>
                    </a:cubicBezTo>
                    <a:cubicBezTo>
                      <a:pt x="158" y="2"/>
                      <a:pt x="158" y="2"/>
                      <a:pt x="158" y="2"/>
                    </a:cubicBezTo>
                    <a:cubicBezTo>
                      <a:pt x="158" y="2"/>
                      <a:pt x="158" y="2"/>
                      <a:pt x="158" y="2"/>
                    </a:cubicBezTo>
                    <a:cubicBezTo>
                      <a:pt x="158" y="3"/>
                      <a:pt x="158" y="3"/>
                      <a:pt x="158" y="3"/>
                    </a:cubicBezTo>
                    <a:cubicBezTo>
                      <a:pt x="158" y="3"/>
                      <a:pt x="158" y="3"/>
                      <a:pt x="158" y="3"/>
                    </a:cubicBezTo>
                    <a:cubicBezTo>
                      <a:pt x="158" y="4"/>
                      <a:pt x="158" y="4"/>
                      <a:pt x="158" y="4"/>
                    </a:cubicBezTo>
                    <a:cubicBezTo>
                      <a:pt x="158" y="4"/>
                      <a:pt x="158" y="4"/>
                      <a:pt x="158" y="4"/>
                    </a:cubicBezTo>
                    <a:cubicBezTo>
                      <a:pt x="158" y="5"/>
                      <a:pt x="158" y="5"/>
                      <a:pt x="158" y="5"/>
                    </a:cubicBezTo>
                    <a:cubicBezTo>
                      <a:pt x="159" y="4"/>
                      <a:pt x="159" y="4"/>
                      <a:pt x="159" y="4"/>
                    </a:cubicBezTo>
                    <a:cubicBezTo>
                      <a:pt x="159" y="4"/>
                      <a:pt x="159" y="4"/>
                      <a:pt x="159" y="4"/>
                    </a:cubicBezTo>
                    <a:cubicBezTo>
                      <a:pt x="158" y="4"/>
                      <a:pt x="158" y="4"/>
                      <a:pt x="158" y="4"/>
                    </a:cubicBezTo>
                    <a:cubicBezTo>
                      <a:pt x="158" y="3"/>
                      <a:pt x="158" y="3"/>
                      <a:pt x="158" y="3"/>
                    </a:cubicBezTo>
                    <a:cubicBezTo>
                      <a:pt x="158" y="2"/>
                      <a:pt x="158" y="2"/>
                      <a:pt x="158" y="2"/>
                    </a:cubicBezTo>
                    <a:cubicBezTo>
                      <a:pt x="158" y="2"/>
                      <a:pt x="158" y="2"/>
                      <a:pt x="158" y="2"/>
                    </a:cubicBezTo>
                    <a:cubicBezTo>
                      <a:pt x="158" y="1"/>
                      <a:pt x="158" y="1"/>
                      <a:pt x="158" y="1"/>
                    </a:cubicBezTo>
                    <a:cubicBezTo>
                      <a:pt x="158" y="1"/>
                      <a:pt x="158" y="1"/>
                      <a:pt x="158" y="1"/>
                    </a:cubicBezTo>
                    <a:cubicBezTo>
                      <a:pt x="159" y="1"/>
                      <a:pt x="159" y="1"/>
                      <a:pt x="159" y="1"/>
                    </a:cubicBezTo>
                    <a:cubicBezTo>
                      <a:pt x="159" y="1"/>
                      <a:pt x="159" y="1"/>
                      <a:pt x="159" y="1"/>
                    </a:cubicBezTo>
                    <a:cubicBezTo>
                      <a:pt x="159" y="1"/>
                      <a:pt x="159" y="1"/>
                      <a:pt x="159" y="1"/>
                    </a:cubicBezTo>
                    <a:cubicBezTo>
                      <a:pt x="159" y="1"/>
                      <a:pt x="159" y="1"/>
                      <a:pt x="159" y="1"/>
                    </a:cubicBezTo>
                    <a:cubicBezTo>
                      <a:pt x="159" y="2"/>
                      <a:pt x="159" y="2"/>
                      <a:pt x="159" y="2"/>
                    </a:cubicBezTo>
                    <a:cubicBezTo>
                      <a:pt x="160" y="2"/>
                      <a:pt x="160" y="2"/>
                      <a:pt x="160" y="2"/>
                    </a:cubicBezTo>
                    <a:cubicBezTo>
                      <a:pt x="160" y="3"/>
                      <a:pt x="160" y="3"/>
                      <a:pt x="160" y="3"/>
                    </a:cubicBezTo>
                    <a:cubicBezTo>
                      <a:pt x="160" y="3"/>
                      <a:pt x="160" y="3"/>
                      <a:pt x="160" y="3"/>
                    </a:cubicBezTo>
                    <a:cubicBezTo>
                      <a:pt x="160" y="3"/>
                      <a:pt x="160" y="3"/>
                      <a:pt x="160" y="3"/>
                    </a:cubicBezTo>
                    <a:cubicBezTo>
                      <a:pt x="160" y="3"/>
                      <a:pt x="160" y="3"/>
                      <a:pt x="160" y="3"/>
                    </a:cubicBezTo>
                    <a:cubicBezTo>
                      <a:pt x="160" y="3"/>
                      <a:pt x="160" y="3"/>
                      <a:pt x="160" y="3"/>
                    </a:cubicBezTo>
                    <a:cubicBezTo>
                      <a:pt x="160" y="3"/>
                      <a:pt x="160" y="3"/>
                      <a:pt x="160" y="3"/>
                    </a:cubicBezTo>
                    <a:cubicBezTo>
                      <a:pt x="161" y="3"/>
                      <a:pt x="161" y="3"/>
                      <a:pt x="161" y="3"/>
                    </a:cubicBezTo>
                    <a:cubicBezTo>
                      <a:pt x="161" y="3"/>
                      <a:pt x="161" y="3"/>
                      <a:pt x="161" y="3"/>
                    </a:cubicBezTo>
                    <a:cubicBezTo>
                      <a:pt x="161" y="3"/>
                      <a:pt x="161" y="3"/>
                      <a:pt x="161" y="3"/>
                    </a:cubicBezTo>
                    <a:cubicBezTo>
                      <a:pt x="161" y="3"/>
                      <a:pt x="161" y="3"/>
                      <a:pt x="161" y="3"/>
                    </a:cubicBezTo>
                    <a:cubicBezTo>
                      <a:pt x="161" y="3"/>
                      <a:pt x="161" y="3"/>
                      <a:pt x="161" y="3"/>
                    </a:cubicBezTo>
                    <a:cubicBezTo>
                      <a:pt x="161" y="3"/>
                      <a:pt x="161" y="3"/>
                      <a:pt x="161" y="3"/>
                    </a:cubicBezTo>
                    <a:cubicBezTo>
                      <a:pt x="161" y="2"/>
                      <a:pt x="161" y="2"/>
                      <a:pt x="161" y="2"/>
                    </a:cubicBezTo>
                    <a:cubicBezTo>
                      <a:pt x="161" y="2"/>
                      <a:pt x="161" y="2"/>
                      <a:pt x="161" y="2"/>
                    </a:cubicBezTo>
                    <a:cubicBezTo>
                      <a:pt x="160" y="2"/>
                      <a:pt x="160" y="2"/>
                      <a:pt x="160" y="2"/>
                    </a:cubicBezTo>
                    <a:cubicBezTo>
                      <a:pt x="160" y="1"/>
                      <a:pt x="160" y="1"/>
                      <a:pt x="160" y="1"/>
                    </a:cubicBezTo>
                    <a:cubicBezTo>
                      <a:pt x="160" y="1"/>
                      <a:pt x="160" y="1"/>
                      <a:pt x="160" y="1"/>
                    </a:cubicBezTo>
                    <a:cubicBezTo>
                      <a:pt x="161" y="1"/>
                      <a:pt x="161" y="1"/>
                      <a:pt x="161" y="1"/>
                    </a:cubicBezTo>
                    <a:cubicBezTo>
                      <a:pt x="161" y="1"/>
                      <a:pt x="161" y="1"/>
                      <a:pt x="161" y="1"/>
                    </a:cubicBezTo>
                    <a:cubicBezTo>
                      <a:pt x="160" y="1"/>
                      <a:pt x="160" y="1"/>
                      <a:pt x="160" y="1"/>
                    </a:cubicBezTo>
                    <a:cubicBezTo>
                      <a:pt x="160" y="1"/>
                      <a:pt x="160" y="1"/>
                      <a:pt x="160" y="1"/>
                    </a:cubicBezTo>
                    <a:cubicBezTo>
                      <a:pt x="160" y="1"/>
                      <a:pt x="160" y="1"/>
                      <a:pt x="160" y="1"/>
                    </a:cubicBezTo>
                    <a:cubicBezTo>
                      <a:pt x="161" y="1"/>
                      <a:pt x="161" y="1"/>
                      <a:pt x="161" y="1"/>
                    </a:cubicBezTo>
                    <a:cubicBezTo>
                      <a:pt x="161" y="0"/>
                      <a:pt x="161" y="0"/>
                      <a:pt x="161" y="0"/>
                    </a:cubicBezTo>
                    <a:cubicBezTo>
                      <a:pt x="162" y="0"/>
                      <a:pt x="162" y="0"/>
                      <a:pt x="162" y="0"/>
                    </a:cubicBezTo>
                    <a:cubicBezTo>
                      <a:pt x="162" y="0"/>
                      <a:pt x="162" y="0"/>
                      <a:pt x="162" y="0"/>
                    </a:cubicBezTo>
                    <a:cubicBezTo>
                      <a:pt x="162" y="1"/>
                      <a:pt x="162" y="1"/>
                      <a:pt x="162" y="1"/>
                    </a:cubicBezTo>
                    <a:cubicBezTo>
                      <a:pt x="162" y="1"/>
                      <a:pt x="162" y="1"/>
                      <a:pt x="162" y="1"/>
                    </a:cubicBezTo>
                    <a:cubicBezTo>
                      <a:pt x="162" y="2"/>
                      <a:pt x="162" y="2"/>
                      <a:pt x="162" y="2"/>
                    </a:cubicBezTo>
                    <a:cubicBezTo>
                      <a:pt x="162" y="1"/>
                      <a:pt x="162" y="1"/>
                      <a:pt x="162" y="1"/>
                    </a:cubicBezTo>
                    <a:cubicBezTo>
                      <a:pt x="163" y="1"/>
                      <a:pt x="163" y="1"/>
                      <a:pt x="163" y="1"/>
                    </a:cubicBezTo>
                    <a:cubicBezTo>
                      <a:pt x="163" y="1"/>
                      <a:pt x="163" y="1"/>
                      <a:pt x="163" y="1"/>
                    </a:cubicBezTo>
                    <a:cubicBezTo>
                      <a:pt x="163" y="1"/>
                      <a:pt x="163" y="1"/>
                      <a:pt x="163" y="1"/>
                    </a:cubicBezTo>
                    <a:cubicBezTo>
                      <a:pt x="163" y="2"/>
                      <a:pt x="163" y="2"/>
                      <a:pt x="163" y="2"/>
                    </a:cubicBezTo>
                    <a:cubicBezTo>
                      <a:pt x="163" y="2"/>
                      <a:pt x="163" y="2"/>
                      <a:pt x="163" y="2"/>
                    </a:cubicBezTo>
                    <a:cubicBezTo>
                      <a:pt x="163" y="2"/>
                      <a:pt x="163" y="2"/>
                      <a:pt x="163" y="2"/>
                    </a:cubicBezTo>
                    <a:cubicBezTo>
                      <a:pt x="163" y="2"/>
                      <a:pt x="163" y="2"/>
                      <a:pt x="163" y="2"/>
                    </a:cubicBezTo>
                    <a:cubicBezTo>
                      <a:pt x="164" y="1"/>
                      <a:pt x="164" y="1"/>
                      <a:pt x="164" y="1"/>
                    </a:cubicBezTo>
                    <a:cubicBezTo>
                      <a:pt x="164" y="1"/>
                      <a:pt x="164" y="1"/>
                      <a:pt x="164" y="1"/>
                    </a:cubicBezTo>
                    <a:cubicBezTo>
                      <a:pt x="164" y="2"/>
                      <a:pt x="164" y="2"/>
                      <a:pt x="164" y="2"/>
                    </a:cubicBezTo>
                    <a:cubicBezTo>
                      <a:pt x="164" y="2"/>
                      <a:pt x="164" y="2"/>
                      <a:pt x="164" y="2"/>
                    </a:cubicBezTo>
                    <a:cubicBezTo>
                      <a:pt x="164" y="3"/>
                      <a:pt x="164" y="3"/>
                      <a:pt x="164" y="3"/>
                    </a:cubicBezTo>
                    <a:cubicBezTo>
                      <a:pt x="164" y="3"/>
                      <a:pt x="164" y="3"/>
                      <a:pt x="164" y="3"/>
                    </a:cubicBezTo>
                    <a:cubicBezTo>
                      <a:pt x="164" y="3"/>
                      <a:pt x="164" y="3"/>
                      <a:pt x="164" y="3"/>
                    </a:cubicBezTo>
                    <a:cubicBezTo>
                      <a:pt x="164" y="3"/>
                      <a:pt x="164" y="3"/>
                      <a:pt x="164" y="3"/>
                    </a:cubicBezTo>
                    <a:cubicBezTo>
                      <a:pt x="165" y="3"/>
                      <a:pt x="165" y="3"/>
                      <a:pt x="165" y="3"/>
                    </a:cubicBezTo>
                    <a:cubicBezTo>
                      <a:pt x="165" y="3"/>
                      <a:pt x="165" y="3"/>
                      <a:pt x="165" y="3"/>
                    </a:cubicBezTo>
                    <a:cubicBezTo>
                      <a:pt x="165" y="2"/>
                      <a:pt x="165" y="2"/>
                      <a:pt x="165" y="2"/>
                    </a:cubicBezTo>
                    <a:cubicBezTo>
                      <a:pt x="165" y="2"/>
                      <a:pt x="165" y="2"/>
                      <a:pt x="165" y="2"/>
                    </a:cubicBezTo>
                    <a:cubicBezTo>
                      <a:pt x="165" y="1"/>
                      <a:pt x="165" y="1"/>
                      <a:pt x="165" y="1"/>
                    </a:cubicBezTo>
                    <a:cubicBezTo>
                      <a:pt x="165" y="0"/>
                      <a:pt x="165" y="0"/>
                      <a:pt x="165" y="0"/>
                    </a:cubicBezTo>
                    <a:cubicBezTo>
                      <a:pt x="165" y="0"/>
                      <a:pt x="165" y="0"/>
                      <a:pt x="165" y="0"/>
                    </a:cubicBezTo>
                    <a:cubicBezTo>
                      <a:pt x="165" y="0"/>
                      <a:pt x="165" y="0"/>
                      <a:pt x="165" y="0"/>
                    </a:cubicBezTo>
                    <a:cubicBezTo>
                      <a:pt x="166" y="0"/>
                      <a:pt x="166" y="0"/>
                      <a:pt x="166" y="0"/>
                    </a:cubicBezTo>
                    <a:cubicBezTo>
                      <a:pt x="166" y="0"/>
                      <a:pt x="166" y="0"/>
                      <a:pt x="166" y="0"/>
                    </a:cubicBezTo>
                    <a:cubicBezTo>
                      <a:pt x="167" y="0"/>
                      <a:pt x="167" y="0"/>
                      <a:pt x="167" y="0"/>
                    </a:cubicBezTo>
                    <a:cubicBezTo>
                      <a:pt x="167" y="0"/>
                      <a:pt x="167" y="0"/>
                      <a:pt x="167" y="0"/>
                    </a:cubicBezTo>
                    <a:cubicBezTo>
                      <a:pt x="167" y="1"/>
                      <a:pt x="167" y="1"/>
                      <a:pt x="167" y="1"/>
                    </a:cubicBezTo>
                    <a:cubicBezTo>
                      <a:pt x="168" y="1"/>
                      <a:pt x="168" y="1"/>
                      <a:pt x="168" y="1"/>
                    </a:cubicBezTo>
                    <a:cubicBezTo>
                      <a:pt x="168" y="1"/>
                      <a:pt x="168" y="1"/>
                      <a:pt x="168" y="1"/>
                    </a:cubicBezTo>
                    <a:cubicBezTo>
                      <a:pt x="169" y="1"/>
                      <a:pt x="169" y="1"/>
                      <a:pt x="169" y="1"/>
                    </a:cubicBezTo>
                    <a:cubicBezTo>
                      <a:pt x="169" y="1"/>
                      <a:pt x="169" y="1"/>
                      <a:pt x="169" y="1"/>
                    </a:cubicBezTo>
                    <a:cubicBezTo>
                      <a:pt x="169" y="2"/>
                      <a:pt x="169" y="2"/>
                      <a:pt x="169" y="2"/>
                    </a:cubicBezTo>
                    <a:cubicBezTo>
                      <a:pt x="169" y="2"/>
                      <a:pt x="169" y="2"/>
                      <a:pt x="169" y="2"/>
                    </a:cubicBezTo>
                    <a:cubicBezTo>
                      <a:pt x="169" y="3"/>
                      <a:pt x="169" y="3"/>
                      <a:pt x="169" y="3"/>
                    </a:cubicBezTo>
                    <a:cubicBezTo>
                      <a:pt x="169" y="3"/>
                      <a:pt x="169" y="3"/>
                      <a:pt x="169" y="3"/>
                    </a:cubicBezTo>
                    <a:cubicBezTo>
                      <a:pt x="169" y="3"/>
                      <a:pt x="169" y="3"/>
                      <a:pt x="169" y="3"/>
                    </a:cubicBezTo>
                    <a:cubicBezTo>
                      <a:pt x="170" y="2"/>
                      <a:pt x="170" y="2"/>
                      <a:pt x="170" y="2"/>
                    </a:cubicBezTo>
                    <a:cubicBezTo>
                      <a:pt x="170" y="2"/>
                      <a:pt x="170" y="2"/>
                      <a:pt x="170" y="2"/>
                    </a:cubicBezTo>
                    <a:cubicBezTo>
                      <a:pt x="171" y="1"/>
                      <a:pt x="171" y="1"/>
                      <a:pt x="171" y="1"/>
                    </a:cubicBezTo>
                    <a:cubicBezTo>
                      <a:pt x="171" y="1"/>
                      <a:pt x="171" y="1"/>
                      <a:pt x="171" y="1"/>
                    </a:cubicBezTo>
                    <a:cubicBezTo>
                      <a:pt x="172" y="2"/>
                      <a:pt x="172" y="2"/>
                      <a:pt x="172" y="2"/>
                    </a:cubicBezTo>
                    <a:cubicBezTo>
                      <a:pt x="172" y="2"/>
                      <a:pt x="172" y="2"/>
                      <a:pt x="172" y="2"/>
                    </a:cubicBezTo>
                    <a:cubicBezTo>
                      <a:pt x="172" y="2"/>
                      <a:pt x="172" y="2"/>
                      <a:pt x="172" y="2"/>
                    </a:cubicBezTo>
                    <a:cubicBezTo>
                      <a:pt x="172" y="2"/>
                      <a:pt x="172" y="2"/>
                      <a:pt x="172" y="2"/>
                    </a:cubicBezTo>
                    <a:cubicBezTo>
                      <a:pt x="172" y="3"/>
                      <a:pt x="172" y="3"/>
                      <a:pt x="172" y="3"/>
                    </a:cubicBezTo>
                    <a:cubicBezTo>
                      <a:pt x="172" y="3"/>
                      <a:pt x="172" y="3"/>
                      <a:pt x="172" y="3"/>
                    </a:cubicBezTo>
                    <a:cubicBezTo>
                      <a:pt x="172" y="2"/>
                      <a:pt x="172" y="2"/>
                      <a:pt x="172" y="2"/>
                    </a:cubicBezTo>
                    <a:cubicBezTo>
                      <a:pt x="173" y="2"/>
                      <a:pt x="173" y="2"/>
                      <a:pt x="173" y="2"/>
                    </a:cubicBezTo>
                    <a:cubicBezTo>
                      <a:pt x="173" y="2"/>
                      <a:pt x="173" y="2"/>
                      <a:pt x="173" y="2"/>
                    </a:cubicBezTo>
                    <a:cubicBezTo>
                      <a:pt x="174" y="2"/>
                      <a:pt x="174" y="2"/>
                      <a:pt x="174" y="2"/>
                    </a:cubicBezTo>
                    <a:cubicBezTo>
                      <a:pt x="174" y="2"/>
                      <a:pt x="174" y="2"/>
                      <a:pt x="174" y="2"/>
                    </a:cubicBezTo>
                    <a:cubicBezTo>
                      <a:pt x="175" y="3"/>
                      <a:pt x="175" y="3"/>
                      <a:pt x="175" y="3"/>
                    </a:cubicBezTo>
                    <a:cubicBezTo>
                      <a:pt x="174" y="3"/>
                      <a:pt x="174" y="3"/>
                      <a:pt x="174" y="3"/>
                    </a:cubicBezTo>
                    <a:cubicBezTo>
                      <a:pt x="174" y="3"/>
                      <a:pt x="174" y="3"/>
                      <a:pt x="174" y="3"/>
                    </a:cubicBezTo>
                    <a:cubicBezTo>
                      <a:pt x="174" y="3"/>
                      <a:pt x="174" y="3"/>
                      <a:pt x="174" y="3"/>
                    </a:cubicBezTo>
                    <a:cubicBezTo>
                      <a:pt x="174" y="3"/>
                      <a:pt x="174" y="3"/>
                      <a:pt x="174" y="3"/>
                    </a:cubicBezTo>
                    <a:cubicBezTo>
                      <a:pt x="174" y="4"/>
                      <a:pt x="174" y="4"/>
                      <a:pt x="174" y="4"/>
                    </a:cubicBezTo>
                    <a:cubicBezTo>
                      <a:pt x="175" y="3"/>
                      <a:pt x="175" y="3"/>
                      <a:pt x="175" y="3"/>
                    </a:cubicBezTo>
                    <a:cubicBezTo>
                      <a:pt x="175" y="3"/>
                      <a:pt x="175" y="3"/>
                      <a:pt x="175" y="3"/>
                    </a:cubicBezTo>
                    <a:cubicBezTo>
                      <a:pt x="175" y="4"/>
                      <a:pt x="175" y="4"/>
                      <a:pt x="175" y="4"/>
                    </a:cubicBezTo>
                    <a:cubicBezTo>
                      <a:pt x="175" y="4"/>
                      <a:pt x="175" y="4"/>
                      <a:pt x="175" y="4"/>
                    </a:cubicBezTo>
                    <a:cubicBezTo>
                      <a:pt x="175" y="4"/>
                      <a:pt x="175" y="4"/>
                      <a:pt x="175" y="4"/>
                    </a:cubicBezTo>
                    <a:cubicBezTo>
                      <a:pt x="176" y="3"/>
                      <a:pt x="176" y="3"/>
                      <a:pt x="176" y="3"/>
                    </a:cubicBezTo>
                    <a:cubicBezTo>
                      <a:pt x="176" y="4"/>
                      <a:pt x="176" y="4"/>
                      <a:pt x="176" y="4"/>
                    </a:cubicBezTo>
                    <a:cubicBezTo>
                      <a:pt x="176" y="4"/>
                      <a:pt x="176" y="4"/>
                      <a:pt x="176" y="4"/>
                    </a:cubicBezTo>
                    <a:cubicBezTo>
                      <a:pt x="176" y="4"/>
                      <a:pt x="176" y="4"/>
                      <a:pt x="176" y="4"/>
                    </a:cubicBezTo>
                    <a:cubicBezTo>
                      <a:pt x="176" y="4"/>
                      <a:pt x="176" y="4"/>
                      <a:pt x="176" y="4"/>
                    </a:cubicBezTo>
                    <a:cubicBezTo>
                      <a:pt x="176" y="4"/>
                      <a:pt x="176" y="4"/>
                      <a:pt x="176" y="4"/>
                    </a:cubicBezTo>
                    <a:cubicBezTo>
                      <a:pt x="177" y="4"/>
                      <a:pt x="177" y="4"/>
                      <a:pt x="177" y="4"/>
                    </a:cubicBezTo>
                    <a:cubicBezTo>
                      <a:pt x="177" y="4"/>
                      <a:pt x="177" y="4"/>
                      <a:pt x="177" y="4"/>
                    </a:cubicBezTo>
                    <a:cubicBezTo>
                      <a:pt x="177" y="4"/>
                      <a:pt x="177" y="4"/>
                      <a:pt x="177" y="4"/>
                    </a:cubicBezTo>
                    <a:cubicBezTo>
                      <a:pt x="178" y="5"/>
                      <a:pt x="178" y="5"/>
                      <a:pt x="178" y="5"/>
                    </a:cubicBezTo>
                    <a:cubicBezTo>
                      <a:pt x="178" y="5"/>
                      <a:pt x="178" y="5"/>
                      <a:pt x="178" y="5"/>
                    </a:cubicBezTo>
                    <a:cubicBezTo>
                      <a:pt x="178" y="5"/>
                      <a:pt x="178" y="5"/>
                      <a:pt x="178" y="5"/>
                    </a:cubicBezTo>
                    <a:cubicBezTo>
                      <a:pt x="178" y="5"/>
                      <a:pt x="178" y="5"/>
                      <a:pt x="178" y="5"/>
                    </a:cubicBezTo>
                    <a:cubicBezTo>
                      <a:pt x="177" y="5"/>
                      <a:pt x="177" y="5"/>
                      <a:pt x="177" y="5"/>
                    </a:cubicBezTo>
                    <a:cubicBezTo>
                      <a:pt x="177" y="6"/>
                      <a:pt x="177" y="6"/>
                      <a:pt x="177" y="6"/>
                    </a:cubicBezTo>
                    <a:cubicBezTo>
                      <a:pt x="177" y="6"/>
                      <a:pt x="177" y="6"/>
                      <a:pt x="177" y="6"/>
                    </a:cubicBezTo>
                    <a:cubicBezTo>
                      <a:pt x="176" y="6"/>
                      <a:pt x="176" y="6"/>
                      <a:pt x="176" y="6"/>
                    </a:cubicBezTo>
                    <a:cubicBezTo>
                      <a:pt x="176" y="6"/>
                      <a:pt x="176" y="6"/>
                      <a:pt x="176" y="6"/>
                    </a:cubicBezTo>
                    <a:cubicBezTo>
                      <a:pt x="175" y="6"/>
                      <a:pt x="175" y="6"/>
                      <a:pt x="175" y="6"/>
                    </a:cubicBezTo>
                    <a:cubicBezTo>
                      <a:pt x="175" y="6"/>
                      <a:pt x="175" y="6"/>
                      <a:pt x="175" y="6"/>
                    </a:cubicBezTo>
                    <a:cubicBezTo>
                      <a:pt x="175" y="7"/>
                      <a:pt x="175" y="7"/>
                      <a:pt x="175" y="7"/>
                    </a:cubicBezTo>
                    <a:cubicBezTo>
                      <a:pt x="175" y="7"/>
                      <a:pt x="175" y="7"/>
                      <a:pt x="175" y="7"/>
                    </a:cubicBezTo>
                    <a:cubicBezTo>
                      <a:pt x="176" y="7"/>
                      <a:pt x="176" y="7"/>
                      <a:pt x="176" y="7"/>
                    </a:cubicBezTo>
                    <a:cubicBezTo>
                      <a:pt x="177" y="7"/>
                      <a:pt x="177" y="7"/>
                      <a:pt x="177" y="7"/>
                    </a:cubicBezTo>
                    <a:cubicBezTo>
                      <a:pt x="177" y="7"/>
                      <a:pt x="177" y="7"/>
                      <a:pt x="177" y="7"/>
                    </a:cubicBezTo>
                    <a:cubicBezTo>
                      <a:pt x="177" y="7"/>
                      <a:pt x="177" y="7"/>
                      <a:pt x="177" y="7"/>
                    </a:cubicBezTo>
                    <a:cubicBezTo>
                      <a:pt x="177" y="6"/>
                      <a:pt x="177" y="6"/>
                      <a:pt x="177" y="6"/>
                    </a:cubicBezTo>
                    <a:cubicBezTo>
                      <a:pt x="178" y="6"/>
                      <a:pt x="178" y="6"/>
                      <a:pt x="178" y="6"/>
                    </a:cubicBezTo>
                    <a:cubicBezTo>
                      <a:pt x="178" y="6"/>
                      <a:pt x="178" y="6"/>
                      <a:pt x="178" y="6"/>
                    </a:cubicBezTo>
                    <a:cubicBezTo>
                      <a:pt x="178" y="6"/>
                      <a:pt x="178" y="6"/>
                      <a:pt x="178" y="6"/>
                    </a:cubicBezTo>
                    <a:cubicBezTo>
                      <a:pt x="179" y="6"/>
                      <a:pt x="179" y="6"/>
                      <a:pt x="179" y="6"/>
                    </a:cubicBezTo>
                    <a:cubicBezTo>
                      <a:pt x="179" y="6"/>
                      <a:pt x="179" y="6"/>
                      <a:pt x="179" y="6"/>
                    </a:cubicBezTo>
                    <a:cubicBezTo>
                      <a:pt x="179" y="6"/>
                      <a:pt x="179" y="6"/>
                      <a:pt x="179" y="6"/>
                    </a:cubicBezTo>
                    <a:cubicBezTo>
                      <a:pt x="179" y="7"/>
                      <a:pt x="179" y="7"/>
                      <a:pt x="179" y="7"/>
                    </a:cubicBezTo>
                    <a:cubicBezTo>
                      <a:pt x="179" y="7"/>
                      <a:pt x="179" y="7"/>
                      <a:pt x="179" y="7"/>
                    </a:cubicBezTo>
                    <a:cubicBezTo>
                      <a:pt x="179" y="6"/>
                      <a:pt x="179" y="6"/>
                      <a:pt x="179" y="6"/>
                    </a:cubicBezTo>
                    <a:cubicBezTo>
                      <a:pt x="180" y="6"/>
                      <a:pt x="180" y="6"/>
                      <a:pt x="180" y="6"/>
                    </a:cubicBezTo>
                    <a:cubicBezTo>
                      <a:pt x="180" y="6"/>
                      <a:pt x="180" y="6"/>
                      <a:pt x="180" y="6"/>
                    </a:cubicBezTo>
                    <a:cubicBezTo>
                      <a:pt x="180" y="6"/>
                      <a:pt x="180" y="6"/>
                      <a:pt x="180" y="6"/>
                    </a:cubicBezTo>
                    <a:cubicBezTo>
                      <a:pt x="180" y="7"/>
                      <a:pt x="180" y="7"/>
                      <a:pt x="180" y="7"/>
                    </a:cubicBezTo>
                    <a:cubicBezTo>
                      <a:pt x="180" y="7"/>
                      <a:pt x="180" y="7"/>
                      <a:pt x="180" y="7"/>
                    </a:cubicBezTo>
                    <a:cubicBezTo>
                      <a:pt x="180" y="7"/>
                      <a:pt x="180" y="7"/>
                      <a:pt x="180" y="7"/>
                    </a:cubicBezTo>
                    <a:cubicBezTo>
                      <a:pt x="180" y="7"/>
                      <a:pt x="180" y="7"/>
                      <a:pt x="180" y="7"/>
                    </a:cubicBezTo>
                    <a:cubicBezTo>
                      <a:pt x="180" y="7"/>
                      <a:pt x="180" y="7"/>
                      <a:pt x="180" y="7"/>
                    </a:cubicBezTo>
                    <a:cubicBezTo>
                      <a:pt x="180" y="6"/>
                      <a:pt x="180" y="6"/>
                      <a:pt x="180" y="6"/>
                    </a:cubicBezTo>
                    <a:cubicBezTo>
                      <a:pt x="181" y="6"/>
                      <a:pt x="181" y="6"/>
                      <a:pt x="181" y="6"/>
                    </a:cubicBezTo>
                    <a:cubicBezTo>
                      <a:pt x="181" y="6"/>
                      <a:pt x="181" y="6"/>
                      <a:pt x="181" y="6"/>
                    </a:cubicBezTo>
                    <a:cubicBezTo>
                      <a:pt x="181" y="7"/>
                      <a:pt x="181" y="7"/>
                      <a:pt x="181" y="7"/>
                    </a:cubicBezTo>
                    <a:cubicBezTo>
                      <a:pt x="181" y="7"/>
                      <a:pt x="181" y="7"/>
                      <a:pt x="181" y="7"/>
                    </a:cubicBezTo>
                    <a:cubicBezTo>
                      <a:pt x="181" y="7"/>
                      <a:pt x="181" y="7"/>
                      <a:pt x="181" y="7"/>
                    </a:cubicBezTo>
                    <a:cubicBezTo>
                      <a:pt x="181" y="8"/>
                      <a:pt x="181" y="8"/>
                      <a:pt x="181" y="8"/>
                    </a:cubicBezTo>
                    <a:cubicBezTo>
                      <a:pt x="181" y="8"/>
                      <a:pt x="181" y="8"/>
                      <a:pt x="181" y="8"/>
                    </a:cubicBezTo>
                    <a:cubicBezTo>
                      <a:pt x="181" y="9"/>
                      <a:pt x="181" y="9"/>
                      <a:pt x="181" y="9"/>
                    </a:cubicBezTo>
                    <a:cubicBezTo>
                      <a:pt x="180" y="9"/>
                      <a:pt x="180" y="9"/>
                      <a:pt x="180" y="9"/>
                    </a:cubicBezTo>
                    <a:cubicBezTo>
                      <a:pt x="180" y="10"/>
                      <a:pt x="180" y="10"/>
                      <a:pt x="180" y="10"/>
                    </a:cubicBezTo>
                    <a:cubicBezTo>
                      <a:pt x="180" y="10"/>
                      <a:pt x="180" y="10"/>
                      <a:pt x="180" y="10"/>
                    </a:cubicBezTo>
                    <a:cubicBezTo>
                      <a:pt x="180" y="10"/>
                      <a:pt x="180" y="10"/>
                      <a:pt x="180" y="10"/>
                    </a:cubicBezTo>
                    <a:cubicBezTo>
                      <a:pt x="181" y="9"/>
                      <a:pt x="181" y="9"/>
                      <a:pt x="181" y="9"/>
                    </a:cubicBezTo>
                    <a:cubicBezTo>
                      <a:pt x="181" y="9"/>
                      <a:pt x="181" y="9"/>
                      <a:pt x="181" y="9"/>
                    </a:cubicBezTo>
                    <a:cubicBezTo>
                      <a:pt x="181" y="9"/>
                      <a:pt x="181" y="9"/>
                      <a:pt x="181" y="9"/>
                    </a:cubicBezTo>
                    <a:cubicBezTo>
                      <a:pt x="181" y="9"/>
                      <a:pt x="181" y="9"/>
                      <a:pt x="181" y="9"/>
                    </a:cubicBezTo>
                    <a:cubicBezTo>
                      <a:pt x="182" y="10"/>
                      <a:pt x="182" y="10"/>
                      <a:pt x="182" y="10"/>
                    </a:cubicBezTo>
                    <a:cubicBezTo>
                      <a:pt x="182" y="10"/>
                      <a:pt x="182" y="10"/>
                      <a:pt x="182" y="10"/>
                    </a:cubicBezTo>
                    <a:cubicBezTo>
                      <a:pt x="182" y="11"/>
                      <a:pt x="182" y="11"/>
                      <a:pt x="182" y="11"/>
                    </a:cubicBezTo>
                    <a:cubicBezTo>
                      <a:pt x="182" y="12"/>
                      <a:pt x="182" y="12"/>
                      <a:pt x="182" y="12"/>
                    </a:cubicBezTo>
                    <a:cubicBezTo>
                      <a:pt x="182" y="13"/>
                      <a:pt x="182" y="13"/>
                      <a:pt x="182" y="13"/>
                    </a:cubicBezTo>
                    <a:cubicBezTo>
                      <a:pt x="181" y="13"/>
                      <a:pt x="181" y="13"/>
                      <a:pt x="181" y="13"/>
                    </a:cubicBezTo>
                    <a:cubicBezTo>
                      <a:pt x="181" y="13"/>
                      <a:pt x="181" y="13"/>
                      <a:pt x="181" y="13"/>
                    </a:cubicBezTo>
                    <a:cubicBezTo>
                      <a:pt x="180" y="13"/>
                      <a:pt x="180" y="13"/>
                      <a:pt x="180" y="13"/>
                    </a:cubicBezTo>
                    <a:cubicBezTo>
                      <a:pt x="180" y="13"/>
                      <a:pt x="180" y="13"/>
                      <a:pt x="180" y="13"/>
                    </a:cubicBezTo>
                    <a:cubicBezTo>
                      <a:pt x="180" y="13"/>
                      <a:pt x="180" y="13"/>
                      <a:pt x="180" y="13"/>
                    </a:cubicBezTo>
                    <a:cubicBezTo>
                      <a:pt x="180" y="14"/>
                      <a:pt x="180" y="14"/>
                      <a:pt x="180" y="14"/>
                    </a:cubicBezTo>
                    <a:cubicBezTo>
                      <a:pt x="178" y="14"/>
                      <a:pt x="178" y="14"/>
                      <a:pt x="178" y="14"/>
                    </a:cubicBezTo>
                    <a:cubicBezTo>
                      <a:pt x="178" y="15"/>
                      <a:pt x="178" y="15"/>
                      <a:pt x="178" y="15"/>
                    </a:cubicBezTo>
                    <a:cubicBezTo>
                      <a:pt x="177" y="15"/>
                      <a:pt x="177" y="15"/>
                      <a:pt x="177" y="15"/>
                    </a:cubicBezTo>
                    <a:cubicBezTo>
                      <a:pt x="177" y="15"/>
                      <a:pt x="177" y="15"/>
                      <a:pt x="177" y="15"/>
                    </a:cubicBezTo>
                    <a:cubicBezTo>
                      <a:pt x="176" y="15"/>
                      <a:pt x="176" y="15"/>
                      <a:pt x="176" y="15"/>
                    </a:cubicBezTo>
                    <a:cubicBezTo>
                      <a:pt x="176" y="15"/>
                      <a:pt x="176" y="15"/>
                      <a:pt x="176" y="15"/>
                    </a:cubicBezTo>
                    <a:cubicBezTo>
                      <a:pt x="176" y="15"/>
                      <a:pt x="176" y="15"/>
                      <a:pt x="176" y="15"/>
                    </a:cubicBezTo>
                    <a:cubicBezTo>
                      <a:pt x="176" y="15"/>
                      <a:pt x="176" y="15"/>
                      <a:pt x="176" y="15"/>
                    </a:cubicBezTo>
                    <a:cubicBezTo>
                      <a:pt x="175" y="15"/>
                      <a:pt x="175" y="15"/>
                      <a:pt x="175" y="15"/>
                    </a:cubicBezTo>
                    <a:cubicBezTo>
                      <a:pt x="175" y="15"/>
                      <a:pt x="175" y="15"/>
                      <a:pt x="175" y="15"/>
                    </a:cubicBezTo>
                    <a:cubicBezTo>
                      <a:pt x="174" y="15"/>
                      <a:pt x="174" y="15"/>
                      <a:pt x="174" y="15"/>
                    </a:cubicBezTo>
                    <a:cubicBezTo>
                      <a:pt x="174" y="15"/>
                      <a:pt x="174" y="15"/>
                      <a:pt x="174" y="15"/>
                    </a:cubicBezTo>
                    <a:cubicBezTo>
                      <a:pt x="174" y="15"/>
                      <a:pt x="174" y="15"/>
                      <a:pt x="174" y="15"/>
                    </a:cubicBezTo>
                    <a:cubicBezTo>
                      <a:pt x="175" y="15"/>
                      <a:pt x="175" y="15"/>
                      <a:pt x="175" y="15"/>
                    </a:cubicBezTo>
                    <a:cubicBezTo>
                      <a:pt x="174" y="15"/>
                      <a:pt x="174" y="15"/>
                      <a:pt x="174" y="15"/>
                    </a:cubicBezTo>
                    <a:cubicBezTo>
                      <a:pt x="174" y="15"/>
                      <a:pt x="174" y="15"/>
                      <a:pt x="174" y="15"/>
                    </a:cubicBezTo>
                    <a:cubicBezTo>
                      <a:pt x="174" y="15"/>
                      <a:pt x="174" y="15"/>
                      <a:pt x="174" y="15"/>
                    </a:cubicBezTo>
                    <a:cubicBezTo>
                      <a:pt x="173" y="15"/>
                      <a:pt x="173" y="15"/>
                      <a:pt x="173" y="15"/>
                    </a:cubicBezTo>
                    <a:cubicBezTo>
                      <a:pt x="173" y="15"/>
                      <a:pt x="173" y="15"/>
                      <a:pt x="173" y="15"/>
                    </a:cubicBezTo>
                    <a:cubicBezTo>
                      <a:pt x="172" y="15"/>
                      <a:pt x="172" y="15"/>
                      <a:pt x="172" y="15"/>
                    </a:cubicBezTo>
                    <a:cubicBezTo>
                      <a:pt x="172" y="15"/>
                      <a:pt x="172" y="15"/>
                      <a:pt x="172" y="15"/>
                    </a:cubicBezTo>
                    <a:cubicBezTo>
                      <a:pt x="172" y="15"/>
                      <a:pt x="172" y="15"/>
                      <a:pt x="172" y="15"/>
                    </a:cubicBezTo>
                    <a:cubicBezTo>
                      <a:pt x="171" y="14"/>
                      <a:pt x="171" y="14"/>
                      <a:pt x="171" y="14"/>
                    </a:cubicBezTo>
                    <a:cubicBezTo>
                      <a:pt x="171" y="14"/>
                      <a:pt x="171" y="14"/>
                      <a:pt x="171" y="14"/>
                    </a:cubicBezTo>
                    <a:cubicBezTo>
                      <a:pt x="171" y="14"/>
                      <a:pt x="171" y="14"/>
                      <a:pt x="171" y="14"/>
                    </a:cubicBezTo>
                    <a:cubicBezTo>
                      <a:pt x="171" y="15"/>
                      <a:pt x="171" y="15"/>
                      <a:pt x="171" y="15"/>
                    </a:cubicBezTo>
                    <a:cubicBezTo>
                      <a:pt x="171" y="15"/>
                      <a:pt x="171" y="15"/>
                      <a:pt x="171" y="15"/>
                    </a:cubicBezTo>
                    <a:cubicBezTo>
                      <a:pt x="171" y="15"/>
                      <a:pt x="171" y="15"/>
                      <a:pt x="171" y="15"/>
                    </a:cubicBezTo>
                    <a:cubicBezTo>
                      <a:pt x="170" y="15"/>
                      <a:pt x="170" y="15"/>
                      <a:pt x="170" y="15"/>
                    </a:cubicBezTo>
                    <a:cubicBezTo>
                      <a:pt x="171" y="15"/>
                      <a:pt x="171" y="15"/>
                      <a:pt x="171" y="15"/>
                    </a:cubicBezTo>
                    <a:cubicBezTo>
                      <a:pt x="172" y="15"/>
                      <a:pt x="172" y="15"/>
                      <a:pt x="172" y="15"/>
                    </a:cubicBezTo>
                    <a:cubicBezTo>
                      <a:pt x="173" y="15"/>
                      <a:pt x="173" y="15"/>
                      <a:pt x="173" y="15"/>
                    </a:cubicBezTo>
                    <a:cubicBezTo>
                      <a:pt x="173" y="16"/>
                      <a:pt x="173" y="16"/>
                      <a:pt x="173" y="16"/>
                    </a:cubicBezTo>
                    <a:cubicBezTo>
                      <a:pt x="173" y="16"/>
                      <a:pt x="173" y="16"/>
                      <a:pt x="173" y="16"/>
                    </a:cubicBezTo>
                    <a:cubicBezTo>
                      <a:pt x="171" y="17"/>
                      <a:pt x="171" y="17"/>
                      <a:pt x="171" y="17"/>
                    </a:cubicBezTo>
                    <a:cubicBezTo>
                      <a:pt x="170" y="17"/>
                      <a:pt x="170" y="17"/>
                      <a:pt x="170" y="17"/>
                    </a:cubicBezTo>
                    <a:cubicBezTo>
                      <a:pt x="169" y="17"/>
                      <a:pt x="169" y="17"/>
                      <a:pt x="169" y="17"/>
                    </a:cubicBezTo>
                    <a:cubicBezTo>
                      <a:pt x="169" y="17"/>
                      <a:pt x="169" y="17"/>
                      <a:pt x="169" y="17"/>
                    </a:cubicBezTo>
                    <a:cubicBezTo>
                      <a:pt x="168" y="17"/>
                      <a:pt x="168" y="17"/>
                      <a:pt x="168" y="17"/>
                    </a:cubicBezTo>
                    <a:cubicBezTo>
                      <a:pt x="168" y="17"/>
                      <a:pt x="168" y="17"/>
                      <a:pt x="168" y="17"/>
                    </a:cubicBezTo>
                    <a:cubicBezTo>
                      <a:pt x="168" y="17"/>
                      <a:pt x="168" y="17"/>
                      <a:pt x="168" y="17"/>
                    </a:cubicBezTo>
                    <a:cubicBezTo>
                      <a:pt x="167" y="17"/>
                      <a:pt x="167" y="17"/>
                      <a:pt x="167" y="17"/>
                    </a:cubicBezTo>
                    <a:cubicBezTo>
                      <a:pt x="167" y="17"/>
                      <a:pt x="167" y="17"/>
                      <a:pt x="167" y="17"/>
                    </a:cubicBezTo>
                    <a:cubicBezTo>
                      <a:pt x="167" y="17"/>
                      <a:pt x="167" y="17"/>
                      <a:pt x="167" y="17"/>
                    </a:cubicBezTo>
                    <a:cubicBezTo>
                      <a:pt x="167" y="17"/>
                      <a:pt x="167" y="17"/>
                      <a:pt x="167" y="17"/>
                    </a:cubicBezTo>
                    <a:cubicBezTo>
                      <a:pt x="167" y="17"/>
                      <a:pt x="167" y="17"/>
                      <a:pt x="167" y="17"/>
                    </a:cubicBezTo>
                    <a:cubicBezTo>
                      <a:pt x="168" y="17"/>
                      <a:pt x="168" y="17"/>
                      <a:pt x="168" y="17"/>
                    </a:cubicBezTo>
                    <a:cubicBezTo>
                      <a:pt x="169" y="17"/>
                      <a:pt x="169" y="17"/>
                      <a:pt x="169" y="17"/>
                    </a:cubicBezTo>
                    <a:cubicBezTo>
                      <a:pt x="169" y="17"/>
                      <a:pt x="169" y="17"/>
                      <a:pt x="169" y="17"/>
                    </a:cubicBezTo>
                    <a:cubicBezTo>
                      <a:pt x="171" y="17"/>
                      <a:pt x="171" y="17"/>
                      <a:pt x="171" y="17"/>
                    </a:cubicBezTo>
                    <a:cubicBezTo>
                      <a:pt x="172" y="17"/>
                      <a:pt x="172" y="17"/>
                      <a:pt x="172" y="17"/>
                    </a:cubicBezTo>
                    <a:cubicBezTo>
                      <a:pt x="173" y="16"/>
                      <a:pt x="173" y="16"/>
                      <a:pt x="173" y="16"/>
                    </a:cubicBezTo>
                    <a:cubicBezTo>
                      <a:pt x="173" y="16"/>
                      <a:pt x="173" y="16"/>
                      <a:pt x="173" y="16"/>
                    </a:cubicBezTo>
                    <a:cubicBezTo>
                      <a:pt x="174" y="16"/>
                      <a:pt x="174" y="16"/>
                      <a:pt x="174" y="16"/>
                    </a:cubicBezTo>
                    <a:cubicBezTo>
                      <a:pt x="174" y="16"/>
                      <a:pt x="174" y="16"/>
                      <a:pt x="174" y="16"/>
                    </a:cubicBezTo>
                    <a:cubicBezTo>
                      <a:pt x="175" y="16"/>
                      <a:pt x="175" y="16"/>
                      <a:pt x="175" y="16"/>
                    </a:cubicBezTo>
                    <a:cubicBezTo>
                      <a:pt x="174" y="17"/>
                      <a:pt x="174" y="17"/>
                      <a:pt x="174" y="17"/>
                    </a:cubicBezTo>
                    <a:cubicBezTo>
                      <a:pt x="174" y="17"/>
                      <a:pt x="174" y="17"/>
                      <a:pt x="174" y="17"/>
                    </a:cubicBezTo>
                    <a:cubicBezTo>
                      <a:pt x="173" y="18"/>
                      <a:pt x="173" y="18"/>
                      <a:pt x="173" y="18"/>
                    </a:cubicBezTo>
                    <a:cubicBezTo>
                      <a:pt x="173" y="18"/>
                      <a:pt x="173" y="18"/>
                      <a:pt x="173" y="18"/>
                    </a:cubicBezTo>
                    <a:cubicBezTo>
                      <a:pt x="172" y="18"/>
                      <a:pt x="172" y="18"/>
                      <a:pt x="172" y="18"/>
                    </a:cubicBezTo>
                    <a:cubicBezTo>
                      <a:pt x="172" y="19"/>
                      <a:pt x="172" y="19"/>
                      <a:pt x="172" y="19"/>
                    </a:cubicBezTo>
                    <a:cubicBezTo>
                      <a:pt x="172" y="19"/>
                      <a:pt x="172" y="19"/>
                      <a:pt x="172" y="19"/>
                    </a:cubicBezTo>
                    <a:cubicBezTo>
                      <a:pt x="171" y="19"/>
                      <a:pt x="171" y="19"/>
                      <a:pt x="171" y="19"/>
                    </a:cubicBezTo>
                    <a:cubicBezTo>
                      <a:pt x="171" y="19"/>
                      <a:pt x="171" y="19"/>
                      <a:pt x="171" y="19"/>
                    </a:cubicBezTo>
                    <a:cubicBezTo>
                      <a:pt x="170" y="19"/>
                      <a:pt x="170" y="19"/>
                      <a:pt x="170" y="19"/>
                    </a:cubicBezTo>
                    <a:cubicBezTo>
                      <a:pt x="170" y="19"/>
                      <a:pt x="170" y="19"/>
                      <a:pt x="170" y="19"/>
                    </a:cubicBezTo>
                    <a:cubicBezTo>
                      <a:pt x="169" y="19"/>
                      <a:pt x="169" y="19"/>
                      <a:pt x="169" y="19"/>
                    </a:cubicBezTo>
                    <a:cubicBezTo>
                      <a:pt x="169" y="20"/>
                      <a:pt x="169" y="20"/>
                      <a:pt x="169" y="20"/>
                    </a:cubicBezTo>
                    <a:cubicBezTo>
                      <a:pt x="168" y="20"/>
                      <a:pt x="168" y="20"/>
                      <a:pt x="168" y="20"/>
                    </a:cubicBezTo>
                    <a:cubicBezTo>
                      <a:pt x="168" y="20"/>
                      <a:pt x="168" y="20"/>
                      <a:pt x="168" y="20"/>
                    </a:cubicBezTo>
                    <a:cubicBezTo>
                      <a:pt x="167" y="21"/>
                      <a:pt x="167" y="21"/>
                      <a:pt x="167" y="21"/>
                    </a:cubicBezTo>
                    <a:cubicBezTo>
                      <a:pt x="167" y="21"/>
                      <a:pt x="167" y="21"/>
                      <a:pt x="167" y="21"/>
                    </a:cubicBezTo>
                    <a:cubicBezTo>
                      <a:pt x="167" y="21"/>
                      <a:pt x="167" y="21"/>
                      <a:pt x="167" y="21"/>
                    </a:cubicBezTo>
                    <a:cubicBezTo>
                      <a:pt x="166" y="21"/>
                      <a:pt x="166" y="21"/>
                      <a:pt x="166" y="21"/>
                    </a:cubicBezTo>
                    <a:cubicBezTo>
                      <a:pt x="166" y="21"/>
                      <a:pt x="166" y="21"/>
                      <a:pt x="166" y="21"/>
                    </a:cubicBezTo>
                    <a:cubicBezTo>
                      <a:pt x="166" y="21"/>
                      <a:pt x="166" y="21"/>
                      <a:pt x="166" y="21"/>
                    </a:cubicBezTo>
                    <a:cubicBezTo>
                      <a:pt x="166" y="22"/>
                      <a:pt x="166" y="22"/>
                      <a:pt x="166" y="22"/>
                    </a:cubicBezTo>
                    <a:cubicBezTo>
                      <a:pt x="165" y="22"/>
                      <a:pt x="165" y="22"/>
                      <a:pt x="165" y="22"/>
                    </a:cubicBezTo>
                    <a:cubicBezTo>
                      <a:pt x="165" y="22"/>
                      <a:pt x="165" y="22"/>
                      <a:pt x="165" y="22"/>
                    </a:cubicBezTo>
                    <a:cubicBezTo>
                      <a:pt x="164" y="22"/>
                      <a:pt x="164" y="22"/>
                      <a:pt x="164" y="22"/>
                    </a:cubicBezTo>
                    <a:cubicBezTo>
                      <a:pt x="164" y="22"/>
                      <a:pt x="164" y="22"/>
                      <a:pt x="164" y="22"/>
                    </a:cubicBezTo>
                    <a:cubicBezTo>
                      <a:pt x="163" y="22"/>
                      <a:pt x="163" y="22"/>
                      <a:pt x="163" y="22"/>
                    </a:cubicBezTo>
                    <a:cubicBezTo>
                      <a:pt x="163" y="22"/>
                      <a:pt x="163" y="22"/>
                      <a:pt x="163" y="22"/>
                    </a:cubicBezTo>
                    <a:cubicBezTo>
                      <a:pt x="164" y="22"/>
                      <a:pt x="164" y="22"/>
                      <a:pt x="164" y="22"/>
                    </a:cubicBezTo>
                    <a:cubicBezTo>
                      <a:pt x="164" y="22"/>
                      <a:pt x="164" y="22"/>
                      <a:pt x="164" y="22"/>
                    </a:cubicBezTo>
                    <a:cubicBezTo>
                      <a:pt x="163" y="21"/>
                      <a:pt x="163" y="21"/>
                      <a:pt x="163" y="21"/>
                    </a:cubicBezTo>
                    <a:cubicBezTo>
                      <a:pt x="163" y="22"/>
                      <a:pt x="163" y="22"/>
                      <a:pt x="163" y="22"/>
                    </a:cubicBezTo>
                    <a:cubicBezTo>
                      <a:pt x="163" y="22"/>
                      <a:pt x="163" y="22"/>
                      <a:pt x="163" y="22"/>
                    </a:cubicBezTo>
                    <a:cubicBezTo>
                      <a:pt x="163" y="22"/>
                      <a:pt x="163" y="22"/>
                      <a:pt x="163" y="22"/>
                    </a:cubicBezTo>
                    <a:cubicBezTo>
                      <a:pt x="163" y="23"/>
                      <a:pt x="163" y="23"/>
                      <a:pt x="163" y="23"/>
                    </a:cubicBezTo>
                    <a:cubicBezTo>
                      <a:pt x="164" y="23"/>
                      <a:pt x="164" y="23"/>
                      <a:pt x="164" y="23"/>
                    </a:cubicBezTo>
                    <a:cubicBezTo>
                      <a:pt x="163" y="23"/>
                      <a:pt x="163" y="23"/>
                      <a:pt x="163" y="23"/>
                    </a:cubicBezTo>
                    <a:cubicBezTo>
                      <a:pt x="163" y="23"/>
                      <a:pt x="163" y="23"/>
                      <a:pt x="163" y="23"/>
                    </a:cubicBezTo>
                    <a:cubicBezTo>
                      <a:pt x="163" y="23"/>
                      <a:pt x="163" y="23"/>
                      <a:pt x="163" y="23"/>
                    </a:cubicBezTo>
                    <a:cubicBezTo>
                      <a:pt x="162" y="23"/>
                      <a:pt x="162" y="23"/>
                      <a:pt x="162" y="23"/>
                    </a:cubicBezTo>
                    <a:cubicBezTo>
                      <a:pt x="162" y="23"/>
                      <a:pt x="162" y="23"/>
                      <a:pt x="162" y="23"/>
                    </a:cubicBezTo>
                    <a:cubicBezTo>
                      <a:pt x="161" y="23"/>
                      <a:pt x="161" y="23"/>
                      <a:pt x="161" y="23"/>
                    </a:cubicBezTo>
                    <a:cubicBezTo>
                      <a:pt x="161" y="23"/>
                      <a:pt x="161" y="23"/>
                      <a:pt x="161" y="23"/>
                    </a:cubicBezTo>
                    <a:cubicBezTo>
                      <a:pt x="161" y="23"/>
                      <a:pt x="161" y="23"/>
                      <a:pt x="161" y="23"/>
                    </a:cubicBezTo>
                    <a:cubicBezTo>
                      <a:pt x="161" y="23"/>
                      <a:pt x="161" y="23"/>
                      <a:pt x="161" y="23"/>
                    </a:cubicBezTo>
                    <a:cubicBezTo>
                      <a:pt x="161" y="23"/>
                      <a:pt x="161" y="23"/>
                      <a:pt x="161" y="23"/>
                    </a:cubicBezTo>
                    <a:cubicBezTo>
                      <a:pt x="160" y="23"/>
                      <a:pt x="160" y="23"/>
                      <a:pt x="160" y="23"/>
                    </a:cubicBezTo>
                    <a:cubicBezTo>
                      <a:pt x="160" y="23"/>
                      <a:pt x="160" y="23"/>
                      <a:pt x="160" y="23"/>
                    </a:cubicBezTo>
                    <a:cubicBezTo>
                      <a:pt x="161" y="24"/>
                      <a:pt x="161" y="24"/>
                      <a:pt x="161" y="24"/>
                    </a:cubicBezTo>
                    <a:cubicBezTo>
                      <a:pt x="162" y="24"/>
                      <a:pt x="162" y="24"/>
                      <a:pt x="162" y="24"/>
                    </a:cubicBezTo>
                    <a:cubicBezTo>
                      <a:pt x="162" y="24"/>
                      <a:pt x="162" y="24"/>
                      <a:pt x="162" y="24"/>
                    </a:cubicBezTo>
                    <a:cubicBezTo>
                      <a:pt x="162" y="24"/>
                      <a:pt x="162" y="24"/>
                      <a:pt x="162" y="24"/>
                    </a:cubicBezTo>
                    <a:cubicBezTo>
                      <a:pt x="162" y="25"/>
                      <a:pt x="162" y="25"/>
                      <a:pt x="162" y="25"/>
                    </a:cubicBezTo>
                    <a:cubicBezTo>
                      <a:pt x="161" y="24"/>
                      <a:pt x="161" y="24"/>
                      <a:pt x="161" y="24"/>
                    </a:cubicBezTo>
                    <a:cubicBezTo>
                      <a:pt x="161" y="25"/>
                      <a:pt x="161" y="25"/>
                      <a:pt x="161" y="25"/>
                    </a:cubicBezTo>
                    <a:cubicBezTo>
                      <a:pt x="161" y="25"/>
                      <a:pt x="161" y="25"/>
                      <a:pt x="161" y="25"/>
                    </a:cubicBezTo>
                    <a:cubicBezTo>
                      <a:pt x="161" y="25"/>
                      <a:pt x="161" y="25"/>
                      <a:pt x="161" y="25"/>
                    </a:cubicBezTo>
                    <a:cubicBezTo>
                      <a:pt x="161" y="25"/>
                      <a:pt x="161" y="25"/>
                      <a:pt x="161" y="25"/>
                    </a:cubicBezTo>
                    <a:cubicBezTo>
                      <a:pt x="161" y="25"/>
                      <a:pt x="161" y="25"/>
                      <a:pt x="161" y="25"/>
                    </a:cubicBezTo>
                    <a:cubicBezTo>
                      <a:pt x="161" y="25"/>
                      <a:pt x="161" y="25"/>
                      <a:pt x="161" y="25"/>
                    </a:cubicBezTo>
                    <a:cubicBezTo>
                      <a:pt x="161" y="26"/>
                      <a:pt x="161" y="26"/>
                      <a:pt x="161" y="26"/>
                    </a:cubicBezTo>
                    <a:cubicBezTo>
                      <a:pt x="160" y="26"/>
                      <a:pt x="160" y="26"/>
                      <a:pt x="160" y="26"/>
                    </a:cubicBezTo>
                    <a:cubicBezTo>
                      <a:pt x="159" y="26"/>
                      <a:pt x="159" y="26"/>
                      <a:pt x="159" y="26"/>
                    </a:cubicBezTo>
                    <a:cubicBezTo>
                      <a:pt x="159" y="26"/>
                      <a:pt x="159" y="26"/>
                      <a:pt x="159" y="26"/>
                    </a:cubicBezTo>
                    <a:cubicBezTo>
                      <a:pt x="158" y="26"/>
                      <a:pt x="158" y="26"/>
                      <a:pt x="158" y="26"/>
                    </a:cubicBezTo>
                    <a:cubicBezTo>
                      <a:pt x="158" y="25"/>
                      <a:pt x="158" y="25"/>
                      <a:pt x="158" y="25"/>
                    </a:cubicBezTo>
                    <a:cubicBezTo>
                      <a:pt x="158" y="25"/>
                      <a:pt x="158" y="25"/>
                      <a:pt x="158" y="25"/>
                    </a:cubicBezTo>
                    <a:cubicBezTo>
                      <a:pt x="158" y="25"/>
                      <a:pt x="158" y="25"/>
                      <a:pt x="158" y="25"/>
                    </a:cubicBezTo>
                    <a:cubicBezTo>
                      <a:pt x="157" y="24"/>
                      <a:pt x="157" y="24"/>
                      <a:pt x="157" y="24"/>
                    </a:cubicBezTo>
                    <a:cubicBezTo>
                      <a:pt x="157" y="24"/>
                      <a:pt x="157" y="24"/>
                      <a:pt x="157" y="24"/>
                    </a:cubicBezTo>
                    <a:cubicBezTo>
                      <a:pt x="157" y="24"/>
                      <a:pt x="157" y="24"/>
                      <a:pt x="157" y="24"/>
                    </a:cubicBezTo>
                    <a:cubicBezTo>
                      <a:pt x="157" y="24"/>
                      <a:pt x="157" y="24"/>
                      <a:pt x="157" y="24"/>
                    </a:cubicBezTo>
                    <a:cubicBezTo>
                      <a:pt x="157" y="24"/>
                      <a:pt x="157" y="24"/>
                      <a:pt x="157" y="24"/>
                    </a:cubicBezTo>
                    <a:cubicBezTo>
                      <a:pt x="156" y="24"/>
                      <a:pt x="156" y="24"/>
                      <a:pt x="156" y="24"/>
                    </a:cubicBezTo>
                    <a:cubicBezTo>
                      <a:pt x="156" y="24"/>
                      <a:pt x="156" y="24"/>
                      <a:pt x="156" y="24"/>
                    </a:cubicBezTo>
                    <a:cubicBezTo>
                      <a:pt x="156" y="24"/>
                      <a:pt x="156" y="24"/>
                      <a:pt x="156" y="24"/>
                    </a:cubicBezTo>
                    <a:cubicBezTo>
                      <a:pt x="156" y="24"/>
                      <a:pt x="156" y="24"/>
                      <a:pt x="156" y="24"/>
                    </a:cubicBezTo>
                    <a:cubicBezTo>
                      <a:pt x="157" y="24"/>
                      <a:pt x="157" y="24"/>
                      <a:pt x="157" y="24"/>
                    </a:cubicBezTo>
                    <a:cubicBezTo>
                      <a:pt x="158" y="25"/>
                      <a:pt x="158" y="25"/>
                      <a:pt x="158" y="25"/>
                    </a:cubicBezTo>
                    <a:cubicBezTo>
                      <a:pt x="158" y="26"/>
                      <a:pt x="158" y="26"/>
                      <a:pt x="158" y="26"/>
                    </a:cubicBezTo>
                    <a:cubicBezTo>
                      <a:pt x="157" y="26"/>
                      <a:pt x="157" y="26"/>
                      <a:pt x="157" y="26"/>
                    </a:cubicBezTo>
                    <a:cubicBezTo>
                      <a:pt x="157" y="26"/>
                      <a:pt x="157" y="26"/>
                      <a:pt x="157" y="26"/>
                    </a:cubicBezTo>
                    <a:cubicBezTo>
                      <a:pt x="157" y="26"/>
                      <a:pt x="157" y="26"/>
                      <a:pt x="157" y="26"/>
                    </a:cubicBezTo>
                    <a:cubicBezTo>
                      <a:pt x="156" y="26"/>
                      <a:pt x="156" y="26"/>
                      <a:pt x="156" y="26"/>
                    </a:cubicBezTo>
                    <a:cubicBezTo>
                      <a:pt x="156" y="26"/>
                      <a:pt x="156" y="26"/>
                      <a:pt x="156" y="26"/>
                    </a:cubicBezTo>
                    <a:cubicBezTo>
                      <a:pt x="156" y="27"/>
                      <a:pt x="156" y="27"/>
                      <a:pt x="156" y="27"/>
                    </a:cubicBezTo>
                    <a:cubicBezTo>
                      <a:pt x="156" y="26"/>
                      <a:pt x="156" y="26"/>
                      <a:pt x="156" y="26"/>
                    </a:cubicBezTo>
                    <a:cubicBezTo>
                      <a:pt x="156" y="26"/>
                      <a:pt x="156" y="26"/>
                      <a:pt x="156" y="26"/>
                    </a:cubicBezTo>
                    <a:cubicBezTo>
                      <a:pt x="155" y="26"/>
                      <a:pt x="155" y="26"/>
                      <a:pt x="155" y="26"/>
                    </a:cubicBezTo>
                    <a:cubicBezTo>
                      <a:pt x="155" y="26"/>
                      <a:pt x="155" y="26"/>
                      <a:pt x="155" y="26"/>
                    </a:cubicBezTo>
                    <a:cubicBezTo>
                      <a:pt x="155" y="26"/>
                      <a:pt x="155" y="26"/>
                      <a:pt x="155" y="26"/>
                    </a:cubicBezTo>
                    <a:cubicBezTo>
                      <a:pt x="154" y="26"/>
                      <a:pt x="154" y="26"/>
                      <a:pt x="154" y="26"/>
                    </a:cubicBezTo>
                    <a:cubicBezTo>
                      <a:pt x="154" y="26"/>
                      <a:pt x="154" y="26"/>
                      <a:pt x="154" y="26"/>
                    </a:cubicBezTo>
                    <a:cubicBezTo>
                      <a:pt x="154" y="26"/>
                      <a:pt x="154" y="26"/>
                      <a:pt x="154" y="26"/>
                    </a:cubicBezTo>
                    <a:cubicBezTo>
                      <a:pt x="154" y="25"/>
                      <a:pt x="154" y="25"/>
                      <a:pt x="154" y="25"/>
                    </a:cubicBezTo>
                    <a:cubicBezTo>
                      <a:pt x="154" y="25"/>
                      <a:pt x="154" y="25"/>
                      <a:pt x="154" y="25"/>
                    </a:cubicBezTo>
                    <a:cubicBezTo>
                      <a:pt x="153" y="25"/>
                      <a:pt x="153" y="25"/>
                      <a:pt x="153" y="25"/>
                    </a:cubicBezTo>
                    <a:cubicBezTo>
                      <a:pt x="153" y="25"/>
                      <a:pt x="153" y="25"/>
                      <a:pt x="153" y="25"/>
                    </a:cubicBezTo>
                    <a:cubicBezTo>
                      <a:pt x="153" y="25"/>
                      <a:pt x="153" y="25"/>
                      <a:pt x="153" y="25"/>
                    </a:cubicBezTo>
                    <a:cubicBezTo>
                      <a:pt x="153" y="25"/>
                      <a:pt x="153" y="25"/>
                      <a:pt x="153" y="25"/>
                    </a:cubicBezTo>
                    <a:cubicBezTo>
                      <a:pt x="153" y="25"/>
                      <a:pt x="153" y="25"/>
                      <a:pt x="153" y="25"/>
                    </a:cubicBezTo>
                    <a:cubicBezTo>
                      <a:pt x="154" y="26"/>
                      <a:pt x="154" y="26"/>
                      <a:pt x="154" y="26"/>
                    </a:cubicBezTo>
                    <a:cubicBezTo>
                      <a:pt x="154" y="26"/>
                      <a:pt x="154" y="26"/>
                      <a:pt x="154" y="26"/>
                    </a:cubicBezTo>
                    <a:cubicBezTo>
                      <a:pt x="154" y="27"/>
                      <a:pt x="154" y="27"/>
                      <a:pt x="154" y="27"/>
                    </a:cubicBezTo>
                    <a:cubicBezTo>
                      <a:pt x="153" y="26"/>
                      <a:pt x="153" y="26"/>
                      <a:pt x="153" y="26"/>
                    </a:cubicBezTo>
                    <a:cubicBezTo>
                      <a:pt x="152" y="26"/>
                      <a:pt x="152" y="26"/>
                      <a:pt x="152" y="26"/>
                    </a:cubicBezTo>
                    <a:cubicBezTo>
                      <a:pt x="152" y="26"/>
                      <a:pt x="152" y="26"/>
                      <a:pt x="152" y="26"/>
                    </a:cubicBezTo>
                    <a:cubicBezTo>
                      <a:pt x="152" y="25"/>
                      <a:pt x="152" y="25"/>
                      <a:pt x="152" y="25"/>
                    </a:cubicBezTo>
                    <a:cubicBezTo>
                      <a:pt x="152" y="26"/>
                      <a:pt x="152" y="26"/>
                      <a:pt x="152" y="26"/>
                    </a:cubicBezTo>
                    <a:cubicBezTo>
                      <a:pt x="152" y="26"/>
                      <a:pt x="152" y="26"/>
                      <a:pt x="152" y="26"/>
                    </a:cubicBezTo>
                    <a:cubicBezTo>
                      <a:pt x="152" y="26"/>
                      <a:pt x="152" y="26"/>
                      <a:pt x="152" y="26"/>
                    </a:cubicBezTo>
                    <a:cubicBezTo>
                      <a:pt x="152" y="26"/>
                      <a:pt x="152" y="26"/>
                      <a:pt x="152" y="26"/>
                    </a:cubicBezTo>
                    <a:cubicBezTo>
                      <a:pt x="151" y="26"/>
                      <a:pt x="151" y="26"/>
                      <a:pt x="151" y="26"/>
                    </a:cubicBezTo>
                    <a:cubicBezTo>
                      <a:pt x="151" y="26"/>
                      <a:pt x="151" y="26"/>
                      <a:pt x="151" y="26"/>
                    </a:cubicBezTo>
                    <a:cubicBezTo>
                      <a:pt x="151" y="26"/>
                      <a:pt x="151" y="26"/>
                      <a:pt x="151" y="26"/>
                    </a:cubicBezTo>
                    <a:cubicBezTo>
                      <a:pt x="152" y="26"/>
                      <a:pt x="152" y="26"/>
                      <a:pt x="152" y="26"/>
                    </a:cubicBezTo>
                    <a:cubicBezTo>
                      <a:pt x="152" y="27"/>
                      <a:pt x="152" y="27"/>
                      <a:pt x="152" y="27"/>
                    </a:cubicBezTo>
                    <a:cubicBezTo>
                      <a:pt x="152" y="27"/>
                      <a:pt x="152" y="27"/>
                      <a:pt x="152" y="27"/>
                    </a:cubicBezTo>
                    <a:cubicBezTo>
                      <a:pt x="152" y="27"/>
                      <a:pt x="152" y="27"/>
                      <a:pt x="152" y="27"/>
                    </a:cubicBezTo>
                    <a:cubicBezTo>
                      <a:pt x="152" y="27"/>
                      <a:pt x="152" y="27"/>
                      <a:pt x="152" y="27"/>
                    </a:cubicBezTo>
                    <a:cubicBezTo>
                      <a:pt x="153" y="27"/>
                      <a:pt x="153" y="27"/>
                      <a:pt x="153" y="27"/>
                    </a:cubicBezTo>
                    <a:cubicBezTo>
                      <a:pt x="153" y="27"/>
                      <a:pt x="153" y="27"/>
                      <a:pt x="153" y="27"/>
                    </a:cubicBezTo>
                    <a:cubicBezTo>
                      <a:pt x="153" y="27"/>
                      <a:pt x="153" y="27"/>
                      <a:pt x="153" y="27"/>
                    </a:cubicBezTo>
                    <a:cubicBezTo>
                      <a:pt x="154" y="27"/>
                      <a:pt x="154" y="27"/>
                      <a:pt x="154" y="27"/>
                    </a:cubicBezTo>
                    <a:cubicBezTo>
                      <a:pt x="154" y="27"/>
                      <a:pt x="154" y="27"/>
                      <a:pt x="154" y="27"/>
                    </a:cubicBezTo>
                    <a:cubicBezTo>
                      <a:pt x="155" y="27"/>
                      <a:pt x="155" y="27"/>
                      <a:pt x="155" y="27"/>
                    </a:cubicBezTo>
                    <a:cubicBezTo>
                      <a:pt x="155" y="28"/>
                      <a:pt x="155" y="28"/>
                      <a:pt x="155" y="28"/>
                    </a:cubicBezTo>
                    <a:cubicBezTo>
                      <a:pt x="155" y="28"/>
                      <a:pt x="155" y="28"/>
                      <a:pt x="155" y="28"/>
                    </a:cubicBezTo>
                    <a:cubicBezTo>
                      <a:pt x="155" y="28"/>
                      <a:pt x="155" y="28"/>
                      <a:pt x="155" y="28"/>
                    </a:cubicBezTo>
                    <a:cubicBezTo>
                      <a:pt x="155" y="29"/>
                      <a:pt x="155" y="29"/>
                      <a:pt x="155" y="29"/>
                    </a:cubicBezTo>
                    <a:cubicBezTo>
                      <a:pt x="155" y="29"/>
                      <a:pt x="155" y="29"/>
                      <a:pt x="155" y="29"/>
                    </a:cubicBezTo>
                    <a:cubicBezTo>
                      <a:pt x="155" y="29"/>
                      <a:pt x="155" y="29"/>
                      <a:pt x="155" y="29"/>
                    </a:cubicBezTo>
                    <a:cubicBezTo>
                      <a:pt x="155" y="29"/>
                      <a:pt x="155" y="29"/>
                      <a:pt x="155" y="29"/>
                    </a:cubicBezTo>
                    <a:cubicBezTo>
                      <a:pt x="154" y="29"/>
                      <a:pt x="154" y="29"/>
                      <a:pt x="154" y="29"/>
                    </a:cubicBezTo>
                    <a:cubicBezTo>
                      <a:pt x="154" y="29"/>
                      <a:pt x="154" y="29"/>
                      <a:pt x="154" y="29"/>
                    </a:cubicBezTo>
                    <a:cubicBezTo>
                      <a:pt x="153" y="28"/>
                      <a:pt x="153" y="28"/>
                      <a:pt x="153" y="28"/>
                    </a:cubicBezTo>
                    <a:cubicBezTo>
                      <a:pt x="153" y="28"/>
                      <a:pt x="153" y="28"/>
                      <a:pt x="153" y="28"/>
                    </a:cubicBezTo>
                    <a:cubicBezTo>
                      <a:pt x="153" y="28"/>
                      <a:pt x="153" y="28"/>
                      <a:pt x="153" y="28"/>
                    </a:cubicBezTo>
                    <a:cubicBezTo>
                      <a:pt x="153" y="27"/>
                      <a:pt x="153" y="27"/>
                      <a:pt x="153" y="27"/>
                    </a:cubicBezTo>
                    <a:cubicBezTo>
                      <a:pt x="152" y="27"/>
                      <a:pt x="152" y="27"/>
                      <a:pt x="152" y="27"/>
                    </a:cubicBezTo>
                    <a:cubicBezTo>
                      <a:pt x="151" y="27"/>
                      <a:pt x="151" y="27"/>
                      <a:pt x="151" y="27"/>
                    </a:cubicBezTo>
                    <a:cubicBezTo>
                      <a:pt x="151" y="27"/>
                      <a:pt x="151" y="27"/>
                      <a:pt x="151" y="27"/>
                    </a:cubicBezTo>
                    <a:cubicBezTo>
                      <a:pt x="151" y="27"/>
                      <a:pt x="151" y="27"/>
                      <a:pt x="151" y="27"/>
                    </a:cubicBezTo>
                    <a:cubicBezTo>
                      <a:pt x="151" y="27"/>
                      <a:pt x="151" y="27"/>
                      <a:pt x="151" y="27"/>
                    </a:cubicBezTo>
                    <a:cubicBezTo>
                      <a:pt x="151" y="27"/>
                      <a:pt x="151" y="27"/>
                      <a:pt x="151" y="27"/>
                    </a:cubicBezTo>
                    <a:cubicBezTo>
                      <a:pt x="152" y="27"/>
                      <a:pt x="152" y="27"/>
                      <a:pt x="152" y="27"/>
                    </a:cubicBezTo>
                    <a:cubicBezTo>
                      <a:pt x="153" y="28"/>
                      <a:pt x="153" y="28"/>
                      <a:pt x="153" y="28"/>
                    </a:cubicBezTo>
                    <a:cubicBezTo>
                      <a:pt x="153" y="28"/>
                      <a:pt x="153" y="28"/>
                      <a:pt x="153" y="28"/>
                    </a:cubicBezTo>
                    <a:cubicBezTo>
                      <a:pt x="153" y="28"/>
                      <a:pt x="153" y="28"/>
                      <a:pt x="153" y="28"/>
                    </a:cubicBezTo>
                    <a:cubicBezTo>
                      <a:pt x="152" y="28"/>
                      <a:pt x="152" y="28"/>
                      <a:pt x="152" y="28"/>
                    </a:cubicBezTo>
                    <a:cubicBezTo>
                      <a:pt x="151" y="28"/>
                      <a:pt x="151" y="28"/>
                      <a:pt x="151" y="28"/>
                    </a:cubicBezTo>
                    <a:cubicBezTo>
                      <a:pt x="151" y="28"/>
                      <a:pt x="151" y="28"/>
                      <a:pt x="151" y="28"/>
                    </a:cubicBezTo>
                    <a:cubicBezTo>
                      <a:pt x="151" y="28"/>
                      <a:pt x="151" y="28"/>
                      <a:pt x="151" y="28"/>
                    </a:cubicBezTo>
                    <a:cubicBezTo>
                      <a:pt x="151" y="28"/>
                      <a:pt x="151" y="28"/>
                      <a:pt x="151" y="28"/>
                    </a:cubicBezTo>
                    <a:cubicBezTo>
                      <a:pt x="150" y="27"/>
                      <a:pt x="150" y="27"/>
                      <a:pt x="150" y="27"/>
                    </a:cubicBezTo>
                    <a:cubicBezTo>
                      <a:pt x="150" y="27"/>
                      <a:pt x="150" y="27"/>
                      <a:pt x="150" y="27"/>
                    </a:cubicBezTo>
                    <a:cubicBezTo>
                      <a:pt x="150" y="27"/>
                      <a:pt x="150" y="27"/>
                      <a:pt x="150" y="27"/>
                    </a:cubicBezTo>
                    <a:cubicBezTo>
                      <a:pt x="150" y="28"/>
                      <a:pt x="150" y="28"/>
                      <a:pt x="150" y="28"/>
                    </a:cubicBezTo>
                    <a:cubicBezTo>
                      <a:pt x="150" y="28"/>
                      <a:pt x="150" y="28"/>
                      <a:pt x="150" y="28"/>
                    </a:cubicBezTo>
                    <a:cubicBezTo>
                      <a:pt x="150" y="28"/>
                      <a:pt x="150" y="28"/>
                      <a:pt x="150" y="28"/>
                    </a:cubicBezTo>
                    <a:cubicBezTo>
                      <a:pt x="151" y="28"/>
                      <a:pt x="151" y="28"/>
                      <a:pt x="151" y="28"/>
                    </a:cubicBezTo>
                    <a:cubicBezTo>
                      <a:pt x="151" y="28"/>
                      <a:pt x="151" y="28"/>
                      <a:pt x="151" y="28"/>
                    </a:cubicBezTo>
                    <a:cubicBezTo>
                      <a:pt x="151" y="28"/>
                      <a:pt x="151" y="28"/>
                      <a:pt x="151" y="28"/>
                    </a:cubicBezTo>
                    <a:cubicBezTo>
                      <a:pt x="151" y="28"/>
                      <a:pt x="151" y="28"/>
                      <a:pt x="151" y="28"/>
                    </a:cubicBezTo>
                    <a:cubicBezTo>
                      <a:pt x="151" y="28"/>
                      <a:pt x="151" y="28"/>
                      <a:pt x="151" y="28"/>
                    </a:cubicBezTo>
                    <a:cubicBezTo>
                      <a:pt x="152" y="28"/>
                      <a:pt x="152" y="28"/>
                      <a:pt x="152" y="28"/>
                    </a:cubicBezTo>
                    <a:cubicBezTo>
                      <a:pt x="152" y="28"/>
                      <a:pt x="152" y="28"/>
                      <a:pt x="152" y="28"/>
                    </a:cubicBezTo>
                    <a:cubicBezTo>
                      <a:pt x="152" y="28"/>
                      <a:pt x="152" y="28"/>
                      <a:pt x="152" y="28"/>
                    </a:cubicBezTo>
                    <a:cubicBezTo>
                      <a:pt x="153" y="29"/>
                      <a:pt x="153" y="29"/>
                      <a:pt x="153" y="29"/>
                    </a:cubicBezTo>
                    <a:cubicBezTo>
                      <a:pt x="153" y="29"/>
                      <a:pt x="153" y="29"/>
                      <a:pt x="153" y="29"/>
                    </a:cubicBezTo>
                    <a:cubicBezTo>
                      <a:pt x="152" y="29"/>
                      <a:pt x="152" y="29"/>
                      <a:pt x="152" y="29"/>
                    </a:cubicBezTo>
                    <a:cubicBezTo>
                      <a:pt x="152" y="29"/>
                      <a:pt x="152" y="29"/>
                      <a:pt x="152" y="29"/>
                    </a:cubicBezTo>
                    <a:cubicBezTo>
                      <a:pt x="152" y="29"/>
                      <a:pt x="152" y="29"/>
                      <a:pt x="152" y="29"/>
                    </a:cubicBezTo>
                    <a:cubicBezTo>
                      <a:pt x="152" y="29"/>
                      <a:pt x="152" y="29"/>
                      <a:pt x="152" y="29"/>
                    </a:cubicBezTo>
                    <a:cubicBezTo>
                      <a:pt x="153" y="29"/>
                      <a:pt x="153" y="29"/>
                      <a:pt x="153" y="29"/>
                    </a:cubicBezTo>
                    <a:cubicBezTo>
                      <a:pt x="153" y="29"/>
                      <a:pt x="153" y="29"/>
                      <a:pt x="153" y="29"/>
                    </a:cubicBezTo>
                    <a:cubicBezTo>
                      <a:pt x="153" y="30"/>
                      <a:pt x="153" y="30"/>
                      <a:pt x="153" y="30"/>
                    </a:cubicBezTo>
                    <a:cubicBezTo>
                      <a:pt x="154" y="30"/>
                      <a:pt x="154" y="30"/>
                      <a:pt x="154" y="30"/>
                    </a:cubicBezTo>
                    <a:cubicBezTo>
                      <a:pt x="154" y="30"/>
                      <a:pt x="154" y="30"/>
                      <a:pt x="154" y="30"/>
                    </a:cubicBezTo>
                    <a:cubicBezTo>
                      <a:pt x="153" y="31"/>
                      <a:pt x="153" y="31"/>
                      <a:pt x="153" y="31"/>
                    </a:cubicBezTo>
                    <a:cubicBezTo>
                      <a:pt x="153" y="32"/>
                      <a:pt x="153" y="32"/>
                      <a:pt x="153" y="32"/>
                    </a:cubicBezTo>
                    <a:cubicBezTo>
                      <a:pt x="153" y="32"/>
                      <a:pt x="153" y="32"/>
                      <a:pt x="153" y="32"/>
                    </a:cubicBezTo>
                    <a:cubicBezTo>
                      <a:pt x="152" y="32"/>
                      <a:pt x="152" y="32"/>
                      <a:pt x="152" y="32"/>
                    </a:cubicBezTo>
                    <a:cubicBezTo>
                      <a:pt x="152" y="32"/>
                      <a:pt x="152" y="32"/>
                      <a:pt x="152" y="32"/>
                    </a:cubicBezTo>
                    <a:cubicBezTo>
                      <a:pt x="152" y="32"/>
                      <a:pt x="152" y="32"/>
                      <a:pt x="152" y="32"/>
                    </a:cubicBezTo>
                    <a:cubicBezTo>
                      <a:pt x="151" y="32"/>
                      <a:pt x="151" y="32"/>
                      <a:pt x="151" y="32"/>
                    </a:cubicBezTo>
                    <a:cubicBezTo>
                      <a:pt x="151" y="32"/>
                      <a:pt x="151" y="32"/>
                      <a:pt x="151" y="32"/>
                    </a:cubicBezTo>
                    <a:cubicBezTo>
                      <a:pt x="151" y="31"/>
                      <a:pt x="151" y="31"/>
                      <a:pt x="151" y="31"/>
                    </a:cubicBezTo>
                    <a:cubicBezTo>
                      <a:pt x="150" y="31"/>
                      <a:pt x="150" y="31"/>
                      <a:pt x="150" y="31"/>
                    </a:cubicBezTo>
                    <a:cubicBezTo>
                      <a:pt x="151" y="32"/>
                      <a:pt x="151" y="32"/>
                      <a:pt x="151" y="32"/>
                    </a:cubicBezTo>
                    <a:cubicBezTo>
                      <a:pt x="151" y="32"/>
                      <a:pt x="151" y="32"/>
                      <a:pt x="151" y="32"/>
                    </a:cubicBezTo>
                    <a:cubicBezTo>
                      <a:pt x="151" y="32"/>
                      <a:pt x="151" y="32"/>
                      <a:pt x="151" y="32"/>
                    </a:cubicBezTo>
                    <a:cubicBezTo>
                      <a:pt x="151" y="32"/>
                      <a:pt x="151" y="32"/>
                      <a:pt x="151" y="32"/>
                    </a:cubicBezTo>
                    <a:cubicBezTo>
                      <a:pt x="152" y="32"/>
                      <a:pt x="152" y="32"/>
                      <a:pt x="152" y="32"/>
                    </a:cubicBezTo>
                    <a:cubicBezTo>
                      <a:pt x="152" y="33"/>
                      <a:pt x="152" y="33"/>
                      <a:pt x="152" y="33"/>
                    </a:cubicBezTo>
                    <a:cubicBezTo>
                      <a:pt x="152" y="33"/>
                      <a:pt x="152" y="33"/>
                      <a:pt x="152" y="33"/>
                    </a:cubicBezTo>
                    <a:cubicBezTo>
                      <a:pt x="151" y="33"/>
                      <a:pt x="151" y="33"/>
                      <a:pt x="151" y="33"/>
                    </a:cubicBezTo>
                    <a:cubicBezTo>
                      <a:pt x="151" y="34"/>
                      <a:pt x="151" y="34"/>
                      <a:pt x="151" y="34"/>
                    </a:cubicBezTo>
                    <a:cubicBezTo>
                      <a:pt x="151" y="34"/>
                      <a:pt x="151" y="34"/>
                      <a:pt x="151" y="34"/>
                    </a:cubicBezTo>
                    <a:cubicBezTo>
                      <a:pt x="150" y="33"/>
                      <a:pt x="150" y="33"/>
                      <a:pt x="150" y="33"/>
                    </a:cubicBezTo>
                    <a:cubicBezTo>
                      <a:pt x="150" y="33"/>
                      <a:pt x="150" y="33"/>
                      <a:pt x="150" y="33"/>
                    </a:cubicBezTo>
                    <a:cubicBezTo>
                      <a:pt x="150" y="33"/>
                      <a:pt x="150" y="33"/>
                      <a:pt x="150" y="33"/>
                    </a:cubicBezTo>
                    <a:cubicBezTo>
                      <a:pt x="149" y="33"/>
                      <a:pt x="149" y="33"/>
                      <a:pt x="149" y="33"/>
                    </a:cubicBezTo>
                    <a:cubicBezTo>
                      <a:pt x="149" y="33"/>
                      <a:pt x="149" y="33"/>
                      <a:pt x="149" y="33"/>
                    </a:cubicBezTo>
                    <a:cubicBezTo>
                      <a:pt x="149" y="34"/>
                      <a:pt x="149" y="34"/>
                      <a:pt x="149" y="34"/>
                    </a:cubicBezTo>
                    <a:cubicBezTo>
                      <a:pt x="150" y="34"/>
                      <a:pt x="150" y="34"/>
                      <a:pt x="150" y="34"/>
                    </a:cubicBezTo>
                    <a:cubicBezTo>
                      <a:pt x="151" y="34"/>
                      <a:pt x="151" y="34"/>
                      <a:pt x="151" y="34"/>
                    </a:cubicBezTo>
                    <a:cubicBezTo>
                      <a:pt x="151" y="34"/>
                      <a:pt x="151" y="34"/>
                      <a:pt x="151" y="34"/>
                    </a:cubicBezTo>
                    <a:cubicBezTo>
                      <a:pt x="150" y="35"/>
                      <a:pt x="150" y="35"/>
                      <a:pt x="150" y="35"/>
                    </a:cubicBezTo>
                    <a:cubicBezTo>
                      <a:pt x="150" y="35"/>
                      <a:pt x="150" y="35"/>
                      <a:pt x="150" y="35"/>
                    </a:cubicBezTo>
                    <a:cubicBezTo>
                      <a:pt x="150" y="35"/>
                      <a:pt x="150" y="35"/>
                      <a:pt x="150" y="35"/>
                    </a:cubicBezTo>
                    <a:cubicBezTo>
                      <a:pt x="149" y="35"/>
                      <a:pt x="149" y="35"/>
                      <a:pt x="149" y="35"/>
                    </a:cubicBezTo>
                    <a:cubicBezTo>
                      <a:pt x="149" y="35"/>
                      <a:pt x="149" y="35"/>
                      <a:pt x="149" y="35"/>
                    </a:cubicBezTo>
                    <a:cubicBezTo>
                      <a:pt x="149" y="35"/>
                      <a:pt x="149" y="35"/>
                      <a:pt x="149" y="35"/>
                    </a:cubicBezTo>
                    <a:cubicBezTo>
                      <a:pt x="148" y="35"/>
                      <a:pt x="148" y="35"/>
                      <a:pt x="148" y="35"/>
                    </a:cubicBezTo>
                    <a:cubicBezTo>
                      <a:pt x="148" y="35"/>
                      <a:pt x="148" y="35"/>
                      <a:pt x="148" y="35"/>
                    </a:cubicBezTo>
                    <a:cubicBezTo>
                      <a:pt x="147" y="35"/>
                      <a:pt x="147" y="35"/>
                      <a:pt x="147" y="35"/>
                    </a:cubicBezTo>
                    <a:cubicBezTo>
                      <a:pt x="146" y="35"/>
                      <a:pt x="146" y="35"/>
                      <a:pt x="146" y="35"/>
                    </a:cubicBezTo>
                    <a:cubicBezTo>
                      <a:pt x="146" y="35"/>
                      <a:pt x="146" y="35"/>
                      <a:pt x="146" y="35"/>
                    </a:cubicBezTo>
                    <a:cubicBezTo>
                      <a:pt x="146" y="36"/>
                      <a:pt x="146" y="36"/>
                      <a:pt x="146" y="36"/>
                    </a:cubicBezTo>
                    <a:cubicBezTo>
                      <a:pt x="146" y="36"/>
                      <a:pt x="146" y="36"/>
                      <a:pt x="146" y="36"/>
                    </a:cubicBezTo>
                    <a:cubicBezTo>
                      <a:pt x="146" y="36"/>
                      <a:pt x="146" y="36"/>
                      <a:pt x="146" y="36"/>
                    </a:cubicBezTo>
                    <a:cubicBezTo>
                      <a:pt x="146" y="36"/>
                      <a:pt x="146" y="36"/>
                      <a:pt x="146" y="36"/>
                    </a:cubicBezTo>
                    <a:cubicBezTo>
                      <a:pt x="146" y="37"/>
                      <a:pt x="146" y="37"/>
                      <a:pt x="146" y="37"/>
                    </a:cubicBezTo>
                    <a:cubicBezTo>
                      <a:pt x="146" y="37"/>
                      <a:pt x="146" y="37"/>
                      <a:pt x="146" y="37"/>
                    </a:cubicBezTo>
                    <a:cubicBezTo>
                      <a:pt x="145" y="37"/>
                      <a:pt x="145" y="37"/>
                      <a:pt x="145" y="37"/>
                    </a:cubicBezTo>
                    <a:cubicBezTo>
                      <a:pt x="145" y="37"/>
                      <a:pt x="145" y="37"/>
                      <a:pt x="145" y="37"/>
                    </a:cubicBezTo>
                    <a:cubicBezTo>
                      <a:pt x="145" y="37"/>
                      <a:pt x="145" y="37"/>
                      <a:pt x="145" y="37"/>
                    </a:cubicBezTo>
                    <a:cubicBezTo>
                      <a:pt x="145" y="38"/>
                      <a:pt x="145" y="38"/>
                      <a:pt x="145" y="38"/>
                    </a:cubicBezTo>
                    <a:cubicBezTo>
                      <a:pt x="144" y="38"/>
                      <a:pt x="144" y="38"/>
                      <a:pt x="144" y="38"/>
                    </a:cubicBezTo>
                    <a:cubicBezTo>
                      <a:pt x="144" y="38"/>
                      <a:pt x="144" y="38"/>
                      <a:pt x="144" y="38"/>
                    </a:cubicBezTo>
                    <a:cubicBezTo>
                      <a:pt x="144" y="37"/>
                      <a:pt x="144" y="37"/>
                      <a:pt x="144" y="37"/>
                    </a:cubicBezTo>
                    <a:cubicBezTo>
                      <a:pt x="144" y="37"/>
                      <a:pt x="144" y="37"/>
                      <a:pt x="144" y="37"/>
                    </a:cubicBezTo>
                    <a:cubicBezTo>
                      <a:pt x="144" y="38"/>
                      <a:pt x="144" y="38"/>
                      <a:pt x="144" y="38"/>
                    </a:cubicBezTo>
                    <a:cubicBezTo>
                      <a:pt x="144" y="38"/>
                      <a:pt x="144" y="38"/>
                      <a:pt x="144" y="38"/>
                    </a:cubicBezTo>
                    <a:cubicBezTo>
                      <a:pt x="143" y="38"/>
                      <a:pt x="143" y="38"/>
                      <a:pt x="143" y="38"/>
                    </a:cubicBezTo>
                    <a:cubicBezTo>
                      <a:pt x="142" y="38"/>
                      <a:pt x="142" y="38"/>
                      <a:pt x="142" y="38"/>
                    </a:cubicBezTo>
                    <a:cubicBezTo>
                      <a:pt x="142" y="38"/>
                      <a:pt x="142" y="38"/>
                      <a:pt x="142" y="38"/>
                    </a:cubicBezTo>
                    <a:cubicBezTo>
                      <a:pt x="142" y="38"/>
                      <a:pt x="142" y="38"/>
                      <a:pt x="142" y="38"/>
                    </a:cubicBezTo>
                    <a:cubicBezTo>
                      <a:pt x="141" y="38"/>
                      <a:pt x="141" y="38"/>
                      <a:pt x="141" y="38"/>
                    </a:cubicBezTo>
                    <a:cubicBezTo>
                      <a:pt x="140" y="37"/>
                      <a:pt x="140" y="37"/>
                      <a:pt x="140" y="37"/>
                    </a:cubicBezTo>
                    <a:cubicBezTo>
                      <a:pt x="140" y="36"/>
                      <a:pt x="140" y="36"/>
                      <a:pt x="140" y="36"/>
                    </a:cubicBezTo>
                    <a:cubicBezTo>
                      <a:pt x="140" y="36"/>
                      <a:pt x="140" y="36"/>
                      <a:pt x="140" y="36"/>
                    </a:cubicBezTo>
                    <a:cubicBezTo>
                      <a:pt x="140" y="35"/>
                      <a:pt x="140" y="35"/>
                      <a:pt x="140" y="35"/>
                    </a:cubicBezTo>
                    <a:cubicBezTo>
                      <a:pt x="140" y="35"/>
                      <a:pt x="140" y="35"/>
                      <a:pt x="140" y="35"/>
                    </a:cubicBezTo>
                    <a:cubicBezTo>
                      <a:pt x="140" y="35"/>
                      <a:pt x="140" y="35"/>
                      <a:pt x="140" y="35"/>
                    </a:cubicBezTo>
                    <a:cubicBezTo>
                      <a:pt x="140" y="35"/>
                      <a:pt x="140" y="35"/>
                      <a:pt x="140" y="35"/>
                    </a:cubicBezTo>
                    <a:cubicBezTo>
                      <a:pt x="140" y="36"/>
                      <a:pt x="140" y="36"/>
                      <a:pt x="140" y="36"/>
                    </a:cubicBezTo>
                    <a:cubicBezTo>
                      <a:pt x="140" y="36"/>
                      <a:pt x="140" y="36"/>
                      <a:pt x="140" y="36"/>
                    </a:cubicBezTo>
                    <a:cubicBezTo>
                      <a:pt x="140" y="37"/>
                      <a:pt x="140" y="37"/>
                      <a:pt x="140" y="37"/>
                    </a:cubicBezTo>
                    <a:cubicBezTo>
                      <a:pt x="140" y="37"/>
                      <a:pt x="140" y="37"/>
                      <a:pt x="140" y="37"/>
                    </a:cubicBezTo>
                    <a:cubicBezTo>
                      <a:pt x="140" y="37"/>
                      <a:pt x="140" y="37"/>
                      <a:pt x="140" y="37"/>
                    </a:cubicBezTo>
                    <a:cubicBezTo>
                      <a:pt x="140" y="37"/>
                      <a:pt x="140" y="37"/>
                      <a:pt x="140" y="37"/>
                    </a:cubicBezTo>
                    <a:cubicBezTo>
                      <a:pt x="139" y="37"/>
                      <a:pt x="139" y="37"/>
                      <a:pt x="139" y="37"/>
                    </a:cubicBezTo>
                    <a:cubicBezTo>
                      <a:pt x="139" y="37"/>
                      <a:pt x="139" y="37"/>
                      <a:pt x="139" y="37"/>
                    </a:cubicBezTo>
                    <a:cubicBezTo>
                      <a:pt x="139" y="37"/>
                      <a:pt x="139" y="37"/>
                      <a:pt x="139" y="37"/>
                    </a:cubicBezTo>
                    <a:cubicBezTo>
                      <a:pt x="139" y="38"/>
                      <a:pt x="139" y="38"/>
                      <a:pt x="139" y="38"/>
                    </a:cubicBezTo>
                    <a:cubicBezTo>
                      <a:pt x="139" y="38"/>
                      <a:pt x="139" y="38"/>
                      <a:pt x="139" y="38"/>
                    </a:cubicBezTo>
                    <a:cubicBezTo>
                      <a:pt x="139" y="38"/>
                      <a:pt x="139" y="38"/>
                      <a:pt x="139" y="38"/>
                    </a:cubicBezTo>
                    <a:cubicBezTo>
                      <a:pt x="140" y="38"/>
                      <a:pt x="140" y="38"/>
                      <a:pt x="140" y="38"/>
                    </a:cubicBezTo>
                    <a:cubicBezTo>
                      <a:pt x="140" y="38"/>
                      <a:pt x="140" y="38"/>
                      <a:pt x="140" y="38"/>
                    </a:cubicBezTo>
                    <a:cubicBezTo>
                      <a:pt x="140" y="38"/>
                      <a:pt x="140" y="38"/>
                      <a:pt x="140" y="38"/>
                    </a:cubicBezTo>
                    <a:cubicBezTo>
                      <a:pt x="140" y="37"/>
                      <a:pt x="140" y="37"/>
                      <a:pt x="140" y="37"/>
                    </a:cubicBezTo>
                    <a:cubicBezTo>
                      <a:pt x="141" y="38"/>
                      <a:pt x="141" y="38"/>
                      <a:pt x="141" y="38"/>
                    </a:cubicBezTo>
                    <a:cubicBezTo>
                      <a:pt x="141" y="38"/>
                      <a:pt x="141" y="38"/>
                      <a:pt x="141" y="38"/>
                    </a:cubicBezTo>
                    <a:cubicBezTo>
                      <a:pt x="141" y="39"/>
                      <a:pt x="141" y="39"/>
                      <a:pt x="141" y="39"/>
                    </a:cubicBezTo>
                    <a:cubicBezTo>
                      <a:pt x="141" y="38"/>
                      <a:pt x="141" y="38"/>
                      <a:pt x="141" y="38"/>
                    </a:cubicBezTo>
                    <a:cubicBezTo>
                      <a:pt x="142" y="38"/>
                      <a:pt x="142" y="38"/>
                      <a:pt x="142" y="38"/>
                    </a:cubicBezTo>
                    <a:cubicBezTo>
                      <a:pt x="143" y="38"/>
                      <a:pt x="143" y="38"/>
                      <a:pt x="143" y="38"/>
                    </a:cubicBezTo>
                    <a:cubicBezTo>
                      <a:pt x="143" y="39"/>
                      <a:pt x="143" y="39"/>
                      <a:pt x="143" y="39"/>
                    </a:cubicBezTo>
                    <a:cubicBezTo>
                      <a:pt x="142" y="39"/>
                      <a:pt x="142" y="39"/>
                      <a:pt x="142" y="39"/>
                    </a:cubicBezTo>
                    <a:cubicBezTo>
                      <a:pt x="142" y="40"/>
                      <a:pt x="142" y="40"/>
                      <a:pt x="142" y="40"/>
                    </a:cubicBezTo>
                    <a:cubicBezTo>
                      <a:pt x="142" y="40"/>
                      <a:pt x="142" y="40"/>
                      <a:pt x="142" y="40"/>
                    </a:cubicBezTo>
                    <a:cubicBezTo>
                      <a:pt x="142" y="40"/>
                      <a:pt x="142" y="40"/>
                      <a:pt x="142" y="40"/>
                    </a:cubicBezTo>
                    <a:cubicBezTo>
                      <a:pt x="142" y="40"/>
                      <a:pt x="142" y="40"/>
                      <a:pt x="142" y="40"/>
                    </a:cubicBezTo>
                    <a:cubicBezTo>
                      <a:pt x="142" y="40"/>
                      <a:pt x="142" y="40"/>
                      <a:pt x="142" y="40"/>
                    </a:cubicBezTo>
                    <a:cubicBezTo>
                      <a:pt x="142" y="40"/>
                      <a:pt x="142" y="40"/>
                      <a:pt x="142" y="40"/>
                    </a:cubicBezTo>
                    <a:cubicBezTo>
                      <a:pt x="142" y="41"/>
                      <a:pt x="142" y="41"/>
                      <a:pt x="142" y="41"/>
                    </a:cubicBezTo>
                    <a:cubicBezTo>
                      <a:pt x="142" y="41"/>
                      <a:pt x="142" y="41"/>
                      <a:pt x="142" y="41"/>
                    </a:cubicBezTo>
                    <a:cubicBezTo>
                      <a:pt x="143" y="40"/>
                      <a:pt x="143" y="40"/>
                      <a:pt x="143" y="40"/>
                    </a:cubicBezTo>
                    <a:cubicBezTo>
                      <a:pt x="143" y="40"/>
                      <a:pt x="143" y="40"/>
                      <a:pt x="143" y="40"/>
                    </a:cubicBezTo>
                    <a:cubicBezTo>
                      <a:pt x="143" y="40"/>
                      <a:pt x="143" y="40"/>
                      <a:pt x="143" y="40"/>
                    </a:cubicBezTo>
                    <a:cubicBezTo>
                      <a:pt x="144" y="40"/>
                      <a:pt x="144" y="40"/>
                      <a:pt x="144" y="40"/>
                    </a:cubicBezTo>
                    <a:cubicBezTo>
                      <a:pt x="144" y="40"/>
                      <a:pt x="144" y="40"/>
                      <a:pt x="144" y="40"/>
                    </a:cubicBezTo>
                    <a:cubicBezTo>
                      <a:pt x="144" y="41"/>
                      <a:pt x="144" y="41"/>
                      <a:pt x="144" y="41"/>
                    </a:cubicBezTo>
                    <a:cubicBezTo>
                      <a:pt x="144" y="41"/>
                      <a:pt x="144" y="41"/>
                      <a:pt x="144" y="41"/>
                    </a:cubicBezTo>
                    <a:cubicBezTo>
                      <a:pt x="144" y="42"/>
                      <a:pt x="144" y="42"/>
                      <a:pt x="144" y="42"/>
                    </a:cubicBezTo>
                    <a:cubicBezTo>
                      <a:pt x="143" y="42"/>
                      <a:pt x="143" y="42"/>
                      <a:pt x="143" y="42"/>
                    </a:cubicBezTo>
                    <a:cubicBezTo>
                      <a:pt x="143" y="42"/>
                      <a:pt x="143" y="42"/>
                      <a:pt x="143" y="42"/>
                    </a:cubicBezTo>
                    <a:cubicBezTo>
                      <a:pt x="142" y="43"/>
                      <a:pt x="142" y="43"/>
                      <a:pt x="142" y="43"/>
                    </a:cubicBezTo>
                    <a:cubicBezTo>
                      <a:pt x="142" y="43"/>
                      <a:pt x="142" y="43"/>
                      <a:pt x="142" y="43"/>
                    </a:cubicBezTo>
                    <a:cubicBezTo>
                      <a:pt x="142" y="43"/>
                      <a:pt x="142" y="43"/>
                      <a:pt x="142" y="43"/>
                    </a:cubicBezTo>
                    <a:cubicBezTo>
                      <a:pt x="142" y="43"/>
                      <a:pt x="142" y="43"/>
                      <a:pt x="142" y="43"/>
                    </a:cubicBezTo>
                    <a:cubicBezTo>
                      <a:pt x="142" y="43"/>
                      <a:pt x="142" y="43"/>
                      <a:pt x="142" y="43"/>
                    </a:cubicBezTo>
                    <a:cubicBezTo>
                      <a:pt x="142" y="42"/>
                      <a:pt x="142" y="42"/>
                      <a:pt x="142" y="42"/>
                    </a:cubicBezTo>
                    <a:cubicBezTo>
                      <a:pt x="142" y="42"/>
                      <a:pt x="142" y="42"/>
                      <a:pt x="142" y="42"/>
                    </a:cubicBezTo>
                    <a:cubicBezTo>
                      <a:pt x="141" y="42"/>
                      <a:pt x="141" y="42"/>
                      <a:pt x="141" y="42"/>
                    </a:cubicBezTo>
                    <a:cubicBezTo>
                      <a:pt x="141" y="43"/>
                      <a:pt x="141" y="43"/>
                      <a:pt x="141" y="43"/>
                    </a:cubicBezTo>
                    <a:cubicBezTo>
                      <a:pt x="141" y="43"/>
                      <a:pt x="141" y="43"/>
                      <a:pt x="141" y="43"/>
                    </a:cubicBezTo>
                    <a:cubicBezTo>
                      <a:pt x="140" y="44"/>
                      <a:pt x="140" y="44"/>
                      <a:pt x="140" y="44"/>
                    </a:cubicBezTo>
                    <a:cubicBezTo>
                      <a:pt x="140" y="43"/>
                      <a:pt x="140" y="43"/>
                      <a:pt x="140" y="43"/>
                    </a:cubicBezTo>
                    <a:cubicBezTo>
                      <a:pt x="140" y="43"/>
                      <a:pt x="140" y="43"/>
                      <a:pt x="140" y="43"/>
                    </a:cubicBezTo>
                    <a:cubicBezTo>
                      <a:pt x="139" y="44"/>
                      <a:pt x="139" y="44"/>
                      <a:pt x="139" y="44"/>
                    </a:cubicBezTo>
                    <a:cubicBezTo>
                      <a:pt x="139" y="44"/>
                      <a:pt x="139" y="44"/>
                      <a:pt x="139" y="44"/>
                    </a:cubicBezTo>
                    <a:cubicBezTo>
                      <a:pt x="138" y="44"/>
                      <a:pt x="138" y="44"/>
                      <a:pt x="138" y="44"/>
                    </a:cubicBezTo>
                    <a:cubicBezTo>
                      <a:pt x="138" y="44"/>
                      <a:pt x="138" y="44"/>
                      <a:pt x="138" y="44"/>
                    </a:cubicBezTo>
                    <a:cubicBezTo>
                      <a:pt x="138" y="44"/>
                      <a:pt x="138" y="44"/>
                      <a:pt x="138" y="44"/>
                    </a:cubicBezTo>
                    <a:cubicBezTo>
                      <a:pt x="138" y="44"/>
                      <a:pt x="138" y="44"/>
                      <a:pt x="138" y="44"/>
                    </a:cubicBezTo>
                    <a:cubicBezTo>
                      <a:pt x="138" y="43"/>
                      <a:pt x="138" y="43"/>
                      <a:pt x="138" y="43"/>
                    </a:cubicBezTo>
                    <a:cubicBezTo>
                      <a:pt x="138" y="43"/>
                      <a:pt x="138" y="43"/>
                      <a:pt x="138" y="43"/>
                    </a:cubicBezTo>
                    <a:cubicBezTo>
                      <a:pt x="138" y="43"/>
                      <a:pt x="138" y="43"/>
                      <a:pt x="138" y="43"/>
                    </a:cubicBezTo>
                    <a:cubicBezTo>
                      <a:pt x="138" y="42"/>
                      <a:pt x="138" y="42"/>
                      <a:pt x="138" y="42"/>
                    </a:cubicBezTo>
                    <a:cubicBezTo>
                      <a:pt x="138" y="42"/>
                      <a:pt x="138" y="42"/>
                      <a:pt x="138" y="42"/>
                    </a:cubicBezTo>
                    <a:cubicBezTo>
                      <a:pt x="137" y="42"/>
                      <a:pt x="137" y="42"/>
                      <a:pt x="137" y="42"/>
                    </a:cubicBezTo>
                    <a:cubicBezTo>
                      <a:pt x="137" y="42"/>
                      <a:pt x="137" y="42"/>
                      <a:pt x="137" y="42"/>
                    </a:cubicBezTo>
                    <a:cubicBezTo>
                      <a:pt x="137" y="41"/>
                      <a:pt x="137" y="41"/>
                      <a:pt x="137" y="41"/>
                    </a:cubicBezTo>
                    <a:cubicBezTo>
                      <a:pt x="137" y="41"/>
                      <a:pt x="137" y="41"/>
                      <a:pt x="137" y="41"/>
                    </a:cubicBezTo>
                    <a:cubicBezTo>
                      <a:pt x="137" y="41"/>
                      <a:pt x="137" y="41"/>
                      <a:pt x="137" y="41"/>
                    </a:cubicBezTo>
                    <a:cubicBezTo>
                      <a:pt x="137" y="41"/>
                      <a:pt x="137" y="41"/>
                      <a:pt x="137" y="41"/>
                    </a:cubicBezTo>
                    <a:cubicBezTo>
                      <a:pt x="137" y="40"/>
                      <a:pt x="137" y="40"/>
                      <a:pt x="137" y="40"/>
                    </a:cubicBezTo>
                    <a:cubicBezTo>
                      <a:pt x="137" y="40"/>
                      <a:pt x="137" y="40"/>
                      <a:pt x="137" y="40"/>
                    </a:cubicBezTo>
                    <a:cubicBezTo>
                      <a:pt x="137" y="40"/>
                      <a:pt x="137" y="40"/>
                      <a:pt x="137" y="40"/>
                    </a:cubicBezTo>
                    <a:cubicBezTo>
                      <a:pt x="137" y="39"/>
                      <a:pt x="137" y="39"/>
                      <a:pt x="137" y="39"/>
                    </a:cubicBezTo>
                    <a:cubicBezTo>
                      <a:pt x="137" y="40"/>
                      <a:pt x="137" y="40"/>
                      <a:pt x="137" y="40"/>
                    </a:cubicBezTo>
                    <a:cubicBezTo>
                      <a:pt x="136" y="40"/>
                      <a:pt x="136" y="40"/>
                      <a:pt x="136" y="40"/>
                    </a:cubicBezTo>
                    <a:cubicBezTo>
                      <a:pt x="137" y="41"/>
                      <a:pt x="137" y="41"/>
                      <a:pt x="137" y="41"/>
                    </a:cubicBezTo>
                    <a:cubicBezTo>
                      <a:pt x="137" y="41"/>
                      <a:pt x="137" y="41"/>
                      <a:pt x="137" y="41"/>
                    </a:cubicBezTo>
                    <a:cubicBezTo>
                      <a:pt x="137" y="42"/>
                      <a:pt x="137" y="42"/>
                      <a:pt x="137" y="42"/>
                    </a:cubicBezTo>
                    <a:cubicBezTo>
                      <a:pt x="137" y="42"/>
                      <a:pt x="137" y="42"/>
                      <a:pt x="137" y="42"/>
                    </a:cubicBezTo>
                    <a:cubicBezTo>
                      <a:pt x="136" y="42"/>
                      <a:pt x="136" y="42"/>
                      <a:pt x="136" y="42"/>
                    </a:cubicBezTo>
                    <a:cubicBezTo>
                      <a:pt x="136" y="42"/>
                      <a:pt x="136" y="42"/>
                      <a:pt x="136" y="42"/>
                    </a:cubicBezTo>
                    <a:cubicBezTo>
                      <a:pt x="136" y="42"/>
                      <a:pt x="136" y="42"/>
                      <a:pt x="136" y="42"/>
                    </a:cubicBezTo>
                    <a:cubicBezTo>
                      <a:pt x="135" y="42"/>
                      <a:pt x="135" y="42"/>
                      <a:pt x="135" y="42"/>
                    </a:cubicBezTo>
                    <a:cubicBezTo>
                      <a:pt x="135" y="42"/>
                      <a:pt x="135" y="42"/>
                      <a:pt x="135" y="42"/>
                    </a:cubicBezTo>
                    <a:cubicBezTo>
                      <a:pt x="135" y="41"/>
                      <a:pt x="135" y="41"/>
                      <a:pt x="135" y="41"/>
                    </a:cubicBezTo>
                    <a:cubicBezTo>
                      <a:pt x="135" y="40"/>
                      <a:pt x="135" y="40"/>
                      <a:pt x="135" y="40"/>
                    </a:cubicBezTo>
                    <a:cubicBezTo>
                      <a:pt x="135" y="40"/>
                      <a:pt x="135" y="40"/>
                      <a:pt x="135" y="40"/>
                    </a:cubicBezTo>
                    <a:cubicBezTo>
                      <a:pt x="136" y="40"/>
                      <a:pt x="136" y="40"/>
                      <a:pt x="136" y="40"/>
                    </a:cubicBezTo>
                    <a:cubicBezTo>
                      <a:pt x="135" y="40"/>
                      <a:pt x="135" y="40"/>
                      <a:pt x="135" y="40"/>
                    </a:cubicBezTo>
                    <a:cubicBezTo>
                      <a:pt x="135" y="40"/>
                      <a:pt x="135" y="40"/>
                      <a:pt x="135" y="40"/>
                    </a:cubicBezTo>
                    <a:cubicBezTo>
                      <a:pt x="135" y="41"/>
                      <a:pt x="135" y="41"/>
                      <a:pt x="135" y="41"/>
                    </a:cubicBezTo>
                    <a:cubicBezTo>
                      <a:pt x="135" y="41"/>
                      <a:pt x="135" y="41"/>
                      <a:pt x="135" y="41"/>
                    </a:cubicBezTo>
                    <a:cubicBezTo>
                      <a:pt x="135" y="42"/>
                      <a:pt x="135" y="42"/>
                      <a:pt x="135" y="42"/>
                    </a:cubicBezTo>
                    <a:cubicBezTo>
                      <a:pt x="134" y="42"/>
                      <a:pt x="134" y="42"/>
                      <a:pt x="134" y="42"/>
                    </a:cubicBezTo>
                    <a:cubicBezTo>
                      <a:pt x="134" y="42"/>
                      <a:pt x="134" y="42"/>
                      <a:pt x="134" y="42"/>
                    </a:cubicBezTo>
                    <a:cubicBezTo>
                      <a:pt x="134" y="41"/>
                      <a:pt x="134" y="41"/>
                      <a:pt x="134" y="41"/>
                    </a:cubicBezTo>
                    <a:cubicBezTo>
                      <a:pt x="134" y="41"/>
                      <a:pt x="134" y="41"/>
                      <a:pt x="134" y="41"/>
                    </a:cubicBezTo>
                    <a:cubicBezTo>
                      <a:pt x="134" y="41"/>
                      <a:pt x="134" y="41"/>
                      <a:pt x="134" y="41"/>
                    </a:cubicBezTo>
                    <a:cubicBezTo>
                      <a:pt x="134" y="40"/>
                      <a:pt x="134" y="40"/>
                      <a:pt x="134" y="40"/>
                    </a:cubicBezTo>
                    <a:cubicBezTo>
                      <a:pt x="134" y="40"/>
                      <a:pt x="134" y="40"/>
                      <a:pt x="134" y="40"/>
                    </a:cubicBezTo>
                    <a:cubicBezTo>
                      <a:pt x="134" y="40"/>
                      <a:pt x="134" y="40"/>
                      <a:pt x="134" y="40"/>
                    </a:cubicBezTo>
                    <a:cubicBezTo>
                      <a:pt x="134" y="40"/>
                      <a:pt x="134" y="40"/>
                      <a:pt x="134" y="40"/>
                    </a:cubicBezTo>
                    <a:cubicBezTo>
                      <a:pt x="134" y="40"/>
                      <a:pt x="134" y="40"/>
                      <a:pt x="134" y="40"/>
                    </a:cubicBezTo>
                    <a:cubicBezTo>
                      <a:pt x="134" y="40"/>
                      <a:pt x="134" y="40"/>
                      <a:pt x="134" y="40"/>
                    </a:cubicBezTo>
                    <a:cubicBezTo>
                      <a:pt x="134" y="41"/>
                      <a:pt x="134" y="41"/>
                      <a:pt x="134" y="41"/>
                    </a:cubicBezTo>
                    <a:cubicBezTo>
                      <a:pt x="134" y="41"/>
                      <a:pt x="134" y="41"/>
                      <a:pt x="134" y="41"/>
                    </a:cubicBezTo>
                    <a:cubicBezTo>
                      <a:pt x="133" y="41"/>
                      <a:pt x="133" y="41"/>
                      <a:pt x="133" y="41"/>
                    </a:cubicBezTo>
                    <a:cubicBezTo>
                      <a:pt x="133" y="41"/>
                      <a:pt x="133" y="41"/>
                      <a:pt x="133" y="41"/>
                    </a:cubicBezTo>
                    <a:cubicBezTo>
                      <a:pt x="133" y="41"/>
                      <a:pt x="133" y="41"/>
                      <a:pt x="133" y="41"/>
                    </a:cubicBezTo>
                    <a:cubicBezTo>
                      <a:pt x="133" y="41"/>
                      <a:pt x="133" y="41"/>
                      <a:pt x="133" y="41"/>
                    </a:cubicBezTo>
                    <a:close/>
                    <a:moveTo>
                      <a:pt x="144" y="103"/>
                    </a:moveTo>
                    <a:cubicBezTo>
                      <a:pt x="144" y="104"/>
                      <a:pt x="144" y="104"/>
                      <a:pt x="144" y="104"/>
                    </a:cubicBezTo>
                    <a:cubicBezTo>
                      <a:pt x="144" y="104"/>
                      <a:pt x="144" y="104"/>
                      <a:pt x="144" y="104"/>
                    </a:cubicBezTo>
                    <a:cubicBezTo>
                      <a:pt x="144" y="105"/>
                      <a:pt x="144" y="105"/>
                      <a:pt x="144" y="105"/>
                    </a:cubicBezTo>
                    <a:cubicBezTo>
                      <a:pt x="144" y="105"/>
                      <a:pt x="144" y="105"/>
                      <a:pt x="144" y="105"/>
                    </a:cubicBezTo>
                    <a:cubicBezTo>
                      <a:pt x="144" y="104"/>
                      <a:pt x="144" y="104"/>
                      <a:pt x="144" y="104"/>
                    </a:cubicBezTo>
                    <a:cubicBezTo>
                      <a:pt x="144" y="104"/>
                      <a:pt x="144" y="104"/>
                      <a:pt x="144" y="104"/>
                    </a:cubicBezTo>
                    <a:cubicBezTo>
                      <a:pt x="144" y="103"/>
                      <a:pt x="144" y="103"/>
                      <a:pt x="144" y="103"/>
                    </a:cubicBezTo>
                    <a:cubicBezTo>
                      <a:pt x="144" y="103"/>
                      <a:pt x="144" y="103"/>
                      <a:pt x="144" y="103"/>
                    </a:cubicBezTo>
                    <a:close/>
                    <a:moveTo>
                      <a:pt x="144" y="101"/>
                    </a:moveTo>
                    <a:cubicBezTo>
                      <a:pt x="144" y="101"/>
                      <a:pt x="144" y="101"/>
                      <a:pt x="144" y="101"/>
                    </a:cubicBezTo>
                    <a:cubicBezTo>
                      <a:pt x="144" y="101"/>
                      <a:pt x="144" y="101"/>
                      <a:pt x="144" y="101"/>
                    </a:cubicBezTo>
                    <a:cubicBezTo>
                      <a:pt x="144" y="101"/>
                      <a:pt x="144" y="101"/>
                      <a:pt x="144" y="101"/>
                    </a:cubicBezTo>
                    <a:cubicBezTo>
                      <a:pt x="144" y="101"/>
                      <a:pt x="144" y="101"/>
                      <a:pt x="144" y="101"/>
                    </a:cubicBezTo>
                    <a:cubicBezTo>
                      <a:pt x="144" y="101"/>
                      <a:pt x="144" y="101"/>
                      <a:pt x="144" y="101"/>
                    </a:cubicBezTo>
                    <a:close/>
                    <a:moveTo>
                      <a:pt x="143" y="100"/>
                    </a:moveTo>
                    <a:cubicBezTo>
                      <a:pt x="143" y="99"/>
                      <a:pt x="143" y="99"/>
                      <a:pt x="143" y="99"/>
                    </a:cubicBezTo>
                    <a:cubicBezTo>
                      <a:pt x="144" y="99"/>
                      <a:pt x="144" y="99"/>
                      <a:pt x="144" y="99"/>
                    </a:cubicBezTo>
                    <a:cubicBezTo>
                      <a:pt x="144" y="99"/>
                      <a:pt x="144" y="99"/>
                      <a:pt x="144" y="99"/>
                    </a:cubicBezTo>
                    <a:cubicBezTo>
                      <a:pt x="143" y="100"/>
                      <a:pt x="143" y="100"/>
                      <a:pt x="143" y="100"/>
                    </a:cubicBezTo>
                    <a:cubicBezTo>
                      <a:pt x="143" y="100"/>
                      <a:pt x="143" y="100"/>
                      <a:pt x="143" y="100"/>
                    </a:cubicBezTo>
                    <a:cubicBezTo>
                      <a:pt x="143" y="100"/>
                      <a:pt x="143" y="100"/>
                      <a:pt x="143" y="100"/>
                    </a:cubicBezTo>
                    <a:close/>
                    <a:moveTo>
                      <a:pt x="140" y="69"/>
                    </a:moveTo>
                    <a:cubicBezTo>
                      <a:pt x="140" y="68"/>
                      <a:pt x="140" y="68"/>
                      <a:pt x="140" y="68"/>
                    </a:cubicBezTo>
                    <a:cubicBezTo>
                      <a:pt x="140" y="68"/>
                      <a:pt x="140" y="68"/>
                      <a:pt x="140" y="68"/>
                    </a:cubicBezTo>
                    <a:cubicBezTo>
                      <a:pt x="140" y="68"/>
                      <a:pt x="140" y="68"/>
                      <a:pt x="140" y="68"/>
                    </a:cubicBezTo>
                    <a:cubicBezTo>
                      <a:pt x="140" y="69"/>
                      <a:pt x="140" y="69"/>
                      <a:pt x="140" y="69"/>
                    </a:cubicBezTo>
                    <a:close/>
                    <a:moveTo>
                      <a:pt x="140" y="69"/>
                    </a:moveTo>
                    <a:cubicBezTo>
                      <a:pt x="140" y="69"/>
                      <a:pt x="140" y="69"/>
                      <a:pt x="140" y="69"/>
                    </a:cubicBezTo>
                    <a:cubicBezTo>
                      <a:pt x="140" y="68"/>
                      <a:pt x="140" y="68"/>
                      <a:pt x="140" y="68"/>
                    </a:cubicBezTo>
                    <a:cubicBezTo>
                      <a:pt x="140" y="68"/>
                      <a:pt x="140" y="68"/>
                      <a:pt x="140" y="68"/>
                    </a:cubicBezTo>
                    <a:cubicBezTo>
                      <a:pt x="141" y="69"/>
                      <a:pt x="141" y="69"/>
                      <a:pt x="141" y="69"/>
                    </a:cubicBezTo>
                    <a:cubicBezTo>
                      <a:pt x="141" y="69"/>
                      <a:pt x="141" y="69"/>
                      <a:pt x="141" y="69"/>
                    </a:cubicBezTo>
                    <a:cubicBezTo>
                      <a:pt x="140" y="69"/>
                      <a:pt x="140" y="69"/>
                      <a:pt x="140" y="69"/>
                    </a:cubicBezTo>
                    <a:close/>
                    <a:moveTo>
                      <a:pt x="140" y="70"/>
                    </a:moveTo>
                    <a:cubicBezTo>
                      <a:pt x="139" y="70"/>
                      <a:pt x="139" y="70"/>
                      <a:pt x="139" y="70"/>
                    </a:cubicBezTo>
                    <a:cubicBezTo>
                      <a:pt x="140" y="69"/>
                      <a:pt x="140" y="69"/>
                      <a:pt x="140" y="69"/>
                    </a:cubicBezTo>
                    <a:cubicBezTo>
                      <a:pt x="140" y="69"/>
                      <a:pt x="140" y="69"/>
                      <a:pt x="140" y="69"/>
                    </a:cubicBezTo>
                    <a:cubicBezTo>
                      <a:pt x="140" y="69"/>
                      <a:pt x="140" y="69"/>
                      <a:pt x="140" y="69"/>
                    </a:cubicBezTo>
                    <a:cubicBezTo>
                      <a:pt x="140" y="69"/>
                      <a:pt x="140" y="69"/>
                      <a:pt x="140" y="69"/>
                    </a:cubicBezTo>
                    <a:cubicBezTo>
                      <a:pt x="140" y="69"/>
                      <a:pt x="140" y="69"/>
                      <a:pt x="140" y="69"/>
                    </a:cubicBezTo>
                    <a:cubicBezTo>
                      <a:pt x="140" y="69"/>
                      <a:pt x="140" y="69"/>
                      <a:pt x="140" y="69"/>
                    </a:cubicBezTo>
                    <a:cubicBezTo>
                      <a:pt x="140" y="70"/>
                      <a:pt x="140" y="70"/>
                      <a:pt x="140" y="70"/>
                    </a:cubicBezTo>
                    <a:cubicBezTo>
                      <a:pt x="140" y="70"/>
                      <a:pt x="140" y="70"/>
                      <a:pt x="140" y="70"/>
                    </a:cubicBezTo>
                    <a:cubicBezTo>
                      <a:pt x="140" y="70"/>
                      <a:pt x="140" y="70"/>
                      <a:pt x="140" y="70"/>
                    </a:cubicBezTo>
                    <a:close/>
                    <a:moveTo>
                      <a:pt x="146" y="79"/>
                    </a:moveTo>
                    <a:cubicBezTo>
                      <a:pt x="146" y="79"/>
                      <a:pt x="146" y="79"/>
                      <a:pt x="146" y="79"/>
                    </a:cubicBezTo>
                    <a:cubicBezTo>
                      <a:pt x="146" y="79"/>
                      <a:pt x="146" y="79"/>
                      <a:pt x="146" y="79"/>
                    </a:cubicBezTo>
                    <a:cubicBezTo>
                      <a:pt x="146" y="79"/>
                      <a:pt x="146" y="79"/>
                      <a:pt x="146" y="79"/>
                    </a:cubicBezTo>
                    <a:cubicBezTo>
                      <a:pt x="146" y="79"/>
                      <a:pt x="146" y="79"/>
                      <a:pt x="146" y="79"/>
                    </a:cubicBezTo>
                    <a:cubicBezTo>
                      <a:pt x="146" y="79"/>
                      <a:pt x="146" y="79"/>
                      <a:pt x="146" y="79"/>
                    </a:cubicBezTo>
                    <a:close/>
                    <a:moveTo>
                      <a:pt x="145" y="79"/>
                    </a:moveTo>
                    <a:cubicBezTo>
                      <a:pt x="145" y="79"/>
                      <a:pt x="145" y="79"/>
                      <a:pt x="145" y="79"/>
                    </a:cubicBezTo>
                    <a:cubicBezTo>
                      <a:pt x="146" y="79"/>
                      <a:pt x="146" y="79"/>
                      <a:pt x="146" y="79"/>
                    </a:cubicBezTo>
                    <a:cubicBezTo>
                      <a:pt x="146" y="79"/>
                      <a:pt x="146" y="79"/>
                      <a:pt x="146" y="79"/>
                    </a:cubicBezTo>
                    <a:cubicBezTo>
                      <a:pt x="146" y="79"/>
                      <a:pt x="146" y="79"/>
                      <a:pt x="146" y="79"/>
                    </a:cubicBezTo>
                    <a:cubicBezTo>
                      <a:pt x="146" y="79"/>
                      <a:pt x="146" y="79"/>
                      <a:pt x="146" y="79"/>
                    </a:cubicBezTo>
                    <a:cubicBezTo>
                      <a:pt x="145" y="79"/>
                      <a:pt x="145" y="79"/>
                      <a:pt x="145" y="79"/>
                    </a:cubicBezTo>
                    <a:cubicBezTo>
                      <a:pt x="145" y="79"/>
                      <a:pt x="145" y="79"/>
                      <a:pt x="145" y="79"/>
                    </a:cubicBezTo>
                    <a:close/>
                    <a:moveTo>
                      <a:pt x="144" y="83"/>
                    </a:moveTo>
                    <a:cubicBezTo>
                      <a:pt x="144" y="84"/>
                      <a:pt x="144" y="84"/>
                      <a:pt x="144" y="84"/>
                    </a:cubicBezTo>
                    <a:cubicBezTo>
                      <a:pt x="144" y="84"/>
                      <a:pt x="144" y="84"/>
                      <a:pt x="144" y="84"/>
                    </a:cubicBezTo>
                    <a:cubicBezTo>
                      <a:pt x="144" y="83"/>
                      <a:pt x="144" y="83"/>
                      <a:pt x="144" y="83"/>
                    </a:cubicBezTo>
                    <a:cubicBezTo>
                      <a:pt x="144" y="83"/>
                      <a:pt x="144" y="83"/>
                      <a:pt x="144" y="83"/>
                    </a:cubicBezTo>
                    <a:close/>
                    <a:moveTo>
                      <a:pt x="146" y="85"/>
                    </a:moveTo>
                    <a:cubicBezTo>
                      <a:pt x="146" y="86"/>
                      <a:pt x="146" y="86"/>
                      <a:pt x="146" y="86"/>
                    </a:cubicBezTo>
                    <a:cubicBezTo>
                      <a:pt x="146" y="85"/>
                      <a:pt x="146" y="85"/>
                      <a:pt x="146" y="85"/>
                    </a:cubicBezTo>
                    <a:cubicBezTo>
                      <a:pt x="146" y="85"/>
                      <a:pt x="146" y="85"/>
                      <a:pt x="146" y="85"/>
                    </a:cubicBezTo>
                    <a:cubicBezTo>
                      <a:pt x="146" y="85"/>
                      <a:pt x="146" y="85"/>
                      <a:pt x="146" y="85"/>
                    </a:cubicBezTo>
                    <a:cubicBezTo>
                      <a:pt x="146" y="85"/>
                      <a:pt x="146" y="85"/>
                      <a:pt x="146" y="85"/>
                    </a:cubicBezTo>
                    <a:close/>
                    <a:moveTo>
                      <a:pt x="149" y="89"/>
                    </a:moveTo>
                    <a:cubicBezTo>
                      <a:pt x="149" y="88"/>
                      <a:pt x="149" y="88"/>
                      <a:pt x="149" y="88"/>
                    </a:cubicBezTo>
                    <a:cubicBezTo>
                      <a:pt x="149" y="88"/>
                      <a:pt x="149" y="88"/>
                      <a:pt x="149" y="88"/>
                    </a:cubicBezTo>
                    <a:cubicBezTo>
                      <a:pt x="149" y="88"/>
                      <a:pt x="149" y="88"/>
                      <a:pt x="149" y="88"/>
                    </a:cubicBezTo>
                    <a:cubicBezTo>
                      <a:pt x="149" y="88"/>
                      <a:pt x="149" y="88"/>
                      <a:pt x="149" y="88"/>
                    </a:cubicBezTo>
                    <a:cubicBezTo>
                      <a:pt x="149" y="89"/>
                      <a:pt x="149" y="89"/>
                      <a:pt x="149" y="89"/>
                    </a:cubicBezTo>
                    <a:cubicBezTo>
                      <a:pt x="149" y="89"/>
                      <a:pt x="149" y="89"/>
                      <a:pt x="149" y="89"/>
                    </a:cubicBezTo>
                    <a:close/>
                    <a:moveTo>
                      <a:pt x="151" y="91"/>
                    </a:moveTo>
                    <a:cubicBezTo>
                      <a:pt x="151" y="90"/>
                      <a:pt x="151" y="90"/>
                      <a:pt x="151" y="90"/>
                    </a:cubicBezTo>
                    <a:cubicBezTo>
                      <a:pt x="151" y="90"/>
                      <a:pt x="151" y="90"/>
                      <a:pt x="151" y="90"/>
                    </a:cubicBezTo>
                    <a:cubicBezTo>
                      <a:pt x="151" y="90"/>
                      <a:pt x="151" y="90"/>
                      <a:pt x="151" y="90"/>
                    </a:cubicBezTo>
                    <a:cubicBezTo>
                      <a:pt x="151" y="90"/>
                      <a:pt x="151" y="90"/>
                      <a:pt x="151" y="90"/>
                    </a:cubicBezTo>
                    <a:cubicBezTo>
                      <a:pt x="151" y="90"/>
                      <a:pt x="151" y="90"/>
                      <a:pt x="151" y="90"/>
                    </a:cubicBezTo>
                    <a:cubicBezTo>
                      <a:pt x="151" y="90"/>
                      <a:pt x="151" y="90"/>
                      <a:pt x="151" y="90"/>
                    </a:cubicBezTo>
                    <a:cubicBezTo>
                      <a:pt x="151" y="90"/>
                      <a:pt x="151" y="91"/>
                      <a:pt x="151" y="91"/>
                    </a:cubicBezTo>
                    <a:close/>
                    <a:moveTo>
                      <a:pt x="139" y="46"/>
                    </a:moveTo>
                    <a:cubicBezTo>
                      <a:pt x="139" y="45"/>
                      <a:pt x="139" y="45"/>
                      <a:pt x="139" y="45"/>
                    </a:cubicBezTo>
                    <a:cubicBezTo>
                      <a:pt x="139" y="45"/>
                      <a:pt x="139" y="45"/>
                      <a:pt x="139" y="45"/>
                    </a:cubicBezTo>
                    <a:cubicBezTo>
                      <a:pt x="139" y="45"/>
                      <a:pt x="139" y="45"/>
                      <a:pt x="139" y="45"/>
                    </a:cubicBezTo>
                    <a:cubicBezTo>
                      <a:pt x="140" y="44"/>
                      <a:pt x="140" y="44"/>
                      <a:pt x="140" y="44"/>
                    </a:cubicBezTo>
                    <a:cubicBezTo>
                      <a:pt x="141" y="44"/>
                      <a:pt x="141" y="44"/>
                      <a:pt x="141" y="44"/>
                    </a:cubicBezTo>
                    <a:cubicBezTo>
                      <a:pt x="140" y="45"/>
                      <a:pt x="140" y="45"/>
                      <a:pt x="140" y="45"/>
                    </a:cubicBezTo>
                    <a:cubicBezTo>
                      <a:pt x="140" y="45"/>
                      <a:pt x="140" y="45"/>
                      <a:pt x="140" y="45"/>
                    </a:cubicBezTo>
                    <a:cubicBezTo>
                      <a:pt x="140" y="45"/>
                      <a:pt x="140" y="45"/>
                      <a:pt x="140" y="45"/>
                    </a:cubicBezTo>
                    <a:cubicBezTo>
                      <a:pt x="140" y="46"/>
                      <a:pt x="140" y="46"/>
                      <a:pt x="140" y="46"/>
                    </a:cubicBezTo>
                    <a:cubicBezTo>
                      <a:pt x="140" y="46"/>
                      <a:pt x="140" y="46"/>
                      <a:pt x="140" y="46"/>
                    </a:cubicBezTo>
                    <a:cubicBezTo>
                      <a:pt x="140" y="46"/>
                      <a:pt x="140" y="46"/>
                      <a:pt x="140" y="46"/>
                    </a:cubicBezTo>
                    <a:cubicBezTo>
                      <a:pt x="139" y="46"/>
                      <a:pt x="139" y="46"/>
                      <a:pt x="139" y="46"/>
                    </a:cubicBezTo>
                    <a:cubicBezTo>
                      <a:pt x="139" y="46"/>
                      <a:pt x="139" y="46"/>
                      <a:pt x="139" y="46"/>
                    </a:cubicBezTo>
                    <a:cubicBezTo>
                      <a:pt x="139" y="46"/>
                      <a:pt x="139" y="46"/>
                      <a:pt x="139" y="46"/>
                    </a:cubicBezTo>
                    <a:cubicBezTo>
                      <a:pt x="139" y="46"/>
                      <a:pt x="139" y="46"/>
                      <a:pt x="139" y="46"/>
                    </a:cubicBezTo>
                    <a:close/>
                    <a:moveTo>
                      <a:pt x="137" y="44"/>
                    </a:moveTo>
                    <a:cubicBezTo>
                      <a:pt x="137" y="44"/>
                      <a:pt x="137" y="44"/>
                      <a:pt x="137" y="44"/>
                    </a:cubicBezTo>
                    <a:cubicBezTo>
                      <a:pt x="137" y="44"/>
                      <a:pt x="137" y="44"/>
                      <a:pt x="137" y="44"/>
                    </a:cubicBezTo>
                    <a:cubicBezTo>
                      <a:pt x="137" y="44"/>
                      <a:pt x="137" y="44"/>
                      <a:pt x="137" y="44"/>
                    </a:cubicBezTo>
                    <a:cubicBezTo>
                      <a:pt x="137" y="44"/>
                      <a:pt x="137" y="44"/>
                      <a:pt x="137" y="44"/>
                    </a:cubicBezTo>
                    <a:cubicBezTo>
                      <a:pt x="137" y="44"/>
                      <a:pt x="137" y="44"/>
                      <a:pt x="137" y="44"/>
                    </a:cubicBezTo>
                    <a:close/>
                    <a:moveTo>
                      <a:pt x="126" y="39"/>
                    </a:moveTo>
                    <a:cubicBezTo>
                      <a:pt x="125" y="39"/>
                      <a:pt x="125" y="39"/>
                      <a:pt x="125" y="39"/>
                    </a:cubicBezTo>
                    <a:cubicBezTo>
                      <a:pt x="125" y="38"/>
                      <a:pt x="125" y="38"/>
                      <a:pt x="125" y="38"/>
                    </a:cubicBezTo>
                    <a:cubicBezTo>
                      <a:pt x="125" y="38"/>
                      <a:pt x="125" y="38"/>
                      <a:pt x="125" y="38"/>
                    </a:cubicBezTo>
                    <a:cubicBezTo>
                      <a:pt x="125" y="37"/>
                      <a:pt x="125" y="37"/>
                      <a:pt x="125" y="37"/>
                    </a:cubicBezTo>
                    <a:cubicBezTo>
                      <a:pt x="125" y="37"/>
                      <a:pt x="125" y="37"/>
                      <a:pt x="125" y="37"/>
                    </a:cubicBezTo>
                    <a:cubicBezTo>
                      <a:pt x="125" y="37"/>
                      <a:pt x="125" y="37"/>
                      <a:pt x="125" y="37"/>
                    </a:cubicBezTo>
                    <a:cubicBezTo>
                      <a:pt x="125" y="37"/>
                      <a:pt x="125" y="37"/>
                      <a:pt x="125" y="37"/>
                    </a:cubicBezTo>
                    <a:cubicBezTo>
                      <a:pt x="126" y="37"/>
                      <a:pt x="126" y="37"/>
                      <a:pt x="126" y="37"/>
                    </a:cubicBezTo>
                    <a:cubicBezTo>
                      <a:pt x="126" y="37"/>
                      <a:pt x="126" y="37"/>
                      <a:pt x="126" y="37"/>
                    </a:cubicBezTo>
                    <a:cubicBezTo>
                      <a:pt x="126" y="38"/>
                      <a:pt x="126" y="38"/>
                      <a:pt x="126" y="38"/>
                    </a:cubicBezTo>
                    <a:cubicBezTo>
                      <a:pt x="126" y="38"/>
                      <a:pt x="126" y="38"/>
                      <a:pt x="126" y="38"/>
                    </a:cubicBezTo>
                    <a:cubicBezTo>
                      <a:pt x="126" y="39"/>
                      <a:pt x="126" y="39"/>
                      <a:pt x="126" y="39"/>
                    </a:cubicBezTo>
                    <a:cubicBezTo>
                      <a:pt x="126" y="39"/>
                      <a:pt x="126" y="39"/>
                      <a:pt x="126" y="39"/>
                    </a:cubicBezTo>
                    <a:cubicBezTo>
                      <a:pt x="126" y="39"/>
                      <a:pt x="126" y="39"/>
                      <a:pt x="126" y="39"/>
                    </a:cubicBezTo>
                    <a:close/>
                    <a:moveTo>
                      <a:pt x="125" y="16"/>
                    </a:moveTo>
                    <a:cubicBezTo>
                      <a:pt x="126" y="15"/>
                      <a:pt x="126" y="15"/>
                      <a:pt x="126" y="15"/>
                    </a:cubicBezTo>
                    <a:cubicBezTo>
                      <a:pt x="126" y="15"/>
                      <a:pt x="126" y="15"/>
                      <a:pt x="126" y="15"/>
                    </a:cubicBezTo>
                    <a:cubicBezTo>
                      <a:pt x="126" y="14"/>
                      <a:pt x="126" y="14"/>
                      <a:pt x="126" y="14"/>
                    </a:cubicBezTo>
                    <a:cubicBezTo>
                      <a:pt x="127" y="14"/>
                      <a:pt x="127" y="14"/>
                      <a:pt x="127" y="14"/>
                    </a:cubicBezTo>
                    <a:cubicBezTo>
                      <a:pt x="127" y="13"/>
                      <a:pt x="127" y="13"/>
                      <a:pt x="127" y="13"/>
                    </a:cubicBezTo>
                    <a:cubicBezTo>
                      <a:pt x="127" y="13"/>
                      <a:pt x="127" y="13"/>
                      <a:pt x="127" y="13"/>
                    </a:cubicBezTo>
                    <a:cubicBezTo>
                      <a:pt x="126" y="13"/>
                      <a:pt x="126" y="13"/>
                      <a:pt x="126" y="13"/>
                    </a:cubicBezTo>
                    <a:cubicBezTo>
                      <a:pt x="126" y="13"/>
                      <a:pt x="126" y="13"/>
                      <a:pt x="126" y="13"/>
                    </a:cubicBezTo>
                    <a:cubicBezTo>
                      <a:pt x="126" y="13"/>
                      <a:pt x="126" y="13"/>
                      <a:pt x="126" y="13"/>
                    </a:cubicBezTo>
                    <a:cubicBezTo>
                      <a:pt x="126" y="13"/>
                      <a:pt x="126" y="13"/>
                      <a:pt x="126" y="13"/>
                    </a:cubicBezTo>
                    <a:cubicBezTo>
                      <a:pt x="126" y="13"/>
                      <a:pt x="126" y="13"/>
                      <a:pt x="126" y="13"/>
                    </a:cubicBezTo>
                    <a:cubicBezTo>
                      <a:pt x="125" y="13"/>
                      <a:pt x="125" y="13"/>
                      <a:pt x="125" y="13"/>
                    </a:cubicBezTo>
                    <a:cubicBezTo>
                      <a:pt x="125" y="14"/>
                      <a:pt x="125" y="14"/>
                      <a:pt x="125" y="14"/>
                    </a:cubicBezTo>
                    <a:cubicBezTo>
                      <a:pt x="125" y="14"/>
                      <a:pt x="125" y="14"/>
                      <a:pt x="125" y="14"/>
                    </a:cubicBezTo>
                    <a:cubicBezTo>
                      <a:pt x="125" y="14"/>
                      <a:pt x="125" y="14"/>
                      <a:pt x="125" y="14"/>
                    </a:cubicBezTo>
                    <a:cubicBezTo>
                      <a:pt x="125" y="14"/>
                      <a:pt x="125" y="14"/>
                      <a:pt x="125" y="14"/>
                    </a:cubicBezTo>
                    <a:cubicBezTo>
                      <a:pt x="126" y="14"/>
                      <a:pt x="126" y="14"/>
                      <a:pt x="126" y="14"/>
                    </a:cubicBezTo>
                    <a:cubicBezTo>
                      <a:pt x="126" y="15"/>
                      <a:pt x="126" y="15"/>
                      <a:pt x="126" y="15"/>
                    </a:cubicBezTo>
                    <a:cubicBezTo>
                      <a:pt x="125" y="15"/>
                      <a:pt x="125" y="15"/>
                      <a:pt x="125" y="15"/>
                    </a:cubicBezTo>
                    <a:cubicBezTo>
                      <a:pt x="125" y="15"/>
                      <a:pt x="125" y="15"/>
                      <a:pt x="125" y="15"/>
                    </a:cubicBezTo>
                    <a:cubicBezTo>
                      <a:pt x="125" y="15"/>
                      <a:pt x="125" y="15"/>
                      <a:pt x="125" y="15"/>
                    </a:cubicBezTo>
                    <a:cubicBezTo>
                      <a:pt x="125" y="16"/>
                      <a:pt x="125" y="16"/>
                      <a:pt x="125" y="16"/>
                    </a:cubicBezTo>
                    <a:close/>
                    <a:moveTo>
                      <a:pt x="120" y="28"/>
                    </a:moveTo>
                    <a:cubicBezTo>
                      <a:pt x="120" y="28"/>
                      <a:pt x="120" y="28"/>
                      <a:pt x="120" y="28"/>
                    </a:cubicBezTo>
                    <a:cubicBezTo>
                      <a:pt x="120" y="27"/>
                      <a:pt x="120" y="27"/>
                      <a:pt x="120" y="27"/>
                    </a:cubicBezTo>
                    <a:cubicBezTo>
                      <a:pt x="120" y="27"/>
                      <a:pt x="120" y="27"/>
                      <a:pt x="120" y="27"/>
                    </a:cubicBezTo>
                    <a:cubicBezTo>
                      <a:pt x="120" y="27"/>
                      <a:pt x="120" y="27"/>
                      <a:pt x="120" y="27"/>
                    </a:cubicBezTo>
                    <a:cubicBezTo>
                      <a:pt x="120" y="27"/>
                      <a:pt x="120" y="27"/>
                      <a:pt x="120" y="27"/>
                    </a:cubicBezTo>
                    <a:cubicBezTo>
                      <a:pt x="120" y="26"/>
                      <a:pt x="120" y="26"/>
                      <a:pt x="120" y="26"/>
                    </a:cubicBezTo>
                    <a:cubicBezTo>
                      <a:pt x="120" y="26"/>
                      <a:pt x="120" y="26"/>
                      <a:pt x="120" y="26"/>
                    </a:cubicBezTo>
                    <a:cubicBezTo>
                      <a:pt x="120" y="26"/>
                      <a:pt x="120" y="26"/>
                      <a:pt x="120" y="26"/>
                    </a:cubicBezTo>
                    <a:cubicBezTo>
                      <a:pt x="121" y="26"/>
                      <a:pt x="121" y="26"/>
                      <a:pt x="121" y="26"/>
                    </a:cubicBezTo>
                    <a:cubicBezTo>
                      <a:pt x="121" y="26"/>
                      <a:pt x="121" y="26"/>
                      <a:pt x="121" y="26"/>
                    </a:cubicBezTo>
                    <a:cubicBezTo>
                      <a:pt x="121" y="26"/>
                      <a:pt x="121" y="26"/>
                      <a:pt x="121" y="26"/>
                    </a:cubicBezTo>
                    <a:cubicBezTo>
                      <a:pt x="121" y="25"/>
                      <a:pt x="121" y="25"/>
                      <a:pt x="121" y="25"/>
                    </a:cubicBezTo>
                    <a:cubicBezTo>
                      <a:pt x="120" y="25"/>
                      <a:pt x="120" y="25"/>
                      <a:pt x="120" y="25"/>
                    </a:cubicBezTo>
                    <a:cubicBezTo>
                      <a:pt x="120" y="25"/>
                      <a:pt x="120" y="25"/>
                      <a:pt x="120" y="25"/>
                    </a:cubicBezTo>
                    <a:cubicBezTo>
                      <a:pt x="121" y="25"/>
                      <a:pt x="121" y="25"/>
                      <a:pt x="121" y="25"/>
                    </a:cubicBezTo>
                    <a:cubicBezTo>
                      <a:pt x="120" y="25"/>
                      <a:pt x="120" y="25"/>
                      <a:pt x="120" y="25"/>
                    </a:cubicBezTo>
                    <a:cubicBezTo>
                      <a:pt x="121" y="24"/>
                      <a:pt x="121" y="24"/>
                      <a:pt x="121" y="24"/>
                    </a:cubicBezTo>
                    <a:cubicBezTo>
                      <a:pt x="121" y="23"/>
                      <a:pt x="121" y="23"/>
                      <a:pt x="121" y="23"/>
                    </a:cubicBezTo>
                    <a:cubicBezTo>
                      <a:pt x="121" y="23"/>
                      <a:pt x="121" y="23"/>
                      <a:pt x="121" y="23"/>
                    </a:cubicBezTo>
                    <a:cubicBezTo>
                      <a:pt x="121" y="23"/>
                      <a:pt x="121" y="23"/>
                      <a:pt x="121" y="23"/>
                    </a:cubicBezTo>
                    <a:cubicBezTo>
                      <a:pt x="121" y="23"/>
                      <a:pt x="121" y="23"/>
                      <a:pt x="121" y="23"/>
                    </a:cubicBezTo>
                    <a:cubicBezTo>
                      <a:pt x="121" y="22"/>
                      <a:pt x="121" y="22"/>
                      <a:pt x="121" y="22"/>
                    </a:cubicBezTo>
                    <a:cubicBezTo>
                      <a:pt x="122" y="22"/>
                      <a:pt x="122" y="22"/>
                      <a:pt x="122" y="22"/>
                    </a:cubicBezTo>
                    <a:cubicBezTo>
                      <a:pt x="122" y="21"/>
                      <a:pt x="122" y="21"/>
                      <a:pt x="122" y="21"/>
                    </a:cubicBezTo>
                    <a:cubicBezTo>
                      <a:pt x="123" y="21"/>
                      <a:pt x="123" y="21"/>
                      <a:pt x="123" y="21"/>
                    </a:cubicBezTo>
                    <a:cubicBezTo>
                      <a:pt x="123" y="22"/>
                      <a:pt x="123" y="22"/>
                      <a:pt x="123" y="22"/>
                    </a:cubicBezTo>
                    <a:cubicBezTo>
                      <a:pt x="123" y="23"/>
                      <a:pt x="123" y="23"/>
                      <a:pt x="123" y="23"/>
                    </a:cubicBezTo>
                    <a:cubicBezTo>
                      <a:pt x="123" y="23"/>
                      <a:pt x="123" y="23"/>
                      <a:pt x="123" y="23"/>
                    </a:cubicBezTo>
                    <a:cubicBezTo>
                      <a:pt x="123" y="23"/>
                      <a:pt x="123" y="23"/>
                      <a:pt x="123" y="23"/>
                    </a:cubicBezTo>
                    <a:cubicBezTo>
                      <a:pt x="124" y="23"/>
                      <a:pt x="124" y="23"/>
                      <a:pt x="124" y="23"/>
                    </a:cubicBezTo>
                    <a:cubicBezTo>
                      <a:pt x="124" y="24"/>
                      <a:pt x="124" y="24"/>
                      <a:pt x="124" y="24"/>
                    </a:cubicBezTo>
                    <a:cubicBezTo>
                      <a:pt x="124" y="24"/>
                      <a:pt x="124" y="24"/>
                      <a:pt x="124" y="24"/>
                    </a:cubicBezTo>
                    <a:cubicBezTo>
                      <a:pt x="124" y="24"/>
                      <a:pt x="124" y="24"/>
                      <a:pt x="124" y="24"/>
                    </a:cubicBezTo>
                    <a:cubicBezTo>
                      <a:pt x="124" y="24"/>
                      <a:pt x="124" y="24"/>
                      <a:pt x="124" y="24"/>
                    </a:cubicBezTo>
                    <a:cubicBezTo>
                      <a:pt x="125" y="25"/>
                      <a:pt x="125" y="25"/>
                      <a:pt x="125" y="25"/>
                    </a:cubicBezTo>
                    <a:cubicBezTo>
                      <a:pt x="125" y="25"/>
                      <a:pt x="125" y="25"/>
                      <a:pt x="125" y="25"/>
                    </a:cubicBezTo>
                    <a:cubicBezTo>
                      <a:pt x="125" y="25"/>
                      <a:pt x="125" y="25"/>
                      <a:pt x="125" y="25"/>
                    </a:cubicBezTo>
                    <a:cubicBezTo>
                      <a:pt x="125" y="26"/>
                      <a:pt x="125" y="26"/>
                      <a:pt x="125" y="26"/>
                    </a:cubicBezTo>
                    <a:cubicBezTo>
                      <a:pt x="125" y="26"/>
                      <a:pt x="125" y="26"/>
                      <a:pt x="125" y="26"/>
                    </a:cubicBezTo>
                    <a:cubicBezTo>
                      <a:pt x="124" y="26"/>
                      <a:pt x="124" y="26"/>
                      <a:pt x="124" y="26"/>
                    </a:cubicBezTo>
                    <a:cubicBezTo>
                      <a:pt x="124" y="26"/>
                      <a:pt x="124" y="26"/>
                      <a:pt x="124" y="26"/>
                    </a:cubicBezTo>
                    <a:cubicBezTo>
                      <a:pt x="124" y="27"/>
                      <a:pt x="124" y="27"/>
                      <a:pt x="124" y="27"/>
                    </a:cubicBezTo>
                    <a:cubicBezTo>
                      <a:pt x="124" y="27"/>
                      <a:pt x="124" y="27"/>
                      <a:pt x="124" y="27"/>
                    </a:cubicBezTo>
                    <a:cubicBezTo>
                      <a:pt x="124" y="27"/>
                      <a:pt x="124" y="27"/>
                      <a:pt x="124" y="27"/>
                    </a:cubicBezTo>
                    <a:cubicBezTo>
                      <a:pt x="124" y="27"/>
                      <a:pt x="124" y="27"/>
                      <a:pt x="124" y="27"/>
                    </a:cubicBezTo>
                    <a:cubicBezTo>
                      <a:pt x="124" y="28"/>
                      <a:pt x="124" y="28"/>
                      <a:pt x="124" y="28"/>
                    </a:cubicBezTo>
                    <a:cubicBezTo>
                      <a:pt x="123" y="28"/>
                      <a:pt x="123" y="28"/>
                      <a:pt x="123" y="28"/>
                    </a:cubicBezTo>
                    <a:cubicBezTo>
                      <a:pt x="123" y="28"/>
                      <a:pt x="123" y="28"/>
                      <a:pt x="123" y="28"/>
                    </a:cubicBezTo>
                    <a:cubicBezTo>
                      <a:pt x="123" y="28"/>
                      <a:pt x="123" y="28"/>
                      <a:pt x="123" y="28"/>
                    </a:cubicBezTo>
                    <a:cubicBezTo>
                      <a:pt x="123" y="28"/>
                      <a:pt x="123" y="28"/>
                      <a:pt x="123" y="28"/>
                    </a:cubicBezTo>
                    <a:cubicBezTo>
                      <a:pt x="123" y="28"/>
                      <a:pt x="123" y="28"/>
                      <a:pt x="123" y="28"/>
                    </a:cubicBezTo>
                    <a:cubicBezTo>
                      <a:pt x="122" y="28"/>
                      <a:pt x="122" y="28"/>
                      <a:pt x="122" y="28"/>
                    </a:cubicBezTo>
                    <a:cubicBezTo>
                      <a:pt x="122" y="28"/>
                      <a:pt x="122" y="28"/>
                      <a:pt x="122" y="28"/>
                    </a:cubicBezTo>
                    <a:cubicBezTo>
                      <a:pt x="121" y="28"/>
                      <a:pt x="121" y="28"/>
                      <a:pt x="121" y="28"/>
                    </a:cubicBezTo>
                    <a:cubicBezTo>
                      <a:pt x="121" y="28"/>
                      <a:pt x="121" y="28"/>
                      <a:pt x="121" y="28"/>
                    </a:cubicBezTo>
                    <a:cubicBezTo>
                      <a:pt x="121" y="28"/>
                      <a:pt x="121" y="28"/>
                      <a:pt x="121" y="28"/>
                    </a:cubicBezTo>
                    <a:cubicBezTo>
                      <a:pt x="121" y="28"/>
                      <a:pt x="121" y="28"/>
                      <a:pt x="121" y="28"/>
                    </a:cubicBezTo>
                    <a:cubicBezTo>
                      <a:pt x="121" y="28"/>
                      <a:pt x="121" y="28"/>
                      <a:pt x="121" y="28"/>
                    </a:cubicBezTo>
                    <a:cubicBezTo>
                      <a:pt x="120" y="28"/>
                      <a:pt x="120" y="28"/>
                      <a:pt x="120" y="28"/>
                    </a:cubicBezTo>
                    <a:close/>
                    <a:moveTo>
                      <a:pt x="125" y="28"/>
                    </a:moveTo>
                    <a:cubicBezTo>
                      <a:pt x="125" y="28"/>
                      <a:pt x="125" y="28"/>
                      <a:pt x="125" y="28"/>
                    </a:cubicBezTo>
                    <a:cubicBezTo>
                      <a:pt x="125" y="27"/>
                      <a:pt x="125" y="27"/>
                      <a:pt x="125" y="27"/>
                    </a:cubicBezTo>
                    <a:cubicBezTo>
                      <a:pt x="125" y="27"/>
                      <a:pt x="125" y="27"/>
                      <a:pt x="125" y="27"/>
                    </a:cubicBezTo>
                    <a:cubicBezTo>
                      <a:pt x="125" y="27"/>
                      <a:pt x="125" y="27"/>
                      <a:pt x="125" y="27"/>
                    </a:cubicBezTo>
                    <a:cubicBezTo>
                      <a:pt x="125" y="27"/>
                      <a:pt x="125" y="27"/>
                      <a:pt x="125" y="27"/>
                    </a:cubicBezTo>
                    <a:cubicBezTo>
                      <a:pt x="125" y="27"/>
                      <a:pt x="125" y="27"/>
                      <a:pt x="125" y="27"/>
                    </a:cubicBezTo>
                    <a:cubicBezTo>
                      <a:pt x="125" y="28"/>
                      <a:pt x="125" y="28"/>
                      <a:pt x="125" y="28"/>
                    </a:cubicBezTo>
                    <a:close/>
                    <a:moveTo>
                      <a:pt x="126" y="34"/>
                    </a:moveTo>
                    <a:cubicBezTo>
                      <a:pt x="126" y="34"/>
                      <a:pt x="126" y="34"/>
                      <a:pt x="126" y="34"/>
                    </a:cubicBezTo>
                    <a:cubicBezTo>
                      <a:pt x="127" y="35"/>
                      <a:pt x="127" y="35"/>
                      <a:pt x="127" y="35"/>
                    </a:cubicBezTo>
                    <a:cubicBezTo>
                      <a:pt x="127" y="35"/>
                      <a:pt x="127" y="35"/>
                      <a:pt x="127" y="35"/>
                    </a:cubicBezTo>
                    <a:cubicBezTo>
                      <a:pt x="128" y="34"/>
                      <a:pt x="128" y="34"/>
                      <a:pt x="128" y="34"/>
                    </a:cubicBezTo>
                    <a:cubicBezTo>
                      <a:pt x="128" y="34"/>
                      <a:pt x="128" y="34"/>
                      <a:pt x="128" y="34"/>
                    </a:cubicBezTo>
                    <a:cubicBezTo>
                      <a:pt x="128" y="33"/>
                      <a:pt x="128" y="33"/>
                      <a:pt x="128" y="33"/>
                    </a:cubicBezTo>
                    <a:cubicBezTo>
                      <a:pt x="128" y="33"/>
                      <a:pt x="128" y="33"/>
                      <a:pt x="128" y="33"/>
                    </a:cubicBezTo>
                    <a:cubicBezTo>
                      <a:pt x="128" y="33"/>
                      <a:pt x="128" y="33"/>
                      <a:pt x="128" y="33"/>
                    </a:cubicBezTo>
                    <a:cubicBezTo>
                      <a:pt x="128" y="33"/>
                      <a:pt x="128" y="33"/>
                      <a:pt x="128" y="33"/>
                    </a:cubicBezTo>
                    <a:cubicBezTo>
                      <a:pt x="127" y="33"/>
                      <a:pt x="127" y="33"/>
                      <a:pt x="127" y="33"/>
                    </a:cubicBezTo>
                    <a:cubicBezTo>
                      <a:pt x="127" y="32"/>
                      <a:pt x="127" y="32"/>
                      <a:pt x="127" y="32"/>
                    </a:cubicBezTo>
                    <a:cubicBezTo>
                      <a:pt x="127" y="32"/>
                      <a:pt x="127" y="32"/>
                      <a:pt x="127" y="32"/>
                    </a:cubicBezTo>
                    <a:cubicBezTo>
                      <a:pt x="127" y="33"/>
                      <a:pt x="127" y="33"/>
                      <a:pt x="127" y="33"/>
                    </a:cubicBezTo>
                    <a:cubicBezTo>
                      <a:pt x="126" y="33"/>
                      <a:pt x="126" y="33"/>
                      <a:pt x="126" y="33"/>
                    </a:cubicBezTo>
                    <a:cubicBezTo>
                      <a:pt x="126" y="34"/>
                      <a:pt x="126" y="34"/>
                      <a:pt x="126" y="34"/>
                    </a:cubicBezTo>
                    <a:cubicBezTo>
                      <a:pt x="126" y="34"/>
                      <a:pt x="126" y="34"/>
                      <a:pt x="126" y="34"/>
                    </a:cubicBezTo>
                    <a:close/>
                    <a:moveTo>
                      <a:pt x="126" y="34"/>
                    </a:moveTo>
                    <a:cubicBezTo>
                      <a:pt x="126" y="34"/>
                      <a:pt x="126" y="34"/>
                      <a:pt x="126" y="34"/>
                    </a:cubicBezTo>
                    <a:cubicBezTo>
                      <a:pt x="126" y="35"/>
                      <a:pt x="126" y="35"/>
                      <a:pt x="126" y="35"/>
                    </a:cubicBezTo>
                    <a:cubicBezTo>
                      <a:pt x="126" y="35"/>
                      <a:pt x="126" y="35"/>
                      <a:pt x="126" y="35"/>
                    </a:cubicBezTo>
                    <a:cubicBezTo>
                      <a:pt x="126" y="35"/>
                      <a:pt x="126" y="35"/>
                      <a:pt x="126" y="35"/>
                    </a:cubicBezTo>
                    <a:cubicBezTo>
                      <a:pt x="126" y="34"/>
                      <a:pt x="126" y="34"/>
                      <a:pt x="126" y="34"/>
                    </a:cubicBezTo>
                    <a:cubicBezTo>
                      <a:pt x="126" y="34"/>
                      <a:pt x="126" y="34"/>
                      <a:pt x="126" y="34"/>
                    </a:cubicBezTo>
                    <a:cubicBezTo>
                      <a:pt x="126" y="34"/>
                      <a:pt x="126" y="34"/>
                      <a:pt x="126" y="34"/>
                    </a:cubicBezTo>
                    <a:cubicBezTo>
                      <a:pt x="126" y="34"/>
                      <a:pt x="126" y="34"/>
                      <a:pt x="126" y="34"/>
                    </a:cubicBezTo>
                    <a:close/>
                    <a:moveTo>
                      <a:pt x="120" y="31"/>
                    </a:moveTo>
                    <a:cubicBezTo>
                      <a:pt x="120" y="30"/>
                      <a:pt x="120" y="30"/>
                      <a:pt x="120" y="30"/>
                    </a:cubicBezTo>
                    <a:cubicBezTo>
                      <a:pt x="120" y="30"/>
                      <a:pt x="120" y="30"/>
                      <a:pt x="120" y="30"/>
                    </a:cubicBezTo>
                    <a:cubicBezTo>
                      <a:pt x="120" y="29"/>
                      <a:pt x="120" y="29"/>
                      <a:pt x="120" y="29"/>
                    </a:cubicBezTo>
                    <a:cubicBezTo>
                      <a:pt x="121" y="29"/>
                      <a:pt x="121" y="29"/>
                      <a:pt x="121" y="29"/>
                    </a:cubicBezTo>
                    <a:cubicBezTo>
                      <a:pt x="121" y="29"/>
                      <a:pt x="121" y="29"/>
                      <a:pt x="121" y="29"/>
                    </a:cubicBezTo>
                    <a:cubicBezTo>
                      <a:pt x="121" y="29"/>
                      <a:pt x="121" y="29"/>
                      <a:pt x="121" y="29"/>
                    </a:cubicBezTo>
                    <a:cubicBezTo>
                      <a:pt x="122" y="29"/>
                      <a:pt x="122" y="29"/>
                      <a:pt x="122" y="29"/>
                    </a:cubicBezTo>
                    <a:cubicBezTo>
                      <a:pt x="122" y="29"/>
                      <a:pt x="122" y="29"/>
                      <a:pt x="122" y="29"/>
                    </a:cubicBezTo>
                    <a:cubicBezTo>
                      <a:pt x="122" y="30"/>
                      <a:pt x="122" y="30"/>
                      <a:pt x="122" y="30"/>
                    </a:cubicBezTo>
                    <a:cubicBezTo>
                      <a:pt x="122" y="30"/>
                      <a:pt x="122" y="30"/>
                      <a:pt x="122" y="30"/>
                    </a:cubicBezTo>
                    <a:cubicBezTo>
                      <a:pt x="122" y="29"/>
                      <a:pt x="122" y="29"/>
                      <a:pt x="122" y="29"/>
                    </a:cubicBezTo>
                    <a:cubicBezTo>
                      <a:pt x="123" y="30"/>
                      <a:pt x="123" y="30"/>
                      <a:pt x="123" y="30"/>
                    </a:cubicBezTo>
                    <a:cubicBezTo>
                      <a:pt x="123" y="30"/>
                      <a:pt x="123" y="30"/>
                      <a:pt x="123" y="30"/>
                    </a:cubicBezTo>
                    <a:cubicBezTo>
                      <a:pt x="123" y="30"/>
                      <a:pt x="123" y="30"/>
                      <a:pt x="123" y="30"/>
                    </a:cubicBezTo>
                    <a:cubicBezTo>
                      <a:pt x="124" y="30"/>
                      <a:pt x="124" y="30"/>
                      <a:pt x="124" y="30"/>
                    </a:cubicBezTo>
                    <a:cubicBezTo>
                      <a:pt x="124" y="31"/>
                      <a:pt x="124" y="31"/>
                      <a:pt x="124" y="31"/>
                    </a:cubicBezTo>
                    <a:cubicBezTo>
                      <a:pt x="124" y="31"/>
                      <a:pt x="124" y="31"/>
                      <a:pt x="124" y="31"/>
                    </a:cubicBezTo>
                    <a:cubicBezTo>
                      <a:pt x="124" y="31"/>
                      <a:pt x="124" y="31"/>
                      <a:pt x="124" y="31"/>
                    </a:cubicBezTo>
                    <a:cubicBezTo>
                      <a:pt x="124" y="31"/>
                      <a:pt x="124" y="31"/>
                      <a:pt x="124" y="31"/>
                    </a:cubicBezTo>
                    <a:cubicBezTo>
                      <a:pt x="125" y="31"/>
                      <a:pt x="125" y="31"/>
                      <a:pt x="125" y="31"/>
                    </a:cubicBezTo>
                    <a:cubicBezTo>
                      <a:pt x="125" y="31"/>
                      <a:pt x="125" y="31"/>
                      <a:pt x="125" y="31"/>
                    </a:cubicBezTo>
                    <a:cubicBezTo>
                      <a:pt x="125" y="31"/>
                      <a:pt x="125" y="31"/>
                      <a:pt x="125" y="31"/>
                    </a:cubicBezTo>
                    <a:cubicBezTo>
                      <a:pt x="125" y="32"/>
                      <a:pt x="125" y="32"/>
                      <a:pt x="125" y="32"/>
                    </a:cubicBezTo>
                    <a:cubicBezTo>
                      <a:pt x="125" y="32"/>
                      <a:pt x="125" y="32"/>
                      <a:pt x="125" y="32"/>
                    </a:cubicBezTo>
                    <a:cubicBezTo>
                      <a:pt x="124" y="32"/>
                      <a:pt x="124" y="32"/>
                      <a:pt x="124" y="32"/>
                    </a:cubicBezTo>
                    <a:cubicBezTo>
                      <a:pt x="124" y="32"/>
                      <a:pt x="124" y="32"/>
                      <a:pt x="124" y="32"/>
                    </a:cubicBezTo>
                    <a:cubicBezTo>
                      <a:pt x="123" y="32"/>
                      <a:pt x="123" y="32"/>
                      <a:pt x="123" y="32"/>
                    </a:cubicBezTo>
                    <a:cubicBezTo>
                      <a:pt x="123" y="32"/>
                      <a:pt x="123" y="32"/>
                      <a:pt x="123" y="32"/>
                    </a:cubicBezTo>
                    <a:cubicBezTo>
                      <a:pt x="122" y="32"/>
                      <a:pt x="122" y="32"/>
                      <a:pt x="122" y="32"/>
                    </a:cubicBezTo>
                    <a:cubicBezTo>
                      <a:pt x="122" y="31"/>
                      <a:pt x="122" y="31"/>
                      <a:pt x="122" y="31"/>
                    </a:cubicBezTo>
                    <a:cubicBezTo>
                      <a:pt x="121" y="31"/>
                      <a:pt x="121" y="31"/>
                      <a:pt x="121" y="31"/>
                    </a:cubicBezTo>
                    <a:cubicBezTo>
                      <a:pt x="121" y="31"/>
                      <a:pt x="121" y="31"/>
                      <a:pt x="121" y="31"/>
                    </a:cubicBezTo>
                    <a:cubicBezTo>
                      <a:pt x="120" y="31"/>
                      <a:pt x="120" y="31"/>
                      <a:pt x="120" y="31"/>
                    </a:cubicBezTo>
                    <a:cubicBezTo>
                      <a:pt x="120" y="31"/>
                      <a:pt x="120" y="31"/>
                      <a:pt x="120" y="31"/>
                    </a:cubicBezTo>
                    <a:cubicBezTo>
                      <a:pt x="120" y="31"/>
                      <a:pt x="120" y="31"/>
                      <a:pt x="120" y="31"/>
                    </a:cubicBezTo>
                    <a:close/>
                    <a:moveTo>
                      <a:pt x="115" y="24"/>
                    </a:moveTo>
                    <a:cubicBezTo>
                      <a:pt x="115" y="24"/>
                      <a:pt x="115" y="24"/>
                      <a:pt x="115" y="24"/>
                    </a:cubicBezTo>
                    <a:cubicBezTo>
                      <a:pt x="115" y="24"/>
                      <a:pt x="115" y="24"/>
                      <a:pt x="115" y="24"/>
                    </a:cubicBezTo>
                    <a:cubicBezTo>
                      <a:pt x="115" y="24"/>
                      <a:pt x="115" y="24"/>
                      <a:pt x="115" y="24"/>
                    </a:cubicBezTo>
                    <a:cubicBezTo>
                      <a:pt x="115" y="24"/>
                      <a:pt x="115" y="24"/>
                      <a:pt x="115" y="24"/>
                    </a:cubicBezTo>
                    <a:cubicBezTo>
                      <a:pt x="115" y="24"/>
                      <a:pt x="115" y="24"/>
                      <a:pt x="115" y="24"/>
                    </a:cubicBezTo>
                    <a:cubicBezTo>
                      <a:pt x="115" y="24"/>
                      <a:pt x="115" y="24"/>
                      <a:pt x="115" y="24"/>
                    </a:cubicBezTo>
                    <a:close/>
                    <a:moveTo>
                      <a:pt x="115" y="26"/>
                    </a:moveTo>
                    <a:cubicBezTo>
                      <a:pt x="115" y="27"/>
                      <a:pt x="115" y="27"/>
                      <a:pt x="115" y="27"/>
                    </a:cubicBezTo>
                    <a:cubicBezTo>
                      <a:pt x="115" y="27"/>
                      <a:pt x="115" y="27"/>
                      <a:pt x="115" y="27"/>
                    </a:cubicBezTo>
                    <a:cubicBezTo>
                      <a:pt x="116" y="27"/>
                      <a:pt x="116" y="27"/>
                      <a:pt x="116" y="27"/>
                    </a:cubicBezTo>
                    <a:cubicBezTo>
                      <a:pt x="116" y="27"/>
                      <a:pt x="116" y="27"/>
                      <a:pt x="116" y="27"/>
                    </a:cubicBezTo>
                    <a:cubicBezTo>
                      <a:pt x="116" y="27"/>
                      <a:pt x="116" y="27"/>
                      <a:pt x="116" y="27"/>
                    </a:cubicBezTo>
                    <a:cubicBezTo>
                      <a:pt x="117" y="27"/>
                      <a:pt x="117" y="27"/>
                      <a:pt x="117" y="27"/>
                    </a:cubicBezTo>
                    <a:cubicBezTo>
                      <a:pt x="117" y="27"/>
                      <a:pt x="117" y="27"/>
                      <a:pt x="117" y="27"/>
                    </a:cubicBezTo>
                    <a:cubicBezTo>
                      <a:pt x="117" y="27"/>
                      <a:pt x="117" y="27"/>
                      <a:pt x="117" y="27"/>
                    </a:cubicBezTo>
                    <a:cubicBezTo>
                      <a:pt x="117" y="27"/>
                      <a:pt x="117" y="27"/>
                      <a:pt x="117" y="27"/>
                    </a:cubicBezTo>
                    <a:cubicBezTo>
                      <a:pt x="118" y="26"/>
                      <a:pt x="118" y="26"/>
                      <a:pt x="118" y="26"/>
                    </a:cubicBezTo>
                    <a:cubicBezTo>
                      <a:pt x="118" y="26"/>
                      <a:pt x="118" y="26"/>
                      <a:pt x="118" y="26"/>
                    </a:cubicBezTo>
                    <a:cubicBezTo>
                      <a:pt x="118" y="25"/>
                      <a:pt x="118" y="25"/>
                      <a:pt x="118" y="25"/>
                    </a:cubicBezTo>
                    <a:cubicBezTo>
                      <a:pt x="118" y="24"/>
                      <a:pt x="118" y="24"/>
                      <a:pt x="118" y="24"/>
                    </a:cubicBezTo>
                    <a:cubicBezTo>
                      <a:pt x="118" y="24"/>
                      <a:pt x="118" y="24"/>
                      <a:pt x="118" y="24"/>
                    </a:cubicBezTo>
                    <a:cubicBezTo>
                      <a:pt x="118" y="24"/>
                      <a:pt x="118" y="24"/>
                      <a:pt x="118" y="24"/>
                    </a:cubicBezTo>
                    <a:cubicBezTo>
                      <a:pt x="118" y="24"/>
                      <a:pt x="118" y="24"/>
                      <a:pt x="118" y="24"/>
                    </a:cubicBezTo>
                    <a:cubicBezTo>
                      <a:pt x="119" y="23"/>
                      <a:pt x="119" y="23"/>
                      <a:pt x="119" y="23"/>
                    </a:cubicBezTo>
                    <a:cubicBezTo>
                      <a:pt x="119" y="23"/>
                      <a:pt x="119" y="23"/>
                      <a:pt x="119" y="23"/>
                    </a:cubicBezTo>
                    <a:cubicBezTo>
                      <a:pt x="119" y="23"/>
                      <a:pt x="119" y="23"/>
                      <a:pt x="119" y="23"/>
                    </a:cubicBezTo>
                    <a:cubicBezTo>
                      <a:pt x="120" y="23"/>
                      <a:pt x="120" y="23"/>
                      <a:pt x="120" y="23"/>
                    </a:cubicBezTo>
                    <a:cubicBezTo>
                      <a:pt x="120" y="22"/>
                      <a:pt x="120" y="22"/>
                      <a:pt x="120" y="22"/>
                    </a:cubicBezTo>
                    <a:cubicBezTo>
                      <a:pt x="120" y="22"/>
                      <a:pt x="120" y="22"/>
                      <a:pt x="120" y="22"/>
                    </a:cubicBezTo>
                    <a:cubicBezTo>
                      <a:pt x="120" y="21"/>
                      <a:pt x="120" y="21"/>
                      <a:pt x="120" y="21"/>
                    </a:cubicBezTo>
                    <a:cubicBezTo>
                      <a:pt x="120" y="21"/>
                      <a:pt x="120" y="21"/>
                      <a:pt x="120" y="21"/>
                    </a:cubicBezTo>
                    <a:cubicBezTo>
                      <a:pt x="120" y="21"/>
                      <a:pt x="120" y="21"/>
                      <a:pt x="120" y="21"/>
                    </a:cubicBezTo>
                    <a:cubicBezTo>
                      <a:pt x="120" y="20"/>
                      <a:pt x="120" y="20"/>
                      <a:pt x="120" y="20"/>
                    </a:cubicBezTo>
                    <a:cubicBezTo>
                      <a:pt x="120" y="20"/>
                      <a:pt x="120" y="20"/>
                      <a:pt x="120" y="20"/>
                    </a:cubicBezTo>
                    <a:cubicBezTo>
                      <a:pt x="119" y="20"/>
                      <a:pt x="119" y="20"/>
                      <a:pt x="119" y="20"/>
                    </a:cubicBezTo>
                    <a:cubicBezTo>
                      <a:pt x="119" y="20"/>
                      <a:pt x="119" y="20"/>
                      <a:pt x="119" y="20"/>
                    </a:cubicBezTo>
                    <a:cubicBezTo>
                      <a:pt x="119" y="20"/>
                      <a:pt x="119" y="20"/>
                      <a:pt x="119" y="20"/>
                    </a:cubicBezTo>
                    <a:cubicBezTo>
                      <a:pt x="119" y="20"/>
                      <a:pt x="119" y="20"/>
                      <a:pt x="119" y="20"/>
                    </a:cubicBezTo>
                    <a:cubicBezTo>
                      <a:pt x="119" y="19"/>
                      <a:pt x="119" y="19"/>
                      <a:pt x="119" y="19"/>
                    </a:cubicBezTo>
                    <a:cubicBezTo>
                      <a:pt x="119" y="19"/>
                      <a:pt x="119" y="19"/>
                      <a:pt x="119" y="19"/>
                    </a:cubicBezTo>
                    <a:cubicBezTo>
                      <a:pt x="119" y="19"/>
                      <a:pt x="119" y="19"/>
                      <a:pt x="119" y="19"/>
                    </a:cubicBezTo>
                    <a:cubicBezTo>
                      <a:pt x="119" y="18"/>
                      <a:pt x="119" y="18"/>
                      <a:pt x="119" y="18"/>
                    </a:cubicBezTo>
                    <a:cubicBezTo>
                      <a:pt x="119" y="18"/>
                      <a:pt x="119" y="18"/>
                      <a:pt x="119" y="18"/>
                    </a:cubicBezTo>
                    <a:cubicBezTo>
                      <a:pt x="119" y="17"/>
                      <a:pt x="119" y="17"/>
                      <a:pt x="119" y="17"/>
                    </a:cubicBezTo>
                    <a:cubicBezTo>
                      <a:pt x="119" y="17"/>
                      <a:pt x="119" y="17"/>
                      <a:pt x="119" y="17"/>
                    </a:cubicBezTo>
                    <a:cubicBezTo>
                      <a:pt x="118" y="18"/>
                      <a:pt x="118" y="18"/>
                      <a:pt x="118" y="18"/>
                    </a:cubicBezTo>
                    <a:cubicBezTo>
                      <a:pt x="118" y="18"/>
                      <a:pt x="118" y="18"/>
                      <a:pt x="118" y="18"/>
                    </a:cubicBezTo>
                    <a:cubicBezTo>
                      <a:pt x="118" y="18"/>
                      <a:pt x="118" y="18"/>
                      <a:pt x="118" y="18"/>
                    </a:cubicBezTo>
                    <a:cubicBezTo>
                      <a:pt x="117" y="19"/>
                      <a:pt x="117" y="19"/>
                      <a:pt x="117" y="19"/>
                    </a:cubicBezTo>
                    <a:cubicBezTo>
                      <a:pt x="117" y="19"/>
                      <a:pt x="117" y="19"/>
                      <a:pt x="117" y="19"/>
                    </a:cubicBezTo>
                    <a:cubicBezTo>
                      <a:pt x="117" y="18"/>
                      <a:pt x="117" y="18"/>
                      <a:pt x="117" y="18"/>
                    </a:cubicBezTo>
                    <a:cubicBezTo>
                      <a:pt x="117" y="18"/>
                      <a:pt x="117" y="18"/>
                      <a:pt x="117" y="18"/>
                    </a:cubicBezTo>
                    <a:cubicBezTo>
                      <a:pt x="117" y="18"/>
                      <a:pt x="117" y="18"/>
                      <a:pt x="117" y="18"/>
                    </a:cubicBezTo>
                    <a:cubicBezTo>
                      <a:pt x="117" y="17"/>
                      <a:pt x="117" y="17"/>
                      <a:pt x="117" y="17"/>
                    </a:cubicBezTo>
                    <a:cubicBezTo>
                      <a:pt x="118" y="16"/>
                      <a:pt x="118" y="16"/>
                      <a:pt x="118" y="16"/>
                    </a:cubicBezTo>
                    <a:cubicBezTo>
                      <a:pt x="118" y="16"/>
                      <a:pt x="118" y="16"/>
                      <a:pt x="118" y="16"/>
                    </a:cubicBezTo>
                    <a:cubicBezTo>
                      <a:pt x="117" y="16"/>
                      <a:pt x="117" y="16"/>
                      <a:pt x="117" y="16"/>
                    </a:cubicBezTo>
                    <a:cubicBezTo>
                      <a:pt x="117" y="15"/>
                      <a:pt x="117" y="15"/>
                      <a:pt x="117" y="15"/>
                    </a:cubicBezTo>
                    <a:cubicBezTo>
                      <a:pt x="117" y="15"/>
                      <a:pt x="117" y="15"/>
                      <a:pt x="117" y="15"/>
                    </a:cubicBezTo>
                    <a:cubicBezTo>
                      <a:pt x="116" y="15"/>
                      <a:pt x="116" y="15"/>
                      <a:pt x="116" y="15"/>
                    </a:cubicBezTo>
                    <a:cubicBezTo>
                      <a:pt x="116" y="15"/>
                      <a:pt x="116" y="15"/>
                      <a:pt x="116" y="15"/>
                    </a:cubicBezTo>
                    <a:cubicBezTo>
                      <a:pt x="115" y="15"/>
                      <a:pt x="115" y="15"/>
                      <a:pt x="115" y="15"/>
                    </a:cubicBezTo>
                    <a:cubicBezTo>
                      <a:pt x="115" y="15"/>
                      <a:pt x="115" y="15"/>
                      <a:pt x="115" y="15"/>
                    </a:cubicBezTo>
                    <a:cubicBezTo>
                      <a:pt x="115" y="15"/>
                      <a:pt x="115" y="15"/>
                      <a:pt x="115" y="15"/>
                    </a:cubicBezTo>
                    <a:cubicBezTo>
                      <a:pt x="115" y="15"/>
                      <a:pt x="115" y="15"/>
                      <a:pt x="115" y="15"/>
                    </a:cubicBezTo>
                    <a:cubicBezTo>
                      <a:pt x="114" y="15"/>
                      <a:pt x="114" y="15"/>
                      <a:pt x="114" y="15"/>
                    </a:cubicBezTo>
                    <a:cubicBezTo>
                      <a:pt x="114" y="15"/>
                      <a:pt x="114" y="15"/>
                      <a:pt x="114" y="15"/>
                    </a:cubicBezTo>
                    <a:cubicBezTo>
                      <a:pt x="114" y="15"/>
                      <a:pt x="114" y="15"/>
                      <a:pt x="114" y="15"/>
                    </a:cubicBezTo>
                    <a:cubicBezTo>
                      <a:pt x="114" y="16"/>
                      <a:pt x="114" y="16"/>
                      <a:pt x="114" y="16"/>
                    </a:cubicBezTo>
                    <a:cubicBezTo>
                      <a:pt x="113" y="16"/>
                      <a:pt x="113" y="16"/>
                      <a:pt x="113" y="16"/>
                    </a:cubicBezTo>
                    <a:cubicBezTo>
                      <a:pt x="113" y="17"/>
                      <a:pt x="113" y="17"/>
                      <a:pt x="113" y="17"/>
                    </a:cubicBezTo>
                    <a:cubicBezTo>
                      <a:pt x="114" y="17"/>
                      <a:pt x="114" y="17"/>
                      <a:pt x="114" y="17"/>
                    </a:cubicBezTo>
                    <a:cubicBezTo>
                      <a:pt x="114" y="17"/>
                      <a:pt x="114" y="17"/>
                      <a:pt x="114" y="17"/>
                    </a:cubicBezTo>
                    <a:cubicBezTo>
                      <a:pt x="114" y="17"/>
                      <a:pt x="114" y="17"/>
                      <a:pt x="114" y="17"/>
                    </a:cubicBezTo>
                    <a:cubicBezTo>
                      <a:pt x="114" y="17"/>
                      <a:pt x="114" y="17"/>
                      <a:pt x="114" y="17"/>
                    </a:cubicBezTo>
                    <a:cubicBezTo>
                      <a:pt x="114" y="17"/>
                      <a:pt x="114" y="17"/>
                      <a:pt x="114" y="17"/>
                    </a:cubicBezTo>
                    <a:cubicBezTo>
                      <a:pt x="113" y="18"/>
                      <a:pt x="113" y="18"/>
                      <a:pt x="113" y="18"/>
                    </a:cubicBezTo>
                    <a:cubicBezTo>
                      <a:pt x="113" y="18"/>
                      <a:pt x="113" y="18"/>
                      <a:pt x="113" y="18"/>
                    </a:cubicBezTo>
                    <a:cubicBezTo>
                      <a:pt x="113" y="18"/>
                      <a:pt x="113" y="18"/>
                      <a:pt x="113" y="18"/>
                    </a:cubicBezTo>
                    <a:cubicBezTo>
                      <a:pt x="114" y="18"/>
                      <a:pt x="114" y="18"/>
                      <a:pt x="114" y="18"/>
                    </a:cubicBezTo>
                    <a:cubicBezTo>
                      <a:pt x="114" y="18"/>
                      <a:pt x="114" y="18"/>
                      <a:pt x="114" y="18"/>
                    </a:cubicBezTo>
                    <a:cubicBezTo>
                      <a:pt x="114" y="18"/>
                      <a:pt x="114" y="18"/>
                      <a:pt x="114" y="18"/>
                    </a:cubicBezTo>
                    <a:cubicBezTo>
                      <a:pt x="115" y="17"/>
                      <a:pt x="115" y="17"/>
                      <a:pt x="115" y="17"/>
                    </a:cubicBezTo>
                    <a:cubicBezTo>
                      <a:pt x="115" y="18"/>
                      <a:pt x="115" y="18"/>
                      <a:pt x="115" y="18"/>
                    </a:cubicBezTo>
                    <a:cubicBezTo>
                      <a:pt x="115" y="18"/>
                      <a:pt x="115" y="18"/>
                      <a:pt x="115" y="18"/>
                    </a:cubicBezTo>
                    <a:cubicBezTo>
                      <a:pt x="115" y="18"/>
                      <a:pt x="115" y="18"/>
                      <a:pt x="115" y="18"/>
                    </a:cubicBezTo>
                    <a:cubicBezTo>
                      <a:pt x="114" y="19"/>
                      <a:pt x="114" y="19"/>
                      <a:pt x="114" y="19"/>
                    </a:cubicBezTo>
                    <a:cubicBezTo>
                      <a:pt x="114" y="19"/>
                      <a:pt x="114" y="19"/>
                      <a:pt x="114" y="19"/>
                    </a:cubicBezTo>
                    <a:cubicBezTo>
                      <a:pt x="114" y="19"/>
                      <a:pt x="114" y="19"/>
                      <a:pt x="114" y="19"/>
                    </a:cubicBezTo>
                    <a:cubicBezTo>
                      <a:pt x="115" y="19"/>
                      <a:pt x="115" y="19"/>
                      <a:pt x="115" y="19"/>
                    </a:cubicBezTo>
                    <a:cubicBezTo>
                      <a:pt x="115" y="19"/>
                      <a:pt x="115" y="19"/>
                      <a:pt x="115" y="19"/>
                    </a:cubicBezTo>
                    <a:cubicBezTo>
                      <a:pt x="115" y="20"/>
                      <a:pt x="115" y="20"/>
                      <a:pt x="115" y="20"/>
                    </a:cubicBezTo>
                    <a:cubicBezTo>
                      <a:pt x="114" y="20"/>
                      <a:pt x="114" y="20"/>
                      <a:pt x="114" y="20"/>
                    </a:cubicBezTo>
                    <a:cubicBezTo>
                      <a:pt x="114" y="20"/>
                      <a:pt x="114" y="20"/>
                      <a:pt x="114" y="20"/>
                    </a:cubicBezTo>
                    <a:cubicBezTo>
                      <a:pt x="114" y="20"/>
                      <a:pt x="114" y="20"/>
                      <a:pt x="114" y="20"/>
                    </a:cubicBezTo>
                    <a:cubicBezTo>
                      <a:pt x="114" y="20"/>
                      <a:pt x="114" y="20"/>
                      <a:pt x="114" y="20"/>
                    </a:cubicBezTo>
                    <a:cubicBezTo>
                      <a:pt x="114" y="20"/>
                      <a:pt x="114" y="20"/>
                      <a:pt x="114" y="20"/>
                    </a:cubicBezTo>
                    <a:cubicBezTo>
                      <a:pt x="113" y="21"/>
                      <a:pt x="113" y="21"/>
                      <a:pt x="113" y="21"/>
                    </a:cubicBezTo>
                    <a:cubicBezTo>
                      <a:pt x="113" y="21"/>
                      <a:pt x="113" y="21"/>
                      <a:pt x="113" y="21"/>
                    </a:cubicBezTo>
                    <a:cubicBezTo>
                      <a:pt x="113" y="20"/>
                      <a:pt x="113" y="20"/>
                      <a:pt x="113" y="20"/>
                    </a:cubicBezTo>
                    <a:cubicBezTo>
                      <a:pt x="113" y="20"/>
                      <a:pt x="113" y="20"/>
                      <a:pt x="113" y="20"/>
                    </a:cubicBezTo>
                    <a:cubicBezTo>
                      <a:pt x="112" y="20"/>
                      <a:pt x="112" y="20"/>
                      <a:pt x="112" y="20"/>
                    </a:cubicBezTo>
                    <a:cubicBezTo>
                      <a:pt x="112" y="20"/>
                      <a:pt x="112" y="20"/>
                      <a:pt x="112" y="20"/>
                    </a:cubicBezTo>
                    <a:cubicBezTo>
                      <a:pt x="112" y="20"/>
                      <a:pt x="112" y="20"/>
                      <a:pt x="112" y="20"/>
                    </a:cubicBezTo>
                    <a:cubicBezTo>
                      <a:pt x="111" y="21"/>
                      <a:pt x="111" y="21"/>
                      <a:pt x="111" y="21"/>
                    </a:cubicBezTo>
                    <a:cubicBezTo>
                      <a:pt x="112" y="22"/>
                      <a:pt x="112" y="22"/>
                      <a:pt x="112" y="22"/>
                    </a:cubicBezTo>
                    <a:cubicBezTo>
                      <a:pt x="112" y="22"/>
                      <a:pt x="112" y="22"/>
                      <a:pt x="112" y="22"/>
                    </a:cubicBezTo>
                    <a:cubicBezTo>
                      <a:pt x="112" y="22"/>
                      <a:pt x="112" y="22"/>
                      <a:pt x="112" y="22"/>
                    </a:cubicBezTo>
                    <a:cubicBezTo>
                      <a:pt x="112" y="22"/>
                      <a:pt x="112" y="22"/>
                      <a:pt x="112" y="22"/>
                    </a:cubicBezTo>
                    <a:cubicBezTo>
                      <a:pt x="112" y="22"/>
                      <a:pt x="112" y="22"/>
                      <a:pt x="112" y="22"/>
                    </a:cubicBezTo>
                    <a:cubicBezTo>
                      <a:pt x="113" y="22"/>
                      <a:pt x="113" y="22"/>
                      <a:pt x="113" y="22"/>
                    </a:cubicBezTo>
                    <a:cubicBezTo>
                      <a:pt x="114" y="22"/>
                      <a:pt x="114" y="22"/>
                      <a:pt x="114" y="22"/>
                    </a:cubicBezTo>
                    <a:cubicBezTo>
                      <a:pt x="114" y="22"/>
                      <a:pt x="114" y="22"/>
                      <a:pt x="114" y="22"/>
                    </a:cubicBezTo>
                    <a:cubicBezTo>
                      <a:pt x="115" y="22"/>
                      <a:pt x="115" y="22"/>
                      <a:pt x="115" y="22"/>
                    </a:cubicBezTo>
                    <a:cubicBezTo>
                      <a:pt x="115" y="22"/>
                      <a:pt x="115" y="22"/>
                      <a:pt x="115" y="22"/>
                    </a:cubicBezTo>
                    <a:cubicBezTo>
                      <a:pt x="114" y="23"/>
                      <a:pt x="114" y="23"/>
                      <a:pt x="114" y="23"/>
                    </a:cubicBezTo>
                    <a:cubicBezTo>
                      <a:pt x="114" y="23"/>
                      <a:pt x="114" y="23"/>
                      <a:pt x="114" y="23"/>
                    </a:cubicBezTo>
                    <a:cubicBezTo>
                      <a:pt x="114" y="23"/>
                      <a:pt x="114" y="23"/>
                      <a:pt x="114" y="23"/>
                    </a:cubicBezTo>
                    <a:cubicBezTo>
                      <a:pt x="115" y="23"/>
                      <a:pt x="115" y="23"/>
                      <a:pt x="115" y="23"/>
                    </a:cubicBezTo>
                    <a:cubicBezTo>
                      <a:pt x="115" y="23"/>
                      <a:pt x="115" y="23"/>
                      <a:pt x="115" y="23"/>
                    </a:cubicBezTo>
                    <a:cubicBezTo>
                      <a:pt x="115" y="24"/>
                      <a:pt x="115" y="24"/>
                      <a:pt x="115" y="24"/>
                    </a:cubicBezTo>
                    <a:cubicBezTo>
                      <a:pt x="116" y="24"/>
                      <a:pt x="116" y="24"/>
                      <a:pt x="116" y="24"/>
                    </a:cubicBezTo>
                    <a:cubicBezTo>
                      <a:pt x="116" y="24"/>
                      <a:pt x="116" y="24"/>
                      <a:pt x="116" y="24"/>
                    </a:cubicBezTo>
                    <a:cubicBezTo>
                      <a:pt x="116" y="25"/>
                      <a:pt x="116" y="25"/>
                      <a:pt x="116" y="25"/>
                    </a:cubicBezTo>
                    <a:cubicBezTo>
                      <a:pt x="116" y="25"/>
                      <a:pt x="116" y="25"/>
                      <a:pt x="116" y="25"/>
                    </a:cubicBezTo>
                    <a:cubicBezTo>
                      <a:pt x="115" y="26"/>
                      <a:pt x="115" y="26"/>
                      <a:pt x="115" y="26"/>
                    </a:cubicBezTo>
                    <a:close/>
                    <a:moveTo>
                      <a:pt x="113" y="23"/>
                    </a:moveTo>
                    <a:cubicBezTo>
                      <a:pt x="113" y="23"/>
                      <a:pt x="113" y="23"/>
                      <a:pt x="113" y="23"/>
                    </a:cubicBezTo>
                    <a:cubicBezTo>
                      <a:pt x="113" y="23"/>
                      <a:pt x="113" y="23"/>
                      <a:pt x="113" y="23"/>
                    </a:cubicBezTo>
                    <a:cubicBezTo>
                      <a:pt x="114" y="23"/>
                      <a:pt x="114" y="23"/>
                      <a:pt x="114" y="23"/>
                    </a:cubicBezTo>
                    <a:cubicBezTo>
                      <a:pt x="114" y="23"/>
                      <a:pt x="114" y="23"/>
                      <a:pt x="114" y="23"/>
                    </a:cubicBezTo>
                    <a:cubicBezTo>
                      <a:pt x="113" y="23"/>
                      <a:pt x="113" y="23"/>
                      <a:pt x="113" y="23"/>
                    </a:cubicBezTo>
                    <a:cubicBezTo>
                      <a:pt x="113" y="23"/>
                      <a:pt x="113" y="23"/>
                      <a:pt x="113" y="23"/>
                    </a:cubicBezTo>
                    <a:cubicBezTo>
                      <a:pt x="113" y="23"/>
                      <a:pt x="113" y="23"/>
                      <a:pt x="113" y="23"/>
                    </a:cubicBezTo>
                    <a:close/>
                    <a:moveTo>
                      <a:pt x="112" y="26"/>
                    </a:moveTo>
                    <a:cubicBezTo>
                      <a:pt x="112" y="25"/>
                      <a:pt x="112" y="25"/>
                      <a:pt x="112" y="25"/>
                    </a:cubicBezTo>
                    <a:cubicBezTo>
                      <a:pt x="113" y="25"/>
                      <a:pt x="113" y="25"/>
                      <a:pt x="113" y="25"/>
                    </a:cubicBezTo>
                    <a:cubicBezTo>
                      <a:pt x="113" y="25"/>
                      <a:pt x="113" y="25"/>
                      <a:pt x="113" y="25"/>
                    </a:cubicBezTo>
                    <a:cubicBezTo>
                      <a:pt x="114" y="26"/>
                      <a:pt x="114" y="26"/>
                      <a:pt x="114" y="26"/>
                    </a:cubicBezTo>
                    <a:cubicBezTo>
                      <a:pt x="114" y="26"/>
                      <a:pt x="114" y="26"/>
                      <a:pt x="114" y="26"/>
                    </a:cubicBezTo>
                    <a:cubicBezTo>
                      <a:pt x="114" y="27"/>
                      <a:pt x="114" y="27"/>
                      <a:pt x="114" y="27"/>
                    </a:cubicBezTo>
                    <a:cubicBezTo>
                      <a:pt x="114" y="27"/>
                      <a:pt x="114" y="27"/>
                      <a:pt x="114" y="27"/>
                    </a:cubicBezTo>
                    <a:cubicBezTo>
                      <a:pt x="113" y="27"/>
                      <a:pt x="113" y="27"/>
                      <a:pt x="113" y="27"/>
                    </a:cubicBezTo>
                    <a:cubicBezTo>
                      <a:pt x="113" y="27"/>
                      <a:pt x="113" y="27"/>
                      <a:pt x="113" y="27"/>
                    </a:cubicBezTo>
                    <a:cubicBezTo>
                      <a:pt x="113" y="27"/>
                      <a:pt x="113" y="27"/>
                      <a:pt x="113" y="27"/>
                    </a:cubicBezTo>
                    <a:cubicBezTo>
                      <a:pt x="112" y="27"/>
                      <a:pt x="112" y="27"/>
                      <a:pt x="112" y="27"/>
                    </a:cubicBezTo>
                    <a:cubicBezTo>
                      <a:pt x="112" y="26"/>
                      <a:pt x="112" y="26"/>
                      <a:pt x="112" y="26"/>
                    </a:cubicBezTo>
                    <a:cubicBezTo>
                      <a:pt x="112" y="26"/>
                      <a:pt x="112" y="26"/>
                      <a:pt x="112" y="26"/>
                    </a:cubicBezTo>
                    <a:close/>
                    <a:moveTo>
                      <a:pt x="107" y="29"/>
                    </a:moveTo>
                    <a:cubicBezTo>
                      <a:pt x="107" y="29"/>
                      <a:pt x="107" y="29"/>
                      <a:pt x="107" y="29"/>
                    </a:cubicBezTo>
                    <a:cubicBezTo>
                      <a:pt x="108" y="29"/>
                      <a:pt x="108" y="29"/>
                      <a:pt x="108" y="29"/>
                    </a:cubicBezTo>
                    <a:cubicBezTo>
                      <a:pt x="107" y="29"/>
                      <a:pt x="107" y="29"/>
                      <a:pt x="107" y="29"/>
                    </a:cubicBezTo>
                    <a:cubicBezTo>
                      <a:pt x="107" y="29"/>
                      <a:pt x="107" y="29"/>
                      <a:pt x="107" y="29"/>
                    </a:cubicBezTo>
                    <a:cubicBezTo>
                      <a:pt x="107" y="29"/>
                      <a:pt x="107" y="29"/>
                      <a:pt x="107" y="29"/>
                    </a:cubicBezTo>
                    <a:close/>
                    <a:moveTo>
                      <a:pt x="106" y="29"/>
                    </a:moveTo>
                    <a:cubicBezTo>
                      <a:pt x="106" y="28"/>
                      <a:pt x="106" y="28"/>
                      <a:pt x="106" y="28"/>
                    </a:cubicBezTo>
                    <a:cubicBezTo>
                      <a:pt x="106" y="28"/>
                      <a:pt x="106" y="28"/>
                      <a:pt x="106" y="28"/>
                    </a:cubicBezTo>
                    <a:cubicBezTo>
                      <a:pt x="106" y="27"/>
                      <a:pt x="106" y="27"/>
                      <a:pt x="106" y="27"/>
                    </a:cubicBezTo>
                    <a:cubicBezTo>
                      <a:pt x="106" y="27"/>
                      <a:pt x="106" y="27"/>
                      <a:pt x="106" y="27"/>
                    </a:cubicBezTo>
                    <a:cubicBezTo>
                      <a:pt x="107" y="26"/>
                      <a:pt x="107" y="26"/>
                      <a:pt x="107" y="26"/>
                    </a:cubicBezTo>
                    <a:cubicBezTo>
                      <a:pt x="107" y="26"/>
                      <a:pt x="107" y="26"/>
                      <a:pt x="107" y="26"/>
                    </a:cubicBezTo>
                    <a:cubicBezTo>
                      <a:pt x="107" y="26"/>
                      <a:pt x="107" y="26"/>
                      <a:pt x="107" y="26"/>
                    </a:cubicBezTo>
                    <a:cubicBezTo>
                      <a:pt x="107" y="26"/>
                      <a:pt x="107" y="26"/>
                      <a:pt x="107" y="26"/>
                    </a:cubicBezTo>
                    <a:cubicBezTo>
                      <a:pt x="107" y="25"/>
                      <a:pt x="107" y="25"/>
                      <a:pt x="107" y="25"/>
                    </a:cubicBezTo>
                    <a:cubicBezTo>
                      <a:pt x="107" y="25"/>
                      <a:pt x="107" y="25"/>
                      <a:pt x="107" y="25"/>
                    </a:cubicBezTo>
                    <a:cubicBezTo>
                      <a:pt x="108" y="24"/>
                      <a:pt x="108" y="24"/>
                      <a:pt x="108" y="24"/>
                    </a:cubicBezTo>
                    <a:cubicBezTo>
                      <a:pt x="108" y="25"/>
                      <a:pt x="108" y="25"/>
                      <a:pt x="108" y="25"/>
                    </a:cubicBezTo>
                    <a:cubicBezTo>
                      <a:pt x="108" y="25"/>
                      <a:pt x="108" y="25"/>
                      <a:pt x="108" y="25"/>
                    </a:cubicBezTo>
                    <a:cubicBezTo>
                      <a:pt x="108" y="25"/>
                      <a:pt x="108" y="25"/>
                      <a:pt x="108" y="25"/>
                    </a:cubicBezTo>
                    <a:cubicBezTo>
                      <a:pt x="108" y="26"/>
                      <a:pt x="108" y="26"/>
                      <a:pt x="108" y="26"/>
                    </a:cubicBezTo>
                    <a:cubicBezTo>
                      <a:pt x="108" y="27"/>
                      <a:pt x="108" y="27"/>
                      <a:pt x="108" y="27"/>
                    </a:cubicBezTo>
                    <a:cubicBezTo>
                      <a:pt x="107" y="27"/>
                      <a:pt x="107" y="27"/>
                      <a:pt x="107" y="27"/>
                    </a:cubicBezTo>
                    <a:cubicBezTo>
                      <a:pt x="108" y="27"/>
                      <a:pt x="108" y="27"/>
                      <a:pt x="108" y="27"/>
                    </a:cubicBezTo>
                    <a:cubicBezTo>
                      <a:pt x="107" y="28"/>
                      <a:pt x="107" y="28"/>
                      <a:pt x="107" y="28"/>
                    </a:cubicBezTo>
                    <a:cubicBezTo>
                      <a:pt x="107" y="29"/>
                      <a:pt x="107" y="29"/>
                      <a:pt x="107" y="29"/>
                    </a:cubicBezTo>
                    <a:cubicBezTo>
                      <a:pt x="106" y="29"/>
                      <a:pt x="106" y="29"/>
                      <a:pt x="106" y="29"/>
                    </a:cubicBezTo>
                    <a:close/>
                    <a:moveTo>
                      <a:pt x="102" y="19"/>
                    </a:moveTo>
                    <a:cubicBezTo>
                      <a:pt x="101" y="19"/>
                      <a:pt x="101" y="19"/>
                      <a:pt x="101" y="19"/>
                    </a:cubicBezTo>
                    <a:cubicBezTo>
                      <a:pt x="101" y="18"/>
                      <a:pt x="101" y="18"/>
                      <a:pt x="101" y="18"/>
                    </a:cubicBezTo>
                    <a:cubicBezTo>
                      <a:pt x="101" y="18"/>
                      <a:pt x="101" y="18"/>
                      <a:pt x="101" y="18"/>
                    </a:cubicBezTo>
                    <a:cubicBezTo>
                      <a:pt x="101" y="18"/>
                      <a:pt x="101" y="18"/>
                      <a:pt x="101" y="18"/>
                    </a:cubicBezTo>
                    <a:cubicBezTo>
                      <a:pt x="101" y="18"/>
                      <a:pt x="101" y="18"/>
                      <a:pt x="101" y="18"/>
                    </a:cubicBezTo>
                    <a:cubicBezTo>
                      <a:pt x="100" y="18"/>
                      <a:pt x="100" y="18"/>
                      <a:pt x="100" y="18"/>
                    </a:cubicBezTo>
                    <a:cubicBezTo>
                      <a:pt x="100" y="18"/>
                      <a:pt x="100" y="18"/>
                      <a:pt x="100" y="18"/>
                    </a:cubicBezTo>
                    <a:cubicBezTo>
                      <a:pt x="100" y="18"/>
                      <a:pt x="100" y="18"/>
                      <a:pt x="100" y="18"/>
                    </a:cubicBezTo>
                    <a:cubicBezTo>
                      <a:pt x="99" y="18"/>
                      <a:pt x="99" y="18"/>
                      <a:pt x="99" y="18"/>
                    </a:cubicBezTo>
                    <a:cubicBezTo>
                      <a:pt x="99" y="17"/>
                      <a:pt x="99" y="17"/>
                      <a:pt x="99" y="17"/>
                    </a:cubicBezTo>
                    <a:cubicBezTo>
                      <a:pt x="100" y="17"/>
                      <a:pt x="100" y="17"/>
                      <a:pt x="100" y="17"/>
                    </a:cubicBezTo>
                    <a:cubicBezTo>
                      <a:pt x="100" y="17"/>
                      <a:pt x="100" y="17"/>
                      <a:pt x="100" y="17"/>
                    </a:cubicBezTo>
                    <a:cubicBezTo>
                      <a:pt x="100" y="17"/>
                      <a:pt x="100" y="17"/>
                      <a:pt x="100" y="17"/>
                    </a:cubicBezTo>
                    <a:cubicBezTo>
                      <a:pt x="101" y="17"/>
                      <a:pt x="101" y="17"/>
                      <a:pt x="101" y="17"/>
                    </a:cubicBezTo>
                    <a:cubicBezTo>
                      <a:pt x="102" y="16"/>
                      <a:pt x="102" y="16"/>
                      <a:pt x="102" y="16"/>
                    </a:cubicBezTo>
                    <a:cubicBezTo>
                      <a:pt x="102" y="16"/>
                      <a:pt x="102" y="16"/>
                      <a:pt x="102" y="16"/>
                    </a:cubicBezTo>
                    <a:cubicBezTo>
                      <a:pt x="103" y="17"/>
                      <a:pt x="103" y="17"/>
                      <a:pt x="103" y="17"/>
                    </a:cubicBezTo>
                    <a:cubicBezTo>
                      <a:pt x="103" y="17"/>
                      <a:pt x="103" y="17"/>
                      <a:pt x="103" y="17"/>
                    </a:cubicBezTo>
                    <a:cubicBezTo>
                      <a:pt x="103" y="17"/>
                      <a:pt x="103" y="17"/>
                      <a:pt x="103" y="17"/>
                    </a:cubicBezTo>
                    <a:cubicBezTo>
                      <a:pt x="104" y="16"/>
                      <a:pt x="104" y="16"/>
                      <a:pt x="104" y="16"/>
                    </a:cubicBezTo>
                    <a:cubicBezTo>
                      <a:pt x="105" y="16"/>
                      <a:pt x="105" y="16"/>
                      <a:pt x="105" y="16"/>
                    </a:cubicBezTo>
                    <a:cubicBezTo>
                      <a:pt x="105" y="16"/>
                      <a:pt x="105" y="16"/>
                      <a:pt x="105" y="16"/>
                    </a:cubicBezTo>
                    <a:cubicBezTo>
                      <a:pt x="105" y="16"/>
                      <a:pt x="105" y="16"/>
                      <a:pt x="105" y="16"/>
                    </a:cubicBezTo>
                    <a:cubicBezTo>
                      <a:pt x="105" y="16"/>
                      <a:pt x="105" y="16"/>
                      <a:pt x="105" y="16"/>
                    </a:cubicBezTo>
                    <a:cubicBezTo>
                      <a:pt x="105" y="16"/>
                      <a:pt x="105" y="16"/>
                      <a:pt x="105" y="16"/>
                    </a:cubicBezTo>
                    <a:cubicBezTo>
                      <a:pt x="106" y="17"/>
                      <a:pt x="106" y="17"/>
                      <a:pt x="106" y="17"/>
                    </a:cubicBezTo>
                    <a:cubicBezTo>
                      <a:pt x="106" y="17"/>
                      <a:pt x="106" y="17"/>
                      <a:pt x="106" y="17"/>
                    </a:cubicBezTo>
                    <a:cubicBezTo>
                      <a:pt x="105" y="18"/>
                      <a:pt x="105" y="18"/>
                      <a:pt x="105" y="18"/>
                    </a:cubicBezTo>
                    <a:cubicBezTo>
                      <a:pt x="105" y="18"/>
                      <a:pt x="105" y="18"/>
                      <a:pt x="105" y="18"/>
                    </a:cubicBezTo>
                    <a:cubicBezTo>
                      <a:pt x="105" y="19"/>
                      <a:pt x="105" y="19"/>
                      <a:pt x="105" y="19"/>
                    </a:cubicBezTo>
                    <a:cubicBezTo>
                      <a:pt x="105" y="19"/>
                      <a:pt x="105" y="19"/>
                      <a:pt x="105" y="19"/>
                    </a:cubicBezTo>
                    <a:cubicBezTo>
                      <a:pt x="104" y="20"/>
                      <a:pt x="104" y="20"/>
                      <a:pt x="104" y="20"/>
                    </a:cubicBezTo>
                    <a:cubicBezTo>
                      <a:pt x="104" y="20"/>
                      <a:pt x="104" y="20"/>
                      <a:pt x="104" y="20"/>
                    </a:cubicBezTo>
                    <a:cubicBezTo>
                      <a:pt x="104" y="20"/>
                      <a:pt x="104" y="20"/>
                      <a:pt x="104" y="20"/>
                    </a:cubicBezTo>
                    <a:cubicBezTo>
                      <a:pt x="103" y="20"/>
                      <a:pt x="103" y="20"/>
                      <a:pt x="103" y="20"/>
                    </a:cubicBezTo>
                    <a:cubicBezTo>
                      <a:pt x="103" y="20"/>
                      <a:pt x="103" y="20"/>
                      <a:pt x="103" y="20"/>
                    </a:cubicBezTo>
                    <a:cubicBezTo>
                      <a:pt x="102" y="19"/>
                      <a:pt x="102" y="19"/>
                      <a:pt x="102" y="19"/>
                    </a:cubicBezTo>
                    <a:cubicBezTo>
                      <a:pt x="102" y="19"/>
                      <a:pt x="102" y="19"/>
                      <a:pt x="102" y="19"/>
                    </a:cubicBezTo>
                    <a:cubicBezTo>
                      <a:pt x="102" y="18"/>
                      <a:pt x="102" y="18"/>
                      <a:pt x="102" y="18"/>
                    </a:cubicBezTo>
                    <a:cubicBezTo>
                      <a:pt x="102" y="18"/>
                      <a:pt x="102" y="18"/>
                      <a:pt x="102" y="18"/>
                    </a:cubicBezTo>
                    <a:cubicBezTo>
                      <a:pt x="102" y="19"/>
                      <a:pt x="102" y="19"/>
                      <a:pt x="102" y="19"/>
                    </a:cubicBezTo>
                    <a:cubicBezTo>
                      <a:pt x="102" y="19"/>
                      <a:pt x="102" y="19"/>
                      <a:pt x="102" y="19"/>
                    </a:cubicBezTo>
                    <a:close/>
                    <a:moveTo>
                      <a:pt x="96" y="22"/>
                    </a:moveTo>
                    <a:cubicBezTo>
                      <a:pt x="96" y="22"/>
                      <a:pt x="96" y="22"/>
                      <a:pt x="96" y="22"/>
                    </a:cubicBezTo>
                    <a:cubicBezTo>
                      <a:pt x="96" y="21"/>
                      <a:pt x="96" y="21"/>
                      <a:pt x="96" y="21"/>
                    </a:cubicBezTo>
                    <a:cubicBezTo>
                      <a:pt x="97" y="21"/>
                      <a:pt x="97" y="21"/>
                      <a:pt x="97" y="21"/>
                    </a:cubicBezTo>
                    <a:cubicBezTo>
                      <a:pt x="97" y="21"/>
                      <a:pt x="97" y="21"/>
                      <a:pt x="97" y="21"/>
                    </a:cubicBezTo>
                    <a:cubicBezTo>
                      <a:pt x="97" y="20"/>
                      <a:pt x="97" y="20"/>
                      <a:pt x="97" y="20"/>
                    </a:cubicBezTo>
                    <a:cubicBezTo>
                      <a:pt x="97" y="20"/>
                      <a:pt x="97" y="20"/>
                      <a:pt x="97" y="20"/>
                    </a:cubicBezTo>
                    <a:cubicBezTo>
                      <a:pt x="98" y="20"/>
                      <a:pt x="98" y="20"/>
                      <a:pt x="98" y="20"/>
                    </a:cubicBezTo>
                    <a:cubicBezTo>
                      <a:pt x="99" y="20"/>
                      <a:pt x="99" y="20"/>
                      <a:pt x="99" y="20"/>
                    </a:cubicBezTo>
                    <a:cubicBezTo>
                      <a:pt x="99" y="20"/>
                      <a:pt x="99" y="20"/>
                      <a:pt x="99" y="20"/>
                    </a:cubicBezTo>
                    <a:cubicBezTo>
                      <a:pt x="99" y="20"/>
                      <a:pt x="99" y="20"/>
                      <a:pt x="99" y="20"/>
                    </a:cubicBezTo>
                    <a:cubicBezTo>
                      <a:pt x="100" y="20"/>
                      <a:pt x="100" y="20"/>
                      <a:pt x="100" y="20"/>
                    </a:cubicBezTo>
                    <a:cubicBezTo>
                      <a:pt x="100" y="20"/>
                      <a:pt x="100" y="20"/>
                      <a:pt x="100" y="20"/>
                    </a:cubicBezTo>
                    <a:cubicBezTo>
                      <a:pt x="100" y="20"/>
                      <a:pt x="100" y="20"/>
                      <a:pt x="100" y="20"/>
                    </a:cubicBezTo>
                    <a:cubicBezTo>
                      <a:pt x="101" y="20"/>
                      <a:pt x="101" y="20"/>
                      <a:pt x="101" y="20"/>
                    </a:cubicBezTo>
                    <a:cubicBezTo>
                      <a:pt x="101" y="20"/>
                      <a:pt x="101" y="20"/>
                      <a:pt x="101" y="20"/>
                    </a:cubicBezTo>
                    <a:cubicBezTo>
                      <a:pt x="102" y="20"/>
                      <a:pt x="102" y="20"/>
                      <a:pt x="102" y="20"/>
                    </a:cubicBezTo>
                    <a:cubicBezTo>
                      <a:pt x="102" y="21"/>
                      <a:pt x="102" y="21"/>
                      <a:pt x="102" y="21"/>
                    </a:cubicBezTo>
                    <a:cubicBezTo>
                      <a:pt x="102" y="21"/>
                      <a:pt x="102" y="21"/>
                      <a:pt x="102" y="21"/>
                    </a:cubicBezTo>
                    <a:cubicBezTo>
                      <a:pt x="103" y="21"/>
                      <a:pt x="103" y="21"/>
                      <a:pt x="103" y="21"/>
                    </a:cubicBezTo>
                    <a:cubicBezTo>
                      <a:pt x="103" y="21"/>
                      <a:pt x="103" y="21"/>
                      <a:pt x="103" y="21"/>
                    </a:cubicBezTo>
                    <a:cubicBezTo>
                      <a:pt x="102" y="22"/>
                      <a:pt x="102" y="22"/>
                      <a:pt x="102" y="22"/>
                    </a:cubicBezTo>
                    <a:cubicBezTo>
                      <a:pt x="102" y="22"/>
                      <a:pt x="102" y="22"/>
                      <a:pt x="102" y="22"/>
                    </a:cubicBezTo>
                    <a:cubicBezTo>
                      <a:pt x="101" y="22"/>
                      <a:pt x="101" y="22"/>
                      <a:pt x="101" y="22"/>
                    </a:cubicBezTo>
                    <a:cubicBezTo>
                      <a:pt x="101" y="22"/>
                      <a:pt x="101" y="22"/>
                      <a:pt x="101" y="22"/>
                    </a:cubicBezTo>
                    <a:cubicBezTo>
                      <a:pt x="100" y="22"/>
                      <a:pt x="100" y="22"/>
                      <a:pt x="100" y="22"/>
                    </a:cubicBezTo>
                    <a:cubicBezTo>
                      <a:pt x="100" y="23"/>
                      <a:pt x="100" y="23"/>
                      <a:pt x="100" y="23"/>
                    </a:cubicBezTo>
                    <a:cubicBezTo>
                      <a:pt x="101" y="23"/>
                      <a:pt x="101" y="23"/>
                      <a:pt x="101" y="23"/>
                    </a:cubicBezTo>
                    <a:cubicBezTo>
                      <a:pt x="101" y="23"/>
                      <a:pt x="101" y="23"/>
                      <a:pt x="101" y="23"/>
                    </a:cubicBezTo>
                    <a:cubicBezTo>
                      <a:pt x="101" y="23"/>
                      <a:pt x="101" y="23"/>
                      <a:pt x="101" y="23"/>
                    </a:cubicBezTo>
                    <a:cubicBezTo>
                      <a:pt x="100" y="24"/>
                      <a:pt x="100" y="24"/>
                      <a:pt x="100" y="24"/>
                    </a:cubicBezTo>
                    <a:cubicBezTo>
                      <a:pt x="100" y="24"/>
                      <a:pt x="100" y="24"/>
                      <a:pt x="100" y="24"/>
                    </a:cubicBezTo>
                    <a:cubicBezTo>
                      <a:pt x="100" y="24"/>
                      <a:pt x="100" y="24"/>
                      <a:pt x="100" y="24"/>
                    </a:cubicBezTo>
                    <a:cubicBezTo>
                      <a:pt x="100" y="24"/>
                      <a:pt x="100" y="24"/>
                      <a:pt x="100" y="24"/>
                    </a:cubicBezTo>
                    <a:cubicBezTo>
                      <a:pt x="100" y="24"/>
                      <a:pt x="100" y="24"/>
                      <a:pt x="100" y="24"/>
                    </a:cubicBezTo>
                    <a:cubicBezTo>
                      <a:pt x="99" y="24"/>
                      <a:pt x="99" y="24"/>
                      <a:pt x="99" y="24"/>
                    </a:cubicBezTo>
                    <a:cubicBezTo>
                      <a:pt x="99" y="25"/>
                      <a:pt x="99" y="25"/>
                      <a:pt x="99" y="25"/>
                    </a:cubicBezTo>
                    <a:cubicBezTo>
                      <a:pt x="98" y="25"/>
                      <a:pt x="98" y="25"/>
                      <a:pt x="98" y="25"/>
                    </a:cubicBezTo>
                    <a:cubicBezTo>
                      <a:pt x="98" y="24"/>
                      <a:pt x="98" y="24"/>
                      <a:pt x="98" y="24"/>
                    </a:cubicBezTo>
                    <a:cubicBezTo>
                      <a:pt x="98" y="24"/>
                      <a:pt x="98" y="24"/>
                      <a:pt x="98" y="24"/>
                    </a:cubicBezTo>
                    <a:cubicBezTo>
                      <a:pt x="97" y="24"/>
                      <a:pt x="97" y="24"/>
                      <a:pt x="97" y="24"/>
                    </a:cubicBezTo>
                    <a:cubicBezTo>
                      <a:pt x="97" y="24"/>
                      <a:pt x="97" y="24"/>
                      <a:pt x="97" y="24"/>
                    </a:cubicBezTo>
                    <a:cubicBezTo>
                      <a:pt x="97" y="24"/>
                      <a:pt x="97" y="24"/>
                      <a:pt x="97" y="24"/>
                    </a:cubicBezTo>
                    <a:cubicBezTo>
                      <a:pt x="97" y="24"/>
                      <a:pt x="97" y="24"/>
                      <a:pt x="97" y="24"/>
                    </a:cubicBezTo>
                    <a:cubicBezTo>
                      <a:pt x="97" y="24"/>
                      <a:pt x="97" y="24"/>
                      <a:pt x="97" y="24"/>
                    </a:cubicBezTo>
                    <a:cubicBezTo>
                      <a:pt x="96" y="23"/>
                      <a:pt x="96" y="23"/>
                      <a:pt x="96" y="23"/>
                    </a:cubicBezTo>
                    <a:cubicBezTo>
                      <a:pt x="96" y="23"/>
                      <a:pt x="96" y="23"/>
                      <a:pt x="96" y="23"/>
                    </a:cubicBezTo>
                    <a:cubicBezTo>
                      <a:pt x="96" y="23"/>
                      <a:pt x="96" y="23"/>
                      <a:pt x="96" y="23"/>
                    </a:cubicBezTo>
                    <a:cubicBezTo>
                      <a:pt x="96" y="22"/>
                      <a:pt x="96" y="22"/>
                      <a:pt x="96" y="22"/>
                    </a:cubicBezTo>
                    <a:close/>
                    <a:moveTo>
                      <a:pt x="95" y="21"/>
                    </a:moveTo>
                    <a:cubicBezTo>
                      <a:pt x="96" y="21"/>
                      <a:pt x="96" y="21"/>
                      <a:pt x="96" y="21"/>
                    </a:cubicBezTo>
                    <a:cubicBezTo>
                      <a:pt x="96" y="21"/>
                      <a:pt x="96" y="21"/>
                      <a:pt x="96" y="21"/>
                    </a:cubicBezTo>
                    <a:cubicBezTo>
                      <a:pt x="96" y="20"/>
                      <a:pt x="96" y="20"/>
                      <a:pt x="96" y="20"/>
                    </a:cubicBezTo>
                    <a:cubicBezTo>
                      <a:pt x="96" y="20"/>
                      <a:pt x="96" y="20"/>
                      <a:pt x="96" y="20"/>
                    </a:cubicBezTo>
                    <a:cubicBezTo>
                      <a:pt x="97" y="19"/>
                      <a:pt x="97" y="19"/>
                      <a:pt x="97" y="19"/>
                    </a:cubicBezTo>
                    <a:cubicBezTo>
                      <a:pt x="96" y="19"/>
                      <a:pt x="96" y="19"/>
                      <a:pt x="96" y="19"/>
                    </a:cubicBezTo>
                    <a:cubicBezTo>
                      <a:pt x="97" y="19"/>
                      <a:pt x="97" y="19"/>
                      <a:pt x="97" y="19"/>
                    </a:cubicBezTo>
                    <a:cubicBezTo>
                      <a:pt x="96" y="19"/>
                      <a:pt x="96" y="19"/>
                      <a:pt x="96" y="19"/>
                    </a:cubicBezTo>
                    <a:cubicBezTo>
                      <a:pt x="96" y="19"/>
                      <a:pt x="96" y="19"/>
                      <a:pt x="96" y="19"/>
                    </a:cubicBezTo>
                    <a:cubicBezTo>
                      <a:pt x="96" y="19"/>
                      <a:pt x="96" y="19"/>
                      <a:pt x="96" y="19"/>
                    </a:cubicBezTo>
                    <a:cubicBezTo>
                      <a:pt x="95" y="19"/>
                      <a:pt x="95" y="19"/>
                      <a:pt x="95" y="19"/>
                    </a:cubicBezTo>
                    <a:cubicBezTo>
                      <a:pt x="95" y="19"/>
                      <a:pt x="95" y="19"/>
                      <a:pt x="95" y="19"/>
                    </a:cubicBezTo>
                    <a:cubicBezTo>
                      <a:pt x="95" y="19"/>
                      <a:pt x="95" y="19"/>
                      <a:pt x="95" y="19"/>
                    </a:cubicBezTo>
                    <a:cubicBezTo>
                      <a:pt x="95" y="20"/>
                      <a:pt x="95" y="20"/>
                      <a:pt x="95" y="20"/>
                    </a:cubicBezTo>
                    <a:cubicBezTo>
                      <a:pt x="95" y="20"/>
                      <a:pt x="95" y="20"/>
                      <a:pt x="95" y="20"/>
                    </a:cubicBezTo>
                    <a:cubicBezTo>
                      <a:pt x="95" y="21"/>
                      <a:pt x="95" y="21"/>
                      <a:pt x="95" y="21"/>
                    </a:cubicBezTo>
                    <a:close/>
                    <a:moveTo>
                      <a:pt x="131" y="52"/>
                    </a:moveTo>
                    <a:cubicBezTo>
                      <a:pt x="131" y="52"/>
                      <a:pt x="131" y="52"/>
                      <a:pt x="131" y="52"/>
                    </a:cubicBezTo>
                    <a:cubicBezTo>
                      <a:pt x="131" y="52"/>
                      <a:pt x="131" y="52"/>
                      <a:pt x="131" y="52"/>
                    </a:cubicBezTo>
                    <a:cubicBezTo>
                      <a:pt x="131" y="52"/>
                      <a:pt x="131" y="52"/>
                      <a:pt x="131" y="52"/>
                    </a:cubicBezTo>
                    <a:cubicBezTo>
                      <a:pt x="132" y="52"/>
                      <a:pt x="132" y="52"/>
                      <a:pt x="132" y="52"/>
                    </a:cubicBezTo>
                    <a:cubicBezTo>
                      <a:pt x="132" y="52"/>
                      <a:pt x="132" y="52"/>
                      <a:pt x="132" y="52"/>
                    </a:cubicBezTo>
                    <a:cubicBezTo>
                      <a:pt x="132" y="52"/>
                      <a:pt x="132" y="52"/>
                      <a:pt x="132" y="52"/>
                    </a:cubicBezTo>
                    <a:cubicBezTo>
                      <a:pt x="133" y="52"/>
                      <a:pt x="133" y="52"/>
                      <a:pt x="133" y="52"/>
                    </a:cubicBezTo>
                    <a:cubicBezTo>
                      <a:pt x="133" y="52"/>
                      <a:pt x="133" y="52"/>
                      <a:pt x="133" y="52"/>
                    </a:cubicBezTo>
                    <a:cubicBezTo>
                      <a:pt x="134" y="52"/>
                      <a:pt x="134" y="52"/>
                      <a:pt x="134" y="52"/>
                    </a:cubicBezTo>
                    <a:cubicBezTo>
                      <a:pt x="134" y="52"/>
                      <a:pt x="134" y="52"/>
                      <a:pt x="134" y="52"/>
                    </a:cubicBezTo>
                    <a:cubicBezTo>
                      <a:pt x="135" y="52"/>
                      <a:pt x="135" y="52"/>
                      <a:pt x="135" y="52"/>
                    </a:cubicBezTo>
                    <a:cubicBezTo>
                      <a:pt x="135" y="52"/>
                      <a:pt x="135" y="52"/>
                      <a:pt x="135" y="52"/>
                    </a:cubicBezTo>
                    <a:cubicBezTo>
                      <a:pt x="135" y="52"/>
                      <a:pt x="135" y="52"/>
                      <a:pt x="135" y="52"/>
                    </a:cubicBezTo>
                    <a:cubicBezTo>
                      <a:pt x="135" y="51"/>
                      <a:pt x="135" y="51"/>
                      <a:pt x="135" y="51"/>
                    </a:cubicBezTo>
                    <a:cubicBezTo>
                      <a:pt x="135" y="51"/>
                      <a:pt x="135" y="51"/>
                      <a:pt x="135" y="51"/>
                    </a:cubicBezTo>
                    <a:cubicBezTo>
                      <a:pt x="135" y="51"/>
                      <a:pt x="135" y="51"/>
                      <a:pt x="135" y="51"/>
                    </a:cubicBezTo>
                    <a:cubicBezTo>
                      <a:pt x="135" y="50"/>
                      <a:pt x="135" y="50"/>
                      <a:pt x="135" y="50"/>
                    </a:cubicBezTo>
                    <a:cubicBezTo>
                      <a:pt x="135" y="50"/>
                      <a:pt x="135" y="50"/>
                      <a:pt x="135" y="50"/>
                    </a:cubicBezTo>
                    <a:cubicBezTo>
                      <a:pt x="135" y="50"/>
                      <a:pt x="135" y="50"/>
                      <a:pt x="135" y="50"/>
                    </a:cubicBezTo>
                    <a:cubicBezTo>
                      <a:pt x="135" y="50"/>
                      <a:pt x="135" y="50"/>
                      <a:pt x="135" y="50"/>
                    </a:cubicBezTo>
                    <a:cubicBezTo>
                      <a:pt x="136" y="51"/>
                      <a:pt x="136" y="51"/>
                      <a:pt x="136" y="51"/>
                    </a:cubicBezTo>
                    <a:cubicBezTo>
                      <a:pt x="136" y="51"/>
                      <a:pt x="136" y="51"/>
                      <a:pt x="136" y="51"/>
                    </a:cubicBezTo>
                    <a:cubicBezTo>
                      <a:pt x="136" y="51"/>
                      <a:pt x="136" y="51"/>
                      <a:pt x="136" y="51"/>
                    </a:cubicBezTo>
                    <a:cubicBezTo>
                      <a:pt x="136" y="51"/>
                      <a:pt x="136" y="51"/>
                      <a:pt x="136" y="51"/>
                    </a:cubicBezTo>
                    <a:cubicBezTo>
                      <a:pt x="137" y="51"/>
                      <a:pt x="137" y="51"/>
                      <a:pt x="137" y="51"/>
                    </a:cubicBezTo>
                    <a:cubicBezTo>
                      <a:pt x="137" y="50"/>
                      <a:pt x="137" y="50"/>
                      <a:pt x="137" y="50"/>
                    </a:cubicBezTo>
                    <a:cubicBezTo>
                      <a:pt x="137" y="50"/>
                      <a:pt x="137" y="50"/>
                      <a:pt x="137" y="50"/>
                    </a:cubicBezTo>
                    <a:cubicBezTo>
                      <a:pt x="137" y="50"/>
                      <a:pt x="137" y="50"/>
                      <a:pt x="137" y="50"/>
                    </a:cubicBezTo>
                    <a:cubicBezTo>
                      <a:pt x="136" y="50"/>
                      <a:pt x="136" y="50"/>
                      <a:pt x="136" y="50"/>
                    </a:cubicBezTo>
                    <a:cubicBezTo>
                      <a:pt x="136" y="50"/>
                      <a:pt x="136" y="50"/>
                      <a:pt x="136" y="50"/>
                    </a:cubicBezTo>
                    <a:cubicBezTo>
                      <a:pt x="136" y="50"/>
                      <a:pt x="136" y="50"/>
                      <a:pt x="136" y="50"/>
                    </a:cubicBezTo>
                    <a:cubicBezTo>
                      <a:pt x="135" y="49"/>
                      <a:pt x="135" y="49"/>
                      <a:pt x="135" y="49"/>
                    </a:cubicBezTo>
                    <a:cubicBezTo>
                      <a:pt x="136" y="49"/>
                      <a:pt x="136" y="49"/>
                      <a:pt x="136" y="49"/>
                    </a:cubicBezTo>
                    <a:cubicBezTo>
                      <a:pt x="136" y="49"/>
                      <a:pt x="136" y="49"/>
                      <a:pt x="136" y="49"/>
                    </a:cubicBezTo>
                    <a:cubicBezTo>
                      <a:pt x="136" y="49"/>
                      <a:pt x="136" y="49"/>
                      <a:pt x="136" y="49"/>
                    </a:cubicBezTo>
                    <a:cubicBezTo>
                      <a:pt x="137" y="49"/>
                      <a:pt x="137" y="49"/>
                      <a:pt x="137" y="49"/>
                    </a:cubicBezTo>
                    <a:cubicBezTo>
                      <a:pt x="137" y="49"/>
                      <a:pt x="137" y="49"/>
                      <a:pt x="137" y="49"/>
                    </a:cubicBezTo>
                    <a:cubicBezTo>
                      <a:pt x="137" y="49"/>
                      <a:pt x="137" y="49"/>
                      <a:pt x="137" y="49"/>
                    </a:cubicBezTo>
                    <a:cubicBezTo>
                      <a:pt x="137" y="49"/>
                      <a:pt x="137" y="49"/>
                      <a:pt x="137" y="49"/>
                    </a:cubicBezTo>
                    <a:cubicBezTo>
                      <a:pt x="137" y="48"/>
                      <a:pt x="137" y="48"/>
                      <a:pt x="137" y="48"/>
                    </a:cubicBezTo>
                    <a:cubicBezTo>
                      <a:pt x="137" y="48"/>
                      <a:pt x="137" y="48"/>
                      <a:pt x="137" y="48"/>
                    </a:cubicBezTo>
                    <a:cubicBezTo>
                      <a:pt x="137" y="48"/>
                      <a:pt x="137" y="48"/>
                      <a:pt x="137" y="48"/>
                    </a:cubicBezTo>
                    <a:cubicBezTo>
                      <a:pt x="138" y="48"/>
                      <a:pt x="138" y="48"/>
                      <a:pt x="138" y="48"/>
                    </a:cubicBezTo>
                    <a:cubicBezTo>
                      <a:pt x="138" y="47"/>
                      <a:pt x="138" y="47"/>
                      <a:pt x="138" y="47"/>
                    </a:cubicBezTo>
                    <a:cubicBezTo>
                      <a:pt x="137" y="47"/>
                      <a:pt x="137" y="47"/>
                      <a:pt x="137" y="47"/>
                    </a:cubicBezTo>
                    <a:cubicBezTo>
                      <a:pt x="137" y="47"/>
                      <a:pt x="137" y="47"/>
                      <a:pt x="137" y="47"/>
                    </a:cubicBezTo>
                    <a:cubicBezTo>
                      <a:pt x="137" y="47"/>
                      <a:pt x="137" y="47"/>
                      <a:pt x="137" y="47"/>
                    </a:cubicBezTo>
                    <a:cubicBezTo>
                      <a:pt x="137" y="47"/>
                      <a:pt x="137" y="47"/>
                      <a:pt x="137" y="47"/>
                    </a:cubicBezTo>
                    <a:cubicBezTo>
                      <a:pt x="137" y="47"/>
                      <a:pt x="137" y="47"/>
                      <a:pt x="137" y="47"/>
                    </a:cubicBezTo>
                    <a:cubicBezTo>
                      <a:pt x="137" y="46"/>
                      <a:pt x="137" y="46"/>
                      <a:pt x="137" y="46"/>
                    </a:cubicBezTo>
                    <a:cubicBezTo>
                      <a:pt x="136" y="46"/>
                      <a:pt x="136" y="46"/>
                      <a:pt x="136" y="46"/>
                    </a:cubicBezTo>
                    <a:cubicBezTo>
                      <a:pt x="136" y="46"/>
                      <a:pt x="136" y="46"/>
                      <a:pt x="136" y="46"/>
                    </a:cubicBezTo>
                    <a:cubicBezTo>
                      <a:pt x="136" y="46"/>
                      <a:pt x="136" y="46"/>
                      <a:pt x="136" y="46"/>
                    </a:cubicBezTo>
                    <a:cubicBezTo>
                      <a:pt x="136" y="46"/>
                      <a:pt x="136" y="46"/>
                      <a:pt x="136" y="46"/>
                    </a:cubicBezTo>
                    <a:cubicBezTo>
                      <a:pt x="136" y="45"/>
                      <a:pt x="136" y="45"/>
                      <a:pt x="136" y="45"/>
                    </a:cubicBezTo>
                    <a:cubicBezTo>
                      <a:pt x="135" y="45"/>
                      <a:pt x="135" y="45"/>
                      <a:pt x="135" y="45"/>
                    </a:cubicBezTo>
                    <a:cubicBezTo>
                      <a:pt x="135" y="45"/>
                      <a:pt x="135" y="45"/>
                      <a:pt x="135" y="45"/>
                    </a:cubicBezTo>
                    <a:cubicBezTo>
                      <a:pt x="135" y="45"/>
                      <a:pt x="135" y="45"/>
                      <a:pt x="135" y="45"/>
                    </a:cubicBezTo>
                    <a:cubicBezTo>
                      <a:pt x="134" y="45"/>
                      <a:pt x="134" y="45"/>
                      <a:pt x="134" y="45"/>
                    </a:cubicBezTo>
                    <a:cubicBezTo>
                      <a:pt x="133" y="45"/>
                      <a:pt x="133" y="45"/>
                      <a:pt x="133" y="45"/>
                    </a:cubicBezTo>
                    <a:cubicBezTo>
                      <a:pt x="133" y="45"/>
                      <a:pt x="133" y="45"/>
                      <a:pt x="133" y="45"/>
                    </a:cubicBezTo>
                    <a:cubicBezTo>
                      <a:pt x="133" y="44"/>
                      <a:pt x="133" y="44"/>
                      <a:pt x="133" y="44"/>
                    </a:cubicBezTo>
                    <a:cubicBezTo>
                      <a:pt x="132" y="44"/>
                      <a:pt x="132" y="44"/>
                      <a:pt x="132" y="44"/>
                    </a:cubicBezTo>
                    <a:cubicBezTo>
                      <a:pt x="132" y="45"/>
                      <a:pt x="132" y="45"/>
                      <a:pt x="132" y="45"/>
                    </a:cubicBezTo>
                    <a:cubicBezTo>
                      <a:pt x="132" y="45"/>
                      <a:pt x="132" y="45"/>
                      <a:pt x="132" y="45"/>
                    </a:cubicBezTo>
                    <a:cubicBezTo>
                      <a:pt x="131" y="45"/>
                      <a:pt x="131" y="45"/>
                      <a:pt x="131" y="45"/>
                    </a:cubicBezTo>
                    <a:cubicBezTo>
                      <a:pt x="131" y="45"/>
                      <a:pt x="131" y="45"/>
                      <a:pt x="131" y="45"/>
                    </a:cubicBezTo>
                    <a:cubicBezTo>
                      <a:pt x="131" y="45"/>
                      <a:pt x="131" y="45"/>
                      <a:pt x="131" y="45"/>
                    </a:cubicBezTo>
                    <a:cubicBezTo>
                      <a:pt x="131" y="45"/>
                      <a:pt x="131" y="45"/>
                      <a:pt x="131" y="45"/>
                    </a:cubicBezTo>
                    <a:cubicBezTo>
                      <a:pt x="130" y="45"/>
                      <a:pt x="130" y="45"/>
                      <a:pt x="130" y="45"/>
                    </a:cubicBezTo>
                    <a:cubicBezTo>
                      <a:pt x="130" y="45"/>
                      <a:pt x="130" y="45"/>
                      <a:pt x="130" y="45"/>
                    </a:cubicBezTo>
                    <a:cubicBezTo>
                      <a:pt x="129" y="45"/>
                      <a:pt x="129" y="45"/>
                      <a:pt x="129" y="45"/>
                    </a:cubicBezTo>
                    <a:cubicBezTo>
                      <a:pt x="129" y="45"/>
                      <a:pt x="129" y="45"/>
                      <a:pt x="129" y="45"/>
                    </a:cubicBezTo>
                    <a:cubicBezTo>
                      <a:pt x="129" y="45"/>
                      <a:pt x="129" y="45"/>
                      <a:pt x="129" y="45"/>
                    </a:cubicBezTo>
                    <a:cubicBezTo>
                      <a:pt x="129" y="45"/>
                      <a:pt x="129" y="45"/>
                      <a:pt x="129" y="45"/>
                    </a:cubicBezTo>
                    <a:cubicBezTo>
                      <a:pt x="129" y="45"/>
                      <a:pt x="129" y="45"/>
                      <a:pt x="129" y="45"/>
                    </a:cubicBezTo>
                    <a:cubicBezTo>
                      <a:pt x="129" y="45"/>
                      <a:pt x="129" y="45"/>
                      <a:pt x="129" y="45"/>
                    </a:cubicBezTo>
                    <a:cubicBezTo>
                      <a:pt x="128" y="45"/>
                      <a:pt x="128" y="45"/>
                      <a:pt x="128" y="45"/>
                    </a:cubicBezTo>
                    <a:cubicBezTo>
                      <a:pt x="128" y="45"/>
                      <a:pt x="128" y="45"/>
                      <a:pt x="128" y="45"/>
                    </a:cubicBezTo>
                    <a:cubicBezTo>
                      <a:pt x="128" y="45"/>
                      <a:pt x="128" y="45"/>
                      <a:pt x="128" y="45"/>
                    </a:cubicBezTo>
                    <a:cubicBezTo>
                      <a:pt x="128" y="45"/>
                      <a:pt x="128" y="45"/>
                      <a:pt x="128" y="45"/>
                    </a:cubicBezTo>
                    <a:cubicBezTo>
                      <a:pt x="128" y="46"/>
                      <a:pt x="128" y="46"/>
                      <a:pt x="128" y="46"/>
                    </a:cubicBezTo>
                    <a:cubicBezTo>
                      <a:pt x="128" y="46"/>
                      <a:pt x="128" y="46"/>
                      <a:pt x="128" y="46"/>
                    </a:cubicBezTo>
                    <a:cubicBezTo>
                      <a:pt x="128" y="45"/>
                      <a:pt x="128" y="45"/>
                      <a:pt x="128" y="45"/>
                    </a:cubicBezTo>
                    <a:cubicBezTo>
                      <a:pt x="127" y="45"/>
                      <a:pt x="127" y="45"/>
                      <a:pt x="127" y="45"/>
                    </a:cubicBezTo>
                    <a:cubicBezTo>
                      <a:pt x="127" y="45"/>
                      <a:pt x="127" y="45"/>
                      <a:pt x="127" y="45"/>
                    </a:cubicBezTo>
                    <a:cubicBezTo>
                      <a:pt x="127" y="45"/>
                      <a:pt x="127" y="45"/>
                      <a:pt x="127" y="45"/>
                    </a:cubicBezTo>
                    <a:cubicBezTo>
                      <a:pt x="127" y="45"/>
                      <a:pt x="127" y="45"/>
                      <a:pt x="127" y="45"/>
                    </a:cubicBezTo>
                    <a:cubicBezTo>
                      <a:pt x="127" y="45"/>
                      <a:pt x="127" y="45"/>
                      <a:pt x="127" y="45"/>
                    </a:cubicBezTo>
                    <a:cubicBezTo>
                      <a:pt x="127" y="44"/>
                      <a:pt x="127" y="44"/>
                      <a:pt x="127" y="44"/>
                    </a:cubicBezTo>
                    <a:cubicBezTo>
                      <a:pt x="127" y="44"/>
                      <a:pt x="127" y="44"/>
                      <a:pt x="127" y="44"/>
                    </a:cubicBezTo>
                    <a:cubicBezTo>
                      <a:pt x="127" y="44"/>
                      <a:pt x="127" y="44"/>
                      <a:pt x="127" y="44"/>
                    </a:cubicBezTo>
                    <a:cubicBezTo>
                      <a:pt x="126" y="44"/>
                      <a:pt x="126" y="44"/>
                      <a:pt x="126" y="44"/>
                    </a:cubicBezTo>
                    <a:cubicBezTo>
                      <a:pt x="126" y="44"/>
                      <a:pt x="126" y="44"/>
                      <a:pt x="126" y="44"/>
                    </a:cubicBezTo>
                    <a:cubicBezTo>
                      <a:pt x="126" y="45"/>
                      <a:pt x="126" y="45"/>
                      <a:pt x="126" y="45"/>
                    </a:cubicBezTo>
                    <a:cubicBezTo>
                      <a:pt x="126" y="45"/>
                      <a:pt x="126" y="45"/>
                      <a:pt x="126" y="45"/>
                    </a:cubicBezTo>
                    <a:cubicBezTo>
                      <a:pt x="126" y="44"/>
                      <a:pt x="126" y="44"/>
                      <a:pt x="126" y="44"/>
                    </a:cubicBezTo>
                    <a:cubicBezTo>
                      <a:pt x="126" y="44"/>
                      <a:pt x="126" y="44"/>
                      <a:pt x="126" y="44"/>
                    </a:cubicBezTo>
                    <a:cubicBezTo>
                      <a:pt x="125" y="44"/>
                      <a:pt x="125" y="44"/>
                      <a:pt x="125" y="44"/>
                    </a:cubicBezTo>
                    <a:cubicBezTo>
                      <a:pt x="125" y="44"/>
                      <a:pt x="125" y="44"/>
                      <a:pt x="125" y="44"/>
                    </a:cubicBezTo>
                    <a:cubicBezTo>
                      <a:pt x="125" y="44"/>
                      <a:pt x="125" y="44"/>
                      <a:pt x="125" y="44"/>
                    </a:cubicBezTo>
                    <a:cubicBezTo>
                      <a:pt x="125" y="44"/>
                      <a:pt x="125" y="44"/>
                      <a:pt x="125" y="44"/>
                    </a:cubicBezTo>
                    <a:cubicBezTo>
                      <a:pt x="125" y="44"/>
                      <a:pt x="125" y="44"/>
                      <a:pt x="125" y="44"/>
                    </a:cubicBezTo>
                    <a:cubicBezTo>
                      <a:pt x="125" y="43"/>
                      <a:pt x="125" y="43"/>
                      <a:pt x="125" y="43"/>
                    </a:cubicBezTo>
                    <a:cubicBezTo>
                      <a:pt x="124" y="43"/>
                      <a:pt x="124" y="43"/>
                      <a:pt x="124" y="43"/>
                    </a:cubicBezTo>
                    <a:cubicBezTo>
                      <a:pt x="124" y="44"/>
                      <a:pt x="124" y="44"/>
                      <a:pt x="124" y="44"/>
                    </a:cubicBezTo>
                    <a:cubicBezTo>
                      <a:pt x="124" y="44"/>
                      <a:pt x="124" y="44"/>
                      <a:pt x="124" y="44"/>
                    </a:cubicBezTo>
                    <a:cubicBezTo>
                      <a:pt x="124" y="44"/>
                      <a:pt x="124" y="44"/>
                      <a:pt x="124" y="44"/>
                    </a:cubicBezTo>
                    <a:cubicBezTo>
                      <a:pt x="124" y="44"/>
                      <a:pt x="124" y="44"/>
                      <a:pt x="124" y="44"/>
                    </a:cubicBezTo>
                    <a:cubicBezTo>
                      <a:pt x="124" y="43"/>
                      <a:pt x="124" y="43"/>
                      <a:pt x="124" y="43"/>
                    </a:cubicBezTo>
                    <a:cubicBezTo>
                      <a:pt x="124" y="43"/>
                      <a:pt x="124" y="43"/>
                      <a:pt x="124" y="43"/>
                    </a:cubicBezTo>
                    <a:cubicBezTo>
                      <a:pt x="124" y="43"/>
                      <a:pt x="124" y="43"/>
                      <a:pt x="124" y="43"/>
                    </a:cubicBezTo>
                    <a:cubicBezTo>
                      <a:pt x="124" y="42"/>
                      <a:pt x="124" y="42"/>
                      <a:pt x="124" y="42"/>
                    </a:cubicBezTo>
                    <a:cubicBezTo>
                      <a:pt x="123" y="42"/>
                      <a:pt x="123" y="42"/>
                      <a:pt x="123" y="42"/>
                    </a:cubicBezTo>
                    <a:cubicBezTo>
                      <a:pt x="123" y="42"/>
                      <a:pt x="123" y="42"/>
                      <a:pt x="123" y="42"/>
                    </a:cubicBezTo>
                    <a:cubicBezTo>
                      <a:pt x="124" y="42"/>
                      <a:pt x="124" y="42"/>
                      <a:pt x="124" y="42"/>
                    </a:cubicBezTo>
                    <a:cubicBezTo>
                      <a:pt x="124" y="42"/>
                      <a:pt x="124" y="42"/>
                      <a:pt x="124" y="42"/>
                    </a:cubicBezTo>
                    <a:cubicBezTo>
                      <a:pt x="124" y="41"/>
                      <a:pt x="124" y="41"/>
                      <a:pt x="124" y="41"/>
                    </a:cubicBezTo>
                    <a:cubicBezTo>
                      <a:pt x="123" y="41"/>
                      <a:pt x="123" y="41"/>
                      <a:pt x="123" y="41"/>
                    </a:cubicBezTo>
                    <a:cubicBezTo>
                      <a:pt x="123" y="41"/>
                      <a:pt x="123" y="41"/>
                      <a:pt x="123" y="41"/>
                    </a:cubicBezTo>
                    <a:cubicBezTo>
                      <a:pt x="123" y="41"/>
                      <a:pt x="123" y="41"/>
                      <a:pt x="123" y="41"/>
                    </a:cubicBezTo>
                    <a:cubicBezTo>
                      <a:pt x="123" y="41"/>
                      <a:pt x="123" y="41"/>
                      <a:pt x="123" y="41"/>
                    </a:cubicBezTo>
                    <a:cubicBezTo>
                      <a:pt x="123" y="41"/>
                      <a:pt x="123" y="41"/>
                      <a:pt x="123" y="41"/>
                    </a:cubicBezTo>
                    <a:cubicBezTo>
                      <a:pt x="123" y="41"/>
                      <a:pt x="123" y="41"/>
                      <a:pt x="123" y="41"/>
                    </a:cubicBezTo>
                    <a:cubicBezTo>
                      <a:pt x="122" y="41"/>
                      <a:pt x="122" y="41"/>
                      <a:pt x="122" y="41"/>
                    </a:cubicBezTo>
                    <a:cubicBezTo>
                      <a:pt x="122" y="41"/>
                      <a:pt x="122" y="41"/>
                      <a:pt x="122" y="41"/>
                    </a:cubicBezTo>
                    <a:cubicBezTo>
                      <a:pt x="122" y="41"/>
                      <a:pt x="122" y="41"/>
                      <a:pt x="122" y="41"/>
                    </a:cubicBezTo>
                    <a:cubicBezTo>
                      <a:pt x="122" y="41"/>
                      <a:pt x="122" y="41"/>
                      <a:pt x="122" y="41"/>
                    </a:cubicBezTo>
                    <a:cubicBezTo>
                      <a:pt x="122" y="41"/>
                      <a:pt x="122" y="41"/>
                      <a:pt x="122" y="41"/>
                    </a:cubicBezTo>
                    <a:cubicBezTo>
                      <a:pt x="122" y="41"/>
                      <a:pt x="122" y="41"/>
                      <a:pt x="122" y="41"/>
                    </a:cubicBezTo>
                    <a:cubicBezTo>
                      <a:pt x="122" y="40"/>
                      <a:pt x="122" y="40"/>
                      <a:pt x="122" y="40"/>
                    </a:cubicBezTo>
                    <a:cubicBezTo>
                      <a:pt x="123" y="40"/>
                      <a:pt x="123" y="40"/>
                      <a:pt x="123" y="40"/>
                    </a:cubicBezTo>
                    <a:cubicBezTo>
                      <a:pt x="123" y="41"/>
                      <a:pt x="123" y="41"/>
                      <a:pt x="123" y="41"/>
                    </a:cubicBezTo>
                    <a:cubicBezTo>
                      <a:pt x="123" y="41"/>
                      <a:pt x="123" y="41"/>
                      <a:pt x="123" y="41"/>
                    </a:cubicBezTo>
                    <a:cubicBezTo>
                      <a:pt x="123" y="41"/>
                      <a:pt x="123" y="41"/>
                      <a:pt x="123" y="41"/>
                    </a:cubicBezTo>
                    <a:cubicBezTo>
                      <a:pt x="123" y="40"/>
                      <a:pt x="123" y="40"/>
                      <a:pt x="123" y="40"/>
                    </a:cubicBezTo>
                    <a:cubicBezTo>
                      <a:pt x="123" y="40"/>
                      <a:pt x="123" y="40"/>
                      <a:pt x="123" y="40"/>
                    </a:cubicBezTo>
                    <a:cubicBezTo>
                      <a:pt x="123" y="40"/>
                      <a:pt x="123" y="40"/>
                      <a:pt x="123" y="40"/>
                    </a:cubicBezTo>
                    <a:cubicBezTo>
                      <a:pt x="122" y="40"/>
                      <a:pt x="122" y="40"/>
                      <a:pt x="122" y="40"/>
                    </a:cubicBezTo>
                    <a:cubicBezTo>
                      <a:pt x="122" y="39"/>
                      <a:pt x="122" y="39"/>
                      <a:pt x="122" y="39"/>
                    </a:cubicBezTo>
                    <a:cubicBezTo>
                      <a:pt x="122" y="39"/>
                      <a:pt x="122" y="39"/>
                      <a:pt x="122" y="39"/>
                    </a:cubicBezTo>
                    <a:cubicBezTo>
                      <a:pt x="122" y="39"/>
                      <a:pt x="122" y="39"/>
                      <a:pt x="122" y="39"/>
                    </a:cubicBezTo>
                    <a:cubicBezTo>
                      <a:pt x="122" y="39"/>
                      <a:pt x="122" y="39"/>
                      <a:pt x="122" y="39"/>
                    </a:cubicBezTo>
                    <a:cubicBezTo>
                      <a:pt x="123" y="39"/>
                      <a:pt x="123" y="39"/>
                      <a:pt x="123" y="39"/>
                    </a:cubicBezTo>
                    <a:cubicBezTo>
                      <a:pt x="123" y="40"/>
                      <a:pt x="123" y="40"/>
                      <a:pt x="123" y="40"/>
                    </a:cubicBezTo>
                    <a:cubicBezTo>
                      <a:pt x="124" y="40"/>
                      <a:pt x="124" y="40"/>
                      <a:pt x="124" y="40"/>
                    </a:cubicBezTo>
                    <a:cubicBezTo>
                      <a:pt x="124" y="40"/>
                      <a:pt x="124" y="40"/>
                      <a:pt x="124" y="40"/>
                    </a:cubicBezTo>
                    <a:cubicBezTo>
                      <a:pt x="124" y="40"/>
                      <a:pt x="124" y="40"/>
                      <a:pt x="124" y="40"/>
                    </a:cubicBezTo>
                    <a:cubicBezTo>
                      <a:pt x="124" y="40"/>
                      <a:pt x="124" y="40"/>
                      <a:pt x="124" y="40"/>
                    </a:cubicBezTo>
                    <a:cubicBezTo>
                      <a:pt x="125" y="40"/>
                      <a:pt x="125" y="40"/>
                      <a:pt x="125" y="40"/>
                    </a:cubicBezTo>
                    <a:cubicBezTo>
                      <a:pt x="125" y="40"/>
                      <a:pt x="125" y="40"/>
                      <a:pt x="125" y="40"/>
                    </a:cubicBezTo>
                    <a:cubicBezTo>
                      <a:pt x="126" y="40"/>
                      <a:pt x="126" y="40"/>
                      <a:pt x="126" y="40"/>
                    </a:cubicBezTo>
                    <a:cubicBezTo>
                      <a:pt x="125" y="40"/>
                      <a:pt x="125" y="40"/>
                      <a:pt x="125" y="40"/>
                    </a:cubicBezTo>
                    <a:cubicBezTo>
                      <a:pt x="125" y="39"/>
                      <a:pt x="125" y="39"/>
                      <a:pt x="125" y="39"/>
                    </a:cubicBezTo>
                    <a:cubicBezTo>
                      <a:pt x="124" y="39"/>
                      <a:pt x="124" y="39"/>
                      <a:pt x="124" y="39"/>
                    </a:cubicBezTo>
                    <a:cubicBezTo>
                      <a:pt x="124" y="39"/>
                      <a:pt x="124" y="39"/>
                      <a:pt x="124" y="39"/>
                    </a:cubicBezTo>
                    <a:cubicBezTo>
                      <a:pt x="124" y="38"/>
                      <a:pt x="124" y="38"/>
                      <a:pt x="124" y="38"/>
                    </a:cubicBezTo>
                    <a:cubicBezTo>
                      <a:pt x="123" y="38"/>
                      <a:pt x="123" y="38"/>
                      <a:pt x="123" y="38"/>
                    </a:cubicBezTo>
                    <a:cubicBezTo>
                      <a:pt x="123" y="38"/>
                      <a:pt x="123" y="38"/>
                      <a:pt x="123" y="38"/>
                    </a:cubicBezTo>
                    <a:cubicBezTo>
                      <a:pt x="123" y="38"/>
                      <a:pt x="123" y="38"/>
                      <a:pt x="123" y="38"/>
                    </a:cubicBezTo>
                    <a:cubicBezTo>
                      <a:pt x="123" y="37"/>
                      <a:pt x="123" y="37"/>
                      <a:pt x="123" y="37"/>
                    </a:cubicBezTo>
                    <a:cubicBezTo>
                      <a:pt x="124" y="38"/>
                      <a:pt x="124" y="38"/>
                      <a:pt x="124" y="38"/>
                    </a:cubicBezTo>
                    <a:cubicBezTo>
                      <a:pt x="124" y="38"/>
                      <a:pt x="124" y="38"/>
                      <a:pt x="124" y="38"/>
                    </a:cubicBezTo>
                    <a:cubicBezTo>
                      <a:pt x="124" y="38"/>
                      <a:pt x="124" y="38"/>
                      <a:pt x="124" y="38"/>
                    </a:cubicBezTo>
                    <a:cubicBezTo>
                      <a:pt x="124" y="38"/>
                      <a:pt x="124" y="38"/>
                      <a:pt x="124" y="38"/>
                    </a:cubicBezTo>
                    <a:cubicBezTo>
                      <a:pt x="124" y="38"/>
                      <a:pt x="124" y="38"/>
                      <a:pt x="124" y="38"/>
                    </a:cubicBezTo>
                    <a:cubicBezTo>
                      <a:pt x="125" y="38"/>
                      <a:pt x="125" y="38"/>
                      <a:pt x="125" y="38"/>
                    </a:cubicBezTo>
                    <a:cubicBezTo>
                      <a:pt x="124" y="37"/>
                      <a:pt x="124" y="37"/>
                      <a:pt x="124" y="37"/>
                    </a:cubicBezTo>
                    <a:cubicBezTo>
                      <a:pt x="124" y="37"/>
                      <a:pt x="124" y="37"/>
                      <a:pt x="124" y="37"/>
                    </a:cubicBezTo>
                    <a:cubicBezTo>
                      <a:pt x="124" y="37"/>
                      <a:pt x="124" y="37"/>
                      <a:pt x="124" y="37"/>
                    </a:cubicBezTo>
                    <a:cubicBezTo>
                      <a:pt x="124" y="37"/>
                      <a:pt x="124" y="37"/>
                      <a:pt x="124" y="37"/>
                    </a:cubicBezTo>
                    <a:cubicBezTo>
                      <a:pt x="123" y="37"/>
                      <a:pt x="123" y="37"/>
                      <a:pt x="123" y="37"/>
                    </a:cubicBezTo>
                    <a:cubicBezTo>
                      <a:pt x="123" y="37"/>
                      <a:pt x="123" y="37"/>
                      <a:pt x="123" y="37"/>
                    </a:cubicBezTo>
                    <a:cubicBezTo>
                      <a:pt x="122" y="37"/>
                      <a:pt x="122" y="37"/>
                      <a:pt x="122" y="37"/>
                    </a:cubicBezTo>
                    <a:cubicBezTo>
                      <a:pt x="122" y="37"/>
                      <a:pt x="122" y="37"/>
                      <a:pt x="122" y="37"/>
                    </a:cubicBezTo>
                    <a:cubicBezTo>
                      <a:pt x="122" y="37"/>
                      <a:pt x="122" y="37"/>
                      <a:pt x="122" y="37"/>
                    </a:cubicBezTo>
                    <a:cubicBezTo>
                      <a:pt x="121" y="36"/>
                      <a:pt x="121" y="36"/>
                      <a:pt x="121" y="36"/>
                    </a:cubicBezTo>
                    <a:cubicBezTo>
                      <a:pt x="121" y="37"/>
                      <a:pt x="121" y="37"/>
                      <a:pt x="121" y="37"/>
                    </a:cubicBezTo>
                    <a:cubicBezTo>
                      <a:pt x="120" y="37"/>
                      <a:pt x="120" y="37"/>
                      <a:pt x="120" y="37"/>
                    </a:cubicBezTo>
                    <a:cubicBezTo>
                      <a:pt x="120" y="38"/>
                      <a:pt x="120" y="38"/>
                      <a:pt x="120" y="38"/>
                    </a:cubicBezTo>
                    <a:cubicBezTo>
                      <a:pt x="120" y="38"/>
                      <a:pt x="120" y="38"/>
                      <a:pt x="120" y="38"/>
                    </a:cubicBezTo>
                    <a:cubicBezTo>
                      <a:pt x="120" y="38"/>
                      <a:pt x="120" y="38"/>
                      <a:pt x="120" y="38"/>
                    </a:cubicBezTo>
                    <a:cubicBezTo>
                      <a:pt x="120" y="37"/>
                      <a:pt x="120" y="37"/>
                      <a:pt x="120" y="37"/>
                    </a:cubicBezTo>
                    <a:cubicBezTo>
                      <a:pt x="120" y="37"/>
                      <a:pt x="120" y="37"/>
                      <a:pt x="120" y="37"/>
                    </a:cubicBezTo>
                    <a:cubicBezTo>
                      <a:pt x="121" y="36"/>
                      <a:pt x="121" y="36"/>
                      <a:pt x="121" y="36"/>
                    </a:cubicBezTo>
                    <a:cubicBezTo>
                      <a:pt x="121" y="36"/>
                      <a:pt x="121" y="36"/>
                      <a:pt x="121" y="36"/>
                    </a:cubicBezTo>
                    <a:cubicBezTo>
                      <a:pt x="121" y="36"/>
                      <a:pt x="121" y="36"/>
                      <a:pt x="121" y="36"/>
                    </a:cubicBezTo>
                    <a:cubicBezTo>
                      <a:pt x="121" y="35"/>
                      <a:pt x="121" y="35"/>
                      <a:pt x="121" y="35"/>
                    </a:cubicBezTo>
                    <a:cubicBezTo>
                      <a:pt x="121" y="35"/>
                      <a:pt x="121" y="35"/>
                      <a:pt x="121" y="35"/>
                    </a:cubicBezTo>
                    <a:cubicBezTo>
                      <a:pt x="121" y="34"/>
                      <a:pt x="121" y="34"/>
                      <a:pt x="121" y="34"/>
                    </a:cubicBezTo>
                    <a:cubicBezTo>
                      <a:pt x="121" y="34"/>
                      <a:pt x="121" y="34"/>
                      <a:pt x="121" y="34"/>
                    </a:cubicBezTo>
                    <a:cubicBezTo>
                      <a:pt x="120" y="34"/>
                      <a:pt x="120" y="34"/>
                      <a:pt x="120" y="34"/>
                    </a:cubicBezTo>
                    <a:cubicBezTo>
                      <a:pt x="120" y="34"/>
                      <a:pt x="120" y="34"/>
                      <a:pt x="120" y="34"/>
                    </a:cubicBezTo>
                    <a:cubicBezTo>
                      <a:pt x="120" y="34"/>
                      <a:pt x="120" y="34"/>
                      <a:pt x="120" y="34"/>
                    </a:cubicBezTo>
                    <a:cubicBezTo>
                      <a:pt x="120" y="34"/>
                      <a:pt x="120" y="34"/>
                      <a:pt x="120" y="34"/>
                    </a:cubicBezTo>
                    <a:cubicBezTo>
                      <a:pt x="119" y="33"/>
                      <a:pt x="119" y="33"/>
                      <a:pt x="119" y="33"/>
                    </a:cubicBezTo>
                    <a:cubicBezTo>
                      <a:pt x="119" y="33"/>
                      <a:pt x="119" y="33"/>
                      <a:pt x="119" y="33"/>
                    </a:cubicBezTo>
                    <a:cubicBezTo>
                      <a:pt x="119" y="33"/>
                      <a:pt x="119" y="33"/>
                      <a:pt x="119" y="33"/>
                    </a:cubicBezTo>
                    <a:cubicBezTo>
                      <a:pt x="118" y="33"/>
                      <a:pt x="118" y="33"/>
                      <a:pt x="118" y="33"/>
                    </a:cubicBezTo>
                    <a:cubicBezTo>
                      <a:pt x="118" y="33"/>
                      <a:pt x="118" y="33"/>
                      <a:pt x="118" y="33"/>
                    </a:cubicBezTo>
                    <a:cubicBezTo>
                      <a:pt x="117" y="33"/>
                      <a:pt x="117" y="33"/>
                      <a:pt x="117" y="33"/>
                    </a:cubicBezTo>
                    <a:cubicBezTo>
                      <a:pt x="117" y="33"/>
                      <a:pt x="117" y="33"/>
                      <a:pt x="117" y="33"/>
                    </a:cubicBezTo>
                    <a:cubicBezTo>
                      <a:pt x="117" y="33"/>
                      <a:pt x="117" y="33"/>
                      <a:pt x="117" y="33"/>
                    </a:cubicBezTo>
                    <a:cubicBezTo>
                      <a:pt x="117" y="34"/>
                      <a:pt x="117" y="34"/>
                      <a:pt x="117" y="34"/>
                    </a:cubicBezTo>
                    <a:cubicBezTo>
                      <a:pt x="117" y="34"/>
                      <a:pt x="117" y="34"/>
                      <a:pt x="117" y="34"/>
                    </a:cubicBezTo>
                    <a:cubicBezTo>
                      <a:pt x="117" y="34"/>
                      <a:pt x="117" y="34"/>
                      <a:pt x="117" y="34"/>
                    </a:cubicBezTo>
                    <a:cubicBezTo>
                      <a:pt x="117" y="34"/>
                      <a:pt x="117" y="34"/>
                      <a:pt x="117" y="34"/>
                    </a:cubicBezTo>
                    <a:cubicBezTo>
                      <a:pt x="117" y="34"/>
                      <a:pt x="117" y="34"/>
                      <a:pt x="117" y="34"/>
                    </a:cubicBezTo>
                    <a:cubicBezTo>
                      <a:pt x="116" y="34"/>
                      <a:pt x="116" y="34"/>
                      <a:pt x="116" y="34"/>
                    </a:cubicBezTo>
                    <a:cubicBezTo>
                      <a:pt x="117" y="34"/>
                      <a:pt x="117" y="34"/>
                      <a:pt x="117" y="34"/>
                    </a:cubicBezTo>
                    <a:cubicBezTo>
                      <a:pt x="117" y="35"/>
                      <a:pt x="117" y="35"/>
                      <a:pt x="117" y="35"/>
                    </a:cubicBezTo>
                    <a:cubicBezTo>
                      <a:pt x="117" y="35"/>
                      <a:pt x="117" y="35"/>
                      <a:pt x="117" y="35"/>
                    </a:cubicBezTo>
                    <a:cubicBezTo>
                      <a:pt x="118" y="35"/>
                      <a:pt x="118" y="35"/>
                      <a:pt x="118" y="35"/>
                    </a:cubicBezTo>
                    <a:cubicBezTo>
                      <a:pt x="118" y="36"/>
                      <a:pt x="118" y="36"/>
                      <a:pt x="118" y="36"/>
                    </a:cubicBezTo>
                    <a:cubicBezTo>
                      <a:pt x="117" y="36"/>
                      <a:pt x="117" y="36"/>
                      <a:pt x="117" y="36"/>
                    </a:cubicBezTo>
                    <a:cubicBezTo>
                      <a:pt x="117" y="36"/>
                      <a:pt x="117" y="36"/>
                      <a:pt x="117" y="36"/>
                    </a:cubicBezTo>
                    <a:cubicBezTo>
                      <a:pt x="118" y="37"/>
                      <a:pt x="118" y="37"/>
                      <a:pt x="118" y="37"/>
                    </a:cubicBezTo>
                    <a:cubicBezTo>
                      <a:pt x="118" y="37"/>
                      <a:pt x="118" y="37"/>
                      <a:pt x="118" y="37"/>
                    </a:cubicBezTo>
                    <a:cubicBezTo>
                      <a:pt x="118" y="37"/>
                      <a:pt x="118" y="37"/>
                      <a:pt x="118" y="37"/>
                    </a:cubicBezTo>
                    <a:cubicBezTo>
                      <a:pt x="118" y="37"/>
                      <a:pt x="118" y="37"/>
                      <a:pt x="118" y="37"/>
                    </a:cubicBezTo>
                    <a:cubicBezTo>
                      <a:pt x="117" y="37"/>
                      <a:pt x="117" y="37"/>
                      <a:pt x="117" y="37"/>
                    </a:cubicBezTo>
                    <a:cubicBezTo>
                      <a:pt x="117" y="37"/>
                      <a:pt x="117" y="37"/>
                      <a:pt x="117" y="37"/>
                    </a:cubicBezTo>
                    <a:cubicBezTo>
                      <a:pt x="117" y="37"/>
                      <a:pt x="117" y="37"/>
                      <a:pt x="117" y="37"/>
                    </a:cubicBezTo>
                    <a:cubicBezTo>
                      <a:pt x="117" y="38"/>
                      <a:pt x="117" y="38"/>
                      <a:pt x="117" y="38"/>
                    </a:cubicBezTo>
                    <a:cubicBezTo>
                      <a:pt x="117" y="37"/>
                      <a:pt x="117" y="37"/>
                      <a:pt x="117" y="37"/>
                    </a:cubicBezTo>
                    <a:cubicBezTo>
                      <a:pt x="118" y="38"/>
                      <a:pt x="118" y="38"/>
                      <a:pt x="118" y="38"/>
                    </a:cubicBezTo>
                    <a:cubicBezTo>
                      <a:pt x="118" y="37"/>
                      <a:pt x="118" y="37"/>
                      <a:pt x="118" y="37"/>
                    </a:cubicBezTo>
                    <a:cubicBezTo>
                      <a:pt x="118" y="38"/>
                      <a:pt x="118" y="38"/>
                      <a:pt x="118" y="38"/>
                    </a:cubicBezTo>
                    <a:cubicBezTo>
                      <a:pt x="119" y="38"/>
                      <a:pt x="119" y="38"/>
                      <a:pt x="119" y="38"/>
                    </a:cubicBezTo>
                    <a:cubicBezTo>
                      <a:pt x="119" y="38"/>
                      <a:pt x="119" y="38"/>
                      <a:pt x="119" y="38"/>
                    </a:cubicBezTo>
                    <a:cubicBezTo>
                      <a:pt x="119" y="38"/>
                      <a:pt x="119" y="38"/>
                      <a:pt x="119" y="38"/>
                    </a:cubicBezTo>
                    <a:cubicBezTo>
                      <a:pt x="120" y="38"/>
                      <a:pt x="120" y="38"/>
                      <a:pt x="120" y="38"/>
                    </a:cubicBezTo>
                    <a:cubicBezTo>
                      <a:pt x="120" y="38"/>
                      <a:pt x="120" y="38"/>
                      <a:pt x="120" y="38"/>
                    </a:cubicBezTo>
                    <a:cubicBezTo>
                      <a:pt x="120" y="38"/>
                      <a:pt x="120" y="38"/>
                      <a:pt x="120" y="38"/>
                    </a:cubicBezTo>
                    <a:cubicBezTo>
                      <a:pt x="120" y="38"/>
                      <a:pt x="120" y="38"/>
                      <a:pt x="120" y="38"/>
                    </a:cubicBezTo>
                    <a:cubicBezTo>
                      <a:pt x="121" y="38"/>
                      <a:pt x="121" y="38"/>
                      <a:pt x="121" y="38"/>
                    </a:cubicBezTo>
                    <a:cubicBezTo>
                      <a:pt x="121" y="38"/>
                      <a:pt x="121" y="38"/>
                      <a:pt x="121" y="38"/>
                    </a:cubicBezTo>
                    <a:cubicBezTo>
                      <a:pt x="120" y="39"/>
                      <a:pt x="120" y="39"/>
                      <a:pt x="120" y="39"/>
                    </a:cubicBezTo>
                    <a:cubicBezTo>
                      <a:pt x="120" y="40"/>
                      <a:pt x="120" y="40"/>
                      <a:pt x="120" y="40"/>
                    </a:cubicBezTo>
                    <a:cubicBezTo>
                      <a:pt x="120" y="40"/>
                      <a:pt x="120" y="40"/>
                      <a:pt x="120" y="40"/>
                    </a:cubicBezTo>
                    <a:cubicBezTo>
                      <a:pt x="120" y="40"/>
                      <a:pt x="120" y="40"/>
                      <a:pt x="120" y="40"/>
                    </a:cubicBezTo>
                    <a:cubicBezTo>
                      <a:pt x="121" y="41"/>
                      <a:pt x="121" y="41"/>
                      <a:pt x="121" y="41"/>
                    </a:cubicBezTo>
                    <a:cubicBezTo>
                      <a:pt x="120" y="41"/>
                      <a:pt x="120" y="41"/>
                      <a:pt x="120" y="41"/>
                    </a:cubicBezTo>
                    <a:cubicBezTo>
                      <a:pt x="120" y="42"/>
                      <a:pt x="120" y="42"/>
                      <a:pt x="120" y="42"/>
                    </a:cubicBezTo>
                    <a:cubicBezTo>
                      <a:pt x="120" y="42"/>
                      <a:pt x="120" y="42"/>
                      <a:pt x="120" y="42"/>
                    </a:cubicBezTo>
                    <a:cubicBezTo>
                      <a:pt x="120" y="42"/>
                      <a:pt x="120" y="42"/>
                      <a:pt x="120" y="42"/>
                    </a:cubicBezTo>
                    <a:cubicBezTo>
                      <a:pt x="119" y="43"/>
                      <a:pt x="119" y="43"/>
                      <a:pt x="119" y="43"/>
                    </a:cubicBezTo>
                    <a:cubicBezTo>
                      <a:pt x="119" y="43"/>
                      <a:pt x="119" y="43"/>
                      <a:pt x="119" y="43"/>
                    </a:cubicBezTo>
                    <a:cubicBezTo>
                      <a:pt x="119" y="43"/>
                      <a:pt x="119" y="43"/>
                      <a:pt x="119" y="43"/>
                    </a:cubicBezTo>
                    <a:cubicBezTo>
                      <a:pt x="119" y="44"/>
                      <a:pt x="119" y="44"/>
                      <a:pt x="119" y="44"/>
                    </a:cubicBezTo>
                    <a:cubicBezTo>
                      <a:pt x="118" y="44"/>
                      <a:pt x="118" y="44"/>
                      <a:pt x="118" y="44"/>
                    </a:cubicBezTo>
                    <a:cubicBezTo>
                      <a:pt x="118" y="44"/>
                      <a:pt x="118" y="44"/>
                      <a:pt x="118" y="44"/>
                    </a:cubicBezTo>
                    <a:cubicBezTo>
                      <a:pt x="118" y="45"/>
                      <a:pt x="118" y="45"/>
                      <a:pt x="118" y="45"/>
                    </a:cubicBezTo>
                    <a:cubicBezTo>
                      <a:pt x="118" y="45"/>
                      <a:pt x="118" y="45"/>
                      <a:pt x="118" y="45"/>
                    </a:cubicBezTo>
                    <a:cubicBezTo>
                      <a:pt x="118" y="45"/>
                      <a:pt x="118" y="45"/>
                      <a:pt x="118" y="45"/>
                    </a:cubicBezTo>
                    <a:cubicBezTo>
                      <a:pt x="118" y="45"/>
                      <a:pt x="118" y="45"/>
                      <a:pt x="118" y="45"/>
                    </a:cubicBezTo>
                    <a:cubicBezTo>
                      <a:pt x="118" y="46"/>
                      <a:pt x="118" y="46"/>
                      <a:pt x="118" y="46"/>
                    </a:cubicBezTo>
                    <a:cubicBezTo>
                      <a:pt x="118" y="46"/>
                      <a:pt x="118" y="46"/>
                      <a:pt x="118" y="46"/>
                    </a:cubicBezTo>
                    <a:cubicBezTo>
                      <a:pt x="118" y="46"/>
                      <a:pt x="118" y="46"/>
                      <a:pt x="118" y="46"/>
                    </a:cubicBezTo>
                    <a:cubicBezTo>
                      <a:pt x="118" y="47"/>
                      <a:pt x="118" y="47"/>
                      <a:pt x="118" y="47"/>
                    </a:cubicBezTo>
                    <a:cubicBezTo>
                      <a:pt x="118" y="47"/>
                      <a:pt x="118" y="47"/>
                      <a:pt x="118" y="47"/>
                    </a:cubicBezTo>
                    <a:cubicBezTo>
                      <a:pt x="118" y="47"/>
                      <a:pt x="118" y="47"/>
                      <a:pt x="118" y="47"/>
                    </a:cubicBezTo>
                    <a:cubicBezTo>
                      <a:pt x="118" y="47"/>
                      <a:pt x="118" y="47"/>
                      <a:pt x="118" y="47"/>
                    </a:cubicBezTo>
                    <a:cubicBezTo>
                      <a:pt x="119" y="48"/>
                      <a:pt x="119" y="48"/>
                      <a:pt x="119" y="48"/>
                    </a:cubicBezTo>
                    <a:cubicBezTo>
                      <a:pt x="119" y="48"/>
                      <a:pt x="119" y="48"/>
                      <a:pt x="119" y="48"/>
                    </a:cubicBezTo>
                    <a:cubicBezTo>
                      <a:pt x="119" y="47"/>
                      <a:pt x="119" y="47"/>
                      <a:pt x="119" y="47"/>
                    </a:cubicBezTo>
                    <a:cubicBezTo>
                      <a:pt x="119" y="47"/>
                      <a:pt x="119" y="47"/>
                      <a:pt x="119" y="47"/>
                    </a:cubicBezTo>
                    <a:cubicBezTo>
                      <a:pt x="119" y="47"/>
                      <a:pt x="119" y="47"/>
                      <a:pt x="119" y="47"/>
                    </a:cubicBezTo>
                    <a:cubicBezTo>
                      <a:pt x="119" y="47"/>
                      <a:pt x="119" y="47"/>
                      <a:pt x="119" y="47"/>
                    </a:cubicBezTo>
                    <a:cubicBezTo>
                      <a:pt x="120" y="47"/>
                      <a:pt x="120" y="47"/>
                      <a:pt x="120" y="47"/>
                    </a:cubicBezTo>
                    <a:cubicBezTo>
                      <a:pt x="120" y="47"/>
                      <a:pt x="120" y="47"/>
                      <a:pt x="120" y="47"/>
                    </a:cubicBezTo>
                    <a:cubicBezTo>
                      <a:pt x="120" y="47"/>
                      <a:pt x="120" y="47"/>
                      <a:pt x="120" y="47"/>
                    </a:cubicBezTo>
                    <a:cubicBezTo>
                      <a:pt x="119" y="47"/>
                      <a:pt x="119" y="47"/>
                      <a:pt x="119" y="47"/>
                    </a:cubicBezTo>
                    <a:cubicBezTo>
                      <a:pt x="119" y="48"/>
                      <a:pt x="119" y="48"/>
                      <a:pt x="119" y="48"/>
                    </a:cubicBezTo>
                    <a:cubicBezTo>
                      <a:pt x="119" y="48"/>
                      <a:pt x="119" y="48"/>
                      <a:pt x="119" y="48"/>
                    </a:cubicBezTo>
                    <a:cubicBezTo>
                      <a:pt x="119" y="48"/>
                      <a:pt x="119" y="48"/>
                      <a:pt x="119" y="48"/>
                    </a:cubicBezTo>
                    <a:cubicBezTo>
                      <a:pt x="120" y="49"/>
                      <a:pt x="120" y="49"/>
                      <a:pt x="120" y="49"/>
                    </a:cubicBezTo>
                    <a:cubicBezTo>
                      <a:pt x="120" y="48"/>
                      <a:pt x="120" y="48"/>
                      <a:pt x="120" y="48"/>
                    </a:cubicBezTo>
                    <a:cubicBezTo>
                      <a:pt x="120" y="49"/>
                      <a:pt x="120" y="49"/>
                      <a:pt x="120" y="49"/>
                    </a:cubicBezTo>
                    <a:cubicBezTo>
                      <a:pt x="121" y="49"/>
                      <a:pt x="121" y="49"/>
                      <a:pt x="121" y="49"/>
                    </a:cubicBezTo>
                    <a:cubicBezTo>
                      <a:pt x="121" y="48"/>
                      <a:pt x="121" y="48"/>
                      <a:pt x="121" y="48"/>
                    </a:cubicBezTo>
                    <a:cubicBezTo>
                      <a:pt x="122" y="48"/>
                      <a:pt x="122" y="48"/>
                      <a:pt x="122" y="48"/>
                    </a:cubicBezTo>
                    <a:cubicBezTo>
                      <a:pt x="121" y="48"/>
                      <a:pt x="121" y="48"/>
                      <a:pt x="121" y="48"/>
                    </a:cubicBezTo>
                    <a:cubicBezTo>
                      <a:pt x="122" y="48"/>
                      <a:pt x="122" y="48"/>
                      <a:pt x="122" y="48"/>
                    </a:cubicBezTo>
                    <a:cubicBezTo>
                      <a:pt x="122" y="48"/>
                      <a:pt x="122" y="48"/>
                      <a:pt x="122" y="48"/>
                    </a:cubicBezTo>
                    <a:cubicBezTo>
                      <a:pt x="122" y="48"/>
                      <a:pt x="122" y="48"/>
                      <a:pt x="122" y="48"/>
                    </a:cubicBezTo>
                    <a:cubicBezTo>
                      <a:pt x="122" y="48"/>
                      <a:pt x="122" y="48"/>
                      <a:pt x="122" y="48"/>
                    </a:cubicBezTo>
                    <a:cubicBezTo>
                      <a:pt x="122" y="48"/>
                      <a:pt x="122" y="48"/>
                      <a:pt x="122" y="48"/>
                    </a:cubicBezTo>
                    <a:cubicBezTo>
                      <a:pt x="122" y="48"/>
                      <a:pt x="122" y="48"/>
                      <a:pt x="122" y="48"/>
                    </a:cubicBezTo>
                    <a:cubicBezTo>
                      <a:pt x="122" y="48"/>
                      <a:pt x="122" y="48"/>
                      <a:pt x="122" y="48"/>
                    </a:cubicBezTo>
                    <a:cubicBezTo>
                      <a:pt x="123" y="48"/>
                      <a:pt x="123" y="48"/>
                      <a:pt x="123" y="48"/>
                    </a:cubicBezTo>
                    <a:cubicBezTo>
                      <a:pt x="123" y="48"/>
                      <a:pt x="123" y="48"/>
                      <a:pt x="123" y="48"/>
                    </a:cubicBezTo>
                    <a:cubicBezTo>
                      <a:pt x="123" y="48"/>
                      <a:pt x="123" y="48"/>
                      <a:pt x="123" y="48"/>
                    </a:cubicBezTo>
                    <a:cubicBezTo>
                      <a:pt x="122" y="49"/>
                      <a:pt x="122" y="49"/>
                      <a:pt x="122" y="49"/>
                    </a:cubicBezTo>
                    <a:cubicBezTo>
                      <a:pt x="122" y="49"/>
                      <a:pt x="122" y="49"/>
                      <a:pt x="122" y="49"/>
                    </a:cubicBezTo>
                    <a:cubicBezTo>
                      <a:pt x="122" y="49"/>
                      <a:pt x="122" y="49"/>
                      <a:pt x="122" y="49"/>
                    </a:cubicBezTo>
                    <a:cubicBezTo>
                      <a:pt x="122" y="50"/>
                      <a:pt x="122" y="50"/>
                      <a:pt x="122" y="50"/>
                    </a:cubicBezTo>
                    <a:cubicBezTo>
                      <a:pt x="123" y="50"/>
                      <a:pt x="123" y="50"/>
                      <a:pt x="123" y="50"/>
                    </a:cubicBezTo>
                    <a:cubicBezTo>
                      <a:pt x="123" y="50"/>
                      <a:pt x="123" y="50"/>
                      <a:pt x="123" y="50"/>
                    </a:cubicBezTo>
                    <a:cubicBezTo>
                      <a:pt x="123" y="50"/>
                      <a:pt x="123" y="50"/>
                      <a:pt x="123" y="50"/>
                    </a:cubicBezTo>
                    <a:cubicBezTo>
                      <a:pt x="124" y="50"/>
                      <a:pt x="124" y="50"/>
                      <a:pt x="124" y="50"/>
                    </a:cubicBezTo>
                    <a:cubicBezTo>
                      <a:pt x="124" y="50"/>
                      <a:pt x="124" y="50"/>
                      <a:pt x="124" y="50"/>
                    </a:cubicBezTo>
                    <a:cubicBezTo>
                      <a:pt x="124" y="50"/>
                      <a:pt x="124" y="50"/>
                      <a:pt x="124" y="50"/>
                    </a:cubicBezTo>
                    <a:cubicBezTo>
                      <a:pt x="124" y="50"/>
                      <a:pt x="124" y="50"/>
                      <a:pt x="124" y="50"/>
                    </a:cubicBezTo>
                    <a:cubicBezTo>
                      <a:pt x="124" y="50"/>
                      <a:pt x="124" y="50"/>
                      <a:pt x="124" y="50"/>
                    </a:cubicBezTo>
                    <a:cubicBezTo>
                      <a:pt x="124" y="50"/>
                      <a:pt x="124" y="50"/>
                      <a:pt x="124" y="50"/>
                    </a:cubicBezTo>
                    <a:cubicBezTo>
                      <a:pt x="125" y="50"/>
                      <a:pt x="125" y="50"/>
                      <a:pt x="125" y="50"/>
                    </a:cubicBezTo>
                    <a:cubicBezTo>
                      <a:pt x="125" y="50"/>
                      <a:pt x="125" y="50"/>
                      <a:pt x="125" y="50"/>
                    </a:cubicBezTo>
                    <a:cubicBezTo>
                      <a:pt x="125" y="50"/>
                      <a:pt x="125" y="50"/>
                      <a:pt x="125" y="50"/>
                    </a:cubicBezTo>
                    <a:cubicBezTo>
                      <a:pt x="125" y="50"/>
                      <a:pt x="125" y="50"/>
                      <a:pt x="125" y="50"/>
                    </a:cubicBezTo>
                    <a:cubicBezTo>
                      <a:pt x="125" y="49"/>
                      <a:pt x="125" y="49"/>
                      <a:pt x="125" y="49"/>
                    </a:cubicBezTo>
                    <a:cubicBezTo>
                      <a:pt x="125" y="50"/>
                      <a:pt x="125" y="50"/>
                      <a:pt x="125" y="50"/>
                    </a:cubicBezTo>
                    <a:cubicBezTo>
                      <a:pt x="125" y="50"/>
                      <a:pt x="125" y="50"/>
                      <a:pt x="125" y="50"/>
                    </a:cubicBezTo>
                    <a:cubicBezTo>
                      <a:pt x="125" y="50"/>
                      <a:pt x="125" y="50"/>
                      <a:pt x="125" y="50"/>
                    </a:cubicBezTo>
                    <a:cubicBezTo>
                      <a:pt x="125" y="50"/>
                      <a:pt x="125" y="50"/>
                      <a:pt x="125" y="50"/>
                    </a:cubicBezTo>
                    <a:cubicBezTo>
                      <a:pt x="125" y="50"/>
                      <a:pt x="125" y="50"/>
                      <a:pt x="125" y="50"/>
                    </a:cubicBezTo>
                    <a:cubicBezTo>
                      <a:pt x="126" y="50"/>
                      <a:pt x="126" y="50"/>
                      <a:pt x="126" y="50"/>
                    </a:cubicBezTo>
                    <a:cubicBezTo>
                      <a:pt x="126" y="50"/>
                      <a:pt x="126" y="50"/>
                      <a:pt x="126" y="50"/>
                    </a:cubicBezTo>
                    <a:cubicBezTo>
                      <a:pt x="126" y="50"/>
                      <a:pt x="126" y="50"/>
                      <a:pt x="126" y="50"/>
                    </a:cubicBezTo>
                    <a:cubicBezTo>
                      <a:pt x="126" y="50"/>
                      <a:pt x="126" y="50"/>
                      <a:pt x="126" y="50"/>
                    </a:cubicBezTo>
                    <a:cubicBezTo>
                      <a:pt x="126" y="51"/>
                      <a:pt x="126" y="51"/>
                      <a:pt x="126" y="51"/>
                    </a:cubicBezTo>
                    <a:cubicBezTo>
                      <a:pt x="126" y="51"/>
                      <a:pt x="126" y="51"/>
                      <a:pt x="126" y="51"/>
                    </a:cubicBezTo>
                    <a:cubicBezTo>
                      <a:pt x="127" y="50"/>
                      <a:pt x="127" y="50"/>
                      <a:pt x="127" y="50"/>
                    </a:cubicBezTo>
                    <a:cubicBezTo>
                      <a:pt x="127" y="50"/>
                      <a:pt x="127" y="50"/>
                      <a:pt x="127" y="50"/>
                    </a:cubicBezTo>
                    <a:cubicBezTo>
                      <a:pt x="127" y="50"/>
                      <a:pt x="127" y="50"/>
                      <a:pt x="127" y="50"/>
                    </a:cubicBezTo>
                    <a:cubicBezTo>
                      <a:pt x="127" y="50"/>
                      <a:pt x="127" y="50"/>
                      <a:pt x="127" y="50"/>
                    </a:cubicBezTo>
                    <a:cubicBezTo>
                      <a:pt x="127" y="51"/>
                      <a:pt x="127" y="51"/>
                      <a:pt x="127" y="51"/>
                    </a:cubicBezTo>
                    <a:cubicBezTo>
                      <a:pt x="127" y="50"/>
                      <a:pt x="127" y="50"/>
                      <a:pt x="127" y="50"/>
                    </a:cubicBezTo>
                    <a:cubicBezTo>
                      <a:pt x="127" y="50"/>
                      <a:pt x="127" y="50"/>
                      <a:pt x="127" y="50"/>
                    </a:cubicBezTo>
                    <a:cubicBezTo>
                      <a:pt x="128" y="50"/>
                      <a:pt x="128" y="50"/>
                      <a:pt x="128" y="50"/>
                    </a:cubicBezTo>
                    <a:cubicBezTo>
                      <a:pt x="127" y="51"/>
                      <a:pt x="127" y="51"/>
                      <a:pt x="127" y="51"/>
                    </a:cubicBezTo>
                    <a:cubicBezTo>
                      <a:pt x="128" y="51"/>
                      <a:pt x="128" y="51"/>
                      <a:pt x="128" y="51"/>
                    </a:cubicBezTo>
                    <a:cubicBezTo>
                      <a:pt x="128" y="51"/>
                      <a:pt x="128" y="51"/>
                      <a:pt x="128" y="51"/>
                    </a:cubicBezTo>
                    <a:cubicBezTo>
                      <a:pt x="129" y="51"/>
                      <a:pt x="129" y="51"/>
                      <a:pt x="129" y="51"/>
                    </a:cubicBezTo>
                    <a:cubicBezTo>
                      <a:pt x="129" y="51"/>
                      <a:pt x="129" y="51"/>
                      <a:pt x="129" y="51"/>
                    </a:cubicBezTo>
                    <a:cubicBezTo>
                      <a:pt x="129" y="51"/>
                      <a:pt x="129" y="51"/>
                      <a:pt x="129" y="51"/>
                    </a:cubicBezTo>
                    <a:cubicBezTo>
                      <a:pt x="129" y="51"/>
                      <a:pt x="129" y="51"/>
                      <a:pt x="129" y="51"/>
                    </a:cubicBezTo>
                    <a:cubicBezTo>
                      <a:pt x="130" y="51"/>
                      <a:pt x="130" y="51"/>
                      <a:pt x="130" y="51"/>
                    </a:cubicBezTo>
                    <a:cubicBezTo>
                      <a:pt x="130" y="51"/>
                      <a:pt x="130" y="51"/>
                      <a:pt x="130" y="51"/>
                    </a:cubicBezTo>
                    <a:cubicBezTo>
                      <a:pt x="130" y="50"/>
                      <a:pt x="130" y="50"/>
                      <a:pt x="130" y="50"/>
                    </a:cubicBezTo>
                    <a:cubicBezTo>
                      <a:pt x="130" y="50"/>
                      <a:pt x="130" y="50"/>
                      <a:pt x="130" y="50"/>
                    </a:cubicBezTo>
                    <a:cubicBezTo>
                      <a:pt x="131" y="50"/>
                      <a:pt x="131" y="50"/>
                      <a:pt x="131" y="50"/>
                    </a:cubicBezTo>
                    <a:cubicBezTo>
                      <a:pt x="130" y="49"/>
                      <a:pt x="130" y="49"/>
                      <a:pt x="130" y="49"/>
                    </a:cubicBezTo>
                    <a:cubicBezTo>
                      <a:pt x="131" y="49"/>
                      <a:pt x="131" y="49"/>
                      <a:pt x="131" y="49"/>
                    </a:cubicBezTo>
                    <a:cubicBezTo>
                      <a:pt x="131" y="49"/>
                      <a:pt x="131" y="49"/>
                      <a:pt x="131" y="49"/>
                    </a:cubicBezTo>
                    <a:cubicBezTo>
                      <a:pt x="131" y="50"/>
                      <a:pt x="131" y="50"/>
                      <a:pt x="131" y="50"/>
                    </a:cubicBezTo>
                    <a:cubicBezTo>
                      <a:pt x="131" y="50"/>
                      <a:pt x="131" y="50"/>
                      <a:pt x="131" y="50"/>
                    </a:cubicBezTo>
                    <a:cubicBezTo>
                      <a:pt x="131" y="50"/>
                      <a:pt x="131" y="50"/>
                      <a:pt x="131" y="50"/>
                    </a:cubicBezTo>
                    <a:cubicBezTo>
                      <a:pt x="131" y="50"/>
                      <a:pt x="131" y="50"/>
                      <a:pt x="131" y="50"/>
                    </a:cubicBezTo>
                    <a:cubicBezTo>
                      <a:pt x="130" y="51"/>
                      <a:pt x="130" y="51"/>
                      <a:pt x="130" y="51"/>
                    </a:cubicBezTo>
                    <a:cubicBezTo>
                      <a:pt x="131" y="52"/>
                      <a:pt x="131" y="52"/>
                      <a:pt x="131" y="52"/>
                    </a:cubicBezTo>
                    <a:close/>
                    <a:moveTo>
                      <a:pt x="116" y="33"/>
                    </a:moveTo>
                    <a:cubicBezTo>
                      <a:pt x="117" y="33"/>
                      <a:pt x="117" y="33"/>
                      <a:pt x="117" y="33"/>
                    </a:cubicBezTo>
                    <a:cubicBezTo>
                      <a:pt x="117" y="32"/>
                      <a:pt x="117" y="32"/>
                      <a:pt x="117" y="32"/>
                    </a:cubicBezTo>
                    <a:cubicBezTo>
                      <a:pt x="116" y="32"/>
                      <a:pt x="116" y="32"/>
                      <a:pt x="116" y="32"/>
                    </a:cubicBezTo>
                    <a:cubicBezTo>
                      <a:pt x="116" y="32"/>
                      <a:pt x="116" y="32"/>
                      <a:pt x="116" y="32"/>
                    </a:cubicBezTo>
                    <a:cubicBezTo>
                      <a:pt x="116" y="33"/>
                      <a:pt x="116" y="33"/>
                      <a:pt x="116" y="33"/>
                    </a:cubicBezTo>
                    <a:close/>
                    <a:moveTo>
                      <a:pt x="115" y="35"/>
                    </a:moveTo>
                    <a:cubicBezTo>
                      <a:pt x="116" y="35"/>
                      <a:pt x="116" y="35"/>
                      <a:pt x="116" y="35"/>
                    </a:cubicBezTo>
                    <a:cubicBezTo>
                      <a:pt x="116" y="35"/>
                      <a:pt x="116" y="35"/>
                      <a:pt x="116" y="35"/>
                    </a:cubicBezTo>
                    <a:cubicBezTo>
                      <a:pt x="116" y="35"/>
                      <a:pt x="116" y="35"/>
                      <a:pt x="116" y="35"/>
                    </a:cubicBezTo>
                    <a:cubicBezTo>
                      <a:pt x="116" y="35"/>
                      <a:pt x="116" y="35"/>
                      <a:pt x="116" y="35"/>
                    </a:cubicBezTo>
                    <a:cubicBezTo>
                      <a:pt x="115" y="35"/>
                      <a:pt x="115" y="35"/>
                      <a:pt x="115" y="35"/>
                    </a:cubicBezTo>
                    <a:close/>
                    <a:moveTo>
                      <a:pt x="105" y="39"/>
                    </a:moveTo>
                    <a:cubicBezTo>
                      <a:pt x="105" y="39"/>
                      <a:pt x="105" y="39"/>
                      <a:pt x="105" y="39"/>
                    </a:cubicBezTo>
                    <a:cubicBezTo>
                      <a:pt x="105" y="39"/>
                      <a:pt x="105" y="39"/>
                      <a:pt x="105" y="39"/>
                    </a:cubicBezTo>
                    <a:cubicBezTo>
                      <a:pt x="106" y="39"/>
                      <a:pt x="106" y="39"/>
                      <a:pt x="106" y="39"/>
                    </a:cubicBezTo>
                    <a:cubicBezTo>
                      <a:pt x="105" y="39"/>
                      <a:pt x="105" y="39"/>
                      <a:pt x="105" y="39"/>
                    </a:cubicBezTo>
                    <a:close/>
                    <a:moveTo>
                      <a:pt x="112" y="32"/>
                    </a:moveTo>
                    <a:cubicBezTo>
                      <a:pt x="112" y="33"/>
                      <a:pt x="112" y="33"/>
                      <a:pt x="112" y="33"/>
                    </a:cubicBezTo>
                    <a:cubicBezTo>
                      <a:pt x="112" y="33"/>
                      <a:pt x="112" y="33"/>
                      <a:pt x="112" y="33"/>
                    </a:cubicBezTo>
                    <a:cubicBezTo>
                      <a:pt x="112" y="33"/>
                      <a:pt x="112" y="33"/>
                      <a:pt x="112" y="33"/>
                    </a:cubicBezTo>
                    <a:cubicBezTo>
                      <a:pt x="112" y="33"/>
                      <a:pt x="112" y="33"/>
                      <a:pt x="112" y="33"/>
                    </a:cubicBezTo>
                    <a:cubicBezTo>
                      <a:pt x="112" y="33"/>
                      <a:pt x="112" y="33"/>
                      <a:pt x="112" y="33"/>
                    </a:cubicBezTo>
                    <a:cubicBezTo>
                      <a:pt x="112" y="32"/>
                      <a:pt x="112" y="32"/>
                      <a:pt x="112" y="32"/>
                    </a:cubicBezTo>
                    <a:cubicBezTo>
                      <a:pt x="112" y="32"/>
                      <a:pt x="112" y="32"/>
                      <a:pt x="112" y="32"/>
                    </a:cubicBezTo>
                    <a:close/>
                    <a:moveTo>
                      <a:pt x="109" y="33"/>
                    </a:moveTo>
                    <a:cubicBezTo>
                      <a:pt x="109" y="33"/>
                      <a:pt x="109" y="33"/>
                      <a:pt x="109" y="33"/>
                    </a:cubicBezTo>
                    <a:cubicBezTo>
                      <a:pt x="109" y="33"/>
                      <a:pt x="109" y="33"/>
                      <a:pt x="109" y="33"/>
                    </a:cubicBezTo>
                    <a:cubicBezTo>
                      <a:pt x="109" y="33"/>
                      <a:pt x="109" y="33"/>
                      <a:pt x="109" y="33"/>
                    </a:cubicBezTo>
                    <a:cubicBezTo>
                      <a:pt x="110" y="33"/>
                      <a:pt x="110" y="33"/>
                      <a:pt x="110" y="33"/>
                    </a:cubicBezTo>
                    <a:cubicBezTo>
                      <a:pt x="110" y="33"/>
                      <a:pt x="110" y="33"/>
                      <a:pt x="110" y="33"/>
                    </a:cubicBezTo>
                    <a:cubicBezTo>
                      <a:pt x="111" y="32"/>
                      <a:pt x="111" y="32"/>
                      <a:pt x="111" y="32"/>
                    </a:cubicBezTo>
                    <a:cubicBezTo>
                      <a:pt x="111" y="32"/>
                      <a:pt x="111" y="32"/>
                      <a:pt x="111" y="32"/>
                    </a:cubicBezTo>
                    <a:cubicBezTo>
                      <a:pt x="111" y="32"/>
                      <a:pt x="111" y="32"/>
                      <a:pt x="111" y="32"/>
                    </a:cubicBezTo>
                    <a:cubicBezTo>
                      <a:pt x="111" y="32"/>
                      <a:pt x="111" y="32"/>
                      <a:pt x="111" y="32"/>
                    </a:cubicBezTo>
                    <a:cubicBezTo>
                      <a:pt x="111" y="32"/>
                      <a:pt x="111" y="32"/>
                      <a:pt x="111" y="32"/>
                    </a:cubicBezTo>
                    <a:cubicBezTo>
                      <a:pt x="110" y="32"/>
                      <a:pt x="110" y="32"/>
                      <a:pt x="110" y="32"/>
                    </a:cubicBezTo>
                    <a:cubicBezTo>
                      <a:pt x="110" y="32"/>
                      <a:pt x="110" y="32"/>
                      <a:pt x="110" y="32"/>
                    </a:cubicBezTo>
                    <a:cubicBezTo>
                      <a:pt x="110" y="32"/>
                      <a:pt x="109" y="32"/>
                      <a:pt x="109" y="32"/>
                    </a:cubicBezTo>
                    <a:cubicBezTo>
                      <a:pt x="109" y="32"/>
                      <a:pt x="109" y="32"/>
                      <a:pt x="109" y="32"/>
                    </a:cubicBezTo>
                    <a:cubicBezTo>
                      <a:pt x="109" y="33"/>
                      <a:pt x="109" y="33"/>
                      <a:pt x="109" y="33"/>
                    </a:cubicBezTo>
                    <a:close/>
                    <a:moveTo>
                      <a:pt x="106" y="34"/>
                    </a:moveTo>
                    <a:cubicBezTo>
                      <a:pt x="105" y="33"/>
                      <a:pt x="105" y="33"/>
                      <a:pt x="105" y="33"/>
                    </a:cubicBezTo>
                    <a:cubicBezTo>
                      <a:pt x="105" y="33"/>
                      <a:pt x="105" y="33"/>
                      <a:pt x="105" y="33"/>
                    </a:cubicBezTo>
                    <a:cubicBezTo>
                      <a:pt x="104" y="33"/>
                      <a:pt x="104" y="33"/>
                      <a:pt x="104" y="33"/>
                    </a:cubicBezTo>
                    <a:cubicBezTo>
                      <a:pt x="104" y="33"/>
                      <a:pt x="104" y="33"/>
                      <a:pt x="104" y="33"/>
                    </a:cubicBezTo>
                    <a:cubicBezTo>
                      <a:pt x="105" y="32"/>
                      <a:pt x="105" y="32"/>
                      <a:pt x="105" y="32"/>
                    </a:cubicBezTo>
                    <a:cubicBezTo>
                      <a:pt x="105" y="32"/>
                      <a:pt x="105" y="32"/>
                      <a:pt x="105" y="32"/>
                    </a:cubicBezTo>
                    <a:cubicBezTo>
                      <a:pt x="105" y="32"/>
                      <a:pt x="105" y="32"/>
                      <a:pt x="105" y="32"/>
                    </a:cubicBezTo>
                    <a:cubicBezTo>
                      <a:pt x="105" y="32"/>
                      <a:pt x="105" y="32"/>
                      <a:pt x="105" y="32"/>
                    </a:cubicBezTo>
                    <a:cubicBezTo>
                      <a:pt x="105" y="31"/>
                      <a:pt x="105" y="31"/>
                      <a:pt x="105" y="31"/>
                    </a:cubicBezTo>
                    <a:cubicBezTo>
                      <a:pt x="105" y="31"/>
                      <a:pt x="105" y="31"/>
                      <a:pt x="105" y="31"/>
                    </a:cubicBezTo>
                    <a:cubicBezTo>
                      <a:pt x="106" y="31"/>
                      <a:pt x="106" y="31"/>
                      <a:pt x="106" y="31"/>
                    </a:cubicBezTo>
                    <a:cubicBezTo>
                      <a:pt x="106" y="32"/>
                      <a:pt x="106" y="32"/>
                      <a:pt x="106" y="32"/>
                    </a:cubicBezTo>
                    <a:cubicBezTo>
                      <a:pt x="106" y="32"/>
                      <a:pt x="106" y="32"/>
                      <a:pt x="106" y="32"/>
                    </a:cubicBezTo>
                    <a:cubicBezTo>
                      <a:pt x="106" y="32"/>
                      <a:pt x="106" y="32"/>
                      <a:pt x="106" y="32"/>
                    </a:cubicBezTo>
                    <a:cubicBezTo>
                      <a:pt x="105" y="32"/>
                      <a:pt x="105" y="32"/>
                      <a:pt x="105" y="32"/>
                    </a:cubicBezTo>
                    <a:cubicBezTo>
                      <a:pt x="106" y="32"/>
                      <a:pt x="106" y="32"/>
                      <a:pt x="106" y="32"/>
                    </a:cubicBezTo>
                    <a:cubicBezTo>
                      <a:pt x="106" y="32"/>
                      <a:pt x="106" y="32"/>
                      <a:pt x="106" y="32"/>
                    </a:cubicBezTo>
                    <a:cubicBezTo>
                      <a:pt x="106" y="32"/>
                      <a:pt x="106" y="32"/>
                      <a:pt x="106" y="32"/>
                    </a:cubicBezTo>
                    <a:cubicBezTo>
                      <a:pt x="106" y="33"/>
                      <a:pt x="106" y="33"/>
                      <a:pt x="106" y="33"/>
                    </a:cubicBezTo>
                    <a:cubicBezTo>
                      <a:pt x="106" y="33"/>
                      <a:pt x="106" y="33"/>
                      <a:pt x="106" y="33"/>
                    </a:cubicBezTo>
                    <a:cubicBezTo>
                      <a:pt x="106" y="33"/>
                      <a:pt x="106" y="33"/>
                      <a:pt x="106" y="33"/>
                    </a:cubicBezTo>
                    <a:cubicBezTo>
                      <a:pt x="106" y="34"/>
                      <a:pt x="106" y="34"/>
                      <a:pt x="106" y="34"/>
                    </a:cubicBezTo>
                    <a:cubicBezTo>
                      <a:pt x="106" y="34"/>
                      <a:pt x="106" y="34"/>
                      <a:pt x="106" y="34"/>
                    </a:cubicBezTo>
                    <a:close/>
                    <a:moveTo>
                      <a:pt x="105" y="35"/>
                    </a:moveTo>
                    <a:cubicBezTo>
                      <a:pt x="106" y="35"/>
                      <a:pt x="106" y="35"/>
                      <a:pt x="106" y="35"/>
                    </a:cubicBezTo>
                    <a:cubicBezTo>
                      <a:pt x="106" y="35"/>
                      <a:pt x="106" y="35"/>
                      <a:pt x="106" y="35"/>
                    </a:cubicBezTo>
                    <a:cubicBezTo>
                      <a:pt x="106" y="34"/>
                      <a:pt x="106" y="34"/>
                      <a:pt x="106" y="34"/>
                    </a:cubicBezTo>
                    <a:cubicBezTo>
                      <a:pt x="106" y="34"/>
                      <a:pt x="106" y="34"/>
                      <a:pt x="106" y="34"/>
                    </a:cubicBezTo>
                    <a:cubicBezTo>
                      <a:pt x="106" y="34"/>
                      <a:pt x="106" y="34"/>
                      <a:pt x="106" y="34"/>
                    </a:cubicBezTo>
                    <a:cubicBezTo>
                      <a:pt x="105" y="34"/>
                      <a:pt x="105" y="34"/>
                      <a:pt x="105" y="34"/>
                    </a:cubicBezTo>
                    <a:cubicBezTo>
                      <a:pt x="105" y="34"/>
                      <a:pt x="105" y="34"/>
                      <a:pt x="105" y="34"/>
                    </a:cubicBezTo>
                    <a:cubicBezTo>
                      <a:pt x="104" y="34"/>
                      <a:pt x="104" y="34"/>
                      <a:pt x="104" y="34"/>
                    </a:cubicBezTo>
                    <a:cubicBezTo>
                      <a:pt x="104" y="34"/>
                      <a:pt x="104" y="34"/>
                      <a:pt x="104" y="34"/>
                    </a:cubicBezTo>
                    <a:cubicBezTo>
                      <a:pt x="104" y="34"/>
                      <a:pt x="104" y="34"/>
                      <a:pt x="104" y="34"/>
                    </a:cubicBezTo>
                    <a:cubicBezTo>
                      <a:pt x="104" y="34"/>
                      <a:pt x="104" y="34"/>
                      <a:pt x="104" y="34"/>
                    </a:cubicBezTo>
                    <a:cubicBezTo>
                      <a:pt x="104" y="34"/>
                      <a:pt x="104" y="34"/>
                      <a:pt x="104" y="34"/>
                    </a:cubicBezTo>
                    <a:cubicBezTo>
                      <a:pt x="104" y="35"/>
                      <a:pt x="104" y="35"/>
                      <a:pt x="104" y="35"/>
                    </a:cubicBezTo>
                    <a:cubicBezTo>
                      <a:pt x="104" y="35"/>
                      <a:pt x="104" y="35"/>
                      <a:pt x="104" y="35"/>
                    </a:cubicBezTo>
                    <a:cubicBezTo>
                      <a:pt x="104" y="35"/>
                      <a:pt x="104" y="35"/>
                      <a:pt x="104" y="35"/>
                    </a:cubicBezTo>
                    <a:cubicBezTo>
                      <a:pt x="104" y="35"/>
                      <a:pt x="104" y="35"/>
                      <a:pt x="104" y="35"/>
                    </a:cubicBezTo>
                    <a:cubicBezTo>
                      <a:pt x="105" y="35"/>
                      <a:pt x="105" y="35"/>
                      <a:pt x="105" y="35"/>
                    </a:cubicBezTo>
                    <a:cubicBezTo>
                      <a:pt x="105" y="35"/>
                      <a:pt x="105" y="35"/>
                      <a:pt x="105" y="35"/>
                    </a:cubicBezTo>
                    <a:close/>
                    <a:moveTo>
                      <a:pt x="104" y="36"/>
                    </a:moveTo>
                    <a:cubicBezTo>
                      <a:pt x="104" y="36"/>
                      <a:pt x="104" y="36"/>
                      <a:pt x="104" y="36"/>
                    </a:cubicBezTo>
                    <a:cubicBezTo>
                      <a:pt x="105" y="36"/>
                      <a:pt x="105" y="36"/>
                      <a:pt x="105" y="36"/>
                    </a:cubicBezTo>
                    <a:cubicBezTo>
                      <a:pt x="105" y="36"/>
                      <a:pt x="105" y="36"/>
                      <a:pt x="105" y="36"/>
                    </a:cubicBezTo>
                    <a:cubicBezTo>
                      <a:pt x="105" y="36"/>
                      <a:pt x="105" y="36"/>
                      <a:pt x="105" y="36"/>
                    </a:cubicBezTo>
                    <a:cubicBezTo>
                      <a:pt x="106" y="36"/>
                      <a:pt x="106" y="36"/>
                      <a:pt x="106" y="36"/>
                    </a:cubicBezTo>
                    <a:cubicBezTo>
                      <a:pt x="106" y="36"/>
                      <a:pt x="106" y="36"/>
                      <a:pt x="106" y="36"/>
                    </a:cubicBezTo>
                    <a:cubicBezTo>
                      <a:pt x="106" y="36"/>
                      <a:pt x="106" y="36"/>
                      <a:pt x="106" y="36"/>
                    </a:cubicBezTo>
                    <a:cubicBezTo>
                      <a:pt x="106" y="36"/>
                      <a:pt x="106" y="36"/>
                      <a:pt x="106" y="36"/>
                    </a:cubicBezTo>
                    <a:cubicBezTo>
                      <a:pt x="105" y="36"/>
                      <a:pt x="105" y="36"/>
                      <a:pt x="105" y="36"/>
                    </a:cubicBezTo>
                    <a:cubicBezTo>
                      <a:pt x="104" y="36"/>
                      <a:pt x="104" y="36"/>
                      <a:pt x="104" y="36"/>
                    </a:cubicBezTo>
                    <a:cubicBezTo>
                      <a:pt x="104" y="36"/>
                      <a:pt x="104" y="36"/>
                      <a:pt x="104" y="36"/>
                    </a:cubicBezTo>
                    <a:cubicBezTo>
                      <a:pt x="104" y="36"/>
                      <a:pt x="104" y="36"/>
                      <a:pt x="104" y="36"/>
                    </a:cubicBezTo>
                    <a:cubicBezTo>
                      <a:pt x="103" y="36"/>
                      <a:pt x="103" y="36"/>
                      <a:pt x="103" y="36"/>
                    </a:cubicBezTo>
                    <a:cubicBezTo>
                      <a:pt x="104" y="36"/>
                      <a:pt x="104" y="36"/>
                      <a:pt x="104" y="36"/>
                    </a:cubicBezTo>
                    <a:close/>
                    <a:moveTo>
                      <a:pt x="103" y="37"/>
                    </a:moveTo>
                    <a:cubicBezTo>
                      <a:pt x="104" y="37"/>
                      <a:pt x="104" y="37"/>
                      <a:pt x="104" y="37"/>
                    </a:cubicBezTo>
                    <a:cubicBezTo>
                      <a:pt x="104" y="37"/>
                      <a:pt x="104" y="37"/>
                      <a:pt x="104" y="37"/>
                    </a:cubicBezTo>
                    <a:cubicBezTo>
                      <a:pt x="104" y="36"/>
                      <a:pt x="104" y="36"/>
                      <a:pt x="104" y="36"/>
                    </a:cubicBezTo>
                    <a:cubicBezTo>
                      <a:pt x="105" y="36"/>
                      <a:pt x="105" y="36"/>
                      <a:pt x="105" y="36"/>
                    </a:cubicBezTo>
                    <a:cubicBezTo>
                      <a:pt x="106" y="36"/>
                      <a:pt x="106" y="36"/>
                      <a:pt x="106" y="36"/>
                    </a:cubicBezTo>
                    <a:cubicBezTo>
                      <a:pt x="106" y="36"/>
                      <a:pt x="106" y="36"/>
                      <a:pt x="106" y="36"/>
                    </a:cubicBezTo>
                    <a:cubicBezTo>
                      <a:pt x="106" y="36"/>
                      <a:pt x="106" y="36"/>
                      <a:pt x="106" y="36"/>
                    </a:cubicBezTo>
                    <a:cubicBezTo>
                      <a:pt x="106" y="36"/>
                      <a:pt x="106" y="36"/>
                      <a:pt x="106" y="36"/>
                    </a:cubicBezTo>
                    <a:cubicBezTo>
                      <a:pt x="106" y="37"/>
                      <a:pt x="106" y="37"/>
                      <a:pt x="106" y="37"/>
                    </a:cubicBezTo>
                    <a:cubicBezTo>
                      <a:pt x="105" y="37"/>
                      <a:pt x="105" y="37"/>
                      <a:pt x="105" y="37"/>
                    </a:cubicBezTo>
                    <a:cubicBezTo>
                      <a:pt x="105" y="37"/>
                      <a:pt x="105" y="37"/>
                      <a:pt x="105" y="37"/>
                    </a:cubicBezTo>
                    <a:cubicBezTo>
                      <a:pt x="105" y="37"/>
                      <a:pt x="105" y="37"/>
                      <a:pt x="105" y="37"/>
                    </a:cubicBezTo>
                    <a:cubicBezTo>
                      <a:pt x="104" y="37"/>
                      <a:pt x="104" y="37"/>
                      <a:pt x="104" y="37"/>
                    </a:cubicBezTo>
                    <a:cubicBezTo>
                      <a:pt x="104" y="37"/>
                      <a:pt x="104" y="37"/>
                      <a:pt x="104" y="37"/>
                    </a:cubicBezTo>
                    <a:cubicBezTo>
                      <a:pt x="104" y="37"/>
                      <a:pt x="104" y="37"/>
                      <a:pt x="104" y="37"/>
                    </a:cubicBezTo>
                    <a:cubicBezTo>
                      <a:pt x="103" y="37"/>
                      <a:pt x="103" y="37"/>
                      <a:pt x="103" y="37"/>
                    </a:cubicBezTo>
                    <a:cubicBezTo>
                      <a:pt x="103" y="37"/>
                      <a:pt x="103" y="37"/>
                      <a:pt x="103" y="37"/>
                    </a:cubicBezTo>
                    <a:cubicBezTo>
                      <a:pt x="103" y="37"/>
                      <a:pt x="103" y="37"/>
                      <a:pt x="103" y="37"/>
                    </a:cubicBezTo>
                    <a:close/>
                    <a:moveTo>
                      <a:pt x="94" y="24"/>
                    </a:moveTo>
                    <a:cubicBezTo>
                      <a:pt x="93" y="24"/>
                      <a:pt x="93" y="24"/>
                      <a:pt x="93" y="24"/>
                    </a:cubicBezTo>
                    <a:cubicBezTo>
                      <a:pt x="93" y="24"/>
                      <a:pt x="93" y="24"/>
                      <a:pt x="93" y="24"/>
                    </a:cubicBezTo>
                    <a:cubicBezTo>
                      <a:pt x="94" y="24"/>
                      <a:pt x="94" y="24"/>
                      <a:pt x="94" y="24"/>
                    </a:cubicBezTo>
                    <a:cubicBezTo>
                      <a:pt x="94" y="24"/>
                      <a:pt x="94" y="24"/>
                      <a:pt x="94" y="24"/>
                    </a:cubicBezTo>
                    <a:cubicBezTo>
                      <a:pt x="94" y="24"/>
                      <a:pt x="94" y="24"/>
                      <a:pt x="94" y="24"/>
                    </a:cubicBezTo>
                    <a:close/>
                    <a:moveTo>
                      <a:pt x="91" y="26"/>
                    </a:moveTo>
                    <a:cubicBezTo>
                      <a:pt x="91" y="25"/>
                      <a:pt x="91" y="25"/>
                      <a:pt x="91" y="25"/>
                    </a:cubicBezTo>
                    <a:cubicBezTo>
                      <a:pt x="91" y="25"/>
                      <a:pt x="91" y="25"/>
                      <a:pt x="91" y="25"/>
                    </a:cubicBezTo>
                    <a:cubicBezTo>
                      <a:pt x="92" y="26"/>
                      <a:pt x="92" y="26"/>
                      <a:pt x="92" y="26"/>
                    </a:cubicBezTo>
                    <a:cubicBezTo>
                      <a:pt x="92" y="26"/>
                      <a:pt x="92" y="26"/>
                      <a:pt x="92" y="26"/>
                    </a:cubicBezTo>
                    <a:cubicBezTo>
                      <a:pt x="92" y="26"/>
                      <a:pt x="92" y="26"/>
                      <a:pt x="92" y="26"/>
                    </a:cubicBezTo>
                    <a:cubicBezTo>
                      <a:pt x="93" y="26"/>
                      <a:pt x="93" y="26"/>
                      <a:pt x="93" y="26"/>
                    </a:cubicBezTo>
                    <a:cubicBezTo>
                      <a:pt x="93" y="26"/>
                      <a:pt x="93" y="26"/>
                      <a:pt x="93" y="26"/>
                    </a:cubicBezTo>
                    <a:cubicBezTo>
                      <a:pt x="92" y="26"/>
                      <a:pt x="92" y="26"/>
                      <a:pt x="92" y="26"/>
                    </a:cubicBezTo>
                    <a:cubicBezTo>
                      <a:pt x="92" y="27"/>
                      <a:pt x="92" y="27"/>
                      <a:pt x="92" y="27"/>
                    </a:cubicBezTo>
                    <a:cubicBezTo>
                      <a:pt x="92" y="27"/>
                      <a:pt x="92" y="27"/>
                      <a:pt x="92" y="27"/>
                    </a:cubicBezTo>
                    <a:cubicBezTo>
                      <a:pt x="91" y="26"/>
                      <a:pt x="91" y="26"/>
                      <a:pt x="91" y="26"/>
                    </a:cubicBezTo>
                    <a:cubicBezTo>
                      <a:pt x="91" y="26"/>
                      <a:pt x="91" y="26"/>
                      <a:pt x="91" y="26"/>
                    </a:cubicBezTo>
                    <a:cubicBezTo>
                      <a:pt x="91" y="26"/>
                      <a:pt x="91" y="26"/>
                      <a:pt x="91" y="26"/>
                    </a:cubicBezTo>
                    <a:cubicBezTo>
                      <a:pt x="91" y="26"/>
                      <a:pt x="91" y="26"/>
                      <a:pt x="91" y="26"/>
                    </a:cubicBezTo>
                    <a:cubicBezTo>
                      <a:pt x="91" y="26"/>
                      <a:pt x="91" y="26"/>
                      <a:pt x="91" y="26"/>
                    </a:cubicBezTo>
                    <a:close/>
                    <a:moveTo>
                      <a:pt x="76" y="26"/>
                    </a:moveTo>
                    <a:cubicBezTo>
                      <a:pt x="76" y="26"/>
                      <a:pt x="76" y="26"/>
                      <a:pt x="76" y="26"/>
                    </a:cubicBezTo>
                    <a:cubicBezTo>
                      <a:pt x="76" y="26"/>
                      <a:pt x="76" y="26"/>
                      <a:pt x="76" y="26"/>
                    </a:cubicBezTo>
                    <a:cubicBezTo>
                      <a:pt x="76" y="26"/>
                      <a:pt x="76" y="26"/>
                      <a:pt x="76" y="26"/>
                    </a:cubicBezTo>
                    <a:cubicBezTo>
                      <a:pt x="76" y="26"/>
                      <a:pt x="76" y="26"/>
                      <a:pt x="76" y="26"/>
                    </a:cubicBezTo>
                    <a:cubicBezTo>
                      <a:pt x="76" y="26"/>
                      <a:pt x="76" y="26"/>
                      <a:pt x="76" y="26"/>
                    </a:cubicBezTo>
                    <a:cubicBezTo>
                      <a:pt x="76" y="26"/>
                      <a:pt x="76" y="26"/>
                      <a:pt x="76" y="26"/>
                    </a:cubicBezTo>
                    <a:close/>
                    <a:moveTo>
                      <a:pt x="78" y="28"/>
                    </a:moveTo>
                    <a:cubicBezTo>
                      <a:pt x="78" y="28"/>
                      <a:pt x="78" y="28"/>
                      <a:pt x="78" y="28"/>
                    </a:cubicBezTo>
                    <a:cubicBezTo>
                      <a:pt x="78" y="28"/>
                      <a:pt x="78" y="28"/>
                      <a:pt x="78" y="28"/>
                    </a:cubicBezTo>
                    <a:cubicBezTo>
                      <a:pt x="78" y="29"/>
                      <a:pt x="78" y="29"/>
                      <a:pt x="78" y="29"/>
                    </a:cubicBezTo>
                    <a:cubicBezTo>
                      <a:pt x="78" y="29"/>
                      <a:pt x="78" y="28"/>
                      <a:pt x="78" y="28"/>
                    </a:cubicBezTo>
                    <a:close/>
                    <a:moveTo>
                      <a:pt x="78" y="28"/>
                    </a:moveTo>
                    <a:cubicBezTo>
                      <a:pt x="79" y="28"/>
                      <a:pt x="79" y="28"/>
                      <a:pt x="79" y="28"/>
                    </a:cubicBezTo>
                    <a:cubicBezTo>
                      <a:pt x="79" y="27"/>
                      <a:pt x="79" y="27"/>
                      <a:pt x="79" y="27"/>
                    </a:cubicBezTo>
                    <a:cubicBezTo>
                      <a:pt x="79" y="27"/>
                      <a:pt x="79" y="27"/>
                      <a:pt x="79" y="27"/>
                    </a:cubicBezTo>
                    <a:cubicBezTo>
                      <a:pt x="79" y="27"/>
                      <a:pt x="79" y="27"/>
                      <a:pt x="79" y="27"/>
                    </a:cubicBezTo>
                    <a:cubicBezTo>
                      <a:pt x="79" y="27"/>
                      <a:pt x="79" y="27"/>
                      <a:pt x="79" y="27"/>
                    </a:cubicBezTo>
                    <a:cubicBezTo>
                      <a:pt x="80" y="26"/>
                      <a:pt x="80" y="26"/>
                      <a:pt x="80" y="26"/>
                    </a:cubicBezTo>
                    <a:cubicBezTo>
                      <a:pt x="80" y="26"/>
                      <a:pt x="80" y="26"/>
                      <a:pt x="80" y="26"/>
                    </a:cubicBezTo>
                    <a:cubicBezTo>
                      <a:pt x="80" y="27"/>
                      <a:pt x="80" y="27"/>
                      <a:pt x="80" y="27"/>
                    </a:cubicBezTo>
                    <a:cubicBezTo>
                      <a:pt x="79" y="27"/>
                      <a:pt x="79" y="27"/>
                      <a:pt x="79" y="27"/>
                    </a:cubicBezTo>
                    <a:cubicBezTo>
                      <a:pt x="79" y="28"/>
                      <a:pt x="79" y="28"/>
                      <a:pt x="79" y="28"/>
                    </a:cubicBezTo>
                    <a:cubicBezTo>
                      <a:pt x="79" y="28"/>
                      <a:pt x="79" y="28"/>
                      <a:pt x="79" y="28"/>
                    </a:cubicBezTo>
                    <a:cubicBezTo>
                      <a:pt x="79" y="28"/>
                      <a:pt x="79" y="28"/>
                      <a:pt x="79" y="28"/>
                    </a:cubicBezTo>
                    <a:cubicBezTo>
                      <a:pt x="79" y="28"/>
                      <a:pt x="79" y="28"/>
                      <a:pt x="79" y="28"/>
                    </a:cubicBezTo>
                    <a:cubicBezTo>
                      <a:pt x="79" y="29"/>
                      <a:pt x="79" y="29"/>
                      <a:pt x="79" y="29"/>
                    </a:cubicBezTo>
                    <a:cubicBezTo>
                      <a:pt x="79" y="28"/>
                      <a:pt x="79" y="28"/>
                      <a:pt x="79" y="28"/>
                    </a:cubicBezTo>
                    <a:cubicBezTo>
                      <a:pt x="80" y="28"/>
                      <a:pt x="80" y="28"/>
                      <a:pt x="80" y="28"/>
                    </a:cubicBezTo>
                    <a:cubicBezTo>
                      <a:pt x="80" y="29"/>
                      <a:pt x="80" y="29"/>
                      <a:pt x="80" y="29"/>
                    </a:cubicBezTo>
                    <a:cubicBezTo>
                      <a:pt x="80" y="29"/>
                      <a:pt x="80" y="29"/>
                      <a:pt x="80" y="29"/>
                    </a:cubicBezTo>
                    <a:cubicBezTo>
                      <a:pt x="80" y="28"/>
                      <a:pt x="80" y="28"/>
                      <a:pt x="80" y="28"/>
                    </a:cubicBezTo>
                    <a:cubicBezTo>
                      <a:pt x="81" y="28"/>
                      <a:pt x="81" y="28"/>
                      <a:pt x="81" y="28"/>
                    </a:cubicBezTo>
                    <a:cubicBezTo>
                      <a:pt x="81" y="28"/>
                      <a:pt x="81" y="28"/>
                      <a:pt x="81" y="28"/>
                    </a:cubicBezTo>
                    <a:cubicBezTo>
                      <a:pt x="81" y="28"/>
                      <a:pt x="81" y="28"/>
                      <a:pt x="81" y="28"/>
                    </a:cubicBezTo>
                    <a:cubicBezTo>
                      <a:pt x="81" y="27"/>
                      <a:pt x="81" y="27"/>
                      <a:pt x="81" y="27"/>
                    </a:cubicBezTo>
                    <a:cubicBezTo>
                      <a:pt x="81" y="27"/>
                      <a:pt x="81" y="27"/>
                      <a:pt x="81" y="27"/>
                    </a:cubicBezTo>
                    <a:cubicBezTo>
                      <a:pt x="82" y="27"/>
                      <a:pt x="82" y="27"/>
                      <a:pt x="82" y="27"/>
                    </a:cubicBezTo>
                    <a:cubicBezTo>
                      <a:pt x="82" y="26"/>
                      <a:pt x="82" y="26"/>
                      <a:pt x="82" y="26"/>
                    </a:cubicBezTo>
                    <a:cubicBezTo>
                      <a:pt x="82" y="26"/>
                      <a:pt x="82" y="26"/>
                      <a:pt x="82" y="26"/>
                    </a:cubicBezTo>
                    <a:cubicBezTo>
                      <a:pt x="82" y="26"/>
                      <a:pt x="82" y="26"/>
                      <a:pt x="82" y="26"/>
                    </a:cubicBezTo>
                    <a:cubicBezTo>
                      <a:pt x="82" y="27"/>
                      <a:pt x="82" y="27"/>
                      <a:pt x="82" y="27"/>
                    </a:cubicBezTo>
                    <a:cubicBezTo>
                      <a:pt x="82" y="27"/>
                      <a:pt x="82" y="27"/>
                      <a:pt x="82" y="27"/>
                    </a:cubicBezTo>
                    <a:cubicBezTo>
                      <a:pt x="82" y="27"/>
                      <a:pt x="82" y="27"/>
                      <a:pt x="82" y="27"/>
                    </a:cubicBezTo>
                    <a:cubicBezTo>
                      <a:pt x="82" y="28"/>
                      <a:pt x="82" y="28"/>
                      <a:pt x="82" y="28"/>
                    </a:cubicBezTo>
                    <a:cubicBezTo>
                      <a:pt x="82" y="28"/>
                      <a:pt x="82" y="28"/>
                      <a:pt x="82" y="28"/>
                    </a:cubicBezTo>
                    <a:cubicBezTo>
                      <a:pt x="83" y="27"/>
                      <a:pt x="83" y="27"/>
                      <a:pt x="83" y="27"/>
                    </a:cubicBezTo>
                    <a:cubicBezTo>
                      <a:pt x="83" y="27"/>
                      <a:pt x="83" y="27"/>
                      <a:pt x="83" y="27"/>
                    </a:cubicBezTo>
                    <a:cubicBezTo>
                      <a:pt x="83" y="27"/>
                      <a:pt x="83" y="27"/>
                      <a:pt x="83" y="27"/>
                    </a:cubicBezTo>
                    <a:cubicBezTo>
                      <a:pt x="83" y="27"/>
                      <a:pt x="83" y="27"/>
                      <a:pt x="83" y="27"/>
                    </a:cubicBezTo>
                    <a:cubicBezTo>
                      <a:pt x="83" y="26"/>
                      <a:pt x="83" y="26"/>
                      <a:pt x="83" y="26"/>
                    </a:cubicBezTo>
                    <a:cubicBezTo>
                      <a:pt x="84" y="26"/>
                      <a:pt x="84" y="26"/>
                      <a:pt x="84" y="26"/>
                    </a:cubicBezTo>
                    <a:cubicBezTo>
                      <a:pt x="83" y="25"/>
                      <a:pt x="83" y="25"/>
                      <a:pt x="83" y="25"/>
                    </a:cubicBezTo>
                    <a:cubicBezTo>
                      <a:pt x="84" y="25"/>
                      <a:pt x="84" y="25"/>
                      <a:pt x="84" y="25"/>
                    </a:cubicBezTo>
                    <a:cubicBezTo>
                      <a:pt x="84" y="25"/>
                      <a:pt x="84" y="25"/>
                      <a:pt x="84" y="25"/>
                    </a:cubicBezTo>
                    <a:cubicBezTo>
                      <a:pt x="85" y="25"/>
                      <a:pt x="85" y="25"/>
                      <a:pt x="85" y="25"/>
                    </a:cubicBezTo>
                    <a:cubicBezTo>
                      <a:pt x="85" y="24"/>
                      <a:pt x="85" y="24"/>
                      <a:pt x="85" y="24"/>
                    </a:cubicBezTo>
                    <a:cubicBezTo>
                      <a:pt x="85" y="24"/>
                      <a:pt x="85" y="24"/>
                      <a:pt x="85" y="24"/>
                    </a:cubicBezTo>
                    <a:cubicBezTo>
                      <a:pt x="85" y="24"/>
                      <a:pt x="85" y="24"/>
                      <a:pt x="85" y="24"/>
                    </a:cubicBezTo>
                    <a:cubicBezTo>
                      <a:pt x="85" y="24"/>
                      <a:pt x="85" y="24"/>
                      <a:pt x="85" y="24"/>
                    </a:cubicBezTo>
                    <a:cubicBezTo>
                      <a:pt x="86" y="24"/>
                      <a:pt x="86" y="24"/>
                      <a:pt x="86" y="24"/>
                    </a:cubicBezTo>
                    <a:cubicBezTo>
                      <a:pt x="86" y="24"/>
                      <a:pt x="86" y="24"/>
                      <a:pt x="86" y="24"/>
                    </a:cubicBezTo>
                    <a:cubicBezTo>
                      <a:pt x="86" y="24"/>
                      <a:pt x="86" y="24"/>
                      <a:pt x="86" y="24"/>
                    </a:cubicBezTo>
                    <a:cubicBezTo>
                      <a:pt x="86" y="24"/>
                      <a:pt x="86" y="24"/>
                      <a:pt x="86" y="24"/>
                    </a:cubicBezTo>
                    <a:cubicBezTo>
                      <a:pt x="86" y="25"/>
                      <a:pt x="86" y="25"/>
                      <a:pt x="86" y="25"/>
                    </a:cubicBezTo>
                    <a:cubicBezTo>
                      <a:pt x="85" y="25"/>
                      <a:pt x="85" y="25"/>
                      <a:pt x="85" y="25"/>
                    </a:cubicBezTo>
                    <a:cubicBezTo>
                      <a:pt x="85" y="26"/>
                      <a:pt x="85" y="26"/>
                      <a:pt x="85" y="26"/>
                    </a:cubicBezTo>
                    <a:cubicBezTo>
                      <a:pt x="85" y="26"/>
                      <a:pt x="85" y="26"/>
                      <a:pt x="85" y="26"/>
                    </a:cubicBezTo>
                    <a:cubicBezTo>
                      <a:pt x="85" y="26"/>
                      <a:pt x="85" y="26"/>
                      <a:pt x="85" y="26"/>
                    </a:cubicBezTo>
                    <a:cubicBezTo>
                      <a:pt x="84" y="27"/>
                      <a:pt x="84" y="27"/>
                      <a:pt x="84" y="27"/>
                    </a:cubicBezTo>
                    <a:cubicBezTo>
                      <a:pt x="84" y="27"/>
                      <a:pt x="84" y="27"/>
                      <a:pt x="84" y="27"/>
                    </a:cubicBezTo>
                    <a:cubicBezTo>
                      <a:pt x="84" y="28"/>
                      <a:pt x="84" y="28"/>
                      <a:pt x="84" y="28"/>
                    </a:cubicBezTo>
                    <a:cubicBezTo>
                      <a:pt x="84" y="28"/>
                      <a:pt x="84" y="28"/>
                      <a:pt x="84" y="28"/>
                    </a:cubicBezTo>
                    <a:cubicBezTo>
                      <a:pt x="85" y="28"/>
                      <a:pt x="85" y="28"/>
                      <a:pt x="85" y="28"/>
                    </a:cubicBezTo>
                    <a:cubicBezTo>
                      <a:pt x="85" y="28"/>
                      <a:pt x="85" y="28"/>
                      <a:pt x="85" y="28"/>
                    </a:cubicBezTo>
                    <a:cubicBezTo>
                      <a:pt x="85" y="28"/>
                      <a:pt x="85" y="28"/>
                      <a:pt x="85" y="28"/>
                    </a:cubicBezTo>
                    <a:cubicBezTo>
                      <a:pt x="86" y="28"/>
                      <a:pt x="86" y="28"/>
                      <a:pt x="86" y="28"/>
                    </a:cubicBezTo>
                    <a:cubicBezTo>
                      <a:pt x="86" y="27"/>
                      <a:pt x="86" y="27"/>
                      <a:pt x="86" y="27"/>
                    </a:cubicBezTo>
                    <a:cubicBezTo>
                      <a:pt x="86" y="27"/>
                      <a:pt x="86" y="27"/>
                      <a:pt x="86" y="27"/>
                    </a:cubicBezTo>
                    <a:cubicBezTo>
                      <a:pt x="86" y="27"/>
                      <a:pt x="86" y="27"/>
                      <a:pt x="86" y="27"/>
                    </a:cubicBezTo>
                    <a:cubicBezTo>
                      <a:pt x="86" y="26"/>
                      <a:pt x="86" y="26"/>
                      <a:pt x="86" y="26"/>
                    </a:cubicBezTo>
                    <a:cubicBezTo>
                      <a:pt x="87" y="26"/>
                      <a:pt x="87" y="26"/>
                      <a:pt x="87" y="26"/>
                    </a:cubicBezTo>
                    <a:cubicBezTo>
                      <a:pt x="87" y="26"/>
                      <a:pt x="87" y="26"/>
                      <a:pt x="87" y="26"/>
                    </a:cubicBezTo>
                    <a:cubicBezTo>
                      <a:pt x="87" y="26"/>
                      <a:pt x="87" y="26"/>
                      <a:pt x="87" y="26"/>
                    </a:cubicBezTo>
                    <a:cubicBezTo>
                      <a:pt x="87" y="26"/>
                      <a:pt x="87" y="26"/>
                      <a:pt x="87" y="26"/>
                    </a:cubicBezTo>
                    <a:cubicBezTo>
                      <a:pt x="88" y="26"/>
                      <a:pt x="88" y="26"/>
                      <a:pt x="88" y="26"/>
                    </a:cubicBezTo>
                    <a:cubicBezTo>
                      <a:pt x="88" y="26"/>
                      <a:pt x="88" y="26"/>
                      <a:pt x="88" y="26"/>
                    </a:cubicBezTo>
                    <a:cubicBezTo>
                      <a:pt x="89" y="26"/>
                      <a:pt x="89" y="26"/>
                      <a:pt x="89" y="26"/>
                    </a:cubicBezTo>
                    <a:cubicBezTo>
                      <a:pt x="89" y="25"/>
                      <a:pt x="89" y="25"/>
                      <a:pt x="89" y="25"/>
                    </a:cubicBezTo>
                    <a:cubicBezTo>
                      <a:pt x="89" y="24"/>
                      <a:pt x="89" y="24"/>
                      <a:pt x="89" y="24"/>
                    </a:cubicBezTo>
                    <a:cubicBezTo>
                      <a:pt x="89" y="24"/>
                      <a:pt x="89" y="24"/>
                      <a:pt x="89" y="24"/>
                    </a:cubicBezTo>
                    <a:cubicBezTo>
                      <a:pt x="89" y="24"/>
                      <a:pt x="89" y="24"/>
                      <a:pt x="89" y="24"/>
                    </a:cubicBezTo>
                    <a:cubicBezTo>
                      <a:pt x="90" y="24"/>
                      <a:pt x="90" y="24"/>
                      <a:pt x="90" y="24"/>
                    </a:cubicBezTo>
                    <a:cubicBezTo>
                      <a:pt x="90" y="24"/>
                      <a:pt x="90" y="24"/>
                      <a:pt x="90" y="24"/>
                    </a:cubicBezTo>
                    <a:cubicBezTo>
                      <a:pt x="90" y="24"/>
                      <a:pt x="90" y="24"/>
                      <a:pt x="90" y="24"/>
                    </a:cubicBezTo>
                    <a:cubicBezTo>
                      <a:pt x="90" y="24"/>
                      <a:pt x="90" y="24"/>
                      <a:pt x="90" y="24"/>
                    </a:cubicBezTo>
                    <a:cubicBezTo>
                      <a:pt x="90" y="23"/>
                      <a:pt x="90" y="23"/>
                      <a:pt x="90" y="23"/>
                    </a:cubicBezTo>
                    <a:cubicBezTo>
                      <a:pt x="90" y="23"/>
                      <a:pt x="90" y="23"/>
                      <a:pt x="90" y="23"/>
                    </a:cubicBezTo>
                    <a:cubicBezTo>
                      <a:pt x="90" y="23"/>
                      <a:pt x="90" y="23"/>
                      <a:pt x="90" y="23"/>
                    </a:cubicBezTo>
                    <a:cubicBezTo>
                      <a:pt x="91" y="23"/>
                      <a:pt x="91" y="23"/>
                      <a:pt x="91" y="23"/>
                    </a:cubicBezTo>
                    <a:cubicBezTo>
                      <a:pt x="91" y="22"/>
                      <a:pt x="91" y="22"/>
                      <a:pt x="91" y="22"/>
                    </a:cubicBezTo>
                    <a:cubicBezTo>
                      <a:pt x="91" y="23"/>
                      <a:pt x="91" y="23"/>
                      <a:pt x="91" y="23"/>
                    </a:cubicBezTo>
                    <a:cubicBezTo>
                      <a:pt x="91" y="23"/>
                      <a:pt x="91" y="23"/>
                      <a:pt x="91" y="23"/>
                    </a:cubicBezTo>
                    <a:cubicBezTo>
                      <a:pt x="92" y="22"/>
                      <a:pt x="92" y="22"/>
                      <a:pt x="92" y="22"/>
                    </a:cubicBezTo>
                    <a:cubicBezTo>
                      <a:pt x="92" y="22"/>
                      <a:pt x="92" y="22"/>
                      <a:pt x="92" y="22"/>
                    </a:cubicBezTo>
                    <a:cubicBezTo>
                      <a:pt x="92" y="21"/>
                      <a:pt x="92" y="21"/>
                      <a:pt x="92" y="21"/>
                    </a:cubicBezTo>
                    <a:cubicBezTo>
                      <a:pt x="92" y="21"/>
                      <a:pt x="92" y="21"/>
                      <a:pt x="92" y="21"/>
                    </a:cubicBezTo>
                    <a:cubicBezTo>
                      <a:pt x="92" y="21"/>
                      <a:pt x="92" y="21"/>
                      <a:pt x="92" y="21"/>
                    </a:cubicBezTo>
                    <a:cubicBezTo>
                      <a:pt x="92" y="20"/>
                      <a:pt x="92" y="20"/>
                      <a:pt x="92" y="20"/>
                    </a:cubicBezTo>
                    <a:cubicBezTo>
                      <a:pt x="91" y="20"/>
                      <a:pt x="91" y="20"/>
                      <a:pt x="91" y="20"/>
                    </a:cubicBezTo>
                    <a:cubicBezTo>
                      <a:pt x="91" y="20"/>
                      <a:pt x="91" y="20"/>
                      <a:pt x="91" y="20"/>
                    </a:cubicBezTo>
                    <a:cubicBezTo>
                      <a:pt x="91" y="20"/>
                      <a:pt x="91" y="20"/>
                      <a:pt x="91" y="20"/>
                    </a:cubicBezTo>
                    <a:cubicBezTo>
                      <a:pt x="91" y="21"/>
                      <a:pt x="91" y="21"/>
                      <a:pt x="91" y="21"/>
                    </a:cubicBezTo>
                    <a:cubicBezTo>
                      <a:pt x="91" y="21"/>
                      <a:pt x="91" y="21"/>
                      <a:pt x="91" y="21"/>
                    </a:cubicBezTo>
                    <a:cubicBezTo>
                      <a:pt x="91" y="21"/>
                      <a:pt x="91" y="21"/>
                      <a:pt x="91" y="21"/>
                    </a:cubicBezTo>
                    <a:cubicBezTo>
                      <a:pt x="90" y="21"/>
                      <a:pt x="90" y="21"/>
                      <a:pt x="90" y="21"/>
                    </a:cubicBezTo>
                    <a:cubicBezTo>
                      <a:pt x="90" y="21"/>
                      <a:pt x="90" y="21"/>
                      <a:pt x="90" y="21"/>
                    </a:cubicBezTo>
                    <a:cubicBezTo>
                      <a:pt x="90" y="21"/>
                      <a:pt x="90" y="21"/>
                      <a:pt x="90" y="21"/>
                    </a:cubicBezTo>
                    <a:cubicBezTo>
                      <a:pt x="90" y="21"/>
                      <a:pt x="90" y="21"/>
                      <a:pt x="90" y="21"/>
                    </a:cubicBezTo>
                    <a:cubicBezTo>
                      <a:pt x="90" y="22"/>
                      <a:pt x="90" y="22"/>
                      <a:pt x="90" y="22"/>
                    </a:cubicBezTo>
                    <a:cubicBezTo>
                      <a:pt x="90" y="21"/>
                      <a:pt x="90" y="21"/>
                      <a:pt x="90" y="21"/>
                    </a:cubicBezTo>
                    <a:cubicBezTo>
                      <a:pt x="90" y="21"/>
                      <a:pt x="90" y="21"/>
                      <a:pt x="90" y="21"/>
                    </a:cubicBezTo>
                    <a:cubicBezTo>
                      <a:pt x="89" y="20"/>
                      <a:pt x="89" y="20"/>
                      <a:pt x="89" y="20"/>
                    </a:cubicBezTo>
                    <a:cubicBezTo>
                      <a:pt x="89" y="20"/>
                      <a:pt x="89" y="20"/>
                      <a:pt x="89" y="20"/>
                    </a:cubicBezTo>
                    <a:cubicBezTo>
                      <a:pt x="89" y="20"/>
                      <a:pt x="89" y="20"/>
                      <a:pt x="89" y="20"/>
                    </a:cubicBezTo>
                    <a:cubicBezTo>
                      <a:pt x="88" y="20"/>
                      <a:pt x="88" y="20"/>
                      <a:pt x="88" y="20"/>
                    </a:cubicBezTo>
                    <a:cubicBezTo>
                      <a:pt x="88" y="20"/>
                      <a:pt x="88" y="20"/>
                      <a:pt x="88" y="20"/>
                    </a:cubicBezTo>
                    <a:cubicBezTo>
                      <a:pt x="88" y="20"/>
                      <a:pt x="88" y="20"/>
                      <a:pt x="88" y="20"/>
                    </a:cubicBezTo>
                    <a:cubicBezTo>
                      <a:pt x="87" y="20"/>
                      <a:pt x="87" y="20"/>
                      <a:pt x="87" y="20"/>
                    </a:cubicBezTo>
                    <a:cubicBezTo>
                      <a:pt x="86" y="20"/>
                      <a:pt x="86" y="20"/>
                      <a:pt x="86" y="20"/>
                    </a:cubicBezTo>
                    <a:cubicBezTo>
                      <a:pt x="86" y="21"/>
                      <a:pt x="86" y="21"/>
                      <a:pt x="86" y="21"/>
                    </a:cubicBezTo>
                    <a:cubicBezTo>
                      <a:pt x="86" y="21"/>
                      <a:pt x="86" y="21"/>
                      <a:pt x="86" y="21"/>
                    </a:cubicBezTo>
                    <a:cubicBezTo>
                      <a:pt x="86" y="21"/>
                      <a:pt x="86" y="21"/>
                      <a:pt x="86" y="21"/>
                    </a:cubicBezTo>
                    <a:cubicBezTo>
                      <a:pt x="85" y="21"/>
                      <a:pt x="85" y="21"/>
                      <a:pt x="85" y="21"/>
                    </a:cubicBezTo>
                    <a:cubicBezTo>
                      <a:pt x="84" y="22"/>
                      <a:pt x="84" y="22"/>
                      <a:pt x="84" y="22"/>
                    </a:cubicBezTo>
                    <a:cubicBezTo>
                      <a:pt x="84" y="22"/>
                      <a:pt x="84" y="22"/>
                      <a:pt x="84" y="22"/>
                    </a:cubicBezTo>
                    <a:cubicBezTo>
                      <a:pt x="84" y="22"/>
                      <a:pt x="84" y="22"/>
                      <a:pt x="84" y="22"/>
                    </a:cubicBezTo>
                    <a:cubicBezTo>
                      <a:pt x="83" y="22"/>
                      <a:pt x="83" y="22"/>
                      <a:pt x="83" y="22"/>
                    </a:cubicBezTo>
                    <a:cubicBezTo>
                      <a:pt x="83" y="22"/>
                      <a:pt x="83" y="22"/>
                      <a:pt x="83" y="22"/>
                    </a:cubicBezTo>
                    <a:cubicBezTo>
                      <a:pt x="83" y="23"/>
                      <a:pt x="83" y="23"/>
                      <a:pt x="83" y="23"/>
                    </a:cubicBezTo>
                    <a:cubicBezTo>
                      <a:pt x="83" y="23"/>
                      <a:pt x="83" y="23"/>
                      <a:pt x="83" y="23"/>
                    </a:cubicBezTo>
                    <a:cubicBezTo>
                      <a:pt x="82" y="23"/>
                      <a:pt x="82" y="23"/>
                      <a:pt x="82" y="23"/>
                    </a:cubicBezTo>
                    <a:cubicBezTo>
                      <a:pt x="82" y="23"/>
                      <a:pt x="82" y="23"/>
                      <a:pt x="82" y="23"/>
                    </a:cubicBezTo>
                    <a:cubicBezTo>
                      <a:pt x="81" y="23"/>
                      <a:pt x="81" y="23"/>
                      <a:pt x="81" y="23"/>
                    </a:cubicBezTo>
                    <a:cubicBezTo>
                      <a:pt x="81" y="23"/>
                      <a:pt x="81" y="23"/>
                      <a:pt x="81" y="23"/>
                    </a:cubicBezTo>
                    <a:cubicBezTo>
                      <a:pt x="81" y="23"/>
                      <a:pt x="81" y="23"/>
                      <a:pt x="81" y="23"/>
                    </a:cubicBezTo>
                    <a:cubicBezTo>
                      <a:pt x="80" y="24"/>
                      <a:pt x="80" y="24"/>
                      <a:pt x="80" y="24"/>
                    </a:cubicBezTo>
                    <a:cubicBezTo>
                      <a:pt x="80" y="24"/>
                      <a:pt x="80" y="24"/>
                      <a:pt x="80" y="24"/>
                    </a:cubicBezTo>
                    <a:cubicBezTo>
                      <a:pt x="79" y="24"/>
                      <a:pt x="79" y="24"/>
                      <a:pt x="79" y="24"/>
                    </a:cubicBezTo>
                    <a:cubicBezTo>
                      <a:pt x="79" y="24"/>
                      <a:pt x="79" y="24"/>
                      <a:pt x="79" y="24"/>
                    </a:cubicBezTo>
                    <a:cubicBezTo>
                      <a:pt x="78" y="24"/>
                      <a:pt x="78" y="24"/>
                      <a:pt x="78" y="24"/>
                    </a:cubicBezTo>
                    <a:cubicBezTo>
                      <a:pt x="77" y="25"/>
                      <a:pt x="77" y="25"/>
                      <a:pt x="77" y="25"/>
                    </a:cubicBezTo>
                    <a:cubicBezTo>
                      <a:pt x="77" y="25"/>
                      <a:pt x="77" y="25"/>
                      <a:pt x="77" y="25"/>
                    </a:cubicBezTo>
                    <a:cubicBezTo>
                      <a:pt x="76" y="25"/>
                      <a:pt x="76" y="25"/>
                      <a:pt x="76" y="25"/>
                    </a:cubicBezTo>
                    <a:cubicBezTo>
                      <a:pt x="76" y="26"/>
                      <a:pt x="76" y="26"/>
                      <a:pt x="76" y="26"/>
                    </a:cubicBezTo>
                    <a:cubicBezTo>
                      <a:pt x="77" y="26"/>
                      <a:pt x="77" y="26"/>
                      <a:pt x="77" y="26"/>
                    </a:cubicBezTo>
                    <a:cubicBezTo>
                      <a:pt x="77" y="26"/>
                      <a:pt x="77" y="26"/>
                      <a:pt x="77" y="26"/>
                    </a:cubicBezTo>
                    <a:cubicBezTo>
                      <a:pt x="76" y="26"/>
                      <a:pt x="76" y="26"/>
                      <a:pt x="76" y="26"/>
                    </a:cubicBezTo>
                    <a:cubicBezTo>
                      <a:pt x="76" y="26"/>
                      <a:pt x="76" y="26"/>
                      <a:pt x="76" y="26"/>
                    </a:cubicBezTo>
                    <a:cubicBezTo>
                      <a:pt x="77" y="26"/>
                      <a:pt x="77" y="26"/>
                      <a:pt x="77" y="26"/>
                    </a:cubicBezTo>
                    <a:cubicBezTo>
                      <a:pt x="77" y="26"/>
                      <a:pt x="77" y="26"/>
                      <a:pt x="77" y="26"/>
                    </a:cubicBezTo>
                    <a:cubicBezTo>
                      <a:pt x="76" y="27"/>
                      <a:pt x="76" y="27"/>
                      <a:pt x="76" y="27"/>
                    </a:cubicBezTo>
                    <a:cubicBezTo>
                      <a:pt x="76" y="27"/>
                      <a:pt x="76" y="27"/>
                      <a:pt x="76" y="27"/>
                    </a:cubicBezTo>
                    <a:cubicBezTo>
                      <a:pt x="76" y="27"/>
                      <a:pt x="76" y="27"/>
                      <a:pt x="76" y="27"/>
                    </a:cubicBezTo>
                    <a:cubicBezTo>
                      <a:pt x="77" y="27"/>
                      <a:pt x="77" y="27"/>
                      <a:pt x="77" y="27"/>
                    </a:cubicBezTo>
                    <a:cubicBezTo>
                      <a:pt x="77" y="27"/>
                      <a:pt x="77" y="27"/>
                      <a:pt x="77" y="27"/>
                    </a:cubicBezTo>
                    <a:cubicBezTo>
                      <a:pt x="77" y="26"/>
                      <a:pt x="77" y="26"/>
                      <a:pt x="77" y="26"/>
                    </a:cubicBezTo>
                    <a:cubicBezTo>
                      <a:pt x="78" y="27"/>
                      <a:pt x="78" y="27"/>
                      <a:pt x="78" y="27"/>
                    </a:cubicBezTo>
                    <a:cubicBezTo>
                      <a:pt x="78" y="27"/>
                      <a:pt x="78" y="27"/>
                      <a:pt x="78" y="27"/>
                    </a:cubicBezTo>
                    <a:cubicBezTo>
                      <a:pt x="78" y="28"/>
                      <a:pt x="78" y="28"/>
                      <a:pt x="78" y="28"/>
                    </a:cubicBezTo>
                    <a:cubicBezTo>
                      <a:pt x="78" y="28"/>
                      <a:pt x="78" y="28"/>
                      <a:pt x="78" y="28"/>
                    </a:cubicBezTo>
                    <a:close/>
                    <a:moveTo>
                      <a:pt x="118" y="51"/>
                    </a:moveTo>
                    <a:cubicBezTo>
                      <a:pt x="118" y="51"/>
                      <a:pt x="118" y="51"/>
                      <a:pt x="118" y="51"/>
                    </a:cubicBezTo>
                    <a:cubicBezTo>
                      <a:pt x="119" y="51"/>
                      <a:pt x="119" y="51"/>
                      <a:pt x="119" y="51"/>
                    </a:cubicBezTo>
                    <a:cubicBezTo>
                      <a:pt x="119" y="51"/>
                      <a:pt x="119" y="51"/>
                      <a:pt x="119" y="51"/>
                    </a:cubicBezTo>
                    <a:cubicBezTo>
                      <a:pt x="119" y="52"/>
                      <a:pt x="119" y="52"/>
                      <a:pt x="119" y="52"/>
                    </a:cubicBezTo>
                    <a:cubicBezTo>
                      <a:pt x="118" y="52"/>
                      <a:pt x="118" y="52"/>
                      <a:pt x="118" y="52"/>
                    </a:cubicBezTo>
                    <a:cubicBezTo>
                      <a:pt x="118" y="51"/>
                      <a:pt x="118" y="51"/>
                      <a:pt x="118" y="51"/>
                    </a:cubicBezTo>
                    <a:close/>
                    <a:moveTo>
                      <a:pt x="114" y="42"/>
                    </a:moveTo>
                    <a:cubicBezTo>
                      <a:pt x="113" y="42"/>
                      <a:pt x="113" y="42"/>
                      <a:pt x="113" y="42"/>
                    </a:cubicBezTo>
                    <a:cubicBezTo>
                      <a:pt x="113" y="42"/>
                      <a:pt x="113" y="42"/>
                      <a:pt x="113" y="42"/>
                    </a:cubicBezTo>
                    <a:cubicBezTo>
                      <a:pt x="113" y="42"/>
                      <a:pt x="113" y="42"/>
                      <a:pt x="113" y="42"/>
                    </a:cubicBezTo>
                    <a:cubicBezTo>
                      <a:pt x="113" y="42"/>
                      <a:pt x="113" y="42"/>
                      <a:pt x="113" y="42"/>
                    </a:cubicBezTo>
                    <a:cubicBezTo>
                      <a:pt x="113" y="42"/>
                      <a:pt x="113" y="42"/>
                      <a:pt x="113" y="42"/>
                    </a:cubicBezTo>
                    <a:cubicBezTo>
                      <a:pt x="113" y="42"/>
                      <a:pt x="113" y="42"/>
                      <a:pt x="113" y="42"/>
                    </a:cubicBezTo>
                    <a:cubicBezTo>
                      <a:pt x="113" y="42"/>
                      <a:pt x="113" y="42"/>
                      <a:pt x="113" y="42"/>
                    </a:cubicBezTo>
                    <a:cubicBezTo>
                      <a:pt x="113" y="43"/>
                      <a:pt x="113" y="43"/>
                      <a:pt x="113" y="43"/>
                    </a:cubicBezTo>
                    <a:cubicBezTo>
                      <a:pt x="113" y="43"/>
                      <a:pt x="113" y="43"/>
                      <a:pt x="113" y="43"/>
                    </a:cubicBezTo>
                    <a:cubicBezTo>
                      <a:pt x="113" y="43"/>
                      <a:pt x="113" y="43"/>
                      <a:pt x="113" y="43"/>
                    </a:cubicBezTo>
                    <a:cubicBezTo>
                      <a:pt x="113" y="43"/>
                      <a:pt x="113" y="43"/>
                      <a:pt x="113" y="43"/>
                    </a:cubicBezTo>
                    <a:cubicBezTo>
                      <a:pt x="112" y="43"/>
                      <a:pt x="112" y="43"/>
                      <a:pt x="112" y="43"/>
                    </a:cubicBezTo>
                    <a:cubicBezTo>
                      <a:pt x="112" y="43"/>
                      <a:pt x="112" y="43"/>
                      <a:pt x="112" y="43"/>
                    </a:cubicBezTo>
                    <a:cubicBezTo>
                      <a:pt x="112" y="43"/>
                      <a:pt x="112" y="43"/>
                      <a:pt x="112" y="43"/>
                    </a:cubicBezTo>
                    <a:cubicBezTo>
                      <a:pt x="111" y="44"/>
                      <a:pt x="111" y="44"/>
                      <a:pt x="111" y="44"/>
                    </a:cubicBezTo>
                    <a:cubicBezTo>
                      <a:pt x="111" y="44"/>
                      <a:pt x="111" y="44"/>
                      <a:pt x="111" y="44"/>
                    </a:cubicBezTo>
                    <a:cubicBezTo>
                      <a:pt x="111" y="44"/>
                      <a:pt x="111" y="44"/>
                      <a:pt x="111" y="44"/>
                    </a:cubicBezTo>
                    <a:cubicBezTo>
                      <a:pt x="112" y="44"/>
                      <a:pt x="112" y="44"/>
                      <a:pt x="112" y="44"/>
                    </a:cubicBezTo>
                    <a:cubicBezTo>
                      <a:pt x="111" y="44"/>
                      <a:pt x="111" y="44"/>
                      <a:pt x="111" y="44"/>
                    </a:cubicBezTo>
                    <a:cubicBezTo>
                      <a:pt x="111" y="45"/>
                      <a:pt x="111" y="45"/>
                      <a:pt x="111" y="45"/>
                    </a:cubicBezTo>
                    <a:cubicBezTo>
                      <a:pt x="112" y="45"/>
                      <a:pt x="112" y="45"/>
                      <a:pt x="112" y="45"/>
                    </a:cubicBezTo>
                    <a:cubicBezTo>
                      <a:pt x="112" y="44"/>
                      <a:pt x="112" y="44"/>
                      <a:pt x="112" y="44"/>
                    </a:cubicBezTo>
                    <a:cubicBezTo>
                      <a:pt x="112" y="44"/>
                      <a:pt x="112" y="44"/>
                      <a:pt x="112" y="44"/>
                    </a:cubicBezTo>
                    <a:cubicBezTo>
                      <a:pt x="112" y="45"/>
                      <a:pt x="112" y="45"/>
                      <a:pt x="112" y="45"/>
                    </a:cubicBezTo>
                    <a:cubicBezTo>
                      <a:pt x="112" y="45"/>
                      <a:pt x="112" y="45"/>
                      <a:pt x="112" y="45"/>
                    </a:cubicBezTo>
                    <a:cubicBezTo>
                      <a:pt x="112" y="45"/>
                      <a:pt x="112" y="45"/>
                      <a:pt x="112" y="45"/>
                    </a:cubicBezTo>
                    <a:cubicBezTo>
                      <a:pt x="112" y="45"/>
                      <a:pt x="112" y="45"/>
                      <a:pt x="112" y="45"/>
                    </a:cubicBezTo>
                    <a:cubicBezTo>
                      <a:pt x="112" y="45"/>
                      <a:pt x="112" y="45"/>
                      <a:pt x="112" y="45"/>
                    </a:cubicBezTo>
                    <a:cubicBezTo>
                      <a:pt x="112" y="46"/>
                      <a:pt x="112" y="46"/>
                      <a:pt x="112" y="46"/>
                    </a:cubicBezTo>
                    <a:cubicBezTo>
                      <a:pt x="113" y="46"/>
                      <a:pt x="113" y="46"/>
                      <a:pt x="113" y="46"/>
                    </a:cubicBezTo>
                    <a:cubicBezTo>
                      <a:pt x="113" y="45"/>
                      <a:pt x="113" y="45"/>
                      <a:pt x="113" y="45"/>
                    </a:cubicBezTo>
                    <a:cubicBezTo>
                      <a:pt x="113" y="45"/>
                      <a:pt x="113" y="45"/>
                      <a:pt x="113" y="45"/>
                    </a:cubicBezTo>
                    <a:cubicBezTo>
                      <a:pt x="113" y="46"/>
                      <a:pt x="113" y="46"/>
                      <a:pt x="113" y="46"/>
                    </a:cubicBezTo>
                    <a:cubicBezTo>
                      <a:pt x="113" y="46"/>
                      <a:pt x="113" y="46"/>
                      <a:pt x="113" y="46"/>
                    </a:cubicBezTo>
                    <a:cubicBezTo>
                      <a:pt x="113" y="46"/>
                      <a:pt x="113" y="46"/>
                      <a:pt x="113" y="46"/>
                    </a:cubicBezTo>
                    <a:cubicBezTo>
                      <a:pt x="113" y="46"/>
                      <a:pt x="113" y="46"/>
                      <a:pt x="113" y="46"/>
                    </a:cubicBezTo>
                    <a:cubicBezTo>
                      <a:pt x="114" y="46"/>
                      <a:pt x="114" y="46"/>
                      <a:pt x="114" y="46"/>
                    </a:cubicBezTo>
                    <a:cubicBezTo>
                      <a:pt x="114" y="47"/>
                      <a:pt x="114" y="47"/>
                      <a:pt x="114" y="47"/>
                    </a:cubicBezTo>
                    <a:cubicBezTo>
                      <a:pt x="115" y="47"/>
                      <a:pt x="115" y="47"/>
                      <a:pt x="115" y="47"/>
                    </a:cubicBezTo>
                    <a:cubicBezTo>
                      <a:pt x="115" y="47"/>
                      <a:pt x="115" y="47"/>
                      <a:pt x="115" y="47"/>
                    </a:cubicBezTo>
                    <a:cubicBezTo>
                      <a:pt x="115" y="47"/>
                      <a:pt x="115" y="47"/>
                      <a:pt x="115" y="47"/>
                    </a:cubicBezTo>
                    <a:cubicBezTo>
                      <a:pt x="115" y="46"/>
                      <a:pt x="115" y="46"/>
                      <a:pt x="115" y="46"/>
                    </a:cubicBezTo>
                    <a:cubicBezTo>
                      <a:pt x="115" y="46"/>
                      <a:pt x="115" y="46"/>
                      <a:pt x="115" y="46"/>
                    </a:cubicBezTo>
                    <a:cubicBezTo>
                      <a:pt x="115" y="46"/>
                      <a:pt x="115" y="46"/>
                      <a:pt x="115" y="46"/>
                    </a:cubicBezTo>
                    <a:cubicBezTo>
                      <a:pt x="115" y="45"/>
                      <a:pt x="115" y="45"/>
                      <a:pt x="115" y="45"/>
                    </a:cubicBezTo>
                    <a:cubicBezTo>
                      <a:pt x="116" y="45"/>
                      <a:pt x="116" y="45"/>
                      <a:pt x="116" y="45"/>
                    </a:cubicBezTo>
                    <a:cubicBezTo>
                      <a:pt x="116" y="45"/>
                      <a:pt x="116" y="45"/>
                      <a:pt x="116" y="45"/>
                    </a:cubicBezTo>
                    <a:cubicBezTo>
                      <a:pt x="116" y="44"/>
                      <a:pt x="116" y="44"/>
                      <a:pt x="116" y="44"/>
                    </a:cubicBezTo>
                    <a:cubicBezTo>
                      <a:pt x="116" y="43"/>
                      <a:pt x="116" y="43"/>
                      <a:pt x="116" y="43"/>
                    </a:cubicBezTo>
                    <a:cubicBezTo>
                      <a:pt x="116" y="43"/>
                      <a:pt x="116" y="43"/>
                      <a:pt x="116" y="43"/>
                    </a:cubicBezTo>
                    <a:cubicBezTo>
                      <a:pt x="116" y="43"/>
                      <a:pt x="116" y="43"/>
                      <a:pt x="116" y="43"/>
                    </a:cubicBezTo>
                    <a:cubicBezTo>
                      <a:pt x="116" y="43"/>
                      <a:pt x="116" y="43"/>
                      <a:pt x="116" y="43"/>
                    </a:cubicBezTo>
                    <a:cubicBezTo>
                      <a:pt x="116" y="42"/>
                      <a:pt x="116" y="42"/>
                      <a:pt x="116" y="42"/>
                    </a:cubicBezTo>
                    <a:cubicBezTo>
                      <a:pt x="116" y="42"/>
                      <a:pt x="116" y="42"/>
                      <a:pt x="116" y="42"/>
                    </a:cubicBezTo>
                    <a:cubicBezTo>
                      <a:pt x="115" y="42"/>
                      <a:pt x="115" y="42"/>
                      <a:pt x="115" y="42"/>
                    </a:cubicBezTo>
                    <a:cubicBezTo>
                      <a:pt x="115" y="41"/>
                      <a:pt x="115" y="41"/>
                      <a:pt x="115" y="41"/>
                    </a:cubicBezTo>
                    <a:cubicBezTo>
                      <a:pt x="115" y="41"/>
                      <a:pt x="115" y="41"/>
                      <a:pt x="115" y="41"/>
                    </a:cubicBezTo>
                    <a:cubicBezTo>
                      <a:pt x="114" y="41"/>
                      <a:pt x="114" y="41"/>
                      <a:pt x="114" y="41"/>
                    </a:cubicBezTo>
                    <a:cubicBezTo>
                      <a:pt x="114" y="41"/>
                      <a:pt x="114" y="41"/>
                      <a:pt x="114" y="41"/>
                    </a:cubicBezTo>
                    <a:cubicBezTo>
                      <a:pt x="114" y="42"/>
                      <a:pt x="114" y="42"/>
                      <a:pt x="114" y="42"/>
                    </a:cubicBezTo>
                    <a:cubicBezTo>
                      <a:pt x="114" y="42"/>
                      <a:pt x="114" y="42"/>
                      <a:pt x="114" y="42"/>
                    </a:cubicBezTo>
                    <a:cubicBezTo>
                      <a:pt x="114" y="42"/>
                      <a:pt x="114" y="42"/>
                      <a:pt x="114" y="42"/>
                    </a:cubicBezTo>
                    <a:cubicBezTo>
                      <a:pt x="114" y="42"/>
                      <a:pt x="114" y="42"/>
                      <a:pt x="114" y="42"/>
                    </a:cubicBezTo>
                    <a:close/>
                    <a:moveTo>
                      <a:pt x="116" y="39"/>
                    </a:moveTo>
                    <a:cubicBezTo>
                      <a:pt x="116" y="39"/>
                      <a:pt x="116" y="39"/>
                      <a:pt x="116" y="39"/>
                    </a:cubicBezTo>
                    <a:cubicBezTo>
                      <a:pt x="116" y="38"/>
                      <a:pt x="116" y="38"/>
                      <a:pt x="116" y="38"/>
                    </a:cubicBezTo>
                    <a:cubicBezTo>
                      <a:pt x="116" y="38"/>
                      <a:pt x="116" y="38"/>
                      <a:pt x="116" y="38"/>
                    </a:cubicBezTo>
                    <a:cubicBezTo>
                      <a:pt x="116" y="38"/>
                      <a:pt x="116" y="39"/>
                      <a:pt x="116" y="39"/>
                    </a:cubicBezTo>
                    <a:close/>
                    <a:moveTo>
                      <a:pt x="116" y="41"/>
                    </a:moveTo>
                    <a:cubicBezTo>
                      <a:pt x="116" y="41"/>
                      <a:pt x="116" y="41"/>
                      <a:pt x="116" y="41"/>
                    </a:cubicBezTo>
                    <a:cubicBezTo>
                      <a:pt x="116" y="41"/>
                      <a:pt x="116" y="41"/>
                      <a:pt x="116" y="41"/>
                    </a:cubicBezTo>
                    <a:cubicBezTo>
                      <a:pt x="116" y="40"/>
                      <a:pt x="116" y="40"/>
                      <a:pt x="116" y="40"/>
                    </a:cubicBezTo>
                    <a:cubicBezTo>
                      <a:pt x="116" y="40"/>
                      <a:pt x="116" y="40"/>
                      <a:pt x="116" y="40"/>
                    </a:cubicBezTo>
                    <a:cubicBezTo>
                      <a:pt x="116" y="40"/>
                      <a:pt x="116" y="40"/>
                      <a:pt x="116" y="40"/>
                    </a:cubicBezTo>
                    <a:cubicBezTo>
                      <a:pt x="116" y="40"/>
                      <a:pt x="116" y="40"/>
                      <a:pt x="116" y="40"/>
                    </a:cubicBezTo>
                    <a:cubicBezTo>
                      <a:pt x="116" y="40"/>
                      <a:pt x="116" y="40"/>
                      <a:pt x="116" y="40"/>
                    </a:cubicBezTo>
                    <a:cubicBezTo>
                      <a:pt x="116" y="40"/>
                      <a:pt x="116" y="40"/>
                      <a:pt x="116" y="40"/>
                    </a:cubicBezTo>
                    <a:cubicBezTo>
                      <a:pt x="116" y="41"/>
                      <a:pt x="116" y="41"/>
                      <a:pt x="116" y="41"/>
                    </a:cubicBezTo>
                    <a:cubicBezTo>
                      <a:pt x="116" y="41"/>
                      <a:pt x="116" y="41"/>
                      <a:pt x="116" y="41"/>
                    </a:cubicBezTo>
                    <a:close/>
                    <a:moveTo>
                      <a:pt x="113" y="40"/>
                    </a:moveTo>
                    <a:cubicBezTo>
                      <a:pt x="113" y="40"/>
                      <a:pt x="113" y="40"/>
                      <a:pt x="113" y="40"/>
                    </a:cubicBezTo>
                    <a:cubicBezTo>
                      <a:pt x="113" y="40"/>
                      <a:pt x="113" y="40"/>
                      <a:pt x="113" y="40"/>
                    </a:cubicBezTo>
                    <a:cubicBezTo>
                      <a:pt x="113" y="40"/>
                      <a:pt x="113" y="40"/>
                      <a:pt x="113" y="40"/>
                    </a:cubicBezTo>
                    <a:cubicBezTo>
                      <a:pt x="113" y="40"/>
                      <a:pt x="113" y="40"/>
                      <a:pt x="113" y="40"/>
                    </a:cubicBezTo>
                    <a:cubicBezTo>
                      <a:pt x="113" y="40"/>
                      <a:pt x="113" y="40"/>
                      <a:pt x="113" y="40"/>
                    </a:cubicBezTo>
                    <a:cubicBezTo>
                      <a:pt x="113" y="40"/>
                      <a:pt x="113" y="40"/>
                      <a:pt x="113" y="40"/>
                    </a:cubicBezTo>
                    <a:cubicBezTo>
                      <a:pt x="113" y="40"/>
                      <a:pt x="113" y="40"/>
                      <a:pt x="113" y="40"/>
                    </a:cubicBezTo>
                    <a:close/>
                    <a:moveTo>
                      <a:pt x="112" y="41"/>
                    </a:moveTo>
                    <a:cubicBezTo>
                      <a:pt x="112" y="40"/>
                      <a:pt x="112" y="40"/>
                      <a:pt x="112" y="40"/>
                    </a:cubicBezTo>
                    <a:cubicBezTo>
                      <a:pt x="112" y="40"/>
                      <a:pt x="112" y="40"/>
                      <a:pt x="112" y="40"/>
                    </a:cubicBezTo>
                    <a:cubicBezTo>
                      <a:pt x="113" y="40"/>
                      <a:pt x="113" y="40"/>
                      <a:pt x="113" y="40"/>
                    </a:cubicBezTo>
                    <a:cubicBezTo>
                      <a:pt x="112" y="40"/>
                      <a:pt x="112" y="40"/>
                      <a:pt x="112" y="40"/>
                    </a:cubicBezTo>
                    <a:cubicBezTo>
                      <a:pt x="112" y="41"/>
                      <a:pt x="112" y="41"/>
                      <a:pt x="112" y="41"/>
                    </a:cubicBezTo>
                    <a:close/>
                    <a:moveTo>
                      <a:pt x="113" y="41"/>
                    </a:moveTo>
                    <a:cubicBezTo>
                      <a:pt x="113" y="41"/>
                      <a:pt x="113" y="41"/>
                      <a:pt x="113" y="41"/>
                    </a:cubicBezTo>
                    <a:cubicBezTo>
                      <a:pt x="113" y="41"/>
                      <a:pt x="113" y="41"/>
                      <a:pt x="113" y="41"/>
                    </a:cubicBezTo>
                    <a:cubicBezTo>
                      <a:pt x="113" y="41"/>
                      <a:pt x="113" y="41"/>
                      <a:pt x="113" y="41"/>
                    </a:cubicBezTo>
                    <a:cubicBezTo>
                      <a:pt x="113" y="41"/>
                      <a:pt x="113" y="41"/>
                      <a:pt x="113" y="41"/>
                    </a:cubicBezTo>
                    <a:cubicBezTo>
                      <a:pt x="113" y="41"/>
                      <a:pt x="113" y="41"/>
                      <a:pt x="113" y="41"/>
                    </a:cubicBezTo>
                    <a:cubicBezTo>
                      <a:pt x="113" y="41"/>
                      <a:pt x="113" y="41"/>
                      <a:pt x="113" y="41"/>
                    </a:cubicBezTo>
                    <a:cubicBezTo>
                      <a:pt x="113" y="41"/>
                      <a:pt x="113" y="41"/>
                      <a:pt x="113" y="41"/>
                    </a:cubicBezTo>
                    <a:cubicBezTo>
                      <a:pt x="113" y="41"/>
                      <a:pt x="113" y="41"/>
                      <a:pt x="113" y="41"/>
                    </a:cubicBezTo>
                    <a:close/>
                    <a:moveTo>
                      <a:pt x="112" y="42"/>
                    </a:moveTo>
                    <a:cubicBezTo>
                      <a:pt x="112" y="42"/>
                      <a:pt x="112" y="42"/>
                      <a:pt x="112" y="42"/>
                    </a:cubicBezTo>
                    <a:cubicBezTo>
                      <a:pt x="112" y="41"/>
                      <a:pt x="112" y="41"/>
                      <a:pt x="112" y="41"/>
                    </a:cubicBezTo>
                    <a:cubicBezTo>
                      <a:pt x="112" y="41"/>
                      <a:pt x="112" y="41"/>
                      <a:pt x="112" y="41"/>
                    </a:cubicBezTo>
                    <a:cubicBezTo>
                      <a:pt x="112" y="41"/>
                      <a:pt x="112" y="41"/>
                      <a:pt x="112" y="41"/>
                    </a:cubicBezTo>
                    <a:cubicBezTo>
                      <a:pt x="112" y="41"/>
                      <a:pt x="112" y="41"/>
                      <a:pt x="112" y="41"/>
                    </a:cubicBezTo>
                    <a:cubicBezTo>
                      <a:pt x="112" y="41"/>
                      <a:pt x="112" y="41"/>
                      <a:pt x="112" y="41"/>
                    </a:cubicBezTo>
                    <a:cubicBezTo>
                      <a:pt x="113" y="41"/>
                      <a:pt x="113" y="41"/>
                      <a:pt x="113" y="41"/>
                    </a:cubicBezTo>
                    <a:cubicBezTo>
                      <a:pt x="112" y="41"/>
                      <a:pt x="112" y="41"/>
                      <a:pt x="112" y="41"/>
                    </a:cubicBezTo>
                    <a:cubicBezTo>
                      <a:pt x="112" y="42"/>
                      <a:pt x="112" y="42"/>
                      <a:pt x="112" y="42"/>
                    </a:cubicBezTo>
                    <a:cubicBezTo>
                      <a:pt x="112" y="42"/>
                      <a:pt x="112" y="42"/>
                      <a:pt x="112" y="42"/>
                    </a:cubicBezTo>
                    <a:cubicBezTo>
                      <a:pt x="112" y="42"/>
                      <a:pt x="112" y="42"/>
                      <a:pt x="112" y="42"/>
                    </a:cubicBezTo>
                    <a:cubicBezTo>
                      <a:pt x="112" y="42"/>
                      <a:pt x="112" y="42"/>
                      <a:pt x="112" y="42"/>
                    </a:cubicBezTo>
                    <a:close/>
                    <a:moveTo>
                      <a:pt x="111" y="42"/>
                    </a:moveTo>
                    <a:cubicBezTo>
                      <a:pt x="111" y="42"/>
                      <a:pt x="111" y="42"/>
                      <a:pt x="111" y="42"/>
                    </a:cubicBezTo>
                    <a:cubicBezTo>
                      <a:pt x="111" y="42"/>
                      <a:pt x="111" y="42"/>
                      <a:pt x="111" y="42"/>
                    </a:cubicBezTo>
                    <a:cubicBezTo>
                      <a:pt x="111" y="42"/>
                      <a:pt x="111" y="42"/>
                      <a:pt x="111" y="42"/>
                    </a:cubicBezTo>
                    <a:cubicBezTo>
                      <a:pt x="111" y="42"/>
                      <a:pt x="111" y="42"/>
                      <a:pt x="111" y="42"/>
                    </a:cubicBezTo>
                    <a:cubicBezTo>
                      <a:pt x="111" y="42"/>
                      <a:pt x="111" y="42"/>
                      <a:pt x="111" y="42"/>
                    </a:cubicBezTo>
                    <a:close/>
                    <a:moveTo>
                      <a:pt x="107" y="43"/>
                    </a:moveTo>
                    <a:cubicBezTo>
                      <a:pt x="106" y="42"/>
                      <a:pt x="106" y="42"/>
                      <a:pt x="106" y="42"/>
                    </a:cubicBezTo>
                    <a:cubicBezTo>
                      <a:pt x="106" y="42"/>
                      <a:pt x="106" y="42"/>
                      <a:pt x="106" y="42"/>
                    </a:cubicBezTo>
                    <a:cubicBezTo>
                      <a:pt x="106" y="42"/>
                      <a:pt x="106" y="42"/>
                      <a:pt x="106" y="42"/>
                    </a:cubicBezTo>
                    <a:cubicBezTo>
                      <a:pt x="106" y="42"/>
                      <a:pt x="106" y="42"/>
                      <a:pt x="106" y="42"/>
                    </a:cubicBezTo>
                    <a:cubicBezTo>
                      <a:pt x="106" y="42"/>
                      <a:pt x="106" y="42"/>
                      <a:pt x="106" y="42"/>
                    </a:cubicBezTo>
                    <a:cubicBezTo>
                      <a:pt x="106" y="41"/>
                      <a:pt x="106" y="41"/>
                      <a:pt x="106" y="41"/>
                    </a:cubicBezTo>
                    <a:cubicBezTo>
                      <a:pt x="106" y="41"/>
                      <a:pt x="106" y="41"/>
                      <a:pt x="106" y="41"/>
                    </a:cubicBezTo>
                    <a:cubicBezTo>
                      <a:pt x="106" y="41"/>
                      <a:pt x="106" y="41"/>
                      <a:pt x="106" y="41"/>
                    </a:cubicBezTo>
                    <a:cubicBezTo>
                      <a:pt x="106" y="41"/>
                      <a:pt x="106" y="41"/>
                      <a:pt x="106" y="41"/>
                    </a:cubicBezTo>
                    <a:cubicBezTo>
                      <a:pt x="106" y="41"/>
                      <a:pt x="106" y="41"/>
                      <a:pt x="106" y="41"/>
                    </a:cubicBezTo>
                    <a:cubicBezTo>
                      <a:pt x="106" y="41"/>
                      <a:pt x="106" y="41"/>
                      <a:pt x="106" y="41"/>
                    </a:cubicBezTo>
                    <a:cubicBezTo>
                      <a:pt x="106" y="41"/>
                      <a:pt x="106" y="41"/>
                      <a:pt x="106" y="41"/>
                    </a:cubicBezTo>
                    <a:cubicBezTo>
                      <a:pt x="106" y="41"/>
                      <a:pt x="106" y="41"/>
                      <a:pt x="106" y="41"/>
                    </a:cubicBezTo>
                    <a:cubicBezTo>
                      <a:pt x="106" y="40"/>
                      <a:pt x="106" y="40"/>
                      <a:pt x="106" y="40"/>
                    </a:cubicBezTo>
                    <a:cubicBezTo>
                      <a:pt x="106" y="40"/>
                      <a:pt x="106" y="40"/>
                      <a:pt x="106" y="40"/>
                    </a:cubicBezTo>
                    <a:cubicBezTo>
                      <a:pt x="106" y="40"/>
                      <a:pt x="106" y="40"/>
                      <a:pt x="106" y="40"/>
                    </a:cubicBezTo>
                    <a:cubicBezTo>
                      <a:pt x="106" y="40"/>
                      <a:pt x="106" y="40"/>
                      <a:pt x="106" y="40"/>
                    </a:cubicBezTo>
                    <a:cubicBezTo>
                      <a:pt x="106" y="40"/>
                      <a:pt x="106" y="40"/>
                      <a:pt x="106" y="40"/>
                    </a:cubicBezTo>
                    <a:cubicBezTo>
                      <a:pt x="106" y="40"/>
                      <a:pt x="106" y="40"/>
                      <a:pt x="106" y="40"/>
                    </a:cubicBezTo>
                    <a:cubicBezTo>
                      <a:pt x="106" y="40"/>
                      <a:pt x="106" y="40"/>
                      <a:pt x="106" y="40"/>
                    </a:cubicBezTo>
                    <a:cubicBezTo>
                      <a:pt x="106" y="40"/>
                      <a:pt x="106" y="40"/>
                      <a:pt x="106" y="40"/>
                    </a:cubicBezTo>
                    <a:cubicBezTo>
                      <a:pt x="107" y="40"/>
                      <a:pt x="107" y="40"/>
                      <a:pt x="107" y="40"/>
                    </a:cubicBezTo>
                    <a:cubicBezTo>
                      <a:pt x="107" y="40"/>
                      <a:pt x="107" y="40"/>
                      <a:pt x="107" y="40"/>
                    </a:cubicBezTo>
                    <a:cubicBezTo>
                      <a:pt x="108" y="40"/>
                      <a:pt x="108" y="40"/>
                      <a:pt x="108" y="40"/>
                    </a:cubicBezTo>
                    <a:cubicBezTo>
                      <a:pt x="107" y="40"/>
                      <a:pt x="107" y="40"/>
                      <a:pt x="107" y="40"/>
                    </a:cubicBezTo>
                    <a:cubicBezTo>
                      <a:pt x="107" y="40"/>
                      <a:pt x="107" y="40"/>
                      <a:pt x="107" y="40"/>
                    </a:cubicBezTo>
                    <a:cubicBezTo>
                      <a:pt x="107" y="40"/>
                      <a:pt x="107" y="40"/>
                      <a:pt x="107" y="40"/>
                    </a:cubicBezTo>
                    <a:cubicBezTo>
                      <a:pt x="108" y="40"/>
                      <a:pt x="108" y="40"/>
                      <a:pt x="108" y="40"/>
                    </a:cubicBezTo>
                    <a:cubicBezTo>
                      <a:pt x="108" y="39"/>
                      <a:pt x="108" y="39"/>
                      <a:pt x="108" y="39"/>
                    </a:cubicBezTo>
                    <a:cubicBezTo>
                      <a:pt x="109" y="39"/>
                      <a:pt x="109" y="39"/>
                      <a:pt x="109" y="39"/>
                    </a:cubicBezTo>
                    <a:cubicBezTo>
                      <a:pt x="109" y="39"/>
                      <a:pt x="109" y="39"/>
                      <a:pt x="109" y="39"/>
                    </a:cubicBezTo>
                    <a:cubicBezTo>
                      <a:pt x="110" y="39"/>
                      <a:pt x="110" y="39"/>
                      <a:pt x="110" y="39"/>
                    </a:cubicBezTo>
                    <a:cubicBezTo>
                      <a:pt x="109" y="39"/>
                      <a:pt x="109" y="39"/>
                      <a:pt x="109" y="39"/>
                    </a:cubicBezTo>
                    <a:cubicBezTo>
                      <a:pt x="108" y="39"/>
                      <a:pt x="108" y="39"/>
                      <a:pt x="108" y="39"/>
                    </a:cubicBezTo>
                    <a:cubicBezTo>
                      <a:pt x="107" y="39"/>
                      <a:pt x="107" y="39"/>
                      <a:pt x="107" y="39"/>
                    </a:cubicBezTo>
                    <a:cubicBezTo>
                      <a:pt x="107" y="39"/>
                      <a:pt x="107" y="39"/>
                      <a:pt x="107" y="39"/>
                    </a:cubicBezTo>
                    <a:cubicBezTo>
                      <a:pt x="106" y="39"/>
                      <a:pt x="106" y="39"/>
                      <a:pt x="106" y="39"/>
                    </a:cubicBezTo>
                    <a:cubicBezTo>
                      <a:pt x="106" y="38"/>
                      <a:pt x="106" y="38"/>
                      <a:pt x="106" y="38"/>
                    </a:cubicBezTo>
                    <a:cubicBezTo>
                      <a:pt x="106" y="39"/>
                      <a:pt x="106" y="39"/>
                      <a:pt x="106" y="39"/>
                    </a:cubicBezTo>
                    <a:cubicBezTo>
                      <a:pt x="105" y="38"/>
                      <a:pt x="105" y="38"/>
                      <a:pt x="105" y="38"/>
                    </a:cubicBezTo>
                    <a:cubicBezTo>
                      <a:pt x="105" y="38"/>
                      <a:pt x="105" y="38"/>
                      <a:pt x="105" y="38"/>
                    </a:cubicBezTo>
                    <a:cubicBezTo>
                      <a:pt x="105" y="39"/>
                      <a:pt x="105" y="39"/>
                      <a:pt x="105" y="39"/>
                    </a:cubicBezTo>
                    <a:cubicBezTo>
                      <a:pt x="105" y="38"/>
                      <a:pt x="105" y="38"/>
                      <a:pt x="105" y="38"/>
                    </a:cubicBezTo>
                    <a:cubicBezTo>
                      <a:pt x="104" y="38"/>
                      <a:pt x="104" y="38"/>
                      <a:pt x="104" y="38"/>
                    </a:cubicBezTo>
                    <a:cubicBezTo>
                      <a:pt x="104" y="38"/>
                      <a:pt x="104" y="38"/>
                      <a:pt x="104" y="38"/>
                    </a:cubicBezTo>
                    <a:cubicBezTo>
                      <a:pt x="104" y="38"/>
                      <a:pt x="104" y="38"/>
                      <a:pt x="104" y="38"/>
                    </a:cubicBezTo>
                    <a:cubicBezTo>
                      <a:pt x="105" y="38"/>
                      <a:pt x="105" y="38"/>
                      <a:pt x="105" y="38"/>
                    </a:cubicBezTo>
                    <a:cubicBezTo>
                      <a:pt x="105" y="38"/>
                      <a:pt x="105" y="38"/>
                      <a:pt x="105" y="38"/>
                    </a:cubicBezTo>
                    <a:cubicBezTo>
                      <a:pt x="105" y="38"/>
                      <a:pt x="105" y="38"/>
                      <a:pt x="105" y="38"/>
                    </a:cubicBezTo>
                    <a:cubicBezTo>
                      <a:pt x="105" y="38"/>
                      <a:pt x="105" y="38"/>
                      <a:pt x="105" y="38"/>
                    </a:cubicBezTo>
                    <a:cubicBezTo>
                      <a:pt x="105" y="38"/>
                      <a:pt x="105" y="38"/>
                      <a:pt x="105" y="38"/>
                    </a:cubicBezTo>
                    <a:cubicBezTo>
                      <a:pt x="105" y="37"/>
                      <a:pt x="105" y="37"/>
                      <a:pt x="105" y="37"/>
                    </a:cubicBezTo>
                    <a:cubicBezTo>
                      <a:pt x="105" y="37"/>
                      <a:pt x="105" y="37"/>
                      <a:pt x="105" y="37"/>
                    </a:cubicBezTo>
                    <a:cubicBezTo>
                      <a:pt x="106" y="37"/>
                      <a:pt x="106" y="37"/>
                      <a:pt x="106" y="37"/>
                    </a:cubicBezTo>
                    <a:cubicBezTo>
                      <a:pt x="106" y="37"/>
                      <a:pt x="106" y="37"/>
                      <a:pt x="106" y="37"/>
                    </a:cubicBezTo>
                    <a:cubicBezTo>
                      <a:pt x="106" y="37"/>
                      <a:pt x="106" y="37"/>
                      <a:pt x="106" y="37"/>
                    </a:cubicBezTo>
                    <a:cubicBezTo>
                      <a:pt x="106" y="37"/>
                      <a:pt x="106" y="37"/>
                      <a:pt x="106" y="37"/>
                    </a:cubicBezTo>
                    <a:cubicBezTo>
                      <a:pt x="106" y="38"/>
                      <a:pt x="106" y="38"/>
                      <a:pt x="106" y="38"/>
                    </a:cubicBezTo>
                    <a:cubicBezTo>
                      <a:pt x="106" y="38"/>
                      <a:pt x="106" y="38"/>
                      <a:pt x="106" y="38"/>
                    </a:cubicBezTo>
                    <a:cubicBezTo>
                      <a:pt x="107" y="38"/>
                      <a:pt x="107" y="38"/>
                      <a:pt x="107" y="38"/>
                    </a:cubicBezTo>
                    <a:cubicBezTo>
                      <a:pt x="107" y="37"/>
                      <a:pt x="107" y="37"/>
                      <a:pt x="107" y="37"/>
                    </a:cubicBezTo>
                    <a:cubicBezTo>
                      <a:pt x="106" y="37"/>
                      <a:pt x="106" y="37"/>
                      <a:pt x="106" y="37"/>
                    </a:cubicBezTo>
                    <a:cubicBezTo>
                      <a:pt x="106" y="37"/>
                      <a:pt x="106" y="37"/>
                      <a:pt x="106" y="37"/>
                    </a:cubicBezTo>
                    <a:cubicBezTo>
                      <a:pt x="107" y="37"/>
                      <a:pt x="107" y="37"/>
                      <a:pt x="107" y="37"/>
                    </a:cubicBezTo>
                    <a:cubicBezTo>
                      <a:pt x="107" y="36"/>
                      <a:pt x="107" y="36"/>
                      <a:pt x="107" y="36"/>
                    </a:cubicBezTo>
                    <a:cubicBezTo>
                      <a:pt x="107" y="36"/>
                      <a:pt x="107" y="36"/>
                      <a:pt x="107" y="36"/>
                    </a:cubicBezTo>
                    <a:cubicBezTo>
                      <a:pt x="107" y="36"/>
                      <a:pt x="107" y="36"/>
                      <a:pt x="107" y="36"/>
                    </a:cubicBezTo>
                    <a:cubicBezTo>
                      <a:pt x="107" y="36"/>
                      <a:pt x="107" y="36"/>
                      <a:pt x="107" y="36"/>
                    </a:cubicBezTo>
                    <a:cubicBezTo>
                      <a:pt x="107" y="35"/>
                      <a:pt x="107" y="35"/>
                      <a:pt x="107" y="35"/>
                    </a:cubicBezTo>
                    <a:cubicBezTo>
                      <a:pt x="108" y="35"/>
                      <a:pt x="108" y="35"/>
                      <a:pt x="108" y="35"/>
                    </a:cubicBezTo>
                    <a:cubicBezTo>
                      <a:pt x="107" y="35"/>
                      <a:pt x="107" y="35"/>
                      <a:pt x="107" y="35"/>
                    </a:cubicBezTo>
                    <a:cubicBezTo>
                      <a:pt x="107" y="35"/>
                      <a:pt x="107" y="35"/>
                      <a:pt x="107" y="35"/>
                    </a:cubicBezTo>
                    <a:cubicBezTo>
                      <a:pt x="107" y="35"/>
                      <a:pt x="107" y="35"/>
                      <a:pt x="107" y="35"/>
                    </a:cubicBezTo>
                    <a:cubicBezTo>
                      <a:pt x="107" y="35"/>
                      <a:pt x="107" y="35"/>
                      <a:pt x="107" y="35"/>
                    </a:cubicBezTo>
                    <a:cubicBezTo>
                      <a:pt x="107" y="34"/>
                      <a:pt x="107" y="34"/>
                      <a:pt x="107" y="34"/>
                    </a:cubicBezTo>
                    <a:cubicBezTo>
                      <a:pt x="108" y="34"/>
                      <a:pt x="108" y="34"/>
                      <a:pt x="108" y="34"/>
                    </a:cubicBezTo>
                    <a:cubicBezTo>
                      <a:pt x="108" y="34"/>
                      <a:pt x="108" y="34"/>
                      <a:pt x="108" y="34"/>
                    </a:cubicBezTo>
                    <a:cubicBezTo>
                      <a:pt x="108" y="34"/>
                      <a:pt x="108" y="34"/>
                      <a:pt x="108" y="34"/>
                    </a:cubicBezTo>
                    <a:cubicBezTo>
                      <a:pt x="108" y="34"/>
                      <a:pt x="108" y="34"/>
                      <a:pt x="108" y="34"/>
                    </a:cubicBezTo>
                    <a:cubicBezTo>
                      <a:pt x="108" y="35"/>
                      <a:pt x="108" y="35"/>
                      <a:pt x="108" y="35"/>
                    </a:cubicBezTo>
                    <a:cubicBezTo>
                      <a:pt x="108" y="35"/>
                      <a:pt x="108" y="35"/>
                      <a:pt x="108" y="35"/>
                    </a:cubicBezTo>
                    <a:cubicBezTo>
                      <a:pt x="108" y="35"/>
                      <a:pt x="108" y="35"/>
                      <a:pt x="108" y="35"/>
                    </a:cubicBezTo>
                    <a:cubicBezTo>
                      <a:pt x="108" y="35"/>
                      <a:pt x="108" y="35"/>
                      <a:pt x="108" y="35"/>
                    </a:cubicBezTo>
                    <a:cubicBezTo>
                      <a:pt x="109" y="36"/>
                      <a:pt x="109" y="36"/>
                      <a:pt x="109" y="36"/>
                    </a:cubicBezTo>
                    <a:cubicBezTo>
                      <a:pt x="109" y="37"/>
                      <a:pt x="109" y="37"/>
                      <a:pt x="109" y="37"/>
                    </a:cubicBezTo>
                    <a:cubicBezTo>
                      <a:pt x="109" y="37"/>
                      <a:pt x="109" y="37"/>
                      <a:pt x="109" y="37"/>
                    </a:cubicBezTo>
                    <a:cubicBezTo>
                      <a:pt x="109" y="37"/>
                      <a:pt x="109" y="37"/>
                      <a:pt x="109" y="37"/>
                    </a:cubicBezTo>
                    <a:cubicBezTo>
                      <a:pt x="109" y="38"/>
                      <a:pt x="109" y="38"/>
                      <a:pt x="109" y="38"/>
                    </a:cubicBezTo>
                    <a:cubicBezTo>
                      <a:pt x="110" y="37"/>
                      <a:pt x="110" y="37"/>
                      <a:pt x="110" y="37"/>
                    </a:cubicBezTo>
                    <a:cubicBezTo>
                      <a:pt x="109" y="37"/>
                      <a:pt x="109" y="37"/>
                      <a:pt x="109" y="37"/>
                    </a:cubicBezTo>
                    <a:cubicBezTo>
                      <a:pt x="109" y="36"/>
                      <a:pt x="109" y="36"/>
                      <a:pt x="109" y="36"/>
                    </a:cubicBezTo>
                    <a:cubicBezTo>
                      <a:pt x="110" y="36"/>
                      <a:pt x="110" y="36"/>
                      <a:pt x="110" y="36"/>
                    </a:cubicBezTo>
                    <a:cubicBezTo>
                      <a:pt x="110" y="36"/>
                      <a:pt x="110" y="36"/>
                      <a:pt x="110" y="36"/>
                    </a:cubicBezTo>
                    <a:cubicBezTo>
                      <a:pt x="109" y="36"/>
                      <a:pt x="109" y="36"/>
                      <a:pt x="109" y="36"/>
                    </a:cubicBezTo>
                    <a:cubicBezTo>
                      <a:pt x="109" y="35"/>
                      <a:pt x="109" y="35"/>
                      <a:pt x="109" y="35"/>
                    </a:cubicBezTo>
                    <a:cubicBezTo>
                      <a:pt x="110" y="35"/>
                      <a:pt x="110" y="35"/>
                      <a:pt x="110" y="35"/>
                    </a:cubicBezTo>
                    <a:cubicBezTo>
                      <a:pt x="110" y="36"/>
                      <a:pt x="110" y="36"/>
                      <a:pt x="110" y="36"/>
                    </a:cubicBezTo>
                    <a:cubicBezTo>
                      <a:pt x="110" y="35"/>
                      <a:pt x="110" y="35"/>
                      <a:pt x="110" y="35"/>
                    </a:cubicBezTo>
                    <a:cubicBezTo>
                      <a:pt x="109" y="35"/>
                      <a:pt x="109" y="35"/>
                      <a:pt x="109" y="35"/>
                    </a:cubicBezTo>
                    <a:cubicBezTo>
                      <a:pt x="109" y="34"/>
                      <a:pt x="109" y="34"/>
                      <a:pt x="109" y="34"/>
                    </a:cubicBezTo>
                    <a:cubicBezTo>
                      <a:pt x="109" y="34"/>
                      <a:pt x="109" y="34"/>
                      <a:pt x="109" y="34"/>
                    </a:cubicBezTo>
                    <a:cubicBezTo>
                      <a:pt x="109" y="34"/>
                      <a:pt x="109" y="34"/>
                      <a:pt x="109" y="34"/>
                    </a:cubicBezTo>
                    <a:cubicBezTo>
                      <a:pt x="110" y="34"/>
                      <a:pt x="110" y="34"/>
                      <a:pt x="110" y="34"/>
                    </a:cubicBezTo>
                    <a:cubicBezTo>
                      <a:pt x="110" y="33"/>
                      <a:pt x="110" y="33"/>
                      <a:pt x="110" y="33"/>
                    </a:cubicBezTo>
                    <a:cubicBezTo>
                      <a:pt x="110" y="33"/>
                      <a:pt x="110" y="33"/>
                      <a:pt x="110" y="33"/>
                    </a:cubicBezTo>
                    <a:cubicBezTo>
                      <a:pt x="111" y="33"/>
                      <a:pt x="111" y="33"/>
                      <a:pt x="111" y="33"/>
                    </a:cubicBezTo>
                    <a:cubicBezTo>
                      <a:pt x="111" y="33"/>
                      <a:pt x="111" y="33"/>
                      <a:pt x="111" y="33"/>
                    </a:cubicBezTo>
                    <a:cubicBezTo>
                      <a:pt x="111" y="33"/>
                      <a:pt x="111" y="33"/>
                      <a:pt x="111" y="33"/>
                    </a:cubicBezTo>
                    <a:cubicBezTo>
                      <a:pt x="111" y="33"/>
                      <a:pt x="111" y="33"/>
                      <a:pt x="111" y="33"/>
                    </a:cubicBezTo>
                    <a:cubicBezTo>
                      <a:pt x="112" y="34"/>
                      <a:pt x="112" y="34"/>
                      <a:pt x="112" y="34"/>
                    </a:cubicBezTo>
                    <a:cubicBezTo>
                      <a:pt x="112" y="33"/>
                      <a:pt x="112" y="33"/>
                      <a:pt x="112" y="33"/>
                    </a:cubicBezTo>
                    <a:cubicBezTo>
                      <a:pt x="112" y="34"/>
                      <a:pt x="112" y="34"/>
                      <a:pt x="112" y="34"/>
                    </a:cubicBezTo>
                    <a:cubicBezTo>
                      <a:pt x="112" y="34"/>
                      <a:pt x="112" y="34"/>
                      <a:pt x="112" y="34"/>
                    </a:cubicBezTo>
                    <a:cubicBezTo>
                      <a:pt x="112" y="35"/>
                      <a:pt x="112" y="35"/>
                      <a:pt x="112" y="35"/>
                    </a:cubicBezTo>
                    <a:cubicBezTo>
                      <a:pt x="112" y="35"/>
                      <a:pt x="112" y="35"/>
                      <a:pt x="112" y="35"/>
                    </a:cubicBezTo>
                    <a:cubicBezTo>
                      <a:pt x="112" y="35"/>
                      <a:pt x="112" y="35"/>
                      <a:pt x="112" y="35"/>
                    </a:cubicBezTo>
                    <a:cubicBezTo>
                      <a:pt x="112" y="35"/>
                      <a:pt x="112" y="35"/>
                      <a:pt x="112" y="35"/>
                    </a:cubicBezTo>
                    <a:cubicBezTo>
                      <a:pt x="112" y="35"/>
                      <a:pt x="112" y="35"/>
                      <a:pt x="112" y="35"/>
                    </a:cubicBezTo>
                    <a:cubicBezTo>
                      <a:pt x="113" y="35"/>
                      <a:pt x="113" y="35"/>
                      <a:pt x="113" y="35"/>
                    </a:cubicBezTo>
                    <a:cubicBezTo>
                      <a:pt x="113" y="34"/>
                      <a:pt x="113" y="34"/>
                      <a:pt x="113" y="34"/>
                    </a:cubicBezTo>
                    <a:cubicBezTo>
                      <a:pt x="113" y="34"/>
                      <a:pt x="113" y="34"/>
                      <a:pt x="113" y="34"/>
                    </a:cubicBezTo>
                    <a:cubicBezTo>
                      <a:pt x="113" y="34"/>
                      <a:pt x="113" y="34"/>
                      <a:pt x="113" y="34"/>
                    </a:cubicBezTo>
                    <a:cubicBezTo>
                      <a:pt x="114" y="34"/>
                      <a:pt x="114" y="34"/>
                      <a:pt x="114" y="34"/>
                    </a:cubicBezTo>
                    <a:cubicBezTo>
                      <a:pt x="114" y="34"/>
                      <a:pt x="114" y="34"/>
                      <a:pt x="114" y="34"/>
                    </a:cubicBezTo>
                    <a:cubicBezTo>
                      <a:pt x="113" y="33"/>
                      <a:pt x="113" y="33"/>
                      <a:pt x="113" y="33"/>
                    </a:cubicBezTo>
                    <a:cubicBezTo>
                      <a:pt x="114" y="33"/>
                      <a:pt x="114" y="33"/>
                      <a:pt x="114" y="33"/>
                    </a:cubicBezTo>
                    <a:cubicBezTo>
                      <a:pt x="114" y="34"/>
                      <a:pt x="114" y="34"/>
                      <a:pt x="114" y="34"/>
                    </a:cubicBezTo>
                    <a:cubicBezTo>
                      <a:pt x="114" y="34"/>
                      <a:pt x="114" y="34"/>
                      <a:pt x="114" y="34"/>
                    </a:cubicBezTo>
                    <a:cubicBezTo>
                      <a:pt x="114" y="34"/>
                      <a:pt x="114" y="34"/>
                      <a:pt x="114" y="34"/>
                    </a:cubicBezTo>
                    <a:cubicBezTo>
                      <a:pt x="114" y="34"/>
                      <a:pt x="114" y="34"/>
                      <a:pt x="114" y="34"/>
                    </a:cubicBezTo>
                    <a:cubicBezTo>
                      <a:pt x="114" y="34"/>
                      <a:pt x="114" y="34"/>
                      <a:pt x="114" y="34"/>
                    </a:cubicBezTo>
                    <a:cubicBezTo>
                      <a:pt x="114" y="35"/>
                      <a:pt x="114" y="35"/>
                      <a:pt x="114" y="35"/>
                    </a:cubicBezTo>
                    <a:cubicBezTo>
                      <a:pt x="114" y="35"/>
                      <a:pt x="114" y="35"/>
                      <a:pt x="114" y="35"/>
                    </a:cubicBezTo>
                    <a:cubicBezTo>
                      <a:pt x="114" y="35"/>
                      <a:pt x="114" y="35"/>
                      <a:pt x="114" y="35"/>
                    </a:cubicBezTo>
                    <a:cubicBezTo>
                      <a:pt x="114" y="36"/>
                      <a:pt x="114" y="36"/>
                      <a:pt x="114" y="36"/>
                    </a:cubicBezTo>
                    <a:cubicBezTo>
                      <a:pt x="114" y="36"/>
                      <a:pt x="114" y="36"/>
                      <a:pt x="114" y="36"/>
                    </a:cubicBezTo>
                    <a:cubicBezTo>
                      <a:pt x="114" y="37"/>
                      <a:pt x="114" y="37"/>
                      <a:pt x="114" y="37"/>
                    </a:cubicBezTo>
                    <a:cubicBezTo>
                      <a:pt x="114" y="37"/>
                      <a:pt x="114" y="37"/>
                      <a:pt x="114" y="37"/>
                    </a:cubicBezTo>
                    <a:cubicBezTo>
                      <a:pt x="113" y="37"/>
                      <a:pt x="113" y="37"/>
                      <a:pt x="113" y="37"/>
                    </a:cubicBezTo>
                    <a:cubicBezTo>
                      <a:pt x="113" y="38"/>
                      <a:pt x="113" y="38"/>
                      <a:pt x="113" y="38"/>
                    </a:cubicBezTo>
                    <a:cubicBezTo>
                      <a:pt x="113" y="38"/>
                      <a:pt x="113" y="38"/>
                      <a:pt x="113" y="38"/>
                    </a:cubicBezTo>
                    <a:cubicBezTo>
                      <a:pt x="112" y="38"/>
                      <a:pt x="112" y="38"/>
                      <a:pt x="112" y="38"/>
                    </a:cubicBezTo>
                    <a:cubicBezTo>
                      <a:pt x="112" y="39"/>
                      <a:pt x="112" y="39"/>
                      <a:pt x="112" y="39"/>
                    </a:cubicBezTo>
                    <a:cubicBezTo>
                      <a:pt x="112" y="39"/>
                      <a:pt x="112" y="39"/>
                      <a:pt x="112" y="39"/>
                    </a:cubicBezTo>
                    <a:cubicBezTo>
                      <a:pt x="112" y="39"/>
                      <a:pt x="112" y="39"/>
                      <a:pt x="112" y="39"/>
                    </a:cubicBezTo>
                    <a:cubicBezTo>
                      <a:pt x="112" y="39"/>
                      <a:pt x="112" y="39"/>
                      <a:pt x="112" y="39"/>
                    </a:cubicBezTo>
                    <a:cubicBezTo>
                      <a:pt x="111" y="39"/>
                      <a:pt x="111" y="39"/>
                      <a:pt x="111" y="39"/>
                    </a:cubicBezTo>
                    <a:cubicBezTo>
                      <a:pt x="111" y="39"/>
                      <a:pt x="111" y="39"/>
                      <a:pt x="111" y="39"/>
                    </a:cubicBezTo>
                    <a:cubicBezTo>
                      <a:pt x="111" y="40"/>
                      <a:pt x="111" y="40"/>
                      <a:pt x="111" y="40"/>
                    </a:cubicBezTo>
                    <a:cubicBezTo>
                      <a:pt x="112" y="40"/>
                      <a:pt x="112" y="40"/>
                      <a:pt x="112" y="40"/>
                    </a:cubicBezTo>
                    <a:cubicBezTo>
                      <a:pt x="112" y="40"/>
                      <a:pt x="112" y="40"/>
                      <a:pt x="112" y="40"/>
                    </a:cubicBezTo>
                    <a:cubicBezTo>
                      <a:pt x="111" y="41"/>
                      <a:pt x="111" y="41"/>
                      <a:pt x="111" y="41"/>
                    </a:cubicBezTo>
                    <a:cubicBezTo>
                      <a:pt x="111" y="41"/>
                      <a:pt x="111" y="41"/>
                      <a:pt x="111" y="41"/>
                    </a:cubicBezTo>
                    <a:cubicBezTo>
                      <a:pt x="111" y="41"/>
                      <a:pt x="111" y="41"/>
                      <a:pt x="111" y="41"/>
                    </a:cubicBezTo>
                    <a:cubicBezTo>
                      <a:pt x="111" y="40"/>
                      <a:pt x="111" y="40"/>
                      <a:pt x="111" y="40"/>
                    </a:cubicBezTo>
                    <a:cubicBezTo>
                      <a:pt x="111" y="40"/>
                      <a:pt x="111" y="40"/>
                      <a:pt x="111" y="40"/>
                    </a:cubicBezTo>
                    <a:cubicBezTo>
                      <a:pt x="111" y="40"/>
                      <a:pt x="111" y="40"/>
                      <a:pt x="111" y="40"/>
                    </a:cubicBezTo>
                    <a:cubicBezTo>
                      <a:pt x="111" y="41"/>
                      <a:pt x="111" y="41"/>
                      <a:pt x="111" y="41"/>
                    </a:cubicBezTo>
                    <a:cubicBezTo>
                      <a:pt x="110" y="41"/>
                      <a:pt x="110" y="41"/>
                      <a:pt x="110" y="41"/>
                    </a:cubicBezTo>
                    <a:cubicBezTo>
                      <a:pt x="110" y="41"/>
                      <a:pt x="110" y="41"/>
                      <a:pt x="110" y="41"/>
                    </a:cubicBezTo>
                    <a:cubicBezTo>
                      <a:pt x="110" y="41"/>
                      <a:pt x="110" y="41"/>
                      <a:pt x="110" y="41"/>
                    </a:cubicBezTo>
                    <a:cubicBezTo>
                      <a:pt x="110" y="42"/>
                      <a:pt x="110" y="42"/>
                      <a:pt x="110" y="42"/>
                    </a:cubicBezTo>
                    <a:cubicBezTo>
                      <a:pt x="110" y="42"/>
                      <a:pt x="110" y="42"/>
                      <a:pt x="110" y="42"/>
                    </a:cubicBezTo>
                    <a:cubicBezTo>
                      <a:pt x="110" y="42"/>
                      <a:pt x="110" y="42"/>
                      <a:pt x="110" y="42"/>
                    </a:cubicBezTo>
                    <a:cubicBezTo>
                      <a:pt x="110" y="42"/>
                      <a:pt x="110" y="42"/>
                      <a:pt x="110" y="42"/>
                    </a:cubicBezTo>
                    <a:cubicBezTo>
                      <a:pt x="110" y="42"/>
                      <a:pt x="110" y="42"/>
                      <a:pt x="110" y="42"/>
                    </a:cubicBezTo>
                    <a:cubicBezTo>
                      <a:pt x="110" y="42"/>
                      <a:pt x="110" y="42"/>
                      <a:pt x="110" y="42"/>
                    </a:cubicBezTo>
                    <a:cubicBezTo>
                      <a:pt x="110" y="43"/>
                      <a:pt x="110" y="43"/>
                      <a:pt x="110" y="43"/>
                    </a:cubicBezTo>
                    <a:cubicBezTo>
                      <a:pt x="110" y="43"/>
                      <a:pt x="110" y="43"/>
                      <a:pt x="110" y="43"/>
                    </a:cubicBezTo>
                    <a:cubicBezTo>
                      <a:pt x="110" y="42"/>
                      <a:pt x="110" y="42"/>
                      <a:pt x="110" y="42"/>
                    </a:cubicBezTo>
                    <a:cubicBezTo>
                      <a:pt x="109" y="42"/>
                      <a:pt x="109" y="42"/>
                      <a:pt x="109" y="42"/>
                    </a:cubicBezTo>
                    <a:cubicBezTo>
                      <a:pt x="109" y="42"/>
                      <a:pt x="109" y="42"/>
                      <a:pt x="109" y="42"/>
                    </a:cubicBezTo>
                    <a:cubicBezTo>
                      <a:pt x="109" y="42"/>
                      <a:pt x="109" y="42"/>
                      <a:pt x="109" y="42"/>
                    </a:cubicBezTo>
                    <a:cubicBezTo>
                      <a:pt x="109" y="42"/>
                      <a:pt x="109" y="42"/>
                      <a:pt x="109" y="42"/>
                    </a:cubicBezTo>
                    <a:cubicBezTo>
                      <a:pt x="109" y="43"/>
                      <a:pt x="109" y="43"/>
                      <a:pt x="109" y="43"/>
                    </a:cubicBezTo>
                    <a:cubicBezTo>
                      <a:pt x="109" y="43"/>
                      <a:pt x="109" y="43"/>
                      <a:pt x="109" y="43"/>
                    </a:cubicBezTo>
                    <a:cubicBezTo>
                      <a:pt x="108" y="43"/>
                      <a:pt x="108" y="43"/>
                      <a:pt x="108" y="43"/>
                    </a:cubicBezTo>
                    <a:cubicBezTo>
                      <a:pt x="108" y="43"/>
                      <a:pt x="108" y="43"/>
                      <a:pt x="108" y="43"/>
                    </a:cubicBezTo>
                    <a:cubicBezTo>
                      <a:pt x="108" y="42"/>
                      <a:pt x="108" y="42"/>
                      <a:pt x="108" y="42"/>
                    </a:cubicBezTo>
                    <a:cubicBezTo>
                      <a:pt x="107" y="43"/>
                      <a:pt x="107" y="43"/>
                      <a:pt x="107" y="43"/>
                    </a:cubicBezTo>
                    <a:cubicBezTo>
                      <a:pt x="107" y="43"/>
                      <a:pt x="107" y="43"/>
                      <a:pt x="107" y="43"/>
                    </a:cubicBezTo>
                    <a:cubicBezTo>
                      <a:pt x="107" y="42"/>
                      <a:pt x="107" y="42"/>
                      <a:pt x="107" y="42"/>
                    </a:cubicBezTo>
                    <a:cubicBezTo>
                      <a:pt x="107" y="42"/>
                      <a:pt x="107" y="42"/>
                      <a:pt x="107" y="42"/>
                    </a:cubicBezTo>
                    <a:cubicBezTo>
                      <a:pt x="107" y="42"/>
                      <a:pt x="107" y="42"/>
                      <a:pt x="107" y="42"/>
                    </a:cubicBezTo>
                    <a:cubicBezTo>
                      <a:pt x="107" y="43"/>
                      <a:pt x="107" y="43"/>
                      <a:pt x="107" y="43"/>
                    </a:cubicBezTo>
                    <a:cubicBezTo>
                      <a:pt x="107" y="43"/>
                      <a:pt x="107" y="43"/>
                      <a:pt x="107" y="43"/>
                    </a:cubicBezTo>
                    <a:close/>
                    <a:moveTo>
                      <a:pt x="79" y="31"/>
                    </a:moveTo>
                    <a:cubicBezTo>
                      <a:pt x="79" y="31"/>
                      <a:pt x="79" y="31"/>
                      <a:pt x="79" y="31"/>
                    </a:cubicBezTo>
                    <a:cubicBezTo>
                      <a:pt x="79" y="31"/>
                      <a:pt x="79" y="31"/>
                      <a:pt x="79" y="31"/>
                    </a:cubicBezTo>
                    <a:cubicBezTo>
                      <a:pt x="80" y="30"/>
                      <a:pt x="80" y="30"/>
                      <a:pt x="80" y="30"/>
                    </a:cubicBezTo>
                    <a:cubicBezTo>
                      <a:pt x="81" y="30"/>
                      <a:pt x="81" y="30"/>
                      <a:pt x="81" y="30"/>
                    </a:cubicBezTo>
                    <a:cubicBezTo>
                      <a:pt x="81" y="29"/>
                      <a:pt x="81" y="29"/>
                      <a:pt x="81" y="29"/>
                    </a:cubicBezTo>
                    <a:cubicBezTo>
                      <a:pt x="81" y="29"/>
                      <a:pt x="81" y="29"/>
                      <a:pt x="81" y="29"/>
                    </a:cubicBezTo>
                    <a:cubicBezTo>
                      <a:pt x="82" y="29"/>
                      <a:pt x="82" y="29"/>
                      <a:pt x="82" y="29"/>
                    </a:cubicBezTo>
                    <a:cubicBezTo>
                      <a:pt x="83" y="29"/>
                      <a:pt x="83" y="29"/>
                      <a:pt x="83" y="29"/>
                    </a:cubicBezTo>
                    <a:cubicBezTo>
                      <a:pt x="83" y="29"/>
                      <a:pt x="83" y="29"/>
                      <a:pt x="83" y="29"/>
                    </a:cubicBezTo>
                    <a:cubicBezTo>
                      <a:pt x="83" y="29"/>
                      <a:pt x="83" y="29"/>
                      <a:pt x="83" y="29"/>
                    </a:cubicBezTo>
                    <a:cubicBezTo>
                      <a:pt x="84" y="29"/>
                      <a:pt x="84" y="29"/>
                      <a:pt x="84" y="29"/>
                    </a:cubicBezTo>
                    <a:cubicBezTo>
                      <a:pt x="84" y="29"/>
                      <a:pt x="84" y="29"/>
                      <a:pt x="84" y="29"/>
                    </a:cubicBezTo>
                    <a:cubicBezTo>
                      <a:pt x="84" y="29"/>
                      <a:pt x="84" y="29"/>
                      <a:pt x="84" y="29"/>
                    </a:cubicBezTo>
                    <a:cubicBezTo>
                      <a:pt x="83" y="29"/>
                      <a:pt x="83" y="29"/>
                      <a:pt x="83" y="29"/>
                    </a:cubicBezTo>
                    <a:cubicBezTo>
                      <a:pt x="83" y="30"/>
                      <a:pt x="83" y="30"/>
                      <a:pt x="83" y="30"/>
                    </a:cubicBezTo>
                    <a:cubicBezTo>
                      <a:pt x="81" y="31"/>
                      <a:pt x="81" y="31"/>
                      <a:pt x="81" y="31"/>
                    </a:cubicBezTo>
                    <a:cubicBezTo>
                      <a:pt x="81" y="31"/>
                      <a:pt x="81" y="31"/>
                      <a:pt x="81" y="31"/>
                    </a:cubicBezTo>
                    <a:cubicBezTo>
                      <a:pt x="81" y="31"/>
                      <a:pt x="81" y="31"/>
                      <a:pt x="81" y="31"/>
                    </a:cubicBezTo>
                    <a:cubicBezTo>
                      <a:pt x="80" y="31"/>
                      <a:pt x="80" y="31"/>
                      <a:pt x="80" y="31"/>
                    </a:cubicBezTo>
                    <a:cubicBezTo>
                      <a:pt x="80" y="32"/>
                      <a:pt x="80" y="32"/>
                      <a:pt x="80" y="32"/>
                    </a:cubicBezTo>
                    <a:cubicBezTo>
                      <a:pt x="80" y="32"/>
                      <a:pt x="80" y="32"/>
                      <a:pt x="80" y="32"/>
                    </a:cubicBezTo>
                    <a:cubicBezTo>
                      <a:pt x="80" y="31"/>
                      <a:pt x="80" y="31"/>
                      <a:pt x="80" y="31"/>
                    </a:cubicBezTo>
                    <a:cubicBezTo>
                      <a:pt x="80" y="31"/>
                      <a:pt x="80" y="31"/>
                      <a:pt x="80" y="31"/>
                    </a:cubicBezTo>
                    <a:cubicBezTo>
                      <a:pt x="79" y="31"/>
                      <a:pt x="79" y="31"/>
                      <a:pt x="79" y="31"/>
                    </a:cubicBezTo>
                    <a:close/>
                    <a:moveTo>
                      <a:pt x="99" y="40"/>
                    </a:moveTo>
                    <a:cubicBezTo>
                      <a:pt x="99" y="40"/>
                      <a:pt x="99" y="40"/>
                      <a:pt x="99" y="40"/>
                    </a:cubicBezTo>
                    <a:cubicBezTo>
                      <a:pt x="99" y="39"/>
                      <a:pt x="99" y="39"/>
                      <a:pt x="99" y="39"/>
                    </a:cubicBezTo>
                    <a:cubicBezTo>
                      <a:pt x="100" y="39"/>
                      <a:pt x="100" y="39"/>
                      <a:pt x="100" y="39"/>
                    </a:cubicBezTo>
                    <a:cubicBezTo>
                      <a:pt x="100" y="39"/>
                      <a:pt x="100" y="39"/>
                      <a:pt x="100" y="39"/>
                    </a:cubicBezTo>
                    <a:cubicBezTo>
                      <a:pt x="100" y="39"/>
                      <a:pt x="100" y="39"/>
                      <a:pt x="100" y="39"/>
                    </a:cubicBezTo>
                    <a:cubicBezTo>
                      <a:pt x="101" y="38"/>
                      <a:pt x="101" y="38"/>
                      <a:pt x="101" y="38"/>
                    </a:cubicBezTo>
                    <a:cubicBezTo>
                      <a:pt x="101" y="38"/>
                      <a:pt x="101" y="38"/>
                      <a:pt x="101" y="38"/>
                    </a:cubicBezTo>
                    <a:cubicBezTo>
                      <a:pt x="101" y="38"/>
                      <a:pt x="101" y="38"/>
                      <a:pt x="101" y="38"/>
                    </a:cubicBezTo>
                    <a:cubicBezTo>
                      <a:pt x="101" y="39"/>
                      <a:pt x="101" y="39"/>
                      <a:pt x="101" y="39"/>
                    </a:cubicBezTo>
                    <a:cubicBezTo>
                      <a:pt x="101" y="39"/>
                      <a:pt x="101" y="39"/>
                      <a:pt x="101" y="39"/>
                    </a:cubicBezTo>
                    <a:cubicBezTo>
                      <a:pt x="101" y="39"/>
                      <a:pt x="101" y="39"/>
                      <a:pt x="101" y="39"/>
                    </a:cubicBezTo>
                    <a:cubicBezTo>
                      <a:pt x="101" y="40"/>
                      <a:pt x="101" y="40"/>
                      <a:pt x="101" y="40"/>
                    </a:cubicBezTo>
                    <a:cubicBezTo>
                      <a:pt x="101" y="40"/>
                      <a:pt x="101" y="40"/>
                      <a:pt x="101" y="40"/>
                    </a:cubicBezTo>
                    <a:cubicBezTo>
                      <a:pt x="100" y="40"/>
                      <a:pt x="100" y="40"/>
                      <a:pt x="100" y="40"/>
                    </a:cubicBezTo>
                    <a:cubicBezTo>
                      <a:pt x="100" y="40"/>
                      <a:pt x="100" y="40"/>
                      <a:pt x="100" y="40"/>
                    </a:cubicBezTo>
                    <a:cubicBezTo>
                      <a:pt x="100" y="40"/>
                      <a:pt x="100" y="40"/>
                      <a:pt x="100" y="40"/>
                    </a:cubicBezTo>
                    <a:cubicBezTo>
                      <a:pt x="100" y="40"/>
                      <a:pt x="100" y="40"/>
                      <a:pt x="100" y="40"/>
                    </a:cubicBezTo>
                    <a:cubicBezTo>
                      <a:pt x="99" y="40"/>
                      <a:pt x="99" y="40"/>
                      <a:pt x="99" y="40"/>
                    </a:cubicBezTo>
                    <a:close/>
                    <a:moveTo>
                      <a:pt x="83" y="39"/>
                    </a:moveTo>
                    <a:cubicBezTo>
                      <a:pt x="83" y="39"/>
                      <a:pt x="83" y="39"/>
                      <a:pt x="83" y="39"/>
                    </a:cubicBezTo>
                    <a:cubicBezTo>
                      <a:pt x="83" y="38"/>
                      <a:pt x="83" y="38"/>
                      <a:pt x="83" y="38"/>
                    </a:cubicBezTo>
                    <a:cubicBezTo>
                      <a:pt x="83" y="38"/>
                      <a:pt x="83" y="38"/>
                      <a:pt x="83" y="38"/>
                    </a:cubicBezTo>
                    <a:cubicBezTo>
                      <a:pt x="84" y="38"/>
                      <a:pt x="84" y="38"/>
                      <a:pt x="84" y="38"/>
                    </a:cubicBezTo>
                    <a:cubicBezTo>
                      <a:pt x="85" y="38"/>
                      <a:pt x="85" y="38"/>
                      <a:pt x="85" y="38"/>
                    </a:cubicBezTo>
                    <a:cubicBezTo>
                      <a:pt x="85" y="38"/>
                      <a:pt x="85" y="38"/>
                      <a:pt x="85" y="38"/>
                    </a:cubicBezTo>
                    <a:cubicBezTo>
                      <a:pt x="86" y="38"/>
                      <a:pt x="86" y="38"/>
                      <a:pt x="86" y="38"/>
                    </a:cubicBezTo>
                    <a:cubicBezTo>
                      <a:pt x="86" y="38"/>
                      <a:pt x="86" y="38"/>
                      <a:pt x="86" y="38"/>
                    </a:cubicBezTo>
                    <a:cubicBezTo>
                      <a:pt x="86" y="37"/>
                      <a:pt x="86" y="37"/>
                      <a:pt x="86" y="37"/>
                    </a:cubicBezTo>
                    <a:cubicBezTo>
                      <a:pt x="87" y="37"/>
                      <a:pt x="87" y="37"/>
                      <a:pt x="87" y="37"/>
                    </a:cubicBezTo>
                    <a:cubicBezTo>
                      <a:pt x="88" y="38"/>
                      <a:pt x="88" y="38"/>
                      <a:pt x="88" y="38"/>
                    </a:cubicBezTo>
                    <a:cubicBezTo>
                      <a:pt x="88" y="38"/>
                      <a:pt x="88" y="38"/>
                      <a:pt x="88" y="38"/>
                    </a:cubicBezTo>
                    <a:cubicBezTo>
                      <a:pt x="89" y="38"/>
                      <a:pt x="89" y="38"/>
                      <a:pt x="89" y="38"/>
                    </a:cubicBezTo>
                    <a:cubicBezTo>
                      <a:pt x="89" y="37"/>
                      <a:pt x="89" y="37"/>
                      <a:pt x="89" y="37"/>
                    </a:cubicBezTo>
                    <a:cubicBezTo>
                      <a:pt x="90" y="37"/>
                      <a:pt x="90" y="37"/>
                      <a:pt x="90" y="37"/>
                    </a:cubicBezTo>
                    <a:cubicBezTo>
                      <a:pt x="90" y="37"/>
                      <a:pt x="90" y="37"/>
                      <a:pt x="90" y="37"/>
                    </a:cubicBezTo>
                    <a:cubicBezTo>
                      <a:pt x="90" y="37"/>
                      <a:pt x="90" y="37"/>
                      <a:pt x="90" y="37"/>
                    </a:cubicBezTo>
                    <a:cubicBezTo>
                      <a:pt x="90" y="37"/>
                      <a:pt x="90" y="37"/>
                      <a:pt x="90" y="37"/>
                    </a:cubicBezTo>
                    <a:cubicBezTo>
                      <a:pt x="90" y="37"/>
                      <a:pt x="90" y="37"/>
                      <a:pt x="90" y="37"/>
                    </a:cubicBezTo>
                    <a:cubicBezTo>
                      <a:pt x="89" y="37"/>
                      <a:pt x="89" y="37"/>
                      <a:pt x="89" y="37"/>
                    </a:cubicBezTo>
                    <a:cubicBezTo>
                      <a:pt x="89" y="37"/>
                      <a:pt x="89" y="37"/>
                      <a:pt x="89" y="37"/>
                    </a:cubicBezTo>
                    <a:cubicBezTo>
                      <a:pt x="89" y="37"/>
                      <a:pt x="89" y="37"/>
                      <a:pt x="89" y="37"/>
                    </a:cubicBezTo>
                    <a:cubicBezTo>
                      <a:pt x="88" y="37"/>
                      <a:pt x="88" y="37"/>
                      <a:pt x="88" y="37"/>
                    </a:cubicBezTo>
                    <a:cubicBezTo>
                      <a:pt x="88" y="37"/>
                      <a:pt x="88" y="37"/>
                      <a:pt x="88" y="37"/>
                    </a:cubicBezTo>
                    <a:cubicBezTo>
                      <a:pt x="88" y="36"/>
                      <a:pt x="88" y="36"/>
                      <a:pt x="88" y="36"/>
                    </a:cubicBezTo>
                    <a:cubicBezTo>
                      <a:pt x="87" y="37"/>
                      <a:pt x="87" y="37"/>
                      <a:pt x="87" y="37"/>
                    </a:cubicBezTo>
                    <a:cubicBezTo>
                      <a:pt x="87" y="37"/>
                      <a:pt x="87" y="37"/>
                      <a:pt x="87" y="37"/>
                    </a:cubicBezTo>
                    <a:cubicBezTo>
                      <a:pt x="87" y="37"/>
                      <a:pt x="87" y="37"/>
                      <a:pt x="87" y="37"/>
                    </a:cubicBezTo>
                    <a:cubicBezTo>
                      <a:pt x="87" y="37"/>
                      <a:pt x="87" y="37"/>
                      <a:pt x="87" y="37"/>
                    </a:cubicBezTo>
                    <a:cubicBezTo>
                      <a:pt x="86" y="37"/>
                      <a:pt x="86" y="37"/>
                      <a:pt x="86" y="37"/>
                    </a:cubicBezTo>
                    <a:cubicBezTo>
                      <a:pt x="86" y="37"/>
                      <a:pt x="86" y="37"/>
                      <a:pt x="86" y="37"/>
                    </a:cubicBezTo>
                    <a:cubicBezTo>
                      <a:pt x="86" y="36"/>
                      <a:pt x="86" y="36"/>
                      <a:pt x="86" y="36"/>
                    </a:cubicBezTo>
                    <a:cubicBezTo>
                      <a:pt x="86" y="36"/>
                      <a:pt x="86" y="36"/>
                      <a:pt x="86" y="36"/>
                    </a:cubicBezTo>
                    <a:cubicBezTo>
                      <a:pt x="87" y="36"/>
                      <a:pt x="87" y="36"/>
                      <a:pt x="87" y="36"/>
                    </a:cubicBezTo>
                    <a:cubicBezTo>
                      <a:pt x="86" y="36"/>
                      <a:pt x="86" y="36"/>
                      <a:pt x="86" y="36"/>
                    </a:cubicBezTo>
                    <a:cubicBezTo>
                      <a:pt x="86" y="36"/>
                      <a:pt x="86" y="36"/>
                      <a:pt x="86" y="36"/>
                    </a:cubicBezTo>
                    <a:cubicBezTo>
                      <a:pt x="86" y="36"/>
                      <a:pt x="86" y="36"/>
                      <a:pt x="86" y="36"/>
                    </a:cubicBezTo>
                    <a:cubicBezTo>
                      <a:pt x="85" y="35"/>
                      <a:pt x="85" y="35"/>
                      <a:pt x="85" y="35"/>
                    </a:cubicBezTo>
                    <a:cubicBezTo>
                      <a:pt x="85" y="36"/>
                      <a:pt x="85" y="36"/>
                      <a:pt x="85" y="36"/>
                    </a:cubicBezTo>
                    <a:cubicBezTo>
                      <a:pt x="85" y="36"/>
                      <a:pt x="85" y="36"/>
                      <a:pt x="85" y="36"/>
                    </a:cubicBezTo>
                    <a:cubicBezTo>
                      <a:pt x="84" y="36"/>
                      <a:pt x="84" y="36"/>
                      <a:pt x="84" y="36"/>
                    </a:cubicBezTo>
                    <a:cubicBezTo>
                      <a:pt x="84" y="37"/>
                      <a:pt x="84" y="37"/>
                      <a:pt x="84" y="37"/>
                    </a:cubicBezTo>
                    <a:cubicBezTo>
                      <a:pt x="84" y="37"/>
                      <a:pt x="84" y="37"/>
                      <a:pt x="84" y="37"/>
                    </a:cubicBezTo>
                    <a:cubicBezTo>
                      <a:pt x="83" y="36"/>
                      <a:pt x="83" y="36"/>
                      <a:pt x="83" y="36"/>
                    </a:cubicBezTo>
                    <a:cubicBezTo>
                      <a:pt x="83" y="36"/>
                      <a:pt x="83" y="36"/>
                      <a:pt x="83" y="36"/>
                    </a:cubicBezTo>
                    <a:cubicBezTo>
                      <a:pt x="84" y="36"/>
                      <a:pt x="84" y="36"/>
                      <a:pt x="84" y="36"/>
                    </a:cubicBezTo>
                    <a:cubicBezTo>
                      <a:pt x="83" y="36"/>
                      <a:pt x="83" y="36"/>
                      <a:pt x="83" y="36"/>
                    </a:cubicBezTo>
                    <a:cubicBezTo>
                      <a:pt x="83" y="36"/>
                      <a:pt x="83" y="36"/>
                      <a:pt x="83" y="36"/>
                    </a:cubicBezTo>
                    <a:cubicBezTo>
                      <a:pt x="83" y="36"/>
                      <a:pt x="83" y="36"/>
                      <a:pt x="83" y="36"/>
                    </a:cubicBezTo>
                    <a:cubicBezTo>
                      <a:pt x="83" y="36"/>
                      <a:pt x="83" y="36"/>
                      <a:pt x="83" y="36"/>
                    </a:cubicBezTo>
                    <a:cubicBezTo>
                      <a:pt x="82" y="36"/>
                      <a:pt x="82" y="36"/>
                      <a:pt x="82" y="36"/>
                    </a:cubicBezTo>
                    <a:cubicBezTo>
                      <a:pt x="82" y="36"/>
                      <a:pt x="82" y="36"/>
                      <a:pt x="82" y="36"/>
                    </a:cubicBezTo>
                    <a:cubicBezTo>
                      <a:pt x="82" y="35"/>
                      <a:pt x="82" y="35"/>
                      <a:pt x="82" y="35"/>
                    </a:cubicBezTo>
                    <a:cubicBezTo>
                      <a:pt x="82" y="35"/>
                      <a:pt x="82" y="35"/>
                      <a:pt x="82" y="35"/>
                    </a:cubicBezTo>
                    <a:cubicBezTo>
                      <a:pt x="82" y="35"/>
                      <a:pt x="82" y="35"/>
                      <a:pt x="82" y="35"/>
                    </a:cubicBezTo>
                    <a:cubicBezTo>
                      <a:pt x="82" y="35"/>
                      <a:pt x="82" y="35"/>
                      <a:pt x="82" y="35"/>
                    </a:cubicBezTo>
                    <a:cubicBezTo>
                      <a:pt x="82" y="35"/>
                      <a:pt x="82" y="35"/>
                      <a:pt x="82" y="35"/>
                    </a:cubicBezTo>
                    <a:cubicBezTo>
                      <a:pt x="81" y="35"/>
                      <a:pt x="81" y="35"/>
                      <a:pt x="81" y="35"/>
                    </a:cubicBezTo>
                    <a:cubicBezTo>
                      <a:pt x="80" y="34"/>
                      <a:pt x="80" y="34"/>
                      <a:pt x="80" y="34"/>
                    </a:cubicBezTo>
                    <a:cubicBezTo>
                      <a:pt x="80" y="34"/>
                      <a:pt x="80" y="34"/>
                      <a:pt x="80" y="34"/>
                    </a:cubicBezTo>
                    <a:cubicBezTo>
                      <a:pt x="81" y="34"/>
                      <a:pt x="81" y="34"/>
                      <a:pt x="81" y="34"/>
                    </a:cubicBezTo>
                    <a:cubicBezTo>
                      <a:pt x="81" y="34"/>
                      <a:pt x="81" y="34"/>
                      <a:pt x="81" y="34"/>
                    </a:cubicBezTo>
                    <a:cubicBezTo>
                      <a:pt x="81" y="33"/>
                      <a:pt x="81" y="33"/>
                      <a:pt x="81" y="33"/>
                    </a:cubicBezTo>
                    <a:cubicBezTo>
                      <a:pt x="82" y="33"/>
                      <a:pt x="82" y="33"/>
                      <a:pt x="82" y="33"/>
                    </a:cubicBezTo>
                    <a:cubicBezTo>
                      <a:pt x="82" y="33"/>
                      <a:pt x="82" y="33"/>
                      <a:pt x="82" y="33"/>
                    </a:cubicBezTo>
                    <a:cubicBezTo>
                      <a:pt x="82" y="33"/>
                      <a:pt x="82" y="33"/>
                      <a:pt x="82" y="33"/>
                    </a:cubicBezTo>
                    <a:cubicBezTo>
                      <a:pt x="83" y="33"/>
                      <a:pt x="83" y="33"/>
                      <a:pt x="83" y="33"/>
                    </a:cubicBezTo>
                    <a:cubicBezTo>
                      <a:pt x="83" y="33"/>
                      <a:pt x="83" y="33"/>
                      <a:pt x="83" y="33"/>
                    </a:cubicBezTo>
                    <a:cubicBezTo>
                      <a:pt x="84" y="33"/>
                      <a:pt x="84" y="33"/>
                      <a:pt x="84" y="33"/>
                    </a:cubicBezTo>
                    <a:cubicBezTo>
                      <a:pt x="84" y="33"/>
                      <a:pt x="84" y="33"/>
                      <a:pt x="84" y="33"/>
                    </a:cubicBezTo>
                    <a:cubicBezTo>
                      <a:pt x="85" y="33"/>
                      <a:pt x="85" y="33"/>
                      <a:pt x="85" y="33"/>
                    </a:cubicBezTo>
                    <a:cubicBezTo>
                      <a:pt x="85" y="33"/>
                      <a:pt x="85" y="33"/>
                      <a:pt x="85" y="33"/>
                    </a:cubicBezTo>
                    <a:cubicBezTo>
                      <a:pt x="85" y="32"/>
                      <a:pt x="85" y="32"/>
                      <a:pt x="85" y="32"/>
                    </a:cubicBezTo>
                    <a:cubicBezTo>
                      <a:pt x="85" y="32"/>
                      <a:pt x="85" y="32"/>
                      <a:pt x="85" y="32"/>
                    </a:cubicBezTo>
                    <a:cubicBezTo>
                      <a:pt x="84" y="32"/>
                      <a:pt x="84" y="32"/>
                      <a:pt x="84" y="32"/>
                    </a:cubicBezTo>
                    <a:cubicBezTo>
                      <a:pt x="84" y="32"/>
                      <a:pt x="84" y="32"/>
                      <a:pt x="84" y="32"/>
                    </a:cubicBezTo>
                    <a:cubicBezTo>
                      <a:pt x="83" y="32"/>
                      <a:pt x="83" y="32"/>
                      <a:pt x="83" y="32"/>
                    </a:cubicBezTo>
                    <a:cubicBezTo>
                      <a:pt x="83" y="32"/>
                      <a:pt x="83" y="32"/>
                      <a:pt x="83" y="32"/>
                    </a:cubicBezTo>
                    <a:cubicBezTo>
                      <a:pt x="83" y="32"/>
                      <a:pt x="83" y="32"/>
                      <a:pt x="83" y="32"/>
                    </a:cubicBezTo>
                    <a:cubicBezTo>
                      <a:pt x="83" y="31"/>
                      <a:pt x="83" y="31"/>
                      <a:pt x="83" y="31"/>
                    </a:cubicBezTo>
                    <a:cubicBezTo>
                      <a:pt x="84" y="31"/>
                      <a:pt x="84" y="31"/>
                      <a:pt x="84" y="31"/>
                    </a:cubicBezTo>
                    <a:cubicBezTo>
                      <a:pt x="84" y="31"/>
                      <a:pt x="84" y="31"/>
                      <a:pt x="84" y="31"/>
                    </a:cubicBezTo>
                    <a:cubicBezTo>
                      <a:pt x="84" y="31"/>
                      <a:pt x="84" y="31"/>
                      <a:pt x="84" y="31"/>
                    </a:cubicBezTo>
                    <a:cubicBezTo>
                      <a:pt x="85" y="31"/>
                      <a:pt x="85" y="31"/>
                      <a:pt x="85" y="31"/>
                    </a:cubicBezTo>
                    <a:cubicBezTo>
                      <a:pt x="86" y="31"/>
                      <a:pt x="86" y="31"/>
                      <a:pt x="86" y="31"/>
                    </a:cubicBezTo>
                    <a:cubicBezTo>
                      <a:pt x="87" y="31"/>
                      <a:pt x="87" y="31"/>
                      <a:pt x="87" y="31"/>
                    </a:cubicBezTo>
                    <a:cubicBezTo>
                      <a:pt x="87" y="31"/>
                      <a:pt x="87" y="31"/>
                      <a:pt x="87" y="31"/>
                    </a:cubicBezTo>
                    <a:cubicBezTo>
                      <a:pt x="87" y="31"/>
                      <a:pt x="87" y="31"/>
                      <a:pt x="87" y="31"/>
                    </a:cubicBezTo>
                    <a:cubicBezTo>
                      <a:pt x="86" y="31"/>
                      <a:pt x="86" y="31"/>
                      <a:pt x="86" y="31"/>
                    </a:cubicBezTo>
                    <a:cubicBezTo>
                      <a:pt x="86" y="30"/>
                      <a:pt x="86" y="30"/>
                      <a:pt x="86" y="30"/>
                    </a:cubicBezTo>
                    <a:cubicBezTo>
                      <a:pt x="86" y="30"/>
                      <a:pt x="86" y="30"/>
                      <a:pt x="86" y="30"/>
                    </a:cubicBezTo>
                    <a:cubicBezTo>
                      <a:pt x="85" y="30"/>
                      <a:pt x="85" y="30"/>
                      <a:pt x="85" y="30"/>
                    </a:cubicBezTo>
                    <a:cubicBezTo>
                      <a:pt x="85" y="30"/>
                      <a:pt x="85" y="30"/>
                      <a:pt x="85" y="30"/>
                    </a:cubicBezTo>
                    <a:cubicBezTo>
                      <a:pt x="85" y="29"/>
                      <a:pt x="85" y="29"/>
                      <a:pt x="85" y="29"/>
                    </a:cubicBezTo>
                    <a:cubicBezTo>
                      <a:pt x="85" y="29"/>
                      <a:pt x="85" y="29"/>
                      <a:pt x="85" y="29"/>
                    </a:cubicBezTo>
                    <a:cubicBezTo>
                      <a:pt x="86" y="29"/>
                      <a:pt x="86" y="29"/>
                      <a:pt x="86" y="29"/>
                    </a:cubicBezTo>
                    <a:cubicBezTo>
                      <a:pt x="86" y="29"/>
                      <a:pt x="86" y="29"/>
                      <a:pt x="86" y="29"/>
                    </a:cubicBezTo>
                    <a:cubicBezTo>
                      <a:pt x="86" y="29"/>
                      <a:pt x="86" y="29"/>
                      <a:pt x="86" y="29"/>
                    </a:cubicBezTo>
                    <a:cubicBezTo>
                      <a:pt x="87" y="29"/>
                      <a:pt x="87" y="29"/>
                      <a:pt x="87" y="29"/>
                    </a:cubicBezTo>
                    <a:cubicBezTo>
                      <a:pt x="87" y="29"/>
                      <a:pt x="87" y="29"/>
                      <a:pt x="87" y="29"/>
                    </a:cubicBezTo>
                    <a:cubicBezTo>
                      <a:pt x="87" y="29"/>
                      <a:pt x="87" y="29"/>
                      <a:pt x="87" y="29"/>
                    </a:cubicBezTo>
                    <a:cubicBezTo>
                      <a:pt x="88" y="29"/>
                      <a:pt x="88" y="29"/>
                      <a:pt x="88" y="29"/>
                    </a:cubicBezTo>
                    <a:cubicBezTo>
                      <a:pt x="88" y="29"/>
                      <a:pt x="88" y="29"/>
                      <a:pt x="88" y="29"/>
                    </a:cubicBezTo>
                    <a:cubicBezTo>
                      <a:pt x="88" y="29"/>
                      <a:pt x="88" y="29"/>
                      <a:pt x="88" y="29"/>
                    </a:cubicBezTo>
                    <a:cubicBezTo>
                      <a:pt x="87" y="29"/>
                      <a:pt x="87" y="29"/>
                      <a:pt x="87" y="29"/>
                    </a:cubicBezTo>
                    <a:cubicBezTo>
                      <a:pt x="87" y="28"/>
                      <a:pt x="87" y="28"/>
                      <a:pt x="87" y="28"/>
                    </a:cubicBezTo>
                    <a:cubicBezTo>
                      <a:pt x="87" y="28"/>
                      <a:pt x="87" y="28"/>
                      <a:pt x="87" y="28"/>
                    </a:cubicBezTo>
                    <a:cubicBezTo>
                      <a:pt x="87" y="28"/>
                      <a:pt x="87" y="28"/>
                      <a:pt x="87" y="28"/>
                    </a:cubicBezTo>
                    <a:cubicBezTo>
                      <a:pt x="88" y="28"/>
                      <a:pt x="88" y="28"/>
                      <a:pt x="88" y="28"/>
                    </a:cubicBezTo>
                    <a:cubicBezTo>
                      <a:pt x="89" y="28"/>
                      <a:pt x="89" y="28"/>
                      <a:pt x="89" y="28"/>
                    </a:cubicBezTo>
                    <a:cubicBezTo>
                      <a:pt x="89" y="28"/>
                      <a:pt x="89" y="28"/>
                      <a:pt x="89" y="28"/>
                    </a:cubicBezTo>
                    <a:cubicBezTo>
                      <a:pt x="90" y="28"/>
                      <a:pt x="90" y="28"/>
                      <a:pt x="90" y="28"/>
                    </a:cubicBezTo>
                    <a:cubicBezTo>
                      <a:pt x="90" y="29"/>
                      <a:pt x="90" y="29"/>
                      <a:pt x="90" y="29"/>
                    </a:cubicBezTo>
                    <a:cubicBezTo>
                      <a:pt x="90" y="29"/>
                      <a:pt x="90" y="29"/>
                      <a:pt x="90" y="29"/>
                    </a:cubicBezTo>
                    <a:cubicBezTo>
                      <a:pt x="89" y="29"/>
                      <a:pt x="89" y="29"/>
                      <a:pt x="89" y="29"/>
                    </a:cubicBezTo>
                    <a:cubicBezTo>
                      <a:pt x="89" y="30"/>
                      <a:pt x="89" y="30"/>
                      <a:pt x="89" y="30"/>
                    </a:cubicBezTo>
                    <a:cubicBezTo>
                      <a:pt x="90" y="30"/>
                      <a:pt x="90" y="30"/>
                      <a:pt x="90" y="30"/>
                    </a:cubicBezTo>
                    <a:cubicBezTo>
                      <a:pt x="90" y="30"/>
                      <a:pt x="90" y="30"/>
                      <a:pt x="90" y="30"/>
                    </a:cubicBezTo>
                    <a:cubicBezTo>
                      <a:pt x="91" y="30"/>
                      <a:pt x="91" y="30"/>
                      <a:pt x="91" y="30"/>
                    </a:cubicBezTo>
                    <a:cubicBezTo>
                      <a:pt x="91" y="30"/>
                      <a:pt x="91" y="30"/>
                      <a:pt x="91" y="30"/>
                    </a:cubicBezTo>
                    <a:cubicBezTo>
                      <a:pt x="91" y="30"/>
                      <a:pt x="91" y="30"/>
                      <a:pt x="91" y="30"/>
                    </a:cubicBezTo>
                    <a:cubicBezTo>
                      <a:pt x="91" y="30"/>
                      <a:pt x="91" y="30"/>
                      <a:pt x="91" y="30"/>
                    </a:cubicBezTo>
                    <a:cubicBezTo>
                      <a:pt x="91" y="30"/>
                      <a:pt x="91" y="30"/>
                      <a:pt x="91" y="30"/>
                    </a:cubicBezTo>
                    <a:cubicBezTo>
                      <a:pt x="91" y="31"/>
                      <a:pt x="91" y="31"/>
                      <a:pt x="91" y="31"/>
                    </a:cubicBezTo>
                    <a:cubicBezTo>
                      <a:pt x="91" y="31"/>
                      <a:pt x="91" y="31"/>
                      <a:pt x="91" y="31"/>
                    </a:cubicBezTo>
                    <a:cubicBezTo>
                      <a:pt x="91" y="31"/>
                      <a:pt x="91" y="31"/>
                      <a:pt x="91" y="31"/>
                    </a:cubicBezTo>
                    <a:cubicBezTo>
                      <a:pt x="91" y="32"/>
                      <a:pt x="91" y="32"/>
                      <a:pt x="91" y="32"/>
                    </a:cubicBezTo>
                    <a:cubicBezTo>
                      <a:pt x="91" y="33"/>
                      <a:pt x="91" y="33"/>
                      <a:pt x="91" y="33"/>
                    </a:cubicBezTo>
                    <a:cubicBezTo>
                      <a:pt x="91" y="33"/>
                      <a:pt x="91" y="33"/>
                      <a:pt x="91" y="33"/>
                    </a:cubicBezTo>
                    <a:cubicBezTo>
                      <a:pt x="91" y="33"/>
                      <a:pt x="91" y="33"/>
                      <a:pt x="91" y="33"/>
                    </a:cubicBezTo>
                    <a:cubicBezTo>
                      <a:pt x="90" y="33"/>
                      <a:pt x="90" y="33"/>
                      <a:pt x="90" y="33"/>
                    </a:cubicBezTo>
                    <a:cubicBezTo>
                      <a:pt x="91" y="33"/>
                      <a:pt x="91" y="33"/>
                      <a:pt x="91" y="33"/>
                    </a:cubicBezTo>
                    <a:cubicBezTo>
                      <a:pt x="91" y="33"/>
                      <a:pt x="91" y="33"/>
                      <a:pt x="91" y="33"/>
                    </a:cubicBezTo>
                    <a:cubicBezTo>
                      <a:pt x="91" y="33"/>
                      <a:pt x="91" y="33"/>
                      <a:pt x="91" y="33"/>
                    </a:cubicBezTo>
                    <a:cubicBezTo>
                      <a:pt x="92" y="33"/>
                      <a:pt x="92" y="33"/>
                      <a:pt x="92" y="33"/>
                    </a:cubicBezTo>
                    <a:cubicBezTo>
                      <a:pt x="91" y="34"/>
                      <a:pt x="91" y="34"/>
                      <a:pt x="91" y="34"/>
                    </a:cubicBezTo>
                    <a:cubicBezTo>
                      <a:pt x="91" y="34"/>
                      <a:pt x="91" y="34"/>
                      <a:pt x="91" y="34"/>
                    </a:cubicBezTo>
                    <a:cubicBezTo>
                      <a:pt x="91" y="35"/>
                      <a:pt x="91" y="35"/>
                      <a:pt x="91" y="35"/>
                    </a:cubicBezTo>
                    <a:cubicBezTo>
                      <a:pt x="91" y="35"/>
                      <a:pt x="91" y="35"/>
                      <a:pt x="91" y="35"/>
                    </a:cubicBezTo>
                    <a:cubicBezTo>
                      <a:pt x="92" y="35"/>
                      <a:pt x="92" y="35"/>
                      <a:pt x="92" y="35"/>
                    </a:cubicBezTo>
                    <a:cubicBezTo>
                      <a:pt x="92" y="35"/>
                      <a:pt x="92" y="35"/>
                      <a:pt x="92" y="35"/>
                    </a:cubicBezTo>
                    <a:cubicBezTo>
                      <a:pt x="92" y="35"/>
                      <a:pt x="92" y="35"/>
                      <a:pt x="92" y="35"/>
                    </a:cubicBezTo>
                    <a:cubicBezTo>
                      <a:pt x="92" y="35"/>
                      <a:pt x="92" y="35"/>
                      <a:pt x="92" y="35"/>
                    </a:cubicBezTo>
                    <a:cubicBezTo>
                      <a:pt x="93" y="35"/>
                      <a:pt x="93" y="35"/>
                      <a:pt x="93" y="35"/>
                    </a:cubicBezTo>
                    <a:cubicBezTo>
                      <a:pt x="93" y="35"/>
                      <a:pt x="93" y="35"/>
                      <a:pt x="93" y="35"/>
                    </a:cubicBezTo>
                    <a:cubicBezTo>
                      <a:pt x="94" y="35"/>
                      <a:pt x="94" y="35"/>
                      <a:pt x="94" y="35"/>
                    </a:cubicBezTo>
                    <a:cubicBezTo>
                      <a:pt x="94" y="36"/>
                      <a:pt x="94" y="36"/>
                      <a:pt x="94" y="36"/>
                    </a:cubicBezTo>
                    <a:cubicBezTo>
                      <a:pt x="94" y="36"/>
                      <a:pt x="94" y="36"/>
                      <a:pt x="94" y="36"/>
                    </a:cubicBezTo>
                    <a:cubicBezTo>
                      <a:pt x="94" y="36"/>
                      <a:pt x="94" y="36"/>
                      <a:pt x="94" y="36"/>
                    </a:cubicBezTo>
                    <a:cubicBezTo>
                      <a:pt x="94" y="35"/>
                      <a:pt x="94" y="35"/>
                      <a:pt x="94" y="35"/>
                    </a:cubicBezTo>
                    <a:cubicBezTo>
                      <a:pt x="95" y="35"/>
                      <a:pt x="95" y="35"/>
                      <a:pt x="95" y="35"/>
                    </a:cubicBezTo>
                    <a:cubicBezTo>
                      <a:pt x="95" y="34"/>
                      <a:pt x="95" y="34"/>
                      <a:pt x="95" y="34"/>
                    </a:cubicBezTo>
                    <a:cubicBezTo>
                      <a:pt x="94" y="34"/>
                      <a:pt x="94" y="34"/>
                      <a:pt x="94" y="34"/>
                    </a:cubicBezTo>
                    <a:cubicBezTo>
                      <a:pt x="94" y="34"/>
                      <a:pt x="94" y="34"/>
                      <a:pt x="94" y="34"/>
                    </a:cubicBezTo>
                    <a:cubicBezTo>
                      <a:pt x="94" y="33"/>
                      <a:pt x="94" y="33"/>
                      <a:pt x="94" y="33"/>
                    </a:cubicBezTo>
                    <a:cubicBezTo>
                      <a:pt x="94" y="33"/>
                      <a:pt x="94" y="33"/>
                      <a:pt x="94" y="33"/>
                    </a:cubicBezTo>
                    <a:cubicBezTo>
                      <a:pt x="94" y="33"/>
                      <a:pt x="94" y="33"/>
                      <a:pt x="94" y="33"/>
                    </a:cubicBezTo>
                    <a:cubicBezTo>
                      <a:pt x="95" y="33"/>
                      <a:pt x="95" y="33"/>
                      <a:pt x="95" y="33"/>
                    </a:cubicBezTo>
                    <a:cubicBezTo>
                      <a:pt x="95" y="33"/>
                      <a:pt x="95" y="33"/>
                      <a:pt x="95" y="33"/>
                    </a:cubicBezTo>
                    <a:cubicBezTo>
                      <a:pt x="96" y="32"/>
                      <a:pt x="96" y="32"/>
                      <a:pt x="96" y="32"/>
                    </a:cubicBezTo>
                    <a:cubicBezTo>
                      <a:pt x="95" y="32"/>
                      <a:pt x="95" y="32"/>
                      <a:pt x="95" y="32"/>
                    </a:cubicBezTo>
                    <a:cubicBezTo>
                      <a:pt x="95" y="32"/>
                      <a:pt x="95" y="32"/>
                      <a:pt x="95" y="32"/>
                    </a:cubicBezTo>
                    <a:cubicBezTo>
                      <a:pt x="95" y="31"/>
                      <a:pt x="95" y="31"/>
                      <a:pt x="95" y="31"/>
                    </a:cubicBezTo>
                    <a:cubicBezTo>
                      <a:pt x="95" y="31"/>
                      <a:pt x="95" y="31"/>
                      <a:pt x="95" y="31"/>
                    </a:cubicBezTo>
                    <a:cubicBezTo>
                      <a:pt x="95" y="30"/>
                      <a:pt x="95" y="30"/>
                      <a:pt x="95" y="30"/>
                    </a:cubicBezTo>
                    <a:cubicBezTo>
                      <a:pt x="96" y="30"/>
                      <a:pt x="96" y="30"/>
                      <a:pt x="96" y="30"/>
                    </a:cubicBezTo>
                    <a:cubicBezTo>
                      <a:pt x="96" y="30"/>
                      <a:pt x="96" y="30"/>
                      <a:pt x="96" y="30"/>
                    </a:cubicBezTo>
                    <a:cubicBezTo>
                      <a:pt x="96" y="30"/>
                      <a:pt x="96" y="30"/>
                      <a:pt x="96" y="30"/>
                    </a:cubicBezTo>
                    <a:cubicBezTo>
                      <a:pt x="96" y="30"/>
                      <a:pt x="96" y="30"/>
                      <a:pt x="96" y="30"/>
                    </a:cubicBezTo>
                    <a:cubicBezTo>
                      <a:pt x="96" y="29"/>
                      <a:pt x="96" y="29"/>
                      <a:pt x="96" y="29"/>
                    </a:cubicBezTo>
                    <a:cubicBezTo>
                      <a:pt x="97" y="29"/>
                      <a:pt x="97" y="29"/>
                      <a:pt x="97" y="29"/>
                    </a:cubicBezTo>
                    <a:cubicBezTo>
                      <a:pt x="98" y="28"/>
                      <a:pt x="98" y="28"/>
                      <a:pt x="98" y="28"/>
                    </a:cubicBezTo>
                    <a:cubicBezTo>
                      <a:pt x="98" y="28"/>
                      <a:pt x="98" y="28"/>
                      <a:pt x="98" y="28"/>
                    </a:cubicBezTo>
                    <a:cubicBezTo>
                      <a:pt x="99" y="29"/>
                      <a:pt x="99" y="29"/>
                      <a:pt x="99" y="29"/>
                    </a:cubicBezTo>
                    <a:cubicBezTo>
                      <a:pt x="99" y="29"/>
                      <a:pt x="99" y="29"/>
                      <a:pt x="99" y="29"/>
                    </a:cubicBezTo>
                    <a:cubicBezTo>
                      <a:pt x="99" y="29"/>
                      <a:pt x="99" y="29"/>
                      <a:pt x="99" y="29"/>
                    </a:cubicBezTo>
                    <a:cubicBezTo>
                      <a:pt x="99" y="29"/>
                      <a:pt x="99" y="29"/>
                      <a:pt x="99" y="29"/>
                    </a:cubicBezTo>
                    <a:cubicBezTo>
                      <a:pt x="98" y="29"/>
                      <a:pt x="98" y="29"/>
                      <a:pt x="98" y="29"/>
                    </a:cubicBezTo>
                    <a:cubicBezTo>
                      <a:pt x="98" y="30"/>
                      <a:pt x="98" y="30"/>
                      <a:pt x="98" y="30"/>
                    </a:cubicBezTo>
                    <a:cubicBezTo>
                      <a:pt x="98" y="30"/>
                      <a:pt x="98" y="30"/>
                      <a:pt x="98" y="30"/>
                    </a:cubicBezTo>
                    <a:cubicBezTo>
                      <a:pt x="98" y="30"/>
                      <a:pt x="98" y="30"/>
                      <a:pt x="98" y="30"/>
                    </a:cubicBezTo>
                    <a:cubicBezTo>
                      <a:pt x="98" y="31"/>
                      <a:pt x="98" y="31"/>
                      <a:pt x="98" y="31"/>
                    </a:cubicBezTo>
                    <a:cubicBezTo>
                      <a:pt x="98" y="31"/>
                      <a:pt x="98" y="31"/>
                      <a:pt x="98" y="31"/>
                    </a:cubicBezTo>
                    <a:cubicBezTo>
                      <a:pt x="98" y="32"/>
                      <a:pt x="98" y="32"/>
                      <a:pt x="98" y="32"/>
                    </a:cubicBezTo>
                    <a:cubicBezTo>
                      <a:pt x="98" y="32"/>
                      <a:pt x="98" y="32"/>
                      <a:pt x="98" y="32"/>
                    </a:cubicBezTo>
                    <a:cubicBezTo>
                      <a:pt x="98" y="32"/>
                      <a:pt x="98" y="32"/>
                      <a:pt x="98" y="32"/>
                    </a:cubicBezTo>
                    <a:cubicBezTo>
                      <a:pt x="97" y="33"/>
                      <a:pt x="97" y="33"/>
                      <a:pt x="97" y="33"/>
                    </a:cubicBezTo>
                    <a:cubicBezTo>
                      <a:pt x="97" y="33"/>
                      <a:pt x="97" y="33"/>
                      <a:pt x="97" y="33"/>
                    </a:cubicBezTo>
                    <a:cubicBezTo>
                      <a:pt x="97" y="33"/>
                      <a:pt x="97" y="33"/>
                      <a:pt x="97" y="33"/>
                    </a:cubicBezTo>
                    <a:cubicBezTo>
                      <a:pt x="97" y="33"/>
                      <a:pt x="97" y="33"/>
                      <a:pt x="97" y="33"/>
                    </a:cubicBezTo>
                    <a:cubicBezTo>
                      <a:pt x="97" y="33"/>
                      <a:pt x="97" y="33"/>
                      <a:pt x="97" y="33"/>
                    </a:cubicBezTo>
                    <a:cubicBezTo>
                      <a:pt x="98" y="33"/>
                      <a:pt x="98" y="33"/>
                      <a:pt x="98" y="33"/>
                    </a:cubicBezTo>
                    <a:cubicBezTo>
                      <a:pt x="98" y="33"/>
                      <a:pt x="98" y="33"/>
                      <a:pt x="98" y="33"/>
                    </a:cubicBezTo>
                    <a:cubicBezTo>
                      <a:pt x="98" y="34"/>
                      <a:pt x="98" y="34"/>
                      <a:pt x="98" y="34"/>
                    </a:cubicBezTo>
                    <a:cubicBezTo>
                      <a:pt x="97" y="34"/>
                      <a:pt x="97" y="34"/>
                      <a:pt x="97" y="34"/>
                    </a:cubicBezTo>
                    <a:cubicBezTo>
                      <a:pt x="97" y="35"/>
                      <a:pt x="97" y="35"/>
                      <a:pt x="97" y="35"/>
                    </a:cubicBezTo>
                    <a:cubicBezTo>
                      <a:pt x="96" y="35"/>
                      <a:pt x="96" y="35"/>
                      <a:pt x="96" y="35"/>
                    </a:cubicBezTo>
                    <a:cubicBezTo>
                      <a:pt x="97" y="35"/>
                      <a:pt x="97" y="35"/>
                      <a:pt x="97" y="35"/>
                    </a:cubicBezTo>
                    <a:cubicBezTo>
                      <a:pt x="97" y="35"/>
                      <a:pt x="97" y="35"/>
                      <a:pt x="97" y="35"/>
                    </a:cubicBezTo>
                    <a:cubicBezTo>
                      <a:pt x="97" y="35"/>
                      <a:pt x="97" y="35"/>
                      <a:pt x="97" y="35"/>
                    </a:cubicBezTo>
                    <a:cubicBezTo>
                      <a:pt x="98" y="34"/>
                      <a:pt x="98" y="34"/>
                      <a:pt x="98" y="34"/>
                    </a:cubicBezTo>
                    <a:cubicBezTo>
                      <a:pt x="98" y="34"/>
                      <a:pt x="98" y="34"/>
                      <a:pt x="98" y="34"/>
                    </a:cubicBezTo>
                    <a:cubicBezTo>
                      <a:pt x="99" y="34"/>
                      <a:pt x="99" y="34"/>
                      <a:pt x="99" y="34"/>
                    </a:cubicBezTo>
                    <a:cubicBezTo>
                      <a:pt x="98" y="35"/>
                      <a:pt x="98" y="35"/>
                      <a:pt x="98" y="35"/>
                    </a:cubicBezTo>
                    <a:cubicBezTo>
                      <a:pt x="98" y="36"/>
                      <a:pt x="98" y="36"/>
                      <a:pt x="98" y="36"/>
                    </a:cubicBezTo>
                    <a:cubicBezTo>
                      <a:pt x="98" y="36"/>
                      <a:pt x="98" y="36"/>
                      <a:pt x="98" y="36"/>
                    </a:cubicBezTo>
                    <a:cubicBezTo>
                      <a:pt x="99" y="35"/>
                      <a:pt x="99" y="35"/>
                      <a:pt x="99" y="35"/>
                    </a:cubicBezTo>
                    <a:cubicBezTo>
                      <a:pt x="99" y="35"/>
                      <a:pt x="99" y="35"/>
                      <a:pt x="99" y="35"/>
                    </a:cubicBezTo>
                    <a:cubicBezTo>
                      <a:pt x="99" y="35"/>
                      <a:pt x="99" y="35"/>
                      <a:pt x="99" y="35"/>
                    </a:cubicBezTo>
                    <a:cubicBezTo>
                      <a:pt x="99" y="35"/>
                      <a:pt x="99" y="35"/>
                      <a:pt x="99" y="35"/>
                    </a:cubicBezTo>
                    <a:cubicBezTo>
                      <a:pt x="99" y="35"/>
                      <a:pt x="99" y="35"/>
                      <a:pt x="99" y="35"/>
                    </a:cubicBezTo>
                    <a:cubicBezTo>
                      <a:pt x="99" y="34"/>
                      <a:pt x="99" y="34"/>
                      <a:pt x="99" y="34"/>
                    </a:cubicBezTo>
                    <a:cubicBezTo>
                      <a:pt x="100" y="34"/>
                      <a:pt x="100" y="34"/>
                      <a:pt x="100" y="34"/>
                    </a:cubicBezTo>
                    <a:cubicBezTo>
                      <a:pt x="100" y="34"/>
                      <a:pt x="100" y="34"/>
                      <a:pt x="100" y="34"/>
                    </a:cubicBezTo>
                    <a:cubicBezTo>
                      <a:pt x="101" y="34"/>
                      <a:pt x="101" y="34"/>
                      <a:pt x="101" y="34"/>
                    </a:cubicBezTo>
                    <a:cubicBezTo>
                      <a:pt x="101" y="35"/>
                      <a:pt x="101" y="35"/>
                      <a:pt x="101" y="35"/>
                    </a:cubicBezTo>
                    <a:cubicBezTo>
                      <a:pt x="101" y="35"/>
                      <a:pt x="101" y="35"/>
                      <a:pt x="101" y="35"/>
                    </a:cubicBezTo>
                    <a:cubicBezTo>
                      <a:pt x="101" y="36"/>
                      <a:pt x="101" y="36"/>
                      <a:pt x="101" y="36"/>
                    </a:cubicBezTo>
                    <a:cubicBezTo>
                      <a:pt x="100" y="37"/>
                      <a:pt x="100" y="37"/>
                      <a:pt x="100" y="37"/>
                    </a:cubicBezTo>
                    <a:cubicBezTo>
                      <a:pt x="100" y="37"/>
                      <a:pt x="100" y="37"/>
                      <a:pt x="100" y="37"/>
                    </a:cubicBezTo>
                    <a:cubicBezTo>
                      <a:pt x="100" y="37"/>
                      <a:pt x="100" y="37"/>
                      <a:pt x="100" y="37"/>
                    </a:cubicBezTo>
                    <a:cubicBezTo>
                      <a:pt x="99" y="37"/>
                      <a:pt x="99" y="37"/>
                      <a:pt x="99" y="37"/>
                    </a:cubicBezTo>
                    <a:cubicBezTo>
                      <a:pt x="99" y="37"/>
                      <a:pt x="99" y="37"/>
                      <a:pt x="99" y="37"/>
                    </a:cubicBezTo>
                    <a:cubicBezTo>
                      <a:pt x="99" y="38"/>
                      <a:pt x="99" y="38"/>
                      <a:pt x="99" y="38"/>
                    </a:cubicBezTo>
                    <a:cubicBezTo>
                      <a:pt x="99" y="38"/>
                      <a:pt x="99" y="38"/>
                      <a:pt x="99" y="38"/>
                    </a:cubicBezTo>
                    <a:cubicBezTo>
                      <a:pt x="98" y="38"/>
                      <a:pt x="98" y="38"/>
                      <a:pt x="98" y="38"/>
                    </a:cubicBezTo>
                    <a:cubicBezTo>
                      <a:pt x="98" y="39"/>
                      <a:pt x="98" y="39"/>
                      <a:pt x="98" y="39"/>
                    </a:cubicBezTo>
                    <a:cubicBezTo>
                      <a:pt x="98" y="39"/>
                      <a:pt x="98" y="39"/>
                      <a:pt x="98" y="39"/>
                    </a:cubicBezTo>
                    <a:cubicBezTo>
                      <a:pt x="98" y="39"/>
                      <a:pt x="98" y="39"/>
                      <a:pt x="98" y="39"/>
                    </a:cubicBezTo>
                    <a:cubicBezTo>
                      <a:pt x="98" y="39"/>
                      <a:pt x="98" y="39"/>
                      <a:pt x="98" y="39"/>
                    </a:cubicBezTo>
                    <a:cubicBezTo>
                      <a:pt x="98" y="39"/>
                      <a:pt x="98" y="39"/>
                      <a:pt x="98" y="39"/>
                    </a:cubicBezTo>
                    <a:cubicBezTo>
                      <a:pt x="98" y="40"/>
                      <a:pt x="98" y="40"/>
                      <a:pt x="98" y="40"/>
                    </a:cubicBezTo>
                    <a:cubicBezTo>
                      <a:pt x="97" y="40"/>
                      <a:pt x="97" y="40"/>
                      <a:pt x="97" y="40"/>
                    </a:cubicBezTo>
                    <a:cubicBezTo>
                      <a:pt x="97" y="39"/>
                      <a:pt x="97" y="39"/>
                      <a:pt x="97" y="39"/>
                    </a:cubicBezTo>
                    <a:cubicBezTo>
                      <a:pt x="97" y="40"/>
                      <a:pt x="97" y="40"/>
                      <a:pt x="97" y="40"/>
                    </a:cubicBezTo>
                    <a:cubicBezTo>
                      <a:pt x="96" y="40"/>
                      <a:pt x="96" y="40"/>
                      <a:pt x="96" y="40"/>
                    </a:cubicBezTo>
                    <a:cubicBezTo>
                      <a:pt x="96" y="40"/>
                      <a:pt x="96" y="40"/>
                      <a:pt x="96" y="40"/>
                    </a:cubicBezTo>
                    <a:cubicBezTo>
                      <a:pt x="95" y="40"/>
                      <a:pt x="95" y="40"/>
                      <a:pt x="95" y="40"/>
                    </a:cubicBezTo>
                    <a:cubicBezTo>
                      <a:pt x="95" y="40"/>
                      <a:pt x="95" y="40"/>
                      <a:pt x="95" y="40"/>
                    </a:cubicBezTo>
                    <a:cubicBezTo>
                      <a:pt x="94" y="40"/>
                      <a:pt x="94" y="40"/>
                      <a:pt x="94" y="40"/>
                    </a:cubicBezTo>
                    <a:cubicBezTo>
                      <a:pt x="95" y="39"/>
                      <a:pt x="95" y="39"/>
                      <a:pt x="95" y="39"/>
                    </a:cubicBezTo>
                    <a:cubicBezTo>
                      <a:pt x="95" y="39"/>
                      <a:pt x="95" y="39"/>
                      <a:pt x="95" y="39"/>
                    </a:cubicBezTo>
                    <a:cubicBezTo>
                      <a:pt x="95" y="39"/>
                      <a:pt x="95" y="39"/>
                      <a:pt x="95" y="39"/>
                    </a:cubicBezTo>
                    <a:cubicBezTo>
                      <a:pt x="94" y="39"/>
                      <a:pt x="94" y="39"/>
                      <a:pt x="94" y="39"/>
                    </a:cubicBezTo>
                    <a:cubicBezTo>
                      <a:pt x="94" y="39"/>
                      <a:pt x="94" y="39"/>
                      <a:pt x="94" y="39"/>
                    </a:cubicBezTo>
                    <a:cubicBezTo>
                      <a:pt x="94" y="39"/>
                      <a:pt x="94" y="39"/>
                      <a:pt x="94" y="39"/>
                    </a:cubicBezTo>
                    <a:cubicBezTo>
                      <a:pt x="93" y="39"/>
                      <a:pt x="93" y="39"/>
                      <a:pt x="93" y="39"/>
                    </a:cubicBezTo>
                    <a:cubicBezTo>
                      <a:pt x="93" y="39"/>
                      <a:pt x="93" y="39"/>
                      <a:pt x="93" y="39"/>
                    </a:cubicBezTo>
                    <a:cubicBezTo>
                      <a:pt x="93" y="39"/>
                      <a:pt x="93" y="39"/>
                      <a:pt x="93" y="39"/>
                    </a:cubicBezTo>
                    <a:cubicBezTo>
                      <a:pt x="93" y="39"/>
                      <a:pt x="93" y="39"/>
                      <a:pt x="93" y="39"/>
                    </a:cubicBezTo>
                    <a:cubicBezTo>
                      <a:pt x="93" y="38"/>
                      <a:pt x="93" y="38"/>
                      <a:pt x="93" y="38"/>
                    </a:cubicBezTo>
                    <a:cubicBezTo>
                      <a:pt x="93" y="39"/>
                      <a:pt x="93" y="39"/>
                      <a:pt x="93" y="39"/>
                    </a:cubicBezTo>
                    <a:cubicBezTo>
                      <a:pt x="93" y="39"/>
                      <a:pt x="93" y="39"/>
                      <a:pt x="93" y="39"/>
                    </a:cubicBezTo>
                    <a:cubicBezTo>
                      <a:pt x="92" y="39"/>
                      <a:pt x="92" y="39"/>
                      <a:pt x="92" y="39"/>
                    </a:cubicBezTo>
                    <a:cubicBezTo>
                      <a:pt x="92" y="39"/>
                      <a:pt x="92" y="39"/>
                      <a:pt x="92" y="39"/>
                    </a:cubicBezTo>
                    <a:cubicBezTo>
                      <a:pt x="92" y="39"/>
                      <a:pt x="92" y="39"/>
                      <a:pt x="92" y="39"/>
                    </a:cubicBezTo>
                    <a:cubicBezTo>
                      <a:pt x="91" y="39"/>
                      <a:pt x="91" y="39"/>
                      <a:pt x="91" y="39"/>
                    </a:cubicBezTo>
                    <a:cubicBezTo>
                      <a:pt x="91" y="39"/>
                      <a:pt x="91" y="39"/>
                      <a:pt x="91" y="39"/>
                    </a:cubicBezTo>
                    <a:cubicBezTo>
                      <a:pt x="90" y="39"/>
                      <a:pt x="90" y="39"/>
                      <a:pt x="90" y="39"/>
                    </a:cubicBezTo>
                    <a:cubicBezTo>
                      <a:pt x="90" y="39"/>
                      <a:pt x="90" y="39"/>
                      <a:pt x="90" y="39"/>
                    </a:cubicBezTo>
                    <a:cubicBezTo>
                      <a:pt x="90" y="39"/>
                      <a:pt x="90" y="39"/>
                      <a:pt x="90" y="39"/>
                    </a:cubicBezTo>
                    <a:cubicBezTo>
                      <a:pt x="90" y="39"/>
                      <a:pt x="90" y="39"/>
                      <a:pt x="90" y="39"/>
                    </a:cubicBezTo>
                    <a:cubicBezTo>
                      <a:pt x="89" y="39"/>
                      <a:pt x="89" y="39"/>
                      <a:pt x="89" y="39"/>
                    </a:cubicBezTo>
                    <a:cubicBezTo>
                      <a:pt x="89" y="40"/>
                      <a:pt x="89" y="40"/>
                      <a:pt x="89" y="40"/>
                    </a:cubicBezTo>
                    <a:cubicBezTo>
                      <a:pt x="89" y="40"/>
                      <a:pt x="89" y="40"/>
                      <a:pt x="89" y="40"/>
                    </a:cubicBezTo>
                    <a:cubicBezTo>
                      <a:pt x="89" y="40"/>
                      <a:pt x="89" y="40"/>
                      <a:pt x="89" y="40"/>
                    </a:cubicBezTo>
                    <a:cubicBezTo>
                      <a:pt x="89" y="40"/>
                      <a:pt x="89" y="40"/>
                      <a:pt x="89" y="40"/>
                    </a:cubicBezTo>
                    <a:cubicBezTo>
                      <a:pt x="88" y="40"/>
                      <a:pt x="88" y="40"/>
                      <a:pt x="88" y="40"/>
                    </a:cubicBezTo>
                    <a:cubicBezTo>
                      <a:pt x="88" y="40"/>
                      <a:pt x="88" y="40"/>
                      <a:pt x="88" y="40"/>
                    </a:cubicBezTo>
                    <a:cubicBezTo>
                      <a:pt x="88" y="40"/>
                      <a:pt x="88" y="40"/>
                      <a:pt x="88" y="40"/>
                    </a:cubicBezTo>
                    <a:cubicBezTo>
                      <a:pt x="87" y="40"/>
                      <a:pt x="87" y="40"/>
                      <a:pt x="87" y="40"/>
                    </a:cubicBezTo>
                    <a:cubicBezTo>
                      <a:pt x="87" y="40"/>
                      <a:pt x="87" y="40"/>
                      <a:pt x="87" y="40"/>
                    </a:cubicBezTo>
                    <a:cubicBezTo>
                      <a:pt x="86" y="40"/>
                      <a:pt x="86" y="40"/>
                      <a:pt x="86" y="40"/>
                    </a:cubicBezTo>
                    <a:cubicBezTo>
                      <a:pt x="86" y="40"/>
                      <a:pt x="86" y="40"/>
                      <a:pt x="86" y="40"/>
                    </a:cubicBezTo>
                    <a:cubicBezTo>
                      <a:pt x="85" y="40"/>
                      <a:pt x="85" y="40"/>
                      <a:pt x="85" y="40"/>
                    </a:cubicBezTo>
                    <a:cubicBezTo>
                      <a:pt x="85" y="40"/>
                      <a:pt x="85" y="40"/>
                      <a:pt x="85" y="40"/>
                    </a:cubicBezTo>
                    <a:cubicBezTo>
                      <a:pt x="84" y="40"/>
                      <a:pt x="84" y="40"/>
                      <a:pt x="84" y="40"/>
                    </a:cubicBezTo>
                    <a:cubicBezTo>
                      <a:pt x="84" y="40"/>
                      <a:pt x="84" y="40"/>
                      <a:pt x="84" y="40"/>
                    </a:cubicBezTo>
                    <a:cubicBezTo>
                      <a:pt x="83" y="39"/>
                      <a:pt x="83" y="39"/>
                      <a:pt x="83" y="39"/>
                    </a:cubicBezTo>
                    <a:close/>
                    <a:moveTo>
                      <a:pt x="58" y="52"/>
                    </a:moveTo>
                    <a:cubicBezTo>
                      <a:pt x="58" y="51"/>
                      <a:pt x="58" y="51"/>
                      <a:pt x="58" y="51"/>
                    </a:cubicBezTo>
                    <a:cubicBezTo>
                      <a:pt x="59" y="51"/>
                      <a:pt x="59" y="51"/>
                      <a:pt x="59" y="51"/>
                    </a:cubicBezTo>
                    <a:cubicBezTo>
                      <a:pt x="59" y="50"/>
                      <a:pt x="59" y="50"/>
                      <a:pt x="59" y="50"/>
                    </a:cubicBezTo>
                    <a:cubicBezTo>
                      <a:pt x="59" y="50"/>
                      <a:pt x="59" y="50"/>
                      <a:pt x="59" y="50"/>
                    </a:cubicBezTo>
                    <a:cubicBezTo>
                      <a:pt x="59" y="49"/>
                      <a:pt x="59" y="49"/>
                      <a:pt x="59" y="49"/>
                    </a:cubicBezTo>
                    <a:cubicBezTo>
                      <a:pt x="59" y="49"/>
                      <a:pt x="59" y="49"/>
                      <a:pt x="59" y="49"/>
                    </a:cubicBezTo>
                    <a:cubicBezTo>
                      <a:pt x="58" y="48"/>
                      <a:pt x="58" y="48"/>
                      <a:pt x="58" y="48"/>
                    </a:cubicBezTo>
                    <a:cubicBezTo>
                      <a:pt x="59" y="48"/>
                      <a:pt x="59" y="48"/>
                      <a:pt x="59" y="48"/>
                    </a:cubicBezTo>
                    <a:cubicBezTo>
                      <a:pt x="59" y="48"/>
                      <a:pt x="59" y="48"/>
                      <a:pt x="59" y="48"/>
                    </a:cubicBezTo>
                    <a:cubicBezTo>
                      <a:pt x="58" y="48"/>
                      <a:pt x="58" y="48"/>
                      <a:pt x="58" y="48"/>
                    </a:cubicBezTo>
                    <a:cubicBezTo>
                      <a:pt x="57" y="47"/>
                      <a:pt x="57" y="47"/>
                      <a:pt x="57" y="47"/>
                    </a:cubicBezTo>
                    <a:cubicBezTo>
                      <a:pt x="57" y="47"/>
                      <a:pt x="57" y="47"/>
                      <a:pt x="57" y="47"/>
                    </a:cubicBezTo>
                    <a:cubicBezTo>
                      <a:pt x="58" y="47"/>
                      <a:pt x="58" y="47"/>
                      <a:pt x="58" y="47"/>
                    </a:cubicBezTo>
                    <a:cubicBezTo>
                      <a:pt x="58" y="47"/>
                      <a:pt x="58" y="47"/>
                      <a:pt x="58" y="47"/>
                    </a:cubicBezTo>
                    <a:cubicBezTo>
                      <a:pt x="59" y="47"/>
                      <a:pt x="59" y="47"/>
                      <a:pt x="59" y="47"/>
                    </a:cubicBezTo>
                    <a:cubicBezTo>
                      <a:pt x="59" y="46"/>
                      <a:pt x="59" y="46"/>
                      <a:pt x="59" y="46"/>
                    </a:cubicBezTo>
                    <a:cubicBezTo>
                      <a:pt x="59" y="46"/>
                      <a:pt x="59" y="46"/>
                      <a:pt x="59" y="46"/>
                    </a:cubicBezTo>
                    <a:cubicBezTo>
                      <a:pt x="59" y="46"/>
                      <a:pt x="59" y="46"/>
                      <a:pt x="59" y="46"/>
                    </a:cubicBezTo>
                    <a:cubicBezTo>
                      <a:pt x="60" y="46"/>
                      <a:pt x="60" y="46"/>
                      <a:pt x="60" y="46"/>
                    </a:cubicBezTo>
                    <a:cubicBezTo>
                      <a:pt x="60" y="45"/>
                      <a:pt x="60" y="45"/>
                      <a:pt x="60" y="45"/>
                    </a:cubicBezTo>
                    <a:cubicBezTo>
                      <a:pt x="61" y="45"/>
                      <a:pt x="61" y="45"/>
                      <a:pt x="61" y="45"/>
                    </a:cubicBezTo>
                    <a:cubicBezTo>
                      <a:pt x="61" y="45"/>
                      <a:pt x="61" y="45"/>
                      <a:pt x="61" y="45"/>
                    </a:cubicBezTo>
                    <a:cubicBezTo>
                      <a:pt x="61" y="45"/>
                      <a:pt x="61" y="45"/>
                      <a:pt x="61" y="45"/>
                    </a:cubicBezTo>
                    <a:cubicBezTo>
                      <a:pt x="61" y="44"/>
                      <a:pt x="61" y="44"/>
                      <a:pt x="61" y="44"/>
                    </a:cubicBezTo>
                    <a:cubicBezTo>
                      <a:pt x="61" y="43"/>
                      <a:pt x="61" y="43"/>
                      <a:pt x="61" y="43"/>
                    </a:cubicBezTo>
                    <a:cubicBezTo>
                      <a:pt x="61" y="44"/>
                      <a:pt x="61" y="44"/>
                      <a:pt x="61" y="44"/>
                    </a:cubicBezTo>
                    <a:cubicBezTo>
                      <a:pt x="63" y="44"/>
                      <a:pt x="63" y="44"/>
                      <a:pt x="63" y="44"/>
                    </a:cubicBezTo>
                    <a:cubicBezTo>
                      <a:pt x="63" y="43"/>
                      <a:pt x="63" y="43"/>
                      <a:pt x="63" y="43"/>
                    </a:cubicBezTo>
                    <a:cubicBezTo>
                      <a:pt x="62" y="43"/>
                      <a:pt x="62" y="43"/>
                      <a:pt x="62" y="43"/>
                    </a:cubicBezTo>
                    <a:cubicBezTo>
                      <a:pt x="62" y="42"/>
                      <a:pt x="62" y="42"/>
                      <a:pt x="62" y="42"/>
                    </a:cubicBezTo>
                    <a:cubicBezTo>
                      <a:pt x="63" y="42"/>
                      <a:pt x="63" y="42"/>
                      <a:pt x="63" y="42"/>
                    </a:cubicBezTo>
                    <a:cubicBezTo>
                      <a:pt x="64" y="41"/>
                      <a:pt x="64" y="41"/>
                      <a:pt x="64" y="41"/>
                    </a:cubicBezTo>
                    <a:cubicBezTo>
                      <a:pt x="64" y="41"/>
                      <a:pt x="64" y="41"/>
                      <a:pt x="64" y="41"/>
                    </a:cubicBezTo>
                    <a:cubicBezTo>
                      <a:pt x="65" y="41"/>
                      <a:pt x="65" y="41"/>
                      <a:pt x="65" y="41"/>
                    </a:cubicBezTo>
                    <a:cubicBezTo>
                      <a:pt x="65" y="40"/>
                      <a:pt x="65" y="40"/>
                      <a:pt x="65" y="40"/>
                    </a:cubicBezTo>
                    <a:cubicBezTo>
                      <a:pt x="66" y="40"/>
                      <a:pt x="66" y="40"/>
                      <a:pt x="66" y="40"/>
                    </a:cubicBezTo>
                    <a:cubicBezTo>
                      <a:pt x="66" y="40"/>
                      <a:pt x="66" y="40"/>
                      <a:pt x="66" y="40"/>
                    </a:cubicBezTo>
                    <a:cubicBezTo>
                      <a:pt x="66" y="39"/>
                      <a:pt x="66" y="39"/>
                      <a:pt x="66" y="39"/>
                    </a:cubicBezTo>
                    <a:cubicBezTo>
                      <a:pt x="66" y="39"/>
                      <a:pt x="66" y="39"/>
                      <a:pt x="66" y="39"/>
                    </a:cubicBezTo>
                    <a:cubicBezTo>
                      <a:pt x="66" y="38"/>
                      <a:pt x="66" y="38"/>
                      <a:pt x="66" y="38"/>
                    </a:cubicBezTo>
                    <a:cubicBezTo>
                      <a:pt x="66" y="38"/>
                      <a:pt x="66" y="38"/>
                      <a:pt x="66" y="38"/>
                    </a:cubicBezTo>
                    <a:cubicBezTo>
                      <a:pt x="66" y="37"/>
                      <a:pt x="66" y="37"/>
                      <a:pt x="66" y="37"/>
                    </a:cubicBezTo>
                    <a:cubicBezTo>
                      <a:pt x="66" y="37"/>
                      <a:pt x="66" y="37"/>
                      <a:pt x="66" y="37"/>
                    </a:cubicBezTo>
                    <a:cubicBezTo>
                      <a:pt x="66" y="37"/>
                      <a:pt x="66" y="37"/>
                      <a:pt x="66" y="37"/>
                    </a:cubicBezTo>
                    <a:cubicBezTo>
                      <a:pt x="67" y="36"/>
                      <a:pt x="67" y="36"/>
                      <a:pt x="67" y="36"/>
                    </a:cubicBezTo>
                    <a:cubicBezTo>
                      <a:pt x="67" y="37"/>
                      <a:pt x="67" y="37"/>
                      <a:pt x="67" y="37"/>
                    </a:cubicBezTo>
                    <a:cubicBezTo>
                      <a:pt x="69" y="36"/>
                      <a:pt x="69" y="36"/>
                      <a:pt x="69" y="36"/>
                    </a:cubicBezTo>
                    <a:cubicBezTo>
                      <a:pt x="69" y="37"/>
                      <a:pt x="69" y="37"/>
                      <a:pt x="69" y="37"/>
                    </a:cubicBezTo>
                    <a:cubicBezTo>
                      <a:pt x="70" y="37"/>
                      <a:pt x="70" y="37"/>
                      <a:pt x="70" y="37"/>
                    </a:cubicBezTo>
                    <a:cubicBezTo>
                      <a:pt x="71" y="36"/>
                      <a:pt x="71" y="36"/>
                      <a:pt x="71" y="36"/>
                    </a:cubicBezTo>
                    <a:cubicBezTo>
                      <a:pt x="72" y="37"/>
                      <a:pt x="72" y="37"/>
                      <a:pt x="72" y="37"/>
                    </a:cubicBezTo>
                    <a:cubicBezTo>
                      <a:pt x="72" y="37"/>
                      <a:pt x="72" y="37"/>
                      <a:pt x="72" y="37"/>
                    </a:cubicBezTo>
                    <a:cubicBezTo>
                      <a:pt x="73" y="37"/>
                      <a:pt x="73" y="37"/>
                      <a:pt x="73" y="37"/>
                    </a:cubicBezTo>
                    <a:cubicBezTo>
                      <a:pt x="73" y="38"/>
                      <a:pt x="73" y="38"/>
                      <a:pt x="73" y="38"/>
                    </a:cubicBezTo>
                    <a:cubicBezTo>
                      <a:pt x="74" y="38"/>
                      <a:pt x="74" y="38"/>
                      <a:pt x="74" y="38"/>
                    </a:cubicBezTo>
                    <a:cubicBezTo>
                      <a:pt x="74" y="39"/>
                      <a:pt x="74" y="39"/>
                      <a:pt x="74" y="39"/>
                    </a:cubicBezTo>
                    <a:cubicBezTo>
                      <a:pt x="74" y="39"/>
                      <a:pt x="74" y="39"/>
                      <a:pt x="74" y="39"/>
                    </a:cubicBezTo>
                    <a:cubicBezTo>
                      <a:pt x="74" y="39"/>
                      <a:pt x="74" y="39"/>
                      <a:pt x="74" y="39"/>
                    </a:cubicBezTo>
                    <a:cubicBezTo>
                      <a:pt x="74" y="39"/>
                      <a:pt x="74" y="39"/>
                      <a:pt x="74" y="39"/>
                    </a:cubicBezTo>
                    <a:cubicBezTo>
                      <a:pt x="75" y="39"/>
                      <a:pt x="75" y="39"/>
                      <a:pt x="75" y="39"/>
                    </a:cubicBezTo>
                    <a:cubicBezTo>
                      <a:pt x="75" y="39"/>
                      <a:pt x="75" y="39"/>
                      <a:pt x="75" y="39"/>
                    </a:cubicBezTo>
                    <a:cubicBezTo>
                      <a:pt x="74" y="40"/>
                      <a:pt x="74" y="40"/>
                      <a:pt x="74" y="40"/>
                    </a:cubicBezTo>
                    <a:cubicBezTo>
                      <a:pt x="74" y="40"/>
                      <a:pt x="74" y="40"/>
                      <a:pt x="74" y="40"/>
                    </a:cubicBezTo>
                    <a:cubicBezTo>
                      <a:pt x="75" y="40"/>
                      <a:pt x="75" y="40"/>
                      <a:pt x="75" y="40"/>
                    </a:cubicBezTo>
                    <a:cubicBezTo>
                      <a:pt x="75" y="39"/>
                      <a:pt x="75" y="39"/>
                      <a:pt x="75" y="39"/>
                    </a:cubicBezTo>
                    <a:cubicBezTo>
                      <a:pt x="75" y="39"/>
                      <a:pt x="75" y="39"/>
                      <a:pt x="75" y="39"/>
                    </a:cubicBezTo>
                    <a:cubicBezTo>
                      <a:pt x="76" y="39"/>
                      <a:pt x="76" y="39"/>
                      <a:pt x="76" y="39"/>
                    </a:cubicBezTo>
                    <a:cubicBezTo>
                      <a:pt x="76" y="39"/>
                      <a:pt x="76" y="39"/>
                      <a:pt x="76" y="39"/>
                    </a:cubicBezTo>
                    <a:cubicBezTo>
                      <a:pt x="77" y="39"/>
                      <a:pt x="77" y="39"/>
                      <a:pt x="77" y="39"/>
                    </a:cubicBezTo>
                    <a:cubicBezTo>
                      <a:pt x="77" y="39"/>
                      <a:pt x="77" y="39"/>
                      <a:pt x="77" y="39"/>
                    </a:cubicBezTo>
                    <a:cubicBezTo>
                      <a:pt x="78" y="40"/>
                      <a:pt x="78" y="40"/>
                      <a:pt x="78" y="40"/>
                    </a:cubicBezTo>
                    <a:cubicBezTo>
                      <a:pt x="78" y="41"/>
                      <a:pt x="78" y="41"/>
                      <a:pt x="78" y="41"/>
                    </a:cubicBezTo>
                    <a:cubicBezTo>
                      <a:pt x="78" y="42"/>
                      <a:pt x="78" y="42"/>
                      <a:pt x="78" y="42"/>
                    </a:cubicBezTo>
                    <a:cubicBezTo>
                      <a:pt x="78" y="42"/>
                      <a:pt x="78" y="42"/>
                      <a:pt x="78" y="42"/>
                    </a:cubicBezTo>
                    <a:cubicBezTo>
                      <a:pt x="78" y="43"/>
                      <a:pt x="78" y="43"/>
                      <a:pt x="78" y="43"/>
                    </a:cubicBezTo>
                    <a:cubicBezTo>
                      <a:pt x="78" y="43"/>
                      <a:pt x="78" y="43"/>
                      <a:pt x="78" y="43"/>
                    </a:cubicBezTo>
                    <a:cubicBezTo>
                      <a:pt x="78" y="43"/>
                      <a:pt x="78" y="43"/>
                      <a:pt x="78" y="43"/>
                    </a:cubicBezTo>
                    <a:cubicBezTo>
                      <a:pt x="78" y="44"/>
                      <a:pt x="78" y="44"/>
                      <a:pt x="78" y="44"/>
                    </a:cubicBezTo>
                    <a:cubicBezTo>
                      <a:pt x="78" y="44"/>
                      <a:pt x="78" y="44"/>
                      <a:pt x="78" y="44"/>
                    </a:cubicBezTo>
                    <a:cubicBezTo>
                      <a:pt x="78" y="45"/>
                      <a:pt x="78" y="45"/>
                      <a:pt x="78" y="45"/>
                    </a:cubicBezTo>
                    <a:cubicBezTo>
                      <a:pt x="77" y="45"/>
                      <a:pt x="77" y="45"/>
                      <a:pt x="77" y="45"/>
                    </a:cubicBezTo>
                    <a:cubicBezTo>
                      <a:pt x="76" y="45"/>
                      <a:pt x="76" y="45"/>
                      <a:pt x="76" y="45"/>
                    </a:cubicBezTo>
                    <a:cubicBezTo>
                      <a:pt x="76" y="45"/>
                      <a:pt x="76" y="45"/>
                      <a:pt x="76" y="45"/>
                    </a:cubicBezTo>
                    <a:cubicBezTo>
                      <a:pt x="75" y="45"/>
                      <a:pt x="75" y="45"/>
                      <a:pt x="75" y="45"/>
                    </a:cubicBezTo>
                    <a:cubicBezTo>
                      <a:pt x="74" y="46"/>
                      <a:pt x="74" y="46"/>
                      <a:pt x="74" y="46"/>
                    </a:cubicBezTo>
                    <a:cubicBezTo>
                      <a:pt x="73" y="46"/>
                      <a:pt x="73" y="46"/>
                      <a:pt x="73" y="46"/>
                    </a:cubicBezTo>
                    <a:cubicBezTo>
                      <a:pt x="72" y="46"/>
                      <a:pt x="72" y="46"/>
                      <a:pt x="72" y="46"/>
                    </a:cubicBezTo>
                    <a:cubicBezTo>
                      <a:pt x="72" y="46"/>
                      <a:pt x="72" y="46"/>
                      <a:pt x="72" y="46"/>
                    </a:cubicBezTo>
                    <a:cubicBezTo>
                      <a:pt x="71" y="46"/>
                      <a:pt x="71" y="46"/>
                      <a:pt x="71" y="46"/>
                    </a:cubicBezTo>
                    <a:cubicBezTo>
                      <a:pt x="71" y="46"/>
                      <a:pt x="71" y="46"/>
                      <a:pt x="71" y="46"/>
                    </a:cubicBezTo>
                    <a:cubicBezTo>
                      <a:pt x="70" y="47"/>
                      <a:pt x="70" y="47"/>
                      <a:pt x="70" y="47"/>
                    </a:cubicBezTo>
                    <a:cubicBezTo>
                      <a:pt x="70" y="46"/>
                      <a:pt x="70" y="46"/>
                      <a:pt x="70" y="46"/>
                    </a:cubicBezTo>
                    <a:cubicBezTo>
                      <a:pt x="70" y="46"/>
                      <a:pt x="70" y="46"/>
                      <a:pt x="70" y="46"/>
                    </a:cubicBezTo>
                    <a:cubicBezTo>
                      <a:pt x="69" y="47"/>
                      <a:pt x="69" y="47"/>
                      <a:pt x="69" y="47"/>
                    </a:cubicBezTo>
                    <a:cubicBezTo>
                      <a:pt x="69" y="47"/>
                      <a:pt x="69" y="47"/>
                      <a:pt x="69" y="47"/>
                    </a:cubicBezTo>
                    <a:cubicBezTo>
                      <a:pt x="69" y="48"/>
                      <a:pt x="69" y="48"/>
                      <a:pt x="69" y="48"/>
                    </a:cubicBezTo>
                    <a:cubicBezTo>
                      <a:pt x="68" y="48"/>
                      <a:pt x="68" y="48"/>
                      <a:pt x="68" y="48"/>
                    </a:cubicBezTo>
                    <a:cubicBezTo>
                      <a:pt x="68" y="48"/>
                      <a:pt x="68" y="48"/>
                      <a:pt x="68" y="48"/>
                    </a:cubicBezTo>
                    <a:cubicBezTo>
                      <a:pt x="68" y="48"/>
                      <a:pt x="68" y="48"/>
                      <a:pt x="68" y="48"/>
                    </a:cubicBezTo>
                    <a:cubicBezTo>
                      <a:pt x="67" y="49"/>
                      <a:pt x="67" y="49"/>
                      <a:pt x="67" y="49"/>
                    </a:cubicBezTo>
                    <a:cubicBezTo>
                      <a:pt x="67" y="49"/>
                      <a:pt x="67" y="49"/>
                      <a:pt x="67" y="49"/>
                    </a:cubicBezTo>
                    <a:cubicBezTo>
                      <a:pt x="66" y="48"/>
                      <a:pt x="66" y="48"/>
                      <a:pt x="66" y="48"/>
                    </a:cubicBezTo>
                    <a:cubicBezTo>
                      <a:pt x="66" y="49"/>
                      <a:pt x="66" y="49"/>
                      <a:pt x="66" y="49"/>
                    </a:cubicBezTo>
                    <a:cubicBezTo>
                      <a:pt x="66" y="49"/>
                      <a:pt x="66" y="49"/>
                      <a:pt x="66" y="49"/>
                    </a:cubicBezTo>
                    <a:cubicBezTo>
                      <a:pt x="65" y="49"/>
                      <a:pt x="65" y="49"/>
                      <a:pt x="65" y="49"/>
                    </a:cubicBezTo>
                    <a:cubicBezTo>
                      <a:pt x="65" y="50"/>
                      <a:pt x="65" y="50"/>
                      <a:pt x="65" y="50"/>
                    </a:cubicBezTo>
                    <a:cubicBezTo>
                      <a:pt x="65" y="50"/>
                      <a:pt x="65" y="50"/>
                      <a:pt x="65" y="50"/>
                    </a:cubicBezTo>
                    <a:cubicBezTo>
                      <a:pt x="64" y="51"/>
                      <a:pt x="64" y="51"/>
                      <a:pt x="64" y="51"/>
                    </a:cubicBezTo>
                    <a:cubicBezTo>
                      <a:pt x="64" y="51"/>
                      <a:pt x="64" y="51"/>
                      <a:pt x="64" y="51"/>
                    </a:cubicBezTo>
                    <a:cubicBezTo>
                      <a:pt x="64" y="52"/>
                      <a:pt x="64" y="52"/>
                      <a:pt x="64" y="52"/>
                    </a:cubicBezTo>
                    <a:cubicBezTo>
                      <a:pt x="63" y="52"/>
                      <a:pt x="63" y="52"/>
                      <a:pt x="63" y="52"/>
                    </a:cubicBezTo>
                    <a:cubicBezTo>
                      <a:pt x="63" y="52"/>
                      <a:pt x="63" y="52"/>
                      <a:pt x="63" y="52"/>
                    </a:cubicBezTo>
                    <a:cubicBezTo>
                      <a:pt x="62" y="52"/>
                      <a:pt x="62" y="52"/>
                      <a:pt x="62" y="52"/>
                    </a:cubicBezTo>
                    <a:cubicBezTo>
                      <a:pt x="62" y="52"/>
                      <a:pt x="62" y="52"/>
                      <a:pt x="62" y="52"/>
                    </a:cubicBezTo>
                    <a:cubicBezTo>
                      <a:pt x="62" y="52"/>
                      <a:pt x="62" y="52"/>
                      <a:pt x="62" y="52"/>
                    </a:cubicBezTo>
                    <a:cubicBezTo>
                      <a:pt x="62" y="52"/>
                      <a:pt x="62" y="52"/>
                      <a:pt x="62" y="52"/>
                    </a:cubicBezTo>
                    <a:cubicBezTo>
                      <a:pt x="62" y="51"/>
                      <a:pt x="62" y="51"/>
                      <a:pt x="62" y="51"/>
                    </a:cubicBezTo>
                    <a:cubicBezTo>
                      <a:pt x="62" y="51"/>
                      <a:pt x="62" y="51"/>
                      <a:pt x="62" y="51"/>
                    </a:cubicBezTo>
                    <a:cubicBezTo>
                      <a:pt x="61" y="51"/>
                      <a:pt x="61" y="51"/>
                      <a:pt x="61" y="51"/>
                    </a:cubicBezTo>
                    <a:cubicBezTo>
                      <a:pt x="61" y="51"/>
                      <a:pt x="61" y="51"/>
                      <a:pt x="61" y="51"/>
                    </a:cubicBezTo>
                    <a:cubicBezTo>
                      <a:pt x="61" y="51"/>
                      <a:pt x="61" y="51"/>
                      <a:pt x="61" y="51"/>
                    </a:cubicBezTo>
                    <a:cubicBezTo>
                      <a:pt x="61" y="52"/>
                      <a:pt x="61" y="52"/>
                      <a:pt x="61" y="52"/>
                    </a:cubicBezTo>
                    <a:cubicBezTo>
                      <a:pt x="60" y="52"/>
                      <a:pt x="60" y="52"/>
                      <a:pt x="60" y="52"/>
                    </a:cubicBezTo>
                    <a:cubicBezTo>
                      <a:pt x="60" y="52"/>
                      <a:pt x="60" y="52"/>
                      <a:pt x="60" y="52"/>
                    </a:cubicBezTo>
                    <a:cubicBezTo>
                      <a:pt x="59" y="52"/>
                      <a:pt x="59" y="52"/>
                      <a:pt x="59" y="52"/>
                    </a:cubicBezTo>
                    <a:cubicBezTo>
                      <a:pt x="59" y="52"/>
                      <a:pt x="59" y="52"/>
                      <a:pt x="59" y="52"/>
                    </a:cubicBezTo>
                    <a:cubicBezTo>
                      <a:pt x="59" y="52"/>
                      <a:pt x="59" y="52"/>
                      <a:pt x="59" y="52"/>
                    </a:cubicBezTo>
                    <a:cubicBezTo>
                      <a:pt x="58" y="52"/>
                      <a:pt x="58" y="52"/>
                      <a:pt x="58" y="52"/>
                    </a:cubicBezTo>
                    <a:cubicBezTo>
                      <a:pt x="58" y="52"/>
                      <a:pt x="58" y="52"/>
                      <a:pt x="58" y="52"/>
                    </a:cubicBezTo>
                    <a:close/>
                    <a:moveTo>
                      <a:pt x="112" y="46"/>
                    </a:moveTo>
                    <a:cubicBezTo>
                      <a:pt x="112" y="46"/>
                      <a:pt x="112" y="46"/>
                      <a:pt x="112" y="46"/>
                    </a:cubicBezTo>
                    <a:cubicBezTo>
                      <a:pt x="112" y="46"/>
                      <a:pt x="112" y="46"/>
                      <a:pt x="112" y="46"/>
                    </a:cubicBezTo>
                    <a:cubicBezTo>
                      <a:pt x="112" y="47"/>
                      <a:pt x="112" y="47"/>
                      <a:pt x="112" y="47"/>
                    </a:cubicBezTo>
                    <a:cubicBezTo>
                      <a:pt x="112" y="47"/>
                      <a:pt x="112" y="47"/>
                      <a:pt x="112" y="47"/>
                    </a:cubicBezTo>
                    <a:cubicBezTo>
                      <a:pt x="112" y="47"/>
                      <a:pt x="112" y="47"/>
                      <a:pt x="112" y="47"/>
                    </a:cubicBezTo>
                    <a:cubicBezTo>
                      <a:pt x="111" y="46"/>
                      <a:pt x="111" y="46"/>
                      <a:pt x="111" y="46"/>
                    </a:cubicBezTo>
                    <a:cubicBezTo>
                      <a:pt x="112" y="46"/>
                      <a:pt x="112" y="46"/>
                      <a:pt x="112" y="46"/>
                    </a:cubicBezTo>
                    <a:close/>
                    <a:moveTo>
                      <a:pt x="108" y="46"/>
                    </a:moveTo>
                    <a:cubicBezTo>
                      <a:pt x="108" y="46"/>
                      <a:pt x="108" y="46"/>
                      <a:pt x="108" y="46"/>
                    </a:cubicBezTo>
                    <a:cubicBezTo>
                      <a:pt x="108" y="45"/>
                      <a:pt x="108" y="45"/>
                      <a:pt x="108" y="45"/>
                    </a:cubicBezTo>
                    <a:cubicBezTo>
                      <a:pt x="109" y="46"/>
                      <a:pt x="109" y="46"/>
                      <a:pt x="109" y="46"/>
                    </a:cubicBezTo>
                    <a:cubicBezTo>
                      <a:pt x="108" y="46"/>
                      <a:pt x="108" y="46"/>
                      <a:pt x="108" y="46"/>
                    </a:cubicBezTo>
                    <a:cubicBezTo>
                      <a:pt x="108" y="46"/>
                      <a:pt x="108" y="46"/>
                      <a:pt x="108" y="46"/>
                    </a:cubicBezTo>
                    <a:cubicBezTo>
                      <a:pt x="108" y="46"/>
                      <a:pt x="108" y="46"/>
                      <a:pt x="108" y="46"/>
                    </a:cubicBezTo>
                    <a:cubicBezTo>
                      <a:pt x="108" y="46"/>
                      <a:pt x="108" y="46"/>
                      <a:pt x="108" y="46"/>
                    </a:cubicBezTo>
                    <a:close/>
                    <a:moveTo>
                      <a:pt x="104" y="48"/>
                    </a:moveTo>
                    <a:cubicBezTo>
                      <a:pt x="104" y="49"/>
                      <a:pt x="104" y="49"/>
                      <a:pt x="104" y="49"/>
                    </a:cubicBezTo>
                    <a:cubicBezTo>
                      <a:pt x="104" y="49"/>
                      <a:pt x="104" y="49"/>
                      <a:pt x="104" y="49"/>
                    </a:cubicBezTo>
                    <a:cubicBezTo>
                      <a:pt x="105" y="49"/>
                      <a:pt x="105" y="49"/>
                      <a:pt x="105" y="49"/>
                    </a:cubicBezTo>
                    <a:cubicBezTo>
                      <a:pt x="105" y="49"/>
                      <a:pt x="105" y="49"/>
                      <a:pt x="105" y="49"/>
                    </a:cubicBezTo>
                    <a:cubicBezTo>
                      <a:pt x="105" y="49"/>
                      <a:pt x="105" y="49"/>
                      <a:pt x="105" y="49"/>
                    </a:cubicBezTo>
                    <a:cubicBezTo>
                      <a:pt x="106" y="49"/>
                      <a:pt x="106" y="49"/>
                      <a:pt x="106" y="49"/>
                    </a:cubicBezTo>
                    <a:cubicBezTo>
                      <a:pt x="106" y="49"/>
                      <a:pt x="106" y="49"/>
                      <a:pt x="106" y="49"/>
                    </a:cubicBezTo>
                    <a:cubicBezTo>
                      <a:pt x="106" y="49"/>
                      <a:pt x="106" y="49"/>
                      <a:pt x="106" y="49"/>
                    </a:cubicBezTo>
                    <a:cubicBezTo>
                      <a:pt x="107" y="49"/>
                      <a:pt x="107" y="49"/>
                      <a:pt x="107" y="49"/>
                    </a:cubicBezTo>
                    <a:cubicBezTo>
                      <a:pt x="107" y="49"/>
                      <a:pt x="107" y="49"/>
                      <a:pt x="107" y="49"/>
                    </a:cubicBezTo>
                    <a:cubicBezTo>
                      <a:pt x="107" y="48"/>
                      <a:pt x="107" y="48"/>
                      <a:pt x="107" y="48"/>
                    </a:cubicBezTo>
                    <a:cubicBezTo>
                      <a:pt x="107" y="48"/>
                      <a:pt x="107" y="48"/>
                      <a:pt x="107" y="48"/>
                    </a:cubicBezTo>
                    <a:cubicBezTo>
                      <a:pt x="106" y="48"/>
                      <a:pt x="106" y="48"/>
                      <a:pt x="106" y="48"/>
                    </a:cubicBezTo>
                    <a:cubicBezTo>
                      <a:pt x="106" y="48"/>
                      <a:pt x="106" y="48"/>
                      <a:pt x="106" y="48"/>
                    </a:cubicBezTo>
                    <a:cubicBezTo>
                      <a:pt x="106" y="48"/>
                      <a:pt x="106" y="48"/>
                      <a:pt x="106" y="48"/>
                    </a:cubicBezTo>
                    <a:cubicBezTo>
                      <a:pt x="105" y="48"/>
                      <a:pt x="105" y="48"/>
                      <a:pt x="105" y="48"/>
                    </a:cubicBezTo>
                    <a:cubicBezTo>
                      <a:pt x="105" y="48"/>
                      <a:pt x="105" y="48"/>
                      <a:pt x="105" y="48"/>
                    </a:cubicBezTo>
                    <a:cubicBezTo>
                      <a:pt x="104" y="48"/>
                      <a:pt x="104" y="48"/>
                      <a:pt x="104" y="48"/>
                    </a:cubicBezTo>
                    <a:cubicBezTo>
                      <a:pt x="104" y="48"/>
                      <a:pt x="104" y="48"/>
                      <a:pt x="104" y="48"/>
                    </a:cubicBezTo>
                    <a:cubicBezTo>
                      <a:pt x="104" y="48"/>
                      <a:pt x="104" y="48"/>
                      <a:pt x="104" y="48"/>
                    </a:cubicBezTo>
                    <a:close/>
                    <a:moveTo>
                      <a:pt x="101" y="63"/>
                    </a:moveTo>
                    <a:cubicBezTo>
                      <a:pt x="101" y="63"/>
                      <a:pt x="101" y="63"/>
                      <a:pt x="101" y="63"/>
                    </a:cubicBezTo>
                    <a:cubicBezTo>
                      <a:pt x="101" y="63"/>
                      <a:pt x="101" y="63"/>
                      <a:pt x="101" y="63"/>
                    </a:cubicBezTo>
                    <a:cubicBezTo>
                      <a:pt x="101" y="62"/>
                      <a:pt x="101" y="62"/>
                      <a:pt x="101" y="62"/>
                    </a:cubicBezTo>
                    <a:cubicBezTo>
                      <a:pt x="101" y="63"/>
                      <a:pt x="101" y="63"/>
                      <a:pt x="101" y="63"/>
                    </a:cubicBezTo>
                    <a:cubicBezTo>
                      <a:pt x="101" y="63"/>
                      <a:pt x="101" y="63"/>
                      <a:pt x="101" y="63"/>
                    </a:cubicBezTo>
                    <a:close/>
                    <a:moveTo>
                      <a:pt x="99" y="62"/>
                    </a:moveTo>
                    <a:cubicBezTo>
                      <a:pt x="98" y="62"/>
                      <a:pt x="98" y="62"/>
                      <a:pt x="98" y="62"/>
                    </a:cubicBezTo>
                    <a:cubicBezTo>
                      <a:pt x="98" y="62"/>
                      <a:pt x="98" y="62"/>
                      <a:pt x="98" y="62"/>
                    </a:cubicBezTo>
                    <a:cubicBezTo>
                      <a:pt x="98" y="62"/>
                      <a:pt x="98" y="62"/>
                      <a:pt x="98" y="62"/>
                    </a:cubicBezTo>
                    <a:cubicBezTo>
                      <a:pt x="98" y="62"/>
                      <a:pt x="98" y="62"/>
                      <a:pt x="98" y="62"/>
                    </a:cubicBezTo>
                    <a:cubicBezTo>
                      <a:pt x="98" y="62"/>
                      <a:pt x="98" y="62"/>
                      <a:pt x="98" y="62"/>
                    </a:cubicBezTo>
                    <a:cubicBezTo>
                      <a:pt x="98" y="61"/>
                      <a:pt x="98" y="61"/>
                      <a:pt x="98" y="61"/>
                    </a:cubicBezTo>
                    <a:cubicBezTo>
                      <a:pt x="98" y="61"/>
                      <a:pt x="98" y="61"/>
                      <a:pt x="98" y="61"/>
                    </a:cubicBezTo>
                    <a:cubicBezTo>
                      <a:pt x="98" y="60"/>
                      <a:pt x="98" y="60"/>
                      <a:pt x="98" y="60"/>
                    </a:cubicBezTo>
                    <a:cubicBezTo>
                      <a:pt x="98" y="60"/>
                      <a:pt x="98" y="60"/>
                      <a:pt x="98" y="60"/>
                    </a:cubicBezTo>
                    <a:cubicBezTo>
                      <a:pt x="98" y="59"/>
                      <a:pt x="98" y="59"/>
                      <a:pt x="98" y="59"/>
                    </a:cubicBezTo>
                    <a:cubicBezTo>
                      <a:pt x="98" y="59"/>
                      <a:pt x="98" y="59"/>
                      <a:pt x="98" y="59"/>
                    </a:cubicBezTo>
                    <a:cubicBezTo>
                      <a:pt x="98" y="59"/>
                      <a:pt x="98" y="59"/>
                      <a:pt x="98" y="59"/>
                    </a:cubicBezTo>
                    <a:cubicBezTo>
                      <a:pt x="98" y="59"/>
                      <a:pt x="98" y="59"/>
                      <a:pt x="98" y="59"/>
                    </a:cubicBezTo>
                    <a:cubicBezTo>
                      <a:pt x="98" y="58"/>
                      <a:pt x="98" y="58"/>
                      <a:pt x="98" y="58"/>
                    </a:cubicBezTo>
                    <a:cubicBezTo>
                      <a:pt x="97" y="58"/>
                      <a:pt x="97" y="58"/>
                      <a:pt x="97" y="58"/>
                    </a:cubicBezTo>
                    <a:cubicBezTo>
                      <a:pt x="97" y="57"/>
                      <a:pt x="97" y="57"/>
                      <a:pt x="97" y="57"/>
                    </a:cubicBezTo>
                    <a:cubicBezTo>
                      <a:pt x="97" y="57"/>
                      <a:pt x="97" y="57"/>
                      <a:pt x="97" y="57"/>
                    </a:cubicBezTo>
                    <a:cubicBezTo>
                      <a:pt x="97" y="57"/>
                      <a:pt x="97" y="57"/>
                      <a:pt x="97" y="57"/>
                    </a:cubicBezTo>
                    <a:cubicBezTo>
                      <a:pt x="97" y="57"/>
                      <a:pt x="97" y="57"/>
                      <a:pt x="97" y="57"/>
                    </a:cubicBezTo>
                    <a:cubicBezTo>
                      <a:pt x="97" y="56"/>
                      <a:pt x="97" y="56"/>
                      <a:pt x="97" y="56"/>
                    </a:cubicBezTo>
                    <a:cubicBezTo>
                      <a:pt x="96" y="56"/>
                      <a:pt x="96" y="56"/>
                      <a:pt x="96" y="56"/>
                    </a:cubicBezTo>
                    <a:cubicBezTo>
                      <a:pt x="96" y="56"/>
                      <a:pt x="96" y="56"/>
                      <a:pt x="96" y="56"/>
                    </a:cubicBezTo>
                    <a:cubicBezTo>
                      <a:pt x="96" y="56"/>
                      <a:pt x="96" y="56"/>
                      <a:pt x="96" y="56"/>
                    </a:cubicBezTo>
                    <a:cubicBezTo>
                      <a:pt x="96" y="56"/>
                      <a:pt x="96" y="56"/>
                      <a:pt x="96" y="56"/>
                    </a:cubicBezTo>
                    <a:cubicBezTo>
                      <a:pt x="95" y="56"/>
                      <a:pt x="95" y="56"/>
                      <a:pt x="95" y="56"/>
                    </a:cubicBezTo>
                    <a:cubicBezTo>
                      <a:pt x="95" y="55"/>
                      <a:pt x="95" y="55"/>
                      <a:pt x="95" y="55"/>
                    </a:cubicBezTo>
                    <a:cubicBezTo>
                      <a:pt x="96" y="55"/>
                      <a:pt x="96" y="55"/>
                      <a:pt x="96" y="55"/>
                    </a:cubicBezTo>
                    <a:cubicBezTo>
                      <a:pt x="96" y="55"/>
                      <a:pt x="96" y="55"/>
                      <a:pt x="96" y="55"/>
                    </a:cubicBezTo>
                    <a:cubicBezTo>
                      <a:pt x="96" y="54"/>
                      <a:pt x="96" y="54"/>
                      <a:pt x="96" y="54"/>
                    </a:cubicBezTo>
                    <a:cubicBezTo>
                      <a:pt x="96" y="54"/>
                      <a:pt x="96" y="54"/>
                      <a:pt x="96" y="54"/>
                    </a:cubicBezTo>
                    <a:cubicBezTo>
                      <a:pt x="96" y="53"/>
                      <a:pt x="96" y="53"/>
                      <a:pt x="96" y="53"/>
                    </a:cubicBezTo>
                    <a:cubicBezTo>
                      <a:pt x="96" y="53"/>
                      <a:pt x="96" y="53"/>
                      <a:pt x="96" y="53"/>
                    </a:cubicBezTo>
                    <a:cubicBezTo>
                      <a:pt x="96" y="52"/>
                      <a:pt x="96" y="52"/>
                      <a:pt x="96" y="52"/>
                    </a:cubicBezTo>
                    <a:cubicBezTo>
                      <a:pt x="97" y="52"/>
                      <a:pt x="97" y="52"/>
                      <a:pt x="97" y="52"/>
                    </a:cubicBezTo>
                    <a:cubicBezTo>
                      <a:pt x="97" y="52"/>
                      <a:pt x="97" y="52"/>
                      <a:pt x="97" y="52"/>
                    </a:cubicBezTo>
                    <a:cubicBezTo>
                      <a:pt x="97" y="52"/>
                      <a:pt x="97" y="52"/>
                      <a:pt x="97" y="52"/>
                    </a:cubicBezTo>
                    <a:cubicBezTo>
                      <a:pt x="97" y="52"/>
                      <a:pt x="97" y="52"/>
                      <a:pt x="97" y="52"/>
                    </a:cubicBezTo>
                    <a:cubicBezTo>
                      <a:pt x="98" y="52"/>
                      <a:pt x="98" y="52"/>
                      <a:pt x="98" y="52"/>
                    </a:cubicBezTo>
                    <a:cubicBezTo>
                      <a:pt x="98" y="52"/>
                      <a:pt x="98" y="52"/>
                      <a:pt x="98" y="52"/>
                    </a:cubicBezTo>
                    <a:cubicBezTo>
                      <a:pt x="98" y="52"/>
                      <a:pt x="98" y="52"/>
                      <a:pt x="98" y="52"/>
                    </a:cubicBezTo>
                    <a:cubicBezTo>
                      <a:pt x="98" y="52"/>
                      <a:pt x="98" y="52"/>
                      <a:pt x="98" y="52"/>
                    </a:cubicBezTo>
                    <a:cubicBezTo>
                      <a:pt x="98" y="53"/>
                      <a:pt x="98" y="53"/>
                      <a:pt x="98" y="53"/>
                    </a:cubicBezTo>
                    <a:cubicBezTo>
                      <a:pt x="98" y="53"/>
                      <a:pt x="98" y="53"/>
                      <a:pt x="98" y="53"/>
                    </a:cubicBezTo>
                    <a:cubicBezTo>
                      <a:pt x="98" y="53"/>
                      <a:pt x="98" y="53"/>
                      <a:pt x="98" y="53"/>
                    </a:cubicBezTo>
                    <a:cubicBezTo>
                      <a:pt x="98" y="53"/>
                      <a:pt x="98" y="53"/>
                      <a:pt x="98" y="53"/>
                    </a:cubicBezTo>
                    <a:cubicBezTo>
                      <a:pt x="98" y="53"/>
                      <a:pt x="98" y="53"/>
                      <a:pt x="98" y="53"/>
                    </a:cubicBezTo>
                    <a:cubicBezTo>
                      <a:pt x="99" y="54"/>
                      <a:pt x="99" y="54"/>
                      <a:pt x="99" y="54"/>
                    </a:cubicBezTo>
                    <a:cubicBezTo>
                      <a:pt x="99" y="54"/>
                      <a:pt x="99" y="54"/>
                      <a:pt x="99" y="54"/>
                    </a:cubicBezTo>
                    <a:cubicBezTo>
                      <a:pt x="99" y="55"/>
                      <a:pt x="99" y="55"/>
                      <a:pt x="99" y="55"/>
                    </a:cubicBezTo>
                    <a:cubicBezTo>
                      <a:pt x="99" y="55"/>
                      <a:pt x="99" y="55"/>
                      <a:pt x="99" y="55"/>
                    </a:cubicBezTo>
                    <a:cubicBezTo>
                      <a:pt x="100" y="55"/>
                      <a:pt x="100" y="55"/>
                      <a:pt x="100" y="55"/>
                    </a:cubicBezTo>
                    <a:cubicBezTo>
                      <a:pt x="99" y="54"/>
                      <a:pt x="99" y="54"/>
                      <a:pt x="99" y="54"/>
                    </a:cubicBezTo>
                    <a:cubicBezTo>
                      <a:pt x="100" y="54"/>
                      <a:pt x="100" y="54"/>
                      <a:pt x="100" y="54"/>
                    </a:cubicBezTo>
                    <a:cubicBezTo>
                      <a:pt x="100" y="54"/>
                      <a:pt x="100" y="54"/>
                      <a:pt x="100" y="54"/>
                    </a:cubicBezTo>
                    <a:cubicBezTo>
                      <a:pt x="100" y="53"/>
                      <a:pt x="100" y="53"/>
                      <a:pt x="100" y="53"/>
                    </a:cubicBezTo>
                    <a:cubicBezTo>
                      <a:pt x="100" y="53"/>
                      <a:pt x="100" y="53"/>
                      <a:pt x="100" y="53"/>
                    </a:cubicBezTo>
                    <a:cubicBezTo>
                      <a:pt x="100" y="53"/>
                      <a:pt x="100" y="53"/>
                      <a:pt x="100" y="53"/>
                    </a:cubicBezTo>
                    <a:cubicBezTo>
                      <a:pt x="100" y="52"/>
                      <a:pt x="100" y="52"/>
                      <a:pt x="100" y="52"/>
                    </a:cubicBezTo>
                    <a:cubicBezTo>
                      <a:pt x="100" y="52"/>
                      <a:pt x="100" y="52"/>
                      <a:pt x="100" y="52"/>
                    </a:cubicBezTo>
                    <a:cubicBezTo>
                      <a:pt x="101" y="52"/>
                      <a:pt x="101" y="52"/>
                      <a:pt x="101" y="52"/>
                    </a:cubicBezTo>
                    <a:cubicBezTo>
                      <a:pt x="101" y="52"/>
                      <a:pt x="101" y="52"/>
                      <a:pt x="101" y="52"/>
                    </a:cubicBezTo>
                    <a:cubicBezTo>
                      <a:pt x="101" y="53"/>
                      <a:pt x="101" y="53"/>
                      <a:pt x="101" y="53"/>
                    </a:cubicBezTo>
                    <a:cubicBezTo>
                      <a:pt x="101" y="53"/>
                      <a:pt x="101" y="53"/>
                      <a:pt x="101" y="53"/>
                    </a:cubicBezTo>
                    <a:cubicBezTo>
                      <a:pt x="101" y="52"/>
                      <a:pt x="101" y="52"/>
                      <a:pt x="101" y="52"/>
                    </a:cubicBezTo>
                    <a:cubicBezTo>
                      <a:pt x="101" y="52"/>
                      <a:pt x="101" y="52"/>
                      <a:pt x="101" y="52"/>
                    </a:cubicBezTo>
                    <a:cubicBezTo>
                      <a:pt x="101" y="52"/>
                      <a:pt x="101" y="52"/>
                      <a:pt x="101" y="52"/>
                    </a:cubicBezTo>
                    <a:cubicBezTo>
                      <a:pt x="101" y="52"/>
                      <a:pt x="101" y="52"/>
                      <a:pt x="101" y="52"/>
                    </a:cubicBezTo>
                    <a:cubicBezTo>
                      <a:pt x="101" y="52"/>
                      <a:pt x="101" y="52"/>
                      <a:pt x="101" y="52"/>
                    </a:cubicBezTo>
                    <a:cubicBezTo>
                      <a:pt x="100" y="52"/>
                      <a:pt x="100" y="52"/>
                      <a:pt x="100" y="52"/>
                    </a:cubicBezTo>
                    <a:cubicBezTo>
                      <a:pt x="100" y="51"/>
                      <a:pt x="100" y="51"/>
                      <a:pt x="100" y="51"/>
                    </a:cubicBezTo>
                    <a:cubicBezTo>
                      <a:pt x="100" y="51"/>
                      <a:pt x="100" y="51"/>
                      <a:pt x="100" y="51"/>
                    </a:cubicBezTo>
                    <a:cubicBezTo>
                      <a:pt x="99" y="51"/>
                      <a:pt x="99" y="51"/>
                      <a:pt x="99" y="51"/>
                    </a:cubicBezTo>
                    <a:cubicBezTo>
                      <a:pt x="99" y="50"/>
                      <a:pt x="99" y="50"/>
                      <a:pt x="99" y="50"/>
                    </a:cubicBezTo>
                    <a:cubicBezTo>
                      <a:pt x="100" y="50"/>
                      <a:pt x="100" y="50"/>
                      <a:pt x="100" y="50"/>
                    </a:cubicBezTo>
                    <a:cubicBezTo>
                      <a:pt x="100" y="50"/>
                      <a:pt x="100" y="50"/>
                      <a:pt x="100" y="50"/>
                    </a:cubicBezTo>
                    <a:cubicBezTo>
                      <a:pt x="100" y="50"/>
                      <a:pt x="100" y="50"/>
                      <a:pt x="100" y="50"/>
                    </a:cubicBezTo>
                    <a:cubicBezTo>
                      <a:pt x="100" y="50"/>
                      <a:pt x="100" y="50"/>
                      <a:pt x="100" y="50"/>
                    </a:cubicBezTo>
                    <a:cubicBezTo>
                      <a:pt x="101" y="50"/>
                      <a:pt x="101" y="50"/>
                      <a:pt x="101" y="50"/>
                    </a:cubicBezTo>
                    <a:cubicBezTo>
                      <a:pt x="101" y="51"/>
                      <a:pt x="101" y="51"/>
                      <a:pt x="101" y="51"/>
                    </a:cubicBezTo>
                    <a:cubicBezTo>
                      <a:pt x="101" y="51"/>
                      <a:pt x="101" y="51"/>
                      <a:pt x="101" y="51"/>
                    </a:cubicBezTo>
                    <a:cubicBezTo>
                      <a:pt x="101" y="51"/>
                      <a:pt x="101" y="51"/>
                      <a:pt x="101" y="51"/>
                    </a:cubicBezTo>
                    <a:cubicBezTo>
                      <a:pt x="101" y="50"/>
                      <a:pt x="101" y="50"/>
                      <a:pt x="101" y="50"/>
                    </a:cubicBezTo>
                    <a:cubicBezTo>
                      <a:pt x="101" y="50"/>
                      <a:pt x="101" y="50"/>
                      <a:pt x="101" y="50"/>
                    </a:cubicBezTo>
                    <a:cubicBezTo>
                      <a:pt x="101" y="50"/>
                      <a:pt x="101" y="50"/>
                      <a:pt x="101" y="50"/>
                    </a:cubicBezTo>
                    <a:cubicBezTo>
                      <a:pt x="101" y="49"/>
                      <a:pt x="101" y="49"/>
                      <a:pt x="101" y="49"/>
                    </a:cubicBezTo>
                    <a:cubicBezTo>
                      <a:pt x="101" y="49"/>
                      <a:pt x="101" y="49"/>
                      <a:pt x="101" y="49"/>
                    </a:cubicBezTo>
                    <a:cubicBezTo>
                      <a:pt x="101" y="49"/>
                      <a:pt x="101" y="49"/>
                      <a:pt x="101" y="49"/>
                    </a:cubicBezTo>
                    <a:cubicBezTo>
                      <a:pt x="101" y="49"/>
                      <a:pt x="101" y="49"/>
                      <a:pt x="101" y="49"/>
                    </a:cubicBezTo>
                    <a:cubicBezTo>
                      <a:pt x="101" y="48"/>
                      <a:pt x="101" y="48"/>
                      <a:pt x="101" y="48"/>
                    </a:cubicBezTo>
                    <a:cubicBezTo>
                      <a:pt x="102" y="48"/>
                      <a:pt x="102" y="48"/>
                      <a:pt x="102" y="48"/>
                    </a:cubicBezTo>
                    <a:cubicBezTo>
                      <a:pt x="102" y="48"/>
                      <a:pt x="102" y="48"/>
                      <a:pt x="102" y="48"/>
                    </a:cubicBezTo>
                    <a:cubicBezTo>
                      <a:pt x="102" y="49"/>
                      <a:pt x="102" y="49"/>
                      <a:pt x="102" y="49"/>
                    </a:cubicBezTo>
                    <a:cubicBezTo>
                      <a:pt x="103" y="49"/>
                      <a:pt x="103" y="49"/>
                      <a:pt x="103" y="49"/>
                    </a:cubicBezTo>
                    <a:cubicBezTo>
                      <a:pt x="103" y="49"/>
                      <a:pt x="103" y="49"/>
                      <a:pt x="103" y="49"/>
                    </a:cubicBezTo>
                    <a:cubicBezTo>
                      <a:pt x="102" y="49"/>
                      <a:pt x="102" y="49"/>
                      <a:pt x="102" y="49"/>
                    </a:cubicBezTo>
                    <a:cubicBezTo>
                      <a:pt x="102" y="48"/>
                      <a:pt x="102" y="48"/>
                      <a:pt x="102" y="48"/>
                    </a:cubicBezTo>
                    <a:cubicBezTo>
                      <a:pt x="102" y="48"/>
                      <a:pt x="102" y="48"/>
                      <a:pt x="102" y="48"/>
                    </a:cubicBezTo>
                    <a:cubicBezTo>
                      <a:pt x="103" y="48"/>
                      <a:pt x="103" y="48"/>
                      <a:pt x="103" y="48"/>
                    </a:cubicBezTo>
                    <a:cubicBezTo>
                      <a:pt x="103" y="48"/>
                      <a:pt x="103" y="48"/>
                      <a:pt x="103" y="48"/>
                    </a:cubicBezTo>
                    <a:cubicBezTo>
                      <a:pt x="103" y="48"/>
                      <a:pt x="103" y="48"/>
                      <a:pt x="103" y="48"/>
                    </a:cubicBezTo>
                    <a:cubicBezTo>
                      <a:pt x="103" y="49"/>
                      <a:pt x="103" y="49"/>
                      <a:pt x="103" y="49"/>
                    </a:cubicBezTo>
                    <a:cubicBezTo>
                      <a:pt x="103" y="49"/>
                      <a:pt x="103" y="49"/>
                      <a:pt x="103" y="49"/>
                    </a:cubicBezTo>
                    <a:cubicBezTo>
                      <a:pt x="103" y="49"/>
                      <a:pt x="103" y="49"/>
                      <a:pt x="103" y="49"/>
                    </a:cubicBezTo>
                    <a:cubicBezTo>
                      <a:pt x="104" y="49"/>
                      <a:pt x="104" y="49"/>
                      <a:pt x="104" y="49"/>
                    </a:cubicBezTo>
                    <a:cubicBezTo>
                      <a:pt x="104" y="49"/>
                      <a:pt x="104" y="49"/>
                      <a:pt x="104" y="49"/>
                    </a:cubicBezTo>
                    <a:cubicBezTo>
                      <a:pt x="104" y="49"/>
                      <a:pt x="104" y="49"/>
                      <a:pt x="104" y="49"/>
                    </a:cubicBezTo>
                    <a:cubicBezTo>
                      <a:pt x="105" y="49"/>
                      <a:pt x="105" y="49"/>
                      <a:pt x="105" y="49"/>
                    </a:cubicBezTo>
                    <a:cubicBezTo>
                      <a:pt x="105" y="49"/>
                      <a:pt x="105" y="49"/>
                      <a:pt x="105" y="49"/>
                    </a:cubicBezTo>
                    <a:cubicBezTo>
                      <a:pt x="105" y="49"/>
                      <a:pt x="105" y="49"/>
                      <a:pt x="105" y="49"/>
                    </a:cubicBezTo>
                    <a:cubicBezTo>
                      <a:pt x="106" y="49"/>
                      <a:pt x="106" y="49"/>
                      <a:pt x="106" y="49"/>
                    </a:cubicBezTo>
                    <a:cubicBezTo>
                      <a:pt x="107" y="50"/>
                      <a:pt x="107" y="50"/>
                      <a:pt x="107" y="50"/>
                    </a:cubicBezTo>
                    <a:cubicBezTo>
                      <a:pt x="107" y="50"/>
                      <a:pt x="107" y="50"/>
                      <a:pt x="107" y="50"/>
                    </a:cubicBezTo>
                    <a:cubicBezTo>
                      <a:pt x="107" y="50"/>
                      <a:pt x="107" y="50"/>
                      <a:pt x="107" y="50"/>
                    </a:cubicBezTo>
                    <a:cubicBezTo>
                      <a:pt x="107" y="50"/>
                      <a:pt x="107" y="50"/>
                      <a:pt x="107" y="50"/>
                    </a:cubicBezTo>
                    <a:cubicBezTo>
                      <a:pt x="107" y="50"/>
                      <a:pt x="107" y="50"/>
                      <a:pt x="107" y="50"/>
                    </a:cubicBezTo>
                    <a:cubicBezTo>
                      <a:pt x="107" y="51"/>
                      <a:pt x="107" y="51"/>
                      <a:pt x="107" y="51"/>
                    </a:cubicBezTo>
                    <a:cubicBezTo>
                      <a:pt x="106" y="51"/>
                      <a:pt x="106" y="51"/>
                      <a:pt x="106" y="51"/>
                    </a:cubicBezTo>
                    <a:cubicBezTo>
                      <a:pt x="106" y="51"/>
                      <a:pt x="106" y="51"/>
                      <a:pt x="106" y="51"/>
                    </a:cubicBezTo>
                    <a:cubicBezTo>
                      <a:pt x="106" y="51"/>
                      <a:pt x="106" y="51"/>
                      <a:pt x="106" y="51"/>
                    </a:cubicBezTo>
                    <a:cubicBezTo>
                      <a:pt x="106" y="51"/>
                      <a:pt x="106" y="51"/>
                      <a:pt x="106" y="51"/>
                    </a:cubicBezTo>
                    <a:cubicBezTo>
                      <a:pt x="106" y="51"/>
                      <a:pt x="106" y="51"/>
                      <a:pt x="106" y="51"/>
                    </a:cubicBezTo>
                    <a:cubicBezTo>
                      <a:pt x="106" y="51"/>
                      <a:pt x="106" y="51"/>
                      <a:pt x="106" y="51"/>
                    </a:cubicBezTo>
                    <a:cubicBezTo>
                      <a:pt x="106" y="52"/>
                      <a:pt x="106" y="52"/>
                      <a:pt x="106" y="52"/>
                    </a:cubicBezTo>
                    <a:cubicBezTo>
                      <a:pt x="106" y="52"/>
                      <a:pt x="106" y="52"/>
                      <a:pt x="106" y="52"/>
                    </a:cubicBezTo>
                    <a:cubicBezTo>
                      <a:pt x="106" y="52"/>
                      <a:pt x="106" y="52"/>
                      <a:pt x="106" y="52"/>
                    </a:cubicBezTo>
                    <a:cubicBezTo>
                      <a:pt x="106" y="52"/>
                      <a:pt x="106" y="52"/>
                      <a:pt x="106" y="52"/>
                    </a:cubicBezTo>
                    <a:cubicBezTo>
                      <a:pt x="106" y="52"/>
                      <a:pt x="106" y="52"/>
                      <a:pt x="106" y="52"/>
                    </a:cubicBezTo>
                    <a:cubicBezTo>
                      <a:pt x="105" y="52"/>
                      <a:pt x="105" y="52"/>
                      <a:pt x="105" y="52"/>
                    </a:cubicBezTo>
                    <a:cubicBezTo>
                      <a:pt x="105" y="52"/>
                      <a:pt x="105" y="52"/>
                      <a:pt x="105" y="52"/>
                    </a:cubicBezTo>
                    <a:cubicBezTo>
                      <a:pt x="105" y="53"/>
                      <a:pt x="105" y="53"/>
                      <a:pt x="105" y="53"/>
                    </a:cubicBezTo>
                    <a:cubicBezTo>
                      <a:pt x="104" y="53"/>
                      <a:pt x="104" y="53"/>
                      <a:pt x="104" y="53"/>
                    </a:cubicBezTo>
                    <a:cubicBezTo>
                      <a:pt x="103" y="53"/>
                      <a:pt x="103" y="53"/>
                      <a:pt x="103" y="53"/>
                    </a:cubicBezTo>
                    <a:cubicBezTo>
                      <a:pt x="103" y="53"/>
                      <a:pt x="103" y="53"/>
                      <a:pt x="103" y="53"/>
                    </a:cubicBezTo>
                    <a:cubicBezTo>
                      <a:pt x="103" y="54"/>
                      <a:pt x="103" y="54"/>
                      <a:pt x="103" y="54"/>
                    </a:cubicBezTo>
                    <a:cubicBezTo>
                      <a:pt x="103" y="54"/>
                      <a:pt x="103" y="54"/>
                      <a:pt x="103" y="54"/>
                    </a:cubicBezTo>
                    <a:cubicBezTo>
                      <a:pt x="103" y="54"/>
                      <a:pt x="103" y="54"/>
                      <a:pt x="103" y="54"/>
                    </a:cubicBezTo>
                    <a:cubicBezTo>
                      <a:pt x="103" y="54"/>
                      <a:pt x="103" y="54"/>
                      <a:pt x="103" y="54"/>
                    </a:cubicBezTo>
                    <a:cubicBezTo>
                      <a:pt x="104" y="54"/>
                      <a:pt x="104" y="54"/>
                      <a:pt x="104" y="54"/>
                    </a:cubicBezTo>
                    <a:cubicBezTo>
                      <a:pt x="104" y="54"/>
                      <a:pt x="104" y="54"/>
                      <a:pt x="104" y="54"/>
                    </a:cubicBezTo>
                    <a:cubicBezTo>
                      <a:pt x="105" y="54"/>
                      <a:pt x="105" y="54"/>
                      <a:pt x="105" y="54"/>
                    </a:cubicBezTo>
                    <a:cubicBezTo>
                      <a:pt x="105" y="54"/>
                      <a:pt x="105" y="54"/>
                      <a:pt x="105" y="54"/>
                    </a:cubicBezTo>
                    <a:cubicBezTo>
                      <a:pt x="105" y="55"/>
                      <a:pt x="105" y="55"/>
                      <a:pt x="105" y="55"/>
                    </a:cubicBezTo>
                    <a:cubicBezTo>
                      <a:pt x="104" y="55"/>
                      <a:pt x="104" y="55"/>
                      <a:pt x="104" y="55"/>
                    </a:cubicBezTo>
                    <a:cubicBezTo>
                      <a:pt x="105" y="55"/>
                      <a:pt x="105" y="55"/>
                      <a:pt x="105" y="55"/>
                    </a:cubicBezTo>
                    <a:cubicBezTo>
                      <a:pt x="105" y="55"/>
                      <a:pt x="105" y="55"/>
                      <a:pt x="105" y="55"/>
                    </a:cubicBezTo>
                    <a:cubicBezTo>
                      <a:pt x="105" y="55"/>
                      <a:pt x="105" y="55"/>
                      <a:pt x="105" y="55"/>
                    </a:cubicBezTo>
                    <a:cubicBezTo>
                      <a:pt x="104" y="56"/>
                      <a:pt x="104" y="56"/>
                      <a:pt x="104" y="56"/>
                    </a:cubicBezTo>
                    <a:cubicBezTo>
                      <a:pt x="104" y="56"/>
                      <a:pt x="104" y="56"/>
                      <a:pt x="104" y="56"/>
                    </a:cubicBezTo>
                    <a:cubicBezTo>
                      <a:pt x="104" y="56"/>
                      <a:pt x="104" y="56"/>
                      <a:pt x="104" y="56"/>
                    </a:cubicBezTo>
                    <a:cubicBezTo>
                      <a:pt x="105" y="56"/>
                      <a:pt x="105" y="56"/>
                      <a:pt x="105" y="56"/>
                    </a:cubicBezTo>
                    <a:cubicBezTo>
                      <a:pt x="105" y="56"/>
                      <a:pt x="105" y="56"/>
                      <a:pt x="105" y="56"/>
                    </a:cubicBezTo>
                    <a:cubicBezTo>
                      <a:pt x="105" y="55"/>
                      <a:pt x="105" y="55"/>
                      <a:pt x="105" y="55"/>
                    </a:cubicBezTo>
                    <a:cubicBezTo>
                      <a:pt x="106" y="55"/>
                      <a:pt x="106" y="55"/>
                      <a:pt x="106" y="55"/>
                    </a:cubicBezTo>
                    <a:cubicBezTo>
                      <a:pt x="105" y="56"/>
                      <a:pt x="105" y="56"/>
                      <a:pt x="105" y="56"/>
                    </a:cubicBezTo>
                    <a:cubicBezTo>
                      <a:pt x="105" y="56"/>
                      <a:pt x="105" y="56"/>
                      <a:pt x="105" y="56"/>
                    </a:cubicBezTo>
                    <a:cubicBezTo>
                      <a:pt x="105" y="57"/>
                      <a:pt x="105" y="57"/>
                      <a:pt x="105" y="57"/>
                    </a:cubicBezTo>
                    <a:cubicBezTo>
                      <a:pt x="105" y="57"/>
                      <a:pt x="105" y="57"/>
                      <a:pt x="105" y="57"/>
                    </a:cubicBezTo>
                    <a:cubicBezTo>
                      <a:pt x="104" y="58"/>
                      <a:pt x="104" y="58"/>
                      <a:pt x="104" y="58"/>
                    </a:cubicBezTo>
                    <a:cubicBezTo>
                      <a:pt x="104" y="58"/>
                      <a:pt x="104" y="58"/>
                      <a:pt x="104" y="58"/>
                    </a:cubicBezTo>
                    <a:cubicBezTo>
                      <a:pt x="104" y="58"/>
                      <a:pt x="104" y="58"/>
                      <a:pt x="104" y="58"/>
                    </a:cubicBezTo>
                    <a:cubicBezTo>
                      <a:pt x="104" y="58"/>
                      <a:pt x="104" y="58"/>
                      <a:pt x="104" y="58"/>
                    </a:cubicBezTo>
                    <a:cubicBezTo>
                      <a:pt x="104" y="59"/>
                      <a:pt x="104" y="59"/>
                      <a:pt x="104" y="59"/>
                    </a:cubicBezTo>
                    <a:cubicBezTo>
                      <a:pt x="104" y="59"/>
                      <a:pt x="104" y="59"/>
                      <a:pt x="104" y="59"/>
                    </a:cubicBezTo>
                    <a:cubicBezTo>
                      <a:pt x="104" y="59"/>
                      <a:pt x="104" y="59"/>
                      <a:pt x="104" y="59"/>
                    </a:cubicBezTo>
                    <a:cubicBezTo>
                      <a:pt x="103" y="59"/>
                      <a:pt x="103" y="59"/>
                      <a:pt x="103" y="59"/>
                    </a:cubicBezTo>
                    <a:cubicBezTo>
                      <a:pt x="103" y="59"/>
                      <a:pt x="103" y="59"/>
                      <a:pt x="103" y="59"/>
                    </a:cubicBezTo>
                    <a:cubicBezTo>
                      <a:pt x="104" y="59"/>
                      <a:pt x="104" y="59"/>
                      <a:pt x="104" y="59"/>
                    </a:cubicBezTo>
                    <a:cubicBezTo>
                      <a:pt x="104" y="59"/>
                      <a:pt x="104" y="59"/>
                      <a:pt x="104" y="59"/>
                    </a:cubicBezTo>
                    <a:cubicBezTo>
                      <a:pt x="103" y="59"/>
                      <a:pt x="103" y="59"/>
                      <a:pt x="103" y="59"/>
                    </a:cubicBezTo>
                    <a:cubicBezTo>
                      <a:pt x="104" y="60"/>
                      <a:pt x="104" y="60"/>
                      <a:pt x="104" y="60"/>
                    </a:cubicBezTo>
                    <a:cubicBezTo>
                      <a:pt x="103" y="60"/>
                      <a:pt x="103" y="60"/>
                      <a:pt x="103" y="60"/>
                    </a:cubicBezTo>
                    <a:cubicBezTo>
                      <a:pt x="103" y="60"/>
                      <a:pt x="103" y="60"/>
                      <a:pt x="103" y="60"/>
                    </a:cubicBezTo>
                    <a:cubicBezTo>
                      <a:pt x="103" y="60"/>
                      <a:pt x="103" y="60"/>
                      <a:pt x="103" y="60"/>
                    </a:cubicBezTo>
                    <a:cubicBezTo>
                      <a:pt x="102" y="60"/>
                      <a:pt x="102" y="60"/>
                      <a:pt x="102" y="60"/>
                    </a:cubicBezTo>
                    <a:cubicBezTo>
                      <a:pt x="102" y="60"/>
                      <a:pt x="102" y="60"/>
                      <a:pt x="102" y="60"/>
                    </a:cubicBezTo>
                    <a:cubicBezTo>
                      <a:pt x="102" y="61"/>
                      <a:pt x="102" y="61"/>
                      <a:pt x="102" y="61"/>
                    </a:cubicBezTo>
                    <a:cubicBezTo>
                      <a:pt x="101" y="61"/>
                      <a:pt x="101" y="61"/>
                      <a:pt x="101" y="61"/>
                    </a:cubicBezTo>
                    <a:cubicBezTo>
                      <a:pt x="101" y="61"/>
                      <a:pt x="101" y="61"/>
                      <a:pt x="101" y="61"/>
                    </a:cubicBezTo>
                    <a:cubicBezTo>
                      <a:pt x="100" y="61"/>
                      <a:pt x="100" y="61"/>
                      <a:pt x="100" y="61"/>
                    </a:cubicBezTo>
                    <a:cubicBezTo>
                      <a:pt x="100" y="61"/>
                      <a:pt x="100" y="61"/>
                      <a:pt x="100" y="61"/>
                    </a:cubicBezTo>
                    <a:cubicBezTo>
                      <a:pt x="100" y="60"/>
                      <a:pt x="100" y="60"/>
                      <a:pt x="100" y="60"/>
                    </a:cubicBezTo>
                    <a:cubicBezTo>
                      <a:pt x="100" y="59"/>
                      <a:pt x="100" y="59"/>
                      <a:pt x="100" y="59"/>
                    </a:cubicBezTo>
                    <a:cubicBezTo>
                      <a:pt x="100" y="59"/>
                      <a:pt x="100" y="59"/>
                      <a:pt x="100" y="59"/>
                    </a:cubicBezTo>
                    <a:cubicBezTo>
                      <a:pt x="100" y="60"/>
                      <a:pt x="100" y="60"/>
                      <a:pt x="100" y="60"/>
                    </a:cubicBezTo>
                    <a:cubicBezTo>
                      <a:pt x="100" y="60"/>
                      <a:pt x="100" y="60"/>
                      <a:pt x="100" y="60"/>
                    </a:cubicBezTo>
                    <a:cubicBezTo>
                      <a:pt x="100" y="61"/>
                      <a:pt x="100" y="61"/>
                      <a:pt x="100" y="61"/>
                    </a:cubicBezTo>
                    <a:cubicBezTo>
                      <a:pt x="100" y="61"/>
                      <a:pt x="100" y="61"/>
                      <a:pt x="100" y="61"/>
                    </a:cubicBezTo>
                    <a:cubicBezTo>
                      <a:pt x="100" y="62"/>
                      <a:pt x="100" y="62"/>
                      <a:pt x="100" y="62"/>
                    </a:cubicBezTo>
                    <a:cubicBezTo>
                      <a:pt x="100" y="62"/>
                      <a:pt x="100" y="62"/>
                      <a:pt x="100" y="62"/>
                    </a:cubicBezTo>
                    <a:cubicBezTo>
                      <a:pt x="99" y="62"/>
                      <a:pt x="99" y="62"/>
                      <a:pt x="99" y="62"/>
                    </a:cubicBezTo>
                    <a:cubicBezTo>
                      <a:pt x="99" y="62"/>
                      <a:pt x="99" y="62"/>
                      <a:pt x="99" y="62"/>
                    </a:cubicBezTo>
                    <a:close/>
                    <a:moveTo>
                      <a:pt x="106" y="53"/>
                    </a:moveTo>
                    <a:cubicBezTo>
                      <a:pt x="106" y="53"/>
                      <a:pt x="106" y="53"/>
                      <a:pt x="106" y="53"/>
                    </a:cubicBezTo>
                    <a:cubicBezTo>
                      <a:pt x="106" y="53"/>
                      <a:pt x="106" y="53"/>
                      <a:pt x="106" y="53"/>
                    </a:cubicBezTo>
                    <a:cubicBezTo>
                      <a:pt x="106" y="53"/>
                      <a:pt x="106" y="53"/>
                      <a:pt x="106" y="53"/>
                    </a:cubicBezTo>
                    <a:cubicBezTo>
                      <a:pt x="106" y="53"/>
                      <a:pt x="106" y="53"/>
                      <a:pt x="106" y="53"/>
                    </a:cubicBezTo>
                    <a:close/>
                    <a:moveTo>
                      <a:pt x="105" y="54"/>
                    </a:moveTo>
                    <a:cubicBezTo>
                      <a:pt x="106" y="54"/>
                      <a:pt x="106" y="54"/>
                      <a:pt x="106" y="54"/>
                    </a:cubicBezTo>
                    <a:cubicBezTo>
                      <a:pt x="106" y="54"/>
                      <a:pt x="106" y="54"/>
                      <a:pt x="106" y="54"/>
                    </a:cubicBezTo>
                    <a:cubicBezTo>
                      <a:pt x="106" y="54"/>
                      <a:pt x="106" y="54"/>
                      <a:pt x="106" y="54"/>
                    </a:cubicBezTo>
                    <a:cubicBezTo>
                      <a:pt x="106" y="53"/>
                      <a:pt x="106" y="53"/>
                      <a:pt x="106" y="53"/>
                    </a:cubicBezTo>
                    <a:cubicBezTo>
                      <a:pt x="106" y="53"/>
                      <a:pt x="106" y="53"/>
                      <a:pt x="106" y="53"/>
                    </a:cubicBezTo>
                    <a:cubicBezTo>
                      <a:pt x="106" y="53"/>
                      <a:pt x="106" y="53"/>
                      <a:pt x="106" y="53"/>
                    </a:cubicBezTo>
                    <a:cubicBezTo>
                      <a:pt x="105" y="54"/>
                      <a:pt x="105" y="54"/>
                      <a:pt x="105" y="54"/>
                    </a:cubicBezTo>
                    <a:cubicBezTo>
                      <a:pt x="105" y="54"/>
                      <a:pt x="105" y="54"/>
                      <a:pt x="105" y="54"/>
                    </a:cubicBezTo>
                    <a:cubicBezTo>
                      <a:pt x="105" y="54"/>
                      <a:pt x="105" y="54"/>
                      <a:pt x="105" y="54"/>
                    </a:cubicBezTo>
                    <a:cubicBezTo>
                      <a:pt x="105" y="54"/>
                      <a:pt x="105" y="54"/>
                      <a:pt x="105" y="54"/>
                    </a:cubicBezTo>
                    <a:close/>
                    <a:moveTo>
                      <a:pt x="105" y="55"/>
                    </a:moveTo>
                    <a:cubicBezTo>
                      <a:pt x="105" y="55"/>
                      <a:pt x="105" y="55"/>
                      <a:pt x="105" y="55"/>
                    </a:cubicBezTo>
                    <a:cubicBezTo>
                      <a:pt x="106" y="55"/>
                      <a:pt x="106" y="55"/>
                      <a:pt x="106" y="55"/>
                    </a:cubicBezTo>
                    <a:cubicBezTo>
                      <a:pt x="105" y="55"/>
                      <a:pt x="105" y="55"/>
                      <a:pt x="105" y="55"/>
                    </a:cubicBezTo>
                    <a:cubicBezTo>
                      <a:pt x="105" y="55"/>
                      <a:pt x="105" y="55"/>
                      <a:pt x="105" y="55"/>
                    </a:cubicBezTo>
                    <a:cubicBezTo>
                      <a:pt x="105" y="55"/>
                      <a:pt x="105" y="55"/>
                      <a:pt x="105" y="55"/>
                    </a:cubicBezTo>
                    <a:cubicBezTo>
                      <a:pt x="105" y="55"/>
                      <a:pt x="105" y="55"/>
                      <a:pt x="105" y="55"/>
                    </a:cubicBezTo>
                    <a:close/>
                    <a:moveTo>
                      <a:pt x="89" y="46"/>
                    </a:moveTo>
                    <a:cubicBezTo>
                      <a:pt x="89" y="47"/>
                      <a:pt x="89" y="47"/>
                      <a:pt x="89" y="47"/>
                    </a:cubicBezTo>
                    <a:cubicBezTo>
                      <a:pt x="89" y="47"/>
                      <a:pt x="89" y="47"/>
                      <a:pt x="89" y="47"/>
                    </a:cubicBezTo>
                    <a:cubicBezTo>
                      <a:pt x="90" y="47"/>
                      <a:pt x="90" y="47"/>
                      <a:pt x="90" y="47"/>
                    </a:cubicBezTo>
                    <a:cubicBezTo>
                      <a:pt x="90" y="47"/>
                      <a:pt x="90" y="47"/>
                      <a:pt x="90" y="47"/>
                    </a:cubicBezTo>
                    <a:cubicBezTo>
                      <a:pt x="90" y="47"/>
                      <a:pt x="90" y="47"/>
                      <a:pt x="90" y="47"/>
                    </a:cubicBezTo>
                    <a:cubicBezTo>
                      <a:pt x="90" y="46"/>
                      <a:pt x="90" y="46"/>
                      <a:pt x="90" y="46"/>
                    </a:cubicBezTo>
                    <a:cubicBezTo>
                      <a:pt x="89" y="46"/>
                      <a:pt x="89" y="46"/>
                      <a:pt x="89" y="46"/>
                    </a:cubicBezTo>
                    <a:cubicBezTo>
                      <a:pt x="89" y="46"/>
                      <a:pt x="89" y="46"/>
                      <a:pt x="89" y="46"/>
                    </a:cubicBezTo>
                    <a:close/>
                    <a:moveTo>
                      <a:pt x="92" y="52"/>
                    </a:moveTo>
                    <a:cubicBezTo>
                      <a:pt x="92" y="51"/>
                      <a:pt x="92" y="51"/>
                      <a:pt x="92" y="51"/>
                    </a:cubicBezTo>
                    <a:cubicBezTo>
                      <a:pt x="92" y="50"/>
                      <a:pt x="92" y="50"/>
                      <a:pt x="92" y="50"/>
                    </a:cubicBezTo>
                    <a:cubicBezTo>
                      <a:pt x="91" y="50"/>
                      <a:pt x="91" y="50"/>
                      <a:pt x="91" y="50"/>
                    </a:cubicBezTo>
                    <a:cubicBezTo>
                      <a:pt x="91" y="50"/>
                      <a:pt x="91" y="50"/>
                      <a:pt x="91" y="50"/>
                    </a:cubicBezTo>
                    <a:cubicBezTo>
                      <a:pt x="91" y="49"/>
                      <a:pt x="91" y="49"/>
                      <a:pt x="91" y="49"/>
                    </a:cubicBezTo>
                    <a:cubicBezTo>
                      <a:pt x="91" y="49"/>
                      <a:pt x="91" y="49"/>
                      <a:pt x="91" y="49"/>
                    </a:cubicBezTo>
                    <a:cubicBezTo>
                      <a:pt x="91" y="48"/>
                      <a:pt x="91" y="48"/>
                      <a:pt x="91" y="48"/>
                    </a:cubicBezTo>
                    <a:cubicBezTo>
                      <a:pt x="91" y="48"/>
                      <a:pt x="91" y="48"/>
                      <a:pt x="91" y="48"/>
                    </a:cubicBezTo>
                    <a:cubicBezTo>
                      <a:pt x="91" y="48"/>
                      <a:pt x="91" y="48"/>
                      <a:pt x="91" y="48"/>
                    </a:cubicBezTo>
                    <a:cubicBezTo>
                      <a:pt x="91" y="47"/>
                      <a:pt x="91" y="47"/>
                      <a:pt x="91" y="47"/>
                    </a:cubicBezTo>
                    <a:cubicBezTo>
                      <a:pt x="91" y="47"/>
                      <a:pt x="91" y="47"/>
                      <a:pt x="91" y="47"/>
                    </a:cubicBezTo>
                    <a:cubicBezTo>
                      <a:pt x="92" y="47"/>
                      <a:pt x="92" y="47"/>
                      <a:pt x="92" y="47"/>
                    </a:cubicBezTo>
                    <a:cubicBezTo>
                      <a:pt x="92" y="46"/>
                      <a:pt x="92" y="46"/>
                      <a:pt x="92" y="46"/>
                    </a:cubicBezTo>
                    <a:cubicBezTo>
                      <a:pt x="93" y="46"/>
                      <a:pt x="93" y="46"/>
                      <a:pt x="93" y="46"/>
                    </a:cubicBezTo>
                    <a:cubicBezTo>
                      <a:pt x="93" y="47"/>
                      <a:pt x="93" y="47"/>
                      <a:pt x="93" y="47"/>
                    </a:cubicBezTo>
                    <a:cubicBezTo>
                      <a:pt x="93" y="47"/>
                      <a:pt x="93" y="47"/>
                      <a:pt x="93" y="47"/>
                    </a:cubicBezTo>
                    <a:cubicBezTo>
                      <a:pt x="93" y="47"/>
                      <a:pt x="93" y="47"/>
                      <a:pt x="93" y="47"/>
                    </a:cubicBezTo>
                    <a:cubicBezTo>
                      <a:pt x="94" y="47"/>
                      <a:pt x="94" y="47"/>
                      <a:pt x="94" y="47"/>
                    </a:cubicBezTo>
                    <a:cubicBezTo>
                      <a:pt x="94" y="47"/>
                      <a:pt x="94" y="47"/>
                      <a:pt x="94" y="47"/>
                    </a:cubicBezTo>
                    <a:cubicBezTo>
                      <a:pt x="94" y="47"/>
                      <a:pt x="94" y="47"/>
                      <a:pt x="94" y="47"/>
                    </a:cubicBezTo>
                    <a:cubicBezTo>
                      <a:pt x="95" y="47"/>
                      <a:pt x="95" y="47"/>
                      <a:pt x="95" y="47"/>
                    </a:cubicBezTo>
                    <a:cubicBezTo>
                      <a:pt x="95" y="47"/>
                      <a:pt x="95" y="47"/>
                      <a:pt x="95" y="47"/>
                    </a:cubicBezTo>
                    <a:cubicBezTo>
                      <a:pt x="95" y="48"/>
                      <a:pt x="95" y="48"/>
                      <a:pt x="95" y="48"/>
                    </a:cubicBezTo>
                    <a:cubicBezTo>
                      <a:pt x="95" y="48"/>
                      <a:pt x="95" y="48"/>
                      <a:pt x="95" y="48"/>
                    </a:cubicBezTo>
                    <a:cubicBezTo>
                      <a:pt x="95" y="48"/>
                      <a:pt x="95" y="48"/>
                      <a:pt x="95" y="48"/>
                    </a:cubicBezTo>
                    <a:cubicBezTo>
                      <a:pt x="95" y="49"/>
                      <a:pt x="95" y="49"/>
                      <a:pt x="95" y="49"/>
                    </a:cubicBezTo>
                    <a:cubicBezTo>
                      <a:pt x="95" y="49"/>
                      <a:pt x="95" y="49"/>
                      <a:pt x="95" y="49"/>
                    </a:cubicBezTo>
                    <a:cubicBezTo>
                      <a:pt x="95" y="49"/>
                      <a:pt x="95" y="49"/>
                      <a:pt x="95" y="49"/>
                    </a:cubicBezTo>
                    <a:cubicBezTo>
                      <a:pt x="95" y="50"/>
                      <a:pt x="95" y="50"/>
                      <a:pt x="95" y="50"/>
                    </a:cubicBezTo>
                    <a:cubicBezTo>
                      <a:pt x="94" y="50"/>
                      <a:pt x="94" y="50"/>
                      <a:pt x="94" y="50"/>
                    </a:cubicBezTo>
                    <a:cubicBezTo>
                      <a:pt x="94" y="50"/>
                      <a:pt x="94" y="50"/>
                      <a:pt x="94" y="50"/>
                    </a:cubicBezTo>
                    <a:cubicBezTo>
                      <a:pt x="93" y="50"/>
                      <a:pt x="93" y="50"/>
                      <a:pt x="93" y="50"/>
                    </a:cubicBezTo>
                    <a:cubicBezTo>
                      <a:pt x="93" y="51"/>
                      <a:pt x="93" y="51"/>
                      <a:pt x="93" y="51"/>
                    </a:cubicBezTo>
                    <a:cubicBezTo>
                      <a:pt x="92" y="51"/>
                      <a:pt x="92" y="51"/>
                      <a:pt x="92" y="51"/>
                    </a:cubicBezTo>
                    <a:cubicBezTo>
                      <a:pt x="92" y="51"/>
                      <a:pt x="92" y="51"/>
                      <a:pt x="92" y="51"/>
                    </a:cubicBezTo>
                    <a:cubicBezTo>
                      <a:pt x="92" y="52"/>
                      <a:pt x="92" y="52"/>
                      <a:pt x="92" y="52"/>
                    </a:cubicBezTo>
                    <a:cubicBezTo>
                      <a:pt x="92" y="52"/>
                      <a:pt x="92" y="52"/>
                      <a:pt x="92" y="52"/>
                    </a:cubicBezTo>
                    <a:close/>
                    <a:moveTo>
                      <a:pt x="107" y="60"/>
                    </a:moveTo>
                    <a:cubicBezTo>
                      <a:pt x="106" y="60"/>
                      <a:pt x="106" y="60"/>
                      <a:pt x="106" y="60"/>
                    </a:cubicBezTo>
                    <a:cubicBezTo>
                      <a:pt x="106" y="60"/>
                      <a:pt x="106" y="60"/>
                      <a:pt x="106" y="60"/>
                    </a:cubicBezTo>
                    <a:cubicBezTo>
                      <a:pt x="105" y="60"/>
                      <a:pt x="105" y="60"/>
                      <a:pt x="105" y="60"/>
                    </a:cubicBezTo>
                    <a:cubicBezTo>
                      <a:pt x="106" y="59"/>
                      <a:pt x="106" y="59"/>
                      <a:pt x="106" y="59"/>
                    </a:cubicBezTo>
                    <a:cubicBezTo>
                      <a:pt x="106" y="59"/>
                      <a:pt x="106" y="59"/>
                      <a:pt x="106" y="59"/>
                    </a:cubicBezTo>
                    <a:cubicBezTo>
                      <a:pt x="106" y="59"/>
                      <a:pt x="106" y="59"/>
                      <a:pt x="106" y="59"/>
                    </a:cubicBezTo>
                    <a:cubicBezTo>
                      <a:pt x="106" y="59"/>
                      <a:pt x="106" y="59"/>
                      <a:pt x="106" y="59"/>
                    </a:cubicBezTo>
                    <a:cubicBezTo>
                      <a:pt x="106" y="59"/>
                      <a:pt x="106" y="59"/>
                      <a:pt x="106" y="59"/>
                    </a:cubicBezTo>
                    <a:cubicBezTo>
                      <a:pt x="106" y="59"/>
                      <a:pt x="106" y="59"/>
                      <a:pt x="106" y="59"/>
                    </a:cubicBezTo>
                    <a:cubicBezTo>
                      <a:pt x="106" y="59"/>
                      <a:pt x="106" y="59"/>
                      <a:pt x="106" y="59"/>
                    </a:cubicBezTo>
                    <a:cubicBezTo>
                      <a:pt x="106" y="58"/>
                      <a:pt x="106" y="58"/>
                      <a:pt x="106" y="58"/>
                    </a:cubicBezTo>
                    <a:cubicBezTo>
                      <a:pt x="106" y="57"/>
                      <a:pt x="106" y="57"/>
                      <a:pt x="106" y="57"/>
                    </a:cubicBezTo>
                    <a:cubicBezTo>
                      <a:pt x="106" y="57"/>
                      <a:pt x="106" y="57"/>
                      <a:pt x="106" y="57"/>
                    </a:cubicBezTo>
                    <a:cubicBezTo>
                      <a:pt x="107" y="57"/>
                      <a:pt x="107" y="57"/>
                      <a:pt x="107" y="57"/>
                    </a:cubicBezTo>
                    <a:cubicBezTo>
                      <a:pt x="107" y="57"/>
                      <a:pt x="107" y="57"/>
                      <a:pt x="107" y="57"/>
                    </a:cubicBezTo>
                    <a:cubicBezTo>
                      <a:pt x="106" y="56"/>
                      <a:pt x="106" y="56"/>
                      <a:pt x="106" y="56"/>
                    </a:cubicBezTo>
                    <a:cubicBezTo>
                      <a:pt x="107" y="56"/>
                      <a:pt x="107" y="56"/>
                      <a:pt x="107" y="56"/>
                    </a:cubicBezTo>
                    <a:cubicBezTo>
                      <a:pt x="107" y="56"/>
                      <a:pt x="107" y="56"/>
                      <a:pt x="107" y="56"/>
                    </a:cubicBezTo>
                    <a:cubicBezTo>
                      <a:pt x="107" y="55"/>
                      <a:pt x="107" y="55"/>
                      <a:pt x="107" y="55"/>
                    </a:cubicBezTo>
                    <a:cubicBezTo>
                      <a:pt x="107" y="55"/>
                      <a:pt x="107" y="55"/>
                      <a:pt x="107" y="55"/>
                    </a:cubicBezTo>
                    <a:cubicBezTo>
                      <a:pt x="107" y="54"/>
                      <a:pt x="107" y="54"/>
                      <a:pt x="107" y="54"/>
                    </a:cubicBezTo>
                    <a:cubicBezTo>
                      <a:pt x="108" y="54"/>
                      <a:pt x="108" y="54"/>
                      <a:pt x="108" y="54"/>
                    </a:cubicBezTo>
                    <a:cubicBezTo>
                      <a:pt x="108" y="53"/>
                      <a:pt x="108" y="53"/>
                      <a:pt x="108" y="53"/>
                    </a:cubicBezTo>
                    <a:cubicBezTo>
                      <a:pt x="108" y="53"/>
                      <a:pt x="108" y="53"/>
                      <a:pt x="108" y="53"/>
                    </a:cubicBezTo>
                    <a:cubicBezTo>
                      <a:pt x="108" y="53"/>
                      <a:pt x="108" y="53"/>
                      <a:pt x="108" y="53"/>
                    </a:cubicBezTo>
                    <a:cubicBezTo>
                      <a:pt x="109" y="52"/>
                      <a:pt x="109" y="52"/>
                      <a:pt x="109" y="52"/>
                    </a:cubicBezTo>
                    <a:cubicBezTo>
                      <a:pt x="109" y="52"/>
                      <a:pt x="109" y="52"/>
                      <a:pt x="109" y="52"/>
                    </a:cubicBezTo>
                    <a:cubicBezTo>
                      <a:pt x="109" y="52"/>
                      <a:pt x="109" y="52"/>
                      <a:pt x="109" y="52"/>
                    </a:cubicBezTo>
                    <a:cubicBezTo>
                      <a:pt x="109" y="51"/>
                      <a:pt x="109" y="51"/>
                      <a:pt x="109" y="51"/>
                    </a:cubicBezTo>
                    <a:cubicBezTo>
                      <a:pt x="109" y="51"/>
                      <a:pt x="109" y="51"/>
                      <a:pt x="109" y="51"/>
                    </a:cubicBezTo>
                    <a:cubicBezTo>
                      <a:pt x="109" y="51"/>
                      <a:pt x="109" y="51"/>
                      <a:pt x="109" y="51"/>
                    </a:cubicBezTo>
                    <a:cubicBezTo>
                      <a:pt x="109" y="51"/>
                      <a:pt x="109" y="51"/>
                      <a:pt x="109" y="51"/>
                    </a:cubicBezTo>
                    <a:cubicBezTo>
                      <a:pt x="110" y="51"/>
                      <a:pt x="110" y="51"/>
                      <a:pt x="110" y="51"/>
                    </a:cubicBezTo>
                    <a:cubicBezTo>
                      <a:pt x="110" y="52"/>
                      <a:pt x="110" y="52"/>
                      <a:pt x="110" y="52"/>
                    </a:cubicBezTo>
                    <a:cubicBezTo>
                      <a:pt x="110" y="52"/>
                      <a:pt x="110" y="52"/>
                      <a:pt x="110" y="52"/>
                    </a:cubicBezTo>
                    <a:cubicBezTo>
                      <a:pt x="110" y="51"/>
                      <a:pt x="110" y="51"/>
                      <a:pt x="110" y="51"/>
                    </a:cubicBezTo>
                    <a:cubicBezTo>
                      <a:pt x="110" y="51"/>
                      <a:pt x="110" y="51"/>
                      <a:pt x="110" y="51"/>
                    </a:cubicBezTo>
                    <a:cubicBezTo>
                      <a:pt x="110" y="51"/>
                      <a:pt x="110" y="51"/>
                      <a:pt x="110" y="51"/>
                    </a:cubicBezTo>
                    <a:cubicBezTo>
                      <a:pt x="110" y="51"/>
                      <a:pt x="110" y="51"/>
                      <a:pt x="110" y="51"/>
                    </a:cubicBezTo>
                    <a:cubicBezTo>
                      <a:pt x="110" y="50"/>
                      <a:pt x="110" y="50"/>
                      <a:pt x="110" y="50"/>
                    </a:cubicBezTo>
                    <a:cubicBezTo>
                      <a:pt x="110" y="50"/>
                      <a:pt x="110" y="50"/>
                      <a:pt x="110" y="50"/>
                    </a:cubicBezTo>
                    <a:cubicBezTo>
                      <a:pt x="111" y="49"/>
                      <a:pt x="111" y="49"/>
                      <a:pt x="111" y="49"/>
                    </a:cubicBezTo>
                    <a:cubicBezTo>
                      <a:pt x="112" y="49"/>
                      <a:pt x="112" y="49"/>
                      <a:pt x="112" y="49"/>
                    </a:cubicBezTo>
                    <a:cubicBezTo>
                      <a:pt x="112" y="49"/>
                      <a:pt x="112" y="49"/>
                      <a:pt x="112" y="49"/>
                    </a:cubicBezTo>
                    <a:cubicBezTo>
                      <a:pt x="112" y="49"/>
                      <a:pt x="112" y="49"/>
                      <a:pt x="112" y="49"/>
                    </a:cubicBezTo>
                    <a:cubicBezTo>
                      <a:pt x="113" y="49"/>
                      <a:pt x="113" y="49"/>
                      <a:pt x="113" y="49"/>
                    </a:cubicBezTo>
                    <a:cubicBezTo>
                      <a:pt x="113" y="50"/>
                      <a:pt x="113" y="50"/>
                      <a:pt x="113" y="50"/>
                    </a:cubicBezTo>
                    <a:cubicBezTo>
                      <a:pt x="113" y="49"/>
                      <a:pt x="113" y="49"/>
                      <a:pt x="113" y="49"/>
                    </a:cubicBezTo>
                    <a:cubicBezTo>
                      <a:pt x="114" y="49"/>
                      <a:pt x="114" y="49"/>
                      <a:pt x="114" y="49"/>
                    </a:cubicBezTo>
                    <a:cubicBezTo>
                      <a:pt x="114" y="50"/>
                      <a:pt x="114" y="50"/>
                      <a:pt x="114" y="50"/>
                    </a:cubicBezTo>
                    <a:cubicBezTo>
                      <a:pt x="114" y="50"/>
                      <a:pt x="114" y="50"/>
                      <a:pt x="114" y="50"/>
                    </a:cubicBezTo>
                    <a:cubicBezTo>
                      <a:pt x="114" y="50"/>
                      <a:pt x="114" y="50"/>
                      <a:pt x="114" y="50"/>
                    </a:cubicBezTo>
                    <a:cubicBezTo>
                      <a:pt x="115" y="50"/>
                      <a:pt x="115" y="50"/>
                      <a:pt x="115" y="50"/>
                    </a:cubicBezTo>
                    <a:cubicBezTo>
                      <a:pt x="115" y="51"/>
                      <a:pt x="115" y="51"/>
                      <a:pt x="115" y="51"/>
                    </a:cubicBezTo>
                    <a:cubicBezTo>
                      <a:pt x="115" y="51"/>
                      <a:pt x="115" y="51"/>
                      <a:pt x="115" y="51"/>
                    </a:cubicBezTo>
                    <a:cubicBezTo>
                      <a:pt x="115" y="51"/>
                      <a:pt x="115" y="51"/>
                      <a:pt x="115" y="51"/>
                    </a:cubicBezTo>
                    <a:cubicBezTo>
                      <a:pt x="115" y="51"/>
                      <a:pt x="115" y="51"/>
                      <a:pt x="115" y="51"/>
                    </a:cubicBezTo>
                    <a:cubicBezTo>
                      <a:pt x="116" y="51"/>
                      <a:pt x="116" y="51"/>
                      <a:pt x="116" y="51"/>
                    </a:cubicBezTo>
                    <a:cubicBezTo>
                      <a:pt x="117" y="51"/>
                      <a:pt x="117" y="51"/>
                      <a:pt x="117" y="51"/>
                    </a:cubicBezTo>
                    <a:cubicBezTo>
                      <a:pt x="117" y="51"/>
                      <a:pt x="117" y="51"/>
                      <a:pt x="117" y="51"/>
                    </a:cubicBezTo>
                    <a:cubicBezTo>
                      <a:pt x="117" y="52"/>
                      <a:pt x="117" y="52"/>
                      <a:pt x="117" y="52"/>
                    </a:cubicBezTo>
                    <a:cubicBezTo>
                      <a:pt x="118" y="52"/>
                      <a:pt x="118" y="52"/>
                      <a:pt x="118" y="52"/>
                    </a:cubicBezTo>
                    <a:cubicBezTo>
                      <a:pt x="118" y="52"/>
                      <a:pt x="118" y="52"/>
                      <a:pt x="118" y="52"/>
                    </a:cubicBezTo>
                    <a:cubicBezTo>
                      <a:pt x="118" y="52"/>
                      <a:pt x="118" y="52"/>
                      <a:pt x="118" y="52"/>
                    </a:cubicBezTo>
                    <a:cubicBezTo>
                      <a:pt x="117" y="52"/>
                      <a:pt x="117" y="52"/>
                      <a:pt x="117" y="52"/>
                    </a:cubicBezTo>
                    <a:cubicBezTo>
                      <a:pt x="117" y="53"/>
                      <a:pt x="117" y="53"/>
                      <a:pt x="117" y="53"/>
                    </a:cubicBezTo>
                    <a:cubicBezTo>
                      <a:pt x="117" y="53"/>
                      <a:pt x="117" y="53"/>
                      <a:pt x="117" y="53"/>
                    </a:cubicBezTo>
                    <a:cubicBezTo>
                      <a:pt x="116" y="54"/>
                      <a:pt x="116" y="54"/>
                      <a:pt x="116" y="54"/>
                    </a:cubicBezTo>
                    <a:cubicBezTo>
                      <a:pt x="116" y="54"/>
                      <a:pt x="116" y="54"/>
                      <a:pt x="116" y="54"/>
                    </a:cubicBezTo>
                    <a:cubicBezTo>
                      <a:pt x="116" y="54"/>
                      <a:pt x="116" y="54"/>
                      <a:pt x="116" y="54"/>
                    </a:cubicBezTo>
                    <a:cubicBezTo>
                      <a:pt x="115" y="55"/>
                      <a:pt x="115" y="55"/>
                      <a:pt x="115" y="55"/>
                    </a:cubicBezTo>
                    <a:cubicBezTo>
                      <a:pt x="115" y="55"/>
                      <a:pt x="115" y="55"/>
                      <a:pt x="115" y="55"/>
                    </a:cubicBezTo>
                    <a:cubicBezTo>
                      <a:pt x="114" y="55"/>
                      <a:pt x="114" y="55"/>
                      <a:pt x="114" y="55"/>
                    </a:cubicBezTo>
                    <a:cubicBezTo>
                      <a:pt x="114" y="55"/>
                      <a:pt x="114" y="55"/>
                      <a:pt x="114" y="55"/>
                    </a:cubicBezTo>
                    <a:cubicBezTo>
                      <a:pt x="114" y="55"/>
                      <a:pt x="114" y="55"/>
                      <a:pt x="114" y="55"/>
                    </a:cubicBezTo>
                    <a:cubicBezTo>
                      <a:pt x="114" y="56"/>
                      <a:pt x="114" y="56"/>
                      <a:pt x="114" y="56"/>
                    </a:cubicBezTo>
                    <a:cubicBezTo>
                      <a:pt x="113" y="56"/>
                      <a:pt x="113" y="56"/>
                      <a:pt x="113" y="56"/>
                    </a:cubicBezTo>
                    <a:cubicBezTo>
                      <a:pt x="113" y="57"/>
                      <a:pt x="113" y="57"/>
                      <a:pt x="113" y="57"/>
                    </a:cubicBezTo>
                    <a:cubicBezTo>
                      <a:pt x="112" y="57"/>
                      <a:pt x="112" y="57"/>
                      <a:pt x="112" y="57"/>
                    </a:cubicBezTo>
                    <a:cubicBezTo>
                      <a:pt x="112" y="58"/>
                      <a:pt x="112" y="58"/>
                      <a:pt x="112" y="58"/>
                    </a:cubicBezTo>
                    <a:cubicBezTo>
                      <a:pt x="111" y="57"/>
                      <a:pt x="111" y="57"/>
                      <a:pt x="111" y="57"/>
                    </a:cubicBezTo>
                    <a:cubicBezTo>
                      <a:pt x="111" y="57"/>
                      <a:pt x="111" y="57"/>
                      <a:pt x="111" y="57"/>
                    </a:cubicBezTo>
                    <a:cubicBezTo>
                      <a:pt x="111" y="57"/>
                      <a:pt x="111" y="57"/>
                      <a:pt x="111" y="57"/>
                    </a:cubicBezTo>
                    <a:cubicBezTo>
                      <a:pt x="111" y="57"/>
                      <a:pt x="111" y="57"/>
                      <a:pt x="111" y="57"/>
                    </a:cubicBezTo>
                    <a:cubicBezTo>
                      <a:pt x="110" y="56"/>
                      <a:pt x="110" y="56"/>
                      <a:pt x="110" y="56"/>
                    </a:cubicBezTo>
                    <a:cubicBezTo>
                      <a:pt x="110" y="56"/>
                      <a:pt x="110" y="56"/>
                      <a:pt x="110" y="56"/>
                    </a:cubicBezTo>
                    <a:cubicBezTo>
                      <a:pt x="110" y="56"/>
                      <a:pt x="110" y="56"/>
                      <a:pt x="110" y="56"/>
                    </a:cubicBezTo>
                    <a:cubicBezTo>
                      <a:pt x="110" y="56"/>
                      <a:pt x="110" y="56"/>
                      <a:pt x="110" y="56"/>
                    </a:cubicBezTo>
                    <a:cubicBezTo>
                      <a:pt x="109" y="56"/>
                      <a:pt x="109" y="56"/>
                      <a:pt x="109" y="56"/>
                    </a:cubicBezTo>
                    <a:cubicBezTo>
                      <a:pt x="109" y="56"/>
                      <a:pt x="109" y="56"/>
                      <a:pt x="109" y="56"/>
                    </a:cubicBezTo>
                    <a:cubicBezTo>
                      <a:pt x="109" y="56"/>
                      <a:pt x="109" y="56"/>
                      <a:pt x="109" y="56"/>
                    </a:cubicBezTo>
                    <a:cubicBezTo>
                      <a:pt x="108" y="56"/>
                      <a:pt x="108" y="56"/>
                      <a:pt x="108" y="56"/>
                    </a:cubicBezTo>
                    <a:cubicBezTo>
                      <a:pt x="109" y="57"/>
                      <a:pt x="109" y="57"/>
                      <a:pt x="109" y="57"/>
                    </a:cubicBezTo>
                    <a:cubicBezTo>
                      <a:pt x="109" y="57"/>
                      <a:pt x="109" y="57"/>
                      <a:pt x="109" y="57"/>
                    </a:cubicBezTo>
                    <a:cubicBezTo>
                      <a:pt x="109" y="57"/>
                      <a:pt x="109" y="57"/>
                      <a:pt x="109" y="57"/>
                    </a:cubicBezTo>
                    <a:cubicBezTo>
                      <a:pt x="109" y="57"/>
                      <a:pt x="109" y="57"/>
                      <a:pt x="109" y="57"/>
                    </a:cubicBezTo>
                    <a:cubicBezTo>
                      <a:pt x="109" y="58"/>
                      <a:pt x="109" y="58"/>
                      <a:pt x="109" y="58"/>
                    </a:cubicBezTo>
                    <a:cubicBezTo>
                      <a:pt x="109" y="58"/>
                      <a:pt x="109" y="58"/>
                      <a:pt x="109" y="58"/>
                    </a:cubicBezTo>
                    <a:cubicBezTo>
                      <a:pt x="109" y="58"/>
                      <a:pt x="109" y="58"/>
                      <a:pt x="109" y="58"/>
                    </a:cubicBezTo>
                    <a:cubicBezTo>
                      <a:pt x="109" y="59"/>
                      <a:pt x="109" y="59"/>
                      <a:pt x="109" y="59"/>
                    </a:cubicBezTo>
                    <a:cubicBezTo>
                      <a:pt x="109" y="59"/>
                      <a:pt x="109" y="59"/>
                      <a:pt x="109" y="59"/>
                    </a:cubicBezTo>
                    <a:cubicBezTo>
                      <a:pt x="108" y="59"/>
                      <a:pt x="108" y="59"/>
                      <a:pt x="108" y="59"/>
                    </a:cubicBezTo>
                    <a:cubicBezTo>
                      <a:pt x="108" y="59"/>
                      <a:pt x="108" y="59"/>
                      <a:pt x="108" y="59"/>
                    </a:cubicBezTo>
                    <a:cubicBezTo>
                      <a:pt x="108" y="59"/>
                      <a:pt x="108" y="59"/>
                      <a:pt x="108" y="59"/>
                    </a:cubicBezTo>
                    <a:cubicBezTo>
                      <a:pt x="107" y="60"/>
                      <a:pt x="107" y="60"/>
                      <a:pt x="107" y="60"/>
                    </a:cubicBezTo>
                    <a:cubicBezTo>
                      <a:pt x="107" y="60"/>
                      <a:pt x="107" y="60"/>
                      <a:pt x="107" y="60"/>
                    </a:cubicBezTo>
                    <a:cubicBezTo>
                      <a:pt x="107" y="60"/>
                      <a:pt x="107" y="60"/>
                      <a:pt x="107" y="60"/>
                    </a:cubicBezTo>
                    <a:cubicBezTo>
                      <a:pt x="107" y="60"/>
                      <a:pt x="107" y="60"/>
                      <a:pt x="107" y="60"/>
                    </a:cubicBezTo>
                    <a:close/>
                    <a:moveTo>
                      <a:pt x="133" y="62"/>
                    </a:moveTo>
                    <a:cubicBezTo>
                      <a:pt x="132" y="62"/>
                      <a:pt x="132" y="62"/>
                      <a:pt x="132" y="62"/>
                    </a:cubicBezTo>
                    <a:cubicBezTo>
                      <a:pt x="132" y="62"/>
                      <a:pt x="132" y="62"/>
                      <a:pt x="132" y="62"/>
                    </a:cubicBezTo>
                    <a:cubicBezTo>
                      <a:pt x="132" y="61"/>
                      <a:pt x="132" y="61"/>
                      <a:pt x="132" y="61"/>
                    </a:cubicBezTo>
                    <a:cubicBezTo>
                      <a:pt x="131" y="61"/>
                      <a:pt x="131" y="61"/>
                      <a:pt x="131" y="61"/>
                    </a:cubicBezTo>
                    <a:cubicBezTo>
                      <a:pt x="131" y="61"/>
                      <a:pt x="131" y="61"/>
                      <a:pt x="131" y="61"/>
                    </a:cubicBezTo>
                    <a:cubicBezTo>
                      <a:pt x="131" y="60"/>
                      <a:pt x="131" y="60"/>
                      <a:pt x="131" y="60"/>
                    </a:cubicBezTo>
                    <a:cubicBezTo>
                      <a:pt x="132" y="60"/>
                      <a:pt x="132" y="60"/>
                      <a:pt x="132" y="60"/>
                    </a:cubicBezTo>
                    <a:cubicBezTo>
                      <a:pt x="132" y="59"/>
                      <a:pt x="132" y="59"/>
                      <a:pt x="132" y="59"/>
                    </a:cubicBezTo>
                    <a:cubicBezTo>
                      <a:pt x="132" y="59"/>
                      <a:pt x="132" y="59"/>
                      <a:pt x="132" y="59"/>
                    </a:cubicBezTo>
                    <a:cubicBezTo>
                      <a:pt x="132" y="59"/>
                      <a:pt x="132" y="59"/>
                      <a:pt x="132" y="59"/>
                    </a:cubicBezTo>
                    <a:cubicBezTo>
                      <a:pt x="131" y="59"/>
                      <a:pt x="131" y="59"/>
                      <a:pt x="131" y="59"/>
                    </a:cubicBezTo>
                    <a:cubicBezTo>
                      <a:pt x="131" y="58"/>
                      <a:pt x="131" y="58"/>
                      <a:pt x="131" y="58"/>
                    </a:cubicBezTo>
                    <a:cubicBezTo>
                      <a:pt x="131" y="58"/>
                      <a:pt x="131" y="58"/>
                      <a:pt x="131" y="58"/>
                    </a:cubicBezTo>
                    <a:cubicBezTo>
                      <a:pt x="132" y="58"/>
                      <a:pt x="132" y="58"/>
                      <a:pt x="132" y="58"/>
                    </a:cubicBezTo>
                    <a:cubicBezTo>
                      <a:pt x="132" y="57"/>
                      <a:pt x="132" y="57"/>
                      <a:pt x="132" y="57"/>
                    </a:cubicBezTo>
                    <a:cubicBezTo>
                      <a:pt x="132" y="57"/>
                      <a:pt x="132" y="57"/>
                      <a:pt x="132" y="57"/>
                    </a:cubicBezTo>
                    <a:cubicBezTo>
                      <a:pt x="132" y="57"/>
                      <a:pt x="132" y="57"/>
                      <a:pt x="132" y="57"/>
                    </a:cubicBezTo>
                    <a:cubicBezTo>
                      <a:pt x="132" y="56"/>
                      <a:pt x="132" y="56"/>
                      <a:pt x="132" y="56"/>
                    </a:cubicBezTo>
                    <a:cubicBezTo>
                      <a:pt x="132" y="56"/>
                      <a:pt x="132" y="56"/>
                      <a:pt x="132" y="56"/>
                    </a:cubicBezTo>
                    <a:cubicBezTo>
                      <a:pt x="133" y="56"/>
                      <a:pt x="133" y="56"/>
                      <a:pt x="133" y="56"/>
                    </a:cubicBezTo>
                    <a:cubicBezTo>
                      <a:pt x="133" y="57"/>
                      <a:pt x="133" y="57"/>
                      <a:pt x="133" y="57"/>
                    </a:cubicBezTo>
                    <a:cubicBezTo>
                      <a:pt x="134" y="57"/>
                      <a:pt x="134" y="57"/>
                      <a:pt x="134" y="57"/>
                    </a:cubicBezTo>
                    <a:cubicBezTo>
                      <a:pt x="134" y="57"/>
                      <a:pt x="134" y="57"/>
                      <a:pt x="134" y="57"/>
                    </a:cubicBezTo>
                    <a:cubicBezTo>
                      <a:pt x="134" y="57"/>
                      <a:pt x="134" y="57"/>
                      <a:pt x="134" y="57"/>
                    </a:cubicBezTo>
                    <a:cubicBezTo>
                      <a:pt x="135" y="57"/>
                      <a:pt x="135" y="57"/>
                      <a:pt x="135" y="57"/>
                    </a:cubicBezTo>
                    <a:cubicBezTo>
                      <a:pt x="135" y="57"/>
                      <a:pt x="135" y="57"/>
                      <a:pt x="135" y="57"/>
                    </a:cubicBezTo>
                    <a:cubicBezTo>
                      <a:pt x="136" y="57"/>
                      <a:pt x="136" y="57"/>
                      <a:pt x="136" y="57"/>
                    </a:cubicBezTo>
                    <a:cubicBezTo>
                      <a:pt x="136" y="58"/>
                      <a:pt x="136" y="58"/>
                      <a:pt x="136" y="58"/>
                    </a:cubicBezTo>
                    <a:cubicBezTo>
                      <a:pt x="136" y="58"/>
                      <a:pt x="136" y="58"/>
                      <a:pt x="136" y="58"/>
                    </a:cubicBezTo>
                    <a:cubicBezTo>
                      <a:pt x="137" y="58"/>
                      <a:pt x="137" y="58"/>
                      <a:pt x="137" y="58"/>
                    </a:cubicBezTo>
                    <a:cubicBezTo>
                      <a:pt x="137" y="59"/>
                      <a:pt x="137" y="59"/>
                      <a:pt x="137" y="59"/>
                    </a:cubicBezTo>
                    <a:cubicBezTo>
                      <a:pt x="137" y="59"/>
                      <a:pt x="137" y="59"/>
                      <a:pt x="137" y="59"/>
                    </a:cubicBezTo>
                    <a:cubicBezTo>
                      <a:pt x="137" y="59"/>
                      <a:pt x="137" y="59"/>
                      <a:pt x="137" y="59"/>
                    </a:cubicBezTo>
                    <a:cubicBezTo>
                      <a:pt x="137" y="60"/>
                      <a:pt x="137" y="60"/>
                      <a:pt x="137" y="60"/>
                    </a:cubicBezTo>
                    <a:cubicBezTo>
                      <a:pt x="137" y="60"/>
                      <a:pt x="137" y="60"/>
                      <a:pt x="137" y="60"/>
                    </a:cubicBezTo>
                    <a:cubicBezTo>
                      <a:pt x="137" y="60"/>
                      <a:pt x="137" y="60"/>
                      <a:pt x="137" y="60"/>
                    </a:cubicBezTo>
                    <a:cubicBezTo>
                      <a:pt x="137" y="61"/>
                      <a:pt x="137" y="61"/>
                      <a:pt x="137" y="61"/>
                    </a:cubicBezTo>
                    <a:cubicBezTo>
                      <a:pt x="137" y="61"/>
                      <a:pt x="137" y="61"/>
                      <a:pt x="137" y="61"/>
                    </a:cubicBezTo>
                    <a:cubicBezTo>
                      <a:pt x="137" y="61"/>
                      <a:pt x="137" y="61"/>
                      <a:pt x="137" y="61"/>
                    </a:cubicBezTo>
                    <a:cubicBezTo>
                      <a:pt x="137" y="62"/>
                      <a:pt x="137" y="62"/>
                      <a:pt x="137" y="62"/>
                    </a:cubicBezTo>
                    <a:cubicBezTo>
                      <a:pt x="138" y="62"/>
                      <a:pt x="138" y="62"/>
                      <a:pt x="138" y="62"/>
                    </a:cubicBezTo>
                    <a:cubicBezTo>
                      <a:pt x="138" y="62"/>
                      <a:pt x="138" y="62"/>
                      <a:pt x="138" y="62"/>
                    </a:cubicBezTo>
                    <a:cubicBezTo>
                      <a:pt x="137" y="62"/>
                      <a:pt x="137" y="62"/>
                      <a:pt x="137" y="62"/>
                    </a:cubicBezTo>
                    <a:cubicBezTo>
                      <a:pt x="137" y="62"/>
                      <a:pt x="137" y="62"/>
                      <a:pt x="137" y="62"/>
                    </a:cubicBezTo>
                    <a:cubicBezTo>
                      <a:pt x="136" y="62"/>
                      <a:pt x="136" y="62"/>
                      <a:pt x="136" y="62"/>
                    </a:cubicBezTo>
                    <a:cubicBezTo>
                      <a:pt x="136" y="62"/>
                      <a:pt x="136" y="62"/>
                      <a:pt x="136" y="62"/>
                    </a:cubicBezTo>
                    <a:cubicBezTo>
                      <a:pt x="136" y="62"/>
                      <a:pt x="136" y="62"/>
                      <a:pt x="136" y="62"/>
                    </a:cubicBezTo>
                    <a:cubicBezTo>
                      <a:pt x="135" y="62"/>
                      <a:pt x="135" y="62"/>
                      <a:pt x="135" y="62"/>
                    </a:cubicBezTo>
                    <a:cubicBezTo>
                      <a:pt x="135" y="62"/>
                      <a:pt x="135" y="62"/>
                      <a:pt x="135" y="62"/>
                    </a:cubicBezTo>
                    <a:cubicBezTo>
                      <a:pt x="135" y="62"/>
                      <a:pt x="135" y="62"/>
                      <a:pt x="135" y="62"/>
                    </a:cubicBezTo>
                    <a:cubicBezTo>
                      <a:pt x="134" y="61"/>
                      <a:pt x="134" y="61"/>
                      <a:pt x="134" y="61"/>
                    </a:cubicBezTo>
                    <a:cubicBezTo>
                      <a:pt x="134" y="62"/>
                      <a:pt x="134" y="62"/>
                      <a:pt x="134" y="62"/>
                    </a:cubicBezTo>
                    <a:cubicBezTo>
                      <a:pt x="133" y="62"/>
                      <a:pt x="133" y="62"/>
                      <a:pt x="133" y="62"/>
                    </a:cubicBezTo>
                    <a:cubicBezTo>
                      <a:pt x="133" y="62"/>
                      <a:pt x="133" y="62"/>
                      <a:pt x="133" y="62"/>
                    </a:cubicBezTo>
                    <a:cubicBezTo>
                      <a:pt x="133" y="62"/>
                      <a:pt x="133" y="62"/>
                      <a:pt x="133" y="62"/>
                    </a:cubicBezTo>
                    <a:close/>
                    <a:moveTo>
                      <a:pt x="130" y="63"/>
                    </a:moveTo>
                    <a:cubicBezTo>
                      <a:pt x="130" y="62"/>
                      <a:pt x="130" y="62"/>
                      <a:pt x="130" y="62"/>
                    </a:cubicBezTo>
                    <a:cubicBezTo>
                      <a:pt x="130" y="62"/>
                      <a:pt x="130" y="62"/>
                      <a:pt x="130" y="62"/>
                    </a:cubicBezTo>
                    <a:cubicBezTo>
                      <a:pt x="131" y="62"/>
                      <a:pt x="131" y="62"/>
                      <a:pt x="131" y="62"/>
                    </a:cubicBezTo>
                    <a:cubicBezTo>
                      <a:pt x="131" y="62"/>
                      <a:pt x="131" y="62"/>
                      <a:pt x="131" y="62"/>
                    </a:cubicBezTo>
                    <a:cubicBezTo>
                      <a:pt x="130" y="63"/>
                      <a:pt x="130" y="63"/>
                      <a:pt x="130" y="63"/>
                    </a:cubicBezTo>
                    <a:close/>
                    <a:moveTo>
                      <a:pt x="131" y="63"/>
                    </a:moveTo>
                    <a:cubicBezTo>
                      <a:pt x="131" y="63"/>
                      <a:pt x="131" y="63"/>
                      <a:pt x="131" y="63"/>
                    </a:cubicBezTo>
                    <a:cubicBezTo>
                      <a:pt x="131" y="63"/>
                      <a:pt x="131" y="63"/>
                      <a:pt x="131" y="63"/>
                    </a:cubicBezTo>
                    <a:cubicBezTo>
                      <a:pt x="131" y="63"/>
                      <a:pt x="131" y="63"/>
                      <a:pt x="131" y="63"/>
                    </a:cubicBezTo>
                    <a:cubicBezTo>
                      <a:pt x="131" y="63"/>
                      <a:pt x="131" y="63"/>
                      <a:pt x="131" y="63"/>
                    </a:cubicBezTo>
                    <a:cubicBezTo>
                      <a:pt x="131" y="63"/>
                      <a:pt x="131" y="63"/>
                      <a:pt x="131" y="63"/>
                    </a:cubicBezTo>
                    <a:close/>
                    <a:moveTo>
                      <a:pt x="132" y="63"/>
                    </a:moveTo>
                    <a:cubicBezTo>
                      <a:pt x="132" y="63"/>
                      <a:pt x="132" y="63"/>
                      <a:pt x="132" y="63"/>
                    </a:cubicBezTo>
                    <a:cubicBezTo>
                      <a:pt x="132" y="63"/>
                      <a:pt x="132" y="63"/>
                      <a:pt x="132" y="63"/>
                    </a:cubicBezTo>
                    <a:cubicBezTo>
                      <a:pt x="132" y="63"/>
                      <a:pt x="132" y="63"/>
                      <a:pt x="132" y="63"/>
                    </a:cubicBezTo>
                    <a:cubicBezTo>
                      <a:pt x="132" y="63"/>
                      <a:pt x="132" y="63"/>
                      <a:pt x="132" y="63"/>
                    </a:cubicBezTo>
                    <a:cubicBezTo>
                      <a:pt x="132" y="63"/>
                      <a:pt x="132" y="63"/>
                      <a:pt x="132" y="63"/>
                    </a:cubicBezTo>
                    <a:close/>
                    <a:moveTo>
                      <a:pt x="106" y="72"/>
                    </a:moveTo>
                    <a:cubicBezTo>
                      <a:pt x="106" y="72"/>
                      <a:pt x="106" y="72"/>
                      <a:pt x="106" y="72"/>
                    </a:cubicBezTo>
                    <a:cubicBezTo>
                      <a:pt x="106" y="71"/>
                      <a:pt x="106" y="71"/>
                      <a:pt x="106" y="71"/>
                    </a:cubicBezTo>
                    <a:cubicBezTo>
                      <a:pt x="106" y="71"/>
                      <a:pt x="106" y="71"/>
                      <a:pt x="106" y="71"/>
                    </a:cubicBezTo>
                    <a:cubicBezTo>
                      <a:pt x="107" y="72"/>
                      <a:pt x="107" y="72"/>
                      <a:pt x="107" y="72"/>
                    </a:cubicBezTo>
                    <a:cubicBezTo>
                      <a:pt x="106" y="72"/>
                      <a:pt x="106" y="72"/>
                      <a:pt x="106" y="72"/>
                    </a:cubicBezTo>
                    <a:cubicBezTo>
                      <a:pt x="106" y="72"/>
                      <a:pt x="106" y="72"/>
                      <a:pt x="106" y="72"/>
                    </a:cubicBezTo>
                    <a:cubicBezTo>
                      <a:pt x="106" y="72"/>
                      <a:pt x="106" y="72"/>
                      <a:pt x="106" y="72"/>
                    </a:cubicBezTo>
                    <a:close/>
                    <a:moveTo>
                      <a:pt x="107" y="74"/>
                    </a:moveTo>
                    <a:cubicBezTo>
                      <a:pt x="107" y="74"/>
                      <a:pt x="107" y="74"/>
                      <a:pt x="107" y="74"/>
                    </a:cubicBezTo>
                    <a:cubicBezTo>
                      <a:pt x="108" y="74"/>
                      <a:pt x="108" y="74"/>
                      <a:pt x="108" y="74"/>
                    </a:cubicBezTo>
                    <a:cubicBezTo>
                      <a:pt x="108" y="74"/>
                      <a:pt x="108" y="74"/>
                      <a:pt x="108" y="74"/>
                    </a:cubicBezTo>
                    <a:cubicBezTo>
                      <a:pt x="108" y="74"/>
                      <a:pt x="108" y="74"/>
                      <a:pt x="108" y="74"/>
                    </a:cubicBezTo>
                    <a:cubicBezTo>
                      <a:pt x="108" y="74"/>
                      <a:pt x="108" y="74"/>
                      <a:pt x="108" y="74"/>
                    </a:cubicBezTo>
                    <a:cubicBezTo>
                      <a:pt x="107" y="74"/>
                      <a:pt x="107" y="74"/>
                      <a:pt x="107" y="74"/>
                    </a:cubicBezTo>
                    <a:close/>
                    <a:moveTo>
                      <a:pt x="107" y="74"/>
                    </a:moveTo>
                    <a:cubicBezTo>
                      <a:pt x="107" y="74"/>
                      <a:pt x="107" y="74"/>
                      <a:pt x="107" y="74"/>
                    </a:cubicBezTo>
                    <a:cubicBezTo>
                      <a:pt x="107" y="74"/>
                      <a:pt x="107" y="74"/>
                      <a:pt x="107" y="74"/>
                    </a:cubicBezTo>
                    <a:cubicBezTo>
                      <a:pt x="107" y="75"/>
                      <a:pt x="107" y="75"/>
                      <a:pt x="107" y="75"/>
                    </a:cubicBezTo>
                    <a:cubicBezTo>
                      <a:pt x="107" y="75"/>
                      <a:pt x="107" y="75"/>
                      <a:pt x="107" y="75"/>
                    </a:cubicBezTo>
                    <a:cubicBezTo>
                      <a:pt x="107" y="75"/>
                      <a:pt x="107" y="75"/>
                      <a:pt x="107" y="75"/>
                    </a:cubicBezTo>
                    <a:cubicBezTo>
                      <a:pt x="107" y="74"/>
                      <a:pt x="107" y="74"/>
                      <a:pt x="107" y="74"/>
                    </a:cubicBezTo>
                    <a:cubicBezTo>
                      <a:pt x="107" y="74"/>
                      <a:pt x="107" y="74"/>
                      <a:pt x="107" y="74"/>
                    </a:cubicBezTo>
                    <a:cubicBezTo>
                      <a:pt x="107" y="74"/>
                      <a:pt x="107" y="74"/>
                      <a:pt x="107" y="74"/>
                    </a:cubicBezTo>
                    <a:close/>
                    <a:moveTo>
                      <a:pt x="115" y="73"/>
                    </a:moveTo>
                    <a:cubicBezTo>
                      <a:pt x="115" y="72"/>
                      <a:pt x="115" y="72"/>
                      <a:pt x="115" y="72"/>
                    </a:cubicBezTo>
                    <a:cubicBezTo>
                      <a:pt x="115" y="72"/>
                      <a:pt x="115" y="72"/>
                      <a:pt x="115" y="72"/>
                    </a:cubicBezTo>
                    <a:cubicBezTo>
                      <a:pt x="114" y="72"/>
                      <a:pt x="114" y="72"/>
                      <a:pt x="114" y="72"/>
                    </a:cubicBezTo>
                    <a:cubicBezTo>
                      <a:pt x="114" y="72"/>
                      <a:pt x="114" y="72"/>
                      <a:pt x="114" y="72"/>
                    </a:cubicBezTo>
                    <a:cubicBezTo>
                      <a:pt x="114" y="72"/>
                      <a:pt x="114" y="72"/>
                      <a:pt x="114" y="72"/>
                    </a:cubicBezTo>
                    <a:cubicBezTo>
                      <a:pt x="114" y="72"/>
                      <a:pt x="114" y="72"/>
                      <a:pt x="114" y="72"/>
                    </a:cubicBezTo>
                    <a:cubicBezTo>
                      <a:pt x="114" y="72"/>
                      <a:pt x="114" y="72"/>
                      <a:pt x="114" y="72"/>
                    </a:cubicBezTo>
                    <a:cubicBezTo>
                      <a:pt x="114" y="72"/>
                      <a:pt x="114" y="72"/>
                      <a:pt x="114" y="72"/>
                    </a:cubicBezTo>
                    <a:cubicBezTo>
                      <a:pt x="114" y="71"/>
                      <a:pt x="114" y="71"/>
                      <a:pt x="114" y="71"/>
                    </a:cubicBezTo>
                    <a:cubicBezTo>
                      <a:pt x="115" y="72"/>
                      <a:pt x="115" y="72"/>
                      <a:pt x="115" y="72"/>
                    </a:cubicBezTo>
                    <a:cubicBezTo>
                      <a:pt x="115" y="72"/>
                      <a:pt x="115" y="72"/>
                      <a:pt x="115" y="72"/>
                    </a:cubicBezTo>
                    <a:cubicBezTo>
                      <a:pt x="115" y="72"/>
                      <a:pt x="115" y="72"/>
                      <a:pt x="115" y="72"/>
                    </a:cubicBezTo>
                    <a:cubicBezTo>
                      <a:pt x="115" y="72"/>
                      <a:pt x="115" y="72"/>
                      <a:pt x="115" y="72"/>
                    </a:cubicBezTo>
                    <a:cubicBezTo>
                      <a:pt x="115" y="72"/>
                      <a:pt x="115" y="72"/>
                      <a:pt x="115" y="72"/>
                    </a:cubicBezTo>
                    <a:cubicBezTo>
                      <a:pt x="115" y="72"/>
                      <a:pt x="115" y="73"/>
                      <a:pt x="115" y="73"/>
                    </a:cubicBezTo>
                    <a:close/>
                    <a:moveTo>
                      <a:pt x="120" y="74"/>
                    </a:moveTo>
                    <a:cubicBezTo>
                      <a:pt x="119" y="74"/>
                      <a:pt x="119" y="74"/>
                      <a:pt x="119" y="74"/>
                    </a:cubicBezTo>
                    <a:cubicBezTo>
                      <a:pt x="119" y="74"/>
                      <a:pt x="119" y="74"/>
                      <a:pt x="119" y="74"/>
                    </a:cubicBezTo>
                    <a:cubicBezTo>
                      <a:pt x="119" y="74"/>
                      <a:pt x="119" y="74"/>
                      <a:pt x="119" y="74"/>
                    </a:cubicBezTo>
                    <a:cubicBezTo>
                      <a:pt x="120" y="74"/>
                      <a:pt x="120" y="74"/>
                      <a:pt x="120" y="74"/>
                    </a:cubicBezTo>
                    <a:cubicBezTo>
                      <a:pt x="120" y="74"/>
                      <a:pt x="120" y="74"/>
                      <a:pt x="120" y="74"/>
                    </a:cubicBezTo>
                    <a:cubicBezTo>
                      <a:pt x="120" y="74"/>
                      <a:pt x="120" y="74"/>
                      <a:pt x="120" y="74"/>
                    </a:cubicBezTo>
                    <a:close/>
                    <a:moveTo>
                      <a:pt x="120" y="74"/>
                    </a:moveTo>
                    <a:cubicBezTo>
                      <a:pt x="120" y="75"/>
                      <a:pt x="120" y="75"/>
                      <a:pt x="120" y="75"/>
                    </a:cubicBezTo>
                    <a:cubicBezTo>
                      <a:pt x="120" y="74"/>
                      <a:pt x="120" y="74"/>
                      <a:pt x="120" y="74"/>
                    </a:cubicBezTo>
                    <a:cubicBezTo>
                      <a:pt x="120" y="74"/>
                      <a:pt x="120" y="74"/>
                      <a:pt x="120" y="74"/>
                    </a:cubicBezTo>
                    <a:close/>
                    <a:moveTo>
                      <a:pt x="121" y="75"/>
                    </a:moveTo>
                    <a:cubicBezTo>
                      <a:pt x="121" y="75"/>
                      <a:pt x="121" y="75"/>
                      <a:pt x="121" y="75"/>
                    </a:cubicBezTo>
                    <a:cubicBezTo>
                      <a:pt x="121" y="75"/>
                      <a:pt x="121" y="75"/>
                      <a:pt x="121" y="75"/>
                    </a:cubicBezTo>
                    <a:cubicBezTo>
                      <a:pt x="121" y="75"/>
                      <a:pt x="121" y="75"/>
                      <a:pt x="121" y="75"/>
                    </a:cubicBezTo>
                    <a:cubicBezTo>
                      <a:pt x="121" y="75"/>
                      <a:pt x="121" y="75"/>
                      <a:pt x="121" y="75"/>
                    </a:cubicBezTo>
                    <a:cubicBezTo>
                      <a:pt x="121" y="74"/>
                      <a:pt x="121" y="74"/>
                      <a:pt x="121" y="74"/>
                    </a:cubicBezTo>
                    <a:cubicBezTo>
                      <a:pt x="121" y="74"/>
                      <a:pt x="121" y="74"/>
                      <a:pt x="121" y="74"/>
                    </a:cubicBezTo>
                    <a:cubicBezTo>
                      <a:pt x="121" y="74"/>
                      <a:pt x="121" y="74"/>
                      <a:pt x="121" y="74"/>
                    </a:cubicBezTo>
                    <a:cubicBezTo>
                      <a:pt x="121" y="75"/>
                      <a:pt x="121" y="75"/>
                      <a:pt x="121" y="75"/>
                    </a:cubicBezTo>
                    <a:cubicBezTo>
                      <a:pt x="121" y="75"/>
                      <a:pt x="121" y="75"/>
                      <a:pt x="121" y="75"/>
                    </a:cubicBezTo>
                    <a:close/>
                    <a:moveTo>
                      <a:pt x="126" y="81"/>
                    </a:moveTo>
                    <a:cubicBezTo>
                      <a:pt x="126" y="81"/>
                      <a:pt x="126" y="81"/>
                      <a:pt x="126" y="81"/>
                    </a:cubicBezTo>
                    <a:cubicBezTo>
                      <a:pt x="126" y="81"/>
                      <a:pt x="126" y="81"/>
                      <a:pt x="126" y="81"/>
                    </a:cubicBezTo>
                    <a:cubicBezTo>
                      <a:pt x="126" y="80"/>
                      <a:pt x="126" y="80"/>
                      <a:pt x="126" y="80"/>
                    </a:cubicBezTo>
                    <a:cubicBezTo>
                      <a:pt x="126" y="80"/>
                      <a:pt x="126" y="80"/>
                      <a:pt x="126" y="80"/>
                    </a:cubicBezTo>
                    <a:cubicBezTo>
                      <a:pt x="126" y="81"/>
                      <a:pt x="126" y="81"/>
                      <a:pt x="126" y="81"/>
                    </a:cubicBezTo>
                    <a:cubicBezTo>
                      <a:pt x="126" y="81"/>
                      <a:pt x="126" y="81"/>
                      <a:pt x="126" y="81"/>
                    </a:cubicBezTo>
                    <a:cubicBezTo>
                      <a:pt x="126" y="81"/>
                      <a:pt x="126" y="81"/>
                      <a:pt x="126" y="81"/>
                    </a:cubicBezTo>
                    <a:cubicBezTo>
                      <a:pt x="126" y="81"/>
                      <a:pt x="126" y="81"/>
                      <a:pt x="126" y="81"/>
                    </a:cubicBezTo>
                    <a:close/>
                    <a:moveTo>
                      <a:pt x="125" y="82"/>
                    </a:moveTo>
                    <a:cubicBezTo>
                      <a:pt x="125" y="82"/>
                      <a:pt x="125" y="82"/>
                      <a:pt x="125" y="82"/>
                    </a:cubicBezTo>
                    <a:cubicBezTo>
                      <a:pt x="125" y="82"/>
                      <a:pt x="125" y="82"/>
                      <a:pt x="125" y="82"/>
                    </a:cubicBezTo>
                    <a:cubicBezTo>
                      <a:pt x="125" y="82"/>
                      <a:pt x="125" y="82"/>
                      <a:pt x="125" y="82"/>
                    </a:cubicBezTo>
                    <a:cubicBezTo>
                      <a:pt x="126" y="82"/>
                      <a:pt x="126" y="82"/>
                      <a:pt x="126" y="82"/>
                    </a:cubicBezTo>
                    <a:cubicBezTo>
                      <a:pt x="126" y="82"/>
                      <a:pt x="126" y="82"/>
                      <a:pt x="126" y="82"/>
                    </a:cubicBezTo>
                    <a:cubicBezTo>
                      <a:pt x="125" y="82"/>
                      <a:pt x="125" y="82"/>
                      <a:pt x="125" y="82"/>
                    </a:cubicBezTo>
                    <a:cubicBezTo>
                      <a:pt x="125" y="82"/>
                      <a:pt x="125" y="82"/>
                      <a:pt x="125" y="82"/>
                    </a:cubicBezTo>
                    <a:cubicBezTo>
                      <a:pt x="125" y="82"/>
                      <a:pt x="125" y="82"/>
                      <a:pt x="125" y="82"/>
                    </a:cubicBezTo>
                    <a:close/>
                    <a:moveTo>
                      <a:pt x="122" y="76"/>
                    </a:moveTo>
                    <a:cubicBezTo>
                      <a:pt x="122" y="76"/>
                      <a:pt x="122" y="76"/>
                      <a:pt x="122" y="76"/>
                    </a:cubicBezTo>
                    <a:cubicBezTo>
                      <a:pt x="122" y="76"/>
                      <a:pt x="122" y="76"/>
                      <a:pt x="122" y="76"/>
                    </a:cubicBezTo>
                    <a:cubicBezTo>
                      <a:pt x="122" y="76"/>
                      <a:pt x="122" y="76"/>
                      <a:pt x="122" y="76"/>
                    </a:cubicBezTo>
                    <a:close/>
                    <a:moveTo>
                      <a:pt x="122" y="76"/>
                    </a:moveTo>
                    <a:cubicBezTo>
                      <a:pt x="121" y="76"/>
                      <a:pt x="121" y="76"/>
                      <a:pt x="121" y="76"/>
                    </a:cubicBezTo>
                    <a:cubicBezTo>
                      <a:pt x="122" y="76"/>
                      <a:pt x="122" y="76"/>
                      <a:pt x="122" y="76"/>
                    </a:cubicBezTo>
                    <a:cubicBezTo>
                      <a:pt x="122" y="76"/>
                      <a:pt x="122" y="76"/>
                      <a:pt x="122" y="76"/>
                    </a:cubicBezTo>
                    <a:cubicBezTo>
                      <a:pt x="122" y="76"/>
                      <a:pt x="122" y="76"/>
                      <a:pt x="122" y="76"/>
                    </a:cubicBezTo>
                    <a:close/>
                    <a:moveTo>
                      <a:pt x="122" y="76"/>
                    </a:moveTo>
                    <a:cubicBezTo>
                      <a:pt x="122" y="77"/>
                      <a:pt x="122" y="77"/>
                      <a:pt x="122" y="77"/>
                    </a:cubicBezTo>
                    <a:cubicBezTo>
                      <a:pt x="122" y="77"/>
                      <a:pt x="122" y="77"/>
                      <a:pt x="122" y="77"/>
                    </a:cubicBezTo>
                    <a:cubicBezTo>
                      <a:pt x="122" y="77"/>
                      <a:pt x="122" y="77"/>
                      <a:pt x="122" y="77"/>
                    </a:cubicBezTo>
                    <a:cubicBezTo>
                      <a:pt x="122" y="77"/>
                      <a:pt x="122" y="77"/>
                      <a:pt x="122" y="77"/>
                    </a:cubicBezTo>
                    <a:cubicBezTo>
                      <a:pt x="122" y="76"/>
                      <a:pt x="122" y="76"/>
                      <a:pt x="122" y="76"/>
                    </a:cubicBezTo>
                    <a:cubicBezTo>
                      <a:pt x="122" y="76"/>
                      <a:pt x="122" y="76"/>
                      <a:pt x="122" y="76"/>
                    </a:cubicBezTo>
                    <a:cubicBezTo>
                      <a:pt x="122" y="76"/>
                      <a:pt x="122" y="76"/>
                      <a:pt x="122" y="76"/>
                    </a:cubicBezTo>
                    <a:close/>
                    <a:moveTo>
                      <a:pt x="124" y="75"/>
                    </a:moveTo>
                    <a:cubicBezTo>
                      <a:pt x="125" y="75"/>
                      <a:pt x="125" y="75"/>
                      <a:pt x="125" y="75"/>
                    </a:cubicBezTo>
                    <a:cubicBezTo>
                      <a:pt x="125" y="76"/>
                      <a:pt x="125" y="76"/>
                      <a:pt x="125" y="76"/>
                    </a:cubicBezTo>
                    <a:cubicBezTo>
                      <a:pt x="125" y="76"/>
                      <a:pt x="125" y="76"/>
                      <a:pt x="125" y="76"/>
                    </a:cubicBezTo>
                    <a:cubicBezTo>
                      <a:pt x="125" y="76"/>
                      <a:pt x="125" y="76"/>
                      <a:pt x="125" y="76"/>
                    </a:cubicBezTo>
                    <a:cubicBezTo>
                      <a:pt x="125" y="76"/>
                      <a:pt x="125" y="76"/>
                      <a:pt x="125" y="76"/>
                    </a:cubicBezTo>
                    <a:cubicBezTo>
                      <a:pt x="125" y="76"/>
                      <a:pt x="125" y="76"/>
                      <a:pt x="125" y="76"/>
                    </a:cubicBezTo>
                    <a:cubicBezTo>
                      <a:pt x="125" y="76"/>
                      <a:pt x="125" y="76"/>
                      <a:pt x="125" y="76"/>
                    </a:cubicBezTo>
                    <a:cubicBezTo>
                      <a:pt x="126" y="76"/>
                      <a:pt x="126" y="76"/>
                      <a:pt x="126" y="76"/>
                    </a:cubicBezTo>
                    <a:cubicBezTo>
                      <a:pt x="126" y="76"/>
                      <a:pt x="126" y="76"/>
                      <a:pt x="126" y="76"/>
                    </a:cubicBezTo>
                    <a:cubicBezTo>
                      <a:pt x="126" y="76"/>
                      <a:pt x="126" y="76"/>
                      <a:pt x="126" y="76"/>
                    </a:cubicBezTo>
                    <a:cubicBezTo>
                      <a:pt x="126" y="76"/>
                      <a:pt x="126" y="76"/>
                      <a:pt x="126" y="76"/>
                    </a:cubicBezTo>
                    <a:cubicBezTo>
                      <a:pt x="126" y="75"/>
                      <a:pt x="126" y="75"/>
                      <a:pt x="126" y="75"/>
                    </a:cubicBezTo>
                    <a:cubicBezTo>
                      <a:pt x="126" y="75"/>
                      <a:pt x="126" y="75"/>
                      <a:pt x="126" y="75"/>
                    </a:cubicBezTo>
                    <a:cubicBezTo>
                      <a:pt x="125" y="75"/>
                      <a:pt x="125" y="75"/>
                      <a:pt x="125" y="75"/>
                    </a:cubicBezTo>
                    <a:cubicBezTo>
                      <a:pt x="125" y="75"/>
                      <a:pt x="125" y="75"/>
                      <a:pt x="125" y="75"/>
                    </a:cubicBezTo>
                    <a:cubicBezTo>
                      <a:pt x="125" y="75"/>
                      <a:pt x="125" y="75"/>
                      <a:pt x="125" y="75"/>
                    </a:cubicBezTo>
                    <a:cubicBezTo>
                      <a:pt x="125" y="75"/>
                      <a:pt x="124" y="75"/>
                      <a:pt x="124" y="75"/>
                    </a:cubicBezTo>
                    <a:close/>
                    <a:moveTo>
                      <a:pt x="129" y="75"/>
                    </a:moveTo>
                    <a:cubicBezTo>
                      <a:pt x="129" y="75"/>
                      <a:pt x="129" y="75"/>
                      <a:pt x="129" y="75"/>
                    </a:cubicBezTo>
                    <a:cubicBezTo>
                      <a:pt x="129" y="75"/>
                      <a:pt x="129" y="75"/>
                      <a:pt x="129" y="75"/>
                    </a:cubicBezTo>
                    <a:cubicBezTo>
                      <a:pt x="129" y="75"/>
                      <a:pt x="129" y="75"/>
                      <a:pt x="129" y="75"/>
                    </a:cubicBezTo>
                    <a:cubicBezTo>
                      <a:pt x="129" y="75"/>
                      <a:pt x="129" y="75"/>
                      <a:pt x="129" y="75"/>
                    </a:cubicBezTo>
                    <a:close/>
                    <a:moveTo>
                      <a:pt x="128" y="77"/>
                    </a:moveTo>
                    <a:cubicBezTo>
                      <a:pt x="128" y="77"/>
                      <a:pt x="128" y="77"/>
                      <a:pt x="128" y="77"/>
                    </a:cubicBezTo>
                    <a:cubicBezTo>
                      <a:pt x="128" y="76"/>
                      <a:pt x="128" y="76"/>
                      <a:pt x="128" y="76"/>
                    </a:cubicBezTo>
                    <a:cubicBezTo>
                      <a:pt x="128" y="76"/>
                      <a:pt x="128" y="76"/>
                      <a:pt x="128" y="76"/>
                    </a:cubicBezTo>
                    <a:cubicBezTo>
                      <a:pt x="128" y="76"/>
                      <a:pt x="128" y="76"/>
                      <a:pt x="128" y="76"/>
                    </a:cubicBezTo>
                    <a:cubicBezTo>
                      <a:pt x="129" y="76"/>
                      <a:pt x="129" y="76"/>
                      <a:pt x="129" y="76"/>
                    </a:cubicBezTo>
                    <a:cubicBezTo>
                      <a:pt x="129" y="76"/>
                      <a:pt x="129" y="76"/>
                      <a:pt x="129" y="76"/>
                    </a:cubicBezTo>
                    <a:cubicBezTo>
                      <a:pt x="129" y="76"/>
                      <a:pt x="129" y="76"/>
                      <a:pt x="129" y="76"/>
                    </a:cubicBezTo>
                    <a:cubicBezTo>
                      <a:pt x="128" y="77"/>
                      <a:pt x="128" y="77"/>
                      <a:pt x="128" y="77"/>
                    </a:cubicBezTo>
                    <a:cubicBezTo>
                      <a:pt x="128" y="77"/>
                      <a:pt x="128" y="77"/>
                      <a:pt x="128" y="77"/>
                    </a:cubicBezTo>
                    <a:cubicBezTo>
                      <a:pt x="128" y="77"/>
                      <a:pt x="128" y="77"/>
                      <a:pt x="128" y="77"/>
                    </a:cubicBezTo>
                    <a:cubicBezTo>
                      <a:pt x="128" y="77"/>
                      <a:pt x="128" y="77"/>
                      <a:pt x="128" y="77"/>
                    </a:cubicBezTo>
                    <a:close/>
                    <a:moveTo>
                      <a:pt x="126" y="80"/>
                    </a:moveTo>
                    <a:cubicBezTo>
                      <a:pt x="127" y="79"/>
                      <a:pt x="127" y="79"/>
                      <a:pt x="127" y="79"/>
                    </a:cubicBezTo>
                    <a:cubicBezTo>
                      <a:pt x="127" y="79"/>
                      <a:pt x="127" y="79"/>
                      <a:pt x="127" y="79"/>
                    </a:cubicBezTo>
                    <a:cubicBezTo>
                      <a:pt x="127" y="79"/>
                      <a:pt x="127" y="79"/>
                      <a:pt x="127" y="79"/>
                    </a:cubicBezTo>
                    <a:cubicBezTo>
                      <a:pt x="128" y="78"/>
                      <a:pt x="128" y="78"/>
                      <a:pt x="128" y="78"/>
                    </a:cubicBezTo>
                    <a:cubicBezTo>
                      <a:pt x="128" y="78"/>
                      <a:pt x="128" y="78"/>
                      <a:pt x="128" y="78"/>
                    </a:cubicBezTo>
                    <a:cubicBezTo>
                      <a:pt x="128" y="78"/>
                      <a:pt x="128" y="78"/>
                      <a:pt x="128" y="78"/>
                    </a:cubicBezTo>
                    <a:cubicBezTo>
                      <a:pt x="128" y="77"/>
                      <a:pt x="128" y="77"/>
                      <a:pt x="128" y="77"/>
                    </a:cubicBezTo>
                    <a:cubicBezTo>
                      <a:pt x="127" y="78"/>
                      <a:pt x="127" y="78"/>
                      <a:pt x="127" y="78"/>
                    </a:cubicBezTo>
                    <a:cubicBezTo>
                      <a:pt x="127" y="78"/>
                      <a:pt x="127" y="78"/>
                      <a:pt x="127" y="78"/>
                    </a:cubicBezTo>
                    <a:cubicBezTo>
                      <a:pt x="127" y="78"/>
                      <a:pt x="127" y="78"/>
                      <a:pt x="127" y="78"/>
                    </a:cubicBezTo>
                    <a:cubicBezTo>
                      <a:pt x="127" y="78"/>
                      <a:pt x="127" y="78"/>
                      <a:pt x="127" y="78"/>
                    </a:cubicBezTo>
                    <a:cubicBezTo>
                      <a:pt x="126" y="78"/>
                      <a:pt x="126" y="78"/>
                      <a:pt x="126" y="78"/>
                    </a:cubicBezTo>
                    <a:cubicBezTo>
                      <a:pt x="126" y="78"/>
                      <a:pt x="126" y="78"/>
                      <a:pt x="126" y="78"/>
                    </a:cubicBezTo>
                    <a:cubicBezTo>
                      <a:pt x="126" y="79"/>
                      <a:pt x="126" y="79"/>
                      <a:pt x="126" y="79"/>
                    </a:cubicBezTo>
                    <a:cubicBezTo>
                      <a:pt x="125" y="79"/>
                      <a:pt x="125" y="79"/>
                      <a:pt x="125" y="79"/>
                    </a:cubicBezTo>
                    <a:cubicBezTo>
                      <a:pt x="125" y="79"/>
                      <a:pt x="125" y="79"/>
                      <a:pt x="125" y="79"/>
                    </a:cubicBezTo>
                    <a:cubicBezTo>
                      <a:pt x="125" y="80"/>
                      <a:pt x="125" y="80"/>
                      <a:pt x="125" y="80"/>
                    </a:cubicBezTo>
                    <a:cubicBezTo>
                      <a:pt x="125" y="79"/>
                      <a:pt x="125" y="79"/>
                      <a:pt x="125" y="79"/>
                    </a:cubicBezTo>
                    <a:cubicBezTo>
                      <a:pt x="126" y="80"/>
                      <a:pt x="126" y="80"/>
                      <a:pt x="126" y="80"/>
                    </a:cubicBezTo>
                    <a:cubicBezTo>
                      <a:pt x="126" y="80"/>
                      <a:pt x="126" y="80"/>
                      <a:pt x="126" y="80"/>
                    </a:cubicBezTo>
                    <a:close/>
                    <a:moveTo>
                      <a:pt x="129" y="79"/>
                    </a:moveTo>
                    <a:cubicBezTo>
                      <a:pt x="129" y="79"/>
                      <a:pt x="129" y="79"/>
                      <a:pt x="129" y="79"/>
                    </a:cubicBezTo>
                    <a:cubicBezTo>
                      <a:pt x="129" y="78"/>
                      <a:pt x="129" y="78"/>
                      <a:pt x="129" y="78"/>
                    </a:cubicBezTo>
                    <a:cubicBezTo>
                      <a:pt x="130" y="78"/>
                      <a:pt x="130" y="78"/>
                      <a:pt x="130" y="78"/>
                    </a:cubicBezTo>
                    <a:cubicBezTo>
                      <a:pt x="130" y="78"/>
                      <a:pt x="130" y="78"/>
                      <a:pt x="130" y="78"/>
                    </a:cubicBezTo>
                    <a:cubicBezTo>
                      <a:pt x="130" y="78"/>
                      <a:pt x="130" y="78"/>
                      <a:pt x="130" y="78"/>
                    </a:cubicBezTo>
                    <a:cubicBezTo>
                      <a:pt x="130" y="78"/>
                      <a:pt x="130" y="78"/>
                      <a:pt x="130" y="78"/>
                    </a:cubicBezTo>
                    <a:cubicBezTo>
                      <a:pt x="130" y="79"/>
                      <a:pt x="130" y="79"/>
                      <a:pt x="130" y="79"/>
                    </a:cubicBezTo>
                    <a:cubicBezTo>
                      <a:pt x="130" y="79"/>
                      <a:pt x="130" y="79"/>
                      <a:pt x="130" y="79"/>
                    </a:cubicBezTo>
                    <a:cubicBezTo>
                      <a:pt x="130" y="79"/>
                      <a:pt x="130" y="79"/>
                      <a:pt x="130" y="79"/>
                    </a:cubicBezTo>
                    <a:cubicBezTo>
                      <a:pt x="129" y="79"/>
                      <a:pt x="129" y="79"/>
                      <a:pt x="129" y="79"/>
                    </a:cubicBezTo>
                    <a:close/>
                    <a:moveTo>
                      <a:pt x="132" y="83"/>
                    </a:moveTo>
                    <a:cubicBezTo>
                      <a:pt x="132" y="82"/>
                      <a:pt x="132" y="82"/>
                      <a:pt x="132" y="82"/>
                    </a:cubicBezTo>
                    <a:cubicBezTo>
                      <a:pt x="132" y="81"/>
                      <a:pt x="132" y="81"/>
                      <a:pt x="132" y="81"/>
                    </a:cubicBezTo>
                    <a:cubicBezTo>
                      <a:pt x="132" y="81"/>
                      <a:pt x="132" y="81"/>
                      <a:pt x="132" y="81"/>
                    </a:cubicBezTo>
                    <a:cubicBezTo>
                      <a:pt x="132" y="81"/>
                      <a:pt x="132" y="81"/>
                      <a:pt x="132" y="81"/>
                    </a:cubicBezTo>
                    <a:cubicBezTo>
                      <a:pt x="132" y="81"/>
                      <a:pt x="132" y="81"/>
                      <a:pt x="132" y="81"/>
                    </a:cubicBezTo>
                    <a:cubicBezTo>
                      <a:pt x="131" y="82"/>
                      <a:pt x="131" y="82"/>
                      <a:pt x="131" y="82"/>
                    </a:cubicBezTo>
                    <a:cubicBezTo>
                      <a:pt x="132" y="82"/>
                      <a:pt x="132" y="82"/>
                      <a:pt x="132" y="82"/>
                    </a:cubicBezTo>
                    <a:cubicBezTo>
                      <a:pt x="132" y="82"/>
                      <a:pt x="132" y="82"/>
                      <a:pt x="132" y="82"/>
                    </a:cubicBezTo>
                    <a:cubicBezTo>
                      <a:pt x="132" y="83"/>
                      <a:pt x="132" y="83"/>
                      <a:pt x="132" y="83"/>
                    </a:cubicBezTo>
                    <a:cubicBezTo>
                      <a:pt x="132" y="83"/>
                      <a:pt x="132" y="83"/>
                      <a:pt x="132" y="83"/>
                    </a:cubicBezTo>
                    <a:cubicBezTo>
                      <a:pt x="132" y="83"/>
                      <a:pt x="132" y="83"/>
                      <a:pt x="132" y="83"/>
                    </a:cubicBezTo>
                    <a:close/>
                    <a:moveTo>
                      <a:pt x="132" y="82"/>
                    </a:moveTo>
                    <a:cubicBezTo>
                      <a:pt x="132" y="82"/>
                      <a:pt x="132" y="82"/>
                      <a:pt x="132" y="82"/>
                    </a:cubicBezTo>
                    <a:cubicBezTo>
                      <a:pt x="132" y="81"/>
                      <a:pt x="132" y="81"/>
                      <a:pt x="132" y="81"/>
                    </a:cubicBezTo>
                    <a:cubicBezTo>
                      <a:pt x="133" y="82"/>
                      <a:pt x="133" y="82"/>
                      <a:pt x="133" y="82"/>
                    </a:cubicBezTo>
                    <a:cubicBezTo>
                      <a:pt x="133" y="82"/>
                      <a:pt x="133" y="82"/>
                      <a:pt x="133" y="82"/>
                    </a:cubicBezTo>
                    <a:cubicBezTo>
                      <a:pt x="133" y="82"/>
                      <a:pt x="133" y="82"/>
                      <a:pt x="133" y="82"/>
                    </a:cubicBezTo>
                    <a:cubicBezTo>
                      <a:pt x="132" y="82"/>
                      <a:pt x="132" y="82"/>
                      <a:pt x="132" y="82"/>
                    </a:cubicBezTo>
                    <a:close/>
                    <a:moveTo>
                      <a:pt x="133" y="83"/>
                    </a:moveTo>
                    <a:cubicBezTo>
                      <a:pt x="133" y="83"/>
                      <a:pt x="133" y="83"/>
                      <a:pt x="133" y="83"/>
                    </a:cubicBezTo>
                    <a:cubicBezTo>
                      <a:pt x="133" y="83"/>
                      <a:pt x="133" y="83"/>
                      <a:pt x="133" y="83"/>
                    </a:cubicBezTo>
                    <a:cubicBezTo>
                      <a:pt x="133" y="83"/>
                      <a:pt x="133" y="83"/>
                      <a:pt x="133" y="83"/>
                    </a:cubicBezTo>
                    <a:cubicBezTo>
                      <a:pt x="133" y="83"/>
                      <a:pt x="133" y="83"/>
                      <a:pt x="133" y="83"/>
                    </a:cubicBezTo>
                    <a:cubicBezTo>
                      <a:pt x="133" y="83"/>
                      <a:pt x="133" y="83"/>
                      <a:pt x="133" y="83"/>
                    </a:cubicBezTo>
                    <a:close/>
                    <a:moveTo>
                      <a:pt x="132" y="84"/>
                    </a:moveTo>
                    <a:cubicBezTo>
                      <a:pt x="132" y="84"/>
                      <a:pt x="132" y="84"/>
                      <a:pt x="132" y="84"/>
                    </a:cubicBezTo>
                    <a:cubicBezTo>
                      <a:pt x="132" y="85"/>
                      <a:pt x="132" y="85"/>
                      <a:pt x="132" y="85"/>
                    </a:cubicBezTo>
                    <a:cubicBezTo>
                      <a:pt x="132" y="85"/>
                      <a:pt x="132" y="85"/>
                      <a:pt x="132" y="85"/>
                    </a:cubicBezTo>
                    <a:cubicBezTo>
                      <a:pt x="132" y="85"/>
                      <a:pt x="132" y="85"/>
                      <a:pt x="132" y="85"/>
                    </a:cubicBezTo>
                    <a:cubicBezTo>
                      <a:pt x="132" y="85"/>
                      <a:pt x="132" y="85"/>
                      <a:pt x="132" y="85"/>
                    </a:cubicBezTo>
                    <a:cubicBezTo>
                      <a:pt x="133" y="85"/>
                      <a:pt x="133" y="85"/>
                      <a:pt x="133" y="85"/>
                    </a:cubicBezTo>
                    <a:cubicBezTo>
                      <a:pt x="133" y="85"/>
                      <a:pt x="133" y="85"/>
                      <a:pt x="133" y="85"/>
                    </a:cubicBezTo>
                    <a:cubicBezTo>
                      <a:pt x="133" y="85"/>
                      <a:pt x="133" y="85"/>
                      <a:pt x="133" y="85"/>
                    </a:cubicBezTo>
                    <a:cubicBezTo>
                      <a:pt x="133" y="85"/>
                      <a:pt x="133" y="85"/>
                      <a:pt x="133" y="85"/>
                    </a:cubicBezTo>
                    <a:cubicBezTo>
                      <a:pt x="134" y="85"/>
                      <a:pt x="134" y="85"/>
                      <a:pt x="134" y="85"/>
                    </a:cubicBezTo>
                    <a:cubicBezTo>
                      <a:pt x="133" y="85"/>
                      <a:pt x="133" y="85"/>
                      <a:pt x="133" y="85"/>
                    </a:cubicBezTo>
                    <a:cubicBezTo>
                      <a:pt x="133" y="84"/>
                      <a:pt x="133" y="84"/>
                      <a:pt x="133" y="84"/>
                    </a:cubicBezTo>
                    <a:cubicBezTo>
                      <a:pt x="133" y="84"/>
                      <a:pt x="133" y="84"/>
                      <a:pt x="133" y="84"/>
                    </a:cubicBezTo>
                    <a:cubicBezTo>
                      <a:pt x="133" y="84"/>
                      <a:pt x="133" y="84"/>
                      <a:pt x="133" y="84"/>
                    </a:cubicBezTo>
                    <a:cubicBezTo>
                      <a:pt x="133" y="84"/>
                      <a:pt x="133" y="84"/>
                      <a:pt x="133" y="84"/>
                    </a:cubicBezTo>
                    <a:cubicBezTo>
                      <a:pt x="132" y="84"/>
                      <a:pt x="132" y="84"/>
                      <a:pt x="132" y="84"/>
                    </a:cubicBezTo>
                    <a:cubicBezTo>
                      <a:pt x="132" y="84"/>
                      <a:pt x="132" y="84"/>
                      <a:pt x="132" y="84"/>
                    </a:cubicBezTo>
                    <a:cubicBezTo>
                      <a:pt x="132" y="84"/>
                      <a:pt x="132" y="84"/>
                      <a:pt x="132" y="84"/>
                    </a:cubicBezTo>
                    <a:cubicBezTo>
                      <a:pt x="132" y="84"/>
                      <a:pt x="132" y="84"/>
                      <a:pt x="132" y="84"/>
                    </a:cubicBezTo>
                    <a:cubicBezTo>
                      <a:pt x="132" y="84"/>
                      <a:pt x="132" y="84"/>
                      <a:pt x="132" y="84"/>
                    </a:cubicBezTo>
                    <a:cubicBezTo>
                      <a:pt x="132" y="84"/>
                      <a:pt x="132" y="84"/>
                      <a:pt x="132" y="84"/>
                    </a:cubicBezTo>
                    <a:cubicBezTo>
                      <a:pt x="132" y="84"/>
                      <a:pt x="132" y="84"/>
                      <a:pt x="132" y="84"/>
                    </a:cubicBezTo>
                    <a:close/>
                    <a:moveTo>
                      <a:pt x="121" y="99"/>
                    </a:moveTo>
                    <a:cubicBezTo>
                      <a:pt x="121" y="99"/>
                      <a:pt x="121" y="99"/>
                      <a:pt x="121" y="99"/>
                    </a:cubicBezTo>
                    <a:cubicBezTo>
                      <a:pt x="121" y="99"/>
                      <a:pt x="121" y="99"/>
                      <a:pt x="121" y="99"/>
                    </a:cubicBezTo>
                    <a:cubicBezTo>
                      <a:pt x="121" y="99"/>
                      <a:pt x="121" y="99"/>
                      <a:pt x="121" y="99"/>
                    </a:cubicBezTo>
                    <a:cubicBezTo>
                      <a:pt x="121" y="99"/>
                      <a:pt x="121" y="99"/>
                      <a:pt x="121" y="99"/>
                    </a:cubicBezTo>
                    <a:cubicBezTo>
                      <a:pt x="121" y="99"/>
                      <a:pt x="121" y="99"/>
                      <a:pt x="121" y="99"/>
                    </a:cubicBezTo>
                    <a:close/>
                    <a:moveTo>
                      <a:pt x="115" y="89"/>
                    </a:moveTo>
                    <a:cubicBezTo>
                      <a:pt x="115" y="89"/>
                      <a:pt x="115" y="89"/>
                      <a:pt x="115" y="89"/>
                    </a:cubicBezTo>
                    <a:cubicBezTo>
                      <a:pt x="115" y="89"/>
                      <a:pt x="115" y="89"/>
                      <a:pt x="115" y="89"/>
                    </a:cubicBezTo>
                    <a:cubicBezTo>
                      <a:pt x="115" y="89"/>
                      <a:pt x="115" y="89"/>
                      <a:pt x="115" y="89"/>
                    </a:cubicBezTo>
                    <a:cubicBezTo>
                      <a:pt x="115" y="89"/>
                      <a:pt x="115" y="89"/>
                      <a:pt x="115" y="89"/>
                    </a:cubicBezTo>
                    <a:cubicBezTo>
                      <a:pt x="115" y="89"/>
                      <a:pt x="115" y="89"/>
                      <a:pt x="115" y="89"/>
                    </a:cubicBezTo>
                    <a:cubicBezTo>
                      <a:pt x="115" y="89"/>
                      <a:pt x="115" y="89"/>
                      <a:pt x="115" y="89"/>
                    </a:cubicBezTo>
                    <a:close/>
                    <a:moveTo>
                      <a:pt x="113" y="91"/>
                    </a:moveTo>
                    <a:cubicBezTo>
                      <a:pt x="113" y="91"/>
                      <a:pt x="113" y="91"/>
                      <a:pt x="113" y="91"/>
                    </a:cubicBezTo>
                    <a:cubicBezTo>
                      <a:pt x="113" y="91"/>
                      <a:pt x="113" y="91"/>
                      <a:pt x="113" y="91"/>
                    </a:cubicBezTo>
                    <a:cubicBezTo>
                      <a:pt x="113" y="91"/>
                      <a:pt x="113" y="91"/>
                      <a:pt x="113" y="91"/>
                    </a:cubicBezTo>
                    <a:cubicBezTo>
                      <a:pt x="113" y="90"/>
                      <a:pt x="113" y="90"/>
                      <a:pt x="113" y="90"/>
                    </a:cubicBezTo>
                    <a:cubicBezTo>
                      <a:pt x="112" y="90"/>
                      <a:pt x="112" y="90"/>
                      <a:pt x="112" y="90"/>
                    </a:cubicBezTo>
                    <a:cubicBezTo>
                      <a:pt x="112" y="90"/>
                      <a:pt x="112" y="90"/>
                      <a:pt x="112" y="90"/>
                    </a:cubicBezTo>
                    <a:cubicBezTo>
                      <a:pt x="112" y="89"/>
                      <a:pt x="112" y="89"/>
                      <a:pt x="112" y="89"/>
                    </a:cubicBezTo>
                    <a:cubicBezTo>
                      <a:pt x="112" y="89"/>
                      <a:pt x="112" y="89"/>
                      <a:pt x="112" y="89"/>
                    </a:cubicBezTo>
                    <a:cubicBezTo>
                      <a:pt x="112" y="90"/>
                      <a:pt x="112" y="90"/>
                      <a:pt x="112" y="90"/>
                    </a:cubicBezTo>
                    <a:cubicBezTo>
                      <a:pt x="113" y="90"/>
                      <a:pt x="113" y="90"/>
                      <a:pt x="113" y="90"/>
                    </a:cubicBezTo>
                    <a:cubicBezTo>
                      <a:pt x="113" y="90"/>
                      <a:pt x="113" y="90"/>
                      <a:pt x="113" y="90"/>
                    </a:cubicBezTo>
                    <a:cubicBezTo>
                      <a:pt x="113" y="90"/>
                      <a:pt x="113" y="90"/>
                      <a:pt x="113" y="90"/>
                    </a:cubicBezTo>
                    <a:cubicBezTo>
                      <a:pt x="113" y="91"/>
                      <a:pt x="113" y="91"/>
                      <a:pt x="113" y="91"/>
                    </a:cubicBezTo>
                    <a:cubicBezTo>
                      <a:pt x="114" y="91"/>
                      <a:pt x="114" y="91"/>
                      <a:pt x="114" y="91"/>
                    </a:cubicBezTo>
                    <a:cubicBezTo>
                      <a:pt x="114" y="91"/>
                      <a:pt x="114" y="91"/>
                      <a:pt x="114" y="91"/>
                    </a:cubicBezTo>
                    <a:cubicBezTo>
                      <a:pt x="114" y="91"/>
                      <a:pt x="114" y="91"/>
                      <a:pt x="114" y="91"/>
                    </a:cubicBezTo>
                    <a:cubicBezTo>
                      <a:pt x="113" y="91"/>
                      <a:pt x="113" y="91"/>
                      <a:pt x="113" y="91"/>
                    </a:cubicBezTo>
                    <a:cubicBezTo>
                      <a:pt x="113" y="91"/>
                      <a:pt x="113" y="91"/>
                      <a:pt x="113" y="91"/>
                    </a:cubicBezTo>
                    <a:close/>
                    <a:moveTo>
                      <a:pt x="111" y="91"/>
                    </a:moveTo>
                    <a:cubicBezTo>
                      <a:pt x="111" y="91"/>
                      <a:pt x="111" y="91"/>
                      <a:pt x="111" y="91"/>
                    </a:cubicBezTo>
                    <a:cubicBezTo>
                      <a:pt x="111" y="91"/>
                      <a:pt x="111" y="91"/>
                      <a:pt x="111" y="91"/>
                    </a:cubicBezTo>
                    <a:cubicBezTo>
                      <a:pt x="111" y="90"/>
                      <a:pt x="111" y="90"/>
                      <a:pt x="111" y="90"/>
                    </a:cubicBezTo>
                    <a:cubicBezTo>
                      <a:pt x="111" y="90"/>
                      <a:pt x="111" y="90"/>
                      <a:pt x="111" y="90"/>
                    </a:cubicBezTo>
                    <a:cubicBezTo>
                      <a:pt x="111" y="90"/>
                      <a:pt x="111" y="90"/>
                      <a:pt x="111" y="90"/>
                    </a:cubicBezTo>
                    <a:cubicBezTo>
                      <a:pt x="111" y="90"/>
                      <a:pt x="111" y="90"/>
                      <a:pt x="111" y="90"/>
                    </a:cubicBezTo>
                    <a:cubicBezTo>
                      <a:pt x="111" y="90"/>
                      <a:pt x="111" y="90"/>
                      <a:pt x="111" y="90"/>
                    </a:cubicBezTo>
                    <a:cubicBezTo>
                      <a:pt x="111" y="90"/>
                      <a:pt x="111" y="90"/>
                      <a:pt x="111" y="90"/>
                    </a:cubicBezTo>
                    <a:cubicBezTo>
                      <a:pt x="111" y="90"/>
                      <a:pt x="111" y="90"/>
                      <a:pt x="111" y="90"/>
                    </a:cubicBezTo>
                    <a:cubicBezTo>
                      <a:pt x="111" y="91"/>
                      <a:pt x="111" y="91"/>
                      <a:pt x="111" y="91"/>
                    </a:cubicBezTo>
                    <a:cubicBezTo>
                      <a:pt x="111" y="91"/>
                      <a:pt x="111" y="91"/>
                      <a:pt x="111" y="91"/>
                    </a:cubicBezTo>
                    <a:cubicBezTo>
                      <a:pt x="111" y="91"/>
                      <a:pt x="111" y="91"/>
                      <a:pt x="111" y="91"/>
                    </a:cubicBezTo>
                    <a:close/>
                    <a:moveTo>
                      <a:pt x="111" y="81"/>
                    </a:moveTo>
                    <a:cubicBezTo>
                      <a:pt x="111" y="82"/>
                      <a:pt x="111" y="82"/>
                      <a:pt x="111" y="82"/>
                    </a:cubicBezTo>
                    <a:cubicBezTo>
                      <a:pt x="111" y="82"/>
                      <a:pt x="111" y="82"/>
                      <a:pt x="111" y="82"/>
                    </a:cubicBezTo>
                    <a:cubicBezTo>
                      <a:pt x="111" y="82"/>
                      <a:pt x="111" y="82"/>
                      <a:pt x="111" y="82"/>
                    </a:cubicBezTo>
                    <a:cubicBezTo>
                      <a:pt x="111" y="82"/>
                      <a:pt x="111" y="82"/>
                      <a:pt x="111" y="82"/>
                    </a:cubicBezTo>
                    <a:cubicBezTo>
                      <a:pt x="111" y="81"/>
                      <a:pt x="111" y="81"/>
                      <a:pt x="111" y="81"/>
                    </a:cubicBezTo>
                    <a:cubicBezTo>
                      <a:pt x="111" y="81"/>
                      <a:pt x="111" y="81"/>
                      <a:pt x="111" y="81"/>
                    </a:cubicBezTo>
                    <a:cubicBezTo>
                      <a:pt x="111" y="81"/>
                      <a:pt x="111" y="81"/>
                      <a:pt x="111" y="81"/>
                    </a:cubicBezTo>
                    <a:close/>
                    <a:moveTo>
                      <a:pt x="111" y="81"/>
                    </a:moveTo>
                    <a:cubicBezTo>
                      <a:pt x="111" y="81"/>
                      <a:pt x="111" y="81"/>
                      <a:pt x="111" y="81"/>
                    </a:cubicBezTo>
                    <a:cubicBezTo>
                      <a:pt x="111" y="80"/>
                      <a:pt x="111" y="80"/>
                      <a:pt x="111" y="80"/>
                    </a:cubicBezTo>
                    <a:cubicBezTo>
                      <a:pt x="111" y="80"/>
                      <a:pt x="111" y="80"/>
                      <a:pt x="111" y="80"/>
                    </a:cubicBezTo>
                    <a:cubicBezTo>
                      <a:pt x="112" y="80"/>
                      <a:pt x="112" y="80"/>
                      <a:pt x="112" y="80"/>
                    </a:cubicBezTo>
                    <a:cubicBezTo>
                      <a:pt x="112" y="80"/>
                      <a:pt x="112" y="80"/>
                      <a:pt x="112" y="80"/>
                    </a:cubicBezTo>
                    <a:cubicBezTo>
                      <a:pt x="112" y="80"/>
                      <a:pt x="112" y="80"/>
                      <a:pt x="112" y="80"/>
                    </a:cubicBezTo>
                    <a:cubicBezTo>
                      <a:pt x="112" y="81"/>
                      <a:pt x="112" y="81"/>
                      <a:pt x="112" y="81"/>
                    </a:cubicBezTo>
                    <a:cubicBezTo>
                      <a:pt x="112" y="81"/>
                      <a:pt x="112" y="81"/>
                      <a:pt x="112" y="81"/>
                    </a:cubicBezTo>
                    <a:cubicBezTo>
                      <a:pt x="111" y="81"/>
                      <a:pt x="111" y="81"/>
                      <a:pt x="111" y="81"/>
                    </a:cubicBezTo>
                    <a:cubicBezTo>
                      <a:pt x="111" y="81"/>
                      <a:pt x="111" y="81"/>
                      <a:pt x="111" y="81"/>
                    </a:cubicBezTo>
                    <a:close/>
                    <a:moveTo>
                      <a:pt x="91" y="77"/>
                    </a:moveTo>
                    <a:cubicBezTo>
                      <a:pt x="91" y="77"/>
                      <a:pt x="91" y="77"/>
                      <a:pt x="91" y="77"/>
                    </a:cubicBezTo>
                    <a:cubicBezTo>
                      <a:pt x="91" y="77"/>
                      <a:pt x="91" y="77"/>
                      <a:pt x="91" y="77"/>
                    </a:cubicBezTo>
                    <a:cubicBezTo>
                      <a:pt x="90" y="77"/>
                      <a:pt x="90" y="77"/>
                      <a:pt x="90" y="77"/>
                    </a:cubicBezTo>
                    <a:cubicBezTo>
                      <a:pt x="90" y="77"/>
                      <a:pt x="90" y="77"/>
                      <a:pt x="90" y="77"/>
                    </a:cubicBezTo>
                    <a:cubicBezTo>
                      <a:pt x="91" y="77"/>
                      <a:pt x="91" y="77"/>
                      <a:pt x="91" y="77"/>
                    </a:cubicBezTo>
                    <a:close/>
                    <a:moveTo>
                      <a:pt x="73" y="72"/>
                    </a:moveTo>
                    <a:cubicBezTo>
                      <a:pt x="74" y="72"/>
                      <a:pt x="74" y="72"/>
                      <a:pt x="74" y="72"/>
                    </a:cubicBezTo>
                    <a:cubicBezTo>
                      <a:pt x="74" y="72"/>
                      <a:pt x="74" y="72"/>
                      <a:pt x="74" y="72"/>
                    </a:cubicBezTo>
                    <a:cubicBezTo>
                      <a:pt x="74" y="72"/>
                      <a:pt x="74" y="72"/>
                      <a:pt x="74" y="72"/>
                    </a:cubicBezTo>
                    <a:cubicBezTo>
                      <a:pt x="74" y="72"/>
                      <a:pt x="73" y="72"/>
                      <a:pt x="73" y="72"/>
                    </a:cubicBezTo>
                    <a:close/>
                    <a:moveTo>
                      <a:pt x="72" y="73"/>
                    </a:moveTo>
                    <a:cubicBezTo>
                      <a:pt x="72" y="73"/>
                      <a:pt x="72" y="73"/>
                      <a:pt x="72" y="73"/>
                    </a:cubicBezTo>
                    <a:cubicBezTo>
                      <a:pt x="72" y="73"/>
                      <a:pt x="72" y="73"/>
                      <a:pt x="72" y="73"/>
                    </a:cubicBezTo>
                    <a:cubicBezTo>
                      <a:pt x="72" y="73"/>
                      <a:pt x="72" y="73"/>
                      <a:pt x="72" y="73"/>
                    </a:cubicBezTo>
                    <a:cubicBezTo>
                      <a:pt x="72" y="73"/>
                      <a:pt x="72" y="73"/>
                      <a:pt x="72" y="73"/>
                    </a:cubicBezTo>
                    <a:close/>
                    <a:moveTo>
                      <a:pt x="73" y="74"/>
                    </a:moveTo>
                    <a:cubicBezTo>
                      <a:pt x="73" y="74"/>
                      <a:pt x="73" y="74"/>
                      <a:pt x="73" y="74"/>
                    </a:cubicBezTo>
                    <a:cubicBezTo>
                      <a:pt x="73" y="74"/>
                      <a:pt x="73" y="74"/>
                      <a:pt x="73" y="74"/>
                    </a:cubicBezTo>
                    <a:cubicBezTo>
                      <a:pt x="73" y="74"/>
                      <a:pt x="73" y="74"/>
                      <a:pt x="73" y="74"/>
                    </a:cubicBezTo>
                    <a:cubicBezTo>
                      <a:pt x="73" y="74"/>
                      <a:pt x="73" y="74"/>
                      <a:pt x="73" y="74"/>
                    </a:cubicBezTo>
                    <a:close/>
                    <a:moveTo>
                      <a:pt x="73" y="75"/>
                    </a:moveTo>
                    <a:cubicBezTo>
                      <a:pt x="72" y="74"/>
                      <a:pt x="72" y="74"/>
                      <a:pt x="72" y="74"/>
                    </a:cubicBezTo>
                    <a:cubicBezTo>
                      <a:pt x="72" y="74"/>
                      <a:pt x="72" y="74"/>
                      <a:pt x="72" y="74"/>
                    </a:cubicBezTo>
                    <a:cubicBezTo>
                      <a:pt x="72" y="74"/>
                      <a:pt x="72" y="74"/>
                      <a:pt x="72" y="74"/>
                    </a:cubicBezTo>
                    <a:cubicBezTo>
                      <a:pt x="73" y="75"/>
                      <a:pt x="73" y="75"/>
                      <a:pt x="73" y="75"/>
                    </a:cubicBezTo>
                    <a:close/>
                    <a:moveTo>
                      <a:pt x="73" y="76"/>
                    </a:moveTo>
                    <a:cubicBezTo>
                      <a:pt x="73" y="76"/>
                      <a:pt x="73" y="76"/>
                      <a:pt x="73" y="76"/>
                    </a:cubicBezTo>
                    <a:cubicBezTo>
                      <a:pt x="74" y="76"/>
                      <a:pt x="74" y="76"/>
                      <a:pt x="74" y="76"/>
                    </a:cubicBezTo>
                    <a:cubicBezTo>
                      <a:pt x="74" y="76"/>
                      <a:pt x="74" y="76"/>
                      <a:pt x="74" y="76"/>
                    </a:cubicBezTo>
                    <a:cubicBezTo>
                      <a:pt x="74" y="76"/>
                      <a:pt x="74" y="76"/>
                      <a:pt x="74" y="76"/>
                    </a:cubicBezTo>
                    <a:cubicBezTo>
                      <a:pt x="74" y="75"/>
                      <a:pt x="74" y="75"/>
                      <a:pt x="74" y="75"/>
                    </a:cubicBezTo>
                    <a:cubicBezTo>
                      <a:pt x="74" y="75"/>
                      <a:pt x="74" y="75"/>
                      <a:pt x="74" y="75"/>
                    </a:cubicBezTo>
                    <a:cubicBezTo>
                      <a:pt x="74" y="76"/>
                      <a:pt x="74" y="76"/>
                      <a:pt x="74" y="76"/>
                    </a:cubicBezTo>
                    <a:cubicBezTo>
                      <a:pt x="74" y="75"/>
                      <a:pt x="74" y="75"/>
                      <a:pt x="74" y="75"/>
                    </a:cubicBezTo>
                    <a:cubicBezTo>
                      <a:pt x="73" y="76"/>
                      <a:pt x="73" y="76"/>
                      <a:pt x="73" y="76"/>
                    </a:cubicBezTo>
                    <a:close/>
                    <a:moveTo>
                      <a:pt x="73" y="78"/>
                    </a:moveTo>
                    <a:cubicBezTo>
                      <a:pt x="73" y="77"/>
                      <a:pt x="73" y="77"/>
                      <a:pt x="73" y="77"/>
                    </a:cubicBezTo>
                    <a:cubicBezTo>
                      <a:pt x="73" y="77"/>
                      <a:pt x="73" y="77"/>
                      <a:pt x="73" y="77"/>
                    </a:cubicBezTo>
                    <a:cubicBezTo>
                      <a:pt x="73" y="77"/>
                      <a:pt x="73" y="77"/>
                      <a:pt x="73" y="77"/>
                    </a:cubicBezTo>
                    <a:cubicBezTo>
                      <a:pt x="73" y="76"/>
                      <a:pt x="73" y="76"/>
                      <a:pt x="73" y="76"/>
                    </a:cubicBezTo>
                    <a:cubicBezTo>
                      <a:pt x="73" y="77"/>
                      <a:pt x="73" y="77"/>
                      <a:pt x="73" y="77"/>
                    </a:cubicBezTo>
                    <a:cubicBezTo>
                      <a:pt x="73" y="77"/>
                      <a:pt x="73" y="77"/>
                      <a:pt x="73" y="77"/>
                    </a:cubicBezTo>
                    <a:cubicBezTo>
                      <a:pt x="73" y="77"/>
                      <a:pt x="73" y="77"/>
                      <a:pt x="73" y="77"/>
                    </a:cubicBezTo>
                    <a:cubicBezTo>
                      <a:pt x="73" y="77"/>
                      <a:pt x="73" y="77"/>
                      <a:pt x="73" y="77"/>
                    </a:cubicBezTo>
                    <a:cubicBezTo>
                      <a:pt x="73" y="78"/>
                      <a:pt x="73" y="78"/>
                      <a:pt x="73" y="78"/>
                    </a:cubicBezTo>
                    <a:cubicBezTo>
                      <a:pt x="73" y="78"/>
                      <a:pt x="73" y="78"/>
                      <a:pt x="73" y="78"/>
                    </a:cubicBezTo>
                    <a:cubicBezTo>
                      <a:pt x="73" y="78"/>
                      <a:pt x="73" y="78"/>
                      <a:pt x="73" y="78"/>
                    </a:cubicBezTo>
                    <a:cubicBezTo>
                      <a:pt x="73" y="78"/>
                      <a:pt x="73" y="78"/>
                      <a:pt x="73" y="78"/>
                    </a:cubicBezTo>
                    <a:close/>
                    <a:moveTo>
                      <a:pt x="88" y="69"/>
                    </a:moveTo>
                    <a:cubicBezTo>
                      <a:pt x="88" y="68"/>
                      <a:pt x="88" y="68"/>
                      <a:pt x="88" y="68"/>
                    </a:cubicBezTo>
                    <a:cubicBezTo>
                      <a:pt x="88" y="68"/>
                      <a:pt x="88" y="68"/>
                      <a:pt x="88" y="68"/>
                    </a:cubicBezTo>
                    <a:cubicBezTo>
                      <a:pt x="88" y="68"/>
                      <a:pt x="88" y="68"/>
                      <a:pt x="88" y="68"/>
                    </a:cubicBezTo>
                    <a:cubicBezTo>
                      <a:pt x="88" y="69"/>
                      <a:pt x="88" y="69"/>
                      <a:pt x="88" y="69"/>
                    </a:cubicBezTo>
                    <a:cubicBezTo>
                      <a:pt x="88" y="69"/>
                      <a:pt x="88" y="69"/>
                      <a:pt x="88" y="69"/>
                    </a:cubicBezTo>
                    <a:close/>
                    <a:moveTo>
                      <a:pt x="93" y="65"/>
                    </a:moveTo>
                    <a:cubicBezTo>
                      <a:pt x="93" y="65"/>
                      <a:pt x="93" y="65"/>
                      <a:pt x="93" y="65"/>
                    </a:cubicBezTo>
                    <a:cubicBezTo>
                      <a:pt x="93" y="65"/>
                      <a:pt x="93" y="65"/>
                      <a:pt x="93" y="65"/>
                    </a:cubicBezTo>
                    <a:cubicBezTo>
                      <a:pt x="93" y="64"/>
                      <a:pt x="93" y="64"/>
                      <a:pt x="93" y="64"/>
                    </a:cubicBezTo>
                    <a:cubicBezTo>
                      <a:pt x="94" y="64"/>
                      <a:pt x="94" y="64"/>
                      <a:pt x="94" y="64"/>
                    </a:cubicBezTo>
                    <a:cubicBezTo>
                      <a:pt x="94" y="64"/>
                      <a:pt x="94" y="64"/>
                      <a:pt x="94" y="64"/>
                    </a:cubicBezTo>
                    <a:cubicBezTo>
                      <a:pt x="94" y="64"/>
                      <a:pt x="94" y="64"/>
                      <a:pt x="94" y="64"/>
                    </a:cubicBezTo>
                    <a:cubicBezTo>
                      <a:pt x="94" y="65"/>
                      <a:pt x="94" y="65"/>
                      <a:pt x="94" y="65"/>
                    </a:cubicBezTo>
                    <a:cubicBezTo>
                      <a:pt x="94" y="65"/>
                      <a:pt x="94" y="65"/>
                      <a:pt x="94" y="65"/>
                    </a:cubicBezTo>
                    <a:cubicBezTo>
                      <a:pt x="94" y="65"/>
                      <a:pt x="94" y="65"/>
                      <a:pt x="94" y="65"/>
                    </a:cubicBezTo>
                    <a:cubicBezTo>
                      <a:pt x="93" y="65"/>
                      <a:pt x="93" y="65"/>
                      <a:pt x="93" y="65"/>
                    </a:cubicBezTo>
                    <a:close/>
                    <a:moveTo>
                      <a:pt x="88" y="72"/>
                    </a:moveTo>
                    <a:cubicBezTo>
                      <a:pt x="88" y="72"/>
                      <a:pt x="88" y="72"/>
                      <a:pt x="88" y="72"/>
                    </a:cubicBezTo>
                    <a:cubicBezTo>
                      <a:pt x="88" y="71"/>
                      <a:pt x="88" y="71"/>
                      <a:pt x="88" y="71"/>
                    </a:cubicBezTo>
                    <a:cubicBezTo>
                      <a:pt x="88" y="71"/>
                      <a:pt x="88" y="71"/>
                      <a:pt x="88" y="71"/>
                    </a:cubicBezTo>
                    <a:cubicBezTo>
                      <a:pt x="88" y="71"/>
                      <a:pt x="88" y="71"/>
                      <a:pt x="88" y="71"/>
                    </a:cubicBezTo>
                    <a:cubicBezTo>
                      <a:pt x="88" y="71"/>
                      <a:pt x="88" y="71"/>
                      <a:pt x="88" y="71"/>
                    </a:cubicBezTo>
                    <a:cubicBezTo>
                      <a:pt x="88" y="70"/>
                      <a:pt x="88" y="70"/>
                      <a:pt x="88" y="70"/>
                    </a:cubicBezTo>
                    <a:cubicBezTo>
                      <a:pt x="88" y="70"/>
                      <a:pt x="88" y="70"/>
                      <a:pt x="88" y="70"/>
                    </a:cubicBezTo>
                    <a:cubicBezTo>
                      <a:pt x="88" y="70"/>
                      <a:pt x="88" y="70"/>
                      <a:pt x="88" y="70"/>
                    </a:cubicBezTo>
                    <a:cubicBezTo>
                      <a:pt x="88" y="70"/>
                      <a:pt x="88" y="70"/>
                      <a:pt x="88" y="70"/>
                    </a:cubicBezTo>
                    <a:cubicBezTo>
                      <a:pt x="88" y="70"/>
                      <a:pt x="88" y="70"/>
                      <a:pt x="88" y="70"/>
                    </a:cubicBezTo>
                    <a:cubicBezTo>
                      <a:pt x="88" y="69"/>
                      <a:pt x="88" y="69"/>
                      <a:pt x="88" y="69"/>
                    </a:cubicBezTo>
                    <a:cubicBezTo>
                      <a:pt x="88" y="69"/>
                      <a:pt x="88" y="69"/>
                      <a:pt x="88" y="69"/>
                    </a:cubicBezTo>
                    <a:cubicBezTo>
                      <a:pt x="87" y="69"/>
                      <a:pt x="87" y="69"/>
                      <a:pt x="87" y="69"/>
                    </a:cubicBezTo>
                    <a:cubicBezTo>
                      <a:pt x="87" y="69"/>
                      <a:pt x="87" y="69"/>
                      <a:pt x="87" y="69"/>
                    </a:cubicBezTo>
                    <a:cubicBezTo>
                      <a:pt x="87" y="70"/>
                      <a:pt x="87" y="70"/>
                      <a:pt x="87" y="70"/>
                    </a:cubicBezTo>
                    <a:cubicBezTo>
                      <a:pt x="87" y="69"/>
                      <a:pt x="87" y="69"/>
                      <a:pt x="87" y="69"/>
                    </a:cubicBezTo>
                    <a:cubicBezTo>
                      <a:pt x="87" y="69"/>
                      <a:pt x="87" y="69"/>
                      <a:pt x="87" y="69"/>
                    </a:cubicBezTo>
                    <a:cubicBezTo>
                      <a:pt x="86" y="70"/>
                      <a:pt x="86" y="70"/>
                      <a:pt x="86" y="70"/>
                    </a:cubicBezTo>
                    <a:cubicBezTo>
                      <a:pt x="86" y="70"/>
                      <a:pt x="86" y="70"/>
                      <a:pt x="86" y="70"/>
                    </a:cubicBezTo>
                    <a:cubicBezTo>
                      <a:pt x="86" y="70"/>
                      <a:pt x="86" y="70"/>
                      <a:pt x="86" y="70"/>
                    </a:cubicBezTo>
                    <a:cubicBezTo>
                      <a:pt x="86" y="70"/>
                      <a:pt x="86" y="70"/>
                      <a:pt x="86" y="70"/>
                    </a:cubicBezTo>
                    <a:cubicBezTo>
                      <a:pt x="86" y="69"/>
                      <a:pt x="86" y="69"/>
                      <a:pt x="86" y="69"/>
                    </a:cubicBezTo>
                    <a:cubicBezTo>
                      <a:pt x="86" y="69"/>
                      <a:pt x="86" y="69"/>
                      <a:pt x="86" y="69"/>
                    </a:cubicBezTo>
                    <a:cubicBezTo>
                      <a:pt x="86" y="69"/>
                      <a:pt x="86" y="69"/>
                      <a:pt x="86" y="69"/>
                    </a:cubicBezTo>
                    <a:cubicBezTo>
                      <a:pt x="86" y="69"/>
                      <a:pt x="86" y="69"/>
                      <a:pt x="86" y="69"/>
                    </a:cubicBezTo>
                    <a:cubicBezTo>
                      <a:pt x="86" y="69"/>
                      <a:pt x="86" y="69"/>
                      <a:pt x="86" y="69"/>
                    </a:cubicBezTo>
                    <a:cubicBezTo>
                      <a:pt x="86" y="69"/>
                      <a:pt x="86" y="69"/>
                      <a:pt x="86" y="69"/>
                    </a:cubicBezTo>
                    <a:cubicBezTo>
                      <a:pt x="86" y="68"/>
                      <a:pt x="86" y="68"/>
                      <a:pt x="86" y="68"/>
                    </a:cubicBezTo>
                    <a:cubicBezTo>
                      <a:pt x="86" y="68"/>
                      <a:pt x="86" y="68"/>
                      <a:pt x="86" y="68"/>
                    </a:cubicBezTo>
                    <a:cubicBezTo>
                      <a:pt x="87" y="68"/>
                      <a:pt x="87" y="68"/>
                      <a:pt x="87" y="68"/>
                    </a:cubicBezTo>
                    <a:cubicBezTo>
                      <a:pt x="86" y="68"/>
                      <a:pt x="86" y="68"/>
                      <a:pt x="86" y="68"/>
                    </a:cubicBezTo>
                    <a:cubicBezTo>
                      <a:pt x="87" y="68"/>
                      <a:pt x="87" y="68"/>
                      <a:pt x="87" y="68"/>
                    </a:cubicBezTo>
                    <a:cubicBezTo>
                      <a:pt x="87" y="69"/>
                      <a:pt x="87" y="69"/>
                      <a:pt x="87" y="69"/>
                    </a:cubicBezTo>
                    <a:cubicBezTo>
                      <a:pt x="87" y="69"/>
                      <a:pt x="87" y="69"/>
                      <a:pt x="87" y="69"/>
                    </a:cubicBezTo>
                    <a:cubicBezTo>
                      <a:pt x="88" y="69"/>
                      <a:pt x="88" y="69"/>
                      <a:pt x="88" y="69"/>
                    </a:cubicBezTo>
                    <a:cubicBezTo>
                      <a:pt x="88" y="68"/>
                      <a:pt x="88" y="68"/>
                      <a:pt x="88" y="68"/>
                    </a:cubicBezTo>
                    <a:cubicBezTo>
                      <a:pt x="88" y="68"/>
                      <a:pt x="88" y="68"/>
                      <a:pt x="88" y="68"/>
                    </a:cubicBezTo>
                    <a:cubicBezTo>
                      <a:pt x="88" y="68"/>
                      <a:pt x="88" y="68"/>
                      <a:pt x="88" y="68"/>
                    </a:cubicBezTo>
                    <a:cubicBezTo>
                      <a:pt x="88" y="68"/>
                      <a:pt x="88" y="68"/>
                      <a:pt x="88" y="68"/>
                    </a:cubicBezTo>
                    <a:cubicBezTo>
                      <a:pt x="88" y="68"/>
                      <a:pt x="88" y="68"/>
                      <a:pt x="88" y="68"/>
                    </a:cubicBezTo>
                    <a:cubicBezTo>
                      <a:pt x="88" y="68"/>
                      <a:pt x="88" y="68"/>
                      <a:pt x="88" y="68"/>
                    </a:cubicBezTo>
                    <a:cubicBezTo>
                      <a:pt x="88" y="68"/>
                      <a:pt x="88" y="68"/>
                      <a:pt x="88" y="68"/>
                    </a:cubicBezTo>
                    <a:cubicBezTo>
                      <a:pt x="89" y="67"/>
                      <a:pt x="89" y="67"/>
                      <a:pt x="89" y="67"/>
                    </a:cubicBezTo>
                    <a:cubicBezTo>
                      <a:pt x="89" y="68"/>
                      <a:pt x="89" y="68"/>
                      <a:pt x="89" y="68"/>
                    </a:cubicBezTo>
                    <a:cubicBezTo>
                      <a:pt x="89" y="68"/>
                      <a:pt x="89" y="68"/>
                      <a:pt x="89" y="68"/>
                    </a:cubicBezTo>
                    <a:cubicBezTo>
                      <a:pt x="89" y="67"/>
                      <a:pt x="89" y="67"/>
                      <a:pt x="89" y="67"/>
                    </a:cubicBezTo>
                    <a:cubicBezTo>
                      <a:pt x="89" y="68"/>
                      <a:pt x="89" y="68"/>
                      <a:pt x="89" y="68"/>
                    </a:cubicBezTo>
                    <a:cubicBezTo>
                      <a:pt x="89" y="68"/>
                      <a:pt x="89" y="68"/>
                      <a:pt x="89" y="68"/>
                    </a:cubicBezTo>
                    <a:cubicBezTo>
                      <a:pt x="89" y="68"/>
                      <a:pt x="89" y="68"/>
                      <a:pt x="89" y="68"/>
                    </a:cubicBezTo>
                    <a:cubicBezTo>
                      <a:pt x="89" y="68"/>
                      <a:pt x="89" y="68"/>
                      <a:pt x="89" y="68"/>
                    </a:cubicBezTo>
                    <a:cubicBezTo>
                      <a:pt x="89" y="69"/>
                      <a:pt x="89" y="69"/>
                      <a:pt x="89" y="69"/>
                    </a:cubicBezTo>
                    <a:cubicBezTo>
                      <a:pt x="89" y="69"/>
                      <a:pt x="89" y="69"/>
                      <a:pt x="89" y="69"/>
                    </a:cubicBezTo>
                    <a:cubicBezTo>
                      <a:pt x="90" y="68"/>
                      <a:pt x="90" y="68"/>
                      <a:pt x="90" y="68"/>
                    </a:cubicBezTo>
                    <a:cubicBezTo>
                      <a:pt x="90" y="68"/>
                      <a:pt x="90" y="68"/>
                      <a:pt x="90" y="68"/>
                    </a:cubicBezTo>
                    <a:cubicBezTo>
                      <a:pt x="90" y="68"/>
                      <a:pt x="90" y="68"/>
                      <a:pt x="90" y="68"/>
                    </a:cubicBezTo>
                    <a:cubicBezTo>
                      <a:pt x="90" y="67"/>
                      <a:pt x="90" y="67"/>
                      <a:pt x="90" y="67"/>
                    </a:cubicBezTo>
                    <a:cubicBezTo>
                      <a:pt x="90" y="68"/>
                      <a:pt x="90" y="68"/>
                      <a:pt x="90" y="68"/>
                    </a:cubicBezTo>
                    <a:cubicBezTo>
                      <a:pt x="90" y="68"/>
                      <a:pt x="90" y="68"/>
                      <a:pt x="90" y="68"/>
                    </a:cubicBezTo>
                    <a:cubicBezTo>
                      <a:pt x="90" y="69"/>
                      <a:pt x="90" y="69"/>
                      <a:pt x="90" y="69"/>
                    </a:cubicBezTo>
                    <a:cubicBezTo>
                      <a:pt x="90" y="69"/>
                      <a:pt x="90" y="69"/>
                      <a:pt x="90" y="69"/>
                    </a:cubicBezTo>
                    <a:cubicBezTo>
                      <a:pt x="91" y="69"/>
                      <a:pt x="91" y="69"/>
                      <a:pt x="91" y="69"/>
                    </a:cubicBezTo>
                    <a:cubicBezTo>
                      <a:pt x="91" y="69"/>
                      <a:pt x="91" y="69"/>
                      <a:pt x="91" y="69"/>
                    </a:cubicBezTo>
                    <a:cubicBezTo>
                      <a:pt x="91" y="68"/>
                      <a:pt x="91" y="68"/>
                      <a:pt x="91" y="68"/>
                    </a:cubicBezTo>
                    <a:cubicBezTo>
                      <a:pt x="91" y="68"/>
                      <a:pt x="91" y="68"/>
                      <a:pt x="91" y="68"/>
                    </a:cubicBezTo>
                    <a:cubicBezTo>
                      <a:pt x="92" y="67"/>
                      <a:pt x="92" y="67"/>
                      <a:pt x="92" y="67"/>
                    </a:cubicBezTo>
                    <a:cubicBezTo>
                      <a:pt x="91" y="67"/>
                      <a:pt x="91" y="67"/>
                      <a:pt x="91" y="67"/>
                    </a:cubicBezTo>
                    <a:cubicBezTo>
                      <a:pt x="92" y="67"/>
                      <a:pt x="92" y="67"/>
                      <a:pt x="92" y="67"/>
                    </a:cubicBezTo>
                    <a:cubicBezTo>
                      <a:pt x="92" y="66"/>
                      <a:pt x="92" y="66"/>
                      <a:pt x="92" y="66"/>
                    </a:cubicBezTo>
                    <a:cubicBezTo>
                      <a:pt x="91" y="67"/>
                      <a:pt x="91" y="67"/>
                      <a:pt x="91" y="67"/>
                    </a:cubicBezTo>
                    <a:cubicBezTo>
                      <a:pt x="91" y="66"/>
                      <a:pt x="91" y="66"/>
                      <a:pt x="91" y="66"/>
                    </a:cubicBezTo>
                    <a:cubicBezTo>
                      <a:pt x="91" y="67"/>
                      <a:pt x="91" y="67"/>
                      <a:pt x="91" y="67"/>
                    </a:cubicBezTo>
                    <a:cubicBezTo>
                      <a:pt x="91" y="66"/>
                      <a:pt x="91" y="66"/>
                      <a:pt x="91" y="66"/>
                    </a:cubicBezTo>
                    <a:cubicBezTo>
                      <a:pt x="91" y="66"/>
                      <a:pt x="91" y="66"/>
                      <a:pt x="91" y="66"/>
                    </a:cubicBezTo>
                    <a:cubicBezTo>
                      <a:pt x="91" y="66"/>
                      <a:pt x="91" y="66"/>
                      <a:pt x="91" y="66"/>
                    </a:cubicBezTo>
                    <a:cubicBezTo>
                      <a:pt x="90" y="66"/>
                      <a:pt x="90" y="66"/>
                      <a:pt x="90" y="66"/>
                    </a:cubicBezTo>
                    <a:cubicBezTo>
                      <a:pt x="90" y="66"/>
                      <a:pt x="90" y="66"/>
                      <a:pt x="90" y="66"/>
                    </a:cubicBezTo>
                    <a:cubicBezTo>
                      <a:pt x="90" y="65"/>
                      <a:pt x="90" y="65"/>
                      <a:pt x="90" y="65"/>
                    </a:cubicBezTo>
                    <a:cubicBezTo>
                      <a:pt x="90" y="65"/>
                      <a:pt x="90" y="65"/>
                      <a:pt x="90" y="65"/>
                    </a:cubicBezTo>
                    <a:cubicBezTo>
                      <a:pt x="90" y="64"/>
                      <a:pt x="90" y="64"/>
                      <a:pt x="90" y="64"/>
                    </a:cubicBezTo>
                    <a:cubicBezTo>
                      <a:pt x="90" y="64"/>
                      <a:pt x="90" y="64"/>
                      <a:pt x="90" y="64"/>
                    </a:cubicBezTo>
                    <a:cubicBezTo>
                      <a:pt x="90" y="63"/>
                      <a:pt x="90" y="63"/>
                      <a:pt x="90" y="63"/>
                    </a:cubicBezTo>
                    <a:cubicBezTo>
                      <a:pt x="90" y="63"/>
                      <a:pt x="90" y="63"/>
                      <a:pt x="90" y="63"/>
                    </a:cubicBezTo>
                    <a:cubicBezTo>
                      <a:pt x="89" y="63"/>
                      <a:pt x="89" y="63"/>
                      <a:pt x="89" y="63"/>
                    </a:cubicBezTo>
                    <a:cubicBezTo>
                      <a:pt x="89" y="64"/>
                      <a:pt x="89" y="64"/>
                      <a:pt x="89" y="64"/>
                    </a:cubicBezTo>
                    <a:cubicBezTo>
                      <a:pt x="89" y="63"/>
                      <a:pt x="89" y="63"/>
                      <a:pt x="89" y="63"/>
                    </a:cubicBezTo>
                    <a:cubicBezTo>
                      <a:pt x="89" y="63"/>
                      <a:pt x="89" y="63"/>
                      <a:pt x="89" y="63"/>
                    </a:cubicBezTo>
                    <a:cubicBezTo>
                      <a:pt x="89" y="62"/>
                      <a:pt x="89" y="62"/>
                      <a:pt x="89" y="62"/>
                    </a:cubicBezTo>
                    <a:cubicBezTo>
                      <a:pt x="88" y="62"/>
                      <a:pt x="88" y="62"/>
                      <a:pt x="88" y="62"/>
                    </a:cubicBezTo>
                    <a:cubicBezTo>
                      <a:pt x="88" y="61"/>
                      <a:pt x="88" y="61"/>
                      <a:pt x="88" y="61"/>
                    </a:cubicBezTo>
                    <a:cubicBezTo>
                      <a:pt x="88" y="61"/>
                      <a:pt x="88" y="61"/>
                      <a:pt x="88" y="61"/>
                    </a:cubicBezTo>
                    <a:cubicBezTo>
                      <a:pt x="88" y="61"/>
                      <a:pt x="88" y="61"/>
                      <a:pt x="88" y="61"/>
                    </a:cubicBezTo>
                    <a:cubicBezTo>
                      <a:pt x="88" y="60"/>
                      <a:pt x="88" y="60"/>
                      <a:pt x="88" y="60"/>
                    </a:cubicBezTo>
                    <a:cubicBezTo>
                      <a:pt x="88" y="60"/>
                      <a:pt x="88" y="60"/>
                      <a:pt x="88" y="60"/>
                    </a:cubicBezTo>
                    <a:cubicBezTo>
                      <a:pt x="88" y="60"/>
                      <a:pt x="88" y="60"/>
                      <a:pt x="88" y="60"/>
                    </a:cubicBezTo>
                    <a:cubicBezTo>
                      <a:pt x="88" y="60"/>
                      <a:pt x="88" y="60"/>
                      <a:pt x="88" y="60"/>
                    </a:cubicBezTo>
                    <a:cubicBezTo>
                      <a:pt x="89" y="60"/>
                      <a:pt x="89" y="60"/>
                      <a:pt x="89" y="60"/>
                    </a:cubicBezTo>
                    <a:cubicBezTo>
                      <a:pt x="89" y="60"/>
                      <a:pt x="89" y="60"/>
                      <a:pt x="89" y="60"/>
                    </a:cubicBezTo>
                    <a:cubicBezTo>
                      <a:pt x="89" y="59"/>
                      <a:pt x="89" y="59"/>
                      <a:pt x="89" y="59"/>
                    </a:cubicBezTo>
                    <a:cubicBezTo>
                      <a:pt x="89" y="59"/>
                      <a:pt x="89" y="59"/>
                      <a:pt x="89" y="59"/>
                    </a:cubicBezTo>
                    <a:cubicBezTo>
                      <a:pt x="89" y="58"/>
                      <a:pt x="89" y="58"/>
                      <a:pt x="89" y="58"/>
                    </a:cubicBezTo>
                    <a:cubicBezTo>
                      <a:pt x="89" y="58"/>
                      <a:pt x="89" y="58"/>
                      <a:pt x="89" y="58"/>
                    </a:cubicBezTo>
                    <a:cubicBezTo>
                      <a:pt x="89" y="58"/>
                      <a:pt x="89" y="58"/>
                      <a:pt x="89" y="58"/>
                    </a:cubicBezTo>
                    <a:cubicBezTo>
                      <a:pt x="89" y="57"/>
                      <a:pt x="89" y="57"/>
                      <a:pt x="89" y="57"/>
                    </a:cubicBezTo>
                    <a:cubicBezTo>
                      <a:pt x="89" y="56"/>
                      <a:pt x="89" y="56"/>
                      <a:pt x="89" y="56"/>
                    </a:cubicBezTo>
                    <a:cubicBezTo>
                      <a:pt x="90" y="56"/>
                      <a:pt x="90" y="56"/>
                      <a:pt x="90" y="56"/>
                    </a:cubicBezTo>
                    <a:cubicBezTo>
                      <a:pt x="90" y="56"/>
                      <a:pt x="90" y="56"/>
                      <a:pt x="90" y="56"/>
                    </a:cubicBezTo>
                    <a:cubicBezTo>
                      <a:pt x="90" y="55"/>
                      <a:pt x="90" y="55"/>
                      <a:pt x="90" y="55"/>
                    </a:cubicBezTo>
                    <a:cubicBezTo>
                      <a:pt x="90" y="55"/>
                      <a:pt x="90" y="55"/>
                      <a:pt x="90" y="55"/>
                    </a:cubicBezTo>
                    <a:cubicBezTo>
                      <a:pt x="90" y="55"/>
                      <a:pt x="90" y="55"/>
                      <a:pt x="90" y="55"/>
                    </a:cubicBezTo>
                    <a:cubicBezTo>
                      <a:pt x="90" y="54"/>
                      <a:pt x="90" y="54"/>
                      <a:pt x="90" y="54"/>
                    </a:cubicBezTo>
                    <a:cubicBezTo>
                      <a:pt x="91" y="54"/>
                      <a:pt x="91" y="54"/>
                      <a:pt x="91" y="54"/>
                    </a:cubicBezTo>
                    <a:cubicBezTo>
                      <a:pt x="91" y="53"/>
                      <a:pt x="91" y="53"/>
                      <a:pt x="91" y="53"/>
                    </a:cubicBezTo>
                    <a:cubicBezTo>
                      <a:pt x="91" y="53"/>
                      <a:pt x="91" y="53"/>
                      <a:pt x="91" y="53"/>
                    </a:cubicBezTo>
                    <a:cubicBezTo>
                      <a:pt x="91" y="52"/>
                      <a:pt x="91" y="52"/>
                      <a:pt x="91" y="52"/>
                    </a:cubicBezTo>
                    <a:cubicBezTo>
                      <a:pt x="91" y="52"/>
                      <a:pt x="91" y="52"/>
                      <a:pt x="91" y="52"/>
                    </a:cubicBezTo>
                    <a:cubicBezTo>
                      <a:pt x="91" y="52"/>
                      <a:pt x="91" y="52"/>
                      <a:pt x="91" y="52"/>
                    </a:cubicBezTo>
                    <a:cubicBezTo>
                      <a:pt x="91" y="52"/>
                      <a:pt x="91" y="52"/>
                      <a:pt x="91" y="52"/>
                    </a:cubicBezTo>
                    <a:cubicBezTo>
                      <a:pt x="91" y="51"/>
                      <a:pt x="91" y="51"/>
                      <a:pt x="91" y="51"/>
                    </a:cubicBezTo>
                    <a:cubicBezTo>
                      <a:pt x="91" y="51"/>
                      <a:pt x="91" y="51"/>
                      <a:pt x="91" y="51"/>
                    </a:cubicBezTo>
                    <a:cubicBezTo>
                      <a:pt x="91" y="51"/>
                      <a:pt x="91" y="51"/>
                      <a:pt x="91" y="51"/>
                    </a:cubicBezTo>
                    <a:cubicBezTo>
                      <a:pt x="91" y="50"/>
                      <a:pt x="91" y="50"/>
                      <a:pt x="91" y="50"/>
                    </a:cubicBezTo>
                    <a:cubicBezTo>
                      <a:pt x="91" y="50"/>
                      <a:pt x="91" y="50"/>
                      <a:pt x="91" y="50"/>
                    </a:cubicBezTo>
                    <a:cubicBezTo>
                      <a:pt x="91" y="50"/>
                      <a:pt x="91" y="50"/>
                      <a:pt x="91" y="50"/>
                    </a:cubicBezTo>
                    <a:cubicBezTo>
                      <a:pt x="90" y="49"/>
                      <a:pt x="90" y="49"/>
                      <a:pt x="90" y="49"/>
                    </a:cubicBezTo>
                    <a:cubicBezTo>
                      <a:pt x="90" y="49"/>
                      <a:pt x="90" y="49"/>
                      <a:pt x="90" y="49"/>
                    </a:cubicBezTo>
                    <a:cubicBezTo>
                      <a:pt x="90" y="49"/>
                      <a:pt x="90" y="49"/>
                      <a:pt x="90" y="49"/>
                    </a:cubicBezTo>
                    <a:cubicBezTo>
                      <a:pt x="90" y="49"/>
                      <a:pt x="90" y="49"/>
                      <a:pt x="90" y="49"/>
                    </a:cubicBezTo>
                    <a:cubicBezTo>
                      <a:pt x="90" y="49"/>
                      <a:pt x="90" y="49"/>
                      <a:pt x="90" y="49"/>
                    </a:cubicBezTo>
                    <a:cubicBezTo>
                      <a:pt x="90" y="49"/>
                      <a:pt x="90" y="49"/>
                      <a:pt x="90" y="49"/>
                    </a:cubicBezTo>
                    <a:cubicBezTo>
                      <a:pt x="89" y="48"/>
                      <a:pt x="89" y="48"/>
                      <a:pt x="89" y="48"/>
                    </a:cubicBezTo>
                    <a:cubicBezTo>
                      <a:pt x="89" y="48"/>
                      <a:pt x="89" y="48"/>
                      <a:pt x="89" y="48"/>
                    </a:cubicBezTo>
                    <a:cubicBezTo>
                      <a:pt x="89" y="48"/>
                      <a:pt x="89" y="48"/>
                      <a:pt x="89" y="48"/>
                    </a:cubicBezTo>
                    <a:cubicBezTo>
                      <a:pt x="88" y="48"/>
                      <a:pt x="88" y="48"/>
                      <a:pt x="88" y="48"/>
                    </a:cubicBezTo>
                    <a:cubicBezTo>
                      <a:pt x="88" y="49"/>
                      <a:pt x="88" y="49"/>
                      <a:pt x="88" y="49"/>
                    </a:cubicBezTo>
                    <a:cubicBezTo>
                      <a:pt x="88" y="49"/>
                      <a:pt x="88" y="49"/>
                      <a:pt x="88" y="49"/>
                    </a:cubicBezTo>
                    <a:cubicBezTo>
                      <a:pt x="88" y="49"/>
                      <a:pt x="88" y="49"/>
                      <a:pt x="88" y="49"/>
                    </a:cubicBezTo>
                    <a:cubicBezTo>
                      <a:pt x="88" y="49"/>
                      <a:pt x="88" y="49"/>
                      <a:pt x="88" y="49"/>
                    </a:cubicBezTo>
                    <a:cubicBezTo>
                      <a:pt x="88" y="49"/>
                      <a:pt x="88" y="49"/>
                      <a:pt x="88" y="49"/>
                    </a:cubicBezTo>
                    <a:cubicBezTo>
                      <a:pt x="87" y="50"/>
                      <a:pt x="87" y="50"/>
                      <a:pt x="87" y="50"/>
                    </a:cubicBezTo>
                    <a:cubicBezTo>
                      <a:pt x="87" y="51"/>
                      <a:pt x="87" y="51"/>
                      <a:pt x="87" y="51"/>
                    </a:cubicBezTo>
                    <a:cubicBezTo>
                      <a:pt x="87" y="51"/>
                      <a:pt x="87" y="51"/>
                      <a:pt x="87" y="51"/>
                    </a:cubicBezTo>
                    <a:cubicBezTo>
                      <a:pt x="87" y="51"/>
                      <a:pt x="87" y="51"/>
                      <a:pt x="87" y="51"/>
                    </a:cubicBezTo>
                    <a:cubicBezTo>
                      <a:pt x="87" y="52"/>
                      <a:pt x="87" y="52"/>
                      <a:pt x="87" y="52"/>
                    </a:cubicBezTo>
                    <a:cubicBezTo>
                      <a:pt x="87" y="52"/>
                      <a:pt x="87" y="52"/>
                      <a:pt x="87" y="52"/>
                    </a:cubicBezTo>
                    <a:cubicBezTo>
                      <a:pt x="87" y="52"/>
                      <a:pt x="87" y="52"/>
                      <a:pt x="87" y="52"/>
                    </a:cubicBezTo>
                    <a:cubicBezTo>
                      <a:pt x="86" y="52"/>
                      <a:pt x="86" y="52"/>
                      <a:pt x="86" y="52"/>
                    </a:cubicBezTo>
                    <a:cubicBezTo>
                      <a:pt x="86" y="53"/>
                      <a:pt x="86" y="53"/>
                      <a:pt x="86" y="53"/>
                    </a:cubicBezTo>
                    <a:cubicBezTo>
                      <a:pt x="86" y="54"/>
                      <a:pt x="86" y="54"/>
                      <a:pt x="86" y="54"/>
                    </a:cubicBezTo>
                    <a:cubicBezTo>
                      <a:pt x="86" y="53"/>
                      <a:pt x="86" y="53"/>
                      <a:pt x="86" y="53"/>
                    </a:cubicBezTo>
                    <a:cubicBezTo>
                      <a:pt x="86" y="54"/>
                      <a:pt x="86" y="54"/>
                      <a:pt x="86" y="54"/>
                    </a:cubicBezTo>
                    <a:cubicBezTo>
                      <a:pt x="86" y="54"/>
                      <a:pt x="86" y="54"/>
                      <a:pt x="86" y="54"/>
                    </a:cubicBezTo>
                    <a:cubicBezTo>
                      <a:pt x="86" y="55"/>
                      <a:pt x="86" y="55"/>
                      <a:pt x="86" y="55"/>
                    </a:cubicBezTo>
                    <a:cubicBezTo>
                      <a:pt x="85" y="55"/>
                      <a:pt x="85" y="55"/>
                      <a:pt x="85" y="55"/>
                    </a:cubicBezTo>
                    <a:cubicBezTo>
                      <a:pt x="85" y="56"/>
                      <a:pt x="85" y="56"/>
                      <a:pt x="85" y="56"/>
                    </a:cubicBezTo>
                    <a:cubicBezTo>
                      <a:pt x="85" y="56"/>
                      <a:pt x="85" y="56"/>
                      <a:pt x="85" y="56"/>
                    </a:cubicBezTo>
                    <a:cubicBezTo>
                      <a:pt x="85" y="56"/>
                      <a:pt x="85" y="56"/>
                      <a:pt x="85" y="56"/>
                    </a:cubicBezTo>
                    <a:cubicBezTo>
                      <a:pt x="85" y="56"/>
                      <a:pt x="85" y="56"/>
                      <a:pt x="85" y="56"/>
                    </a:cubicBezTo>
                    <a:cubicBezTo>
                      <a:pt x="85" y="56"/>
                      <a:pt x="85" y="56"/>
                      <a:pt x="85" y="56"/>
                    </a:cubicBezTo>
                    <a:cubicBezTo>
                      <a:pt x="85" y="57"/>
                      <a:pt x="85" y="57"/>
                      <a:pt x="85" y="57"/>
                    </a:cubicBezTo>
                    <a:cubicBezTo>
                      <a:pt x="85" y="57"/>
                      <a:pt x="85" y="57"/>
                      <a:pt x="85" y="57"/>
                    </a:cubicBezTo>
                    <a:cubicBezTo>
                      <a:pt x="85" y="57"/>
                      <a:pt x="85" y="57"/>
                      <a:pt x="85" y="57"/>
                    </a:cubicBezTo>
                    <a:cubicBezTo>
                      <a:pt x="85" y="57"/>
                      <a:pt x="85" y="57"/>
                      <a:pt x="85" y="57"/>
                    </a:cubicBezTo>
                    <a:cubicBezTo>
                      <a:pt x="85" y="57"/>
                      <a:pt x="85" y="57"/>
                      <a:pt x="85" y="57"/>
                    </a:cubicBezTo>
                    <a:cubicBezTo>
                      <a:pt x="84" y="57"/>
                      <a:pt x="84" y="57"/>
                      <a:pt x="84" y="57"/>
                    </a:cubicBezTo>
                    <a:cubicBezTo>
                      <a:pt x="84" y="57"/>
                      <a:pt x="84" y="57"/>
                      <a:pt x="84" y="57"/>
                    </a:cubicBezTo>
                    <a:cubicBezTo>
                      <a:pt x="84" y="58"/>
                      <a:pt x="84" y="58"/>
                      <a:pt x="84" y="58"/>
                    </a:cubicBezTo>
                    <a:cubicBezTo>
                      <a:pt x="84" y="58"/>
                      <a:pt x="84" y="58"/>
                      <a:pt x="84" y="58"/>
                    </a:cubicBezTo>
                    <a:cubicBezTo>
                      <a:pt x="84" y="58"/>
                      <a:pt x="84" y="58"/>
                      <a:pt x="84" y="58"/>
                    </a:cubicBezTo>
                    <a:cubicBezTo>
                      <a:pt x="84" y="57"/>
                      <a:pt x="84" y="57"/>
                      <a:pt x="84" y="57"/>
                    </a:cubicBezTo>
                    <a:cubicBezTo>
                      <a:pt x="84" y="57"/>
                      <a:pt x="84" y="57"/>
                      <a:pt x="84" y="57"/>
                    </a:cubicBezTo>
                    <a:cubicBezTo>
                      <a:pt x="84" y="57"/>
                      <a:pt x="84" y="57"/>
                      <a:pt x="84" y="57"/>
                    </a:cubicBezTo>
                    <a:cubicBezTo>
                      <a:pt x="84" y="56"/>
                      <a:pt x="84" y="56"/>
                      <a:pt x="84" y="56"/>
                    </a:cubicBezTo>
                    <a:cubicBezTo>
                      <a:pt x="84" y="55"/>
                      <a:pt x="84" y="55"/>
                      <a:pt x="84" y="55"/>
                    </a:cubicBezTo>
                    <a:cubicBezTo>
                      <a:pt x="84" y="55"/>
                      <a:pt x="84" y="55"/>
                      <a:pt x="84" y="55"/>
                    </a:cubicBezTo>
                    <a:cubicBezTo>
                      <a:pt x="84" y="55"/>
                      <a:pt x="84" y="55"/>
                      <a:pt x="84" y="55"/>
                    </a:cubicBezTo>
                    <a:cubicBezTo>
                      <a:pt x="84" y="54"/>
                      <a:pt x="84" y="54"/>
                      <a:pt x="84" y="54"/>
                    </a:cubicBezTo>
                    <a:cubicBezTo>
                      <a:pt x="84" y="54"/>
                      <a:pt x="84" y="54"/>
                      <a:pt x="84" y="54"/>
                    </a:cubicBezTo>
                    <a:cubicBezTo>
                      <a:pt x="85" y="53"/>
                      <a:pt x="85" y="53"/>
                      <a:pt x="85" y="53"/>
                    </a:cubicBezTo>
                    <a:cubicBezTo>
                      <a:pt x="85" y="53"/>
                      <a:pt x="85" y="53"/>
                      <a:pt x="85" y="53"/>
                    </a:cubicBezTo>
                    <a:cubicBezTo>
                      <a:pt x="85" y="52"/>
                      <a:pt x="85" y="52"/>
                      <a:pt x="85" y="52"/>
                    </a:cubicBezTo>
                    <a:cubicBezTo>
                      <a:pt x="85" y="52"/>
                      <a:pt x="85" y="52"/>
                      <a:pt x="85" y="52"/>
                    </a:cubicBezTo>
                    <a:cubicBezTo>
                      <a:pt x="85" y="52"/>
                      <a:pt x="85" y="52"/>
                      <a:pt x="85" y="52"/>
                    </a:cubicBezTo>
                    <a:cubicBezTo>
                      <a:pt x="85" y="52"/>
                      <a:pt x="85" y="52"/>
                      <a:pt x="85" y="52"/>
                    </a:cubicBezTo>
                    <a:cubicBezTo>
                      <a:pt x="85" y="52"/>
                      <a:pt x="85" y="52"/>
                      <a:pt x="85" y="52"/>
                    </a:cubicBezTo>
                    <a:cubicBezTo>
                      <a:pt x="85" y="51"/>
                      <a:pt x="85" y="51"/>
                      <a:pt x="85" y="51"/>
                    </a:cubicBezTo>
                    <a:cubicBezTo>
                      <a:pt x="85" y="51"/>
                      <a:pt x="85" y="51"/>
                      <a:pt x="85" y="51"/>
                    </a:cubicBezTo>
                    <a:cubicBezTo>
                      <a:pt x="85" y="50"/>
                      <a:pt x="85" y="50"/>
                      <a:pt x="85" y="50"/>
                    </a:cubicBezTo>
                    <a:cubicBezTo>
                      <a:pt x="85" y="50"/>
                      <a:pt x="85" y="50"/>
                      <a:pt x="85" y="50"/>
                    </a:cubicBezTo>
                    <a:cubicBezTo>
                      <a:pt x="85" y="50"/>
                      <a:pt x="85" y="50"/>
                      <a:pt x="85" y="50"/>
                    </a:cubicBezTo>
                    <a:cubicBezTo>
                      <a:pt x="84" y="50"/>
                      <a:pt x="84" y="50"/>
                      <a:pt x="84" y="50"/>
                    </a:cubicBezTo>
                    <a:cubicBezTo>
                      <a:pt x="84" y="49"/>
                      <a:pt x="84" y="49"/>
                      <a:pt x="84" y="49"/>
                    </a:cubicBezTo>
                    <a:cubicBezTo>
                      <a:pt x="84" y="49"/>
                      <a:pt x="84" y="49"/>
                      <a:pt x="84" y="49"/>
                    </a:cubicBezTo>
                    <a:cubicBezTo>
                      <a:pt x="83" y="50"/>
                      <a:pt x="83" y="50"/>
                      <a:pt x="83" y="50"/>
                    </a:cubicBezTo>
                    <a:cubicBezTo>
                      <a:pt x="84" y="50"/>
                      <a:pt x="84" y="50"/>
                      <a:pt x="84" y="50"/>
                    </a:cubicBezTo>
                    <a:cubicBezTo>
                      <a:pt x="84" y="50"/>
                      <a:pt x="84" y="50"/>
                      <a:pt x="84" y="50"/>
                    </a:cubicBezTo>
                    <a:cubicBezTo>
                      <a:pt x="84" y="51"/>
                      <a:pt x="84" y="51"/>
                      <a:pt x="84" y="51"/>
                    </a:cubicBezTo>
                    <a:cubicBezTo>
                      <a:pt x="84" y="51"/>
                      <a:pt x="84" y="51"/>
                      <a:pt x="84" y="51"/>
                    </a:cubicBezTo>
                    <a:cubicBezTo>
                      <a:pt x="84" y="51"/>
                      <a:pt x="84" y="51"/>
                      <a:pt x="84" y="51"/>
                    </a:cubicBezTo>
                    <a:cubicBezTo>
                      <a:pt x="84" y="50"/>
                      <a:pt x="84" y="50"/>
                      <a:pt x="84" y="50"/>
                    </a:cubicBezTo>
                    <a:cubicBezTo>
                      <a:pt x="83" y="50"/>
                      <a:pt x="83" y="50"/>
                      <a:pt x="83" y="50"/>
                    </a:cubicBezTo>
                    <a:cubicBezTo>
                      <a:pt x="83" y="51"/>
                      <a:pt x="83" y="51"/>
                      <a:pt x="83" y="51"/>
                    </a:cubicBezTo>
                    <a:cubicBezTo>
                      <a:pt x="83" y="51"/>
                      <a:pt x="83" y="51"/>
                      <a:pt x="83" y="51"/>
                    </a:cubicBezTo>
                    <a:cubicBezTo>
                      <a:pt x="83" y="51"/>
                      <a:pt x="83" y="51"/>
                      <a:pt x="83" y="51"/>
                    </a:cubicBezTo>
                    <a:cubicBezTo>
                      <a:pt x="84" y="52"/>
                      <a:pt x="84" y="52"/>
                      <a:pt x="84" y="52"/>
                    </a:cubicBezTo>
                    <a:cubicBezTo>
                      <a:pt x="83" y="52"/>
                      <a:pt x="83" y="52"/>
                      <a:pt x="83" y="52"/>
                    </a:cubicBezTo>
                    <a:cubicBezTo>
                      <a:pt x="83" y="52"/>
                      <a:pt x="83" y="52"/>
                      <a:pt x="83" y="52"/>
                    </a:cubicBezTo>
                    <a:cubicBezTo>
                      <a:pt x="83" y="52"/>
                      <a:pt x="83" y="52"/>
                      <a:pt x="83" y="52"/>
                    </a:cubicBezTo>
                    <a:cubicBezTo>
                      <a:pt x="83" y="52"/>
                      <a:pt x="83" y="52"/>
                      <a:pt x="83" y="52"/>
                    </a:cubicBezTo>
                    <a:cubicBezTo>
                      <a:pt x="83" y="52"/>
                      <a:pt x="83" y="52"/>
                      <a:pt x="83" y="52"/>
                    </a:cubicBezTo>
                    <a:cubicBezTo>
                      <a:pt x="83" y="52"/>
                      <a:pt x="83" y="52"/>
                      <a:pt x="83" y="52"/>
                    </a:cubicBezTo>
                    <a:cubicBezTo>
                      <a:pt x="82" y="52"/>
                      <a:pt x="82" y="52"/>
                      <a:pt x="82" y="52"/>
                    </a:cubicBezTo>
                    <a:cubicBezTo>
                      <a:pt x="82" y="52"/>
                      <a:pt x="82" y="52"/>
                      <a:pt x="82" y="52"/>
                    </a:cubicBezTo>
                    <a:cubicBezTo>
                      <a:pt x="82" y="52"/>
                      <a:pt x="82" y="52"/>
                      <a:pt x="82" y="52"/>
                    </a:cubicBezTo>
                    <a:cubicBezTo>
                      <a:pt x="82" y="52"/>
                      <a:pt x="82" y="52"/>
                      <a:pt x="82" y="52"/>
                    </a:cubicBezTo>
                    <a:cubicBezTo>
                      <a:pt x="82" y="51"/>
                      <a:pt x="82" y="51"/>
                      <a:pt x="82" y="51"/>
                    </a:cubicBezTo>
                    <a:cubicBezTo>
                      <a:pt x="82" y="51"/>
                      <a:pt x="82" y="51"/>
                      <a:pt x="82" y="51"/>
                    </a:cubicBezTo>
                    <a:cubicBezTo>
                      <a:pt x="82" y="51"/>
                      <a:pt x="82" y="51"/>
                      <a:pt x="82" y="51"/>
                    </a:cubicBezTo>
                    <a:cubicBezTo>
                      <a:pt x="81" y="52"/>
                      <a:pt x="81" y="52"/>
                      <a:pt x="81" y="52"/>
                    </a:cubicBezTo>
                    <a:cubicBezTo>
                      <a:pt x="81" y="51"/>
                      <a:pt x="81" y="51"/>
                      <a:pt x="81" y="51"/>
                    </a:cubicBezTo>
                    <a:cubicBezTo>
                      <a:pt x="81" y="51"/>
                      <a:pt x="81" y="51"/>
                      <a:pt x="81" y="51"/>
                    </a:cubicBezTo>
                    <a:cubicBezTo>
                      <a:pt x="80" y="52"/>
                      <a:pt x="80" y="52"/>
                      <a:pt x="80" y="52"/>
                    </a:cubicBezTo>
                    <a:cubicBezTo>
                      <a:pt x="80" y="52"/>
                      <a:pt x="80" y="52"/>
                      <a:pt x="80" y="52"/>
                    </a:cubicBezTo>
                    <a:cubicBezTo>
                      <a:pt x="80" y="51"/>
                      <a:pt x="80" y="51"/>
                      <a:pt x="80" y="51"/>
                    </a:cubicBezTo>
                    <a:cubicBezTo>
                      <a:pt x="79" y="51"/>
                      <a:pt x="79" y="51"/>
                      <a:pt x="79" y="51"/>
                    </a:cubicBezTo>
                    <a:cubicBezTo>
                      <a:pt x="79" y="51"/>
                      <a:pt x="79" y="51"/>
                      <a:pt x="79" y="51"/>
                    </a:cubicBezTo>
                    <a:cubicBezTo>
                      <a:pt x="79" y="51"/>
                      <a:pt x="79" y="51"/>
                      <a:pt x="79" y="51"/>
                    </a:cubicBezTo>
                    <a:cubicBezTo>
                      <a:pt x="80" y="51"/>
                      <a:pt x="80" y="51"/>
                      <a:pt x="80" y="51"/>
                    </a:cubicBezTo>
                    <a:cubicBezTo>
                      <a:pt x="80" y="51"/>
                      <a:pt x="80" y="51"/>
                      <a:pt x="80" y="51"/>
                    </a:cubicBezTo>
                    <a:cubicBezTo>
                      <a:pt x="81" y="51"/>
                      <a:pt x="81" y="51"/>
                      <a:pt x="81" y="51"/>
                    </a:cubicBezTo>
                    <a:cubicBezTo>
                      <a:pt x="81" y="51"/>
                      <a:pt x="81" y="51"/>
                      <a:pt x="81" y="51"/>
                    </a:cubicBezTo>
                    <a:cubicBezTo>
                      <a:pt x="81" y="51"/>
                      <a:pt x="81" y="51"/>
                      <a:pt x="81" y="51"/>
                    </a:cubicBezTo>
                    <a:cubicBezTo>
                      <a:pt x="81" y="51"/>
                      <a:pt x="81" y="51"/>
                      <a:pt x="81" y="51"/>
                    </a:cubicBezTo>
                    <a:cubicBezTo>
                      <a:pt x="82" y="50"/>
                      <a:pt x="82" y="50"/>
                      <a:pt x="82" y="50"/>
                    </a:cubicBezTo>
                    <a:cubicBezTo>
                      <a:pt x="82" y="50"/>
                      <a:pt x="82" y="50"/>
                      <a:pt x="82" y="50"/>
                    </a:cubicBezTo>
                    <a:cubicBezTo>
                      <a:pt x="82" y="50"/>
                      <a:pt x="82" y="50"/>
                      <a:pt x="82" y="50"/>
                    </a:cubicBezTo>
                    <a:cubicBezTo>
                      <a:pt x="82" y="49"/>
                      <a:pt x="82" y="49"/>
                      <a:pt x="82" y="49"/>
                    </a:cubicBezTo>
                    <a:cubicBezTo>
                      <a:pt x="81" y="49"/>
                      <a:pt x="81" y="49"/>
                      <a:pt x="81" y="49"/>
                    </a:cubicBezTo>
                    <a:cubicBezTo>
                      <a:pt x="81" y="49"/>
                      <a:pt x="81" y="49"/>
                      <a:pt x="81" y="49"/>
                    </a:cubicBezTo>
                    <a:cubicBezTo>
                      <a:pt x="81" y="48"/>
                      <a:pt x="81" y="48"/>
                      <a:pt x="81" y="48"/>
                    </a:cubicBezTo>
                    <a:cubicBezTo>
                      <a:pt x="80" y="48"/>
                      <a:pt x="80" y="48"/>
                      <a:pt x="80" y="48"/>
                    </a:cubicBezTo>
                    <a:cubicBezTo>
                      <a:pt x="80" y="48"/>
                      <a:pt x="80" y="48"/>
                      <a:pt x="80" y="48"/>
                    </a:cubicBezTo>
                    <a:cubicBezTo>
                      <a:pt x="80" y="48"/>
                      <a:pt x="80" y="48"/>
                      <a:pt x="80" y="48"/>
                    </a:cubicBezTo>
                    <a:cubicBezTo>
                      <a:pt x="79" y="48"/>
                      <a:pt x="79" y="48"/>
                      <a:pt x="79" y="48"/>
                    </a:cubicBezTo>
                    <a:cubicBezTo>
                      <a:pt x="79" y="48"/>
                      <a:pt x="79" y="48"/>
                      <a:pt x="79" y="48"/>
                    </a:cubicBezTo>
                    <a:cubicBezTo>
                      <a:pt x="78" y="49"/>
                      <a:pt x="78" y="49"/>
                      <a:pt x="78" y="49"/>
                    </a:cubicBezTo>
                    <a:cubicBezTo>
                      <a:pt x="78" y="49"/>
                      <a:pt x="78" y="49"/>
                      <a:pt x="78" y="49"/>
                    </a:cubicBezTo>
                    <a:cubicBezTo>
                      <a:pt x="78" y="49"/>
                      <a:pt x="78" y="49"/>
                      <a:pt x="78" y="49"/>
                    </a:cubicBezTo>
                    <a:cubicBezTo>
                      <a:pt x="78" y="49"/>
                      <a:pt x="78" y="49"/>
                      <a:pt x="78" y="49"/>
                    </a:cubicBezTo>
                    <a:cubicBezTo>
                      <a:pt x="78" y="49"/>
                      <a:pt x="78" y="49"/>
                      <a:pt x="78" y="49"/>
                    </a:cubicBezTo>
                    <a:cubicBezTo>
                      <a:pt x="78" y="49"/>
                      <a:pt x="78" y="49"/>
                      <a:pt x="78" y="49"/>
                    </a:cubicBezTo>
                    <a:cubicBezTo>
                      <a:pt x="77" y="49"/>
                      <a:pt x="77" y="49"/>
                      <a:pt x="77" y="49"/>
                    </a:cubicBezTo>
                    <a:cubicBezTo>
                      <a:pt x="77" y="49"/>
                      <a:pt x="77" y="49"/>
                      <a:pt x="77" y="49"/>
                    </a:cubicBezTo>
                    <a:cubicBezTo>
                      <a:pt x="77" y="49"/>
                      <a:pt x="77" y="49"/>
                      <a:pt x="77" y="49"/>
                    </a:cubicBezTo>
                    <a:cubicBezTo>
                      <a:pt x="77" y="49"/>
                      <a:pt x="77" y="49"/>
                      <a:pt x="77" y="49"/>
                    </a:cubicBezTo>
                    <a:cubicBezTo>
                      <a:pt x="76" y="49"/>
                      <a:pt x="76" y="49"/>
                      <a:pt x="76" y="49"/>
                    </a:cubicBezTo>
                    <a:cubicBezTo>
                      <a:pt x="76" y="49"/>
                      <a:pt x="76" y="49"/>
                      <a:pt x="76" y="49"/>
                    </a:cubicBezTo>
                    <a:cubicBezTo>
                      <a:pt x="76" y="49"/>
                      <a:pt x="76" y="49"/>
                      <a:pt x="76" y="49"/>
                    </a:cubicBezTo>
                    <a:cubicBezTo>
                      <a:pt x="77" y="49"/>
                      <a:pt x="77" y="49"/>
                      <a:pt x="77" y="49"/>
                    </a:cubicBezTo>
                    <a:cubicBezTo>
                      <a:pt x="77" y="48"/>
                      <a:pt x="77" y="48"/>
                      <a:pt x="77" y="48"/>
                    </a:cubicBezTo>
                    <a:cubicBezTo>
                      <a:pt x="77" y="48"/>
                      <a:pt x="77" y="48"/>
                      <a:pt x="77" y="48"/>
                    </a:cubicBezTo>
                    <a:cubicBezTo>
                      <a:pt x="77" y="48"/>
                      <a:pt x="77" y="48"/>
                      <a:pt x="77" y="48"/>
                    </a:cubicBezTo>
                    <a:cubicBezTo>
                      <a:pt x="78" y="48"/>
                      <a:pt x="78" y="48"/>
                      <a:pt x="78" y="48"/>
                    </a:cubicBezTo>
                    <a:cubicBezTo>
                      <a:pt x="78" y="47"/>
                      <a:pt x="78" y="47"/>
                      <a:pt x="78" y="47"/>
                    </a:cubicBezTo>
                    <a:cubicBezTo>
                      <a:pt x="78" y="47"/>
                      <a:pt x="78" y="47"/>
                      <a:pt x="78" y="47"/>
                    </a:cubicBezTo>
                    <a:cubicBezTo>
                      <a:pt x="78" y="47"/>
                      <a:pt x="78" y="47"/>
                      <a:pt x="78" y="47"/>
                    </a:cubicBezTo>
                    <a:cubicBezTo>
                      <a:pt x="79" y="46"/>
                      <a:pt x="79" y="46"/>
                      <a:pt x="79" y="46"/>
                    </a:cubicBezTo>
                    <a:cubicBezTo>
                      <a:pt x="79" y="46"/>
                      <a:pt x="79" y="46"/>
                      <a:pt x="79" y="46"/>
                    </a:cubicBezTo>
                    <a:cubicBezTo>
                      <a:pt x="79" y="46"/>
                      <a:pt x="79" y="46"/>
                      <a:pt x="79" y="46"/>
                    </a:cubicBezTo>
                    <a:cubicBezTo>
                      <a:pt x="79" y="45"/>
                      <a:pt x="79" y="45"/>
                      <a:pt x="79" y="45"/>
                    </a:cubicBezTo>
                    <a:cubicBezTo>
                      <a:pt x="78" y="45"/>
                      <a:pt x="78" y="45"/>
                      <a:pt x="78" y="45"/>
                    </a:cubicBezTo>
                    <a:cubicBezTo>
                      <a:pt x="78" y="45"/>
                      <a:pt x="78" y="45"/>
                      <a:pt x="78" y="45"/>
                    </a:cubicBezTo>
                    <a:cubicBezTo>
                      <a:pt x="77" y="46"/>
                      <a:pt x="77" y="46"/>
                      <a:pt x="77" y="46"/>
                    </a:cubicBezTo>
                    <a:cubicBezTo>
                      <a:pt x="76" y="46"/>
                      <a:pt x="76" y="46"/>
                      <a:pt x="76" y="46"/>
                    </a:cubicBezTo>
                    <a:cubicBezTo>
                      <a:pt x="74" y="46"/>
                      <a:pt x="74" y="46"/>
                      <a:pt x="74" y="46"/>
                    </a:cubicBezTo>
                    <a:cubicBezTo>
                      <a:pt x="73" y="47"/>
                      <a:pt x="73" y="47"/>
                      <a:pt x="73" y="47"/>
                    </a:cubicBezTo>
                    <a:cubicBezTo>
                      <a:pt x="72" y="47"/>
                      <a:pt x="72" y="47"/>
                      <a:pt x="72" y="47"/>
                    </a:cubicBezTo>
                    <a:cubicBezTo>
                      <a:pt x="71" y="47"/>
                      <a:pt x="71" y="47"/>
                      <a:pt x="71" y="47"/>
                    </a:cubicBezTo>
                    <a:cubicBezTo>
                      <a:pt x="69" y="48"/>
                      <a:pt x="69" y="48"/>
                      <a:pt x="69" y="48"/>
                    </a:cubicBezTo>
                    <a:cubicBezTo>
                      <a:pt x="69" y="49"/>
                      <a:pt x="69" y="49"/>
                      <a:pt x="69" y="49"/>
                    </a:cubicBezTo>
                    <a:cubicBezTo>
                      <a:pt x="69" y="49"/>
                      <a:pt x="69" y="49"/>
                      <a:pt x="69" y="49"/>
                    </a:cubicBezTo>
                    <a:cubicBezTo>
                      <a:pt x="69" y="49"/>
                      <a:pt x="69" y="49"/>
                      <a:pt x="69" y="49"/>
                    </a:cubicBezTo>
                    <a:cubicBezTo>
                      <a:pt x="69" y="49"/>
                      <a:pt x="69" y="49"/>
                      <a:pt x="69" y="49"/>
                    </a:cubicBezTo>
                    <a:cubicBezTo>
                      <a:pt x="69" y="49"/>
                      <a:pt x="69" y="49"/>
                      <a:pt x="69" y="49"/>
                    </a:cubicBezTo>
                    <a:cubicBezTo>
                      <a:pt x="69" y="49"/>
                      <a:pt x="69" y="49"/>
                      <a:pt x="69" y="49"/>
                    </a:cubicBezTo>
                    <a:cubicBezTo>
                      <a:pt x="68" y="50"/>
                      <a:pt x="68" y="50"/>
                      <a:pt x="68" y="50"/>
                    </a:cubicBezTo>
                    <a:cubicBezTo>
                      <a:pt x="67" y="50"/>
                      <a:pt x="67" y="50"/>
                      <a:pt x="67" y="50"/>
                    </a:cubicBezTo>
                    <a:cubicBezTo>
                      <a:pt x="67" y="50"/>
                      <a:pt x="67" y="50"/>
                      <a:pt x="67" y="50"/>
                    </a:cubicBezTo>
                    <a:cubicBezTo>
                      <a:pt x="67" y="51"/>
                      <a:pt x="67" y="51"/>
                      <a:pt x="67" y="51"/>
                    </a:cubicBezTo>
                    <a:cubicBezTo>
                      <a:pt x="66" y="51"/>
                      <a:pt x="66" y="51"/>
                      <a:pt x="66" y="51"/>
                    </a:cubicBezTo>
                    <a:cubicBezTo>
                      <a:pt x="66" y="51"/>
                      <a:pt x="66" y="51"/>
                      <a:pt x="66" y="51"/>
                    </a:cubicBezTo>
                    <a:cubicBezTo>
                      <a:pt x="66" y="52"/>
                      <a:pt x="66" y="52"/>
                      <a:pt x="66" y="52"/>
                    </a:cubicBezTo>
                    <a:cubicBezTo>
                      <a:pt x="66" y="52"/>
                      <a:pt x="66" y="52"/>
                      <a:pt x="66" y="52"/>
                    </a:cubicBezTo>
                    <a:cubicBezTo>
                      <a:pt x="67" y="52"/>
                      <a:pt x="67" y="52"/>
                      <a:pt x="67" y="52"/>
                    </a:cubicBezTo>
                    <a:cubicBezTo>
                      <a:pt x="67" y="52"/>
                      <a:pt x="67" y="52"/>
                      <a:pt x="67" y="52"/>
                    </a:cubicBezTo>
                    <a:cubicBezTo>
                      <a:pt x="67" y="52"/>
                      <a:pt x="67" y="52"/>
                      <a:pt x="67" y="52"/>
                    </a:cubicBezTo>
                    <a:cubicBezTo>
                      <a:pt x="67" y="52"/>
                      <a:pt x="67" y="52"/>
                      <a:pt x="67" y="52"/>
                    </a:cubicBezTo>
                    <a:cubicBezTo>
                      <a:pt x="67" y="52"/>
                      <a:pt x="67" y="52"/>
                      <a:pt x="67" y="52"/>
                    </a:cubicBezTo>
                    <a:cubicBezTo>
                      <a:pt x="68" y="52"/>
                      <a:pt x="68" y="52"/>
                      <a:pt x="68" y="52"/>
                    </a:cubicBezTo>
                    <a:cubicBezTo>
                      <a:pt x="68" y="52"/>
                      <a:pt x="68" y="52"/>
                      <a:pt x="68" y="52"/>
                    </a:cubicBezTo>
                    <a:cubicBezTo>
                      <a:pt x="68" y="53"/>
                      <a:pt x="68" y="53"/>
                      <a:pt x="68" y="53"/>
                    </a:cubicBezTo>
                    <a:cubicBezTo>
                      <a:pt x="67" y="53"/>
                      <a:pt x="67" y="53"/>
                      <a:pt x="67" y="53"/>
                    </a:cubicBezTo>
                    <a:cubicBezTo>
                      <a:pt x="67" y="53"/>
                      <a:pt x="67" y="53"/>
                      <a:pt x="67" y="53"/>
                    </a:cubicBezTo>
                    <a:cubicBezTo>
                      <a:pt x="67" y="53"/>
                      <a:pt x="67" y="53"/>
                      <a:pt x="67" y="53"/>
                    </a:cubicBezTo>
                    <a:cubicBezTo>
                      <a:pt x="67" y="53"/>
                      <a:pt x="67" y="53"/>
                      <a:pt x="67" y="53"/>
                    </a:cubicBezTo>
                    <a:cubicBezTo>
                      <a:pt x="67" y="54"/>
                      <a:pt x="67" y="54"/>
                      <a:pt x="67" y="54"/>
                    </a:cubicBezTo>
                    <a:cubicBezTo>
                      <a:pt x="68" y="53"/>
                      <a:pt x="68" y="53"/>
                      <a:pt x="68" y="53"/>
                    </a:cubicBezTo>
                    <a:cubicBezTo>
                      <a:pt x="68" y="53"/>
                      <a:pt x="68" y="53"/>
                      <a:pt x="68" y="53"/>
                    </a:cubicBezTo>
                    <a:cubicBezTo>
                      <a:pt x="68" y="53"/>
                      <a:pt x="68" y="53"/>
                      <a:pt x="68" y="53"/>
                    </a:cubicBezTo>
                    <a:cubicBezTo>
                      <a:pt x="68" y="53"/>
                      <a:pt x="68" y="53"/>
                      <a:pt x="68" y="53"/>
                    </a:cubicBezTo>
                    <a:cubicBezTo>
                      <a:pt x="68" y="54"/>
                      <a:pt x="68" y="54"/>
                      <a:pt x="68" y="54"/>
                    </a:cubicBezTo>
                    <a:cubicBezTo>
                      <a:pt x="68" y="54"/>
                      <a:pt x="68" y="54"/>
                      <a:pt x="68" y="54"/>
                    </a:cubicBezTo>
                    <a:cubicBezTo>
                      <a:pt x="69" y="54"/>
                      <a:pt x="69" y="54"/>
                      <a:pt x="69" y="54"/>
                    </a:cubicBezTo>
                    <a:cubicBezTo>
                      <a:pt x="70" y="54"/>
                      <a:pt x="70" y="54"/>
                      <a:pt x="70" y="54"/>
                    </a:cubicBezTo>
                    <a:cubicBezTo>
                      <a:pt x="70" y="54"/>
                      <a:pt x="70" y="54"/>
                      <a:pt x="70" y="54"/>
                    </a:cubicBezTo>
                    <a:cubicBezTo>
                      <a:pt x="71" y="54"/>
                      <a:pt x="71" y="54"/>
                      <a:pt x="71" y="54"/>
                    </a:cubicBezTo>
                    <a:cubicBezTo>
                      <a:pt x="71" y="54"/>
                      <a:pt x="71" y="54"/>
                      <a:pt x="71" y="54"/>
                    </a:cubicBezTo>
                    <a:cubicBezTo>
                      <a:pt x="72" y="54"/>
                      <a:pt x="72" y="54"/>
                      <a:pt x="72" y="54"/>
                    </a:cubicBezTo>
                    <a:cubicBezTo>
                      <a:pt x="72" y="54"/>
                      <a:pt x="72" y="54"/>
                      <a:pt x="72" y="54"/>
                    </a:cubicBezTo>
                    <a:cubicBezTo>
                      <a:pt x="72" y="54"/>
                      <a:pt x="72" y="54"/>
                      <a:pt x="72" y="54"/>
                    </a:cubicBezTo>
                    <a:cubicBezTo>
                      <a:pt x="72" y="54"/>
                      <a:pt x="72" y="54"/>
                      <a:pt x="72" y="54"/>
                    </a:cubicBezTo>
                    <a:cubicBezTo>
                      <a:pt x="72" y="54"/>
                      <a:pt x="72" y="54"/>
                      <a:pt x="72" y="54"/>
                    </a:cubicBezTo>
                    <a:cubicBezTo>
                      <a:pt x="71" y="54"/>
                      <a:pt x="71" y="54"/>
                      <a:pt x="71" y="54"/>
                    </a:cubicBezTo>
                    <a:cubicBezTo>
                      <a:pt x="70" y="54"/>
                      <a:pt x="70" y="54"/>
                      <a:pt x="70" y="54"/>
                    </a:cubicBezTo>
                    <a:cubicBezTo>
                      <a:pt x="70" y="54"/>
                      <a:pt x="70" y="54"/>
                      <a:pt x="70" y="54"/>
                    </a:cubicBezTo>
                    <a:cubicBezTo>
                      <a:pt x="71" y="54"/>
                      <a:pt x="71" y="54"/>
                      <a:pt x="71" y="54"/>
                    </a:cubicBezTo>
                    <a:cubicBezTo>
                      <a:pt x="71" y="55"/>
                      <a:pt x="71" y="55"/>
                      <a:pt x="71" y="55"/>
                    </a:cubicBezTo>
                    <a:cubicBezTo>
                      <a:pt x="70" y="55"/>
                      <a:pt x="70" y="55"/>
                      <a:pt x="70" y="55"/>
                    </a:cubicBezTo>
                    <a:cubicBezTo>
                      <a:pt x="70" y="54"/>
                      <a:pt x="70" y="54"/>
                      <a:pt x="70" y="54"/>
                    </a:cubicBezTo>
                    <a:cubicBezTo>
                      <a:pt x="69" y="55"/>
                      <a:pt x="69" y="55"/>
                      <a:pt x="69" y="55"/>
                    </a:cubicBezTo>
                    <a:cubicBezTo>
                      <a:pt x="69" y="55"/>
                      <a:pt x="69" y="55"/>
                      <a:pt x="69" y="55"/>
                    </a:cubicBezTo>
                    <a:cubicBezTo>
                      <a:pt x="68" y="55"/>
                      <a:pt x="68" y="55"/>
                      <a:pt x="68" y="55"/>
                    </a:cubicBezTo>
                    <a:cubicBezTo>
                      <a:pt x="68" y="55"/>
                      <a:pt x="68" y="55"/>
                      <a:pt x="68" y="55"/>
                    </a:cubicBezTo>
                    <a:cubicBezTo>
                      <a:pt x="68" y="55"/>
                      <a:pt x="68" y="55"/>
                      <a:pt x="68" y="55"/>
                    </a:cubicBezTo>
                    <a:cubicBezTo>
                      <a:pt x="67" y="55"/>
                      <a:pt x="67" y="55"/>
                      <a:pt x="67" y="55"/>
                    </a:cubicBezTo>
                    <a:cubicBezTo>
                      <a:pt x="66" y="55"/>
                      <a:pt x="66" y="55"/>
                      <a:pt x="66" y="55"/>
                    </a:cubicBezTo>
                    <a:cubicBezTo>
                      <a:pt x="66" y="55"/>
                      <a:pt x="66" y="55"/>
                      <a:pt x="66" y="55"/>
                    </a:cubicBezTo>
                    <a:cubicBezTo>
                      <a:pt x="66" y="55"/>
                      <a:pt x="66" y="55"/>
                      <a:pt x="66" y="55"/>
                    </a:cubicBezTo>
                    <a:cubicBezTo>
                      <a:pt x="65" y="55"/>
                      <a:pt x="65" y="55"/>
                      <a:pt x="65" y="55"/>
                    </a:cubicBezTo>
                    <a:cubicBezTo>
                      <a:pt x="66" y="57"/>
                      <a:pt x="66" y="57"/>
                      <a:pt x="66" y="57"/>
                    </a:cubicBezTo>
                    <a:cubicBezTo>
                      <a:pt x="66" y="57"/>
                      <a:pt x="66" y="57"/>
                      <a:pt x="66" y="57"/>
                    </a:cubicBezTo>
                    <a:cubicBezTo>
                      <a:pt x="66" y="57"/>
                      <a:pt x="66" y="57"/>
                      <a:pt x="66" y="57"/>
                    </a:cubicBezTo>
                    <a:cubicBezTo>
                      <a:pt x="65" y="57"/>
                      <a:pt x="65" y="57"/>
                      <a:pt x="65" y="57"/>
                    </a:cubicBezTo>
                    <a:cubicBezTo>
                      <a:pt x="65" y="58"/>
                      <a:pt x="65" y="58"/>
                      <a:pt x="65" y="58"/>
                    </a:cubicBezTo>
                    <a:cubicBezTo>
                      <a:pt x="66" y="58"/>
                      <a:pt x="66" y="58"/>
                      <a:pt x="66" y="58"/>
                    </a:cubicBezTo>
                    <a:cubicBezTo>
                      <a:pt x="66" y="58"/>
                      <a:pt x="66" y="58"/>
                      <a:pt x="66" y="58"/>
                    </a:cubicBezTo>
                    <a:cubicBezTo>
                      <a:pt x="66" y="58"/>
                      <a:pt x="66" y="58"/>
                      <a:pt x="66" y="58"/>
                    </a:cubicBezTo>
                    <a:cubicBezTo>
                      <a:pt x="66" y="58"/>
                      <a:pt x="66" y="58"/>
                      <a:pt x="66" y="58"/>
                    </a:cubicBezTo>
                    <a:cubicBezTo>
                      <a:pt x="67" y="58"/>
                      <a:pt x="67" y="58"/>
                      <a:pt x="67" y="58"/>
                    </a:cubicBezTo>
                    <a:cubicBezTo>
                      <a:pt x="67" y="58"/>
                      <a:pt x="67" y="58"/>
                      <a:pt x="67" y="58"/>
                    </a:cubicBezTo>
                    <a:cubicBezTo>
                      <a:pt x="67" y="58"/>
                      <a:pt x="67" y="58"/>
                      <a:pt x="67" y="58"/>
                    </a:cubicBezTo>
                    <a:cubicBezTo>
                      <a:pt x="67" y="58"/>
                      <a:pt x="67" y="58"/>
                      <a:pt x="67" y="58"/>
                    </a:cubicBezTo>
                    <a:cubicBezTo>
                      <a:pt x="67" y="58"/>
                      <a:pt x="67" y="58"/>
                      <a:pt x="67" y="58"/>
                    </a:cubicBezTo>
                    <a:cubicBezTo>
                      <a:pt x="68" y="58"/>
                      <a:pt x="68" y="58"/>
                      <a:pt x="68" y="58"/>
                    </a:cubicBezTo>
                    <a:cubicBezTo>
                      <a:pt x="68" y="58"/>
                      <a:pt x="68" y="58"/>
                      <a:pt x="68" y="58"/>
                    </a:cubicBezTo>
                    <a:cubicBezTo>
                      <a:pt x="68" y="58"/>
                      <a:pt x="68" y="58"/>
                      <a:pt x="68" y="58"/>
                    </a:cubicBezTo>
                    <a:cubicBezTo>
                      <a:pt x="68" y="58"/>
                      <a:pt x="68" y="58"/>
                      <a:pt x="68" y="58"/>
                    </a:cubicBezTo>
                    <a:cubicBezTo>
                      <a:pt x="69" y="58"/>
                      <a:pt x="69" y="58"/>
                      <a:pt x="69" y="58"/>
                    </a:cubicBezTo>
                    <a:cubicBezTo>
                      <a:pt x="69" y="58"/>
                      <a:pt x="69" y="58"/>
                      <a:pt x="69" y="58"/>
                    </a:cubicBezTo>
                    <a:cubicBezTo>
                      <a:pt x="69" y="59"/>
                      <a:pt x="69" y="59"/>
                      <a:pt x="69" y="59"/>
                    </a:cubicBezTo>
                    <a:cubicBezTo>
                      <a:pt x="69" y="59"/>
                      <a:pt x="69" y="59"/>
                      <a:pt x="69" y="59"/>
                    </a:cubicBezTo>
                    <a:cubicBezTo>
                      <a:pt x="70" y="59"/>
                      <a:pt x="70" y="59"/>
                      <a:pt x="70" y="59"/>
                    </a:cubicBezTo>
                    <a:cubicBezTo>
                      <a:pt x="70" y="59"/>
                      <a:pt x="70" y="59"/>
                      <a:pt x="70" y="59"/>
                    </a:cubicBezTo>
                    <a:cubicBezTo>
                      <a:pt x="70" y="58"/>
                      <a:pt x="70" y="58"/>
                      <a:pt x="70" y="58"/>
                    </a:cubicBezTo>
                    <a:cubicBezTo>
                      <a:pt x="71" y="59"/>
                      <a:pt x="71" y="59"/>
                      <a:pt x="71" y="59"/>
                    </a:cubicBezTo>
                    <a:cubicBezTo>
                      <a:pt x="71" y="59"/>
                      <a:pt x="71" y="59"/>
                      <a:pt x="71" y="59"/>
                    </a:cubicBezTo>
                    <a:cubicBezTo>
                      <a:pt x="72" y="59"/>
                      <a:pt x="72" y="59"/>
                      <a:pt x="72" y="59"/>
                    </a:cubicBezTo>
                    <a:cubicBezTo>
                      <a:pt x="72" y="59"/>
                      <a:pt x="72" y="59"/>
                      <a:pt x="72" y="59"/>
                    </a:cubicBezTo>
                    <a:cubicBezTo>
                      <a:pt x="72" y="59"/>
                      <a:pt x="72" y="59"/>
                      <a:pt x="72" y="59"/>
                    </a:cubicBezTo>
                    <a:cubicBezTo>
                      <a:pt x="72" y="59"/>
                      <a:pt x="72" y="59"/>
                      <a:pt x="72" y="59"/>
                    </a:cubicBezTo>
                    <a:cubicBezTo>
                      <a:pt x="72" y="59"/>
                      <a:pt x="72" y="59"/>
                      <a:pt x="72" y="59"/>
                    </a:cubicBezTo>
                    <a:cubicBezTo>
                      <a:pt x="73" y="59"/>
                      <a:pt x="73" y="59"/>
                      <a:pt x="73" y="59"/>
                    </a:cubicBezTo>
                    <a:cubicBezTo>
                      <a:pt x="73" y="60"/>
                      <a:pt x="73" y="60"/>
                      <a:pt x="73" y="60"/>
                    </a:cubicBezTo>
                    <a:cubicBezTo>
                      <a:pt x="73" y="60"/>
                      <a:pt x="73" y="60"/>
                      <a:pt x="73" y="60"/>
                    </a:cubicBezTo>
                    <a:cubicBezTo>
                      <a:pt x="73" y="60"/>
                      <a:pt x="73" y="60"/>
                      <a:pt x="73" y="60"/>
                    </a:cubicBezTo>
                    <a:cubicBezTo>
                      <a:pt x="74" y="60"/>
                      <a:pt x="74" y="60"/>
                      <a:pt x="74" y="60"/>
                    </a:cubicBezTo>
                    <a:cubicBezTo>
                      <a:pt x="74" y="60"/>
                      <a:pt x="74" y="60"/>
                      <a:pt x="74" y="60"/>
                    </a:cubicBezTo>
                    <a:cubicBezTo>
                      <a:pt x="74" y="60"/>
                      <a:pt x="74" y="60"/>
                      <a:pt x="74" y="60"/>
                    </a:cubicBezTo>
                    <a:cubicBezTo>
                      <a:pt x="74" y="61"/>
                      <a:pt x="74" y="61"/>
                      <a:pt x="74" y="61"/>
                    </a:cubicBezTo>
                    <a:cubicBezTo>
                      <a:pt x="74" y="61"/>
                      <a:pt x="74" y="61"/>
                      <a:pt x="74" y="61"/>
                    </a:cubicBezTo>
                    <a:cubicBezTo>
                      <a:pt x="74" y="61"/>
                      <a:pt x="74" y="61"/>
                      <a:pt x="74" y="61"/>
                    </a:cubicBezTo>
                    <a:cubicBezTo>
                      <a:pt x="74" y="61"/>
                      <a:pt x="74" y="61"/>
                      <a:pt x="74" y="61"/>
                    </a:cubicBezTo>
                    <a:cubicBezTo>
                      <a:pt x="75" y="62"/>
                      <a:pt x="75" y="62"/>
                      <a:pt x="75" y="62"/>
                    </a:cubicBezTo>
                    <a:cubicBezTo>
                      <a:pt x="75" y="62"/>
                      <a:pt x="75" y="62"/>
                      <a:pt x="75" y="62"/>
                    </a:cubicBezTo>
                    <a:cubicBezTo>
                      <a:pt x="75" y="62"/>
                      <a:pt x="75" y="62"/>
                      <a:pt x="75" y="62"/>
                    </a:cubicBezTo>
                    <a:cubicBezTo>
                      <a:pt x="75" y="62"/>
                      <a:pt x="75" y="62"/>
                      <a:pt x="75" y="62"/>
                    </a:cubicBezTo>
                    <a:cubicBezTo>
                      <a:pt x="75" y="62"/>
                      <a:pt x="75" y="62"/>
                      <a:pt x="75" y="62"/>
                    </a:cubicBezTo>
                    <a:cubicBezTo>
                      <a:pt x="74" y="62"/>
                      <a:pt x="74" y="62"/>
                      <a:pt x="74" y="62"/>
                    </a:cubicBezTo>
                    <a:cubicBezTo>
                      <a:pt x="73" y="62"/>
                      <a:pt x="73" y="62"/>
                      <a:pt x="73" y="62"/>
                    </a:cubicBezTo>
                    <a:cubicBezTo>
                      <a:pt x="73" y="62"/>
                      <a:pt x="73" y="62"/>
                      <a:pt x="73" y="62"/>
                    </a:cubicBezTo>
                    <a:cubicBezTo>
                      <a:pt x="73" y="62"/>
                      <a:pt x="73" y="62"/>
                      <a:pt x="73" y="62"/>
                    </a:cubicBezTo>
                    <a:cubicBezTo>
                      <a:pt x="73" y="62"/>
                      <a:pt x="73" y="62"/>
                      <a:pt x="73" y="62"/>
                    </a:cubicBezTo>
                    <a:cubicBezTo>
                      <a:pt x="72" y="62"/>
                      <a:pt x="72" y="62"/>
                      <a:pt x="72" y="62"/>
                    </a:cubicBezTo>
                    <a:cubicBezTo>
                      <a:pt x="72" y="62"/>
                      <a:pt x="72" y="62"/>
                      <a:pt x="72" y="62"/>
                    </a:cubicBezTo>
                    <a:cubicBezTo>
                      <a:pt x="72" y="62"/>
                      <a:pt x="72" y="62"/>
                      <a:pt x="72" y="62"/>
                    </a:cubicBezTo>
                    <a:cubicBezTo>
                      <a:pt x="72" y="61"/>
                      <a:pt x="72" y="61"/>
                      <a:pt x="72" y="61"/>
                    </a:cubicBezTo>
                    <a:cubicBezTo>
                      <a:pt x="71" y="61"/>
                      <a:pt x="71" y="61"/>
                      <a:pt x="71" y="61"/>
                    </a:cubicBezTo>
                    <a:cubicBezTo>
                      <a:pt x="71" y="61"/>
                      <a:pt x="71" y="61"/>
                      <a:pt x="71" y="61"/>
                    </a:cubicBezTo>
                    <a:cubicBezTo>
                      <a:pt x="71" y="61"/>
                      <a:pt x="71" y="61"/>
                      <a:pt x="71" y="61"/>
                    </a:cubicBezTo>
                    <a:cubicBezTo>
                      <a:pt x="70" y="61"/>
                      <a:pt x="70" y="61"/>
                      <a:pt x="70" y="61"/>
                    </a:cubicBezTo>
                    <a:cubicBezTo>
                      <a:pt x="70" y="61"/>
                      <a:pt x="70" y="61"/>
                      <a:pt x="70" y="61"/>
                    </a:cubicBezTo>
                    <a:cubicBezTo>
                      <a:pt x="70" y="60"/>
                      <a:pt x="70" y="60"/>
                      <a:pt x="70" y="60"/>
                    </a:cubicBezTo>
                    <a:cubicBezTo>
                      <a:pt x="70" y="60"/>
                      <a:pt x="70" y="60"/>
                      <a:pt x="70" y="60"/>
                    </a:cubicBezTo>
                    <a:cubicBezTo>
                      <a:pt x="70" y="60"/>
                      <a:pt x="70" y="60"/>
                      <a:pt x="70" y="60"/>
                    </a:cubicBezTo>
                    <a:cubicBezTo>
                      <a:pt x="69" y="60"/>
                      <a:pt x="69" y="60"/>
                      <a:pt x="69" y="60"/>
                    </a:cubicBezTo>
                    <a:cubicBezTo>
                      <a:pt x="69" y="60"/>
                      <a:pt x="69" y="60"/>
                      <a:pt x="69" y="60"/>
                    </a:cubicBezTo>
                    <a:cubicBezTo>
                      <a:pt x="68" y="60"/>
                      <a:pt x="68" y="60"/>
                      <a:pt x="68" y="60"/>
                    </a:cubicBezTo>
                    <a:cubicBezTo>
                      <a:pt x="67" y="60"/>
                      <a:pt x="67" y="60"/>
                      <a:pt x="67" y="60"/>
                    </a:cubicBezTo>
                    <a:cubicBezTo>
                      <a:pt x="67" y="60"/>
                      <a:pt x="67" y="60"/>
                      <a:pt x="67" y="60"/>
                    </a:cubicBezTo>
                    <a:cubicBezTo>
                      <a:pt x="65" y="60"/>
                      <a:pt x="65" y="60"/>
                      <a:pt x="65" y="60"/>
                    </a:cubicBezTo>
                    <a:cubicBezTo>
                      <a:pt x="65" y="60"/>
                      <a:pt x="65" y="60"/>
                      <a:pt x="65" y="60"/>
                    </a:cubicBezTo>
                    <a:cubicBezTo>
                      <a:pt x="65" y="60"/>
                      <a:pt x="65" y="60"/>
                      <a:pt x="65" y="60"/>
                    </a:cubicBezTo>
                    <a:cubicBezTo>
                      <a:pt x="64" y="61"/>
                      <a:pt x="64" y="61"/>
                      <a:pt x="64" y="61"/>
                    </a:cubicBezTo>
                    <a:cubicBezTo>
                      <a:pt x="64" y="61"/>
                      <a:pt x="64" y="61"/>
                      <a:pt x="64" y="61"/>
                    </a:cubicBezTo>
                    <a:cubicBezTo>
                      <a:pt x="64" y="62"/>
                      <a:pt x="64" y="62"/>
                      <a:pt x="64" y="62"/>
                    </a:cubicBezTo>
                    <a:cubicBezTo>
                      <a:pt x="64" y="63"/>
                      <a:pt x="64" y="63"/>
                      <a:pt x="64" y="63"/>
                    </a:cubicBezTo>
                    <a:cubicBezTo>
                      <a:pt x="64" y="63"/>
                      <a:pt x="64" y="63"/>
                      <a:pt x="64" y="63"/>
                    </a:cubicBezTo>
                    <a:cubicBezTo>
                      <a:pt x="64" y="63"/>
                      <a:pt x="64" y="63"/>
                      <a:pt x="64" y="63"/>
                    </a:cubicBezTo>
                    <a:cubicBezTo>
                      <a:pt x="64" y="63"/>
                      <a:pt x="64" y="63"/>
                      <a:pt x="64" y="63"/>
                    </a:cubicBezTo>
                    <a:cubicBezTo>
                      <a:pt x="64" y="63"/>
                      <a:pt x="64" y="63"/>
                      <a:pt x="64" y="63"/>
                    </a:cubicBezTo>
                    <a:cubicBezTo>
                      <a:pt x="64" y="63"/>
                      <a:pt x="64" y="63"/>
                      <a:pt x="64" y="63"/>
                    </a:cubicBezTo>
                    <a:cubicBezTo>
                      <a:pt x="64" y="64"/>
                      <a:pt x="64" y="64"/>
                      <a:pt x="64" y="64"/>
                    </a:cubicBezTo>
                    <a:cubicBezTo>
                      <a:pt x="65" y="65"/>
                      <a:pt x="65" y="65"/>
                      <a:pt x="65" y="65"/>
                    </a:cubicBezTo>
                    <a:cubicBezTo>
                      <a:pt x="65" y="65"/>
                      <a:pt x="65" y="65"/>
                      <a:pt x="65" y="65"/>
                    </a:cubicBezTo>
                    <a:cubicBezTo>
                      <a:pt x="65" y="65"/>
                      <a:pt x="65" y="65"/>
                      <a:pt x="65" y="65"/>
                    </a:cubicBezTo>
                    <a:cubicBezTo>
                      <a:pt x="66" y="65"/>
                      <a:pt x="66" y="65"/>
                      <a:pt x="66" y="65"/>
                    </a:cubicBezTo>
                    <a:cubicBezTo>
                      <a:pt x="66" y="65"/>
                      <a:pt x="66" y="65"/>
                      <a:pt x="66" y="65"/>
                    </a:cubicBezTo>
                    <a:cubicBezTo>
                      <a:pt x="66" y="65"/>
                      <a:pt x="66" y="65"/>
                      <a:pt x="66" y="65"/>
                    </a:cubicBezTo>
                    <a:cubicBezTo>
                      <a:pt x="66" y="66"/>
                      <a:pt x="66" y="66"/>
                      <a:pt x="66" y="66"/>
                    </a:cubicBezTo>
                    <a:cubicBezTo>
                      <a:pt x="67" y="65"/>
                      <a:pt x="67" y="65"/>
                      <a:pt x="67" y="65"/>
                    </a:cubicBezTo>
                    <a:cubicBezTo>
                      <a:pt x="67" y="65"/>
                      <a:pt x="67" y="65"/>
                      <a:pt x="67" y="65"/>
                    </a:cubicBezTo>
                    <a:cubicBezTo>
                      <a:pt x="67" y="66"/>
                      <a:pt x="67" y="66"/>
                      <a:pt x="67" y="66"/>
                    </a:cubicBezTo>
                    <a:cubicBezTo>
                      <a:pt x="68" y="66"/>
                      <a:pt x="68" y="66"/>
                      <a:pt x="68" y="66"/>
                    </a:cubicBezTo>
                    <a:cubicBezTo>
                      <a:pt x="68" y="66"/>
                      <a:pt x="68" y="66"/>
                      <a:pt x="68" y="66"/>
                    </a:cubicBezTo>
                    <a:cubicBezTo>
                      <a:pt x="68" y="66"/>
                      <a:pt x="68" y="66"/>
                      <a:pt x="68" y="66"/>
                    </a:cubicBezTo>
                    <a:cubicBezTo>
                      <a:pt x="68" y="66"/>
                      <a:pt x="68" y="66"/>
                      <a:pt x="68" y="66"/>
                    </a:cubicBezTo>
                    <a:cubicBezTo>
                      <a:pt x="68" y="67"/>
                      <a:pt x="68" y="67"/>
                      <a:pt x="68" y="67"/>
                    </a:cubicBezTo>
                    <a:cubicBezTo>
                      <a:pt x="68" y="67"/>
                      <a:pt x="68" y="67"/>
                      <a:pt x="68" y="67"/>
                    </a:cubicBezTo>
                    <a:cubicBezTo>
                      <a:pt x="68" y="67"/>
                      <a:pt x="68" y="67"/>
                      <a:pt x="68" y="67"/>
                    </a:cubicBezTo>
                    <a:cubicBezTo>
                      <a:pt x="68" y="67"/>
                      <a:pt x="68" y="67"/>
                      <a:pt x="68" y="67"/>
                    </a:cubicBezTo>
                    <a:cubicBezTo>
                      <a:pt x="68" y="68"/>
                      <a:pt x="68" y="68"/>
                      <a:pt x="68" y="68"/>
                    </a:cubicBezTo>
                    <a:cubicBezTo>
                      <a:pt x="67" y="68"/>
                      <a:pt x="67" y="68"/>
                      <a:pt x="67" y="68"/>
                    </a:cubicBezTo>
                    <a:cubicBezTo>
                      <a:pt x="67" y="68"/>
                      <a:pt x="67" y="68"/>
                      <a:pt x="67" y="68"/>
                    </a:cubicBezTo>
                    <a:cubicBezTo>
                      <a:pt x="67" y="68"/>
                      <a:pt x="67" y="68"/>
                      <a:pt x="67" y="68"/>
                    </a:cubicBezTo>
                    <a:cubicBezTo>
                      <a:pt x="67" y="68"/>
                      <a:pt x="67" y="68"/>
                      <a:pt x="67" y="68"/>
                    </a:cubicBezTo>
                    <a:cubicBezTo>
                      <a:pt x="67" y="69"/>
                      <a:pt x="67" y="69"/>
                      <a:pt x="67" y="69"/>
                    </a:cubicBezTo>
                    <a:cubicBezTo>
                      <a:pt x="68" y="69"/>
                      <a:pt x="68" y="69"/>
                      <a:pt x="68" y="69"/>
                    </a:cubicBezTo>
                    <a:cubicBezTo>
                      <a:pt x="68" y="70"/>
                      <a:pt x="68" y="70"/>
                      <a:pt x="68" y="70"/>
                    </a:cubicBezTo>
                    <a:cubicBezTo>
                      <a:pt x="67" y="70"/>
                      <a:pt x="67" y="70"/>
                      <a:pt x="67" y="70"/>
                    </a:cubicBezTo>
                    <a:cubicBezTo>
                      <a:pt x="67" y="70"/>
                      <a:pt x="67" y="70"/>
                      <a:pt x="67" y="70"/>
                    </a:cubicBezTo>
                    <a:cubicBezTo>
                      <a:pt x="68" y="70"/>
                      <a:pt x="68" y="70"/>
                      <a:pt x="68" y="70"/>
                    </a:cubicBezTo>
                    <a:cubicBezTo>
                      <a:pt x="68" y="70"/>
                      <a:pt x="68" y="70"/>
                      <a:pt x="68" y="70"/>
                    </a:cubicBezTo>
                    <a:cubicBezTo>
                      <a:pt x="68" y="70"/>
                      <a:pt x="68" y="70"/>
                      <a:pt x="68" y="70"/>
                    </a:cubicBezTo>
                    <a:cubicBezTo>
                      <a:pt x="69" y="70"/>
                      <a:pt x="69" y="70"/>
                      <a:pt x="69" y="70"/>
                    </a:cubicBezTo>
                    <a:cubicBezTo>
                      <a:pt x="69" y="70"/>
                      <a:pt x="69" y="70"/>
                      <a:pt x="69" y="70"/>
                    </a:cubicBezTo>
                    <a:cubicBezTo>
                      <a:pt x="69" y="70"/>
                      <a:pt x="69" y="70"/>
                      <a:pt x="69" y="70"/>
                    </a:cubicBezTo>
                    <a:cubicBezTo>
                      <a:pt x="69" y="70"/>
                      <a:pt x="69" y="70"/>
                      <a:pt x="69" y="70"/>
                    </a:cubicBezTo>
                    <a:cubicBezTo>
                      <a:pt x="70" y="70"/>
                      <a:pt x="70" y="70"/>
                      <a:pt x="70" y="70"/>
                    </a:cubicBezTo>
                    <a:cubicBezTo>
                      <a:pt x="70" y="70"/>
                      <a:pt x="70" y="70"/>
                      <a:pt x="70" y="70"/>
                    </a:cubicBezTo>
                    <a:cubicBezTo>
                      <a:pt x="71" y="70"/>
                      <a:pt x="71" y="70"/>
                      <a:pt x="71" y="70"/>
                    </a:cubicBezTo>
                    <a:cubicBezTo>
                      <a:pt x="71" y="70"/>
                      <a:pt x="71" y="70"/>
                      <a:pt x="71" y="70"/>
                    </a:cubicBezTo>
                    <a:cubicBezTo>
                      <a:pt x="71" y="70"/>
                      <a:pt x="71" y="70"/>
                      <a:pt x="71" y="70"/>
                    </a:cubicBezTo>
                    <a:cubicBezTo>
                      <a:pt x="71" y="70"/>
                      <a:pt x="71" y="70"/>
                      <a:pt x="71" y="70"/>
                    </a:cubicBezTo>
                    <a:cubicBezTo>
                      <a:pt x="71" y="70"/>
                      <a:pt x="71" y="70"/>
                      <a:pt x="71" y="70"/>
                    </a:cubicBezTo>
                    <a:cubicBezTo>
                      <a:pt x="72" y="70"/>
                      <a:pt x="72" y="70"/>
                      <a:pt x="72" y="70"/>
                    </a:cubicBezTo>
                    <a:cubicBezTo>
                      <a:pt x="72" y="70"/>
                      <a:pt x="72" y="70"/>
                      <a:pt x="72" y="70"/>
                    </a:cubicBezTo>
                    <a:cubicBezTo>
                      <a:pt x="72" y="70"/>
                      <a:pt x="72" y="70"/>
                      <a:pt x="72" y="70"/>
                    </a:cubicBezTo>
                    <a:cubicBezTo>
                      <a:pt x="72" y="70"/>
                      <a:pt x="72" y="70"/>
                      <a:pt x="72" y="70"/>
                    </a:cubicBezTo>
                    <a:cubicBezTo>
                      <a:pt x="72" y="70"/>
                      <a:pt x="72" y="70"/>
                      <a:pt x="72" y="70"/>
                    </a:cubicBezTo>
                    <a:cubicBezTo>
                      <a:pt x="73" y="70"/>
                      <a:pt x="73" y="70"/>
                      <a:pt x="73" y="70"/>
                    </a:cubicBezTo>
                    <a:cubicBezTo>
                      <a:pt x="73" y="71"/>
                      <a:pt x="73" y="71"/>
                      <a:pt x="73" y="71"/>
                    </a:cubicBezTo>
                    <a:cubicBezTo>
                      <a:pt x="73" y="71"/>
                      <a:pt x="73" y="71"/>
                      <a:pt x="73" y="71"/>
                    </a:cubicBezTo>
                    <a:cubicBezTo>
                      <a:pt x="73" y="71"/>
                      <a:pt x="73" y="71"/>
                      <a:pt x="73" y="71"/>
                    </a:cubicBezTo>
                    <a:cubicBezTo>
                      <a:pt x="74" y="71"/>
                      <a:pt x="74" y="71"/>
                      <a:pt x="74" y="71"/>
                    </a:cubicBezTo>
                    <a:cubicBezTo>
                      <a:pt x="74" y="70"/>
                      <a:pt x="74" y="70"/>
                      <a:pt x="74" y="70"/>
                    </a:cubicBezTo>
                    <a:cubicBezTo>
                      <a:pt x="74" y="70"/>
                      <a:pt x="74" y="70"/>
                      <a:pt x="74" y="70"/>
                    </a:cubicBezTo>
                    <a:cubicBezTo>
                      <a:pt x="74" y="70"/>
                      <a:pt x="74" y="70"/>
                      <a:pt x="74" y="70"/>
                    </a:cubicBezTo>
                    <a:cubicBezTo>
                      <a:pt x="75" y="70"/>
                      <a:pt x="75" y="70"/>
                      <a:pt x="75" y="70"/>
                    </a:cubicBezTo>
                    <a:cubicBezTo>
                      <a:pt x="75" y="70"/>
                      <a:pt x="75" y="70"/>
                      <a:pt x="75" y="70"/>
                    </a:cubicBezTo>
                    <a:cubicBezTo>
                      <a:pt x="76" y="69"/>
                      <a:pt x="76" y="69"/>
                      <a:pt x="76" y="69"/>
                    </a:cubicBezTo>
                    <a:cubicBezTo>
                      <a:pt x="76" y="69"/>
                      <a:pt x="76" y="69"/>
                      <a:pt x="76" y="69"/>
                    </a:cubicBezTo>
                    <a:cubicBezTo>
                      <a:pt x="76" y="69"/>
                      <a:pt x="76" y="69"/>
                      <a:pt x="76" y="69"/>
                    </a:cubicBezTo>
                    <a:cubicBezTo>
                      <a:pt x="77" y="69"/>
                      <a:pt x="77" y="69"/>
                      <a:pt x="77" y="69"/>
                    </a:cubicBezTo>
                    <a:cubicBezTo>
                      <a:pt x="77" y="69"/>
                      <a:pt x="77" y="69"/>
                      <a:pt x="77" y="69"/>
                    </a:cubicBezTo>
                    <a:cubicBezTo>
                      <a:pt x="77" y="69"/>
                      <a:pt x="77" y="69"/>
                      <a:pt x="77" y="69"/>
                    </a:cubicBezTo>
                    <a:cubicBezTo>
                      <a:pt x="78" y="69"/>
                      <a:pt x="78" y="69"/>
                      <a:pt x="78" y="69"/>
                    </a:cubicBezTo>
                    <a:cubicBezTo>
                      <a:pt x="79" y="69"/>
                      <a:pt x="79" y="69"/>
                      <a:pt x="79" y="69"/>
                    </a:cubicBezTo>
                    <a:cubicBezTo>
                      <a:pt x="79" y="69"/>
                      <a:pt x="79" y="69"/>
                      <a:pt x="79" y="69"/>
                    </a:cubicBezTo>
                    <a:cubicBezTo>
                      <a:pt x="79" y="69"/>
                      <a:pt x="79" y="69"/>
                      <a:pt x="79" y="69"/>
                    </a:cubicBezTo>
                    <a:cubicBezTo>
                      <a:pt x="79" y="69"/>
                      <a:pt x="79" y="69"/>
                      <a:pt x="79" y="69"/>
                    </a:cubicBezTo>
                    <a:cubicBezTo>
                      <a:pt x="79" y="69"/>
                      <a:pt x="79" y="69"/>
                      <a:pt x="79" y="69"/>
                    </a:cubicBezTo>
                    <a:cubicBezTo>
                      <a:pt x="80" y="68"/>
                      <a:pt x="80" y="68"/>
                      <a:pt x="80" y="68"/>
                    </a:cubicBezTo>
                    <a:cubicBezTo>
                      <a:pt x="80" y="68"/>
                      <a:pt x="80" y="68"/>
                      <a:pt x="80" y="68"/>
                    </a:cubicBezTo>
                    <a:cubicBezTo>
                      <a:pt x="80" y="68"/>
                      <a:pt x="80" y="68"/>
                      <a:pt x="80" y="68"/>
                    </a:cubicBezTo>
                    <a:cubicBezTo>
                      <a:pt x="80" y="68"/>
                      <a:pt x="80" y="68"/>
                      <a:pt x="80" y="68"/>
                    </a:cubicBezTo>
                    <a:cubicBezTo>
                      <a:pt x="80" y="68"/>
                      <a:pt x="80" y="68"/>
                      <a:pt x="80" y="68"/>
                    </a:cubicBezTo>
                    <a:cubicBezTo>
                      <a:pt x="80" y="68"/>
                      <a:pt x="80" y="68"/>
                      <a:pt x="80" y="68"/>
                    </a:cubicBezTo>
                    <a:cubicBezTo>
                      <a:pt x="80" y="68"/>
                      <a:pt x="80" y="68"/>
                      <a:pt x="80" y="68"/>
                    </a:cubicBezTo>
                    <a:cubicBezTo>
                      <a:pt x="80" y="68"/>
                      <a:pt x="80" y="68"/>
                      <a:pt x="80" y="68"/>
                    </a:cubicBezTo>
                    <a:cubicBezTo>
                      <a:pt x="81" y="68"/>
                      <a:pt x="81" y="68"/>
                      <a:pt x="81" y="68"/>
                    </a:cubicBezTo>
                    <a:cubicBezTo>
                      <a:pt x="81" y="68"/>
                      <a:pt x="81" y="68"/>
                      <a:pt x="81" y="68"/>
                    </a:cubicBezTo>
                    <a:cubicBezTo>
                      <a:pt x="81" y="68"/>
                      <a:pt x="81" y="68"/>
                      <a:pt x="81" y="68"/>
                    </a:cubicBezTo>
                    <a:cubicBezTo>
                      <a:pt x="81" y="68"/>
                      <a:pt x="81" y="68"/>
                      <a:pt x="81" y="68"/>
                    </a:cubicBezTo>
                    <a:cubicBezTo>
                      <a:pt x="81" y="68"/>
                      <a:pt x="81" y="68"/>
                      <a:pt x="81" y="68"/>
                    </a:cubicBezTo>
                    <a:cubicBezTo>
                      <a:pt x="81" y="69"/>
                      <a:pt x="81" y="69"/>
                      <a:pt x="81" y="69"/>
                    </a:cubicBezTo>
                    <a:cubicBezTo>
                      <a:pt x="80" y="69"/>
                      <a:pt x="80" y="69"/>
                      <a:pt x="80" y="69"/>
                    </a:cubicBezTo>
                    <a:cubicBezTo>
                      <a:pt x="80" y="69"/>
                      <a:pt x="80" y="69"/>
                      <a:pt x="80" y="69"/>
                    </a:cubicBezTo>
                    <a:cubicBezTo>
                      <a:pt x="80" y="69"/>
                      <a:pt x="80" y="69"/>
                      <a:pt x="80" y="69"/>
                    </a:cubicBezTo>
                    <a:cubicBezTo>
                      <a:pt x="80" y="69"/>
                      <a:pt x="80" y="69"/>
                      <a:pt x="80" y="69"/>
                    </a:cubicBezTo>
                    <a:cubicBezTo>
                      <a:pt x="81" y="70"/>
                      <a:pt x="81" y="70"/>
                      <a:pt x="81" y="70"/>
                    </a:cubicBezTo>
                    <a:cubicBezTo>
                      <a:pt x="81" y="69"/>
                      <a:pt x="81" y="69"/>
                      <a:pt x="81" y="69"/>
                    </a:cubicBezTo>
                    <a:cubicBezTo>
                      <a:pt x="81" y="69"/>
                      <a:pt x="81" y="69"/>
                      <a:pt x="81" y="69"/>
                    </a:cubicBezTo>
                    <a:cubicBezTo>
                      <a:pt x="82" y="70"/>
                      <a:pt x="82" y="70"/>
                      <a:pt x="82" y="70"/>
                    </a:cubicBezTo>
                    <a:cubicBezTo>
                      <a:pt x="82" y="70"/>
                      <a:pt x="82" y="70"/>
                      <a:pt x="82" y="70"/>
                    </a:cubicBezTo>
                    <a:cubicBezTo>
                      <a:pt x="82" y="70"/>
                      <a:pt x="82" y="70"/>
                      <a:pt x="82" y="70"/>
                    </a:cubicBezTo>
                    <a:cubicBezTo>
                      <a:pt x="82" y="70"/>
                      <a:pt x="82" y="70"/>
                      <a:pt x="82" y="70"/>
                    </a:cubicBezTo>
                    <a:cubicBezTo>
                      <a:pt x="82" y="70"/>
                      <a:pt x="82" y="70"/>
                      <a:pt x="82" y="70"/>
                    </a:cubicBezTo>
                    <a:cubicBezTo>
                      <a:pt x="82" y="70"/>
                      <a:pt x="82" y="70"/>
                      <a:pt x="82" y="70"/>
                    </a:cubicBezTo>
                    <a:cubicBezTo>
                      <a:pt x="82" y="70"/>
                      <a:pt x="82" y="70"/>
                      <a:pt x="82" y="70"/>
                    </a:cubicBezTo>
                    <a:cubicBezTo>
                      <a:pt x="82" y="70"/>
                      <a:pt x="82" y="70"/>
                      <a:pt x="82" y="70"/>
                    </a:cubicBezTo>
                    <a:cubicBezTo>
                      <a:pt x="82" y="70"/>
                      <a:pt x="82" y="70"/>
                      <a:pt x="82" y="70"/>
                    </a:cubicBezTo>
                    <a:cubicBezTo>
                      <a:pt x="81" y="71"/>
                      <a:pt x="81" y="71"/>
                      <a:pt x="81" y="71"/>
                    </a:cubicBezTo>
                    <a:cubicBezTo>
                      <a:pt x="81" y="71"/>
                      <a:pt x="81" y="71"/>
                      <a:pt x="81" y="71"/>
                    </a:cubicBezTo>
                    <a:cubicBezTo>
                      <a:pt x="82" y="71"/>
                      <a:pt x="82" y="71"/>
                      <a:pt x="82" y="71"/>
                    </a:cubicBezTo>
                    <a:cubicBezTo>
                      <a:pt x="82" y="71"/>
                      <a:pt x="82" y="71"/>
                      <a:pt x="82" y="71"/>
                    </a:cubicBezTo>
                    <a:cubicBezTo>
                      <a:pt x="82" y="71"/>
                      <a:pt x="82" y="71"/>
                      <a:pt x="82" y="71"/>
                    </a:cubicBezTo>
                    <a:cubicBezTo>
                      <a:pt x="83" y="71"/>
                      <a:pt x="83" y="71"/>
                      <a:pt x="83" y="71"/>
                    </a:cubicBezTo>
                    <a:cubicBezTo>
                      <a:pt x="83" y="71"/>
                      <a:pt x="83" y="71"/>
                      <a:pt x="83" y="71"/>
                    </a:cubicBezTo>
                    <a:cubicBezTo>
                      <a:pt x="83" y="71"/>
                      <a:pt x="83" y="71"/>
                      <a:pt x="83" y="71"/>
                    </a:cubicBezTo>
                    <a:cubicBezTo>
                      <a:pt x="83" y="71"/>
                      <a:pt x="83" y="71"/>
                      <a:pt x="83" y="71"/>
                    </a:cubicBezTo>
                    <a:cubicBezTo>
                      <a:pt x="83" y="71"/>
                      <a:pt x="83" y="71"/>
                      <a:pt x="83" y="71"/>
                    </a:cubicBezTo>
                    <a:cubicBezTo>
                      <a:pt x="83" y="72"/>
                      <a:pt x="83" y="72"/>
                      <a:pt x="83" y="72"/>
                    </a:cubicBezTo>
                    <a:cubicBezTo>
                      <a:pt x="84" y="71"/>
                      <a:pt x="84" y="71"/>
                      <a:pt x="84" y="71"/>
                    </a:cubicBezTo>
                    <a:cubicBezTo>
                      <a:pt x="84" y="71"/>
                      <a:pt x="84" y="71"/>
                      <a:pt x="84" y="71"/>
                    </a:cubicBezTo>
                    <a:cubicBezTo>
                      <a:pt x="84" y="72"/>
                      <a:pt x="84" y="72"/>
                      <a:pt x="84" y="72"/>
                    </a:cubicBezTo>
                    <a:cubicBezTo>
                      <a:pt x="84" y="72"/>
                      <a:pt x="84" y="72"/>
                      <a:pt x="84" y="72"/>
                    </a:cubicBezTo>
                    <a:cubicBezTo>
                      <a:pt x="85" y="72"/>
                      <a:pt x="85" y="72"/>
                      <a:pt x="85" y="72"/>
                    </a:cubicBezTo>
                    <a:cubicBezTo>
                      <a:pt x="85" y="72"/>
                      <a:pt x="85" y="72"/>
                      <a:pt x="85" y="72"/>
                    </a:cubicBezTo>
                    <a:cubicBezTo>
                      <a:pt x="85" y="72"/>
                      <a:pt x="85" y="72"/>
                      <a:pt x="85" y="72"/>
                    </a:cubicBezTo>
                    <a:cubicBezTo>
                      <a:pt x="85" y="72"/>
                      <a:pt x="85" y="72"/>
                      <a:pt x="85" y="72"/>
                    </a:cubicBezTo>
                    <a:cubicBezTo>
                      <a:pt x="85" y="72"/>
                      <a:pt x="85" y="72"/>
                      <a:pt x="85" y="72"/>
                    </a:cubicBezTo>
                    <a:cubicBezTo>
                      <a:pt x="85" y="72"/>
                      <a:pt x="85" y="72"/>
                      <a:pt x="85" y="72"/>
                    </a:cubicBezTo>
                    <a:cubicBezTo>
                      <a:pt x="85" y="72"/>
                      <a:pt x="85" y="72"/>
                      <a:pt x="85" y="72"/>
                    </a:cubicBezTo>
                    <a:cubicBezTo>
                      <a:pt x="86" y="72"/>
                      <a:pt x="86" y="72"/>
                      <a:pt x="86" y="72"/>
                    </a:cubicBezTo>
                    <a:cubicBezTo>
                      <a:pt x="86" y="72"/>
                      <a:pt x="86" y="72"/>
                      <a:pt x="86" y="72"/>
                    </a:cubicBezTo>
                    <a:cubicBezTo>
                      <a:pt x="86" y="72"/>
                      <a:pt x="86" y="72"/>
                      <a:pt x="86" y="72"/>
                    </a:cubicBezTo>
                    <a:cubicBezTo>
                      <a:pt x="86" y="72"/>
                      <a:pt x="86" y="72"/>
                      <a:pt x="86" y="72"/>
                    </a:cubicBezTo>
                    <a:cubicBezTo>
                      <a:pt x="86" y="72"/>
                      <a:pt x="86" y="72"/>
                      <a:pt x="86" y="72"/>
                    </a:cubicBezTo>
                    <a:cubicBezTo>
                      <a:pt x="86" y="72"/>
                      <a:pt x="86" y="72"/>
                      <a:pt x="86" y="72"/>
                    </a:cubicBezTo>
                    <a:cubicBezTo>
                      <a:pt x="87" y="72"/>
                      <a:pt x="87" y="72"/>
                      <a:pt x="87" y="72"/>
                    </a:cubicBezTo>
                    <a:cubicBezTo>
                      <a:pt x="87" y="72"/>
                      <a:pt x="87" y="72"/>
                      <a:pt x="87" y="72"/>
                    </a:cubicBezTo>
                    <a:cubicBezTo>
                      <a:pt x="87" y="72"/>
                      <a:pt x="87" y="72"/>
                      <a:pt x="87" y="72"/>
                    </a:cubicBezTo>
                    <a:cubicBezTo>
                      <a:pt x="87" y="72"/>
                      <a:pt x="87" y="72"/>
                      <a:pt x="87" y="72"/>
                    </a:cubicBezTo>
                    <a:cubicBezTo>
                      <a:pt x="87" y="72"/>
                      <a:pt x="87" y="72"/>
                      <a:pt x="87" y="72"/>
                    </a:cubicBezTo>
                    <a:cubicBezTo>
                      <a:pt x="87" y="72"/>
                      <a:pt x="87" y="72"/>
                      <a:pt x="87" y="72"/>
                    </a:cubicBezTo>
                    <a:cubicBezTo>
                      <a:pt x="88" y="72"/>
                      <a:pt x="88" y="72"/>
                      <a:pt x="88" y="72"/>
                    </a:cubicBezTo>
                    <a:close/>
                    <a:moveTo>
                      <a:pt x="127" y="86"/>
                    </a:moveTo>
                    <a:cubicBezTo>
                      <a:pt x="127" y="86"/>
                      <a:pt x="127" y="86"/>
                      <a:pt x="127" y="86"/>
                    </a:cubicBezTo>
                    <a:cubicBezTo>
                      <a:pt x="127" y="86"/>
                      <a:pt x="127" y="86"/>
                      <a:pt x="127" y="86"/>
                    </a:cubicBezTo>
                    <a:cubicBezTo>
                      <a:pt x="127" y="85"/>
                      <a:pt x="127" y="85"/>
                      <a:pt x="127" y="85"/>
                    </a:cubicBezTo>
                    <a:cubicBezTo>
                      <a:pt x="127" y="85"/>
                      <a:pt x="127" y="85"/>
                      <a:pt x="127" y="85"/>
                    </a:cubicBezTo>
                    <a:cubicBezTo>
                      <a:pt x="127" y="84"/>
                      <a:pt x="127" y="84"/>
                      <a:pt x="127" y="84"/>
                    </a:cubicBezTo>
                    <a:cubicBezTo>
                      <a:pt x="128" y="84"/>
                      <a:pt x="128" y="84"/>
                      <a:pt x="128" y="84"/>
                    </a:cubicBezTo>
                    <a:cubicBezTo>
                      <a:pt x="128" y="84"/>
                      <a:pt x="128" y="84"/>
                      <a:pt x="128" y="84"/>
                    </a:cubicBezTo>
                    <a:cubicBezTo>
                      <a:pt x="129" y="83"/>
                      <a:pt x="129" y="83"/>
                      <a:pt x="129" y="83"/>
                    </a:cubicBezTo>
                    <a:cubicBezTo>
                      <a:pt x="129" y="83"/>
                      <a:pt x="129" y="83"/>
                      <a:pt x="129" y="83"/>
                    </a:cubicBezTo>
                    <a:cubicBezTo>
                      <a:pt x="129" y="83"/>
                      <a:pt x="129" y="83"/>
                      <a:pt x="129" y="83"/>
                    </a:cubicBezTo>
                    <a:cubicBezTo>
                      <a:pt x="129" y="82"/>
                      <a:pt x="129" y="82"/>
                      <a:pt x="129" y="82"/>
                    </a:cubicBezTo>
                    <a:cubicBezTo>
                      <a:pt x="130" y="82"/>
                      <a:pt x="130" y="82"/>
                      <a:pt x="130" y="82"/>
                    </a:cubicBezTo>
                    <a:cubicBezTo>
                      <a:pt x="130" y="82"/>
                      <a:pt x="130" y="82"/>
                      <a:pt x="130" y="82"/>
                    </a:cubicBezTo>
                    <a:cubicBezTo>
                      <a:pt x="130" y="82"/>
                      <a:pt x="130" y="82"/>
                      <a:pt x="130" y="82"/>
                    </a:cubicBezTo>
                    <a:cubicBezTo>
                      <a:pt x="131" y="83"/>
                      <a:pt x="131" y="83"/>
                      <a:pt x="131" y="83"/>
                    </a:cubicBezTo>
                    <a:cubicBezTo>
                      <a:pt x="131" y="83"/>
                      <a:pt x="131" y="83"/>
                      <a:pt x="131" y="83"/>
                    </a:cubicBezTo>
                    <a:cubicBezTo>
                      <a:pt x="131" y="83"/>
                      <a:pt x="131" y="83"/>
                      <a:pt x="131" y="83"/>
                    </a:cubicBezTo>
                    <a:cubicBezTo>
                      <a:pt x="131" y="83"/>
                      <a:pt x="131" y="83"/>
                      <a:pt x="131" y="83"/>
                    </a:cubicBezTo>
                    <a:cubicBezTo>
                      <a:pt x="131" y="84"/>
                      <a:pt x="131" y="84"/>
                      <a:pt x="131" y="84"/>
                    </a:cubicBezTo>
                    <a:cubicBezTo>
                      <a:pt x="131" y="84"/>
                      <a:pt x="131" y="84"/>
                      <a:pt x="131" y="84"/>
                    </a:cubicBezTo>
                    <a:cubicBezTo>
                      <a:pt x="131" y="84"/>
                      <a:pt x="131" y="84"/>
                      <a:pt x="131" y="84"/>
                    </a:cubicBezTo>
                    <a:cubicBezTo>
                      <a:pt x="131" y="85"/>
                      <a:pt x="131" y="85"/>
                      <a:pt x="131" y="85"/>
                    </a:cubicBezTo>
                    <a:cubicBezTo>
                      <a:pt x="130" y="86"/>
                      <a:pt x="130" y="86"/>
                      <a:pt x="130" y="86"/>
                    </a:cubicBezTo>
                    <a:cubicBezTo>
                      <a:pt x="130" y="86"/>
                      <a:pt x="130" y="86"/>
                      <a:pt x="130" y="86"/>
                    </a:cubicBezTo>
                    <a:cubicBezTo>
                      <a:pt x="130" y="86"/>
                      <a:pt x="130" y="86"/>
                      <a:pt x="130" y="86"/>
                    </a:cubicBezTo>
                    <a:cubicBezTo>
                      <a:pt x="129" y="86"/>
                      <a:pt x="129" y="86"/>
                      <a:pt x="129" y="86"/>
                    </a:cubicBezTo>
                    <a:cubicBezTo>
                      <a:pt x="129" y="86"/>
                      <a:pt x="129" y="86"/>
                      <a:pt x="129" y="86"/>
                    </a:cubicBezTo>
                    <a:cubicBezTo>
                      <a:pt x="129" y="87"/>
                      <a:pt x="129" y="87"/>
                      <a:pt x="129" y="87"/>
                    </a:cubicBezTo>
                    <a:cubicBezTo>
                      <a:pt x="128" y="87"/>
                      <a:pt x="128" y="87"/>
                      <a:pt x="128" y="87"/>
                    </a:cubicBezTo>
                    <a:cubicBezTo>
                      <a:pt x="128" y="87"/>
                      <a:pt x="128" y="87"/>
                      <a:pt x="128" y="87"/>
                    </a:cubicBezTo>
                    <a:cubicBezTo>
                      <a:pt x="127" y="87"/>
                      <a:pt x="127" y="87"/>
                      <a:pt x="127" y="87"/>
                    </a:cubicBezTo>
                    <a:cubicBezTo>
                      <a:pt x="127" y="87"/>
                      <a:pt x="127" y="87"/>
                      <a:pt x="127" y="87"/>
                    </a:cubicBezTo>
                    <a:cubicBezTo>
                      <a:pt x="127" y="87"/>
                      <a:pt x="127" y="87"/>
                      <a:pt x="127" y="87"/>
                    </a:cubicBezTo>
                    <a:cubicBezTo>
                      <a:pt x="127" y="86"/>
                      <a:pt x="127" y="86"/>
                      <a:pt x="127" y="86"/>
                    </a:cubicBezTo>
                    <a:close/>
                    <a:moveTo>
                      <a:pt x="90" y="70"/>
                    </a:moveTo>
                    <a:cubicBezTo>
                      <a:pt x="90" y="70"/>
                      <a:pt x="90" y="70"/>
                      <a:pt x="90" y="70"/>
                    </a:cubicBezTo>
                    <a:cubicBezTo>
                      <a:pt x="90" y="70"/>
                      <a:pt x="90" y="70"/>
                      <a:pt x="90" y="70"/>
                    </a:cubicBezTo>
                    <a:cubicBezTo>
                      <a:pt x="90" y="70"/>
                      <a:pt x="90" y="70"/>
                      <a:pt x="90" y="70"/>
                    </a:cubicBezTo>
                    <a:cubicBezTo>
                      <a:pt x="90" y="70"/>
                      <a:pt x="90" y="70"/>
                      <a:pt x="90" y="70"/>
                    </a:cubicBezTo>
                    <a:cubicBezTo>
                      <a:pt x="90" y="69"/>
                      <a:pt x="90" y="69"/>
                      <a:pt x="90" y="69"/>
                    </a:cubicBezTo>
                    <a:cubicBezTo>
                      <a:pt x="90" y="69"/>
                      <a:pt x="90" y="69"/>
                      <a:pt x="90" y="69"/>
                    </a:cubicBezTo>
                    <a:cubicBezTo>
                      <a:pt x="90" y="70"/>
                      <a:pt x="90" y="70"/>
                      <a:pt x="90" y="70"/>
                    </a:cubicBezTo>
                    <a:cubicBezTo>
                      <a:pt x="90" y="70"/>
                      <a:pt x="90" y="70"/>
                      <a:pt x="90" y="70"/>
                    </a:cubicBezTo>
                    <a:cubicBezTo>
                      <a:pt x="90" y="70"/>
                      <a:pt x="90" y="70"/>
                      <a:pt x="90" y="70"/>
                    </a:cubicBezTo>
                    <a:cubicBezTo>
                      <a:pt x="90" y="70"/>
                      <a:pt x="90" y="70"/>
                      <a:pt x="90" y="70"/>
                    </a:cubicBezTo>
                    <a:cubicBezTo>
                      <a:pt x="90" y="70"/>
                      <a:pt x="90" y="70"/>
                      <a:pt x="90" y="70"/>
                    </a:cubicBezTo>
                    <a:cubicBezTo>
                      <a:pt x="90" y="70"/>
                      <a:pt x="90" y="70"/>
                      <a:pt x="90" y="70"/>
                    </a:cubicBezTo>
                    <a:cubicBezTo>
                      <a:pt x="90" y="70"/>
                      <a:pt x="90" y="70"/>
                      <a:pt x="90" y="70"/>
                    </a:cubicBezTo>
                    <a:close/>
                    <a:moveTo>
                      <a:pt x="86" y="74"/>
                    </a:moveTo>
                    <a:cubicBezTo>
                      <a:pt x="86" y="73"/>
                      <a:pt x="86" y="73"/>
                      <a:pt x="86" y="73"/>
                    </a:cubicBezTo>
                    <a:cubicBezTo>
                      <a:pt x="86" y="73"/>
                      <a:pt x="86" y="73"/>
                      <a:pt x="86" y="73"/>
                    </a:cubicBezTo>
                    <a:cubicBezTo>
                      <a:pt x="86" y="73"/>
                      <a:pt x="86" y="73"/>
                      <a:pt x="86" y="73"/>
                    </a:cubicBezTo>
                    <a:cubicBezTo>
                      <a:pt x="87" y="73"/>
                      <a:pt x="87" y="73"/>
                      <a:pt x="87" y="73"/>
                    </a:cubicBezTo>
                    <a:cubicBezTo>
                      <a:pt x="86" y="73"/>
                      <a:pt x="86" y="73"/>
                      <a:pt x="86" y="73"/>
                    </a:cubicBezTo>
                    <a:cubicBezTo>
                      <a:pt x="86" y="73"/>
                      <a:pt x="86" y="73"/>
                      <a:pt x="86" y="73"/>
                    </a:cubicBezTo>
                    <a:cubicBezTo>
                      <a:pt x="86" y="73"/>
                      <a:pt x="86" y="73"/>
                      <a:pt x="86" y="73"/>
                    </a:cubicBezTo>
                    <a:cubicBezTo>
                      <a:pt x="86" y="73"/>
                      <a:pt x="86" y="73"/>
                      <a:pt x="86" y="73"/>
                    </a:cubicBezTo>
                    <a:cubicBezTo>
                      <a:pt x="86" y="73"/>
                      <a:pt x="86" y="73"/>
                      <a:pt x="86" y="73"/>
                    </a:cubicBezTo>
                    <a:cubicBezTo>
                      <a:pt x="86" y="74"/>
                      <a:pt x="86" y="74"/>
                      <a:pt x="86" y="74"/>
                    </a:cubicBezTo>
                    <a:cubicBezTo>
                      <a:pt x="86" y="74"/>
                      <a:pt x="86" y="74"/>
                      <a:pt x="86" y="74"/>
                    </a:cubicBezTo>
                    <a:close/>
                    <a:moveTo>
                      <a:pt x="90" y="73"/>
                    </a:moveTo>
                    <a:cubicBezTo>
                      <a:pt x="90" y="73"/>
                      <a:pt x="90" y="73"/>
                      <a:pt x="90" y="73"/>
                    </a:cubicBezTo>
                    <a:cubicBezTo>
                      <a:pt x="90" y="73"/>
                      <a:pt x="90" y="73"/>
                      <a:pt x="90" y="73"/>
                    </a:cubicBezTo>
                    <a:cubicBezTo>
                      <a:pt x="90" y="74"/>
                      <a:pt x="90" y="74"/>
                      <a:pt x="90" y="74"/>
                    </a:cubicBezTo>
                    <a:cubicBezTo>
                      <a:pt x="89" y="73"/>
                      <a:pt x="89" y="73"/>
                      <a:pt x="89" y="73"/>
                    </a:cubicBezTo>
                    <a:cubicBezTo>
                      <a:pt x="89" y="73"/>
                      <a:pt x="89" y="73"/>
                      <a:pt x="89" y="73"/>
                    </a:cubicBezTo>
                    <a:cubicBezTo>
                      <a:pt x="90" y="72"/>
                      <a:pt x="90" y="72"/>
                      <a:pt x="90" y="72"/>
                    </a:cubicBezTo>
                    <a:cubicBezTo>
                      <a:pt x="90" y="72"/>
                      <a:pt x="90" y="72"/>
                      <a:pt x="90" y="72"/>
                    </a:cubicBezTo>
                    <a:cubicBezTo>
                      <a:pt x="90" y="72"/>
                      <a:pt x="90" y="72"/>
                      <a:pt x="90" y="72"/>
                    </a:cubicBezTo>
                    <a:cubicBezTo>
                      <a:pt x="90" y="72"/>
                      <a:pt x="90" y="72"/>
                      <a:pt x="90" y="72"/>
                    </a:cubicBezTo>
                    <a:cubicBezTo>
                      <a:pt x="90" y="72"/>
                      <a:pt x="90" y="72"/>
                      <a:pt x="90" y="72"/>
                    </a:cubicBezTo>
                    <a:cubicBezTo>
                      <a:pt x="90" y="72"/>
                      <a:pt x="90" y="72"/>
                      <a:pt x="90" y="72"/>
                    </a:cubicBezTo>
                    <a:cubicBezTo>
                      <a:pt x="90" y="73"/>
                      <a:pt x="90" y="73"/>
                      <a:pt x="90" y="73"/>
                    </a:cubicBezTo>
                    <a:close/>
                    <a:moveTo>
                      <a:pt x="91" y="72"/>
                    </a:moveTo>
                    <a:cubicBezTo>
                      <a:pt x="91" y="72"/>
                      <a:pt x="91" y="72"/>
                      <a:pt x="91" y="72"/>
                    </a:cubicBezTo>
                    <a:cubicBezTo>
                      <a:pt x="91" y="72"/>
                      <a:pt x="91" y="72"/>
                      <a:pt x="91" y="72"/>
                    </a:cubicBezTo>
                    <a:cubicBezTo>
                      <a:pt x="91" y="71"/>
                      <a:pt x="91" y="71"/>
                      <a:pt x="91" y="71"/>
                    </a:cubicBezTo>
                    <a:cubicBezTo>
                      <a:pt x="91" y="71"/>
                      <a:pt x="91" y="71"/>
                      <a:pt x="91" y="71"/>
                    </a:cubicBezTo>
                    <a:cubicBezTo>
                      <a:pt x="91" y="72"/>
                      <a:pt x="91" y="72"/>
                      <a:pt x="91" y="72"/>
                    </a:cubicBezTo>
                    <a:cubicBezTo>
                      <a:pt x="91" y="72"/>
                      <a:pt x="91" y="72"/>
                      <a:pt x="91" y="72"/>
                    </a:cubicBezTo>
                    <a:cubicBezTo>
                      <a:pt x="91" y="72"/>
                      <a:pt x="91" y="72"/>
                      <a:pt x="91" y="72"/>
                    </a:cubicBezTo>
                    <a:cubicBezTo>
                      <a:pt x="91" y="72"/>
                      <a:pt x="91" y="72"/>
                      <a:pt x="91" y="72"/>
                    </a:cubicBezTo>
                    <a:close/>
                    <a:moveTo>
                      <a:pt x="98" y="72"/>
                    </a:moveTo>
                    <a:cubicBezTo>
                      <a:pt x="99" y="72"/>
                      <a:pt x="99" y="72"/>
                      <a:pt x="99" y="72"/>
                    </a:cubicBezTo>
                    <a:cubicBezTo>
                      <a:pt x="99" y="71"/>
                      <a:pt x="99" y="71"/>
                      <a:pt x="99" y="71"/>
                    </a:cubicBezTo>
                    <a:cubicBezTo>
                      <a:pt x="100" y="72"/>
                      <a:pt x="100" y="72"/>
                      <a:pt x="100" y="72"/>
                    </a:cubicBezTo>
                    <a:cubicBezTo>
                      <a:pt x="100" y="72"/>
                      <a:pt x="100" y="72"/>
                      <a:pt x="100" y="72"/>
                    </a:cubicBezTo>
                    <a:cubicBezTo>
                      <a:pt x="99" y="73"/>
                      <a:pt x="99" y="73"/>
                      <a:pt x="99" y="73"/>
                    </a:cubicBezTo>
                    <a:cubicBezTo>
                      <a:pt x="99" y="73"/>
                      <a:pt x="99" y="73"/>
                      <a:pt x="99" y="73"/>
                    </a:cubicBezTo>
                    <a:cubicBezTo>
                      <a:pt x="99" y="72"/>
                      <a:pt x="99" y="72"/>
                      <a:pt x="99" y="72"/>
                    </a:cubicBezTo>
                    <a:cubicBezTo>
                      <a:pt x="99" y="72"/>
                      <a:pt x="99" y="72"/>
                      <a:pt x="99" y="72"/>
                    </a:cubicBezTo>
                    <a:cubicBezTo>
                      <a:pt x="99" y="72"/>
                      <a:pt x="99" y="72"/>
                      <a:pt x="99" y="72"/>
                    </a:cubicBezTo>
                    <a:cubicBezTo>
                      <a:pt x="99" y="72"/>
                      <a:pt x="99" y="72"/>
                      <a:pt x="99" y="72"/>
                    </a:cubicBezTo>
                    <a:cubicBezTo>
                      <a:pt x="99" y="72"/>
                      <a:pt x="98" y="72"/>
                      <a:pt x="98" y="72"/>
                    </a:cubicBezTo>
                    <a:close/>
                    <a:moveTo>
                      <a:pt x="98" y="72"/>
                    </a:moveTo>
                    <a:cubicBezTo>
                      <a:pt x="98" y="72"/>
                      <a:pt x="98" y="72"/>
                      <a:pt x="98" y="72"/>
                    </a:cubicBezTo>
                    <a:cubicBezTo>
                      <a:pt x="99" y="72"/>
                      <a:pt x="99" y="72"/>
                      <a:pt x="99" y="72"/>
                    </a:cubicBezTo>
                    <a:cubicBezTo>
                      <a:pt x="98" y="71"/>
                      <a:pt x="98" y="71"/>
                      <a:pt x="98" y="71"/>
                    </a:cubicBezTo>
                    <a:cubicBezTo>
                      <a:pt x="98" y="71"/>
                      <a:pt x="98" y="71"/>
                      <a:pt x="98" y="71"/>
                    </a:cubicBezTo>
                    <a:cubicBezTo>
                      <a:pt x="98" y="72"/>
                      <a:pt x="98" y="72"/>
                      <a:pt x="98" y="72"/>
                    </a:cubicBezTo>
                    <a:close/>
                    <a:moveTo>
                      <a:pt x="98" y="76"/>
                    </a:moveTo>
                    <a:cubicBezTo>
                      <a:pt x="98" y="75"/>
                      <a:pt x="98" y="75"/>
                      <a:pt x="98" y="75"/>
                    </a:cubicBezTo>
                    <a:cubicBezTo>
                      <a:pt x="99" y="75"/>
                      <a:pt x="99" y="75"/>
                      <a:pt x="99" y="75"/>
                    </a:cubicBezTo>
                    <a:cubicBezTo>
                      <a:pt x="99" y="75"/>
                      <a:pt x="99" y="75"/>
                      <a:pt x="99" y="75"/>
                    </a:cubicBezTo>
                    <a:cubicBezTo>
                      <a:pt x="98" y="75"/>
                      <a:pt x="98" y="75"/>
                      <a:pt x="98" y="75"/>
                    </a:cubicBezTo>
                    <a:cubicBezTo>
                      <a:pt x="98" y="75"/>
                      <a:pt x="98" y="75"/>
                      <a:pt x="98" y="75"/>
                    </a:cubicBezTo>
                    <a:cubicBezTo>
                      <a:pt x="98" y="74"/>
                      <a:pt x="98" y="74"/>
                      <a:pt x="98" y="74"/>
                    </a:cubicBezTo>
                    <a:cubicBezTo>
                      <a:pt x="98" y="73"/>
                      <a:pt x="98" y="73"/>
                      <a:pt x="98" y="73"/>
                    </a:cubicBezTo>
                    <a:cubicBezTo>
                      <a:pt x="98" y="74"/>
                      <a:pt x="98" y="74"/>
                      <a:pt x="98" y="74"/>
                    </a:cubicBezTo>
                    <a:cubicBezTo>
                      <a:pt x="98" y="74"/>
                      <a:pt x="98" y="74"/>
                      <a:pt x="98" y="74"/>
                    </a:cubicBezTo>
                    <a:cubicBezTo>
                      <a:pt x="98" y="74"/>
                      <a:pt x="98" y="74"/>
                      <a:pt x="98" y="74"/>
                    </a:cubicBezTo>
                    <a:cubicBezTo>
                      <a:pt x="98" y="73"/>
                      <a:pt x="98" y="73"/>
                      <a:pt x="98" y="73"/>
                    </a:cubicBezTo>
                    <a:cubicBezTo>
                      <a:pt x="98" y="71"/>
                      <a:pt x="98" y="71"/>
                      <a:pt x="98" y="71"/>
                    </a:cubicBezTo>
                    <a:cubicBezTo>
                      <a:pt x="97" y="71"/>
                      <a:pt x="97" y="71"/>
                      <a:pt x="97" y="71"/>
                    </a:cubicBezTo>
                    <a:cubicBezTo>
                      <a:pt x="97" y="71"/>
                      <a:pt x="97" y="71"/>
                      <a:pt x="97" y="71"/>
                    </a:cubicBezTo>
                    <a:cubicBezTo>
                      <a:pt x="97" y="71"/>
                      <a:pt x="97" y="71"/>
                      <a:pt x="97" y="71"/>
                    </a:cubicBezTo>
                    <a:cubicBezTo>
                      <a:pt x="97" y="71"/>
                      <a:pt x="97" y="71"/>
                      <a:pt x="97" y="71"/>
                    </a:cubicBezTo>
                    <a:cubicBezTo>
                      <a:pt x="97" y="70"/>
                      <a:pt x="97" y="70"/>
                      <a:pt x="97" y="70"/>
                    </a:cubicBezTo>
                    <a:cubicBezTo>
                      <a:pt x="97" y="70"/>
                      <a:pt x="97" y="70"/>
                      <a:pt x="97" y="70"/>
                    </a:cubicBezTo>
                    <a:cubicBezTo>
                      <a:pt x="97" y="70"/>
                      <a:pt x="97" y="70"/>
                      <a:pt x="97" y="70"/>
                    </a:cubicBezTo>
                    <a:cubicBezTo>
                      <a:pt x="97" y="69"/>
                      <a:pt x="97" y="69"/>
                      <a:pt x="97" y="69"/>
                    </a:cubicBezTo>
                    <a:cubicBezTo>
                      <a:pt x="97" y="69"/>
                      <a:pt x="97" y="69"/>
                      <a:pt x="97" y="69"/>
                    </a:cubicBezTo>
                    <a:cubicBezTo>
                      <a:pt x="96" y="69"/>
                      <a:pt x="96" y="69"/>
                      <a:pt x="96" y="69"/>
                    </a:cubicBezTo>
                    <a:cubicBezTo>
                      <a:pt x="96" y="70"/>
                      <a:pt x="96" y="70"/>
                      <a:pt x="96" y="70"/>
                    </a:cubicBezTo>
                    <a:cubicBezTo>
                      <a:pt x="95" y="70"/>
                      <a:pt x="95" y="70"/>
                      <a:pt x="95" y="70"/>
                    </a:cubicBezTo>
                    <a:cubicBezTo>
                      <a:pt x="95" y="71"/>
                      <a:pt x="95" y="71"/>
                      <a:pt x="95" y="71"/>
                    </a:cubicBezTo>
                    <a:cubicBezTo>
                      <a:pt x="95" y="71"/>
                      <a:pt x="95" y="71"/>
                      <a:pt x="95" y="71"/>
                    </a:cubicBezTo>
                    <a:cubicBezTo>
                      <a:pt x="95" y="70"/>
                      <a:pt x="95" y="70"/>
                      <a:pt x="95" y="70"/>
                    </a:cubicBezTo>
                    <a:cubicBezTo>
                      <a:pt x="95" y="70"/>
                      <a:pt x="95" y="70"/>
                      <a:pt x="95" y="70"/>
                    </a:cubicBezTo>
                    <a:cubicBezTo>
                      <a:pt x="95" y="71"/>
                      <a:pt x="95" y="71"/>
                      <a:pt x="95" y="71"/>
                    </a:cubicBezTo>
                    <a:cubicBezTo>
                      <a:pt x="94" y="71"/>
                      <a:pt x="94" y="71"/>
                      <a:pt x="94" y="71"/>
                    </a:cubicBezTo>
                    <a:cubicBezTo>
                      <a:pt x="95" y="71"/>
                      <a:pt x="95" y="71"/>
                      <a:pt x="95" y="71"/>
                    </a:cubicBezTo>
                    <a:cubicBezTo>
                      <a:pt x="94" y="72"/>
                      <a:pt x="94" y="72"/>
                      <a:pt x="94" y="72"/>
                    </a:cubicBezTo>
                    <a:cubicBezTo>
                      <a:pt x="94" y="72"/>
                      <a:pt x="94" y="72"/>
                      <a:pt x="94" y="72"/>
                    </a:cubicBezTo>
                    <a:cubicBezTo>
                      <a:pt x="94" y="72"/>
                      <a:pt x="94" y="72"/>
                      <a:pt x="94" y="72"/>
                    </a:cubicBezTo>
                    <a:cubicBezTo>
                      <a:pt x="93" y="72"/>
                      <a:pt x="93" y="72"/>
                      <a:pt x="93" y="72"/>
                    </a:cubicBezTo>
                    <a:cubicBezTo>
                      <a:pt x="93" y="72"/>
                      <a:pt x="93" y="72"/>
                      <a:pt x="93" y="72"/>
                    </a:cubicBezTo>
                    <a:cubicBezTo>
                      <a:pt x="93" y="72"/>
                      <a:pt x="93" y="72"/>
                      <a:pt x="93" y="72"/>
                    </a:cubicBezTo>
                    <a:cubicBezTo>
                      <a:pt x="92" y="73"/>
                      <a:pt x="92" y="73"/>
                      <a:pt x="92" y="73"/>
                    </a:cubicBezTo>
                    <a:cubicBezTo>
                      <a:pt x="92" y="73"/>
                      <a:pt x="92" y="73"/>
                      <a:pt x="92" y="73"/>
                    </a:cubicBezTo>
                    <a:cubicBezTo>
                      <a:pt x="92" y="74"/>
                      <a:pt x="92" y="74"/>
                      <a:pt x="92" y="74"/>
                    </a:cubicBezTo>
                    <a:cubicBezTo>
                      <a:pt x="93" y="73"/>
                      <a:pt x="93" y="73"/>
                      <a:pt x="93" y="73"/>
                    </a:cubicBezTo>
                    <a:cubicBezTo>
                      <a:pt x="92" y="73"/>
                      <a:pt x="92" y="73"/>
                      <a:pt x="92" y="73"/>
                    </a:cubicBezTo>
                    <a:cubicBezTo>
                      <a:pt x="93" y="73"/>
                      <a:pt x="93" y="73"/>
                      <a:pt x="93" y="73"/>
                    </a:cubicBezTo>
                    <a:cubicBezTo>
                      <a:pt x="93" y="73"/>
                      <a:pt x="93" y="73"/>
                      <a:pt x="93" y="73"/>
                    </a:cubicBezTo>
                    <a:cubicBezTo>
                      <a:pt x="93" y="74"/>
                      <a:pt x="93" y="74"/>
                      <a:pt x="93" y="74"/>
                    </a:cubicBezTo>
                    <a:cubicBezTo>
                      <a:pt x="93" y="74"/>
                      <a:pt x="93" y="74"/>
                      <a:pt x="93" y="74"/>
                    </a:cubicBezTo>
                    <a:cubicBezTo>
                      <a:pt x="94" y="74"/>
                      <a:pt x="94" y="74"/>
                      <a:pt x="94" y="74"/>
                    </a:cubicBezTo>
                    <a:cubicBezTo>
                      <a:pt x="94" y="74"/>
                      <a:pt x="94" y="74"/>
                      <a:pt x="94" y="74"/>
                    </a:cubicBezTo>
                    <a:cubicBezTo>
                      <a:pt x="94" y="74"/>
                      <a:pt x="94" y="74"/>
                      <a:pt x="94" y="74"/>
                    </a:cubicBezTo>
                    <a:cubicBezTo>
                      <a:pt x="94" y="75"/>
                      <a:pt x="94" y="75"/>
                      <a:pt x="94" y="75"/>
                    </a:cubicBezTo>
                    <a:cubicBezTo>
                      <a:pt x="94" y="75"/>
                      <a:pt x="94" y="75"/>
                      <a:pt x="94" y="75"/>
                    </a:cubicBezTo>
                    <a:cubicBezTo>
                      <a:pt x="95" y="75"/>
                      <a:pt x="95" y="75"/>
                      <a:pt x="95" y="75"/>
                    </a:cubicBezTo>
                    <a:cubicBezTo>
                      <a:pt x="95" y="76"/>
                      <a:pt x="95" y="76"/>
                      <a:pt x="95" y="76"/>
                    </a:cubicBezTo>
                    <a:cubicBezTo>
                      <a:pt x="95" y="75"/>
                      <a:pt x="95" y="75"/>
                      <a:pt x="95" y="75"/>
                    </a:cubicBezTo>
                    <a:cubicBezTo>
                      <a:pt x="95" y="76"/>
                      <a:pt x="95" y="76"/>
                      <a:pt x="95" y="76"/>
                    </a:cubicBezTo>
                    <a:cubicBezTo>
                      <a:pt x="96" y="76"/>
                      <a:pt x="96" y="76"/>
                      <a:pt x="96" y="76"/>
                    </a:cubicBezTo>
                    <a:cubicBezTo>
                      <a:pt x="96" y="76"/>
                      <a:pt x="96" y="76"/>
                      <a:pt x="96" y="76"/>
                    </a:cubicBezTo>
                    <a:cubicBezTo>
                      <a:pt x="96" y="76"/>
                      <a:pt x="96" y="76"/>
                      <a:pt x="96" y="76"/>
                    </a:cubicBezTo>
                    <a:cubicBezTo>
                      <a:pt x="97" y="76"/>
                      <a:pt x="97" y="76"/>
                      <a:pt x="97" y="76"/>
                    </a:cubicBezTo>
                    <a:cubicBezTo>
                      <a:pt x="97" y="76"/>
                      <a:pt x="97" y="76"/>
                      <a:pt x="97" y="76"/>
                    </a:cubicBezTo>
                    <a:cubicBezTo>
                      <a:pt x="98" y="75"/>
                      <a:pt x="98" y="75"/>
                      <a:pt x="98" y="75"/>
                    </a:cubicBezTo>
                    <a:cubicBezTo>
                      <a:pt x="98" y="76"/>
                      <a:pt x="98" y="76"/>
                      <a:pt x="98" y="76"/>
                    </a:cubicBezTo>
                    <a:close/>
                    <a:moveTo>
                      <a:pt x="141" y="73"/>
                    </a:moveTo>
                    <a:cubicBezTo>
                      <a:pt x="141" y="72"/>
                      <a:pt x="141" y="72"/>
                      <a:pt x="141" y="72"/>
                    </a:cubicBezTo>
                    <a:cubicBezTo>
                      <a:pt x="140" y="72"/>
                      <a:pt x="140" y="72"/>
                      <a:pt x="140" y="72"/>
                    </a:cubicBezTo>
                    <a:cubicBezTo>
                      <a:pt x="141" y="72"/>
                      <a:pt x="141" y="72"/>
                      <a:pt x="141" y="72"/>
                    </a:cubicBezTo>
                    <a:cubicBezTo>
                      <a:pt x="141" y="72"/>
                      <a:pt x="141" y="72"/>
                      <a:pt x="141" y="72"/>
                    </a:cubicBezTo>
                    <a:cubicBezTo>
                      <a:pt x="141" y="72"/>
                      <a:pt x="141" y="72"/>
                      <a:pt x="141" y="72"/>
                    </a:cubicBezTo>
                    <a:cubicBezTo>
                      <a:pt x="141" y="72"/>
                      <a:pt x="141" y="72"/>
                      <a:pt x="141" y="72"/>
                    </a:cubicBezTo>
                    <a:cubicBezTo>
                      <a:pt x="142" y="72"/>
                      <a:pt x="142" y="72"/>
                      <a:pt x="142" y="72"/>
                    </a:cubicBezTo>
                    <a:cubicBezTo>
                      <a:pt x="142" y="72"/>
                      <a:pt x="142" y="72"/>
                      <a:pt x="142" y="72"/>
                    </a:cubicBezTo>
                    <a:cubicBezTo>
                      <a:pt x="142" y="72"/>
                      <a:pt x="142" y="72"/>
                      <a:pt x="142" y="72"/>
                    </a:cubicBezTo>
                    <a:cubicBezTo>
                      <a:pt x="141" y="73"/>
                      <a:pt x="141" y="73"/>
                      <a:pt x="141" y="73"/>
                    </a:cubicBezTo>
                    <a:cubicBezTo>
                      <a:pt x="141" y="72"/>
                      <a:pt x="141" y="72"/>
                      <a:pt x="141" y="72"/>
                    </a:cubicBezTo>
                    <a:cubicBezTo>
                      <a:pt x="141" y="73"/>
                      <a:pt x="141" y="73"/>
                      <a:pt x="141" y="73"/>
                    </a:cubicBezTo>
                    <a:cubicBezTo>
                      <a:pt x="141" y="73"/>
                      <a:pt x="141" y="73"/>
                      <a:pt x="141" y="73"/>
                    </a:cubicBezTo>
                    <a:cubicBezTo>
                      <a:pt x="141" y="73"/>
                      <a:pt x="141" y="73"/>
                      <a:pt x="141" y="73"/>
                    </a:cubicBezTo>
                    <a:close/>
                    <a:moveTo>
                      <a:pt x="140" y="109"/>
                    </a:moveTo>
                    <a:cubicBezTo>
                      <a:pt x="139" y="109"/>
                      <a:pt x="139" y="109"/>
                      <a:pt x="139" y="109"/>
                    </a:cubicBezTo>
                    <a:cubicBezTo>
                      <a:pt x="139" y="109"/>
                      <a:pt x="139" y="109"/>
                      <a:pt x="139" y="109"/>
                    </a:cubicBezTo>
                    <a:cubicBezTo>
                      <a:pt x="138" y="109"/>
                      <a:pt x="138" y="109"/>
                      <a:pt x="138" y="109"/>
                    </a:cubicBezTo>
                    <a:cubicBezTo>
                      <a:pt x="138" y="109"/>
                      <a:pt x="138" y="109"/>
                      <a:pt x="138" y="109"/>
                    </a:cubicBezTo>
                    <a:cubicBezTo>
                      <a:pt x="138" y="109"/>
                      <a:pt x="138" y="109"/>
                      <a:pt x="138" y="109"/>
                    </a:cubicBezTo>
                    <a:cubicBezTo>
                      <a:pt x="137" y="108"/>
                      <a:pt x="137" y="108"/>
                      <a:pt x="137" y="108"/>
                    </a:cubicBezTo>
                    <a:cubicBezTo>
                      <a:pt x="137" y="108"/>
                      <a:pt x="137" y="108"/>
                      <a:pt x="137" y="108"/>
                    </a:cubicBezTo>
                    <a:cubicBezTo>
                      <a:pt x="137" y="108"/>
                      <a:pt x="137" y="108"/>
                      <a:pt x="137" y="108"/>
                    </a:cubicBezTo>
                    <a:cubicBezTo>
                      <a:pt x="137" y="108"/>
                      <a:pt x="137" y="108"/>
                      <a:pt x="137" y="108"/>
                    </a:cubicBezTo>
                    <a:cubicBezTo>
                      <a:pt x="136" y="108"/>
                      <a:pt x="136" y="108"/>
                      <a:pt x="136" y="108"/>
                    </a:cubicBezTo>
                    <a:cubicBezTo>
                      <a:pt x="136" y="108"/>
                      <a:pt x="136" y="108"/>
                      <a:pt x="136" y="108"/>
                    </a:cubicBezTo>
                    <a:cubicBezTo>
                      <a:pt x="136" y="108"/>
                      <a:pt x="136" y="108"/>
                      <a:pt x="136" y="108"/>
                    </a:cubicBezTo>
                    <a:cubicBezTo>
                      <a:pt x="135" y="107"/>
                      <a:pt x="135" y="107"/>
                      <a:pt x="135" y="107"/>
                    </a:cubicBezTo>
                    <a:cubicBezTo>
                      <a:pt x="135" y="107"/>
                      <a:pt x="135" y="107"/>
                      <a:pt x="135" y="107"/>
                    </a:cubicBezTo>
                    <a:cubicBezTo>
                      <a:pt x="135" y="107"/>
                      <a:pt x="135" y="107"/>
                      <a:pt x="135" y="107"/>
                    </a:cubicBezTo>
                    <a:cubicBezTo>
                      <a:pt x="134" y="107"/>
                      <a:pt x="134" y="107"/>
                      <a:pt x="134" y="107"/>
                    </a:cubicBezTo>
                    <a:cubicBezTo>
                      <a:pt x="135" y="106"/>
                      <a:pt x="135" y="106"/>
                      <a:pt x="135" y="106"/>
                    </a:cubicBezTo>
                    <a:cubicBezTo>
                      <a:pt x="134" y="106"/>
                      <a:pt x="134" y="106"/>
                      <a:pt x="134" y="106"/>
                    </a:cubicBezTo>
                    <a:cubicBezTo>
                      <a:pt x="134" y="106"/>
                      <a:pt x="134" y="106"/>
                      <a:pt x="134" y="106"/>
                    </a:cubicBezTo>
                    <a:cubicBezTo>
                      <a:pt x="134" y="106"/>
                      <a:pt x="134" y="106"/>
                      <a:pt x="134" y="106"/>
                    </a:cubicBezTo>
                    <a:cubicBezTo>
                      <a:pt x="134" y="106"/>
                      <a:pt x="134" y="106"/>
                      <a:pt x="134" y="106"/>
                    </a:cubicBezTo>
                    <a:cubicBezTo>
                      <a:pt x="134" y="106"/>
                      <a:pt x="134" y="106"/>
                      <a:pt x="134" y="106"/>
                    </a:cubicBezTo>
                    <a:cubicBezTo>
                      <a:pt x="134" y="105"/>
                      <a:pt x="134" y="105"/>
                      <a:pt x="134" y="105"/>
                    </a:cubicBezTo>
                    <a:cubicBezTo>
                      <a:pt x="134" y="105"/>
                      <a:pt x="134" y="105"/>
                      <a:pt x="134" y="105"/>
                    </a:cubicBezTo>
                    <a:cubicBezTo>
                      <a:pt x="134" y="106"/>
                      <a:pt x="134" y="106"/>
                      <a:pt x="134" y="106"/>
                    </a:cubicBezTo>
                    <a:cubicBezTo>
                      <a:pt x="133" y="106"/>
                      <a:pt x="133" y="106"/>
                      <a:pt x="133" y="106"/>
                    </a:cubicBezTo>
                    <a:cubicBezTo>
                      <a:pt x="133" y="105"/>
                      <a:pt x="133" y="105"/>
                      <a:pt x="133" y="105"/>
                    </a:cubicBezTo>
                    <a:cubicBezTo>
                      <a:pt x="133" y="105"/>
                      <a:pt x="133" y="105"/>
                      <a:pt x="133" y="105"/>
                    </a:cubicBezTo>
                    <a:cubicBezTo>
                      <a:pt x="132" y="105"/>
                      <a:pt x="132" y="105"/>
                      <a:pt x="132" y="105"/>
                    </a:cubicBezTo>
                    <a:cubicBezTo>
                      <a:pt x="132" y="105"/>
                      <a:pt x="132" y="105"/>
                      <a:pt x="132" y="105"/>
                    </a:cubicBezTo>
                    <a:cubicBezTo>
                      <a:pt x="132" y="105"/>
                      <a:pt x="132" y="105"/>
                      <a:pt x="132" y="105"/>
                    </a:cubicBezTo>
                    <a:cubicBezTo>
                      <a:pt x="132" y="104"/>
                      <a:pt x="132" y="104"/>
                      <a:pt x="132" y="104"/>
                    </a:cubicBezTo>
                    <a:cubicBezTo>
                      <a:pt x="132" y="104"/>
                      <a:pt x="132" y="104"/>
                      <a:pt x="132" y="104"/>
                    </a:cubicBezTo>
                    <a:cubicBezTo>
                      <a:pt x="131" y="104"/>
                      <a:pt x="131" y="104"/>
                      <a:pt x="131" y="104"/>
                    </a:cubicBezTo>
                    <a:cubicBezTo>
                      <a:pt x="131" y="104"/>
                      <a:pt x="131" y="104"/>
                      <a:pt x="131" y="104"/>
                    </a:cubicBezTo>
                    <a:cubicBezTo>
                      <a:pt x="131" y="103"/>
                      <a:pt x="131" y="103"/>
                      <a:pt x="131" y="103"/>
                    </a:cubicBezTo>
                    <a:cubicBezTo>
                      <a:pt x="131" y="103"/>
                      <a:pt x="131" y="103"/>
                      <a:pt x="131" y="103"/>
                    </a:cubicBezTo>
                    <a:cubicBezTo>
                      <a:pt x="130" y="103"/>
                      <a:pt x="130" y="103"/>
                      <a:pt x="130" y="103"/>
                    </a:cubicBezTo>
                    <a:cubicBezTo>
                      <a:pt x="131" y="103"/>
                      <a:pt x="131" y="103"/>
                      <a:pt x="131" y="103"/>
                    </a:cubicBezTo>
                    <a:cubicBezTo>
                      <a:pt x="131" y="103"/>
                      <a:pt x="131" y="103"/>
                      <a:pt x="131" y="103"/>
                    </a:cubicBezTo>
                    <a:cubicBezTo>
                      <a:pt x="132" y="102"/>
                      <a:pt x="132" y="102"/>
                      <a:pt x="132" y="102"/>
                    </a:cubicBezTo>
                    <a:cubicBezTo>
                      <a:pt x="132" y="102"/>
                      <a:pt x="132" y="102"/>
                      <a:pt x="132" y="102"/>
                    </a:cubicBezTo>
                    <a:cubicBezTo>
                      <a:pt x="131" y="102"/>
                      <a:pt x="131" y="102"/>
                      <a:pt x="131" y="102"/>
                    </a:cubicBezTo>
                    <a:cubicBezTo>
                      <a:pt x="131" y="102"/>
                      <a:pt x="131" y="102"/>
                      <a:pt x="131" y="102"/>
                    </a:cubicBezTo>
                    <a:cubicBezTo>
                      <a:pt x="131" y="101"/>
                      <a:pt x="131" y="101"/>
                      <a:pt x="131" y="101"/>
                    </a:cubicBezTo>
                    <a:cubicBezTo>
                      <a:pt x="131" y="101"/>
                      <a:pt x="131" y="101"/>
                      <a:pt x="131" y="101"/>
                    </a:cubicBezTo>
                    <a:cubicBezTo>
                      <a:pt x="131" y="101"/>
                      <a:pt x="131" y="101"/>
                      <a:pt x="131" y="101"/>
                    </a:cubicBezTo>
                    <a:cubicBezTo>
                      <a:pt x="131" y="101"/>
                      <a:pt x="131" y="101"/>
                      <a:pt x="131" y="101"/>
                    </a:cubicBezTo>
                    <a:cubicBezTo>
                      <a:pt x="131" y="102"/>
                      <a:pt x="131" y="102"/>
                      <a:pt x="131" y="102"/>
                    </a:cubicBezTo>
                    <a:cubicBezTo>
                      <a:pt x="130" y="101"/>
                      <a:pt x="130" y="101"/>
                      <a:pt x="130" y="101"/>
                    </a:cubicBezTo>
                    <a:cubicBezTo>
                      <a:pt x="131" y="101"/>
                      <a:pt x="131" y="101"/>
                      <a:pt x="131" y="101"/>
                    </a:cubicBezTo>
                    <a:cubicBezTo>
                      <a:pt x="131" y="100"/>
                      <a:pt x="131" y="100"/>
                      <a:pt x="131" y="100"/>
                    </a:cubicBezTo>
                    <a:cubicBezTo>
                      <a:pt x="130" y="101"/>
                      <a:pt x="130" y="101"/>
                      <a:pt x="130" y="101"/>
                    </a:cubicBezTo>
                    <a:cubicBezTo>
                      <a:pt x="130" y="101"/>
                      <a:pt x="130" y="101"/>
                      <a:pt x="130" y="101"/>
                    </a:cubicBezTo>
                    <a:cubicBezTo>
                      <a:pt x="130" y="100"/>
                      <a:pt x="130" y="100"/>
                      <a:pt x="130" y="100"/>
                    </a:cubicBezTo>
                    <a:cubicBezTo>
                      <a:pt x="130" y="100"/>
                      <a:pt x="130" y="100"/>
                      <a:pt x="130" y="100"/>
                    </a:cubicBezTo>
                    <a:cubicBezTo>
                      <a:pt x="130" y="100"/>
                      <a:pt x="130" y="100"/>
                      <a:pt x="130" y="100"/>
                    </a:cubicBezTo>
                    <a:cubicBezTo>
                      <a:pt x="130" y="100"/>
                      <a:pt x="130" y="100"/>
                      <a:pt x="130" y="100"/>
                    </a:cubicBezTo>
                    <a:cubicBezTo>
                      <a:pt x="130" y="99"/>
                      <a:pt x="130" y="99"/>
                      <a:pt x="130" y="99"/>
                    </a:cubicBezTo>
                    <a:cubicBezTo>
                      <a:pt x="129" y="99"/>
                      <a:pt x="129" y="99"/>
                      <a:pt x="129" y="99"/>
                    </a:cubicBezTo>
                    <a:cubicBezTo>
                      <a:pt x="129" y="99"/>
                      <a:pt x="129" y="99"/>
                      <a:pt x="129" y="99"/>
                    </a:cubicBezTo>
                    <a:cubicBezTo>
                      <a:pt x="130" y="98"/>
                      <a:pt x="130" y="98"/>
                      <a:pt x="130" y="98"/>
                    </a:cubicBezTo>
                    <a:cubicBezTo>
                      <a:pt x="130" y="98"/>
                      <a:pt x="130" y="98"/>
                      <a:pt x="130" y="98"/>
                    </a:cubicBezTo>
                    <a:cubicBezTo>
                      <a:pt x="129" y="99"/>
                      <a:pt x="129" y="99"/>
                      <a:pt x="129" y="99"/>
                    </a:cubicBezTo>
                    <a:cubicBezTo>
                      <a:pt x="129" y="99"/>
                      <a:pt x="129" y="99"/>
                      <a:pt x="129" y="99"/>
                    </a:cubicBezTo>
                    <a:cubicBezTo>
                      <a:pt x="129" y="99"/>
                      <a:pt x="129" y="99"/>
                      <a:pt x="129" y="99"/>
                    </a:cubicBezTo>
                    <a:cubicBezTo>
                      <a:pt x="129" y="98"/>
                      <a:pt x="129" y="98"/>
                      <a:pt x="129" y="98"/>
                    </a:cubicBezTo>
                    <a:cubicBezTo>
                      <a:pt x="129" y="98"/>
                      <a:pt x="129" y="98"/>
                      <a:pt x="129" y="98"/>
                    </a:cubicBezTo>
                    <a:cubicBezTo>
                      <a:pt x="128" y="98"/>
                      <a:pt x="128" y="98"/>
                      <a:pt x="128" y="98"/>
                    </a:cubicBezTo>
                    <a:cubicBezTo>
                      <a:pt x="128" y="98"/>
                      <a:pt x="128" y="98"/>
                      <a:pt x="128" y="98"/>
                    </a:cubicBezTo>
                    <a:cubicBezTo>
                      <a:pt x="128" y="99"/>
                      <a:pt x="128" y="99"/>
                      <a:pt x="128" y="99"/>
                    </a:cubicBezTo>
                    <a:cubicBezTo>
                      <a:pt x="128" y="99"/>
                      <a:pt x="128" y="99"/>
                      <a:pt x="128" y="99"/>
                    </a:cubicBezTo>
                    <a:cubicBezTo>
                      <a:pt x="128" y="98"/>
                      <a:pt x="128" y="98"/>
                      <a:pt x="128" y="98"/>
                    </a:cubicBezTo>
                    <a:cubicBezTo>
                      <a:pt x="128" y="98"/>
                      <a:pt x="128" y="98"/>
                      <a:pt x="128" y="98"/>
                    </a:cubicBezTo>
                    <a:cubicBezTo>
                      <a:pt x="128" y="98"/>
                      <a:pt x="128" y="98"/>
                      <a:pt x="128" y="98"/>
                    </a:cubicBezTo>
                    <a:cubicBezTo>
                      <a:pt x="128" y="97"/>
                      <a:pt x="128" y="97"/>
                      <a:pt x="128" y="97"/>
                    </a:cubicBezTo>
                    <a:cubicBezTo>
                      <a:pt x="128" y="98"/>
                      <a:pt x="128" y="98"/>
                      <a:pt x="128" y="98"/>
                    </a:cubicBezTo>
                    <a:cubicBezTo>
                      <a:pt x="127" y="98"/>
                      <a:pt x="127" y="98"/>
                      <a:pt x="127" y="98"/>
                    </a:cubicBezTo>
                    <a:cubicBezTo>
                      <a:pt x="127" y="98"/>
                      <a:pt x="127" y="98"/>
                      <a:pt x="127" y="98"/>
                    </a:cubicBezTo>
                    <a:cubicBezTo>
                      <a:pt x="127" y="98"/>
                      <a:pt x="127" y="98"/>
                      <a:pt x="127" y="98"/>
                    </a:cubicBezTo>
                    <a:cubicBezTo>
                      <a:pt x="127" y="99"/>
                      <a:pt x="127" y="99"/>
                      <a:pt x="127" y="99"/>
                    </a:cubicBezTo>
                    <a:cubicBezTo>
                      <a:pt x="126" y="98"/>
                      <a:pt x="126" y="98"/>
                      <a:pt x="126" y="98"/>
                    </a:cubicBezTo>
                    <a:cubicBezTo>
                      <a:pt x="126" y="98"/>
                      <a:pt x="126" y="98"/>
                      <a:pt x="126" y="98"/>
                    </a:cubicBezTo>
                    <a:cubicBezTo>
                      <a:pt x="126" y="98"/>
                      <a:pt x="126" y="98"/>
                      <a:pt x="126" y="98"/>
                    </a:cubicBezTo>
                    <a:cubicBezTo>
                      <a:pt x="125" y="97"/>
                      <a:pt x="125" y="97"/>
                      <a:pt x="125" y="97"/>
                    </a:cubicBezTo>
                    <a:cubicBezTo>
                      <a:pt x="125" y="97"/>
                      <a:pt x="125" y="97"/>
                      <a:pt x="125" y="97"/>
                    </a:cubicBezTo>
                    <a:cubicBezTo>
                      <a:pt x="125" y="98"/>
                      <a:pt x="125" y="98"/>
                      <a:pt x="125" y="98"/>
                    </a:cubicBezTo>
                    <a:cubicBezTo>
                      <a:pt x="125" y="98"/>
                      <a:pt x="125" y="98"/>
                      <a:pt x="125" y="98"/>
                    </a:cubicBezTo>
                    <a:cubicBezTo>
                      <a:pt x="125" y="98"/>
                      <a:pt x="125" y="98"/>
                      <a:pt x="125" y="98"/>
                    </a:cubicBezTo>
                    <a:cubicBezTo>
                      <a:pt x="125" y="98"/>
                      <a:pt x="125" y="98"/>
                      <a:pt x="125" y="98"/>
                    </a:cubicBezTo>
                    <a:cubicBezTo>
                      <a:pt x="124" y="98"/>
                      <a:pt x="124" y="98"/>
                      <a:pt x="124" y="98"/>
                    </a:cubicBezTo>
                    <a:cubicBezTo>
                      <a:pt x="124" y="98"/>
                      <a:pt x="124" y="98"/>
                      <a:pt x="124" y="98"/>
                    </a:cubicBezTo>
                    <a:cubicBezTo>
                      <a:pt x="124" y="99"/>
                      <a:pt x="124" y="99"/>
                      <a:pt x="124" y="99"/>
                    </a:cubicBezTo>
                    <a:cubicBezTo>
                      <a:pt x="123" y="98"/>
                      <a:pt x="123" y="98"/>
                      <a:pt x="123" y="98"/>
                    </a:cubicBezTo>
                    <a:cubicBezTo>
                      <a:pt x="123" y="99"/>
                      <a:pt x="123" y="99"/>
                      <a:pt x="123" y="99"/>
                    </a:cubicBezTo>
                    <a:cubicBezTo>
                      <a:pt x="123" y="99"/>
                      <a:pt x="123" y="99"/>
                      <a:pt x="123" y="99"/>
                    </a:cubicBezTo>
                    <a:cubicBezTo>
                      <a:pt x="122" y="99"/>
                      <a:pt x="122" y="99"/>
                      <a:pt x="122" y="99"/>
                    </a:cubicBezTo>
                    <a:cubicBezTo>
                      <a:pt x="122" y="98"/>
                      <a:pt x="122" y="98"/>
                      <a:pt x="122" y="98"/>
                    </a:cubicBezTo>
                    <a:cubicBezTo>
                      <a:pt x="122" y="98"/>
                      <a:pt x="122" y="98"/>
                      <a:pt x="122" y="98"/>
                    </a:cubicBezTo>
                    <a:cubicBezTo>
                      <a:pt x="122" y="98"/>
                      <a:pt x="122" y="98"/>
                      <a:pt x="122" y="98"/>
                    </a:cubicBezTo>
                    <a:cubicBezTo>
                      <a:pt x="121" y="98"/>
                      <a:pt x="121" y="98"/>
                      <a:pt x="121" y="98"/>
                    </a:cubicBezTo>
                    <a:cubicBezTo>
                      <a:pt x="121" y="97"/>
                      <a:pt x="121" y="97"/>
                      <a:pt x="121" y="97"/>
                    </a:cubicBezTo>
                    <a:cubicBezTo>
                      <a:pt x="121" y="96"/>
                      <a:pt x="121" y="96"/>
                      <a:pt x="121" y="96"/>
                    </a:cubicBezTo>
                    <a:cubicBezTo>
                      <a:pt x="121" y="96"/>
                      <a:pt x="121" y="96"/>
                      <a:pt x="121" y="96"/>
                    </a:cubicBezTo>
                    <a:cubicBezTo>
                      <a:pt x="121" y="96"/>
                      <a:pt x="121" y="96"/>
                      <a:pt x="121" y="96"/>
                    </a:cubicBezTo>
                    <a:cubicBezTo>
                      <a:pt x="122" y="95"/>
                      <a:pt x="122" y="95"/>
                      <a:pt x="122" y="95"/>
                    </a:cubicBezTo>
                    <a:cubicBezTo>
                      <a:pt x="122" y="95"/>
                      <a:pt x="122" y="95"/>
                      <a:pt x="122" y="95"/>
                    </a:cubicBezTo>
                    <a:cubicBezTo>
                      <a:pt x="122" y="95"/>
                      <a:pt x="122" y="95"/>
                      <a:pt x="122" y="95"/>
                    </a:cubicBezTo>
                    <a:cubicBezTo>
                      <a:pt x="123" y="95"/>
                      <a:pt x="123" y="95"/>
                      <a:pt x="123" y="95"/>
                    </a:cubicBezTo>
                    <a:cubicBezTo>
                      <a:pt x="123" y="95"/>
                      <a:pt x="123" y="95"/>
                      <a:pt x="123" y="95"/>
                    </a:cubicBezTo>
                    <a:cubicBezTo>
                      <a:pt x="123" y="95"/>
                      <a:pt x="123" y="95"/>
                      <a:pt x="123" y="95"/>
                    </a:cubicBezTo>
                    <a:cubicBezTo>
                      <a:pt x="123" y="94"/>
                      <a:pt x="123" y="94"/>
                      <a:pt x="123" y="94"/>
                    </a:cubicBezTo>
                    <a:cubicBezTo>
                      <a:pt x="123" y="94"/>
                      <a:pt x="123" y="94"/>
                      <a:pt x="123" y="94"/>
                    </a:cubicBezTo>
                    <a:cubicBezTo>
                      <a:pt x="123" y="94"/>
                      <a:pt x="123" y="94"/>
                      <a:pt x="123" y="94"/>
                    </a:cubicBezTo>
                    <a:cubicBezTo>
                      <a:pt x="123" y="94"/>
                      <a:pt x="123" y="94"/>
                      <a:pt x="123" y="94"/>
                    </a:cubicBezTo>
                    <a:cubicBezTo>
                      <a:pt x="123" y="94"/>
                      <a:pt x="123" y="94"/>
                      <a:pt x="123" y="94"/>
                    </a:cubicBezTo>
                    <a:cubicBezTo>
                      <a:pt x="123" y="94"/>
                      <a:pt x="123" y="94"/>
                      <a:pt x="123" y="94"/>
                    </a:cubicBezTo>
                    <a:cubicBezTo>
                      <a:pt x="123" y="94"/>
                      <a:pt x="123" y="94"/>
                      <a:pt x="123" y="94"/>
                    </a:cubicBezTo>
                    <a:cubicBezTo>
                      <a:pt x="124" y="94"/>
                      <a:pt x="124" y="94"/>
                      <a:pt x="124" y="94"/>
                    </a:cubicBezTo>
                    <a:cubicBezTo>
                      <a:pt x="124" y="94"/>
                      <a:pt x="124" y="94"/>
                      <a:pt x="124" y="94"/>
                    </a:cubicBezTo>
                    <a:cubicBezTo>
                      <a:pt x="125" y="95"/>
                      <a:pt x="125" y="95"/>
                      <a:pt x="125" y="95"/>
                    </a:cubicBezTo>
                    <a:cubicBezTo>
                      <a:pt x="125" y="95"/>
                      <a:pt x="125" y="95"/>
                      <a:pt x="125" y="95"/>
                    </a:cubicBezTo>
                    <a:cubicBezTo>
                      <a:pt x="125" y="95"/>
                      <a:pt x="125" y="95"/>
                      <a:pt x="125" y="95"/>
                    </a:cubicBezTo>
                    <a:cubicBezTo>
                      <a:pt x="126" y="95"/>
                      <a:pt x="126" y="95"/>
                      <a:pt x="126" y="95"/>
                    </a:cubicBezTo>
                    <a:cubicBezTo>
                      <a:pt x="126" y="95"/>
                      <a:pt x="126" y="95"/>
                      <a:pt x="126" y="95"/>
                    </a:cubicBezTo>
                    <a:cubicBezTo>
                      <a:pt x="126" y="95"/>
                      <a:pt x="126" y="95"/>
                      <a:pt x="126" y="95"/>
                    </a:cubicBezTo>
                    <a:cubicBezTo>
                      <a:pt x="126" y="95"/>
                      <a:pt x="126" y="95"/>
                      <a:pt x="126" y="95"/>
                    </a:cubicBezTo>
                    <a:cubicBezTo>
                      <a:pt x="127" y="95"/>
                      <a:pt x="127" y="95"/>
                      <a:pt x="127" y="95"/>
                    </a:cubicBezTo>
                    <a:cubicBezTo>
                      <a:pt x="127" y="95"/>
                      <a:pt x="127" y="95"/>
                      <a:pt x="127" y="95"/>
                    </a:cubicBezTo>
                    <a:cubicBezTo>
                      <a:pt x="127" y="95"/>
                      <a:pt x="127" y="95"/>
                      <a:pt x="127" y="95"/>
                    </a:cubicBezTo>
                    <a:cubicBezTo>
                      <a:pt x="128" y="95"/>
                      <a:pt x="128" y="95"/>
                      <a:pt x="128" y="95"/>
                    </a:cubicBezTo>
                    <a:cubicBezTo>
                      <a:pt x="128" y="95"/>
                      <a:pt x="128" y="95"/>
                      <a:pt x="128" y="95"/>
                    </a:cubicBezTo>
                    <a:cubicBezTo>
                      <a:pt x="128" y="95"/>
                      <a:pt x="128" y="95"/>
                      <a:pt x="128" y="95"/>
                    </a:cubicBezTo>
                    <a:cubicBezTo>
                      <a:pt x="128" y="95"/>
                      <a:pt x="128" y="95"/>
                      <a:pt x="128" y="95"/>
                    </a:cubicBezTo>
                    <a:cubicBezTo>
                      <a:pt x="128" y="95"/>
                      <a:pt x="128" y="95"/>
                      <a:pt x="128" y="95"/>
                    </a:cubicBezTo>
                    <a:cubicBezTo>
                      <a:pt x="129" y="95"/>
                      <a:pt x="129" y="95"/>
                      <a:pt x="129" y="95"/>
                    </a:cubicBezTo>
                    <a:cubicBezTo>
                      <a:pt x="129" y="94"/>
                      <a:pt x="129" y="94"/>
                      <a:pt x="129" y="94"/>
                    </a:cubicBezTo>
                    <a:cubicBezTo>
                      <a:pt x="129" y="94"/>
                      <a:pt x="129" y="94"/>
                      <a:pt x="129" y="94"/>
                    </a:cubicBezTo>
                    <a:cubicBezTo>
                      <a:pt x="129" y="94"/>
                      <a:pt x="129" y="94"/>
                      <a:pt x="129" y="94"/>
                    </a:cubicBezTo>
                    <a:cubicBezTo>
                      <a:pt x="129" y="95"/>
                      <a:pt x="129" y="95"/>
                      <a:pt x="129" y="95"/>
                    </a:cubicBezTo>
                    <a:cubicBezTo>
                      <a:pt x="130" y="95"/>
                      <a:pt x="130" y="95"/>
                      <a:pt x="130" y="95"/>
                    </a:cubicBezTo>
                    <a:cubicBezTo>
                      <a:pt x="130" y="95"/>
                      <a:pt x="130" y="95"/>
                      <a:pt x="130" y="95"/>
                    </a:cubicBezTo>
                    <a:cubicBezTo>
                      <a:pt x="130" y="95"/>
                      <a:pt x="130" y="95"/>
                      <a:pt x="130" y="95"/>
                    </a:cubicBezTo>
                    <a:cubicBezTo>
                      <a:pt x="130" y="95"/>
                      <a:pt x="130" y="95"/>
                      <a:pt x="130" y="95"/>
                    </a:cubicBezTo>
                    <a:cubicBezTo>
                      <a:pt x="130" y="95"/>
                      <a:pt x="130" y="95"/>
                      <a:pt x="130" y="95"/>
                    </a:cubicBezTo>
                    <a:cubicBezTo>
                      <a:pt x="130" y="94"/>
                      <a:pt x="130" y="94"/>
                      <a:pt x="130" y="94"/>
                    </a:cubicBezTo>
                    <a:cubicBezTo>
                      <a:pt x="130" y="93"/>
                      <a:pt x="130" y="93"/>
                      <a:pt x="130" y="93"/>
                    </a:cubicBezTo>
                    <a:cubicBezTo>
                      <a:pt x="130" y="93"/>
                      <a:pt x="130" y="93"/>
                      <a:pt x="130" y="93"/>
                    </a:cubicBezTo>
                    <a:cubicBezTo>
                      <a:pt x="129" y="92"/>
                      <a:pt x="129" y="92"/>
                      <a:pt x="129" y="92"/>
                    </a:cubicBezTo>
                    <a:cubicBezTo>
                      <a:pt x="130" y="92"/>
                      <a:pt x="130" y="92"/>
                      <a:pt x="130" y="92"/>
                    </a:cubicBezTo>
                    <a:cubicBezTo>
                      <a:pt x="130" y="92"/>
                      <a:pt x="130" y="92"/>
                      <a:pt x="130" y="92"/>
                    </a:cubicBezTo>
                    <a:cubicBezTo>
                      <a:pt x="130" y="92"/>
                      <a:pt x="130" y="92"/>
                      <a:pt x="130" y="92"/>
                    </a:cubicBezTo>
                    <a:cubicBezTo>
                      <a:pt x="131" y="91"/>
                      <a:pt x="131" y="91"/>
                      <a:pt x="131" y="91"/>
                    </a:cubicBezTo>
                    <a:cubicBezTo>
                      <a:pt x="131" y="91"/>
                      <a:pt x="131" y="91"/>
                      <a:pt x="131" y="91"/>
                    </a:cubicBezTo>
                    <a:cubicBezTo>
                      <a:pt x="132" y="91"/>
                      <a:pt x="132" y="91"/>
                      <a:pt x="132" y="91"/>
                    </a:cubicBezTo>
                    <a:cubicBezTo>
                      <a:pt x="132" y="90"/>
                      <a:pt x="132" y="90"/>
                      <a:pt x="132" y="90"/>
                    </a:cubicBezTo>
                    <a:cubicBezTo>
                      <a:pt x="132" y="90"/>
                      <a:pt x="132" y="90"/>
                      <a:pt x="132" y="90"/>
                    </a:cubicBezTo>
                    <a:cubicBezTo>
                      <a:pt x="133" y="90"/>
                      <a:pt x="133" y="90"/>
                      <a:pt x="133" y="90"/>
                    </a:cubicBezTo>
                    <a:cubicBezTo>
                      <a:pt x="133" y="90"/>
                      <a:pt x="133" y="90"/>
                      <a:pt x="133" y="90"/>
                    </a:cubicBezTo>
                    <a:cubicBezTo>
                      <a:pt x="133" y="90"/>
                      <a:pt x="133" y="90"/>
                      <a:pt x="133" y="90"/>
                    </a:cubicBezTo>
                    <a:cubicBezTo>
                      <a:pt x="133" y="90"/>
                      <a:pt x="133" y="90"/>
                      <a:pt x="133" y="90"/>
                    </a:cubicBezTo>
                    <a:cubicBezTo>
                      <a:pt x="133" y="89"/>
                      <a:pt x="133" y="89"/>
                      <a:pt x="133" y="89"/>
                    </a:cubicBezTo>
                    <a:cubicBezTo>
                      <a:pt x="133" y="89"/>
                      <a:pt x="133" y="89"/>
                      <a:pt x="133" y="89"/>
                    </a:cubicBezTo>
                    <a:cubicBezTo>
                      <a:pt x="133" y="89"/>
                      <a:pt x="133" y="89"/>
                      <a:pt x="133" y="89"/>
                    </a:cubicBezTo>
                    <a:cubicBezTo>
                      <a:pt x="134" y="88"/>
                      <a:pt x="134" y="88"/>
                      <a:pt x="134" y="88"/>
                    </a:cubicBezTo>
                    <a:cubicBezTo>
                      <a:pt x="134" y="89"/>
                      <a:pt x="134" y="89"/>
                      <a:pt x="134" y="89"/>
                    </a:cubicBezTo>
                    <a:cubicBezTo>
                      <a:pt x="135" y="88"/>
                      <a:pt x="135" y="88"/>
                      <a:pt x="135" y="88"/>
                    </a:cubicBezTo>
                    <a:cubicBezTo>
                      <a:pt x="135" y="88"/>
                      <a:pt x="135" y="88"/>
                      <a:pt x="135" y="88"/>
                    </a:cubicBezTo>
                    <a:cubicBezTo>
                      <a:pt x="135" y="88"/>
                      <a:pt x="135" y="88"/>
                      <a:pt x="135" y="88"/>
                    </a:cubicBezTo>
                    <a:cubicBezTo>
                      <a:pt x="135" y="87"/>
                      <a:pt x="135" y="87"/>
                      <a:pt x="135" y="87"/>
                    </a:cubicBezTo>
                    <a:cubicBezTo>
                      <a:pt x="135" y="87"/>
                      <a:pt x="135" y="87"/>
                      <a:pt x="135" y="87"/>
                    </a:cubicBezTo>
                    <a:cubicBezTo>
                      <a:pt x="135" y="87"/>
                      <a:pt x="135" y="87"/>
                      <a:pt x="135" y="87"/>
                    </a:cubicBezTo>
                    <a:cubicBezTo>
                      <a:pt x="135" y="86"/>
                      <a:pt x="135" y="86"/>
                      <a:pt x="135" y="86"/>
                    </a:cubicBezTo>
                    <a:cubicBezTo>
                      <a:pt x="135" y="86"/>
                      <a:pt x="135" y="86"/>
                      <a:pt x="135" y="86"/>
                    </a:cubicBezTo>
                    <a:cubicBezTo>
                      <a:pt x="135" y="86"/>
                      <a:pt x="135" y="86"/>
                      <a:pt x="135" y="86"/>
                    </a:cubicBezTo>
                    <a:cubicBezTo>
                      <a:pt x="135" y="85"/>
                      <a:pt x="135" y="85"/>
                      <a:pt x="135" y="85"/>
                    </a:cubicBezTo>
                    <a:cubicBezTo>
                      <a:pt x="135" y="85"/>
                      <a:pt x="135" y="85"/>
                      <a:pt x="135" y="85"/>
                    </a:cubicBezTo>
                    <a:cubicBezTo>
                      <a:pt x="135" y="85"/>
                      <a:pt x="135" y="85"/>
                      <a:pt x="135" y="85"/>
                    </a:cubicBezTo>
                    <a:cubicBezTo>
                      <a:pt x="135" y="84"/>
                      <a:pt x="135" y="84"/>
                      <a:pt x="135" y="84"/>
                    </a:cubicBezTo>
                    <a:cubicBezTo>
                      <a:pt x="135" y="84"/>
                      <a:pt x="135" y="84"/>
                      <a:pt x="135" y="84"/>
                    </a:cubicBezTo>
                    <a:cubicBezTo>
                      <a:pt x="135" y="84"/>
                      <a:pt x="135" y="84"/>
                      <a:pt x="135" y="84"/>
                    </a:cubicBezTo>
                    <a:cubicBezTo>
                      <a:pt x="136" y="84"/>
                      <a:pt x="136" y="84"/>
                      <a:pt x="136" y="84"/>
                    </a:cubicBezTo>
                    <a:cubicBezTo>
                      <a:pt x="135" y="84"/>
                      <a:pt x="135" y="84"/>
                      <a:pt x="135" y="84"/>
                    </a:cubicBezTo>
                    <a:cubicBezTo>
                      <a:pt x="135" y="84"/>
                      <a:pt x="135" y="84"/>
                      <a:pt x="135" y="84"/>
                    </a:cubicBezTo>
                    <a:cubicBezTo>
                      <a:pt x="135" y="84"/>
                      <a:pt x="135" y="84"/>
                      <a:pt x="135" y="84"/>
                    </a:cubicBezTo>
                    <a:cubicBezTo>
                      <a:pt x="135" y="84"/>
                      <a:pt x="135" y="84"/>
                      <a:pt x="135" y="84"/>
                    </a:cubicBezTo>
                    <a:cubicBezTo>
                      <a:pt x="135" y="84"/>
                      <a:pt x="135" y="84"/>
                      <a:pt x="135" y="84"/>
                    </a:cubicBezTo>
                    <a:cubicBezTo>
                      <a:pt x="135" y="84"/>
                      <a:pt x="135" y="84"/>
                      <a:pt x="135" y="84"/>
                    </a:cubicBezTo>
                    <a:cubicBezTo>
                      <a:pt x="135" y="83"/>
                      <a:pt x="135" y="83"/>
                      <a:pt x="135" y="83"/>
                    </a:cubicBezTo>
                    <a:cubicBezTo>
                      <a:pt x="135" y="83"/>
                      <a:pt x="135" y="83"/>
                      <a:pt x="135" y="83"/>
                    </a:cubicBezTo>
                    <a:cubicBezTo>
                      <a:pt x="134" y="83"/>
                      <a:pt x="134" y="83"/>
                      <a:pt x="134" y="83"/>
                    </a:cubicBezTo>
                    <a:cubicBezTo>
                      <a:pt x="134" y="83"/>
                      <a:pt x="134" y="83"/>
                      <a:pt x="134" y="83"/>
                    </a:cubicBezTo>
                    <a:cubicBezTo>
                      <a:pt x="134" y="83"/>
                      <a:pt x="134" y="83"/>
                      <a:pt x="134" y="83"/>
                    </a:cubicBezTo>
                    <a:cubicBezTo>
                      <a:pt x="134" y="83"/>
                      <a:pt x="134" y="83"/>
                      <a:pt x="134" y="83"/>
                    </a:cubicBezTo>
                    <a:cubicBezTo>
                      <a:pt x="134" y="82"/>
                      <a:pt x="134" y="82"/>
                      <a:pt x="134" y="82"/>
                    </a:cubicBezTo>
                    <a:cubicBezTo>
                      <a:pt x="134" y="82"/>
                      <a:pt x="134" y="82"/>
                      <a:pt x="134" y="82"/>
                    </a:cubicBezTo>
                    <a:cubicBezTo>
                      <a:pt x="134" y="82"/>
                      <a:pt x="134" y="82"/>
                      <a:pt x="134" y="82"/>
                    </a:cubicBezTo>
                    <a:cubicBezTo>
                      <a:pt x="134" y="82"/>
                      <a:pt x="134" y="82"/>
                      <a:pt x="134" y="82"/>
                    </a:cubicBezTo>
                    <a:cubicBezTo>
                      <a:pt x="134" y="81"/>
                      <a:pt x="134" y="81"/>
                      <a:pt x="134" y="81"/>
                    </a:cubicBezTo>
                    <a:cubicBezTo>
                      <a:pt x="134" y="81"/>
                      <a:pt x="134" y="81"/>
                      <a:pt x="134" y="81"/>
                    </a:cubicBezTo>
                    <a:cubicBezTo>
                      <a:pt x="134" y="82"/>
                      <a:pt x="134" y="82"/>
                      <a:pt x="134" y="82"/>
                    </a:cubicBezTo>
                    <a:cubicBezTo>
                      <a:pt x="134" y="82"/>
                      <a:pt x="134" y="82"/>
                      <a:pt x="134" y="82"/>
                    </a:cubicBezTo>
                    <a:cubicBezTo>
                      <a:pt x="134" y="82"/>
                      <a:pt x="134" y="82"/>
                      <a:pt x="134" y="82"/>
                    </a:cubicBezTo>
                    <a:cubicBezTo>
                      <a:pt x="133" y="82"/>
                      <a:pt x="133" y="82"/>
                      <a:pt x="133" y="82"/>
                    </a:cubicBezTo>
                    <a:cubicBezTo>
                      <a:pt x="133" y="82"/>
                      <a:pt x="133" y="82"/>
                      <a:pt x="133" y="82"/>
                    </a:cubicBezTo>
                    <a:cubicBezTo>
                      <a:pt x="133" y="82"/>
                      <a:pt x="133" y="82"/>
                      <a:pt x="133" y="82"/>
                    </a:cubicBezTo>
                    <a:cubicBezTo>
                      <a:pt x="133" y="81"/>
                      <a:pt x="133" y="81"/>
                      <a:pt x="133" y="81"/>
                    </a:cubicBezTo>
                    <a:cubicBezTo>
                      <a:pt x="133" y="81"/>
                      <a:pt x="133" y="81"/>
                      <a:pt x="133" y="81"/>
                    </a:cubicBezTo>
                    <a:cubicBezTo>
                      <a:pt x="133" y="81"/>
                      <a:pt x="133" y="81"/>
                      <a:pt x="133" y="81"/>
                    </a:cubicBezTo>
                    <a:cubicBezTo>
                      <a:pt x="132" y="81"/>
                      <a:pt x="132" y="81"/>
                      <a:pt x="132" y="81"/>
                    </a:cubicBezTo>
                    <a:cubicBezTo>
                      <a:pt x="132" y="81"/>
                      <a:pt x="132" y="81"/>
                      <a:pt x="132" y="81"/>
                    </a:cubicBezTo>
                    <a:cubicBezTo>
                      <a:pt x="133" y="81"/>
                      <a:pt x="133" y="81"/>
                      <a:pt x="133" y="81"/>
                    </a:cubicBezTo>
                    <a:cubicBezTo>
                      <a:pt x="133" y="80"/>
                      <a:pt x="133" y="80"/>
                      <a:pt x="133" y="80"/>
                    </a:cubicBezTo>
                    <a:cubicBezTo>
                      <a:pt x="133" y="80"/>
                      <a:pt x="133" y="80"/>
                      <a:pt x="133" y="80"/>
                    </a:cubicBezTo>
                    <a:cubicBezTo>
                      <a:pt x="133" y="80"/>
                      <a:pt x="133" y="80"/>
                      <a:pt x="133" y="80"/>
                    </a:cubicBezTo>
                    <a:cubicBezTo>
                      <a:pt x="133" y="80"/>
                      <a:pt x="133" y="80"/>
                      <a:pt x="133" y="80"/>
                    </a:cubicBezTo>
                    <a:cubicBezTo>
                      <a:pt x="133" y="80"/>
                      <a:pt x="133" y="80"/>
                      <a:pt x="133" y="80"/>
                    </a:cubicBezTo>
                    <a:cubicBezTo>
                      <a:pt x="133" y="80"/>
                      <a:pt x="133" y="80"/>
                      <a:pt x="133" y="80"/>
                    </a:cubicBezTo>
                    <a:cubicBezTo>
                      <a:pt x="133" y="80"/>
                      <a:pt x="133" y="80"/>
                      <a:pt x="133" y="80"/>
                    </a:cubicBezTo>
                    <a:cubicBezTo>
                      <a:pt x="132" y="80"/>
                      <a:pt x="132" y="80"/>
                      <a:pt x="132" y="80"/>
                    </a:cubicBezTo>
                    <a:cubicBezTo>
                      <a:pt x="132" y="80"/>
                      <a:pt x="132" y="80"/>
                      <a:pt x="132" y="80"/>
                    </a:cubicBezTo>
                    <a:cubicBezTo>
                      <a:pt x="132" y="80"/>
                      <a:pt x="132" y="80"/>
                      <a:pt x="132" y="80"/>
                    </a:cubicBezTo>
                    <a:cubicBezTo>
                      <a:pt x="132" y="80"/>
                      <a:pt x="132" y="80"/>
                      <a:pt x="132" y="80"/>
                    </a:cubicBezTo>
                    <a:cubicBezTo>
                      <a:pt x="132" y="80"/>
                      <a:pt x="132" y="80"/>
                      <a:pt x="132" y="80"/>
                    </a:cubicBezTo>
                    <a:cubicBezTo>
                      <a:pt x="131" y="80"/>
                      <a:pt x="131" y="80"/>
                      <a:pt x="131" y="80"/>
                    </a:cubicBezTo>
                    <a:cubicBezTo>
                      <a:pt x="131" y="80"/>
                      <a:pt x="131" y="80"/>
                      <a:pt x="131" y="80"/>
                    </a:cubicBezTo>
                    <a:cubicBezTo>
                      <a:pt x="131" y="81"/>
                      <a:pt x="131" y="81"/>
                      <a:pt x="131" y="81"/>
                    </a:cubicBezTo>
                    <a:cubicBezTo>
                      <a:pt x="130" y="81"/>
                      <a:pt x="130" y="81"/>
                      <a:pt x="130" y="81"/>
                    </a:cubicBezTo>
                    <a:cubicBezTo>
                      <a:pt x="130" y="81"/>
                      <a:pt x="130" y="81"/>
                      <a:pt x="130" y="81"/>
                    </a:cubicBezTo>
                    <a:cubicBezTo>
                      <a:pt x="130" y="81"/>
                      <a:pt x="130" y="81"/>
                      <a:pt x="130" y="81"/>
                    </a:cubicBezTo>
                    <a:cubicBezTo>
                      <a:pt x="130" y="81"/>
                      <a:pt x="130" y="81"/>
                      <a:pt x="130" y="81"/>
                    </a:cubicBezTo>
                    <a:cubicBezTo>
                      <a:pt x="130" y="81"/>
                      <a:pt x="130" y="81"/>
                      <a:pt x="130" y="81"/>
                    </a:cubicBezTo>
                    <a:cubicBezTo>
                      <a:pt x="130" y="80"/>
                      <a:pt x="130" y="80"/>
                      <a:pt x="130" y="80"/>
                    </a:cubicBezTo>
                    <a:cubicBezTo>
                      <a:pt x="130" y="80"/>
                      <a:pt x="130" y="80"/>
                      <a:pt x="130" y="80"/>
                    </a:cubicBezTo>
                    <a:cubicBezTo>
                      <a:pt x="130" y="80"/>
                      <a:pt x="130" y="80"/>
                      <a:pt x="130" y="80"/>
                    </a:cubicBezTo>
                    <a:cubicBezTo>
                      <a:pt x="130" y="80"/>
                      <a:pt x="130" y="80"/>
                      <a:pt x="130" y="80"/>
                    </a:cubicBezTo>
                    <a:cubicBezTo>
                      <a:pt x="130" y="80"/>
                      <a:pt x="130" y="80"/>
                      <a:pt x="130" y="80"/>
                    </a:cubicBezTo>
                    <a:cubicBezTo>
                      <a:pt x="131" y="80"/>
                      <a:pt x="131" y="80"/>
                      <a:pt x="131" y="80"/>
                    </a:cubicBezTo>
                    <a:cubicBezTo>
                      <a:pt x="131" y="80"/>
                      <a:pt x="131" y="80"/>
                      <a:pt x="131" y="80"/>
                    </a:cubicBezTo>
                    <a:cubicBezTo>
                      <a:pt x="131" y="80"/>
                      <a:pt x="131" y="80"/>
                      <a:pt x="131" y="80"/>
                    </a:cubicBezTo>
                    <a:cubicBezTo>
                      <a:pt x="131" y="80"/>
                      <a:pt x="131" y="80"/>
                      <a:pt x="131" y="80"/>
                    </a:cubicBezTo>
                    <a:cubicBezTo>
                      <a:pt x="132" y="79"/>
                      <a:pt x="132" y="79"/>
                      <a:pt x="132" y="79"/>
                    </a:cubicBezTo>
                    <a:cubicBezTo>
                      <a:pt x="132" y="79"/>
                      <a:pt x="132" y="79"/>
                      <a:pt x="132" y="79"/>
                    </a:cubicBezTo>
                    <a:cubicBezTo>
                      <a:pt x="132" y="79"/>
                      <a:pt x="132" y="79"/>
                      <a:pt x="132" y="79"/>
                    </a:cubicBezTo>
                    <a:cubicBezTo>
                      <a:pt x="131" y="78"/>
                      <a:pt x="131" y="78"/>
                      <a:pt x="131" y="78"/>
                    </a:cubicBezTo>
                    <a:cubicBezTo>
                      <a:pt x="131" y="78"/>
                      <a:pt x="131" y="78"/>
                      <a:pt x="131" y="78"/>
                    </a:cubicBezTo>
                    <a:cubicBezTo>
                      <a:pt x="131" y="78"/>
                      <a:pt x="131" y="78"/>
                      <a:pt x="131" y="78"/>
                    </a:cubicBezTo>
                    <a:cubicBezTo>
                      <a:pt x="131" y="78"/>
                      <a:pt x="131" y="78"/>
                      <a:pt x="131" y="78"/>
                    </a:cubicBezTo>
                    <a:cubicBezTo>
                      <a:pt x="131" y="78"/>
                      <a:pt x="131" y="78"/>
                      <a:pt x="131" y="78"/>
                    </a:cubicBezTo>
                    <a:cubicBezTo>
                      <a:pt x="131" y="77"/>
                      <a:pt x="131" y="77"/>
                      <a:pt x="131" y="77"/>
                    </a:cubicBezTo>
                    <a:cubicBezTo>
                      <a:pt x="130" y="77"/>
                      <a:pt x="130" y="77"/>
                      <a:pt x="130" y="77"/>
                    </a:cubicBezTo>
                    <a:cubicBezTo>
                      <a:pt x="130" y="77"/>
                      <a:pt x="130" y="77"/>
                      <a:pt x="130" y="77"/>
                    </a:cubicBezTo>
                    <a:cubicBezTo>
                      <a:pt x="130" y="77"/>
                      <a:pt x="130" y="77"/>
                      <a:pt x="130" y="77"/>
                    </a:cubicBezTo>
                    <a:cubicBezTo>
                      <a:pt x="130" y="77"/>
                      <a:pt x="130" y="77"/>
                      <a:pt x="130" y="77"/>
                    </a:cubicBezTo>
                    <a:cubicBezTo>
                      <a:pt x="130" y="77"/>
                      <a:pt x="130" y="77"/>
                      <a:pt x="130" y="77"/>
                    </a:cubicBezTo>
                    <a:cubicBezTo>
                      <a:pt x="130" y="77"/>
                      <a:pt x="130" y="77"/>
                      <a:pt x="130" y="77"/>
                    </a:cubicBezTo>
                    <a:cubicBezTo>
                      <a:pt x="131" y="77"/>
                      <a:pt x="131" y="77"/>
                      <a:pt x="131" y="77"/>
                    </a:cubicBezTo>
                    <a:cubicBezTo>
                      <a:pt x="131" y="77"/>
                      <a:pt x="131" y="77"/>
                      <a:pt x="131" y="77"/>
                    </a:cubicBezTo>
                    <a:cubicBezTo>
                      <a:pt x="131" y="76"/>
                      <a:pt x="131" y="76"/>
                      <a:pt x="131" y="76"/>
                    </a:cubicBezTo>
                    <a:cubicBezTo>
                      <a:pt x="130" y="76"/>
                      <a:pt x="130" y="76"/>
                      <a:pt x="130" y="76"/>
                    </a:cubicBezTo>
                    <a:cubicBezTo>
                      <a:pt x="130" y="76"/>
                      <a:pt x="130" y="76"/>
                      <a:pt x="130" y="76"/>
                    </a:cubicBezTo>
                    <a:cubicBezTo>
                      <a:pt x="130" y="76"/>
                      <a:pt x="130" y="76"/>
                      <a:pt x="130" y="76"/>
                    </a:cubicBezTo>
                    <a:cubicBezTo>
                      <a:pt x="130" y="76"/>
                      <a:pt x="130" y="76"/>
                      <a:pt x="130" y="76"/>
                    </a:cubicBezTo>
                    <a:cubicBezTo>
                      <a:pt x="130" y="76"/>
                      <a:pt x="130" y="76"/>
                      <a:pt x="130" y="76"/>
                    </a:cubicBezTo>
                    <a:cubicBezTo>
                      <a:pt x="129" y="76"/>
                      <a:pt x="129" y="76"/>
                      <a:pt x="129" y="76"/>
                    </a:cubicBezTo>
                    <a:cubicBezTo>
                      <a:pt x="129" y="76"/>
                      <a:pt x="129" y="76"/>
                      <a:pt x="129" y="76"/>
                    </a:cubicBezTo>
                    <a:cubicBezTo>
                      <a:pt x="129" y="76"/>
                      <a:pt x="129" y="76"/>
                      <a:pt x="129" y="76"/>
                    </a:cubicBezTo>
                    <a:cubicBezTo>
                      <a:pt x="130" y="75"/>
                      <a:pt x="130" y="75"/>
                      <a:pt x="130" y="75"/>
                    </a:cubicBezTo>
                    <a:cubicBezTo>
                      <a:pt x="130" y="75"/>
                      <a:pt x="130" y="75"/>
                      <a:pt x="130" y="75"/>
                    </a:cubicBezTo>
                    <a:cubicBezTo>
                      <a:pt x="130" y="75"/>
                      <a:pt x="130" y="75"/>
                      <a:pt x="130" y="75"/>
                    </a:cubicBezTo>
                    <a:cubicBezTo>
                      <a:pt x="130" y="74"/>
                      <a:pt x="130" y="74"/>
                      <a:pt x="130" y="74"/>
                    </a:cubicBezTo>
                    <a:cubicBezTo>
                      <a:pt x="130" y="74"/>
                      <a:pt x="130" y="74"/>
                      <a:pt x="130" y="74"/>
                    </a:cubicBezTo>
                    <a:cubicBezTo>
                      <a:pt x="130" y="73"/>
                      <a:pt x="130" y="73"/>
                      <a:pt x="130" y="73"/>
                    </a:cubicBezTo>
                    <a:cubicBezTo>
                      <a:pt x="130" y="73"/>
                      <a:pt x="130" y="73"/>
                      <a:pt x="130" y="73"/>
                    </a:cubicBezTo>
                    <a:cubicBezTo>
                      <a:pt x="130" y="73"/>
                      <a:pt x="130" y="73"/>
                      <a:pt x="130" y="73"/>
                    </a:cubicBezTo>
                    <a:cubicBezTo>
                      <a:pt x="130" y="73"/>
                      <a:pt x="130" y="73"/>
                      <a:pt x="130" y="73"/>
                    </a:cubicBezTo>
                    <a:cubicBezTo>
                      <a:pt x="129" y="73"/>
                      <a:pt x="129" y="73"/>
                      <a:pt x="129" y="73"/>
                    </a:cubicBezTo>
                    <a:cubicBezTo>
                      <a:pt x="129" y="74"/>
                      <a:pt x="129" y="74"/>
                      <a:pt x="129" y="74"/>
                    </a:cubicBezTo>
                    <a:cubicBezTo>
                      <a:pt x="129" y="73"/>
                      <a:pt x="129" y="73"/>
                      <a:pt x="129" y="73"/>
                    </a:cubicBezTo>
                    <a:cubicBezTo>
                      <a:pt x="129" y="73"/>
                      <a:pt x="129" y="73"/>
                      <a:pt x="129" y="73"/>
                    </a:cubicBezTo>
                    <a:cubicBezTo>
                      <a:pt x="129" y="73"/>
                      <a:pt x="129" y="73"/>
                      <a:pt x="129" y="73"/>
                    </a:cubicBezTo>
                    <a:cubicBezTo>
                      <a:pt x="128" y="72"/>
                      <a:pt x="128" y="72"/>
                      <a:pt x="128" y="72"/>
                    </a:cubicBezTo>
                    <a:cubicBezTo>
                      <a:pt x="128" y="72"/>
                      <a:pt x="128" y="72"/>
                      <a:pt x="128" y="72"/>
                    </a:cubicBezTo>
                    <a:cubicBezTo>
                      <a:pt x="128" y="72"/>
                      <a:pt x="128" y="72"/>
                      <a:pt x="128" y="72"/>
                    </a:cubicBezTo>
                    <a:cubicBezTo>
                      <a:pt x="129" y="72"/>
                      <a:pt x="129" y="72"/>
                      <a:pt x="129" y="72"/>
                    </a:cubicBezTo>
                    <a:cubicBezTo>
                      <a:pt x="129" y="71"/>
                      <a:pt x="129" y="71"/>
                      <a:pt x="129" y="71"/>
                    </a:cubicBezTo>
                    <a:cubicBezTo>
                      <a:pt x="129" y="71"/>
                      <a:pt x="129" y="71"/>
                      <a:pt x="129" y="71"/>
                    </a:cubicBezTo>
                    <a:cubicBezTo>
                      <a:pt x="129" y="71"/>
                      <a:pt x="129" y="71"/>
                      <a:pt x="129" y="71"/>
                    </a:cubicBezTo>
                    <a:cubicBezTo>
                      <a:pt x="128" y="71"/>
                      <a:pt x="128" y="71"/>
                      <a:pt x="128" y="71"/>
                    </a:cubicBezTo>
                    <a:cubicBezTo>
                      <a:pt x="128" y="71"/>
                      <a:pt x="128" y="71"/>
                      <a:pt x="128" y="71"/>
                    </a:cubicBezTo>
                    <a:cubicBezTo>
                      <a:pt x="128" y="72"/>
                      <a:pt x="128" y="72"/>
                      <a:pt x="128" y="72"/>
                    </a:cubicBezTo>
                    <a:cubicBezTo>
                      <a:pt x="128" y="72"/>
                      <a:pt x="128" y="72"/>
                      <a:pt x="128" y="72"/>
                    </a:cubicBezTo>
                    <a:cubicBezTo>
                      <a:pt x="128" y="72"/>
                      <a:pt x="128" y="72"/>
                      <a:pt x="128" y="72"/>
                    </a:cubicBezTo>
                    <a:cubicBezTo>
                      <a:pt x="128" y="72"/>
                      <a:pt x="128" y="72"/>
                      <a:pt x="128" y="72"/>
                    </a:cubicBezTo>
                    <a:cubicBezTo>
                      <a:pt x="128" y="72"/>
                      <a:pt x="128" y="72"/>
                      <a:pt x="128" y="72"/>
                    </a:cubicBezTo>
                    <a:cubicBezTo>
                      <a:pt x="127" y="72"/>
                      <a:pt x="127" y="72"/>
                      <a:pt x="127" y="72"/>
                    </a:cubicBezTo>
                    <a:cubicBezTo>
                      <a:pt x="127" y="72"/>
                      <a:pt x="127" y="72"/>
                      <a:pt x="127" y="72"/>
                    </a:cubicBezTo>
                    <a:cubicBezTo>
                      <a:pt x="127" y="72"/>
                      <a:pt x="127" y="72"/>
                      <a:pt x="127" y="72"/>
                    </a:cubicBezTo>
                    <a:cubicBezTo>
                      <a:pt x="128" y="73"/>
                      <a:pt x="128" y="73"/>
                      <a:pt x="128" y="73"/>
                    </a:cubicBezTo>
                    <a:cubicBezTo>
                      <a:pt x="128" y="73"/>
                      <a:pt x="128" y="73"/>
                      <a:pt x="128" y="73"/>
                    </a:cubicBezTo>
                    <a:cubicBezTo>
                      <a:pt x="128" y="74"/>
                      <a:pt x="128" y="74"/>
                      <a:pt x="128" y="74"/>
                    </a:cubicBezTo>
                    <a:cubicBezTo>
                      <a:pt x="128" y="74"/>
                      <a:pt x="128" y="74"/>
                      <a:pt x="128" y="74"/>
                    </a:cubicBezTo>
                    <a:cubicBezTo>
                      <a:pt x="128" y="74"/>
                      <a:pt x="128" y="74"/>
                      <a:pt x="128" y="74"/>
                    </a:cubicBezTo>
                    <a:cubicBezTo>
                      <a:pt x="128" y="74"/>
                      <a:pt x="128" y="74"/>
                      <a:pt x="128" y="74"/>
                    </a:cubicBezTo>
                    <a:cubicBezTo>
                      <a:pt x="128" y="75"/>
                      <a:pt x="128" y="75"/>
                      <a:pt x="128" y="75"/>
                    </a:cubicBezTo>
                    <a:cubicBezTo>
                      <a:pt x="128" y="75"/>
                      <a:pt x="128" y="75"/>
                      <a:pt x="128" y="75"/>
                    </a:cubicBezTo>
                    <a:cubicBezTo>
                      <a:pt x="127" y="75"/>
                      <a:pt x="127" y="75"/>
                      <a:pt x="127" y="75"/>
                    </a:cubicBezTo>
                    <a:cubicBezTo>
                      <a:pt x="127" y="75"/>
                      <a:pt x="127" y="75"/>
                      <a:pt x="127" y="75"/>
                    </a:cubicBezTo>
                    <a:cubicBezTo>
                      <a:pt x="126" y="75"/>
                      <a:pt x="126" y="75"/>
                      <a:pt x="126" y="75"/>
                    </a:cubicBezTo>
                    <a:cubicBezTo>
                      <a:pt x="126" y="75"/>
                      <a:pt x="126" y="75"/>
                      <a:pt x="126" y="75"/>
                    </a:cubicBezTo>
                    <a:cubicBezTo>
                      <a:pt x="126" y="75"/>
                      <a:pt x="126" y="75"/>
                      <a:pt x="126" y="75"/>
                    </a:cubicBezTo>
                    <a:cubicBezTo>
                      <a:pt x="126" y="74"/>
                      <a:pt x="126" y="74"/>
                      <a:pt x="126" y="74"/>
                    </a:cubicBezTo>
                    <a:cubicBezTo>
                      <a:pt x="125" y="74"/>
                      <a:pt x="125" y="74"/>
                      <a:pt x="125" y="74"/>
                    </a:cubicBezTo>
                    <a:cubicBezTo>
                      <a:pt x="125" y="74"/>
                      <a:pt x="125" y="74"/>
                      <a:pt x="125" y="74"/>
                    </a:cubicBezTo>
                    <a:cubicBezTo>
                      <a:pt x="124" y="74"/>
                      <a:pt x="124" y="74"/>
                      <a:pt x="124" y="74"/>
                    </a:cubicBezTo>
                    <a:cubicBezTo>
                      <a:pt x="124" y="75"/>
                      <a:pt x="124" y="75"/>
                      <a:pt x="124" y="75"/>
                    </a:cubicBezTo>
                    <a:cubicBezTo>
                      <a:pt x="124" y="75"/>
                      <a:pt x="124" y="75"/>
                      <a:pt x="124" y="75"/>
                    </a:cubicBezTo>
                    <a:cubicBezTo>
                      <a:pt x="124" y="75"/>
                      <a:pt x="124" y="75"/>
                      <a:pt x="124" y="75"/>
                    </a:cubicBezTo>
                    <a:cubicBezTo>
                      <a:pt x="124" y="75"/>
                      <a:pt x="124" y="75"/>
                      <a:pt x="124" y="75"/>
                    </a:cubicBezTo>
                    <a:cubicBezTo>
                      <a:pt x="124" y="75"/>
                      <a:pt x="124" y="75"/>
                      <a:pt x="124" y="75"/>
                    </a:cubicBezTo>
                    <a:cubicBezTo>
                      <a:pt x="123" y="74"/>
                      <a:pt x="123" y="74"/>
                      <a:pt x="123" y="74"/>
                    </a:cubicBezTo>
                    <a:cubicBezTo>
                      <a:pt x="123" y="74"/>
                      <a:pt x="123" y="74"/>
                      <a:pt x="123" y="74"/>
                    </a:cubicBezTo>
                    <a:cubicBezTo>
                      <a:pt x="123" y="74"/>
                      <a:pt x="123" y="74"/>
                      <a:pt x="123" y="74"/>
                    </a:cubicBezTo>
                    <a:cubicBezTo>
                      <a:pt x="123" y="74"/>
                      <a:pt x="123" y="74"/>
                      <a:pt x="123" y="74"/>
                    </a:cubicBezTo>
                    <a:cubicBezTo>
                      <a:pt x="123" y="73"/>
                      <a:pt x="123" y="73"/>
                      <a:pt x="123" y="73"/>
                    </a:cubicBezTo>
                    <a:cubicBezTo>
                      <a:pt x="122" y="73"/>
                      <a:pt x="122" y="73"/>
                      <a:pt x="122" y="73"/>
                    </a:cubicBezTo>
                    <a:cubicBezTo>
                      <a:pt x="122" y="73"/>
                      <a:pt x="122" y="73"/>
                      <a:pt x="122" y="73"/>
                    </a:cubicBezTo>
                    <a:cubicBezTo>
                      <a:pt x="122" y="72"/>
                      <a:pt x="122" y="72"/>
                      <a:pt x="122" y="72"/>
                    </a:cubicBezTo>
                    <a:cubicBezTo>
                      <a:pt x="122" y="72"/>
                      <a:pt x="122" y="72"/>
                      <a:pt x="122" y="72"/>
                    </a:cubicBezTo>
                    <a:cubicBezTo>
                      <a:pt x="121" y="72"/>
                      <a:pt x="121" y="72"/>
                      <a:pt x="121" y="72"/>
                    </a:cubicBezTo>
                    <a:cubicBezTo>
                      <a:pt x="121" y="72"/>
                      <a:pt x="121" y="72"/>
                      <a:pt x="121" y="72"/>
                    </a:cubicBezTo>
                    <a:cubicBezTo>
                      <a:pt x="121" y="72"/>
                      <a:pt x="121" y="72"/>
                      <a:pt x="121" y="72"/>
                    </a:cubicBezTo>
                    <a:cubicBezTo>
                      <a:pt x="122" y="73"/>
                      <a:pt x="122" y="73"/>
                      <a:pt x="122" y="73"/>
                    </a:cubicBezTo>
                    <a:cubicBezTo>
                      <a:pt x="122" y="73"/>
                      <a:pt x="122" y="73"/>
                      <a:pt x="122" y="73"/>
                    </a:cubicBezTo>
                    <a:cubicBezTo>
                      <a:pt x="122" y="74"/>
                      <a:pt x="122" y="74"/>
                      <a:pt x="122" y="74"/>
                    </a:cubicBezTo>
                    <a:cubicBezTo>
                      <a:pt x="123" y="74"/>
                      <a:pt x="123" y="74"/>
                      <a:pt x="123" y="74"/>
                    </a:cubicBezTo>
                    <a:cubicBezTo>
                      <a:pt x="123" y="74"/>
                      <a:pt x="123" y="74"/>
                      <a:pt x="123" y="74"/>
                    </a:cubicBezTo>
                    <a:cubicBezTo>
                      <a:pt x="123" y="74"/>
                      <a:pt x="123" y="74"/>
                      <a:pt x="123" y="74"/>
                    </a:cubicBezTo>
                    <a:cubicBezTo>
                      <a:pt x="123" y="74"/>
                      <a:pt x="123" y="74"/>
                      <a:pt x="123" y="74"/>
                    </a:cubicBezTo>
                    <a:cubicBezTo>
                      <a:pt x="122" y="74"/>
                      <a:pt x="122" y="74"/>
                      <a:pt x="122" y="74"/>
                    </a:cubicBezTo>
                    <a:cubicBezTo>
                      <a:pt x="122" y="74"/>
                      <a:pt x="122" y="74"/>
                      <a:pt x="122" y="74"/>
                    </a:cubicBezTo>
                    <a:cubicBezTo>
                      <a:pt x="122" y="74"/>
                      <a:pt x="122" y="74"/>
                      <a:pt x="122" y="74"/>
                    </a:cubicBezTo>
                    <a:cubicBezTo>
                      <a:pt x="121" y="74"/>
                      <a:pt x="121" y="74"/>
                      <a:pt x="121" y="74"/>
                    </a:cubicBezTo>
                    <a:cubicBezTo>
                      <a:pt x="121" y="74"/>
                      <a:pt x="121" y="74"/>
                      <a:pt x="121" y="74"/>
                    </a:cubicBezTo>
                    <a:cubicBezTo>
                      <a:pt x="121" y="73"/>
                      <a:pt x="121" y="73"/>
                      <a:pt x="121" y="73"/>
                    </a:cubicBezTo>
                    <a:cubicBezTo>
                      <a:pt x="120" y="73"/>
                      <a:pt x="120" y="73"/>
                      <a:pt x="120" y="73"/>
                    </a:cubicBezTo>
                    <a:cubicBezTo>
                      <a:pt x="120" y="74"/>
                      <a:pt x="120" y="74"/>
                      <a:pt x="120" y="74"/>
                    </a:cubicBezTo>
                    <a:cubicBezTo>
                      <a:pt x="119" y="73"/>
                      <a:pt x="119" y="73"/>
                      <a:pt x="119" y="73"/>
                    </a:cubicBezTo>
                    <a:cubicBezTo>
                      <a:pt x="119" y="73"/>
                      <a:pt x="119" y="73"/>
                      <a:pt x="119" y="73"/>
                    </a:cubicBezTo>
                    <a:cubicBezTo>
                      <a:pt x="119" y="73"/>
                      <a:pt x="119" y="73"/>
                      <a:pt x="119" y="73"/>
                    </a:cubicBezTo>
                    <a:cubicBezTo>
                      <a:pt x="118" y="73"/>
                      <a:pt x="118" y="73"/>
                      <a:pt x="118" y="73"/>
                    </a:cubicBezTo>
                    <a:cubicBezTo>
                      <a:pt x="118" y="73"/>
                      <a:pt x="118" y="73"/>
                      <a:pt x="118" y="73"/>
                    </a:cubicBezTo>
                    <a:cubicBezTo>
                      <a:pt x="118" y="72"/>
                      <a:pt x="118" y="72"/>
                      <a:pt x="118" y="72"/>
                    </a:cubicBezTo>
                    <a:cubicBezTo>
                      <a:pt x="119" y="72"/>
                      <a:pt x="119" y="72"/>
                      <a:pt x="119" y="72"/>
                    </a:cubicBezTo>
                    <a:cubicBezTo>
                      <a:pt x="119" y="72"/>
                      <a:pt x="119" y="72"/>
                      <a:pt x="119" y="72"/>
                    </a:cubicBezTo>
                    <a:cubicBezTo>
                      <a:pt x="119" y="72"/>
                      <a:pt x="119" y="72"/>
                      <a:pt x="119" y="72"/>
                    </a:cubicBezTo>
                    <a:cubicBezTo>
                      <a:pt x="118" y="72"/>
                      <a:pt x="118" y="72"/>
                      <a:pt x="118" y="72"/>
                    </a:cubicBezTo>
                    <a:cubicBezTo>
                      <a:pt x="118" y="72"/>
                      <a:pt x="118" y="72"/>
                      <a:pt x="118" y="72"/>
                    </a:cubicBezTo>
                    <a:cubicBezTo>
                      <a:pt x="118" y="72"/>
                      <a:pt x="118" y="72"/>
                      <a:pt x="118" y="72"/>
                    </a:cubicBezTo>
                    <a:cubicBezTo>
                      <a:pt x="118" y="72"/>
                      <a:pt x="118" y="72"/>
                      <a:pt x="118" y="72"/>
                    </a:cubicBezTo>
                    <a:cubicBezTo>
                      <a:pt x="117" y="72"/>
                      <a:pt x="117" y="72"/>
                      <a:pt x="117" y="72"/>
                    </a:cubicBezTo>
                    <a:cubicBezTo>
                      <a:pt x="117" y="72"/>
                      <a:pt x="117" y="72"/>
                      <a:pt x="117" y="72"/>
                    </a:cubicBezTo>
                    <a:cubicBezTo>
                      <a:pt x="117" y="72"/>
                      <a:pt x="117" y="72"/>
                      <a:pt x="117" y="72"/>
                    </a:cubicBezTo>
                    <a:cubicBezTo>
                      <a:pt x="117" y="72"/>
                      <a:pt x="117" y="72"/>
                      <a:pt x="117" y="72"/>
                    </a:cubicBezTo>
                    <a:cubicBezTo>
                      <a:pt x="117" y="73"/>
                      <a:pt x="117" y="73"/>
                      <a:pt x="117" y="73"/>
                    </a:cubicBezTo>
                    <a:cubicBezTo>
                      <a:pt x="116" y="73"/>
                      <a:pt x="116" y="73"/>
                      <a:pt x="116" y="73"/>
                    </a:cubicBezTo>
                    <a:cubicBezTo>
                      <a:pt x="116" y="72"/>
                      <a:pt x="116" y="72"/>
                      <a:pt x="116" y="72"/>
                    </a:cubicBezTo>
                    <a:cubicBezTo>
                      <a:pt x="116" y="72"/>
                      <a:pt x="116" y="72"/>
                      <a:pt x="116" y="72"/>
                    </a:cubicBezTo>
                    <a:cubicBezTo>
                      <a:pt x="115" y="71"/>
                      <a:pt x="115" y="71"/>
                      <a:pt x="115" y="71"/>
                    </a:cubicBezTo>
                    <a:cubicBezTo>
                      <a:pt x="115" y="71"/>
                      <a:pt x="115" y="71"/>
                      <a:pt x="115" y="71"/>
                    </a:cubicBezTo>
                    <a:cubicBezTo>
                      <a:pt x="116" y="71"/>
                      <a:pt x="116" y="71"/>
                      <a:pt x="116" y="71"/>
                    </a:cubicBezTo>
                    <a:cubicBezTo>
                      <a:pt x="116" y="70"/>
                      <a:pt x="116" y="70"/>
                      <a:pt x="116" y="70"/>
                    </a:cubicBezTo>
                    <a:cubicBezTo>
                      <a:pt x="116" y="70"/>
                      <a:pt x="116" y="70"/>
                      <a:pt x="116" y="70"/>
                    </a:cubicBezTo>
                    <a:cubicBezTo>
                      <a:pt x="116" y="70"/>
                      <a:pt x="116" y="70"/>
                      <a:pt x="116" y="70"/>
                    </a:cubicBezTo>
                    <a:cubicBezTo>
                      <a:pt x="115" y="71"/>
                      <a:pt x="115" y="71"/>
                      <a:pt x="115" y="71"/>
                    </a:cubicBezTo>
                    <a:cubicBezTo>
                      <a:pt x="115" y="71"/>
                      <a:pt x="115" y="71"/>
                      <a:pt x="115" y="71"/>
                    </a:cubicBezTo>
                    <a:cubicBezTo>
                      <a:pt x="115" y="71"/>
                      <a:pt x="115" y="71"/>
                      <a:pt x="115" y="71"/>
                    </a:cubicBezTo>
                    <a:cubicBezTo>
                      <a:pt x="115" y="71"/>
                      <a:pt x="115" y="71"/>
                      <a:pt x="115" y="71"/>
                    </a:cubicBezTo>
                    <a:cubicBezTo>
                      <a:pt x="115" y="70"/>
                      <a:pt x="115" y="70"/>
                      <a:pt x="115" y="70"/>
                    </a:cubicBezTo>
                    <a:cubicBezTo>
                      <a:pt x="115" y="70"/>
                      <a:pt x="115" y="70"/>
                      <a:pt x="115" y="70"/>
                    </a:cubicBezTo>
                    <a:cubicBezTo>
                      <a:pt x="115" y="70"/>
                      <a:pt x="115" y="70"/>
                      <a:pt x="115" y="70"/>
                    </a:cubicBezTo>
                    <a:cubicBezTo>
                      <a:pt x="115" y="71"/>
                      <a:pt x="115" y="71"/>
                      <a:pt x="115" y="71"/>
                    </a:cubicBezTo>
                    <a:cubicBezTo>
                      <a:pt x="115" y="71"/>
                      <a:pt x="115" y="71"/>
                      <a:pt x="115" y="71"/>
                    </a:cubicBezTo>
                    <a:cubicBezTo>
                      <a:pt x="115" y="71"/>
                      <a:pt x="115" y="71"/>
                      <a:pt x="115" y="71"/>
                    </a:cubicBezTo>
                    <a:cubicBezTo>
                      <a:pt x="114" y="71"/>
                      <a:pt x="114" y="71"/>
                      <a:pt x="114" y="71"/>
                    </a:cubicBezTo>
                    <a:cubicBezTo>
                      <a:pt x="114" y="71"/>
                      <a:pt x="114" y="71"/>
                      <a:pt x="114" y="71"/>
                    </a:cubicBezTo>
                    <a:cubicBezTo>
                      <a:pt x="114" y="71"/>
                      <a:pt x="114" y="71"/>
                      <a:pt x="114" y="71"/>
                    </a:cubicBezTo>
                    <a:cubicBezTo>
                      <a:pt x="113" y="71"/>
                      <a:pt x="113" y="71"/>
                      <a:pt x="113" y="71"/>
                    </a:cubicBezTo>
                    <a:cubicBezTo>
                      <a:pt x="113" y="71"/>
                      <a:pt x="113" y="71"/>
                      <a:pt x="113" y="71"/>
                    </a:cubicBezTo>
                    <a:cubicBezTo>
                      <a:pt x="113" y="71"/>
                      <a:pt x="113" y="71"/>
                      <a:pt x="113" y="71"/>
                    </a:cubicBezTo>
                    <a:cubicBezTo>
                      <a:pt x="113" y="71"/>
                      <a:pt x="113" y="71"/>
                      <a:pt x="113" y="71"/>
                    </a:cubicBezTo>
                    <a:cubicBezTo>
                      <a:pt x="113" y="70"/>
                      <a:pt x="113" y="70"/>
                      <a:pt x="113" y="70"/>
                    </a:cubicBezTo>
                    <a:cubicBezTo>
                      <a:pt x="113" y="70"/>
                      <a:pt x="113" y="70"/>
                      <a:pt x="113" y="70"/>
                    </a:cubicBezTo>
                    <a:cubicBezTo>
                      <a:pt x="113" y="70"/>
                      <a:pt x="113" y="70"/>
                      <a:pt x="113" y="70"/>
                    </a:cubicBezTo>
                    <a:cubicBezTo>
                      <a:pt x="113" y="70"/>
                      <a:pt x="113" y="70"/>
                      <a:pt x="113" y="70"/>
                    </a:cubicBezTo>
                    <a:cubicBezTo>
                      <a:pt x="113" y="70"/>
                      <a:pt x="113" y="70"/>
                      <a:pt x="113" y="70"/>
                    </a:cubicBezTo>
                    <a:cubicBezTo>
                      <a:pt x="112" y="70"/>
                      <a:pt x="112" y="70"/>
                      <a:pt x="112" y="70"/>
                    </a:cubicBezTo>
                    <a:cubicBezTo>
                      <a:pt x="112" y="69"/>
                      <a:pt x="112" y="69"/>
                      <a:pt x="112" y="69"/>
                    </a:cubicBezTo>
                    <a:cubicBezTo>
                      <a:pt x="112" y="69"/>
                      <a:pt x="112" y="69"/>
                      <a:pt x="112" y="69"/>
                    </a:cubicBezTo>
                    <a:cubicBezTo>
                      <a:pt x="112" y="68"/>
                      <a:pt x="112" y="68"/>
                      <a:pt x="112" y="68"/>
                    </a:cubicBezTo>
                    <a:cubicBezTo>
                      <a:pt x="112" y="68"/>
                      <a:pt x="112" y="68"/>
                      <a:pt x="112" y="68"/>
                    </a:cubicBezTo>
                    <a:cubicBezTo>
                      <a:pt x="112" y="67"/>
                      <a:pt x="112" y="67"/>
                      <a:pt x="112" y="67"/>
                    </a:cubicBezTo>
                    <a:cubicBezTo>
                      <a:pt x="112" y="67"/>
                      <a:pt x="112" y="67"/>
                      <a:pt x="112" y="67"/>
                    </a:cubicBezTo>
                    <a:cubicBezTo>
                      <a:pt x="112" y="67"/>
                      <a:pt x="112" y="67"/>
                      <a:pt x="112" y="67"/>
                    </a:cubicBezTo>
                    <a:cubicBezTo>
                      <a:pt x="112" y="67"/>
                      <a:pt x="112" y="67"/>
                      <a:pt x="112" y="67"/>
                    </a:cubicBezTo>
                    <a:cubicBezTo>
                      <a:pt x="112" y="66"/>
                      <a:pt x="112" y="66"/>
                      <a:pt x="112" y="66"/>
                    </a:cubicBezTo>
                    <a:cubicBezTo>
                      <a:pt x="113" y="67"/>
                      <a:pt x="113" y="67"/>
                      <a:pt x="113" y="67"/>
                    </a:cubicBezTo>
                    <a:cubicBezTo>
                      <a:pt x="113" y="67"/>
                      <a:pt x="113" y="67"/>
                      <a:pt x="113" y="67"/>
                    </a:cubicBezTo>
                    <a:cubicBezTo>
                      <a:pt x="113" y="67"/>
                      <a:pt x="113" y="67"/>
                      <a:pt x="113" y="67"/>
                    </a:cubicBezTo>
                    <a:cubicBezTo>
                      <a:pt x="114" y="67"/>
                      <a:pt x="114" y="67"/>
                      <a:pt x="114" y="67"/>
                    </a:cubicBezTo>
                    <a:cubicBezTo>
                      <a:pt x="114" y="67"/>
                      <a:pt x="114" y="67"/>
                      <a:pt x="114" y="67"/>
                    </a:cubicBezTo>
                    <a:cubicBezTo>
                      <a:pt x="115" y="68"/>
                      <a:pt x="115" y="68"/>
                      <a:pt x="115" y="68"/>
                    </a:cubicBezTo>
                    <a:cubicBezTo>
                      <a:pt x="115" y="68"/>
                      <a:pt x="115" y="68"/>
                      <a:pt x="115" y="68"/>
                    </a:cubicBezTo>
                    <a:cubicBezTo>
                      <a:pt x="115" y="68"/>
                      <a:pt x="115" y="68"/>
                      <a:pt x="115" y="68"/>
                    </a:cubicBezTo>
                    <a:cubicBezTo>
                      <a:pt x="116" y="68"/>
                      <a:pt x="116" y="68"/>
                      <a:pt x="116" y="68"/>
                    </a:cubicBezTo>
                    <a:cubicBezTo>
                      <a:pt x="116" y="67"/>
                      <a:pt x="116" y="67"/>
                      <a:pt x="116" y="67"/>
                    </a:cubicBezTo>
                    <a:cubicBezTo>
                      <a:pt x="116" y="67"/>
                      <a:pt x="116" y="67"/>
                      <a:pt x="116" y="67"/>
                    </a:cubicBezTo>
                    <a:cubicBezTo>
                      <a:pt x="115" y="67"/>
                      <a:pt x="115" y="67"/>
                      <a:pt x="115" y="67"/>
                    </a:cubicBezTo>
                    <a:cubicBezTo>
                      <a:pt x="115" y="66"/>
                      <a:pt x="115" y="66"/>
                      <a:pt x="115" y="66"/>
                    </a:cubicBezTo>
                    <a:cubicBezTo>
                      <a:pt x="115" y="66"/>
                      <a:pt x="115" y="66"/>
                      <a:pt x="115" y="66"/>
                    </a:cubicBezTo>
                    <a:cubicBezTo>
                      <a:pt x="114" y="66"/>
                      <a:pt x="114" y="66"/>
                      <a:pt x="114" y="66"/>
                    </a:cubicBezTo>
                    <a:cubicBezTo>
                      <a:pt x="114" y="66"/>
                      <a:pt x="114" y="66"/>
                      <a:pt x="114" y="66"/>
                    </a:cubicBezTo>
                    <a:cubicBezTo>
                      <a:pt x="113" y="66"/>
                      <a:pt x="113" y="66"/>
                      <a:pt x="113" y="66"/>
                    </a:cubicBezTo>
                    <a:cubicBezTo>
                      <a:pt x="113" y="66"/>
                      <a:pt x="113" y="66"/>
                      <a:pt x="113" y="66"/>
                    </a:cubicBezTo>
                    <a:cubicBezTo>
                      <a:pt x="112" y="65"/>
                      <a:pt x="112" y="65"/>
                      <a:pt x="112" y="65"/>
                    </a:cubicBezTo>
                    <a:cubicBezTo>
                      <a:pt x="112" y="65"/>
                      <a:pt x="112" y="65"/>
                      <a:pt x="112" y="65"/>
                    </a:cubicBezTo>
                    <a:cubicBezTo>
                      <a:pt x="112" y="64"/>
                      <a:pt x="112" y="64"/>
                      <a:pt x="112" y="64"/>
                    </a:cubicBezTo>
                    <a:cubicBezTo>
                      <a:pt x="113" y="64"/>
                      <a:pt x="113" y="64"/>
                      <a:pt x="113" y="64"/>
                    </a:cubicBezTo>
                    <a:cubicBezTo>
                      <a:pt x="112" y="64"/>
                      <a:pt x="112" y="64"/>
                      <a:pt x="112" y="64"/>
                    </a:cubicBezTo>
                    <a:cubicBezTo>
                      <a:pt x="113" y="63"/>
                      <a:pt x="113" y="63"/>
                      <a:pt x="113" y="63"/>
                    </a:cubicBezTo>
                    <a:cubicBezTo>
                      <a:pt x="113" y="63"/>
                      <a:pt x="113" y="63"/>
                      <a:pt x="113" y="63"/>
                    </a:cubicBezTo>
                    <a:cubicBezTo>
                      <a:pt x="113" y="63"/>
                      <a:pt x="113" y="63"/>
                      <a:pt x="113" y="63"/>
                    </a:cubicBezTo>
                    <a:cubicBezTo>
                      <a:pt x="113" y="62"/>
                      <a:pt x="113" y="62"/>
                      <a:pt x="113" y="62"/>
                    </a:cubicBezTo>
                    <a:cubicBezTo>
                      <a:pt x="113" y="62"/>
                      <a:pt x="113" y="62"/>
                      <a:pt x="113" y="62"/>
                    </a:cubicBezTo>
                    <a:cubicBezTo>
                      <a:pt x="114" y="62"/>
                      <a:pt x="114" y="62"/>
                      <a:pt x="114" y="62"/>
                    </a:cubicBezTo>
                    <a:cubicBezTo>
                      <a:pt x="114" y="61"/>
                      <a:pt x="114" y="61"/>
                      <a:pt x="114" y="61"/>
                    </a:cubicBezTo>
                    <a:cubicBezTo>
                      <a:pt x="114" y="61"/>
                      <a:pt x="114" y="61"/>
                      <a:pt x="114" y="61"/>
                    </a:cubicBezTo>
                    <a:cubicBezTo>
                      <a:pt x="115" y="61"/>
                      <a:pt x="115" y="61"/>
                      <a:pt x="115" y="61"/>
                    </a:cubicBezTo>
                    <a:cubicBezTo>
                      <a:pt x="115" y="61"/>
                      <a:pt x="115" y="61"/>
                      <a:pt x="115" y="61"/>
                    </a:cubicBezTo>
                    <a:cubicBezTo>
                      <a:pt x="115" y="61"/>
                      <a:pt x="115" y="61"/>
                      <a:pt x="115" y="61"/>
                    </a:cubicBezTo>
                    <a:cubicBezTo>
                      <a:pt x="114" y="61"/>
                      <a:pt x="114" y="61"/>
                      <a:pt x="114" y="61"/>
                    </a:cubicBezTo>
                    <a:cubicBezTo>
                      <a:pt x="114" y="60"/>
                      <a:pt x="114" y="60"/>
                      <a:pt x="114" y="60"/>
                    </a:cubicBezTo>
                    <a:cubicBezTo>
                      <a:pt x="115" y="60"/>
                      <a:pt x="115" y="60"/>
                      <a:pt x="115" y="60"/>
                    </a:cubicBezTo>
                    <a:cubicBezTo>
                      <a:pt x="115" y="59"/>
                      <a:pt x="115" y="59"/>
                      <a:pt x="115" y="59"/>
                    </a:cubicBezTo>
                    <a:cubicBezTo>
                      <a:pt x="115" y="59"/>
                      <a:pt x="115" y="59"/>
                      <a:pt x="115" y="59"/>
                    </a:cubicBezTo>
                    <a:cubicBezTo>
                      <a:pt x="116" y="59"/>
                      <a:pt x="116" y="59"/>
                      <a:pt x="116" y="59"/>
                    </a:cubicBezTo>
                    <a:cubicBezTo>
                      <a:pt x="116" y="59"/>
                      <a:pt x="116" y="59"/>
                      <a:pt x="116" y="59"/>
                    </a:cubicBezTo>
                    <a:cubicBezTo>
                      <a:pt x="116" y="59"/>
                      <a:pt x="116" y="59"/>
                      <a:pt x="116" y="59"/>
                    </a:cubicBezTo>
                    <a:cubicBezTo>
                      <a:pt x="116" y="58"/>
                      <a:pt x="116" y="58"/>
                      <a:pt x="116" y="58"/>
                    </a:cubicBezTo>
                    <a:cubicBezTo>
                      <a:pt x="116" y="58"/>
                      <a:pt x="116" y="58"/>
                      <a:pt x="116" y="58"/>
                    </a:cubicBezTo>
                    <a:cubicBezTo>
                      <a:pt x="116" y="58"/>
                      <a:pt x="116" y="58"/>
                      <a:pt x="116" y="58"/>
                    </a:cubicBezTo>
                    <a:cubicBezTo>
                      <a:pt x="117" y="58"/>
                      <a:pt x="117" y="58"/>
                      <a:pt x="117" y="58"/>
                    </a:cubicBezTo>
                    <a:cubicBezTo>
                      <a:pt x="117" y="58"/>
                      <a:pt x="117" y="58"/>
                      <a:pt x="117" y="58"/>
                    </a:cubicBezTo>
                    <a:cubicBezTo>
                      <a:pt x="117" y="57"/>
                      <a:pt x="117" y="57"/>
                      <a:pt x="117" y="57"/>
                    </a:cubicBezTo>
                    <a:cubicBezTo>
                      <a:pt x="117" y="57"/>
                      <a:pt x="117" y="57"/>
                      <a:pt x="117" y="57"/>
                    </a:cubicBezTo>
                    <a:cubicBezTo>
                      <a:pt x="117" y="57"/>
                      <a:pt x="117" y="57"/>
                      <a:pt x="117" y="57"/>
                    </a:cubicBezTo>
                    <a:cubicBezTo>
                      <a:pt x="118" y="56"/>
                      <a:pt x="118" y="56"/>
                      <a:pt x="118" y="56"/>
                    </a:cubicBezTo>
                    <a:cubicBezTo>
                      <a:pt x="118" y="56"/>
                      <a:pt x="118" y="56"/>
                      <a:pt x="118" y="56"/>
                    </a:cubicBezTo>
                    <a:cubicBezTo>
                      <a:pt x="118" y="56"/>
                      <a:pt x="118" y="56"/>
                      <a:pt x="118" y="56"/>
                    </a:cubicBezTo>
                    <a:cubicBezTo>
                      <a:pt x="119" y="56"/>
                      <a:pt x="119" y="56"/>
                      <a:pt x="119" y="56"/>
                    </a:cubicBezTo>
                    <a:cubicBezTo>
                      <a:pt x="119" y="56"/>
                      <a:pt x="119" y="56"/>
                      <a:pt x="119" y="56"/>
                    </a:cubicBezTo>
                    <a:cubicBezTo>
                      <a:pt x="119" y="56"/>
                      <a:pt x="119" y="56"/>
                      <a:pt x="119" y="56"/>
                    </a:cubicBezTo>
                    <a:cubicBezTo>
                      <a:pt x="119" y="55"/>
                      <a:pt x="119" y="55"/>
                      <a:pt x="119" y="55"/>
                    </a:cubicBezTo>
                    <a:cubicBezTo>
                      <a:pt x="120" y="55"/>
                      <a:pt x="120" y="55"/>
                      <a:pt x="120" y="55"/>
                    </a:cubicBezTo>
                    <a:cubicBezTo>
                      <a:pt x="120" y="54"/>
                      <a:pt x="120" y="54"/>
                      <a:pt x="120" y="54"/>
                    </a:cubicBezTo>
                    <a:cubicBezTo>
                      <a:pt x="121" y="54"/>
                      <a:pt x="121" y="54"/>
                      <a:pt x="121" y="54"/>
                    </a:cubicBezTo>
                    <a:cubicBezTo>
                      <a:pt x="122" y="54"/>
                      <a:pt x="122" y="54"/>
                      <a:pt x="122" y="54"/>
                    </a:cubicBezTo>
                    <a:cubicBezTo>
                      <a:pt x="123" y="54"/>
                      <a:pt x="123" y="54"/>
                      <a:pt x="123" y="54"/>
                    </a:cubicBezTo>
                    <a:cubicBezTo>
                      <a:pt x="123" y="54"/>
                      <a:pt x="123" y="54"/>
                      <a:pt x="123" y="54"/>
                    </a:cubicBezTo>
                    <a:cubicBezTo>
                      <a:pt x="123" y="54"/>
                      <a:pt x="123" y="54"/>
                      <a:pt x="123" y="54"/>
                    </a:cubicBezTo>
                    <a:cubicBezTo>
                      <a:pt x="124" y="54"/>
                      <a:pt x="124" y="54"/>
                      <a:pt x="124" y="54"/>
                    </a:cubicBezTo>
                    <a:cubicBezTo>
                      <a:pt x="124" y="54"/>
                      <a:pt x="124" y="54"/>
                      <a:pt x="124" y="54"/>
                    </a:cubicBezTo>
                    <a:cubicBezTo>
                      <a:pt x="125" y="54"/>
                      <a:pt x="125" y="54"/>
                      <a:pt x="125" y="54"/>
                    </a:cubicBezTo>
                    <a:cubicBezTo>
                      <a:pt x="126" y="55"/>
                      <a:pt x="126" y="55"/>
                      <a:pt x="126" y="55"/>
                    </a:cubicBezTo>
                    <a:cubicBezTo>
                      <a:pt x="126" y="55"/>
                      <a:pt x="126" y="55"/>
                      <a:pt x="126" y="55"/>
                    </a:cubicBezTo>
                    <a:cubicBezTo>
                      <a:pt x="126" y="55"/>
                      <a:pt x="126" y="55"/>
                      <a:pt x="126" y="55"/>
                    </a:cubicBezTo>
                    <a:cubicBezTo>
                      <a:pt x="125" y="55"/>
                      <a:pt x="125" y="55"/>
                      <a:pt x="125" y="55"/>
                    </a:cubicBezTo>
                    <a:cubicBezTo>
                      <a:pt x="124" y="56"/>
                      <a:pt x="124" y="56"/>
                      <a:pt x="124" y="56"/>
                    </a:cubicBezTo>
                    <a:cubicBezTo>
                      <a:pt x="124" y="56"/>
                      <a:pt x="124" y="56"/>
                      <a:pt x="124" y="56"/>
                    </a:cubicBezTo>
                    <a:cubicBezTo>
                      <a:pt x="124" y="56"/>
                      <a:pt x="124" y="56"/>
                      <a:pt x="124" y="56"/>
                    </a:cubicBezTo>
                    <a:cubicBezTo>
                      <a:pt x="123" y="56"/>
                      <a:pt x="123" y="56"/>
                      <a:pt x="123" y="56"/>
                    </a:cubicBezTo>
                    <a:cubicBezTo>
                      <a:pt x="123" y="56"/>
                      <a:pt x="123" y="56"/>
                      <a:pt x="123" y="56"/>
                    </a:cubicBezTo>
                    <a:cubicBezTo>
                      <a:pt x="122" y="57"/>
                      <a:pt x="122" y="57"/>
                      <a:pt x="122" y="57"/>
                    </a:cubicBezTo>
                    <a:cubicBezTo>
                      <a:pt x="121" y="58"/>
                      <a:pt x="121" y="58"/>
                      <a:pt x="121" y="58"/>
                    </a:cubicBezTo>
                    <a:cubicBezTo>
                      <a:pt x="121" y="59"/>
                      <a:pt x="121" y="59"/>
                      <a:pt x="121" y="59"/>
                    </a:cubicBezTo>
                    <a:cubicBezTo>
                      <a:pt x="121" y="59"/>
                      <a:pt x="121" y="59"/>
                      <a:pt x="121" y="59"/>
                    </a:cubicBezTo>
                    <a:cubicBezTo>
                      <a:pt x="120" y="59"/>
                      <a:pt x="120" y="59"/>
                      <a:pt x="120" y="59"/>
                    </a:cubicBezTo>
                    <a:cubicBezTo>
                      <a:pt x="120" y="60"/>
                      <a:pt x="120" y="60"/>
                      <a:pt x="120" y="60"/>
                    </a:cubicBezTo>
                    <a:cubicBezTo>
                      <a:pt x="120" y="60"/>
                      <a:pt x="120" y="60"/>
                      <a:pt x="120" y="60"/>
                    </a:cubicBezTo>
                    <a:cubicBezTo>
                      <a:pt x="121" y="61"/>
                      <a:pt x="121" y="61"/>
                      <a:pt x="121" y="61"/>
                    </a:cubicBezTo>
                    <a:cubicBezTo>
                      <a:pt x="121" y="61"/>
                      <a:pt x="121" y="61"/>
                      <a:pt x="121" y="61"/>
                    </a:cubicBezTo>
                    <a:cubicBezTo>
                      <a:pt x="120" y="61"/>
                      <a:pt x="120" y="61"/>
                      <a:pt x="120" y="61"/>
                    </a:cubicBezTo>
                    <a:cubicBezTo>
                      <a:pt x="120" y="62"/>
                      <a:pt x="120" y="62"/>
                      <a:pt x="120" y="62"/>
                    </a:cubicBezTo>
                    <a:cubicBezTo>
                      <a:pt x="120" y="62"/>
                      <a:pt x="120" y="62"/>
                      <a:pt x="120" y="62"/>
                    </a:cubicBezTo>
                    <a:cubicBezTo>
                      <a:pt x="119" y="62"/>
                      <a:pt x="119" y="62"/>
                      <a:pt x="119" y="62"/>
                    </a:cubicBezTo>
                    <a:cubicBezTo>
                      <a:pt x="119" y="63"/>
                      <a:pt x="119" y="63"/>
                      <a:pt x="119" y="63"/>
                    </a:cubicBezTo>
                    <a:cubicBezTo>
                      <a:pt x="119" y="63"/>
                      <a:pt x="119" y="63"/>
                      <a:pt x="119" y="63"/>
                    </a:cubicBezTo>
                    <a:cubicBezTo>
                      <a:pt x="119" y="63"/>
                      <a:pt x="119" y="63"/>
                      <a:pt x="119" y="63"/>
                    </a:cubicBezTo>
                    <a:cubicBezTo>
                      <a:pt x="119" y="64"/>
                      <a:pt x="119" y="64"/>
                      <a:pt x="119" y="64"/>
                    </a:cubicBezTo>
                    <a:cubicBezTo>
                      <a:pt x="119" y="64"/>
                      <a:pt x="119" y="64"/>
                      <a:pt x="119" y="64"/>
                    </a:cubicBezTo>
                    <a:cubicBezTo>
                      <a:pt x="119" y="65"/>
                      <a:pt x="119" y="65"/>
                      <a:pt x="119" y="65"/>
                    </a:cubicBezTo>
                    <a:cubicBezTo>
                      <a:pt x="119" y="65"/>
                      <a:pt x="119" y="65"/>
                      <a:pt x="119" y="65"/>
                    </a:cubicBezTo>
                    <a:cubicBezTo>
                      <a:pt x="120" y="66"/>
                      <a:pt x="120" y="66"/>
                      <a:pt x="120" y="66"/>
                    </a:cubicBezTo>
                    <a:cubicBezTo>
                      <a:pt x="120" y="66"/>
                      <a:pt x="120" y="66"/>
                      <a:pt x="120" y="66"/>
                    </a:cubicBezTo>
                    <a:cubicBezTo>
                      <a:pt x="120" y="66"/>
                      <a:pt x="120" y="66"/>
                      <a:pt x="120" y="66"/>
                    </a:cubicBezTo>
                    <a:cubicBezTo>
                      <a:pt x="120" y="67"/>
                      <a:pt x="120" y="67"/>
                      <a:pt x="120" y="67"/>
                    </a:cubicBezTo>
                    <a:cubicBezTo>
                      <a:pt x="120" y="67"/>
                      <a:pt x="120" y="67"/>
                      <a:pt x="120" y="67"/>
                    </a:cubicBezTo>
                    <a:cubicBezTo>
                      <a:pt x="120" y="67"/>
                      <a:pt x="120" y="67"/>
                      <a:pt x="120" y="67"/>
                    </a:cubicBezTo>
                    <a:cubicBezTo>
                      <a:pt x="120" y="67"/>
                      <a:pt x="120" y="67"/>
                      <a:pt x="120" y="67"/>
                    </a:cubicBezTo>
                    <a:cubicBezTo>
                      <a:pt x="120" y="67"/>
                      <a:pt x="120" y="67"/>
                      <a:pt x="120" y="67"/>
                    </a:cubicBezTo>
                    <a:cubicBezTo>
                      <a:pt x="119" y="67"/>
                      <a:pt x="119" y="67"/>
                      <a:pt x="119" y="67"/>
                    </a:cubicBezTo>
                    <a:cubicBezTo>
                      <a:pt x="119" y="67"/>
                      <a:pt x="119" y="67"/>
                      <a:pt x="119" y="67"/>
                    </a:cubicBezTo>
                    <a:cubicBezTo>
                      <a:pt x="119" y="67"/>
                      <a:pt x="119" y="67"/>
                      <a:pt x="119" y="67"/>
                    </a:cubicBezTo>
                    <a:cubicBezTo>
                      <a:pt x="119" y="67"/>
                      <a:pt x="119" y="67"/>
                      <a:pt x="119" y="67"/>
                    </a:cubicBezTo>
                    <a:cubicBezTo>
                      <a:pt x="119" y="67"/>
                      <a:pt x="119" y="67"/>
                      <a:pt x="119" y="67"/>
                    </a:cubicBezTo>
                    <a:cubicBezTo>
                      <a:pt x="120" y="67"/>
                      <a:pt x="120" y="67"/>
                      <a:pt x="120" y="67"/>
                    </a:cubicBezTo>
                    <a:cubicBezTo>
                      <a:pt x="120" y="67"/>
                      <a:pt x="120" y="67"/>
                      <a:pt x="120" y="67"/>
                    </a:cubicBezTo>
                    <a:cubicBezTo>
                      <a:pt x="120" y="67"/>
                      <a:pt x="120" y="67"/>
                      <a:pt x="120" y="67"/>
                    </a:cubicBezTo>
                    <a:cubicBezTo>
                      <a:pt x="120" y="68"/>
                      <a:pt x="120" y="68"/>
                      <a:pt x="120" y="68"/>
                    </a:cubicBezTo>
                    <a:cubicBezTo>
                      <a:pt x="119" y="68"/>
                      <a:pt x="119" y="68"/>
                      <a:pt x="119" y="68"/>
                    </a:cubicBezTo>
                    <a:cubicBezTo>
                      <a:pt x="119" y="69"/>
                      <a:pt x="119" y="69"/>
                      <a:pt x="119" y="69"/>
                    </a:cubicBezTo>
                    <a:cubicBezTo>
                      <a:pt x="119" y="69"/>
                      <a:pt x="119" y="69"/>
                      <a:pt x="119" y="69"/>
                    </a:cubicBezTo>
                    <a:cubicBezTo>
                      <a:pt x="120" y="68"/>
                      <a:pt x="120" y="68"/>
                      <a:pt x="120" y="68"/>
                    </a:cubicBezTo>
                    <a:cubicBezTo>
                      <a:pt x="120" y="68"/>
                      <a:pt x="120" y="68"/>
                      <a:pt x="120" y="68"/>
                    </a:cubicBezTo>
                    <a:cubicBezTo>
                      <a:pt x="120" y="67"/>
                      <a:pt x="120" y="67"/>
                      <a:pt x="120" y="67"/>
                    </a:cubicBezTo>
                    <a:cubicBezTo>
                      <a:pt x="120" y="67"/>
                      <a:pt x="120" y="67"/>
                      <a:pt x="120" y="67"/>
                    </a:cubicBezTo>
                    <a:cubicBezTo>
                      <a:pt x="121" y="66"/>
                      <a:pt x="121" y="66"/>
                      <a:pt x="121" y="66"/>
                    </a:cubicBezTo>
                    <a:cubicBezTo>
                      <a:pt x="121" y="66"/>
                      <a:pt x="121" y="66"/>
                      <a:pt x="121" y="66"/>
                    </a:cubicBezTo>
                    <a:cubicBezTo>
                      <a:pt x="121" y="66"/>
                      <a:pt x="121" y="66"/>
                      <a:pt x="121" y="66"/>
                    </a:cubicBezTo>
                    <a:cubicBezTo>
                      <a:pt x="121" y="66"/>
                      <a:pt x="121" y="66"/>
                      <a:pt x="121" y="66"/>
                    </a:cubicBezTo>
                    <a:cubicBezTo>
                      <a:pt x="121" y="65"/>
                      <a:pt x="121" y="65"/>
                      <a:pt x="121" y="65"/>
                    </a:cubicBezTo>
                    <a:cubicBezTo>
                      <a:pt x="121" y="65"/>
                      <a:pt x="121" y="65"/>
                      <a:pt x="121" y="65"/>
                    </a:cubicBezTo>
                    <a:cubicBezTo>
                      <a:pt x="121" y="65"/>
                      <a:pt x="121" y="65"/>
                      <a:pt x="121" y="65"/>
                    </a:cubicBezTo>
                    <a:cubicBezTo>
                      <a:pt x="121" y="65"/>
                      <a:pt x="121" y="65"/>
                      <a:pt x="121" y="65"/>
                    </a:cubicBezTo>
                    <a:cubicBezTo>
                      <a:pt x="121" y="64"/>
                      <a:pt x="121" y="64"/>
                      <a:pt x="121" y="64"/>
                    </a:cubicBezTo>
                    <a:cubicBezTo>
                      <a:pt x="120" y="64"/>
                      <a:pt x="120" y="64"/>
                      <a:pt x="120" y="64"/>
                    </a:cubicBezTo>
                    <a:cubicBezTo>
                      <a:pt x="120" y="64"/>
                      <a:pt x="120" y="64"/>
                      <a:pt x="120" y="64"/>
                    </a:cubicBezTo>
                    <a:cubicBezTo>
                      <a:pt x="120" y="63"/>
                      <a:pt x="120" y="63"/>
                      <a:pt x="120" y="63"/>
                    </a:cubicBezTo>
                    <a:cubicBezTo>
                      <a:pt x="120" y="63"/>
                      <a:pt x="120" y="63"/>
                      <a:pt x="120" y="63"/>
                    </a:cubicBezTo>
                    <a:cubicBezTo>
                      <a:pt x="120" y="63"/>
                      <a:pt x="120" y="63"/>
                      <a:pt x="120" y="63"/>
                    </a:cubicBezTo>
                    <a:cubicBezTo>
                      <a:pt x="120" y="63"/>
                      <a:pt x="120" y="63"/>
                      <a:pt x="120" y="63"/>
                    </a:cubicBezTo>
                    <a:cubicBezTo>
                      <a:pt x="121" y="63"/>
                      <a:pt x="121" y="63"/>
                      <a:pt x="121" y="63"/>
                    </a:cubicBezTo>
                    <a:cubicBezTo>
                      <a:pt x="121" y="63"/>
                      <a:pt x="121" y="63"/>
                      <a:pt x="121" y="63"/>
                    </a:cubicBezTo>
                    <a:cubicBezTo>
                      <a:pt x="121" y="62"/>
                      <a:pt x="121" y="62"/>
                      <a:pt x="121" y="62"/>
                    </a:cubicBezTo>
                    <a:cubicBezTo>
                      <a:pt x="121" y="62"/>
                      <a:pt x="121" y="62"/>
                      <a:pt x="121" y="62"/>
                    </a:cubicBezTo>
                    <a:cubicBezTo>
                      <a:pt x="121" y="62"/>
                      <a:pt x="121" y="62"/>
                      <a:pt x="121" y="62"/>
                    </a:cubicBezTo>
                    <a:cubicBezTo>
                      <a:pt x="122" y="62"/>
                      <a:pt x="122" y="62"/>
                      <a:pt x="122" y="62"/>
                    </a:cubicBezTo>
                    <a:cubicBezTo>
                      <a:pt x="122" y="62"/>
                      <a:pt x="122" y="62"/>
                      <a:pt x="122" y="62"/>
                    </a:cubicBezTo>
                    <a:cubicBezTo>
                      <a:pt x="122" y="63"/>
                      <a:pt x="122" y="63"/>
                      <a:pt x="122" y="63"/>
                    </a:cubicBezTo>
                    <a:cubicBezTo>
                      <a:pt x="122" y="63"/>
                      <a:pt x="122" y="63"/>
                      <a:pt x="122" y="63"/>
                    </a:cubicBezTo>
                    <a:cubicBezTo>
                      <a:pt x="122" y="63"/>
                      <a:pt x="122" y="63"/>
                      <a:pt x="122" y="63"/>
                    </a:cubicBezTo>
                    <a:cubicBezTo>
                      <a:pt x="122" y="62"/>
                      <a:pt x="122" y="62"/>
                      <a:pt x="122" y="62"/>
                    </a:cubicBezTo>
                    <a:cubicBezTo>
                      <a:pt x="123" y="62"/>
                      <a:pt x="123" y="62"/>
                      <a:pt x="123" y="62"/>
                    </a:cubicBezTo>
                    <a:cubicBezTo>
                      <a:pt x="123" y="62"/>
                      <a:pt x="123" y="62"/>
                      <a:pt x="123" y="62"/>
                    </a:cubicBezTo>
                    <a:cubicBezTo>
                      <a:pt x="123" y="62"/>
                      <a:pt x="123" y="62"/>
                      <a:pt x="123" y="62"/>
                    </a:cubicBezTo>
                    <a:cubicBezTo>
                      <a:pt x="123" y="61"/>
                      <a:pt x="123" y="61"/>
                      <a:pt x="123" y="61"/>
                    </a:cubicBezTo>
                    <a:cubicBezTo>
                      <a:pt x="123" y="61"/>
                      <a:pt x="123" y="61"/>
                      <a:pt x="123" y="61"/>
                    </a:cubicBezTo>
                    <a:cubicBezTo>
                      <a:pt x="123" y="61"/>
                      <a:pt x="123" y="61"/>
                      <a:pt x="123" y="61"/>
                    </a:cubicBezTo>
                    <a:cubicBezTo>
                      <a:pt x="123" y="61"/>
                      <a:pt x="123" y="61"/>
                      <a:pt x="123" y="61"/>
                    </a:cubicBezTo>
                    <a:cubicBezTo>
                      <a:pt x="122" y="62"/>
                      <a:pt x="122" y="62"/>
                      <a:pt x="122" y="62"/>
                    </a:cubicBezTo>
                    <a:cubicBezTo>
                      <a:pt x="122" y="62"/>
                      <a:pt x="122" y="62"/>
                      <a:pt x="122" y="62"/>
                    </a:cubicBezTo>
                    <a:cubicBezTo>
                      <a:pt x="122" y="61"/>
                      <a:pt x="122" y="61"/>
                      <a:pt x="122" y="61"/>
                    </a:cubicBezTo>
                    <a:cubicBezTo>
                      <a:pt x="122" y="61"/>
                      <a:pt x="122" y="61"/>
                      <a:pt x="122" y="61"/>
                    </a:cubicBezTo>
                    <a:cubicBezTo>
                      <a:pt x="122" y="61"/>
                      <a:pt x="122" y="61"/>
                      <a:pt x="122" y="61"/>
                    </a:cubicBezTo>
                    <a:cubicBezTo>
                      <a:pt x="122" y="60"/>
                      <a:pt x="122" y="60"/>
                      <a:pt x="122" y="60"/>
                    </a:cubicBezTo>
                    <a:cubicBezTo>
                      <a:pt x="122" y="60"/>
                      <a:pt x="122" y="60"/>
                      <a:pt x="122" y="60"/>
                    </a:cubicBezTo>
                    <a:cubicBezTo>
                      <a:pt x="122" y="60"/>
                      <a:pt x="122" y="60"/>
                      <a:pt x="122" y="60"/>
                    </a:cubicBezTo>
                    <a:cubicBezTo>
                      <a:pt x="122" y="59"/>
                      <a:pt x="122" y="59"/>
                      <a:pt x="122" y="59"/>
                    </a:cubicBezTo>
                    <a:cubicBezTo>
                      <a:pt x="122" y="59"/>
                      <a:pt x="122" y="59"/>
                      <a:pt x="122" y="59"/>
                    </a:cubicBezTo>
                    <a:cubicBezTo>
                      <a:pt x="123" y="58"/>
                      <a:pt x="123" y="58"/>
                      <a:pt x="123" y="58"/>
                    </a:cubicBezTo>
                    <a:cubicBezTo>
                      <a:pt x="123" y="58"/>
                      <a:pt x="123" y="58"/>
                      <a:pt x="123" y="58"/>
                    </a:cubicBezTo>
                    <a:cubicBezTo>
                      <a:pt x="124" y="59"/>
                      <a:pt x="124" y="59"/>
                      <a:pt x="124" y="59"/>
                    </a:cubicBezTo>
                    <a:cubicBezTo>
                      <a:pt x="124" y="59"/>
                      <a:pt x="124" y="59"/>
                      <a:pt x="124" y="59"/>
                    </a:cubicBezTo>
                    <a:cubicBezTo>
                      <a:pt x="124" y="59"/>
                      <a:pt x="124" y="59"/>
                      <a:pt x="124" y="59"/>
                    </a:cubicBezTo>
                    <a:cubicBezTo>
                      <a:pt x="124" y="60"/>
                      <a:pt x="124" y="60"/>
                      <a:pt x="124" y="60"/>
                    </a:cubicBezTo>
                    <a:cubicBezTo>
                      <a:pt x="125" y="60"/>
                      <a:pt x="125" y="60"/>
                      <a:pt x="125" y="60"/>
                    </a:cubicBezTo>
                    <a:cubicBezTo>
                      <a:pt x="125" y="60"/>
                      <a:pt x="125" y="60"/>
                      <a:pt x="125" y="60"/>
                    </a:cubicBezTo>
                    <a:cubicBezTo>
                      <a:pt x="124" y="59"/>
                      <a:pt x="124" y="59"/>
                      <a:pt x="124" y="59"/>
                    </a:cubicBezTo>
                    <a:cubicBezTo>
                      <a:pt x="124" y="59"/>
                      <a:pt x="124" y="59"/>
                      <a:pt x="124" y="59"/>
                    </a:cubicBezTo>
                    <a:cubicBezTo>
                      <a:pt x="124" y="58"/>
                      <a:pt x="124" y="58"/>
                      <a:pt x="124" y="58"/>
                    </a:cubicBezTo>
                    <a:cubicBezTo>
                      <a:pt x="124" y="58"/>
                      <a:pt x="124" y="58"/>
                      <a:pt x="124" y="58"/>
                    </a:cubicBezTo>
                    <a:cubicBezTo>
                      <a:pt x="123" y="58"/>
                      <a:pt x="123" y="58"/>
                      <a:pt x="123" y="58"/>
                    </a:cubicBezTo>
                    <a:cubicBezTo>
                      <a:pt x="123" y="58"/>
                      <a:pt x="123" y="58"/>
                      <a:pt x="123" y="58"/>
                    </a:cubicBezTo>
                    <a:cubicBezTo>
                      <a:pt x="123" y="58"/>
                      <a:pt x="123" y="58"/>
                      <a:pt x="123" y="58"/>
                    </a:cubicBezTo>
                    <a:cubicBezTo>
                      <a:pt x="124" y="58"/>
                      <a:pt x="124" y="58"/>
                      <a:pt x="124" y="58"/>
                    </a:cubicBezTo>
                    <a:cubicBezTo>
                      <a:pt x="124" y="58"/>
                      <a:pt x="124" y="58"/>
                      <a:pt x="124" y="58"/>
                    </a:cubicBezTo>
                    <a:cubicBezTo>
                      <a:pt x="124" y="58"/>
                      <a:pt x="124" y="58"/>
                      <a:pt x="124" y="58"/>
                    </a:cubicBezTo>
                    <a:cubicBezTo>
                      <a:pt x="125" y="58"/>
                      <a:pt x="125" y="58"/>
                      <a:pt x="125" y="58"/>
                    </a:cubicBezTo>
                    <a:cubicBezTo>
                      <a:pt x="125" y="59"/>
                      <a:pt x="125" y="59"/>
                      <a:pt x="125" y="59"/>
                    </a:cubicBezTo>
                    <a:cubicBezTo>
                      <a:pt x="126" y="59"/>
                      <a:pt x="126" y="59"/>
                      <a:pt x="126" y="59"/>
                    </a:cubicBezTo>
                    <a:cubicBezTo>
                      <a:pt x="125" y="58"/>
                      <a:pt x="125" y="58"/>
                      <a:pt x="125" y="58"/>
                    </a:cubicBezTo>
                    <a:cubicBezTo>
                      <a:pt x="125" y="58"/>
                      <a:pt x="125" y="58"/>
                      <a:pt x="125" y="58"/>
                    </a:cubicBezTo>
                    <a:cubicBezTo>
                      <a:pt x="124" y="57"/>
                      <a:pt x="124" y="57"/>
                      <a:pt x="124" y="57"/>
                    </a:cubicBezTo>
                    <a:cubicBezTo>
                      <a:pt x="124" y="57"/>
                      <a:pt x="124" y="57"/>
                      <a:pt x="124" y="57"/>
                    </a:cubicBezTo>
                    <a:cubicBezTo>
                      <a:pt x="124" y="57"/>
                      <a:pt x="124" y="57"/>
                      <a:pt x="124" y="57"/>
                    </a:cubicBezTo>
                    <a:cubicBezTo>
                      <a:pt x="125" y="57"/>
                      <a:pt x="125" y="57"/>
                      <a:pt x="125" y="57"/>
                    </a:cubicBezTo>
                    <a:cubicBezTo>
                      <a:pt x="125" y="57"/>
                      <a:pt x="125" y="57"/>
                      <a:pt x="125" y="57"/>
                    </a:cubicBezTo>
                    <a:cubicBezTo>
                      <a:pt x="125" y="57"/>
                      <a:pt x="125" y="57"/>
                      <a:pt x="125" y="57"/>
                    </a:cubicBezTo>
                    <a:cubicBezTo>
                      <a:pt x="125" y="57"/>
                      <a:pt x="125" y="57"/>
                      <a:pt x="125" y="57"/>
                    </a:cubicBezTo>
                    <a:cubicBezTo>
                      <a:pt x="125" y="57"/>
                      <a:pt x="125" y="57"/>
                      <a:pt x="125" y="57"/>
                    </a:cubicBezTo>
                    <a:cubicBezTo>
                      <a:pt x="125" y="57"/>
                      <a:pt x="125" y="57"/>
                      <a:pt x="125" y="57"/>
                    </a:cubicBezTo>
                    <a:cubicBezTo>
                      <a:pt x="126" y="57"/>
                      <a:pt x="126" y="57"/>
                      <a:pt x="126" y="57"/>
                    </a:cubicBezTo>
                    <a:cubicBezTo>
                      <a:pt x="126" y="57"/>
                      <a:pt x="126" y="57"/>
                      <a:pt x="126" y="57"/>
                    </a:cubicBezTo>
                    <a:cubicBezTo>
                      <a:pt x="126" y="57"/>
                      <a:pt x="126" y="57"/>
                      <a:pt x="126" y="57"/>
                    </a:cubicBezTo>
                    <a:cubicBezTo>
                      <a:pt x="126" y="57"/>
                      <a:pt x="126" y="57"/>
                      <a:pt x="126" y="57"/>
                    </a:cubicBezTo>
                    <a:cubicBezTo>
                      <a:pt x="127" y="58"/>
                      <a:pt x="127" y="58"/>
                      <a:pt x="127" y="58"/>
                    </a:cubicBezTo>
                    <a:cubicBezTo>
                      <a:pt x="127" y="58"/>
                      <a:pt x="127" y="58"/>
                      <a:pt x="127" y="58"/>
                    </a:cubicBezTo>
                    <a:cubicBezTo>
                      <a:pt x="127" y="57"/>
                      <a:pt x="127" y="57"/>
                      <a:pt x="127" y="57"/>
                    </a:cubicBezTo>
                    <a:cubicBezTo>
                      <a:pt x="126" y="57"/>
                      <a:pt x="126" y="57"/>
                      <a:pt x="126" y="57"/>
                    </a:cubicBezTo>
                    <a:cubicBezTo>
                      <a:pt x="127" y="57"/>
                      <a:pt x="127" y="57"/>
                      <a:pt x="127" y="57"/>
                    </a:cubicBezTo>
                    <a:cubicBezTo>
                      <a:pt x="128" y="56"/>
                      <a:pt x="128" y="56"/>
                      <a:pt x="128" y="56"/>
                    </a:cubicBezTo>
                    <a:cubicBezTo>
                      <a:pt x="128" y="56"/>
                      <a:pt x="128" y="56"/>
                      <a:pt x="128" y="56"/>
                    </a:cubicBezTo>
                    <a:cubicBezTo>
                      <a:pt x="129" y="56"/>
                      <a:pt x="129" y="56"/>
                      <a:pt x="129" y="56"/>
                    </a:cubicBezTo>
                    <a:cubicBezTo>
                      <a:pt x="129" y="56"/>
                      <a:pt x="129" y="56"/>
                      <a:pt x="129" y="56"/>
                    </a:cubicBezTo>
                    <a:cubicBezTo>
                      <a:pt x="130" y="56"/>
                      <a:pt x="130" y="56"/>
                      <a:pt x="130" y="56"/>
                    </a:cubicBezTo>
                    <a:cubicBezTo>
                      <a:pt x="130" y="56"/>
                      <a:pt x="130" y="56"/>
                      <a:pt x="130" y="56"/>
                    </a:cubicBezTo>
                    <a:cubicBezTo>
                      <a:pt x="131" y="56"/>
                      <a:pt x="131" y="56"/>
                      <a:pt x="131" y="56"/>
                    </a:cubicBezTo>
                    <a:cubicBezTo>
                      <a:pt x="131" y="56"/>
                      <a:pt x="131" y="56"/>
                      <a:pt x="131" y="56"/>
                    </a:cubicBezTo>
                    <a:cubicBezTo>
                      <a:pt x="131" y="56"/>
                      <a:pt x="131" y="56"/>
                      <a:pt x="131" y="56"/>
                    </a:cubicBezTo>
                    <a:cubicBezTo>
                      <a:pt x="131" y="57"/>
                      <a:pt x="131" y="57"/>
                      <a:pt x="131" y="57"/>
                    </a:cubicBezTo>
                    <a:cubicBezTo>
                      <a:pt x="131" y="58"/>
                      <a:pt x="131" y="58"/>
                      <a:pt x="131" y="58"/>
                    </a:cubicBezTo>
                    <a:cubicBezTo>
                      <a:pt x="131" y="58"/>
                      <a:pt x="131" y="58"/>
                      <a:pt x="131" y="58"/>
                    </a:cubicBezTo>
                    <a:cubicBezTo>
                      <a:pt x="130" y="58"/>
                      <a:pt x="130" y="58"/>
                      <a:pt x="130" y="58"/>
                    </a:cubicBezTo>
                    <a:cubicBezTo>
                      <a:pt x="130" y="59"/>
                      <a:pt x="130" y="59"/>
                      <a:pt x="130" y="59"/>
                    </a:cubicBezTo>
                    <a:cubicBezTo>
                      <a:pt x="131" y="59"/>
                      <a:pt x="131" y="59"/>
                      <a:pt x="131" y="59"/>
                    </a:cubicBezTo>
                    <a:cubicBezTo>
                      <a:pt x="131" y="59"/>
                      <a:pt x="131" y="59"/>
                      <a:pt x="131" y="59"/>
                    </a:cubicBezTo>
                    <a:cubicBezTo>
                      <a:pt x="131" y="59"/>
                      <a:pt x="131" y="59"/>
                      <a:pt x="131" y="59"/>
                    </a:cubicBezTo>
                    <a:cubicBezTo>
                      <a:pt x="130" y="60"/>
                      <a:pt x="130" y="60"/>
                      <a:pt x="130" y="60"/>
                    </a:cubicBezTo>
                    <a:cubicBezTo>
                      <a:pt x="130" y="60"/>
                      <a:pt x="130" y="60"/>
                      <a:pt x="130" y="60"/>
                    </a:cubicBezTo>
                    <a:cubicBezTo>
                      <a:pt x="130" y="61"/>
                      <a:pt x="130" y="61"/>
                      <a:pt x="130" y="61"/>
                    </a:cubicBezTo>
                    <a:cubicBezTo>
                      <a:pt x="130" y="61"/>
                      <a:pt x="130" y="61"/>
                      <a:pt x="130" y="61"/>
                    </a:cubicBezTo>
                    <a:cubicBezTo>
                      <a:pt x="130" y="61"/>
                      <a:pt x="130" y="61"/>
                      <a:pt x="130" y="61"/>
                    </a:cubicBezTo>
                    <a:cubicBezTo>
                      <a:pt x="130" y="62"/>
                      <a:pt x="130" y="62"/>
                      <a:pt x="130" y="62"/>
                    </a:cubicBezTo>
                    <a:cubicBezTo>
                      <a:pt x="130" y="62"/>
                      <a:pt x="130" y="62"/>
                      <a:pt x="130" y="62"/>
                    </a:cubicBezTo>
                    <a:cubicBezTo>
                      <a:pt x="130" y="62"/>
                      <a:pt x="130" y="62"/>
                      <a:pt x="130" y="62"/>
                    </a:cubicBezTo>
                    <a:cubicBezTo>
                      <a:pt x="129" y="62"/>
                      <a:pt x="129" y="62"/>
                      <a:pt x="129" y="62"/>
                    </a:cubicBezTo>
                    <a:cubicBezTo>
                      <a:pt x="129" y="62"/>
                      <a:pt x="129" y="62"/>
                      <a:pt x="129" y="62"/>
                    </a:cubicBezTo>
                    <a:cubicBezTo>
                      <a:pt x="129" y="63"/>
                      <a:pt x="129" y="63"/>
                      <a:pt x="129" y="63"/>
                    </a:cubicBezTo>
                    <a:cubicBezTo>
                      <a:pt x="128" y="63"/>
                      <a:pt x="128" y="63"/>
                      <a:pt x="128" y="63"/>
                    </a:cubicBezTo>
                    <a:cubicBezTo>
                      <a:pt x="129" y="63"/>
                      <a:pt x="129" y="63"/>
                      <a:pt x="129" y="63"/>
                    </a:cubicBezTo>
                    <a:cubicBezTo>
                      <a:pt x="129" y="63"/>
                      <a:pt x="129" y="63"/>
                      <a:pt x="129" y="63"/>
                    </a:cubicBezTo>
                    <a:cubicBezTo>
                      <a:pt x="130" y="62"/>
                      <a:pt x="130" y="62"/>
                      <a:pt x="130" y="62"/>
                    </a:cubicBezTo>
                    <a:cubicBezTo>
                      <a:pt x="130" y="62"/>
                      <a:pt x="130" y="62"/>
                      <a:pt x="130" y="62"/>
                    </a:cubicBezTo>
                    <a:cubicBezTo>
                      <a:pt x="130" y="62"/>
                      <a:pt x="130" y="62"/>
                      <a:pt x="130" y="62"/>
                    </a:cubicBezTo>
                    <a:cubicBezTo>
                      <a:pt x="130" y="62"/>
                      <a:pt x="130" y="62"/>
                      <a:pt x="130" y="62"/>
                    </a:cubicBezTo>
                    <a:cubicBezTo>
                      <a:pt x="130" y="63"/>
                      <a:pt x="130" y="63"/>
                      <a:pt x="130" y="63"/>
                    </a:cubicBezTo>
                    <a:cubicBezTo>
                      <a:pt x="129" y="63"/>
                      <a:pt x="129" y="63"/>
                      <a:pt x="129" y="63"/>
                    </a:cubicBezTo>
                    <a:cubicBezTo>
                      <a:pt x="129" y="63"/>
                      <a:pt x="129" y="63"/>
                      <a:pt x="129" y="63"/>
                    </a:cubicBezTo>
                    <a:cubicBezTo>
                      <a:pt x="129" y="64"/>
                      <a:pt x="129" y="64"/>
                      <a:pt x="129" y="64"/>
                    </a:cubicBezTo>
                    <a:cubicBezTo>
                      <a:pt x="129" y="64"/>
                      <a:pt x="129" y="64"/>
                      <a:pt x="129" y="64"/>
                    </a:cubicBezTo>
                    <a:cubicBezTo>
                      <a:pt x="129" y="64"/>
                      <a:pt x="129" y="64"/>
                      <a:pt x="129" y="64"/>
                    </a:cubicBezTo>
                    <a:cubicBezTo>
                      <a:pt x="128" y="64"/>
                      <a:pt x="128" y="64"/>
                      <a:pt x="128" y="64"/>
                    </a:cubicBezTo>
                    <a:cubicBezTo>
                      <a:pt x="128" y="64"/>
                      <a:pt x="128" y="64"/>
                      <a:pt x="128" y="64"/>
                    </a:cubicBezTo>
                    <a:cubicBezTo>
                      <a:pt x="128" y="64"/>
                      <a:pt x="128" y="64"/>
                      <a:pt x="128" y="64"/>
                    </a:cubicBezTo>
                    <a:cubicBezTo>
                      <a:pt x="128" y="64"/>
                      <a:pt x="128" y="64"/>
                      <a:pt x="128" y="64"/>
                    </a:cubicBezTo>
                    <a:cubicBezTo>
                      <a:pt x="128" y="64"/>
                      <a:pt x="128" y="64"/>
                      <a:pt x="128" y="64"/>
                    </a:cubicBezTo>
                    <a:cubicBezTo>
                      <a:pt x="128" y="65"/>
                      <a:pt x="128" y="65"/>
                      <a:pt x="128" y="65"/>
                    </a:cubicBezTo>
                    <a:cubicBezTo>
                      <a:pt x="128" y="65"/>
                      <a:pt x="128" y="65"/>
                      <a:pt x="128" y="65"/>
                    </a:cubicBezTo>
                    <a:cubicBezTo>
                      <a:pt x="128" y="65"/>
                      <a:pt x="128" y="65"/>
                      <a:pt x="128" y="65"/>
                    </a:cubicBezTo>
                    <a:cubicBezTo>
                      <a:pt x="129" y="65"/>
                      <a:pt x="129" y="65"/>
                      <a:pt x="129" y="65"/>
                    </a:cubicBezTo>
                    <a:cubicBezTo>
                      <a:pt x="129" y="65"/>
                      <a:pt x="129" y="65"/>
                      <a:pt x="129" y="65"/>
                    </a:cubicBezTo>
                    <a:cubicBezTo>
                      <a:pt x="129" y="64"/>
                      <a:pt x="129" y="64"/>
                      <a:pt x="129" y="64"/>
                    </a:cubicBezTo>
                    <a:cubicBezTo>
                      <a:pt x="129" y="64"/>
                      <a:pt x="129" y="64"/>
                      <a:pt x="129" y="64"/>
                    </a:cubicBezTo>
                    <a:cubicBezTo>
                      <a:pt x="130" y="64"/>
                      <a:pt x="130" y="64"/>
                      <a:pt x="130" y="64"/>
                    </a:cubicBezTo>
                    <a:cubicBezTo>
                      <a:pt x="130" y="63"/>
                      <a:pt x="130" y="63"/>
                      <a:pt x="130" y="63"/>
                    </a:cubicBezTo>
                    <a:cubicBezTo>
                      <a:pt x="130" y="64"/>
                      <a:pt x="130" y="64"/>
                      <a:pt x="130" y="64"/>
                    </a:cubicBezTo>
                    <a:cubicBezTo>
                      <a:pt x="130" y="64"/>
                      <a:pt x="130" y="64"/>
                      <a:pt x="130" y="64"/>
                    </a:cubicBezTo>
                    <a:cubicBezTo>
                      <a:pt x="130" y="64"/>
                      <a:pt x="130" y="64"/>
                      <a:pt x="130" y="64"/>
                    </a:cubicBezTo>
                    <a:cubicBezTo>
                      <a:pt x="130" y="64"/>
                      <a:pt x="130" y="64"/>
                      <a:pt x="130" y="64"/>
                    </a:cubicBezTo>
                    <a:cubicBezTo>
                      <a:pt x="130" y="63"/>
                      <a:pt x="130" y="63"/>
                      <a:pt x="130" y="63"/>
                    </a:cubicBezTo>
                    <a:cubicBezTo>
                      <a:pt x="130" y="63"/>
                      <a:pt x="130" y="63"/>
                      <a:pt x="130" y="63"/>
                    </a:cubicBezTo>
                    <a:cubicBezTo>
                      <a:pt x="130" y="63"/>
                      <a:pt x="130" y="63"/>
                      <a:pt x="130" y="63"/>
                    </a:cubicBezTo>
                    <a:cubicBezTo>
                      <a:pt x="131" y="63"/>
                      <a:pt x="131" y="63"/>
                      <a:pt x="131" y="63"/>
                    </a:cubicBezTo>
                    <a:cubicBezTo>
                      <a:pt x="131" y="63"/>
                      <a:pt x="131" y="63"/>
                      <a:pt x="131" y="63"/>
                    </a:cubicBezTo>
                    <a:cubicBezTo>
                      <a:pt x="131" y="64"/>
                      <a:pt x="131" y="64"/>
                      <a:pt x="131" y="64"/>
                    </a:cubicBezTo>
                    <a:cubicBezTo>
                      <a:pt x="131" y="63"/>
                      <a:pt x="131" y="63"/>
                      <a:pt x="131" y="63"/>
                    </a:cubicBezTo>
                    <a:cubicBezTo>
                      <a:pt x="131" y="63"/>
                      <a:pt x="131" y="63"/>
                      <a:pt x="131" y="63"/>
                    </a:cubicBezTo>
                    <a:cubicBezTo>
                      <a:pt x="131" y="63"/>
                      <a:pt x="131" y="63"/>
                      <a:pt x="131" y="63"/>
                    </a:cubicBezTo>
                    <a:cubicBezTo>
                      <a:pt x="132" y="64"/>
                      <a:pt x="132" y="64"/>
                      <a:pt x="132" y="64"/>
                    </a:cubicBezTo>
                    <a:cubicBezTo>
                      <a:pt x="132" y="64"/>
                      <a:pt x="132" y="64"/>
                      <a:pt x="132" y="64"/>
                    </a:cubicBezTo>
                    <a:cubicBezTo>
                      <a:pt x="131" y="65"/>
                      <a:pt x="131" y="65"/>
                      <a:pt x="131" y="65"/>
                    </a:cubicBezTo>
                    <a:cubicBezTo>
                      <a:pt x="131" y="65"/>
                      <a:pt x="131" y="65"/>
                      <a:pt x="131" y="65"/>
                    </a:cubicBezTo>
                    <a:cubicBezTo>
                      <a:pt x="131" y="65"/>
                      <a:pt x="131" y="65"/>
                      <a:pt x="131" y="65"/>
                    </a:cubicBezTo>
                    <a:cubicBezTo>
                      <a:pt x="131" y="65"/>
                      <a:pt x="131" y="65"/>
                      <a:pt x="131" y="65"/>
                    </a:cubicBezTo>
                    <a:cubicBezTo>
                      <a:pt x="131" y="66"/>
                      <a:pt x="131" y="66"/>
                      <a:pt x="131" y="66"/>
                    </a:cubicBezTo>
                    <a:cubicBezTo>
                      <a:pt x="132" y="65"/>
                      <a:pt x="132" y="65"/>
                      <a:pt x="132" y="65"/>
                    </a:cubicBezTo>
                    <a:cubicBezTo>
                      <a:pt x="131" y="65"/>
                      <a:pt x="131" y="65"/>
                      <a:pt x="131" y="65"/>
                    </a:cubicBezTo>
                    <a:cubicBezTo>
                      <a:pt x="132" y="65"/>
                      <a:pt x="132" y="65"/>
                      <a:pt x="132" y="65"/>
                    </a:cubicBezTo>
                    <a:cubicBezTo>
                      <a:pt x="132" y="64"/>
                      <a:pt x="132" y="64"/>
                      <a:pt x="132" y="64"/>
                    </a:cubicBezTo>
                    <a:cubicBezTo>
                      <a:pt x="132" y="65"/>
                      <a:pt x="132" y="65"/>
                      <a:pt x="132" y="65"/>
                    </a:cubicBezTo>
                    <a:cubicBezTo>
                      <a:pt x="132" y="65"/>
                      <a:pt x="132" y="65"/>
                      <a:pt x="132" y="65"/>
                    </a:cubicBezTo>
                    <a:cubicBezTo>
                      <a:pt x="132" y="65"/>
                      <a:pt x="132" y="65"/>
                      <a:pt x="132" y="65"/>
                    </a:cubicBezTo>
                    <a:cubicBezTo>
                      <a:pt x="132" y="64"/>
                      <a:pt x="132" y="64"/>
                      <a:pt x="132" y="64"/>
                    </a:cubicBezTo>
                    <a:cubicBezTo>
                      <a:pt x="132" y="64"/>
                      <a:pt x="132" y="64"/>
                      <a:pt x="132" y="64"/>
                    </a:cubicBezTo>
                    <a:cubicBezTo>
                      <a:pt x="132" y="63"/>
                      <a:pt x="132" y="63"/>
                      <a:pt x="132" y="63"/>
                    </a:cubicBezTo>
                    <a:cubicBezTo>
                      <a:pt x="132" y="63"/>
                      <a:pt x="132" y="63"/>
                      <a:pt x="132" y="63"/>
                    </a:cubicBezTo>
                    <a:cubicBezTo>
                      <a:pt x="133" y="63"/>
                      <a:pt x="133" y="63"/>
                      <a:pt x="133" y="63"/>
                    </a:cubicBezTo>
                    <a:cubicBezTo>
                      <a:pt x="132" y="64"/>
                      <a:pt x="132" y="64"/>
                      <a:pt x="132" y="64"/>
                    </a:cubicBezTo>
                    <a:cubicBezTo>
                      <a:pt x="132" y="64"/>
                      <a:pt x="132" y="64"/>
                      <a:pt x="132" y="64"/>
                    </a:cubicBezTo>
                    <a:cubicBezTo>
                      <a:pt x="133" y="64"/>
                      <a:pt x="133" y="64"/>
                      <a:pt x="133" y="64"/>
                    </a:cubicBezTo>
                    <a:cubicBezTo>
                      <a:pt x="133" y="64"/>
                      <a:pt x="133" y="64"/>
                      <a:pt x="133" y="64"/>
                    </a:cubicBezTo>
                    <a:cubicBezTo>
                      <a:pt x="134" y="65"/>
                      <a:pt x="134" y="65"/>
                      <a:pt x="134" y="65"/>
                    </a:cubicBezTo>
                    <a:cubicBezTo>
                      <a:pt x="134" y="65"/>
                      <a:pt x="134" y="65"/>
                      <a:pt x="134" y="65"/>
                    </a:cubicBezTo>
                    <a:cubicBezTo>
                      <a:pt x="134" y="65"/>
                      <a:pt x="134" y="65"/>
                      <a:pt x="134" y="65"/>
                    </a:cubicBezTo>
                    <a:cubicBezTo>
                      <a:pt x="134" y="65"/>
                      <a:pt x="134" y="65"/>
                      <a:pt x="134" y="65"/>
                    </a:cubicBezTo>
                    <a:cubicBezTo>
                      <a:pt x="135" y="65"/>
                      <a:pt x="135" y="65"/>
                      <a:pt x="135" y="65"/>
                    </a:cubicBezTo>
                    <a:cubicBezTo>
                      <a:pt x="134" y="65"/>
                      <a:pt x="134" y="65"/>
                      <a:pt x="134" y="65"/>
                    </a:cubicBezTo>
                    <a:cubicBezTo>
                      <a:pt x="134" y="65"/>
                      <a:pt x="134" y="65"/>
                      <a:pt x="134" y="65"/>
                    </a:cubicBezTo>
                    <a:cubicBezTo>
                      <a:pt x="134" y="64"/>
                      <a:pt x="134" y="64"/>
                      <a:pt x="134" y="64"/>
                    </a:cubicBezTo>
                    <a:cubicBezTo>
                      <a:pt x="133" y="64"/>
                      <a:pt x="133" y="64"/>
                      <a:pt x="133" y="64"/>
                    </a:cubicBezTo>
                    <a:cubicBezTo>
                      <a:pt x="133" y="64"/>
                      <a:pt x="133" y="64"/>
                      <a:pt x="133" y="64"/>
                    </a:cubicBezTo>
                    <a:cubicBezTo>
                      <a:pt x="133" y="63"/>
                      <a:pt x="133" y="63"/>
                      <a:pt x="133" y="63"/>
                    </a:cubicBezTo>
                    <a:cubicBezTo>
                      <a:pt x="133" y="63"/>
                      <a:pt x="133" y="63"/>
                      <a:pt x="133" y="63"/>
                    </a:cubicBezTo>
                    <a:cubicBezTo>
                      <a:pt x="134" y="63"/>
                      <a:pt x="134" y="63"/>
                      <a:pt x="134" y="63"/>
                    </a:cubicBezTo>
                    <a:cubicBezTo>
                      <a:pt x="134" y="62"/>
                      <a:pt x="134" y="62"/>
                      <a:pt x="134" y="62"/>
                    </a:cubicBezTo>
                    <a:cubicBezTo>
                      <a:pt x="135" y="62"/>
                      <a:pt x="135" y="62"/>
                      <a:pt x="135" y="62"/>
                    </a:cubicBezTo>
                    <a:cubicBezTo>
                      <a:pt x="135" y="62"/>
                      <a:pt x="135" y="62"/>
                      <a:pt x="135" y="62"/>
                    </a:cubicBezTo>
                    <a:cubicBezTo>
                      <a:pt x="135" y="63"/>
                      <a:pt x="135" y="63"/>
                      <a:pt x="135" y="63"/>
                    </a:cubicBezTo>
                    <a:cubicBezTo>
                      <a:pt x="136" y="63"/>
                      <a:pt x="136" y="63"/>
                      <a:pt x="136" y="63"/>
                    </a:cubicBezTo>
                    <a:cubicBezTo>
                      <a:pt x="136" y="63"/>
                      <a:pt x="136" y="63"/>
                      <a:pt x="136" y="63"/>
                    </a:cubicBezTo>
                    <a:cubicBezTo>
                      <a:pt x="136" y="63"/>
                      <a:pt x="136" y="63"/>
                      <a:pt x="136" y="63"/>
                    </a:cubicBezTo>
                    <a:cubicBezTo>
                      <a:pt x="136" y="63"/>
                      <a:pt x="136" y="63"/>
                      <a:pt x="136" y="63"/>
                    </a:cubicBezTo>
                    <a:cubicBezTo>
                      <a:pt x="137" y="63"/>
                      <a:pt x="137" y="63"/>
                      <a:pt x="137" y="63"/>
                    </a:cubicBezTo>
                    <a:cubicBezTo>
                      <a:pt x="137" y="64"/>
                      <a:pt x="137" y="64"/>
                      <a:pt x="137" y="64"/>
                    </a:cubicBezTo>
                    <a:cubicBezTo>
                      <a:pt x="137" y="64"/>
                      <a:pt x="137" y="64"/>
                      <a:pt x="137" y="64"/>
                    </a:cubicBezTo>
                    <a:cubicBezTo>
                      <a:pt x="137" y="64"/>
                      <a:pt x="137" y="64"/>
                      <a:pt x="137" y="64"/>
                    </a:cubicBezTo>
                    <a:cubicBezTo>
                      <a:pt x="137" y="64"/>
                      <a:pt x="137" y="64"/>
                      <a:pt x="137" y="64"/>
                    </a:cubicBezTo>
                    <a:cubicBezTo>
                      <a:pt x="138" y="64"/>
                      <a:pt x="138" y="64"/>
                      <a:pt x="138" y="64"/>
                    </a:cubicBezTo>
                    <a:cubicBezTo>
                      <a:pt x="138" y="64"/>
                      <a:pt x="138" y="64"/>
                      <a:pt x="138" y="64"/>
                    </a:cubicBezTo>
                    <a:cubicBezTo>
                      <a:pt x="138" y="64"/>
                      <a:pt x="138" y="64"/>
                      <a:pt x="138" y="64"/>
                    </a:cubicBezTo>
                    <a:cubicBezTo>
                      <a:pt x="138" y="65"/>
                      <a:pt x="138" y="65"/>
                      <a:pt x="138" y="65"/>
                    </a:cubicBezTo>
                    <a:cubicBezTo>
                      <a:pt x="138" y="65"/>
                      <a:pt x="138" y="65"/>
                      <a:pt x="138" y="65"/>
                    </a:cubicBezTo>
                    <a:cubicBezTo>
                      <a:pt x="138" y="65"/>
                      <a:pt x="138" y="65"/>
                      <a:pt x="138" y="65"/>
                    </a:cubicBezTo>
                    <a:cubicBezTo>
                      <a:pt x="138" y="66"/>
                      <a:pt x="138" y="66"/>
                      <a:pt x="138" y="66"/>
                    </a:cubicBezTo>
                    <a:cubicBezTo>
                      <a:pt x="137" y="66"/>
                      <a:pt x="137" y="66"/>
                      <a:pt x="137" y="66"/>
                    </a:cubicBezTo>
                    <a:cubicBezTo>
                      <a:pt x="137" y="66"/>
                      <a:pt x="137" y="66"/>
                      <a:pt x="137" y="66"/>
                    </a:cubicBezTo>
                    <a:cubicBezTo>
                      <a:pt x="136" y="66"/>
                      <a:pt x="136" y="66"/>
                      <a:pt x="136" y="66"/>
                    </a:cubicBezTo>
                    <a:cubicBezTo>
                      <a:pt x="136" y="66"/>
                      <a:pt x="136" y="66"/>
                      <a:pt x="136" y="66"/>
                    </a:cubicBezTo>
                    <a:cubicBezTo>
                      <a:pt x="137" y="66"/>
                      <a:pt x="137" y="66"/>
                      <a:pt x="137" y="66"/>
                    </a:cubicBezTo>
                    <a:cubicBezTo>
                      <a:pt x="137" y="66"/>
                      <a:pt x="137" y="66"/>
                      <a:pt x="137" y="66"/>
                    </a:cubicBezTo>
                    <a:cubicBezTo>
                      <a:pt x="137" y="66"/>
                      <a:pt x="137" y="66"/>
                      <a:pt x="137" y="66"/>
                    </a:cubicBezTo>
                    <a:cubicBezTo>
                      <a:pt x="137" y="66"/>
                      <a:pt x="137" y="66"/>
                      <a:pt x="137" y="66"/>
                    </a:cubicBezTo>
                    <a:cubicBezTo>
                      <a:pt x="137" y="67"/>
                      <a:pt x="137" y="67"/>
                      <a:pt x="137" y="67"/>
                    </a:cubicBezTo>
                    <a:cubicBezTo>
                      <a:pt x="136" y="67"/>
                      <a:pt x="136" y="67"/>
                      <a:pt x="136" y="67"/>
                    </a:cubicBezTo>
                    <a:cubicBezTo>
                      <a:pt x="136" y="67"/>
                      <a:pt x="136" y="67"/>
                      <a:pt x="136" y="67"/>
                    </a:cubicBezTo>
                    <a:cubicBezTo>
                      <a:pt x="136" y="68"/>
                      <a:pt x="136" y="68"/>
                      <a:pt x="136" y="68"/>
                    </a:cubicBezTo>
                    <a:cubicBezTo>
                      <a:pt x="136" y="68"/>
                      <a:pt x="136" y="68"/>
                      <a:pt x="136" y="68"/>
                    </a:cubicBezTo>
                    <a:cubicBezTo>
                      <a:pt x="136" y="68"/>
                      <a:pt x="136" y="68"/>
                      <a:pt x="136" y="68"/>
                    </a:cubicBezTo>
                    <a:cubicBezTo>
                      <a:pt x="137" y="67"/>
                      <a:pt x="137" y="67"/>
                      <a:pt x="137" y="67"/>
                    </a:cubicBezTo>
                    <a:cubicBezTo>
                      <a:pt x="137" y="67"/>
                      <a:pt x="137" y="67"/>
                      <a:pt x="137" y="67"/>
                    </a:cubicBezTo>
                    <a:cubicBezTo>
                      <a:pt x="137" y="66"/>
                      <a:pt x="137" y="66"/>
                      <a:pt x="137" y="66"/>
                    </a:cubicBezTo>
                    <a:cubicBezTo>
                      <a:pt x="138" y="66"/>
                      <a:pt x="138" y="66"/>
                      <a:pt x="138" y="66"/>
                    </a:cubicBezTo>
                    <a:cubicBezTo>
                      <a:pt x="138" y="66"/>
                      <a:pt x="138" y="66"/>
                      <a:pt x="138" y="66"/>
                    </a:cubicBezTo>
                    <a:cubicBezTo>
                      <a:pt x="138" y="66"/>
                      <a:pt x="138" y="66"/>
                      <a:pt x="138" y="66"/>
                    </a:cubicBezTo>
                    <a:cubicBezTo>
                      <a:pt x="139" y="66"/>
                      <a:pt x="139" y="66"/>
                      <a:pt x="139" y="66"/>
                    </a:cubicBezTo>
                    <a:cubicBezTo>
                      <a:pt x="139" y="67"/>
                      <a:pt x="139" y="67"/>
                      <a:pt x="139" y="67"/>
                    </a:cubicBezTo>
                    <a:cubicBezTo>
                      <a:pt x="139" y="67"/>
                      <a:pt x="139" y="67"/>
                      <a:pt x="139" y="67"/>
                    </a:cubicBezTo>
                    <a:cubicBezTo>
                      <a:pt x="139" y="67"/>
                      <a:pt x="139" y="67"/>
                      <a:pt x="139" y="67"/>
                    </a:cubicBezTo>
                    <a:cubicBezTo>
                      <a:pt x="138" y="67"/>
                      <a:pt x="138" y="67"/>
                      <a:pt x="138" y="67"/>
                    </a:cubicBezTo>
                    <a:cubicBezTo>
                      <a:pt x="138" y="68"/>
                      <a:pt x="138" y="68"/>
                      <a:pt x="138" y="68"/>
                    </a:cubicBezTo>
                    <a:cubicBezTo>
                      <a:pt x="137" y="68"/>
                      <a:pt x="137" y="68"/>
                      <a:pt x="137" y="68"/>
                    </a:cubicBezTo>
                    <a:cubicBezTo>
                      <a:pt x="137" y="68"/>
                      <a:pt x="137" y="68"/>
                      <a:pt x="137" y="68"/>
                    </a:cubicBezTo>
                    <a:cubicBezTo>
                      <a:pt x="137" y="68"/>
                      <a:pt x="137" y="68"/>
                      <a:pt x="137" y="68"/>
                    </a:cubicBezTo>
                    <a:cubicBezTo>
                      <a:pt x="137" y="68"/>
                      <a:pt x="137" y="68"/>
                      <a:pt x="137" y="68"/>
                    </a:cubicBezTo>
                    <a:cubicBezTo>
                      <a:pt x="137" y="68"/>
                      <a:pt x="137" y="68"/>
                      <a:pt x="137" y="68"/>
                    </a:cubicBezTo>
                    <a:cubicBezTo>
                      <a:pt x="137" y="68"/>
                      <a:pt x="137" y="68"/>
                      <a:pt x="137" y="68"/>
                    </a:cubicBezTo>
                    <a:cubicBezTo>
                      <a:pt x="136" y="69"/>
                      <a:pt x="136" y="69"/>
                      <a:pt x="136" y="69"/>
                    </a:cubicBezTo>
                    <a:cubicBezTo>
                      <a:pt x="137" y="69"/>
                      <a:pt x="137" y="69"/>
                      <a:pt x="137" y="69"/>
                    </a:cubicBezTo>
                    <a:cubicBezTo>
                      <a:pt x="137" y="68"/>
                      <a:pt x="137" y="68"/>
                      <a:pt x="137" y="68"/>
                    </a:cubicBezTo>
                    <a:cubicBezTo>
                      <a:pt x="137" y="68"/>
                      <a:pt x="137" y="68"/>
                      <a:pt x="137" y="68"/>
                    </a:cubicBezTo>
                    <a:cubicBezTo>
                      <a:pt x="138" y="68"/>
                      <a:pt x="138" y="68"/>
                      <a:pt x="138" y="68"/>
                    </a:cubicBezTo>
                    <a:cubicBezTo>
                      <a:pt x="138" y="68"/>
                      <a:pt x="138" y="68"/>
                      <a:pt x="138" y="68"/>
                    </a:cubicBezTo>
                    <a:cubicBezTo>
                      <a:pt x="138" y="69"/>
                      <a:pt x="138" y="69"/>
                      <a:pt x="138" y="69"/>
                    </a:cubicBezTo>
                    <a:cubicBezTo>
                      <a:pt x="137" y="69"/>
                      <a:pt x="137" y="69"/>
                      <a:pt x="137" y="69"/>
                    </a:cubicBezTo>
                    <a:cubicBezTo>
                      <a:pt x="137" y="69"/>
                      <a:pt x="137" y="69"/>
                      <a:pt x="137" y="69"/>
                    </a:cubicBezTo>
                    <a:cubicBezTo>
                      <a:pt x="137" y="69"/>
                      <a:pt x="137" y="69"/>
                      <a:pt x="137" y="69"/>
                    </a:cubicBezTo>
                    <a:cubicBezTo>
                      <a:pt x="137" y="69"/>
                      <a:pt x="137" y="69"/>
                      <a:pt x="137" y="69"/>
                    </a:cubicBezTo>
                    <a:cubicBezTo>
                      <a:pt x="137" y="69"/>
                      <a:pt x="137" y="69"/>
                      <a:pt x="137" y="69"/>
                    </a:cubicBezTo>
                    <a:cubicBezTo>
                      <a:pt x="137" y="70"/>
                      <a:pt x="137" y="70"/>
                      <a:pt x="137" y="70"/>
                    </a:cubicBezTo>
                    <a:cubicBezTo>
                      <a:pt x="136" y="70"/>
                      <a:pt x="136" y="70"/>
                      <a:pt x="136" y="70"/>
                    </a:cubicBezTo>
                    <a:cubicBezTo>
                      <a:pt x="136" y="70"/>
                      <a:pt x="136" y="70"/>
                      <a:pt x="136" y="70"/>
                    </a:cubicBezTo>
                    <a:cubicBezTo>
                      <a:pt x="137" y="70"/>
                      <a:pt x="137" y="70"/>
                      <a:pt x="137" y="70"/>
                    </a:cubicBezTo>
                    <a:cubicBezTo>
                      <a:pt x="137" y="69"/>
                      <a:pt x="137" y="69"/>
                      <a:pt x="137" y="69"/>
                    </a:cubicBezTo>
                    <a:cubicBezTo>
                      <a:pt x="138" y="69"/>
                      <a:pt x="138" y="69"/>
                      <a:pt x="138" y="69"/>
                    </a:cubicBezTo>
                    <a:cubicBezTo>
                      <a:pt x="138" y="68"/>
                      <a:pt x="138" y="68"/>
                      <a:pt x="138" y="68"/>
                    </a:cubicBezTo>
                    <a:cubicBezTo>
                      <a:pt x="138" y="68"/>
                      <a:pt x="138" y="68"/>
                      <a:pt x="138" y="68"/>
                    </a:cubicBezTo>
                    <a:cubicBezTo>
                      <a:pt x="138" y="69"/>
                      <a:pt x="138" y="69"/>
                      <a:pt x="138" y="69"/>
                    </a:cubicBezTo>
                    <a:cubicBezTo>
                      <a:pt x="139" y="68"/>
                      <a:pt x="139" y="68"/>
                      <a:pt x="139" y="68"/>
                    </a:cubicBezTo>
                    <a:cubicBezTo>
                      <a:pt x="139" y="68"/>
                      <a:pt x="139" y="68"/>
                      <a:pt x="139" y="68"/>
                    </a:cubicBezTo>
                    <a:cubicBezTo>
                      <a:pt x="139" y="68"/>
                      <a:pt x="139" y="68"/>
                      <a:pt x="139" y="68"/>
                    </a:cubicBezTo>
                    <a:cubicBezTo>
                      <a:pt x="139" y="68"/>
                      <a:pt x="139" y="68"/>
                      <a:pt x="139" y="68"/>
                    </a:cubicBezTo>
                    <a:cubicBezTo>
                      <a:pt x="139" y="68"/>
                      <a:pt x="139" y="68"/>
                      <a:pt x="139" y="68"/>
                    </a:cubicBezTo>
                    <a:cubicBezTo>
                      <a:pt x="139" y="69"/>
                      <a:pt x="139" y="69"/>
                      <a:pt x="139" y="69"/>
                    </a:cubicBezTo>
                    <a:cubicBezTo>
                      <a:pt x="138" y="69"/>
                      <a:pt x="138" y="69"/>
                      <a:pt x="138" y="69"/>
                    </a:cubicBezTo>
                    <a:cubicBezTo>
                      <a:pt x="138" y="69"/>
                      <a:pt x="138" y="69"/>
                      <a:pt x="138" y="69"/>
                    </a:cubicBezTo>
                    <a:cubicBezTo>
                      <a:pt x="138" y="69"/>
                      <a:pt x="138" y="69"/>
                      <a:pt x="138" y="69"/>
                    </a:cubicBezTo>
                    <a:cubicBezTo>
                      <a:pt x="138" y="70"/>
                      <a:pt x="138" y="70"/>
                      <a:pt x="138" y="70"/>
                    </a:cubicBezTo>
                    <a:cubicBezTo>
                      <a:pt x="138" y="70"/>
                      <a:pt x="138" y="70"/>
                      <a:pt x="138" y="70"/>
                    </a:cubicBezTo>
                    <a:cubicBezTo>
                      <a:pt x="138" y="70"/>
                      <a:pt x="138" y="70"/>
                      <a:pt x="138" y="70"/>
                    </a:cubicBezTo>
                    <a:cubicBezTo>
                      <a:pt x="138" y="70"/>
                      <a:pt x="138" y="70"/>
                      <a:pt x="138" y="70"/>
                    </a:cubicBezTo>
                    <a:cubicBezTo>
                      <a:pt x="138" y="70"/>
                      <a:pt x="138" y="70"/>
                      <a:pt x="138" y="70"/>
                    </a:cubicBezTo>
                    <a:cubicBezTo>
                      <a:pt x="138" y="70"/>
                      <a:pt x="138" y="70"/>
                      <a:pt x="138" y="70"/>
                    </a:cubicBezTo>
                    <a:cubicBezTo>
                      <a:pt x="139" y="69"/>
                      <a:pt x="139" y="69"/>
                      <a:pt x="139" y="69"/>
                    </a:cubicBezTo>
                    <a:cubicBezTo>
                      <a:pt x="139" y="69"/>
                      <a:pt x="139" y="69"/>
                      <a:pt x="139" y="69"/>
                    </a:cubicBezTo>
                    <a:cubicBezTo>
                      <a:pt x="139" y="69"/>
                      <a:pt x="139" y="69"/>
                      <a:pt x="139" y="69"/>
                    </a:cubicBezTo>
                    <a:cubicBezTo>
                      <a:pt x="139" y="69"/>
                      <a:pt x="139" y="69"/>
                      <a:pt x="139" y="69"/>
                    </a:cubicBezTo>
                    <a:cubicBezTo>
                      <a:pt x="139" y="70"/>
                      <a:pt x="139" y="70"/>
                      <a:pt x="139" y="70"/>
                    </a:cubicBezTo>
                    <a:cubicBezTo>
                      <a:pt x="139" y="70"/>
                      <a:pt x="139" y="70"/>
                      <a:pt x="139" y="70"/>
                    </a:cubicBezTo>
                    <a:cubicBezTo>
                      <a:pt x="138" y="70"/>
                      <a:pt x="138" y="70"/>
                      <a:pt x="138" y="70"/>
                    </a:cubicBezTo>
                    <a:cubicBezTo>
                      <a:pt x="138" y="71"/>
                      <a:pt x="138" y="71"/>
                      <a:pt x="138" y="71"/>
                    </a:cubicBezTo>
                    <a:cubicBezTo>
                      <a:pt x="138" y="71"/>
                      <a:pt x="138" y="71"/>
                      <a:pt x="138" y="71"/>
                    </a:cubicBezTo>
                    <a:cubicBezTo>
                      <a:pt x="138" y="71"/>
                      <a:pt x="138" y="71"/>
                      <a:pt x="138" y="71"/>
                    </a:cubicBezTo>
                    <a:cubicBezTo>
                      <a:pt x="138" y="71"/>
                      <a:pt x="138" y="71"/>
                      <a:pt x="138" y="71"/>
                    </a:cubicBezTo>
                    <a:cubicBezTo>
                      <a:pt x="138" y="71"/>
                      <a:pt x="138" y="71"/>
                      <a:pt x="138" y="71"/>
                    </a:cubicBezTo>
                    <a:cubicBezTo>
                      <a:pt x="139" y="70"/>
                      <a:pt x="139" y="70"/>
                      <a:pt x="139" y="70"/>
                    </a:cubicBezTo>
                    <a:cubicBezTo>
                      <a:pt x="139" y="70"/>
                      <a:pt x="139" y="70"/>
                      <a:pt x="139" y="70"/>
                    </a:cubicBezTo>
                    <a:cubicBezTo>
                      <a:pt x="139" y="70"/>
                      <a:pt x="139" y="70"/>
                      <a:pt x="139" y="70"/>
                    </a:cubicBezTo>
                    <a:cubicBezTo>
                      <a:pt x="140" y="70"/>
                      <a:pt x="140" y="70"/>
                      <a:pt x="140" y="70"/>
                    </a:cubicBezTo>
                    <a:cubicBezTo>
                      <a:pt x="140" y="71"/>
                      <a:pt x="140" y="71"/>
                      <a:pt x="140" y="71"/>
                    </a:cubicBezTo>
                    <a:cubicBezTo>
                      <a:pt x="139" y="71"/>
                      <a:pt x="139" y="71"/>
                      <a:pt x="139" y="71"/>
                    </a:cubicBezTo>
                    <a:cubicBezTo>
                      <a:pt x="139" y="71"/>
                      <a:pt x="139" y="71"/>
                      <a:pt x="139" y="71"/>
                    </a:cubicBezTo>
                    <a:cubicBezTo>
                      <a:pt x="139" y="72"/>
                      <a:pt x="139" y="72"/>
                      <a:pt x="139" y="72"/>
                    </a:cubicBezTo>
                    <a:cubicBezTo>
                      <a:pt x="139" y="72"/>
                      <a:pt x="139" y="72"/>
                      <a:pt x="139" y="72"/>
                    </a:cubicBezTo>
                    <a:cubicBezTo>
                      <a:pt x="139" y="71"/>
                      <a:pt x="139" y="71"/>
                      <a:pt x="139" y="71"/>
                    </a:cubicBezTo>
                    <a:cubicBezTo>
                      <a:pt x="139" y="71"/>
                      <a:pt x="139" y="71"/>
                      <a:pt x="139" y="71"/>
                    </a:cubicBezTo>
                    <a:cubicBezTo>
                      <a:pt x="139" y="71"/>
                      <a:pt x="139" y="71"/>
                      <a:pt x="139" y="71"/>
                    </a:cubicBezTo>
                    <a:cubicBezTo>
                      <a:pt x="140" y="71"/>
                      <a:pt x="140" y="71"/>
                      <a:pt x="140" y="71"/>
                    </a:cubicBezTo>
                    <a:cubicBezTo>
                      <a:pt x="140" y="70"/>
                      <a:pt x="140" y="70"/>
                      <a:pt x="140" y="70"/>
                    </a:cubicBezTo>
                    <a:cubicBezTo>
                      <a:pt x="140" y="70"/>
                      <a:pt x="140" y="70"/>
                      <a:pt x="140" y="70"/>
                    </a:cubicBezTo>
                    <a:cubicBezTo>
                      <a:pt x="140" y="70"/>
                      <a:pt x="140" y="70"/>
                      <a:pt x="140" y="70"/>
                    </a:cubicBezTo>
                    <a:cubicBezTo>
                      <a:pt x="140" y="69"/>
                      <a:pt x="140" y="69"/>
                      <a:pt x="140" y="69"/>
                    </a:cubicBezTo>
                    <a:cubicBezTo>
                      <a:pt x="141" y="69"/>
                      <a:pt x="141" y="69"/>
                      <a:pt x="141" y="69"/>
                    </a:cubicBezTo>
                    <a:cubicBezTo>
                      <a:pt x="141" y="69"/>
                      <a:pt x="141" y="69"/>
                      <a:pt x="141" y="69"/>
                    </a:cubicBezTo>
                    <a:cubicBezTo>
                      <a:pt x="141" y="69"/>
                      <a:pt x="141" y="69"/>
                      <a:pt x="141" y="69"/>
                    </a:cubicBezTo>
                    <a:cubicBezTo>
                      <a:pt x="141" y="68"/>
                      <a:pt x="141" y="68"/>
                      <a:pt x="141" y="68"/>
                    </a:cubicBezTo>
                    <a:cubicBezTo>
                      <a:pt x="141" y="68"/>
                      <a:pt x="141" y="68"/>
                      <a:pt x="141" y="68"/>
                    </a:cubicBezTo>
                    <a:cubicBezTo>
                      <a:pt x="141" y="69"/>
                      <a:pt x="141" y="69"/>
                      <a:pt x="141" y="69"/>
                    </a:cubicBezTo>
                    <a:cubicBezTo>
                      <a:pt x="142" y="69"/>
                      <a:pt x="142" y="69"/>
                      <a:pt x="142" y="69"/>
                    </a:cubicBezTo>
                    <a:cubicBezTo>
                      <a:pt x="142" y="70"/>
                      <a:pt x="142" y="70"/>
                      <a:pt x="142" y="70"/>
                    </a:cubicBezTo>
                    <a:cubicBezTo>
                      <a:pt x="142" y="70"/>
                      <a:pt x="142" y="70"/>
                      <a:pt x="142" y="70"/>
                    </a:cubicBezTo>
                    <a:cubicBezTo>
                      <a:pt x="142" y="70"/>
                      <a:pt x="142" y="70"/>
                      <a:pt x="142" y="70"/>
                    </a:cubicBezTo>
                    <a:cubicBezTo>
                      <a:pt x="143" y="71"/>
                      <a:pt x="143" y="71"/>
                      <a:pt x="143" y="71"/>
                    </a:cubicBezTo>
                    <a:cubicBezTo>
                      <a:pt x="143" y="71"/>
                      <a:pt x="143" y="71"/>
                      <a:pt x="143" y="71"/>
                    </a:cubicBezTo>
                    <a:cubicBezTo>
                      <a:pt x="142" y="71"/>
                      <a:pt x="142" y="71"/>
                      <a:pt x="142" y="71"/>
                    </a:cubicBezTo>
                    <a:cubicBezTo>
                      <a:pt x="142" y="72"/>
                      <a:pt x="142" y="72"/>
                      <a:pt x="142" y="72"/>
                    </a:cubicBezTo>
                    <a:cubicBezTo>
                      <a:pt x="142" y="72"/>
                      <a:pt x="142" y="72"/>
                      <a:pt x="142" y="72"/>
                    </a:cubicBezTo>
                    <a:cubicBezTo>
                      <a:pt x="142" y="72"/>
                      <a:pt x="142" y="72"/>
                      <a:pt x="142" y="72"/>
                    </a:cubicBezTo>
                    <a:cubicBezTo>
                      <a:pt x="141" y="71"/>
                      <a:pt x="141" y="71"/>
                      <a:pt x="141" y="71"/>
                    </a:cubicBezTo>
                    <a:cubicBezTo>
                      <a:pt x="141" y="71"/>
                      <a:pt x="141" y="71"/>
                      <a:pt x="141" y="71"/>
                    </a:cubicBezTo>
                    <a:cubicBezTo>
                      <a:pt x="141" y="71"/>
                      <a:pt x="141" y="71"/>
                      <a:pt x="141" y="71"/>
                    </a:cubicBezTo>
                    <a:cubicBezTo>
                      <a:pt x="141" y="72"/>
                      <a:pt x="141" y="72"/>
                      <a:pt x="141" y="72"/>
                    </a:cubicBezTo>
                    <a:cubicBezTo>
                      <a:pt x="140" y="72"/>
                      <a:pt x="140" y="72"/>
                      <a:pt x="140" y="72"/>
                    </a:cubicBezTo>
                    <a:cubicBezTo>
                      <a:pt x="140" y="72"/>
                      <a:pt x="140" y="72"/>
                      <a:pt x="140" y="72"/>
                    </a:cubicBezTo>
                    <a:cubicBezTo>
                      <a:pt x="140" y="72"/>
                      <a:pt x="140" y="72"/>
                      <a:pt x="140" y="72"/>
                    </a:cubicBezTo>
                    <a:cubicBezTo>
                      <a:pt x="140" y="72"/>
                      <a:pt x="140" y="72"/>
                      <a:pt x="140" y="72"/>
                    </a:cubicBezTo>
                    <a:cubicBezTo>
                      <a:pt x="140" y="72"/>
                      <a:pt x="140" y="72"/>
                      <a:pt x="140" y="72"/>
                    </a:cubicBezTo>
                    <a:cubicBezTo>
                      <a:pt x="140" y="72"/>
                      <a:pt x="140" y="72"/>
                      <a:pt x="140" y="72"/>
                    </a:cubicBezTo>
                    <a:cubicBezTo>
                      <a:pt x="140" y="73"/>
                      <a:pt x="140" y="73"/>
                      <a:pt x="140" y="73"/>
                    </a:cubicBezTo>
                    <a:cubicBezTo>
                      <a:pt x="140" y="73"/>
                      <a:pt x="140" y="73"/>
                      <a:pt x="140" y="73"/>
                    </a:cubicBezTo>
                    <a:cubicBezTo>
                      <a:pt x="140" y="73"/>
                      <a:pt x="140" y="73"/>
                      <a:pt x="140" y="73"/>
                    </a:cubicBezTo>
                    <a:cubicBezTo>
                      <a:pt x="139" y="73"/>
                      <a:pt x="139" y="73"/>
                      <a:pt x="139" y="73"/>
                    </a:cubicBezTo>
                    <a:cubicBezTo>
                      <a:pt x="140" y="73"/>
                      <a:pt x="140" y="73"/>
                      <a:pt x="140" y="73"/>
                    </a:cubicBezTo>
                    <a:cubicBezTo>
                      <a:pt x="140" y="73"/>
                      <a:pt x="140" y="73"/>
                      <a:pt x="140" y="73"/>
                    </a:cubicBezTo>
                    <a:cubicBezTo>
                      <a:pt x="141" y="73"/>
                      <a:pt x="141" y="73"/>
                      <a:pt x="141" y="73"/>
                    </a:cubicBezTo>
                    <a:cubicBezTo>
                      <a:pt x="141" y="73"/>
                      <a:pt x="141" y="73"/>
                      <a:pt x="141" y="73"/>
                    </a:cubicBezTo>
                    <a:cubicBezTo>
                      <a:pt x="141" y="73"/>
                      <a:pt x="141" y="73"/>
                      <a:pt x="141" y="73"/>
                    </a:cubicBezTo>
                    <a:cubicBezTo>
                      <a:pt x="142" y="73"/>
                      <a:pt x="142" y="73"/>
                      <a:pt x="142" y="73"/>
                    </a:cubicBezTo>
                    <a:cubicBezTo>
                      <a:pt x="142" y="73"/>
                      <a:pt x="142" y="73"/>
                      <a:pt x="142" y="73"/>
                    </a:cubicBezTo>
                    <a:cubicBezTo>
                      <a:pt x="142" y="73"/>
                      <a:pt x="142" y="73"/>
                      <a:pt x="142" y="73"/>
                    </a:cubicBezTo>
                    <a:cubicBezTo>
                      <a:pt x="142" y="73"/>
                      <a:pt x="142" y="73"/>
                      <a:pt x="142" y="73"/>
                    </a:cubicBezTo>
                    <a:cubicBezTo>
                      <a:pt x="142" y="73"/>
                      <a:pt x="142" y="73"/>
                      <a:pt x="142" y="73"/>
                    </a:cubicBezTo>
                    <a:cubicBezTo>
                      <a:pt x="142" y="73"/>
                      <a:pt x="142" y="73"/>
                      <a:pt x="142" y="73"/>
                    </a:cubicBezTo>
                    <a:cubicBezTo>
                      <a:pt x="142" y="72"/>
                      <a:pt x="142" y="72"/>
                      <a:pt x="142" y="72"/>
                    </a:cubicBezTo>
                    <a:cubicBezTo>
                      <a:pt x="142" y="72"/>
                      <a:pt x="142" y="72"/>
                      <a:pt x="142" y="72"/>
                    </a:cubicBezTo>
                    <a:cubicBezTo>
                      <a:pt x="143" y="72"/>
                      <a:pt x="143" y="72"/>
                      <a:pt x="143" y="72"/>
                    </a:cubicBezTo>
                    <a:cubicBezTo>
                      <a:pt x="143" y="72"/>
                      <a:pt x="143" y="72"/>
                      <a:pt x="143" y="72"/>
                    </a:cubicBezTo>
                    <a:cubicBezTo>
                      <a:pt x="143" y="72"/>
                      <a:pt x="143" y="72"/>
                      <a:pt x="143" y="72"/>
                    </a:cubicBezTo>
                    <a:cubicBezTo>
                      <a:pt x="143" y="72"/>
                      <a:pt x="143" y="72"/>
                      <a:pt x="143" y="72"/>
                    </a:cubicBezTo>
                    <a:cubicBezTo>
                      <a:pt x="143" y="73"/>
                      <a:pt x="143" y="73"/>
                      <a:pt x="143" y="73"/>
                    </a:cubicBezTo>
                    <a:cubicBezTo>
                      <a:pt x="143" y="73"/>
                      <a:pt x="143" y="73"/>
                      <a:pt x="143" y="73"/>
                    </a:cubicBezTo>
                    <a:cubicBezTo>
                      <a:pt x="142" y="73"/>
                      <a:pt x="142" y="73"/>
                      <a:pt x="142" y="73"/>
                    </a:cubicBezTo>
                    <a:cubicBezTo>
                      <a:pt x="142" y="74"/>
                      <a:pt x="142" y="74"/>
                      <a:pt x="142" y="74"/>
                    </a:cubicBezTo>
                    <a:cubicBezTo>
                      <a:pt x="142" y="74"/>
                      <a:pt x="142" y="74"/>
                      <a:pt x="142" y="74"/>
                    </a:cubicBezTo>
                    <a:cubicBezTo>
                      <a:pt x="141" y="74"/>
                      <a:pt x="141" y="74"/>
                      <a:pt x="141" y="74"/>
                    </a:cubicBezTo>
                    <a:cubicBezTo>
                      <a:pt x="141" y="74"/>
                      <a:pt x="141" y="74"/>
                      <a:pt x="141" y="74"/>
                    </a:cubicBezTo>
                    <a:cubicBezTo>
                      <a:pt x="141" y="74"/>
                      <a:pt x="141" y="74"/>
                      <a:pt x="141" y="74"/>
                    </a:cubicBezTo>
                    <a:cubicBezTo>
                      <a:pt x="141" y="74"/>
                      <a:pt x="141" y="74"/>
                      <a:pt x="141" y="74"/>
                    </a:cubicBezTo>
                    <a:cubicBezTo>
                      <a:pt x="141" y="74"/>
                      <a:pt x="141" y="74"/>
                      <a:pt x="141" y="74"/>
                    </a:cubicBezTo>
                    <a:cubicBezTo>
                      <a:pt x="140" y="75"/>
                      <a:pt x="140" y="75"/>
                      <a:pt x="140" y="75"/>
                    </a:cubicBezTo>
                    <a:cubicBezTo>
                      <a:pt x="140" y="75"/>
                      <a:pt x="140" y="75"/>
                      <a:pt x="140" y="75"/>
                    </a:cubicBezTo>
                    <a:cubicBezTo>
                      <a:pt x="140" y="75"/>
                      <a:pt x="140" y="75"/>
                      <a:pt x="140" y="75"/>
                    </a:cubicBezTo>
                    <a:cubicBezTo>
                      <a:pt x="140" y="75"/>
                      <a:pt x="140" y="75"/>
                      <a:pt x="140" y="75"/>
                    </a:cubicBezTo>
                    <a:cubicBezTo>
                      <a:pt x="141" y="75"/>
                      <a:pt x="141" y="75"/>
                      <a:pt x="141" y="75"/>
                    </a:cubicBezTo>
                    <a:cubicBezTo>
                      <a:pt x="141" y="74"/>
                      <a:pt x="141" y="74"/>
                      <a:pt x="141" y="74"/>
                    </a:cubicBezTo>
                    <a:cubicBezTo>
                      <a:pt x="141" y="74"/>
                      <a:pt x="141" y="74"/>
                      <a:pt x="141" y="74"/>
                    </a:cubicBezTo>
                    <a:cubicBezTo>
                      <a:pt x="141" y="74"/>
                      <a:pt x="141" y="74"/>
                      <a:pt x="141" y="74"/>
                    </a:cubicBezTo>
                    <a:cubicBezTo>
                      <a:pt x="142" y="74"/>
                      <a:pt x="142" y="74"/>
                      <a:pt x="142" y="74"/>
                    </a:cubicBezTo>
                    <a:cubicBezTo>
                      <a:pt x="142" y="74"/>
                      <a:pt x="142" y="74"/>
                      <a:pt x="142" y="74"/>
                    </a:cubicBezTo>
                    <a:cubicBezTo>
                      <a:pt x="141" y="75"/>
                      <a:pt x="141" y="75"/>
                      <a:pt x="141" y="75"/>
                    </a:cubicBezTo>
                    <a:cubicBezTo>
                      <a:pt x="141" y="75"/>
                      <a:pt x="141" y="75"/>
                      <a:pt x="141" y="75"/>
                    </a:cubicBezTo>
                    <a:cubicBezTo>
                      <a:pt x="141" y="76"/>
                      <a:pt x="141" y="76"/>
                      <a:pt x="141" y="76"/>
                    </a:cubicBezTo>
                    <a:cubicBezTo>
                      <a:pt x="140" y="76"/>
                      <a:pt x="140" y="76"/>
                      <a:pt x="140" y="76"/>
                    </a:cubicBezTo>
                    <a:cubicBezTo>
                      <a:pt x="140" y="76"/>
                      <a:pt x="140" y="76"/>
                      <a:pt x="140" y="76"/>
                    </a:cubicBezTo>
                    <a:cubicBezTo>
                      <a:pt x="141" y="76"/>
                      <a:pt x="141" y="76"/>
                      <a:pt x="141" y="76"/>
                    </a:cubicBezTo>
                    <a:cubicBezTo>
                      <a:pt x="142" y="75"/>
                      <a:pt x="142" y="75"/>
                      <a:pt x="142" y="75"/>
                    </a:cubicBezTo>
                    <a:cubicBezTo>
                      <a:pt x="142" y="74"/>
                      <a:pt x="142" y="74"/>
                      <a:pt x="142" y="74"/>
                    </a:cubicBezTo>
                    <a:cubicBezTo>
                      <a:pt x="142" y="74"/>
                      <a:pt x="142" y="74"/>
                      <a:pt x="142" y="74"/>
                    </a:cubicBezTo>
                    <a:cubicBezTo>
                      <a:pt x="142" y="74"/>
                      <a:pt x="142" y="74"/>
                      <a:pt x="142" y="74"/>
                    </a:cubicBezTo>
                    <a:cubicBezTo>
                      <a:pt x="142" y="74"/>
                      <a:pt x="142" y="74"/>
                      <a:pt x="142" y="74"/>
                    </a:cubicBezTo>
                    <a:cubicBezTo>
                      <a:pt x="143" y="73"/>
                      <a:pt x="143" y="73"/>
                      <a:pt x="143" y="73"/>
                    </a:cubicBezTo>
                    <a:cubicBezTo>
                      <a:pt x="144" y="73"/>
                      <a:pt x="144" y="73"/>
                      <a:pt x="144" y="73"/>
                    </a:cubicBezTo>
                    <a:cubicBezTo>
                      <a:pt x="144" y="73"/>
                      <a:pt x="144" y="73"/>
                      <a:pt x="144" y="73"/>
                    </a:cubicBezTo>
                    <a:cubicBezTo>
                      <a:pt x="144" y="73"/>
                      <a:pt x="144" y="73"/>
                      <a:pt x="144" y="73"/>
                    </a:cubicBezTo>
                    <a:cubicBezTo>
                      <a:pt x="144" y="73"/>
                      <a:pt x="144" y="73"/>
                      <a:pt x="144" y="73"/>
                    </a:cubicBezTo>
                    <a:cubicBezTo>
                      <a:pt x="143" y="74"/>
                      <a:pt x="143" y="74"/>
                      <a:pt x="143" y="74"/>
                    </a:cubicBezTo>
                    <a:cubicBezTo>
                      <a:pt x="143" y="74"/>
                      <a:pt x="143" y="74"/>
                      <a:pt x="143" y="74"/>
                    </a:cubicBezTo>
                    <a:cubicBezTo>
                      <a:pt x="143" y="74"/>
                      <a:pt x="143" y="74"/>
                      <a:pt x="143" y="74"/>
                    </a:cubicBezTo>
                    <a:cubicBezTo>
                      <a:pt x="143" y="74"/>
                      <a:pt x="143" y="74"/>
                      <a:pt x="143" y="74"/>
                    </a:cubicBezTo>
                    <a:cubicBezTo>
                      <a:pt x="143" y="74"/>
                      <a:pt x="143" y="74"/>
                      <a:pt x="143" y="74"/>
                    </a:cubicBezTo>
                    <a:cubicBezTo>
                      <a:pt x="143" y="74"/>
                      <a:pt x="143" y="74"/>
                      <a:pt x="143" y="74"/>
                    </a:cubicBezTo>
                    <a:cubicBezTo>
                      <a:pt x="143" y="74"/>
                      <a:pt x="143" y="74"/>
                      <a:pt x="143" y="74"/>
                    </a:cubicBezTo>
                    <a:cubicBezTo>
                      <a:pt x="144" y="74"/>
                      <a:pt x="144" y="74"/>
                      <a:pt x="144" y="74"/>
                    </a:cubicBezTo>
                    <a:cubicBezTo>
                      <a:pt x="144" y="74"/>
                      <a:pt x="144" y="74"/>
                      <a:pt x="144" y="74"/>
                    </a:cubicBezTo>
                    <a:cubicBezTo>
                      <a:pt x="144" y="73"/>
                      <a:pt x="144" y="73"/>
                      <a:pt x="144" y="73"/>
                    </a:cubicBezTo>
                    <a:cubicBezTo>
                      <a:pt x="145" y="73"/>
                      <a:pt x="145" y="73"/>
                      <a:pt x="145" y="73"/>
                    </a:cubicBezTo>
                    <a:cubicBezTo>
                      <a:pt x="145" y="73"/>
                      <a:pt x="145" y="73"/>
                      <a:pt x="145" y="73"/>
                    </a:cubicBezTo>
                    <a:cubicBezTo>
                      <a:pt x="145" y="74"/>
                      <a:pt x="145" y="74"/>
                      <a:pt x="145" y="74"/>
                    </a:cubicBezTo>
                    <a:cubicBezTo>
                      <a:pt x="145" y="74"/>
                      <a:pt x="145" y="74"/>
                      <a:pt x="145" y="74"/>
                    </a:cubicBezTo>
                    <a:cubicBezTo>
                      <a:pt x="146" y="75"/>
                      <a:pt x="146" y="75"/>
                      <a:pt x="146" y="75"/>
                    </a:cubicBezTo>
                    <a:cubicBezTo>
                      <a:pt x="146" y="75"/>
                      <a:pt x="146" y="75"/>
                      <a:pt x="146" y="75"/>
                    </a:cubicBezTo>
                    <a:cubicBezTo>
                      <a:pt x="146" y="75"/>
                      <a:pt x="146" y="75"/>
                      <a:pt x="146" y="75"/>
                    </a:cubicBezTo>
                    <a:cubicBezTo>
                      <a:pt x="146" y="75"/>
                      <a:pt x="146" y="75"/>
                      <a:pt x="146" y="75"/>
                    </a:cubicBezTo>
                    <a:cubicBezTo>
                      <a:pt x="146" y="76"/>
                      <a:pt x="146" y="76"/>
                      <a:pt x="146" y="76"/>
                    </a:cubicBezTo>
                    <a:cubicBezTo>
                      <a:pt x="145" y="76"/>
                      <a:pt x="145" y="76"/>
                      <a:pt x="145" y="76"/>
                    </a:cubicBezTo>
                    <a:cubicBezTo>
                      <a:pt x="145" y="75"/>
                      <a:pt x="145" y="75"/>
                      <a:pt x="145" y="75"/>
                    </a:cubicBezTo>
                    <a:cubicBezTo>
                      <a:pt x="145" y="75"/>
                      <a:pt x="145" y="75"/>
                      <a:pt x="145" y="75"/>
                    </a:cubicBezTo>
                    <a:cubicBezTo>
                      <a:pt x="145" y="75"/>
                      <a:pt x="145" y="75"/>
                      <a:pt x="145" y="75"/>
                    </a:cubicBezTo>
                    <a:cubicBezTo>
                      <a:pt x="145" y="76"/>
                      <a:pt x="145" y="76"/>
                      <a:pt x="145" y="76"/>
                    </a:cubicBezTo>
                    <a:cubicBezTo>
                      <a:pt x="145" y="76"/>
                      <a:pt x="145" y="76"/>
                      <a:pt x="145" y="76"/>
                    </a:cubicBezTo>
                    <a:cubicBezTo>
                      <a:pt x="144" y="76"/>
                      <a:pt x="144" y="76"/>
                      <a:pt x="144" y="76"/>
                    </a:cubicBezTo>
                    <a:cubicBezTo>
                      <a:pt x="144" y="76"/>
                      <a:pt x="144" y="76"/>
                      <a:pt x="144" y="76"/>
                    </a:cubicBezTo>
                    <a:cubicBezTo>
                      <a:pt x="143" y="76"/>
                      <a:pt x="143" y="76"/>
                      <a:pt x="143" y="76"/>
                    </a:cubicBezTo>
                    <a:cubicBezTo>
                      <a:pt x="143" y="76"/>
                      <a:pt x="143" y="76"/>
                      <a:pt x="143" y="76"/>
                    </a:cubicBezTo>
                    <a:cubicBezTo>
                      <a:pt x="142" y="77"/>
                      <a:pt x="142" y="77"/>
                      <a:pt x="142" y="77"/>
                    </a:cubicBezTo>
                    <a:cubicBezTo>
                      <a:pt x="142" y="77"/>
                      <a:pt x="142" y="77"/>
                      <a:pt x="142" y="77"/>
                    </a:cubicBezTo>
                    <a:cubicBezTo>
                      <a:pt x="142" y="77"/>
                      <a:pt x="142" y="77"/>
                      <a:pt x="142" y="77"/>
                    </a:cubicBezTo>
                    <a:cubicBezTo>
                      <a:pt x="142" y="77"/>
                      <a:pt x="142" y="77"/>
                      <a:pt x="142" y="77"/>
                    </a:cubicBezTo>
                    <a:cubicBezTo>
                      <a:pt x="142" y="77"/>
                      <a:pt x="142" y="77"/>
                      <a:pt x="142" y="77"/>
                    </a:cubicBezTo>
                    <a:cubicBezTo>
                      <a:pt x="142" y="77"/>
                      <a:pt x="142" y="77"/>
                      <a:pt x="142" y="77"/>
                    </a:cubicBezTo>
                    <a:cubicBezTo>
                      <a:pt x="142" y="77"/>
                      <a:pt x="142" y="77"/>
                      <a:pt x="142" y="77"/>
                    </a:cubicBezTo>
                    <a:cubicBezTo>
                      <a:pt x="142" y="77"/>
                      <a:pt x="142" y="77"/>
                      <a:pt x="142" y="77"/>
                    </a:cubicBezTo>
                    <a:cubicBezTo>
                      <a:pt x="143" y="77"/>
                      <a:pt x="143" y="77"/>
                      <a:pt x="143" y="77"/>
                    </a:cubicBezTo>
                    <a:cubicBezTo>
                      <a:pt x="143" y="76"/>
                      <a:pt x="143" y="76"/>
                      <a:pt x="143" y="76"/>
                    </a:cubicBezTo>
                    <a:cubicBezTo>
                      <a:pt x="144" y="76"/>
                      <a:pt x="144" y="76"/>
                      <a:pt x="144" y="76"/>
                    </a:cubicBezTo>
                    <a:cubicBezTo>
                      <a:pt x="144" y="76"/>
                      <a:pt x="144" y="76"/>
                      <a:pt x="144" y="76"/>
                    </a:cubicBezTo>
                    <a:cubicBezTo>
                      <a:pt x="144" y="76"/>
                      <a:pt x="144" y="76"/>
                      <a:pt x="144" y="76"/>
                    </a:cubicBezTo>
                    <a:cubicBezTo>
                      <a:pt x="145" y="76"/>
                      <a:pt x="145" y="76"/>
                      <a:pt x="145" y="76"/>
                    </a:cubicBezTo>
                    <a:cubicBezTo>
                      <a:pt x="145" y="77"/>
                      <a:pt x="145" y="77"/>
                      <a:pt x="145" y="77"/>
                    </a:cubicBezTo>
                    <a:cubicBezTo>
                      <a:pt x="145" y="77"/>
                      <a:pt x="145" y="77"/>
                      <a:pt x="145" y="77"/>
                    </a:cubicBezTo>
                    <a:cubicBezTo>
                      <a:pt x="144" y="77"/>
                      <a:pt x="144" y="77"/>
                      <a:pt x="144" y="77"/>
                    </a:cubicBezTo>
                    <a:cubicBezTo>
                      <a:pt x="144" y="77"/>
                      <a:pt x="144" y="77"/>
                      <a:pt x="144" y="77"/>
                    </a:cubicBezTo>
                    <a:cubicBezTo>
                      <a:pt x="144" y="77"/>
                      <a:pt x="144" y="77"/>
                      <a:pt x="144" y="77"/>
                    </a:cubicBezTo>
                    <a:cubicBezTo>
                      <a:pt x="143" y="77"/>
                      <a:pt x="143" y="77"/>
                      <a:pt x="143" y="77"/>
                    </a:cubicBezTo>
                    <a:cubicBezTo>
                      <a:pt x="143" y="78"/>
                      <a:pt x="143" y="78"/>
                      <a:pt x="143" y="78"/>
                    </a:cubicBezTo>
                    <a:cubicBezTo>
                      <a:pt x="143" y="78"/>
                      <a:pt x="143" y="78"/>
                      <a:pt x="143" y="78"/>
                    </a:cubicBezTo>
                    <a:cubicBezTo>
                      <a:pt x="143" y="78"/>
                      <a:pt x="143" y="78"/>
                      <a:pt x="143" y="78"/>
                    </a:cubicBezTo>
                    <a:cubicBezTo>
                      <a:pt x="142" y="78"/>
                      <a:pt x="142" y="78"/>
                      <a:pt x="142" y="78"/>
                    </a:cubicBezTo>
                    <a:cubicBezTo>
                      <a:pt x="142" y="78"/>
                      <a:pt x="142" y="78"/>
                      <a:pt x="142" y="78"/>
                    </a:cubicBezTo>
                    <a:cubicBezTo>
                      <a:pt x="142" y="78"/>
                      <a:pt x="142" y="78"/>
                      <a:pt x="142" y="78"/>
                    </a:cubicBezTo>
                    <a:cubicBezTo>
                      <a:pt x="143" y="78"/>
                      <a:pt x="143" y="78"/>
                      <a:pt x="143" y="78"/>
                    </a:cubicBezTo>
                    <a:cubicBezTo>
                      <a:pt x="143" y="78"/>
                      <a:pt x="143" y="78"/>
                      <a:pt x="143" y="78"/>
                    </a:cubicBezTo>
                    <a:cubicBezTo>
                      <a:pt x="143" y="78"/>
                      <a:pt x="143" y="78"/>
                      <a:pt x="143" y="78"/>
                    </a:cubicBezTo>
                    <a:cubicBezTo>
                      <a:pt x="143" y="78"/>
                      <a:pt x="143" y="78"/>
                      <a:pt x="143" y="78"/>
                    </a:cubicBezTo>
                    <a:cubicBezTo>
                      <a:pt x="144" y="78"/>
                      <a:pt x="144" y="78"/>
                      <a:pt x="144" y="78"/>
                    </a:cubicBezTo>
                    <a:cubicBezTo>
                      <a:pt x="144" y="77"/>
                      <a:pt x="144" y="77"/>
                      <a:pt x="144" y="77"/>
                    </a:cubicBezTo>
                    <a:cubicBezTo>
                      <a:pt x="144" y="78"/>
                      <a:pt x="144" y="78"/>
                      <a:pt x="144" y="78"/>
                    </a:cubicBezTo>
                    <a:cubicBezTo>
                      <a:pt x="145" y="78"/>
                      <a:pt x="145" y="78"/>
                      <a:pt x="145" y="78"/>
                    </a:cubicBezTo>
                    <a:cubicBezTo>
                      <a:pt x="145" y="77"/>
                      <a:pt x="145" y="77"/>
                      <a:pt x="145" y="77"/>
                    </a:cubicBezTo>
                    <a:cubicBezTo>
                      <a:pt x="145" y="77"/>
                      <a:pt x="145" y="77"/>
                      <a:pt x="145" y="77"/>
                    </a:cubicBezTo>
                    <a:cubicBezTo>
                      <a:pt x="146" y="77"/>
                      <a:pt x="146" y="77"/>
                      <a:pt x="146" y="77"/>
                    </a:cubicBezTo>
                    <a:cubicBezTo>
                      <a:pt x="146" y="77"/>
                      <a:pt x="146" y="77"/>
                      <a:pt x="146" y="77"/>
                    </a:cubicBezTo>
                    <a:cubicBezTo>
                      <a:pt x="145" y="77"/>
                      <a:pt x="145" y="77"/>
                      <a:pt x="145" y="77"/>
                    </a:cubicBezTo>
                    <a:cubicBezTo>
                      <a:pt x="146" y="76"/>
                      <a:pt x="146" y="76"/>
                      <a:pt x="146" y="76"/>
                    </a:cubicBezTo>
                    <a:cubicBezTo>
                      <a:pt x="146" y="76"/>
                      <a:pt x="146" y="76"/>
                      <a:pt x="146" y="76"/>
                    </a:cubicBezTo>
                    <a:cubicBezTo>
                      <a:pt x="146" y="76"/>
                      <a:pt x="146" y="76"/>
                      <a:pt x="146" y="76"/>
                    </a:cubicBezTo>
                    <a:cubicBezTo>
                      <a:pt x="146" y="76"/>
                      <a:pt x="146" y="76"/>
                      <a:pt x="146" y="76"/>
                    </a:cubicBezTo>
                    <a:cubicBezTo>
                      <a:pt x="146" y="76"/>
                      <a:pt x="146" y="76"/>
                      <a:pt x="146" y="76"/>
                    </a:cubicBezTo>
                    <a:cubicBezTo>
                      <a:pt x="146" y="76"/>
                      <a:pt x="146" y="76"/>
                      <a:pt x="146" y="76"/>
                    </a:cubicBezTo>
                    <a:cubicBezTo>
                      <a:pt x="147" y="77"/>
                      <a:pt x="147" y="77"/>
                      <a:pt x="147" y="77"/>
                    </a:cubicBezTo>
                    <a:cubicBezTo>
                      <a:pt x="147" y="78"/>
                      <a:pt x="147" y="78"/>
                      <a:pt x="147" y="78"/>
                    </a:cubicBezTo>
                    <a:cubicBezTo>
                      <a:pt x="147" y="78"/>
                      <a:pt x="147" y="78"/>
                      <a:pt x="147" y="78"/>
                    </a:cubicBezTo>
                    <a:cubicBezTo>
                      <a:pt x="147" y="78"/>
                      <a:pt x="147" y="78"/>
                      <a:pt x="147" y="78"/>
                    </a:cubicBezTo>
                    <a:cubicBezTo>
                      <a:pt x="147" y="79"/>
                      <a:pt x="147" y="79"/>
                      <a:pt x="147" y="79"/>
                    </a:cubicBezTo>
                    <a:cubicBezTo>
                      <a:pt x="146" y="79"/>
                      <a:pt x="146" y="79"/>
                      <a:pt x="146" y="79"/>
                    </a:cubicBezTo>
                    <a:cubicBezTo>
                      <a:pt x="146" y="78"/>
                      <a:pt x="146" y="78"/>
                      <a:pt x="146" y="78"/>
                    </a:cubicBezTo>
                    <a:cubicBezTo>
                      <a:pt x="145" y="78"/>
                      <a:pt x="145" y="78"/>
                      <a:pt x="145" y="78"/>
                    </a:cubicBezTo>
                    <a:cubicBezTo>
                      <a:pt x="145" y="79"/>
                      <a:pt x="145" y="79"/>
                      <a:pt x="145" y="79"/>
                    </a:cubicBezTo>
                    <a:cubicBezTo>
                      <a:pt x="145" y="79"/>
                      <a:pt x="145" y="79"/>
                      <a:pt x="145" y="79"/>
                    </a:cubicBezTo>
                    <a:cubicBezTo>
                      <a:pt x="145" y="79"/>
                      <a:pt x="145" y="79"/>
                      <a:pt x="145" y="79"/>
                    </a:cubicBezTo>
                    <a:cubicBezTo>
                      <a:pt x="144" y="79"/>
                      <a:pt x="144" y="79"/>
                      <a:pt x="144" y="79"/>
                    </a:cubicBezTo>
                    <a:cubicBezTo>
                      <a:pt x="144" y="79"/>
                      <a:pt x="144" y="79"/>
                      <a:pt x="144" y="79"/>
                    </a:cubicBezTo>
                    <a:cubicBezTo>
                      <a:pt x="144" y="79"/>
                      <a:pt x="144" y="79"/>
                      <a:pt x="144" y="79"/>
                    </a:cubicBezTo>
                    <a:cubicBezTo>
                      <a:pt x="143" y="79"/>
                      <a:pt x="143" y="79"/>
                      <a:pt x="143" y="79"/>
                    </a:cubicBezTo>
                    <a:cubicBezTo>
                      <a:pt x="144" y="79"/>
                      <a:pt x="144" y="79"/>
                      <a:pt x="144" y="79"/>
                    </a:cubicBezTo>
                    <a:cubicBezTo>
                      <a:pt x="144" y="79"/>
                      <a:pt x="144" y="79"/>
                      <a:pt x="144" y="79"/>
                    </a:cubicBezTo>
                    <a:cubicBezTo>
                      <a:pt x="145" y="79"/>
                      <a:pt x="145" y="79"/>
                      <a:pt x="145" y="79"/>
                    </a:cubicBezTo>
                    <a:cubicBezTo>
                      <a:pt x="145" y="80"/>
                      <a:pt x="145" y="80"/>
                      <a:pt x="145" y="80"/>
                    </a:cubicBezTo>
                    <a:cubicBezTo>
                      <a:pt x="145" y="80"/>
                      <a:pt x="145" y="80"/>
                      <a:pt x="145" y="80"/>
                    </a:cubicBezTo>
                    <a:cubicBezTo>
                      <a:pt x="146" y="80"/>
                      <a:pt x="146" y="80"/>
                      <a:pt x="146" y="80"/>
                    </a:cubicBezTo>
                    <a:cubicBezTo>
                      <a:pt x="146" y="80"/>
                      <a:pt x="146" y="80"/>
                      <a:pt x="146" y="80"/>
                    </a:cubicBezTo>
                    <a:cubicBezTo>
                      <a:pt x="146" y="80"/>
                      <a:pt x="146" y="80"/>
                      <a:pt x="146" y="80"/>
                    </a:cubicBezTo>
                    <a:cubicBezTo>
                      <a:pt x="146" y="80"/>
                      <a:pt x="146" y="80"/>
                      <a:pt x="146" y="80"/>
                    </a:cubicBezTo>
                    <a:cubicBezTo>
                      <a:pt x="147" y="80"/>
                      <a:pt x="147" y="80"/>
                      <a:pt x="147" y="80"/>
                    </a:cubicBezTo>
                    <a:cubicBezTo>
                      <a:pt x="147" y="81"/>
                      <a:pt x="147" y="81"/>
                      <a:pt x="147" y="81"/>
                    </a:cubicBezTo>
                    <a:cubicBezTo>
                      <a:pt x="147" y="81"/>
                      <a:pt x="147" y="81"/>
                      <a:pt x="147" y="81"/>
                    </a:cubicBezTo>
                    <a:cubicBezTo>
                      <a:pt x="147" y="81"/>
                      <a:pt x="147" y="81"/>
                      <a:pt x="147" y="81"/>
                    </a:cubicBezTo>
                    <a:cubicBezTo>
                      <a:pt x="147" y="81"/>
                      <a:pt x="147" y="81"/>
                      <a:pt x="147" y="81"/>
                    </a:cubicBezTo>
                    <a:cubicBezTo>
                      <a:pt x="147" y="81"/>
                      <a:pt x="147" y="81"/>
                      <a:pt x="147" y="81"/>
                    </a:cubicBezTo>
                    <a:cubicBezTo>
                      <a:pt x="146" y="81"/>
                      <a:pt x="146" y="81"/>
                      <a:pt x="146" y="81"/>
                    </a:cubicBezTo>
                    <a:cubicBezTo>
                      <a:pt x="146" y="81"/>
                      <a:pt x="146" y="81"/>
                      <a:pt x="146" y="81"/>
                    </a:cubicBezTo>
                    <a:cubicBezTo>
                      <a:pt x="146" y="81"/>
                      <a:pt x="146" y="81"/>
                      <a:pt x="146" y="81"/>
                    </a:cubicBezTo>
                    <a:cubicBezTo>
                      <a:pt x="146" y="81"/>
                      <a:pt x="146" y="81"/>
                      <a:pt x="146" y="81"/>
                    </a:cubicBezTo>
                    <a:cubicBezTo>
                      <a:pt x="146" y="81"/>
                      <a:pt x="146" y="81"/>
                      <a:pt x="146" y="81"/>
                    </a:cubicBezTo>
                    <a:cubicBezTo>
                      <a:pt x="146" y="81"/>
                      <a:pt x="146" y="81"/>
                      <a:pt x="146" y="81"/>
                    </a:cubicBezTo>
                    <a:cubicBezTo>
                      <a:pt x="145" y="81"/>
                      <a:pt x="145" y="81"/>
                      <a:pt x="145" y="81"/>
                    </a:cubicBezTo>
                    <a:cubicBezTo>
                      <a:pt x="145" y="81"/>
                      <a:pt x="145" y="81"/>
                      <a:pt x="145" y="81"/>
                    </a:cubicBezTo>
                    <a:cubicBezTo>
                      <a:pt x="145" y="80"/>
                      <a:pt x="145" y="80"/>
                      <a:pt x="145" y="80"/>
                    </a:cubicBezTo>
                    <a:cubicBezTo>
                      <a:pt x="144" y="80"/>
                      <a:pt x="144" y="80"/>
                      <a:pt x="144" y="80"/>
                    </a:cubicBezTo>
                    <a:cubicBezTo>
                      <a:pt x="144" y="81"/>
                      <a:pt x="144" y="81"/>
                      <a:pt x="144" y="81"/>
                    </a:cubicBezTo>
                    <a:cubicBezTo>
                      <a:pt x="144" y="80"/>
                      <a:pt x="144" y="80"/>
                      <a:pt x="144" y="80"/>
                    </a:cubicBezTo>
                    <a:cubicBezTo>
                      <a:pt x="144" y="81"/>
                      <a:pt x="144" y="81"/>
                      <a:pt x="144" y="81"/>
                    </a:cubicBezTo>
                    <a:cubicBezTo>
                      <a:pt x="144" y="81"/>
                      <a:pt x="144" y="81"/>
                      <a:pt x="144" y="81"/>
                    </a:cubicBezTo>
                    <a:cubicBezTo>
                      <a:pt x="145" y="81"/>
                      <a:pt x="145" y="81"/>
                      <a:pt x="145" y="81"/>
                    </a:cubicBezTo>
                    <a:cubicBezTo>
                      <a:pt x="144" y="81"/>
                      <a:pt x="144" y="81"/>
                      <a:pt x="144" y="81"/>
                    </a:cubicBezTo>
                    <a:cubicBezTo>
                      <a:pt x="144" y="81"/>
                      <a:pt x="144" y="81"/>
                      <a:pt x="144" y="81"/>
                    </a:cubicBezTo>
                    <a:cubicBezTo>
                      <a:pt x="144" y="81"/>
                      <a:pt x="144" y="81"/>
                      <a:pt x="144" y="81"/>
                    </a:cubicBezTo>
                    <a:cubicBezTo>
                      <a:pt x="143" y="81"/>
                      <a:pt x="143" y="81"/>
                      <a:pt x="143" y="81"/>
                    </a:cubicBezTo>
                    <a:cubicBezTo>
                      <a:pt x="143" y="81"/>
                      <a:pt x="143" y="81"/>
                      <a:pt x="143" y="81"/>
                    </a:cubicBezTo>
                    <a:cubicBezTo>
                      <a:pt x="143" y="82"/>
                      <a:pt x="143" y="82"/>
                      <a:pt x="143" y="82"/>
                    </a:cubicBezTo>
                    <a:cubicBezTo>
                      <a:pt x="143" y="82"/>
                      <a:pt x="143" y="82"/>
                      <a:pt x="143" y="82"/>
                    </a:cubicBezTo>
                    <a:cubicBezTo>
                      <a:pt x="143" y="81"/>
                      <a:pt x="143" y="81"/>
                      <a:pt x="143" y="81"/>
                    </a:cubicBezTo>
                    <a:cubicBezTo>
                      <a:pt x="144" y="81"/>
                      <a:pt x="144" y="81"/>
                      <a:pt x="144" y="81"/>
                    </a:cubicBezTo>
                    <a:cubicBezTo>
                      <a:pt x="144" y="81"/>
                      <a:pt x="144" y="81"/>
                      <a:pt x="144" y="81"/>
                    </a:cubicBezTo>
                    <a:cubicBezTo>
                      <a:pt x="144" y="81"/>
                      <a:pt x="144" y="81"/>
                      <a:pt x="144" y="81"/>
                    </a:cubicBezTo>
                    <a:cubicBezTo>
                      <a:pt x="145" y="81"/>
                      <a:pt x="145" y="81"/>
                      <a:pt x="145" y="81"/>
                    </a:cubicBezTo>
                    <a:cubicBezTo>
                      <a:pt x="145" y="82"/>
                      <a:pt x="145" y="82"/>
                      <a:pt x="145" y="82"/>
                    </a:cubicBezTo>
                    <a:cubicBezTo>
                      <a:pt x="145" y="82"/>
                      <a:pt x="145" y="82"/>
                      <a:pt x="145" y="82"/>
                    </a:cubicBezTo>
                    <a:cubicBezTo>
                      <a:pt x="145" y="82"/>
                      <a:pt x="145" y="82"/>
                      <a:pt x="145" y="82"/>
                    </a:cubicBezTo>
                    <a:cubicBezTo>
                      <a:pt x="145" y="82"/>
                      <a:pt x="145" y="82"/>
                      <a:pt x="145" y="82"/>
                    </a:cubicBezTo>
                    <a:cubicBezTo>
                      <a:pt x="145" y="82"/>
                      <a:pt x="145" y="82"/>
                      <a:pt x="145" y="82"/>
                    </a:cubicBezTo>
                    <a:cubicBezTo>
                      <a:pt x="144" y="82"/>
                      <a:pt x="144" y="82"/>
                      <a:pt x="144" y="82"/>
                    </a:cubicBezTo>
                    <a:cubicBezTo>
                      <a:pt x="144" y="82"/>
                      <a:pt x="144" y="82"/>
                      <a:pt x="144" y="82"/>
                    </a:cubicBezTo>
                    <a:cubicBezTo>
                      <a:pt x="144" y="82"/>
                      <a:pt x="144" y="82"/>
                      <a:pt x="144" y="82"/>
                    </a:cubicBezTo>
                    <a:cubicBezTo>
                      <a:pt x="144" y="82"/>
                      <a:pt x="144" y="82"/>
                      <a:pt x="144" y="82"/>
                    </a:cubicBezTo>
                    <a:cubicBezTo>
                      <a:pt x="144" y="82"/>
                      <a:pt x="144" y="82"/>
                      <a:pt x="144" y="82"/>
                    </a:cubicBezTo>
                    <a:cubicBezTo>
                      <a:pt x="144" y="82"/>
                      <a:pt x="144" y="82"/>
                      <a:pt x="144" y="82"/>
                    </a:cubicBezTo>
                    <a:cubicBezTo>
                      <a:pt x="144" y="82"/>
                      <a:pt x="144" y="82"/>
                      <a:pt x="144" y="82"/>
                    </a:cubicBezTo>
                    <a:cubicBezTo>
                      <a:pt x="144" y="82"/>
                      <a:pt x="144" y="82"/>
                      <a:pt x="144" y="82"/>
                    </a:cubicBezTo>
                    <a:cubicBezTo>
                      <a:pt x="144" y="83"/>
                      <a:pt x="144" y="83"/>
                      <a:pt x="144" y="83"/>
                    </a:cubicBezTo>
                    <a:cubicBezTo>
                      <a:pt x="145" y="83"/>
                      <a:pt x="145" y="83"/>
                      <a:pt x="145" y="83"/>
                    </a:cubicBezTo>
                    <a:cubicBezTo>
                      <a:pt x="144" y="83"/>
                      <a:pt x="144" y="83"/>
                      <a:pt x="144" y="83"/>
                    </a:cubicBezTo>
                    <a:cubicBezTo>
                      <a:pt x="144" y="83"/>
                      <a:pt x="144" y="83"/>
                      <a:pt x="144" y="83"/>
                    </a:cubicBezTo>
                    <a:cubicBezTo>
                      <a:pt x="143" y="83"/>
                      <a:pt x="143" y="83"/>
                      <a:pt x="143" y="83"/>
                    </a:cubicBezTo>
                    <a:cubicBezTo>
                      <a:pt x="142" y="82"/>
                      <a:pt x="142" y="82"/>
                      <a:pt x="142" y="82"/>
                    </a:cubicBezTo>
                    <a:cubicBezTo>
                      <a:pt x="142" y="82"/>
                      <a:pt x="142" y="82"/>
                      <a:pt x="142" y="82"/>
                    </a:cubicBezTo>
                    <a:cubicBezTo>
                      <a:pt x="142" y="82"/>
                      <a:pt x="142" y="82"/>
                      <a:pt x="142" y="82"/>
                    </a:cubicBezTo>
                    <a:cubicBezTo>
                      <a:pt x="143" y="83"/>
                      <a:pt x="143" y="83"/>
                      <a:pt x="143" y="83"/>
                    </a:cubicBezTo>
                    <a:cubicBezTo>
                      <a:pt x="144" y="83"/>
                      <a:pt x="144" y="83"/>
                      <a:pt x="144" y="83"/>
                    </a:cubicBezTo>
                    <a:cubicBezTo>
                      <a:pt x="144" y="83"/>
                      <a:pt x="144" y="83"/>
                      <a:pt x="144" y="83"/>
                    </a:cubicBezTo>
                    <a:cubicBezTo>
                      <a:pt x="144" y="83"/>
                      <a:pt x="144" y="83"/>
                      <a:pt x="144" y="83"/>
                    </a:cubicBezTo>
                    <a:cubicBezTo>
                      <a:pt x="143" y="83"/>
                      <a:pt x="143" y="83"/>
                      <a:pt x="143" y="83"/>
                    </a:cubicBezTo>
                    <a:cubicBezTo>
                      <a:pt x="143" y="83"/>
                      <a:pt x="143" y="83"/>
                      <a:pt x="143" y="83"/>
                    </a:cubicBezTo>
                    <a:cubicBezTo>
                      <a:pt x="142" y="83"/>
                      <a:pt x="142" y="83"/>
                      <a:pt x="142" y="83"/>
                    </a:cubicBezTo>
                    <a:cubicBezTo>
                      <a:pt x="143" y="83"/>
                      <a:pt x="143" y="83"/>
                      <a:pt x="143" y="83"/>
                    </a:cubicBezTo>
                    <a:cubicBezTo>
                      <a:pt x="143" y="83"/>
                      <a:pt x="143" y="83"/>
                      <a:pt x="143" y="83"/>
                    </a:cubicBezTo>
                    <a:cubicBezTo>
                      <a:pt x="143" y="84"/>
                      <a:pt x="143" y="84"/>
                      <a:pt x="143" y="84"/>
                    </a:cubicBezTo>
                    <a:cubicBezTo>
                      <a:pt x="143" y="84"/>
                      <a:pt x="143" y="84"/>
                      <a:pt x="143" y="84"/>
                    </a:cubicBezTo>
                    <a:cubicBezTo>
                      <a:pt x="143" y="84"/>
                      <a:pt x="143" y="84"/>
                      <a:pt x="143" y="84"/>
                    </a:cubicBezTo>
                    <a:cubicBezTo>
                      <a:pt x="143" y="84"/>
                      <a:pt x="143" y="84"/>
                      <a:pt x="143" y="84"/>
                    </a:cubicBezTo>
                    <a:cubicBezTo>
                      <a:pt x="144" y="84"/>
                      <a:pt x="144" y="84"/>
                      <a:pt x="144" y="84"/>
                    </a:cubicBezTo>
                    <a:cubicBezTo>
                      <a:pt x="144" y="84"/>
                      <a:pt x="144" y="84"/>
                      <a:pt x="144" y="84"/>
                    </a:cubicBezTo>
                    <a:cubicBezTo>
                      <a:pt x="144" y="84"/>
                      <a:pt x="144" y="84"/>
                      <a:pt x="144" y="84"/>
                    </a:cubicBezTo>
                    <a:cubicBezTo>
                      <a:pt x="144" y="84"/>
                      <a:pt x="144" y="84"/>
                      <a:pt x="144" y="84"/>
                    </a:cubicBezTo>
                    <a:cubicBezTo>
                      <a:pt x="144" y="84"/>
                      <a:pt x="144" y="84"/>
                      <a:pt x="144" y="84"/>
                    </a:cubicBezTo>
                    <a:cubicBezTo>
                      <a:pt x="144" y="84"/>
                      <a:pt x="144" y="84"/>
                      <a:pt x="144" y="84"/>
                    </a:cubicBezTo>
                    <a:cubicBezTo>
                      <a:pt x="144" y="84"/>
                      <a:pt x="144" y="84"/>
                      <a:pt x="144" y="84"/>
                    </a:cubicBezTo>
                    <a:cubicBezTo>
                      <a:pt x="144" y="84"/>
                      <a:pt x="144" y="84"/>
                      <a:pt x="144" y="84"/>
                    </a:cubicBezTo>
                    <a:cubicBezTo>
                      <a:pt x="144" y="84"/>
                      <a:pt x="144" y="84"/>
                      <a:pt x="144" y="84"/>
                    </a:cubicBezTo>
                    <a:cubicBezTo>
                      <a:pt x="145" y="84"/>
                      <a:pt x="145" y="84"/>
                      <a:pt x="145" y="84"/>
                    </a:cubicBezTo>
                    <a:cubicBezTo>
                      <a:pt x="145" y="84"/>
                      <a:pt x="145" y="84"/>
                      <a:pt x="145" y="84"/>
                    </a:cubicBezTo>
                    <a:cubicBezTo>
                      <a:pt x="145" y="84"/>
                      <a:pt x="145" y="84"/>
                      <a:pt x="145" y="84"/>
                    </a:cubicBezTo>
                    <a:cubicBezTo>
                      <a:pt x="146" y="84"/>
                      <a:pt x="146" y="84"/>
                      <a:pt x="146" y="84"/>
                    </a:cubicBezTo>
                    <a:cubicBezTo>
                      <a:pt x="145" y="85"/>
                      <a:pt x="145" y="85"/>
                      <a:pt x="145" y="85"/>
                    </a:cubicBezTo>
                    <a:cubicBezTo>
                      <a:pt x="145" y="85"/>
                      <a:pt x="145" y="85"/>
                      <a:pt x="145" y="85"/>
                    </a:cubicBezTo>
                    <a:cubicBezTo>
                      <a:pt x="145" y="85"/>
                      <a:pt x="145" y="85"/>
                      <a:pt x="145" y="85"/>
                    </a:cubicBezTo>
                    <a:cubicBezTo>
                      <a:pt x="145" y="85"/>
                      <a:pt x="145" y="85"/>
                      <a:pt x="145" y="85"/>
                    </a:cubicBezTo>
                    <a:cubicBezTo>
                      <a:pt x="144" y="85"/>
                      <a:pt x="144" y="85"/>
                      <a:pt x="144" y="85"/>
                    </a:cubicBezTo>
                    <a:cubicBezTo>
                      <a:pt x="144" y="85"/>
                      <a:pt x="144" y="85"/>
                      <a:pt x="144" y="85"/>
                    </a:cubicBezTo>
                    <a:cubicBezTo>
                      <a:pt x="144" y="85"/>
                      <a:pt x="144" y="85"/>
                      <a:pt x="144" y="85"/>
                    </a:cubicBezTo>
                    <a:cubicBezTo>
                      <a:pt x="144" y="85"/>
                      <a:pt x="144" y="85"/>
                      <a:pt x="144" y="85"/>
                    </a:cubicBezTo>
                    <a:cubicBezTo>
                      <a:pt x="144" y="85"/>
                      <a:pt x="144" y="85"/>
                      <a:pt x="144" y="85"/>
                    </a:cubicBezTo>
                    <a:cubicBezTo>
                      <a:pt x="145" y="85"/>
                      <a:pt x="145" y="85"/>
                      <a:pt x="145" y="85"/>
                    </a:cubicBezTo>
                    <a:cubicBezTo>
                      <a:pt x="145" y="85"/>
                      <a:pt x="145" y="85"/>
                      <a:pt x="145" y="85"/>
                    </a:cubicBezTo>
                    <a:cubicBezTo>
                      <a:pt x="144" y="85"/>
                      <a:pt x="144" y="85"/>
                      <a:pt x="144" y="85"/>
                    </a:cubicBezTo>
                    <a:cubicBezTo>
                      <a:pt x="145" y="85"/>
                      <a:pt x="145" y="85"/>
                      <a:pt x="145" y="85"/>
                    </a:cubicBezTo>
                    <a:cubicBezTo>
                      <a:pt x="145" y="85"/>
                      <a:pt x="145" y="85"/>
                      <a:pt x="145" y="85"/>
                    </a:cubicBezTo>
                    <a:cubicBezTo>
                      <a:pt x="145" y="85"/>
                      <a:pt x="145" y="85"/>
                      <a:pt x="145" y="85"/>
                    </a:cubicBezTo>
                    <a:cubicBezTo>
                      <a:pt x="145" y="86"/>
                      <a:pt x="145" y="86"/>
                      <a:pt x="145" y="86"/>
                    </a:cubicBezTo>
                    <a:cubicBezTo>
                      <a:pt x="146" y="86"/>
                      <a:pt x="146" y="86"/>
                      <a:pt x="146" y="86"/>
                    </a:cubicBezTo>
                    <a:cubicBezTo>
                      <a:pt x="146" y="86"/>
                      <a:pt x="146" y="86"/>
                      <a:pt x="146" y="86"/>
                    </a:cubicBezTo>
                    <a:cubicBezTo>
                      <a:pt x="146" y="86"/>
                      <a:pt x="146" y="86"/>
                      <a:pt x="146" y="86"/>
                    </a:cubicBezTo>
                    <a:cubicBezTo>
                      <a:pt x="145" y="87"/>
                      <a:pt x="145" y="87"/>
                      <a:pt x="145" y="87"/>
                    </a:cubicBezTo>
                    <a:cubicBezTo>
                      <a:pt x="145" y="87"/>
                      <a:pt x="145" y="87"/>
                      <a:pt x="145" y="87"/>
                    </a:cubicBezTo>
                    <a:cubicBezTo>
                      <a:pt x="146" y="87"/>
                      <a:pt x="146" y="87"/>
                      <a:pt x="146" y="87"/>
                    </a:cubicBezTo>
                    <a:cubicBezTo>
                      <a:pt x="146" y="87"/>
                      <a:pt x="146" y="87"/>
                      <a:pt x="146" y="87"/>
                    </a:cubicBezTo>
                    <a:cubicBezTo>
                      <a:pt x="146" y="86"/>
                      <a:pt x="146" y="86"/>
                      <a:pt x="146" y="86"/>
                    </a:cubicBezTo>
                    <a:cubicBezTo>
                      <a:pt x="146" y="86"/>
                      <a:pt x="146" y="86"/>
                      <a:pt x="146" y="86"/>
                    </a:cubicBezTo>
                    <a:cubicBezTo>
                      <a:pt x="146" y="87"/>
                      <a:pt x="146" y="87"/>
                      <a:pt x="146" y="87"/>
                    </a:cubicBezTo>
                    <a:cubicBezTo>
                      <a:pt x="146" y="87"/>
                      <a:pt x="146" y="87"/>
                      <a:pt x="146" y="87"/>
                    </a:cubicBezTo>
                    <a:cubicBezTo>
                      <a:pt x="146" y="87"/>
                      <a:pt x="146" y="87"/>
                      <a:pt x="146" y="87"/>
                    </a:cubicBezTo>
                    <a:cubicBezTo>
                      <a:pt x="146" y="88"/>
                      <a:pt x="146" y="88"/>
                      <a:pt x="146" y="88"/>
                    </a:cubicBezTo>
                    <a:cubicBezTo>
                      <a:pt x="146" y="88"/>
                      <a:pt x="146" y="88"/>
                      <a:pt x="146" y="88"/>
                    </a:cubicBezTo>
                    <a:cubicBezTo>
                      <a:pt x="146" y="88"/>
                      <a:pt x="146" y="88"/>
                      <a:pt x="146" y="88"/>
                    </a:cubicBezTo>
                    <a:cubicBezTo>
                      <a:pt x="146" y="87"/>
                      <a:pt x="146" y="87"/>
                      <a:pt x="146" y="87"/>
                    </a:cubicBezTo>
                    <a:cubicBezTo>
                      <a:pt x="146" y="87"/>
                      <a:pt x="146" y="87"/>
                      <a:pt x="146" y="87"/>
                    </a:cubicBezTo>
                    <a:cubicBezTo>
                      <a:pt x="146" y="87"/>
                      <a:pt x="146" y="87"/>
                      <a:pt x="146" y="87"/>
                    </a:cubicBezTo>
                    <a:cubicBezTo>
                      <a:pt x="147" y="87"/>
                      <a:pt x="147" y="87"/>
                      <a:pt x="147" y="87"/>
                    </a:cubicBezTo>
                    <a:cubicBezTo>
                      <a:pt x="147" y="87"/>
                      <a:pt x="147" y="87"/>
                      <a:pt x="147" y="87"/>
                    </a:cubicBezTo>
                    <a:cubicBezTo>
                      <a:pt x="147" y="86"/>
                      <a:pt x="147" y="86"/>
                      <a:pt x="147" y="86"/>
                    </a:cubicBezTo>
                    <a:cubicBezTo>
                      <a:pt x="147" y="86"/>
                      <a:pt x="147" y="86"/>
                      <a:pt x="147" y="86"/>
                    </a:cubicBezTo>
                    <a:cubicBezTo>
                      <a:pt x="147" y="86"/>
                      <a:pt x="147" y="86"/>
                      <a:pt x="147" y="86"/>
                    </a:cubicBezTo>
                    <a:cubicBezTo>
                      <a:pt x="147" y="87"/>
                      <a:pt x="147" y="87"/>
                      <a:pt x="147" y="87"/>
                    </a:cubicBezTo>
                    <a:cubicBezTo>
                      <a:pt x="147" y="87"/>
                      <a:pt x="147" y="87"/>
                      <a:pt x="147" y="87"/>
                    </a:cubicBezTo>
                    <a:cubicBezTo>
                      <a:pt x="146" y="87"/>
                      <a:pt x="146" y="87"/>
                      <a:pt x="146" y="87"/>
                    </a:cubicBezTo>
                    <a:cubicBezTo>
                      <a:pt x="146" y="88"/>
                      <a:pt x="146" y="88"/>
                      <a:pt x="146" y="88"/>
                    </a:cubicBezTo>
                    <a:cubicBezTo>
                      <a:pt x="147" y="88"/>
                      <a:pt x="147" y="88"/>
                      <a:pt x="147" y="88"/>
                    </a:cubicBezTo>
                    <a:cubicBezTo>
                      <a:pt x="147" y="88"/>
                      <a:pt x="147" y="88"/>
                      <a:pt x="147" y="88"/>
                    </a:cubicBezTo>
                    <a:cubicBezTo>
                      <a:pt x="147" y="88"/>
                      <a:pt x="147" y="88"/>
                      <a:pt x="147" y="88"/>
                    </a:cubicBezTo>
                    <a:cubicBezTo>
                      <a:pt x="147" y="87"/>
                      <a:pt x="147" y="87"/>
                      <a:pt x="147" y="87"/>
                    </a:cubicBezTo>
                    <a:cubicBezTo>
                      <a:pt x="147" y="87"/>
                      <a:pt x="147" y="87"/>
                      <a:pt x="147" y="87"/>
                    </a:cubicBezTo>
                    <a:cubicBezTo>
                      <a:pt x="147" y="87"/>
                      <a:pt x="147" y="87"/>
                      <a:pt x="147" y="87"/>
                    </a:cubicBezTo>
                    <a:cubicBezTo>
                      <a:pt x="148" y="86"/>
                      <a:pt x="148" y="86"/>
                      <a:pt x="148" y="86"/>
                    </a:cubicBezTo>
                    <a:cubicBezTo>
                      <a:pt x="148" y="86"/>
                      <a:pt x="148" y="86"/>
                      <a:pt x="148" y="86"/>
                    </a:cubicBezTo>
                    <a:cubicBezTo>
                      <a:pt x="148" y="86"/>
                      <a:pt x="148" y="86"/>
                      <a:pt x="148" y="86"/>
                    </a:cubicBezTo>
                    <a:cubicBezTo>
                      <a:pt x="148" y="87"/>
                      <a:pt x="148" y="87"/>
                      <a:pt x="148" y="87"/>
                    </a:cubicBezTo>
                    <a:cubicBezTo>
                      <a:pt x="148" y="87"/>
                      <a:pt x="148" y="87"/>
                      <a:pt x="148" y="87"/>
                    </a:cubicBezTo>
                    <a:cubicBezTo>
                      <a:pt x="147" y="87"/>
                      <a:pt x="147" y="87"/>
                      <a:pt x="147" y="87"/>
                    </a:cubicBezTo>
                    <a:cubicBezTo>
                      <a:pt x="147" y="87"/>
                      <a:pt x="147" y="87"/>
                      <a:pt x="147" y="87"/>
                    </a:cubicBezTo>
                    <a:cubicBezTo>
                      <a:pt x="147" y="88"/>
                      <a:pt x="147" y="88"/>
                      <a:pt x="147" y="88"/>
                    </a:cubicBezTo>
                    <a:cubicBezTo>
                      <a:pt x="147" y="88"/>
                      <a:pt x="147" y="88"/>
                      <a:pt x="147" y="88"/>
                    </a:cubicBezTo>
                    <a:cubicBezTo>
                      <a:pt x="147" y="88"/>
                      <a:pt x="147" y="88"/>
                      <a:pt x="147" y="88"/>
                    </a:cubicBezTo>
                    <a:cubicBezTo>
                      <a:pt x="148" y="88"/>
                      <a:pt x="148" y="88"/>
                      <a:pt x="148" y="88"/>
                    </a:cubicBezTo>
                    <a:cubicBezTo>
                      <a:pt x="148" y="88"/>
                      <a:pt x="148" y="88"/>
                      <a:pt x="148" y="88"/>
                    </a:cubicBezTo>
                    <a:cubicBezTo>
                      <a:pt x="148" y="88"/>
                      <a:pt x="148" y="88"/>
                      <a:pt x="148" y="88"/>
                    </a:cubicBezTo>
                    <a:cubicBezTo>
                      <a:pt x="148" y="88"/>
                      <a:pt x="148" y="88"/>
                      <a:pt x="148" y="88"/>
                    </a:cubicBezTo>
                    <a:cubicBezTo>
                      <a:pt x="149" y="88"/>
                      <a:pt x="149" y="88"/>
                      <a:pt x="149" y="88"/>
                    </a:cubicBezTo>
                    <a:cubicBezTo>
                      <a:pt x="149" y="88"/>
                      <a:pt x="149" y="88"/>
                      <a:pt x="149" y="88"/>
                    </a:cubicBezTo>
                    <a:cubicBezTo>
                      <a:pt x="148" y="89"/>
                      <a:pt x="148" y="89"/>
                      <a:pt x="148" y="89"/>
                    </a:cubicBezTo>
                    <a:cubicBezTo>
                      <a:pt x="148" y="89"/>
                      <a:pt x="148" y="89"/>
                      <a:pt x="148" y="89"/>
                    </a:cubicBezTo>
                    <a:cubicBezTo>
                      <a:pt x="148" y="89"/>
                      <a:pt x="148" y="89"/>
                      <a:pt x="148" y="89"/>
                    </a:cubicBezTo>
                    <a:cubicBezTo>
                      <a:pt x="149" y="89"/>
                      <a:pt x="149" y="89"/>
                      <a:pt x="149" y="89"/>
                    </a:cubicBezTo>
                    <a:cubicBezTo>
                      <a:pt x="148" y="89"/>
                      <a:pt x="148" y="89"/>
                      <a:pt x="148" y="89"/>
                    </a:cubicBezTo>
                    <a:cubicBezTo>
                      <a:pt x="148" y="89"/>
                      <a:pt x="148" y="89"/>
                      <a:pt x="148" y="89"/>
                    </a:cubicBezTo>
                    <a:cubicBezTo>
                      <a:pt x="148" y="89"/>
                      <a:pt x="148" y="89"/>
                      <a:pt x="148" y="89"/>
                    </a:cubicBezTo>
                    <a:cubicBezTo>
                      <a:pt x="149" y="90"/>
                      <a:pt x="149" y="90"/>
                      <a:pt x="149" y="90"/>
                    </a:cubicBezTo>
                    <a:cubicBezTo>
                      <a:pt x="148" y="90"/>
                      <a:pt x="148" y="90"/>
                      <a:pt x="148" y="90"/>
                    </a:cubicBezTo>
                    <a:cubicBezTo>
                      <a:pt x="148" y="90"/>
                      <a:pt x="148" y="90"/>
                      <a:pt x="148" y="90"/>
                    </a:cubicBezTo>
                    <a:cubicBezTo>
                      <a:pt x="148" y="90"/>
                      <a:pt x="148" y="90"/>
                      <a:pt x="148" y="90"/>
                    </a:cubicBezTo>
                    <a:cubicBezTo>
                      <a:pt x="148" y="90"/>
                      <a:pt x="148" y="90"/>
                      <a:pt x="148" y="90"/>
                    </a:cubicBezTo>
                    <a:cubicBezTo>
                      <a:pt x="149" y="90"/>
                      <a:pt x="149" y="90"/>
                      <a:pt x="149" y="90"/>
                    </a:cubicBezTo>
                    <a:cubicBezTo>
                      <a:pt x="149" y="90"/>
                      <a:pt x="149" y="90"/>
                      <a:pt x="149" y="90"/>
                    </a:cubicBezTo>
                    <a:cubicBezTo>
                      <a:pt x="149" y="90"/>
                      <a:pt x="149" y="90"/>
                      <a:pt x="149" y="90"/>
                    </a:cubicBezTo>
                    <a:cubicBezTo>
                      <a:pt x="149" y="90"/>
                      <a:pt x="149" y="90"/>
                      <a:pt x="149" y="90"/>
                    </a:cubicBezTo>
                    <a:cubicBezTo>
                      <a:pt x="149" y="90"/>
                      <a:pt x="149" y="90"/>
                      <a:pt x="149" y="90"/>
                    </a:cubicBezTo>
                    <a:cubicBezTo>
                      <a:pt x="149" y="91"/>
                      <a:pt x="149" y="91"/>
                      <a:pt x="149" y="91"/>
                    </a:cubicBezTo>
                    <a:cubicBezTo>
                      <a:pt x="149" y="90"/>
                      <a:pt x="149" y="90"/>
                      <a:pt x="149" y="90"/>
                    </a:cubicBezTo>
                    <a:cubicBezTo>
                      <a:pt x="149" y="90"/>
                      <a:pt x="149" y="90"/>
                      <a:pt x="149" y="90"/>
                    </a:cubicBezTo>
                    <a:cubicBezTo>
                      <a:pt x="150" y="90"/>
                      <a:pt x="150" y="90"/>
                      <a:pt x="150" y="90"/>
                    </a:cubicBezTo>
                    <a:cubicBezTo>
                      <a:pt x="150" y="90"/>
                      <a:pt x="150" y="90"/>
                      <a:pt x="150" y="90"/>
                    </a:cubicBezTo>
                    <a:cubicBezTo>
                      <a:pt x="150" y="90"/>
                      <a:pt x="150" y="90"/>
                      <a:pt x="150" y="90"/>
                    </a:cubicBezTo>
                    <a:cubicBezTo>
                      <a:pt x="150" y="90"/>
                      <a:pt x="150" y="90"/>
                      <a:pt x="150" y="90"/>
                    </a:cubicBezTo>
                    <a:cubicBezTo>
                      <a:pt x="150" y="90"/>
                      <a:pt x="150" y="90"/>
                      <a:pt x="150" y="90"/>
                    </a:cubicBezTo>
                    <a:cubicBezTo>
                      <a:pt x="150" y="90"/>
                      <a:pt x="150" y="90"/>
                      <a:pt x="150" y="90"/>
                    </a:cubicBezTo>
                    <a:cubicBezTo>
                      <a:pt x="150" y="90"/>
                      <a:pt x="150" y="90"/>
                      <a:pt x="150" y="90"/>
                    </a:cubicBezTo>
                    <a:cubicBezTo>
                      <a:pt x="150" y="91"/>
                      <a:pt x="150" y="91"/>
                      <a:pt x="150" y="91"/>
                    </a:cubicBezTo>
                    <a:cubicBezTo>
                      <a:pt x="149" y="91"/>
                      <a:pt x="149" y="91"/>
                      <a:pt x="149" y="91"/>
                    </a:cubicBezTo>
                    <a:cubicBezTo>
                      <a:pt x="149" y="91"/>
                      <a:pt x="149" y="91"/>
                      <a:pt x="149" y="91"/>
                    </a:cubicBezTo>
                    <a:cubicBezTo>
                      <a:pt x="149" y="92"/>
                      <a:pt x="149" y="92"/>
                      <a:pt x="149" y="92"/>
                    </a:cubicBezTo>
                    <a:cubicBezTo>
                      <a:pt x="149" y="92"/>
                      <a:pt x="149" y="92"/>
                      <a:pt x="149" y="92"/>
                    </a:cubicBezTo>
                    <a:cubicBezTo>
                      <a:pt x="149" y="91"/>
                      <a:pt x="149" y="91"/>
                      <a:pt x="149" y="91"/>
                    </a:cubicBezTo>
                    <a:cubicBezTo>
                      <a:pt x="149" y="91"/>
                      <a:pt x="149" y="91"/>
                      <a:pt x="149" y="91"/>
                    </a:cubicBezTo>
                    <a:cubicBezTo>
                      <a:pt x="150" y="91"/>
                      <a:pt x="150" y="91"/>
                      <a:pt x="150" y="91"/>
                    </a:cubicBezTo>
                    <a:cubicBezTo>
                      <a:pt x="150" y="91"/>
                      <a:pt x="150" y="91"/>
                      <a:pt x="150" y="91"/>
                    </a:cubicBezTo>
                    <a:cubicBezTo>
                      <a:pt x="150" y="91"/>
                      <a:pt x="150" y="91"/>
                      <a:pt x="150" y="91"/>
                    </a:cubicBezTo>
                    <a:cubicBezTo>
                      <a:pt x="150" y="91"/>
                      <a:pt x="150" y="91"/>
                      <a:pt x="150" y="91"/>
                    </a:cubicBezTo>
                    <a:cubicBezTo>
                      <a:pt x="150" y="92"/>
                      <a:pt x="150" y="92"/>
                      <a:pt x="150" y="92"/>
                    </a:cubicBezTo>
                    <a:cubicBezTo>
                      <a:pt x="150" y="92"/>
                      <a:pt x="150" y="92"/>
                      <a:pt x="150" y="92"/>
                    </a:cubicBezTo>
                    <a:cubicBezTo>
                      <a:pt x="150" y="92"/>
                      <a:pt x="150" y="92"/>
                      <a:pt x="150" y="92"/>
                    </a:cubicBezTo>
                    <a:cubicBezTo>
                      <a:pt x="150" y="91"/>
                      <a:pt x="150" y="91"/>
                      <a:pt x="150" y="91"/>
                    </a:cubicBezTo>
                    <a:cubicBezTo>
                      <a:pt x="150" y="91"/>
                      <a:pt x="150" y="91"/>
                      <a:pt x="150" y="91"/>
                    </a:cubicBezTo>
                    <a:cubicBezTo>
                      <a:pt x="150" y="91"/>
                      <a:pt x="150" y="91"/>
                      <a:pt x="150" y="91"/>
                    </a:cubicBezTo>
                    <a:cubicBezTo>
                      <a:pt x="151" y="91"/>
                      <a:pt x="151" y="91"/>
                      <a:pt x="151" y="91"/>
                    </a:cubicBezTo>
                    <a:cubicBezTo>
                      <a:pt x="151" y="92"/>
                      <a:pt x="151" y="92"/>
                      <a:pt x="151" y="92"/>
                    </a:cubicBezTo>
                    <a:cubicBezTo>
                      <a:pt x="151" y="92"/>
                      <a:pt x="151" y="92"/>
                      <a:pt x="151" y="92"/>
                    </a:cubicBezTo>
                    <a:cubicBezTo>
                      <a:pt x="151" y="92"/>
                      <a:pt x="151" y="92"/>
                      <a:pt x="151" y="92"/>
                    </a:cubicBezTo>
                    <a:cubicBezTo>
                      <a:pt x="151" y="91"/>
                      <a:pt x="151" y="91"/>
                      <a:pt x="151" y="91"/>
                    </a:cubicBezTo>
                    <a:cubicBezTo>
                      <a:pt x="151" y="91"/>
                      <a:pt x="151" y="91"/>
                      <a:pt x="151" y="91"/>
                    </a:cubicBezTo>
                    <a:cubicBezTo>
                      <a:pt x="152" y="91"/>
                      <a:pt x="152" y="91"/>
                      <a:pt x="152" y="91"/>
                    </a:cubicBezTo>
                    <a:cubicBezTo>
                      <a:pt x="152" y="91"/>
                      <a:pt x="152" y="91"/>
                      <a:pt x="152" y="91"/>
                    </a:cubicBezTo>
                    <a:cubicBezTo>
                      <a:pt x="152" y="91"/>
                      <a:pt x="152" y="91"/>
                      <a:pt x="152" y="91"/>
                    </a:cubicBezTo>
                    <a:cubicBezTo>
                      <a:pt x="152" y="91"/>
                      <a:pt x="152" y="91"/>
                      <a:pt x="152" y="91"/>
                    </a:cubicBezTo>
                    <a:cubicBezTo>
                      <a:pt x="152" y="91"/>
                      <a:pt x="152" y="91"/>
                      <a:pt x="152" y="91"/>
                    </a:cubicBezTo>
                    <a:cubicBezTo>
                      <a:pt x="152" y="91"/>
                      <a:pt x="152" y="91"/>
                      <a:pt x="152" y="91"/>
                    </a:cubicBezTo>
                    <a:cubicBezTo>
                      <a:pt x="152" y="92"/>
                      <a:pt x="152" y="92"/>
                      <a:pt x="152" y="92"/>
                    </a:cubicBezTo>
                    <a:cubicBezTo>
                      <a:pt x="152" y="92"/>
                      <a:pt x="152" y="92"/>
                      <a:pt x="152" y="92"/>
                    </a:cubicBezTo>
                    <a:cubicBezTo>
                      <a:pt x="152" y="92"/>
                      <a:pt x="152" y="92"/>
                      <a:pt x="152" y="92"/>
                    </a:cubicBezTo>
                    <a:cubicBezTo>
                      <a:pt x="153" y="92"/>
                      <a:pt x="153" y="92"/>
                      <a:pt x="153" y="92"/>
                    </a:cubicBezTo>
                    <a:cubicBezTo>
                      <a:pt x="153" y="93"/>
                      <a:pt x="153" y="93"/>
                      <a:pt x="153" y="93"/>
                    </a:cubicBezTo>
                    <a:cubicBezTo>
                      <a:pt x="153" y="93"/>
                      <a:pt x="153" y="93"/>
                      <a:pt x="153" y="93"/>
                    </a:cubicBezTo>
                    <a:cubicBezTo>
                      <a:pt x="153" y="93"/>
                      <a:pt x="153" y="93"/>
                      <a:pt x="153" y="93"/>
                    </a:cubicBezTo>
                    <a:cubicBezTo>
                      <a:pt x="153" y="93"/>
                      <a:pt x="153" y="93"/>
                      <a:pt x="153" y="93"/>
                    </a:cubicBezTo>
                    <a:cubicBezTo>
                      <a:pt x="152" y="93"/>
                      <a:pt x="152" y="93"/>
                      <a:pt x="152" y="93"/>
                    </a:cubicBezTo>
                    <a:cubicBezTo>
                      <a:pt x="152" y="93"/>
                      <a:pt x="152" y="93"/>
                      <a:pt x="152" y="93"/>
                    </a:cubicBezTo>
                    <a:cubicBezTo>
                      <a:pt x="152" y="93"/>
                      <a:pt x="152" y="93"/>
                      <a:pt x="152" y="93"/>
                    </a:cubicBezTo>
                    <a:cubicBezTo>
                      <a:pt x="152" y="92"/>
                      <a:pt x="152" y="92"/>
                      <a:pt x="152" y="92"/>
                    </a:cubicBezTo>
                    <a:cubicBezTo>
                      <a:pt x="152" y="92"/>
                      <a:pt x="152" y="92"/>
                      <a:pt x="152" y="92"/>
                    </a:cubicBezTo>
                    <a:cubicBezTo>
                      <a:pt x="151" y="92"/>
                      <a:pt x="151" y="92"/>
                      <a:pt x="151" y="92"/>
                    </a:cubicBezTo>
                    <a:cubicBezTo>
                      <a:pt x="151" y="93"/>
                      <a:pt x="151" y="93"/>
                      <a:pt x="151" y="93"/>
                    </a:cubicBezTo>
                    <a:cubicBezTo>
                      <a:pt x="151" y="93"/>
                      <a:pt x="151" y="93"/>
                      <a:pt x="151" y="93"/>
                    </a:cubicBezTo>
                    <a:cubicBezTo>
                      <a:pt x="152" y="93"/>
                      <a:pt x="152" y="93"/>
                      <a:pt x="152" y="93"/>
                    </a:cubicBezTo>
                    <a:cubicBezTo>
                      <a:pt x="152" y="93"/>
                      <a:pt x="152" y="93"/>
                      <a:pt x="152" y="93"/>
                    </a:cubicBezTo>
                    <a:cubicBezTo>
                      <a:pt x="152" y="93"/>
                      <a:pt x="152" y="93"/>
                      <a:pt x="152" y="93"/>
                    </a:cubicBezTo>
                    <a:cubicBezTo>
                      <a:pt x="152" y="93"/>
                      <a:pt x="152" y="93"/>
                      <a:pt x="152" y="93"/>
                    </a:cubicBezTo>
                    <a:cubicBezTo>
                      <a:pt x="152" y="93"/>
                      <a:pt x="152" y="93"/>
                      <a:pt x="152" y="93"/>
                    </a:cubicBezTo>
                    <a:cubicBezTo>
                      <a:pt x="152" y="93"/>
                      <a:pt x="152" y="93"/>
                      <a:pt x="152" y="93"/>
                    </a:cubicBezTo>
                    <a:cubicBezTo>
                      <a:pt x="151" y="93"/>
                      <a:pt x="151" y="93"/>
                      <a:pt x="151" y="93"/>
                    </a:cubicBezTo>
                    <a:cubicBezTo>
                      <a:pt x="151" y="93"/>
                      <a:pt x="151" y="93"/>
                      <a:pt x="151" y="93"/>
                    </a:cubicBezTo>
                    <a:cubicBezTo>
                      <a:pt x="151" y="94"/>
                      <a:pt x="151" y="94"/>
                      <a:pt x="151" y="94"/>
                    </a:cubicBezTo>
                    <a:cubicBezTo>
                      <a:pt x="152" y="94"/>
                      <a:pt x="152" y="94"/>
                      <a:pt x="152" y="94"/>
                    </a:cubicBezTo>
                    <a:cubicBezTo>
                      <a:pt x="152" y="94"/>
                      <a:pt x="152" y="94"/>
                      <a:pt x="152" y="94"/>
                    </a:cubicBezTo>
                    <a:cubicBezTo>
                      <a:pt x="152" y="94"/>
                      <a:pt x="152" y="94"/>
                      <a:pt x="152" y="94"/>
                    </a:cubicBezTo>
                    <a:cubicBezTo>
                      <a:pt x="152" y="94"/>
                      <a:pt x="152" y="94"/>
                      <a:pt x="152" y="94"/>
                    </a:cubicBezTo>
                    <a:cubicBezTo>
                      <a:pt x="152" y="94"/>
                      <a:pt x="152" y="94"/>
                      <a:pt x="152" y="94"/>
                    </a:cubicBezTo>
                    <a:cubicBezTo>
                      <a:pt x="151" y="94"/>
                      <a:pt x="151" y="94"/>
                      <a:pt x="151" y="94"/>
                    </a:cubicBezTo>
                    <a:cubicBezTo>
                      <a:pt x="151" y="94"/>
                      <a:pt x="151" y="94"/>
                      <a:pt x="151" y="94"/>
                    </a:cubicBezTo>
                    <a:cubicBezTo>
                      <a:pt x="151" y="94"/>
                      <a:pt x="151" y="94"/>
                      <a:pt x="151" y="94"/>
                    </a:cubicBezTo>
                    <a:cubicBezTo>
                      <a:pt x="151" y="94"/>
                      <a:pt x="151" y="94"/>
                      <a:pt x="151" y="94"/>
                    </a:cubicBezTo>
                    <a:cubicBezTo>
                      <a:pt x="151" y="93"/>
                      <a:pt x="151" y="93"/>
                      <a:pt x="151" y="93"/>
                    </a:cubicBezTo>
                    <a:cubicBezTo>
                      <a:pt x="150" y="93"/>
                      <a:pt x="150" y="93"/>
                      <a:pt x="150" y="93"/>
                    </a:cubicBezTo>
                    <a:cubicBezTo>
                      <a:pt x="150" y="93"/>
                      <a:pt x="150" y="93"/>
                      <a:pt x="150" y="93"/>
                    </a:cubicBezTo>
                    <a:cubicBezTo>
                      <a:pt x="150" y="93"/>
                      <a:pt x="150" y="93"/>
                      <a:pt x="150" y="93"/>
                    </a:cubicBezTo>
                    <a:cubicBezTo>
                      <a:pt x="150" y="93"/>
                      <a:pt x="150" y="93"/>
                      <a:pt x="150" y="93"/>
                    </a:cubicBezTo>
                    <a:cubicBezTo>
                      <a:pt x="150" y="94"/>
                      <a:pt x="150" y="94"/>
                      <a:pt x="150" y="94"/>
                    </a:cubicBezTo>
                    <a:cubicBezTo>
                      <a:pt x="150" y="94"/>
                      <a:pt x="150" y="94"/>
                      <a:pt x="150" y="94"/>
                    </a:cubicBezTo>
                    <a:cubicBezTo>
                      <a:pt x="150" y="94"/>
                      <a:pt x="150" y="94"/>
                      <a:pt x="150" y="94"/>
                    </a:cubicBezTo>
                    <a:cubicBezTo>
                      <a:pt x="150" y="94"/>
                      <a:pt x="150" y="94"/>
                      <a:pt x="150" y="94"/>
                    </a:cubicBezTo>
                    <a:cubicBezTo>
                      <a:pt x="150" y="94"/>
                      <a:pt x="150" y="94"/>
                      <a:pt x="150" y="94"/>
                    </a:cubicBezTo>
                    <a:cubicBezTo>
                      <a:pt x="150" y="94"/>
                      <a:pt x="150" y="94"/>
                      <a:pt x="150" y="94"/>
                    </a:cubicBezTo>
                    <a:cubicBezTo>
                      <a:pt x="150" y="94"/>
                      <a:pt x="150" y="94"/>
                      <a:pt x="150" y="94"/>
                    </a:cubicBezTo>
                    <a:cubicBezTo>
                      <a:pt x="150" y="94"/>
                      <a:pt x="150" y="94"/>
                      <a:pt x="150" y="94"/>
                    </a:cubicBezTo>
                    <a:cubicBezTo>
                      <a:pt x="150" y="94"/>
                      <a:pt x="150" y="94"/>
                      <a:pt x="150" y="94"/>
                    </a:cubicBezTo>
                    <a:cubicBezTo>
                      <a:pt x="150" y="94"/>
                      <a:pt x="150" y="94"/>
                      <a:pt x="150" y="94"/>
                    </a:cubicBezTo>
                    <a:cubicBezTo>
                      <a:pt x="151" y="94"/>
                      <a:pt x="151" y="94"/>
                      <a:pt x="151" y="94"/>
                    </a:cubicBezTo>
                    <a:cubicBezTo>
                      <a:pt x="151" y="95"/>
                      <a:pt x="151" y="95"/>
                      <a:pt x="151" y="95"/>
                    </a:cubicBezTo>
                    <a:cubicBezTo>
                      <a:pt x="151" y="95"/>
                      <a:pt x="151" y="95"/>
                      <a:pt x="151" y="95"/>
                    </a:cubicBezTo>
                    <a:cubicBezTo>
                      <a:pt x="150" y="95"/>
                      <a:pt x="150" y="95"/>
                      <a:pt x="150" y="95"/>
                    </a:cubicBezTo>
                    <a:cubicBezTo>
                      <a:pt x="150" y="95"/>
                      <a:pt x="150" y="95"/>
                      <a:pt x="150" y="95"/>
                    </a:cubicBezTo>
                    <a:cubicBezTo>
                      <a:pt x="150" y="94"/>
                      <a:pt x="150" y="94"/>
                      <a:pt x="150" y="94"/>
                    </a:cubicBezTo>
                    <a:cubicBezTo>
                      <a:pt x="149" y="94"/>
                      <a:pt x="149" y="94"/>
                      <a:pt x="149" y="94"/>
                    </a:cubicBezTo>
                    <a:cubicBezTo>
                      <a:pt x="149" y="94"/>
                      <a:pt x="149" y="94"/>
                      <a:pt x="149" y="94"/>
                    </a:cubicBezTo>
                    <a:cubicBezTo>
                      <a:pt x="149" y="94"/>
                      <a:pt x="149" y="94"/>
                      <a:pt x="149" y="94"/>
                    </a:cubicBezTo>
                    <a:cubicBezTo>
                      <a:pt x="150" y="95"/>
                      <a:pt x="150" y="95"/>
                      <a:pt x="150" y="95"/>
                    </a:cubicBezTo>
                    <a:cubicBezTo>
                      <a:pt x="150" y="95"/>
                      <a:pt x="150" y="95"/>
                      <a:pt x="150" y="95"/>
                    </a:cubicBezTo>
                    <a:cubicBezTo>
                      <a:pt x="150" y="96"/>
                      <a:pt x="150" y="96"/>
                      <a:pt x="150" y="96"/>
                    </a:cubicBezTo>
                    <a:cubicBezTo>
                      <a:pt x="150" y="96"/>
                      <a:pt x="150" y="96"/>
                      <a:pt x="150" y="96"/>
                    </a:cubicBezTo>
                    <a:cubicBezTo>
                      <a:pt x="150" y="96"/>
                      <a:pt x="150" y="96"/>
                      <a:pt x="150" y="96"/>
                    </a:cubicBezTo>
                    <a:cubicBezTo>
                      <a:pt x="149" y="95"/>
                      <a:pt x="149" y="95"/>
                      <a:pt x="149" y="95"/>
                    </a:cubicBezTo>
                    <a:cubicBezTo>
                      <a:pt x="149" y="95"/>
                      <a:pt x="149" y="95"/>
                      <a:pt x="149" y="95"/>
                    </a:cubicBezTo>
                    <a:cubicBezTo>
                      <a:pt x="149" y="95"/>
                      <a:pt x="149" y="95"/>
                      <a:pt x="149" y="95"/>
                    </a:cubicBezTo>
                    <a:cubicBezTo>
                      <a:pt x="149" y="95"/>
                      <a:pt x="149" y="95"/>
                      <a:pt x="149" y="95"/>
                    </a:cubicBezTo>
                    <a:cubicBezTo>
                      <a:pt x="149" y="95"/>
                      <a:pt x="149" y="95"/>
                      <a:pt x="149" y="95"/>
                    </a:cubicBezTo>
                    <a:cubicBezTo>
                      <a:pt x="149" y="96"/>
                      <a:pt x="149" y="96"/>
                      <a:pt x="149" y="96"/>
                    </a:cubicBezTo>
                    <a:cubicBezTo>
                      <a:pt x="149" y="96"/>
                      <a:pt x="149" y="96"/>
                      <a:pt x="149" y="96"/>
                    </a:cubicBezTo>
                    <a:cubicBezTo>
                      <a:pt x="149" y="96"/>
                      <a:pt x="149" y="96"/>
                      <a:pt x="149" y="96"/>
                    </a:cubicBezTo>
                    <a:cubicBezTo>
                      <a:pt x="149" y="96"/>
                      <a:pt x="149" y="96"/>
                      <a:pt x="149" y="96"/>
                    </a:cubicBezTo>
                    <a:cubicBezTo>
                      <a:pt x="149" y="96"/>
                      <a:pt x="149" y="96"/>
                      <a:pt x="149" y="96"/>
                    </a:cubicBezTo>
                    <a:cubicBezTo>
                      <a:pt x="149" y="96"/>
                      <a:pt x="149" y="96"/>
                      <a:pt x="149" y="96"/>
                    </a:cubicBezTo>
                    <a:cubicBezTo>
                      <a:pt x="149" y="96"/>
                      <a:pt x="149" y="96"/>
                      <a:pt x="149" y="96"/>
                    </a:cubicBezTo>
                    <a:cubicBezTo>
                      <a:pt x="148" y="96"/>
                      <a:pt x="148" y="96"/>
                      <a:pt x="148" y="96"/>
                    </a:cubicBezTo>
                    <a:cubicBezTo>
                      <a:pt x="148" y="96"/>
                      <a:pt x="148" y="96"/>
                      <a:pt x="148" y="96"/>
                    </a:cubicBezTo>
                    <a:cubicBezTo>
                      <a:pt x="148" y="96"/>
                      <a:pt x="148" y="96"/>
                      <a:pt x="148" y="96"/>
                    </a:cubicBezTo>
                    <a:cubicBezTo>
                      <a:pt x="148" y="96"/>
                      <a:pt x="148" y="96"/>
                      <a:pt x="148" y="96"/>
                    </a:cubicBezTo>
                    <a:cubicBezTo>
                      <a:pt x="148" y="96"/>
                      <a:pt x="148" y="96"/>
                      <a:pt x="148" y="96"/>
                    </a:cubicBezTo>
                    <a:cubicBezTo>
                      <a:pt x="148" y="95"/>
                      <a:pt x="148" y="95"/>
                      <a:pt x="148" y="95"/>
                    </a:cubicBezTo>
                    <a:cubicBezTo>
                      <a:pt x="148" y="95"/>
                      <a:pt x="148" y="95"/>
                      <a:pt x="148" y="95"/>
                    </a:cubicBezTo>
                    <a:cubicBezTo>
                      <a:pt x="148" y="95"/>
                      <a:pt x="148" y="95"/>
                      <a:pt x="148" y="95"/>
                    </a:cubicBezTo>
                    <a:cubicBezTo>
                      <a:pt x="148" y="96"/>
                      <a:pt x="148" y="96"/>
                      <a:pt x="148" y="96"/>
                    </a:cubicBezTo>
                    <a:cubicBezTo>
                      <a:pt x="148" y="96"/>
                      <a:pt x="148" y="96"/>
                      <a:pt x="148" y="96"/>
                    </a:cubicBezTo>
                    <a:cubicBezTo>
                      <a:pt x="147" y="96"/>
                      <a:pt x="147" y="96"/>
                      <a:pt x="147" y="96"/>
                    </a:cubicBezTo>
                    <a:cubicBezTo>
                      <a:pt x="147" y="96"/>
                      <a:pt x="147" y="96"/>
                      <a:pt x="147" y="96"/>
                    </a:cubicBezTo>
                    <a:cubicBezTo>
                      <a:pt x="148" y="96"/>
                      <a:pt x="148" y="96"/>
                      <a:pt x="148" y="96"/>
                    </a:cubicBezTo>
                    <a:cubicBezTo>
                      <a:pt x="148" y="96"/>
                      <a:pt x="148" y="96"/>
                      <a:pt x="148" y="96"/>
                    </a:cubicBezTo>
                    <a:cubicBezTo>
                      <a:pt x="148" y="97"/>
                      <a:pt x="148" y="97"/>
                      <a:pt x="148" y="97"/>
                    </a:cubicBezTo>
                    <a:cubicBezTo>
                      <a:pt x="147" y="97"/>
                      <a:pt x="147" y="97"/>
                      <a:pt x="147" y="97"/>
                    </a:cubicBezTo>
                    <a:cubicBezTo>
                      <a:pt x="147" y="96"/>
                      <a:pt x="147" y="96"/>
                      <a:pt x="147" y="96"/>
                    </a:cubicBezTo>
                    <a:cubicBezTo>
                      <a:pt x="147" y="97"/>
                      <a:pt x="147" y="97"/>
                      <a:pt x="147" y="97"/>
                    </a:cubicBezTo>
                    <a:cubicBezTo>
                      <a:pt x="147" y="97"/>
                      <a:pt x="147" y="97"/>
                      <a:pt x="147" y="97"/>
                    </a:cubicBezTo>
                    <a:cubicBezTo>
                      <a:pt x="148" y="97"/>
                      <a:pt x="148" y="97"/>
                      <a:pt x="148" y="97"/>
                    </a:cubicBezTo>
                    <a:cubicBezTo>
                      <a:pt x="148" y="97"/>
                      <a:pt x="148" y="97"/>
                      <a:pt x="148" y="97"/>
                    </a:cubicBezTo>
                    <a:cubicBezTo>
                      <a:pt x="148" y="97"/>
                      <a:pt x="148" y="97"/>
                      <a:pt x="148" y="97"/>
                    </a:cubicBezTo>
                    <a:cubicBezTo>
                      <a:pt x="147" y="97"/>
                      <a:pt x="147" y="97"/>
                      <a:pt x="147" y="97"/>
                    </a:cubicBezTo>
                    <a:cubicBezTo>
                      <a:pt x="147" y="97"/>
                      <a:pt x="147" y="97"/>
                      <a:pt x="147" y="97"/>
                    </a:cubicBezTo>
                    <a:cubicBezTo>
                      <a:pt x="147" y="98"/>
                      <a:pt x="147" y="98"/>
                      <a:pt x="147" y="98"/>
                    </a:cubicBezTo>
                    <a:cubicBezTo>
                      <a:pt x="147" y="98"/>
                      <a:pt x="147" y="98"/>
                      <a:pt x="147" y="98"/>
                    </a:cubicBezTo>
                    <a:cubicBezTo>
                      <a:pt x="147" y="98"/>
                      <a:pt x="147" y="98"/>
                      <a:pt x="147" y="98"/>
                    </a:cubicBezTo>
                    <a:cubicBezTo>
                      <a:pt x="147" y="98"/>
                      <a:pt x="147" y="98"/>
                      <a:pt x="147" y="98"/>
                    </a:cubicBezTo>
                    <a:cubicBezTo>
                      <a:pt x="147" y="98"/>
                      <a:pt x="147" y="98"/>
                      <a:pt x="147" y="98"/>
                    </a:cubicBezTo>
                    <a:cubicBezTo>
                      <a:pt x="147" y="98"/>
                      <a:pt x="147" y="98"/>
                      <a:pt x="147" y="98"/>
                    </a:cubicBezTo>
                    <a:cubicBezTo>
                      <a:pt x="147" y="98"/>
                      <a:pt x="147" y="98"/>
                      <a:pt x="147" y="98"/>
                    </a:cubicBezTo>
                    <a:cubicBezTo>
                      <a:pt x="147" y="99"/>
                      <a:pt x="147" y="99"/>
                      <a:pt x="147" y="99"/>
                    </a:cubicBezTo>
                    <a:cubicBezTo>
                      <a:pt x="147" y="99"/>
                      <a:pt x="147" y="99"/>
                      <a:pt x="147" y="99"/>
                    </a:cubicBezTo>
                    <a:cubicBezTo>
                      <a:pt x="147" y="99"/>
                      <a:pt x="147" y="99"/>
                      <a:pt x="147" y="99"/>
                    </a:cubicBezTo>
                    <a:cubicBezTo>
                      <a:pt x="147" y="99"/>
                      <a:pt x="147" y="99"/>
                      <a:pt x="147" y="99"/>
                    </a:cubicBezTo>
                    <a:cubicBezTo>
                      <a:pt x="147" y="99"/>
                      <a:pt x="147" y="99"/>
                      <a:pt x="147" y="99"/>
                    </a:cubicBezTo>
                    <a:cubicBezTo>
                      <a:pt x="147" y="99"/>
                      <a:pt x="147" y="99"/>
                      <a:pt x="147" y="99"/>
                    </a:cubicBezTo>
                    <a:cubicBezTo>
                      <a:pt x="147" y="98"/>
                      <a:pt x="147" y="98"/>
                      <a:pt x="147" y="98"/>
                    </a:cubicBezTo>
                    <a:cubicBezTo>
                      <a:pt x="146" y="98"/>
                      <a:pt x="146" y="98"/>
                      <a:pt x="146" y="98"/>
                    </a:cubicBezTo>
                    <a:cubicBezTo>
                      <a:pt x="146" y="98"/>
                      <a:pt x="146" y="98"/>
                      <a:pt x="146" y="98"/>
                    </a:cubicBezTo>
                    <a:cubicBezTo>
                      <a:pt x="146" y="98"/>
                      <a:pt x="146" y="98"/>
                      <a:pt x="146" y="98"/>
                    </a:cubicBezTo>
                    <a:cubicBezTo>
                      <a:pt x="146" y="98"/>
                      <a:pt x="146" y="98"/>
                      <a:pt x="146" y="98"/>
                    </a:cubicBezTo>
                    <a:cubicBezTo>
                      <a:pt x="146" y="98"/>
                      <a:pt x="146" y="98"/>
                      <a:pt x="146" y="98"/>
                    </a:cubicBezTo>
                    <a:cubicBezTo>
                      <a:pt x="146" y="98"/>
                      <a:pt x="146" y="98"/>
                      <a:pt x="146" y="98"/>
                    </a:cubicBezTo>
                    <a:cubicBezTo>
                      <a:pt x="146" y="98"/>
                      <a:pt x="146" y="98"/>
                      <a:pt x="146" y="98"/>
                    </a:cubicBezTo>
                    <a:cubicBezTo>
                      <a:pt x="146" y="98"/>
                      <a:pt x="146" y="98"/>
                      <a:pt x="146" y="98"/>
                    </a:cubicBezTo>
                    <a:cubicBezTo>
                      <a:pt x="146" y="98"/>
                      <a:pt x="146" y="98"/>
                      <a:pt x="146" y="98"/>
                    </a:cubicBezTo>
                    <a:cubicBezTo>
                      <a:pt x="146" y="98"/>
                      <a:pt x="146" y="98"/>
                      <a:pt x="146" y="98"/>
                    </a:cubicBezTo>
                    <a:cubicBezTo>
                      <a:pt x="146" y="98"/>
                      <a:pt x="146" y="98"/>
                      <a:pt x="146" y="98"/>
                    </a:cubicBezTo>
                    <a:cubicBezTo>
                      <a:pt x="146" y="97"/>
                      <a:pt x="146" y="97"/>
                      <a:pt x="146" y="97"/>
                    </a:cubicBezTo>
                    <a:cubicBezTo>
                      <a:pt x="146" y="97"/>
                      <a:pt x="146" y="97"/>
                      <a:pt x="146" y="97"/>
                    </a:cubicBezTo>
                    <a:cubicBezTo>
                      <a:pt x="146" y="97"/>
                      <a:pt x="146" y="97"/>
                      <a:pt x="146" y="97"/>
                    </a:cubicBezTo>
                    <a:cubicBezTo>
                      <a:pt x="146" y="97"/>
                      <a:pt x="146" y="97"/>
                      <a:pt x="146" y="97"/>
                    </a:cubicBezTo>
                    <a:cubicBezTo>
                      <a:pt x="146" y="97"/>
                      <a:pt x="146" y="97"/>
                      <a:pt x="146" y="97"/>
                    </a:cubicBezTo>
                    <a:cubicBezTo>
                      <a:pt x="146" y="97"/>
                      <a:pt x="146" y="97"/>
                      <a:pt x="146" y="97"/>
                    </a:cubicBezTo>
                    <a:cubicBezTo>
                      <a:pt x="145" y="98"/>
                      <a:pt x="145" y="98"/>
                      <a:pt x="145" y="98"/>
                    </a:cubicBezTo>
                    <a:cubicBezTo>
                      <a:pt x="145" y="98"/>
                      <a:pt x="145" y="98"/>
                      <a:pt x="145" y="98"/>
                    </a:cubicBezTo>
                    <a:cubicBezTo>
                      <a:pt x="145" y="98"/>
                      <a:pt x="145" y="98"/>
                      <a:pt x="145" y="98"/>
                    </a:cubicBezTo>
                    <a:cubicBezTo>
                      <a:pt x="145" y="98"/>
                      <a:pt x="145" y="98"/>
                      <a:pt x="145" y="98"/>
                    </a:cubicBezTo>
                    <a:cubicBezTo>
                      <a:pt x="145" y="97"/>
                      <a:pt x="145" y="97"/>
                      <a:pt x="145" y="97"/>
                    </a:cubicBezTo>
                    <a:cubicBezTo>
                      <a:pt x="145" y="97"/>
                      <a:pt x="145" y="97"/>
                      <a:pt x="145" y="97"/>
                    </a:cubicBezTo>
                    <a:cubicBezTo>
                      <a:pt x="145" y="97"/>
                      <a:pt x="145" y="97"/>
                      <a:pt x="145" y="97"/>
                    </a:cubicBezTo>
                    <a:cubicBezTo>
                      <a:pt x="145" y="97"/>
                      <a:pt x="145" y="97"/>
                      <a:pt x="145" y="97"/>
                    </a:cubicBezTo>
                    <a:cubicBezTo>
                      <a:pt x="145" y="97"/>
                      <a:pt x="145" y="97"/>
                      <a:pt x="145" y="97"/>
                    </a:cubicBezTo>
                    <a:cubicBezTo>
                      <a:pt x="146" y="97"/>
                      <a:pt x="146" y="97"/>
                      <a:pt x="146" y="97"/>
                    </a:cubicBezTo>
                    <a:cubicBezTo>
                      <a:pt x="145" y="96"/>
                      <a:pt x="145" y="96"/>
                      <a:pt x="145" y="96"/>
                    </a:cubicBezTo>
                    <a:cubicBezTo>
                      <a:pt x="145" y="96"/>
                      <a:pt x="145" y="96"/>
                      <a:pt x="145" y="96"/>
                    </a:cubicBezTo>
                    <a:cubicBezTo>
                      <a:pt x="145" y="96"/>
                      <a:pt x="145" y="96"/>
                      <a:pt x="145" y="96"/>
                    </a:cubicBezTo>
                    <a:cubicBezTo>
                      <a:pt x="145" y="96"/>
                      <a:pt x="145" y="96"/>
                      <a:pt x="145" y="96"/>
                    </a:cubicBezTo>
                    <a:cubicBezTo>
                      <a:pt x="145" y="96"/>
                      <a:pt x="145" y="96"/>
                      <a:pt x="145" y="96"/>
                    </a:cubicBezTo>
                    <a:cubicBezTo>
                      <a:pt x="145" y="96"/>
                      <a:pt x="145" y="96"/>
                      <a:pt x="145" y="96"/>
                    </a:cubicBezTo>
                    <a:cubicBezTo>
                      <a:pt x="145" y="96"/>
                      <a:pt x="145" y="96"/>
                      <a:pt x="145" y="96"/>
                    </a:cubicBezTo>
                    <a:cubicBezTo>
                      <a:pt x="145" y="96"/>
                      <a:pt x="145" y="96"/>
                      <a:pt x="145" y="96"/>
                    </a:cubicBezTo>
                    <a:cubicBezTo>
                      <a:pt x="145" y="96"/>
                      <a:pt x="145" y="96"/>
                      <a:pt x="145" y="96"/>
                    </a:cubicBezTo>
                    <a:cubicBezTo>
                      <a:pt x="145" y="96"/>
                      <a:pt x="145" y="96"/>
                      <a:pt x="145" y="96"/>
                    </a:cubicBezTo>
                    <a:cubicBezTo>
                      <a:pt x="145" y="96"/>
                      <a:pt x="145" y="96"/>
                      <a:pt x="145" y="96"/>
                    </a:cubicBezTo>
                    <a:cubicBezTo>
                      <a:pt x="145" y="96"/>
                      <a:pt x="145" y="96"/>
                      <a:pt x="145" y="96"/>
                    </a:cubicBezTo>
                    <a:cubicBezTo>
                      <a:pt x="145" y="95"/>
                      <a:pt x="145" y="95"/>
                      <a:pt x="145" y="95"/>
                    </a:cubicBezTo>
                    <a:cubicBezTo>
                      <a:pt x="145" y="95"/>
                      <a:pt x="145" y="95"/>
                      <a:pt x="145" y="95"/>
                    </a:cubicBezTo>
                    <a:cubicBezTo>
                      <a:pt x="145" y="95"/>
                      <a:pt x="145" y="95"/>
                      <a:pt x="145" y="95"/>
                    </a:cubicBezTo>
                    <a:cubicBezTo>
                      <a:pt x="145" y="95"/>
                      <a:pt x="145" y="95"/>
                      <a:pt x="145" y="95"/>
                    </a:cubicBezTo>
                    <a:cubicBezTo>
                      <a:pt x="145" y="95"/>
                      <a:pt x="145" y="95"/>
                      <a:pt x="145" y="95"/>
                    </a:cubicBezTo>
                    <a:cubicBezTo>
                      <a:pt x="145" y="95"/>
                      <a:pt x="145" y="95"/>
                      <a:pt x="145" y="95"/>
                    </a:cubicBezTo>
                    <a:cubicBezTo>
                      <a:pt x="145" y="95"/>
                      <a:pt x="145" y="95"/>
                      <a:pt x="145" y="95"/>
                    </a:cubicBezTo>
                    <a:cubicBezTo>
                      <a:pt x="145" y="95"/>
                      <a:pt x="145" y="95"/>
                      <a:pt x="145" y="95"/>
                    </a:cubicBezTo>
                    <a:cubicBezTo>
                      <a:pt x="145" y="95"/>
                      <a:pt x="145" y="95"/>
                      <a:pt x="145" y="95"/>
                    </a:cubicBezTo>
                    <a:cubicBezTo>
                      <a:pt x="145" y="94"/>
                      <a:pt x="145" y="94"/>
                      <a:pt x="145" y="94"/>
                    </a:cubicBezTo>
                    <a:cubicBezTo>
                      <a:pt x="145" y="94"/>
                      <a:pt x="145" y="94"/>
                      <a:pt x="145" y="94"/>
                    </a:cubicBezTo>
                    <a:cubicBezTo>
                      <a:pt x="146" y="94"/>
                      <a:pt x="146" y="94"/>
                      <a:pt x="146" y="94"/>
                    </a:cubicBezTo>
                    <a:cubicBezTo>
                      <a:pt x="146" y="94"/>
                      <a:pt x="146" y="94"/>
                      <a:pt x="146" y="94"/>
                    </a:cubicBezTo>
                    <a:cubicBezTo>
                      <a:pt x="146" y="94"/>
                      <a:pt x="146" y="94"/>
                      <a:pt x="146" y="94"/>
                    </a:cubicBezTo>
                    <a:cubicBezTo>
                      <a:pt x="147" y="93"/>
                      <a:pt x="147" y="93"/>
                      <a:pt x="147" y="93"/>
                    </a:cubicBezTo>
                    <a:cubicBezTo>
                      <a:pt x="147" y="93"/>
                      <a:pt x="147" y="93"/>
                      <a:pt x="147" y="93"/>
                    </a:cubicBezTo>
                    <a:cubicBezTo>
                      <a:pt x="147" y="93"/>
                      <a:pt x="147" y="93"/>
                      <a:pt x="147" y="93"/>
                    </a:cubicBezTo>
                    <a:cubicBezTo>
                      <a:pt x="146" y="93"/>
                      <a:pt x="146" y="93"/>
                      <a:pt x="146" y="93"/>
                    </a:cubicBezTo>
                    <a:cubicBezTo>
                      <a:pt x="146" y="93"/>
                      <a:pt x="146" y="93"/>
                      <a:pt x="146" y="93"/>
                    </a:cubicBezTo>
                    <a:cubicBezTo>
                      <a:pt x="146" y="93"/>
                      <a:pt x="146" y="93"/>
                      <a:pt x="146" y="93"/>
                    </a:cubicBezTo>
                    <a:cubicBezTo>
                      <a:pt x="146" y="94"/>
                      <a:pt x="146" y="94"/>
                      <a:pt x="146" y="94"/>
                    </a:cubicBezTo>
                    <a:cubicBezTo>
                      <a:pt x="145" y="94"/>
                      <a:pt x="145" y="94"/>
                      <a:pt x="145" y="94"/>
                    </a:cubicBezTo>
                    <a:cubicBezTo>
                      <a:pt x="145" y="94"/>
                      <a:pt x="145" y="94"/>
                      <a:pt x="145" y="94"/>
                    </a:cubicBezTo>
                    <a:cubicBezTo>
                      <a:pt x="144" y="94"/>
                      <a:pt x="144" y="94"/>
                      <a:pt x="144" y="94"/>
                    </a:cubicBezTo>
                    <a:cubicBezTo>
                      <a:pt x="144" y="94"/>
                      <a:pt x="144" y="94"/>
                      <a:pt x="144" y="94"/>
                    </a:cubicBezTo>
                    <a:cubicBezTo>
                      <a:pt x="144" y="94"/>
                      <a:pt x="144" y="94"/>
                      <a:pt x="144" y="94"/>
                    </a:cubicBezTo>
                    <a:cubicBezTo>
                      <a:pt x="144" y="94"/>
                      <a:pt x="144" y="94"/>
                      <a:pt x="144" y="94"/>
                    </a:cubicBezTo>
                    <a:cubicBezTo>
                      <a:pt x="144" y="94"/>
                      <a:pt x="144" y="94"/>
                      <a:pt x="144" y="94"/>
                    </a:cubicBezTo>
                    <a:cubicBezTo>
                      <a:pt x="145" y="93"/>
                      <a:pt x="145" y="93"/>
                      <a:pt x="145" y="93"/>
                    </a:cubicBezTo>
                    <a:cubicBezTo>
                      <a:pt x="145" y="93"/>
                      <a:pt x="145" y="93"/>
                      <a:pt x="145" y="93"/>
                    </a:cubicBezTo>
                    <a:cubicBezTo>
                      <a:pt x="145" y="93"/>
                      <a:pt x="145" y="93"/>
                      <a:pt x="145" y="93"/>
                    </a:cubicBezTo>
                    <a:cubicBezTo>
                      <a:pt x="145" y="93"/>
                      <a:pt x="145" y="93"/>
                      <a:pt x="145" y="93"/>
                    </a:cubicBezTo>
                    <a:cubicBezTo>
                      <a:pt x="145" y="93"/>
                      <a:pt x="145" y="93"/>
                      <a:pt x="145" y="93"/>
                    </a:cubicBezTo>
                    <a:cubicBezTo>
                      <a:pt x="144" y="94"/>
                      <a:pt x="144" y="94"/>
                      <a:pt x="144" y="94"/>
                    </a:cubicBezTo>
                    <a:cubicBezTo>
                      <a:pt x="144" y="94"/>
                      <a:pt x="144" y="94"/>
                      <a:pt x="144" y="94"/>
                    </a:cubicBezTo>
                    <a:cubicBezTo>
                      <a:pt x="143" y="94"/>
                      <a:pt x="143" y="94"/>
                      <a:pt x="143" y="94"/>
                    </a:cubicBezTo>
                    <a:cubicBezTo>
                      <a:pt x="143" y="94"/>
                      <a:pt x="143" y="94"/>
                      <a:pt x="143" y="94"/>
                    </a:cubicBezTo>
                    <a:cubicBezTo>
                      <a:pt x="143" y="93"/>
                      <a:pt x="143" y="93"/>
                      <a:pt x="143" y="93"/>
                    </a:cubicBezTo>
                    <a:cubicBezTo>
                      <a:pt x="143" y="93"/>
                      <a:pt x="143" y="93"/>
                      <a:pt x="143" y="93"/>
                    </a:cubicBezTo>
                    <a:cubicBezTo>
                      <a:pt x="143" y="93"/>
                      <a:pt x="143" y="93"/>
                      <a:pt x="143" y="93"/>
                    </a:cubicBezTo>
                    <a:cubicBezTo>
                      <a:pt x="143" y="93"/>
                      <a:pt x="143" y="93"/>
                      <a:pt x="143" y="93"/>
                    </a:cubicBezTo>
                    <a:cubicBezTo>
                      <a:pt x="143" y="93"/>
                      <a:pt x="143" y="93"/>
                      <a:pt x="143" y="93"/>
                    </a:cubicBezTo>
                    <a:cubicBezTo>
                      <a:pt x="143" y="93"/>
                      <a:pt x="143" y="93"/>
                      <a:pt x="143" y="93"/>
                    </a:cubicBezTo>
                    <a:cubicBezTo>
                      <a:pt x="143" y="93"/>
                      <a:pt x="143" y="93"/>
                      <a:pt x="143" y="93"/>
                    </a:cubicBezTo>
                    <a:cubicBezTo>
                      <a:pt x="143" y="93"/>
                      <a:pt x="143" y="93"/>
                      <a:pt x="143" y="93"/>
                    </a:cubicBezTo>
                    <a:cubicBezTo>
                      <a:pt x="143" y="93"/>
                      <a:pt x="143" y="93"/>
                      <a:pt x="143" y="93"/>
                    </a:cubicBezTo>
                    <a:cubicBezTo>
                      <a:pt x="143" y="92"/>
                      <a:pt x="143" y="92"/>
                      <a:pt x="143" y="92"/>
                    </a:cubicBezTo>
                    <a:cubicBezTo>
                      <a:pt x="143" y="92"/>
                      <a:pt x="143" y="92"/>
                      <a:pt x="143" y="92"/>
                    </a:cubicBezTo>
                    <a:cubicBezTo>
                      <a:pt x="143" y="92"/>
                      <a:pt x="143" y="92"/>
                      <a:pt x="143" y="92"/>
                    </a:cubicBezTo>
                    <a:cubicBezTo>
                      <a:pt x="143" y="92"/>
                      <a:pt x="143" y="92"/>
                      <a:pt x="143" y="92"/>
                    </a:cubicBezTo>
                    <a:cubicBezTo>
                      <a:pt x="143" y="92"/>
                      <a:pt x="143" y="92"/>
                      <a:pt x="143" y="92"/>
                    </a:cubicBezTo>
                    <a:cubicBezTo>
                      <a:pt x="143" y="91"/>
                      <a:pt x="143" y="91"/>
                      <a:pt x="143" y="91"/>
                    </a:cubicBezTo>
                    <a:cubicBezTo>
                      <a:pt x="143" y="91"/>
                      <a:pt x="143" y="91"/>
                      <a:pt x="143" y="91"/>
                    </a:cubicBezTo>
                    <a:cubicBezTo>
                      <a:pt x="143" y="92"/>
                      <a:pt x="143" y="92"/>
                      <a:pt x="143" y="92"/>
                    </a:cubicBezTo>
                    <a:cubicBezTo>
                      <a:pt x="143" y="92"/>
                      <a:pt x="143" y="92"/>
                      <a:pt x="143" y="92"/>
                    </a:cubicBezTo>
                    <a:cubicBezTo>
                      <a:pt x="142" y="92"/>
                      <a:pt x="142" y="92"/>
                      <a:pt x="142" y="92"/>
                    </a:cubicBezTo>
                    <a:cubicBezTo>
                      <a:pt x="142" y="92"/>
                      <a:pt x="142" y="92"/>
                      <a:pt x="142" y="92"/>
                    </a:cubicBezTo>
                    <a:cubicBezTo>
                      <a:pt x="142" y="92"/>
                      <a:pt x="142" y="92"/>
                      <a:pt x="142" y="92"/>
                    </a:cubicBezTo>
                    <a:cubicBezTo>
                      <a:pt x="142" y="92"/>
                      <a:pt x="142" y="92"/>
                      <a:pt x="142" y="92"/>
                    </a:cubicBezTo>
                    <a:cubicBezTo>
                      <a:pt x="142" y="92"/>
                      <a:pt x="142" y="92"/>
                      <a:pt x="142" y="92"/>
                    </a:cubicBezTo>
                    <a:cubicBezTo>
                      <a:pt x="142" y="92"/>
                      <a:pt x="142" y="92"/>
                      <a:pt x="142" y="92"/>
                    </a:cubicBezTo>
                    <a:cubicBezTo>
                      <a:pt x="142" y="93"/>
                      <a:pt x="142" y="93"/>
                      <a:pt x="142" y="93"/>
                    </a:cubicBezTo>
                    <a:cubicBezTo>
                      <a:pt x="142" y="93"/>
                      <a:pt x="142" y="93"/>
                      <a:pt x="142" y="93"/>
                    </a:cubicBezTo>
                    <a:cubicBezTo>
                      <a:pt x="142" y="93"/>
                      <a:pt x="142" y="93"/>
                      <a:pt x="142" y="93"/>
                    </a:cubicBezTo>
                    <a:cubicBezTo>
                      <a:pt x="142" y="93"/>
                      <a:pt x="142" y="93"/>
                      <a:pt x="142" y="93"/>
                    </a:cubicBezTo>
                    <a:cubicBezTo>
                      <a:pt x="142" y="93"/>
                      <a:pt x="142" y="93"/>
                      <a:pt x="142" y="93"/>
                    </a:cubicBezTo>
                    <a:cubicBezTo>
                      <a:pt x="141" y="93"/>
                      <a:pt x="141" y="93"/>
                      <a:pt x="141" y="93"/>
                    </a:cubicBezTo>
                    <a:cubicBezTo>
                      <a:pt x="141" y="92"/>
                      <a:pt x="141" y="92"/>
                      <a:pt x="141" y="92"/>
                    </a:cubicBezTo>
                    <a:cubicBezTo>
                      <a:pt x="141" y="92"/>
                      <a:pt x="141" y="92"/>
                      <a:pt x="141" y="92"/>
                    </a:cubicBezTo>
                    <a:cubicBezTo>
                      <a:pt x="141" y="92"/>
                      <a:pt x="141" y="92"/>
                      <a:pt x="141" y="92"/>
                    </a:cubicBezTo>
                    <a:cubicBezTo>
                      <a:pt x="141" y="92"/>
                      <a:pt x="141" y="92"/>
                      <a:pt x="141" y="92"/>
                    </a:cubicBezTo>
                    <a:cubicBezTo>
                      <a:pt x="141" y="93"/>
                      <a:pt x="141" y="93"/>
                      <a:pt x="141" y="93"/>
                    </a:cubicBezTo>
                    <a:cubicBezTo>
                      <a:pt x="141" y="93"/>
                      <a:pt x="141" y="93"/>
                      <a:pt x="141" y="93"/>
                    </a:cubicBezTo>
                    <a:cubicBezTo>
                      <a:pt x="141" y="93"/>
                      <a:pt x="141" y="93"/>
                      <a:pt x="141" y="93"/>
                    </a:cubicBezTo>
                    <a:cubicBezTo>
                      <a:pt x="142" y="93"/>
                      <a:pt x="142" y="93"/>
                      <a:pt x="142" y="93"/>
                    </a:cubicBezTo>
                    <a:cubicBezTo>
                      <a:pt x="142" y="94"/>
                      <a:pt x="142" y="94"/>
                      <a:pt x="142" y="94"/>
                    </a:cubicBezTo>
                    <a:cubicBezTo>
                      <a:pt x="142" y="94"/>
                      <a:pt x="142" y="94"/>
                      <a:pt x="142" y="94"/>
                    </a:cubicBezTo>
                    <a:cubicBezTo>
                      <a:pt x="142" y="94"/>
                      <a:pt x="142" y="94"/>
                      <a:pt x="142" y="94"/>
                    </a:cubicBezTo>
                    <a:cubicBezTo>
                      <a:pt x="142" y="94"/>
                      <a:pt x="142" y="94"/>
                      <a:pt x="142" y="94"/>
                    </a:cubicBezTo>
                    <a:cubicBezTo>
                      <a:pt x="142" y="94"/>
                      <a:pt x="142" y="94"/>
                      <a:pt x="142" y="94"/>
                    </a:cubicBezTo>
                    <a:cubicBezTo>
                      <a:pt x="141" y="94"/>
                      <a:pt x="141" y="94"/>
                      <a:pt x="141" y="94"/>
                    </a:cubicBezTo>
                    <a:cubicBezTo>
                      <a:pt x="141" y="94"/>
                      <a:pt x="141" y="94"/>
                      <a:pt x="141" y="94"/>
                    </a:cubicBezTo>
                    <a:cubicBezTo>
                      <a:pt x="141" y="94"/>
                      <a:pt x="141" y="94"/>
                      <a:pt x="141" y="94"/>
                    </a:cubicBezTo>
                    <a:cubicBezTo>
                      <a:pt x="141" y="94"/>
                      <a:pt x="141" y="94"/>
                      <a:pt x="141" y="94"/>
                    </a:cubicBezTo>
                    <a:cubicBezTo>
                      <a:pt x="140" y="94"/>
                      <a:pt x="140" y="94"/>
                      <a:pt x="140" y="94"/>
                    </a:cubicBezTo>
                    <a:cubicBezTo>
                      <a:pt x="140" y="94"/>
                      <a:pt x="140" y="94"/>
                      <a:pt x="140" y="94"/>
                    </a:cubicBezTo>
                    <a:cubicBezTo>
                      <a:pt x="141" y="93"/>
                      <a:pt x="141" y="93"/>
                      <a:pt x="141" y="93"/>
                    </a:cubicBezTo>
                    <a:cubicBezTo>
                      <a:pt x="140" y="93"/>
                      <a:pt x="140" y="93"/>
                      <a:pt x="140" y="93"/>
                    </a:cubicBezTo>
                    <a:cubicBezTo>
                      <a:pt x="140" y="93"/>
                      <a:pt x="140" y="93"/>
                      <a:pt x="140" y="93"/>
                    </a:cubicBezTo>
                    <a:cubicBezTo>
                      <a:pt x="140" y="93"/>
                      <a:pt x="140" y="93"/>
                      <a:pt x="140" y="93"/>
                    </a:cubicBezTo>
                    <a:cubicBezTo>
                      <a:pt x="140" y="93"/>
                      <a:pt x="140" y="93"/>
                      <a:pt x="140" y="93"/>
                    </a:cubicBezTo>
                    <a:cubicBezTo>
                      <a:pt x="140" y="92"/>
                      <a:pt x="140" y="92"/>
                      <a:pt x="140" y="92"/>
                    </a:cubicBezTo>
                    <a:cubicBezTo>
                      <a:pt x="139" y="93"/>
                      <a:pt x="139" y="93"/>
                      <a:pt x="139" y="93"/>
                    </a:cubicBezTo>
                    <a:cubicBezTo>
                      <a:pt x="139" y="93"/>
                      <a:pt x="139" y="93"/>
                      <a:pt x="139" y="93"/>
                    </a:cubicBezTo>
                    <a:cubicBezTo>
                      <a:pt x="139" y="93"/>
                      <a:pt x="139" y="93"/>
                      <a:pt x="139" y="93"/>
                    </a:cubicBezTo>
                    <a:cubicBezTo>
                      <a:pt x="139" y="93"/>
                      <a:pt x="139" y="93"/>
                      <a:pt x="139" y="93"/>
                    </a:cubicBezTo>
                    <a:cubicBezTo>
                      <a:pt x="139" y="93"/>
                      <a:pt x="139" y="93"/>
                      <a:pt x="139" y="93"/>
                    </a:cubicBezTo>
                    <a:cubicBezTo>
                      <a:pt x="140" y="93"/>
                      <a:pt x="140" y="93"/>
                      <a:pt x="140" y="93"/>
                    </a:cubicBezTo>
                    <a:cubicBezTo>
                      <a:pt x="140" y="93"/>
                      <a:pt x="140" y="93"/>
                      <a:pt x="140" y="93"/>
                    </a:cubicBezTo>
                    <a:cubicBezTo>
                      <a:pt x="140" y="94"/>
                      <a:pt x="140" y="94"/>
                      <a:pt x="140" y="94"/>
                    </a:cubicBezTo>
                    <a:cubicBezTo>
                      <a:pt x="140" y="94"/>
                      <a:pt x="140" y="94"/>
                      <a:pt x="140" y="94"/>
                    </a:cubicBezTo>
                    <a:cubicBezTo>
                      <a:pt x="140" y="94"/>
                      <a:pt x="140" y="94"/>
                      <a:pt x="140" y="94"/>
                    </a:cubicBezTo>
                    <a:cubicBezTo>
                      <a:pt x="140" y="94"/>
                      <a:pt x="140" y="94"/>
                      <a:pt x="140" y="94"/>
                    </a:cubicBezTo>
                    <a:cubicBezTo>
                      <a:pt x="140" y="94"/>
                      <a:pt x="140" y="94"/>
                      <a:pt x="140" y="94"/>
                    </a:cubicBezTo>
                    <a:cubicBezTo>
                      <a:pt x="140" y="94"/>
                      <a:pt x="140" y="94"/>
                      <a:pt x="140" y="94"/>
                    </a:cubicBezTo>
                    <a:cubicBezTo>
                      <a:pt x="140" y="95"/>
                      <a:pt x="140" y="95"/>
                      <a:pt x="140" y="95"/>
                    </a:cubicBezTo>
                    <a:cubicBezTo>
                      <a:pt x="141" y="95"/>
                      <a:pt x="141" y="95"/>
                      <a:pt x="141" y="95"/>
                    </a:cubicBezTo>
                    <a:cubicBezTo>
                      <a:pt x="141" y="95"/>
                      <a:pt x="141" y="95"/>
                      <a:pt x="141" y="95"/>
                    </a:cubicBezTo>
                    <a:cubicBezTo>
                      <a:pt x="140" y="95"/>
                      <a:pt x="140" y="95"/>
                      <a:pt x="140" y="95"/>
                    </a:cubicBezTo>
                    <a:cubicBezTo>
                      <a:pt x="140" y="96"/>
                      <a:pt x="140" y="96"/>
                      <a:pt x="140" y="96"/>
                    </a:cubicBezTo>
                    <a:cubicBezTo>
                      <a:pt x="139" y="96"/>
                      <a:pt x="139" y="96"/>
                      <a:pt x="139" y="96"/>
                    </a:cubicBezTo>
                    <a:cubicBezTo>
                      <a:pt x="140" y="96"/>
                      <a:pt x="140" y="96"/>
                      <a:pt x="140" y="96"/>
                    </a:cubicBezTo>
                    <a:cubicBezTo>
                      <a:pt x="140" y="95"/>
                      <a:pt x="140" y="95"/>
                      <a:pt x="140" y="95"/>
                    </a:cubicBezTo>
                    <a:cubicBezTo>
                      <a:pt x="140" y="95"/>
                      <a:pt x="140" y="95"/>
                      <a:pt x="140" y="95"/>
                    </a:cubicBezTo>
                    <a:cubicBezTo>
                      <a:pt x="141" y="95"/>
                      <a:pt x="141" y="95"/>
                      <a:pt x="141" y="95"/>
                    </a:cubicBezTo>
                    <a:cubicBezTo>
                      <a:pt x="141" y="95"/>
                      <a:pt x="141" y="95"/>
                      <a:pt x="141" y="95"/>
                    </a:cubicBezTo>
                    <a:cubicBezTo>
                      <a:pt x="141" y="96"/>
                      <a:pt x="141" y="96"/>
                      <a:pt x="141" y="96"/>
                    </a:cubicBezTo>
                    <a:cubicBezTo>
                      <a:pt x="141" y="96"/>
                      <a:pt x="141" y="96"/>
                      <a:pt x="141" y="96"/>
                    </a:cubicBezTo>
                    <a:cubicBezTo>
                      <a:pt x="141" y="96"/>
                      <a:pt x="141" y="96"/>
                      <a:pt x="141" y="96"/>
                    </a:cubicBezTo>
                    <a:cubicBezTo>
                      <a:pt x="141" y="96"/>
                      <a:pt x="141" y="96"/>
                      <a:pt x="141" y="96"/>
                    </a:cubicBezTo>
                    <a:cubicBezTo>
                      <a:pt x="141" y="96"/>
                      <a:pt x="141" y="96"/>
                      <a:pt x="141" y="96"/>
                    </a:cubicBezTo>
                    <a:cubicBezTo>
                      <a:pt x="141" y="96"/>
                      <a:pt x="141" y="96"/>
                      <a:pt x="141" y="96"/>
                    </a:cubicBezTo>
                    <a:cubicBezTo>
                      <a:pt x="141" y="97"/>
                      <a:pt x="141" y="97"/>
                      <a:pt x="141" y="97"/>
                    </a:cubicBezTo>
                    <a:cubicBezTo>
                      <a:pt x="141" y="97"/>
                      <a:pt x="141" y="97"/>
                      <a:pt x="141" y="97"/>
                    </a:cubicBezTo>
                    <a:cubicBezTo>
                      <a:pt x="141" y="97"/>
                      <a:pt x="141" y="97"/>
                      <a:pt x="141" y="97"/>
                    </a:cubicBezTo>
                    <a:cubicBezTo>
                      <a:pt x="141" y="97"/>
                      <a:pt x="141" y="97"/>
                      <a:pt x="141" y="97"/>
                    </a:cubicBezTo>
                    <a:cubicBezTo>
                      <a:pt x="141" y="97"/>
                      <a:pt x="141" y="97"/>
                      <a:pt x="141" y="97"/>
                    </a:cubicBezTo>
                    <a:cubicBezTo>
                      <a:pt x="141" y="97"/>
                      <a:pt x="141" y="97"/>
                      <a:pt x="141" y="97"/>
                    </a:cubicBezTo>
                    <a:cubicBezTo>
                      <a:pt x="141" y="97"/>
                      <a:pt x="141" y="97"/>
                      <a:pt x="141" y="97"/>
                    </a:cubicBezTo>
                    <a:cubicBezTo>
                      <a:pt x="141" y="97"/>
                      <a:pt x="141" y="97"/>
                      <a:pt x="141" y="97"/>
                    </a:cubicBezTo>
                    <a:cubicBezTo>
                      <a:pt x="141" y="98"/>
                      <a:pt x="141" y="98"/>
                      <a:pt x="141" y="98"/>
                    </a:cubicBezTo>
                    <a:cubicBezTo>
                      <a:pt x="141" y="98"/>
                      <a:pt x="141" y="98"/>
                      <a:pt x="141" y="98"/>
                    </a:cubicBezTo>
                    <a:cubicBezTo>
                      <a:pt x="141" y="98"/>
                      <a:pt x="141" y="98"/>
                      <a:pt x="141" y="98"/>
                    </a:cubicBezTo>
                    <a:cubicBezTo>
                      <a:pt x="141" y="98"/>
                      <a:pt x="141" y="98"/>
                      <a:pt x="141" y="98"/>
                    </a:cubicBezTo>
                    <a:cubicBezTo>
                      <a:pt x="141" y="98"/>
                      <a:pt x="141" y="98"/>
                      <a:pt x="141" y="98"/>
                    </a:cubicBezTo>
                    <a:cubicBezTo>
                      <a:pt x="142" y="98"/>
                      <a:pt x="142" y="98"/>
                      <a:pt x="142" y="98"/>
                    </a:cubicBezTo>
                    <a:cubicBezTo>
                      <a:pt x="142" y="98"/>
                      <a:pt x="142" y="98"/>
                      <a:pt x="142" y="98"/>
                    </a:cubicBezTo>
                    <a:cubicBezTo>
                      <a:pt x="142" y="98"/>
                      <a:pt x="142" y="98"/>
                      <a:pt x="142" y="98"/>
                    </a:cubicBezTo>
                    <a:cubicBezTo>
                      <a:pt x="142" y="98"/>
                      <a:pt x="142" y="98"/>
                      <a:pt x="142" y="98"/>
                    </a:cubicBezTo>
                    <a:cubicBezTo>
                      <a:pt x="142" y="98"/>
                      <a:pt x="142" y="98"/>
                      <a:pt x="142" y="98"/>
                    </a:cubicBezTo>
                    <a:cubicBezTo>
                      <a:pt x="142" y="99"/>
                      <a:pt x="142" y="99"/>
                      <a:pt x="142" y="99"/>
                    </a:cubicBezTo>
                    <a:cubicBezTo>
                      <a:pt x="142" y="99"/>
                      <a:pt x="142" y="99"/>
                      <a:pt x="142" y="99"/>
                    </a:cubicBezTo>
                    <a:cubicBezTo>
                      <a:pt x="142" y="99"/>
                      <a:pt x="142" y="99"/>
                      <a:pt x="142" y="99"/>
                    </a:cubicBezTo>
                    <a:cubicBezTo>
                      <a:pt x="142" y="99"/>
                      <a:pt x="142" y="99"/>
                      <a:pt x="142" y="99"/>
                    </a:cubicBezTo>
                    <a:cubicBezTo>
                      <a:pt x="142" y="99"/>
                      <a:pt x="142" y="99"/>
                      <a:pt x="142" y="99"/>
                    </a:cubicBezTo>
                    <a:cubicBezTo>
                      <a:pt x="143" y="99"/>
                      <a:pt x="143" y="99"/>
                      <a:pt x="143" y="99"/>
                    </a:cubicBezTo>
                    <a:cubicBezTo>
                      <a:pt x="143" y="99"/>
                      <a:pt x="143" y="99"/>
                      <a:pt x="143" y="99"/>
                    </a:cubicBezTo>
                    <a:cubicBezTo>
                      <a:pt x="143" y="99"/>
                      <a:pt x="143" y="99"/>
                      <a:pt x="143" y="99"/>
                    </a:cubicBezTo>
                    <a:cubicBezTo>
                      <a:pt x="143" y="99"/>
                      <a:pt x="143" y="99"/>
                      <a:pt x="143" y="99"/>
                    </a:cubicBezTo>
                    <a:cubicBezTo>
                      <a:pt x="143" y="99"/>
                      <a:pt x="143" y="99"/>
                      <a:pt x="143" y="99"/>
                    </a:cubicBezTo>
                    <a:cubicBezTo>
                      <a:pt x="143" y="99"/>
                      <a:pt x="143" y="99"/>
                      <a:pt x="143" y="99"/>
                    </a:cubicBezTo>
                    <a:cubicBezTo>
                      <a:pt x="143" y="99"/>
                      <a:pt x="143" y="99"/>
                      <a:pt x="143" y="99"/>
                    </a:cubicBezTo>
                    <a:cubicBezTo>
                      <a:pt x="143" y="100"/>
                      <a:pt x="143" y="100"/>
                      <a:pt x="143" y="100"/>
                    </a:cubicBezTo>
                    <a:cubicBezTo>
                      <a:pt x="143" y="100"/>
                      <a:pt x="143" y="100"/>
                      <a:pt x="143" y="100"/>
                    </a:cubicBezTo>
                    <a:cubicBezTo>
                      <a:pt x="143" y="100"/>
                      <a:pt x="143" y="100"/>
                      <a:pt x="143" y="100"/>
                    </a:cubicBezTo>
                    <a:cubicBezTo>
                      <a:pt x="143" y="100"/>
                      <a:pt x="143" y="100"/>
                      <a:pt x="143" y="100"/>
                    </a:cubicBezTo>
                    <a:cubicBezTo>
                      <a:pt x="143" y="100"/>
                      <a:pt x="143" y="100"/>
                      <a:pt x="143" y="100"/>
                    </a:cubicBezTo>
                    <a:cubicBezTo>
                      <a:pt x="144" y="100"/>
                      <a:pt x="144" y="100"/>
                      <a:pt x="144" y="100"/>
                    </a:cubicBezTo>
                    <a:cubicBezTo>
                      <a:pt x="144" y="100"/>
                      <a:pt x="144" y="100"/>
                      <a:pt x="144" y="100"/>
                    </a:cubicBezTo>
                    <a:cubicBezTo>
                      <a:pt x="143" y="100"/>
                      <a:pt x="143" y="100"/>
                      <a:pt x="143" y="100"/>
                    </a:cubicBezTo>
                    <a:cubicBezTo>
                      <a:pt x="143" y="101"/>
                      <a:pt x="143" y="101"/>
                      <a:pt x="143" y="101"/>
                    </a:cubicBezTo>
                    <a:cubicBezTo>
                      <a:pt x="143" y="101"/>
                      <a:pt x="143" y="101"/>
                      <a:pt x="143" y="101"/>
                    </a:cubicBezTo>
                    <a:cubicBezTo>
                      <a:pt x="143" y="101"/>
                      <a:pt x="143" y="101"/>
                      <a:pt x="143" y="101"/>
                    </a:cubicBezTo>
                    <a:cubicBezTo>
                      <a:pt x="143" y="101"/>
                      <a:pt x="143" y="101"/>
                      <a:pt x="143" y="101"/>
                    </a:cubicBezTo>
                    <a:cubicBezTo>
                      <a:pt x="143" y="102"/>
                      <a:pt x="143" y="102"/>
                      <a:pt x="143" y="102"/>
                    </a:cubicBezTo>
                    <a:cubicBezTo>
                      <a:pt x="144" y="102"/>
                      <a:pt x="144" y="102"/>
                      <a:pt x="144" y="102"/>
                    </a:cubicBezTo>
                    <a:cubicBezTo>
                      <a:pt x="144" y="102"/>
                      <a:pt x="144" y="102"/>
                      <a:pt x="144" y="102"/>
                    </a:cubicBezTo>
                    <a:cubicBezTo>
                      <a:pt x="144" y="103"/>
                      <a:pt x="144" y="103"/>
                      <a:pt x="144" y="103"/>
                    </a:cubicBezTo>
                    <a:cubicBezTo>
                      <a:pt x="144" y="103"/>
                      <a:pt x="144" y="103"/>
                      <a:pt x="144" y="103"/>
                    </a:cubicBezTo>
                    <a:cubicBezTo>
                      <a:pt x="144" y="103"/>
                      <a:pt x="144" y="103"/>
                      <a:pt x="144" y="103"/>
                    </a:cubicBezTo>
                    <a:cubicBezTo>
                      <a:pt x="144" y="104"/>
                      <a:pt x="144" y="104"/>
                      <a:pt x="144" y="104"/>
                    </a:cubicBezTo>
                    <a:cubicBezTo>
                      <a:pt x="144" y="104"/>
                      <a:pt x="144" y="104"/>
                      <a:pt x="144" y="104"/>
                    </a:cubicBezTo>
                    <a:cubicBezTo>
                      <a:pt x="144" y="105"/>
                      <a:pt x="144" y="105"/>
                      <a:pt x="144" y="105"/>
                    </a:cubicBezTo>
                    <a:cubicBezTo>
                      <a:pt x="144" y="105"/>
                      <a:pt x="144" y="105"/>
                      <a:pt x="144" y="105"/>
                    </a:cubicBezTo>
                    <a:cubicBezTo>
                      <a:pt x="143" y="104"/>
                      <a:pt x="143" y="104"/>
                      <a:pt x="143" y="104"/>
                    </a:cubicBezTo>
                    <a:cubicBezTo>
                      <a:pt x="143" y="104"/>
                      <a:pt x="143" y="104"/>
                      <a:pt x="143" y="104"/>
                    </a:cubicBezTo>
                    <a:cubicBezTo>
                      <a:pt x="143" y="103"/>
                      <a:pt x="143" y="103"/>
                      <a:pt x="143" y="103"/>
                    </a:cubicBezTo>
                    <a:cubicBezTo>
                      <a:pt x="143" y="103"/>
                      <a:pt x="143" y="103"/>
                      <a:pt x="143" y="103"/>
                    </a:cubicBezTo>
                    <a:cubicBezTo>
                      <a:pt x="143" y="103"/>
                      <a:pt x="143" y="103"/>
                      <a:pt x="143" y="103"/>
                    </a:cubicBezTo>
                    <a:cubicBezTo>
                      <a:pt x="143" y="104"/>
                      <a:pt x="143" y="104"/>
                      <a:pt x="143" y="104"/>
                    </a:cubicBezTo>
                    <a:cubicBezTo>
                      <a:pt x="143" y="104"/>
                      <a:pt x="143" y="104"/>
                      <a:pt x="143" y="104"/>
                    </a:cubicBezTo>
                    <a:cubicBezTo>
                      <a:pt x="143" y="105"/>
                      <a:pt x="143" y="105"/>
                      <a:pt x="143" y="105"/>
                    </a:cubicBezTo>
                    <a:cubicBezTo>
                      <a:pt x="143" y="105"/>
                      <a:pt x="143" y="105"/>
                      <a:pt x="143" y="105"/>
                    </a:cubicBezTo>
                    <a:cubicBezTo>
                      <a:pt x="143" y="106"/>
                      <a:pt x="143" y="106"/>
                      <a:pt x="143" y="106"/>
                    </a:cubicBezTo>
                    <a:cubicBezTo>
                      <a:pt x="143" y="106"/>
                      <a:pt x="143" y="106"/>
                      <a:pt x="143" y="106"/>
                    </a:cubicBezTo>
                    <a:cubicBezTo>
                      <a:pt x="143" y="106"/>
                      <a:pt x="143" y="106"/>
                      <a:pt x="143" y="106"/>
                    </a:cubicBezTo>
                    <a:cubicBezTo>
                      <a:pt x="142" y="106"/>
                      <a:pt x="142" y="106"/>
                      <a:pt x="142" y="106"/>
                    </a:cubicBezTo>
                    <a:cubicBezTo>
                      <a:pt x="142" y="106"/>
                      <a:pt x="142" y="106"/>
                      <a:pt x="142" y="106"/>
                    </a:cubicBezTo>
                    <a:cubicBezTo>
                      <a:pt x="142" y="106"/>
                      <a:pt x="142" y="106"/>
                      <a:pt x="142" y="106"/>
                    </a:cubicBezTo>
                    <a:cubicBezTo>
                      <a:pt x="142" y="107"/>
                      <a:pt x="142" y="107"/>
                      <a:pt x="142" y="107"/>
                    </a:cubicBezTo>
                    <a:cubicBezTo>
                      <a:pt x="142" y="107"/>
                      <a:pt x="142" y="107"/>
                      <a:pt x="142" y="107"/>
                    </a:cubicBezTo>
                    <a:cubicBezTo>
                      <a:pt x="142" y="107"/>
                      <a:pt x="142" y="107"/>
                      <a:pt x="142" y="107"/>
                    </a:cubicBezTo>
                    <a:cubicBezTo>
                      <a:pt x="142" y="107"/>
                      <a:pt x="142" y="107"/>
                      <a:pt x="142" y="107"/>
                    </a:cubicBezTo>
                    <a:cubicBezTo>
                      <a:pt x="142" y="107"/>
                      <a:pt x="142" y="107"/>
                      <a:pt x="142" y="107"/>
                    </a:cubicBezTo>
                    <a:cubicBezTo>
                      <a:pt x="142" y="106"/>
                      <a:pt x="142" y="106"/>
                      <a:pt x="142" y="106"/>
                    </a:cubicBezTo>
                    <a:cubicBezTo>
                      <a:pt x="142" y="106"/>
                      <a:pt x="142" y="106"/>
                      <a:pt x="142" y="106"/>
                    </a:cubicBezTo>
                    <a:cubicBezTo>
                      <a:pt x="142" y="106"/>
                      <a:pt x="142" y="106"/>
                      <a:pt x="142" y="106"/>
                    </a:cubicBezTo>
                    <a:cubicBezTo>
                      <a:pt x="142" y="106"/>
                      <a:pt x="142" y="106"/>
                      <a:pt x="142" y="106"/>
                    </a:cubicBezTo>
                    <a:cubicBezTo>
                      <a:pt x="141" y="106"/>
                      <a:pt x="141" y="106"/>
                      <a:pt x="141" y="106"/>
                    </a:cubicBezTo>
                    <a:cubicBezTo>
                      <a:pt x="141" y="106"/>
                      <a:pt x="141" y="106"/>
                      <a:pt x="141" y="106"/>
                    </a:cubicBezTo>
                    <a:cubicBezTo>
                      <a:pt x="141" y="105"/>
                      <a:pt x="141" y="105"/>
                      <a:pt x="141" y="105"/>
                    </a:cubicBezTo>
                    <a:cubicBezTo>
                      <a:pt x="141" y="105"/>
                      <a:pt x="141" y="105"/>
                      <a:pt x="141" y="105"/>
                    </a:cubicBezTo>
                    <a:cubicBezTo>
                      <a:pt x="141" y="106"/>
                      <a:pt x="141" y="106"/>
                      <a:pt x="141" y="106"/>
                    </a:cubicBezTo>
                    <a:cubicBezTo>
                      <a:pt x="141" y="105"/>
                      <a:pt x="141" y="105"/>
                      <a:pt x="141" y="105"/>
                    </a:cubicBezTo>
                    <a:cubicBezTo>
                      <a:pt x="141" y="105"/>
                      <a:pt x="141" y="105"/>
                      <a:pt x="141" y="105"/>
                    </a:cubicBezTo>
                    <a:cubicBezTo>
                      <a:pt x="141" y="105"/>
                      <a:pt x="141" y="105"/>
                      <a:pt x="141" y="105"/>
                    </a:cubicBezTo>
                    <a:cubicBezTo>
                      <a:pt x="140" y="105"/>
                      <a:pt x="140" y="105"/>
                      <a:pt x="140" y="105"/>
                    </a:cubicBezTo>
                    <a:cubicBezTo>
                      <a:pt x="140" y="105"/>
                      <a:pt x="140" y="105"/>
                      <a:pt x="140" y="105"/>
                    </a:cubicBezTo>
                    <a:cubicBezTo>
                      <a:pt x="141" y="105"/>
                      <a:pt x="141" y="105"/>
                      <a:pt x="141" y="105"/>
                    </a:cubicBezTo>
                    <a:cubicBezTo>
                      <a:pt x="140" y="105"/>
                      <a:pt x="140" y="105"/>
                      <a:pt x="140" y="105"/>
                    </a:cubicBezTo>
                    <a:cubicBezTo>
                      <a:pt x="140" y="105"/>
                      <a:pt x="140" y="105"/>
                      <a:pt x="140" y="105"/>
                    </a:cubicBezTo>
                    <a:cubicBezTo>
                      <a:pt x="140" y="105"/>
                      <a:pt x="140" y="105"/>
                      <a:pt x="140" y="105"/>
                    </a:cubicBezTo>
                    <a:cubicBezTo>
                      <a:pt x="140" y="105"/>
                      <a:pt x="140" y="105"/>
                      <a:pt x="140" y="105"/>
                    </a:cubicBezTo>
                    <a:cubicBezTo>
                      <a:pt x="140" y="104"/>
                      <a:pt x="140" y="104"/>
                      <a:pt x="140" y="104"/>
                    </a:cubicBezTo>
                    <a:cubicBezTo>
                      <a:pt x="140" y="104"/>
                      <a:pt x="140" y="104"/>
                      <a:pt x="140" y="104"/>
                    </a:cubicBezTo>
                    <a:cubicBezTo>
                      <a:pt x="140" y="104"/>
                      <a:pt x="140" y="104"/>
                      <a:pt x="140" y="104"/>
                    </a:cubicBezTo>
                    <a:cubicBezTo>
                      <a:pt x="140" y="104"/>
                      <a:pt x="140" y="104"/>
                      <a:pt x="140" y="104"/>
                    </a:cubicBezTo>
                    <a:cubicBezTo>
                      <a:pt x="140" y="105"/>
                      <a:pt x="140" y="105"/>
                      <a:pt x="140" y="105"/>
                    </a:cubicBezTo>
                    <a:cubicBezTo>
                      <a:pt x="140" y="105"/>
                      <a:pt x="140" y="105"/>
                      <a:pt x="140" y="105"/>
                    </a:cubicBezTo>
                    <a:cubicBezTo>
                      <a:pt x="140" y="105"/>
                      <a:pt x="140" y="105"/>
                      <a:pt x="140" y="105"/>
                    </a:cubicBezTo>
                    <a:cubicBezTo>
                      <a:pt x="139" y="104"/>
                      <a:pt x="139" y="104"/>
                      <a:pt x="139" y="104"/>
                    </a:cubicBezTo>
                    <a:cubicBezTo>
                      <a:pt x="139" y="104"/>
                      <a:pt x="139" y="104"/>
                      <a:pt x="139" y="104"/>
                    </a:cubicBezTo>
                    <a:cubicBezTo>
                      <a:pt x="139" y="104"/>
                      <a:pt x="139" y="104"/>
                      <a:pt x="139" y="104"/>
                    </a:cubicBezTo>
                    <a:cubicBezTo>
                      <a:pt x="139" y="104"/>
                      <a:pt x="139" y="104"/>
                      <a:pt x="139" y="104"/>
                    </a:cubicBezTo>
                    <a:cubicBezTo>
                      <a:pt x="139" y="103"/>
                      <a:pt x="139" y="103"/>
                      <a:pt x="139" y="103"/>
                    </a:cubicBezTo>
                    <a:cubicBezTo>
                      <a:pt x="138" y="103"/>
                      <a:pt x="138" y="103"/>
                      <a:pt x="138" y="103"/>
                    </a:cubicBezTo>
                    <a:cubicBezTo>
                      <a:pt x="138" y="103"/>
                      <a:pt x="138" y="103"/>
                      <a:pt x="138" y="103"/>
                    </a:cubicBezTo>
                    <a:cubicBezTo>
                      <a:pt x="138" y="103"/>
                      <a:pt x="138" y="103"/>
                      <a:pt x="138" y="103"/>
                    </a:cubicBezTo>
                    <a:cubicBezTo>
                      <a:pt x="138" y="103"/>
                      <a:pt x="138" y="103"/>
                      <a:pt x="138" y="103"/>
                    </a:cubicBezTo>
                    <a:cubicBezTo>
                      <a:pt x="138" y="103"/>
                      <a:pt x="138" y="103"/>
                      <a:pt x="138" y="103"/>
                    </a:cubicBezTo>
                    <a:cubicBezTo>
                      <a:pt x="138" y="103"/>
                      <a:pt x="138" y="103"/>
                      <a:pt x="138" y="103"/>
                    </a:cubicBezTo>
                    <a:cubicBezTo>
                      <a:pt x="138" y="104"/>
                      <a:pt x="138" y="104"/>
                      <a:pt x="138" y="104"/>
                    </a:cubicBezTo>
                    <a:cubicBezTo>
                      <a:pt x="138" y="104"/>
                      <a:pt x="138" y="104"/>
                      <a:pt x="138" y="104"/>
                    </a:cubicBezTo>
                    <a:cubicBezTo>
                      <a:pt x="138" y="103"/>
                      <a:pt x="138" y="103"/>
                      <a:pt x="138" y="103"/>
                    </a:cubicBezTo>
                    <a:cubicBezTo>
                      <a:pt x="138" y="103"/>
                      <a:pt x="138" y="103"/>
                      <a:pt x="138" y="103"/>
                    </a:cubicBezTo>
                    <a:cubicBezTo>
                      <a:pt x="137" y="103"/>
                      <a:pt x="137" y="103"/>
                      <a:pt x="137" y="103"/>
                    </a:cubicBezTo>
                    <a:cubicBezTo>
                      <a:pt x="137" y="102"/>
                      <a:pt x="137" y="102"/>
                      <a:pt x="137" y="102"/>
                    </a:cubicBezTo>
                    <a:cubicBezTo>
                      <a:pt x="137" y="102"/>
                      <a:pt x="137" y="102"/>
                      <a:pt x="137" y="102"/>
                    </a:cubicBezTo>
                    <a:cubicBezTo>
                      <a:pt x="137" y="102"/>
                      <a:pt x="137" y="102"/>
                      <a:pt x="137" y="102"/>
                    </a:cubicBezTo>
                    <a:cubicBezTo>
                      <a:pt x="136" y="102"/>
                      <a:pt x="136" y="102"/>
                      <a:pt x="136" y="102"/>
                    </a:cubicBezTo>
                    <a:cubicBezTo>
                      <a:pt x="136" y="102"/>
                      <a:pt x="136" y="102"/>
                      <a:pt x="136" y="102"/>
                    </a:cubicBezTo>
                    <a:cubicBezTo>
                      <a:pt x="136" y="102"/>
                      <a:pt x="136" y="102"/>
                      <a:pt x="136" y="102"/>
                    </a:cubicBezTo>
                    <a:cubicBezTo>
                      <a:pt x="136" y="103"/>
                      <a:pt x="136" y="103"/>
                      <a:pt x="136" y="103"/>
                    </a:cubicBezTo>
                    <a:cubicBezTo>
                      <a:pt x="137" y="103"/>
                      <a:pt x="137" y="103"/>
                      <a:pt x="137" y="103"/>
                    </a:cubicBezTo>
                    <a:cubicBezTo>
                      <a:pt x="137" y="104"/>
                      <a:pt x="137" y="104"/>
                      <a:pt x="137" y="104"/>
                    </a:cubicBezTo>
                    <a:cubicBezTo>
                      <a:pt x="137" y="104"/>
                      <a:pt x="137" y="104"/>
                      <a:pt x="137" y="104"/>
                    </a:cubicBezTo>
                    <a:cubicBezTo>
                      <a:pt x="137" y="104"/>
                      <a:pt x="137" y="104"/>
                      <a:pt x="137" y="104"/>
                    </a:cubicBezTo>
                    <a:cubicBezTo>
                      <a:pt x="137" y="104"/>
                      <a:pt x="137" y="104"/>
                      <a:pt x="137" y="104"/>
                    </a:cubicBezTo>
                    <a:cubicBezTo>
                      <a:pt x="138" y="104"/>
                      <a:pt x="138" y="104"/>
                      <a:pt x="138" y="104"/>
                    </a:cubicBezTo>
                    <a:cubicBezTo>
                      <a:pt x="138" y="105"/>
                      <a:pt x="138" y="105"/>
                      <a:pt x="138" y="105"/>
                    </a:cubicBezTo>
                    <a:cubicBezTo>
                      <a:pt x="138" y="105"/>
                      <a:pt x="138" y="105"/>
                      <a:pt x="138" y="105"/>
                    </a:cubicBezTo>
                    <a:cubicBezTo>
                      <a:pt x="138" y="105"/>
                      <a:pt x="138" y="105"/>
                      <a:pt x="138" y="105"/>
                    </a:cubicBezTo>
                    <a:cubicBezTo>
                      <a:pt x="138" y="105"/>
                      <a:pt x="138" y="105"/>
                      <a:pt x="138" y="105"/>
                    </a:cubicBezTo>
                    <a:cubicBezTo>
                      <a:pt x="138" y="105"/>
                      <a:pt x="138" y="105"/>
                      <a:pt x="138" y="105"/>
                    </a:cubicBezTo>
                    <a:cubicBezTo>
                      <a:pt x="138" y="105"/>
                      <a:pt x="138" y="105"/>
                      <a:pt x="138" y="105"/>
                    </a:cubicBezTo>
                    <a:cubicBezTo>
                      <a:pt x="138" y="106"/>
                      <a:pt x="138" y="106"/>
                      <a:pt x="138" y="106"/>
                    </a:cubicBezTo>
                    <a:cubicBezTo>
                      <a:pt x="139" y="106"/>
                      <a:pt x="139" y="106"/>
                      <a:pt x="139" y="106"/>
                    </a:cubicBezTo>
                    <a:cubicBezTo>
                      <a:pt x="139" y="106"/>
                      <a:pt x="139" y="106"/>
                      <a:pt x="139" y="106"/>
                    </a:cubicBezTo>
                    <a:cubicBezTo>
                      <a:pt x="139" y="106"/>
                      <a:pt x="139" y="106"/>
                      <a:pt x="139" y="106"/>
                    </a:cubicBezTo>
                    <a:cubicBezTo>
                      <a:pt x="139" y="106"/>
                      <a:pt x="139" y="106"/>
                      <a:pt x="139" y="106"/>
                    </a:cubicBezTo>
                    <a:cubicBezTo>
                      <a:pt x="139" y="107"/>
                      <a:pt x="139" y="107"/>
                      <a:pt x="139" y="107"/>
                    </a:cubicBezTo>
                    <a:cubicBezTo>
                      <a:pt x="139" y="107"/>
                      <a:pt x="139" y="107"/>
                      <a:pt x="139" y="107"/>
                    </a:cubicBezTo>
                    <a:cubicBezTo>
                      <a:pt x="139" y="107"/>
                      <a:pt x="139" y="107"/>
                      <a:pt x="139" y="107"/>
                    </a:cubicBezTo>
                    <a:cubicBezTo>
                      <a:pt x="139" y="107"/>
                      <a:pt x="139" y="107"/>
                      <a:pt x="139" y="107"/>
                    </a:cubicBezTo>
                    <a:cubicBezTo>
                      <a:pt x="139" y="108"/>
                      <a:pt x="139" y="108"/>
                      <a:pt x="139" y="108"/>
                    </a:cubicBezTo>
                    <a:cubicBezTo>
                      <a:pt x="140" y="107"/>
                      <a:pt x="140" y="107"/>
                      <a:pt x="140" y="107"/>
                    </a:cubicBezTo>
                    <a:cubicBezTo>
                      <a:pt x="140" y="107"/>
                      <a:pt x="140" y="107"/>
                      <a:pt x="140" y="107"/>
                    </a:cubicBezTo>
                    <a:cubicBezTo>
                      <a:pt x="140" y="108"/>
                      <a:pt x="140" y="108"/>
                      <a:pt x="140" y="108"/>
                    </a:cubicBezTo>
                    <a:cubicBezTo>
                      <a:pt x="140" y="108"/>
                      <a:pt x="140" y="108"/>
                      <a:pt x="140" y="108"/>
                    </a:cubicBezTo>
                    <a:cubicBezTo>
                      <a:pt x="140" y="108"/>
                      <a:pt x="140" y="108"/>
                      <a:pt x="140" y="108"/>
                    </a:cubicBezTo>
                    <a:cubicBezTo>
                      <a:pt x="140" y="108"/>
                      <a:pt x="140" y="108"/>
                      <a:pt x="140" y="108"/>
                    </a:cubicBezTo>
                    <a:cubicBezTo>
                      <a:pt x="140" y="108"/>
                      <a:pt x="140" y="108"/>
                      <a:pt x="140" y="108"/>
                    </a:cubicBezTo>
                    <a:cubicBezTo>
                      <a:pt x="140" y="108"/>
                      <a:pt x="140" y="108"/>
                      <a:pt x="140" y="108"/>
                    </a:cubicBezTo>
                    <a:cubicBezTo>
                      <a:pt x="139" y="108"/>
                      <a:pt x="139" y="108"/>
                      <a:pt x="139" y="108"/>
                    </a:cubicBezTo>
                    <a:cubicBezTo>
                      <a:pt x="140" y="109"/>
                      <a:pt x="140" y="109"/>
                      <a:pt x="140" y="109"/>
                    </a:cubicBezTo>
                    <a:cubicBezTo>
                      <a:pt x="140" y="109"/>
                      <a:pt x="140" y="109"/>
                      <a:pt x="140" y="109"/>
                    </a:cubicBezTo>
                    <a:cubicBezTo>
                      <a:pt x="140" y="109"/>
                      <a:pt x="140" y="109"/>
                      <a:pt x="140" y="109"/>
                    </a:cubicBezTo>
                    <a:cubicBezTo>
                      <a:pt x="140" y="109"/>
                      <a:pt x="140" y="109"/>
                      <a:pt x="140" y="109"/>
                    </a:cubicBezTo>
                    <a:close/>
                    <a:moveTo>
                      <a:pt x="105" y="99"/>
                    </a:moveTo>
                    <a:cubicBezTo>
                      <a:pt x="105" y="99"/>
                      <a:pt x="105" y="99"/>
                      <a:pt x="105" y="99"/>
                    </a:cubicBezTo>
                    <a:cubicBezTo>
                      <a:pt x="105" y="99"/>
                      <a:pt x="105" y="99"/>
                      <a:pt x="105" y="99"/>
                    </a:cubicBezTo>
                    <a:cubicBezTo>
                      <a:pt x="105" y="99"/>
                      <a:pt x="105" y="99"/>
                      <a:pt x="105" y="99"/>
                    </a:cubicBezTo>
                    <a:cubicBezTo>
                      <a:pt x="105" y="99"/>
                      <a:pt x="105" y="99"/>
                      <a:pt x="105" y="99"/>
                    </a:cubicBezTo>
                    <a:cubicBezTo>
                      <a:pt x="106" y="99"/>
                      <a:pt x="106" y="99"/>
                      <a:pt x="106" y="99"/>
                    </a:cubicBezTo>
                    <a:cubicBezTo>
                      <a:pt x="106" y="99"/>
                      <a:pt x="106" y="99"/>
                      <a:pt x="106" y="99"/>
                    </a:cubicBezTo>
                    <a:cubicBezTo>
                      <a:pt x="106" y="99"/>
                      <a:pt x="106" y="99"/>
                      <a:pt x="106" y="99"/>
                    </a:cubicBezTo>
                    <a:cubicBezTo>
                      <a:pt x="106" y="99"/>
                      <a:pt x="106" y="99"/>
                      <a:pt x="106" y="99"/>
                    </a:cubicBezTo>
                    <a:cubicBezTo>
                      <a:pt x="107" y="99"/>
                      <a:pt x="107" y="99"/>
                      <a:pt x="107" y="99"/>
                    </a:cubicBezTo>
                    <a:cubicBezTo>
                      <a:pt x="107" y="99"/>
                      <a:pt x="107" y="99"/>
                      <a:pt x="107" y="99"/>
                    </a:cubicBezTo>
                    <a:cubicBezTo>
                      <a:pt x="106" y="100"/>
                      <a:pt x="106" y="100"/>
                      <a:pt x="106" y="100"/>
                    </a:cubicBezTo>
                    <a:cubicBezTo>
                      <a:pt x="106" y="100"/>
                      <a:pt x="106" y="100"/>
                      <a:pt x="106" y="100"/>
                    </a:cubicBezTo>
                    <a:cubicBezTo>
                      <a:pt x="106" y="100"/>
                      <a:pt x="106" y="100"/>
                      <a:pt x="106" y="100"/>
                    </a:cubicBezTo>
                    <a:cubicBezTo>
                      <a:pt x="106" y="101"/>
                      <a:pt x="106" y="101"/>
                      <a:pt x="106" y="101"/>
                    </a:cubicBezTo>
                    <a:cubicBezTo>
                      <a:pt x="106" y="101"/>
                      <a:pt x="106" y="101"/>
                      <a:pt x="106" y="101"/>
                    </a:cubicBezTo>
                    <a:cubicBezTo>
                      <a:pt x="106" y="101"/>
                      <a:pt x="106" y="101"/>
                      <a:pt x="106" y="101"/>
                    </a:cubicBezTo>
                    <a:cubicBezTo>
                      <a:pt x="107" y="101"/>
                      <a:pt x="107" y="101"/>
                      <a:pt x="107" y="101"/>
                    </a:cubicBezTo>
                    <a:cubicBezTo>
                      <a:pt x="107" y="101"/>
                      <a:pt x="107" y="101"/>
                      <a:pt x="107" y="101"/>
                    </a:cubicBezTo>
                    <a:cubicBezTo>
                      <a:pt x="107" y="101"/>
                      <a:pt x="107" y="101"/>
                      <a:pt x="107" y="101"/>
                    </a:cubicBezTo>
                    <a:cubicBezTo>
                      <a:pt x="107" y="101"/>
                      <a:pt x="107" y="101"/>
                      <a:pt x="107" y="101"/>
                    </a:cubicBezTo>
                    <a:cubicBezTo>
                      <a:pt x="108" y="101"/>
                      <a:pt x="108" y="101"/>
                      <a:pt x="108" y="101"/>
                    </a:cubicBezTo>
                    <a:cubicBezTo>
                      <a:pt x="108" y="100"/>
                      <a:pt x="108" y="100"/>
                      <a:pt x="108" y="100"/>
                    </a:cubicBezTo>
                    <a:cubicBezTo>
                      <a:pt x="108" y="101"/>
                      <a:pt x="108" y="101"/>
                      <a:pt x="108" y="101"/>
                    </a:cubicBezTo>
                    <a:cubicBezTo>
                      <a:pt x="108" y="100"/>
                      <a:pt x="108" y="100"/>
                      <a:pt x="108" y="100"/>
                    </a:cubicBezTo>
                    <a:cubicBezTo>
                      <a:pt x="109" y="100"/>
                      <a:pt x="109" y="100"/>
                      <a:pt x="109" y="100"/>
                    </a:cubicBezTo>
                    <a:cubicBezTo>
                      <a:pt x="109" y="99"/>
                      <a:pt x="109" y="99"/>
                      <a:pt x="109" y="99"/>
                    </a:cubicBezTo>
                    <a:cubicBezTo>
                      <a:pt x="109" y="99"/>
                      <a:pt x="109" y="99"/>
                      <a:pt x="109" y="99"/>
                    </a:cubicBezTo>
                    <a:cubicBezTo>
                      <a:pt x="109" y="99"/>
                      <a:pt x="109" y="99"/>
                      <a:pt x="109" y="99"/>
                    </a:cubicBezTo>
                    <a:cubicBezTo>
                      <a:pt x="109" y="99"/>
                      <a:pt x="109" y="99"/>
                      <a:pt x="109" y="99"/>
                    </a:cubicBezTo>
                    <a:cubicBezTo>
                      <a:pt x="110" y="99"/>
                      <a:pt x="110" y="99"/>
                      <a:pt x="110" y="99"/>
                    </a:cubicBezTo>
                    <a:cubicBezTo>
                      <a:pt x="110" y="99"/>
                      <a:pt x="110" y="99"/>
                      <a:pt x="110" y="99"/>
                    </a:cubicBezTo>
                    <a:cubicBezTo>
                      <a:pt x="110" y="99"/>
                      <a:pt x="110" y="99"/>
                      <a:pt x="110" y="99"/>
                    </a:cubicBezTo>
                    <a:cubicBezTo>
                      <a:pt x="110" y="99"/>
                      <a:pt x="110" y="99"/>
                      <a:pt x="110" y="99"/>
                    </a:cubicBezTo>
                    <a:cubicBezTo>
                      <a:pt x="110" y="98"/>
                      <a:pt x="110" y="98"/>
                      <a:pt x="110" y="98"/>
                    </a:cubicBezTo>
                    <a:cubicBezTo>
                      <a:pt x="111" y="98"/>
                      <a:pt x="111" y="98"/>
                      <a:pt x="111" y="98"/>
                    </a:cubicBezTo>
                    <a:cubicBezTo>
                      <a:pt x="111" y="97"/>
                      <a:pt x="111" y="97"/>
                      <a:pt x="111" y="97"/>
                    </a:cubicBezTo>
                    <a:cubicBezTo>
                      <a:pt x="111" y="97"/>
                      <a:pt x="111" y="97"/>
                      <a:pt x="111" y="97"/>
                    </a:cubicBezTo>
                    <a:cubicBezTo>
                      <a:pt x="111" y="98"/>
                      <a:pt x="111" y="98"/>
                      <a:pt x="111" y="98"/>
                    </a:cubicBezTo>
                    <a:cubicBezTo>
                      <a:pt x="111" y="97"/>
                      <a:pt x="111" y="97"/>
                      <a:pt x="111" y="97"/>
                    </a:cubicBezTo>
                    <a:cubicBezTo>
                      <a:pt x="112" y="97"/>
                      <a:pt x="112" y="97"/>
                      <a:pt x="112" y="97"/>
                    </a:cubicBezTo>
                    <a:cubicBezTo>
                      <a:pt x="112" y="97"/>
                      <a:pt x="112" y="97"/>
                      <a:pt x="112" y="97"/>
                    </a:cubicBezTo>
                    <a:cubicBezTo>
                      <a:pt x="112" y="98"/>
                      <a:pt x="112" y="98"/>
                      <a:pt x="112" y="98"/>
                    </a:cubicBezTo>
                    <a:cubicBezTo>
                      <a:pt x="112" y="98"/>
                      <a:pt x="112" y="98"/>
                      <a:pt x="112" y="98"/>
                    </a:cubicBezTo>
                    <a:cubicBezTo>
                      <a:pt x="111" y="98"/>
                      <a:pt x="111" y="98"/>
                      <a:pt x="111" y="98"/>
                    </a:cubicBezTo>
                    <a:cubicBezTo>
                      <a:pt x="112" y="98"/>
                      <a:pt x="112" y="98"/>
                      <a:pt x="112" y="98"/>
                    </a:cubicBezTo>
                    <a:cubicBezTo>
                      <a:pt x="112" y="98"/>
                      <a:pt x="112" y="98"/>
                      <a:pt x="112" y="98"/>
                    </a:cubicBezTo>
                    <a:cubicBezTo>
                      <a:pt x="113" y="99"/>
                      <a:pt x="113" y="99"/>
                      <a:pt x="113" y="99"/>
                    </a:cubicBezTo>
                    <a:cubicBezTo>
                      <a:pt x="113" y="99"/>
                      <a:pt x="113" y="99"/>
                      <a:pt x="113" y="99"/>
                    </a:cubicBezTo>
                    <a:cubicBezTo>
                      <a:pt x="113" y="99"/>
                      <a:pt x="113" y="99"/>
                      <a:pt x="113" y="99"/>
                    </a:cubicBezTo>
                    <a:cubicBezTo>
                      <a:pt x="112" y="99"/>
                      <a:pt x="112" y="99"/>
                      <a:pt x="112" y="99"/>
                    </a:cubicBezTo>
                    <a:cubicBezTo>
                      <a:pt x="112" y="100"/>
                      <a:pt x="112" y="100"/>
                      <a:pt x="112" y="100"/>
                    </a:cubicBezTo>
                    <a:cubicBezTo>
                      <a:pt x="112" y="100"/>
                      <a:pt x="112" y="100"/>
                      <a:pt x="112" y="100"/>
                    </a:cubicBezTo>
                    <a:cubicBezTo>
                      <a:pt x="113" y="100"/>
                      <a:pt x="113" y="100"/>
                      <a:pt x="113" y="100"/>
                    </a:cubicBezTo>
                    <a:cubicBezTo>
                      <a:pt x="113" y="100"/>
                      <a:pt x="113" y="100"/>
                      <a:pt x="113" y="100"/>
                    </a:cubicBezTo>
                    <a:cubicBezTo>
                      <a:pt x="113" y="100"/>
                      <a:pt x="113" y="100"/>
                      <a:pt x="113" y="100"/>
                    </a:cubicBezTo>
                    <a:cubicBezTo>
                      <a:pt x="113" y="100"/>
                      <a:pt x="113" y="100"/>
                      <a:pt x="113" y="100"/>
                    </a:cubicBezTo>
                    <a:cubicBezTo>
                      <a:pt x="113" y="100"/>
                      <a:pt x="113" y="100"/>
                      <a:pt x="113" y="100"/>
                    </a:cubicBezTo>
                    <a:cubicBezTo>
                      <a:pt x="114" y="100"/>
                      <a:pt x="114" y="100"/>
                      <a:pt x="114" y="100"/>
                    </a:cubicBezTo>
                    <a:cubicBezTo>
                      <a:pt x="114" y="100"/>
                      <a:pt x="114" y="100"/>
                      <a:pt x="114" y="100"/>
                    </a:cubicBezTo>
                    <a:cubicBezTo>
                      <a:pt x="114" y="100"/>
                      <a:pt x="114" y="100"/>
                      <a:pt x="114" y="100"/>
                    </a:cubicBezTo>
                    <a:cubicBezTo>
                      <a:pt x="115" y="101"/>
                      <a:pt x="115" y="101"/>
                      <a:pt x="115" y="101"/>
                    </a:cubicBezTo>
                    <a:cubicBezTo>
                      <a:pt x="115" y="101"/>
                      <a:pt x="115" y="101"/>
                      <a:pt x="115" y="101"/>
                    </a:cubicBezTo>
                    <a:cubicBezTo>
                      <a:pt x="115" y="100"/>
                      <a:pt x="115" y="100"/>
                      <a:pt x="115" y="100"/>
                    </a:cubicBezTo>
                    <a:cubicBezTo>
                      <a:pt x="115" y="100"/>
                      <a:pt x="115" y="100"/>
                      <a:pt x="115" y="100"/>
                    </a:cubicBezTo>
                    <a:cubicBezTo>
                      <a:pt x="116" y="100"/>
                      <a:pt x="116" y="100"/>
                      <a:pt x="116" y="100"/>
                    </a:cubicBezTo>
                    <a:cubicBezTo>
                      <a:pt x="116" y="100"/>
                      <a:pt x="116" y="100"/>
                      <a:pt x="116" y="100"/>
                    </a:cubicBezTo>
                    <a:cubicBezTo>
                      <a:pt x="116" y="99"/>
                      <a:pt x="116" y="99"/>
                      <a:pt x="116" y="99"/>
                    </a:cubicBezTo>
                    <a:cubicBezTo>
                      <a:pt x="116" y="99"/>
                      <a:pt x="116" y="99"/>
                      <a:pt x="116" y="99"/>
                    </a:cubicBezTo>
                    <a:cubicBezTo>
                      <a:pt x="116" y="99"/>
                      <a:pt x="116" y="99"/>
                      <a:pt x="116" y="99"/>
                    </a:cubicBezTo>
                    <a:cubicBezTo>
                      <a:pt x="116" y="99"/>
                      <a:pt x="116" y="99"/>
                      <a:pt x="116" y="99"/>
                    </a:cubicBezTo>
                    <a:cubicBezTo>
                      <a:pt x="116" y="99"/>
                      <a:pt x="116" y="99"/>
                      <a:pt x="116" y="99"/>
                    </a:cubicBezTo>
                    <a:cubicBezTo>
                      <a:pt x="116" y="99"/>
                      <a:pt x="116" y="99"/>
                      <a:pt x="116" y="99"/>
                    </a:cubicBezTo>
                    <a:cubicBezTo>
                      <a:pt x="116" y="98"/>
                      <a:pt x="116" y="98"/>
                      <a:pt x="116" y="98"/>
                    </a:cubicBezTo>
                    <a:cubicBezTo>
                      <a:pt x="116" y="98"/>
                      <a:pt x="116" y="98"/>
                      <a:pt x="116" y="98"/>
                    </a:cubicBezTo>
                    <a:cubicBezTo>
                      <a:pt x="116" y="99"/>
                      <a:pt x="116" y="99"/>
                      <a:pt x="116" y="99"/>
                    </a:cubicBezTo>
                    <a:cubicBezTo>
                      <a:pt x="115" y="99"/>
                      <a:pt x="115" y="99"/>
                      <a:pt x="115" y="99"/>
                    </a:cubicBezTo>
                    <a:cubicBezTo>
                      <a:pt x="115" y="99"/>
                      <a:pt x="115" y="99"/>
                      <a:pt x="115" y="99"/>
                    </a:cubicBezTo>
                    <a:cubicBezTo>
                      <a:pt x="115" y="98"/>
                      <a:pt x="115" y="98"/>
                      <a:pt x="115" y="98"/>
                    </a:cubicBezTo>
                    <a:cubicBezTo>
                      <a:pt x="115" y="98"/>
                      <a:pt x="115" y="98"/>
                      <a:pt x="115" y="98"/>
                    </a:cubicBezTo>
                    <a:cubicBezTo>
                      <a:pt x="115" y="98"/>
                      <a:pt x="115" y="98"/>
                      <a:pt x="115" y="98"/>
                    </a:cubicBezTo>
                    <a:cubicBezTo>
                      <a:pt x="114" y="99"/>
                      <a:pt x="114" y="99"/>
                      <a:pt x="114" y="99"/>
                    </a:cubicBezTo>
                    <a:cubicBezTo>
                      <a:pt x="114" y="99"/>
                      <a:pt x="114" y="99"/>
                      <a:pt x="114" y="99"/>
                    </a:cubicBezTo>
                    <a:cubicBezTo>
                      <a:pt x="114" y="98"/>
                      <a:pt x="114" y="98"/>
                      <a:pt x="114" y="98"/>
                    </a:cubicBezTo>
                    <a:cubicBezTo>
                      <a:pt x="114" y="98"/>
                      <a:pt x="114" y="98"/>
                      <a:pt x="114" y="98"/>
                    </a:cubicBezTo>
                    <a:cubicBezTo>
                      <a:pt x="114" y="98"/>
                      <a:pt x="114" y="98"/>
                      <a:pt x="114" y="98"/>
                    </a:cubicBezTo>
                    <a:cubicBezTo>
                      <a:pt x="114" y="98"/>
                      <a:pt x="114" y="98"/>
                      <a:pt x="114" y="98"/>
                    </a:cubicBezTo>
                    <a:cubicBezTo>
                      <a:pt x="114" y="98"/>
                      <a:pt x="114" y="98"/>
                      <a:pt x="114" y="98"/>
                    </a:cubicBezTo>
                    <a:cubicBezTo>
                      <a:pt x="114" y="97"/>
                      <a:pt x="114" y="97"/>
                      <a:pt x="114" y="97"/>
                    </a:cubicBezTo>
                    <a:cubicBezTo>
                      <a:pt x="114" y="97"/>
                      <a:pt x="114" y="97"/>
                      <a:pt x="114" y="97"/>
                    </a:cubicBezTo>
                    <a:cubicBezTo>
                      <a:pt x="114" y="97"/>
                      <a:pt x="114" y="97"/>
                      <a:pt x="114" y="97"/>
                    </a:cubicBezTo>
                    <a:cubicBezTo>
                      <a:pt x="114" y="97"/>
                      <a:pt x="114" y="97"/>
                      <a:pt x="114" y="97"/>
                    </a:cubicBezTo>
                    <a:cubicBezTo>
                      <a:pt x="114" y="96"/>
                      <a:pt x="114" y="96"/>
                      <a:pt x="114" y="96"/>
                    </a:cubicBezTo>
                    <a:cubicBezTo>
                      <a:pt x="114" y="96"/>
                      <a:pt x="114" y="96"/>
                      <a:pt x="114" y="96"/>
                    </a:cubicBezTo>
                    <a:cubicBezTo>
                      <a:pt x="114" y="95"/>
                      <a:pt x="114" y="95"/>
                      <a:pt x="114" y="95"/>
                    </a:cubicBezTo>
                    <a:cubicBezTo>
                      <a:pt x="113" y="95"/>
                      <a:pt x="113" y="95"/>
                      <a:pt x="113" y="95"/>
                    </a:cubicBezTo>
                    <a:cubicBezTo>
                      <a:pt x="113" y="95"/>
                      <a:pt x="113" y="95"/>
                      <a:pt x="113" y="95"/>
                    </a:cubicBezTo>
                    <a:cubicBezTo>
                      <a:pt x="113" y="95"/>
                      <a:pt x="113" y="95"/>
                      <a:pt x="113" y="95"/>
                    </a:cubicBezTo>
                    <a:cubicBezTo>
                      <a:pt x="113" y="95"/>
                      <a:pt x="113" y="95"/>
                      <a:pt x="113" y="95"/>
                    </a:cubicBezTo>
                    <a:cubicBezTo>
                      <a:pt x="113" y="94"/>
                      <a:pt x="113" y="94"/>
                      <a:pt x="113" y="94"/>
                    </a:cubicBezTo>
                    <a:cubicBezTo>
                      <a:pt x="113" y="94"/>
                      <a:pt x="113" y="94"/>
                      <a:pt x="113" y="94"/>
                    </a:cubicBezTo>
                    <a:cubicBezTo>
                      <a:pt x="113" y="94"/>
                      <a:pt x="113" y="94"/>
                      <a:pt x="113" y="94"/>
                    </a:cubicBezTo>
                    <a:cubicBezTo>
                      <a:pt x="112" y="94"/>
                      <a:pt x="112" y="94"/>
                      <a:pt x="112" y="94"/>
                    </a:cubicBezTo>
                    <a:cubicBezTo>
                      <a:pt x="111" y="93"/>
                      <a:pt x="111" y="93"/>
                      <a:pt x="111" y="93"/>
                    </a:cubicBezTo>
                    <a:cubicBezTo>
                      <a:pt x="111" y="93"/>
                      <a:pt x="111" y="93"/>
                      <a:pt x="111" y="93"/>
                    </a:cubicBezTo>
                    <a:cubicBezTo>
                      <a:pt x="111" y="93"/>
                      <a:pt x="111" y="93"/>
                      <a:pt x="111" y="93"/>
                    </a:cubicBezTo>
                    <a:cubicBezTo>
                      <a:pt x="111" y="92"/>
                      <a:pt x="111" y="92"/>
                      <a:pt x="111" y="92"/>
                    </a:cubicBezTo>
                    <a:cubicBezTo>
                      <a:pt x="111" y="92"/>
                      <a:pt x="111" y="92"/>
                      <a:pt x="111" y="92"/>
                    </a:cubicBezTo>
                    <a:cubicBezTo>
                      <a:pt x="111" y="92"/>
                      <a:pt x="111" y="92"/>
                      <a:pt x="111" y="92"/>
                    </a:cubicBezTo>
                    <a:cubicBezTo>
                      <a:pt x="111" y="92"/>
                      <a:pt x="111" y="92"/>
                      <a:pt x="111" y="92"/>
                    </a:cubicBezTo>
                    <a:cubicBezTo>
                      <a:pt x="110" y="92"/>
                      <a:pt x="110" y="92"/>
                      <a:pt x="110" y="92"/>
                    </a:cubicBezTo>
                    <a:cubicBezTo>
                      <a:pt x="110" y="93"/>
                      <a:pt x="110" y="93"/>
                      <a:pt x="110" y="93"/>
                    </a:cubicBezTo>
                    <a:cubicBezTo>
                      <a:pt x="110" y="93"/>
                      <a:pt x="110" y="93"/>
                      <a:pt x="110" y="93"/>
                    </a:cubicBezTo>
                    <a:cubicBezTo>
                      <a:pt x="110" y="93"/>
                      <a:pt x="110" y="93"/>
                      <a:pt x="110" y="93"/>
                    </a:cubicBezTo>
                    <a:cubicBezTo>
                      <a:pt x="110" y="92"/>
                      <a:pt x="110" y="92"/>
                      <a:pt x="110" y="92"/>
                    </a:cubicBezTo>
                    <a:cubicBezTo>
                      <a:pt x="110" y="92"/>
                      <a:pt x="110" y="92"/>
                      <a:pt x="110" y="92"/>
                    </a:cubicBezTo>
                    <a:cubicBezTo>
                      <a:pt x="110" y="92"/>
                      <a:pt x="110" y="92"/>
                      <a:pt x="110" y="92"/>
                    </a:cubicBezTo>
                    <a:cubicBezTo>
                      <a:pt x="110" y="92"/>
                      <a:pt x="110" y="92"/>
                      <a:pt x="110" y="92"/>
                    </a:cubicBezTo>
                    <a:cubicBezTo>
                      <a:pt x="110" y="92"/>
                      <a:pt x="110" y="92"/>
                      <a:pt x="110" y="92"/>
                    </a:cubicBezTo>
                    <a:cubicBezTo>
                      <a:pt x="110" y="91"/>
                      <a:pt x="110" y="91"/>
                      <a:pt x="110" y="91"/>
                    </a:cubicBezTo>
                    <a:cubicBezTo>
                      <a:pt x="110" y="91"/>
                      <a:pt x="110" y="91"/>
                      <a:pt x="110" y="91"/>
                    </a:cubicBezTo>
                    <a:cubicBezTo>
                      <a:pt x="110" y="91"/>
                      <a:pt x="110" y="91"/>
                      <a:pt x="110" y="91"/>
                    </a:cubicBezTo>
                    <a:cubicBezTo>
                      <a:pt x="110" y="91"/>
                      <a:pt x="110" y="91"/>
                      <a:pt x="110" y="91"/>
                    </a:cubicBezTo>
                    <a:cubicBezTo>
                      <a:pt x="110" y="90"/>
                      <a:pt x="110" y="90"/>
                      <a:pt x="110" y="90"/>
                    </a:cubicBezTo>
                    <a:cubicBezTo>
                      <a:pt x="110" y="90"/>
                      <a:pt x="110" y="90"/>
                      <a:pt x="110" y="90"/>
                    </a:cubicBezTo>
                    <a:cubicBezTo>
                      <a:pt x="110" y="90"/>
                      <a:pt x="110" y="90"/>
                      <a:pt x="110" y="90"/>
                    </a:cubicBezTo>
                    <a:cubicBezTo>
                      <a:pt x="109" y="90"/>
                      <a:pt x="109" y="90"/>
                      <a:pt x="109" y="90"/>
                    </a:cubicBezTo>
                    <a:cubicBezTo>
                      <a:pt x="109" y="91"/>
                      <a:pt x="109" y="91"/>
                      <a:pt x="109" y="91"/>
                    </a:cubicBezTo>
                    <a:cubicBezTo>
                      <a:pt x="108" y="91"/>
                      <a:pt x="108" y="91"/>
                      <a:pt x="108" y="91"/>
                    </a:cubicBezTo>
                    <a:cubicBezTo>
                      <a:pt x="108" y="92"/>
                      <a:pt x="108" y="92"/>
                      <a:pt x="108" y="92"/>
                    </a:cubicBezTo>
                    <a:cubicBezTo>
                      <a:pt x="108" y="92"/>
                      <a:pt x="108" y="92"/>
                      <a:pt x="108" y="92"/>
                    </a:cubicBezTo>
                    <a:cubicBezTo>
                      <a:pt x="108" y="93"/>
                      <a:pt x="108" y="93"/>
                      <a:pt x="108" y="93"/>
                    </a:cubicBezTo>
                    <a:cubicBezTo>
                      <a:pt x="108" y="93"/>
                      <a:pt x="108" y="93"/>
                      <a:pt x="108" y="93"/>
                    </a:cubicBezTo>
                    <a:cubicBezTo>
                      <a:pt x="107" y="94"/>
                      <a:pt x="107" y="94"/>
                      <a:pt x="107" y="94"/>
                    </a:cubicBezTo>
                    <a:cubicBezTo>
                      <a:pt x="107" y="94"/>
                      <a:pt x="107" y="94"/>
                      <a:pt x="107" y="94"/>
                    </a:cubicBezTo>
                    <a:cubicBezTo>
                      <a:pt x="107" y="94"/>
                      <a:pt x="107" y="94"/>
                      <a:pt x="107" y="94"/>
                    </a:cubicBezTo>
                    <a:cubicBezTo>
                      <a:pt x="107" y="94"/>
                      <a:pt x="107" y="94"/>
                      <a:pt x="107" y="94"/>
                    </a:cubicBezTo>
                    <a:cubicBezTo>
                      <a:pt x="107" y="95"/>
                      <a:pt x="107" y="95"/>
                      <a:pt x="107" y="95"/>
                    </a:cubicBezTo>
                    <a:cubicBezTo>
                      <a:pt x="107" y="95"/>
                      <a:pt x="107" y="95"/>
                      <a:pt x="107" y="95"/>
                    </a:cubicBezTo>
                    <a:cubicBezTo>
                      <a:pt x="106" y="96"/>
                      <a:pt x="106" y="96"/>
                      <a:pt x="106" y="96"/>
                    </a:cubicBezTo>
                    <a:cubicBezTo>
                      <a:pt x="106" y="96"/>
                      <a:pt x="106" y="96"/>
                      <a:pt x="106" y="96"/>
                    </a:cubicBezTo>
                    <a:cubicBezTo>
                      <a:pt x="106" y="96"/>
                      <a:pt x="106" y="96"/>
                      <a:pt x="106" y="96"/>
                    </a:cubicBezTo>
                    <a:cubicBezTo>
                      <a:pt x="106" y="97"/>
                      <a:pt x="106" y="97"/>
                      <a:pt x="106" y="97"/>
                    </a:cubicBezTo>
                    <a:cubicBezTo>
                      <a:pt x="106" y="97"/>
                      <a:pt x="106" y="97"/>
                      <a:pt x="106" y="97"/>
                    </a:cubicBezTo>
                    <a:cubicBezTo>
                      <a:pt x="106" y="97"/>
                      <a:pt x="106" y="97"/>
                      <a:pt x="106" y="97"/>
                    </a:cubicBezTo>
                    <a:cubicBezTo>
                      <a:pt x="105" y="98"/>
                      <a:pt x="105" y="98"/>
                      <a:pt x="105" y="98"/>
                    </a:cubicBezTo>
                    <a:cubicBezTo>
                      <a:pt x="105" y="98"/>
                      <a:pt x="105" y="98"/>
                      <a:pt x="105" y="98"/>
                    </a:cubicBezTo>
                    <a:cubicBezTo>
                      <a:pt x="105" y="99"/>
                      <a:pt x="105" y="99"/>
                      <a:pt x="105" y="99"/>
                    </a:cubicBezTo>
                    <a:cubicBezTo>
                      <a:pt x="105" y="99"/>
                      <a:pt x="105" y="99"/>
                      <a:pt x="105" y="99"/>
                    </a:cubicBezTo>
                    <a:close/>
                    <a:moveTo>
                      <a:pt x="108" y="105"/>
                    </a:moveTo>
                    <a:cubicBezTo>
                      <a:pt x="108" y="105"/>
                      <a:pt x="108" y="105"/>
                      <a:pt x="108" y="105"/>
                    </a:cubicBezTo>
                    <a:cubicBezTo>
                      <a:pt x="108" y="105"/>
                      <a:pt x="108" y="105"/>
                      <a:pt x="108" y="105"/>
                    </a:cubicBezTo>
                    <a:cubicBezTo>
                      <a:pt x="109" y="105"/>
                      <a:pt x="109" y="105"/>
                      <a:pt x="109" y="105"/>
                    </a:cubicBezTo>
                    <a:cubicBezTo>
                      <a:pt x="109" y="105"/>
                      <a:pt x="109" y="105"/>
                      <a:pt x="109" y="105"/>
                    </a:cubicBezTo>
                    <a:cubicBezTo>
                      <a:pt x="109" y="105"/>
                      <a:pt x="109" y="105"/>
                      <a:pt x="109" y="105"/>
                    </a:cubicBezTo>
                    <a:cubicBezTo>
                      <a:pt x="109" y="105"/>
                      <a:pt x="109" y="105"/>
                      <a:pt x="109" y="105"/>
                    </a:cubicBezTo>
                    <a:cubicBezTo>
                      <a:pt x="110" y="105"/>
                      <a:pt x="110" y="105"/>
                      <a:pt x="110" y="105"/>
                    </a:cubicBezTo>
                    <a:cubicBezTo>
                      <a:pt x="110" y="104"/>
                      <a:pt x="110" y="104"/>
                      <a:pt x="110" y="104"/>
                    </a:cubicBezTo>
                    <a:cubicBezTo>
                      <a:pt x="110" y="104"/>
                      <a:pt x="110" y="104"/>
                      <a:pt x="110" y="104"/>
                    </a:cubicBezTo>
                    <a:cubicBezTo>
                      <a:pt x="111" y="104"/>
                      <a:pt x="111" y="104"/>
                      <a:pt x="111" y="104"/>
                    </a:cubicBezTo>
                    <a:cubicBezTo>
                      <a:pt x="111" y="104"/>
                      <a:pt x="111" y="104"/>
                      <a:pt x="111" y="104"/>
                    </a:cubicBezTo>
                    <a:cubicBezTo>
                      <a:pt x="111" y="104"/>
                      <a:pt x="111" y="104"/>
                      <a:pt x="111" y="104"/>
                    </a:cubicBezTo>
                    <a:cubicBezTo>
                      <a:pt x="112" y="103"/>
                      <a:pt x="112" y="103"/>
                      <a:pt x="112" y="103"/>
                    </a:cubicBezTo>
                    <a:cubicBezTo>
                      <a:pt x="112" y="103"/>
                      <a:pt x="112" y="103"/>
                      <a:pt x="112" y="103"/>
                    </a:cubicBezTo>
                    <a:cubicBezTo>
                      <a:pt x="112" y="103"/>
                      <a:pt x="112" y="103"/>
                      <a:pt x="112" y="103"/>
                    </a:cubicBezTo>
                    <a:cubicBezTo>
                      <a:pt x="112" y="103"/>
                      <a:pt x="112" y="103"/>
                      <a:pt x="112" y="103"/>
                    </a:cubicBezTo>
                    <a:cubicBezTo>
                      <a:pt x="112" y="103"/>
                      <a:pt x="112" y="103"/>
                      <a:pt x="112" y="103"/>
                    </a:cubicBezTo>
                    <a:cubicBezTo>
                      <a:pt x="112" y="102"/>
                      <a:pt x="112" y="102"/>
                      <a:pt x="112" y="102"/>
                    </a:cubicBezTo>
                    <a:cubicBezTo>
                      <a:pt x="111" y="102"/>
                      <a:pt x="111" y="102"/>
                      <a:pt x="111" y="102"/>
                    </a:cubicBezTo>
                    <a:cubicBezTo>
                      <a:pt x="111" y="103"/>
                      <a:pt x="111" y="103"/>
                      <a:pt x="111" y="103"/>
                    </a:cubicBezTo>
                    <a:cubicBezTo>
                      <a:pt x="111" y="102"/>
                      <a:pt x="111" y="102"/>
                      <a:pt x="111" y="102"/>
                    </a:cubicBezTo>
                    <a:cubicBezTo>
                      <a:pt x="111" y="103"/>
                      <a:pt x="111" y="103"/>
                      <a:pt x="111" y="103"/>
                    </a:cubicBezTo>
                    <a:cubicBezTo>
                      <a:pt x="110" y="103"/>
                      <a:pt x="110" y="103"/>
                      <a:pt x="110" y="103"/>
                    </a:cubicBezTo>
                    <a:cubicBezTo>
                      <a:pt x="110" y="103"/>
                      <a:pt x="110" y="103"/>
                      <a:pt x="110" y="103"/>
                    </a:cubicBezTo>
                    <a:cubicBezTo>
                      <a:pt x="110" y="102"/>
                      <a:pt x="110" y="102"/>
                      <a:pt x="110" y="102"/>
                    </a:cubicBezTo>
                    <a:cubicBezTo>
                      <a:pt x="110" y="102"/>
                      <a:pt x="110" y="102"/>
                      <a:pt x="110" y="102"/>
                    </a:cubicBezTo>
                    <a:cubicBezTo>
                      <a:pt x="109" y="102"/>
                      <a:pt x="109" y="102"/>
                      <a:pt x="109" y="102"/>
                    </a:cubicBezTo>
                    <a:cubicBezTo>
                      <a:pt x="109" y="103"/>
                      <a:pt x="109" y="103"/>
                      <a:pt x="109" y="103"/>
                    </a:cubicBezTo>
                    <a:cubicBezTo>
                      <a:pt x="109" y="103"/>
                      <a:pt x="109" y="103"/>
                      <a:pt x="109" y="103"/>
                    </a:cubicBezTo>
                    <a:cubicBezTo>
                      <a:pt x="109" y="103"/>
                      <a:pt x="109" y="103"/>
                      <a:pt x="109" y="103"/>
                    </a:cubicBezTo>
                    <a:cubicBezTo>
                      <a:pt x="108" y="104"/>
                      <a:pt x="108" y="104"/>
                      <a:pt x="108" y="104"/>
                    </a:cubicBezTo>
                    <a:cubicBezTo>
                      <a:pt x="108" y="104"/>
                      <a:pt x="108" y="104"/>
                      <a:pt x="108" y="104"/>
                    </a:cubicBezTo>
                    <a:cubicBezTo>
                      <a:pt x="108" y="104"/>
                      <a:pt x="108" y="104"/>
                      <a:pt x="108" y="104"/>
                    </a:cubicBezTo>
                    <a:cubicBezTo>
                      <a:pt x="108" y="104"/>
                      <a:pt x="108" y="104"/>
                      <a:pt x="108" y="104"/>
                    </a:cubicBezTo>
                    <a:cubicBezTo>
                      <a:pt x="108" y="105"/>
                      <a:pt x="108" y="105"/>
                      <a:pt x="108" y="105"/>
                    </a:cubicBezTo>
                    <a:cubicBezTo>
                      <a:pt x="108" y="105"/>
                      <a:pt x="108" y="105"/>
                      <a:pt x="108" y="105"/>
                    </a:cubicBezTo>
                    <a:close/>
                    <a:moveTo>
                      <a:pt x="142" y="108"/>
                    </a:moveTo>
                    <a:cubicBezTo>
                      <a:pt x="142" y="108"/>
                      <a:pt x="142" y="108"/>
                      <a:pt x="142" y="108"/>
                    </a:cubicBezTo>
                    <a:cubicBezTo>
                      <a:pt x="142" y="108"/>
                      <a:pt x="142" y="108"/>
                      <a:pt x="142" y="108"/>
                    </a:cubicBezTo>
                    <a:cubicBezTo>
                      <a:pt x="143" y="108"/>
                      <a:pt x="143" y="108"/>
                      <a:pt x="143" y="108"/>
                    </a:cubicBezTo>
                    <a:cubicBezTo>
                      <a:pt x="143" y="108"/>
                      <a:pt x="143" y="108"/>
                      <a:pt x="143" y="108"/>
                    </a:cubicBezTo>
                    <a:cubicBezTo>
                      <a:pt x="143" y="108"/>
                      <a:pt x="143" y="108"/>
                      <a:pt x="143" y="108"/>
                    </a:cubicBezTo>
                    <a:cubicBezTo>
                      <a:pt x="143" y="108"/>
                      <a:pt x="143" y="108"/>
                      <a:pt x="143" y="108"/>
                    </a:cubicBezTo>
                    <a:cubicBezTo>
                      <a:pt x="143" y="108"/>
                      <a:pt x="143" y="108"/>
                      <a:pt x="143" y="108"/>
                    </a:cubicBezTo>
                    <a:cubicBezTo>
                      <a:pt x="143" y="107"/>
                      <a:pt x="143" y="107"/>
                      <a:pt x="143" y="107"/>
                    </a:cubicBezTo>
                    <a:cubicBezTo>
                      <a:pt x="143" y="108"/>
                      <a:pt x="143" y="108"/>
                      <a:pt x="143" y="108"/>
                    </a:cubicBezTo>
                    <a:cubicBezTo>
                      <a:pt x="142" y="108"/>
                      <a:pt x="142" y="108"/>
                      <a:pt x="142" y="108"/>
                    </a:cubicBezTo>
                    <a:cubicBezTo>
                      <a:pt x="142" y="108"/>
                      <a:pt x="142" y="108"/>
                      <a:pt x="142" y="108"/>
                    </a:cubicBezTo>
                    <a:close/>
                    <a:moveTo>
                      <a:pt x="131" y="105"/>
                    </a:moveTo>
                    <a:cubicBezTo>
                      <a:pt x="131" y="105"/>
                      <a:pt x="131" y="105"/>
                      <a:pt x="131" y="105"/>
                    </a:cubicBezTo>
                    <a:cubicBezTo>
                      <a:pt x="132" y="105"/>
                      <a:pt x="132" y="105"/>
                      <a:pt x="132" y="105"/>
                    </a:cubicBezTo>
                    <a:cubicBezTo>
                      <a:pt x="132" y="106"/>
                      <a:pt x="132" y="106"/>
                      <a:pt x="132" y="106"/>
                    </a:cubicBezTo>
                    <a:cubicBezTo>
                      <a:pt x="132" y="106"/>
                      <a:pt x="132" y="106"/>
                      <a:pt x="132" y="106"/>
                    </a:cubicBezTo>
                    <a:cubicBezTo>
                      <a:pt x="132" y="106"/>
                      <a:pt x="132" y="106"/>
                      <a:pt x="132" y="106"/>
                    </a:cubicBezTo>
                    <a:cubicBezTo>
                      <a:pt x="132" y="106"/>
                      <a:pt x="132" y="106"/>
                      <a:pt x="132" y="106"/>
                    </a:cubicBezTo>
                    <a:cubicBezTo>
                      <a:pt x="132" y="106"/>
                      <a:pt x="132" y="106"/>
                      <a:pt x="132" y="106"/>
                    </a:cubicBezTo>
                    <a:cubicBezTo>
                      <a:pt x="133" y="106"/>
                      <a:pt x="133" y="106"/>
                      <a:pt x="133" y="106"/>
                    </a:cubicBezTo>
                    <a:cubicBezTo>
                      <a:pt x="133" y="106"/>
                      <a:pt x="133" y="106"/>
                      <a:pt x="133" y="106"/>
                    </a:cubicBezTo>
                    <a:cubicBezTo>
                      <a:pt x="133" y="106"/>
                      <a:pt x="133" y="106"/>
                      <a:pt x="133" y="106"/>
                    </a:cubicBezTo>
                    <a:cubicBezTo>
                      <a:pt x="133" y="106"/>
                      <a:pt x="133" y="106"/>
                      <a:pt x="133" y="106"/>
                    </a:cubicBezTo>
                    <a:cubicBezTo>
                      <a:pt x="132" y="105"/>
                      <a:pt x="132" y="105"/>
                      <a:pt x="132" y="105"/>
                    </a:cubicBezTo>
                    <a:cubicBezTo>
                      <a:pt x="132" y="105"/>
                      <a:pt x="132" y="105"/>
                      <a:pt x="132" y="105"/>
                    </a:cubicBezTo>
                    <a:cubicBezTo>
                      <a:pt x="132" y="105"/>
                      <a:pt x="132" y="105"/>
                      <a:pt x="132" y="105"/>
                    </a:cubicBezTo>
                    <a:cubicBezTo>
                      <a:pt x="132" y="105"/>
                      <a:pt x="132" y="105"/>
                      <a:pt x="132" y="105"/>
                    </a:cubicBezTo>
                    <a:cubicBezTo>
                      <a:pt x="131" y="105"/>
                      <a:pt x="131" y="105"/>
                      <a:pt x="131" y="105"/>
                    </a:cubicBezTo>
                    <a:cubicBezTo>
                      <a:pt x="131" y="105"/>
                      <a:pt x="131" y="105"/>
                      <a:pt x="131" y="105"/>
                    </a:cubicBezTo>
                    <a:close/>
                    <a:moveTo>
                      <a:pt x="141" y="111"/>
                    </a:moveTo>
                    <a:cubicBezTo>
                      <a:pt x="141" y="110"/>
                      <a:pt x="141" y="110"/>
                      <a:pt x="141" y="110"/>
                    </a:cubicBezTo>
                    <a:cubicBezTo>
                      <a:pt x="141" y="110"/>
                      <a:pt x="141" y="110"/>
                      <a:pt x="141" y="110"/>
                    </a:cubicBezTo>
                    <a:cubicBezTo>
                      <a:pt x="141" y="110"/>
                      <a:pt x="141" y="110"/>
                      <a:pt x="141" y="110"/>
                    </a:cubicBezTo>
                    <a:cubicBezTo>
                      <a:pt x="141" y="110"/>
                      <a:pt x="141" y="110"/>
                      <a:pt x="141" y="110"/>
                    </a:cubicBezTo>
                    <a:cubicBezTo>
                      <a:pt x="141" y="109"/>
                      <a:pt x="141" y="109"/>
                      <a:pt x="141" y="109"/>
                    </a:cubicBezTo>
                    <a:cubicBezTo>
                      <a:pt x="141" y="110"/>
                      <a:pt x="141" y="110"/>
                      <a:pt x="141" y="110"/>
                    </a:cubicBezTo>
                    <a:cubicBezTo>
                      <a:pt x="141" y="110"/>
                      <a:pt x="141" y="110"/>
                      <a:pt x="141" y="110"/>
                    </a:cubicBezTo>
                    <a:cubicBezTo>
                      <a:pt x="142" y="110"/>
                      <a:pt x="142" y="110"/>
                      <a:pt x="142" y="110"/>
                    </a:cubicBezTo>
                    <a:cubicBezTo>
                      <a:pt x="142" y="110"/>
                      <a:pt x="142" y="110"/>
                      <a:pt x="142" y="110"/>
                    </a:cubicBezTo>
                    <a:cubicBezTo>
                      <a:pt x="141" y="111"/>
                      <a:pt x="141" y="111"/>
                      <a:pt x="141" y="111"/>
                    </a:cubicBezTo>
                    <a:close/>
                    <a:moveTo>
                      <a:pt x="141" y="112"/>
                    </a:moveTo>
                    <a:cubicBezTo>
                      <a:pt x="141" y="112"/>
                      <a:pt x="141" y="112"/>
                      <a:pt x="141" y="112"/>
                    </a:cubicBezTo>
                    <a:cubicBezTo>
                      <a:pt x="141" y="111"/>
                      <a:pt x="141" y="111"/>
                      <a:pt x="141" y="111"/>
                    </a:cubicBezTo>
                    <a:cubicBezTo>
                      <a:pt x="141" y="111"/>
                      <a:pt x="141" y="111"/>
                      <a:pt x="141" y="111"/>
                    </a:cubicBezTo>
                    <a:cubicBezTo>
                      <a:pt x="140" y="111"/>
                      <a:pt x="140" y="111"/>
                      <a:pt x="140" y="111"/>
                    </a:cubicBezTo>
                    <a:cubicBezTo>
                      <a:pt x="140" y="111"/>
                      <a:pt x="140" y="111"/>
                      <a:pt x="140" y="111"/>
                    </a:cubicBezTo>
                    <a:cubicBezTo>
                      <a:pt x="140" y="111"/>
                      <a:pt x="140" y="111"/>
                      <a:pt x="140" y="111"/>
                    </a:cubicBezTo>
                    <a:cubicBezTo>
                      <a:pt x="140" y="111"/>
                      <a:pt x="140" y="111"/>
                      <a:pt x="140" y="111"/>
                    </a:cubicBezTo>
                    <a:cubicBezTo>
                      <a:pt x="141" y="111"/>
                      <a:pt x="141" y="111"/>
                      <a:pt x="141" y="111"/>
                    </a:cubicBezTo>
                    <a:cubicBezTo>
                      <a:pt x="141" y="111"/>
                      <a:pt x="141" y="111"/>
                      <a:pt x="141" y="111"/>
                    </a:cubicBezTo>
                    <a:cubicBezTo>
                      <a:pt x="142" y="111"/>
                      <a:pt x="142" y="111"/>
                      <a:pt x="142" y="111"/>
                    </a:cubicBezTo>
                    <a:cubicBezTo>
                      <a:pt x="142" y="111"/>
                      <a:pt x="142" y="111"/>
                      <a:pt x="142" y="111"/>
                    </a:cubicBezTo>
                    <a:cubicBezTo>
                      <a:pt x="141" y="111"/>
                      <a:pt x="141" y="111"/>
                      <a:pt x="141" y="111"/>
                    </a:cubicBezTo>
                    <a:cubicBezTo>
                      <a:pt x="141" y="111"/>
                      <a:pt x="141" y="111"/>
                      <a:pt x="141" y="111"/>
                    </a:cubicBezTo>
                    <a:cubicBezTo>
                      <a:pt x="141" y="112"/>
                      <a:pt x="141" y="112"/>
                      <a:pt x="141" y="112"/>
                    </a:cubicBezTo>
                    <a:cubicBezTo>
                      <a:pt x="141" y="112"/>
                      <a:pt x="141" y="112"/>
                      <a:pt x="141" y="112"/>
                    </a:cubicBezTo>
                    <a:cubicBezTo>
                      <a:pt x="141" y="112"/>
                      <a:pt x="141" y="112"/>
                      <a:pt x="141" y="112"/>
                    </a:cubicBezTo>
                    <a:close/>
                    <a:moveTo>
                      <a:pt x="131" y="118"/>
                    </a:moveTo>
                    <a:cubicBezTo>
                      <a:pt x="131" y="118"/>
                      <a:pt x="131" y="118"/>
                      <a:pt x="131" y="118"/>
                    </a:cubicBezTo>
                    <a:cubicBezTo>
                      <a:pt x="131" y="118"/>
                      <a:pt x="131" y="118"/>
                      <a:pt x="131" y="118"/>
                    </a:cubicBezTo>
                    <a:cubicBezTo>
                      <a:pt x="131" y="118"/>
                      <a:pt x="131" y="118"/>
                      <a:pt x="131" y="118"/>
                    </a:cubicBezTo>
                    <a:close/>
                    <a:moveTo>
                      <a:pt x="131" y="118"/>
                    </a:moveTo>
                    <a:cubicBezTo>
                      <a:pt x="131" y="118"/>
                      <a:pt x="131" y="118"/>
                      <a:pt x="131" y="118"/>
                    </a:cubicBezTo>
                    <a:cubicBezTo>
                      <a:pt x="131" y="118"/>
                      <a:pt x="131" y="118"/>
                      <a:pt x="131" y="118"/>
                    </a:cubicBezTo>
                    <a:cubicBezTo>
                      <a:pt x="131" y="118"/>
                      <a:pt x="131" y="118"/>
                      <a:pt x="131" y="118"/>
                    </a:cubicBezTo>
                    <a:close/>
                    <a:moveTo>
                      <a:pt x="131" y="118"/>
                    </a:moveTo>
                    <a:cubicBezTo>
                      <a:pt x="131" y="118"/>
                      <a:pt x="131" y="118"/>
                      <a:pt x="131" y="118"/>
                    </a:cubicBezTo>
                    <a:cubicBezTo>
                      <a:pt x="131" y="119"/>
                      <a:pt x="131" y="119"/>
                      <a:pt x="131" y="119"/>
                    </a:cubicBezTo>
                    <a:cubicBezTo>
                      <a:pt x="131" y="119"/>
                      <a:pt x="131" y="119"/>
                      <a:pt x="131" y="119"/>
                    </a:cubicBezTo>
                    <a:cubicBezTo>
                      <a:pt x="131" y="119"/>
                      <a:pt x="131" y="119"/>
                      <a:pt x="131" y="119"/>
                    </a:cubicBezTo>
                    <a:cubicBezTo>
                      <a:pt x="131" y="118"/>
                      <a:pt x="131" y="118"/>
                      <a:pt x="131" y="118"/>
                    </a:cubicBezTo>
                    <a:cubicBezTo>
                      <a:pt x="131" y="118"/>
                      <a:pt x="131" y="118"/>
                      <a:pt x="131" y="118"/>
                    </a:cubicBezTo>
                    <a:close/>
                    <a:moveTo>
                      <a:pt x="134" y="115"/>
                    </a:moveTo>
                    <a:cubicBezTo>
                      <a:pt x="134" y="115"/>
                      <a:pt x="134" y="115"/>
                      <a:pt x="134" y="115"/>
                    </a:cubicBezTo>
                    <a:cubicBezTo>
                      <a:pt x="134" y="114"/>
                      <a:pt x="134" y="114"/>
                      <a:pt x="134" y="114"/>
                    </a:cubicBezTo>
                    <a:cubicBezTo>
                      <a:pt x="134" y="114"/>
                      <a:pt x="134" y="114"/>
                      <a:pt x="134" y="114"/>
                    </a:cubicBezTo>
                    <a:cubicBezTo>
                      <a:pt x="134" y="114"/>
                      <a:pt x="134" y="114"/>
                      <a:pt x="134" y="114"/>
                    </a:cubicBezTo>
                    <a:cubicBezTo>
                      <a:pt x="135" y="114"/>
                      <a:pt x="135" y="114"/>
                      <a:pt x="135" y="114"/>
                    </a:cubicBezTo>
                    <a:cubicBezTo>
                      <a:pt x="135" y="114"/>
                      <a:pt x="135" y="114"/>
                      <a:pt x="135" y="114"/>
                    </a:cubicBezTo>
                    <a:cubicBezTo>
                      <a:pt x="135" y="114"/>
                      <a:pt x="135" y="114"/>
                      <a:pt x="135" y="114"/>
                    </a:cubicBezTo>
                    <a:cubicBezTo>
                      <a:pt x="135" y="114"/>
                      <a:pt x="135" y="114"/>
                      <a:pt x="135" y="114"/>
                    </a:cubicBezTo>
                    <a:cubicBezTo>
                      <a:pt x="135" y="114"/>
                      <a:pt x="135" y="114"/>
                      <a:pt x="135" y="114"/>
                    </a:cubicBezTo>
                    <a:cubicBezTo>
                      <a:pt x="135" y="114"/>
                      <a:pt x="135" y="114"/>
                      <a:pt x="135" y="114"/>
                    </a:cubicBezTo>
                    <a:cubicBezTo>
                      <a:pt x="135" y="114"/>
                      <a:pt x="135" y="114"/>
                      <a:pt x="135" y="114"/>
                    </a:cubicBezTo>
                    <a:cubicBezTo>
                      <a:pt x="135" y="115"/>
                      <a:pt x="135" y="115"/>
                      <a:pt x="135" y="115"/>
                    </a:cubicBezTo>
                    <a:cubicBezTo>
                      <a:pt x="134" y="115"/>
                      <a:pt x="134" y="115"/>
                      <a:pt x="134" y="115"/>
                    </a:cubicBezTo>
                    <a:cubicBezTo>
                      <a:pt x="134" y="115"/>
                      <a:pt x="134" y="115"/>
                      <a:pt x="134" y="115"/>
                    </a:cubicBezTo>
                    <a:cubicBezTo>
                      <a:pt x="134" y="115"/>
                      <a:pt x="134" y="115"/>
                      <a:pt x="134" y="115"/>
                    </a:cubicBezTo>
                    <a:close/>
                    <a:moveTo>
                      <a:pt x="125" y="105"/>
                    </a:moveTo>
                    <a:cubicBezTo>
                      <a:pt x="125" y="105"/>
                      <a:pt x="125" y="105"/>
                      <a:pt x="125" y="105"/>
                    </a:cubicBezTo>
                    <a:cubicBezTo>
                      <a:pt x="125" y="105"/>
                      <a:pt x="125" y="105"/>
                      <a:pt x="125" y="105"/>
                    </a:cubicBezTo>
                    <a:cubicBezTo>
                      <a:pt x="126" y="105"/>
                      <a:pt x="126" y="105"/>
                      <a:pt x="126" y="105"/>
                    </a:cubicBezTo>
                    <a:cubicBezTo>
                      <a:pt x="126" y="105"/>
                      <a:pt x="126" y="105"/>
                      <a:pt x="126" y="105"/>
                    </a:cubicBezTo>
                    <a:cubicBezTo>
                      <a:pt x="126" y="105"/>
                      <a:pt x="126" y="105"/>
                      <a:pt x="126" y="105"/>
                    </a:cubicBezTo>
                    <a:cubicBezTo>
                      <a:pt x="126" y="105"/>
                      <a:pt x="126" y="105"/>
                      <a:pt x="126" y="105"/>
                    </a:cubicBezTo>
                    <a:cubicBezTo>
                      <a:pt x="125" y="105"/>
                      <a:pt x="125" y="105"/>
                      <a:pt x="125" y="105"/>
                    </a:cubicBezTo>
                    <a:cubicBezTo>
                      <a:pt x="125" y="105"/>
                      <a:pt x="125" y="105"/>
                      <a:pt x="125" y="105"/>
                    </a:cubicBezTo>
                    <a:cubicBezTo>
                      <a:pt x="125" y="105"/>
                      <a:pt x="125" y="105"/>
                      <a:pt x="125" y="105"/>
                    </a:cubicBezTo>
                    <a:close/>
                    <a:moveTo>
                      <a:pt x="122" y="102"/>
                    </a:moveTo>
                    <a:cubicBezTo>
                      <a:pt x="122" y="102"/>
                      <a:pt x="122" y="102"/>
                      <a:pt x="122" y="102"/>
                    </a:cubicBezTo>
                    <a:cubicBezTo>
                      <a:pt x="122" y="102"/>
                      <a:pt x="122" y="102"/>
                      <a:pt x="122" y="102"/>
                    </a:cubicBezTo>
                    <a:cubicBezTo>
                      <a:pt x="122" y="102"/>
                      <a:pt x="122" y="102"/>
                      <a:pt x="122" y="102"/>
                    </a:cubicBezTo>
                    <a:cubicBezTo>
                      <a:pt x="122" y="102"/>
                      <a:pt x="122" y="102"/>
                      <a:pt x="122" y="102"/>
                    </a:cubicBezTo>
                    <a:cubicBezTo>
                      <a:pt x="122" y="102"/>
                      <a:pt x="122" y="102"/>
                      <a:pt x="122" y="102"/>
                    </a:cubicBezTo>
                    <a:cubicBezTo>
                      <a:pt x="122" y="102"/>
                      <a:pt x="122" y="102"/>
                      <a:pt x="122" y="102"/>
                    </a:cubicBezTo>
                    <a:cubicBezTo>
                      <a:pt x="123" y="102"/>
                      <a:pt x="123" y="102"/>
                      <a:pt x="123" y="102"/>
                    </a:cubicBezTo>
                    <a:cubicBezTo>
                      <a:pt x="122" y="101"/>
                      <a:pt x="122" y="101"/>
                      <a:pt x="122" y="101"/>
                    </a:cubicBezTo>
                    <a:cubicBezTo>
                      <a:pt x="122" y="101"/>
                      <a:pt x="122" y="101"/>
                      <a:pt x="122" y="101"/>
                    </a:cubicBezTo>
                    <a:cubicBezTo>
                      <a:pt x="122" y="101"/>
                      <a:pt x="122" y="101"/>
                      <a:pt x="122" y="101"/>
                    </a:cubicBezTo>
                    <a:cubicBezTo>
                      <a:pt x="122" y="101"/>
                      <a:pt x="122" y="101"/>
                      <a:pt x="122" y="101"/>
                    </a:cubicBezTo>
                    <a:cubicBezTo>
                      <a:pt x="122" y="101"/>
                      <a:pt x="122" y="101"/>
                      <a:pt x="122" y="101"/>
                    </a:cubicBezTo>
                    <a:cubicBezTo>
                      <a:pt x="122" y="101"/>
                      <a:pt x="122" y="101"/>
                      <a:pt x="122" y="101"/>
                    </a:cubicBezTo>
                    <a:cubicBezTo>
                      <a:pt x="122" y="101"/>
                      <a:pt x="122" y="101"/>
                      <a:pt x="122" y="101"/>
                    </a:cubicBezTo>
                    <a:cubicBezTo>
                      <a:pt x="121" y="101"/>
                      <a:pt x="121" y="101"/>
                      <a:pt x="121" y="101"/>
                    </a:cubicBezTo>
                    <a:cubicBezTo>
                      <a:pt x="121" y="101"/>
                      <a:pt x="121" y="101"/>
                      <a:pt x="121" y="101"/>
                    </a:cubicBezTo>
                    <a:cubicBezTo>
                      <a:pt x="121" y="101"/>
                      <a:pt x="121" y="101"/>
                      <a:pt x="121" y="101"/>
                    </a:cubicBezTo>
                    <a:cubicBezTo>
                      <a:pt x="121" y="101"/>
                      <a:pt x="121" y="101"/>
                      <a:pt x="121" y="101"/>
                    </a:cubicBezTo>
                    <a:cubicBezTo>
                      <a:pt x="121" y="101"/>
                      <a:pt x="121" y="101"/>
                      <a:pt x="121" y="101"/>
                    </a:cubicBezTo>
                    <a:cubicBezTo>
                      <a:pt x="121" y="101"/>
                      <a:pt x="121" y="101"/>
                      <a:pt x="121" y="101"/>
                    </a:cubicBezTo>
                    <a:cubicBezTo>
                      <a:pt x="121" y="101"/>
                      <a:pt x="121" y="101"/>
                      <a:pt x="121" y="101"/>
                    </a:cubicBezTo>
                    <a:cubicBezTo>
                      <a:pt x="121" y="101"/>
                      <a:pt x="121" y="101"/>
                      <a:pt x="121" y="101"/>
                    </a:cubicBezTo>
                    <a:cubicBezTo>
                      <a:pt x="122" y="102"/>
                      <a:pt x="122" y="102"/>
                      <a:pt x="122" y="102"/>
                    </a:cubicBezTo>
                    <a:cubicBezTo>
                      <a:pt x="122" y="102"/>
                      <a:pt x="122" y="102"/>
                      <a:pt x="122" y="102"/>
                    </a:cubicBezTo>
                    <a:close/>
                    <a:moveTo>
                      <a:pt x="119" y="103"/>
                    </a:moveTo>
                    <a:cubicBezTo>
                      <a:pt x="120" y="103"/>
                      <a:pt x="120" y="103"/>
                      <a:pt x="120" y="103"/>
                    </a:cubicBezTo>
                    <a:cubicBezTo>
                      <a:pt x="120" y="103"/>
                      <a:pt x="120" y="103"/>
                      <a:pt x="120" y="103"/>
                    </a:cubicBezTo>
                    <a:cubicBezTo>
                      <a:pt x="120" y="103"/>
                      <a:pt x="120" y="103"/>
                      <a:pt x="120" y="103"/>
                    </a:cubicBezTo>
                    <a:cubicBezTo>
                      <a:pt x="120" y="102"/>
                      <a:pt x="120" y="102"/>
                      <a:pt x="120" y="102"/>
                    </a:cubicBezTo>
                    <a:cubicBezTo>
                      <a:pt x="120" y="102"/>
                      <a:pt x="120" y="102"/>
                      <a:pt x="120" y="102"/>
                    </a:cubicBezTo>
                    <a:cubicBezTo>
                      <a:pt x="120" y="102"/>
                      <a:pt x="120" y="102"/>
                      <a:pt x="120" y="102"/>
                    </a:cubicBezTo>
                    <a:cubicBezTo>
                      <a:pt x="120" y="102"/>
                      <a:pt x="120" y="102"/>
                      <a:pt x="120" y="102"/>
                    </a:cubicBezTo>
                    <a:cubicBezTo>
                      <a:pt x="120" y="101"/>
                      <a:pt x="120" y="101"/>
                      <a:pt x="120" y="101"/>
                    </a:cubicBezTo>
                    <a:cubicBezTo>
                      <a:pt x="120" y="101"/>
                      <a:pt x="120" y="101"/>
                      <a:pt x="120" y="101"/>
                    </a:cubicBezTo>
                    <a:cubicBezTo>
                      <a:pt x="120" y="101"/>
                      <a:pt x="120" y="101"/>
                      <a:pt x="120" y="101"/>
                    </a:cubicBezTo>
                    <a:cubicBezTo>
                      <a:pt x="119" y="101"/>
                      <a:pt x="119" y="101"/>
                      <a:pt x="119" y="101"/>
                    </a:cubicBezTo>
                    <a:cubicBezTo>
                      <a:pt x="119" y="101"/>
                      <a:pt x="119" y="101"/>
                      <a:pt x="119" y="101"/>
                    </a:cubicBezTo>
                    <a:cubicBezTo>
                      <a:pt x="119" y="101"/>
                      <a:pt x="119" y="101"/>
                      <a:pt x="119" y="101"/>
                    </a:cubicBezTo>
                    <a:cubicBezTo>
                      <a:pt x="119" y="101"/>
                      <a:pt x="119" y="101"/>
                      <a:pt x="119" y="101"/>
                    </a:cubicBezTo>
                    <a:cubicBezTo>
                      <a:pt x="119" y="101"/>
                      <a:pt x="119" y="101"/>
                      <a:pt x="119" y="101"/>
                    </a:cubicBezTo>
                    <a:cubicBezTo>
                      <a:pt x="119" y="102"/>
                      <a:pt x="119" y="102"/>
                      <a:pt x="119" y="102"/>
                    </a:cubicBezTo>
                    <a:cubicBezTo>
                      <a:pt x="119" y="102"/>
                      <a:pt x="119" y="102"/>
                      <a:pt x="119" y="102"/>
                    </a:cubicBezTo>
                    <a:cubicBezTo>
                      <a:pt x="119" y="102"/>
                      <a:pt x="119" y="102"/>
                      <a:pt x="119" y="102"/>
                    </a:cubicBezTo>
                    <a:cubicBezTo>
                      <a:pt x="119" y="102"/>
                      <a:pt x="119" y="102"/>
                      <a:pt x="119" y="102"/>
                    </a:cubicBezTo>
                    <a:cubicBezTo>
                      <a:pt x="119" y="103"/>
                      <a:pt x="119" y="103"/>
                      <a:pt x="119" y="103"/>
                    </a:cubicBezTo>
                    <a:cubicBezTo>
                      <a:pt x="119" y="103"/>
                      <a:pt x="119" y="103"/>
                      <a:pt x="119" y="103"/>
                    </a:cubicBezTo>
                    <a:close/>
                    <a:moveTo>
                      <a:pt x="119" y="105"/>
                    </a:moveTo>
                    <a:cubicBezTo>
                      <a:pt x="119" y="105"/>
                      <a:pt x="119" y="105"/>
                      <a:pt x="119" y="105"/>
                    </a:cubicBezTo>
                    <a:cubicBezTo>
                      <a:pt x="119" y="104"/>
                      <a:pt x="119" y="104"/>
                      <a:pt x="119" y="104"/>
                    </a:cubicBezTo>
                    <a:cubicBezTo>
                      <a:pt x="119" y="104"/>
                      <a:pt x="119" y="104"/>
                      <a:pt x="119" y="104"/>
                    </a:cubicBezTo>
                    <a:cubicBezTo>
                      <a:pt x="119" y="105"/>
                      <a:pt x="119" y="105"/>
                      <a:pt x="119" y="105"/>
                    </a:cubicBezTo>
                    <a:cubicBezTo>
                      <a:pt x="119" y="105"/>
                      <a:pt x="119" y="105"/>
                      <a:pt x="119" y="105"/>
                    </a:cubicBezTo>
                    <a:close/>
                    <a:moveTo>
                      <a:pt x="114" y="108"/>
                    </a:moveTo>
                    <a:cubicBezTo>
                      <a:pt x="115" y="108"/>
                      <a:pt x="115" y="108"/>
                      <a:pt x="115" y="108"/>
                    </a:cubicBezTo>
                    <a:cubicBezTo>
                      <a:pt x="115" y="108"/>
                      <a:pt x="115" y="108"/>
                      <a:pt x="115" y="108"/>
                    </a:cubicBezTo>
                    <a:cubicBezTo>
                      <a:pt x="115" y="108"/>
                      <a:pt x="115" y="108"/>
                      <a:pt x="115" y="108"/>
                    </a:cubicBezTo>
                    <a:cubicBezTo>
                      <a:pt x="115" y="107"/>
                      <a:pt x="115" y="107"/>
                      <a:pt x="115" y="107"/>
                    </a:cubicBezTo>
                    <a:cubicBezTo>
                      <a:pt x="115" y="107"/>
                      <a:pt x="115" y="107"/>
                      <a:pt x="115" y="107"/>
                    </a:cubicBezTo>
                    <a:cubicBezTo>
                      <a:pt x="115" y="107"/>
                      <a:pt x="115" y="107"/>
                      <a:pt x="115" y="107"/>
                    </a:cubicBezTo>
                    <a:cubicBezTo>
                      <a:pt x="115" y="107"/>
                      <a:pt x="115" y="107"/>
                      <a:pt x="115" y="107"/>
                    </a:cubicBezTo>
                    <a:cubicBezTo>
                      <a:pt x="115" y="107"/>
                      <a:pt x="115" y="107"/>
                      <a:pt x="115" y="107"/>
                    </a:cubicBezTo>
                    <a:cubicBezTo>
                      <a:pt x="116" y="106"/>
                      <a:pt x="116" y="106"/>
                      <a:pt x="116" y="106"/>
                    </a:cubicBezTo>
                    <a:cubicBezTo>
                      <a:pt x="116" y="106"/>
                      <a:pt x="116" y="106"/>
                      <a:pt x="116" y="106"/>
                    </a:cubicBezTo>
                    <a:cubicBezTo>
                      <a:pt x="116" y="106"/>
                      <a:pt x="116" y="106"/>
                      <a:pt x="116" y="106"/>
                    </a:cubicBezTo>
                    <a:cubicBezTo>
                      <a:pt x="116" y="106"/>
                      <a:pt x="116" y="106"/>
                      <a:pt x="116" y="106"/>
                    </a:cubicBezTo>
                    <a:cubicBezTo>
                      <a:pt x="116" y="106"/>
                      <a:pt x="116" y="106"/>
                      <a:pt x="116" y="106"/>
                    </a:cubicBezTo>
                    <a:cubicBezTo>
                      <a:pt x="116" y="106"/>
                      <a:pt x="116" y="106"/>
                      <a:pt x="116" y="106"/>
                    </a:cubicBezTo>
                    <a:cubicBezTo>
                      <a:pt x="116" y="105"/>
                      <a:pt x="116" y="105"/>
                      <a:pt x="116" y="105"/>
                    </a:cubicBezTo>
                    <a:cubicBezTo>
                      <a:pt x="116" y="105"/>
                      <a:pt x="116" y="105"/>
                      <a:pt x="116" y="105"/>
                    </a:cubicBezTo>
                    <a:cubicBezTo>
                      <a:pt x="116" y="105"/>
                      <a:pt x="116" y="105"/>
                      <a:pt x="116" y="105"/>
                    </a:cubicBezTo>
                    <a:cubicBezTo>
                      <a:pt x="116" y="105"/>
                      <a:pt x="116" y="105"/>
                      <a:pt x="116" y="105"/>
                    </a:cubicBezTo>
                    <a:cubicBezTo>
                      <a:pt x="116" y="105"/>
                      <a:pt x="116" y="105"/>
                      <a:pt x="116" y="105"/>
                    </a:cubicBezTo>
                    <a:cubicBezTo>
                      <a:pt x="116" y="105"/>
                      <a:pt x="116" y="105"/>
                      <a:pt x="116" y="105"/>
                    </a:cubicBezTo>
                    <a:cubicBezTo>
                      <a:pt x="115" y="105"/>
                      <a:pt x="115" y="105"/>
                      <a:pt x="115" y="105"/>
                    </a:cubicBezTo>
                    <a:cubicBezTo>
                      <a:pt x="115" y="104"/>
                      <a:pt x="115" y="104"/>
                      <a:pt x="115" y="104"/>
                    </a:cubicBezTo>
                    <a:cubicBezTo>
                      <a:pt x="115" y="105"/>
                      <a:pt x="115" y="105"/>
                      <a:pt x="115" y="105"/>
                    </a:cubicBezTo>
                    <a:cubicBezTo>
                      <a:pt x="115" y="105"/>
                      <a:pt x="115" y="105"/>
                      <a:pt x="115" y="105"/>
                    </a:cubicBezTo>
                    <a:cubicBezTo>
                      <a:pt x="114" y="105"/>
                      <a:pt x="114" y="105"/>
                      <a:pt x="114" y="105"/>
                    </a:cubicBezTo>
                    <a:cubicBezTo>
                      <a:pt x="114" y="105"/>
                      <a:pt x="114" y="105"/>
                      <a:pt x="114" y="105"/>
                    </a:cubicBezTo>
                    <a:cubicBezTo>
                      <a:pt x="114" y="106"/>
                      <a:pt x="114" y="106"/>
                      <a:pt x="114" y="106"/>
                    </a:cubicBezTo>
                    <a:cubicBezTo>
                      <a:pt x="114" y="106"/>
                      <a:pt x="114" y="106"/>
                      <a:pt x="114" y="106"/>
                    </a:cubicBezTo>
                    <a:cubicBezTo>
                      <a:pt x="114" y="106"/>
                      <a:pt x="114" y="106"/>
                      <a:pt x="114" y="106"/>
                    </a:cubicBezTo>
                    <a:cubicBezTo>
                      <a:pt x="114" y="106"/>
                      <a:pt x="114" y="106"/>
                      <a:pt x="114" y="106"/>
                    </a:cubicBezTo>
                    <a:cubicBezTo>
                      <a:pt x="114" y="107"/>
                      <a:pt x="114" y="107"/>
                      <a:pt x="114" y="107"/>
                    </a:cubicBezTo>
                    <a:cubicBezTo>
                      <a:pt x="114" y="107"/>
                      <a:pt x="114" y="107"/>
                      <a:pt x="114" y="107"/>
                    </a:cubicBezTo>
                    <a:cubicBezTo>
                      <a:pt x="114" y="107"/>
                      <a:pt x="114" y="107"/>
                      <a:pt x="114" y="107"/>
                    </a:cubicBezTo>
                    <a:cubicBezTo>
                      <a:pt x="114" y="107"/>
                      <a:pt x="114" y="107"/>
                      <a:pt x="114" y="107"/>
                    </a:cubicBezTo>
                    <a:cubicBezTo>
                      <a:pt x="114" y="107"/>
                      <a:pt x="114" y="107"/>
                      <a:pt x="114" y="107"/>
                    </a:cubicBezTo>
                    <a:cubicBezTo>
                      <a:pt x="114" y="108"/>
                      <a:pt x="114" y="108"/>
                      <a:pt x="114" y="108"/>
                    </a:cubicBezTo>
                    <a:cubicBezTo>
                      <a:pt x="114" y="108"/>
                      <a:pt x="114" y="108"/>
                      <a:pt x="114" y="108"/>
                    </a:cubicBezTo>
                    <a:close/>
                    <a:moveTo>
                      <a:pt x="110" y="125"/>
                    </a:moveTo>
                    <a:cubicBezTo>
                      <a:pt x="110" y="126"/>
                      <a:pt x="110" y="126"/>
                      <a:pt x="110" y="126"/>
                    </a:cubicBezTo>
                    <a:cubicBezTo>
                      <a:pt x="110" y="125"/>
                      <a:pt x="110" y="125"/>
                      <a:pt x="110" y="125"/>
                    </a:cubicBezTo>
                    <a:cubicBezTo>
                      <a:pt x="110" y="125"/>
                      <a:pt x="110" y="125"/>
                      <a:pt x="110" y="125"/>
                    </a:cubicBezTo>
                    <a:cubicBezTo>
                      <a:pt x="110" y="125"/>
                      <a:pt x="110" y="125"/>
                      <a:pt x="110" y="125"/>
                    </a:cubicBezTo>
                    <a:close/>
                    <a:moveTo>
                      <a:pt x="111" y="127"/>
                    </a:moveTo>
                    <a:cubicBezTo>
                      <a:pt x="111" y="127"/>
                      <a:pt x="111" y="127"/>
                      <a:pt x="111" y="127"/>
                    </a:cubicBezTo>
                    <a:cubicBezTo>
                      <a:pt x="111" y="126"/>
                      <a:pt x="111" y="126"/>
                      <a:pt x="111" y="126"/>
                    </a:cubicBezTo>
                    <a:cubicBezTo>
                      <a:pt x="111" y="126"/>
                      <a:pt x="111" y="126"/>
                      <a:pt x="111" y="126"/>
                    </a:cubicBezTo>
                    <a:cubicBezTo>
                      <a:pt x="111" y="127"/>
                      <a:pt x="111" y="127"/>
                      <a:pt x="111" y="127"/>
                    </a:cubicBezTo>
                    <a:cubicBezTo>
                      <a:pt x="111" y="127"/>
                      <a:pt x="111" y="127"/>
                      <a:pt x="111" y="127"/>
                    </a:cubicBezTo>
                    <a:cubicBezTo>
                      <a:pt x="111" y="127"/>
                      <a:pt x="111" y="127"/>
                      <a:pt x="111" y="127"/>
                    </a:cubicBezTo>
                    <a:close/>
                    <a:moveTo>
                      <a:pt x="108" y="127"/>
                    </a:moveTo>
                    <a:cubicBezTo>
                      <a:pt x="108" y="126"/>
                      <a:pt x="108" y="126"/>
                      <a:pt x="108" y="126"/>
                    </a:cubicBezTo>
                    <a:cubicBezTo>
                      <a:pt x="109" y="126"/>
                      <a:pt x="109" y="126"/>
                      <a:pt x="109" y="126"/>
                    </a:cubicBezTo>
                    <a:cubicBezTo>
                      <a:pt x="109" y="126"/>
                      <a:pt x="109" y="126"/>
                      <a:pt x="109" y="126"/>
                    </a:cubicBezTo>
                    <a:cubicBezTo>
                      <a:pt x="109" y="126"/>
                      <a:pt x="109" y="126"/>
                      <a:pt x="109" y="126"/>
                    </a:cubicBezTo>
                    <a:cubicBezTo>
                      <a:pt x="109" y="126"/>
                      <a:pt x="109" y="126"/>
                      <a:pt x="109" y="126"/>
                    </a:cubicBezTo>
                    <a:cubicBezTo>
                      <a:pt x="109" y="126"/>
                      <a:pt x="109" y="126"/>
                      <a:pt x="109" y="126"/>
                    </a:cubicBezTo>
                    <a:cubicBezTo>
                      <a:pt x="109" y="126"/>
                      <a:pt x="109" y="126"/>
                      <a:pt x="109" y="126"/>
                    </a:cubicBezTo>
                    <a:cubicBezTo>
                      <a:pt x="109" y="127"/>
                      <a:pt x="109" y="127"/>
                      <a:pt x="109" y="127"/>
                    </a:cubicBezTo>
                    <a:cubicBezTo>
                      <a:pt x="108" y="127"/>
                      <a:pt x="108" y="127"/>
                      <a:pt x="108" y="127"/>
                    </a:cubicBezTo>
                    <a:cubicBezTo>
                      <a:pt x="108" y="127"/>
                      <a:pt x="108" y="127"/>
                      <a:pt x="108" y="127"/>
                    </a:cubicBezTo>
                    <a:close/>
                    <a:moveTo>
                      <a:pt x="110" y="127"/>
                    </a:moveTo>
                    <a:cubicBezTo>
                      <a:pt x="110" y="127"/>
                      <a:pt x="110" y="127"/>
                      <a:pt x="110" y="127"/>
                    </a:cubicBezTo>
                    <a:cubicBezTo>
                      <a:pt x="110" y="126"/>
                      <a:pt x="110" y="126"/>
                      <a:pt x="110" y="126"/>
                    </a:cubicBezTo>
                    <a:cubicBezTo>
                      <a:pt x="110" y="126"/>
                      <a:pt x="110" y="126"/>
                      <a:pt x="110" y="126"/>
                    </a:cubicBezTo>
                    <a:cubicBezTo>
                      <a:pt x="110" y="127"/>
                      <a:pt x="110" y="127"/>
                      <a:pt x="110" y="127"/>
                    </a:cubicBezTo>
                    <a:cubicBezTo>
                      <a:pt x="110" y="127"/>
                      <a:pt x="110" y="127"/>
                      <a:pt x="110" y="127"/>
                    </a:cubicBezTo>
                    <a:cubicBezTo>
                      <a:pt x="110" y="128"/>
                      <a:pt x="110" y="128"/>
                      <a:pt x="110" y="128"/>
                    </a:cubicBezTo>
                    <a:cubicBezTo>
                      <a:pt x="110" y="127"/>
                      <a:pt x="110" y="127"/>
                      <a:pt x="110" y="127"/>
                    </a:cubicBezTo>
                    <a:cubicBezTo>
                      <a:pt x="111" y="127"/>
                      <a:pt x="111" y="127"/>
                      <a:pt x="111" y="127"/>
                    </a:cubicBezTo>
                    <a:cubicBezTo>
                      <a:pt x="111" y="127"/>
                      <a:pt x="111" y="127"/>
                      <a:pt x="111" y="127"/>
                    </a:cubicBezTo>
                    <a:cubicBezTo>
                      <a:pt x="111" y="126"/>
                      <a:pt x="111" y="126"/>
                      <a:pt x="111" y="126"/>
                    </a:cubicBezTo>
                    <a:cubicBezTo>
                      <a:pt x="111" y="126"/>
                      <a:pt x="111" y="126"/>
                      <a:pt x="111" y="126"/>
                    </a:cubicBezTo>
                    <a:cubicBezTo>
                      <a:pt x="110" y="126"/>
                      <a:pt x="110" y="126"/>
                      <a:pt x="110" y="126"/>
                    </a:cubicBezTo>
                    <a:cubicBezTo>
                      <a:pt x="110" y="126"/>
                      <a:pt x="110" y="126"/>
                      <a:pt x="110" y="126"/>
                    </a:cubicBezTo>
                    <a:cubicBezTo>
                      <a:pt x="110" y="126"/>
                      <a:pt x="110" y="126"/>
                      <a:pt x="110" y="126"/>
                    </a:cubicBezTo>
                    <a:cubicBezTo>
                      <a:pt x="110" y="126"/>
                      <a:pt x="110" y="126"/>
                      <a:pt x="110" y="126"/>
                    </a:cubicBezTo>
                    <a:cubicBezTo>
                      <a:pt x="110" y="126"/>
                      <a:pt x="110" y="126"/>
                      <a:pt x="110" y="126"/>
                    </a:cubicBezTo>
                    <a:cubicBezTo>
                      <a:pt x="110" y="127"/>
                      <a:pt x="110" y="127"/>
                      <a:pt x="110" y="127"/>
                    </a:cubicBezTo>
                    <a:cubicBezTo>
                      <a:pt x="109" y="127"/>
                      <a:pt x="109" y="127"/>
                      <a:pt x="109" y="127"/>
                    </a:cubicBezTo>
                    <a:cubicBezTo>
                      <a:pt x="109" y="127"/>
                      <a:pt x="109" y="127"/>
                      <a:pt x="109" y="127"/>
                    </a:cubicBezTo>
                    <a:cubicBezTo>
                      <a:pt x="110" y="126"/>
                      <a:pt x="110" y="126"/>
                      <a:pt x="110" y="126"/>
                    </a:cubicBezTo>
                    <a:cubicBezTo>
                      <a:pt x="110" y="126"/>
                      <a:pt x="110" y="126"/>
                      <a:pt x="110" y="126"/>
                    </a:cubicBezTo>
                    <a:cubicBezTo>
                      <a:pt x="110" y="126"/>
                      <a:pt x="110" y="126"/>
                      <a:pt x="110" y="126"/>
                    </a:cubicBezTo>
                    <a:cubicBezTo>
                      <a:pt x="109" y="126"/>
                      <a:pt x="109" y="126"/>
                      <a:pt x="109" y="126"/>
                    </a:cubicBezTo>
                    <a:cubicBezTo>
                      <a:pt x="109" y="127"/>
                      <a:pt x="109" y="127"/>
                      <a:pt x="109" y="127"/>
                    </a:cubicBezTo>
                    <a:cubicBezTo>
                      <a:pt x="109" y="127"/>
                      <a:pt x="109" y="127"/>
                      <a:pt x="109" y="127"/>
                    </a:cubicBezTo>
                    <a:cubicBezTo>
                      <a:pt x="109" y="127"/>
                      <a:pt x="109" y="127"/>
                      <a:pt x="109" y="127"/>
                    </a:cubicBezTo>
                    <a:cubicBezTo>
                      <a:pt x="108" y="128"/>
                      <a:pt x="108" y="128"/>
                      <a:pt x="108" y="128"/>
                    </a:cubicBezTo>
                    <a:cubicBezTo>
                      <a:pt x="108" y="128"/>
                      <a:pt x="108" y="128"/>
                      <a:pt x="108" y="128"/>
                    </a:cubicBezTo>
                    <a:cubicBezTo>
                      <a:pt x="109" y="128"/>
                      <a:pt x="109" y="128"/>
                      <a:pt x="109" y="128"/>
                    </a:cubicBezTo>
                    <a:cubicBezTo>
                      <a:pt x="109" y="127"/>
                      <a:pt x="109" y="127"/>
                      <a:pt x="109" y="127"/>
                    </a:cubicBezTo>
                    <a:cubicBezTo>
                      <a:pt x="109" y="127"/>
                      <a:pt x="109" y="127"/>
                      <a:pt x="109" y="127"/>
                    </a:cubicBezTo>
                    <a:cubicBezTo>
                      <a:pt x="109" y="127"/>
                      <a:pt x="109" y="127"/>
                      <a:pt x="109" y="127"/>
                    </a:cubicBezTo>
                    <a:cubicBezTo>
                      <a:pt x="109" y="128"/>
                      <a:pt x="109" y="128"/>
                      <a:pt x="109" y="128"/>
                    </a:cubicBezTo>
                    <a:cubicBezTo>
                      <a:pt x="109" y="128"/>
                      <a:pt x="109" y="128"/>
                      <a:pt x="109" y="128"/>
                    </a:cubicBezTo>
                    <a:cubicBezTo>
                      <a:pt x="109" y="128"/>
                      <a:pt x="109" y="128"/>
                      <a:pt x="109" y="128"/>
                    </a:cubicBezTo>
                    <a:cubicBezTo>
                      <a:pt x="109" y="128"/>
                      <a:pt x="109" y="128"/>
                      <a:pt x="109" y="128"/>
                    </a:cubicBezTo>
                    <a:cubicBezTo>
                      <a:pt x="109" y="128"/>
                      <a:pt x="110" y="127"/>
                      <a:pt x="110" y="127"/>
                    </a:cubicBezTo>
                    <a:close/>
                    <a:moveTo>
                      <a:pt x="109" y="127"/>
                    </a:moveTo>
                    <a:cubicBezTo>
                      <a:pt x="109" y="127"/>
                      <a:pt x="109" y="127"/>
                      <a:pt x="109" y="127"/>
                    </a:cubicBezTo>
                    <a:cubicBezTo>
                      <a:pt x="110" y="127"/>
                      <a:pt x="110" y="127"/>
                      <a:pt x="110" y="127"/>
                    </a:cubicBezTo>
                    <a:cubicBezTo>
                      <a:pt x="110" y="127"/>
                      <a:pt x="110" y="127"/>
                      <a:pt x="110" y="127"/>
                    </a:cubicBezTo>
                    <a:cubicBezTo>
                      <a:pt x="110" y="127"/>
                      <a:pt x="110" y="127"/>
                      <a:pt x="110" y="127"/>
                    </a:cubicBezTo>
                    <a:cubicBezTo>
                      <a:pt x="109" y="127"/>
                      <a:pt x="109" y="127"/>
                      <a:pt x="109" y="127"/>
                    </a:cubicBezTo>
                    <a:close/>
                    <a:moveTo>
                      <a:pt x="138" y="156"/>
                    </a:moveTo>
                    <a:cubicBezTo>
                      <a:pt x="137" y="156"/>
                      <a:pt x="137" y="156"/>
                      <a:pt x="137" y="156"/>
                    </a:cubicBezTo>
                    <a:cubicBezTo>
                      <a:pt x="137" y="156"/>
                      <a:pt x="137" y="156"/>
                      <a:pt x="137" y="156"/>
                    </a:cubicBezTo>
                    <a:cubicBezTo>
                      <a:pt x="137" y="156"/>
                      <a:pt x="137" y="156"/>
                      <a:pt x="137" y="156"/>
                    </a:cubicBezTo>
                    <a:cubicBezTo>
                      <a:pt x="138" y="156"/>
                      <a:pt x="138" y="156"/>
                      <a:pt x="138" y="156"/>
                    </a:cubicBezTo>
                    <a:cubicBezTo>
                      <a:pt x="138" y="155"/>
                      <a:pt x="138" y="155"/>
                      <a:pt x="138" y="155"/>
                    </a:cubicBezTo>
                    <a:cubicBezTo>
                      <a:pt x="138" y="155"/>
                      <a:pt x="138" y="155"/>
                      <a:pt x="138" y="155"/>
                    </a:cubicBezTo>
                    <a:cubicBezTo>
                      <a:pt x="138" y="155"/>
                      <a:pt x="138" y="155"/>
                      <a:pt x="138" y="155"/>
                    </a:cubicBezTo>
                    <a:cubicBezTo>
                      <a:pt x="138" y="155"/>
                      <a:pt x="138" y="155"/>
                      <a:pt x="138" y="155"/>
                    </a:cubicBezTo>
                    <a:cubicBezTo>
                      <a:pt x="137" y="156"/>
                      <a:pt x="137" y="156"/>
                      <a:pt x="137" y="156"/>
                    </a:cubicBezTo>
                    <a:cubicBezTo>
                      <a:pt x="137" y="156"/>
                      <a:pt x="137" y="156"/>
                      <a:pt x="137" y="156"/>
                    </a:cubicBezTo>
                    <a:cubicBezTo>
                      <a:pt x="137" y="156"/>
                      <a:pt x="137" y="156"/>
                      <a:pt x="137" y="156"/>
                    </a:cubicBezTo>
                    <a:cubicBezTo>
                      <a:pt x="138" y="156"/>
                      <a:pt x="138" y="156"/>
                      <a:pt x="138" y="156"/>
                    </a:cubicBezTo>
                    <a:cubicBezTo>
                      <a:pt x="138" y="156"/>
                      <a:pt x="138" y="156"/>
                      <a:pt x="138" y="156"/>
                    </a:cubicBezTo>
                    <a:close/>
                    <a:moveTo>
                      <a:pt x="148" y="158"/>
                    </a:moveTo>
                    <a:cubicBezTo>
                      <a:pt x="148" y="158"/>
                      <a:pt x="148" y="158"/>
                      <a:pt x="148" y="158"/>
                    </a:cubicBezTo>
                    <a:cubicBezTo>
                      <a:pt x="148" y="157"/>
                      <a:pt x="148" y="157"/>
                      <a:pt x="148" y="157"/>
                    </a:cubicBezTo>
                    <a:cubicBezTo>
                      <a:pt x="148" y="157"/>
                      <a:pt x="148" y="157"/>
                      <a:pt x="148" y="157"/>
                    </a:cubicBezTo>
                    <a:cubicBezTo>
                      <a:pt x="148" y="157"/>
                      <a:pt x="148" y="157"/>
                      <a:pt x="148" y="157"/>
                    </a:cubicBezTo>
                    <a:cubicBezTo>
                      <a:pt x="148" y="157"/>
                      <a:pt x="148" y="157"/>
                      <a:pt x="148" y="157"/>
                    </a:cubicBezTo>
                    <a:cubicBezTo>
                      <a:pt x="148" y="156"/>
                      <a:pt x="148" y="156"/>
                      <a:pt x="148" y="156"/>
                    </a:cubicBezTo>
                    <a:cubicBezTo>
                      <a:pt x="148" y="157"/>
                      <a:pt x="148" y="157"/>
                      <a:pt x="148" y="157"/>
                    </a:cubicBezTo>
                    <a:cubicBezTo>
                      <a:pt x="148" y="157"/>
                      <a:pt x="148" y="157"/>
                      <a:pt x="148" y="157"/>
                    </a:cubicBezTo>
                    <a:cubicBezTo>
                      <a:pt x="148" y="157"/>
                      <a:pt x="148" y="157"/>
                      <a:pt x="148" y="157"/>
                    </a:cubicBezTo>
                    <a:cubicBezTo>
                      <a:pt x="148" y="157"/>
                      <a:pt x="148" y="157"/>
                      <a:pt x="148" y="157"/>
                    </a:cubicBezTo>
                    <a:cubicBezTo>
                      <a:pt x="148" y="157"/>
                      <a:pt x="148" y="157"/>
                      <a:pt x="148" y="157"/>
                    </a:cubicBezTo>
                    <a:cubicBezTo>
                      <a:pt x="148" y="157"/>
                      <a:pt x="148" y="157"/>
                      <a:pt x="148" y="157"/>
                    </a:cubicBezTo>
                    <a:cubicBezTo>
                      <a:pt x="148" y="158"/>
                      <a:pt x="148" y="158"/>
                      <a:pt x="148" y="158"/>
                    </a:cubicBezTo>
                    <a:cubicBezTo>
                      <a:pt x="148" y="158"/>
                      <a:pt x="148" y="158"/>
                      <a:pt x="148" y="158"/>
                    </a:cubicBezTo>
                    <a:cubicBezTo>
                      <a:pt x="148" y="158"/>
                      <a:pt x="148" y="158"/>
                      <a:pt x="148" y="158"/>
                    </a:cubicBezTo>
                    <a:close/>
                    <a:moveTo>
                      <a:pt x="148" y="158"/>
                    </a:moveTo>
                    <a:cubicBezTo>
                      <a:pt x="148" y="158"/>
                      <a:pt x="148" y="158"/>
                      <a:pt x="148" y="158"/>
                    </a:cubicBezTo>
                    <a:cubicBezTo>
                      <a:pt x="148" y="158"/>
                      <a:pt x="148" y="158"/>
                      <a:pt x="148" y="158"/>
                    </a:cubicBezTo>
                    <a:cubicBezTo>
                      <a:pt x="149" y="158"/>
                      <a:pt x="149" y="158"/>
                      <a:pt x="149" y="158"/>
                    </a:cubicBezTo>
                    <a:cubicBezTo>
                      <a:pt x="148" y="158"/>
                      <a:pt x="148" y="158"/>
                      <a:pt x="148" y="158"/>
                    </a:cubicBezTo>
                    <a:cubicBezTo>
                      <a:pt x="148" y="158"/>
                      <a:pt x="148" y="158"/>
                      <a:pt x="148" y="158"/>
                    </a:cubicBezTo>
                    <a:close/>
                    <a:moveTo>
                      <a:pt x="152" y="143"/>
                    </a:moveTo>
                    <a:cubicBezTo>
                      <a:pt x="153" y="143"/>
                      <a:pt x="153" y="143"/>
                      <a:pt x="153" y="143"/>
                    </a:cubicBezTo>
                    <a:cubicBezTo>
                      <a:pt x="153" y="143"/>
                      <a:pt x="153" y="143"/>
                      <a:pt x="153" y="143"/>
                    </a:cubicBezTo>
                    <a:cubicBezTo>
                      <a:pt x="153" y="143"/>
                      <a:pt x="153" y="143"/>
                      <a:pt x="153" y="143"/>
                    </a:cubicBezTo>
                    <a:cubicBezTo>
                      <a:pt x="153" y="143"/>
                      <a:pt x="153" y="143"/>
                      <a:pt x="153" y="143"/>
                    </a:cubicBezTo>
                    <a:cubicBezTo>
                      <a:pt x="152" y="144"/>
                      <a:pt x="152" y="144"/>
                      <a:pt x="152" y="144"/>
                    </a:cubicBezTo>
                    <a:cubicBezTo>
                      <a:pt x="152" y="144"/>
                      <a:pt x="152" y="143"/>
                      <a:pt x="152" y="143"/>
                    </a:cubicBezTo>
                    <a:close/>
                    <a:moveTo>
                      <a:pt x="151" y="146"/>
                    </a:moveTo>
                    <a:cubicBezTo>
                      <a:pt x="151" y="147"/>
                      <a:pt x="151" y="147"/>
                      <a:pt x="151" y="147"/>
                    </a:cubicBezTo>
                    <a:cubicBezTo>
                      <a:pt x="151" y="147"/>
                      <a:pt x="151" y="147"/>
                      <a:pt x="151" y="147"/>
                    </a:cubicBezTo>
                    <a:cubicBezTo>
                      <a:pt x="151" y="147"/>
                      <a:pt x="151" y="147"/>
                      <a:pt x="151" y="147"/>
                    </a:cubicBezTo>
                    <a:cubicBezTo>
                      <a:pt x="151" y="147"/>
                      <a:pt x="151" y="147"/>
                      <a:pt x="151" y="147"/>
                    </a:cubicBezTo>
                    <a:cubicBezTo>
                      <a:pt x="151" y="146"/>
                      <a:pt x="151" y="146"/>
                      <a:pt x="151" y="146"/>
                    </a:cubicBezTo>
                    <a:cubicBezTo>
                      <a:pt x="151" y="146"/>
                      <a:pt x="151" y="146"/>
                      <a:pt x="151" y="146"/>
                    </a:cubicBezTo>
                    <a:cubicBezTo>
                      <a:pt x="151" y="146"/>
                      <a:pt x="151" y="146"/>
                      <a:pt x="151" y="146"/>
                    </a:cubicBezTo>
                    <a:close/>
                    <a:moveTo>
                      <a:pt x="153" y="150"/>
                    </a:moveTo>
                    <a:cubicBezTo>
                      <a:pt x="153" y="150"/>
                      <a:pt x="153" y="150"/>
                      <a:pt x="153" y="150"/>
                    </a:cubicBezTo>
                    <a:cubicBezTo>
                      <a:pt x="153" y="149"/>
                      <a:pt x="153" y="149"/>
                      <a:pt x="153" y="149"/>
                    </a:cubicBezTo>
                    <a:cubicBezTo>
                      <a:pt x="153" y="149"/>
                      <a:pt x="153" y="149"/>
                      <a:pt x="153" y="149"/>
                    </a:cubicBezTo>
                    <a:cubicBezTo>
                      <a:pt x="153" y="150"/>
                      <a:pt x="153" y="150"/>
                      <a:pt x="153" y="150"/>
                    </a:cubicBezTo>
                    <a:cubicBezTo>
                      <a:pt x="154" y="150"/>
                      <a:pt x="154" y="150"/>
                      <a:pt x="154" y="150"/>
                    </a:cubicBezTo>
                    <a:cubicBezTo>
                      <a:pt x="154" y="150"/>
                      <a:pt x="154" y="150"/>
                      <a:pt x="154" y="150"/>
                    </a:cubicBezTo>
                    <a:cubicBezTo>
                      <a:pt x="154" y="150"/>
                      <a:pt x="154" y="150"/>
                      <a:pt x="154" y="150"/>
                    </a:cubicBezTo>
                    <a:cubicBezTo>
                      <a:pt x="153" y="150"/>
                      <a:pt x="153" y="150"/>
                      <a:pt x="153" y="150"/>
                    </a:cubicBezTo>
                    <a:cubicBezTo>
                      <a:pt x="153" y="150"/>
                      <a:pt x="153" y="150"/>
                      <a:pt x="153" y="150"/>
                    </a:cubicBezTo>
                    <a:close/>
                    <a:moveTo>
                      <a:pt x="152" y="150"/>
                    </a:moveTo>
                    <a:cubicBezTo>
                      <a:pt x="152" y="150"/>
                      <a:pt x="152" y="150"/>
                      <a:pt x="152" y="150"/>
                    </a:cubicBezTo>
                    <a:cubicBezTo>
                      <a:pt x="153" y="150"/>
                      <a:pt x="153" y="150"/>
                      <a:pt x="153" y="150"/>
                    </a:cubicBezTo>
                    <a:cubicBezTo>
                      <a:pt x="153" y="150"/>
                      <a:pt x="153" y="150"/>
                      <a:pt x="153" y="150"/>
                    </a:cubicBezTo>
                    <a:cubicBezTo>
                      <a:pt x="153" y="150"/>
                      <a:pt x="153" y="150"/>
                      <a:pt x="153" y="150"/>
                    </a:cubicBezTo>
                    <a:cubicBezTo>
                      <a:pt x="153" y="150"/>
                      <a:pt x="153" y="150"/>
                      <a:pt x="153" y="150"/>
                    </a:cubicBezTo>
                    <a:cubicBezTo>
                      <a:pt x="153" y="150"/>
                      <a:pt x="153" y="150"/>
                      <a:pt x="153" y="150"/>
                    </a:cubicBezTo>
                    <a:cubicBezTo>
                      <a:pt x="153" y="150"/>
                      <a:pt x="153" y="150"/>
                      <a:pt x="153" y="150"/>
                    </a:cubicBezTo>
                    <a:cubicBezTo>
                      <a:pt x="152" y="150"/>
                      <a:pt x="152" y="150"/>
                      <a:pt x="152" y="150"/>
                    </a:cubicBezTo>
                    <a:cubicBezTo>
                      <a:pt x="152" y="150"/>
                      <a:pt x="152" y="150"/>
                      <a:pt x="152" y="150"/>
                    </a:cubicBezTo>
                    <a:cubicBezTo>
                      <a:pt x="152" y="150"/>
                      <a:pt x="152" y="150"/>
                      <a:pt x="152" y="150"/>
                    </a:cubicBezTo>
                    <a:cubicBezTo>
                      <a:pt x="152" y="150"/>
                      <a:pt x="152" y="150"/>
                      <a:pt x="152" y="150"/>
                    </a:cubicBezTo>
                    <a:close/>
                    <a:moveTo>
                      <a:pt x="149" y="155"/>
                    </a:moveTo>
                    <a:cubicBezTo>
                      <a:pt x="149" y="155"/>
                      <a:pt x="149" y="155"/>
                      <a:pt x="149" y="155"/>
                    </a:cubicBezTo>
                    <a:cubicBezTo>
                      <a:pt x="149" y="155"/>
                      <a:pt x="149" y="155"/>
                      <a:pt x="149" y="155"/>
                    </a:cubicBezTo>
                    <a:cubicBezTo>
                      <a:pt x="149" y="155"/>
                      <a:pt x="149" y="155"/>
                      <a:pt x="149" y="155"/>
                    </a:cubicBezTo>
                    <a:cubicBezTo>
                      <a:pt x="149" y="155"/>
                      <a:pt x="149" y="155"/>
                      <a:pt x="149" y="155"/>
                    </a:cubicBezTo>
                    <a:close/>
                    <a:moveTo>
                      <a:pt x="153" y="154"/>
                    </a:moveTo>
                    <a:cubicBezTo>
                      <a:pt x="153" y="154"/>
                      <a:pt x="153" y="154"/>
                      <a:pt x="153" y="154"/>
                    </a:cubicBezTo>
                    <a:cubicBezTo>
                      <a:pt x="154" y="154"/>
                      <a:pt x="154" y="154"/>
                      <a:pt x="154" y="154"/>
                    </a:cubicBezTo>
                    <a:cubicBezTo>
                      <a:pt x="154" y="154"/>
                      <a:pt x="154" y="154"/>
                      <a:pt x="154" y="154"/>
                    </a:cubicBezTo>
                    <a:cubicBezTo>
                      <a:pt x="154" y="154"/>
                      <a:pt x="154" y="154"/>
                      <a:pt x="154" y="154"/>
                    </a:cubicBezTo>
                    <a:cubicBezTo>
                      <a:pt x="153" y="154"/>
                      <a:pt x="153" y="154"/>
                      <a:pt x="153" y="154"/>
                    </a:cubicBezTo>
                    <a:cubicBezTo>
                      <a:pt x="153" y="154"/>
                      <a:pt x="153" y="154"/>
                      <a:pt x="153" y="154"/>
                    </a:cubicBezTo>
                    <a:close/>
                    <a:moveTo>
                      <a:pt x="149" y="146"/>
                    </a:moveTo>
                    <a:cubicBezTo>
                      <a:pt x="148" y="146"/>
                      <a:pt x="148" y="146"/>
                      <a:pt x="148" y="146"/>
                    </a:cubicBezTo>
                    <a:cubicBezTo>
                      <a:pt x="148" y="147"/>
                      <a:pt x="148" y="147"/>
                      <a:pt x="148" y="147"/>
                    </a:cubicBezTo>
                    <a:cubicBezTo>
                      <a:pt x="148" y="147"/>
                      <a:pt x="148" y="147"/>
                      <a:pt x="148" y="147"/>
                    </a:cubicBezTo>
                    <a:cubicBezTo>
                      <a:pt x="148" y="147"/>
                      <a:pt x="148" y="147"/>
                      <a:pt x="148" y="147"/>
                    </a:cubicBezTo>
                    <a:cubicBezTo>
                      <a:pt x="148" y="147"/>
                      <a:pt x="148" y="147"/>
                      <a:pt x="148" y="147"/>
                    </a:cubicBezTo>
                    <a:cubicBezTo>
                      <a:pt x="148" y="147"/>
                      <a:pt x="148" y="147"/>
                      <a:pt x="148" y="147"/>
                    </a:cubicBezTo>
                    <a:cubicBezTo>
                      <a:pt x="148" y="147"/>
                      <a:pt x="148" y="147"/>
                      <a:pt x="148" y="147"/>
                    </a:cubicBezTo>
                    <a:cubicBezTo>
                      <a:pt x="148" y="147"/>
                      <a:pt x="148" y="147"/>
                      <a:pt x="148" y="147"/>
                    </a:cubicBezTo>
                    <a:cubicBezTo>
                      <a:pt x="148" y="147"/>
                      <a:pt x="148" y="147"/>
                      <a:pt x="148" y="147"/>
                    </a:cubicBezTo>
                    <a:cubicBezTo>
                      <a:pt x="147" y="147"/>
                      <a:pt x="147" y="147"/>
                      <a:pt x="147" y="147"/>
                    </a:cubicBezTo>
                    <a:cubicBezTo>
                      <a:pt x="147" y="148"/>
                      <a:pt x="147" y="148"/>
                      <a:pt x="147" y="148"/>
                    </a:cubicBezTo>
                    <a:cubicBezTo>
                      <a:pt x="147" y="148"/>
                      <a:pt x="147" y="148"/>
                      <a:pt x="147" y="148"/>
                    </a:cubicBezTo>
                    <a:cubicBezTo>
                      <a:pt x="147" y="148"/>
                      <a:pt x="147" y="148"/>
                      <a:pt x="147" y="148"/>
                    </a:cubicBezTo>
                    <a:cubicBezTo>
                      <a:pt x="147" y="148"/>
                      <a:pt x="147" y="148"/>
                      <a:pt x="147" y="148"/>
                    </a:cubicBezTo>
                    <a:cubicBezTo>
                      <a:pt x="147" y="148"/>
                      <a:pt x="147" y="148"/>
                      <a:pt x="147" y="148"/>
                    </a:cubicBezTo>
                    <a:cubicBezTo>
                      <a:pt x="147" y="148"/>
                      <a:pt x="147" y="148"/>
                      <a:pt x="147" y="148"/>
                    </a:cubicBezTo>
                    <a:cubicBezTo>
                      <a:pt x="147" y="149"/>
                      <a:pt x="147" y="149"/>
                      <a:pt x="147" y="149"/>
                    </a:cubicBezTo>
                    <a:cubicBezTo>
                      <a:pt x="147" y="149"/>
                      <a:pt x="147" y="149"/>
                      <a:pt x="147" y="149"/>
                    </a:cubicBezTo>
                    <a:cubicBezTo>
                      <a:pt x="146" y="149"/>
                      <a:pt x="146" y="149"/>
                      <a:pt x="146" y="149"/>
                    </a:cubicBezTo>
                    <a:cubicBezTo>
                      <a:pt x="146" y="150"/>
                      <a:pt x="146" y="150"/>
                      <a:pt x="146" y="150"/>
                    </a:cubicBezTo>
                    <a:cubicBezTo>
                      <a:pt x="146" y="150"/>
                      <a:pt x="146" y="150"/>
                      <a:pt x="146" y="150"/>
                    </a:cubicBezTo>
                    <a:cubicBezTo>
                      <a:pt x="146" y="150"/>
                      <a:pt x="146" y="150"/>
                      <a:pt x="146" y="150"/>
                    </a:cubicBezTo>
                    <a:cubicBezTo>
                      <a:pt x="146" y="150"/>
                      <a:pt x="146" y="150"/>
                      <a:pt x="146" y="150"/>
                    </a:cubicBezTo>
                    <a:cubicBezTo>
                      <a:pt x="146" y="150"/>
                      <a:pt x="146" y="150"/>
                      <a:pt x="146" y="150"/>
                    </a:cubicBezTo>
                    <a:cubicBezTo>
                      <a:pt x="146" y="150"/>
                      <a:pt x="146" y="150"/>
                      <a:pt x="146" y="150"/>
                    </a:cubicBezTo>
                    <a:cubicBezTo>
                      <a:pt x="146" y="150"/>
                      <a:pt x="146" y="150"/>
                      <a:pt x="146" y="150"/>
                    </a:cubicBezTo>
                    <a:cubicBezTo>
                      <a:pt x="145" y="150"/>
                      <a:pt x="145" y="150"/>
                      <a:pt x="145" y="150"/>
                    </a:cubicBezTo>
                    <a:cubicBezTo>
                      <a:pt x="146" y="151"/>
                      <a:pt x="146" y="151"/>
                      <a:pt x="146" y="151"/>
                    </a:cubicBezTo>
                    <a:cubicBezTo>
                      <a:pt x="146" y="151"/>
                      <a:pt x="146" y="151"/>
                      <a:pt x="146" y="151"/>
                    </a:cubicBezTo>
                    <a:cubicBezTo>
                      <a:pt x="146" y="151"/>
                      <a:pt x="146" y="151"/>
                      <a:pt x="146" y="151"/>
                    </a:cubicBezTo>
                    <a:cubicBezTo>
                      <a:pt x="146" y="151"/>
                      <a:pt x="146" y="151"/>
                      <a:pt x="146" y="151"/>
                    </a:cubicBezTo>
                    <a:cubicBezTo>
                      <a:pt x="146" y="151"/>
                      <a:pt x="146" y="151"/>
                      <a:pt x="146" y="151"/>
                    </a:cubicBezTo>
                    <a:cubicBezTo>
                      <a:pt x="145" y="151"/>
                      <a:pt x="145" y="151"/>
                      <a:pt x="145" y="151"/>
                    </a:cubicBezTo>
                    <a:cubicBezTo>
                      <a:pt x="145" y="151"/>
                      <a:pt x="145" y="151"/>
                      <a:pt x="145" y="151"/>
                    </a:cubicBezTo>
                    <a:cubicBezTo>
                      <a:pt x="145" y="151"/>
                      <a:pt x="145" y="151"/>
                      <a:pt x="145" y="151"/>
                    </a:cubicBezTo>
                    <a:cubicBezTo>
                      <a:pt x="145" y="151"/>
                      <a:pt x="145" y="151"/>
                      <a:pt x="145" y="151"/>
                    </a:cubicBezTo>
                    <a:cubicBezTo>
                      <a:pt x="145" y="152"/>
                      <a:pt x="145" y="152"/>
                      <a:pt x="145" y="152"/>
                    </a:cubicBezTo>
                    <a:cubicBezTo>
                      <a:pt x="144" y="152"/>
                      <a:pt x="144" y="152"/>
                      <a:pt x="144" y="152"/>
                    </a:cubicBezTo>
                    <a:cubicBezTo>
                      <a:pt x="144" y="152"/>
                      <a:pt x="144" y="152"/>
                      <a:pt x="144" y="152"/>
                    </a:cubicBezTo>
                    <a:cubicBezTo>
                      <a:pt x="144" y="152"/>
                      <a:pt x="144" y="152"/>
                      <a:pt x="144" y="152"/>
                    </a:cubicBezTo>
                    <a:cubicBezTo>
                      <a:pt x="144" y="152"/>
                      <a:pt x="144" y="152"/>
                      <a:pt x="144" y="152"/>
                    </a:cubicBezTo>
                    <a:cubicBezTo>
                      <a:pt x="144" y="152"/>
                      <a:pt x="144" y="152"/>
                      <a:pt x="144" y="152"/>
                    </a:cubicBezTo>
                    <a:cubicBezTo>
                      <a:pt x="144" y="152"/>
                      <a:pt x="144" y="152"/>
                      <a:pt x="144" y="152"/>
                    </a:cubicBezTo>
                    <a:cubicBezTo>
                      <a:pt x="144" y="152"/>
                      <a:pt x="144" y="152"/>
                      <a:pt x="144" y="152"/>
                    </a:cubicBezTo>
                    <a:cubicBezTo>
                      <a:pt x="144" y="152"/>
                      <a:pt x="144" y="152"/>
                      <a:pt x="144" y="152"/>
                    </a:cubicBezTo>
                    <a:cubicBezTo>
                      <a:pt x="144" y="152"/>
                      <a:pt x="144" y="152"/>
                      <a:pt x="144" y="152"/>
                    </a:cubicBezTo>
                    <a:cubicBezTo>
                      <a:pt x="144" y="152"/>
                      <a:pt x="144" y="152"/>
                      <a:pt x="144" y="152"/>
                    </a:cubicBezTo>
                    <a:cubicBezTo>
                      <a:pt x="144" y="152"/>
                      <a:pt x="144" y="152"/>
                      <a:pt x="144" y="152"/>
                    </a:cubicBezTo>
                    <a:cubicBezTo>
                      <a:pt x="143" y="152"/>
                      <a:pt x="143" y="152"/>
                      <a:pt x="143" y="152"/>
                    </a:cubicBezTo>
                    <a:cubicBezTo>
                      <a:pt x="143" y="153"/>
                      <a:pt x="143" y="153"/>
                      <a:pt x="143" y="153"/>
                    </a:cubicBezTo>
                    <a:cubicBezTo>
                      <a:pt x="143" y="153"/>
                      <a:pt x="143" y="153"/>
                      <a:pt x="143" y="153"/>
                    </a:cubicBezTo>
                    <a:cubicBezTo>
                      <a:pt x="144" y="153"/>
                      <a:pt x="144" y="153"/>
                      <a:pt x="144" y="153"/>
                    </a:cubicBezTo>
                    <a:cubicBezTo>
                      <a:pt x="144" y="152"/>
                      <a:pt x="144" y="152"/>
                      <a:pt x="144" y="152"/>
                    </a:cubicBezTo>
                    <a:cubicBezTo>
                      <a:pt x="145" y="152"/>
                      <a:pt x="145" y="152"/>
                      <a:pt x="145" y="152"/>
                    </a:cubicBezTo>
                    <a:cubicBezTo>
                      <a:pt x="144" y="153"/>
                      <a:pt x="144" y="153"/>
                      <a:pt x="144" y="153"/>
                    </a:cubicBezTo>
                    <a:cubicBezTo>
                      <a:pt x="144" y="153"/>
                      <a:pt x="144" y="153"/>
                      <a:pt x="144" y="153"/>
                    </a:cubicBezTo>
                    <a:cubicBezTo>
                      <a:pt x="144" y="154"/>
                      <a:pt x="144" y="154"/>
                      <a:pt x="144" y="154"/>
                    </a:cubicBezTo>
                    <a:cubicBezTo>
                      <a:pt x="143" y="154"/>
                      <a:pt x="143" y="154"/>
                      <a:pt x="143" y="154"/>
                    </a:cubicBezTo>
                    <a:cubicBezTo>
                      <a:pt x="143" y="154"/>
                      <a:pt x="143" y="154"/>
                      <a:pt x="143" y="154"/>
                    </a:cubicBezTo>
                    <a:cubicBezTo>
                      <a:pt x="143" y="154"/>
                      <a:pt x="143" y="154"/>
                      <a:pt x="143" y="154"/>
                    </a:cubicBezTo>
                    <a:cubicBezTo>
                      <a:pt x="143" y="154"/>
                      <a:pt x="143" y="154"/>
                      <a:pt x="143" y="154"/>
                    </a:cubicBezTo>
                    <a:cubicBezTo>
                      <a:pt x="143" y="155"/>
                      <a:pt x="143" y="155"/>
                      <a:pt x="143" y="155"/>
                    </a:cubicBezTo>
                    <a:cubicBezTo>
                      <a:pt x="143" y="155"/>
                      <a:pt x="143" y="155"/>
                      <a:pt x="143" y="155"/>
                    </a:cubicBezTo>
                    <a:cubicBezTo>
                      <a:pt x="143" y="155"/>
                      <a:pt x="143" y="155"/>
                      <a:pt x="143" y="155"/>
                    </a:cubicBezTo>
                    <a:cubicBezTo>
                      <a:pt x="143" y="155"/>
                      <a:pt x="143" y="155"/>
                      <a:pt x="143" y="155"/>
                    </a:cubicBezTo>
                    <a:cubicBezTo>
                      <a:pt x="143" y="155"/>
                      <a:pt x="143" y="155"/>
                      <a:pt x="143" y="155"/>
                    </a:cubicBezTo>
                    <a:cubicBezTo>
                      <a:pt x="144" y="155"/>
                      <a:pt x="144" y="155"/>
                      <a:pt x="144" y="155"/>
                    </a:cubicBezTo>
                    <a:cubicBezTo>
                      <a:pt x="144" y="155"/>
                      <a:pt x="144" y="155"/>
                      <a:pt x="144" y="155"/>
                    </a:cubicBezTo>
                    <a:cubicBezTo>
                      <a:pt x="144" y="155"/>
                      <a:pt x="144" y="155"/>
                      <a:pt x="144" y="155"/>
                    </a:cubicBezTo>
                    <a:cubicBezTo>
                      <a:pt x="145" y="155"/>
                      <a:pt x="145" y="155"/>
                      <a:pt x="145" y="155"/>
                    </a:cubicBezTo>
                    <a:cubicBezTo>
                      <a:pt x="145" y="155"/>
                      <a:pt x="145" y="155"/>
                      <a:pt x="145" y="155"/>
                    </a:cubicBezTo>
                    <a:cubicBezTo>
                      <a:pt x="145" y="155"/>
                      <a:pt x="145" y="155"/>
                      <a:pt x="145" y="155"/>
                    </a:cubicBezTo>
                    <a:cubicBezTo>
                      <a:pt x="144" y="155"/>
                      <a:pt x="144" y="155"/>
                      <a:pt x="144" y="155"/>
                    </a:cubicBezTo>
                    <a:cubicBezTo>
                      <a:pt x="145" y="155"/>
                      <a:pt x="145" y="155"/>
                      <a:pt x="145" y="155"/>
                    </a:cubicBezTo>
                    <a:cubicBezTo>
                      <a:pt x="145" y="155"/>
                      <a:pt x="145" y="155"/>
                      <a:pt x="145" y="155"/>
                    </a:cubicBezTo>
                    <a:cubicBezTo>
                      <a:pt x="145" y="155"/>
                      <a:pt x="145" y="155"/>
                      <a:pt x="145" y="155"/>
                    </a:cubicBezTo>
                    <a:cubicBezTo>
                      <a:pt x="146" y="155"/>
                      <a:pt x="146" y="155"/>
                      <a:pt x="146" y="155"/>
                    </a:cubicBezTo>
                    <a:cubicBezTo>
                      <a:pt x="146" y="155"/>
                      <a:pt x="146" y="155"/>
                      <a:pt x="146" y="155"/>
                    </a:cubicBezTo>
                    <a:cubicBezTo>
                      <a:pt x="146" y="155"/>
                      <a:pt x="146" y="155"/>
                      <a:pt x="146" y="155"/>
                    </a:cubicBezTo>
                    <a:cubicBezTo>
                      <a:pt x="146" y="155"/>
                      <a:pt x="146" y="155"/>
                      <a:pt x="146" y="155"/>
                    </a:cubicBezTo>
                    <a:cubicBezTo>
                      <a:pt x="147" y="155"/>
                      <a:pt x="147" y="155"/>
                      <a:pt x="147" y="155"/>
                    </a:cubicBezTo>
                    <a:cubicBezTo>
                      <a:pt x="147" y="155"/>
                      <a:pt x="147" y="155"/>
                      <a:pt x="147" y="155"/>
                    </a:cubicBezTo>
                    <a:cubicBezTo>
                      <a:pt x="147" y="155"/>
                      <a:pt x="147" y="155"/>
                      <a:pt x="147" y="155"/>
                    </a:cubicBezTo>
                    <a:cubicBezTo>
                      <a:pt x="147" y="155"/>
                      <a:pt x="147" y="155"/>
                      <a:pt x="147" y="155"/>
                    </a:cubicBezTo>
                    <a:cubicBezTo>
                      <a:pt x="147" y="155"/>
                      <a:pt x="147" y="155"/>
                      <a:pt x="147" y="155"/>
                    </a:cubicBezTo>
                    <a:cubicBezTo>
                      <a:pt x="147" y="155"/>
                      <a:pt x="147" y="155"/>
                      <a:pt x="147" y="155"/>
                    </a:cubicBezTo>
                    <a:cubicBezTo>
                      <a:pt x="148" y="155"/>
                      <a:pt x="148" y="155"/>
                      <a:pt x="148" y="155"/>
                    </a:cubicBezTo>
                    <a:cubicBezTo>
                      <a:pt x="148" y="155"/>
                      <a:pt x="148" y="155"/>
                      <a:pt x="148" y="155"/>
                    </a:cubicBezTo>
                    <a:cubicBezTo>
                      <a:pt x="148" y="155"/>
                      <a:pt x="148" y="155"/>
                      <a:pt x="148" y="155"/>
                    </a:cubicBezTo>
                    <a:cubicBezTo>
                      <a:pt x="148" y="155"/>
                      <a:pt x="148" y="155"/>
                      <a:pt x="148" y="155"/>
                    </a:cubicBezTo>
                    <a:cubicBezTo>
                      <a:pt x="148" y="155"/>
                      <a:pt x="148" y="155"/>
                      <a:pt x="148" y="155"/>
                    </a:cubicBezTo>
                    <a:cubicBezTo>
                      <a:pt x="149" y="155"/>
                      <a:pt x="149" y="155"/>
                      <a:pt x="149" y="155"/>
                    </a:cubicBezTo>
                    <a:cubicBezTo>
                      <a:pt x="149" y="155"/>
                      <a:pt x="149" y="155"/>
                      <a:pt x="149" y="155"/>
                    </a:cubicBezTo>
                    <a:cubicBezTo>
                      <a:pt x="149" y="155"/>
                      <a:pt x="149" y="155"/>
                      <a:pt x="149" y="155"/>
                    </a:cubicBezTo>
                    <a:cubicBezTo>
                      <a:pt x="149" y="155"/>
                      <a:pt x="149" y="155"/>
                      <a:pt x="149" y="155"/>
                    </a:cubicBezTo>
                    <a:cubicBezTo>
                      <a:pt x="149" y="155"/>
                      <a:pt x="149" y="155"/>
                      <a:pt x="149" y="155"/>
                    </a:cubicBezTo>
                    <a:cubicBezTo>
                      <a:pt x="149" y="154"/>
                      <a:pt x="149" y="154"/>
                      <a:pt x="149" y="154"/>
                    </a:cubicBezTo>
                    <a:cubicBezTo>
                      <a:pt x="149" y="154"/>
                      <a:pt x="149" y="154"/>
                      <a:pt x="149" y="154"/>
                    </a:cubicBezTo>
                    <a:cubicBezTo>
                      <a:pt x="149" y="155"/>
                      <a:pt x="149" y="155"/>
                      <a:pt x="149" y="155"/>
                    </a:cubicBezTo>
                    <a:cubicBezTo>
                      <a:pt x="149" y="155"/>
                      <a:pt x="149" y="155"/>
                      <a:pt x="149" y="155"/>
                    </a:cubicBezTo>
                    <a:cubicBezTo>
                      <a:pt x="149" y="155"/>
                      <a:pt x="149" y="155"/>
                      <a:pt x="149" y="155"/>
                    </a:cubicBezTo>
                    <a:cubicBezTo>
                      <a:pt x="149" y="155"/>
                      <a:pt x="149" y="155"/>
                      <a:pt x="149" y="155"/>
                    </a:cubicBezTo>
                    <a:cubicBezTo>
                      <a:pt x="149" y="155"/>
                      <a:pt x="149" y="155"/>
                      <a:pt x="149" y="155"/>
                    </a:cubicBezTo>
                    <a:cubicBezTo>
                      <a:pt x="149" y="155"/>
                      <a:pt x="149" y="155"/>
                      <a:pt x="149" y="155"/>
                    </a:cubicBezTo>
                    <a:cubicBezTo>
                      <a:pt x="149" y="155"/>
                      <a:pt x="149" y="155"/>
                      <a:pt x="149" y="155"/>
                    </a:cubicBezTo>
                    <a:cubicBezTo>
                      <a:pt x="149" y="155"/>
                      <a:pt x="149" y="155"/>
                      <a:pt x="149" y="155"/>
                    </a:cubicBezTo>
                    <a:cubicBezTo>
                      <a:pt x="149" y="155"/>
                      <a:pt x="149" y="155"/>
                      <a:pt x="149" y="155"/>
                    </a:cubicBezTo>
                    <a:cubicBezTo>
                      <a:pt x="149" y="155"/>
                      <a:pt x="149" y="155"/>
                      <a:pt x="149" y="155"/>
                    </a:cubicBezTo>
                    <a:cubicBezTo>
                      <a:pt x="150" y="155"/>
                      <a:pt x="150" y="155"/>
                      <a:pt x="150" y="155"/>
                    </a:cubicBezTo>
                    <a:cubicBezTo>
                      <a:pt x="150" y="155"/>
                      <a:pt x="150" y="155"/>
                      <a:pt x="150" y="155"/>
                    </a:cubicBezTo>
                    <a:cubicBezTo>
                      <a:pt x="149" y="155"/>
                      <a:pt x="149" y="155"/>
                      <a:pt x="149" y="155"/>
                    </a:cubicBezTo>
                    <a:cubicBezTo>
                      <a:pt x="149" y="156"/>
                      <a:pt x="149" y="156"/>
                      <a:pt x="149" y="156"/>
                    </a:cubicBezTo>
                    <a:cubicBezTo>
                      <a:pt x="149" y="156"/>
                      <a:pt x="149" y="156"/>
                      <a:pt x="149" y="156"/>
                    </a:cubicBezTo>
                    <a:cubicBezTo>
                      <a:pt x="149" y="156"/>
                      <a:pt x="149" y="156"/>
                      <a:pt x="149" y="156"/>
                    </a:cubicBezTo>
                    <a:cubicBezTo>
                      <a:pt x="149" y="156"/>
                      <a:pt x="149" y="156"/>
                      <a:pt x="149" y="156"/>
                    </a:cubicBezTo>
                    <a:cubicBezTo>
                      <a:pt x="149" y="156"/>
                      <a:pt x="149" y="156"/>
                      <a:pt x="149" y="156"/>
                    </a:cubicBezTo>
                    <a:cubicBezTo>
                      <a:pt x="150" y="156"/>
                      <a:pt x="150" y="156"/>
                      <a:pt x="150" y="156"/>
                    </a:cubicBezTo>
                    <a:cubicBezTo>
                      <a:pt x="150" y="156"/>
                      <a:pt x="150" y="156"/>
                      <a:pt x="150" y="156"/>
                    </a:cubicBezTo>
                    <a:cubicBezTo>
                      <a:pt x="150" y="156"/>
                      <a:pt x="150" y="156"/>
                      <a:pt x="150" y="156"/>
                    </a:cubicBezTo>
                    <a:cubicBezTo>
                      <a:pt x="150" y="156"/>
                      <a:pt x="150" y="156"/>
                      <a:pt x="150" y="156"/>
                    </a:cubicBezTo>
                    <a:cubicBezTo>
                      <a:pt x="150" y="155"/>
                      <a:pt x="150" y="155"/>
                      <a:pt x="150" y="155"/>
                    </a:cubicBezTo>
                    <a:cubicBezTo>
                      <a:pt x="150" y="155"/>
                      <a:pt x="150" y="155"/>
                      <a:pt x="150" y="155"/>
                    </a:cubicBezTo>
                    <a:cubicBezTo>
                      <a:pt x="150" y="155"/>
                      <a:pt x="150" y="155"/>
                      <a:pt x="150" y="155"/>
                    </a:cubicBezTo>
                    <a:cubicBezTo>
                      <a:pt x="151" y="155"/>
                      <a:pt x="151" y="155"/>
                      <a:pt x="151" y="155"/>
                    </a:cubicBezTo>
                    <a:cubicBezTo>
                      <a:pt x="151" y="156"/>
                      <a:pt x="151" y="156"/>
                      <a:pt x="151" y="156"/>
                    </a:cubicBezTo>
                    <a:cubicBezTo>
                      <a:pt x="151" y="155"/>
                      <a:pt x="151" y="155"/>
                      <a:pt x="151" y="155"/>
                    </a:cubicBezTo>
                    <a:cubicBezTo>
                      <a:pt x="151" y="155"/>
                      <a:pt x="151" y="155"/>
                      <a:pt x="151" y="155"/>
                    </a:cubicBezTo>
                    <a:cubicBezTo>
                      <a:pt x="151" y="155"/>
                      <a:pt x="151" y="155"/>
                      <a:pt x="151" y="155"/>
                    </a:cubicBezTo>
                    <a:cubicBezTo>
                      <a:pt x="151" y="156"/>
                      <a:pt x="151" y="156"/>
                      <a:pt x="151" y="156"/>
                    </a:cubicBezTo>
                    <a:cubicBezTo>
                      <a:pt x="151" y="156"/>
                      <a:pt x="151" y="156"/>
                      <a:pt x="151" y="156"/>
                    </a:cubicBezTo>
                    <a:cubicBezTo>
                      <a:pt x="151" y="156"/>
                      <a:pt x="151" y="156"/>
                      <a:pt x="151" y="156"/>
                    </a:cubicBezTo>
                    <a:cubicBezTo>
                      <a:pt x="151" y="156"/>
                      <a:pt x="151" y="156"/>
                      <a:pt x="151" y="156"/>
                    </a:cubicBezTo>
                    <a:cubicBezTo>
                      <a:pt x="150" y="156"/>
                      <a:pt x="150" y="156"/>
                      <a:pt x="150" y="156"/>
                    </a:cubicBezTo>
                    <a:cubicBezTo>
                      <a:pt x="150" y="156"/>
                      <a:pt x="150" y="156"/>
                      <a:pt x="150" y="156"/>
                    </a:cubicBezTo>
                    <a:cubicBezTo>
                      <a:pt x="150" y="156"/>
                      <a:pt x="150" y="156"/>
                      <a:pt x="150" y="156"/>
                    </a:cubicBezTo>
                    <a:cubicBezTo>
                      <a:pt x="150" y="156"/>
                      <a:pt x="150" y="156"/>
                      <a:pt x="150" y="156"/>
                    </a:cubicBezTo>
                    <a:cubicBezTo>
                      <a:pt x="150" y="156"/>
                      <a:pt x="150" y="156"/>
                      <a:pt x="150" y="156"/>
                    </a:cubicBezTo>
                    <a:cubicBezTo>
                      <a:pt x="150" y="157"/>
                      <a:pt x="150" y="157"/>
                      <a:pt x="150" y="157"/>
                    </a:cubicBezTo>
                    <a:cubicBezTo>
                      <a:pt x="150" y="157"/>
                      <a:pt x="150" y="157"/>
                      <a:pt x="150" y="157"/>
                    </a:cubicBezTo>
                    <a:cubicBezTo>
                      <a:pt x="149" y="157"/>
                      <a:pt x="149" y="157"/>
                      <a:pt x="149" y="157"/>
                    </a:cubicBezTo>
                    <a:cubicBezTo>
                      <a:pt x="149" y="157"/>
                      <a:pt x="149" y="157"/>
                      <a:pt x="149" y="157"/>
                    </a:cubicBezTo>
                    <a:cubicBezTo>
                      <a:pt x="149" y="157"/>
                      <a:pt x="149" y="157"/>
                      <a:pt x="149" y="157"/>
                    </a:cubicBezTo>
                    <a:cubicBezTo>
                      <a:pt x="149" y="157"/>
                      <a:pt x="149" y="157"/>
                      <a:pt x="149" y="157"/>
                    </a:cubicBezTo>
                    <a:cubicBezTo>
                      <a:pt x="149" y="157"/>
                      <a:pt x="149" y="157"/>
                      <a:pt x="149" y="157"/>
                    </a:cubicBezTo>
                    <a:cubicBezTo>
                      <a:pt x="149" y="158"/>
                      <a:pt x="149" y="158"/>
                      <a:pt x="149" y="158"/>
                    </a:cubicBezTo>
                    <a:cubicBezTo>
                      <a:pt x="149" y="158"/>
                      <a:pt x="149" y="158"/>
                      <a:pt x="149" y="158"/>
                    </a:cubicBezTo>
                    <a:cubicBezTo>
                      <a:pt x="149" y="157"/>
                      <a:pt x="149" y="157"/>
                      <a:pt x="149" y="157"/>
                    </a:cubicBezTo>
                    <a:cubicBezTo>
                      <a:pt x="149" y="157"/>
                      <a:pt x="149" y="157"/>
                      <a:pt x="149" y="157"/>
                    </a:cubicBezTo>
                    <a:cubicBezTo>
                      <a:pt x="150" y="157"/>
                      <a:pt x="150" y="157"/>
                      <a:pt x="150" y="157"/>
                    </a:cubicBezTo>
                    <a:cubicBezTo>
                      <a:pt x="150" y="157"/>
                      <a:pt x="150" y="157"/>
                      <a:pt x="150" y="157"/>
                    </a:cubicBezTo>
                    <a:cubicBezTo>
                      <a:pt x="150" y="158"/>
                      <a:pt x="150" y="158"/>
                      <a:pt x="150" y="158"/>
                    </a:cubicBezTo>
                    <a:cubicBezTo>
                      <a:pt x="150" y="157"/>
                      <a:pt x="150" y="157"/>
                      <a:pt x="150" y="157"/>
                    </a:cubicBezTo>
                    <a:cubicBezTo>
                      <a:pt x="150" y="157"/>
                      <a:pt x="150" y="157"/>
                      <a:pt x="150" y="157"/>
                    </a:cubicBezTo>
                    <a:cubicBezTo>
                      <a:pt x="150" y="157"/>
                      <a:pt x="150" y="157"/>
                      <a:pt x="150" y="157"/>
                    </a:cubicBezTo>
                    <a:cubicBezTo>
                      <a:pt x="150" y="157"/>
                      <a:pt x="150" y="157"/>
                      <a:pt x="150" y="157"/>
                    </a:cubicBezTo>
                    <a:cubicBezTo>
                      <a:pt x="151" y="157"/>
                      <a:pt x="151" y="157"/>
                      <a:pt x="151" y="157"/>
                    </a:cubicBezTo>
                    <a:cubicBezTo>
                      <a:pt x="151" y="157"/>
                      <a:pt x="151" y="157"/>
                      <a:pt x="151" y="157"/>
                    </a:cubicBezTo>
                    <a:cubicBezTo>
                      <a:pt x="151" y="156"/>
                      <a:pt x="151" y="156"/>
                      <a:pt x="151" y="156"/>
                    </a:cubicBezTo>
                    <a:cubicBezTo>
                      <a:pt x="151" y="156"/>
                      <a:pt x="151" y="156"/>
                      <a:pt x="151" y="156"/>
                    </a:cubicBezTo>
                    <a:cubicBezTo>
                      <a:pt x="151" y="156"/>
                      <a:pt x="151" y="156"/>
                      <a:pt x="151" y="156"/>
                    </a:cubicBezTo>
                    <a:cubicBezTo>
                      <a:pt x="151" y="156"/>
                      <a:pt x="151" y="156"/>
                      <a:pt x="151" y="156"/>
                    </a:cubicBezTo>
                    <a:cubicBezTo>
                      <a:pt x="152" y="156"/>
                      <a:pt x="152" y="156"/>
                      <a:pt x="152" y="156"/>
                    </a:cubicBezTo>
                    <a:cubicBezTo>
                      <a:pt x="151" y="156"/>
                      <a:pt x="151" y="156"/>
                      <a:pt x="151" y="156"/>
                    </a:cubicBezTo>
                    <a:cubicBezTo>
                      <a:pt x="152" y="156"/>
                      <a:pt x="152" y="156"/>
                      <a:pt x="152" y="156"/>
                    </a:cubicBezTo>
                    <a:cubicBezTo>
                      <a:pt x="152" y="156"/>
                      <a:pt x="152" y="156"/>
                      <a:pt x="152" y="156"/>
                    </a:cubicBezTo>
                    <a:cubicBezTo>
                      <a:pt x="152" y="156"/>
                      <a:pt x="152" y="156"/>
                      <a:pt x="152" y="156"/>
                    </a:cubicBezTo>
                    <a:cubicBezTo>
                      <a:pt x="152" y="155"/>
                      <a:pt x="152" y="155"/>
                      <a:pt x="152" y="155"/>
                    </a:cubicBezTo>
                    <a:cubicBezTo>
                      <a:pt x="152" y="155"/>
                      <a:pt x="152" y="155"/>
                      <a:pt x="152" y="155"/>
                    </a:cubicBezTo>
                    <a:cubicBezTo>
                      <a:pt x="152" y="155"/>
                      <a:pt x="152" y="155"/>
                      <a:pt x="152" y="155"/>
                    </a:cubicBezTo>
                    <a:cubicBezTo>
                      <a:pt x="152" y="155"/>
                      <a:pt x="152" y="155"/>
                      <a:pt x="152" y="155"/>
                    </a:cubicBezTo>
                    <a:cubicBezTo>
                      <a:pt x="153" y="155"/>
                      <a:pt x="153" y="155"/>
                      <a:pt x="153" y="155"/>
                    </a:cubicBezTo>
                    <a:cubicBezTo>
                      <a:pt x="153" y="155"/>
                      <a:pt x="153" y="155"/>
                      <a:pt x="153" y="155"/>
                    </a:cubicBezTo>
                    <a:cubicBezTo>
                      <a:pt x="153" y="155"/>
                      <a:pt x="153" y="155"/>
                      <a:pt x="153" y="155"/>
                    </a:cubicBezTo>
                    <a:cubicBezTo>
                      <a:pt x="153" y="155"/>
                      <a:pt x="153" y="155"/>
                      <a:pt x="153" y="155"/>
                    </a:cubicBezTo>
                    <a:cubicBezTo>
                      <a:pt x="153" y="156"/>
                      <a:pt x="153" y="156"/>
                      <a:pt x="153" y="156"/>
                    </a:cubicBezTo>
                    <a:cubicBezTo>
                      <a:pt x="153" y="156"/>
                      <a:pt x="153" y="156"/>
                      <a:pt x="153" y="156"/>
                    </a:cubicBezTo>
                    <a:cubicBezTo>
                      <a:pt x="153" y="156"/>
                      <a:pt x="153" y="156"/>
                      <a:pt x="153" y="156"/>
                    </a:cubicBezTo>
                    <a:cubicBezTo>
                      <a:pt x="153" y="156"/>
                      <a:pt x="153" y="156"/>
                      <a:pt x="153" y="156"/>
                    </a:cubicBezTo>
                    <a:cubicBezTo>
                      <a:pt x="152" y="157"/>
                      <a:pt x="152" y="157"/>
                      <a:pt x="152" y="157"/>
                    </a:cubicBezTo>
                    <a:cubicBezTo>
                      <a:pt x="152" y="157"/>
                      <a:pt x="152" y="157"/>
                      <a:pt x="152" y="157"/>
                    </a:cubicBezTo>
                    <a:cubicBezTo>
                      <a:pt x="152" y="157"/>
                      <a:pt x="152" y="157"/>
                      <a:pt x="152" y="157"/>
                    </a:cubicBezTo>
                    <a:cubicBezTo>
                      <a:pt x="152" y="158"/>
                      <a:pt x="152" y="158"/>
                      <a:pt x="152" y="158"/>
                    </a:cubicBezTo>
                    <a:cubicBezTo>
                      <a:pt x="152" y="158"/>
                      <a:pt x="152" y="158"/>
                      <a:pt x="152" y="158"/>
                    </a:cubicBezTo>
                    <a:cubicBezTo>
                      <a:pt x="152" y="158"/>
                      <a:pt x="152" y="158"/>
                      <a:pt x="152" y="158"/>
                    </a:cubicBezTo>
                    <a:cubicBezTo>
                      <a:pt x="153" y="158"/>
                      <a:pt x="153" y="158"/>
                      <a:pt x="153" y="158"/>
                    </a:cubicBezTo>
                    <a:cubicBezTo>
                      <a:pt x="153" y="157"/>
                      <a:pt x="153" y="157"/>
                      <a:pt x="153" y="157"/>
                    </a:cubicBezTo>
                    <a:cubicBezTo>
                      <a:pt x="153" y="157"/>
                      <a:pt x="153" y="157"/>
                      <a:pt x="153" y="157"/>
                    </a:cubicBezTo>
                    <a:cubicBezTo>
                      <a:pt x="153" y="157"/>
                      <a:pt x="153" y="157"/>
                      <a:pt x="153" y="157"/>
                    </a:cubicBezTo>
                    <a:cubicBezTo>
                      <a:pt x="154" y="157"/>
                      <a:pt x="154" y="157"/>
                      <a:pt x="154" y="157"/>
                    </a:cubicBezTo>
                    <a:cubicBezTo>
                      <a:pt x="154" y="157"/>
                      <a:pt x="154" y="157"/>
                      <a:pt x="154" y="157"/>
                    </a:cubicBezTo>
                    <a:cubicBezTo>
                      <a:pt x="154" y="157"/>
                      <a:pt x="154" y="157"/>
                      <a:pt x="154" y="157"/>
                    </a:cubicBezTo>
                    <a:cubicBezTo>
                      <a:pt x="154" y="157"/>
                      <a:pt x="154" y="157"/>
                      <a:pt x="154" y="157"/>
                    </a:cubicBezTo>
                    <a:cubicBezTo>
                      <a:pt x="154" y="157"/>
                      <a:pt x="154" y="157"/>
                      <a:pt x="154" y="157"/>
                    </a:cubicBezTo>
                    <a:cubicBezTo>
                      <a:pt x="153" y="157"/>
                      <a:pt x="153" y="157"/>
                      <a:pt x="153" y="157"/>
                    </a:cubicBezTo>
                    <a:cubicBezTo>
                      <a:pt x="153" y="158"/>
                      <a:pt x="153" y="158"/>
                      <a:pt x="153" y="158"/>
                    </a:cubicBezTo>
                    <a:cubicBezTo>
                      <a:pt x="153" y="158"/>
                      <a:pt x="153" y="158"/>
                      <a:pt x="153" y="158"/>
                    </a:cubicBezTo>
                    <a:cubicBezTo>
                      <a:pt x="153" y="158"/>
                      <a:pt x="153" y="158"/>
                      <a:pt x="153" y="158"/>
                    </a:cubicBezTo>
                    <a:cubicBezTo>
                      <a:pt x="153" y="158"/>
                      <a:pt x="153" y="158"/>
                      <a:pt x="153" y="158"/>
                    </a:cubicBezTo>
                    <a:cubicBezTo>
                      <a:pt x="154" y="159"/>
                      <a:pt x="154" y="159"/>
                      <a:pt x="154" y="159"/>
                    </a:cubicBezTo>
                    <a:cubicBezTo>
                      <a:pt x="154" y="158"/>
                      <a:pt x="154" y="158"/>
                      <a:pt x="154" y="158"/>
                    </a:cubicBezTo>
                    <a:cubicBezTo>
                      <a:pt x="154" y="158"/>
                      <a:pt x="154" y="158"/>
                      <a:pt x="154" y="158"/>
                    </a:cubicBezTo>
                    <a:cubicBezTo>
                      <a:pt x="154" y="158"/>
                      <a:pt x="154" y="158"/>
                      <a:pt x="154" y="158"/>
                    </a:cubicBezTo>
                    <a:cubicBezTo>
                      <a:pt x="154" y="158"/>
                      <a:pt x="154" y="158"/>
                      <a:pt x="154" y="158"/>
                    </a:cubicBezTo>
                    <a:cubicBezTo>
                      <a:pt x="154" y="158"/>
                      <a:pt x="154" y="158"/>
                      <a:pt x="154" y="158"/>
                    </a:cubicBezTo>
                    <a:cubicBezTo>
                      <a:pt x="155" y="158"/>
                      <a:pt x="155" y="158"/>
                      <a:pt x="155" y="158"/>
                    </a:cubicBezTo>
                    <a:cubicBezTo>
                      <a:pt x="155" y="158"/>
                      <a:pt x="155" y="158"/>
                      <a:pt x="155" y="158"/>
                    </a:cubicBezTo>
                    <a:cubicBezTo>
                      <a:pt x="155" y="158"/>
                      <a:pt x="155" y="158"/>
                      <a:pt x="155" y="158"/>
                    </a:cubicBezTo>
                    <a:cubicBezTo>
                      <a:pt x="155" y="158"/>
                      <a:pt x="155" y="158"/>
                      <a:pt x="155" y="158"/>
                    </a:cubicBezTo>
                    <a:cubicBezTo>
                      <a:pt x="155" y="157"/>
                      <a:pt x="155" y="157"/>
                      <a:pt x="155" y="157"/>
                    </a:cubicBezTo>
                    <a:cubicBezTo>
                      <a:pt x="155" y="157"/>
                      <a:pt x="155" y="157"/>
                      <a:pt x="155" y="157"/>
                    </a:cubicBezTo>
                    <a:cubicBezTo>
                      <a:pt x="155" y="157"/>
                      <a:pt x="155" y="157"/>
                      <a:pt x="155" y="157"/>
                    </a:cubicBezTo>
                    <a:cubicBezTo>
                      <a:pt x="155" y="157"/>
                      <a:pt x="155" y="157"/>
                      <a:pt x="155" y="157"/>
                    </a:cubicBezTo>
                    <a:cubicBezTo>
                      <a:pt x="155" y="157"/>
                      <a:pt x="155" y="157"/>
                      <a:pt x="155" y="157"/>
                    </a:cubicBezTo>
                    <a:cubicBezTo>
                      <a:pt x="155" y="156"/>
                      <a:pt x="155" y="156"/>
                      <a:pt x="155" y="156"/>
                    </a:cubicBezTo>
                    <a:cubicBezTo>
                      <a:pt x="156" y="156"/>
                      <a:pt x="156" y="156"/>
                      <a:pt x="156" y="156"/>
                    </a:cubicBezTo>
                    <a:cubicBezTo>
                      <a:pt x="155" y="155"/>
                      <a:pt x="155" y="155"/>
                      <a:pt x="155" y="155"/>
                    </a:cubicBezTo>
                    <a:cubicBezTo>
                      <a:pt x="155" y="155"/>
                      <a:pt x="155" y="155"/>
                      <a:pt x="155" y="155"/>
                    </a:cubicBezTo>
                    <a:cubicBezTo>
                      <a:pt x="155" y="155"/>
                      <a:pt x="155" y="155"/>
                      <a:pt x="155" y="155"/>
                    </a:cubicBezTo>
                    <a:cubicBezTo>
                      <a:pt x="155" y="155"/>
                      <a:pt x="155" y="155"/>
                      <a:pt x="155" y="155"/>
                    </a:cubicBezTo>
                    <a:cubicBezTo>
                      <a:pt x="155" y="156"/>
                      <a:pt x="155" y="156"/>
                      <a:pt x="155" y="156"/>
                    </a:cubicBezTo>
                    <a:cubicBezTo>
                      <a:pt x="155" y="156"/>
                      <a:pt x="155" y="156"/>
                      <a:pt x="155" y="156"/>
                    </a:cubicBezTo>
                    <a:cubicBezTo>
                      <a:pt x="155" y="156"/>
                      <a:pt x="155" y="156"/>
                      <a:pt x="155" y="156"/>
                    </a:cubicBezTo>
                    <a:cubicBezTo>
                      <a:pt x="154" y="156"/>
                      <a:pt x="154" y="156"/>
                      <a:pt x="154" y="156"/>
                    </a:cubicBezTo>
                    <a:cubicBezTo>
                      <a:pt x="154" y="156"/>
                      <a:pt x="154" y="156"/>
                      <a:pt x="154" y="156"/>
                    </a:cubicBezTo>
                    <a:cubicBezTo>
                      <a:pt x="154" y="156"/>
                      <a:pt x="154" y="156"/>
                      <a:pt x="154" y="156"/>
                    </a:cubicBezTo>
                    <a:cubicBezTo>
                      <a:pt x="154" y="155"/>
                      <a:pt x="154" y="155"/>
                      <a:pt x="154" y="155"/>
                    </a:cubicBezTo>
                    <a:cubicBezTo>
                      <a:pt x="155" y="155"/>
                      <a:pt x="155" y="155"/>
                      <a:pt x="155" y="155"/>
                    </a:cubicBezTo>
                    <a:cubicBezTo>
                      <a:pt x="155" y="155"/>
                      <a:pt x="155" y="155"/>
                      <a:pt x="155" y="155"/>
                    </a:cubicBezTo>
                    <a:cubicBezTo>
                      <a:pt x="155" y="155"/>
                      <a:pt x="155" y="155"/>
                      <a:pt x="155" y="155"/>
                    </a:cubicBezTo>
                    <a:cubicBezTo>
                      <a:pt x="155" y="155"/>
                      <a:pt x="155" y="155"/>
                      <a:pt x="155" y="155"/>
                    </a:cubicBezTo>
                    <a:cubicBezTo>
                      <a:pt x="155" y="154"/>
                      <a:pt x="155" y="154"/>
                      <a:pt x="155" y="154"/>
                    </a:cubicBezTo>
                    <a:cubicBezTo>
                      <a:pt x="155" y="154"/>
                      <a:pt x="155" y="154"/>
                      <a:pt x="155" y="154"/>
                    </a:cubicBezTo>
                    <a:cubicBezTo>
                      <a:pt x="155" y="154"/>
                      <a:pt x="155" y="154"/>
                      <a:pt x="155" y="154"/>
                    </a:cubicBezTo>
                    <a:cubicBezTo>
                      <a:pt x="155" y="154"/>
                      <a:pt x="155" y="154"/>
                      <a:pt x="155" y="154"/>
                    </a:cubicBezTo>
                    <a:cubicBezTo>
                      <a:pt x="155" y="155"/>
                      <a:pt x="155" y="155"/>
                      <a:pt x="155" y="155"/>
                    </a:cubicBezTo>
                    <a:cubicBezTo>
                      <a:pt x="155" y="155"/>
                      <a:pt x="155" y="155"/>
                      <a:pt x="155" y="155"/>
                    </a:cubicBezTo>
                    <a:cubicBezTo>
                      <a:pt x="154" y="155"/>
                      <a:pt x="154" y="155"/>
                      <a:pt x="154" y="155"/>
                    </a:cubicBezTo>
                    <a:cubicBezTo>
                      <a:pt x="154" y="155"/>
                      <a:pt x="154" y="155"/>
                      <a:pt x="154" y="155"/>
                    </a:cubicBezTo>
                    <a:cubicBezTo>
                      <a:pt x="154" y="155"/>
                      <a:pt x="154" y="155"/>
                      <a:pt x="154" y="155"/>
                    </a:cubicBezTo>
                    <a:cubicBezTo>
                      <a:pt x="154" y="156"/>
                      <a:pt x="154" y="156"/>
                      <a:pt x="154" y="156"/>
                    </a:cubicBezTo>
                    <a:cubicBezTo>
                      <a:pt x="154" y="156"/>
                      <a:pt x="154" y="156"/>
                      <a:pt x="154" y="156"/>
                    </a:cubicBezTo>
                    <a:cubicBezTo>
                      <a:pt x="153" y="155"/>
                      <a:pt x="153" y="155"/>
                      <a:pt x="153" y="155"/>
                    </a:cubicBezTo>
                    <a:cubicBezTo>
                      <a:pt x="153" y="155"/>
                      <a:pt x="153" y="155"/>
                      <a:pt x="153" y="155"/>
                    </a:cubicBezTo>
                    <a:cubicBezTo>
                      <a:pt x="153" y="155"/>
                      <a:pt x="153" y="155"/>
                      <a:pt x="153" y="155"/>
                    </a:cubicBezTo>
                    <a:cubicBezTo>
                      <a:pt x="153" y="155"/>
                      <a:pt x="153" y="155"/>
                      <a:pt x="153" y="155"/>
                    </a:cubicBezTo>
                    <a:cubicBezTo>
                      <a:pt x="153" y="155"/>
                      <a:pt x="153" y="155"/>
                      <a:pt x="153" y="155"/>
                    </a:cubicBezTo>
                    <a:cubicBezTo>
                      <a:pt x="153" y="155"/>
                      <a:pt x="153" y="155"/>
                      <a:pt x="153" y="155"/>
                    </a:cubicBezTo>
                    <a:cubicBezTo>
                      <a:pt x="154" y="155"/>
                      <a:pt x="154" y="155"/>
                      <a:pt x="154" y="155"/>
                    </a:cubicBezTo>
                    <a:cubicBezTo>
                      <a:pt x="153" y="155"/>
                      <a:pt x="153" y="155"/>
                      <a:pt x="153" y="155"/>
                    </a:cubicBezTo>
                    <a:cubicBezTo>
                      <a:pt x="153" y="154"/>
                      <a:pt x="153" y="154"/>
                      <a:pt x="153" y="154"/>
                    </a:cubicBezTo>
                    <a:cubicBezTo>
                      <a:pt x="153" y="154"/>
                      <a:pt x="153" y="154"/>
                      <a:pt x="153" y="154"/>
                    </a:cubicBezTo>
                    <a:cubicBezTo>
                      <a:pt x="154" y="154"/>
                      <a:pt x="154" y="154"/>
                      <a:pt x="154" y="154"/>
                    </a:cubicBezTo>
                    <a:cubicBezTo>
                      <a:pt x="153" y="154"/>
                      <a:pt x="153" y="154"/>
                      <a:pt x="153" y="154"/>
                    </a:cubicBezTo>
                    <a:cubicBezTo>
                      <a:pt x="153" y="154"/>
                      <a:pt x="153" y="154"/>
                      <a:pt x="153" y="154"/>
                    </a:cubicBezTo>
                    <a:cubicBezTo>
                      <a:pt x="153" y="154"/>
                      <a:pt x="153" y="154"/>
                      <a:pt x="153" y="154"/>
                    </a:cubicBezTo>
                    <a:cubicBezTo>
                      <a:pt x="153" y="154"/>
                      <a:pt x="153" y="154"/>
                      <a:pt x="153" y="154"/>
                    </a:cubicBezTo>
                    <a:cubicBezTo>
                      <a:pt x="154" y="154"/>
                      <a:pt x="154" y="154"/>
                      <a:pt x="154" y="154"/>
                    </a:cubicBezTo>
                    <a:cubicBezTo>
                      <a:pt x="154" y="154"/>
                      <a:pt x="154" y="154"/>
                      <a:pt x="154" y="154"/>
                    </a:cubicBezTo>
                    <a:cubicBezTo>
                      <a:pt x="154" y="154"/>
                      <a:pt x="154" y="154"/>
                      <a:pt x="154" y="154"/>
                    </a:cubicBezTo>
                    <a:cubicBezTo>
                      <a:pt x="154" y="153"/>
                      <a:pt x="154" y="153"/>
                      <a:pt x="154" y="153"/>
                    </a:cubicBezTo>
                    <a:cubicBezTo>
                      <a:pt x="155" y="153"/>
                      <a:pt x="155" y="153"/>
                      <a:pt x="155" y="153"/>
                    </a:cubicBezTo>
                    <a:cubicBezTo>
                      <a:pt x="155" y="153"/>
                      <a:pt x="155" y="153"/>
                      <a:pt x="155" y="153"/>
                    </a:cubicBezTo>
                    <a:cubicBezTo>
                      <a:pt x="155" y="153"/>
                      <a:pt x="155" y="153"/>
                      <a:pt x="155" y="153"/>
                    </a:cubicBezTo>
                    <a:cubicBezTo>
                      <a:pt x="155" y="153"/>
                      <a:pt x="155" y="153"/>
                      <a:pt x="155" y="153"/>
                    </a:cubicBezTo>
                    <a:cubicBezTo>
                      <a:pt x="155" y="153"/>
                      <a:pt x="155" y="153"/>
                      <a:pt x="155" y="153"/>
                    </a:cubicBezTo>
                    <a:cubicBezTo>
                      <a:pt x="155" y="152"/>
                      <a:pt x="155" y="152"/>
                      <a:pt x="155" y="152"/>
                    </a:cubicBezTo>
                    <a:cubicBezTo>
                      <a:pt x="155" y="153"/>
                      <a:pt x="155" y="153"/>
                      <a:pt x="155" y="153"/>
                    </a:cubicBezTo>
                    <a:cubicBezTo>
                      <a:pt x="155" y="153"/>
                      <a:pt x="155" y="153"/>
                      <a:pt x="155" y="153"/>
                    </a:cubicBezTo>
                    <a:cubicBezTo>
                      <a:pt x="154" y="153"/>
                      <a:pt x="154" y="153"/>
                      <a:pt x="154" y="153"/>
                    </a:cubicBezTo>
                    <a:cubicBezTo>
                      <a:pt x="154" y="153"/>
                      <a:pt x="154" y="153"/>
                      <a:pt x="154" y="153"/>
                    </a:cubicBezTo>
                    <a:cubicBezTo>
                      <a:pt x="154" y="153"/>
                      <a:pt x="154" y="153"/>
                      <a:pt x="154" y="153"/>
                    </a:cubicBezTo>
                    <a:cubicBezTo>
                      <a:pt x="154" y="153"/>
                      <a:pt x="154" y="153"/>
                      <a:pt x="154" y="153"/>
                    </a:cubicBezTo>
                    <a:cubicBezTo>
                      <a:pt x="154" y="153"/>
                      <a:pt x="154" y="153"/>
                      <a:pt x="154" y="153"/>
                    </a:cubicBezTo>
                    <a:cubicBezTo>
                      <a:pt x="154" y="153"/>
                      <a:pt x="154" y="153"/>
                      <a:pt x="154" y="153"/>
                    </a:cubicBezTo>
                    <a:cubicBezTo>
                      <a:pt x="154" y="153"/>
                      <a:pt x="154" y="153"/>
                      <a:pt x="154" y="153"/>
                    </a:cubicBezTo>
                    <a:cubicBezTo>
                      <a:pt x="153" y="153"/>
                      <a:pt x="153" y="153"/>
                      <a:pt x="153" y="153"/>
                    </a:cubicBezTo>
                    <a:cubicBezTo>
                      <a:pt x="153" y="154"/>
                      <a:pt x="153" y="154"/>
                      <a:pt x="153" y="154"/>
                    </a:cubicBezTo>
                    <a:cubicBezTo>
                      <a:pt x="153" y="154"/>
                      <a:pt x="153" y="154"/>
                      <a:pt x="153" y="154"/>
                    </a:cubicBezTo>
                    <a:cubicBezTo>
                      <a:pt x="153" y="154"/>
                      <a:pt x="153" y="154"/>
                      <a:pt x="153" y="154"/>
                    </a:cubicBezTo>
                    <a:cubicBezTo>
                      <a:pt x="153" y="153"/>
                      <a:pt x="153" y="153"/>
                      <a:pt x="153" y="153"/>
                    </a:cubicBezTo>
                    <a:cubicBezTo>
                      <a:pt x="153" y="153"/>
                      <a:pt x="153" y="153"/>
                      <a:pt x="153" y="153"/>
                    </a:cubicBezTo>
                    <a:cubicBezTo>
                      <a:pt x="153" y="153"/>
                      <a:pt x="153" y="153"/>
                      <a:pt x="153" y="153"/>
                    </a:cubicBezTo>
                    <a:cubicBezTo>
                      <a:pt x="153" y="153"/>
                      <a:pt x="153" y="153"/>
                      <a:pt x="153" y="153"/>
                    </a:cubicBezTo>
                    <a:cubicBezTo>
                      <a:pt x="153" y="153"/>
                      <a:pt x="153" y="153"/>
                      <a:pt x="153" y="153"/>
                    </a:cubicBezTo>
                    <a:cubicBezTo>
                      <a:pt x="154" y="153"/>
                      <a:pt x="154" y="153"/>
                      <a:pt x="154" y="153"/>
                    </a:cubicBezTo>
                    <a:cubicBezTo>
                      <a:pt x="153" y="153"/>
                      <a:pt x="153" y="153"/>
                      <a:pt x="153" y="153"/>
                    </a:cubicBezTo>
                    <a:cubicBezTo>
                      <a:pt x="154" y="153"/>
                      <a:pt x="154" y="153"/>
                      <a:pt x="154" y="153"/>
                    </a:cubicBezTo>
                    <a:cubicBezTo>
                      <a:pt x="154" y="152"/>
                      <a:pt x="154" y="152"/>
                      <a:pt x="154" y="152"/>
                    </a:cubicBezTo>
                    <a:cubicBezTo>
                      <a:pt x="154" y="152"/>
                      <a:pt x="154" y="152"/>
                      <a:pt x="154" y="152"/>
                    </a:cubicBezTo>
                    <a:cubicBezTo>
                      <a:pt x="153" y="153"/>
                      <a:pt x="153" y="153"/>
                      <a:pt x="153" y="153"/>
                    </a:cubicBezTo>
                    <a:cubicBezTo>
                      <a:pt x="153" y="152"/>
                      <a:pt x="153" y="152"/>
                      <a:pt x="153" y="152"/>
                    </a:cubicBezTo>
                    <a:cubicBezTo>
                      <a:pt x="153" y="152"/>
                      <a:pt x="153" y="152"/>
                      <a:pt x="153" y="152"/>
                    </a:cubicBezTo>
                    <a:cubicBezTo>
                      <a:pt x="153" y="152"/>
                      <a:pt x="153" y="152"/>
                      <a:pt x="153" y="152"/>
                    </a:cubicBezTo>
                    <a:cubicBezTo>
                      <a:pt x="153" y="152"/>
                      <a:pt x="153" y="152"/>
                      <a:pt x="153" y="152"/>
                    </a:cubicBezTo>
                    <a:cubicBezTo>
                      <a:pt x="153" y="152"/>
                      <a:pt x="153" y="152"/>
                      <a:pt x="153" y="152"/>
                    </a:cubicBezTo>
                    <a:cubicBezTo>
                      <a:pt x="153" y="152"/>
                      <a:pt x="153" y="152"/>
                      <a:pt x="153" y="152"/>
                    </a:cubicBezTo>
                    <a:cubicBezTo>
                      <a:pt x="153" y="152"/>
                      <a:pt x="153" y="152"/>
                      <a:pt x="153" y="152"/>
                    </a:cubicBezTo>
                    <a:cubicBezTo>
                      <a:pt x="154" y="152"/>
                      <a:pt x="154" y="152"/>
                      <a:pt x="154" y="152"/>
                    </a:cubicBezTo>
                    <a:cubicBezTo>
                      <a:pt x="154" y="152"/>
                      <a:pt x="154" y="152"/>
                      <a:pt x="154" y="152"/>
                    </a:cubicBezTo>
                    <a:cubicBezTo>
                      <a:pt x="154" y="152"/>
                      <a:pt x="154" y="152"/>
                      <a:pt x="154" y="152"/>
                    </a:cubicBezTo>
                    <a:cubicBezTo>
                      <a:pt x="154" y="152"/>
                      <a:pt x="154" y="152"/>
                      <a:pt x="154" y="152"/>
                    </a:cubicBezTo>
                    <a:cubicBezTo>
                      <a:pt x="154" y="151"/>
                      <a:pt x="154" y="151"/>
                      <a:pt x="154" y="151"/>
                    </a:cubicBezTo>
                    <a:cubicBezTo>
                      <a:pt x="154" y="151"/>
                      <a:pt x="154" y="151"/>
                      <a:pt x="154" y="151"/>
                    </a:cubicBezTo>
                    <a:cubicBezTo>
                      <a:pt x="155" y="151"/>
                      <a:pt x="155" y="151"/>
                      <a:pt x="155" y="151"/>
                    </a:cubicBezTo>
                    <a:cubicBezTo>
                      <a:pt x="155" y="151"/>
                      <a:pt x="155" y="151"/>
                      <a:pt x="155" y="151"/>
                    </a:cubicBezTo>
                    <a:cubicBezTo>
                      <a:pt x="154" y="151"/>
                      <a:pt x="154" y="151"/>
                      <a:pt x="154" y="151"/>
                    </a:cubicBezTo>
                    <a:cubicBezTo>
                      <a:pt x="154" y="150"/>
                      <a:pt x="154" y="150"/>
                      <a:pt x="154" y="150"/>
                    </a:cubicBezTo>
                    <a:cubicBezTo>
                      <a:pt x="154" y="150"/>
                      <a:pt x="154" y="150"/>
                      <a:pt x="154" y="150"/>
                    </a:cubicBezTo>
                    <a:cubicBezTo>
                      <a:pt x="153" y="150"/>
                      <a:pt x="153" y="150"/>
                      <a:pt x="153" y="150"/>
                    </a:cubicBezTo>
                    <a:cubicBezTo>
                      <a:pt x="153" y="150"/>
                      <a:pt x="153" y="150"/>
                      <a:pt x="153" y="150"/>
                    </a:cubicBezTo>
                    <a:cubicBezTo>
                      <a:pt x="153" y="151"/>
                      <a:pt x="153" y="151"/>
                      <a:pt x="153" y="151"/>
                    </a:cubicBezTo>
                    <a:cubicBezTo>
                      <a:pt x="153" y="151"/>
                      <a:pt x="153" y="151"/>
                      <a:pt x="153" y="151"/>
                    </a:cubicBezTo>
                    <a:cubicBezTo>
                      <a:pt x="153" y="151"/>
                      <a:pt x="153" y="151"/>
                      <a:pt x="153" y="151"/>
                    </a:cubicBezTo>
                    <a:cubicBezTo>
                      <a:pt x="153" y="151"/>
                      <a:pt x="153" y="151"/>
                      <a:pt x="153" y="151"/>
                    </a:cubicBezTo>
                    <a:cubicBezTo>
                      <a:pt x="153" y="151"/>
                      <a:pt x="153" y="151"/>
                      <a:pt x="153" y="151"/>
                    </a:cubicBezTo>
                    <a:cubicBezTo>
                      <a:pt x="153" y="151"/>
                      <a:pt x="153" y="151"/>
                      <a:pt x="153" y="151"/>
                    </a:cubicBezTo>
                    <a:cubicBezTo>
                      <a:pt x="153" y="151"/>
                      <a:pt x="153" y="151"/>
                      <a:pt x="153" y="151"/>
                    </a:cubicBezTo>
                    <a:cubicBezTo>
                      <a:pt x="153" y="151"/>
                      <a:pt x="153" y="151"/>
                      <a:pt x="153" y="151"/>
                    </a:cubicBezTo>
                    <a:cubicBezTo>
                      <a:pt x="153" y="150"/>
                      <a:pt x="153" y="150"/>
                      <a:pt x="153" y="150"/>
                    </a:cubicBezTo>
                    <a:cubicBezTo>
                      <a:pt x="153" y="150"/>
                      <a:pt x="153" y="150"/>
                      <a:pt x="153" y="150"/>
                    </a:cubicBezTo>
                    <a:cubicBezTo>
                      <a:pt x="153" y="150"/>
                      <a:pt x="153" y="150"/>
                      <a:pt x="153" y="150"/>
                    </a:cubicBezTo>
                    <a:cubicBezTo>
                      <a:pt x="152" y="151"/>
                      <a:pt x="152" y="151"/>
                      <a:pt x="152" y="151"/>
                    </a:cubicBezTo>
                    <a:cubicBezTo>
                      <a:pt x="152" y="151"/>
                      <a:pt x="152" y="151"/>
                      <a:pt x="152" y="151"/>
                    </a:cubicBezTo>
                    <a:cubicBezTo>
                      <a:pt x="152" y="151"/>
                      <a:pt x="152" y="151"/>
                      <a:pt x="152" y="151"/>
                    </a:cubicBezTo>
                    <a:cubicBezTo>
                      <a:pt x="152" y="151"/>
                      <a:pt x="152" y="151"/>
                      <a:pt x="152" y="151"/>
                    </a:cubicBezTo>
                    <a:cubicBezTo>
                      <a:pt x="152" y="151"/>
                      <a:pt x="152" y="151"/>
                      <a:pt x="152" y="151"/>
                    </a:cubicBezTo>
                    <a:cubicBezTo>
                      <a:pt x="152" y="151"/>
                      <a:pt x="152" y="151"/>
                      <a:pt x="152" y="151"/>
                    </a:cubicBezTo>
                    <a:cubicBezTo>
                      <a:pt x="151" y="151"/>
                      <a:pt x="151" y="151"/>
                      <a:pt x="151" y="151"/>
                    </a:cubicBezTo>
                    <a:cubicBezTo>
                      <a:pt x="151" y="151"/>
                      <a:pt x="151" y="151"/>
                      <a:pt x="151" y="151"/>
                    </a:cubicBezTo>
                    <a:cubicBezTo>
                      <a:pt x="151" y="152"/>
                      <a:pt x="151" y="152"/>
                      <a:pt x="151" y="152"/>
                    </a:cubicBezTo>
                    <a:cubicBezTo>
                      <a:pt x="151" y="151"/>
                      <a:pt x="151" y="151"/>
                      <a:pt x="151" y="151"/>
                    </a:cubicBezTo>
                    <a:cubicBezTo>
                      <a:pt x="151" y="151"/>
                      <a:pt x="151" y="151"/>
                      <a:pt x="151" y="151"/>
                    </a:cubicBezTo>
                    <a:cubicBezTo>
                      <a:pt x="152" y="150"/>
                      <a:pt x="152" y="150"/>
                      <a:pt x="152" y="150"/>
                    </a:cubicBezTo>
                    <a:cubicBezTo>
                      <a:pt x="151" y="150"/>
                      <a:pt x="151" y="150"/>
                      <a:pt x="151" y="150"/>
                    </a:cubicBezTo>
                    <a:cubicBezTo>
                      <a:pt x="151" y="150"/>
                      <a:pt x="151" y="150"/>
                      <a:pt x="151" y="150"/>
                    </a:cubicBezTo>
                    <a:cubicBezTo>
                      <a:pt x="151" y="151"/>
                      <a:pt x="151" y="151"/>
                      <a:pt x="151" y="151"/>
                    </a:cubicBezTo>
                    <a:cubicBezTo>
                      <a:pt x="151" y="151"/>
                      <a:pt x="151" y="151"/>
                      <a:pt x="151" y="151"/>
                    </a:cubicBezTo>
                    <a:cubicBezTo>
                      <a:pt x="151" y="151"/>
                      <a:pt x="151" y="151"/>
                      <a:pt x="151" y="151"/>
                    </a:cubicBezTo>
                    <a:cubicBezTo>
                      <a:pt x="151" y="151"/>
                      <a:pt x="151" y="151"/>
                      <a:pt x="151" y="151"/>
                    </a:cubicBezTo>
                    <a:cubicBezTo>
                      <a:pt x="151" y="150"/>
                      <a:pt x="151" y="150"/>
                      <a:pt x="151" y="150"/>
                    </a:cubicBezTo>
                    <a:cubicBezTo>
                      <a:pt x="151" y="150"/>
                      <a:pt x="151" y="150"/>
                      <a:pt x="151" y="150"/>
                    </a:cubicBezTo>
                    <a:cubicBezTo>
                      <a:pt x="151" y="150"/>
                      <a:pt x="151" y="150"/>
                      <a:pt x="151" y="150"/>
                    </a:cubicBezTo>
                    <a:cubicBezTo>
                      <a:pt x="150" y="151"/>
                      <a:pt x="150" y="151"/>
                      <a:pt x="150" y="151"/>
                    </a:cubicBezTo>
                    <a:cubicBezTo>
                      <a:pt x="150" y="151"/>
                      <a:pt x="150" y="151"/>
                      <a:pt x="150" y="151"/>
                    </a:cubicBezTo>
                    <a:cubicBezTo>
                      <a:pt x="150" y="150"/>
                      <a:pt x="150" y="150"/>
                      <a:pt x="150" y="150"/>
                    </a:cubicBezTo>
                    <a:cubicBezTo>
                      <a:pt x="150" y="150"/>
                      <a:pt x="150" y="150"/>
                      <a:pt x="150" y="150"/>
                    </a:cubicBezTo>
                    <a:cubicBezTo>
                      <a:pt x="150" y="151"/>
                      <a:pt x="150" y="151"/>
                      <a:pt x="150" y="151"/>
                    </a:cubicBezTo>
                    <a:cubicBezTo>
                      <a:pt x="150" y="151"/>
                      <a:pt x="150" y="151"/>
                      <a:pt x="150" y="151"/>
                    </a:cubicBezTo>
                    <a:cubicBezTo>
                      <a:pt x="150" y="150"/>
                      <a:pt x="150" y="150"/>
                      <a:pt x="150" y="150"/>
                    </a:cubicBezTo>
                    <a:cubicBezTo>
                      <a:pt x="150" y="150"/>
                      <a:pt x="150" y="150"/>
                      <a:pt x="150" y="150"/>
                    </a:cubicBezTo>
                    <a:cubicBezTo>
                      <a:pt x="150" y="150"/>
                      <a:pt x="150" y="150"/>
                      <a:pt x="150" y="150"/>
                    </a:cubicBezTo>
                    <a:cubicBezTo>
                      <a:pt x="150" y="150"/>
                      <a:pt x="150" y="150"/>
                      <a:pt x="150" y="150"/>
                    </a:cubicBezTo>
                    <a:cubicBezTo>
                      <a:pt x="150" y="150"/>
                      <a:pt x="150" y="150"/>
                      <a:pt x="150" y="150"/>
                    </a:cubicBezTo>
                    <a:cubicBezTo>
                      <a:pt x="150" y="150"/>
                      <a:pt x="150" y="150"/>
                      <a:pt x="150" y="150"/>
                    </a:cubicBezTo>
                    <a:cubicBezTo>
                      <a:pt x="150" y="150"/>
                      <a:pt x="150" y="150"/>
                      <a:pt x="150" y="150"/>
                    </a:cubicBezTo>
                    <a:cubicBezTo>
                      <a:pt x="150" y="150"/>
                      <a:pt x="150" y="150"/>
                      <a:pt x="150" y="150"/>
                    </a:cubicBezTo>
                    <a:cubicBezTo>
                      <a:pt x="150" y="149"/>
                      <a:pt x="150" y="149"/>
                      <a:pt x="150" y="149"/>
                    </a:cubicBezTo>
                    <a:cubicBezTo>
                      <a:pt x="150" y="149"/>
                      <a:pt x="150" y="149"/>
                      <a:pt x="150" y="149"/>
                    </a:cubicBezTo>
                    <a:cubicBezTo>
                      <a:pt x="151" y="149"/>
                      <a:pt x="151" y="149"/>
                      <a:pt x="151" y="149"/>
                    </a:cubicBezTo>
                    <a:cubicBezTo>
                      <a:pt x="151" y="149"/>
                      <a:pt x="151" y="149"/>
                      <a:pt x="151" y="149"/>
                    </a:cubicBezTo>
                    <a:cubicBezTo>
                      <a:pt x="151" y="149"/>
                      <a:pt x="151" y="149"/>
                      <a:pt x="151" y="149"/>
                    </a:cubicBezTo>
                    <a:cubicBezTo>
                      <a:pt x="151" y="149"/>
                      <a:pt x="151" y="149"/>
                      <a:pt x="151" y="149"/>
                    </a:cubicBezTo>
                    <a:cubicBezTo>
                      <a:pt x="151" y="149"/>
                      <a:pt x="151" y="149"/>
                      <a:pt x="151" y="149"/>
                    </a:cubicBezTo>
                    <a:cubicBezTo>
                      <a:pt x="151" y="149"/>
                      <a:pt x="151" y="149"/>
                      <a:pt x="151" y="149"/>
                    </a:cubicBezTo>
                    <a:cubicBezTo>
                      <a:pt x="150" y="149"/>
                      <a:pt x="150" y="149"/>
                      <a:pt x="150" y="149"/>
                    </a:cubicBezTo>
                    <a:cubicBezTo>
                      <a:pt x="150" y="149"/>
                      <a:pt x="150" y="149"/>
                      <a:pt x="150" y="149"/>
                    </a:cubicBezTo>
                    <a:cubicBezTo>
                      <a:pt x="150" y="149"/>
                      <a:pt x="150" y="149"/>
                      <a:pt x="150" y="149"/>
                    </a:cubicBezTo>
                    <a:cubicBezTo>
                      <a:pt x="150" y="149"/>
                      <a:pt x="150" y="149"/>
                      <a:pt x="150" y="149"/>
                    </a:cubicBezTo>
                    <a:cubicBezTo>
                      <a:pt x="150" y="148"/>
                      <a:pt x="150" y="148"/>
                      <a:pt x="150" y="148"/>
                    </a:cubicBezTo>
                    <a:cubicBezTo>
                      <a:pt x="150" y="148"/>
                      <a:pt x="150" y="148"/>
                      <a:pt x="150" y="148"/>
                    </a:cubicBezTo>
                    <a:cubicBezTo>
                      <a:pt x="150" y="148"/>
                      <a:pt x="150" y="148"/>
                      <a:pt x="150" y="148"/>
                    </a:cubicBezTo>
                    <a:cubicBezTo>
                      <a:pt x="150" y="148"/>
                      <a:pt x="150" y="148"/>
                      <a:pt x="150" y="148"/>
                    </a:cubicBezTo>
                    <a:cubicBezTo>
                      <a:pt x="149" y="148"/>
                      <a:pt x="149" y="148"/>
                      <a:pt x="149" y="148"/>
                    </a:cubicBezTo>
                    <a:cubicBezTo>
                      <a:pt x="149" y="149"/>
                      <a:pt x="149" y="149"/>
                      <a:pt x="149" y="149"/>
                    </a:cubicBezTo>
                    <a:cubicBezTo>
                      <a:pt x="149" y="149"/>
                      <a:pt x="149" y="149"/>
                      <a:pt x="149" y="149"/>
                    </a:cubicBezTo>
                    <a:cubicBezTo>
                      <a:pt x="149" y="149"/>
                      <a:pt x="149" y="149"/>
                      <a:pt x="149" y="149"/>
                    </a:cubicBezTo>
                    <a:cubicBezTo>
                      <a:pt x="149" y="149"/>
                      <a:pt x="149" y="149"/>
                      <a:pt x="149" y="149"/>
                    </a:cubicBezTo>
                    <a:cubicBezTo>
                      <a:pt x="148" y="150"/>
                      <a:pt x="148" y="150"/>
                      <a:pt x="148" y="150"/>
                    </a:cubicBezTo>
                    <a:cubicBezTo>
                      <a:pt x="148" y="150"/>
                      <a:pt x="148" y="150"/>
                      <a:pt x="148" y="150"/>
                    </a:cubicBezTo>
                    <a:cubicBezTo>
                      <a:pt x="148" y="149"/>
                      <a:pt x="148" y="149"/>
                      <a:pt x="148" y="149"/>
                    </a:cubicBezTo>
                    <a:cubicBezTo>
                      <a:pt x="148" y="149"/>
                      <a:pt x="148" y="149"/>
                      <a:pt x="148" y="149"/>
                    </a:cubicBezTo>
                    <a:cubicBezTo>
                      <a:pt x="149" y="149"/>
                      <a:pt x="149" y="149"/>
                      <a:pt x="149" y="149"/>
                    </a:cubicBezTo>
                    <a:cubicBezTo>
                      <a:pt x="149" y="149"/>
                      <a:pt x="149" y="149"/>
                      <a:pt x="149" y="149"/>
                    </a:cubicBezTo>
                    <a:cubicBezTo>
                      <a:pt x="149" y="148"/>
                      <a:pt x="149" y="148"/>
                      <a:pt x="149" y="148"/>
                    </a:cubicBezTo>
                    <a:cubicBezTo>
                      <a:pt x="149" y="148"/>
                      <a:pt x="149" y="148"/>
                      <a:pt x="149" y="148"/>
                    </a:cubicBezTo>
                    <a:cubicBezTo>
                      <a:pt x="149" y="148"/>
                      <a:pt x="149" y="148"/>
                      <a:pt x="149" y="148"/>
                    </a:cubicBezTo>
                    <a:cubicBezTo>
                      <a:pt x="149" y="148"/>
                      <a:pt x="149" y="148"/>
                      <a:pt x="149" y="148"/>
                    </a:cubicBezTo>
                    <a:cubicBezTo>
                      <a:pt x="149" y="148"/>
                      <a:pt x="149" y="148"/>
                      <a:pt x="149" y="148"/>
                    </a:cubicBezTo>
                    <a:cubicBezTo>
                      <a:pt x="149" y="147"/>
                      <a:pt x="149" y="147"/>
                      <a:pt x="149" y="147"/>
                    </a:cubicBezTo>
                    <a:cubicBezTo>
                      <a:pt x="150" y="147"/>
                      <a:pt x="150" y="147"/>
                      <a:pt x="150" y="147"/>
                    </a:cubicBezTo>
                    <a:cubicBezTo>
                      <a:pt x="150" y="147"/>
                      <a:pt x="150" y="147"/>
                      <a:pt x="150" y="147"/>
                    </a:cubicBezTo>
                    <a:cubicBezTo>
                      <a:pt x="150" y="147"/>
                      <a:pt x="150" y="147"/>
                      <a:pt x="150" y="147"/>
                    </a:cubicBezTo>
                    <a:cubicBezTo>
                      <a:pt x="150" y="147"/>
                      <a:pt x="150" y="147"/>
                      <a:pt x="150" y="147"/>
                    </a:cubicBezTo>
                    <a:cubicBezTo>
                      <a:pt x="150" y="146"/>
                      <a:pt x="150" y="146"/>
                      <a:pt x="150" y="146"/>
                    </a:cubicBezTo>
                    <a:cubicBezTo>
                      <a:pt x="150" y="146"/>
                      <a:pt x="150" y="146"/>
                      <a:pt x="150" y="146"/>
                    </a:cubicBezTo>
                    <a:cubicBezTo>
                      <a:pt x="150" y="146"/>
                      <a:pt x="150" y="146"/>
                      <a:pt x="150" y="146"/>
                    </a:cubicBezTo>
                    <a:cubicBezTo>
                      <a:pt x="150" y="146"/>
                      <a:pt x="150" y="146"/>
                      <a:pt x="150" y="146"/>
                    </a:cubicBezTo>
                    <a:cubicBezTo>
                      <a:pt x="150" y="146"/>
                      <a:pt x="150" y="146"/>
                      <a:pt x="150" y="146"/>
                    </a:cubicBezTo>
                    <a:cubicBezTo>
                      <a:pt x="150" y="147"/>
                      <a:pt x="150" y="147"/>
                      <a:pt x="150" y="147"/>
                    </a:cubicBezTo>
                    <a:cubicBezTo>
                      <a:pt x="151" y="146"/>
                      <a:pt x="151" y="146"/>
                      <a:pt x="151" y="146"/>
                    </a:cubicBezTo>
                    <a:cubicBezTo>
                      <a:pt x="151" y="146"/>
                      <a:pt x="151" y="146"/>
                      <a:pt x="151" y="146"/>
                    </a:cubicBezTo>
                    <a:cubicBezTo>
                      <a:pt x="151" y="146"/>
                      <a:pt x="151" y="146"/>
                      <a:pt x="151" y="146"/>
                    </a:cubicBezTo>
                    <a:cubicBezTo>
                      <a:pt x="151" y="145"/>
                      <a:pt x="151" y="145"/>
                      <a:pt x="151" y="145"/>
                    </a:cubicBezTo>
                    <a:cubicBezTo>
                      <a:pt x="151" y="145"/>
                      <a:pt x="151" y="145"/>
                      <a:pt x="151" y="145"/>
                    </a:cubicBezTo>
                    <a:cubicBezTo>
                      <a:pt x="151" y="146"/>
                      <a:pt x="151" y="146"/>
                      <a:pt x="151" y="146"/>
                    </a:cubicBezTo>
                    <a:cubicBezTo>
                      <a:pt x="151" y="145"/>
                      <a:pt x="151" y="145"/>
                      <a:pt x="151" y="145"/>
                    </a:cubicBezTo>
                    <a:cubicBezTo>
                      <a:pt x="150" y="145"/>
                      <a:pt x="150" y="145"/>
                      <a:pt x="150" y="145"/>
                    </a:cubicBezTo>
                    <a:cubicBezTo>
                      <a:pt x="151" y="145"/>
                      <a:pt x="151" y="145"/>
                      <a:pt x="151" y="145"/>
                    </a:cubicBezTo>
                    <a:cubicBezTo>
                      <a:pt x="151" y="145"/>
                      <a:pt x="151" y="145"/>
                      <a:pt x="151" y="145"/>
                    </a:cubicBezTo>
                    <a:cubicBezTo>
                      <a:pt x="151" y="145"/>
                      <a:pt x="151" y="145"/>
                      <a:pt x="151" y="145"/>
                    </a:cubicBezTo>
                    <a:cubicBezTo>
                      <a:pt x="151" y="145"/>
                      <a:pt x="151" y="145"/>
                      <a:pt x="151" y="145"/>
                    </a:cubicBezTo>
                    <a:cubicBezTo>
                      <a:pt x="152" y="145"/>
                      <a:pt x="152" y="145"/>
                      <a:pt x="152" y="145"/>
                    </a:cubicBezTo>
                    <a:cubicBezTo>
                      <a:pt x="152" y="145"/>
                      <a:pt x="152" y="145"/>
                      <a:pt x="152" y="145"/>
                    </a:cubicBezTo>
                    <a:cubicBezTo>
                      <a:pt x="152" y="144"/>
                      <a:pt x="152" y="144"/>
                      <a:pt x="152" y="144"/>
                    </a:cubicBezTo>
                    <a:cubicBezTo>
                      <a:pt x="151" y="144"/>
                      <a:pt x="151" y="144"/>
                      <a:pt x="151" y="144"/>
                    </a:cubicBezTo>
                    <a:cubicBezTo>
                      <a:pt x="151" y="144"/>
                      <a:pt x="151" y="144"/>
                      <a:pt x="151" y="144"/>
                    </a:cubicBezTo>
                    <a:cubicBezTo>
                      <a:pt x="151" y="145"/>
                      <a:pt x="151" y="145"/>
                      <a:pt x="151" y="145"/>
                    </a:cubicBezTo>
                    <a:cubicBezTo>
                      <a:pt x="151" y="145"/>
                      <a:pt x="151" y="145"/>
                      <a:pt x="151" y="145"/>
                    </a:cubicBezTo>
                    <a:cubicBezTo>
                      <a:pt x="151" y="144"/>
                      <a:pt x="151" y="144"/>
                      <a:pt x="151" y="144"/>
                    </a:cubicBezTo>
                    <a:cubicBezTo>
                      <a:pt x="151" y="144"/>
                      <a:pt x="151" y="144"/>
                      <a:pt x="151" y="144"/>
                    </a:cubicBezTo>
                    <a:cubicBezTo>
                      <a:pt x="151" y="144"/>
                      <a:pt x="151" y="144"/>
                      <a:pt x="151" y="144"/>
                    </a:cubicBezTo>
                    <a:cubicBezTo>
                      <a:pt x="151" y="145"/>
                      <a:pt x="151" y="145"/>
                      <a:pt x="151" y="145"/>
                    </a:cubicBezTo>
                    <a:cubicBezTo>
                      <a:pt x="150" y="145"/>
                      <a:pt x="150" y="145"/>
                      <a:pt x="150" y="145"/>
                    </a:cubicBezTo>
                    <a:cubicBezTo>
                      <a:pt x="150" y="145"/>
                      <a:pt x="150" y="145"/>
                      <a:pt x="150" y="145"/>
                    </a:cubicBezTo>
                    <a:cubicBezTo>
                      <a:pt x="150" y="145"/>
                      <a:pt x="150" y="145"/>
                      <a:pt x="150" y="145"/>
                    </a:cubicBezTo>
                    <a:cubicBezTo>
                      <a:pt x="150" y="145"/>
                      <a:pt x="150" y="145"/>
                      <a:pt x="150" y="145"/>
                    </a:cubicBezTo>
                    <a:cubicBezTo>
                      <a:pt x="149" y="145"/>
                      <a:pt x="149" y="145"/>
                      <a:pt x="149" y="145"/>
                    </a:cubicBezTo>
                    <a:cubicBezTo>
                      <a:pt x="149" y="145"/>
                      <a:pt x="149" y="145"/>
                      <a:pt x="149" y="145"/>
                    </a:cubicBezTo>
                    <a:cubicBezTo>
                      <a:pt x="149" y="146"/>
                      <a:pt x="149" y="146"/>
                      <a:pt x="149" y="146"/>
                    </a:cubicBezTo>
                    <a:cubicBezTo>
                      <a:pt x="149" y="146"/>
                      <a:pt x="149" y="146"/>
                      <a:pt x="149" y="146"/>
                    </a:cubicBezTo>
                    <a:cubicBezTo>
                      <a:pt x="149" y="146"/>
                      <a:pt x="149" y="146"/>
                      <a:pt x="149" y="146"/>
                    </a:cubicBezTo>
                    <a:cubicBezTo>
                      <a:pt x="149" y="146"/>
                      <a:pt x="149" y="146"/>
                      <a:pt x="149" y="146"/>
                    </a:cubicBezTo>
                    <a:cubicBezTo>
                      <a:pt x="149" y="146"/>
                      <a:pt x="149" y="146"/>
                      <a:pt x="149" y="146"/>
                    </a:cubicBezTo>
                    <a:cubicBezTo>
                      <a:pt x="149" y="146"/>
                      <a:pt x="149" y="146"/>
                      <a:pt x="149" y="146"/>
                    </a:cubicBezTo>
                    <a:close/>
                    <a:moveTo>
                      <a:pt x="135" y="150"/>
                    </a:moveTo>
                    <a:cubicBezTo>
                      <a:pt x="135" y="150"/>
                      <a:pt x="135" y="150"/>
                      <a:pt x="135" y="150"/>
                    </a:cubicBezTo>
                    <a:cubicBezTo>
                      <a:pt x="136" y="151"/>
                      <a:pt x="136" y="151"/>
                      <a:pt x="136" y="151"/>
                    </a:cubicBezTo>
                    <a:cubicBezTo>
                      <a:pt x="137" y="151"/>
                      <a:pt x="137" y="151"/>
                      <a:pt x="137" y="151"/>
                    </a:cubicBezTo>
                    <a:cubicBezTo>
                      <a:pt x="137" y="151"/>
                      <a:pt x="137" y="151"/>
                      <a:pt x="137" y="151"/>
                    </a:cubicBezTo>
                    <a:cubicBezTo>
                      <a:pt x="138" y="151"/>
                      <a:pt x="138" y="151"/>
                      <a:pt x="138" y="151"/>
                    </a:cubicBezTo>
                    <a:cubicBezTo>
                      <a:pt x="138" y="151"/>
                      <a:pt x="138" y="151"/>
                      <a:pt x="138" y="151"/>
                    </a:cubicBezTo>
                    <a:cubicBezTo>
                      <a:pt x="138" y="151"/>
                      <a:pt x="138" y="151"/>
                      <a:pt x="138" y="151"/>
                    </a:cubicBezTo>
                    <a:cubicBezTo>
                      <a:pt x="139" y="151"/>
                      <a:pt x="139" y="151"/>
                      <a:pt x="139" y="151"/>
                    </a:cubicBezTo>
                    <a:cubicBezTo>
                      <a:pt x="139" y="151"/>
                      <a:pt x="139" y="151"/>
                      <a:pt x="139" y="151"/>
                    </a:cubicBezTo>
                    <a:cubicBezTo>
                      <a:pt x="138" y="150"/>
                      <a:pt x="138" y="150"/>
                      <a:pt x="138" y="150"/>
                    </a:cubicBezTo>
                    <a:cubicBezTo>
                      <a:pt x="138" y="150"/>
                      <a:pt x="138" y="150"/>
                      <a:pt x="138" y="150"/>
                    </a:cubicBezTo>
                    <a:cubicBezTo>
                      <a:pt x="138" y="150"/>
                      <a:pt x="138" y="150"/>
                      <a:pt x="138" y="150"/>
                    </a:cubicBezTo>
                    <a:cubicBezTo>
                      <a:pt x="138" y="150"/>
                      <a:pt x="138" y="150"/>
                      <a:pt x="138" y="150"/>
                    </a:cubicBezTo>
                    <a:cubicBezTo>
                      <a:pt x="138" y="150"/>
                      <a:pt x="138" y="150"/>
                      <a:pt x="138" y="150"/>
                    </a:cubicBezTo>
                    <a:cubicBezTo>
                      <a:pt x="137" y="149"/>
                      <a:pt x="137" y="149"/>
                      <a:pt x="137" y="149"/>
                    </a:cubicBezTo>
                    <a:cubicBezTo>
                      <a:pt x="137" y="149"/>
                      <a:pt x="137" y="149"/>
                      <a:pt x="137" y="149"/>
                    </a:cubicBezTo>
                    <a:cubicBezTo>
                      <a:pt x="137" y="149"/>
                      <a:pt x="137" y="149"/>
                      <a:pt x="137" y="149"/>
                    </a:cubicBezTo>
                    <a:cubicBezTo>
                      <a:pt x="136" y="149"/>
                      <a:pt x="136" y="149"/>
                      <a:pt x="136" y="149"/>
                    </a:cubicBezTo>
                    <a:cubicBezTo>
                      <a:pt x="135" y="149"/>
                      <a:pt x="135" y="149"/>
                      <a:pt x="135" y="149"/>
                    </a:cubicBezTo>
                    <a:cubicBezTo>
                      <a:pt x="134" y="148"/>
                      <a:pt x="134" y="148"/>
                      <a:pt x="134" y="148"/>
                    </a:cubicBezTo>
                    <a:cubicBezTo>
                      <a:pt x="134" y="148"/>
                      <a:pt x="134" y="148"/>
                      <a:pt x="134" y="148"/>
                    </a:cubicBezTo>
                    <a:cubicBezTo>
                      <a:pt x="134" y="148"/>
                      <a:pt x="134" y="148"/>
                      <a:pt x="134" y="148"/>
                    </a:cubicBezTo>
                    <a:cubicBezTo>
                      <a:pt x="134" y="149"/>
                      <a:pt x="134" y="149"/>
                      <a:pt x="134" y="149"/>
                    </a:cubicBezTo>
                    <a:cubicBezTo>
                      <a:pt x="134" y="149"/>
                      <a:pt x="134" y="149"/>
                      <a:pt x="134" y="149"/>
                    </a:cubicBezTo>
                    <a:cubicBezTo>
                      <a:pt x="135" y="149"/>
                      <a:pt x="135" y="149"/>
                      <a:pt x="135" y="149"/>
                    </a:cubicBezTo>
                    <a:cubicBezTo>
                      <a:pt x="135" y="150"/>
                      <a:pt x="135" y="150"/>
                      <a:pt x="135" y="150"/>
                    </a:cubicBezTo>
                    <a:cubicBezTo>
                      <a:pt x="135" y="150"/>
                      <a:pt x="135" y="150"/>
                      <a:pt x="135" y="150"/>
                    </a:cubicBezTo>
                    <a:close/>
                    <a:moveTo>
                      <a:pt x="135" y="160"/>
                    </a:moveTo>
                    <a:cubicBezTo>
                      <a:pt x="135" y="159"/>
                      <a:pt x="135" y="159"/>
                      <a:pt x="135" y="159"/>
                    </a:cubicBezTo>
                    <a:cubicBezTo>
                      <a:pt x="135" y="159"/>
                      <a:pt x="135" y="159"/>
                      <a:pt x="135" y="159"/>
                    </a:cubicBezTo>
                    <a:cubicBezTo>
                      <a:pt x="134" y="159"/>
                      <a:pt x="134" y="159"/>
                      <a:pt x="134" y="159"/>
                    </a:cubicBezTo>
                    <a:cubicBezTo>
                      <a:pt x="134" y="159"/>
                      <a:pt x="134" y="159"/>
                      <a:pt x="134" y="159"/>
                    </a:cubicBezTo>
                    <a:cubicBezTo>
                      <a:pt x="133" y="158"/>
                      <a:pt x="133" y="158"/>
                      <a:pt x="133" y="158"/>
                    </a:cubicBezTo>
                    <a:cubicBezTo>
                      <a:pt x="133" y="158"/>
                      <a:pt x="133" y="158"/>
                      <a:pt x="133" y="158"/>
                    </a:cubicBezTo>
                    <a:cubicBezTo>
                      <a:pt x="133" y="158"/>
                      <a:pt x="133" y="158"/>
                      <a:pt x="133" y="158"/>
                    </a:cubicBezTo>
                    <a:cubicBezTo>
                      <a:pt x="133" y="158"/>
                      <a:pt x="133" y="158"/>
                      <a:pt x="133" y="158"/>
                    </a:cubicBezTo>
                    <a:cubicBezTo>
                      <a:pt x="133" y="158"/>
                      <a:pt x="133" y="158"/>
                      <a:pt x="133" y="158"/>
                    </a:cubicBezTo>
                    <a:cubicBezTo>
                      <a:pt x="133" y="157"/>
                      <a:pt x="133" y="157"/>
                      <a:pt x="133" y="157"/>
                    </a:cubicBezTo>
                    <a:cubicBezTo>
                      <a:pt x="133" y="157"/>
                      <a:pt x="133" y="157"/>
                      <a:pt x="133" y="157"/>
                    </a:cubicBezTo>
                    <a:cubicBezTo>
                      <a:pt x="132" y="157"/>
                      <a:pt x="132" y="157"/>
                      <a:pt x="132" y="157"/>
                    </a:cubicBezTo>
                    <a:cubicBezTo>
                      <a:pt x="132" y="157"/>
                      <a:pt x="132" y="157"/>
                      <a:pt x="132" y="157"/>
                    </a:cubicBezTo>
                    <a:cubicBezTo>
                      <a:pt x="132" y="157"/>
                      <a:pt x="132" y="157"/>
                      <a:pt x="132" y="157"/>
                    </a:cubicBezTo>
                    <a:cubicBezTo>
                      <a:pt x="133" y="156"/>
                      <a:pt x="133" y="156"/>
                      <a:pt x="133" y="156"/>
                    </a:cubicBezTo>
                    <a:cubicBezTo>
                      <a:pt x="133" y="157"/>
                      <a:pt x="133" y="157"/>
                      <a:pt x="133" y="157"/>
                    </a:cubicBezTo>
                    <a:cubicBezTo>
                      <a:pt x="133" y="157"/>
                      <a:pt x="133" y="157"/>
                      <a:pt x="133" y="157"/>
                    </a:cubicBezTo>
                    <a:cubicBezTo>
                      <a:pt x="133" y="157"/>
                      <a:pt x="133" y="157"/>
                      <a:pt x="133" y="157"/>
                    </a:cubicBezTo>
                    <a:cubicBezTo>
                      <a:pt x="133" y="157"/>
                      <a:pt x="133" y="157"/>
                      <a:pt x="133" y="157"/>
                    </a:cubicBezTo>
                    <a:cubicBezTo>
                      <a:pt x="133" y="158"/>
                      <a:pt x="133" y="158"/>
                      <a:pt x="133" y="158"/>
                    </a:cubicBezTo>
                    <a:cubicBezTo>
                      <a:pt x="133" y="158"/>
                      <a:pt x="133" y="158"/>
                      <a:pt x="133" y="158"/>
                    </a:cubicBezTo>
                    <a:cubicBezTo>
                      <a:pt x="134" y="158"/>
                      <a:pt x="134" y="158"/>
                      <a:pt x="134" y="158"/>
                    </a:cubicBezTo>
                    <a:cubicBezTo>
                      <a:pt x="134" y="158"/>
                      <a:pt x="134" y="158"/>
                      <a:pt x="134" y="158"/>
                    </a:cubicBezTo>
                    <a:cubicBezTo>
                      <a:pt x="134" y="158"/>
                      <a:pt x="134" y="158"/>
                      <a:pt x="134" y="158"/>
                    </a:cubicBezTo>
                    <a:cubicBezTo>
                      <a:pt x="135" y="158"/>
                      <a:pt x="135" y="158"/>
                      <a:pt x="135" y="158"/>
                    </a:cubicBezTo>
                    <a:cubicBezTo>
                      <a:pt x="135" y="158"/>
                      <a:pt x="135" y="158"/>
                      <a:pt x="135" y="158"/>
                    </a:cubicBezTo>
                    <a:cubicBezTo>
                      <a:pt x="135" y="158"/>
                      <a:pt x="135" y="158"/>
                      <a:pt x="135" y="158"/>
                    </a:cubicBezTo>
                    <a:cubicBezTo>
                      <a:pt x="136" y="158"/>
                      <a:pt x="136" y="158"/>
                      <a:pt x="136" y="158"/>
                    </a:cubicBezTo>
                    <a:cubicBezTo>
                      <a:pt x="136" y="158"/>
                      <a:pt x="136" y="158"/>
                      <a:pt x="136" y="158"/>
                    </a:cubicBezTo>
                    <a:cubicBezTo>
                      <a:pt x="136" y="158"/>
                      <a:pt x="136" y="158"/>
                      <a:pt x="136" y="158"/>
                    </a:cubicBezTo>
                    <a:cubicBezTo>
                      <a:pt x="136" y="158"/>
                      <a:pt x="136" y="158"/>
                      <a:pt x="136" y="158"/>
                    </a:cubicBezTo>
                    <a:cubicBezTo>
                      <a:pt x="136" y="158"/>
                      <a:pt x="136" y="158"/>
                      <a:pt x="136" y="158"/>
                    </a:cubicBezTo>
                    <a:cubicBezTo>
                      <a:pt x="136" y="159"/>
                      <a:pt x="136" y="159"/>
                      <a:pt x="136" y="159"/>
                    </a:cubicBezTo>
                    <a:cubicBezTo>
                      <a:pt x="136" y="159"/>
                      <a:pt x="136" y="159"/>
                      <a:pt x="136" y="159"/>
                    </a:cubicBezTo>
                    <a:cubicBezTo>
                      <a:pt x="136" y="159"/>
                      <a:pt x="136" y="159"/>
                      <a:pt x="136" y="159"/>
                    </a:cubicBezTo>
                    <a:cubicBezTo>
                      <a:pt x="135" y="160"/>
                      <a:pt x="135" y="160"/>
                      <a:pt x="135" y="160"/>
                    </a:cubicBezTo>
                    <a:close/>
                    <a:moveTo>
                      <a:pt x="138" y="161"/>
                    </a:moveTo>
                    <a:cubicBezTo>
                      <a:pt x="138" y="161"/>
                      <a:pt x="138" y="161"/>
                      <a:pt x="138" y="161"/>
                    </a:cubicBezTo>
                    <a:cubicBezTo>
                      <a:pt x="138" y="160"/>
                      <a:pt x="138" y="160"/>
                      <a:pt x="138" y="160"/>
                    </a:cubicBezTo>
                    <a:cubicBezTo>
                      <a:pt x="138" y="160"/>
                      <a:pt x="138" y="160"/>
                      <a:pt x="138" y="160"/>
                    </a:cubicBezTo>
                    <a:cubicBezTo>
                      <a:pt x="137" y="159"/>
                      <a:pt x="137" y="159"/>
                      <a:pt x="137" y="159"/>
                    </a:cubicBezTo>
                    <a:cubicBezTo>
                      <a:pt x="138" y="159"/>
                      <a:pt x="138" y="159"/>
                      <a:pt x="138" y="159"/>
                    </a:cubicBezTo>
                    <a:cubicBezTo>
                      <a:pt x="138" y="159"/>
                      <a:pt x="138" y="159"/>
                      <a:pt x="138" y="159"/>
                    </a:cubicBezTo>
                    <a:cubicBezTo>
                      <a:pt x="139" y="158"/>
                      <a:pt x="139" y="158"/>
                      <a:pt x="139" y="158"/>
                    </a:cubicBezTo>
                    <a:cubicBezTo>
                      <a:pt x="139" y="158"/>
                      <a:pt x="139" y="158"/>
                      <a:pt x="139" y="158"/>
                    </a:cubicBezTo>
                    <a:cubicBezTo>
                      <a:pt x="139" y="158"/>
                      <a:pt x="139" y="158"/>
                      <a:pt x="139" y="158"/>
                    </a:cubicBezTo>
                    <a:cubicBezTo>
                      <a:pt x="139" y="157"/>
                      <a:pt x="139" y="157"/>
                      <a:pt x="139" y="157"/>
                    </a:cubicBezTo>
                    <a:cubicBezTo>
                      <a:pt x="140" y="157"/>
                      <a:pt x="140" y="157"/>
                      <a:pt x="140" y="157"/>
                    </a:cubicBezTo>
                    <a:cubicBezTo>
                      <a:pt x="140" y="157"/>
                      <a:pt x="140" y="157"/>
                      <a:pt x="140" y="157"/>
                    </a:cubicBezTo>
                    <a:cubicBezTo>
                      <a:pt x="140" y="157"/>
                      <a:pt x="140" y="157"/>
                      <a:pt x="140" y="157"/>
                    </a:cubicBezTo>
                    <a:cubicBezTo>
                      <a:pt x="140" y="157"/>
                      <a:pt x="140" y="157"/>
                      <a:pt x="140" y="157"/>
                    </a:cubicBezTo>
                    <a:cubicBezTo>
                      <a:pt x="140" y="157"/>
                      <a:pt x="140" y="157"/>
                      <a:pt x="140" y="157"/>
                    </a:cubicBezTo>
                    <a:cubicBezTo>
                      <a:pt x="140" y="158"/>
                      <a:pt x="140" y="158"/>
                      <a:pt x="140" y="158"/>
                    </a:cubicBezTo>
                    <a:cubicBezTo>
                      <a:pt x="140" y="158"/>
                      <a:pt x="140" y="158"/>
                      <a:pt x="140" y="158"/>
                    </a:cubicBezTo>
                    <a:cubicBezTo>
                      <a:pt x="139" y="159"/>
                      <a:pt x="139" y="159"/>
                      <a:pt x="139" y="159"/>
                    </a:cubicBezTo>
                    <a:cubicBezTo>
                      <a:pt x="140" y="159"/>
                      <a:pt x="140" y="159"/>
                      <a:pt x="140" y="159"/>
                    </a:cubicBezTo>
                    <a:cubicBezTo>
                      <a:pt x="140" y="159"/>
                      <a:pt x="140" y="159"/>
                      <a:pt x="140" y="159"/>
                    </a:cubicBezTo>
                    <a:cubicBezTo>
                      <a:pt x="140" y="159"/>
                      <a:pt x="140" y="159"/>
                      <a:pt x="140" y="159"/>
                    </a:cubicBezTo>
                    <a:cubicBezTo>
                      <a:pt x="140" y="159"/>
                      <a:pt x="140" y="159"/>
                      <a:pt x="140" y="159"/>
                    </a:cubicBezTo>
                    <a:cubicBezTo>
                      <a:pt x="140" y="159"/>
                      <a:pt x="140" y="159"/>
                      <a:pt x="140" y="159"/>
                    </a:cubicBezTo>
                    <a:cubicBezTo>
                      <a:pt x="140" y="159"/>
                      <a:pt x="140" y="159"/>
                      <a:pt x="140" y="159"/>
                    </a:cubicBezTo>
                    <a:cubicBezTo>
                      <a:pt x="140" y="159"/>
                      <a:pt x="140" y="159"/>
                      <a:pt x="140" y="159"/>
                    </a:cubicBezTo>
                    <a:cubicBezTo>
                      <a:pt x="141" y="159"/>
                      <a:pt x="141" y="159"/>
                      <a:pt x="141" y="159"/>
                    </a:cubicBezTo>
                    <a:cubicBezTo>
                      <a:pt x="141" y="160"/>
                      <a:pt x="141" y="160"/>
                      <a:pt x="141" y="160"/>
                    </a:cubicBezTo>
                    <a:cubicBezTo>
                      <a:pt x="141" y="160"/>
                      <a:pt x="141" y="160"/>
                      <a:pt x="141" y="160"/>
                    </a:cubicBezTo>
                    <a:cubicBezTo>
                      <a:pt x="141" y="160"/>
                      <a:pt x="141" y="160"/>
                      <a:pt x="141" y="160"/>
                    </a:cubicBezTo>
                    <a:cubicBezTo>
                      <a:pt x="140" y="160"/>
                      <a:pt x="140" y="160"/>
                      <a:pt x="140" y="160"/>
                    </a:cubicBezTo>
                    <a:cubicBezTo>
                      <a:pt x="140" y="160"/>
                      <a:pt x="140" y="160"/>
                      <a:pt x="140" y="160"/>
                    </a:cubicBezTo>
                    <a:cubicBezTo>
                      <a:pt x="139" y="161"/>
                      <a:pt x="139" y="161"/>
                      <a:pt x="139" y="161"/>
                    </a:cubicBezTo>
                    <a:cubicBezTo>
                      <a:pt x="139" y="161"/>
                      <a:pt x="139" y="161"/>
                      <a:pt x="139" y="161"/>
                    </a:cubicBezTo>
                    <a:cubicBezTo>
                      <a:pt x="139" y="160"/>
                      <a:pt x="139" y="160"/>
                      <a:pt x="139" y="160"/>
                    </a:cubicBezTo>
                    <a:cubicBezTo>
                      <a:pt x="139" y="160"/>
                      <a:pt x="139" y="160"/>
                      <a:pt x="139" y="160"/>
                    </a:cubicBezTo>
                    <a:cubicBezTo>
                      <a:pt x="138" y="161"/>
                      <a:pt x="138" y="161"/>
                      <a:pt x="138" y="161"/>
                    </a:cubicBezTo>
                    <a:cubicBezTo>
                      <a:pt x="138" y="161"/>
                      <a:pt x="138" y="161"/>
                      <a:pt x="138" y="161"/>
                    </a:cubicBezTo>
                    <a:close/>
                    <a:moveTo>
                      <a:pt x="106" y="136"/>
                    </a:moveTo>
                    <a:cubicBezTo>
                      <a:pt x="106" y="136"/>
                      <a:pt x="106" y="136"/>
                      <a:pt x="106" y="136"/>
                    </a:cubicBezTo>
                    <a:cubicBezTo>
                      <a:pt x="106" y="136"/>
                      <a:pt x="106" y="136"/>
                      <a:pt x="106" y="136"/>
                    </a:cubicBezTo>
                    <a:cubicBezTo>
                      <a:pt x="106" y="136"/>
                      <a:pt x="106" y="136"/>
                      <a:pt x="106" y="136"/>
                    </a:cubicBezTo>
                    <a:cubicBezTo>
                      <a:pt x="106" y="136"/>
                      <a:pt x="106" y="136"/>
                      <a:pt x="106" y="136"/>
                    </a:cubicBezTo>
                    <a:cubicBezTo>
                      <a:pt x="106" y="136"/>
                      <a:pt x="106" y="136"/>
                      <a:pt x="106" y="136"/>
                    </a:cubicBezTo>
                    <a:cubicBezTo>
                      <a:pt x="106" y="136"/>
                      <a:pt x="106" y="136"/>
                      <a:pt x="106" y="136"/>
                    </a:cubicBezTo>
                    <a:close/>
                    <a:moveTo>
                      <a:pt x="106" y="140"/>
                    </a:moveTo>
                    <a:cubicBezTo>
                      <a:pt x="106" y="140"/>
                      <a:pt x="106" y="140"/>
                      <a:pt x="106" y="140"/>
                    </a:cubicBezTo>
                    <a:cubicBezTo>
                      <a:pt x="106" y="140"/>
                      <a:pt x="106" y="140"/>
                      <a:pt x="106" y="140"/>
                    </a:cubicBezTo>
                    <a:cubicBezTo>
                      <a:pt x="106" y="140"/>
                      <a:pt x="106" y="140"/>
                      <a:pt x="106" y="140"/>
                    </a:cubicBezTo>
                    <a:cubicBezTo>
                      <a:pt x="107" y="140"/>
                      <a:pt x="107" y="140"/>
                      <a:pt x="107" y="140"/>
                    </a:cubicBezTo>
                    <a:cubicBezTo>
                      <a:pt x="106" y="140"/>
                      <a:pt x="106" y="140"/>
                      <a:pt x="106" y="140"/>
                    </a:cubicBezTo>
                    <a:cubicBezTo>
                      <a:pt x="106" y="140"/>
                      <a:pt x="106" y="140"/>
                      <a:pt x="106" y="140"/>
                    </a:cubicBezTo>
                    <a:close/>
                    <a:moveTo>
                      <a:pt x="102" y="137"/>
                    </a:moveTo>
                    <a:cubicBezTo>
                      <a:pt x="102" y="137"/>
                      <a:pt x="102" y="137"/>
                      <a:pt x="102" y="137"/>
                    </a:cubicBezTo>
                    <a:cubicBezTo>
                      <a:pt x="103" y="137"/>
                      <a:pt x="103" y="137"/>
                      <a:pt x="103" y="137"/>
                    </a:cubicBezTo>
                    <a:cubicBezTo>
                      <a:pt x="103" y="136"/>
                      <a:pt x="103" y="136"/>
                      <a:pt x="103" y="136"/>
                    </a:cubicBezTo>
                    <a:cubicBezTo>
                      <a:pt x="103" y="136"/>
                      <a:pt x="103" y="136"/>
                      <a:pt x="103" y="136"/>
                    </a:cubicBezTo>
                    <a:cubicBezTo>
                      <a:pt x="103" y="136"/>
                      <a:pt x="103" y="136"/>
                      <a:pt x="103" y="136"/>
                    </a:cubicBezTo>
                    <a:cubicBezTo>
                      <a:pt x="103" y="136"/>
                      <a:pt x="103" y="136"/>
                      <a:pt x="103" y="136"/>
                    </a:cubicBezTo>
                    <a:cubicBezTo>
                      <a:pt x="104" y="136"/>
                      <a:pt x="104" y="136"/>
                      <a:pt x="104" y="136"/>
                    </a:cubicBezTo>
                    <a:cubicBezTo>
                      <a:pt x="104" y="137"/>
                      <a:pt x="104" y="137"/>
                      <a:pt x="104" y="137"/>
                    </a:cubicBezTo>
                    <a:cubicBezTo>
                      <a:pt x="104" y="137"/>
                      <a:pt x="104" y="137"/>
                      <a:pt x="104" y="137"/>
                    </a:cubicBezTo>
                    <a:cubicBezTo>
                      <a:pt x="105" y="137"/>
                      <a:pt x="105" y="137"/>
                      <a:pt x="105" y="137"/>
                    </a:cubicBezTo>
                    <a:cubicBezTo>
                      <a:pt x="104" y="138"/>
                      <a:pt x="104" y="138"/>
                      <a:pt x="104" y="138"/>
                    </a:cubicBezTo>
                    <a:cubicBezTo>
                      <a:pt x="103" y="137"/>
                      <a:pt x="103" y="137"/>
                      <a:pt x="103" y="137"/>
                    </a:cubicBezTo>
                    <a:cubicBezTo>
                      <a:pt x="103" y="137"/>
                      <a:pt x="103" y="137"/>
                      <a:pt x="103" y="137"/>
                    </a:cubicBezTo>
                    <a:cubicBezTo>
                      <a:pt x="103" y="137"/>
                      <a:pt x="103" y="137"/>
                      <a:pt x="103" y="137"/>
                    </a:cubicBezTo>
                    <a:cubicBezTo>
                      <a:pt x="103" y="137"/>
                      <a:pt x="103" y="137"/>
                      <a:pt x="103" y="137"/>
                    </a:cubicBezTo>
                    <a:cubicBezTo>
                      <a:pt x="103" y="138"/>
                      <a:pt x="103" y="138"/>
                      <a:pt x="103" y="138"/>
                    </a:cubicBezTo>
                    <a:cubicBezTo>
                      <a:pt x="103" y="137"/>
                      <a:pt x="103" y="137"/>
                      <a:pt x="103" y="137"/>
                    </a:cubicBezTo>
                    <a:cubicBezTo>
                      <a:pt x="102" y="137"/>
                      <a:pt x="102" y="137"/>
                      <a:pt x="102" y="137"/>
                    </a:cubicBezTo>
                    <a:cubicBezTo>
                      <a:pt x="102" y="137"/>
                      <a:pt x="102" y="137"/>
                      <a:pt x="102" y="137"/>
                    </a:cubicBezTo>
                    <a:cubicBezTo>
                      <a:pt x="102" y="137"/>
                      <a:pt x="102" y="137"/>
                      <a:pt x="102" y="137"/>
                    </a:cubicBezTo>
                    <a:close/>
                    <a:moveTo>
                      <a:pt x="16" y="139"/>
                    </a:moveTo>
                    <a:cubicBezTo>
                      <a:pt x="17" y="139"/>
                      <a:pt x="17" y="139"/>
                      <a:pt x="17" y="139"/>
                    </a:cubicBezTo>
                    <a:cubicBezTo>
                      <a:pt x="17" y="140"/>
                      <a:pt x="17" y="140"/>
                      <a:pt x="17" y="140"/>
                    </a:cubicBezTo>
                    <a:cubicBezTo>
                      <a:pt x="17" y="140"/>
                      <a:pt x="17" y="140"/>
                      <a:pt x="17" y="140"/>
                    </a:cubicBezTo>
                    <a:cubicBezTo>
                      <a:pt x="16" y="139"/>
                      <a:pt x="16" y="139"/>
                      <a:pt x="16" y="139"/>
                    </a:cubicBezTo>
                    <a:cubicBezTo>
                      <a:pt x="16" y="139"/>
                      <a:pt x="16" y="139"/>
                      <a:pt x="16" y="139"/>
                    </a:cubicBezTo>
                    <a:close/>
                    <a:moveTo>
                      <a:pt x="16" y="138"/>
                    </a:moveTo>
                    <a:cubicBezTo>
                      <a:pt x="15" y="137"/>
                      <a:pt x="15" y="137"/>
                      <a:pt x="15" y="137"/>
                    </a:cubicBezTo>
                    <a:cubicBezTo>
                      <a:pt x="16" y="137"/>
                      <a:pt x="16" y="137"/>
                      <a:pt x="16" y="137"/>
                    </a:cubicBezTo>
                    <a:cubicBezTo>
                      <a:pt x="16" y="138"/>
                      <a:pt x="16" y="138"/>
                      <a:pt x="16" y="138"/>
                    </a:cubicBezTo>
                    <a:close/>
                    <a:moveTo>
                      <a:pt x="13" y="136"/>
                    </a:moveTo>
                    <a:cubicBezTo>
                      <a:pt x="14" y="136"/>
                      <a:pt x="14" y="136"/>
                      <a:pt x="14" y="136"/>
                    </a:cubicBezTo>
                    <a:cubicBezTo>
                      <a:pt x="14" y="136"/>
                      <a:pt x="14" y="136"/>
                      <a:pt x="14" y="136"/>
                    </a:cubicBezTo>
                    <a:cubicBezTo>
                      <a:pt x="13" y="136"/>
                      <a:pt x="13" y="136"/>
                      <a:pt x="13" y="136"/>
                    </a:cubicBezTo>
                    <a:close/>
                    <a:moveTo>
                      <a:pt x="10" y="134"/>
                    </a:moveTo>
                    <a:cubicBezTo>
                      <a:pt x="10" y="135"/>
                      <a:pt x="10" y="135"/>
                      <a:pt x="10" y="135"/>
                    </a:cubicBezTo>
                    <a:cubicBezTo>
                      <a:pt x="10" y="135"/>
                      <a:pt x="10" y="135"/>
                      <a:pt x="10" y="135"/>
                    </a:cubicBezTo>
                    <a:cubicBezTo>
                      <a:pt x="10" y="135"/>
                      <a:pt x="10" y="135"/>
                      <a:pt x="10" y="135"/>
                    </a:cubicBezTo>
                    <a:cubicBezTo>
                      <a:pt x="11" y="135"/>
                      <a:pt x="11" y="135"/>
                      <a:pt x="11" y="135"/>
                    </a:cubicBezTo>
                    <a:cubicBezTo>
                      <a:pt x="11" y="136"/>
                      <a:pt x="11" y="136"/>
                      <a:pt x="11" y="136"/>
                    </a:cubicBezTo>
                    <a:cubicBezTo>
                      <a:pt x="10" y="136"/>
                      <a:pt x="10" y="136"/>
                      <a:pt x="10" y="136"/>
                    </a:cubicBezTo>
                    <a:cubicBezTo>
                      <a:pt x="10" y="136"/>
                      <a:pt x="10" y="136"/>
                      <a:pt x="10" y="136"/>
                    </a:cubicBezTo>
                    <a:cubicBezTo>
                      <a:pt x="10" y="136"/>
                      <a:pt x="10" y="136"/>
                      <a:pt x="10" y="136"/>
                    </a:cubicBezTo>
                    <a:cubicBezTo>
                      <a:pt x="10" y="137"/>
                      <a:pt x="10" y="137"/>
                      <a:pt x="10" y="137"/>
                    </a:cubicBezTo>
                    <a:cubicBezTo>
                      <a:pt x="10" y="137"/>
                      <a:pt x="10" y="137"/>
                      <a:pt x="10" y="137"/>
                    </a:cubicBezTo>
                    <a:cubicBezTo>
                      <a:pt x="11" y="137"/>
                      <a:pt x="11" y="137"/>
                      <a:pt x="11" y="137"/>
                    </a:cubicBezTo>
                    <a:cubicBezTo>
                      <a:pt x="11" y="137"/>
                      <a:pt x="11" y="137"/>
                      <a:pt x="11" y="137"/>
                    </a:cubicBezTo>
                    <a:cubicBezTo>
                      <a:pt x="11" y="137"/>
                      <a:pt x="11" y="137"/>
                      <a:pt x="11" y="137"/>
                    </a:cubicBezTo>
                    <a:cubicBezTo>
                      <a:pt x="11" y="138"/>
                      <a:pt x="11" y="138"/>
                      <a:pt x="11" y="138"/>
                    </a:cubicBezTo>
                    <a:cubicBezTo>
                      <a:pt x="12" y="138"/>
                      <a:pt x="12" y="138"/>
                      <a:pt x="12" y="138"/>
                    </a:cubicBezTo>
                    <a:cubicBezTo>
                      <a:pt x="12" y="138"/>
                      <a:pt x="12" y="138"/>
                      <a:pt x="12" y="138"/>
                    </a:cubicBezTo>
                    <a:cubicBezTo>
                      <a:pt x="12" y="138"/>
                      <a:pt x="12" y="138"/>
                      <a:pt x="12" y="138"/>
                    </a:cubicBezTo>
                    <a:cubicBezTo>
                      <a:pt x="12" y="139"/>
                      <a:pt x="12" y="139"/>
                      <a:pt x="12" y="139"/>
                    </a:cubicBezTo>
                    <a:cubicBezTo>
                      <a:pt x="12" y="139"/>
                      <a:pt x="12" y="139"/>
                      <a:pt x="12" y="139"/>
                    </a:cubicBezTo>
                    <a:cubicBezTo>
                      <a:pt x="12" y="138"/>
                      <a:pt x="12" y="138"/>
                      <a:pt x="12" y="138"/>
                    </a:cubicBezTo>
                    <a:cubicBezTo>
                      <a:pt x="13" y="138"/>
                      <a:pt x="13" y="138"/>
                      <a:pt x="13" y="138"/>
                    </a:cubicBezTo>
                    <a:cubicBezTo>
                      <a:pt x="13" y="139"/>
                      <a:pt x="13" y="139"/>
                      <a:pt x="13" y="139"/>
                    </a:cubicBezTo>
                    <a:cubicBezTo>
                      <a:pt x="12" y="139"/>
                      <a:pt x="12" y="139"/>
                      <a:pt x="12" y="139"/>
                    </a:cubicBezTo>
                    <a:cubicBezTo>
                      <a:pt x="12" y="139"/>
                      <a:pt x="12" y="139"/>
                      <a:pt x="12" y="139"/>
                    </a:cubicBezTo>
                    <a:cubicBezTo>
                      <a:pt x="12" y="139"/>
                      <a:pt x="12" y="139"/>
                      <a:pt x="12" y="139"/>
                    </a:cubicBezTo>
                    <a:cubicBezTo>
                      <a:pt x="13" y="140"/>
                      <a:pt x="13" y="140"/>
                      <a:pt x="13" y="140"/>
                    </a:cubicBezTo>
                    <a:cubicBezTo>
                      <a:pt x="13" y="140"/>
                      <a:pt x="13" y="140"/>
                      <a:pt x="13" y="140"/>
                    </a:cubicBezTo>
                    <a:cubicBezTo>
                      <a:pt x="13" y="140"/>
                      <a:pt x="13" y="140"/>
                      <a:pt x="13" y="140"/>
                    </a:cubicBezTo>
                    <a:cubicBezTo>
                      <a:pt x="14" y="140"/>
                      <a:pt x="14" y="140"/>
                      <a:pt x="14" y="140"/>
                    </a:cubicBezTo>
                    <a:cubicBezTo>
                      <a:pt x="14" y="140"/>
                      <a:pt x="14" y="140"/>
                      <a:pt x="14" y="140"/>
                    </a:cubicBezTo>
                    <a:cubicBezTo>
                      <a:pt x="14" y="141"/>
                      <a:pt x="14" y="141"/>
                      <a:pt x="14" y="141"/>
                    </a:cubicBezTo>
                    <a:cubicBezTo>
                      <a:pt x="14" y="141"/>
                      <a:pt x="14" y="141"/>
                      <a:pt x="14" y="141"/>
                    </a:cubicBezTo>
                    <a:cubicBezTo>
                      <a:pt x="14" y="141"/>
                      <a:pt x="14" y="141"/>
                      <a:pt x="14" y="141"/>
                    </a:cubicBezTo>
                    <a:cubicBezTo>
                      <a:pt x="15" y="141"/>
                      <a:pt x="15" y="141"/>
                      <a:pt x="15" y="141"/>
                    </a:cubicBezTo>
                    <a:cubicBezTo>
                      <a:pt x="15" y="141"/>
                      <a:pt x="15" y="141"/>
                      <a:pt x="15" y="141"/>
                    </a:cubicBezTo>
                    <a:cubicBezTo>
                      <a:pt x="14" y="142"/>
                      <a:pt x="14" y="142"/>
                      <a:pt x="14" y="142"/>
                    </a:cubicBezTo>
                    <a:cubicBezTo>
                      <a:pt x="15" y="143"/>
                      <a:pt x="15" y="143"/>
                      <a:pt x="15" y="143"/>
                    </a:cubicBezTo>
                    <a:cubicBezTo>
                      <a:pt x="15" y="143"/>
                      <a:pt x="15" y="143"/>
                      <a:pt x="15" y="143"/>
                    </a:cubicBezTo>
                    <a:cubicBezTo>
                      <a:pt x="16" y="143"/>
                      <a:pt x="16" y="143"/>
                      <a:pt x="16" y="143"/>
                    </a:cubicBezTo>
                    <a:cubicBezTo>
                      <a:pt x="17" y="144"/>
                      <a:pt x="17" y="144"/>
                      <a:pt x="17" y="144"/>
                    </a:cubicBezTo>
                    <a:cubicBezTo>
                      <a:pt x="17" y="144"/>
                      <a:pt x="17" y="144"/>
                      <a:pt x="17" y="144"/>
                    </a:cubicBezTo>
                    <a:cubicBezTo>
                      <a:pt x="17" y="144"/>
                      <a:pt x="17" y="144"/>
                      <a:pt x="17" y="144"/>
                    </a:cubicBezTo>
                    <a:cubicBezTo>
                      <a:pt x="17" y="142"/>
                      <a:pt x="17" y="142"/>
                      <a:pt x="17" y="142"/>
                    </a:cubicBezTo>
                    <a:cubicBezTo>
                      <a:pt x="17" y="142"/>
                      <a:pt x="17" y="142"/>
                      <a:pt x="17" y="142"/>
                    </a:cubicBezTo>
                    <a:cubicBezTo>
                      <a:pt x="17" y="142"/>
                      <a:pt x="17" y="142"/>
                      <a:pt x="17" y="142"/>
                    </a:cubicBezTo>
                    <a:cubicBezTo>
                      <a:pt x="17" y="141"/>
                      <a:pt x="17" y="141"/>
                      <a:pt x="17" y="141"/>
                    </a:cubicBezTo>
                    <a:cubicBezTo>
                      <a:pt x="17" y="140"/>
                      <a:pt x="17" y="140"/>
                      <a:pt x="17" y="140"/>
                    </a:cubicBezTo>
                    <a:cubicBezTo>
                      <a:pt x="16" y="140"/>
                      <a:pt x="16" y="140"/>
                      <a:pt x="16" y="140"/>
                    </a:cubicBezTo>
                    <a:cubicBezTo>
                      <a:pt x="16" y="138"/>
                      <a:pt x="16" y="138"/>
                      <a:pt x="16" y="138"/>
                    </a:cubicBezTo>
                    <a:cubicBezTo>
                      <a:pt x="15" y="138"/>
                      <a:pt x="15" y="138"/>
                      <a:pt x="15" y="138"/>
                    </a:cubicBezTo>
                    <a:cubicBezTo>
                      <a:pt x="15" y="137"/>
                      <a:pt x="15" y="137"/>
                      <a:pt x="15" y="137"/>
                    </a:cubicBezTo>
                    <a:cubicBezTo>
                      <a:pt x="15" y="137"/>
                      <a:pt x="15" y="137"/>
                      <a:pt x="15" y="137"/>
                    </a:cubicBezTo>
                    <a:cubicBezTo>
                      <a:pt x="15" y="137"/>
                      <a:pt x="15" y="137"/>
                      <a:pt x="15" y="137"/>
                    </a:cubicBezTo>
                    <a:cubicBezTo>
                      <a:pt x="14" y="136"/>
                      <a:pt x="14" y="136"/>
                      <a:pt x="14" y="136"/>
                    </a:cubicBezTo>
                    <a:cubicBezTo>
                      <a:pt x="13" y="136"/>
                      <a:pt x="13" y="136"/>
                      <a:pt x="13" y="136"/>
                    </a:cubicBezTo>
                    <a:cubicBezTo>
                      <a:pt x="13" y="136"/>
                      <a:pt x="13" y="136"/>
                      <a:pt x="13" y="136"/>
                    </a:cubicBezTo>
                    <a:cubicBezTo>
                      <a:pt x="13" y="136"/>
                      <a:pt x="13" y="136"/>
                      <a:pt x="13" y="136"/>
                    </a:cubicBezTo>
                    <a:cubicBezTo>
                      <a:pt x="12" y="135"/>
                      <a:pt x="12" y="135"/>
                      <a:pt x="12" y="135"/>
                    </a:cubicBezTo>
                    <a:cubicBezTo>
                      <a:pt x="12" y="135"/>
                      <a:pt x="12" y="135"/>
                      <a:pt x="12" y="135"/>
                    </a:cubicBezTo>
                    <a:cubicBezTo>
                      <a:pt x="12" y="135"/>
                      <a:pt x="12" y="135"/>
                      <a:pt x="12" y="135"/>
                    </a:cubicBezTo>
                    <a:cubicBezTo>
                      <a:pt x="11" y="135"/>
                      <a:pt x="11" y="135"/>
                      <a:pt x="11" y="135"/>
                    </a:cubicBezTo>
                    <a:cubicBezTo>
                      <a:pt x="11" y="134"/>
                      <a:pt x="11" y="134"/>
                      <a:pt x="11" y="134"/>
                    </a:cubicBezTo>
                    <a:cubicBezTo>
                      <a:pt x="11" y="134"/>
                      <a:pt x="11" y="134"/>
                      <a:pt x="11" y="134"/>
                    </a:cubicBezTo>
                    <a:cubicBezTo>
                      <a:pt x="10" y="134"/>
                      <a:pt x="10" y="134"/>
                      <a:pt x="10" y="134"/>
                    </a:cubicBezTo>
                    <a:cubicBezTo>
                      <a:pt x="10" y="134"/>
                      <a:pt x="10" y="134"/>
                      <a:pt x="10" y="134"/>
                    </a:cubicBezTo>
                    <a:close/>
                    <a:moveTo>
                      <a:pt x="14" y="135"/>
                    </a:moveTo>
                    <a:cubicBezTo>
                      <a:pt x="14" y="135"/>
                      <a:pt x="14" y="135"/>
                      <a:pt x="14" y="135"/>
                    </a:cubicBezTo>
                    <a:cubicBezTo>
                      <a:pt x="14" y="135"/>
                      <a:pt x="14" y="135"/>
                      <a:pt x="14" y="135"/>
                    </a:cubicBezTo>
                    <a:cubicBezTo>
                      <a:pt x="14" y="135"/>
                      <a:pt x="14" y="135"/>
                      <a:pt x="14" y="135"/>
                    </a:cubicBezTo>
                    <a:cubicBezTo>
                      <a:pt x="14" y="135"/>
                      <a:pt x="14" y="135"/>
                      <a:pt x="14" y="135"/>
                    </a:cubicBezTo>
                    <a:cubicBezTo>
                      <a:pt x="14" y="135"/>
                      <a:pt x="14" y="135"/>
                      <a:pt x="14" y="135"/>
                    </a:cubicBezTo>
                    <a:cubicBezTo>
                      <a:pt x="14" y="135"/>
                      <a:pt x="14" y="135"/>
                      <a:pt x="14" y="135"/>
                    </a:cubicBezTo>
                    <a:close/>
                    <a:moveTo>
                      <a:pt x="13" y="135"/>
                    </a:moveTo>
                    <a:cubicBezTo>
                      <a:pt x="13" y="135"/>
                      <a:pt x="13" y="135"/>
                      <a:pt x="13" y="135"/>
                    </a:cubicBezTo>
                    <a:cubicBezTo>
                      <a:pt x="14" y="135"/>
                      <a:pt x="14" y="135"/>
                      <a:pt x="14" y="135"/>
                    </a:cubicBezTo>
                    <a:cubicBezTo>
                      <a:pt x="13" y="135"/>
                      <a:pt x="13" y="135"/>
                      <a:pt x="13" y="135"/>
                    </a:cubicBezTo>
                    <a:close/>
                    <a:moveTo>
                      <a:pt x="11" y="126"/>
                    </a:moveTo>
                    <a:cubicBezTo>
                      <a:pt x="11" y="126"/>
                      <a:pt x="11" y="126"/>
                      <a:pt x="11" y="126"/>
                    </a:cubicBezTo>
                    <a:cubicBezTo>
                      <a:pt x="11" y="126"/>
                      <a:pt x="11" y="126"/>
                      <a:pt x="11" y="126"/>
                    </a:cubicBezTo>
                    <a:cubicBezTo>
                      <a:pt x="11" y="126"/>
                      <a:pt x="11" y="126"/>
                      <a:pt x="11" y="126"/>
                    </a:cubicBezTo>
                    <a:close/>
                    <a:moveTo>
                      <a:pt x="12" y="130"/>
                    </a:moveTo>
                    <a:cubicBezTo>
                      <a:pt x="12" y="130"/>
                      <a:pt x="12" y="130"/>
                      <a:pt x="12" y="130"/>
                    </a:cubicBezTo>
                    <a:cubicBezTo>
                      <a:pt x="12" y="129"/>
                      <a:pt x="12" y="129"/>
                      <a:pt x="12" y="129"/>
                    </a:cubicBezTo>
                    <a:cubicBezTo>
                      <a:pt x="12" y="130"/>
                      <a:pt x="12" y="130"/>
                      <a:pt x="12" y="130"/>
                    </a:cubicBezTo>
                    <a:cubicBezTo>
                      <a:pt x="12" y="130"/>
                      <a:pt x="12" y="130"/>
                      <a:pt x="12" y="130"/>
                    </a:cubicBezTo>
                    <a:cubicBezTo>
                      <a:pt x="12" y="130"/>
                      <a:pt x="12" y="130"/>
                      <a:pt x="12" y="130"/>
                    </a:cubicBezTo>
                    <a:close/>
                    <a:moveTo>
                      <a:pt x="12" y="131"/>
                    </a:moveTo>
                    <a:cubicBezTo>
                      <a:pt x="12" y="132"/>
                      <a:pt x="12" y="132"/>
                      <a:pt x="12" y="132"/>
                    </a:cubicBezTo>
                    <a:cubicBezTo>
                      <a:pt x="12" y="132"/>
                      <a:pt x="12" y="132"/>
                      <a:pt x="12" y="132"/>
                    </a:cubicBezTo>
                    <a:cubicBezTo>
                      <a:pt x="12" y="132"/>
                      <a:pt x="12" y="132"/>
                      <a:pt x="12" y="132"/>
                    </a:cubicBezTo>
                    <a:cubicBezTo>
                      <a:pt x="12" y="132"/>
                      <a:pt x="12" y="132"/>
                      <a:pt x="12" y="132"/>
                    </a:cubicBezTo>
                    <a:cubicBezTo>
                      <a:pt x="12" y="131"/>
                      <a:pt x="12" y="131"/>
                      <a:pt x="12" y="131"/>
                    </a:cubicBezTo>
                    <a:close/>
                    <a:moveTo>
                      <a:pt x="12" y="131"/>
                    </a:moveTo>
                    <a:cubicBezTo>
                      <a:pt x="12" y="130"/>
                      <a:pt x="12" y="130"/>
                      <a:pt x="12" y="130"/>
                    </a:cubicBezTo>
                    <a:cubicBezTo>
                      <a:pt x="12" y="130"/>
                      <a:pt x="12" y="130"/>
                      <a:pt x="12" y="130"/>
                    </a:cubicBezTo>
                    <a:cubicBezTo>
                      <a:pt x="12" y="130"/>
                      <a:pt x="12" y="130"/>
                      <a:pt x="12" y="130"/>
                    </a:cubicBezTo>
                    <a:cubicBezTo>
                      <a:pt x="12" y="131"/>
                      <a:pt x="12" y="131"/>
                      <a:pt x="12" y="131"/>
                    </a:cubicBezTo>
                    <a:cubicBezTo>
                      <a:pt x="12" y="131"/>
                      <a:pt x="12" y="131"/>
                      <a:pt x="12" y="131"/>
                    </a:cubicBezTo>
                    <a:cubicBezTo>
                      <a:pt x="12" y="131"/>
                      <a:pt x="12" y="131"/>
                      <a:pt x="12" y="131"/>
                    </a:cubicBezTo>
                    <a:close/>
                    <a:moveTo>
                      <a:pt x="13" y="130"/>
                    </a:moveTo>
                    <a:cubicBezTo>
                      <a:pt x="13" y="130"/>
                      <a:pt x="13" y="130"/>
                      <a:pt x="13" y="130"/>
                    </a:cubicBezTo>
                    <a:cubicBezTo>
                      <a:pt x="13" y="130"/>
                      <a:pt x="13" y="130"/>
                      <a:pt x="13" y="130"/>
                    </a:cubicBezTo>
                    <a:cubicBezTo>
                      <a:pt x="14" y="129"/>
                      <a:pt x="14" y="129"/>
                      <a:pt x="14" y="129"/>
                    </a:cubicBezTo>
                    <a:cubicBezTo>
                      <a:pt x="14" y="129"/>
                      <a:pt x="14" y="129"/>
                      <a:pt x="14" y="129"/>
                    </a:cubicBezTo>
                    <a:cubicBezTo>
                      <a:pt x="14" y="129"/>
                      <a:pt x="14" y="129"/>
                      <a:pt x="14" y="129"/>
                    </a:cubicBezTo>
                    <a:cubicBezTo>
                      <a:pt x="14" y="130"/>
                      <a:pt x="14" y="130"/>
                      <a:pt x="14" y="130"/>
                    </a:cubicBezTo>
                    <a:cubicBezTo>
                      <a:pt x="13" y="130"/>
                      <a:pt x="13" y="130"/>
                      <a:pt x="13" y="130"/>
                    </a:cubicBezTo>
                    <a:cubicBezTo>
                      <a:pt x="13" y="130"/>
                      <a:pt x="13" y="130"/>
                      <a:pt x="13" y="130"/>
                    </a:cubicBezTo>
                    <a:cubicBezTo>
                      <a:pt x="13" y="130"/>
                      <a:pt x="13" y="130"/>
                      <a:pt x="13" y="130"/>
                    </a:cubicBezTo>
                    <a:close/>
                    <a:moveTo>
                      <a:pt x="12" y="128"/>
                    </a:moveTo>
                    <a:cubicBezTo>
                      <a:pt x="12" y="128"/>
                      <a:pt x="12" y="128"/>
                      <a:pt x="12" y="128"/>
                    </a:cubicBezTo>
                    <a:cubicBezTo>
                      <a:pt x="12" y="127"/>
                      <a:pt x="12" y="127"/>
                      <a:pt x="12" y="127"/>
                    </a:cubicBezTo>
                    <a:cubicBezTo>
                      <a:pt x="13" y="128"/>
                      <a:pt x="13" y="128"/>
                      <a:pt x="13" y="128"/>
                    </a:cubicBezTo>
                    <a:cubicBezTo>
                      <a:pt x="12" y="128"/>
                      <a:pt x="12" y="128"/>
                      <a:pt x="12" y="128"/>
                    </a:cubicBezTo>
                    <a:cubicBezTo>
                      <a:pt x="12" y="128"/>
                      <a:pt x="12" y="128"/>
                      <a:pt x="12" y="128"/>
                    </a:cubicBezTo>
                    <a:cubicBezTo>
                      <a:pt x="12" y="128"/>
                      <a:pt x="12" y="128"/>
                      <a:pt x="12" y="128"/>
                    </a:cubicBezTo>
                    <a:close/>
                    <a:moveTo>
                      <a:pt x="11" y="128"/>
                    </a:moveTo>
                    <a:cubicBezTo>
                      <a:pt x="12" y="128"/>
                      <a:pt x="12" y="128"/>
                      <a:pt x="12" y="128"/>
                    </a:cubicBezTo>
                    <a:cubicBezTo>
                      <a:pt x="12" y="128"/>
                      <a:pt x="12" y="128"/>
                      <a:pt x="12" y="128"/>
                    </a:cubicBezTo>
                    <a:cubicBezTo>
                      <a:pt x="12" y="128"/>
                      <a:pt x="12" y="128"/>
                      <a:pt x="12" y="128"/>
                    </a:cubicBezTo>
                    <a:cubicBezTo>
                      <a:pt x="11" y="128"/>
                      <a:pt x="11" y="128"/>
                      <a:pt x="11" y="128"/>
                    </a:cubicBezTo>
                    <a:close/>
                    <a:moveTo>
                      <a:pt x="11" y="127"/>
                    </a:moveTo>
                    <a:cubicBezTo>
                      <a:pt x="11" y="127"/>
                      <a:pt x="11" y="127"/>
                      <a:pt x="11" y="127"/>
                    </a:cubicBezTo>
                    <a:cubicBezTo>
                      <a:pt x="11" y="128"/>
                      <a:pt x="11" y="128"/>
                      <a:pt x="11" y="128"/>
                    </a:cubicBezTo>
                    <a:cubicBezTo>
                      <a:pt x="11" y="128"/>
                      <a:pt x="11" y="128"/>
                      <a:pt x="11" y="128"/>
                    </a:cubicBezTo>
                    <a:cubicBezTo>
                      <a:pt x="11" y="128"/>
                      <a:pt x="11" y="128"/>
                      <a:pt x="11" y="128"/>
                    </a:cubicBezTo>
                    <a:cubicBezTo>
                      <a:pt x="11" y="127"/>
                      <a:pt x="11" y="127"/>
                      <a:pt x="11" y="127"/>
                    </a:cubicBezTo>
                    <a:cubicBezTo>
                      <a:pt x="11" y="127"/>
                      <a:pt x="11" y="127"/>
                      <a:pt x="11" y="127"/>
                    </a:cubicBezTo>
                    <a:close/>
                    <a:moveTo>
                      <a:pt x="11" y="126"/>
                    </a:moveTo>
                    <a:cubicBezTo>
                      <a:pt x="11" y="126"/>
                      <a:pt x="11" y="126"/>
                      <a:pt x="11" y="126"/>
                    </a:cubicBezTo>
                    <a:cubicBezTo>
                      <a:pt x="11" y="127"/>
                      <a:pt x="11" y="127"/>
                      <a:pt x="11" y="127"/>
                    </a:cubicBezTo>
                    <a:cubicBezTo>
                      <a:pt x="11" y="127"/>
                      <a:pt x="11" y="127"/>
                      <a:pt x="11" y="127"/>
                    </a:cubicBezTo>
                    <a:cubicBezTo>
                      <a:pt x="12" y="127"/>
                      <a:pt x="12" y="127"/>
                      <a:pt x="12" y="127"/>
                    </a:cubicBezTo>
                    <a:cubicBezTo>
                      <a:pt x="12" y="127"/>
                      <a:pt x="12" y="127"/>
                      <a:pt x="12" y="127"/>
                    </a:cubicBezTo>
                    <a:cubicBezTo>
                      <a:pt x="12" y="127"/>
                      <a:pt x="12" y="127"/>
                      <a:pt x="12" y="127"/>
                    </a:cubicBezTo>
                    <a:cubicBezTo>
                      <a:pt x="12" y="128"/>
                      <a:pt x="12" y="128"/>
                      <a:pt x="12" y="128"/>
                    </a:cubicBezTo>
                    <a:cubicBezTo>
                      <a:pt x="12" y="127"/>
                      <a:pt x="12" y="127"/>
                      <a:pt x="12" y="127"/>
                    </a:cubicBezTo>
                    <a:cubicBezTo>
                      <a:pt x="12" y="126"/>
                      <a:pt x="12" y="126"/>
                      <a:pt x="12" y="126"/>
                    </a:cubicBezTo>
                    <a:cubicBezTo>
                      <a:pt x="12" y="126"/>
                      <a:pt x="12" y="126"/>
                      <a:pt x="12" y="126"/>
                    </a:cubicBezTo>
                    <a:cubicBezTo>
                      <a:pt x="11" y="126"/>
                      <a:pt x="11" y="126"/>
                      <a:pt x="11" y="126"/>
                    </a:cubicBezTo>
                    <a:cubicBezTo>
                      <a:pt x="11" y="126"/>
                      <a:pt x="11" y="126"/>
                      <a:pt x="11" y="126"/>
                    </a:cubicBezTo>
                    <a:close/>
                    <a:moveTo>
                      <a:pt x="11" y="125"/>
                    </a:moveTo>
                    <a:cubicBezTo>
                      <a:pt x="11" y="126"/>
                      <a:pt x="11" y="126"/>
                      <a:pt x="11" y="126"/>
                    </a:cubicBezTo>
                    <a:cubicBezTo>
                      <a:pt x="11" y="125"/>
                      <a:pt x="11" y="125"/>
                      <a:pt x="11" y="125"/>
                    </a:cubicBezTo>
                    <a:cubicBezTo>
                      <a:pt x="11" y="125"/>
                      <a:pt x="11" y="125"/>
                      <a:pt x="11" y="125"/>
                    </a:cubicBezTo>
                    <a:cubicBezTo>
                      <a:pt x="11" y="125"/>
                      <a:pt x="11" y="125"/>
                      <a:pt x="11" y="125"/>
                    </a:cubicBezTo>
                    <a:close/>
                    <a:moveTo>
                      <a:pt x="12" y="125"/>
                    </a:moveTo>
                    <a:cubicBezTo>
                      <a:pt x="12" y="124"/>
                      <a:pt x="12" y="124"/>
                      <a:pt x="12" y="124"/>
                    </a:cubicBezTo>
                    <a:cubicBezTo>
                      <a:pt x="12" y="124"/>
                      <a:pt x="12" y="124"/>
                      <a:pt x="12" y="124"/>
                    </a:cubicBezTo>
                    <a:cubicBezTo>
                      <a:pt x="13" y="124"/>
                      <a:pt x="13" y="124"/>
                      <a:pt x="13" y="124"/>
                    </a:cubicBezTo>
                    <a:cubicBezTo>
                      <a:pt x="13" y="124"/>
                      <a:pt x="13" y="124"/>
                      <a:pt x="13" y="124"/>
                    </a:cubicBezTo>
                    <a:cubicBezTo>
                      <a:pt x="12" y="125"/>
                      <a:pt x="12" y="125"/>
                      <a:pt x="12" y="125"/>
                    </a:cubicBezTo>
                    <a:cubicBezTo>
                      <a:pt x="12" y="125"/>
                      <a:pt x="12" y="125"/>
                      <a:pt x="12" y="125"/>
                    </a:cubicBezTo>
                    <a:close/>
                    <a:moveTo>
                      <a:pt x="9" y="124"/>
                    </a:moveTo>
                    <a:cubicBezTo>
                      <a:pt x="10" y="125"/>
                      <a:pt x="10" y="125"/>
                      <a:pt x="10" y="125"/>
                    </a:cubicBezTo>
                    <a:cubicBezTo>
                      <a:pt x="10" y="125"/>
                      <a:pt x="10" y="125"/>
                      <a:pt x="10" y="125"/>
                    </a:cubicBezTo>
                    <a:cubicBezTo>
                      <a:pt x="10" y="125"/>
                      <a:pt x="10" y="125"/>
                      <a:pt x="10" y="125"/>
                    </a:cubicBezTo>
                    <a:cubicBezTo>
                      <a:pt x="10" y="125"/>
                      <a:pt x="10" y="125"/>
                      <a:pt x="10" y="125"/>
                    </a:cubicBezTo>
                    <a:cubicBezTo>
                      <a:pt x="10" y="125"/>
                      <a:pt x="10" y="125"/>
                      <a:pt x="10" y="125"/>
                    </a:cubicBezTo>
                    <a:cubicBezTo>
                      <a:pt x="9" y="124"/>
                      <a:pt x="9" y="124"/>
                      <a:pt x="9" y="124"/>
                    </a:cubicBezTo>
                    <a:cubicBezTo>
                      <a:pt x="9" y="124"/>
                      <a:pt x="9" y="124"/>
                      <a:pt x="9" y="124"/>
                    </a:cubicBezTo>
                    <a:cubicBezTo>
                      <a:pt x="9" y="124"/>
                      <a:pt x="9" y="123"/>
                      <a:pt x="9" y="124"/>
                    </a:cubicBezTo>
                    <a:close/>
                    <a:moveTo>
                      <a:pt x="10" y="123"/>
                    </a:moveTo>
                    <a:cubicBezTo>
                      <a:pt x="10" y="124"/>
                      <a:pt x="10" y="124"/>
                      <a:pt x="10" y="124"/>
                    </a:cubicBezTo>
                    <a:cubicBezTo>
                      <a:pt x="10" y="124"/>
                      <a:pt x="10" y="124"/>
                      <a:pt x="10" y="124"/>
                    </a:cubicBezTo>
                    <a:cubicBezTo>
                      <a:pt x="11" y="125"/>
                      <a:pt x="11" y="125"/>
                      <a:pt x="11" y="125"/>
                    </a:cubicBezTo>
                    <a:cubicBezTo>
                      <a:pt x="11" y="125"/>
                      <a:pt x="11" y="125"/>
                      <a:pt x="11" y="125"/>
                    </a:cubicBezTo>
                    <a:cubicBezTo>
                      <a:pt x="11" y="124"/>
                      <a:pt x="11" y="124"/>
                      <a:pt x="11" y="124"/>
                    </a:cubicBezTo>
                    <a:cubicBezTo>
                      <a:pt x="11" y="124"/>
                      <a:pt x="11" y="124"/>
                      <a:pt x="11" y="124"/>
                    </a:cubicBezTo>
                    <a:cubicBezTo>
                      <a:pt x="10" y="123"/>
                      <a:pt x="10" y="123"/>
                      <a:pt x="10" y="123"/>
                    </a:cubicBezTo>
                    <a:cubicBezTo>
                      <a:pt x="10" y="123"/>
                      <a:pt x="10" y="123"/>
                      <a:pt x="10" y="123"/>
                    </a:cubicBezTo>
                    <a:cubicBezTo>
                      <a:pt x="10" y="123"/>
                      <a:pt x="10" y="123"/>
                      <a:pt x="10" y="123"/>
                    </a:cubicBezTo>
                    <a:close/>
                    <a:moveTo>
                      <a:pt x="9" y="123"/>
                    </a:moveTo>
                    <a:cubicBezTo>
                      <a:pt x="10" y="123"/>
                      <a:pt x="10" y="123"/>
                      <a:pt x="10" y="123"/>
                    </a:cubicBezTo>
                    <a:cubicBezTo>
                      <a:pt x="10" y="123"/>
                      <a:pt x="10" y="123"/>
                      <a:pt x="10" y="123"/>
                    </a:cubicBezTo>
                    <a:cubicBezTo>
                      <a:pt x="10" y="123"/>
                      <a:pt x="10" y="123"/>
                      <a:pt x="10" y="123"/>
                    </a:cubicBezTo>
                    <a:cubicBezTo>
                      <a:pt x="11" y="122"/>
                      <a:pt x="11" y="122"/>
                      <a:pt x="11" y="122"/>
                    </a:cubicBezTo>
                    <a:cubicBezTo>
                      <a:pt x="10" y="122"/>
                      <a:pt x="10" y="122"/>
                      <a:pt x="10" y="122"/>
                    </a:cubicBezTo>
                    <a:cubicBezTo>
                      <a:pt x="10" y="122"/>
                      <a:pt x="10" y="122"/>
                      <a:pt x="10" y="122"/>
                    </a:cubicBezTo>
                    <a:cubicBezTo>
                      <a:pt x="9" y="123"/>
                      <a:pt x="9" y="123"/>
                      <a:pt x="9" y="123"/>
                    </a:cubicBezTo>
                    <a:close/>
                    <a:moveTo>
                      <a:pt x="5" y="123"/>
                    </a:moveTo>
                    <a:cubicBezTo>
                      <a:pt x="5" y="122"/>
                      <a:pt x="5" y="122"/>
                      <a:pt x="5" y="122"/>
                    </a:cubicBezTo>
                    <a:cubicBezTo>
                      <a:pt x="6" y="121"/>
                      <a:pt x="6" y="121"/>
                      <a:pt x="6" y="121"/>
                    </a:cubicBezTo>
                    <a:cubicBezTo>
                      <a:pt x="6" y="121"/>
                      <a:pt x="6" y="121"/>
                      <a:pt x="6" y="121"/>
                    </a:cubicBezTo>
                    <a:cubicBezTo>
                      <a:pt x="6" y="122"/>
                      <a:pt x="6" y="122"/>
                      <a:pt x="6" y="122"/>
                    </a:cubicBezTo>
                    <a:cubicBezTo>
                      <a:pt x="6" y="122"/>
                      <a:pt x="6" y="122"/>
                      <a:pt x="6" y="122"/>
                    </a:cubicBezTo>
                    <a:cubicBezTo>
                      <a:pt x="7" y="121"/>
                      <a:pt x="7" y="121"/>
                      <a:pt x="7" y="121"/>
                    </a:cubicBezTo>
                    <a:cubicBezTo>
                      <a:pt x="7" y="121"/>
                      <a:pt x="7" y="121"/>
                      <a:pt x="7" y="121"/>
                    </a:cubicBezTo>
                    <a:cubicBezTo>
                      <a:pt x="7" y="122"/>
                      <a:pt x="7" y="122"/>
                      <a:pt x="7" y="122"/>
                    </a:cubicBezTo>
                    <a:cubicBezTo>
                      <a:pt x="7" y="122"/>
                      <a:pt x="7" y="122"/>
                      <a:pt x="7" y="122"/>
                    </a:cubicBezTo>
                    <a:cubicBezTo>
                      <a:pt x="6" y="123"/>
                      <a:pt x="6" y="123"/>
                      <a:pt x="6" y="123"/>
                    </a:cubicBezTo>
                    <a:cubicBezTo>
                      <a:pt x="6" y="123"/>
                      <a:pt x="6" y="123"/>
                      <a:pt x="6" y="123"/>
                    </a:cubicBezTo>
                    <a:cubicBezTo>
                      <a:pt x="6" y="123"/>
                      <a:pt x="6" y="123"/>
                      <a:pt x="6" y="123"/>
                    </a:cubicBezTo>
                    <a:cubicBezTo>
                      <a:pt x="6" y="123"/>
                      <a:pt x="6" y="123"/>
                      <a:pt x="6" y="123"/>
                    </a:cubicBezTo>
                    <a:cubicBezTo>
                      <a:pt x="6" y="123"/>
                      <a:pt x="6" y="123"/>
                      <a:pt x="6" y="123"/>
                    </a:cubicBezTo>
                    <a:cubicBezTo>
                      <a:pt x="7" y="123"/>
                      <a:pt x="7" y="123"/>
                      <a:pt x="7" y="123"/>
                    </a:cubicBezTo>
                    <a:cubicBezTo>
                      <a:pt x="7" y="122"/>
                      <a:pt x="7" y="122"/>
                      <a:pt x="7" y="122"/>
                    </a:cubicBezTo>
                    <a:cubicBezTo>
                      <a:pt x="8" y="122"/>
                      <a:pt x="8" y="122"/>
                      <a:pt x="8" y="122"/>
                    </a:cubicBezTo>
                    <a:cubicBezTo>
                      <a:pt x="8" y="122"/>
                      <a:pt x="8" y="122"/>
                      <a:pt x="8" y="122"/>
                    </a:cubicBezTo>
                    <a:cubicBezTo>
                      <a:pt x="7" y="122"/>
                      <a:pt x="7" y="122"/>
                      <a:pt x="7" y="122"/>
                    </a:cubicBezTo>
                    <a:cubicBezTo>
                      <a:pt x="7" y="123"/>
                      <a:pt x="7" y="123"/>
                      <a:pt x="7" y="123"/>
                    </a:cubicBezTo>
                    <a:cubicBezTo>
                      <a:pt x="7" y="124"/>
                      <a:pt x="7" y="124"/>
                      <a:pt x="7" y="124"/>
                    </a:cubicBezTo>
                    <a:cubicBezTo>
                      <a:pt x="7" y="124"/>
                      <a:pt x="7" y="124"/>
                      <a:pt x="7" y="124"/>
                    </a:cubicBezTo>
                    <a:cubicBezTo>
                      <a:pt x="6" y="125"/>
                      <a:pt x="6" y="125"/>
                      <a:pt x="6" y="125"/>
                    </a:cubicBezTo>
                    <a:cubicBezTo>
                      <a:pt x="6" y="125"/>
                      <a:pt x="6" y="125"/>
                      <a:pt x="6" y="125"/>
                    </a:cubicBezTo>
                    <a:cubicBezTo>
                      <a:pt x="6" y="125"/>
                      <a:pt x="6" y="125"/>
                      <a:pt x="6" y="125"/>
                    </a:cubicBezTo>
                    <a:cubicBezTo>
                      <a:pt x="6" y="125"/>
                      <a:pt x="6" y="125"/>
                      <a:pt x="6" y="125"/>
                    </a:cubicBezTo>
                    <a:cubicBezTo>
                      <a:pt x="6" y="125"/>
                      <a:pt x="6" y="125"/>
                      <a:pt x="6" y="125"/>
                    </a:cubicBezTo>
                    <a:cubicBezTo>
                      <a:pt x="7" y="125"/>
                      <a:pt x="7" y="125"/>
                      <a:pt x="7" y="125"/>
                    </a:cubicBezTo>
                    <a:cubicBezTo>
                      <a:pt x="7" y="125"/>
                      <a:pt x="7" y="125"/>
                      <a:pt x="7" y="125"/>
                    </a:cubicBezTo>
                    <a:cubicBezTo>
                      <a:pt x="6" y="125"/>
                      <a:pt x="6" y="125"/>
                      <a:pt x="6" y="125"/>
                    </a:cubicBezTo>
                    <a:cubicBezTo>
                      <a:pt x="6" y="126"/>
                      <a:pt x="6" y="126"/>
                      <a:pt x="6" y="126"/>
                    </a:cubicBezTo>
                    <a:cubicBezTo>
                      <a:pt x="6" y="126"/>
                      <a:pt x="6" y="126"/>
                      <a:pt x="6" y="126"/>
                    </a:cubicBezTo>
                    <a:cubicBezTo>
                      <a:pt x="6" y="127"/>
                      <a:pt x="6" y="127"/>
                      <a:pt x="6" y="127"/>
                    </a:cubicBezTo>
                    <a:cubicBezTo>
                      <a:pt x="6" y="128"/>
                      <a:pt x="6" y="128"/>
                      <a:pt x="6" y="128"/>
                    </a:cubicBezTo>
                    <a:cubicBezTo>
                      <a:pt x="6" y="128"/>
                      <a:pt x="6" y="128"/>
                      <a:pt x="6" y="128"/>
                    </a:cubicBezTo>
                    <a:cubicBezTo>
                      <a:pt x="7" y="128"/>
                      <a:pt x="7" y="128"/>
                      <a:pt x="7" y="128"/>
                    </a:cubicBezTo>
                    <a:cubicBezTo>
                      <a:pt x="7" y="128"/>
                      <a:pt x="7" y="128"/>
                      <a:pt x="7" y="128"/>
                    </a:cubicBezTo>
                    <a:cubicBezTo>
                      <a:pt x="7" y="129"/>
                      <a:pt x="7" y="129"/>
                      <a:pt x="7" y="129"/>
                    </a:cubicBezTo>
                    <a:cubicBezTo>
                      <a:pt x="6" y="129"/>
                      <a:pt x="6" y="129"/>
                      <a:pt x="6" y="129"/>
                    </a:cubicBezTo>
                    <a:cubicBezTo>
                      <a:pt x="5" y="127"/>
                      <a:pt x="5" y="127"/>
                      <a:pt x="5" y="127"/>
                    </a:cubicBezTo>
                    <a:cubicBezTo>
                      <a:pt x="5" y="127"/>
                      <a:pt x="5" y="127"/>
                      <a:pt x="5" y="127"/>
                    </a:cubicBezTo>
                    <a:cubicBezTo>
                      <a:pt x="5" y="126"/>
                      <a:pt x="5" y="126"/>
                      <a:pt x="5" y="126"/>
                    </a:cubicBezTo>
                    <a:cubicBezTo>
                      <a:pt x="5" y="126"/>
                      <a:pt x="5" y="126"/>
                      <a:pt x="5" y="126"/>
                    </a:cubicBezTo>
                    <a:cubicBezTo>
                      <a:pt x="5" y="126"/>
                      <a:pt x="5" y="126"/>
                      <a:pt x="5" y="126"/>
                    </a:cubicBezTo>
                    <a:cubicBezTo>
                      <a:pt x="5" y="126"/>
                      <a:pt x="5" y="126"/>
                      <a:pt x="5" y="126"/>
                    </a:cubicBezTo>
                    <a:cubicBezTo>
                      <a:pt x="6" y="126"/>
                      <a:pt x="6" y="126"/>
                      <a:pt x="6" y="126"/>
                    </a:cubicBezTo>
                    <a:cubicBezTo>
                      <a:pt x="5" y="125"/>
                      <a:pt x="5" y="125"/>
                      <a:pt x="5" y="125"/>
                    </a:cubicBezTo>
                    <a:cubicBezTo>
                      <a:pt x="5" y="125"/>
                      <a:pt x="5" y="125"/>
                      <a:pt x="5" y="125"/>
                    </a:cubicBezTo>
                    <a:cubicBezTo>
                      <a:pt x="5" y="125"/>
                      <a:pt x="5" y="125"/>
                      <a:pt x="5" y="125"/>
                    </a:cubicBezTo>
                    <a:cubicBezTo>
                      <a:pt x="5" y="124"/>
                      <a:pt x="5" y="124"/>
                      <a:pt x="5" y="124"/>
                    </a:cubicBezTo>
                    <a:cubicBezTo>
                      <a:pt x="5" y="124"/>
                      <a:pt x="5" y="124"/>
                      <a:pt x="5" y="124"/>
                    </a:cubicBezTo>
                    <a:cubicBezTo>
                      <a:pt x="5" y="124"/>
                      <a:pt x="5" y="124"/>
                      <a:pt x="5" y="124"/>
                    </a:cubicBezTo>
                    <a:cubicBezTo>
                      <a:pt x="5" y="124"/>
                      <a:pt x="5" y="124"/>
                      <a:pt x="5" y="124"/>
                    </a:cubicBezTo>
                    <a:cubicBezTo>
                      <a:pt x="5" y="124"/>
                      <a:pt x="5" y="124"/>
                      <a:pt x="5" y="124"/>
                    </a:cubicBezTo>
                    <a:cubicBezTo>
                      <a:pt x="5" y="124"/>
                      <a:pt x="5" y="124"/>
                      <a:pt x="5" y="124"/>
                    </a:cubicBezTo>
                    <a:cubicBezTo>
                      <a:pt x="5" y="124"/>
                      <a:pt x="5" y="124"/>
                      <a:pt x="5" y="124"/>
                    </a:cubicBezTo>
                    <a:cubicBezTo>
                      <a:pt x="5" y="123"/>
                      <a:pt x="5" y="123"/>
                      <a:pt x="5" y="123"/>
                    </a:cubicBezTo>
                    <a:cubicBezTo>
                      <a:pt x="5" y="123"/>
                      <a:pt x="5" y="123"/>
                      <a:pt x="5" y="123"/>
                    </a:cubicBezTo>
                    <a:close/>
                    <a:moveTo>
                      <a:pt x="10" y="121"/>
                    </a:moveTo>
                    <a:cubicBezTo>
                      <a:pt x="10" y="120"/>
                      <a:pt x="10" y="120"/>
                      <a:pt x="10" y="120"/>
                    </a:cubicBezTo>
                    <a:cubicBezTo>
                      <a:pt x="10" y="120"/>
                      <a:pt x="10" y="120"/>
                      <a:pt x="10" y="120"/>
                    </a:cubicBezTo>
                    <a:cubicBezTo>
                      <a:pt x="10" y="120"/>
                      <a:pt x="10" y="120"/>
                      <a:pt x="10" y="120"/>
                    </a:cubicBezTo>
                    <a:cubicBezTo>
                      <a:pt x="10" y="121"/>
                      <a:pt x="10" y="121"/>
                      <a:pt x="10" y="121"/>
                    </a:cubicBezTo>
                    <a:close/>
                    <a:moveTo>
                      <a:pt x="53" y="57"/>
                    </a:moveTo>
                    <a:cubicBezTo>
                      <a:pt x="53" y="57"/>
                      <a:pt x="53" y="57"/>
                      <a:pt x="53" y="57"/>
                    </a:cubicBezTo>
                    <a:cubicBezTo>
                      <a:pt x="53" y="57"/>
                      <a:pt x="53" y="57"/>
                      <a:pt x="53" y="57"/>
                    </a:cubicBezTo>
                    <a:cubicBezTo>
                      <a:pt x="53" y="57"/>
                      <a:pt x="53" y="57"/>
                      <a:pt x="53" y="57"/>
                    </a:cubicBezTo>
                    <a:cubicBezTo>
                      <a:pt x="53" y="57"/>
                      <a:pt x="53" y="57"/>
                      <a:pt x="53" y="57"/>
                    </a:cubicBezTo>
                    <a:cubicBezTo>
                      <a:pt x="53" y="57"/>
                      <a:pt x="53" y="57"/>
                      <a:pt x="53" y="57"/>
                    </a:cubicBezTo>
                    <a:cubicBezTo>
                      <a:pt x="53" y="57"/>
                      <a:pt x="53" y="57"/>
                      <a:pt x="53" y="57"/>
                    </a:cubicBezTo>
                    <a:close/>
                    <a:moveTo>
                      <a:pt x="49" y="53"/>
                    </a:moveTo>
                    <a:cubicBezTo>
                      <a:pt x="49" y="53"/>
                      <a:pt x="49" y="53"/>
                      <a:pt x="49" y="53"/>
                    </a:cubicBezTo>
                    <a:cubicBezTo>
                      <a:pt x="49" y="53"/>
                      <a:pt x="49" y="53"/>
                      <a:pt x="49" y="53"/>
                    </a:cubicBezTo>
                    <a:cubicBezTo>
                      <a:pt x="49" y="52"/>
                      <a:pt x="49" y="52"/>
                      <a:pt x="49" y="52"/>
                    </a:cubicBezTo>
                    <a:cubicBezTo>
                      <a:pt x="49" y="52"/>
                      <a:pt x="49" y="52"/>
                      <a:pt x="49" y="52"/>
                    </a:cubicBezTo>
                    <a:cubicBezTo>
                      <a:pt x="49" y="53"/>
                      <a:pt x="49" y="53"/>
                      <a:pt x="49" y="53"/>
                    </a:cubicBezTo>
                    <a:close/>
                    <a:moveTo>
                      <a:pt x="34" y="54"/>
                    </a:moveTo>
                    <a:cubicBezTo>
                      <a:pt x="34" y="54"/>
                      <a:pt x="34" y="54"/>
                      <a:pt x="34" y="54"/>
                    </a:cubicBezTo>
                    <a:cubicBezTo>
                      <a:pt x="34" y="54"/>
                      <a:pt x="34" y="54"/>
                      <a:pt x="34" y="54"/>
                    </a:cubicBezTo>
                    <a:cubicBezTo>
                      <a:pt x="34" y="54"/>
                      <a:pt x="34" y="54"/>
                      <a:pt x="34" y="54"/>
                    </a:cubicBezTo>
                    <a:cubicBezTo>
                      <a:pt x="34" y="54"/>
                      <a:pt x="34" y="54"/>
                      <a:pt x="34" y="54"/>
                    </a:cubicBezTo>
                    <a:close/>
                    <a:moveTo>
                      <a:pt x="34" y="55"/>
                    </a:moveTo>
                    <a:cubicBezTo>
                      <a:pt x="34" y="55"/>
                      <a:pt x="34" y="55"/>
                      <a:pt x="34" y="55"/>
                    </a:cubicBezTo>
                    <a:cubicBezTo>
                      <a:pt x="34" y="54"/>
                      <a:pt x="34" y="54"/>
                      <a:pt x="34" y="54"/>
                    </a:cubicBezTo>
                    <a:cubicBezTo>
                      <a:pt x="34" y="55"/>
                      <a:pt x="34" y="55"/>
                      <a:pt x="34" y="55"/>
                    </a:cubicBezTo>
                    <a:cubicBezTo>
                      <a:pt x="34" y="55"/>
                      <a:pt x="34" y="55"/>
                      <a:pt x="34" y="55"/>
                    </a:cubicBezTo>
                    <a:close/>
                    <a:moveTo>
                      <a:pt x="33" y="56"/>
                    </a:moveTo>
                    <a:cubicBezTo>
                      <a:pt x="33" y="57"/>
                      <a:pt x="33" y="57"/>
                      <a:pt x="33" y="57"/>
                    </a:cubicBezTo>
                    <a:cubicBezTo>
                      <a:pt x="33" y="57"/>
                      <a:pt x="33" y="57"/>
                      <a:pt x="33" y="57"/>
                    </a:cubicBezTo>
                    <a:cubicBezTo>
                      <a:pt x="33" y="57"/>
                      <a:pt x="33" y="57"/>
                      <a:pt x="33" y="57"/>
                    </a:cubicBezTo>
                    <a:cubicBezTo>
                      <a:pt x="33" y="57"/>
                      <a:pt x="33" y="57"/>
                      <a:pt x="33" y="57"/>
                    </a:cubicBezTo>
                    <a:cubicBezTo>
                      <a:pt x="34" y="57"/>
                      <a:pt x="34" y="57"/>
                      <a:pt x="34" y="57"/>
                    </a:cubicBezTo>
                    <a:cubicBezTo>
                      <a:pt x="34" y="57"/>
                      <a:pt x="34" y="57"/>
                      <a:pt x="34" y="57"/>
                    </a:cubicBezTo>
                    <a:cubicBezTo>
                      <a:pt x="35" y="56"/>
                      <a:pt x="35" y="56"/>
                      <a:pt x="35" y="56"/>
                    </a:cubicBezTo>
                    <a:cubicBezTo>
                      <a:pt x="36" y="56"/>
                      <a:pt x="36" y="56"/>
                      <a:pt x="36" y="56"/>
                    </a:cubicBezTo>
                    <a:cubicBezTo>
                      <a:pt x="36" y="55"/>
                      <a:pt x="36" y="55"/>
                      <a:pt x="36" y="55"/>
                    </a:cubicBezTo>
                    <a:cubicBezTo>
                      <a:pt x="36" y="55"/>
                      <a:pt x="36" y="55"/>
                      <a:pt x="36" y="55"/>
                    </a:cubicBezTo>
                    <a:cubicBezTo>
                      <a:pt x="36" y="55"/>
                      <a:pt x="36" y="55"/>
                      <a:pt x="36" y="55"/>
                    </a:cubicBezTo>
                    <a:cubicBezTo>
                      <a:pt x="36" y="54"/>
                      <a:pt x="36" y="54"/>
                      <a:pt x="36" y="54"/>
                    </a:cubicBezTo>
                    <a:cubicBezTo>
                      <a:pt x="35" y="54"/>
                      <a:pt x="35" y="54"/>
                      <a:pt x="35" y="54"/>
                    </a:cubicBezTo>
                    <a:cubicBezTo>
                      <a:pt x="35" y="55"/>
                      <a:pt x="35" y="55"/>
                      <a:pt x="35" y="55"/>
                    </a:cubicBezTo>
                    <a:cubicBezTo>
                      <a:pt x="35" y="55"/>
                      <a:pt x="35" y="55"/>
                      <a:pt x="35" y="55"/>
                    </a:cubicBezTo>
                    <a:cubicBezTo>
                      <a:pt x="35" y="55"/>
                      <a:pt x="35" y="55"/>
                      <a:pt x="35" y="55"/>
                    </a:cubicBezTo>
                    <a:cubicBezTo>
                      <a:pt x="34" y="55"/>
                      <a:pt x="34" y="55"/>
                      <a:pt x="34" y="55"/>
                    </a:cubicBezTo>
                    <a:cubicBezTo>
                      <a:pt x="34" y="56"/>
                      <a:pt x="34" y="56"/>
                      <a:pt x="34" y="56"/>
                    </a:cubicBezTo>
                    <a:cubicBezTo>
                      <a:pt x="34" y="56"/>
                      <a:pt x="34" y="56"/>
                      <a:pt x="34" y="56"/>
                    </a:cubicBezTo>
                    <a:cubicBezTo>
                      <a:pt x="34" y="56"/>
                      <a:pt x="34" y="56"/>
                      <a:pt x="34" y="56"/>
                    </a:cubicBezTo>
                    <a:cubicBezTo>
                      <a:pt x="34" y="55"/>
                      <a:pt x="34" y="55"/>
                      <a:pt x="34" y="55"/>
                    </a:cubicBezTo>
                    <a:cubicBezTo>
                      <a:pt x="34" y="55"/>
                      <a:pt x="34" y="55"/>
                      <a:pt x="34" y="55"/>
                    </a:cubicBezTo>
                    <a:cubicBezTo>
                      <a:pt x="34" y="55"/>
                      <a:pt x="34" y="55"/>
                      <a:pt x="34" y="55"/>
                    </a:cubicBezTo>
                    <a:cubicBezTo>
                      <a:pt x="33" y="55"/>
                      <a:pt x="33" y="55"/>
                      <a:pt x="33" y="55"/>
                    </a:cubicBezTo>
                    <a:cubicBezTo>
                      <a:pt x="33" y="56"/>
                      <a:pt x="33" y="56"/>
                      <a:pt x="33" y="56"/>
                    </a:cubicBezTo>
                    <a:cubicBezTo>
                      <a:pt x="33" y="56"/>
                      <a:pt x="33" y="56"/>
                      <a:pt x="33" y="56"/>
                    </a:cubicBezTo>
                    <a:close/>
                    <a:moveTo>
                      <a:pt x="32" y="57"/>
                    </a:moveTo>
                    <a:cubicBezTo>
                      <a:pt x="32" y="57"/>
                      <a:pt x="32" y="57"/>
                      <a:pt x="32" y="57"/>
                    </a:cubicBezTo>
                    <a:cubicBezTo>
                      <a:pt x="32" y="56"/>
                      <a:pt x="32" y="56"/>
                      <a:pt x="32" y="56"/>
                    </a:cubicBezTo>
                    <a:cubicBezTo>
                      <a:pt x="31" y="56"/>
                      <a:pt x="31" y="56"/>
                      <a:pt x="31" y="56"/>
                    </a:cubicBezTo>
                    <a:cubicBezTo>
                      <a:pt x="31" y="57"/>
                      <a:pt x="31" y="57"/>
                      <a:pt x="31" y="57"/>
                    </a:cubicBezTo>
                    <a:cubicBezTo>
                      <a:pt x="31" y="57"/>
                      <a:pt x="31" y="57"/>
                      <a:pt x="31" y="57"/>
                    </a:cubicBezTo>
                    <a:cubicBezTo>
                      <a:pt x="31" y="57"/>
                      <a:pt x="31" y="57"/>
                      <a:pt x="31" y="57"/>
                    </a:cubicBezTo>
                    <a:cubicBezTo>
                      <a:pt x="31" y="57"/>
                      <a:pt x="32" y="57"/>
                      <a:pt x="32" y="57"/>
                    </a:cubicBezTo>
                    <a:close/>
                    <a:moveTo>
                      <a:pt x="32" y="58"/>
                    </a:moveTo>
                    <a:cubicBezTo>
                      <a:pt x="32" y="57"/>
                      <a:pt x="32" y="57"/>
                      <a:pt x="32" y="57"/>
                    </a:cubicBezTo>
                    <a:cubicBezTo>
                      <a:pt x="32" y="57"/>
                      <a:pt x="32" y="57"/>
                      <a:pt x="32" y="57"/>
                    </a:cubicBezTo>
                    <a:cubicBezTo>
                      <a:pt x="32" y="57"/>
                      <a:pt x="32" y="57"/>
                      <a:pt x="32" y="57"/>
                    </a:cubicBezTo>
                    <a:cubicBezTo>
                      <a:pt x="32" y="56"/>
                      <a:pt x="32" y="56"/>
                      <a:pt x="32" y="56"/>
                    </a:cubicBezTo>
                    <a:cubicBezTo>
                      <a:pt x="32" y="56"/>
                      <a:pt x="32" y="56"/>
                      <a:pt x="32" y="56"/>
                    </a:cubicBezTo>
                    <a:cubicBezTo>
                      <a:pt x="32" y="56"/>
                      <a:pt x="32" y="56"/>
                      <a:pt x="32" y="56"/>
                    </a:cubicBezTo>
                    <a:cubicBezTo>
                      <a:pt x="32" y="56"/>
                      <a:pt x="32" y="56"/>
                      <a:pt x="32" y="56"/>
                    </a:cubicBezTo>
                    <a:cubicBezTo>
                      <a:pt x="33" y="55"/>
                      <a:pt x="33" y="55"/>
                      <a:pt x="33" y="55"/>
                    </a:cubicBezTo>
                    <a:cubicBezTo>
                      <a:pt x="33" y="56"/>
                      <a:pt x="33" y="56"/>
                      <a:pt x="33" y="56"/>
                    </a:cubicBezTo>
                    <a:cubicBezTo>
                      <a:pt x="33" y="57"/>
                      <a:pt x="33" y="57"/>
                      <a:pt x="33" y="57"/>
                    </a:cubicBezTo>
                    <a:cubicBezTo>
                      <a:pt x="33" y="57"/>
                      <a:pt x="33" y="57"/>
                      <a:pt x="33" y="57"/>
                    </a:cubicBezTo>
                    <a:cubicBezTo>
                      <a:pt x="33" y="58"/>
                      <a:pt x="33" y="58"/>
                      <a:pt x="33" y="58"/>
                    </a:cubicBezTo>
                    <a:cubicBezTo>
                      <a:pt x="32" y="58"/>
                      <a:pt x="32" y="58"/>
                      <a:pt x="32" y="58"/>
                    </a:cubicBezTo>
                    <a:cubicBezTo>
                      <a:pt x="32" y="58"/>
                      <a:pt x="32" y="58"/>
                      <a:pt x="32" y="58"/>
                    </a:cubicBezTo>
                    <a:close/>
                    <a:moveTo>
                      <a:pt x="32" y="60"/>
                    </a:moveTo>
                    <a:cubicBezTo>
                      <a:pt x="33" y="59"/>
                      <a:pt x="33" y="59"/>
                      <a:pt x="33" y="59"/>
                    </a:cubicBezTo>
                    <a:cubicBezTo>
                      <a:pt x="32" y="59"/>
                      <a:pt x="32" y="59"/>
                      <a:pt x="32" y="59"/>
                    </a:cubicBezTo>
                    <a:cubicBezTo>
                      <a:pt x="32" y="58"/>
                      <a:pt x="32" y="58"/>
                      <a:pt x="32" y="58"/>
                    </a:cubicBezTo>
                    <a:cubicBezTo>
                      <a:pt x="32" y="58"/>
                      <a:pt x="32" y="58"/>
                      <a:pt x="32" y="58"/>
                    </a:cubicBezTo>
                    <a:cubicBezTo>
                      <a:pt x="31" y="57"/>
                      <a:pt x="31" y="57"/>
                      <a:pt x="31" y="57"/>
                    </a:cubicBezTo>
                    <a:cubicBezTo>
                      <a:pt x="31" y="58"/>
                      <a:pt x="31" y="58"/>
                      <a:pt x="31" y="58"/>
                    </a:cubicBezTo>
                    <a:cubicBezTo>
                      <a:pt x="31" y="58"/>
                      <a:pt x="31" y="58"/>
                      <a:pt x="31" y="58"/>
                    </a:cubicBezTo>
                    <a:cubicBezTo>
                      <a:pt x="32" y="58"/>
                      <a:pt x="32" y="58"/>
                      <a:pt x="32" y="58"/>
                    </a:cubicBezTo>
                    <a:cubicBezTo>
                      <a:pt x="31" y="58"/>
                      <a:pt x="31" y="58"/>
                      <a:pt x="31" y="58"/>
                    </a:cubicBezTo>
                    <a:cubicBezTo>
                      <a:pt x="31" y="59"/>
                      <a:pt x="31" y="59"/>
                      <a:pt x="31" y="59"/>
                    </a:cubicBezTo>
                    <a:cubicBezTo>
                      <a:pt x="32" y="59"/>
                      <a:pt x="32" y="59"/>
                      <a:pt x="32" y="59"/>
                    </a:cubicBezTo>
                    <a:cubicBezTo>
                      <a:pt x="32" y="60"/>
                      <a:pt x="32" y="60"/>
                      <a:pt x="32" y="60"/>
                    </a:cubicBezTo>
                    <a:close/>
                    <a:moveTo>
                      <a:pt x="28" y="52"/>
                    </a:moveTo>
                    <a:cubicBezTo>
                      <a:pt x="28" y="53"/>
                      <a:pt x="28" y="53"/>
                      <a:pt x="28" y="53"/>
                    </a:cubicBezTo>
                    <a:cubicBezTo>
                      <a:pt x="28" y="53"/>
                      <a:pt x="28" y="53"/>
                      <a:pt x="28" y="53"/>
                    </a:cubicBezTo>
                    <a:cubicBezTo>
                      <a:pt x="29" y="53"/>
                      <a:pt x="29" y="53"/>
                      <a:pt x="29" y="53"/>
                    </a:cubicBezTo>
                    <a:cubicBezTo>
                      <a:pt x="29" y="53"/>
                      <a:pt x="29" y="53"/>
                      <a:pt x="29" y="53"/>
                    </a:cubicBezTo>
                    <a:cubicBezTo>
                      <a:pt x="28" y="52"/>
                      <a:pt x="28" y="52"/>
                      <a:pt x="28" y="52"/>
                    </a:cubicBezTo>
                    <a:cubicBezTo>
                      <a:pt x="28" y="52"/>
                      <a:pt x="28" y="52"/>
                      <a:pt x="28" y="52"/>
                    </a:cubicBezTo>
                    <a:cubicBezTo>
                      <a:pt x="28" y="52"/>
                      <a:pt x="28" y="52"/>
                      <a:pt x="28" y="52"/>
                    </a:cubicBezTo>
                    <a:close/>
                    <a:moveTo>
                      <a:pt x="19" y="142"/>
                    </a:moveTo>
                    <a:cubicBezTo>
                      <a:pt x="19" y="142"/>
                      <a:pt x="19" y="142"/>
                      <a:pt x="19" y="142"/>
                    </a:cubicBezTo>
                    <a:cubicBezTo>
                      <a:pt x="19" y="141"/>
                      <a:pt x="19" y="141"/>
                      <a:pt x="19" y="141"/>
                    </a:cubicBezTo>
                    <a:cubicBezTo>
                      <a:pt x="18" y="141"/>
                      <a:pt x="18" y="141"/>
                      <a:pt x="18" y="141"/>
                    </a:cubicBezTo>
                    <a:cubicBezTo>
                      <a:pt x="19" y="140"/>
                      <a:pt x="19" y="140"/>
                      <a:pt x="19" y="140"/>
                    </a:cubicBezTo>
                    <a:cubicBezTo>
                      <a:pt x="19" y="139"/>
                      <a:pt x="19" y="139"/>
                      <a:pt x="19" y="139"/>
                    </a:cubicBezTo>
                    <a:cubicBezTo>
                      <a:pt x="19" y="140"/>
                      <a:pt x="19" y="140"/>
                      <a:pt x="19" y="140"/>
                    </a:cubicBezTo>
                    <a:cubicBezTo>
                      <a:pt x="18" y="140"/>
                      <a:pt x="18" y="140"/>
                      <a:pt x="18" y="140"/>
                    </a:cubicBezTo>
                    <a:cubicBezTo>
                      <a:pt x="18" y="140"/>
                      <a:pt x="18" y="140"/>
                      <a:pt x="18" y="140"/>
                    </a:cubicBezTo>
                    <a:cubicBezTo>
                      <a:pt x="17" y="140"/>
                      <a:pt x="17" y="140"/>
                      <a:pt x="17" y="140"/>
                    </a:cubicBezTo>
                    <a:cubicBezTo>
                      <a:pt x="17" y="139"/>
                      <a:pt x="17" y="139"/>
                      <a:pt x="17" y="139"/>
                    </a:cubicBezTo>
                    <a:cubicBezTo>
                      <a:pt x="18" y="139"/>
                      <a:pt x="18" y="139"/>
                      <a:pt x="18" y="139"/>
                    </a:cubicBezTo>
                    <a:cubicBezTo>
                      <a:pt x="18" y="139"/>
                      <a:pt x="18" y="139"/>
                      <a:pt x="18" y="139"/>
                    </a:cubicBezTo>
                    <a:cubicBezTo>
                      <a:pt x="18" y="140"/>
                      <a:pt x="18" y="140"/>
                      <a:pt x="18" y="140"/>
                    </a:cubicBezTo>
                    <a:cubicBezTo>
                      <a:pt x="18" y="139"/>
                      <a:pt x="18" y="139"/>
                      <a:pt x="18" y="139"/>
                    </a:cubicBezTo>
                    <a:cubicBezTo>
                      <a:pt x="18" y="139"/>
                      <a:pt x="18" y="139"/>
                      <a:pt x="18" y="139"/>
                    </a:cubicBezTo>
                    <a:cubicBezTo>
                      <a:pt x="18" y="139"/>
                      <a:pt x="18" y="139"/>
                      <a:pt x="18" y="139"/>
                    </a:cubicBezTo>
                    <a:cubicBezTo>
                      <a:pt x="17" y="139"/>
                      <a:pt x="17" y="139"/>
                      <a:pt x="17" y="139"/>
                    </a:cubicBezTo>
                    <a:cubicBezTo>
                      <a:pt x="17" y="139"/>
                      <a:pt x="17" y="139"/>
                      <a:pt x="17" y="139"/>
                    </a:cubicBezTo>
                    <a:cubicBezTo>
                      <a:pt x="17" y="139"/>
                      <a:pt x="17" y="139"/>
                      <a:pt x="17" y="139"/>
                    </a:cubicBezTo>
                    <a:cubicBezTo>
                      <a:pt x="16" y="138"/>
                      <a:pt x="16" y="138"/>
                      <a:pt x="16" y="138"/>
                    </a:cubicBezTo>
                    <a:cubicBezTo>
                      <a:pt x="16" y="138"/>
                      <a:pt x="16" y="138"/>
                      <a:pt x="16" y="138"/>
                    </a:cubicBezTo>
                    <a:cubicBezTo>
                      <a:pt x="17" y="137"/>
                      <a:pt x="17" y="137"/>
                      <a:pt x="17" y="137"/>
                    </a:cubicBezTo>
                    <a:cubicBezTo>
                      <a:pt x="17" y="137"/>
                      <a:pt x="17" y="137"/>
                      <a:pt x="17" y="137"/>
                    </a:cubicBezTo>
                    <a:cubicBezTo>
                      <a:pt x="17" y="137"/>
                      <a:pt x="17" y="137"/>
                      <a:pt x="17" y="137"/>
                    </a:cubicBezTo>
                    <a:cubicBezTo>
                      <a:pt x="17" y="137"/>
                      <a:pt x="17" y="137"/>
                      <a:pt x="17" y="137"/>
                    </a:cubicBezTo>
                    <a:cubicBezTo>
                      <a:pt x="17" y="137"/>
                      <a:pt x="17" y="137"/>
                      <a:pt x="17" y="137"/>
                    </a:cubicBezTo>
                    <a:cubicBezTo>
                      <a:pt x="16" y="137"/>
                      <a:pt x="16" y="137"/>
                      <a:pt x="16" y="137"/>
                    </a:cubicBezTo>
                    <a:cubicBezTo>
                      <a:pt x="16" y="137"/>
                      <a:pt x="16" y="137"/>
                      <a:pt x="16" y="137"/>
                    </a:cubicBezTo>
                    <a:cubicBezTo>
                      <a:pt x="17" y="136"/>
                      <a:pt x="17" y="136"/>
                      <a:pt x="17" y="136"/>
                    </a:cubicBezTo>
                    <a:cubicBezTo>
                      <a:pt x="17" y="136"/>
                      <a:pt x="17" y="136"/>
                      <a:pt x="17" y="136"/>
                    </a:cubicBezTo>
                    <a:cubicBezTo>
                      <a:pt x="17" y="135"/>
                      <a:pt x="17" y="135"/>
                      <a:pt x="17" y="135"/>
                    </a:cubicBezTo>
                    <a:cubicBezTo>
                      <a:pt x="17" y="135"/>
                      <a:pt x="17" y="135"/>
                      <a:pt x="17" y="135"/>
                    </a:cubicBezTo>
                    <a:cubicBezTo>
                      <a:pt x="17" y="135"/>
                      <a:pt x="17" y="135"/>
                      <a:pt x="17" y="135"/>
                    </a:cubicBezTo>
                    <a:cubicBezTo>
                      <a:pt x="17" y="135"/>
                      <a:pt x="17" y="135"/>
                      <a:pt x="17" y="135"/>
                    </a:cubicBezTo>
                    <a:cubicBezTo>
                      <a:pt x="17" y="135"/>
                      <a:pt x="17" y="135"/>
                      <a:pt x="17" y="135"/>
                    </a:cubicBezTo>
                    <a:cubicBezTo>
                      <a:pt x="17" y="136"/>
                      <a:pt x="17" y="136"/>
                      <a:pt x="17" y="136"/>
                    </a:cubicBezTo>
                    <a:cubicBezTo>
                      <a:pt x="16" y="136"/>
                      <a:pt x="16" y="136"/>
                      <a:pt x="16" y="136"/>
                    </a:cubicBezTo>
                    <a:cubicBezTo>
                      <a:pt x="16" y="136"/>
                      <a:pt x="16" y="136"/>
                      <a:pt x="16" y="136"/>
                    </a:cubicBezTo>
                    <a:cubicBezTo>
                      <a:pt x="16" y="136"/>
                      <a:pt x="16" y="136"/>
                      <a:pt x="16" y="136"/>
                    </a:cubicBezTo>
                    <a:cubicBezTo>
                      <a:pt x="15" y="136"/>
                      <a:pt x="15" y="136"/>
                      <a:pt x="15" y="136"/>
                    </a:cubicBezTo>
                    <a:cubicBezTo>
                      <a:pt x="15" y="136"/>
                      <a:pt x="15" y="136"/>
                      <a:pt x="15" y="136"/>
                    </a:cubicBezTo>
                    <a:cubicBezTo>
                      <a:pt x="16" y="136"/>
                      <a:pt x="16" y="136"/>
                      <a:pt x="16" y="136"/>
                    </a:cubicBezTo>
                    <a:cubicBezTo>
                      <a:pt x="16" y="136"/>
                      <a:pt x="16" y="136"/>
                      <a:pt x="16" y="136"/>
                    </a:cubicBezTo>
                    <a:cubicBezTo>
                      <a:pt x="15" y="136"/>
                      <a:pt x="15" y="136"/>
                      <a:pt x="15" y="136"/>
                    </a:cubicBezTo>
                    <a:cubicBezTo>
                      <a:pt x="15" y="136"/>
                      <a:pt x="15" y="136"/>
                      <a:pt x="15" y="136"/>
                    </a:cubicBezTo>
                    <a:cubicBezTo>
                      <a:pt x="15" y="136"/>
                      <a:pt x="15" y="136"/>
                      <a:pt x="15" y="136"/>
                    </a:cubicBezTo>
                    <a:cubicBezTo>
                      <a:pt x="15" y="136"/>
                      <a:pt x="15" y="136"/>
                      <a:pt x="15" y="136"/>
                    </a:cubicBezTo>
                    <a:cubicBezTo>
                      <a:pt x="15" y="136"/>
                      <a:pt x="15" y="136"/>
                      <a:pt x="15" y="136"/>
                    </a:cubicBezTo>
                    <a:cubicBezTo>
                      <a:pt x="14" y="136"/>
                      <a:pt x="14" y="136"/>
                      <a:pt x="14" y="136"/>
                    </a:cubicBezTo>
                    <a:cubicBezTo>
                      <a:pt x="14" y="136"/>
                      <a:pt x="14" y="136"/>
                      <a:pt x="14" y="136"/>
                    </a:cubicBezTo>
                    <a:cubicBezTo>
                      <a:pt x="14" y="136"/>
                      <a:pt x="14" y="136"/>
                      <a:pt x="14" y="136"/>
                    </a:cubicBezTo>
                    <a:cubicBezTo>
                      <a:pt x="14" y="135"/>
                      <a:pt x="14" y="135"/>
                      <a:pt x="14" y="135"/>
                    </a:cubicBezTo>
                    <a:cubicBezTo>
                      <a:pt x="15" y="135"/>
                      <a:pt x="15" y="135"/>
                      <a:pt x="15" y="135"/>
                    </a:cubicBezTo>
                    <a:cubicBezTo>
                      <a:pt x="15" y="135"/>
                      <a:pt x="15" y="135"/>
                      <a:pt x="15" y="135"/>
                    </a:cubicBezTo>
                    <a:cubicBezTo>
                      <a:pt x="16" y="135"/>
                      <a:pt x="16" y="135"/>
                      <a:pt x="16" y="135"/>
                    </a:cubicBezTo>
                    <a:cubicBezTo>
                      <a:pt x="16" y="135"/>
                      <a:pt x="16" y="135"/>
                      <a:pt x="16" y="135"/>
                    </a:cubicBezTo>
                    <a:cubicBezTo>
                      <a:pt x="16" y="134"/>
                      <a:pt x="16" y="134"/>
                      <a:pt x="16" y="134"/>
                    </a:cubicBezTo>
                    <a:cubicBezTo>
                      <a:pt x="16" y="134"/>
                      <a:pt x="16" y="134"/>
                      <a:pt x="16" y="134"/>
                    </a:cubicBezTo>
                    <a:cubicBezTo>
                      <a:pt x="16" y="135"/>
                      <a:pt x="16" y="135"/>
                      <a:pt x="16" y="135"/>
                    </a:cubicBezTo>
                    <a:cubicBezTo>
                      <a:pt x="15" y="135"/>
                      <a:pt x="15" y="135"/>
                      <a:pt x="15" y="135"/>
                    </a:cubicBezTo>
                    <a:cubicBezTo>
                      <a:pt x="15" y="135"/>
                      <a:pt x="15" y="135"/>
                      <a:pt x="15" y="135"/>
                    </a:cubicBezTo>
                    <a:cubicBezTo>
                      <a:pt x="14" y="135"/>
                      <a:pt x="14" y="135"/>
                      <a:pt x="14" y="135"/>
                    </a:cubicBezTo>
                    <a:cubicBezTo>
                      <a:pt x="14" y="135"/>
                      <a:pt x="14" y="135"/>
                      <a:pt x="14" y="135"/>
                    </a:cubicBezTo>
                    <a:cubicBezTo>
                      <a:pt x="14" y="135"/>
                      <a:pt x="14" y="135"/>
                      <a:pt x="14" y="135"/>
                    </a:cubicBezTo>
                    <a:cubicBezTo>
                      <a:pt x="14" y="135"/>
                      <a:pt x="14" y="135"/>
                      <a:pt x="14" y="135"/>
                    </a:cubicBezTo>
                    <a:cubicBezTo>
                      <a:pt x="14" y="134"/>
                      <a:pt x="14" y="134"/>
                      <a:pt x="14" y="134"/>
                    </a:cubicBezTo>
                    <a:cubicBezTo>
                      <a:pt x="14" y="134"/>
                      <a:pt x="14" y="134"/>
                      <a:pt x="14" y="134"/>
                    </a:cubicBezTo>
                    <a:cubicBezTo>
                      <a:pt x="14" y="134"/>
                      <a:pt x="14" y="134"/>
                      <a:pt x="14" y="134"/>
                    </a:cubicBezTo>
                    <a:cubicBezTo>
                      <a:pt x="13" y="134"/>
                      <a:pt x="13" y="134"/>
                      <a:pt x="13" y="134"/>
                    </a:cubicBezTo>
                    <a:cubicBezTo>
                      <a:pt x="13" y="134"/>
                      <a:pt x="13" y="134"/>
                      <a:pt x="13" y="134"/>
                    </a:cubicBezTo>
                    <a:cubicBezTo>
                      <a:pt x="13" y="135"/>
                      <a:pt x="13" y="135"/>
                      <a:pt x="13" y="135"/>
                    </a:cubicBezTo>
                    <a:cubicBezTo>
                      <a:pt x="12" y="134"/>
                      <a:pt x="12" y="134"/>
                      <a:pt x="12" y="134"/>
                    </a:cubicBezTo>
                    <a:cubicBezTo>
                      <a:pt x="12" y="134"/>
                      <a:pt x="12" y="134"/>
                      <a:pt x="12" y="134"/>
                    </a:cubicBezTo>
                    <a:cubicBezTo>
                      <a:pt x="12" y="134"/>
                      <a:pt x="12" y="134"/>
                      <a:pt x="12" y="134"/>
                    </a:cubicBezTo>
                    <a:cubicBezTo>
                      <a:pt x="13" y="134"/>
                      <a:pt x="13" y="134"/>
                      <a:pt x="13" y="134"/>
                    </a:cubicBezTo>
                    <a:cubicBezTo>
                      <a:pt x="13" y="134"/>
                      <a:pt x="13" y="134"/>
                      <a:pt x="13" y="134"/>
                    </a:cubicBezTo>
                    <a:cubicBezTo>
                      <a:pt x="14" y="134"/>
                      <a:pt x="14" y="134"/>
                      <a:pt x="14" y="134"/>
                    </a:cubicBezTo>
                    <a:cubicBezTo>
                      <a:pt x="14" y="134"/>
                      <a:pt x="14" y="134"/>
                      <a:pt x="14" y="134"/>
                    </a:cubicBezTo>
                    <a:cubicBezTo>
                      <a:pt x="13" y="134"/>
                      <a:pt x="13" y="134"/>
                      <a:pt x="13" y="134"/>
                    </a:cubicBezTo>
                    <a:cubicBezTo>
                      <a:pt x="13" y="134"/>
                      <a:pt x="13" y="134"/>
                      <a:pt x="13" y="134"/>
                    </a:cubicBezTo>
                    <a:cubicBezTo>
                      <a:pt x="13" y="134"/>
                      <a:pt x="13" y="134"/>
                      <a:pt x="13" y="134"/>
                    </a:cubicBezTo>
                    <a:cubicBezTo>
                      <a:pt x="13" y="134"/>
                      <a:pt x="13" y="134"/>
                      <a:pt x="13" y="134"/>
                    </a:cubicBezTo>
                    <a:cubicBezTo>
                      <a:pt x="13" y="134"/>
                      <a:pt x="13" y="134"/>
                      <a:pt x="13" y="134"/>
                    </a:cubicBezTo>
                    <a:cubicBezTo>
                      <a:pt x="14" y="134"/>
                      <a:pt x="14" y="134"/>
                      <a:pt x="14" y="134"/>
                    </a:cubicBezTo>
                    <a:cubicBezTo>
                      <a:pt x="14" y="133"/>
                      <a:pt x="14" y="133"/>
                      <a:pt x="14" y="133"/>
                    </a:cubicBezTo>
                    <a:cubicBezTo>
                      <a:pt x="13" y="133"/>
                      <a:pt x="13" y="133"/>
                      <a:pt x="13" y="133"/>
                    </a:cubicBezTo>
                    <a:cubicBezTo>
                      <a:pt x="13" y="133"/>
                      <a:pt x="13" y="133"/>
                      <a:pt x="13" y="133"/>
                    </a:cubicBezTo>
                    <a:cubicBezTo>
                      <a:pt x="12" y="133"/>
                      <a:pt x="12" y="133"/>
                      <a:pt x="12" y="133"/>
                    </a:cubicBezTo>
                    <a:cubicBezTo>
                      <a:pt x="12" y="133"/>
                      <a:pt x="12" y="133"/>
                      <a:pt x="12" y="133"/>
                    </a:cubicBezTo>
                    <a:cubicBezTo>
                      <a:pt x="12" y="133"/>
                      <a:pt x="12" y="133"/>
                      <a:pt x="12" y="133"/>
                    </a:cubicBezTo>
                    <a:cubicBezTo>
                      <a:pt x="12" y="133"/>
                      <a:pt x="12" y="133"/>
                      <a:pt x="12" y="133"/>
                    </a:cubicBezTo>
                    <a:cubicBezTo>
                      <a:pt x="12" y="133"/>
                      <a:pt x="12" y="133"/>
                      <a:pt x="12" y="133"/>
                    </a:cubicBezTo>
                    <a:cubicBezTo>
                      <a:pt x="13" y="133"/>
                      <a:pt x="13" y="133"/>
                      <a:pt x="13" y="133"/>
                    </a:cubicBezTo>
                    <a:cubicBezTo>
                      <a:pt x="13" y="133"/>
                      <a:pt x="13" y="133"/>
                      <a:pt x="13" y="133"/>
                    </a:cubicBezTo>
                    <a:cubicBezTo>
                      <a:pt x="13" y="133"/>
                      <a:pt x="13" y="133"/>
                      <a:pt x="13" y="133"/>
                    </a:cubicBezTo>
                    <a:cubicBezTo>
                      <a:pt x="13" y="133"/>
                      <a:pt x="13" y="133"/>
                      <a:pt x="13" y="133"/>
                    </a:cubicBezTo>
                    <a:cubicBezTo>
                      <a:pt x="13" y="133"/>
                      <a:pt x="13" y="133"/>
                      <a:pt x="13" y="133"/>
                    </a:cubicBezTo>
                    <a:cubicBezTo>
                      <a:pt x="12" y="132"/>
                      <a:pt x="12" y="132"/>
                      <a:pt x="12" y="132"/>
                    </a:cubicBezTo>
                    <a:cubicBezTo>
                      <a:pt x="12" y="132"/>
                      <a:pt x="12" y="132"/>
                      <a:pt x="12" y="132"/>
                    </a:cubicBezTo>
                    <a:cubicBezTo>
                      <a:pt x="13" y="132"/>
                      <a:pt x="13" y="132"/>
                      <a:pt x="13" y="132"/>
                    </a:cubicBezTo>
                    <a:cubicBezTo>
                      <a:pt x="13" y="132"/>
                      <a:pt x="13" y="132"/>
                      <a:pt x="13" y="132"/>
                    </a:cubicBezTo>
                    <a:cubicBezTo>
                      <a:pt x="13" y="132"/>
                      <a:pt x="13" y="132"/>
                      <a:pt x="13" y="132"/>
                    </a:cubicBezTo>
                    <a:cubicBezTo>
                      <a:pt x="13" y="132"/>
                      <a:pt x="13" y="132"/>
                      <a:pt x="13" y="132"/>
                    </a:cubicBezTo>
                    <a:cubicBezTo>
                      <a:pt x="13" y="132"/>
                      <a:pt x="13" y="132"/>
                      <a:pt x="13" y="132"/>
                    </a:cubicBezTo>
                    <a:cubicBezTo>
                      <a:pt x="13" y="132"/>
                      <a:pt x="13" y="132"/>
                      <a:pt x="13" y="132"/>
                    </a:cubicBezTo>
                    <a:cubicBezTo>
                      <a:pt x="14" y="132"/>
                      <a:pt x="14" y="132"/>
                      <a:pt x="14" y="132"/>
                    </a:cubicBezTo>
                    <a:cubicBezTo>
                      <a:pt x="14" y="132"/>
                      <a:pt x="14" y="132"/>
                      <a:pt x="14" y="132"/>
                    </a:cubicBezTo>
                    <a:cubicBezTo>
                      <a:pt x="14" y="132"/>
                      <a:pt x="14" y="132"/>
                      <a:pt x="14" y="132"/>
                    </a:cubicBezTo>
                    <a:cubicBezTo>
                      <a:pt x="14" y="131"/>
                      <a:pt x="14" y="131"/>
                      <a:pt x="14" y="131"/>
                    </a:cubicBezTo>
                    <a:cubicBezTo>
                      <a:pt x="14" y="131"/>
                      <a:pt x="14" y="131"/>
                      <a:pt x="14" y="131"/>
                    </a:cubicBezTo>
                    <a:cubicBezTo>
                      <a:pt x="13" y="131"/>
                      <a:pt x="13" y="131"/>
                      <a:pt x="13" y="131"/>
                    </a:cubicBezTo>
                    <a:cubicBezTo>
                      <a:pt x="13" y="132"/>
                      <a:pt x="13" y="132"/>
                      <a:pt x="13" y="132"/>
                    </a:cubicBezTo>
                    <a:cubicBezTo>
                      <a:pt x="13" y="132"/>
                      <a:pt x="13" y="132"/>
                      <a:pt x="13" y="132"/>
                    </a:cubicBezTo>
                    <a:cubicBezTo>
                      <a:pt x="12" y="132"/>
                      <a:pt x="12" y="132"/>
                      <a:pt x="12" y="132"/>
                    </a:cubicBezTo>
                    <a:cubicBezTo>
                      <a:pt x="12" y="132"/>
                      <a:pt x="12" y="132"/>
                      <a:pt x="12" y="132"/>
                    </a:cubicBezTo>
                    <a:cubicBezTo>
                      <a:pt x="12" y="131"/>
                      <a:pt x="12" y="131"/>
                      <a:pt x="12" y="131"/>
                    </a:cubicBezTo>
                    <a:cubicBezTo>
                      <a:pt x="12" y="131"/>
                      <a:pt x="12" y="131"/>
                      <a:pt x="12" y="131"/>
                    </a:cubicBezTo>
                    <a:cubicBezTo>
                      <a:pt x="12" y="131"/>
                      <a:pt x="12" y="131"/>
                      <a:pt x="12" y="131"/>
                    </a:cubicBezTo>
                    <a:cubicBezTo>
                      <a:pt x="13" y="131"/>
                      <a:pt x="13" y="131"/>
                      <a:pt x="13" y="131"/>
                    </a:cubicBezTo>
                    <a:cubicBezTo>
                      <a:pt x="13" y="130"/>
                      <a:pt x="13" y="130"/>
                      <a:pt x="13" y="130"/>
                    </a:cubicBezTo>
                    <a:cubicBezTo>
                      <a:pt x="14" y="130"/>
                      <a:pt x="14" y="130"/>
                      <a:pt x="14" y="130"/>
                    </a:cubicBezTo>
                    <a:cubicBezTo>
                      <a:pt x="14" y="129"/>
                      <a:pt x="14" y="129"/>
                      <a:pt x="14" y="129"/>
                    </a:cubicBezTo>
                    <a:cubicBezTo>
                      <a:pt x="15" y="130"/>
                      <a:pt x="15" y="130"/>
                      <a:pt x="15" y="130"/>
                    </a:cubicBezTo>
                    <a:cubicBezTo>
                      <a:pt x="15" y="130"/>
                      <a:pt x="15" y="130"/>
                      <a:pt x="15" y="130"/>
                    </a:cubicBezTo>
                    <a:cubicBezTo>
                      <a:pt x="15" y="131"/>
                      <a:pt x="15" y="131"/>
                      <a:pt x="15" y="131"/>
                    </a:cubicBezTo>
                    <a:cubicBezTo>
                      <a:pt x="15" y="130"/>
                      <a:pt x="15" y="130"/>
                      <a:pt x="15" y="130"/>
                    </a:cubicBezTo>
                    <a:cubicBezTo>
                      <a:pt x="15" y="130"/>
                      <a:pt x="15" y="130"/>
                      <a:pt x="15" y="130"/>
                    </a:cubicBezTo>
                    <a:cubicBezTo>
                      <a:pt x="15" y="129"/>
                      <a:pt x="15" y="129"/>
                      <a:pt x="15" y="129"/>
                    </a:cubicBezTo>
                    <a:cubicBezTo>
                      <a:pt x="15" y="129"/>
                      <a:pt x="15" y="129"/>
                      <a:pt x="15" y="129"/>
                    </a:cubicBezTo>
                    <a:cubicBezTo>
                      <a:pt x="16" y="129"/>
                      <a:pt x="16" y="129"/>
                      <a:pt x="16" y="129"/>
                    </a:cubicBezTo>
                    <a:cubicBezTo>
                      <a:pt x="15" y="129"/>
                      <a:pt x="15" y="129"/>
                      <a:pt x="15" y="129"/>
                    </a:cubicBezTo>
                    <a:cubicBezTo>
                      <a:pt x="15" y="129"/>
                      <a:pt x="15" y="129"/>
                      <a:pt x="15" y="129"/>
                    </a:cubicBezTo>
                    <a:cubicBezTo>
                      <a:pt x="15" y="129"/>
                      <a:pt x="15" y="129"/>
                      <a:pt x="15" y="129"/>
                    </a:cubicBezTo>
                    <a:cubicBezTo>
                      <a:pt x="14" y="129"/>
                      <a:pt x="14" y="129"/>
                      <a:pt x="14" y="129"/>
                    </a:cubicBezTo>
                    <a:cubicBezTo>
                      <a:pt x="14" y="129"/>
                      <a:pt x="14" y="129"/>
                      <a:pt x="14" y="129"/>
                    </a:cubicBezTo>
                    <a:cubicBezTo>
                      <a:pt x="15" y="128"/>
                      <a:pt x="15" y="128"/>
                      <a:pt x="15" y="128"/>
                    </a:cubicBezTo>
                    <a:cubicBezTo>
                      <a:pt x="15" y="128"/>
                      <a:pt x="15" y="128"/>
                      <a:pt x="15" y="128"/>
                    </a:cubicBezTo>
                    <a:cubicBezTo>
                      <a:pt x="16" y="128"/>
                      <a:pt x="16" y="128"/>
                      <a:pt x="16" y="128"/>
                    </a:cubicBezTo>
                    <a:cubicBezTo>
                      <a:pt x="16" y="127"/>
                      <a:pt x="16" y="127"/>
                      <a:pt x="16" y="127"/>
                    </a:cubicBezTo>
                    <a:cubicBezTo>
                      <a:pt x="15" y="127"/>
                      <a:pt x="15" y="127"/>
                      <a:pt x="15" y="127"/>
                    </a:cubicBezTo>
                    <a:cubicBezTo>
                      <a:pt x="15" y="128"/>
                      <a:pt x="15" y="128"/>
                      <a:pt x="15" y="128"/>
                    </a:cubicBezTo>
                    <a:cubicBezTo>
                      <a:pt x="15" y="128"/>
                      <a:pt x="15" y="128"/>
                      <a:pt x="15" y="128"/>
                    </a:cubicBezTo>
                    <a:cubicBezTo>
                      <a:pt x="15" y="128"/>
                      <a:pt x="15" y="128"/>
                      <a:pt x="15" y="128"/>
                    </a:cubicBezTo>
                    <a:cubicBezTo>
                      <a:pt x="14" y="129"/>
                      <a:pt x="14" y="129"/>
                      <a:pt x="14" y="129"/>
                    </a:cubicBezTo>
                    <a:cubicBezTo>
                      <a:pt x="14" y="129"/>
                      <a:pt x="14" y="129"/>
                      <a:pt x="14" y="129"/>
                    </a:cubicBezTo>
                    <a:cubicBezTo>
                      <a:pt x="13" y="129"/>
                      <a:pt x="13" y="129"/>
                      <a:pt x="13" y="129"/>
                    </a:cubicBezTo>
                    <a:cubicBezTo>
                      <a:pt x="13" y="129"/>
                      <a:pt x="13" y="129"/>
                      <a:pt x="13" y="129"/>
                    </a:cubicBezTo>
                    <a:cubicBezTo>
                      <a:pt x="13" y="129"/>
                      <a:pt x="13" y="129"/>
                      <a:pt x="13" y="129"/>
                    </a:cubicBezTo>
                    <a:cubicBezTo>
                      <a:pt x="13" y="129"/>
                      <a:pt x="13" y="129"/>
                      <a:pt x="13" y="129"/>
                    </a:cubicBezTo>
                    <a:cubicBezTo>
                      <a:pt x="13" y="129"/>
                      <a:pt x="13" y="129"/>
                      <a:pt x="13" y="129"/>
                    </a:cubicBezTo>
                    <a:cubicBezTo>
                      <a:pt x="12" y="129"/>
                      <a:pt x="12" y="129"/>
                      <a:pt x="12" y="129"/>
                    </a:cubicBezTo>
                    <a:cubicBezTo>
                      <a:pt x="12" y="129"/>
                      <a:pt x="12" y="129"/>
                      <a:pt x="12" y="129"/>
                    </a:cubicBezTo>
                    <a:cubicBezTo>
                      <a:pt x="12" y="128"/>
                      <a:pt x="12" y="128"/>
                      <a:pt x="12" y="128"/>
                    </a:cubicBezTo>
                    <a:cubicBezTo>
                      <a:pt x="13" y="128"/>
                      <a:pt x="13" y="128"/>
                      <a:pt x="13" y="128"/>
                    </a:cubicBezTo>
                    <a:cubicBezTo>
                      <a:pt x="13" y="128"/>
                      <a:pt x="13" y="128"/>
                      <a:pt x="13" y="128"/>
                    </a:cubicBezTo>
                    <a:cubicBezTo>
                      <a:pt x="13" y="128"/>
                      <a:pt x="13" y="128"/>
                      <a:pt x="13" y="128"/>
                    </a:cubicBezTo>
                    <a:cubicBezTo>
                      <a:pt x="13" y="128"/>
                      <a:pt x="13" y="128"/>
                      <a:pt x="13" y="128"/>
                    </a:cubicBezTo>
                    <a:cubicBezTo>
                      <a:pt x="13" y="128"/>
                      <a:pt x="13" y="128"/>
                      <a:pt x="13" y="128"/>
                    </a:cubicBezTo>
                    <a:cubicBezTo>
                      <a:pt x="13" y="127"/>
                      <a:pt x="13" y="127"/>
                      <a:pt x="13" y="127"/>
                    </a:cubicBezTo>
                    <a:cubicBezTo>
                      <a:pt x="13" y="127"/>
                      <a:pt x="13" y="127"/>
                      <a:pt x="13" y="127"/>
                    </a:cubicBezTo>
                    <a:cubicBezTo>
                      <a:pt x="13" y="127"/>
                      <a:pt x="13" y="127"/>
                      <a:pt x="13" y="127"/>
                    </a:cubicBezTo>
                    <a:cubicBezTo>
                      <a:pt x="13" y="127"/>
                      <a:pt x="13" y="127"/>
                      <a:pt x="13" y="127"/>
                    </a:cubicBezTo>
                    <a:cubicBezTo>
                      <a:pt x="13" y="127"/>
                      <a:pt x="13" y="127"/>
                      <a:pt x="13" y="127"/>
                    </a:cubicBezTo>
                    <a:cubicBezTo>
                      <a:pt x="13" y="127"/>
                      <a:pt x="13" y="127"/>
                      <a:pt x="13" y="127"/>
                    </a:cubicBezTo>
                    <a:cubicBezTo>
                      <a:pt x="13" y="127"/>
                      <a:pt x="13" y="127"/>
                      <a:pt x="13" y="127"/>
                    </a:cubicBezTo>
                    <a:cubicBezTo>
                      <a:pt x="13" y="126"/>
                      <a:pt x="13" y="126"/>
                      <a:pt x="13" y="126"/>
                    </a:cubicBezTo>
                    <a:cubicBezTo>
                      <a:pt x="12" y="126"/>
                      <a:pt x="12" y="126"/>
                      <a:pt x="12" y="126"/>
                    </a:cubicBezTo>
                    <a:cubicBezTo>
                      <a:pt x="12" y="125"/>
                      <a:pt x="12" y="125"/>
                      <a:pt x="12" y="125"/>
                    </a:cubicBezTo>
                    <a:cubicBezTo>
                      <a:pt x="12" y="125"/>
                      <a:pt x="12" y="125"/>
                      <a:pt x="12" y="125"/>
                    </a:cubicBezTo>
                    <a:cubicBezTo>
                      <a:pt x="13" y="125"/>
                      <a:pt x="13" y="125"/>
                      <a:pt x="13" y="125"/>
                    </a:cubicBezTo>
                    <a:cubicBezTo>
                      <a:pt x="13" y="125"/>
                      <a:pt x="13" y="125"/>
                      <a:pt x="13" y="125"/>
                    </a:cubicBezTo>
                    <a:cubicBezTo>
                      <a:pt x="14" y="125"/>
                      <a:pt x="14" y="125"/>
                      <a:pt x="14" y="125"/>
                    </a:cubicBezTo>
                    <a:cubicBezTo>
                      <a:pt x="14" y="125"/>
                      <a:pt x="14" y="125"/>
                      <a:pt x="14" y="125"/>
                    </a:cubicBezTo>
                    <a:cubicBezTo>
                      <a:pt x="14" y="125"/>
                      <a:pt x="14" y="125"/>
                      <a:pt x="14" y="125"/>
                    </a:cubicBezTo>
                    <a:cubicBezTo>
                      <a:pt x="14" y="125"/>
                      <a:pt x="14" y="125"/>
                      <a:pt x="14" y="125"/>
                    </a:cubicBezTo>
                    <a:cubicBezTo>
                      <a:pt x="14" y="125"/>
                      <a:pt x="14" y="125"/>
                      <a:pt x="14" y="125"/>
                    </a:cubicBezTo>
                    <a:cubicBezTo>
                      <a:pt x="13" y="125"/>
                      <a:pt x="13" y="125"/>
                      <a:pt x="13" y="125"/>
                    </a:cubicBezTo>
                    <a:cubicBezTo>
                      <a:pt x="13" y="124"/>
                      <a:pt x="13" y="124"/>
                      <a:pt x="13" y="124"/>
                    </a:cubicBezTo>
                    <a:cubicBezTo>
                      <a:pt x="13" y="124"/>
                      <a:pt x="13" y="124"/>
                      <a:pt x="13" y="124"/>
                    </a:cubicBezTo>
                    <a:cubicBezTo>
                      <a:pt x="13" y="124"/>
                      <a:pt x="13" y="124"/>
                      <a:pt x="13" y="124"/>
                    </a:cubicBezTo>
                    <a:cubicBezTo>
                      <a:pt x="13" y="124"/>
                      <a:pt x="13" y="124"/>
                      <a:pt x="13" y="124"/>
                    </a:cubicBezTo>
                    <a:cubicBezTo>
                      <a:pt x="14" y="123"/>
                      <a:pt x="14" y="123"/>
                      <a:pt x="14" y="123"/>
                    </a:cubicBezTo>
                    <a:cubicBezTo>
                      <a:pt x="14" y="123"/>
                      <a:pt x="14" y="123"/>
                      <a:pt x="14" y="123"/>
                    </a:cubicBezTo>
                    <a:cubicBezTo>
                      <a:pt x="13" y="123"/>
                      <a:pt x="13" y="123"/>
                      <a:pt x="13" y="123"/>
                    </a:cubicBezTo>
                    <a:cubicBezTo>
                      <a:pt x="13" y="123"/>
                      <a:pt x="13" y="123"/>
                      <a:pt x="13" y="123"/>
                    </a:cubicBezTo>
                    <a:cubicBezTo>
                      <a:pt x="13" y="124"/>
                      <a:pt x="13" y="124"/>
                      <a:pt x="13" y="124"/>
                    </a:cubicBezTo>
                    <a:cubicBezTo>
                      <a:pt x="12" y="124"/>
                      <a:pt x="12" y="124"/>
                      <a:pt x="12" y="124"/>
                    </a:cubicBezTo>
                    <a:cubicBezTo>
                      <a:pt x="12" y="124"/>
                      <a:pt x="12" y="124"/>
                      <a:pt x="12" y="124"/>
                    </a:cubicBezTo>
                    <a:cubicBezTo>
                      <a:pt x="12" y="125"/>
                      <a:pt x="12" y="125"/>
                      <a:pt x="12" y="125"/>
                    </a:cubicBezTo>
                    <a:cubicBezTo>
                      <a:pt x="11" y="125"/>
                      <a:pt x="11" y="125"/>
                      <a:pt x="11" y="125"/>
                    </a:cubicBezTo>
                    <a:cubicBezTo>
                      <a:pt x="11" y="124"/>
                      <a:pt x="11" y="124"/>
                      <a:pt x="11" y="124"/>
                    </a:cubicBezTo>
                    <a:cubicBezTo>
                      <a:pt x="11" y="123"/>
                      <a:pt x="11" y="123"/>
                      <a:pt x="11" y="123"/>
                    </a:cubicBezTo>
                    <a:cubicBezTo>
                      <a:pt x="11" y="122"/>
                      <a:pt x="11" y="122"/>
                      <a:pt x="11" y="122"/>
                    </a:cubicBezTo>
                    <a:cubicBezTo>
                      <a:pt x="11" y="122"/>
                      <a:pt x="11" y="122"/>
                      <a:pt x="11" y="122"/>
                    </a:cubicBezTo>
                    <a:cubicBezTo>
                      <a:pt x="11" y="121"/>
                      <a:pt x="11" y="121"/>
                      <a:pt x="11" y="121"/>
                    </a:cubicBezTo>
                    <a:cubicBezTo>
                      <a:pt x="11" y="121"/>
                      <a:pt x="11" y="121"/>
                      <a:pt x="11" y="121"/>
                    </a:cubicBezTo>
                    <a:cubicBezTo>
                      <a:pt x="11" y="121"/>
                      <a:pt x="11" y="121"/>
                      <a:pt x="11" y="121"/>
                    </a:cubicBezTo>
                    <a:cubicBezTo>
                      <a:pt x="11" y="120"/>
                      <a:pt x="11" y="120"/>
                      <a:pt x="11" y="120"/>
                    </a:cubicBezTo>
                    <a:cubicBezTo>
                      <a:pt x="11" y="121"/>
                      <a:pt x="11" y="121"/>
                      <a:pt x="11" y="121"/>
                    </a:cubicBezTo>
                    <a:cubicBezTo>
                      <a:pt x="11" y="121"/>
                      <a:pt x="11" y="121"/>
                      <a:pt x="11" y="121"/>
                    </a:cubicBezTo>
                    <a:cubicBezTo>
                      <a:pt x="11" y="120"/>
                      <a:pt x="11" y="120"/>
                      <a:pt x="11" y="120"/>
                    </a:cubicBezTo>
                    <a:cubicBezTo>
                      <a:pt x="12" y="120"/>
                      <a:pt x="12" y="120"/>
                      <a:pt x="12" y="120"/>
                    </a:cubicBezTo>
                    <a:cubicBezTo>
                      <a:pt x="12" y="119"/>
                      <a:pt x="12" y="119"/>
                      <a:pt x="12" y="119"/>
                    </a:cubicBezTo>
                    <a:cubicBezTo>
                      <a:pt x="12" y="119"/>
                      <a:pt x="12" y="119"/>
                      <a:pt x="12" y="119"/>
                    </a:cubicBezTo>
                    <a:cubicBezTo>
                      <a:pt x="13" y="119"/>
                      <a:pt x="13" y="119"/>
                      <a:pt x="13" y="119"/>
                    </a:cubicBezTo>
                    <a:cubicBezTo>
                      <a:pt x="13" y="119"/>
                      <a:pt x="13" y="119"/>
                      <a:pt x="13" y="119"/>
                    </a:cubicBezTo>
                    <a:cubicBezTo>
                      <a:pt x="13" y="119"/>
                      <a:pt x="13" y="119"/>
                      <a:pt x="13" y="119"/>
                    </a:cubicBezTo>
                    <a:cubicBezTo>
                      <a:pt x="13" y="119"/>
                      <a:pt x="13" y="119"/>
                      <a:pt x="13" y="119"/>
                    </a:cubicBezTo>
                    <a:cubicBezTo>
                      <a:pt x="13" y="118"/>
                      <a:pt x="13" y="118"/>
                      <a:pt x="13" y="118"/>
                    </a:cubicBezTo>
                    <a:cubicBezTo>
                      <a:pt x="13" y="118"/>
                      <a:pt x="13" y="118"/>
                      <a:pt x="13" y="118"/>
                    </a:cubicBezTo>
                    <a:cubicBezTo>
                      <a:pt x="14" y="118"/>
                      <a:pt x="14" y="118"/>
                      <a:pt x="14" y="118"/>
                    </a:cubicBezTo>
                    <a:cubicBezTo>
                      <a:pt x="14" y="117"/>
                      <a:pt x="14" y="117"/>
                      <a:pt x="14" y="117"/>
                    </a:cubicBezTo>
                    <a:cubicBezTo>
                      <a:pt x="14" y="117"/>
                      <a:pt x="14" y="117"/>
                      <a:pt x="14" y="117"/>
                    </a:cubicBezTo>
                    <a:cubicBezTo>
                      <a:pt x="14" y="117"/>
                      <a:pt x="14" y="117"/>
                      <a:pt x="14" y="117"/>
                    </a:cubicBezTo>
                    <a:cubicBezTo>
                      <a:pt x="13" y="118"/>
                      <a:pt x="13" y="118"/>
                      <a:pt x="13" y="118"/>
                    </a:cubicBezTo>
                    <a:cubicBezTo>
                      <a:pt x="13" y="118"/>
                      <a:pt x="13" y="118"/>
                      <a:pt x="13" y="118"/>
                    </a:cubicBezTo>
                    <a:cubicBezTo>
                      <a:pt x="12" y="119"/>
                      <a:pt x="12" y="119"/>
                      <a:pt x="12" y="119"/>
                    </a:cubicBezTo>
                    <a:cubicBezTo>
                      <a:pt x="12" y="119"/>
                      <a:pt x="12" y="119"/>
                      <a:pt x="12" y="119"/>
                    </a:cubicBezTo>
                    <a:cubicBezTo>
                      <a:pt x="12" y="119"/>
                      <a:pt x="12" y="119"/>
                      <a:pt x="12" y="119"/>
                    </a:cubicBezTo>
                    <a:cubicBezTo>
                      <a:pt x="13" y="118"/>
                      <a:pt x="13" y="118"/>
                      <a:pt x="13" y="118"/>
                    </a:cubicBezTo>
                    <a:cubicBezTo>
                      <a:pt x="13" y="117"/>
                      <a:pt x="13" y="117"/>
                      <a:pt x="13" y="117"/>
                    </a:cubicBezTo>
                    <a:cubicBezTo>
                      <a:pt x="13" y="116"/>
                      <a:pt x="13" y="116"/>
                      <a:pt x="13" y="116"/>
                    </a:cubicBezTo>
                    <a:cubicBezTo>
                      <a:pt x="14" y="116"/>
                      <a:pt x="14" y="116"/>
                      <a:pt x="14" y="116"/>
                    </a:cubicBezTo>
                    <a:cubicBezTo>
                      <a:pt x="13" y="116"/>
                      <a:pt x="13" y="116"/>
                      <a:pt x="13" y="116"/>
                    </a:cubicBezTo>
                    <a:cubicBezTo>
                      <a:pt x="13" y="116"/>
                      <a:pt x="13" y="116"/>
                      <a:pt x="13" y="116"/>
                    </a:cubicBezTo>
                    <a:cubicBezTo>
                      <a:pt x="13" y="115"/>
                      <a:pt x="13" y="115"/>
                      <a:pt x="13" y="115"/>
                    </a:cubicBezTo>
                    <a:cubicBezTo>
                      <a:pt x="14" y="115"/>
                      <a:pt x="14" y="115"/>
                      <a:pt x="14" y="115"/>
                    </a:cubicBezTo>
                    <a:cubicBezTo>
                      <a:pt x="14" y="115"/>
                      <a:pt x="14" y="115"/>
                      <a:pt x="14" y="115"/>
                    </a:cubicBezTo>
                    <a:cubicBezTo>
                      <a:pt x="14" y="115"/>
                      <a:pt x="14" y="115"/>
                      <a:pt x="14" y="115"/>
                    </a:cubicBezTo>
                    <a:cubicBezTo>
                      <a:pt x="14" y="115"/>
                      <a:pt x="14" y="115"/>
                      <a:pt x="14" y="115"/>
                    </a:cubicBezTo>
                    <a:cubicBezTo>
                      <a:pt x="13" y="115"/>
                      <a:pt x="13" y="115"/>
                      <a:pt x="13" y="115"/>
                    </a:cubicBezTo>
                    <a:cubicBezTo>
                      <a:pt x="13" y="114"/>
                      <a:pt x="13" y="114"/>
                      <a:pt x="13" y="114"/>
                    </a:cubicBezTo>
                    <a:cubicBezTo>
                      <a:pt x="13" y="114"/>
                      <a:pt x="13" y="114"/>
                      <a:pt x="13" y="114"/>
                    </a:cubicBezTo>
                    <a:cubicBezTo>
                      <a:pt x="13" y="113"/>
                      <a:pt x="13" y="113"/>
                      <a:pt x="13" y="113"/>
                    </a:cubicBezTo>
                    <a:cubicBezTo>
                      <a:pt x="12" y="113"/>
                      <a:pt x="12" y="113"/>
                      <a:pt x="12" y="113"/>
                    </a:cubicBezTo>
                    <a:cubicBezTo>
                      <a:pt x="12" y="113"/>
                      <a:pt x="12" y="113"/>
                      <a:pt x="12" y="113"/>
                    </a:cubicBezTo>
                    <a:cubicBezTo>
                      <a:pt x="12" y="112"/>
                      <a:pt x="12" y="112"/>
                      <a:pt x="12" y="112"/>
                    </a:cubicBezTo>
                    <a:cubicBezTo>
                      <a:pt x="12" y="112"/>
                      <a:pt x="12" y="112"/>
                      <a:pt x="12" y="112"/>
                    </a:cubicBezTo>
                    <a:cubicBezTo>
                      <a:pt x="11" y="112"/>
                      <a:pt x="11" y="112"/>
                      <a:pt x="11" y="112"/>
                    </a:cubicBezTo>
                    <a:cubicBezTo>
                      <a:pt x="11" y="112"/>
                      <a:pt x="11" y="112"/>
                      <a:pt x="11" y="112"/>
                    </a:cubicBezTo>
                    <a:cubicBezTo>
                      <a:pt x="11" y="112"/>
                      <a:pt x="11" y="112"/>
                      <a:pt x="11" y="112"/>
                    </a:cubicBezTo>
                    <a:cubicBezTo>
                      <a:pt x="11" y="112"/>
                      <a:pt x="11" y="112"/>
                      <a:pt x="11" y="112"/>
                    </a:cubicBezTo>
                    <a:cubicBezTo>
                      <a:pt x="11" y="111"/>
                      <a:pt x="11" y="111"/>
                      <a:pt x="11" y="111"/>
                    </a:cubicBezTo>
                    <a:cubicBezTo>
                      <a:pt x="11" y="111"/>
                      <a:pt x="11" y="111"/>
                      <a:pt x="11" y="111"/>
                    </a:cubicBezTo>
                    <a:cubicBezTo>
                      <a:pt x="11" y="111"/>
                      <a:pt x="11" y="111"/>
                      <a:pt x="11" y="111"/>
                    </a:cubicBezTo>
                    <a:cubicBezTo>
                      <a:pt x="11" y="111"/>
                      <a:pt x="11" y="111"/>
                      <a:pt x="11" y="111"/>
                    </a:cubicBezTo>
                    <a:cubicBezTo>
                      <a:pt x="11" y="111"/>
                      <a:pt x="11" y="111"/>
                      <a:pt x="11" y="111"/>
                    </a:cubicBezTo>
                    <a:cubicBezTo>
                      <a:pt x="11" y="111"/>
                      <a:pt x="11" y="111"/>
                      <a:pt x="11" y="111"/>
                    </a:cubicBezTo>
                    <a:cubicBezTo>
                      <a:pt x="11" y="111"/>
                      <a:pt x="11" y="111"/>
                      <a:pt x="11" y="111"/>
                    </a:cubicBezTo>
                    <a:cubicBezTo>
                      <a:pt x="11" y="110"/>
                      <a:pt x="11" y="110"/>
                      <a:pt x="11" y="110"/>
                    </a:cubicBezTo>
                    <a:cubicBezTo>
                      <a:pt x="11" y="110"/>
                      <a:pt x="11" y="110"/>
                      <a:pt x="11" y="110"/>
                    </a:cubicBezTo>
                    <a:cubicBezTo>
                      <a:pt x="11" y="109"/>
                      <a:pt x="11" y="109"/>
                      <a:pt x="11" y="109"/>
                    </a:cubicBezTo>
                    <a:cubicBezTo>
                      <a:pt x="11" y="107"/>
                      <a:pt x="11" y="107"/>
                      <a:pt x="11" y="107"/>
                    </a:cubicBezTo>
                    <a:cubicBezTo>
                      <a:pt x="11" y="106"/>
                      <a:pt x="11" y="106"/>
                      <a:pt x="11" y="106"/>
                    </a:cubicBezTo>
                    <a:cubicBezTo>
                      <a:pt x="11" y="106"/>
                      <a:pt x="11" y="106"/>
                      <a:pt x="11" y="106"/>
                    </a:cubicBezTo>
                    <a:cubicBezTo>
                      <a:pt x="11" y="105"/>
                      <a:pt x="11" y="105"/>
                      <a:pt x="11" y="105"/>
                    </a:cubicBezTo>
                    <a:cubicBezTo>
                      <a:pt x="11" y="105"/>
                      <a:pt x="11" y="105"/>
                      <a:pt x="11" y="105"/>
                    </a:cubicBezTo>
                    <a:cubicBezTo>
                      <a:pt x="11" y="104"/>
                      <a:pt x="11" y="104"/>
                      <a:pt x="11" y="104"/>
                    </a:cubicBezTo>
                    <a:cubicBezTo>
                      <a:pt x="11" y="104"/>
                      <a:pt x="11" y="104"/>
                      <a:pt x="11" y="104"/>
                    </a:cubicBezTo>
                    <a:cubicBezTo>
                      <a:pt x="11" y="103"/>
                      <a:pt x="11" y="103"/>
                      <a:pt x="11" y="103"/>
                    </a:cubicBezTo>
                    <a:cubicBezTo>
                      <a:pt x="11" y="103"/>
                      <a:pt x="11" y="103"/>
                      <a:pt x="11" y="103"/>
                    </a:cubicBezTo>
                    <a:cubicBezTo>
                      <a:pt x="10" y="102"/>
                      <a:pt x="10" y="102"/>
                      <a:pt x="10" y="102"/>
                    </a:cubicBezTo>
                    <a:cubicBezTo>
                      <a:pt x="11" y="102"/>
                      <a:pt x="11" y="102"/>
                      <a:pt x="11" y="102"/>
                    </a:cubicBezTo>
                    <a:cubicBezTo>
                      <a:pt x="10" y="100"/>
                      <a:pt x="10" y="100"/>
                      <a:pt x="10" y="100"/>
                    </a:cubicBezTo>
                    <a:cubicBezTo>
                      <a:pt x="10" y="100"/>
                      <a:pt x="10" y="100"/>
                      <a:pt x="10" y="100"/>
                    </a:cubicBezTo>
                    <a:cubicBezTo>
                      <a:pt x="11" y="100"/>
                      <a:pt x="11" y="100"/>
                      <a:pt x="11" y="100"/>
                    </a:cubicBezTo>
                    <a:cubicBezTo>
                      <a:pt x="10" y="99"/>
                      <a:pt x="10" y="99"/>
                      <a:pt x="10" y="99"/>
                    </a:cubicBezTo>
                    <a:cubicBezTo>
                      <a:pt x="10" y="99"/>
                      <a:pt x="10" y="99"/>
                      <a:pt x="10" y="99"/>
                    </a:cubicBezTo>
                    <a:cubicBezTo>
                      <a:pt x="10" y="99"/>
                      <a:pt x="10" y="99"/>
                      <a:pt x="10" y="99"/>
                    </a:cubicBezTo>
                    <a:cubicBezTo>
                      <a:pt x="9" y="99"/>
                      <a:pt x="9" y="99"/>
                      <a:pt x="9" y="99"/>
                    </a:cubicBezTo>
                    <a:cubicBezTo>
                      <a:pt x="9" y="99"/>
                      <a:pt x="9" y="99"/>
                      <a:pt x="9" y="99"/>
                    </a:cubicBezTo>
                    <a:cubicBezTo>
                      <a:pt x="8" y="99"/>
                      <a:pt x="8" y="99"/>
                      <a:pt x="8" y="99"/>
                    </a:cubicBezTo>
                    <a:cubicBezTo>
                      <a:pt x="8" y="99"/>
                      <a:pt x="8" y="99"/>
                      <a:pt x="8" y="99"/>
                    </a:cubicBezTo>
                    <a:cubicBezTo>
                      <a:pt x="7" y="100"/>
                      <a:pt x="7" y="100"/>
                      <a:pt x="7" y="100"/>
                    </a:cubicBezTo>
                    <a:cubicBezTo>
                      <a:pt x="7" y="100"/>
                      <a:pt x="7" y="100"/>
                      <a:pt x="7" y="100"/>
                    </a:cubicBezTo>
                    <a:cubicBezTo>
                      <a:pt x="6" y="101"/>
                      <a:pt x="6" y="101"/>
                      <a:pt x="6" y="101"/>
                    </a:cubicBezTo>
                    <a:cubicBezTo>
                      <a:pt x="5" y="101"/>
                      <a:pt x="5" y="101"/>
                      <a:pt x="5" y="101"/>
                    </a:cubicBezTo>
                    <a:cubicBezTo>
                      <a:pt x="5" y="101"/>
                      <a:pt x="5" y="101"/>
                      <a:pt x="5" y="101"/>
                    </a:cubicBezTo>
                    <a:cubicBezTo>
                      <a:pt x="5" y="101"/>
                      <a:pt x="5" y="101"/>
                      <a:pt x="5" y="101"/>
                    </a:cubicBezTo>
                    <a:cubicBezTo>
                      <a:pt x="5" y="101"/>
                      <a:pt x="5" y="101"/>
                      <a:pt x="5" y="101"/>
                    </a:cubicBezTo>
                    <a:cubicBezTo>
                      <a:pt x="5" y="100"/>
                      <a:pt x="5" y="100"/>
                      <a:pt x="5" y="100"/>
                    </a:cubicBezTo>
                    <a:cubicBezTo>
                      <a:pt x="5" y="100"/>
                      <a:pt x="5" y="100"/>
                      <a:pt x="5" y="100"/>
                    </a:cubicBezTo>
                    <a:cubicBezTo>
                      <a:pt x="4" y="97"/>
                      <a:pt x="4" y="97"/>
                      <a:pt x="4" y="97"/>
                    </a:cubicBezTo>
                    <a:cubicBezTo>
                      <a:pt x="4" y="96"/>
                      <a:pt x="4" y="96"/>
                      <a:pt x="4" y="96"/>
                    </a:cubicBezTo>
                    <a:cubicBezTo>
                      <a:pt x="4" y="96"/>
                      <a:pt x="4" y="96"/>
                      <a:pt x="4" y="96"/>
                    </a:cubicBezTo>
                    <a:cubicBezTo>
                      <a:pt x="4" y="95"/>
                      <a:pt x="4" y="95"/>
                      <a:pt x="4" y="95"/>
                    </a:cubicBezTo>
                    <a:cubicBezTo>
                      <a:pt x="3" y="95"/>
                      <a:pt x="3" y="95"/>
                      <a:pt x="3" y="95"/>
                    </a:cubicBezTo>
                    <a:cubicBezTo>
                      <a:pt x="2" y="95"/>
                      <a:pt x="2" y="95"/>
                      <a:pt x="2" y="95"/>
                    </a:cubicBezTo>
                    <a:cubicBezTo>
                      <a:pt x="2" y="95"/>
                      <a:pt x="2" y="95"/>
                      <a:pt x="2" y="95"/>
                    </a:cubicBezTo>
                    <a:cubicBezTo>
                      <a:pt x="0" y="95"/>
                      <a:pt x="0" y="95"/>
                      <a:pt x="0" y="95"/>
                    </a:cubicBezTo>
                    <a:cubicBezTo>
                      <a:pt x="25" y="50"/>
                      <a:pt x="25" y="50"/>
                      <a:pt x="25" y="50"/>
                    </a:cubicBezTo>
                    <a:cubicBezTo>
                      <a:pt x="25" y="51"/>
                      <a:pt x="25" y="51"/>
                      <a:pt x="25" y="51"/>
                    </a:cubicBezTo>
                    <a:cubicBezTo>
                      <a:pt x="25" y="51"/>
                      <a:pt x="25" y="51"/>
                      <a:pt x="25" y="51"/>
                    </a:cubicBezTo>
                    <a:cubicBezTo>
                      <a:pt x="26" y="52"/>
                      <a:pt x="26" y="52"/>
                      <a:pt x="26" y="52"/>
                    </a:cubicBezTo>
                    <a:cubicBezTo>
                      <a:pt x="26" y="52"/>
                      <a:pt x="26" y="52"/>
                      <a:pt x="26" y="52"/>
                    </a:cubicBezTo>
                    <a:cubicBezTo>
                      <a:pt x="27" y="52"/>
                      <a:pt x="27" y="52"/>
                      <a:pt x="27" y="52"/>
                    </a:cubicBezTo>
                    <a:cubicBezTo>
                      <a:pt x="27" y="52"/>
                      <a:pt x="27" y="52"/>
                      <a:pt x="27" y="52"/>
                    </a:cubicBezTo>
                    <a:cubicBezTo>
                      <a:pt x="27" y="52"/>
                      <a:pt x="27" y="52"/>
                      <a:pt x="27" y="52"/>
                    </a:cubicBezTo>
                    <a:cubicBezTo>
                      <a:pt x="28" y="53"/>
                      <a:pt x="28" y="53"/>
                      <a:pt x="28" y="53"/>
                    </a:cubicBezTo>
                    <a:cubicBezTo>
                      <a:pt x="28" y="53"/>
                      <a:pt x="28" y="53"/>
                      <a:pt x="28" y="53"/>
                    </a:cubicBezTo>
                    <a:cubicBezTo>
                      <a:pt x="28" y="53"/>
                      <a:pt x="28" y="53"/>
                      <a:pt x="28" y="53"/>
                    </a:cubicBezTo>
                    <a:cubicBezTo>
                      <a:pt x="28" y="54"/>
                      <a:pt x="28" y="54"/>
                      <a:pt x="28" y="54"/>
                    </a:cubicBezTo>
                    <a:cubicBezTo>
                      <a:pt x="28" y="54"/>
                      <a:pt x="28" y="54"/>
                      <a:pt x="28" y="54"/>
                    </a:cubicBezTo>
                    <a:cubicBezTo>
                      <a:pt x="28" y="54"/>
                      <a:pt x="28" y="54"/>
                      <a:pt x="28" y="54"/>
                    </a:cubicBezTo>
                    <a:cubicBezTo>
                      <a:pt x="28" y="55"/>
                      <a:pt x="28" y="55"/>
                      <a:pt x="28" y="55"/>
                    </a:cubicBezTo>
                    <a:cubicBezTo>
                      <a:pt x="28" y="55"/>
                      <a:pt x="28" y="55"/>
                      <a:pt x="28" y="55"/>
                    </a:cubicBezTo>
                    <a:cubicBezTo>
                      <a:pt x="28" y="55"/>
                      <a:pt x="28" y="55"/>
                      <a:pt x="28" y="55"/>
                    </a:cubicBezTo>
                    <a:cubicBezTo>
                      <a:pt x="28" y="55"/>
                      <a:pt x="28" y="55"/>
                      <a:pt x="28" y="55"/>
                    </a:cubicBezTo>
                    <a:cubicBezTo>
                      <a:pt x="28" y="55"/>
                      <a:pt x="28" y="55"/>
                      <a:pt x="28" y="55"/>
                    </a:cubicBezTo>
                    <a:cubicBezTo>
                      <a:pt x="29" y="56"/>
                      <a:pt x="29" y="56"/>
                      <a:pt x="29" y="56"/>
                    </a:cubicBezTo>
                    <a:cubicBezTo>
                      <a:pt x="29" y="57"/>
                      <a:pt x="29" y="57"/>
                      <a:pt x="29" y="57"/>
                    </a:cubicBezTo>
                    <a:cubicBezTo>
                      <a:pt x="30" y="57"/>
                      <a:pt x="30" y="57"/>
                      <a:pt x="30" y="57"/>
                    </a:cubicBezTo>
                    <a:cubicBezTo>
                      <a:pt x="30" y="57"/>
                      <a:pt x="30" y="57"/>
                      <a:pt x="30" y="57"/>
                    </a:cubicBezTo>
                    <a:cubicBezTo>
                      <a:pt x="30" y="57"/>
                      <a:pt x="30" y="57"/>
                      <a:pt x="30" y="57"/>
                    </a:cubicBezTo>
                    <a:cubicBezTo>
                      <a:pt x="30" y="57"/>
                      <a:pt x="30" y="57"/>
                      <a:pt x="30" y="57"/>
                    </a:cubicBezTo>
                    <a:cubicBezTo>
                      <a:pt x="30" y="57"/>
                      <a:pt x="30" y="57"/>
                      <a:pt x="30" y="57"/>
                    </a:cubicBezTo>
                    <a:cubicBezTo>
                      <a:pt x="31" y="57"/>
                      <a:pt x="31" y="57"/>
                      <a:pt x="31" y="57"/>
                    </a:cubicBezTo>
                    <a:cubicBezTo>
                      <a:pt x="31" y="58"/>
                      <a:pt x="31" y="58"/>
                      <a:pt x="31" y="58"/>
                    </a:cubicBezTo>
                    <a:cubicBezTo>
                      <a:pt x="31" y="59"/>
                      <a:pt x="31" y="59"/>
                      <a:pt x="31" y="59"/>
                    </a:cubicBezTo>
                    <a:cubicBezTo>
                      <a:pt x="31" y="59"/>
                      <a:pt x="31" y="59"/>
                      <a:pt x="31" y="59"/>
                    </a:cubicBezTo>
                    <a:cubicBezTo>
                      <a:pt x="31" y="59"/>
                      <a:pt x="31" y="59"/>
                      <a:pt x="31" y="59"/>
                    </a:cubicBezTo>
                    <a:cubicBezTo>
                      <a:pt x="32" y="59"/>
                      <a:pt x="32" y="59"/>
                      <a:pt x="32" y="59"/>
                    </a:cubicBezTo>
                    <a:cubicBezTo>
                      <a:pt x="32" y="60"/>
                      <a:pt x="32" y="60"/>
                      <a:pt x="32" y="60"/>
                    </a:cubicBezTo>
                    <a:cubicBezTo>
                      <a:pt x="32" y="60"/>
                      <a:pt x="32" y="60"/>
                      <a:pt x="32" y="60"/>
                    </a:cubicBezTo>
                    <a:cubicBezTo>
                      <a:pt x="32" y="60"/>
                      <a:pt x="32" y="60"/>
                      <a:pt x="32" y="60"/>
                    </a:cubicBezTo>
                    <a:cubicBezTo>
                      <a:pt x="32" y="60"/>
                      <a:pt x="32" y="60"/>
                      <a:pt x="32" y="60"/>
                    </a:cubicBezTo>
                    <a:cubicBezTo>
                      <a:pt x="32" y="61"/>
                      <a:pt x="32" y="61"/>
                      <a:pt x="32" y="61"/>
                    </a:cubicBezTo>
                    <a:cubicBezTo>
                      <a:pt x="32" y="61"/>
                      <a:pt x="32" y="61"/>
                      <a:pt x="32" y="61"/>
                    </a:cubicBezTo>
                    <a:cubicBezTo>
                      <a:pt x="33" y="61"/>
                      <a:pt x="33" y="61"/>
                      <a:pt x="33" y="61"/>
                    </a:cubicBezTo>
                    <a:cubicBezTo>
                      <a:pt x="33" y="60"/>
                      <a:pt x="33" y="60"/>
                      <a:pt x="33" y="60"/>
                    </a:cubicBezTo>
                    <a:cubicBezTo>
                      <a:pt x="33" y="60"/>
                      <a:pt x="33" y="60"/>
                      <a:pt x="33" y="60"/>
                    </a:cubicBezTo>
                    <a:cubicBezTo>
                      <a:pt x="33" y="60"/>
                      <a:pt x="33" y="60"/>
                      <a:pt x="33" y="60"/>
                    </a:cubicBezTo>
                    <a:cubicBezTo>
                      <a:pt x="33" y="59"/>
                      <a:pt x="33" y="59"/>
                      <a:pt x="33" y="59"/>
                    </a:cubicBezTo>
                    <a:cubicBezTo>
                      <a:pt x="33" y="58"/>
                      <a:pt x="33" y="58"/>
                      <a:pt x="33" y="58"/>
                    </a:cubicBezTo>
                    <a:cubicBezTo>
                      <a:pt x="33" y="58"/>
                      <a:pt x="33" y="58"/>
                      <a:pt x="33" y="58"/>
                    </a:cubicBezTo>
                    <a:cubicBezTo>
                      <a:pt x="34" y="57"/>
                      <a:pt x="34" y="57"/>
                      <a:pt x="34" y="57"/>
                    </a:cubicBezTo>
                    <a:cubicBezTo>
                      <a:pt x="35" y="57"/>
                      <a:pt x="35" y="57"/>
                      <a:pt x="35" y="57"/>
                    </a:cubicBezTo>
                    <a:cubicBezTo>
                      <a:pt x="35" y="57"/>
                      <a:pt x="35" y="57"/>
                      <a:pt x="35" y="57"/>
                    </a:cubicBezTo>
                    <a:cubicBezTo>
                      <a:pt x="35" y="57"/>
                      <a:pt x="35" y="57"/>
                      <a:pt x="35" y="57"/>
                    </a:cubicBezTo>
                    <a:cubicBezTo>
                      <a:pt x="36" y="56"/>
                      <a:pt x="36" y="56"/>
                      <a:pt x="36" y="56"/>
                    </a:cubicBezTo>
                    <a:cubicBezTo>
                      <a:pt x="36" y="56"/>
                      <a:pt x="36" y="56"/>
                      <a:pt x="36" y="56"/>
                    </a:cubicBezTo>
                    <a:cubicBezTo>
                      <a:pt x="36" y="56"/>
                      <a:pt x="36" y="56"/>
                      <a:pt x="36" y="56"/>
                    </a:cubicBezTo>
                    <a:cubicBezTo>
                      <a:pt x="37" y="56"/>
                      <a:pt x="37" y="56"/>
                      <a:pt x="37" y="56"/>
                    </a:cubicBezTo>
                    <a:cubicBezTo>
                      <a:pt x="37" y="56"/>
                      <a:pt x="37" y="56"/>
                      <a:pt x="37" y="56"/>
                    </a:cubicBezTo>
                    <a:cubicBezTo>
                      <a:pt x="37" y="56"/>
                      <a:pt x="37" y="56"/>
                      <a:pt x="37" y="56"/>
                    </a:cubicBezTo>
                    <a:cubicBezTo>
                      <a:pt x="37" y="56"/>
                      <a:pt x="37" y="56"/>
                      <a:pt x="37" y="56"/>
                    </a:cubicBezTo>
                    <a:cubicBezTo>
                      <a:pt x="38" y="56"/>
                      <a:pt x="38" y="56"/>
                      <a:pt x="38" y="56"/>
                    </a:cubicBezTo>
                    <a:cubicBezTo>
                      <a:pt x="38" y="55"/>
                      <a:pt x="38" y="55"/>
                      <a:pt x="38" y="55"/>
                    </a:cubicBezTo>
                    <a:cubicBezTo>
                      <a:pt x="38" y="55"/>
                      <a:pt x="38" y="55"/>
                      <a:pt x="38" y="55"/>
                    </a:cubicBezTo>
                    <a:cubicBezTo>
                      <a:pt x="39" y="55"/>
                      <a:pt x="39" y="55"/>
                      <a:pt x="39" y="55"/>
                    </a:cubicBezTo>
                    <a:cubicBezTo>
                      <a:pt x="39" y="55"/>
                      <a:pt x="39" y="55"/>
                      <a:pt x="39" y="55"/>
                    </a:cubicBezTo>
                    <a:cubicBezTo>
                      <a:pt x="39" y="55"/>
                      <a:pt x="39" y="55"/>
                      <a:pt x="39" y="55"/>
                    </a:cubicBezTo>
                    <a:cubicBezTo>
                      <a:pt x="39" y="55"/>
                      <a:pt x="39" y="55"/>
                      <a:pt x="39" y="55"/>
                    </a:cubicBezTo>
                    <a:cubicBezTo>
                      <a:pt x="39" y="55"/>
                      <a:pt x="39" y="55"/>
                      <a:pt x="39" y="55"/>
                    </a:cubicBezTo>
                    <a:cubicBezTo>
                      <a:pt x="40" y="55"/>
                      <a:pt x="40" y="55"/>
                      <a:pt x="40" y="55"/>
                    </a:cubicBezTo>
                    <a:cubicBezTo>
                      <a:pt x="41" y="55"/>
                      <a:pt x="41" y="55"/>
                      <a:pt x="41" y="55"/>
                    </a:cubicBezTo>
                    <a:cubicBezTo>
                      <a:pt x="42" y="55"/>
                      <a:pt x="42" y="55"/>
                      <a:pt x="42" y="55"/>
                    </a:cubicBezTo>
                    <a:cubicBezTo>
                      <a:pt x="42" y="55"/>
                      <a:pt x="42" y="55"/>
                      <a:pt x="42" y="55"/>
                    </a:cubicBezTo>
                    <a:cubicBezTo>
                      <a:pt x="42" y="55"/>
                      <a:pt x="42" y="55"/>
                      <a:pt x="42" y="55"/>
                    </a:cubicBezTo>
                    <a:cubicBezTo>
                      <a:pt x="43" y="55"/>
                      <a:pt x="43" y="55"/>
                      <a:pt x="43" y="55"/>
                    </a:cubicBezTo>
                    <a:cubicBezTo>
                      <a:pt x="43" y="54"/>
                      <a:pt x="43" y="54"/>
                      <a:pt x="43" y="54"/>
                    </a:cubicBezTo>
                    <a:cubicBezTo>
                      <a:pt x="43" y="54"/>
                      <a:pt x="43" y="54"/>
                      <a:pt x="43" y="54"/>
                    </a:cubicBezTo>
                    <a:cubicBezTo>
                      <a:pt x="44" y="54"/>
                      <a:pt x="44" y="54"/>
                      <a:pt x="44" y="54"/>
                    </a:cubicBezTo>
                    <a:cubicBezTo>
                      <a:pt x="44" y="54"/>
                      <a:pt x="44" y="54"/>
                      <a:pt x="44" y="54"/>
                    </a:cubicBezTo>
                    <a:cubicBezTo>
                      <a:pt x="44" y="54"/>
                      <a:pt x="44" y="54"/>
                      <a:pt x="44" y="54"/>
                    </a:cubicBezTo>
                    <a:cubicBezTo>
                      <a:pt x="44" y="55"/>
                      <a:pt x="44" y="55"/>
                      <a:pt x="44" y="55"/>
                    </a:cubicBezTo>
                    <a:cubicBezTo>
                      <a:pt x="45" y="54"/>
                      <a:pt x="45" y="54"/>
                      <a:pt x="45" y="54"/>
                    </a:cubicBezTo>
                    <a:cubicBezTo>
                      <a:pt x="45" y="54"/>
                      <a:pt x="45" y="54"/>
                      <a:pt x="45" y="54"/>
                    </a:cubicBezTo>
                    <a:cubicBezTo>
                      <a:pt x="45" y="54"/>
                      <a:pt x="45" y="54"/>
                      <a:pt x="45" y="54"/>
                    </a:cubicBezTo>
                    <a:cubicBezTo>
                      <a:pt x="45" y="54"/>
                      <a:pt x="45" y="54"/>
                      <a:pt x="45" y="54"/>
                    </a:cubicBezTo>
                    <a:cubicBezTo>
                      <a:pt x="45" y="55"/>
                      <a:pt x="45" y="55"/>
                      <a:pt x="45" y="55"/>
                    </a:cubicBezTo>
                    <a:cubicBezTo>
                      <a:pt x="45" y="55"/>
                      <a:pt x="45" y="55"/>
                      <a:pt x="45" y="55"/>
                    </a:cubicBezTo>
                    <a:cubicBezTo>
                      <a:pt x="45" y="55"/>
                      <a:pt x="45" y="55"/>
                      <a:pt x="45" y="55"/>
                    </a:cubicBezTo>
                    <a:cubicBezTo>
                      <a:pt x="45" y="55"/>
                      <a:pt x="45" y="55"/>
                      <a:pt x="45" y="55"/>
                    </a:cubicBezTo>
                    <a:cubicBezTo>
                      <a:pt x="45" y="55"/>
                      <a:pt x="45" y="55"/>
                      <a:pt x="45" y="55"/>
                    </a:cubicBezTo>
                    <a:cubicBezTo>
                      <a:pt x="44" y="56"/>
                      <a:pt x="44" y="56"/>
                      <a:pt x="44" y="56"/>
                    </a:cubicBezTo>
                    <a:cubicBezTo>
                      <a:pt x="43" y="56"/>
                      <a:pt x="43" y="56"/>
                      <a:pt x="43" y="56"/>
                    </a:cubicBezTo>
                    <a:cubicBezTo>
                      <a:pt x="43" y="56"/>
                      <a:pt x="43" y="56"/>
                      <a:pt x="43" y="56"/>
                    </a:cubicBezTo>
                    <a:cubicBezTo>
                      <a:pt x="42" y="56"/>
                      <a:pt x="42" y="56"/>
                      <a:pt x="42" y="56"/>
                    </a:cubicBezTo>
                    <a:cubicBezTo>
                      <a:pt x="42" y="56"/>
                      <a:pt x="42" y="56"/>
                      <a:pt x="42" y="56"/>
                    </a:cubicBezTo>
                    <a:cubicBezTo>
                      <a:pt x="42" y="56"/>
                      <a:pt x="42" y="56"/>
                      <a:pt x="42" y="56"/>
                    </a:cubicBezTo>
                    <a:cubicBezTo>
                      <a:pt x="41" y="56"/>
                      <a:pt x="41" y="56"/>
                      <a:pt x="41" y="56"/>
                    </a:cubicBezTo>
                    <a:cubicBezTo>
                      <a:pt x="41" y="56"/>
                      <a:pt x="41" y="56"/>
                      <a:pt x="41" y="56"/>
                    </a:cubicBezTo>
                    <a:cubicBezTo>
                      <a:pt x="41" y="56"/>
                      <a:pt x="41" y="56"/>
                      <a:pt x="41" y="56"/>
                    </a:cubicBezTo>
                    <a:cubicBezTo>
                      <a:pt x="40" y="56"/>
                      <a:pt x="40" y="56"/>
                      <a:pt x="40" y="56"/>
                    </a:cubicBezTo>
                    <a:cubicBezTo>
                      <a:pt x="40" y="57"/>
                      <a:pt x="40" y="57"/>
                      <a:pt x="40" y="57"/>
                    </a:cubicBezTo>
                    <a:cubicBezTo>
                      <a:pt x="39" y="57"/>
                      <a:pt x="39" y="57"/>
                      <a:pt x="39" y="57"/>
                    </a:cubicBezTo>
                    <a:cubicBezTo>
                      <a:pt x="39" y="57"/>
                      <a:pt x="39" y="57"/>
                      <a:pt x="39" y="57"/>
                    </a:cubicBezTo>
                    <a:cubicBezTo>
                      <a:pt x="38" y="57"/>
                      <a:pt x="38" y="57"/>
                      <a:pt x="38" y="57"/>
                    </a:cubicBezTo>
                    <a:cubicBezTo>
                      <a:pt x="37" y="58"/>
                      <a:pt x="37" y="58"/>
                      <a:pt x="37" y="58"/>
                    </a:cubicBezTo>
                    <a:cubicBezTo>
                      <a:pt x="37" y="57"/>
                      <a:pt x="37" y="57"/>
                      <a:pt x="37" y="57"/>
                    </a:cubicBezTo>
                    <a:cubicBezTo>
                      <a:pt x="37" y="58"/>
                      <a:pt x="37" y="58"/>
                      <a:pt x="37" y="58"/>
                    </a:cubicBezTo>
                    <a:cubicBezTo>
                      <a:pt x="37" y="58"/>
                      <a:pt x="37" y="58"/>
                      <a:pt x="37" y="58"/>
                    </a:cubicBezTo>
                    <a:cubicBezTo>
                      <a:pt x="36" y="58"/>
                      <a:pt x="36" y="58"/>
                      <a:pt x="36" y="58"/>
                    </a:cubicBezTo>
                    <a:cubicBezTo>
                      <a:pt x="36" y="58"/>
                      <a:pt x="36" y="58"/>
                      <a:pt x="36" y="58"/>
                    </a:cubicBezTo>
                    <a:cubicBezTo>
                      <a:pt x="36" y="58"/>
                      <a:pt x="36" y="58"/>
                      <a:pt x="36" y="58"/>
                    </a:cubicBezTo>
                    <a:cubicBezTo>
                      <a:pt x="36" y="59"/>
                      <a:pt x="36" y="59"/>
                      <a:pt x="36" y="59"/>
                    </a:cubicBezTo>
                    <a:cubicBezTo>
                      <a:pt x="35" y="59"/>
                      <a:pt x="35" y="59"/>
                      <a:pt x="35" y="59"/>
                    </a:cubicBezTo>
                    <a:cubicBezTo>
                      <a:pt x="35" y="59"/>
                      <a:pt x="35" y="59"/>
                      <a:pt x="35" y="59"/>
                    </a:cubicBezTo>
                    <a:cubicBezTo>
                      <a:pt x="35" y="60"/>
                      <a:pt x="35" y="60"/>
                      <a:pt x="35" y="60"/>
                    </a:cubicBezTo>
                    <a:cubicBezTo>
                      <a:pt x="36" y="60"/>
                      <a:pt x="36" y="60"/>
                      <a:pt x="36" y="60"/>
                    </a:cubicBezTo>
                    <a:cubicBezTo>
                      <a:pt x="35" y="59"/>
                      <a:pt x="35" y="59"/>
                      <a:pt x="35" y="59"/>
                    </a:cubicBezTo>
                    <a:cubicBezTo>
                      <a:pt x="35" y="59"/>
                      <a:pt x="35" y="59"/>
                      <a:pt x="35" y="59"/>
                    </a:cubicBezTo>
                    <a:cubicBezTo>
                      <a:pt x="36" y="59"/>
                      <a:pt x="36" y="59"/>
                      <a:pt x="36" y="59"/>
                    </a:cubicBezTo>
                    <a:cubicBezTo>
                      <a:pt x="36" y="59"/>
                      <a:pt x="36" y="59"/>
                      <a:pt x="36" y="59"/>
                    </a:cubicBezTo>
                    <a:cubicBezTo>
                      <a:pt x="36" y="59"/>
                      <a:pt x="36" y="59"/>
                      <a:pt x="36" y="59"/>
                    </a:cubicBezTo>
                    <a:cubicBezTo>
                      <a:pt x="36" y="59"/>
                      <a:pt x="36" y="59"/>
                      <a:pt x="36" y="59"/>
                    </a:cubicBezTo>
                    <a:cubicBezTo>
                      <a:pt x="37" y="58"/>
                      <a:pt x="37" y="58"/>
                      <a:pt x="37" y="58"/>
                    </a:cubicBezTo>
                    <a:cubicBezTo>
                      <a:pt x="38" y="58"/>
                      <a:pt x="38" y="58"/>
                      <a:pt x="38" y="58"/>
                    </a:cubicBezTo>
                    <a:cubicBezTo>
                      <a:pt x="38" y="58"/>
                      <a:pt x="38" y="58"/>
                      <a:pt x="38" y="58"/>
                    </a:cubicBezTo>
                    <a:cubicBezTo>
                      <a:pt x="39" y="58"/>
                      <a:pt x="39" y="58"/>
                      <a:pt x="39" y="58"/>
                    </a:cubicBezTo>
                    <a:cubicBezTo>
                      <a:pt x="39" y="57"/>
                      <a:pt x="39" y="57"/>
                      <a:pt x="39" y="57"/>
                    </a:cubicBezTo>
                    <a:cubicBezTo>
                      <a:pt x="39" y="57"/>
                      <a:pt x="39" y="57"/>
                      <a:pt x="39" y="57"/>
                    </a:cubicBezTo>
                    <a:cubicBezTo>
                      <a:pt x="40" y="57"/>
                      <a:pt x="40" y="57"/>
                      <a:pt x="40" y="57"/>
                    </a:cubicBezTo>
                    <a:cubicBezTo>
                      <a:pt x="40" y="57"/>
                      <a:pt x="40" y="57"/>
                      <a:pt x="40" y="57"/>
                    </a:cubicBezTo>
                    <a:cubicBezTo>
                      <a:pt x="40" y="57"/>
                      <a:pt x="40" y="57"/>
                      <a:pt x="40" y="57"/>
                    </a:cubicBezTo>
                    <a:cubicBezTo>
                      <a:pt x="40" y="57"/>
                      <a:pt x="40" y="57"/>
                      <a:pt x="40" y="57"/>
                    </a:cubicBezTo>
                    <a:cubicBezTo>
                      <a:pt x="41" y="57"/>
                      <a:pt x="41" y="57"/>
                      <a:pt x="41" y="57"/>
                    </a:cubicBezTo>
                    <a:cubicBezTo>
                      <a:pt x="41" y="57"/>
                      <a:pt x="41" y="57"/>
                      <a:pt x="41" y="57"/>
                    </a:cubicBezTo>
                    <a:cubicBezTo>
                      <a:pt x="41" y="58"/>
                      <a:pt x="41" y="58"/>
                      <a:pt x="41" y="58"/>
                    </a:cubicBezTo>
                    <a:cubicBezTo>
                      <a:pt x="41" y="58"/>
                      <a:pt x="41" y="58"/>
                      <a:pt x="41" y="58"/>
                    </a:cubicBezTo>
                    <a:cubicBezTo>
                      <a:pt x="41" y="57"/>
                      <a:pt x="41" y="57"/>
                      <a:pt x="41" y="57"/>
                    </a:cubicBezTo>
                    <a:cubicBezTo>
                      <a:pt x="42" y="57"/>
                      <a:pt x="42" y="57"/>
                      <a:pt x="42" y="57"/>
                    </a:cubicBezTo>
                    <a:cubicBezTo>
                      <a:pt x="43" y="56"/>
                      <a:pt x="43" y="56"/>
                      <a:pt x="43" y="56"/>
                    </a:cubicBezTo>
                    <a:cubicBezTo>
                      <a:pt x="44" y="56"/>
                      <a:pt x="44" y="56"/>
                      <a:pt x="44" y="56"/>
                    </a:cubicBezTo>
                    <a:cubicBezTo>
                      <a:pt x="44" y="56"/>
                      <a:pt x="44" y="56"/>
                      <a:pt x="44" y="56"/>
                    </a:cubicBezTo>
                    <a:cubicBezTo>
                      <a:pt x="45" y="56"/>
                      <a:pt x="45" y="56"/>
                      <a:pt x="45" y="56"/>
                    </a:cubicBezTo>
                    <a:cubicBezTo>
                      <a:pt x="45" y="56"/>
                      <a:pt x="45" y="56"/>
                      <a:pt x="45" y="56"/>
                    </a:cubicBezTo>
                    <a:cubicBezTo>
                      <a:pt x="46" y="56"/>
                      <a:pt x="46" y="56"/>
                      <a:pt x="46" y="56"/>
                    </a:cubicBezTo>
                    <a:cubicBezTo>
                      <a:pt x="45" y="56"/>
                      <a:pt x="45" y="56"/>
                      <a:pt x="45" y="56"/>
                    </a:cubicBezTo>
                    <a:cubicBezTo>
                      <a:pt x="45" y="56"/>
                      <a:pt x="45" y="56"/>
                      <a:pt x="45" y="56"/>
                    </a:cubicBezTo>
                    <a:cubicBezTo>
                      <a:pt x="45" y="57"/>
                      <a:pt x="45" y="57"/>
                      <a:pt x="45" y="57"/>
                    </a:cubicBezTo>
                    <a:cubicBezTo>
                      <a:pt x="45" y="57"/>
                      <a:pt x="45" y="57"/>
                      <a:pt x="45" y="57"/>
                    </a:cubicBezTo>
                    <a:cubicBezTo>
                      <a:pt x="46" y="56"/>
                      <a:pt x="46" y="56"/>
                      <a:pt x="46" y="56"/>
                    </a:cubicBezTo>
                    <a:cubicBezTo>
                      <a:pt x="47" y="56"/>
                      <a:pt x="47" y="56"/>
                      <a:pt x="47" y="56"/>
                    </a:cubicBezTo>
                    <a:cubicBezTo>
                      <a:pt x="47" y="56"/>
                      <a:pt x="47" y="56"/>
                      <a:pt x="47" y="56"/>
                    </a:cubicBezTo>
                    <a:cubicBezTo>
                      <a:pt x="47" y="56"/>
                      <a:pt x="47" y="56"/>
                      <a:pt x="47" y="56"/>
                    </a:cubicBezTo>
                    <a:cubicBezTo>
                      <a:pt x="47" y="55"/>
                      <a:pt x="47" y="55"/>
                      <a:pt x="47" y="55"/>
                    </a:cubicBezTo>
                    <a:cubicBezTo>
                      <a:pt x="48" y="56"/>
                      <a:pt x="48" y="56"/>
                      <a:pt x="48" y="56"/>
                    </a:cubicBezTo>
                    <a:cubicBezTo>
                      <a:pt x="48" y="55"/>
                      <a:pt x="48" y="55"/>
                      <a:pt x="48" y="55"/>
                    </a:cubicBezTo>
                    <a:cubicBezTo>
                      <a:pt x="48" y="55"/>
                      <a:pt x="48" y="55"/>
                      <a:pt x="48" y="55"/>
                    </a:cubicBezTo>
                    <a:cubicBezTo>
                      <a:pt x="48" y="55"/>
                      <a:pt x="48" y="55"/>
                      <a:pt x="48" y="55"/>
                    </a:cubicBezTo>
                    <a:cubicBezTo>
                      <a:pt x="48" y="55"/>
                      <a:pt x="48" y="55"/>
                      <a:pt x="48" y="55"/>
                    </a:cubicBezTo>
                    <a:cubicBezTo>
                      <a:pt x="48" y="55"/>
                      <a:pt x="48" y="55"/>
                      <a:pt x="48" y="55"/>
                    </a:cubicBezTo>
                    <a:cubicBezTo>
                      <a:pt x="48" y="54"/>
                      <a:pt x="48" y="54"/>
                      <a:pt x="48" y="54"/>
                    </a:cubicBezTo>
                    <a:cubicBezTo>
                      <a:pt x="49" y="54"/>
                      <a:pt x="49" y="54"/>
                      <a:pt x="49" y="54"/>
                    </a:cubicBezTo>
                    <a:cubicBezTo>
                      <a:pt x="48" y="54"/>
                      <a:pt x="48" y="54"/>
                      <a:pt x="48" y="54"/>
                    </a:cubicBezTo>
                    <a:cubicBezTo>
                      <a:pt x="49" y="53"/>
                      <a:pt x="49" y="53"/>
                      <a:pt x="49" y="53"/>
                    </a:cubicBezTo>
                    <a:cubicBezTo>
                      <a:pt x="49" y="53"/>
                      <a:pt x="49" y="53"/>
                      <a:pt x="49" y="53"/>
                    </a:cubicBezTo>
                    <a:cubicBezTo>
                      <a:pt x="49" y="53"/>
                      <a:pt x="49" y="53"/>
                      <a:pt x="49" y="53"/>
                    </a:cubicBezTo>
                    <a:cubicBezTo>
                      <a:pt x="49" y="55"/>
                      <a:pt x="49" y="55"/>
                      <a:pt x="49" y="55"/>
                    </a:cubicBezTo>
                    <a:cubicBezTo>
                      <a:pt x="49" y="56"/>
                      <a:pt x="49" y="56"/>
                      <a:pt x="49" y="56"/>
                    </a:cubicBezTo>
                    <a:cubicBezTo>
                      <a:pt x="49" y="57"/>
                      <a:pt x="49" y="57"/>
                      <a:pt x="49" y="57"/>
                    </a:cubicBezTo>
                    <a:cubicBezTo>
                      <a:pt x="49" y="58"/>
                      <a:pt x="49" y="58"/>
                      <a:pt x="49" y="58"/>
                    </a:cubicBezTo>
                    <a:cubicBezTo>
                      <a:pt x="49" y="59"/>
                      <a:pt x="49" y="59"/>
                      <a:pt x="49" y="59"/>
                    </a:cubicBezTo>
                    <a:cubicBezTo>
                      <a:pt x="49" y="60"/>
                      <a:pt x="49" y="60"/>
                      <a:pt x="49" y="60"/>
                    </a:cubicBezTo>
                    <a:cubicBezTo>
                      <a:pt x="49" y="60"/>
                      <a:pt x="49" y="60"/>
                      <a:pt x="49" y="60"/>
                    </a:cubicBezTo>
                    <a:cubicBezTo>
                      <a:pt x="50" y="61"/>
                      <a:pt x="50" y="61"/>
                      <a:pt x="50" y="61"/>
                    </a:cubicBezTo>
                    <a:cubicBezTo>
                      <a:pt x="50" y="60"/>
                      <a:pt x="50" y="60"/>
                      <a:pt x="50" y="60"/>
                    </a:cubicBezTo>
                    <a:cubicBezTo>
                      <a:pt x="50" y="60"/>
                      <a:pt x="50" y="60"/>
                      <a:pt x="50" y="60"/>
                    </a:cubicBezTo>
                    <a:cubicBezTo>
                      <a:pt x="50" y="60"/>
                      <a:pt x="50" y="60"/>
                      <a:pt x="50" y="60"/>
                    </a:cubicBezTo>
                    <a:cubicBezTo>
                      <a:pt x="50" y="60"/>
                      <a:pt x="50" y="60"/>
                      <a:pt x="50" y="60"/>
                    </a:cubicBezTo>
                    <a:cubicBezTo>
                      <a:pt x="50" y="60"/>
                      <a:pt x="50" y="60"/>
                      <a:pt x="50" y="60"/>
                    </a:cubicBezTo>
                    <a:cubicBezTo>
                      <a:pt x="50" y="60"/>
                      <a:pt x="50" y="60"/>
                      <a:pt x="50" y="60"/>
                    </a:cubicBezTo>
                    <a:cubicBezTo>
                      <a:pt x="51" y="59"/>
                      <a:pt x="51" y="59"/>
                      <a:pt x="51" y="59"/>
                    </a:cubicBezTo>
                    <a:cubicBezTo>
                      <a:pt x="50" y="59"/>
                      <a:pt x="50" y="59"/>
                      <a:pt x="50" y="59"/>
                    </a:cubicBezTo>
                    <a:cubicBezTo>
                      <a:pt x="51" y="59"/>
                      <a:pt x="51" y="59"/>
                      <a:pt x="51" y="59"/>
                    </a:cubicBezTo>
                    <a:cubicBezTo>
                      <a:pt x="51" y="59"/>
                      <a:pt x="51" y="59"/>
                      <a:pt x="51" y="59"/>
                    </a:cubicBezTo>
                    <a:cubicBezTo>
                      <a:pt x="51" y="59"/>
                      <a:pt x="51" y="59"/>
                      <a:pt x="51" y="59"/>
                    </a:cubicBezTo>
                    <a:cubicBezTo>
                      <a:pt x="52" y="59"/>
                      <a:pt x="52" y="59"/>
                      <a:pt x="52" y="59"/>
                    </a:cubicBezTo>
                    <a:cubicBezTo>
                      <a:pt x="51" y="58"/>
                      <a:pt x="51" y="58"/>
                      <a:pt x="51" y="58"/>
                    </a:cubicBezTo>
                    <a:cubicBezTo>
                      <a:pt x="52" y="58"/>
                      <a:pt x="52" y="58"/>
                      <a:pt x="52" y="58"/>
                    </a:cubicBezTo>
                    <a:cubicBezTo>
                      <a:pt x="52" y="58"/>
                      <a:pt x="52" y="58"/>
                      <a:pt x="52" y="58"/>
                    </a:cubicBezTo>
                    <a:cubicBezTo>
                      <a:pt x="52" y="57"/>
                      <a:pt x="52" y="57"/>
                      <a:pt x="52" y="57"/>
                    </a:cubicBezTo>
                    <a:cubicBezTo>
                      <a:pt x="53" y="57"/>
                      <a:pt x="53" y="57"/>
                      <a:pt x="53" y="57"/>
                    </a:cubicBezTo>
                    <a:cubicBezTo>
                      <a:pt x="53" y="58"/>
                      <a:pt x="53" y="58"/>
                      <a:pt x="53" y="58"/>
                    </a:cubicBezTo>
                    <a:cubicBezTo>
                      <a:pt x="53" y="58"/>
                      <a:pt x="53" y="58"/>
                      <a:pt x="53" y="58"/>
                    </a:cubicBezTo>
                    <a:cubicBezTo>
                      <a:pt x="53" y="58"/>
                      <a:pt x="53" y="58"/>
                      <a:pt x="53" y="58"/>
                    </a:cubicBezTo>
                    <a:cubicBezTo>
                      <a:pt x="53" y="59"/>
                      <a:pt x="53" y="59"/>
                      <a:pt x="53" y="59"/>
                    </a:cubicBezTo>
                    <a:cubicBezTo>
                      <a:pt x="52" y="59"/>
                      <a:pt x="52" y="59"/>
                      <a:pt x="52" y="59"/>
                    </a:cubicBezTo>
                    <a:cubicBezTo>
                      <a:pt x="52" y="59"/>
                      <a:pt x="52" y="59"/>
                      <a:pt x="52" y="59"/>
                    </a:cubicBezTo>
                    <a:cubicBezTo>
                      <a:pt x="52" y="59"/>
                      <a:pt x="52" y="59"/>
                      <a:pt x="52" y="59"/>
                    </a:cubicBezTo>
                    <a:cubicBezTo>
                      <a:pt x="53" y="59"/>
                      <a:pt x="53" y="59"/>
                      <a:pt x="53" y="59"/>
                    </a:cubicBezTo>
                    <a:cubicBezTo>
                      <a:pt x="53" y="59"/>
                      <a:pt x="53" y="59"/>
                      <a:pt x="53" y="59"/>
                    </a:cubicBezTo>
                    <a:cubicBezTo>
                      <a:pt x="53" y="60"/>
                      <a:pt x="53" y="60"/>
                      <a:pt x="53" y="60"/>
                    </a:cubicBezTo>
                    <a:cubicBezTo>
                      <a:pt x="52" y="60"/>
                      <a:pt x="52" y="60"/>
                      <a:pt x="52" y="60"/>
                    </a:cubicBezTo>
                    <a:cubicBezTo>
                      <a:pt x="52" y="60"/>
                      <a:pt x="52" y="60"/>
                      <a:pt x="52" y="60"/>
                    </a:cubicBezTo>
                    <a:cubicBezTo>
                      <a:pt x="52" y="60"/>
                      <a:pt x="52" y="60"/>
                      <a:pt x="52" y="60"/>
                    </a:cubicBezTo>
                    <a:cubicBezTo>
                      <a:pt x="52" y="60"/>
                      <a:pt x="52" y="60"/>
                      <a:pt x="52" y="60"/>
                    </a:cubicBezTo>
                    <a:cubicBezTo>
                      <a:pt x="51" y="61"/>
                      <a:pt x="51" y="61"/>
                      <a:pt x="51" y="61"/>
                    </a:cubicBezTo>
                    <a:cubicBezTo>
                      <a:pt x="52" y="61"/>
                      <a:pt x="52" y="61"/>
                      <a:pt x="52" y="61"/>
                    </a:cubicBezTo>
                    <a:cubicBezTo>
                      <a:pt x="52" y="61"/>
                      <a:pt x="52" y="61"/>
                      <a:pt x="52" y="61"/>
                    </a:cubicBezTo>
                    <a:cubicBezTo>
                      <a:pt x="52" y="61"/>
                      <a:pt x="52" y="61"/>
                      <a:pt x="52" y="61"/>
                    </a:cubicBezTo>
                    <a:cubicBezTo>
                      <a:pt x="53" y="61"/>
                      <a:pt x="53" y="61"/>
                      <a:pt x="53" y="61"/>
                    </a:cubicBezTo>
                    <a:cubicBezTo>
                      <a:pt x="53" y="61"/>
                      <a:pt x="53" y="61"/>
                      <a:pt x="53" y="61"/>
                    </a:cubicBezTo>
                    <a:cubicBezTo>
                      <a:pt x="54" y="61"/>
                      <a:pt x="54" y="61"/>
                      <a:pt x="54" y="61"/>
                    </a:cubicBezTo>
                    <a:cubicBezTo>
                      <a:pt x="54" y="60"/>
                      <a:pt x="54" y="60"/>
                      <a:pt x="54" y="60"/>
                    </a:cubicBezTo>
                    <a:cubicBezTo>
                      <a:pt x="55" y="60"/>
                      <a:pt x="55" y="60"/>
                      <a:pt x="55" y="60"/>
                    </a:cubicBezTo>
                    <a:cubicBezTo>
                      <a:pt x="55" y="59"/>
                      <a:pt x="55" y="59"/>
                      <a:pt x="55" y="59"/>
                    </a:cubicBezTo>
                    <a:cubicBezTo>
                      <a:pt x="55" y="60"/>
                      <a:pt x="55" y="60"/>
                      <a:pt x="55" y="60"/>
                    </a:cubicBezTo>
                    <a:cubicBezTo>
                      <a:pt x="56" y="60"/>
                      <a:pt x="56" y="60"/>
                      <a:pt x="56" y="60"/>
                    </a:cubicBezTo>
                    <a:cubicBezTo>
                      <a:pt x="56" y="60"/>
                      <a:pt x="56" y="60"/>
                      <a:pt x="56" y="60"/>
                    </a:cubicBezTo>
                    <a:cubicBezTo>
                      <a:pt x="56" y="60"/>
                      <a:pt x="56" y="60"/>
                      <a:pt x="56" y="60"/>
                    </a:cubicBezTo>
                    <a:cubicBezTo>
                      <a:pt x="57" y="60"/>
                      <a:pt x="57" y="60"/>
                      <a:pt x="57" y="60"/>
                    </a:cubicBezTo>
                    <a:cubicBezTo>
                      <a:pt x="57" y="60"/>
                      <a:pt x="57" y="60"/>
                      <a:pt x="57" y="60"/>
                    </a:cubicBezTo>
                    <a:cubicBezTo>
                      <a:pt x="57" y="61"/>
                      <a:pt x="57" y="61"/>
                      <a:pt x="57" y="61"/>
                    </a:cubicBezTo>
                    <a:cubicBezTo>
                      <a:pt x="58" y="62"/>
                      <a:pt x="58" y="62"/>
                      <a:pt x="58" y="62"/>
                    </a:cubicBezTo>
                    <a:cubicBezTo>
                      <a:pt x="58" y="62"/>
                      <a:pt x="58" y="62"/>
                      <a:pt x="58" y="62"/>
                    </a:cubicBezTo>
                    <a:cubicBezTo>
                      <a:pt x="58" y="63"/>
                      <a:pt x="58" y="63"/>
                      <a:pt x="58" y="63"/>
                    </a:cubicBezTo>
                    <a:cubicBezTo>
                      <a:pt x="60" y="64"/>
                      <a:pt x="60" y="64"/>
                      <a:pt x="60" y="64"/>
                    </a:cubicBezTo>
                    <a:cubicBezTo>
                      <a:pt x="60" y="65"/>
                      <a:pt x="60" y="65"/>
                      <a:pt x="60" y="65"/>
                    </a:cubicBezTo>
                    <a:cubicBezTo>
                      <a:pt x="60" y="65"/>
                      <a:pt x="60" y="65"/>
                      <a:pt x="60" y="65"/>
                    </a:cubicBezTo>
                    <a:cubicBezTo>
                      <a:pt x="61" y="66"/>
                      <a:pt x="61" y="66"/>
                      <a:pt x="61" y="66"/>
                    </a:cubicBezTo>
                    <a:cubicBezTo>
                      <a:pt x="61" y="66"/>
                      <a:pt x="61" y="66"/>
                      <a:pt x="61" y="66"/>
                    </a:cubicBezTo>
                    <a:cubicBezTo>
                      <a:pt x="62" y="66"/>
                      <a:pt x="62" y="66"/>
                      <a:pt x="62" y="66"/>
                    </a:cubicBezTo>
                    <a:cubicBezTo>
                      <a:pt x="62" y="66"/>
                      <a:pt x="62" y="66"/>
                      <a:pt x="62" y="66"/>
                    </a:cubicBezTo>
                    <a:cubicBezTo>
                      <a:pt x="62" y="66"/>
                      <a:pt x="62" y="66"/>
                      <a:pt x="62" y="66"/>
                    </a:cubicBezTo>
                    <a:cubicBezTo>
                      <a:pt x="62" y="66"/>
                      <a:pt x="62" y="66"/>
                      <a:pt x="62" y="66"/>
                    </a:cubicBezTo>
                    <a:cubicBezTo>
                      <a:pt x="62" y="66"/>
                      <a:pt x="62" y="66"/>
                      <a:pt x="62" y="66"/>
                    </a:cubicBezTo>
                    <a:cubicBezTo>
                      <a:pt x="63" y="67"/>
                      <a:pt x="63" y="67"/>
                      <a:pt x="63" y="67"/>
                    </a:cubicBezTo>
                    <a:cubicBezTo>
                      <a:pt x="63" y="67"/>
                      <a:pt x="63" y="67"/>
                      <a:pt x="63" y="67"/>
                    </a:cubicBezTo>
                    <a:cubicBezTo>
                      <a:pt x="63" y="67"/>
                      <a:pt x="63" y="67"/>
                      <a:pt x="63" y="67"/>
                    </a:cubicBezTo>
                    <a:cubicBezTo>
                      <a:pt x="64" y="68"/>
                      <a:pt x="64" y="68"/>
                      <a:pt x="64" y="68"/>
                    </a:cubicBezTo>
                    <a:cubicBezTo>
                      <a:pt x="64" y="67"/>
                      <a:pt x="64" y="67"/>
                      <a:pt x="64" y="67"/>
                    </a:cubicBezTo>
                    <a:cubicBezTo>
                      <a:pt x="64" y="67"/>
                      <a:pt x="64" y="67"/>
                      <a:pt x="64" y="67"/>
                    </a:cubicBezTo>
                    <a:cubicBezTo>
                      <a:pt x="64" y="67"/>
                      <a:pt x="64" y="67"/>
                      <a:pt x="64" y="67"/>
                    </a:cubicBezTo>
                    <a:cubicBezTo>
                      <a:pt x="63" y="66"/>
                      <a:pt x="63" y="66"/>
                      <a:pt x="63" y="66"/>
                    </a:cubicBezTo>
                    <a:cubicBezTo>
                      <a:pt x="63" y="66"/>
                      <a:pt x="63" y="66"/>
                      <a:pt x="63" y="66"/>
                    </a:cubicBezTo>
                    <a:cubicBezTo>
                      <a:pt x="64" y="67"/>
                      <a:pt x="64" y="67"/>
                      <a:pt x="64" y="67"/>
                    </a:cubicBezTo>
                    <a:cubicBezTo>
                      <a:pt x="64" y="67"/>
                      <a:pt x="64" y="67"/>
                      <a:pt x="64" y="67"/>
                    </a:cubicBezTo>
                    <a:cubicBezTo>
                      <a:pt x="64" y="67"/>
                      <a:pt x="64" y="67"/>
                      <a:pt x="64" y="67"/>
                    </a:cubicBezTo>
                    <a:cubicBezTo>
                      <a:pt x="64" y="66"/>
                      <a:pt x="64" y="66"/>
                      <a:pt x="64" y="66"/>
                    </a:cubicBezTo>
                    <a:cubicBezTo>
                      <a:pt x="65" y="66"/>
                      <a:pt x="65" y="66"/>
                      <a:pt x="65" y="66"/>
                    </a:cubicBezTo>
                    <a:cubicBezTo>
                      <a:pt x="65" y="67"/>
                      <a:pt x="65" y="67"/>
                      <a:pt x="65" y="67"/>
                    </a:cubicBezTo>
                    <a:cubicBezTo>
                      <a:pt x="65" y="67"/>
                      <a:pt x="65" y="67"/>
                      <a:pt x="65" y="67"/>
                    </a:cubicBezTo>
                    <a:cubicBezTo>
                      <a:pt x="66" y="67"/>
                      <a:pt x="66" y="67"/>
                      <a:pt x="66" y="67"/>
                    </a:cubicBezTo>
                    <a:cubicBezTo>
                      <a:pt x="66" y="68"/>
                      <a:pt x="66" y="68"/>
                      <a:pt x="66" y="68"/>
                    </a:cubicBezTo>
                    <a:cubicBezTo>
                      <a:pt x="66" y="68"/>
                      <a:pt x="66" y="68"/>
                      <a:pt x="66" y="68"/>
                    </a:cubicBezTo>
                    <a:cubicBezTo>
                      <a:pt x="66" y="69"/>
                      <a:pt x="66" y="69"/>
                      <a:pt x="66" y="69"/>
                    </a:cubicBezTo>
                    <a:cubicBezTo>
                      <a:pt x="66" y="69"/>
                      <a:pt x="66" y="69"/>
                      <a:pt x="66" y="69"/>
                    </a:cubicBezTo>
                    <a:cubicBezTo>
                      <a:pt x="66" y="70"/>
                      <a:pt x="66" y="70"/>
                      <a:pt x="66" y="70"/>
                    </a:cubicBezTo>
                    <a:cubicBezTo>
                      <a:pt x="66" y="70"/>
                      <a:pt x="66" y="70"/>
                      <a:pt x="66" y="70"/>
                    </a:cubicBezTo>
                    <a:cubicBezTo>
                      <a:pt x="66" y="71"/>
                      <a:pt x="66" y="71"/>
                      <a:pt x="66" y="71"/>
                    </a:cubicBezTo>
                    <a:cubicBezTo>
                      <a:pt x="65" y="70"/>
                      <a:pt x="65" y="70"/>
                      <a:pt x="65" y="70"/>
                    </a:cubicBezTo>
                    <a:cubicBezTo>
                      <a:pt x="64" y="70"/>
                      <a:pt x="64" y="70"/>
                      <a:pt x="64" y="70"/>
                    </a:cubicBezTo>
                    <a:cubicBezTo>
                      <a:pt x="64" y="70"/>
                      <a:pt x="64" y="70"/>
                      <a:pt x="64" y="70"/>
                    </a:cubicBezTo>
                    <a:cubicBezTo>
                      <a:pt x="64" y="71"/>
                      <a:pt x="64" y="71"/>
                      <a:pt x="64" y="71"/>
                    </a:cubicBezTo>
                    <a:cubicBezTo>
                      <a:pt x="63" y="70"/>
                      <a:pt x="63" y="70"/>
                      <a:pt x="63" y="70"/>
                    </a:cubicBezTo>
                    <a:cubicBezTo>
                      <a:pt x="63" y="70"/>
                      <a:pt x="63" y="70"/>
                      <a:pt x="63" y="70"/>
                    </a:cubicBezTo>
                    <a:cubicBezTo>
                      <a:pt x="63" y="71"/>
                      <a:pt x="63" y="71"/>
                      <a:pt x="63" y="71"/>
                    </a:cubicBezTo>
                    <a:cubicBezTo>
                      <a:pt x="63" y="71"/>
                      <a:pt x="63" y="71"/>
                      <a:pt x="63" y="71"/>
                    </a:cubicBezTo>
                    <a:cubicBezTo>
                      <a:pt x="63" y="71"/>
                      <a:pt x="63" y="71"/>
                      <a:pt x="63" y="71"/>
                    </a:cubicBezTo>
                    <a:cubicBezTo>
                      <a:pt x="62" y="71"/>
                      <a:pt x="62" y="71"/>
                      <a:pt x="62" y="71"/>
                    </a:cubicBezTo>
                    <a:cubicBezTo>
                      <a:pt x="62" y="71"/>
                      <a:pt x="62" y="71"/>
                      <a:pt x="62" y="71"/>
                    </a:cubicBezTo>
                    <a:cubicBezTo>
                      <a:pt x="62" y="72"/>
                      <a:pt x="62" y="72"/>
                      <a:pt x="62" y="72"/>
                    </a:cubicBezTo>
                    <a:cubicBezTo>
                      <a:pt x="63" y="72"/>
                      <a:pt x="63" y="72"/>
                      <a:pt x="63" y="72"/>
                    </a:cubicBezTo>
                    <a:cubicBezTo>
                      <a:pt x="63" y="72"/>
                      <a:pt x="63" y="72"/>
                      <a:pt x="63" y="72"/>
                    </a:cubicBezTo>
                    <a:cubicBezTo>
                      <a:pt x="63" y="73"/>
                      <a:pt x="63" y="73"/>
                      <a:pt x="63" y="73"/>
                    </a:cubicBezTo>
                    <a:cubicBezTo>
                      <a:pt x="63" y="72"/>
                      <a:pt x="63" y="72"/>
                      <a:pt x="63" y="72"/>
                    </a:cubicBezTo>
                    <a:cubicBezTo>
                      <a:pt x="64" y="73"/>
                      <a:pt x="64" y="73"/>
                      <a:pt x="64" y="73"/>
                    </a:cubicBezTo>
                    <a:cubicBezTo>
                      <a:pt x="64" y="73"/>
                      <a:pt x="64" y="73"/>
                      <a:pt x="64" y="73"/>
                    </a:cubicBezTo>
                    <a:cubicBezTo>
                      <a:pt x="64" y="73"/>
                      <a:pt x="64" y="73"/>
                      <a:pt x="64" y="73"/>
                    </a:cubicBezTo>
                    <a:cubicBezTo>
                      <a:pt x="65" y="73"/>
                      <a:pt x="65" y="73"/>
                      <a:pt x="65" y="73"/>
                    </a:cubicBezTo>
                    <a:cubicBezTo>
                      <a:pt x="66" y="74"/>
                      <a:pt x="66" y="74"/>
                      <a:pt x="66" y="74"/>
                    </a:cubicBezTo>
                    <a:cubicBezTo>
                      <a:pt x="67" y="74"/>
                      <a:pt x="67" y="74"/>
                      <a:pt x="67" y="74"/>
                    </a:cubicBezTo>
                    <a:cubicBezTo>
                      <a:pt x="67" y="74"/>
                      <a:pt x="67" y="74"/>
                      <a:pt x="67" y="74"/>
                    </a:cubicBezTo>
                    <a:cubicBezTo>
                      <a:pt x="67" y="74"/>
                      <a:pt x="67" y="74"/>
                      <a:pt x="67" y="74"/>
                    </a:cubicBezTo>
                    <a:cubicBezTo>
                      <a:pt x="67" y="74"/>
                      <a:pt x="67" y="74"/>
                      <a:pt x="67" y="74"/>
                    </a:cubicBezTo>
                    <a:cubicBezTo>
                      <a:pt x="68" y="74"/>
                      <a:pt x="68" y="74"/>
                      <a:pt x="68" y="74"/>
                    </a:cubicBezTo>
                    <a:cubicBezTo>
                      <a:pt x="68" y="74"/>
                      <a:pt x="68" y="74"/>
                      <a:pt x="68" y="74"/>
                    </a:cubicBezTo>
                    <a:cubicBezTo>
                      <a:pt x="68" y="74"/>
                      <a:pt x="68" y="74"/>
                      <a:pt x="68" y="74"/>
                    </a:cubicBezTo>
                    <a:cubicBezTo>
                      <a:pt x="69" y="74"/>
                      <a:pt x="69" y="74"/>
                      <a:pt x="69" y="74"/>
                    </a:cubicBezTo>
                    <a:cubicBezTo>
                      <a:pt x="69" y="74"/>
                      <a:pt x="69" y="74"/>
                      <a:pt x="69" y="74"/>
                    </a:cubicBezTo>
                    <a:cubicBezTo>
                      <a:pt x="69" y="74"/>
                      <a:pt x="69" y="74"/>
                      <a:pt x="69" y="74"/>
                    </a:cubicBezTo>
                    <a:cubicBezTo>
                      <a:pt x="69" y="74"/>
                      <a:pt x="69" y="74"/>
                      <a:pt x="69" y="74"/>
                    </a:cubicBezTo>
                    <a:cubicBezTo>
                      <a:pt x="69" y="74"/>
                      <a:pt x="69" y="74"/>
                      <a:pt x="69" y="74"/>
                    </a:cubicBezTo>
                    <a:cubicBezTo>
                      <a:pt x="69" y="74"/>
                      <a:pt x="69" y="74"/>
                      <a:pt x="69" y="74"/>
                    </a:cubicBezTo>
                    <a:cubicBezTo>
                      <a:pt x="70" y="74"/>
                      <a:pt x="70" y="74"/>
                      <a:pt x="70" y="74"/>
                    </a:cubicBezTo>
                    <a:cubicBezTo>
                      <a:pt x="71" y="73"/>
                      <a:pt x="71" y="73"/>
                      <a:pt x="71" y="73"/>
                    </a:cubicBezTo>
                    <a:cubicBezTo>
                      <a:pt x="72" y="73"/>
                      <a:pt x="72" y="73"/>
                      <a:pt x="72" y="73"/>
                    </a:cubicBezTo>
                    <a:cubicBezTo>
                      <a:pt x="72" y="73"/>
                      <a:pt x="72" y="73"/>
                      <a:pt x="72" y="73"/>
                    </a:cubicBezTo>
                    <a:cubicBezTo>
                      <a:pt x="71" y="74"/>
                      <a:pt x="71" y="74"/>
                      <a:pt x="71" y="74"/>
                    </a:cubicBezTo>
                    <a:cubicBezTo>
                      <a:pt x="71" y="74"/>
                      <a:pt x="71" y="74"/>
                      <a:pt x="71" y="74"/>
                    </a:cubicBezTo>
                    <a:cubicBezTo>
                      <a:pt x="72" y="74"/>
                      <a:pt x="72" y="74"/>
                      <a:pt x="72" y="74"/>
                    </a:cubicBezTo>
                    <a:cubicBezTo>
                      <a:pt x="72" y="74"/>
                      <a:pt x="72" y="74"/>
                      <a:pt x="72" y="74"/>
                    </a:cubicBezTo>
                    <a:cubicBezTo>
                      <a:pt x="72" y="75"/>
                      <a:pt x="72" y="75"/>
                      <a:pt x="72" y="75"/>
                    </a:cubicBezTo>
                    <a:cubicBezTo>
                      <a:pt x="72" y="75"/>
                      <a:pt x="72" y="75"/>
                      <a:pt x="72" y="75"/>
                    </a:cubicBezTo>
                    <a:cubicBezTo>
                      <a:pt x="72" y="75"/>
                      <a:pt x="72" y="75"/>
                      <a:pt x="72" y="75"/>
                    </a:cubicBezTo>
                    <a:cubicBezTo>
                      <a:pt x="72" y="75"/>
                      <a:pt x="72" y="75"/>
                      <a:pt x="72" y="75"/>
                    </a:cubicBezTo>
                    <a:cubicBezTo>
                      <a:pt x="72" y="75"/>
                      <a:pt x="72" y="75"/>
                      <a:pt x="72" y="75"/>
                    </a:cubicBezTo>
                    <a:cubicBezTo>
                      <a:pt x="72" y="75"/>
                      <a:pt x="72" y="75"/>
                      <a:pt x="72" y="75"/>
                    </a:cubicBezTo>
                    <a:cubicBezTo>
                      <a:pt x="72" y="76"/>
                      <a:pt x="72" y="76"/>
                      <a:pt x="72" y="76"/>
                    </a:cubicBezTo>
                    <a:cubicBezTo>
                      <a:pt x="72" y="76"/>
                      <a:pt x="72" y="76"/>
                      <a:pt x="72" y="76"/>
                    </a:cubicBezTo>
                    <a:cubicBezTo>
                      <a:pt x="72" y="76"/>
                      <a:pt x="72" y="76"/>
                      <a:pt x="72" y="76"/>
                    </a:cubicBezTo>
                    <a:cubicBezTo>
                      <a:pt x="73" y="76"/>
                      <a:pt x="73" y="76"/>
                      <a:pt x="73" y="76"/>
                    </a:cubicBezTo>
                    <a:cubicBezTo>
                      <a:pt x="73" y="76"/>
                      <a:pt x="73" y="76"/>
                      <a:pt x="73" y="76"/>
                    </a:cubicBezTo>
                    <a:cubicBezTo>
                      <a:pt x="73" y="75"/>
                      <a:pt x="73" y="75"/>
                      <a:pt x="73" y="75"/>
                    </a:cubicBezTo>
                    <a:cubicBezTo>
                      <a:pt x="73" y="75"/>
                      <a:pt x="73" y="75"/>
                      <a:pt x="73" y="75"/>
                    </a:cubicBezTo>
                    <a:cubicBezTo>
                      <a:pt x="73" y="76"/>
                      <a:pt x="73" y="76"/>
                      <a:pt x="73" y="76"/>
                    </a:cubicBezTo>
                    <a:cubicBezTo>
                      <a:pt x="73" y="77"/>
                      <a:pt x="73" y="77"/>
                      <a:pt x="73" y="77"/>
                    </a:cubicBezTo>
                    <a:cubicBezTo>
                      <a:pt x="72" y="77"/>
                      <a:pt x="72" y="77"/>
                      <a:pt x="72" y="77"/>
                    </a:cubicBezTo>
                    <a:cubicBezTo>
                      <a:pt x="72" y="78"/>
                      <a:pt x="72" y="78"/>
                      <a:pt x="72" y="78"/>
                    </a:cubicBezTo>
                    <a:cubicBezTo>
                      <a:pt x="73" y="78"/>
                      <a:pt x="73" y="78"/>
                      <a:pt x="73" y="78"/>
                    </a:cubicBezTo>
                    <a:cubicBezTo>
                      <a:pt x="73" y="79"/>
                      <a:pt x="73" y="79"/>
                      <a:pt x="73" y="79"/>
                    </a:cubicBezTo>
                    <a:cubicBezTo>
                      <a:pt x="72" y="80"/>
                      <a:pt x="72" y="80"/>
                      <a:pt x="72" y="80"/>
                    </a:cubicBezTo>
                    <a:cubicBezTo>
                      <a:pt x="73" y="80"/>
                      <a:pt x="73" y="80"/>
                      <a:pt x="73" y="80"/>
                    </a:cubicBezTo>
                    <a:cubicBezTo>
                      <a:pt x="73" y="80"/>
                      <a:pt x="73" y="80"/>
                      <a:pt x="73" y="80"/>
                    </a:cubicBezTo>
                    <a:cubicBezTo>
                      <a:pt x="73" y="80"/>
                      <a:pt x="73" y="80"/>
                      <a:pt x="73" y="80"/>
                    </a:cubicBezTo>
                    <a:cubicBezTo>
                      <a:pt x="73" y="81"/>
                      <a:pt x="73" y="81"/>
                      <a:pt x="73" y="81"/>
                    </a:cubicBezTo>
                    <a:cubicBezTo>
                      <a:pt x="73" y="81"/>
                      <a:pt x="73" y="81"/>
                      <a:pt x="73" y="81"/>
                    </a:cubicBezTo>
                    <a:cubicBezTo>
                      <a:pt x="73" y="83"/>
                      <a:pt x="73" y="83"/>
                      <a:pt x="73" y="83"/>
                    </a:cubicBezTo>
                    <a:cubicBezTo>
                      <a:pt x="73" y="81"/>
                      <a:pt x="73" y="81"/>
                      <a:pt x="73" y="81"/>
                    </a:cubicBezTo>
                    <a:cubicBezTo>
                      <a:pt x="73" y="80"/>
                      <a:pt x="73" y="80"/>
                      <a:pt x="73" y="80"/>
                    </a:cubicBezTo>
                    <a:cubicBezTo>
                      <a:pt x="73" y="79"/>
                      <a:pt x="73" y="79"/>
                      <a:pt x="73" y="79"/>
                    </a:cubicBezTo>
                    <a:cubicBezTo>
                      <a:pt x="74" y="78"/>
                      <a:pt x="74" y="78"/>
                      <a:pt x="74" y="78"/>
                    </a:cubicBezTo>
                    <a:cubicBezTo>
                      <a:pt x="74" y="78"/>
                      <a:pt x="74" y="78"/>
                      <a:pt x="74" y="78"/>
                    </a:cubicBezTo>
                    <a:cubicBezTo>
                      <a:pt x="74" y="79"/>
                      <a:pt x="74" y="79"/>
                      <a:pt x="74" y="79"/>
                    </a:cubicBezTo>
                    <a:cubicBezTo>
                      <a:pt x="74" y="79"/>
                      <a:pt x="74" y="79"/>
                      <a:pt x="74" y="79"/>
                    </a:cubicBezTo>
                    <a:cubicBezTo>
                      <a:pt x="74" y="79"/>
                      <a:pt x="74" y="79"/>
                      <a:pt x="74" y="79"/>
                    </a:cubicBezTo>
                    <a:cubicBezTo>
                      <a:pt x="74" y="79"/>
                      <a:pt x="74" y="79"/>
                      <a:pt x="74" y="79"/>
                    </a:cubicBezTo>
                    <a:cubicBezTo>
                      <a:pt x="74" y="79"/>
                      <a:pt x="74" y="79"/>
                      <a:pt x="74" y="79"/>
                    </a:cubicBezTo>
                    <a:cubicBezTo>
                      <a:pt x="74" y="79"/>
                      <a:pt x="74" y="79"/>
                      <a:pt x="74" y="79"/>
                    </a:cubicBezTo>
                    <a:cubicBezTo>
                      <a:pt x="74" y="79"/>
                      <a:pt x="74" y="79"/>
                      <a:pt x="74" y="79"/>
                    </a:cubicBezTo>
                    <a:cubicBezTo>
                      <a:pt x="74" y="79"/>
                      <a:pt x="74" y="79"/>
                      <a:pt x="74" y="79"/>
                    </a:cubicBezTo>
                    <a:cubicBezTo>
                      <a:pt x="74" y="78"/>
                      <a:pt x="74" y="78"/>
                      <a:pt x="74" y="78"/>
                    </a:cubicBezTo>
                    <a:cubicBezTo>
                      <a:pt x="74" y="78"/>
                      <a:pt x="74" y="78"/>
                      <a:pt x="74" y="78"/>
                    </a:cubicBezTo>
                    <a:cubicBezTo>
                      <a:pt x="74" y="78"/>
                      <a:pt x="74" y="78"/>
                      <a:pt x="74" y="78"/>
                    </a:cubicBezTo>
                    <a:cubicBezTo>
                      <a:pt x="75" y="78"/>
                      <a:pt x="75" y="78"/>
                      <a:pt x="75" y="78"/>
                    </a:cubicBezTo>
                    <a:cubicBezTo>
                      <a:pt x="74" y="77"/>
                      <a:pt x="74" y="77"/>
                      <a:pt x="74" y="77"/>
                    </a:cubicBezTo>
                    <a:cubicBezTo>
                      <a:pt x="74" y="77"/>
                      <a:pt x="74" y="77"/>
                      <a:pt x="74" y="77"/>
                    </a:cubicBezTo>
                    <a:cubicBezTo>
                      <a:pt x="74" y="76"/>
                      <a:pt x="74" y="76"/>
                      <a:pt x="74" y="76"/>
                    </a:cubicBezTo>
                    <a:cubicBezTo>
                      <a:pt x="75" y="75"/>
                      <a:pt x="75" y="75"/>
                      <a:pt x="75" y="75"/>
                    </a:cubicBezTo>
                    <a:cubicBezTo>
                      <a:pt x="75" y="75"/>
                      <a:pt x="75" y="75"/>
                      <a:pt x="75" y="75"/>
                    </a:cubicBezTo>
                    <a:cubicBezTo>
                      <a:pt x="75" y="75"/>
                      <a:pt x="75" y="75"/>
                      <a:pt x="75" y="75"/>
                    </a:cubicBezTo>
                    <a:cubicBezTo>
                      <a:pt x="75" y="74"/>
                      <a:pt x="75" y="74"/>
                      <a:pt x="75" y="74"/>
                    </a:cubicBezTo>
                    <a:cubicBezTo>
                      <a:pt x="76" y="74"/>
                      <a:pt x="76" y="74"/>
                      <a:pt x="76" y="74"/>
                    </a:cubicBezTo>
                    <a:cubicBezTo>
                      <a:pt x="76" y="74"/>
                      <a:pt x="76" y="74"/>
                      <a:pt x="76" y="74"/>
                    </a:cubicBezTo>
                    <a:cubicBezTo>
                      <a:pt x="76" y="74"/>
                      <a:pt x="76" y="74"/>
                      <a:pt x="76" y="74"/>
                    </a:cubicBezTo>
                    <a:cubicBezTo>
                      <a:pt x="76" y="74"/>
                      <a:pt x="76" y="74"/>
                      <a:pt x="76" y="74"/>
                    </a:cubicBezTo>
                    <a:cubicBezTo>
                      <a:pt x="76" y="74"/>
                      <a:pt x="76" y="74"/>
                      <a:pt x="76" y="74"/>
                    </a:cubicBezTo>
                    <a:cubicBezTo>
                      <a:pt x="77" y="74"/>
                      <a:pt x="77" y="74"/>
                      <a:pt x="77" y="74"/>
                    </a:cubicBezTo>
                    <a:cubicBezTo>
                      <a:pt x="77" y="74"/>
                      <a:pt x="77" y="74"/>
                      <a:pt x="77" y="74"/>
                    </a:cubicBezTo>
                    <a:cubicBezTo>
                      <a:pt x="77" y="74"/>
                      <a:pt x="77" y="74"/>
                      <a:pt x="77" y="74"/>
                    </a:cubicBezTo>
                    <a:cubicBezTo>
                      <a:pt x="77" y="74"/>
                      <a:pt x="77" y="74"/>
                      <a:pt x="77" y="74"/>
                    </a:cubicBezTo>
                    <a:cubicBezTo>
                      <a:pt x="77" y="74"/>
                      <a:pt x="77" y="74"/>
                      <a:pt x="77" y="74"/>
                    </a:cubicBezTo>
                    <a:cubicBezTo>
                      <a:pt x="78" y="74"/>
                      <a:pt x="78" y="74"/>
                      <a:pt x="78" y="74"/>
                    </a:cubicBezTo>
                    <a:cubicBezTo>
                      <a:pt x="78" y="73"/>
                      <a:pt x="78" y="73"/>
                      <a:pt x="78" y="73"/>
                    </a:cubicBezTo>
                    <a:cubicBezTo>
                      <a:pt x="78" y="73"/>
                      <a:pt x="78" y="73"/>
                      <a:pt x="78" y="73"/>
                    </a:cubicBezTo>
                    <a:cubicBezTo>
                      <a:pt x="78" y="74"/>
                      <a:pt x="78" y="74"/>
                      <a:pt x="78" y="74"/>
                    </a:cubicBezTo>
                    <a:cubicBezTo>
                      <a:pt x="78" y="74"/>
                      <a:pt x="78" y="74"/>
                      <a:pt x="78" y="74"/>
                    </a:cubicBezTo>
                    <a:cubicBezTo>
                      <a:pt x="79" y="74"/>
                      <a:pt x="79" y="74"/>
                      <a:pt x="79" y="74"/>
                    </a:cubicBezTo>
                    <a:cubicBezTo>
                      <a:pt x="79" y="74"/>
                      <a:pt x="79" y="74"/>
                      <a:pt x="79" y="74"/>
                    </a:cubicBezTo>
                    <a:cubicBezTo>
                      <a:pt x="78" y="73"/>
                      <a:pt x="78" y="73"/>
                      <a:pt x="78" y="73"/>
                    </a:cubicBezTo>
                    <a:cubicBezTo>
                      <a:pt x="79" y="73"/>
                      <a:pt x="79" y="73"/>
                      <a:pt x="79" y="73"/>
                    </a:cubicBezTo>
                    <a:cubicBezTo>
                      <a:pt x="79" y="73"/>
                      <a:pt x="79" y="73"/>
                      <a:pt x="79" y="73"/>
                    </a:cubicBezTo>
                    <a:cubicBezTo>
                      <a:pt x="79" y="73"/>
                      <a:pt x="79" y="73"/>
                      <a:pt x="79" y="73"/>
                    </a:cubicBezTo>
                    <a:cubicBezTo>
                      <a:pt x="80" y="73"/>
                      <a:pt x="80" y="73"/>
                      <a:pt x="80" y="73"/>
                    </a:cubicBezTo>
                    <a:cubicBezTo>
                      <a:pt x="80" y="73"/>
                      <a:pt x="80" y="73"/>
                      <a:pt x="80" y="73"/>
                    </a:cubicBezTo>
                    <a:cubicBezTo>
                      <a:pt x="80" y="73"/>
                      <a:pt x="80" y="73"/>
                      <a:pt x="80" y="73"/>
                    </a:cubicBezTo>
                    <a:cubicBezTo>
                      <a:pt x="80" y="72"/>
                      <a:pt x="80" y="72"/>
                      <a:pt x="80" y="72"/>
                    </a:cubicBezTo>
                    <a:cubicBezTo>
                      <a:pt x="80" y="72"/>
                      <a:pt x="80" y="72"/>
                      <a:pt x="80" y="72"/>
                    </a:cubicBezTo>
                    <a:cubicBezTo>
                      <a:pt x="81" y="72"/>
                      <a:pt x="81" y="72"/>
                      <a:pt x="81" y="72"/>
                    </a:cubicBezTo>
                    <a:cubicBezTo>
                      <a:pt x="80" y="72"/>
                      <a:pt x="80" y="72"/>
                      <a:pt x="80" y="72"/>
                    </a:cubicBezTo>
                    <a:cubicBezTo>
                      <a:pt x="80" y="72"/>
                      <a:pt x="80" y="72"/>
                      <a:pt x="80" y="72"/>
                    </a:cubicBezTo>
                    <a:cubicBezTo>
                      <a:pt x="80" y="72"/>
                      <a:pt x="80" y="72"/>
                      <a:pt x="80" y="72"/>
                    </a:cubicBezTo>
                    <a:cubicBezTo>
                      <a:pt x="79" y="72"/>
                      <a:pt x="79" y="72"/>
                      <a:pt x="79" y="72"/>
                    </a:cubicBezTo>
                    <a:cubicBezTo>
                      <a:pt x="79" y="72"/>
                      <a:pt x="79" y="72"/>
                      <a:pt x="79" y="72"/>
                    </a:cubicBezTo>
                    <a:cubicBezTo>
                      <a:pt x="79" y="72"/>
                      <a:pt x="79" y="72"/>
                      <a:pt x="79" y="72"/>
                    </a:cubicBezTo>
                    <a:cubicBezTo>
                      <a:pt x="78" y="72"/>
                      <a:pt x="78" y="72"/>
                      <a:pt x="78" y="72"/>
                    </a:cubicBezTo>
                    <a:cubicBezTo>
                      <a:pt x="78" y="72"/>
                      <a:pt x="78" y="72"/>
                      <a:pt x="78" y="72"/>
                    </a:cubicBezTo>
                    <a:cubicBezTo>
                      <a:pt x="78" y="73"/>
                      <a:pt x="78" y="73"/>
                      <a:pt x="78" y="73"/>
                    </a:cubicBezTo>
                    <a:cubicBezTo>
                      <a:pt x="78" y="72"/>
                      <a:pt x="78" y="72"/>
                      <a:pt x="78" y="72"/>
                    </a:cubicBezTo>
                    <a:cubicBezTo>
                      <a:pt x="78" y="72"/>
                      <a:pt x="78" y="72"/>
                      <a:pt x="78" y="72"/>
                    </a:cubicBezTo>
                    <a:cubicBezTo>
                      <a:pt x="78" y="72"/>
                      <a:pt x="78" y="72"/>
                      <a:pt x="78" y="72"/>
                    </a:cubicBezTo>
                    <a:cubicBezTo>
                      <a:pt x="78" y="72"/>
                      <a:pt x="78" y="72"/>
                      <a:pt x="78" y="72"/>
                    </a:cubicBezTo>
                    <a:cubicBezTo>
                      <a:pt x="77" y="73"/>
                      <a:pt x="77" y="73"/>
                      <a:pt x="77" y="73"/>
                    </a:cubicBezTo>
                    <a:cubicBezTo>
                      <a:pt x="77" y="72"/>
                      <a:pt x="77" y="72"/>
                      <a:pt x="77" y="72"/>
                    </a:cubicBezTo>
                    <a:cubicBezTo>
                      <a:pt x="77" y="72"/>
                      <a:pt x="77" y="72"/>
                      <a:pt x="77" y="72"/>
                    </a:cubicBezTo>
                    <a:cubicBezTo>
                      <a:pt x="77" y="72"/>
                      <a:pt x="77" y="72"/>
                      <a:pt x="77" y="72"/>
                    </a:cubicBezTo>
                    <a:cubicBezTo>
                      <a:pt x="76" y="72"/>
                      <a:pt x="76" y="72"/>
                      <a:pt x="76" y="72"/>
                    </a:cubicBezTo>
                    <a:cubicBezTo>
                      <a:pt x="76" y="72"/>
                      <a:pt x="76" y="72"/>
                      <a:pt x="76" y="72"/>
                    </a:cubicBezTo>
                    <a:cubicBezTo>
                      <a:pt x="76" y="73"/>
                      <a:pt x="76" y="73"/>
                      <a:pt x="76" y="73"/>
                    </a:cubicBezTo>
                    <a:cubicBezTo>
                      <a:pt x="76" y="73"/>
                      <a:pt x="76" y="73"/>
                      <a:pt x="76" y="73"/>
                    </a:cubicBezTo>
                    <a:cubicBezTo>
                      <a:pt x="76" y="73"/>
                      <a:pt x="76" y="73"/>
                      <a:pt x="76" y="73"/>
                    </a:cubicBezTo>
                    <a:cubicBezTo>
                      <a:pt x="76" y="73"/>
                      <a:pt x="76" y="73"/>
                      <a:pt x="76" y="73"/>
                    </a:cubicBezTo>
                    <a:cubicBezTo>
                      <a:pt x="75" y="73"/>
                      <a:pt x="75" y="73"/>
                      <a:pt x="75" y="73"/>
                    </a:cubicBezTo>
                    <a:cubicBezTo>
                      <a:pt x="75" y="73"/>
                      <a:pt x="75" y="73"/>
                      <a:pt x="75" y="73"/>
                    </a:cubicBezTo>
                    <a:cubicBezTo>
                      <a:pt x="76" y="72"/>
                      <a:pt x="76" y="72"/>
                      <a:pt x="76" y="72"/>
                    </a:cubicBezTo>
                    <a:cubicBezTo>
                      <a:pt x="76" y="72"/>
                      <a:pt x="76" y="72"/>
                      <a:pt x="76" y="72"/>
                    </a:cubicBezTo>
                    <a:cubicBezTo>
                      <a:pt x="76" y="72"/>
                      <a:pt x="76" y="72"/>
                      <a:pt x="76" y="72"/>
                    </a:cubicBezTo>
                    <a:cubicBezTo>
                      <a:pt x="75" y="72"/>
                      <a:pt x="75" y="72"/>
                      <a:pt x="75" y="72"/>
                    </a:cubicBezTo>
                    <a:cubicBezTo>
                      <a:pt x="75" y="72"/>
                      <a:pt x="75" y="72"/>
                      <a:pt x="75" y="72"/>
                    </a:cubicBezTo>
                    <a:cubicBezTo>
                      <a:pt x="75" y="72"/>
                      <a:pt x="75" y="72"/>
                      <a:pt x="75" y="72"/>
                    </a:cubicBezTo>
                    <a:cubicBezTo>
                      <a:pt x="75" y="71"/>
                      <a:pt x="75" y="71"/>
                      <a:pt x="75" y="71"/>
                    </a:cubicBezTo>
                    <a:cubicBezTo>
                      <a:pt x="76" y="71"/>
                      <a:pt x="76" y="71"/>
                      <a:pt x="76" y="71"/>
                    </a:cubicBezTo>
                    <a:cubicBezTo>
                      <a:pt x="76" y="71"/>
                      <a:pt x="76" y="71"/>
                      <a:pt x="76" y="71"/>
                    </a:cubicBezTo>
                    <a:cubicBezTo>
                      <a:pt x="77" y="71"/>
                      <a:pt x="77" y="71"/>
                      <a:pt x="77" y="71"/>
                    </a:cubicBezTo>
                    <a:cubicBezTo>
                      <a:pt x="78" y="71"/>
                      <a:pt x="78" y="71"/>
                      <a:pt x="78" y="71"/>
                    </a:cubicBezTo>
                    <a:cubicBezTo>
                      <a:pt x="79" y="70"/>
                      <a:pt x="79" y="70"/>
                      <a:pt x="79" y="70"/>
                    </a:cubicBezTo>
                    <a:cubicBezTo>
                      <a:pt x="80" y="70"/>
                      <a:pt x="80" y="70"/>
                      <a:pt x="80" y="70"/>
                    </a:cubicBezTo>
                    <a:cubicBezTo>
                      <a:pt x="80" y="70"/>
                      <a:pt x="80" y="70"/>
                      <a:pt x="80" y="70"/>
                    </a:cubicBezTo>
                    <a:cubicBezTo>
                      <a:pt x="80" y="71"/>
                      <a:pt x="80" y="71"/>
                      <a:pt x="80" y="71"/>
                    </a:cubicBezTo>
                    <a:cubicBezTo>
                      <a:pt x="81" y="71"/>
                      <a:pt x="81" y="71"/>
                      <a:pt x="81" y="71"/>
                    </a:cubicBezTo>
                    <a:cubicBezTo>
                      <a:pt x="81" y="71"/>
                      <a:pt x="81" y="71"/>
                      <a:pt x="81" y="71"/>
                    </a:cubicBezTo>
                    <a:cubicBezTo>
                      <a:pt x="81" y="71"/>
                      <a:pt x="81" y="71"/>
                      <a:pt x="81" y="71"/>
                    </a:cubicBezTo>
                    <a:cubicBezTo>
                      <a:pt x="81" y="72"/>
                      <a:pt x="81" y="72"/>
                      <a:pt x="81" y="72"/>
                    </a:cubicBezTo>
                    <a:cubicBezTo>
                      <a:pt x="81" y="72"/>
                      <a:pt x="81" y="72"/>
                      <a:pt x="81" y="72"/>
                    </a:cubicBezTo>
                    <a:cubicBezTo>
                      <a:pt x="81" y="72"/>
                      <a:pt x="81" y="72"/>
                      <a:pt x="81" y="72"/>
                    </a:cubicBezTo>
                    <a:cubicBezTo>
                      <a:pt x="81" y="73"/>
                      <a:pt x="81" y="73"/>
                      <a:pt x="81" y="73"/>
                    </a:cubicBezTo>
                    <a:cubicBezTo>
                      <a:pt x="81" y="73"/>
                      <a:pt x="81" y="73"/>
                      <a:pt x="81" y="73"/>
                    </a:cubicBezTo>
                    <a:cubicBezTo>
                      <a:pt x="81" y="73"/>
                      <a:pt x="81" y="73"/>
                      <a:pt x="81" y="73"/>
                    </a:cubicBezTo>
                    <a:cubicBezTo>
                      <a:pt x="81" y="73"/>
                      <a:pt x="81" y="73"/>
                      <a:pt x="81" y="73"/>
                    </a:cubicBezTo>
                    <a:cubicBezTo>
                      <a:pt x="81" y="74"/>
                      <a:pt x="81" y="74"/>
                      <a:pt x="81" y="74"/>
                    </a:cubicBezTo>
                    <a:cubicBezTo>
                      <a:pt x="81" y="74"/>
                      <a:pt x="81" y="74"/>
                      <a:pt x="81" y="74"/>
                    </a:cubicBezTo>
                    <a:cubicBezTo>
                      <a:pt x="82" y="74"/>
                      <a:pt x="82" y="74"/>
                      <a:pt x="82" y="74"/>
                    </a:cubicBezTo>
                    <a:cubicBezTo>
                      <a:pt x="82" y="74"/>
                      <a:pt x="82" y="74"/>
                      <a:pt x="82" y="74"/>
                    </a:cubicBezTo>
                    <a:cubicBezTo>
                      <a:pt x="81" y="74"/>
                      <a:pt x="81" y="74"/>
                      <a:pt x="81" y="74"/>
                    </a:cubicBezTo>
                    <a:cubicBezTo>
                      <a:pt x="81" y="75"/>
                      <a:pt x="81" y="75"/>
                      <a:pt x="81" y="75"/>
                    </a:cubicBezTo>
                    <a:cubicBezTo>
                      <a:pt x="81" y="75"/>
                      <a:pt x="81" y="75"/>
                      <a:pt x="81" y="75"/>
                    </a:cubicBezTo>
                    <a:cubicBezTo>
                      <a:pt x="81" y="75"/>
                      <a:pt x="81" y="75"/>
                      <a:pt x="81" y="75"/>
                    </a:cubicBezTo>
                    <a:cubicBezTo>
                      <a:pt x="82" y="75"/>
                      <a:pt x="82" y="75"/>
                      <a:pt x="82" y="75"/>
                    </a:cubicBezTo>
                    <a:cubicBezTo>
                      <a:pt x="82" y="75"/>
                      <a:pt x="82" y="75"/>
                      <a:pt x="82" y="75"/>
                    </a:cubicBezTo>
                    <a:cubicBezTo>
                      <a:pt x="82" y="75"/>
                      <a:pt x="82" y="75"/>
                      <a:pt x="82" y="75"/>
                    </a:cubicBezTo>
                    <a:cubicBezTo>
                      <a:pt x="82" y="76"/>
                      <a:pt x="82" y="76"/>
                      <a:pt x="82" y="76"/>
                    </a:cubicBezTo>
                    <a:cubicBezTo>
                      <a:pt x="83" y="76"/>
                      <a:pt x="83" y="76"/>
                      <a:pt x="83" y="76"/>
                    </a:cubicBezTo>
                    <a:cubicBezTo>
                      <a:pt x="83" y="75"/>
                      <a:pt x="83" y="75"/>
                      <a:pt x="83" y="75"/>
                    </a:cubicBezTo>
                    <a:cubicBezTo>
                      <a:pt x="83" y="76"/>
                      <a:pt x="83" y="76"/>
                      <a:pt x="83" y="76"/>
                    </a:cubicBezTo>
                    <a:cubicBezTo>
                      <a:pt x="83" y="76"/>
                      <a:pt x="83" y="76"/>
                      <a:pt x="83" y="76"/>
                    </a:cubicBezTo>
                    <a:cubicBezTo>
                      <a:pt x="83" y="76"/>
                      <a:pt x="83" y="76"/>
                      <a:pt x="83" y="76"/>
                    </a:cubicBezTo>
                    <a:cubicBezTo>
                      <a:pt x="84" y="76"/>
                      <a:pt x="84" y="76"/>
                      <a:pt x="84" y="76"/>
                    </a:cubicBezTo>
                    <a:cubicBezTo>
                      <a:pt x="84" y="76"/>
                      <a:pt x="84" y="76"/>
                      <a:pt x="84" y="76"/>
                    </a:cubicBezTo>
                    <a:cubicBezTo>
                      <a:pt x="84" y="76"/>
                      <a:pt x="84" y="76"/>
                      <a:pt x="84" y="76"/>
                    </a:cubicBezTo>
                    <a:cubicBezTo>
                      <a:pt x="84" y="77"/>
                      <a:pt x="84" y="77"/>
                      <a:pt x="84" y="77"/>
                    </a:cubicBezTo>
                    <a:cubicBezTo>
                      <a:pt x="84" y="77"/>
                      <a:pt x="84" y="77"/>
                      <a:pt x="84" y="77"/>
                    </a:cubicBezTo>
                    <a:cubicBezTo>
                      <a:pt x="84" y="77"/>
                      <a:pt x="84" y="77"/>
                      <a:pt x="84" y="77"/>
                    </a:cubicBezTo>
                    <a:cubicBezTo>
                      <a:pt x="84" y="77"/>
                      <a:pt x="84" y="77"/>
                      <a:pt x="84" y="77"/>
                    </a:cubicBezTo>
                    <a:cubicBezTo>
                      <a:pt x="84" y="78"/>
                      <a:pt x="84" y="78"/>
                      <a:pt x="84" y="78"/>
                    </a:cubicBezTo>
                    <a:cubicBezTo>
                      <a:pt x="85" y="77"/>
                      <a:pt x="85" y="77"/>
                      <a:pt x="85" y="77"/>
                    </a:cubicBezTo>
                    <a:cubicBezTo>
                      <a:pt x="85" y="78"/>
                      <a:pt x="85" y="78"/>
                      <a:pt x="85" y="78"/>
                    </a:cubicBezTo>
                    <a:cubicBezTo>
                      <a:pt x="85" y="78"/>
                      <a:pt x="85" y="78"/>
                      <a:pt x="85" y="78"/>
                    </a:cubicBezTo>
                    <a:cubicBezTo>
                      <a:pt x="85" y="78"/>
                      <a:pt x="85" y="78"/>
                      <a:pt x="85" y="78"/>
                    </a:cubicBezTo>
                    <a:cubicBezTo>
                      <a:pt x="86" y="78"/>
                      <a:pt x="86" y="78"/>
                      <a:pt x="86" y="78"/>
                    </a:cubicBezTo>
                    <a:cubicBezTo>
                      <a:pt x="86" y="78"/>
                      <a:pt x="86" y="78"/>
                      <a:pt x="86" y="78"/>
                    </a:cubicBezTo>
                    <a:cubicBezTo>
                      <a:pt x="87" y="78"/>
                      <a:pt x="87" y="78"/>
                      <a:pt x="87" y="78"/>
                    </a:cubicBezTo>
                    <a:cubicBezTo>
                      <a:pt x="87" y="78"/>
                      <a:pt x="87" y="78"/>
                      <a:pt x="87" y="78"/>
                    </a:cubicBezTo>
                    <a:cubicBezTo>
                      <a:pt x="88" y="77"/>
                      <a:pt x="88" y="77"/>
                      <a:pt x="88" y="77"/>
                    </a:cubicBezTo>
                    <a:cubicBezTo>
                      <a:pt x="88" y="77"/>
                      <a:pt x="88" y="77"/>
                      <a:pt x="88" y="77"/>
                    </a:cubicBezTo>
                    <a:cubicBezTo>
                      <a:pt x="88" y="78"/>
                      <a:pt x="88" y="78"/>
                      <a:pt x="88" y="78"/>
                    </a:cubicBezTo>
                    <a:cubicBezTo>
                      <a:pt x="89" y="78"/>
                      <a:pt x="89" y="78"/>
                      <a:pt x="89" y="78"/>
                    </a:cubicBezTo>
                    <a:cubicBezTo>
                      <a:pt x="89" y="78"/>
                      <a:pt x="89" y="78"/>
                      <a:pt x="89" y="78"/>
                    </a:cubicBezTo>
                    <a:cubicBezTo>
                      <a:pt x="90" y="78"/>
                      <a:pt x="90" y="78"/>
                      <a:pt x="90" y="78"/>
                    </a:cubicBezTo>
                    <a:cubicBezTo>
                      <a:pt x="90" y="79"/>
                      <a:pt x="90" y="79"/>
                      <a:pt x="90" y="79"/>
                    </a:cubicBezTo>
                    <a:cubicBezTo>
                      <a:pt x="90" y="78"/>
                      <a:pt x="90" y="78"/>
                      <a:pt x="90" y="78"/>
                    </a:cubicBezTo>
                    <a:cubicBezTo>
                      <a:pt x="91" y="78"/>
                      <a:pt x="91" y="78"/>
                      <a:pt x="91" y="78"/>
                    </a:cubicBezTo>
                    <a:cubicBezTo>
                      <a:pt x="91" y="79"/>
                      <a:pt x="91" y="79"/>
                      <a:pt x="91" y="79"/>
                    </a:cubicBezTo>
                    <a:cubicBezTo>
                      <a:pt x="91" y="79"/>
                      <a:pt x="91" y="79"/>
                      <a:pt x="91" y="79"/>
                    </a:cubicBezTo>
                    <a:cubicBezTo>
                      <a:pt x="91" y="78"/>
                      <a:pt x="91" y="78"/>
                      <a:pt x="91" y="78"/>
                    </a:cubicBezTo>
                    <a:cubicBezTo>
                      <a:pt x="91" y="78"/>
                      <a:pt x="91" y="78"/>
                      <a:pt x="91" y="78"/>
                    </a:cubicBezTo>
                    <a:cubicBezTo>
                      <a:pt x="91" y="77"/>
                      <a:pt x="91" y="77"/>
                      <a:pt x="91" y="77"/>
                    </a:cubicBezTo>
                    <a:cubicBezTo>
                      <a:pt x="91" y="77"/>
                      <a:pt x="91" y="77"/>
                      <a:pt x="91" y="77"/>
                    </a:cubicBezTo>
                    <a:cubicBezTo>
                      <a:pt x="91" y="77"/>
                      <a:pt x="91" y="77"/>
                      <a:pt x="91" y="77"/>
                    </a:cubicBezTo>
                    <a:cubicBezTo>
                      <a:pt x="92" y="78"/>
                      <a:pt x="92" y="78"/>
                      <a:pt x="92" y="78"/>
                    </a:cubicBezTo>
                    <a:cubicBezTo>
                      <a:pt x="92" y="78"/>
                      <a:pt x="92" y="78"/>
                      <a:pt x="92" y="78"/>
                    </a:cubicBezTo>
                    <a:cubicBezTo>
                      <a:pt x="92" y="79"/>
                      <a:pt x="92" y="79"/>
                      <a:pt x="92" y="79"/>
                    </a:cubicBezTo>
                    <a:cubicBezTo>
                      <a:pt x="92" y="79"/>
                      <a:pt x="92" y="79"/>
                      <a:pt x="92" y="79"/>
                    </a:cubicBezTo>
                    <a:cubicBezTo>
                      <a:pt x="93" y="80"/>
                      <a:pt x="93" y="80"/>
                      <a:pt x="93" y="80"/>
                    </a:cubicBezTo>
                    <a:cubicBezTo>
                      <a:pt x="93" y="79"/>
                      <a:pt x="93" y="79"/>
                      <a:pt x="93" y="79"/>
                    </a:cubicBezTo>
                    <a:cubicBezTo>
                      <a:pt x="92" y="78"/>
                      <a:pt x="92" y="78"/>
                      <a:pt x="92" y="78"/>
                    </a:cubicBezTo>
                    <a:cubicBezTo>
                      <a:pt x="92" y="78"/>
                      <a:pt x="92" y="78"/>
                      <a:pt x="92" y="78"/>
                    </a:cubicBezTo>
                    <a:cubicBezTo>
                      <a:pt x="92" y="78"/>
                      <a:pt x="92" y="78"/>
                      <a:pt x="92" y="78"/>
                    </a:cubicBezTo>
                    <a:cubicBezTo>
                      <a:pt x="92" y="77"/>
                      <a:pt x="92" y="77"/>
                      <a:pt x="92" y="77"/>
                    </a:cubicBezTo>
                    <a:cubicBezTo>
                      <a:pt x="92" y="76"/>
                      <a:pt x="92" y="76"/>
                      <a:pt x="92" y="76"/>
                    </a:cubicBezTo>
                    <a:cubicBezTo>
                      <a:pt x="92" y="77"/>
                      <a:pt x="92" y="77"/>
                      <a:pt x="92" y="77"/>
                    </a:cubicBezTo>
                    <a:cubicBezTo>
                      <a:pt x="92" y="77"/>
                      <a:pt x="92" y="77"/>
                      <a:pt x="92" y="77"/>
                    </a:cubicBezTo>
                    <a:cubicBezTo>
                      <a:pt x="92" y="77"/>
                      <a:pt x="92" y="77"/>
                      <a:pt x="92" y="77"/>
                    </a:cubicBezTo>
                    <a:cubicBezTo>
                      <a:pt x="92" y="77"/>
                      <a:pt x="92" y="77"/>
                      <a:pt x="92" y="77"/>
                    </a:cubicBezTo>
                    <a:cubicBezTo>
                      <a:pt x="92" y="77"/>
                      <a:pt x="92" y="77"/>
                      <a:pt x="92" y="77"/>
                    </a:cubicBezTo>
                    <a:cubicBezTo>
                      <a:pt x="92" y="76"/>
                      <a:pt x="92" y="76"/>
                      <a:pt x="92" y="76"/>
                    </a:cubicBezTo>
                    <a:cubicBezTo>
                      <a:pt x="92" y="76"/>
                      <a:pt x="92" y="76"/>
                      <a:pt x="92" y="76"/>
                    </a:cubicBezTo>
                    <a:cubicBezTo>
                      <a:pt x="92" y="76"/>
                      <a:pt x="92" y="76"/>
                      <a:pt x="92" y="76"/>
                    </a:cubicBezTo>
                    <a:cubicBezTo>
                      <a:pt x="92" y="75"/>
                      <a:pt x="92" y="75"/>
                      <a:pt x="92" y="75"/>
                    </a:cubicBezTo>
                    <a:cubicBezTo>
                      <a:pt x="92" y="75"/>
                      <a:pt x="92" y="75"/>
                      <a:pt x="92" y="75"/>
                    </a:cubicBezTo>
                    <a:cubicBezTo>
                      <a:pt x="93" y="76"/>
                      <a:pt x="93" y="76"/>
                      <a:pt x="93" y="76"/>
                    </a:cubicBezTo>
                    <a:cubicBezTo>
                      <a:pt x="93" y="76"/>
                      <a:pt x="93" y="76"/>
                      <a:pt x="93" y="76"/>
                    </a:cubicBezTo>
                    <a:cubicBezTo>
                      <a:pt x="93" y="76"/>
                      <a:pt x="93" y="76"/>
                      <a:pt x="93" y="76"/>
                    </a:cubicBezTo>
                    <a:cubicBezTo>
                      <a:pt x="93" y="76"/>
                      <a:pt x="93" y="76"/>
                      <a:pt x="93" y="76"/>
                    </a:cubicBezTo>
                    <a:cubicBezTo>
                      <a:pt x="93" y="76"/>
                      <a:pt x="93" y="76"/>
                      <a:pt x="93" y="76"/>
                    </a:cubicBezTo>
                    <a:cubicBezTo>
                      <a:pt x="93" y="75"/>
                      <a:pt x="93" y="75"/>
                      <a:pt x="93" y="75"/>
                    </a:cubicBezTo>
                    <a:cubicBezTo>
                      <a:pt x="94" y="75"/>
                      <a:pt x="94" y="75"/>
                      <a:pt x="94" y="75"/>
                    </a:cubicBezTo>
                    <a:cubicBezTo>
                      <a:pt x="94" y="76"/>
                      <a:pt x="94" y="76"/>
                      <a:pt x="94" y="76"/>
                    </a:cubicBezTo>
                    <a:cubicBezTo>
                      <a:pt x="94" y="76"/>
                      <a:pt x="94" y="76"/>
                      <a:pt x="94" y="76"/>
                    </a:cubicBezTo>
                    <a:cubicBezTo>
                      <a:pt x="94" y="76"/>
                      <a:pt x="94" y="76"/>
                      <a:pt x="94" y="76"/>
                    </a:cubicBezTo>
                    <a:cubicBezTo>
                      <a:pt x="94" y="76"/>
                      <a:pt x="94" y="76"/>
                      <a:pt x="94" y="76"/>
                    </a:cubicBezTo>
                    <a:cubicBezTo>
                      <a:pt x="94" y="76"/>
                      <a:pt x="94" y="76"/>
                      <a:pt x="94" y="76"/>
                    </a:cubicBezTo>
                    <a:cubicBezTo>
                      <a:pt x="95" y="76"/>
                      <a:pt x="95" y="76"/>
                      <a:pt x="95" y="76"/>
                    </a:cubicBezTo>
                    <a:cubicBezTo>
                      <a:pt x="94" y="77"/>
                      <a:pt x="94" y="77"/>
                      <a:pt x="94" y="77"/>
                    </a:cubicBezTo>
                    <a:cubicBezTo>
                      <a:pt x="94" y="77"/>
                      <a:pt x="94" y="77"/>
                      <a:pt x="94" y="77"/>
                    </a:cubicBezTo>
                    <a:cubicBezTo>
                      <a:pt x="95" y="77"/>
                      <a:pt x="95" y="77"/>
                      <a:pt x="95" y="77"/>
                    </a:cubicBezTo>
                    <a:cubicBezTo>
                      <a:pt x="95" y="77"/>
                      <a:pt x="95" y="77"/>
                      <a:pt x="95" y="77"/>
                    </a:cubicBezTo>
                    <a:cubicBezTo>
                      <a:pt x="95" y="77"/>
                      <a:pt x="95" y="77"/>
                      <a:pt x="95" y="77"/>
                    </a:cubicBezTo>
                    <a:cubicBezTo>
                      <a:pt x="95" y="78"/>
                      <a:pt x="95" y="78"/>
                      <a:pt x="95" y="78"/>
                    </a:cubicBezTo>
                    <a:cubicBezTo>
                      <a:pt x="95" y="78"/>
                      <a:pt x="95" y="78"/>
                      <a:pt x="95" y="78"/>
                    </a:cubicBezTo>
                    <a:cubicBezTo>
                      <a:pt x="95" y="78"/>
                      <a:pt x="95" y="78"/>
                      <a:pt x="95" y="78"/>
                    </a:cubicBezTo>
                    <a:cubicBezTo>
                      <a:pt x="95" y="78"/>
                      <a:pt x="95" y="78"/>
                      <a:pt x="95" y="78"/>
                    </a:cubicBezTo>
                    <a:cubicBezTo>
                      <a:pt x="95" y="78"/>
                      <a:pt x="95" y="78"/>
                      <a:pt x="95" y="78"/>
                    </a:cubicBezTo>
                    <a:cubicBezTo>
                      <a:pt x="96" y="77"/>
                      <a:pt x="96" y="77"/>
                      <a:pt x="96" y="77"/>
                    </a:cubicBezTo>
                    <a:cubicBezTo>
                      <a:pt x="96" y="77"/>
                      <a:pt x="96" y="77"/>
                      <a:pt x="96" y="77"/>
                    </a:cubicBezTo>
                    <a:cubicBezTo>
                      <a:pt x="96" y="77"/>
                      <a:pt x="96" y="77"/>
                      <a:pt x="96" y="77"/>
                    </a:cubicBezTo>
                    <a:cubicBezTo>
                      <a:pt x="96" y="77"/>
                      <a:pt x="96" y="77"/>
                      <a:pt x="96" y="77"/>
                    </a:cubicBezTo>
                    <a:cubicBezTo>
                      <a:pt x="96" y="77"/>
                      <a:pt x="96" y="77"/>
                      <a:pt x="96" y="77"/>
                    </a:cubicBezTo>
                    <a:cubicBezTo>
                      <a:pt x="96" y="78"/>
                      <a:pt x="96" y="78"/>
                      <a:pt x="96" y="78"/>
                    </a:cubicBezTo>
                    <a:cubicBezTo>
                      <a:pt x="96" y="78"/>
                      <a:pt x="96" y="78"/>
                      <a:pt x="96" y="78"/>
                    </a:cubicBezTo>
                    <a:cubicBezTo>
                      <a:pt x="95" y="79"/>
                      <a:pt x="95" y="79"/>
                      <a:pt x="95" y="79"/>
                    </a:cubicBezTo>
                    <a:cubicBezTo>
                      <a:pt x="95" y="79"/>
                      <a:pt x="95" y="79"/>
                      <a:pt x="95" y="79"/>
                    </a:cubicBezTo>
                    <a:cubicBezTo>
                      <a:pt x="95" y="79"/>
                      <a:pt x="95" y="79"/>
                      <a:pt x="95" y="79"/>
                    </a:cubicBezTo>
                    <a:cubicBezTo>
                      <a:pt x="95" y="80"/>
                      <a:pt x="95" y="80"/>
                      <a:pt x="95" y="80"/>
                    </a:cubicBezTo>
                    <a:cubicBezTo>
                      <a:pt x="94" y="80"/>
                      <a:pt x="94" y="80"/>
                      <a:pt x="94" y="80"/>
                    </a:cubicBezTo>
                    <a:cubicBezTo>
                      <a:pt x="94" y="79"/>
                      <a:pt x="94" y="79"/>
                      <a:pt x="94" y="79"/>
                    </a:cubicBezTo>
                    <a:cubicBezTo>
                      <a:pt x="94" y="80"/>
                      <a:pt x="94" y="80"/>
                      <a:pt x="94" y="80"/>
                    </a:cubicBezTo>
                    <a:cubicBezTo>
                      <a:pt x="94" y="81"/>
                      <a:pt x="94" y="81"/>
                      <a:pt x="94" y="81"/>
                    </a:cubicBezTo>
                    <a:cubicBezTo>
                      <a:pt x="94" y="81"/>
                      <a:pt x="94" y="81"/>
                      <a:pt x="94" y="81"/>
                    </a:cubicBezTo>
                    <a:cubicBezTo>
                      <a:pt x="94" y="81"/>
                      <a:pt x="94" y="81"/>
                      <a:pt x="94" y="81"/>
                    </a:cubicBezTo>
                    <a:cubicBezTo>
                      <a:pt x="95" y="81"/>
                      <a:pt x="95" y="81"/>
                      <a:pt x="95" y="81"/>
                    </a:cubicBezTo>
                    <a:cubicBezTo>
                      <a:pt x="95" y="81"/>
                      <a:pt x="95" y="81"/>
                      <a:pt x="95" y="81"/>
                    </a:cubicBezTo>
                    <a:cubicBezTo>
                      <a:pt x="94" y="81"/>
                      <a:pt x="94" y="81"/>
                      <a:pt x="94" y="81"/>
                    </a:cubicBezTo>
                    <a:cubicBezTo>
                      <a:pt x="94" y="82"/>
                      <a:pt x="94" y="82"/>
                      <a:pt x="94" y="82"/>
                    </a:cubicBezTo>
                    <a:cubicBezTo>
                      <a:pt x="95" y="81"/>
                      <a:pt x="95" y="81"/>
                      <a:pt x="95" y="81"/>
                    </a:cubicBezTo>
                    <a:cubicBezTo>
                      <a:pt x="95" y="81"/>
                      <a:pt x="95" y="81"/>
                      <a:pt x="95" y="81"/>
                    </a:cubicBezTo>
                    <a:cubicBezTo>
                      <a:pt x="95" y="81"/>
                      <a:pt x="95" y="81"/>
                      <a:pt x="95" y="81"/>
                    </a:cubicBezTo>
                    <a:cubicBezTo>
                      <a:pt x="95" y="82"/>
                      <a:pt x="95" y="82"/>
                      <a:pt x="95" y="82"/>
                    </a:cubicBezTo>
                    <a:cubicBezTo>
                      <a:pt x="95" y="82"/>
                      <a:pt x="95" y="82"/>
                      <a:pt x="95" y="82"/>
                    </a:cubicBezTo>
                    <a:cubicBezTo>
                      <a:pt x="95" y="82"/>
                      <a:pt x="95" y="82"/>
                      <a:pt x="95" y="82"/>
                    </a:cubicBezTo>
                    <a:cubicBezTo>
                      <a:pt x="95" y="82"/>
                      <a:pt x="95" y="82"/>
                      <a:pt x="95" y="82"/>
                    </a:cubicBezTo>
                    <a:cubicBezTo>
                      <a:pt x="95" y="82"/>
                      <a:pt x="95" y="82"/>
                      <a:pt x="95" y="82"/>
                    </a:cubicBezTo>
                    <a:cubicBezTo>
                      <a:pt x="95" y="83"/>
                      <a:pt x="95" y="83"/>
                      <a:pt x="95" y="83"/>
                    </a:cubicBezTo>
                    <a:cubicBezTo>
                      <a:pt x="95" y="83"/>
                      <a:pt x="95" y="83"/>
                      <a:pt x="95" y="83"/>
                    </a:cubicBezTo>
                    <a:cubicBezTo>
                      <a:pt x="94" y="83"/>
                      <a:pt x="94" y="83"/>
                      <a:pt x="94" y="83"/>
                    </a:cubicBezTo>
                    <a:cubicBezTo>
                      <a:pt x="94" y="82"/>
                      <a:pt x="94" y="82"/>
                      <a:pt x="94" y="82"/>
                    </a:cubicBezTo>
                    <a:cubicBezTo>
                      <a:pt x="94" y="83"/>
                      <a:pt x="94" y="83"/>
                      <a:pt x="94" y="83"/>
                    </a:cubicBezTo>
                    <a:cubicBezTo>
                      <a:pt x="93" y="82"/>
                      <a:pt x="93" y="82"/>
                      <a:pt x="93" y="82"/>
                    </a:cubicBezTo>
                    <a:cubicBezTo>
                      <a:pt x="93" y="82"/>
                      <a:pt x="93" y="82"/>
                      <a:pt x="93" y="82"/>
                    </a:cubicBezTo>
                    <a:cubicBezTo>
                      <a:pt x="93" y="83"/>
                      <a:pt x="93" y="83"/>
                      <a:pt x="93" y="83"/>
                    </a:cubicBezTo>
                    <a:cubicBezTo>
                      <a:pt x="93" y="83"/>
                      <a:pt x="93" y="83"/>
                      <a:pt x="93" y="83"/>
                    </a:cubicBezTo>
                    <a:cubicBezTo>
                      <a:pt x="94" y="83"/>
                      <a:pt x="94" y="83"/>
                      <a:pt x="94" y="83"/>
                    </a:cubicBezTo>
                    <a:cubicBezTo>
                      <a:pt x="93" y="84"/>
                      <a:pt x="93" y="84"/>
                      <a:pt x="93" y="84"/>
                    </a:cubicBezTo>
                    <a:cubicBezTo>
                      <a:pt x="94" y="84"/>
                      <a:pt x="94" y="84"/>
                      <a:pt x="94" y="84"/>
                    </a:cubicBezTo>
                    <a:cubicBezTo>
                      <a:pt x="94" y="83"/>
                      <a:pt x="94" y="83"/>
                      <a:pt x="94" y="83"/>
                    </a:cubicBezTo>
                    <a:cubicBezTo>
                      <a:pt x="94" y="83"/>
                      <a:pt x="94" y="83"/>
                      <a:pt x="94" y="83"/>
                    </a:cubicBezTo>
                    <a:cubicBezTo>
                      <a:pt x="94" y="83"/>
                      <a:pt x="94" y="83"/>
                      <a:pt x="94" y="83"/>
                    </a:cubicBezTo>
                    <a:cubicBezTo>
                      <a:pt x="95" y="83"/>
                      <a:pt x="95" y="83"/>
                      <a:pt x="95" y="83"/>
                    </a:cubicBezTo>
                    <a:cubicBezTo>
                      <a:pt x="95" y="83"/>
                      <a:pt x="95" y="83"/>
                      <a:pt x="95" y="83"/>
                    </a:cubicBezTo>
                    <a:cubicBezTo>
                      <a:pt x="95" y="83"/>
                      <a:pt x="95" y="83"/>
                      <a:pt x="95" y="83"/>
                    </a:cubicBezTo>
                    <a:cubicBezTo>
                      <a:pt x="95" y="83"/>
                      <a:pt x="95" y="83"/>
                      <a:pt x="95" y="83"/>
                    </a:cubicBezTo>
                    <a:cubicBezTo>
                      <a:pt x="96" y="82"/>
                      <a:pt x="96" y="82"/>
                      <a:pt x="96" y="82"/>
                    </a:cubicBezTo>
                    <a:cubicBezTo>
                      <a:pt x="96" y="82"/>
                      <a:pt x="96" y="82"/>
                      <a:pt x="96" y="82"/>
                    </a:cubicBezTo>
                    <a:cubicBezTo>
                      <a:pt x="97" y="82"/>
                      <a:pt x="97" y="82"/>
                      <a:pt x="97" y="82"/>
                    </a:cubicBezTo>
                    <a:cubicBezTo>
                      <a:pt x="97" y="82"/>
                      <a:pt x="97" y="82"/>
                      <a:pt x="97" y="82"/>
                    </a:cubicBezTo>
                    <a:cubicBezTo>
                      <a:pt x="97" y="82"/>
                      <a:pt x="97" y="82"/>
                      <a:pt x="97" y="82"/>
                    </a:cubicBezTo>
                    <a:cubicBezTo>
                      <a:pt x="96" y="82"/>
                      <a:pt x="96" y="82"/>
                      <a:pt x="96" y="82"/>
                    </a:cubicBezTo>
                    <a:cubicBezTo>
                      <a:pt x="96" y="82"/>
                      <a:pt x="96" y="82"/>
                      <a:pt x="96" y="82"/>
                    </a:cubicBezTo>
                    <a:cubicBezTo>
                      <a:pt x="96" y="82"/>
                      <a:pt x="96" y="82"/>
                      <a:pt x="96" y="82"/>
                    </a:cubicBezTo>
                    <a:cubicBezTo>
                      <a:pt x="95" y="82"/>
                      <a:pt x="95" y="82"/>
                      <a:pt x="95" y="82"/>
                    </a:cubicBezTo>
                    <a:cubicBezTo>
                      <a:pt x="96" y="82"/>
                      <a:pt x="96" y="82"/>
                      <a:pt x="96" y="82"/>
                    </a:cubicBezTo>
                    <a:cubicBezTo>
                      <a:pt x="96" y="81"/>
                      <a:pt x="96" y="81"/>
                      <a:pt x="96" y="81"/>
                    </a:cubicBezTo>
                    <a:cubicBezTo>
                      <a:pt x="96" y="81"/>
                      <a:pt x="96" y="81"/>
                      <a:pt x="96" y="81"/>
                    </a:cubicBezTo>
                    <a:cubicBezTo>
                      <a:pt x="96" y="81"/>
                      <a:pt x="96" y="81"/>
                      <a:pt x="96" y="81"/>
                    </a:cubicBezTo>
                    <a:cubicBezTo>
                      <a:pt x="96" y="80"/>
                      <a:pt x="96" y="80"/>
                      <a:pt x="96" y="80"/>
                    </a:cubicBezTo>
                    <a:cubicBezTo>
                      <a:pt x="96" y="80"/>
                      <a:pt x="96" y="80"/>
                      <a:pt x="96" y="80"/>
                    </a:cubicBezTo>
                    <a:cubicBezTo>
                      <a:pt x="96" y="80"/>
                      <a:pt x="96" y="80"/>
                      <a:pt x="96" y="80"/>
                    </a:cubicBezTo>
                    <a:cubicBezTo>
                      <a:pt x="96" y="80"/>
                      <a:pt x="96" y="80"/>
                      <a:pt x="96" y="80"/>
                    </a:cubicBezTo>
                    <a:cubicBezTo>
                      <a:pt x="96" y="79"/>
                      <a:pt x="96" y="79"/>
                      <a:pt x="96" y="79"/>
                    </a:cubicBezTo>
                    <a:cubicBezTo>
                      <a:pt x="96" y="79"/>
                      <a:pt x="96" y="79"/>
                      <a:pt x="96" y="79"/>
                    </a:cubicBezTo>
                    <a:cubicBezTo>
                      <a:pt x="97" y="78"/>
                      <a:pt x="97" y="78"/>
                      <a:pt x="97" y="78"/>
                    </a:cubicBezTo>
                    <a:cubicBezTo>
                      <a:pt x="97" y="78"/>
                      <a:pt x="97" y="78"/>
                      <a:pt x="97" y="78"/>
                    </a:cubicBezTo>
                    <a:cubicBezTo>
                      <a:pt x="97" y="79"/>
                      <a:pt x="97" y="79"/>
                      <a:pt x="97" y="79"/>
                    </a:cubicBezTo>
                    <a:cubicBezTo>
                      <a:pt x="97" y="78"/>
                      <a:pt x="97" y="78"/>
                      <a:pt x="97" y="78"/>
                    </a:cubicBezTo>
                    <a:cubicBezTo>
                      <a:pt x="97" y="78"/>
                      <a:pt x="97" y="78"/>
                      <a:pt x="97" y="78"/>
                    </a:cubicBezTo>
                    <a:cubicBezTo>
                      <a:pt x="97" y="78"/>
                      <a:pt x="97" y="78"/>
                      <a:pt x="97" y="78"/>
                    </a:cubicBezTo>
                    <a:cubicBezTo>
                      <a:pt x="98" y="78"/>
                      <a:pt x="98" y="78"/>
                      <a:pt x="98" y="78"/>
                    </a:cubicBezTo>
                    <a:cubicBezTo>
                      <a:pt x="98" y="79"/>
                      <a:pt x="98" y="79"/>
                      <a:pt x="98" y="79"/>
                    </a:cubicBezTo>
                    <a:cubicBezTo>
                      <a:pt x="98" y="78"/>
                      <a:pt x="98" y="78"/>
                      <a:pt x="98" y="78"/>
                    </a:cubicBezTo>
                    <a:cubicBezTo>
                      <a:pt x="98" y="78"/>
                      <a:pt x="98" y="78"/>
                      <a:pt x="98" y="78"/>
                    </a:cubicBezTo>
                    <a:cubicBezTo>
                      <a:pt x="99" y="78"/>
                      <a:pt x="99" y="78"/>
                      <a:pt x="99" y="78"/>
                    </a:cubicBezTo>
                    <a:cubicBezTo>
                      <a:pt x="100" y="77"/>
                      <a:pt x="100" y="77"/>
                      <a:pt x="100" y="77"/>
                    </a:cubicBezTo>
                    <a:cubicBezTo>
                      <a:pt x="99" y="77"/>
                      <a:pt x="99" y="77"/>
                      <a:pt x="99" y="77"/>
                    </a:cubicBezTo>
                    <a:cubicBezTo>
                      <a:pt x="100" y="77"/>
                      <a:pt x="100" y="77"/>
                      <a:pt x="100" y="77"/>
                    </a:cubicBezTo>
                    <a:cubicBezTo>
                      <a:pt x="100" y="77"/>
                      <a:pt x="100" y="77"/>
                      <a:pt x="100" y="77"/>
                    </a:cubicBezTo>
                    <a:cubicBezTo>
                      <a:pt x="101" y="77"/>
                      <a:pt x="101" y="77"/>
                      <a:pt x="101" y="77"/>
                    </a:cubicBezTo>
                    <a:cubicBezTo>
                      <a:pt x="101" y="76"/>
                      <a:pt x="101" y="76"/>
                      <a:pt x="101" y="76"/>
                    </a:cubicBezTo>
                    <a:cubicBezTo>
                      <a:pt x="101" y="76"/>
                      <a:pt x="101" y="76"/>
                      <a:pt x="101" y="76"/>
                    </a:cubicBezTo>
                    <a:cubicBezTo>
                      <a:pt x="101" y="75"/>
                      <a:pt x="101" y="75"/>
                      <a:pt x="101" y="75"/>
                    </a:cubicBezTo>
                    <a:cubicBezTo>
                      <a:pt x="101" y="75"/>
                      <a:pt x="101" y="75"/>
                      <a:pt x="101" y="75"/>
                    </a:cubicBezTo>
                    <a:cubicBezTo>
                      <a:pt x="101" y="75"/>
                      <a:pt x="101" y="75"/>
                      <a:pt x="101" y="75"/>
                    </a:cubicBezTo>
                    <a:cubicBezTo>
                      <a:pt x="101" y="74"/>
                      <a:pt x="101" y="74"/>
                      <a:pt x="101" y="74"/>
                    </a:cubicBezTo>
                    <a:cubicBezTo>
                      <a:pt x="101" y="75"/>
                      <a:pt x="101" y="75"/>
                      <a:pt x="101" y="75"/>
                    </a:cubicBezTo>
                    <a:cubicBezTo>
                      <a:pt x="101" y="75"/>
                      <a:pt x="101" y="75"/>
                      <a:pt x="101" y="75"/>
                    </a:cubicBezTo>
                    <a:cubicBezTo>
                      <a:pt x="101" y="75"/>
                      <a:pt x="101" y="75"/>
                      <a:pt x="101" y="75"/>
                    </a:cubicBezTo>
                    <a:cubicBezTo>
                      <a:pt x="101" y="75"/>
                      <a:pt x="101" y="75"/>
                      <a:pt x="101" y="75"/>
                    </a:cubicBezTo>
                    <a:cubicBezTo>
                      <a:pt x="100" y="75"/>
                      <a:pt x="100" y="75"/>
                      <a:pt x="100" y="75"/>
                    </a:cubicBezTo>
                    <a:cubicBezTo>
                      <a:pt x="100" y="75"/>
                      <a:pt x="100" y="75"/>
                      <a:pt x="100" y="75"/>
                    </a:cubicBezTo>
                    <a:cubicBezTo>
                      <a:pt x="100" y="75"/>
                      <a:pt x="100" y="75"/>
                      <a:pt x="100" y="75"/>
                    </a:cubicBezTo>
                    <a:cubicBezTo>
                      <a:pt x="100" y="75"/>
                      <a:pt x="100" y="75"/>
                      <a:pt x="100" y="75"/>
                    </a:cubicBezTo>
                    <a:cubicBezTo>
                      <a:pt x="100" y="74"/>
                      <a:pt x="100" y="74"/>
                      <a:pt x="100" y="74"/>
                    </a:cubicBezTo>
                    <a:cubicBezTo>
                      <a:pt x="100" y="74"/>
                      <a:pt x="100" y="74"/>
                      <a:pt x="100" y="74"/>
                    </a:cubicBezTo>
                    <a:cubicBezTo>
                      <a:pt x="100" y="74"/>
                      <a:pt x="100" y="74"/>
                      <a:pt x="100" y="74"/>
                    </a:cubicBezTo>
                    <a:cubicBezTo>
                      <a:pt x="101" y="74"/>
                      <a:pt x="101" y="74"/>
                      <a:pt x="101" y="74"/>
                    </a:cubicBezTo>
                    <a:cubicBezTo>
                      <a:pt x="101" y="74"/>
                      <a:pt x="101" y="74"/>
                      <a:pt x="101" y="74"/>
                    </a:cubicBezTo>
                    <a:cubicBezTo>
                      <a:pt x="101" y="73"/>
                      <a:pt x="101" y="73"/>
                      <a:pt x="101" y="73"/>
                    </a:cubicBezTo>
                    <a:cubicBezTo>
                      <a:pt x="101" y="73"/>
                      <a:pt x="101" y="73"/>
                      <a:pt x="101" y="73"/>
                    </a:cubicBezTo>
                    <a:cubicBezTo>
                      <a:pt x="102" y="73"/>
                      <a:pt x="102" y="73"/>
                      <a:pt x="102" y="73"/>
                    </a:cubicBezTo>
                    <a:cubicBezTo>
                      <a:pt x="102" y="73"/>
                      <a:pt x="102" y="73"/>
                      <a:pt x="102" y="73"/>
                    </a:cubicBezTo>
                    <a:cubicBezTo>
                      <a:pt x="102" y="73"/>
                      <a:pt x="102" y="73"/>
                      <a:pt x="102" y="73"/>
                    </a:cubicBezTo>
                    <a:cubicBezTo>
                      <a:pt x="102" y="74"/>
                      <a:pt x="102" y="74"/>
                      <a:pt x="102" y="74"/>
                    </a:cubicBezTo>
                    <a:cubicBezTo>
                      <a:pt x="102" y="74"/>
                      <a:pt x="102" y="74"/>
                      <a:pt x="102" y="74"/>
                    </a:cubicBezTo>
                    <a:cubicBezTo>
                      <a:pt x="102" y="73"/>
                      <a:pt x="102" y="73"/>
                      <a:pt x="102" y="73"/>
                    </a:cubicBezTo>
                    <a:cubicBezTo>
                      <a:pt x="103" y="73"/>
                      <a:pt x="103" y="73"/>
                      <a:pt x="103" y="73"/>
                    </a:cubicBezTo>
                    <a:cubicBezTo>
                      <a:pt x="103" y="72"/>
                      <a:pt x="103" y="72"/>
                      <a:pt x="103" y="72"/>
                    </a:cubicBezTo>
                    <a:cubicBezTo>
                      <a:pt x="102" y="72"/>
                      <a:pt x="102" y="72"/>
                      <a:pt x="102" y="72"/>
                    </a:cubicBezTo>
                    <a:cubicBezTo>
                      <a:pt x="102" y="72"/>
                      <a:pt x="102" y="72"/>
                      <a:pt x="102" y="72"/>
                    </a:cubicBezTo>
                    <a:cubicBezTo>
                      <a:pt x="102" y="72"/>
                      <a:pt x="102" y="72"/>
                      <a:pt x="102" y="72"/>
                    </a:cubicBezTo>
                    <a:cubicBezTo>
                      <a:pt x="101" y="72"/>
                      <a:pt x="101" y="72"/>
                      <a:pt x="101" y="72"/>
                    </a:cubicBezTo>
                    <a:cubicBezTo>
                      <a:pt x="101" y="71"/>
                      <a:pt x="101" y="71"/>
                      <a:pt x="101" y="71"/>
                    </a:cubicBezTo>
                    <a:cubicBezTo>
                      <a:pt x="101" y="71"/>
                      <a:pt x="101" y="71"/>
                      <a:pt x="101" y="71"/>
                    </a:cubicBezTo>
                    <a:cubicBezTo>
                      <a:pt x="101" y="71"/>
                      <a:pt x="101" y="71"/>
                      <a:pt x="101" y="71"/>
                    </a:cubicBezTo>
                    <a:cubicBezTo>
                      <a:pt x="100" y="71"/>
                      <a:pt x="100" y="71"/>
                      <a:pt x="100" y="71"/>
                    </a:cubicBezTo>
                    <a:cubicBezTo>
                      <a:pt x="100" y="71"/>
                      <a:pt x="100" y="71"/>
                      <a:pt x="100" y="71"/>
                    </a:cubicBezTo>
                    <a:cubicBezTo>
                      <a:pt x="100" y="71"/>
                      <a:pt x="100" y="71"/>
                      <a:pt x="100" y="71"/>
                    </a:cubicBezTo>
                    <a:cubicBezTo>
                      <a:pt x="100" y="70"/>
                      <a:pt x="100" y="70"/>
                      <a:pt x="100" y="70"/>
                    </a:cubicBezTo>
                    <a:cubicBezTo>
                      <a:pt x="99" y="70"/>
                      <a:pt x="99" y="70"/>
                      <a:pt x="99" y="70"/>
                    </a:cubicBezTo>
                    <a:cubicBezTo>
                      <a:pt x="99" y="70"/>
                      <a:pt x="99" y="70"/>
                      <a:pt x="99" y="70"/>
                    </a:cubicBezTo>
                    <a:cubicBezTo>
                      <a:pt x="99" y="70"/>
                      <a:pt x="99" y="70"/>
                      <a:pt x="99" y="70"/>
                    </a:cubicBezTo>
                    <a:cubicBezTo>
                      <a:pt x="99" y="70"/>
                      <a:pt x="99" y="70"/>
                      <a:pt x="99" y="70"/>
                    </a:cubicBezTo>
                    <a:cubicBezTo>
                      <a:pt x="99" y="69"/>
                      <a:pt x="99" y="69"/>
                      <a:pt x="99" y="69"/>
                    </a:cubicBezTo>
                    <a:cubicBezTo>
                      <a:pt x="99" y="69"/>
                      <a:pt x="99" y="69"/>
                      <a:pt x="99" y="69"/>
                    </a:cubicBezTo>
                    <a:cubicBezTo>
                      <a:pt x="99" y="69"/>
                      <a:pt x="99" y="69"/>
                      <a:pt x="99" y="69"/>
                    </a:cubicBezTo>
                    <a:cubicBezTo>
                      <a:pt x="99" y="68"/>
                      <a:pt x="99" y="68"/>
                      <a:pt x="99" y="68"/>
                    </a:cubicBezTo>
                    <a:cubicBezTo>
                      <a:pt x="99" y="67"/>
                      <a:pt x="99" y="67"/>
                      <a:pt x="99" y="67"/>
                    </a:cubicBezTo>
                    <a:cubicBezTo>
                      <a:pt x="100" y="67"/>
                      <a:pt x="100" y="67"/>
                      <a:pt x="100" y="67"/>
                    </a:cubicBezTo>
                    <a:cubicBezTo>
                      <a:pt x="100" y="67"/>
                      <a:pt x="100" y="67"/>
                      <a:pt x="100" y="67"/>
                    </a:cubicBezTo>
                    <a:cubicBezTo>
                      <a:pt x="101" y="67"/>
                      <a:pt x="101" y="67"/>
                      <a:pt x="101" y="67"/>
                    </a:cubicBezTo>
                    <a:cubicBezTo>
                      <a:pt x="101" y="66"/>
                      <a:pt x="101" y="66"/>
                      <a:pt x="101" y="66"/>
                    </a:cubicBezTo>
                    <a:cubicBezTo>
                      <a:pt x="101" y="66"/>
                      <a:pt x="101" y="66"/>
                      <a:pt x="101" y="66"/>
                    </a:cubicBezTo>
                    <a:cubicBezTo>
                      <a:pt x="101" y="66"/>
                      <a:pt x="101" y="66"/>
                      <a:pt x="101" y="66"/>
                    </a:cubicBezTo>
                    <a:cubicBezTo>
                      <a:pt x="101" y="66"/>
                      <a:pt x="101" y="66"/>
                      <a:pt x="101" y="66"/>
                    </a:cubicBezTo>
                    <a:cubicBezTo>
                      <a:pt x="101" y="66"/>
                      <a:pt x="101" y="66"/>
                      <a:pt x="101" y="66"/>
                    </a:cubicBezTo>
                    <a:cubicBezTo>
                      <a:pt x="100" y="66"/>
                      <a:pt x="100" y="66"/>
                      <a:pt x="100" y="66"/>
                    </a:cubicBezTo>
                    <a:cubicBezTo>
                      <a:pt x="100" y="66"/>
                      <a:pt x="100" y="66"/>
                      <a:pt x="100" y="66"/>
                    </a:cubicBezTo>
                    <a:cubicBezTo>
                      <a:pt x="100" y="65"/>
                      <a:pt x="100" y="65"/>
                      <a:pt x="100" y="65"/>
                    </a:cubicBezTo>
                    <a:cubicBezTo>
                      <a:pt x="100" y="65"/>
                      <a:pt x="100" y="65"/>
                      <a:pt x="100" y="65"/>
                    </a:cubicBezTo>
                    <a:cubicBezTo>
                      <a:pt x="101" y="64"/>
                      <a:pt x="101" y="64"/>
                      <a:pt x="101" y="64"/>
                    </a:cubicBezTo>
                    <a:cubicBezTo>
                      <a:pt x="101" y="64"/>
                      <a:pt x="101" y="64"/>
                      <a:pt x="101" y="64"/>
                    </a:cubicBezTo>
                    <a:cubicBezTo>
                      <a:pt x="101" y="63"/>
                      <a:pt x="101" y="63"/>
                      <a:pt x="101" y="63"/>
                    </a:cubicBezTo>
                    <a:cubicBezTo>
                      <a:pt x="102" y="63"/>
                      <a:pt x="102" y="63"/>
                      <a:pt x="102" y="63"/>
                    </a:cubicBezTo>
                    <a:cubicBezTo>
                      <a:pt x="102" y="63"/>
                      <a:pt x="102" y="63"/>
                      <a:pt x="102" y="63"/>
                    </a:cubicBezTo>
                    <a:cubicBezTo>
                      <a:pt x="102" y="62"/>
                      <a:pt x="102" y="62"/>
                      <a:pt x="102" y="62"/>
                    </a:cubicBezTo>
                    <a:cubicBezTo>
                      <a:pt x="103" y="62"/>
                      <a:pt x="103" y="62"/>
                      <a:pt x="103" y="62"/>
                    </a:cubicBezTo>
                    <a:cubicBezTo>
                      <a:pt x="103" y="62"/>
                      <a:pt x="103" y="62"/>
                      <a:pt x="103" y="62"/>
                    </a:cubicBezTo>
                    <a:cubicBezTo>
                      <a:pt x="103" y="63"/>
                      <a:pt x="103" y="63"/>
                      <a:pt x="103" y="63"/>
                    </a:cubicBezTo>
                    <a:cubicBezTo>
                      <a:pt x="103" y="63"/>
                      <a:pt x="103" y="63"/>
                      <a:pt x="103" y="63"/>
                    </a:cubicBezTo>
                    <a:cubicBezTo>
                      <a:pt x="103" y="63"/>
                      <a:pt x="103" y="63"/>
                      <a:pt x="103" y="63"/>
                    </a:cubicBezTo>
                    <a:cubicBezTo>
                      <a:pt x="103" y="63"/>
                      <a:pt x="103" y="63"/>
                      <a:pt x="103" y="63"/>
                    </a:cubicBezTo>
                    <a:cubicBezTo>
                      <a:pt x="103" y="63"/>
                      <a:pt x="103" y="63"/>
                      <a:pt x="103" y="63"/>
                    </a:cubicBezTo>
                    <a:cubicBezTo>
                      <a:pt x="104" y="62"/>
                      <a:pt x="104" y="62"/>
                      <a:pt x="104" y="62"/>
                    </a:cubicBezTo>
                    <a:cubicBezTo>
                      <a:pt x="104" y="62"/>
                      <a:pt x="104" y="62"/>
                      <a:pt x="104" y="62"/>
                    </a:cubicBezTo>
                    <a:cubicBezTo>
                      <a:pt x="104" y="62"/>
                      <a:pt x="104" y="62"/>
                      <a:pt x="104" y="62"/>
                    </a:cubicBezTo>
                    <a:cubicBezTo>
                      <a:pt x="103" y="62"/>
                      <a:pt x="103" y="62"/>
                      <a:pt x="103" y="62"/>
                    </a:cubicBezTo>
                    <a:cubicBezTo>
                      <a:pt x="103" y="61"/>
                      <a:pt x="103" y="61"/>
                      <a:pt x="103" y="61"/>
                    </a:cubicBezTo>
                    <a:cubicBezTo>
                      <a:pt x="103" y="61"/>
                      <a:pt x="103" y="61"/>
                      <a:pt x="103" y="61"/>
                    </a:cubicBezTo>
                    <a:cubicBezTo>
                      <a:pt x="104" y="61"/>
                      <a:pt x="104" y="61"/>
                      <a:pt x="104" y="61"/>
                    </a:cubicBezTo>
                    <a:cubicBezTo>
                      <a:pt x="104" y="61"/>
                      <a:pt x="104" y="61"/>
                      <a:pt x="104" y="61"/>
                    </a:cubicBezTo>
                    <a:cubicBezTo>
                      <a:pt x="105" y="60"/>
                      <a:pt x="105" y="60"/>
                      <a:pt x="105" y="60"/>
                    </a:cubicBezTo>
                    <a:cubicBezTo>
                      <a:pt x="105" y="60"/>
                      <a:pt x="105" y="60"/>
                      <a:pt x="105" y="60"/>
                    </a:cubicBezTo>
                    <a:cubicBezTo>
                      <a:pt x="105" y="60"/>
                      <a:pt x="105" y="60"/>
                      <a:pt x="105" y="60"/>
                    </a:cubicBezTo>
                    <a:cubicBezTo>
                      <a:pt x="105" y="60"/>
                      <a:pt x="105" y="60"/>
                      <a:pt x="105" y="60"/>
                    </a:cubicBezTo>
                    <a:cubicBezTo>
                      <a:pt x="106" y="60"/>
                      <a:pt x="106" y="60"/>
                      <a:pt x="106" y="60"/>
                    </a:cubicBezTo>
                    <a:cubicBezTo>
                      <a:pt x="106" y="61"/>
                      <a:pt x="106" y="61"/>
                      <a:pt x="106" y="61"/>
                    </a:cubicBezTo>
                    <a:cubicBezTo>
                      <a:pt x="106" y="61"/>
                      <a:pt x="106" y="61"/>
                      <a:pt x="106" y="61"/>
                    </a:cubicBezTo>
                    <a:cubicBezTo>
                      <a:pt x="106" y="61"/>
                      <a:pt x="106" y="61"/>
                      <a:pt x="106" y="61"/>
                    </a:cubicBezTo>
                    <a:cubicBezTo>
                      <a:pt x="107" y="61"/>
                      <a:pt x="107" y="61"/>
                      <a:pt x="107" y="61"/>
                    </a:cubicBezTo>
                    <a:cubicBezTo>
                      <a:pt x="107" y="61"/>
                      <a:pt x="107" y="61"/>
                      <a:pt x="107" y="61"/>
                    </a:cubicBezTo>
                    <a:cubicBezTo>
                      <a:pt x="107" y="62"/>
                      <a:pt x="107" y="62"/>
                      <a:pt x="107" y="62"/>
                    </a:cubicBezTo>
                    <a:cubicBezTo>
                      <a:pt x="107" y="62"/>
                      <a:pt x="107" y="62"/>
                      <a:pt x="107" y="62"/>
                    </a:cubicBezTo>
                    <a:cubicBezTo>
                      <a:pt x="107" y="62"/>
                      <a:pt x="107" y="62"/>
                      <a:pt x="107" y="62"/>
                    </a:cubicBezTo>
                    <a:cubicBezTo>
                      <a:pt x="107" y="63"/>
                      <a:pt x="107" y="63"/>
                      <a:pt x="107" y="63"/>
                    </a:cubicBezTo>
                    <a:cubicBezTo>
                      <a:pt x="107" y="63"/>
                      <a:pt x="107" y="63"/>
                      <a:pt x="107" y="63"/>
                    </a:cubicBezTo>
                    <a:cubicBezTo>
                      <a:pt x="107" y="63"/>
                      <a:pt x="107" y="63"/>
                      <a:pt x="107" y="63"/>
                    </a:cubicBezTo>
                    <a:cubicBezTo>
                      <a:pt x="107" y="64"/>
                      <a:pt x="107" y="64"/>
                      <a:pt x="107" y="64"/>
                    </a:cubicBezTo>
                    <a:cubicBezTo>
                      <a:pt x="107" y="64"/>
                      <a:pt x="107" y="64"/>
                      <a:pt x="107" y="64"/>
                    </a:cubicBezTo>
                    <a:cubicBezTo>
                      <a:pt x="107" y="64"/>
                      <a:pt x="107" y="64"/>
                      <a:pt x="107" y="64"/>
                    </a:cubicBezTo>
                    <a:cubicBezTo>
                      <a:pt x="107" y="65"/>
                      <a:pt x="107" y="65"/>
                      <a:pt x="107" y="65"/>
                    </a:cubicBezTo>
                    <a:cubicBezTo>
                      <a:pt x="107" y="65"/>
                      <a:pt x="107" y="65"/>
                      <a:pt x="107" y="65"/>
                    </a:cubicBezTo>
                    <a:cubicBezTo>
                      <a:pt x="107" y="66"/>
                      <a:pt x="107" y="66"/>
                      <a:pt x="107" y="66"/>
                    </a:cubicBezTo>
                    <a:cubicBezTo>
                      <a:pt x="107" y="66"/>
                      <a:pt x="107" y="66"/>
                      <a:pt x="107" y="66"/>
                    </a:cubicBezTo>
                    <a:cubicBezTo>
                      <a:pt x="106" y="66"/>
                      <a:pt x="106" y="66"/>
                      <a:pt x="106" y="66"/>
                    </a:cubicBezTo>
                    <a:cubicBezTo>
                      <a:pt x="107" y="67"/>
                      <a:pt x="107" y="67"/>
                      <a:pt x="107" y="67"/>
                    </a:cubicBezTo>
                    <a:cubicBezTo>
                      <a:pt x="106" y="67"/>
                      <a:pt x="106" y="67"/>
                      <a:pt x="106" y="67"/>
                    </a:cubicBezTo>
                    <a:cubicBezTo>
                      <a:pt x="107" y="68"/>
                      <a:pt x="107" y="68"/>
                      <a:pt x="107" y="68"/>
                    </a:cubicBezTo>
                    <a:cubicBezTo>
                      <a:pt x="107" y="68"/>
                      <a:pt x="107" y="68"/>
                      <a:pt x="107" y="68"/>
                    </a:cubicBezTo>
                    <a:cubicBezTo>
                      <a:pt x="107" y="68"/>
                      <a:pt x="107" y="68"/>
                      <a:pt x="107" y="68"/>
                    </a:cubicBezTo>
                    <a:cubicBezTo>
                      <a:pt x="107" y="68"/>
                      <a:pt x="107" y="68"/>
                      <a:pt x="107" y="68"/>
                    </a:cubicBezTo>
                    <a:cubicBezTo>
                      <a:pt x="107" y="69"/>
                      <a:pt x="107" y="69"/>
                      <a:pt x="107" y="69"/>
                    </a:cubicBezTo>
                    <a:cubicBezTo>
                      <a:pt x="107" y="69"/>
                      <a:pt x="107" y="69"/>
                      <a:pt x="107" y="69"/>
                    </a:cubicBezTo>
                    <a:cubicBezTo>
                      <a:pt x="107" y="69"/>
                      <a:pt x="107" y="69"/>
                      <a:pt x="107" y="69"/>
                    </a:cubicBezTo>
                    <a:cubicBezTo>
                      <a:pt x="107" y="70"/>
                      <a:pt x="107" y="70"/>
                      <a:pt x="107" y="70"/>
                    </a:cubicBezTo>
                    <a:cubicBezTo>
                      <a:pt x="107" y="70"/>
                      <a:pt x="107" y="70"/>
                      <a:pt x="107" y="70"/>
                    </a:cubicBezTo>
                    <a:cubicBezTo>
                      <a:pt x="107" y="70"/>
                      <a:pt x="107" y="70"/>
                      <a:pt x="107" y="70"/>
                    </a:cubicBezTo>
                    <a:cubicBezTo>
                      <a:pt x="107" y="70"/>
                      <a:pt x="107" y="70"/>
                      <a:pt x="107" y="70"/>
                    </a:cubicBezTo>
                    <a:cubicBezTo>
                      <a:pt x="106" y="70"/>
                      <a:pt x="106" y="70"/>
                      <a:pt x="106" y="70"/>
                    </a:cubicBezTo>
                    <a:cubicBezTo>
                      <a:pt x="106" y="70"/>
                      <a:pt x="106" y="70"/>
                      <a:pt x="106" y="70"/>
                    </a:cubicBezTo>
                    <a:cubicBezTo>
                      <a:pt x="106" y="69"/>
                      <a:pt x="106" y="69"/>
                      <a:pt x="106" y="69"/>
                    </a:cubicBezTo>
                    <a:cubicBezTo>
                      <a:pt x="106" y="69"/>
                      <a:pt x="106" y="69"/>
                      <a:pt x="106" y="69"/>
                    </a:cubicBezTo>
                    <a:cubicBezTo>
                      <a:pt x="106" y="70"/>
                      <a:pt x="106" y="70"/>
                      <a:pt x="106" y="70"/>
                    </a:cubicBezTo>
                    <a:cubicBezTo>
                      <a:pt x="105" y="70"/>
                      <a:pt x="105" y="70"/>
                      <a:pt x="105" y="70"/>
                    </a:cubicBezTo>
                    <a:cubicBezTo>
                      <a:pt x="105" y="70"/>
                      <a:pt x="105" y="70"/>
                      <a:pt x="105" y="70"/>
                    </a:cubicBezTo>
                    <a:cubicBezTo>
                      <a:pt x="106" y="70"/>
                      <a:pt x="106" y="70"/>
                      <a:pt x="106" y="70"/>
                    </a:cubicBezTo>
                    <a:cubicBezTo>
                      <a:pt x="106" y="70"/>
                      <a:pt x="106" y="70"/>
                      <a:pt x="106" y="70"/>
                    </a:cubicBezTo>
                    <a:cubicBezTo>
                      <a:pt x="106" y="71"/>
                      <a:pt x="106" y="71"/>
                      <a:pt x="106" y="71"/>
                    </a:cubicBezTo>
                    <a:cubicBezTo>
                      <a:pt x="105" y="71"/>
                      <a:pt x="105" y="71"/>
                      <a:pt x="105" y="71"/>
                    </a:cubicBezTo>
                    <a:cubicBezTo>
                      <a:pt x="105" y="71"/>
                      <a:pt x="105" y="71"/>
                      <a:pt x="105" y="71"/>
                    </a:cubicBezTo>
                    <a:cubicBezTo>
                      <a:pt x="104" y="72"/>
                      <a:pt x="104" y="72"/>
                      <a:pt x="104" y="72"/>
                    </a:cubicBezTo>
                    <a:cubicBezTo>
                      <a:pt x="104" y="72"/>
                      <a:pt x="104" y="72"/>
                      <a:pt x="104" y="72"/>
                    </a:cubicBezTo>
                    <a:cubicBezTo>
                      <a:pt x="104" y="72"/>
                      <a:pt x="104" y="72"/>
                      <a:pt x="104" y="72"/>
                    </a:cubicBezTo>
                    <a:cubicBezTo>
                      <a:pt x="104" y="72"/>
                      <a:pt x="104" y="72"/>
                      <a:pt x="104" y="72"/>
                    </a:cubicBezTo>
                    <a:cubicBezTo>
                      <a:pt x="105" y="72"/>
                      <a:pt x="105" y="72"/>
                      <a:pt x="105" y="72"/>
                    </a:cubicBezTo>
                    <a:cubicBezTo>
                      <a:pt x="105" y="72"/>
                      <a:pt x="105" y="72"/>
                      <a:pt x="105" y="72"/>
                    </a:cubicBezTo>
                    <a:cubicBezTo>
                      <a:pt x="105" y="73"/>
                      <a:pt x="105" y="73"/>
                      <a:pt x="105" y="73"/>
                    </a:cubicBezTo>
                    <a:cubicBezTo>
                      <a:pt x="105" y="73"/>
                      <a:pt x="105" y="73"/>
                      <a:pt x="105" y="73"/>
                    </a:cubicBezTo>
                    <a:cubicBezTo>
                      <a:pt x="106" y="73"/>
                      <a:pt x="106" y="73"/>
                      <a:pt x="106" y="73"/>
                    </a:cubicBezTo>
                    <a:cubicBezTo>
                      <a:pt x="106" y="73"/>
                      <a:pt x="106" y="73"/>
                      <a:pt x="106" y="73"/>
                    </a:cubicBezTo>
                    <a:cubicBezTo>
                      <a:pt x="106" y="73"/>
                      <a:pt x="106" y="73"/>
                      <a:pt x="106" y="73"/>
                    </a:cubicBezTo>
                    <a:cubicBezTo>
                      <a:pt x="106" y="73"/>
                      <a:pt x="106" y="73"/>
                      <a:pt x="106" y="73"/>
                    </a:cubicBezTo>
                    <a:cubicBezTo>
                      <a:pt x="106" y="73"/>
                      <a:pt x="106" y="73"/>
                      <a:pt x="106" y="73"/>
                    </a:cubicBezTo>
                    <a:cubicBezTo>
                      <a:pt x="106" y="73"/>
                      <a:pt x="106" y="73"/>
                      <a:pt x="106" y="73"/>
                    </a:cubicBezTo>
                    <a:cubicBezTo>
                      <a:pt x="107" y="73"/>
                      <a:pt x="107" y="73"/>
                      <a:pt x="107" y="73"/>
                    </a:cubicBezTo>
                    <a:cubicBezTo>
                      <a:pt x="107" y="73"/>
                      <a:pt x="107" y="73"/>
                      <a:pt x="107" y="73"/>
                    </a:cubicBezTo>
                    <a:cubicBezTo>
                      <a:pt x="107" y="73"/>
                      <a:pt x="107" y="73"/>
                      <a:pt x="107" y="73"/>
                    </a:cubicBezTo>
                    <a:cubicBezTo>
                      <a:pt x="108" y="73"/>
                      <a:pt x="108" y="73"/>
                      <a:pt x="108" y="73"/>
                    </a:cubicBezTo>
                    <a:cubicBezTo>
                      <a:pt x="107" y="74"/>
                      <a:pt x="107" y="74"/>
                      <a:pt x="107" y="74"/>
                    </a:cubicBezTo>
                    <a:cubicBezTo>
                      <a:pt x="107" y="74"/>
                      <a:pt x="107" y="74"/>
                      <a:pt x="107" y="74"/>
                    </a:cubicBezTo>
                    <a:cubicBezTo>
                      <a:pt x="106" y="74"/>
                      <a:pt x="106" y="74"/>
                      <a:pt x="106" y="74"/>
                    </a:cubicBezTo>
                    <a:cubicBezTo>
                      <a:pt x="106" y="74"/>
                      <a:pt x="106" y="74"/>
                      <a:pt x="106" y="74"/>
                    </a:cubicBezTo>
                    <a:cubicBezTo>
                      <a:pt x="106" y="74"/>
                      <a:pt x="106" y="74"/>
                      <a:pt x="106" y="74"/>
                    </a:cubicBezTo>
                    <a:cubicBezTo>
                      <a:pt x="106" y="74"/>
                      <a:pt x="106" y="74"/>
                      <a:pt x="106" y="74"/>
                    </a:cubicBezTo>
                    <a:cubicBezTo>
                      <a:pt x="106" y="74"/>
                      <a:pt x="106" y="74"/>
                      <a:pt x="106" y="74"/>
                    </a:cubicBezTo>
                    <a:cubicBezTo>
                      <a:pt x="106" y="74"/>
                      <a:pt x="106" y="74"/>
                      <a:pt x="106" y="74"/>
                    </a:cubicBezTo>
                    <a:cubicBezTo>
                      <a:pt x="106" y="74"/>
                      <a:pt x="106" y="74"/>
                      <a:pt x="106" y="74"/>
                    </a:cubicBezTo>
                    <a:cubicBezTo>
                      <a:pt x="106" y="75"/>
                      <a:pt x="106" y="75"/>
                      <a:pt x="106" y="75"/>
                    </a:cubicBezTo>
                    <a:cubicBezTo>
                      <a:pt x="106" y="75"/>
                      <a:pt x="106" y="75"/>
                      <a:pt x="106" y="75"/>
                    </a:cubicBezTo>
                    <a:cubicBezTo>
                      <a:pt x="106" y="76"/>
                      <a:pt x="106" y="76"/>
                      <a:pt x="106" y="76"/>
                    </a:cubicBezTo>
                    <a:cubicBezTo>
                      <a:pt x="107" y="76"/>
                      <a:pt x="107" y="76"/>
                      <a:pt x="107" y="76"/>
                    </a:cubicBezTo>
                    <a:cubicBezTo>
                      <a:pt x="106" y="76"/>
                      <a:pt x="106" y="76"/>
                      <a:pt x="106" y="76"/>
                    </a:cubicBezTo>
                    <a:cubicBezTo>
                      <a:pt x="106" y="76"/>
                      <a:pt x="106" y="76"/>
                      <a:pt x="106" y="76"/>
                    </a:cubicBezTo>
                    <a:cubicBezTo>
                      <a:pt x="106" y="77"/>
                      <a:pt x="106" y="77"/>
                      <a:pt x="106" y="77"/>
                    </a:cubicBezTo>
                    <a:cubicBezTo>
                      <a:pt x="106" y="77"/>
                      <a:pt x="106" y="77"/>
                      <a:pt x="106" y="77"/>
                    </a:cubicBezTo>
                    <a:cubicBezTo>
                      <a:pt x="106" y="78"/>
                      <a:pt x="106" y="78"/>
                      <a:pt x="106" y="78"/>
                    </a:cubicBezTo>
                    <a:cubicBezTo>
                      <a:pt x="106" y="78"/>
                      <a:pt x="106" y="78"/>
                      <a:pt x="106" y="78"/>
                    </a:cubicBezTo>
                    <a:cubicBezTo>
                      <a:pt x="106" y="78"/>
                      <a:pt x="106" y="78"/>
                      <a:pt x="106" y="78"/>
                    </a:cubicBezTo>
                    <a:cubicBezTo>
                      <a:pt x="106" y="79"/>
                      <a:pt x="106" y="79"/>
                      <a:pt x="106" y="79"/>
                    </a:cubicBezTo>
                    <a:cubicBezTo>
                      <a:pt x="106" y="79"/>
                      <a:pt x="106" y="79"/>
                      <a:pt x="106" y="79"/>
                    </a:cubicBezTo>
                    <a:cubicBezTo>
                      <a:pt x="106" y="79"/>
                      <a:pt x="106" y="79"/>
                      <a:pt x="106" y="79"/>
                    </a:cubicBezTo>
                    <a:cubicBezTo>
                      <a:pt x="106" y="78"/>
                      <a:pt x="106" y="78"/>
                      <a:pt x="106" y="78"/>
                    </a:cubicBezTo>
                    <a:cubicBezTo>
                      <a:pt x="106" y="78"/>
                      <a:pt x="106" y="78"/>
                      <a:pt x="106" y="78"/>
                    </a:cubicBezTo>
                    <a:cubicBezTo>
                      <a:pt x="107" y="78"/>
                      <a:pt x="107" y="78"/>
                      <a:pt x="107" y="78"/>
                    </a:cubicBezTo>
                    <a:cubicBezTo>
                      <a:pt x="107" y="78"/>
                      <a:pt x="107" y="78"/>
                      <a:pt x="107" y="78"/>
                    </a:cubicBezTo>
                    <a:cubicBezTo>
                      <a:pt x="107" y="78"/>
                      <a:pt x="107" y="78"/>
                      <a:pt x="107" y="78"/>
                    </a:cubicBezTo>
                    <a:cubicBezTo>
                      <a:pt x="107" y="77"/>
                      <a:pt x="107" y="77"/>
                      <a:pt x="107" y="77"/>
                    </a:cubicBezTo>
                    <a:cubicBezTo>
                      <a:pt x="107" y="77"/>
                      <a:pt x="107" y="77"/>
                      <a:pt x="107" y="77"/>
                    </a:cubicBezTo>
                    <a:cubicBezTo>
                      <a:pt x="108" y="77"/>
                      <a:pt x="108" y="77"/>
                      <a:pt x="108" y="77"/>
                    </a:cubicBezTo>
                    <a:cubicBezTo>
                      <a:pt x="108" y="77"/>
                      <a:pt x="108" y="77"/>
                      <a:pt x="108" y="77"/>
                    </a:cubicBezTo>
                    <a:cubicBezTo>
                      <a:pt x="108" y="76"/>
                      <a:pt x="108" y="76"/>
                      <a:pt x="108" y="76"/>
                    </a:cubicBezTo>
                    <a:cubicBezTo>
                      <a:pt x="108" y="76"/>
                      <a:pt x="108" y="76"/>
                      <a:pt x="108" y="76"/>
                    </a:cubicBezTo>
                    <a:cubicBezTo>
                      <a:pt x="109" y="75"/>
                      <a:pt x="109" y="75"/>
                      <a:pt x="109" y="75"/>
                    </a:cubicBezTo>
                    <a:cubicBezTo>
                      <a:pt x="109" y="75"/>
                      <a:pt x="109" y="75"/>
                      <a:pt x="109" y="75"/>
                    </a:cubicBezTo>
                    <a:cubicBezTo>
                      <a:pt x="109" y="74"/>
                      <a:pt x="109" y="74"/>
                      <a:pt x="109" y="74"/>
                    </a:cubicBezTo>
                    <a:cubicBezTo>
                      <a:pt x="109" y="75"/>
                      <a:pt x="109" y="75"/>
                      <a:pt x="109" y="75"/>
                    </a:cubicBezTo>
                    <a:cubicBezTo>
                      <a:pt x="109" y="75"/>
                      <a:pt x="109" y="75"/>
                      <a:pt x="109" y="75"/>
                    </a:cubicBezTo>
                    <a:cubicBezTo>
                      <a:pt x="110" y="76"/>
                      <a:pt x="110" y="76"/>
                      <a:pt x="110" y="76"/>
                    </a:cubicBezTo>
                    <a:cubicBezTo>
                      <a:pt x="110" y="76"/>
                      <a:pt x="110" y="76"/>
                      <a:pt x="110" y="76"/>
                    </a:cubicBezTo>
                    <a:cubicBezTo>
                      <a:pt x="110" y="77"/>
                      <a:pt x="110" y="77"/>
                      <a:pt x="110" y="77"/>
                    </a:cubicBezTo>
                    <a:cubicBezTo>
                      <a:pt x="110" y="77"/>
                      <a:pt x="110" y="77"/>
                      <a:pt x="110" y="77"/>
                    </a:cubicBezTo>
                    <a:cubicBezTo>
                      <a:pt x="110" y="78"/>
                      <a:pt x="110" y="78"/>
                      <a:pt x="110" y="78"/>
                    </a:cubicBezTo>
                    <a:cubicBezTo>
                      <a:pt x="110" y="78"/>
                      <a:pt x="110" y="78"/>
                      <a:pt x="110" y="78"/>
                    </a:cubicBezTo>
                    <a:cubicBezTo>
                      <a:pt x="110" y="79"/>
                      <a:pt x="110" y="79"/>
                      <a:pt x="110" y="79"/>
                    </a:cubicBezTo>
                    <a:cubicBezTo>
                      <a:pt x="109" y="79"/>
                      <a:pt x="109" y="79"/>
                      <a:pt x="109" y="79"/>
                    </a:cubicBezTo>
                    <a:cubicBezTo>
                      <a:pt x="109" y="79"/>
                      <a:pt x="109" y="79"/>
                      <a:pt x="109" y="79"/>
                    </a:cubicBezTo>
                    <a:cubicBezTo>
                      <a:pt x="109" y="79"/>
                      <a:pt x="109" y="79"/>
                      <a:pt x="109" y="79"/>
                    </a:cubicBezTo>
                    <a:cubicBezTo>
                      <a:pt x="109" y="79"/>
                      <a:pt x="109" y="79"/>
                      <a:pt x="109" y="79"/>
                    </a:cubicBezTo>
                    <a:cubicBezTo>
                      <a:pt x="109" y="80"/>
                      <a:pt x="109" y="80"/>
                      <a:pt x="109" y="80"/>
                    </a:cubicBezTo>
                    <a:cubicBezTo>
                      <a:pt x="109" y="80"/>
                      <a:pt x="109" y="80"/>
                      <a:pt x="109" y="80"/>
                    </a:cubicBezTo>
                    <a:cubicBezTo>
                      <a:pt x="108" y="81"/>
                      <a:pt x="108" y="81"/>
                      <a:pt x="108" y="81"/>
                    </a:cubicBezTo>
                    <a:cubicBezTo>
                      <a:pt x="109" y="81"/>
                      <a:pt x="109" y="81"/>
                      <a:pt x="109" y="81"/>
                    </a:cubicBezTo>
                    <a:cubicBezTo>
                      <a:pt x="109" y="82"/>
                      <a:pt x="109" y="82"/>
                      <a:pt x="109" y="82"/>
                    </a:cubicBezTo>
                    <a:cubicBezTo>
                      <a:pt x="109" y="83"/>
                      <a:pt x="109" y="83"/>
                      <a:pt x="109" y="83"/>
                    </a:cubicBezTo>
                    <a:cubicBezTo>
                      <a:pt x="109" y="84"/>
                      <a:pt x="109" y="84"/>
                      <a:pt x="109" y="84"/>
                    </a:cubicBezTo>
                    <a:cubicBezTo>
                      <a:pt x="109" y="84"/>
                      <a:pt x="109" y="84"/>
                      <a:pt x="109" y="84"/>
                    </a:cubicBezTo>
                    <a:cubicBezTo>
                      <a:pt x="109" y="84"/>
                      <a:pt x="109" y="84"/>
                      <a:pt x="109" y="84"/>
                    </a:cubicBezTo>
                    <a:cubicBezTo>
                      <a:pt x="110" y="84"/>
                      <a:pt x="110" y="84"/>
                      <a:pt x="110" y="84"/>
                    </a:cubicBezTo>
                    <a:cubicBezTo>
                      <a:pt x="110" y="84"/>
                      <a:pt x="110" y="84"/>
                      <a:pt x="110" y="84"/>
                    </a:cubicBezTo>
                    <a:cubicBezTo>
                      <a:pt x="109" y="84"/>
                      <a:pt x="109" y="84"/>
                      <a:pt x="109" y="84"/>
                    </a:cubicBezTo>
                    <a:cubicBezTo>
                      <a:pt x="110" y="83"/>
                      <a:pt x="110" y="83"/>
                      <a:pt x="110" y="83"/>
                    </a:cubicBezTo>
                    <a:cubicBezTo>
                      <a:pt x="110" y="83"/>
                      <a:pt x="110" y="83"/>
                      <a:pt x="110" y="83"/>
                    </a:cubicBezTo>
                    <a:cubicBezTo>
                      <a:pt x="110" y="84"/>
                      <a:pt x="110" y="84"/>
                      <a:pt x="110" y="84"/>
                    </a:cubicBezTo>
                    <a:cubicBezTo>
                      <a:pt x="110" y="84"/>
                      <a:pt x="110" y="84"/>
                      <a:pt x="110" y="84"/>
                    </a:cubicBezTo>
                    <a:cubicBezTo>
                      <a:pt x="111" y="83"/>
                      <a:pt x="111" y="83"/>
                      <a:pt x="111" y="83"/>
                    </a:cubicBezTo>
                    <a:cubicBezTo>
                      <a:pt x="111" y="83"/>
                      <a:pt x="111" y="83"/>
                      <a:pt x="111" y="83"/>
                    </a:cubicBezTo>
                    <a:cubicBezTo>
                      <a:pt x="111" y="82"/>
                      <a:pt x="111" y="82"/>
                      <a:pt x="111" y="82"/>
                    </a:cubicBezTo>
                    <a:cubicBezTo>
                      <a:pt x="111" y="82"/>
                      <a:pt x="111" y="82"/>
                      <a:pt x="111" y="82"/>
                    </a:cubicBezTo>
                    <a:cubicBezTo>
                      <a:pt x="112" y="82"/>
                      <a:pt x="112" y="82"/>
                      <a:pt x="112" y="82"/>
                    </a:cubicBezTo>
                    <a:cubicBezTo>
                      <a:pt x="112" y="82"/>
                      <a:pt x="112" y="82"/>
                      <a:pt x="112" y="82"/>
                    </a:cubicBezTo>
                    <a:cubicBezTo>
                      <a:pt x="112" y="81"/>
                      <a:pt x="112" y="81"/>
                      <a:pt x="112" y="81"/>
                    </a:cubicBezTo>
                    <a:cubicBezTo>
                      <a:pt x="113" y="81"/>
                      <a:pt x="113" y="81"/>
                      <a:pt x="113" y="81"/>
                    </a:cubicBezTo>
                    <a:cubicBezTo>
                      <a:pt x="113" y="80"/>
                      <a:pt x="113" y="80"/>
                      <a:pt x="113" y="80"/>
                    </a:cubicBezTo>
                    <a:cubicBezTo>
                      <a:pt x="114" y="79"/>
                      <a:pt x="114" y="79"/>
                      <a:pt x="114" y="79"/>
                    </a:cubicBezTo>
                    <a:cubicBezTo>
                      <a:pt x="114" y="78"/>
                      <a:pt x="114" y="78"/>
                      <a:pt x="114" y="78"/>
                    </a:cubicBezTo>
                    <a:cubicBezTo>
                      <a:pt x="114" y="78"/>
                      <a:pt x="114" y="78"/>
                      <a:pt x="114" y="78"/>
                    </a:cubicBezTo>
                    <a:cubicBezTo>
                      <a:pt x="115" y="79"/>
                      <a:pt x="115" y="79"/>
                      <a:pt x="115" y="79"/>
                    </a:cubicBezTo>
                    <a:cubicBezTo>
                      <a:pt x="115" y="78"/>
                      <a:pt x="115" y="78"/>
                      <a:pt x="115" y="78"/>
                    </a:cubicBezTo>
                    <a:cubicBezTo>
                      <a:pt x="115" y="78"/>
                      <a:pt x="115" y="78"/>
                      <a:pt x="115" y="78"/>
                    </a:cubicBezTo>
                    <a:cubicBezTo>
                      <a:pt x="116" y="78"/>
                      <a:pt x="116" y="78"/>
                      <a:pt x="116" y="78"/>
                    </a:cubicBezTo>
                    <a:cubicBezTo>
                      <a:pt x="116" y="78"/>
                      <a:pt x="116" y="78"/>
                      <a:pt x="116" y="78"/>
                    </a:cubicBezTo>
                    <a:cubicBezTo>
                      <a:pt x="115" y="78"/>
                      <a:pt x="115" y="78"/>
                      <a:pt x="115" y="78"/>
                    </a:cubicBezTo>
                    <a:cubicBezTo>
                      <a:pt x="115" y="78"/>
                      <a:pt x="115" y="78"/>
                      <a:pt x="115" y="78"/>
                    </a:cubicBezTo>
                    <a:cubicBezTo>
                      <a:pt x="115" y="78"/>
                      <a:pt x="115" y="78"/>
                      <a:pt x="115" y="78"/>
                    </a:cubicBezTo>
                    <a:cubicBezTo>
                      <a:pt x="116" y="77"/>
                      <a:pt x="116" y="77"/>
                      <a:pt x="116" y="77"/>
                    </a:cubicBezTo>
                    <a:cubicBezTo>
                      <a:pt x="116" y="78"/>
                      <a:pt x="116" y="78"/>
                      <a:pt x="116" y="78"/>
                    </a:cubicBezTo>
                    <a:cubicBezTo>
                      <a:pt x="116" y="78"/>
                      <a:pt x="116" y="78"/>
                      <a:pt x="116" y="78"/>
                    </a:cubicBezTo>
                    <a:cubicBezTo>
                      <a:pt x="116" y="78"/>
                      <a:pt x="116" y="78"/>
                      <a:pt x="116" y="78"/>
                    </a:cubicBezTo>
                    <a:cubicBezTo>
                      <a:pt x="116" y="77"/>
                      <a:pt x="116" y="77"/>
                      <a:pt x="116" y="77"/>
                    </a:cubicBezTo>
                    <a:cubicBezTo>
                      <a:pt x="116" y="77"/>
                      <a:pt x="116" y="77"/>
                      <a:pt x="116" y="77"/>
                    </a:cubicBezTo>
                    <a:cubicBezTo>
                      <a:pt x="116" y="77"/>
                      <a:pt x="116" y="77"/>
                      <a:pt x="116" y="77"/>
                    </a:cubicBezTo>
                    <a:cubicBezTo>
                      <a:pt x="116" y="77"/>
                      <a:pt x="116" y="77"/>
                      <a:pt x="116" y="77"/>
                    </a:cubicBezTo>
                    <a:cubicBezTo>
                      <a:pt x="116" y="77"/>
                      <a:pt x="116" y="77"/>
                      <a:pt x="116" y="77"/>
                    </a:cubicBezTo>
                    <a:cubicBezTo>
                      <a:pt x="116" y="76"/>
                      <a:pt x="116" y="76"/>
                      <a:pt x="116" y="76"/>
                    </a:cubicBezTo>
                    <a:cubicBezTo>
                      <a:pt x="116" y="76"/>
                      <a:pt x="116" y="76"/>
                      <a:pt x="116" y="76"/>
                    </a:cubicBezTo>
                    <a:cubicBezTo>
                      <a:pt x="116" y="75"/>
                      <a:pt x="116" y="75"/>
                      <a:pt x="116" y="75"/>
                    </a:cubicBezTo>
                    <a:cubicBezTo>
                      <a:pt x="116" y="75"/>
                      <a:pt x="116" y="75"/>
                      <a:pt x="116" y="75"/>
                    </a:cubicBezTo>
                    <a:cubicBezTo>
                      <a:pt x="116" y="75"/>
                      <a:pt x="116" y="75"/>
                      <a:pt x="116" y="75"/>
                    </a:cubicBezTo>
                    <a:cubicBezTo>
                      <a:pt x="116" y="75"/>
                      <a:pt x="116" y="75"/>
                      <a:pt x="116" y="75"/>
                    </a:cubicBezTo>
                    <a:cubicBezTo>
                      <a:pt x="116" y="74"/>
                      <a:pt x="116" y="74"/>
                      <a:pt x="116" y="74"/>
                    </a:cubicBezTo>
                    <a:cubicBezTo>
                      <a:pt x="116" y="74"/>
                      <a:pt x="116" y="74"/>
                      <a:pt x="116" y="74"/>
                    </a:cubicBezTo>
                    <a:cubicBezTo>
                      <a:pt x="116" y="74"/>
                      <a:pt x="116" y="74"/>
                      <a:pt x="116" y="74"/>
                    </a:cubicBezTo>
                    <a:cubicBezTo>
                      <a:pt x="117" y="74"/>
                      <a:pt x="117" y="74"/>
                      <a:pt x="117" y="74"/>
                    </a:cubicBezTo>
                    <a:cubicBezTo>
                      <a:pt x="117" y="74"/>
                      <a:pt x="117" y="74"/>
                      <a:pt x="117" y="74"/>
                    </a:cubicBezTo>
                    <a:cubicBezTo>
                      <a:pt x="116" y="74"/>
                      <a:pt x="116" y="74"/>
                      <a:pt x="116" y="74"/>
                    </a:cubicBezTo>
                    <a:cubicBezTo>
                      <a:pt x="116" y="73"/>
                      <a:pt x="116" y="73"/>
                      <a:pt x="116" y="73"/>
                    </a:cubicBezTo>
                    <a:cubicBezTo>
                      <a:pt x="117" y="73"/>
                      <a:pt x="117" y="73"/>
                      <a:pt x="117" y="73"/>
                    </a:cubicBezTo>
                    <a:cubicBezTo>
                      <a:pt x="117" y="74"/>
                      <a:pt x="117" y="74"/>
                      <a:pt x="117" y="74"/>
                    </a:cubicBezTo>
                    <a:cubicBezTo>
                      <a:pt x="117" y="74"/>
                      <a:pt x="117" y="74"/>
                      <a:pt x="117" y="74"/>
                    </a:cubicBezTo>
                    <a:cubicBezTo>
                      <a:pt x="118" y="74"/>
                      <a:pt x="118" y="74"/>
                      <a:pt x="118" y="74"/>
                    </a:cubicBezTo>
                    <a:cubicBezTo>
                      <a:pt x="118" y="74"/>
                      <a:pt x="118" y="74"/>
                      <a:pt x="118" y="74"/>
                    </a:cubicBezTo>
                    <a:cubicBezTo>
                      <a:pt x="119" y="74"/>
                      <a:pt x="119" y="74"/>
                      <a:pt x="119" y="74"/>
                    </a:cubicBezTo>
                    <a:cubicBezTo>
                      <a:pt x="119" y="74"/>
                      <a:pt x="119" y="74"/>
                      <a:pt x="119" y="74"/>
                    </a:cubicBezTo>
                    <a:cubicBezTo>
                      <a:pt x="119" y="75"/>
                      <a:pt x="119" y="75"/>
                      <a:pt x="119" y="75"/>
                    </a:cubicBezTo>
                    <a:cubicBezTo>
                      <a:pt x="120" y="75"/>
                      <a:pt x="120" y="75"/>
                      <a:pt x="120" y="75"/>
                    </a:cubicBezTo>
                    <a:cubicBezTo>
                      <a:pt x="120" y="75"/>
                      <a:pt x="120" y="75"/>
                      <a:pt x="120" y="75"/>
                    </a:cubicBezTo>
                    <a:cubicBezTo>
                      <a:pt x="121" y="75"/>
                      <a:pt x="121" y="75"/>
                      <a:pt x="121" y="75"/>
                    </a:cubicBezTo>
                    <a:cubicBezTo>
                      <a:pt x="121" y="75"/>
                      <a:pt x="121" y="75"/>
                      <a:pt x="121" y="75"/>
                    </a:cubicBezTo>
                    <a:cubicBezTo>
                      <a:pt x="121" y="75"/>
                      <a:pt x="121" y="75"/>
                      <a:pt x="121" y="75"/>
                    </a:cubicBezTo>
                    <a:cubicBezTo>
                      <a:pt x="121" y="76"/>
                      <a:pt x="121" y="76"/>
                      <a:pt x="121" y="76"/>
                    </a:cubicBezTo>
                    <a:cubicBezTo>
                      <a:pt x="121" y="76"/>
                      <a:pt x="121" y="76"/>
                      <a:pt x="121" y="76"/>
                    </a:cubicBezTo>
                    <a:cubicBezTo>
                      <a:pt x="121" y="76"/>
                      <a:pt x="121" y="76"/>
                      <a:pt x="121" y="76"/>
                    </a:cubicBezTo>
                    <a:cubicBezTo>
                      <a:pt x="121" y="76"/>
                      <a:pt x="121" y="76"/>
                      <a:pt x="121" y="76"/>
                    </a:cubicBezTo>
                    <a:cubicBezTo>
                      <a:pt x="120" y="76"/>
                      <a:pt x="120" y="76"/>
                      <a:pt x="120" y="76"/>
                    </a:cubicBezTo>
                    <a:cubicBezTo>
                      <a:pt x="120" y="76"/>
                      <a:pt x="120" y="76"/>
                      <a:pt x="120" y="76"/>
                    </a:cubicBezTo>
                    <a:cubicBezTo>
                      <a:pt x="121" y="76"/>
                      <a:pt x="121" y="76"/>
                      <a:pt x="121" y="76"/>
                    </a:cubicBezTo>
                    <a:cubicBezTo>
                      <a:pt x="121" y="77"/>
                      <a:pt x="121" y="77"/>
                      <a:pt x="121" y="77"/>
                    </a:cubicBezTo>
                    <a:cubicBezTo>
                      <a:pt x="121" y="77"/>
                      <a:pt x="121" y="77"/>
                      <a:pt x="121" y="77"/>
                    </a:cubicBezTo>
                    <a:cubicBezTo>
                      <a:pt x="121" y="77"/>
                      <a:pt x="121" y="77"/>
                      <a:pt x="121" y="77"/>
                    </a:cubicBezTo>
                    <a:cubicBezTo>
                      <a:pt x="121" y="77"/>
                      <a:pt x="121" y="77"/>
                      <a:pt x="121" y="77"/>
                    </a:cubicBezTo>
                    <a:cubicBezTo>
                      <a:pt x="122" y="77"/>
                      <a:pt x="122" y="77"/>
                      <a:pt x="122" y="77"/>
                    </a:cubicBezTo>
                    <a:cubicBezTo>
                      <a:pt x="122" y="77"/>
                      <a:pt x="122" y="77"/>
                      <a:pt x="122" y="77"/>
                    </a:cubicBezTo>
                    <a:cubicBezTo>
                      <a:pt x="122" y="77"/>
                      <a:pt x="122" y="77"/>
                      <a:pt x="122" y="77"/>
                    </a:cubicBezTo>
                    <a:cubicBezTo>
                      <a:pt x="122" y="78"/>
                      <a:pt x="122" y="78"/>
                      <a:pt x="122" y="78"/>
                    </a:cubicBezTo>
                    <a:cubicBezTo>
                      <a:pt x="122" y="78"/>
                      <a:pt x="122" y="78"/>
                      <a:pt x="122" y="78"/>
                    </a:cubicBezTo>
                    <a:cubicBezTo>
                      <a:pt x="122" y="79"/>
                      <a:pt x="122" y="79"/>
                      <a:pt x="122" y="79"/>
                    </a:cubicBezTo>
                    <a:cubicBezTo>
                      <a:pt x="121" y="79"/>
                      <a:pt x="121" y="79"/>
                      <a:pt x="121" y="79"/>
                    </a:cubicBezTo>
                    <a:cubicBezTo>
                      <a:pt x="121" y="79"/>
                      <a:pt x="121" y="79"/>
                      <a:pt x="121" y="79"/>
                    </a:cubicBezTo>
                    <a:cubicBezTo>
                      <a:pt x="121" y="79"/>
                      <a:pt x="121" y="79"/>
                      <a:pt x="121" y="79"/>
                    </a:cubicBezTo>
                    <a:cubicBezTo>
                      <a:pt x="122" y="79"/>
                      <a:pt x="122" y="79"/>
                      <a:pt x="122" y="79"/>
                    </a:cubicBezTo>
                    <a:cubicBezTo>
                      <a:pt x="122" y="79"/>
                      <a:pt x="122" y="79"/>
                      <a:pt x="122" y="79"/>
                    </a:cubicBezTo>
                    <a:cubicBezTo>
                      <a:pt x="122" y="79"/>
                      <a:pt x="122" y="79"/>
                      <a:pt x="122" y="79"/>
                    </a:cubicBezTo>
                    <a:cubicBezTo>
                      <a:pt x="122" y="79"/>
                      <a:pt x="122" y="79"/>
                      <a:pt x="122" y="79"/>
                    </a:cubicBezTo>
                    <a:cubicBezTo>
                      <a:pt x="122" y="80"/>
                      <a:pt x="122" y="80"/>
                      <a:pt x="122" y="80"/>
                    </a:cubicBezTo>
                    <a:cubicBezTo>
                      <a:pt x="122" y="80"/>
                      <a:pt x="122" y="80"/>
                      <a:pt x="122" y="80"/>
                    </a:cubicBezTo>
                    <a:cubicBezTo>
                      <a:pt x="121" y="80"/>
                      <a:pt x="121" y="80"/>
                      <a:pt x="121" y="80"/>
                    </a:cubicBezTo>
                    <a:cubicBezTo>
                      <a:pt x="121" y="80"/>
                      <a:pt x="121" y="80"/>
                      <a:pt x="121" y="80"/>
                    </a:cubicBezTo>
                    <a:cubicBezTo>
                      <a:pt x="121" y="80"/>
                      <a:pt x="121" y="80"/>
                      <a:pt x="121" y="80"/>
                    </a:cubicBezTo>
                    <a:cubicBezTo>
                      <a:pt x="120" y="81"/>
                      <a:pt x="120" y="81"/>
                      <a:pt x="120" y="81"/>
                    </a:cubicBezTo>
                    <a:cubicBezTo>
                      <a:pt x="120" y="81"/>
                      <a:pt x="120" y="81"/>
                      <a:pt x="120" y="81"/>
                    </a:cubicBezTo>
                    <a:cubicBezTo>
                      <a:pt x="120" y="80"/>
                      <a:pt x="120" y="80"/>
                      <a:pt x="120" y="80"/>
                    </a:cubicBezTo>
                    <a:cubicBezTo>
                      <a:pt x="119" y="80"/>
                      <a:pt x="119" y="80"/>
                      <a:pt x="119" y="80"/>
                    </a:cubicBezTo>
                    <a:cubicBezTo>
                      <a:pt x="119" y="80"/>
                      <a:pt x="119" y="80"/>
                      <a:pt x="119" y="80"/>
                    </a:cubicBezTo>
                    <a:cubicBezTo>
                      <a:pt x="119" y="80"/>
                      <a:pt x="119" y="80"/>
                      <a:pt x="119" y="80"/>
                    </a:cubicBezTo>
                    <a:cubicBezTo>
                      <a:pt x="119" y="80"/>
                      <a:pt x="119" y="80"/>
                      <a:pt x="119" y="80"/>
                    </a:cubicBezTo>
                    <a:cubicBezTo>
                      <a:pt x="119" y="80"/>
                      <a:pt x="119" y="80"/>
                      <a:pt x="119" y="80"/>
                    </a:cubicBezTo>
                    <a:cubicBezTo>
                      <a:pt x="119" y="80"/>
                      <a:pt x="119" y="80"/>
                      <a:pt x="119" y="80"/>
                    </a:cubicBezTo>
                    <a:cubicBezTo>
                      <a:pt x="119" y="81"/>
                      <a:pt x="119" y="81"/>
                      <a:pt x="119" y="81"/>
                    </a:cubicBezTo>
                    <a:cubicBezTo>
                      <a:pt x="119" y="81"/>
                      <a:pt x="119" y="81"/>
                      <a:pt x="119" y="81"/>
                    </a:cubicBezTo>
                    <a:cubicBezTo>
                      <a:pt x="119" y="81"/>
                      <a:pt x="119" y="81"/>
                      <a:pt x="119" y="81"/>
                    </a:cubicBezTo>
                    <a:cubicBezTo>
                      <a:pt x="119" y="81"/>
                      <a:pt x="119" y="81"/>
                      <a:pt x="119" y="81"/>
                    </a:cubicBezTo>
                    <a:cubicBezTo>
                      <a:pt x="119" y="82"/>
                      <a:pt x="119" y="82"/>
                      <a:pt x="119" y="82"/>
                    </a:cubicBezTo>
                    <a:cubicBezTo>
                      <a:pt x="119" y="82"/>
                      <a:pt x="119" y="82"/>
                      <a:pt x="119" y="82"/>
                    </a:cubicBezTo>
                    <a:cubicBezTo>
                      <a:pt x="119" y="82"/>
                      <a:pt x="119" y="82"/>
                      <a:pt x="119" y="82"/>
                    </a:cubicBezTo>
                    <a:cubicBezTo>
                      <a:pt x="119" y="82"/>
                      <a:pt x="119" y="82"/>
                      <a:pt x="119" y="82"/>
                    </a:cubicBezTo>
                    <a:cubicBezTo>
                      <a:pt x="120" y="82"/>
                      <a:pt x="120" y="82"/>
                      <a:pt x="120" y="82"/>
                    </a:cubicBezTo>
                    <a:cubicBezTo>
                      <a:pt x="120" y="82"/>
                      <a:pt x="120" y="82"/>
                      <a:pt x="120" y="82"/>
                    </a:cubicBezTo>
                    <a:cubicBezTo>
                      <a:pt x="119" y="82"/>
                      <a:pt x="119" y="82"/>
                      <a:pt x="119" y="82"/>
                    </a:cubicBezTo>
                    <a:cubicBezTo>
                      <a:pt x="119" y="83"/>
                      <a:pt x="119" y="83"/>
                      <a:pt x="119" y="83"/>
                    </a:cubicBezTo>
                    <a:cubicBezTo>
                      <a:pt x="119" y="83"/>
                      <a:pt x="119" y="83"/>
                      <a:pt x="119" y="83"/>
                    </a:cubicBezTo>
                    <a:cubicBezTo>
                      <a:pt x="119" y="83"/>
                      <a:pt x="119" y="83"/>
                      <a:pt x="119" y="83"/>
                    </a:cubicBezTo>
                    <a:cubicBezTo>
                      <a:pt x="119" y="84"/>
                      <a:pt x="119" y="84"/>
                      <a:pt x="119" y="84"/>
                    </a:cubicBezTo>
                    <a:cubicBezTo>
                      <a:pt x="120" y="85"/>
                      <a:pt x="120" y="85"/>
                      <a:pt x="120" y="85"/>
                    </a:cubicBezTo>
                    <a:cubicBezTo>
                      <a:pt x="120" y="85"/>
                      <a:pt x="120" y="85"/>
                      <a:pt x="120" y="85"/>
                    </a:cubicBezTo>
                    <a:cubicBezTo>
                      <a:pt x="120" y="85"/>
                      <a:pt x="120" y="85"/>
                      <a:pt x="120" y="85"/>
                    </a:cubicBezTo>
                    <a:cubicBezTo>
                      <a:pt x="120" y="85"/>
                      <a:pt x="120" y="85"/>
                      <a:pt x="120" y="85"/>
                    </a:cubicBezTo>
                    <a:cubicBezTo>
                      <a:pt x="119" y="86"/>
                      <a:pt x="119" y="86"/>
                      <a:pt x="119" y="86"/>
                    </a:cubicBezTo>
                    <a:cubicBezTo>
                      <a:pt x="119" y="86"/>
                      <a:pt x="119" y="86"/>
                      <a:pt x="119" y="86"/>
                    </a:cubicBezTo>
                    <a:cubicBezTo>
                      <a:pt x="119" y="87"/>
                      <a:pt x="119" y="87"/>
                      <a:pt x="119" y="87"/>
                    </a:cubicBezTo>
                    <a:cubicBezTo>
                      <a:pt x="119" y="86"/>
                      <a:pt x="119" y="86"/>
                      <a:pt x="119" y="86"/>
                    </a:cubicBezTo>
                    <a:cubicBezTo>
                      <a:pt x="118" y="86"/>
                      <a:pt x="118" y="86"/>
                      <a:pt x="118" y="86"/>
                    </a:cubicBezTo>
                    <a:cubicBezTo>
                      <a:pt x="118" y="87"/>
                      <a:pt x="118" y="87"/>
                      <a:pt x="118" y="87"/>
                    </a:cubicBezTo>
                    <a:cubicBezTo>
                      <a:pt x="117" y="87"/>
                      <a:pt x="117" y="87"/>
                      <a:pt x="117" y="87"/>
                    </a:cubicBezTo>
                    <a:cubicBezTo>
                      <a:pt x="117" y="87"/>
                      <a:pt x="117" y="87"/>
                      <a:pt x="117" y="87"/>
                    </a:cubicBezTo>
                    <a:cubicBezTo>
                      <a:pt x="117" y="88"/>
                      <a:pt x="117" y="88"/>
                      <a:pt x="117" y="88"/>
                    </a:cubicBezTo>
                    <a:cubicBezTo>
                      <a:pt x="117" y="88"/>
                      <a:pt x="117" y="88"/>
                      <a:pt x="117" y="88"/>
                    </a:cubicBezTo>
                    <a:cubicBezTo>
                      <a:pt x="116" y="88"/>
                      <a:pt x="116" y="88"/>
                      <a:pt x="116" y="88"/>
                    </a:cubicBezTo>
                    <a:cubicBezTo>
                      <a:pt x="116" y="88"/>
                      <a:pt x="116" y="88"/>
                      <a:pt x="116" y="88"/>
                    </a:cubicBezTo>
                    <a:cubicBezTo>
                      <a:pt x="115" y="88"/>
                      <a:pt x="115" y="88"/>
                      <a:pt x="115" y="88"/>
                    </a:cubicBezTo>
                    <a:cubicBezTo>
                      <a:pt x="115" y="89"/>
                      <a:pt x="115" y="89"/>
                      <a:pt x="115" y="89"/>
                    </a:cubicBezTo>
                    <a:cubicBezTo>
                      <a:pt x="114" y="89"/>
                      <a:pt x="114" y="89"/>
                      <a:pt x="114" y="89"/>
                    </a:cubicBezTo>
                    <a:cubicBezTo>
                      <a:pt x="114" y="89"/>
                      <a:pt x="114" y="89"/>
                      <a:pt x="114" y="89"/>
                    </a:cubicBezTo>
                    <a:cubicBezTo>
                      <a:pt x="114" y="88"/>
                      <a:pt x="114" y="88"/>
                      <a:pt x="114" y="88"/>
                    </a:cubicBezTo>
                    <a:cubicBezTo>
                      <a:pt x="114" y="88"/>
                      <a:pt x="114" y="88"/>
                      <a:pt x="114" y="88"/>
                    </a:cubicBezTo>
                    <a:cubicBezTo>
                      <a:pt x="114" y="88"/>
                      <a:pt x="114" y="88"/>
                      <a:pt x="114" y="88"/>
                    </a:cubicBezTo>
                    <a:cubicBezTo>
                      <a:pt x="114" y="87"/>
                      <a:pt x="114" y="87"/>
                      <a:pt x="114" y="87"/>
                    </a:cubicBezTo>
                    <a:cubicBezTo>
                      <a:pt x="114" y="87"/>
                      <a:pt x="114" y="87"/>
                      <a:pt x="114" y="87"/>
                    </a:cubicBezTo>
                    <a:cubicBezTo>
                      <a:pt x="114" y="87"/>
                      <a:pt x="114" y="87"/>
                      <a:pt x="114" y="87"/>
                    </a:cubicBezTo>
                    <a:cubicBezTo>
                      <a:pt x="114" y="86"/>
                      <a:pt x="114" y="86"/>
                      <a:pt x="114" y="86"/>
                    </a:cubicBezTo>
                    <a:cubicBezTo>
                      <a:pt x="114" y="87"/>
                      <a:pt x="114" y="87"/>
                      <a:pt x="114" y="87"/>
                    </a:cubicBezTo>
                    <a:cubicBezTo>
                      <a:pt x="114" y="87"/>
                      <a:pt x="114" y="87"/>
                      <a:pt x="114" y="87"/>
                    </a:cubicBezTo>
                    <a:cubicBezTo>
                      <a:pt x="114" y="86"/>
                      <a:pt x="114" y="86"/>
                      <a:pt x="114" y="86"/>
                    </a:cubicBezTo>
                    <a:cubicBezTo>
                      <a:pt x="113" y="86"/>
                      <a:pt x="113" y="86"/>
                      <a:pt x="113" y="86"/>
                    </a:cubicBezTo>
                    <a:cubicBezTo>
                      <a:pt x="113" y="86"/>
                      <a:pt x="113" y="86"/>
                      <a:pt x="113" y="86"/>
                    </a:cubicBezTo>
                    <a:cubicBezTo>
                      <a:pt x="113" y="86"/>
                      <a:pt x="113" y="86"/>
                      <a:pt x="113" y="86"/>
                    </a:cubicBezTo>
                    <a:cubicBezTo>
                      <a:pt x="113" y="86"/>
                      <a:pt x="113" y="86"/>
                      <a:pt x="113" y="86"/>
                    </a:cubicBezTo>
                    <a:cubicBezTo>
                      <a:pt x="112" y="86"/>
                      <a:pt x="112" y="86"/>
                      <a:pt x="112" y="86"/>
                    </a:cubicBezTo>
                    <a:cubicBezTo>
                      <a:pt x="112" y="86"/>
                      <a:pt x="112" y="86"/>
                      <a:pt x="112" y="86"/>
                    </a:cubicBezTo>
                    <a:cubicBezTo>
                      <a:pt x="112" y="86"/>
                      <a:pt x="112" y="86"/>
                      <a:pt x="112" y="86"/>
                    </a:cubicBezTo>
                    <a:cubicBezTo>
                      <a:pt x="113" y="86"/>
                      <a:pt x="113" y="86"/>
                      <a:pt x="113" y="86"/>
                    </a:cubicBezTo>
                    <a:cubicBezTo>
                      <a:pt x="113" y="86"/>
                      <a:pt x="113" y="86"/>
                      <a:pt x="113" y="86"/>
                    </a:cubicBezTo>
                    <a:cubicBezTo>
                      <a:pt x="113" y="86"/>
                      <a:pt x="113" y="86"/>
                      <a:pt x="113" y="86"/>
                    </a:cubicBezTo>
                    <a:cubicBezTo>
                      <a:pt x="113" y="87"/>
                      <a:pt x="113" y="87"/>
                      <a:pt x="113" y="87"/>
                    </a:cubicBezTo>
                    <a:cubicBezTo>
                      <a:pt x="113" y="87"/>
                      <a:pt x="113" y="87"/>
                      <a:pt x="113" y="87"/>
                    </a:cubicBezTo>
                    <a:cubicBezTo>
                      <a:pt x="113" y="88"/>
                      <a:pt x="113" y="88"/>
                      <a:pt x="113" y="88"/>
                    </a:cubicBezTo>
                    <a:cubicBezTo>
                      <a:pt x="114" y="88"/>
                      <a:pt x="114" y="88"/>
                      <a:pt x="114" y="88"/>
                    </a:cubicBezTo>
                    <a:cubicBezTo>
                      <a:pt x="114" y="89"/>
                      <a:pt x="114" y="89"/>
                      <a:pt x="114" y="89"/>
                    </a:cubicBezTo>
                    <a:cubicBezTo>
                      <a:pt x="113" y="89"/>
                      <a:pt x="113" y="89"/>
                      <a:pt x="113" y="89"/>
                    </a:cubicBezTo>
                    <a:cubicBezTo>
                      <a:pt x="114" y="89"/>
                      <a:pt x="114" y="89"/>
                      <a:pt x="114" y="89"/>
                    </a:cubicBezTo>
                    <a:cubicBezTo>
                      <a:pt x="114" y="89"/>
                      <a:pt x="114" y="89"/>
                      <a:pt x="114" y="89"/>
                    </a:cubicBezTo>
                    <a:cubicBezTo>
                      <a:pt x="113" y="89"/>
                      <a:pt x="113" y="89"/>
                      <a:pt x="113" y="89"/>
                    </a:cubicBezTo>
                    <a:cubicBezTo>
                      <a:pt x="113" y="89"/>
                      <a:pt x="113" y="89"/>
                      <a:pt x="113" y="89"/>
                    </a:cubicBezTo>
                    <a:cubicBezTo>
                      <a:pt x="113" y="88"/>
                      <a:pt x="113" y="88"/>
                      <a:pt x="113" y="88"/>
                    </a:cubicBezTo>
                    <a:cubicBezTo>
                      <a:pt x="112" y="88"/>
                      <a:pt x="112" y="88"/>
                      <a:pt x="112" y="88"/>
                    </a:cubicBezTo>
                    <a:cubicBezTo>
                      <a:pt x="112" y="88"/>
                      <a:pt x="112" y="88"/>
                      <a:pt x="112" y="88"/>
                    </a:cubicBezTo>
                    <a:cubicBezTo>
                      <a:pt x="112" y="88"/>
                      <a:pt x="112" y="88"/>
                      <a:pt x="112" y="88"/>
                    </a:cubicBezTo>
                    <a:cubicBezTo>
                      <a:pt x="112" y="89"/>
                      <a:pt x="112" y="89"/>
                      <a:pt x="112" y="89"/>
                    </a:cubicBezTo>
                    <a:cubicBezTo>
                      <a:pt x="112" y="89"/>
                      <a:pt x="112" y="89"/>
                      <a:pt x="112" y="89"/>
                    </a:cubicBezTo>
                    <a:cubicBezTo>
                      <a:pt x="112" y="89"/>
                      <a:pt x="112" y="89"/>
                      <a:pt x="112" y="89"/>
                    </a:cubicBezTo>
                    <a:cubicBezTo>
                      <a:pt x="112" y="89"/>
                      <a:pt x="112" y="89"/>
                      <a:pt x="112" y="89"/>
                    </a:cubicBezTo>
                    <a:cubicBezTo>
                      <a:pt x="111" y="88"/>
                      <a:pt x="111" y="88"/>
                      <a:pt x="111" y="88"/>
                    </a:cubicBezTo>
                    <a:cubicBezTo>
                      <a:pt x="111" y="89"/>
                      <a:pt x="111" y="89"/>
                      <a:pt x="111" y="89"/>
                    </a:cubicBezTo>
                    <a:cubicBezTo>
                      <a:pt x="111" y="88"/>
                      <a:pt x="111" y="88"/>
                      <a:pt x="111" y="88"/>
                    </a:cubicBezTo>
                    <a:cubicBezTo>
                      <a:pt x="111" y="88"/>
                      <a:pt x="111" y="88"/>
                      <a:pt x="111" y="88"/>
                    </a:cubicBezTo>
                    <a:cubicBezTo>
                      <a:pt x="111" y="88"/>
                      <a:pt x="111" y="88"/>
                      <a:pt x="111" y="88"/>
                    </a:cubicBezTo>
                    <a:cubicBezTo>
                      <a:pt x="111" y="87"/>
                      <a:pt x="111" y="87"/>
                      <a:pt x="111" y="87"/>
                    </a:cubicBezTo>
                    <a:cubicBezTo>
                      <a:pt x="111" y="87"/>
                      <a:pt x="111" y="87"/>
                      <a:pt x="111" y="87"/>
                    </a:cubicBezTo>
                    <a:cubicBezTo>
                      <a:pt x="111" y="87"/>
                      <a:pt x="111" y="87"/>
                      <a:pt x="111" y="87"/>
                    </a:cubicBezTo>
                    <a:cubicBezTo>
                      <a:pt x="110" y="87"/>
                      <a:pt x="110" y="87"/>
                      <a:pt x="110" y="87"/>
                    </a:cubicBezTo>
                    <a:cubicBezTo>
                      <a:pt x="110" y="87"/>
                      <a:pt x="110" y="87"/>
                      <a:pt x="110" y="87"/>
                    </a:cubicBezTo>
                    <a:cubicBezTo>
                      <a:pt x="109" y="87"/>
                      <a:pt x="109" y="87"/>
                      <a:pt x="109" y="87"/>
                    </a:cubicBezTo>
                    <a:cubicBezTo>
                      <a:pt x="109" y="87"/>
                      <a:pt x="109" y="87"/>
                      <a:pt x="109" y="87"/>
                    </a:cubicBezTo>
                    <a:cubicBezTo>
                      <a:pt x="109" y="87"/>
                      <a:pt x="109" y="87"/>
                      <a:pt x="109" y="87"/>
                    </a:cubicBezTo>
                    <a:cubicBezTo>
                      <a:pt x="109" y="88"/>
                      <a:pt x="109" y="88"/>
                      <a:pt x="109" y="88"/>
                    </a:cubicBezTo>
                    <a:cubicBezTo>
                      <a:pt x="109" y="88"/>
                      <a:pt x="109" y="88"/>
                      <a:pt x="109" y="88"/>
                    </a:cubicBezTo>
                    <a:cubicBezTo>
                      <a:pt x="109" y="88"/>
                      <a:pt x="109" y="88"/>
                      <a:pt x="109" y="88"/>
                    </a:cubicBezTo>
                    <a:cubicBezTo>
                      <a:pt x="109" y="88"/>
                      <a:pt x="109" y="88"/>
                      <a:pt x="109" y="88"/>
                    </a:cubicBezTo>
                    <a:cubicBezTo>
                      <a:pt x="110" y="89"/>
                      <a:pt x="110" y="89"/>
                      <a:pt x="110" y="89"/>
                    </a:cubicBezTo>
                    <a:cubicBezTo>
                      <a:pt x="110" y="89"/>
                      <a:pt x="110" y="89"/>
                      <a:pt x="110" y="89"/>
                    </a:cubicBezTo>
                    <a:cubicBezTo>
                      <a:pt x="109" y="89"/>
                      <a:pt x="109" y="89"/>
                      <a:pt x="109" y="89"/>
                    </a:cubicBezTo>
                    <a:cubicBezTo>
                      <a:pt x="109" y="90"/>
                      <a:pt x="109" y="90"/>
                      <a:pt x="109" y="90"/>
                    </a:cubicBezTo>
                    <a:cubicBezTo>
                      <a:pt x="108" y="90"/>
                      <a:pt x="108" y="90"/>
                      <a:pt x="108" y="90"/>
                    </a:cubicBezTo>
                    <a:cubicBezTo>
                      <a:pt x="108" y="91"/>
                      <a:pt x="108" y="91"/>
                      <a:pt x="108" y="91"/>
                    </a:cubicBezTo>
                    <a:cubicBezTo>
                      <a:pt x="107" y="91"/>
                      <a:pt x="107" y="91"/>
                      <a:pt x="107" y="91"/>
                    </a:cubicBezTo>
                    <a:cubicBezTo>
                      <a:pt x="107" y="91"/>
                      <a:pt x="107" y="91"/>
                      <a:pt x="107" y="91"/>
                    </a:cubicBezTo>
                    <a:cubicBezTo>
                      <a:pt x="107" y="91"/>
                      <a:pt x="107" y="91"/>
                      <a:pt x="107" y="91"/>
                    </a:cubicBezTo>
                    <a:cubicBezTo>
                      <a:pt x="107" y="92"/>
                      <a:pt x="107" y="92"/>
                      <a:pt x="107" y="92"/>
                    </a:cubicBezTo>
                    <a:cubicBezTo>
                      <a:pt x="106" y="92"/>
                      <a:pt x="106" y="92"/>
                      <a:pt x="106" y="92"/>
                    </a:cubicBezTo>
                    <a:cubicBezTo>
                      <a:pt x="105" y="92"/>
                      <a:pt x="105" y="92"/>
                      <a:pt x="105" y="92"/>
                    </a:cubicBezTo>
                    <a:cubicBezTo>
                      <a:pt x="105" y="91"/>
                      <a:pt x="105" y="91"/>
                      <a:pt x="105" y="91"/>
                    </a:cubicBezTo>
                    <a:cubicBezTo>
                      <a:pt x="104" y="91"/>
                      <a:pt x="104" y="91"/>
                      <a:pt x="104" y="91"/>
                    </a:cubicBezTo>
                    <a:cubicBezTo>
                      <a:pt x="104" y="91"/>
                      <a:pt x="104" y="91"/>
                      <a:pt x="104" y="91"/>
                    </a:cubicBezTo>
                    <a:cubicBezTo>
                      <a:pt x="104" y="91"/>
                      <a:pt x="104" y="91"/>
                      <a:pt x="104" y="91"/>
                    </a:cubicBezTo>
                    <a:cubicBezTo>
                      <a:pt x="104" y="90"/>
                      <a:pt x="104" y="90"/>
                      <a:pt x="104" y="90"/>
                    </a:cubicBezTo>
                    <a:cubicBezTo>
                      <a:pt x="104" y="90"/>
                      <a:pt x="104" y="90"/>
                      <a:pt x="104" y="90"/>
                    </a:cubicBezTo>
                    <a:cubicBezTo>
                      <a:pt x="104" y="90"/>
                      <a:pt x="104" y="90"/>
                      <a:pt x="104" y="90"/>
                    </a:cubicBezTo>
                    <a:cubicBezTo>
                      <a:pt x="104" y="90"/>
                      <a:pt x="104" y="90"/>
                      <a:pt x="104" y="90"/>
                    </a:cubicBezTo>
                    <a:cubicBezTo>
                      <a:pt x="103" y="89"/>
                      <a:pt x="103" y="89"/>
                      <a:pt x="103" y="89"/>
                    </a:cubicBezTo>
                    <a:cubicBezTo>
                      <a:pt x="103" y="89"/>
                      <a:pt x="103" y="89"/>
                      <a:pt x="103" y="89"/>
                    </a:cubicBezTo>
                    <a:cubicBezTo>
                      <a:pt x="102" y="89"/>
                      <a:pt x="102" y="89"/>
                      <a:pt x="102" y="89"/>
                    </a:cubicBezTo>
                    <a:cubicBezTo>
                      <a:pt x="101" y="88"/>
                      <a:pt x="101" y="88"/>
                      <a:pt x="101" y="88"/>
                    </a:cubicBezTo>
                    <a:cubicBezTo>
                      <a:pt x="100" y="88"/>
                      <a:pt x="100" y="88"/>
                      <a:pt x="100" y="88"/>
                    </a:cubicBezTo>
                    <a:cubicBezTo>
                      <a:pt x="100" y="88"/>
                      <a:pt x="100" y="88"/>
                      <a:pt x="100" y="88"/>
                    </a:cubicBezTo>
                    <a:cubicBezTo>
                      <a:pt x="100" y="89"/>
                      <a:pt x="100" y="89"/>
                      <a:pt x="100" y="89"/>
                    </a:cubicBezTo>
                    <a:cubicBezTo>
                      <a:pt x="100" y="89"/>
                      <a:pt x="100" y="89"/>
                      <a:pt x="100" y="89"/>
                    </a:cubicBezTo>
                    <a:cubicBezTo>
                      <a:pt x="100" y="89"/>
                      <a:pt x="100" y="89"/>
                      <a:pt x="100" y="89"/>
                    </a:cubicBezTo>
                    <a:cubicBezTo>
                      <a:pt x="100" y="89"/>
                      <a:pt x="100" y="89"/>
                      <a:pt x="100" y="89"/>
                    </a:cubicBezTo>
                    <a:cubicBezTo>
                      <a:pt x="101" y="89"/>
                      <a:pt x="101" y="89"/>
                      <a:pt x="101" y="89"/>
                    </a:cubicBezTo>
                    <a:cubicBezTo>
                      <a:pt x="102" y="89"/>
                      <a:pt x="102" y="89"/>
                      <a:pt x="102" y="89"/>
                    </a:cubicBezTo>
                    <a:cubicBezTo>
                      <a:pt x="102" y="89"/>
                      <a:pt x="102" y="89"/>
                      <a:pt x="102" y="89"/>
                    </a:cubicBezTo>
                    <a:cubicBezTo>
                      <a:pt x="102" y="89"/>
                      <a:pt x="102" y="89"/>
                      <a:pt x="102" y="89"/>
                    </a:cubicBezTo>
                    <a:cubicBezTo>
                      <a:pt x="102" y="89"/>
                      <a:pt x="102" y="89"/>
                      <a:pt x="102" y="89"/>
                    </a:cubicBezTo>
                    <a:cubicBezTo>
                      <a:pt x="102" y="89"/>
                      <a:pt x="102" y="89"/>
                      <a:pt x="102" y="89"/>
                    </a:cubicBezTo>
                    <a:cubicBezTo>
                      <a:pt x="102" y="90"/>
                      <a:pt x="102" y="90"/>
                      <a:pt x="102" y="90"/>
                    </a:cubicBezTo>
                    <a:cubicBezTo>
                      <a:pt x="102" y="90"/>
                      <a:pt x="102" y="90"/>
                      <a:pt x="102" y="90"/>
                    </a:cubicBezTo>
                    <a:cubicBezTo>
                      <a:pt x="102" y="90"/>
                      <a:pt x="102" y="90"/>
                      <a:pt x="102" y="90"/>
                    </a:cubicBezTo>
                    <a:cubicBezTo>
                      <a:pt x="103" y="91"/>
                      <a:pt x="103" y="91"/>
                      <a:pt x="103" y="91"/>
                    </a:cubicBezTo>
                    <a:cubicBezTo>
                      <a:pt x="103" y="92"/>
                      <a:pt x="103" y="92"/>
                      <a:pt x="103" y="92"/>
                    </a:cubicBezTo>
                    <a:cubicBezTo>
                      <a:pt x="104" y="92"/>
                      <a:pt x="104" y="92"/>
                      <a:pt x="104" y="92"/>
                    </a:cubicBezTo>
                    <a:cubicBezTo>
                      <a:pt x="105" y="92"/>
                      <a:pt x="105" y="92"/>
                      <a:pt x="105" y="92"/>
                    </a:cubicBezTo>
                    <a:cubicBezTo>
                      <a:pt x="106" y="93"/>
                      <a:pt x="106" y="93"/>
                      <a:pt x="106" y="93"/>
                    </a:cubicBezTo>
                    <a:cubicBezTo>
                      <a:pt x="106" y="93"/>
                      <a:pt x="106" y="93"/>
                      <a:pt x="106" y="93"/>
                    </a:cubicBezTo>
                    <a:cubicBezTo>
                      <a:pt x="106" y="93"/>
                      <a:pt x="106" y="93"/>
                      <a:pt x="106" y="93"/>
                    </a:cubicBezTo>
                    <a:cubicBezTo>
                      <a:pt x="106" y="94"/>
                      <a:pt x="106" y="94"/>
                      <a:pt x="106" y="94"/>
                    </a:cubicBezTo>
                    <a:cubicBezTo>
                      <a:pt x="105" y="94"/>
                      <a:pt x="105" y="94"/>
                      <a:pt x="105" y="94"/>
                    </a:cubicBezTo>
                    <a:cubicBezTo>
                      <a:pt x="105" y="95"/>
                      <a:pt x="105" y="95"/>
                      <a:pt x="105" y="95"/>
                    </a:cubicBezTo>
                    <a:cubicBezTo>
                      <a:pt x="105" y="94"/>
                      <a:pt x="105" y="94"/>
                      <a:pt x="105" y="94"/>
                    </a:cubicBezTo>
                    <a:cubicBezTo>
                      <a:pt x="104" y="95"/>
                      <a:pt x="104" y="95"/>
                      <a:pt x="104" y="95"/>
                    </a:cubicBezTo>
                    <a:cubicBezTo>
                      <a:pt x="104" y="95"/>
                      <a:pt x="104" y="95"/>
                      <a:pt x="104" y="95"/>
                    </a:cubicBezTo>
                    <a:cubicBezTo>
                      <a:pt x="103" y="96"/>
                      <a:pt x="103" y="96"/>
                      <a:pt x="103" y="96"/>
                    </a:cubicBezTo>
                    <a:cubicBezTo>
                      <a:pt x="102" y="96"/>
                      <a:pt x="102" y="96"/>
                      <a:pt x="102" y="96"/>
                    </a:cubicBezTo>
                    <a:cubicBezTo>
                      <a:pt x="102" y="97"/>
                      <a:pt x="102" y="97"/>
                      <a:pt x="102" y="97"/>
                    </a:cubicBezTo>
                    <a:cubicBezTo>
                      <a:pt x="102" y="97"/>
                      <a:pt x="102" y="97"/>
                      <a:pt x="102" y="97"/>
                    </a:cubicBezTo>
                    <a:cubicBezTo>
                      <a:pt x="102" y="97"/>
                      <a:pt x="102" y="97"/>
                      <a:pt x="102" y="97"/>
                    </a:cubicBezTo>
                    <a:cubicBezTo>
                      <a:pt x="101" y="97"/>
                      <a:pt x="101" y="97"/>
                      <a:pt x="101" y="97"/>
                    </a:cubicBezTo>
                    <a:cubicBezTo>
                      <a:pt x="101" y="97"/>
                      <a:pt x="101" y="97"/>
                      <a:pt x="101" y="97"/>
                    </a:cubicBezTo>
                    <a:cubicBezTo>
                      <a:pt x="101" y="97"/>
                      <a:pt x="101" y="97"/>
                      <a:pt x="101" y="97"/>
                    </a:cubicBezTo>
                    <a:cubicBezTo>
                      <a:pt x="100" y="96"/>
                      <a:pt x="100" y="96"/>
                      <a:pt x="100" y="96"/>
                    </a:cubicBezTo>
                    <a:cubicBezTo>
                      <a:pt x="100" y="97"/>
                      <a:pt x="100" y="97"/>
                      <a:pt x="100" y="97"/>
                    </a:cubicBezTo>
                    <a:cubicBezTo>
                      <a:pt x="100" y="96"/>
                      <a:pt x="100" y="96"/>
                      <a:pt x="100" y="96"/>
                    </a:cubicBezTo>
                    <a:cubicBezTo>
                      <a:pt x="100" y="96"/>
                      <a:pt x="100" y="96"/>
                      <a:pt x="100" y="96"/>
                    </a:cubicBezTo>
                    <a:cubicBezTo>
                      <a:pt x="100" y="96"/>
                      <a:pt x="100" y="96"/>
                      <a:pt x="100" y="96"/>
                    </a:cubicBezTo>
                    <a:cubicBezTo>
                      <a:pt x="100" y="96"/>
                      <a:pt x="100" y="96"/>
                      <a:pt x="100" y="96"/>
                    </a:cubicBezTo>
                    <a:cubicBezTo>
                      <a:pt x="100" y="96"/>
                      <a:pt x="100" y="96"/>
                      <a:pt x="100" y="96"/>
                    </a:cubicBezTo>
                    <a:cubicBezTo>
                      <a:pt x="100" y="96"/>
                      <a:pt x="100" y="96"/>
                      <a:pt x="100" y="96"/>
                    </a:cubicBezTo>
                    <a:cubicBezTo>
                      <a:pt x="99" y="97"/>
                      <a:pt x="99" y="97"/>
                      <a:pt x="99" y="97"/>
                    </a:cubicBezTo>
                    <a:cubicBezTo>
                      <a:pt x="99" y="96"/>
                      <a:pt x="99" y="96"/>
                      <a:pt x="99" y="96"/>
                    </a:cubicBezTo>
                    <a:cubicBezTo>
                      <a:pt x="99" y="96"/>
                      <a:pt x="99" y="96"/>
                      <a:pt x="99" y="96"/>
                    </a:cubicBezTo>
                    <a:cubicBezTo>
                      <a:pt x="99" y="96"/>
                      <a:pt x="99" y="96"/>
                      <a:pt x="99" y="96"/>
                    </a:cubicBezTo>
                    <a:cubicBezTo>
                      <a:pt x="99" y="97"/>
                      <a:pt x="99" y="97"/>
                      <a:pt x="99" y="97"/>
                    </a:cubicBezTo>
                    <a:cubicBezTo>
                      <a:pt x="99" y="97"/>
                      <a:pt x="99" y="97"/>
                      <a:pt x="99" y="97"/>
                    </a:cubicBezTo>
                    <a:cubicBezTo>
                      <a:pt x="98" y="98"/>
                      <a:pt x="98" y="98"/>
                      <a:pt x="98" y="98"/>
                    </a:cubicBezTo>
                    <a:cubicBezTo>
                      <a:pt x="98" y="98"/>
                      <a:pt x="98" y="98"/>
                      <a:pt x="98" y="98"/>
                    </a:cubicBezTo>
                    <a:cubicBezTo>
                      <a:pt x="98" y="98"/>
                      <a:pt x="98" y="98"/>
                      <a:pt x="98" y="98"/>
                    </a:cubicBezTo>
                    <a:cubicBezTo>
                      <a:pt x="98" y="97"/>
                      <a:pt x="98" y="97"/>
                      <a:pt x="98" y="97"/>
                    </a:cubicBezTo>
                    <a:cubicBezTo>
                      <a:pt x="98" y="98"/>
                      <a:pt x="98" y="98"/>
                      <a:pt x="98" y="98"/>
                    </a:cubicBezTo>
                    <a:cubicBezTo>
                      <a:pt x="98" y="98"/>
                      <a:pt x="98" y="98"/>
                      <a:pt x="98" y="98"/>
                    </a:cubicBezTo>
                    <a:cubicBezTo>
                      <a:pt x="98" y="98"/>
                      <a:pt x="98" y="98"/>
                      <a:pt x="98" y="98"/>
                    </a:cubicBezTo>
                    <a:cubicBezTo>
                      <a:pt x="98" y="98"/>
                      <a:pt x="98" y="98"/>
                      <a:pt x="98" y="98"/>
                    </a:cubicBezTo>
                    <a:cubicBezTo>
                      <a:pt x="97" y="98"/>
                      <a:pt x="97" y="98"/>
                      <a:pt x="97" y="98"/>
                    </a:cubicBezTo>
                    <a:cubicBezTo>
                      <a:pt x="97" y="98"/>
                      <a:pt x="97" y="98"/>
                      <a:pt x="97" y="98"/>
                    </a:cubicBezTo>
                    <a:cubicBezTo>
                      <a:pt x="97" y="98"/>
                      <a:pt x="97" y="98"/>
                      <a:pt x="97" y="98"/>
                    </a:cubicBezTo>
                    <a:cubicBezTo>
                      <a:pt x="97" y="98"/>
                      <a:pt x="97" y="98"/>
                      <a:pt x="97" y="98"/>
                    </a:cubicBezTo>
                    <a:cubicBezTo>
                      <a:pt x="96" y="97"/>
                      <a:pt x="96" y="97"/>
                      <a:pt x="96" y="97"/>
                    </a:cubicBezTo>
                    <a:cubicBezTo>
                      <a:pt x="95" y="97"/>
                      <a:pt x="95" y="97"/>
                      <a:pt x="95" y="97"/>
                    </a:cubicBezTo>
                    <a:cubicBezTo>
                      <a:pt x="94" y="96"/>
                      <a:pt x="94" y="96"/>
                      <a:pt x="94" y="96"/>
                    </a:cubicBezTo>
                    <a:cubicBezTo>
                      <a:pt x="94" y="96"/>
                      <a:pt x="94" y="96"/>
                      <a:pt x="94" y="96"/>
                    </a:cubicBezTo>
                    <a:cubicBezTo>
                      <a:pt x="94" y="96"/>
                      <a:pt x="94" y="96"/>
                      <a:pt x="94" y="96"/>
                    </a:cubicBezTo>
                    <a:cubicBezTo>
                      <a:pt x="93" y="95"/>
                      <a:pt x="93" y="95"/>
                      <a:pt x="93" y="95"/>
                    </a:cubicBezTo>
                    <a:cubicBezTo>
                      <a:pt x="93" y="95"/>
                      <a:pt x="93" y="95"/>
                      <a:pt x="93" y="95"/>
                    </a:cubicBezTo>
                    <a:cubicBezTo>
                      <a:pt x="93" y="95"/>
                      <a:pt x="93" y="95"/>
                      <a:pt x="93" y="95"/>
                    </a:cubicBezTo>
                    <a:cubicBezTo>
                      <a:pt x="93" y="95"/>
                      <a:pt x="93" y="95"/>
                      <a:pt x="93" y="95"/>
                    </a:cubicBezTo>
                    <a:cubicBezTo>
                      <a:pt x="93" y="96"/>
                      <a:pt x="93" y="96"/>
                      <a:pt x="93" y="96"/>
                    </a:cubicBezTo>
                    <a:cubicBezTo>
                      <a:pt x="93" y="96"/>
                      <a:pt x="93" y="96"/>
                      <a:pt x="93" y="96"/>
                    </a:cubicBezTo>
                    <a:cubicBezTo>
                      <a:pt x="93" y="96"/>
                      <a:pt x="93" y="96"/>
                      <a:pt x="93" y="96"/>
                    </a:cubicBezTo>
                    <a:cubicBezTo>
                      <a:pt x="93" y="96"/>
                      <a:pt x="93" y="96"/>
                      <a:pt x="93" y="96"/>
                    </a:cubicBezTo>
                    <a:cubicBezTo>
                      <a:pt x="93" y="96"/>
                      <a:pt x="93" y="96"/>
                      <a:pt x="93" y="96"/>
                    </a:cubicBezTo>
                    <a:cubicBezTo>
                      <a:pt x="94" y="96"/>
                      <a:pt x="94" y="96"/>
                      <a:pt x="94" y="96"/>
                    </a:cubicBezTo>
                    <a:cubicBezTo>
                      <a:pt x="94" y="97"/>
                      <a:pt x="94" y="97"/>
                      <a:pt x="94" y="97"/>
                    </a:cubicBezTo>
                    <a:cubicBezTo>
                      <a:pt x="95" y="97"/>
                      <a:pt x="95" y="97"/>
                      <a:pt x="95" y="97"/>
                    </a:cubicBezTo>
                    <a:cubicBezTo>
                      <a:pt x="95" y="97"/>
                      <a:pt x="95" y="97"/>
                      <a:pt x="95" y="97"/>
                    </a:cubicBezTo>
                    <a:cubicBezTo>
                      <a:pt x="95" y="98"/>
                      <a:pt x="95" y="98"/>
                      <a:pt x="95" y="98"/>
                    </a:cubicBezTo>
                    <a:cubicBezTo>
                      <a:pt x="94" y="98"/>
                      <a:pt x="94" y="98"/>
                      <a:pt x="94" y="98"/>
                    </a:cubicBezTo>
                    <a:cubicBezTo>
                      <a:pt x="94" y="98"/>
                      <a:pt x="94" y="98"/>
                      <a:pt x="94" y="98"/>
                    </a:cubicBezTo>
                    <a:cubicBezTo>
                      <a:pt x="94" y="98"/>
                      <a:pt x="94" y="98"/>
                      <a:pt x="94" y="98"/>
                    </a:cubicBezTo>
                    <a:cubicBezTo>
                      <a:pt x="94" y="98"/>
                      <a:pt x="94" y="98"/>
                      <a:pt x="94" y="98"/>
                    </a:cubicBezTo>
                    <a:cubicBezTo>
                      <a:pt x="94" y="98"/>
                      <a:pt x="94" y="98"/>
                      <a:pt x="94" y="98"/>
                    </a:cubicBezTo>
                    <a:cubicBezTo>
                      <a:pt x="95" y="98"/>
                      <a:pt x="95" y="98"/>
                      <a:pt x="95" y="98"/>
                    </a:cubicBezTo>
                    <a:cubicBezTo>
                      <a:pt x="96" y="97"/>
                      <a:pt x="96" y="97"/>
                      <a:pt x="96" y="97"/>
                    </a:cubicBezTo>
                    <a:cubicBezTo>
                      <a:pt x="96" y="97"/>
                      <a:pt x="96" y="97"/>
                      <a:pt x="96" y="97"/>
                    </a:cubicBezTo>
                    <a:cubicBezTo>
                      <a:pt x="96" y="98"/>
                      <a:pt x="96" y="98"/>
                      <a:pt x="96" y="98"/>
                    </a:cubicBezTo>
                    <a:cubicBezTo>
                      <a:pt x="96" y="98"/>
                      <a:pt x="96" y="98"/>
                      <a:pt x="96" y="98"/>
                    </a:cubicBezTo>
                    <a:cubicBezTo>
                      <a:pt x="97" y="99"/>
                      <a:pt x="97" y="99"/>
                      <a:pt x="97" y="99"/>
                    </a:cubicBezTo>
                    <a:cubicBezTo>
                      <a:pt x="97" y="100"/>
                      <a:pt x="97" y="100"/>
                      <a:pt x="97" y="100"/>
                    </a:cubicBezTo>
                    <a:cubicBezTo>
                      <a:pt x="96" y="101"/>
                      <a:pt x="96" y="101"/>
                      <a:pt x="96" y="101"/>
                    </a:cubicBezTo>
                    <a:cubicBezTo>
                      <a:pt x="96" y="101"/>
                      <a:pt x="96" y="101"/>
                      <a:pt x="96" y="101"/>
                    </a:cubicBezTo>
                    <a:cubicBezTo>
                      <a:pt x="96" y="101"/>
                      <a:pt x="96" y="101"/>
                      <a:pt x="96" y="101"/>
                    </a:cubicBezTo>
                    <a:cubicBezTo>
                      <a:pt x="95" y="101"/>
                      <a:pt x="95" y="101"/>
                      <a:pt x="95" y="101"/>
                    </a:cubicBezTo>
                    <a:cubicBezTo>
                      <a:pt x="95" y="100"/>
                      <a:pt x="95" y="100"/>
                      <a:pt x="95" y="100"/>
                    </a:cubicBezTo>
                    <a:cubicBezTo>
                      <a:pt x="94" y="100"/>
                      <a:pt x="94" y="100"/>
                      <a:pt x="94" y="100"/>
                    </a:cubicBezTo>
                    <a:cubicBezTo>
                      <a:pt x="93" y="100"/>
                      <a:pt x="93" y="100"/>
                      <a:pt x="93" y="100"/>
                    </a:cubicBezTo>
                    <a:cubicBezTo>
                      <a:pt x="93" y="99"/>
                      <a:pt x="93" y="99"/>
                      <a:pt x="93" y="99"/>
                    </a:cubicBezTo>
                    <a:cubicBezTo>
                      <a:pt x="93" y="99"/>
                      <a:pt x="93" y="99"/>
                      <a:pt x="93" y="99"/>
                    </a:cubicBezTo>
                    <a:cubicBezTo>
                      <a:pt x="93" y="99"/>
                      <a:pt x="93" y="99"/>
                      <a:pt x="93" y="99"/>
                    </a:cubicBezTo>
                    <a:cubicBezTo>
                      <a:pt x="93" y="99"/>
                      <a:pt x="93" y="99"/>
                      <a:pt x="93" y="99"/>
                    </a:cubicBezTo>
                    <a:cubicBezTo>
                      <a:pt x="93" y="99"/>
                      <a:pt x="93" y="99"/>
                      <a:pt x="93" y="99"/>
                    </a:cubicBezTo>
                    <a:cubicBezTo>
                      <a:pt x="93" y="100"/>
                      <a:pt x="93" y="100"/>
                      <a:pt x="93" y="100"/>
                    </a:cubicBezTo>
                    <a:cubicBezTo>
                      <a:pt x="93" y="101"/>
                      <a:pt x="93" y="101"/>
                      <a:pt x="93" y="101"/>
                    </a:cubicBezTo>
                    <a:cubicBezTo>
                      <a:pt x="94" y="102"/>
                      <a:pt x="94" y="102"/>
                      <a:pt x="94" y="102"/>
                    </a:cubicBezTo>
                    <a:cubicBezTo>
                      <a:pt x="94" y="102"/>
                      <a:pt x="94" y="102"/>
                      <a:pt x="94" y="102"/>
                    </a:cubicBezTo>
                    <a:cubicBezTo>
                      <a:pt x="93" y="102"/>
                      <a:pt x="93" y="102"/>
                      <a:pt x="93" y="102"/>
                    </a:cubicBezTo>
                    <a:cubicBezTo>
                      <a:pt x="93" y="102"/>
                      <a:pt x="93" y="102"/>
                      <a:pt x="93" y="102"/>
                    </a:cubicBezTo>
                    <a:cubicBezTo>
                      <a:pt x="93" y="101"/>
                      <a:pt x="93" y="101"/>
                      <a:pt x="93" y="101"/>
                    </a:cubicBezTo>
                    <a:cubicBezTo>
                      <a:pt x="93" y="101"/>
                      <a:pt x="93" y="101"/>
                      <a:pt x="93" y="101"/>
                    </a:cubicBezTo>
                    <a:cubicBezTo>
                      <a:pt x="93" y="102"/>
                      <a:pt x="93" y="102"/>
                      <a:pt x="93" y="102"/>
                    </a:cubicBezTo>
                    <a:cubicBezTo>
                      <a:pt x="93" y="102"/>
                      <a:pt x="93" y="102"/>
                      <a:pt x="93" y="102"/>
                    </a:cubicBezTo>
                    <a:cubicBezTo>
                      <a:pt x="93" y="102"/>
                      <a:pt x="93" y="102"/>
                      <a:pt x="93" y="102"/>
                    </a:cubicBezTo>
                    <a:cubicBezTo>
                      <a:pt x="93" y="102"/>
                      <a:pt x="93" y="102"/>
                      <a:pt x="93" y="102"/>
                    </a:cubicBezTo>
                    <a:cubicBezTo>
                      <a:pt x="92" y="102"/>
                      <a:pt x="92" y="102"/>
                      <a:pt x="92" y="102"/>
                    </a:cubicBezTo>
                    <a:cubicBezTo>
                      <a:pt x="92" y="102"/>
                      <a:pt x="92" y="102"/>
                      <a:pt x="92" y="102"/>
                    </a:cubicBezTo>
                    <a:cubicBezTo>
                      <a:pt x="92" y="102"/>
                      <a:pt x="92" y="102"/>
                      <a:pt x="92" y="102"/>
                    </a:cubicBezTo>
                    <a:cubicBezTo>
                      <a:pt x="92" y="102"/>
                      <a:pt x="92" y="102"/>
                      <a:pt x="92" y="102"/>
                    </a:cubicBezTo>
                    <a:cubicBezTo>
                      <a:pt x="92" y="103"/>
                      <a:pt x="92" y="103"/>
                      <a:pt x="92" y="103"/>
                    </a:cubicBezTo>
                    <a:cubicBezTo>
                      <a:pt x="92" y="103"/>
                      <a:pt x="92" y="103"/>
                      <a:pt x="92" y="103"/>
                    </a:cubicBezTo>
                    <a:cubicBezTo>
                      <a:pt x="92" y="103"/>
                      <a:pt x="92" y="103"/>
                      <a:pt x="92" y="103"/>
                    </a:cubicBezTo>
                    <a:cubicBezTo>
                      <a:pt x="92" y="103"/>
                      <a:pt x="92" y="103"/>
                      <a:pt x="92" y="103"/>
                    </a:cubicBezTo>
                    <a:cubicBezTo>
                      <a:pt x="92" y="103"/>
                      <a:pt x="92" y="103"/>
                      <a:pt x="92" y="103"/>
                    </a:cubicBezTo>
                    <a:cubicBezTo>
                      <a:pt x="92" y="103"/>
                      <a:pt x="92" y="103"/>
                      <a:pt x="92" y="103"/>
                    </a:cubicBezTo>
                    <a:cubicBezTo>
                      <a:pt x="92" y="103"/>
                      <a:pt x="92" y="103"/>
                      <a:pt x="92" y="103"/>
                    </a:cubicBezTo>
                    <a:cubicBezTo>
                      <a:pt x="91" y="103"/>
                      <a:pt x="91" y="103"/>
                      <a:pt x="91" y="103"/>
                    </a:cubicBezTo>
                    <a:cubicBezTo>
                      <a:pt x="91" y="103"/>
                      <a:pt x="91" y="103"/>
                      <a:pt x="91" y="103"/>
                    </a:cubicBezTo>
                    <a:cubicBezTo>
                      <a:pt x="90" y="103"/>
                      <a:pt x="90" y="103"/>
                      <a:pt x="90" y="103"/>
                    </a:cubicBezTo>
                    <a:cubicBezTo>
                      <a:pt x="91" y="104"/>
                      <a:pt x="91" y="104"/>
                      <a:pt x="91" y="104"/>
                    </a:cubicBezTo>
                    <a:cubicBezTo>
                      <a:pt x="91" y="104"/>
                      <a:pt x="91" y="104"/>
                      <a:pt x="91" y="104"/>
                    </a:cubicBezTo>
                    <a:cubicBezTo>
                      <a:pt x="91" y="104"/>
                      <a:pt x="91" y="104"/>
                      <a:pt x="91" y="104"/>
                    </a:cubicBezTo>
                    <a:cubicBezTo>
                      <a:pt x="91" y="104"/>
                      <a:pt x="91" y="104"/>
                      <a:pt x="91" y="104"/>
                    </a:cubicBezTo>
                    <a:cubicBezTo>
                      <a:pt x="90" y="104"/>
                      <a:pt x="90" y="104"/>
                      <a:pt x="90" y="104"/>
                    </a:cubicBezTo>
                    <a:cubicBezTo>
                      <a:pt x="90" y="103"/>
                      <a:pt x="90" y="103"/>
                      <a:pt x="90" y="103"/>
                    </a:cubicBezTo>
                    <a:cubicBezTo>
                      <a:pt x="90" y="104"/>
                      <a:pt x="90" y="104"/>
                      <a:pt x="90" y="104"/>
                    </a:cubicBezTo>
                    <a:cubicBezTo>
                      <a:pt x="90" y="104"/>
                      <a:pt x="90" y="104"/>
                      <a:pt x="90" y="104"/>
                    </a:cubicBezTo>
                    <a:cubicBezTo>
                      <a:pt x="90" y="104"/>
                      <a:pt x="90" y="104"/>
                      <a:pt x="90" y="104"/>
                    </a:cubicBezTo>
                    <a:cubicBezTo>
                      <a:pt x="90" y="104"/>
                      <a:pt x="90" y="104"/>
                      <a:pt x="90" y="104"/>
                    </a:cubicBezTo>
                    <a:cubicBezTo>
                      <a:pt x="90" y="105"/>
                      <a:pt x="90" y="105"/>
                      <a:pt x="90" y="105"/>
                    </a:cubicBezTo>
                    <a:cubicBezTo>
                      <a:pt x="89" y="105"/>
                      <a:pt x="89" y="105"/>
                      <a:pt x="89" y="105"/>
                    </a:cubicBezTo>
                    <a:cubicBezTo>
                      <a:pt x="89" y="105"/>
                      <a:pt x="89" y="105"/>
                      <a:pt x="89" y="105"/>
                    </a:cubicBezTo>
                    <a:cubicBezTo>
                      <a:pt x="89" y="105"/>
                      <a:pt x="89" y="105"/>
                      <a:pt x="89" y="105"/>
                    </a:cubicBezTo>
                    <a:cubicBezTo>
                      <a:pt x="89" y="106"/>
                      <a:pt x="89" y="106"/>
                      <a:pt x="89" y="106"/>
                    </a:cubicBezTo>
                    <a:cubicBezTo>
                      <a:pt x="89" y="106"/>
                      <a:pt x="89" y="106"/>
                      <a:pt x="89" y="106"/>
                    </a:cubicBezTo>
                    <a:cubicBezTo>
                      <a:pt x="88" y="106"/>
                      <a:pt x="88" y="106"/>
                      <a:pt x="88" y="106"/>
                    </a:cubicBezTo>
                    <a:cubicBezTo>
                      <a:pt x="88" y="106"/>
                      <a:pt x="88" y="106"/>
                      <a:pt x="88" y="106"/>
                    </a:cubicBezTo>
                    <a:cubicBezTo>
                      <a:pt x="88" y="107"/>
                      <a:pt x="88" y="107"/>
                      <a:pt x="88" y="107"/>
                    </a:cubicBezTo>
                    <a:cubicBezTo>
                      <a:pt x="88" y="107"/>
                      <a:pt x="88" y="107"/>
                      <a:pt x="88" y="107"/>
                    </a:cubicBezTo>
                    <a:cubicBezTo>
                      <a:pt x="87" y="108"/>
                      <a:pt x="87" y="108"/>
                      <a:pt x="87" y="108"/>
                    </a:cubicBezTo>
                    <a:cubicBezTo>
                      <a:pt x="87" y="108"/>
                      <a:pt x="87" y="108"/>
                      <a:pt x="87" y="108"/>
                    </a:cubicBezTo>
                    <a:cubicBezTo>
                      <a:pt x="87" y="108"/>
                      <a:pt x="87" y="108"/>
                      <a:pt x="87" y="108"/>
                    </a:cubicBezTo>
                    <a:cubicBezTo>
                      <a:pt x="86" y="108"/>
                      <a:pt x="86" y="108"/>
                      <a:pt x="86" y="108"/>
                    </a:cubicBezTo>
                    <a:cubicBezTo>
                      <a:pt x="86" y="108"/>
                      <a:pt x="86" y="108"/>
                      <a:pt x="86" y="108"/>
                    </a:cubicBezTo>
                    <a:cubicBezTo>
                      <a:pt x="86" y="108"/>
                      <a:pt x="86" y="108"/>
                      <a:pt x="86" y="108"/>
                    </a:cubicBezTo>
                    <a:cubicBezTo>
                      <a:pt x="86" y="109"/>
                      <a:pt x="86" y="109"/>
                      <a:pt x="86" y="109"/>
                    </a:cubicBezTo>
                    <a:cubicBezTo>
                      <a:pt x="86" y="109"/>
                      <a:pt x="86" y="109"/>
                      <a:pt x="86" y="109"/>
                    </a:cubicBezTo>
                    <a:cubicBezTo>
                      <a:pt x="86" y="110"/>
                      <a:pt x="86" y="110"/>
                      <a:pt x="86" y="110"/>
                    </a:cubicBezTo>
                    <a:cubicBezTo>
                      <a:pt x="85" y="110"/>
                      <a:pt x="85" y="110"/>
                      <a:pt x="85" y="110"/>
                    </a:cubicBezTo>
                    <a:cubicBezTo>
                      <a:pt x="85" y="111"/>
                      <a:pt x="85" y="111"/>
                      <a:pt x="85" y="111"/>
                    </a:cubicBezTo>
                    <a:cubicBezTo>
                      <a:pt x="85" y="111"/>
                      <a:pt x="85" y="111"/>
                      <a:pt x="85" y="111"/>
                    </a:cubicBezTo>
                    <a:cubicBezTo>
                      <a:pt x="85" y="112"/>
                      <a:pt x="85" y="112"/>
                      <a:pt x="85" y="112"/>
                    </a:cubicBezTo>
                    <a:cubicBezTo>
                      <a:pt x="85" y="112"/>
                      <a:pt x="85" y="112"/>
                      <a:pt x="85" y="112"/>
                    </a:cubicBezTo>
                    <a:cubicBezTo>
                      <a:pt x="85" y="113"/>
                      <a:pt x="85" y="113"/>
                      <a:pt x="85" y="113"/>
                    </a:cubicBezTo>
                    <a:cubicBezTo>
                      <a:pt x="84" y="113"/>
                      <a:pt x="84" y="113"/>
                      <a:pt x="84" y="113"/>
                    </a:cubicBezTo>
                    <a:cubicBezTo>
                      <a:pt x="84" y="114"/>
                      <a:pt x="84" y="114"/>
                      <a:pt x="84" y="114"/>
                    </a:cubicBezTo>
                    <a:cubicBezTo>
                      <a:pt x="84" y="114"/>
                      <a:pt x="84" y="114"/>
                      <a:pt x="84" y="114"/>
                    </a:cubicBezTo>
                    <a:cubicBezTo>
                      <a:pt x="84" y="114"/>
                      <a:pt x="84" y="114"/>
                      <a:pt x="84" y="114"/>
                    </a:cubicBezTo>
                    <a:cubicBezTo>
                      <a:pt x="84" y="114"/>
                      <a:pt x="84" y="114"/>
                      <a:pt x="84" y="114"/>
                    </a:cubicBezTo>
                    <a:cubicBezTo>
                      <a:pt x="84" y="114"/>
                      <a:pt x="84" y="114"/>
                      <a:pt x="84" y="114"/>
                    </a:cubicBezTo>
                    <a:cubicBezTo>
                      <a:pt x="84" y="115"/>
                      <a:pt x="84" y="115"/>
                      <a:pt x="84" y="115"/>
                    </a:cubicBezTo>
                    <a:cubicBezTo>
                      <a:pt x="84" y="115"/>
                      <a:pt x="84" y="115"/>
                      <a:pt x="84" y="115"/>
                    </a:cubicBezTo>
                    <a:cubicBezTo>
                      <a:pt x="84" y="116"/>
                      <a:pt x="84" y="116"/>
                      <a:pt x="84" y="116"/>
                    </a:cubicBezTo>
                    <a:cubicBezTo>
                      <a:pt x="84" y="116"/>
                      <a:pt x="84" y="116"/>
                      <a:pt x="84" y="116"/>
                    </a:cubicBezTo>
                    <a:cubicBezTo>
                      <a:pt x="84" y="117"/>
                      <a:pt x="84" y="117"/>
                      <a:pt x="84" y="117"/>
                    </a:cubicBezTo>
                    <a:cubicBezTo>
                      <a:pt x="83" y="117"/>
                      <a:pt x="83" y="117"/>
                      <a:pt x="83" y="117"/>
                    </a:cubicBezTo>
                    <a:cubicBezTo>
                      <a:pt x="82" y="117"/>
                      <a:pt x="82" y="117"/>
                      <a:pt x="82" y="117"/>
                    </a:cubicBezTo>
                    <a:cubicBezTo>
                      <a:pt x="82" y="118"/>
                      <a:pt x="82" y="118"/>
                      <a:pt x="82" y="118"/>
                    </a:cubicBezTo>
                    <a:cubicBezTo>
                      <a:pt x="83" y="117"/>
                      <a:pt x="83" y="117"/>
                      <a:pt x="83" y="117"/>
                    </a:cubicBezTo>
                    <a:cubicBezTo>
                      <a:pt x="84" y="117"/>
                      <a:pt x="84" y="117"/>
                      <a:pt x="84" y="117"/>
                    </a:cubicBezTo>
                    <a:cubicBezTo>
                      <a:pt x="84" y="116"/>
                      <a:pt x="84" y="116"/>
                      <a:pt x="84" y="116"/>
                    </a:cubicBezTo>
                    <a:cubicBezTo>
                      <a:pt x="85" y="115"/>
                      <a:pt x="85" y="115"/>
                      <a:pt x="85" y="115"/>
                    </a:cubicBezTo>
                    <a:cubicBezTo>
                      <a:pt x="86" y="115"/>
                      <a:pt x="86" y="115"/>
                      <a:pt x="86" y="115"/>
                    </a:cubicBezTo>
                    <a:cubicBezTo>
                      <a:pt x="87" y="115"/>
                      <a:pt x="87" y="115"/>
                      <a:pt x="87" y="115"/>
                    </a:cubicBezTo>
                    <a:cubicBezTo>
                      <a:pt x="87" y="116"/>
                      <a:pt x="87" y="116"/>
                      <a:pt x="87" y="116"/>
                    </a:cubicBezTo>
                    <a:cubicBezTo>
                      <a:pt x="86" y="116"/>
                      <a:pt x="86" y="116"/>
                      <a:pt x="86" y="116"/>
                    </a:cubicBezTo>
                    <a:cubicBezTo>
                      <a:pt x="86" y="117"/>
                      <a:pt x="86" y="117"/>
                      <a:pt x="86" y="117"/>
                    </a:cubicBezTo>
                    <a:cubicBezTo>
                      <a:pt x="87" y="117"/>
                      <a:pt x="87" y="117"/>
                      <a:pt x="87" y="117"/>
                    </a:cubicBezTo>
                    <a:cubicBezTo>
                      <a:pt x="87" y="118"/>
                      <a:pt x="87" y="118"/>
                      <a:pt x="87" y="118"/>
                    </a:cubicBezTo>
                    <a:cubicBezTo>
                      <a:pt x="86" y="119"/>
                      <a:pt x="86" y="119"/>
                      <a:pt x="86" y="119"/>
                    </a:cubicBezTo>
                    <a:cubicBezTo>
                      <a:pt x="87" y="119"/>
                      <a:pt x="87" y="119"/>
                      <a:pt x="87" y="119"/>
                    </a:cubicBezTo>
                    <a:cubicBezTo>
                      <a:pt x="87" y="120"/>
                      <a:pt x="87" y="120"/>
                      <a:pt x="87" y="120"/>
                    </a:cubicBezTo>
                    <a:cubicBezTo>
                      <a:pt x="87" y="121"/>
                      <a:pt x="87" y="121"/>
                      <a:pt x="87" y="121"/>
                    </a:cubicBezTo>
                    <a:cubicBezTo>
                      <a:pt x="85" y="122"/>
                      <a:pt x="85" y="122"/>
                      <a:pt x="85" y="122"/>
                    </a:cubicBezTo>
                    <a:cubicBezTo>
                      <a:pt x="85" y="122"/>
                      <a:pt x="85" y="122"/>
                      <a:pt x="85" y="122"/>
                    </a:cubicBezTo>
                    <a:cubicBezTo>
                      <a:pt x="84" y="122"/>
                      <a:pt x="84" y="122"/>
                      <a:pt x="84" y="122"/>
                    </a:cubicBezTo>
                    <a:cubicBezTo>
                      <a:pt x="85" y="122"/>
                      <a:pt x="85" y="122"/>
                      <a:pt x="85" y="122"/>
                    </a:cubicBezTo>
                    <a:cubicBezTo>
                      <a:pt x="85" y="122"/>
                      <a:pt x="85" y="122"/>
                      <a:pt x="85" y="122"/>
                    </a:cubicBezTo>
                    <a:cubicBezTo>
                      <a:pt x="87" y="122"/>
                      <a:pt x="87" y="122"/>
                      <a:pt x="87" y="122"/>
                    </a:cubicBezTo>
                    <a:cubicBezTo>
                      <a:pt x="88" y="121"/>
                      <a:pt x="88" y="121"/>
                      <a:pt x="88" y="121"/>
                    </a:cubicBezTo>
                    <a:cubicBezTo>
                      <a:pt x="89" y="121"/>
                      <a:pt x="89" y="121"/>
                      <a:pt x="89" y="121"/>
                    </a:cubicBezTo>
                    <a:cubicBezTo>
                      <a:pt x="90" y="122"/>
                      <a:pt x="90" y="122"/>
                      <a:pt x="90" y="122"/>
                    </a:cubicBezTo>
                    <a:cubicBezTo>
                      <a:pt x="91" y="122"/>
                      <a:pt x="91" y="122"/>
                      <a:pt x="91" y="122"/>
                    </a:cubicBezTo>
                    <a:cubicBezTo>
                      <a:pt x="91" y="123"/>
                      <a:pt x="91" y="123"/>
                      <a:pt x="91" y="123"/>
                    </a:cubicBezTo>
                    <a:cubicBezTo>
                      <a:pt x="92" y="123"/>
                      <a:pt x="92" y="123"/>
                      <a:pt x="92" y="123"/>
                    </a:cubicBezTo>
                    <a:cubicBezTo>
                      <a:pt x="92" y="123"/>
                      <a:pt x="92" y="123"/>
                      <a:pt x="92" y="123"/>
                    </a:cubicBezTo>
                    <a:cubicBezTo>
                      <a:pt x="93" y="124"/>
                      <a:pt x="93" y="124"/>
                      <a:pt x="93" y="124"/>
                    </a:cubicBezTo>
                    <a:cubicBezTo>
                      <a:pt x="93" y="124"/>
                      <a:pt x="93" y="124"/>
                      <a:pt x="93" y="124"/>
                    </a:cubicBezTo>
                    <a:cubicBezTo>
                      <a:pt x="93" y="124"/>
                      <a:pt x="93" y="124"/>
                      <a:pt x="93" y="124"/>
                    </a:cubicBezTo>
                    <a:cubicBezTo>
                      <a:pt x="94" y="125"/>
                      <a:pt x="94" y="125"/>
                      <a:pt x="94" y="125"/>
                    </a:cubicBezTo>
                    <a:cubicBezTo>
                      <a:pt x="94" y="125"/>
                      <a:pt x="94" y="125"/>
                      <a:pt x="94" y="125"/>
                    </a:cubicBezTo>
                    <a:cubicBezTo>
                      <a:pt x="94" y="125"/>
                      <a:pt x="94" y="125"/>
                      <a:pt x="94" y="125"/>
                    </a:cubicBezTo>
                    <a:cubicBezTo>
                      <a:pt x="94" y="126"/>
                      <a:pt x="94" y="126"/>
                      <a:pt x="94" y="126"/>
                    </a:cubicBezTo>
                    <a:cubicBezTo>
                      <a:pt x="94" y="126"/>
                      <a:pt x="94" y="126"/>
                      <a:pt x="94" y="126"/>
                    </a:cubicBezTo>
                    <a:cubicBezTo>
                      <a:pt x="95" y="126"/>
                      <a:pt x="95" y="126"/>
                      <a:pt x="95" y="126"/>
                    </a:cubicBezTo>
                    <a:cubicBezTo>
                      <a:pt x="95" y="126"/>
                      <a:pt x="95" y="126"/>
                      <a:pt x="95" y="126"/>
                    </a:cubicBezTo>
                    <a:cubicBezTo>
                      <a:pt x="96" y="127"/>
                      <a:pt x="96" y="127"/>
                      <a:pt x="96" y="127"/>
                    </a:cubicBezTo>
                    <a:cubicBezTo>
                      <a:pt x="96" y="127"/>
                      <a:pt x="96" y="127"/>
                      <a:pt x="96" y="127"/>
                    </a:cubicBezTo>
                    <a:cubicBezTo>
                      <a:pt x="97" y="127"/>
                      <a:pt x="97" y="127"/>
                      <a:pt x="97" y="127"/>
                    </a:cubicBezTo>
                    <a:cubicBezTo>
                      <a:pt x="97" y="127"/>
                      <a:pt x="97" y="127"/>
                      <a:pt x="97" y="127"/>
                    </a:cubicBezTo>
                    <a:cubicBezTo>
                      <a:pt x="98" y="128"/>
                      <a:pt x="98" y="128"/>
                      <a:pt x="98" y="128"/>
                    </a:cubicBezTo>
                    <a:cubicBezTo>
                      <a:pt x="98" y="128"/>
                      <a:pt x="98" y="128"/>
                      <a:pt x="98" y="128"/>
                    </a:cubicBezTo>
                    <a:cubicBezTo>
                      <a:pt x="98" y="129"/>
                      <a:pt x="98" y="129"/>
                      <a:pt x="98" y="129"/>
                    </a:cubicBezTo>
                    <a:cubicBezTo>
                      <a:pt x="98" y="129"/>
                      <a:pt x="98" y="129"/>
                      <a:pt x="98" y="129"/>
                    </a:cubicBezTo>
                    <a:cubicBezTo>
                      <a:pt x="98" y="129"/>
                      <a:pt x="98" y="129"/>
                      <a:pt x="98" y="129"/>
                    </a:cubicBezTo>
                    <a:cubicBezTo>
                      <a:pt x="99" y="129"/>
                      <a:pt x="99" y="129"/>
                      <a:pt x="99" y="129"/>
                    </a:cubicBezTo>
                    <a:cubicBezTo>
                      <a:pt x="99" y="129"/>
                      <a:pt x="99" y="129"/>
                      <a:pt x="99" y="129"/>
                    </a:cubicBezTo>
                    <a:cubicBezTo>
                      <a:pt x="100" y="129"/>
                      <a:pt x="100" y="129"/>
                      <a:pt x="100" y="129"/>
                    </a:cubicBezTo>
                    <a:cubicBezTo>
                      <a:pt x="101" y="129"/>
                      <a:pt x="101" y="129"/>
                      <a:pt x="101" y="129"/>
                    </a:cubicBezTo>
                    <a:cubicBezTo>
                      <a:pt x="101" y="129"/>
                      <a:pt x="101" y="129"/>
                      <a:pt x="101" y="129"/>
                    </a:cubicBezTo>
                    <a:cubicBezTo>
                      <a:pt x="101" y="129"/>
                      <a:pt x="101" y="129"/>
                      <a:pt x="101" y="129"/>
                    </a:cubicBezTo>
                    <a:cubicBezTo>
                      <a:pt x="102" y="130"/>
                      <a:pt x="102" y="130"/>
                      <a:pt x="102" y="130"/>
                    </a:cubicBezTo>
                    <a:cubicBezTo>
                      <a:pt x="102" y="130"/>
                      <a:pt x="102" y="130"/>
                      <a:pt x="102" y="130"/>
                    </a:cubicBezTo>
                    <a:cubicBezTo>
                      <a:pt x="103" y="130"/>
                      <a:pt x="103" y="130"/>
                      <a:pt x="103" y="130"/>
                    </a:cubicBezTo>
                    <a:cubicBezTo>
                      <a:pt x="103" y="130"/>
                      <a:pt x="103" y="130"/>
                      <a:pt x="103" y="130"/>
                    </a:cubicBezTo>
                    <a:cubicBezTo>
                      <a:pt x="103" y="130"/>
                      <a:pt x="103" y="130"/>
                      <a:pt x="103" y="130"/>
                    </a:cubicBezTo>
                    <a:cubicBezTo>
                      <a:pt x="103" y="130"/>
                      <a:pt x="103" y="130"/>
                      <a:pt x="103" y="130"/>
                    </a:cubicBezTo>
                    <a:cubicBezTo>
                      <a:pt x="103" y="130"/>
                      <a:pt x="103" y="130"/>
                      <a:pt x="103" y="130"/>
                    </a:cubicBezTo>
                    <a:cubicBezTo>
                      <a:pt x="103" y="130"/>
                      <a:pt x="103" y="130"/>
                      <a:pt x="103" y="130"/>
                    </a:cubicBezTo>
                    <a:cubicBezTo>
                      <a:pt x="103" y="131"/>
                      <a:pt x="103" y="131"/>
                      <a:pt x="103" y="131"/>
                    </a:cubicBezTo>
                    <a:cubicBezTo>
                      <a:pt x="103" y="132"/>
                      <a:pt x="103" y="132"/>
                      <a:pt x="103" y="132"/>
                    </a:cubicBezTo>
                    <a:cubicBezTo>
                      <a:pt x="103" y="132"/>
                      <a:pt x="103" y="132"/>
                      <a:pt x="103" y="132"/>
                    </a:cubicBezTo>
                    <a:cubicBezTo>
                      <a:pt x="102" y="133"/>
                      <a:pt x="102" y="133"/>
                      <a:pt x="102" y="133"/>
                    </a:cubicBezTo>
                    <a:cubicBezTo>
                      <a:pt x="102" y="133"/>
                      <a:pt x="102" y="133"/>
                      <a:pt x="102" y="133"/>
                    </a:cubicBezTo>
                    <a:cubicBezTo>
                      <a:pt x="103" y="133"/>
                      <a:pt x="103" y="133"/>
                      <a:pt x="103" y="133"/>
                    </a:cubicBezTo>
                    <a:cubicBezTo>
                      <a:pt x="103" y="134"/>
                      <a:pt x="103" y="134"/>
                      <a:pt x="103" y="134"/>
                    </a:cubicBezTo>
                    <a:cubicBezTo>
                      <a:pt x="102" y="135"/>
                      <a:pt x="102" y="135"/>
                      <a:pt x="102" y="135"/>
                    </a:cubicBezTo>
                    <a:cubicBezTo>
                      <a:pt x="102" y="135"/>
                      <a:pt x="102" y="135"/>
                      <a:pt x="102" y="135"/>
                    </a:cubicBezTo>
                    <a:cubicBezTo>
                      <a:pt x="102" y="136"/>
                      <a:pt x="102" y="136"/>
                      <a:pt x="102" y="136"/>
                    </a:cubicBezTo>
                    <a:cubicBezTo>
                      <a:pt x="101" y="136"/>
                      <a:pt x="101" y="136"/>
                      <a:pt x="101" y="136"/>
                    </a:cubicBezTo>
                    <a:cubicBezTo>
                      <a:pt x="101" y="137"/>
                      <a:pt x="101" y="137"/>
                      <a:pt x="101" y="137"/>
                    </a:cubicBezTo>
                    <a:cubicBezTo>
                      <a:pt x="101" y="137"/>
                      <a:pt x="101" y="137"/>
                      <a:pt x="101" y="137"/>
                    </a:cubicBezTo>
                    <a:cubicBezTo>
                      <a:pt x="102" y="138"/>
                      <a:pt x="102" y="138"/>
                      <a:pt x="102" y="138"/>
                    </a:cubicBezTo>
                    <a:cubicBezTo>
                      <a:pt x="102" y="138"/>
                      <a:pt x="102" y="138"/>
                      <a:pt x="102" y="138"/>
                    </a:cubicBezTo>
                    <a:cubicBezTo>
                      <a:pt x="102" y="138"/>
                      <a:pt x="102" y="138"/>
                      <a:pt x="102" y="138"/>
                    </a:cubicBezTo>
                    <a:cubicBezTo>
                      <a:pt x="102" y="139"/>
                      <a:pt x="102" y="139"/>
                      <a:pt x="102" y="139"/>
                    </a:cubicBezTo>
                    <a:cubicBezTo>
                      <a:pt x="102" y="139"/>
                      <a:pt x="102" y="139"/>
                      <a:pt x="102" y="139"/>
                    </a:cubicBezTo>
                    <a:cubicBezTo>
                      <a:pt x="102" y="139"/>
                      <a:pt x="102" y="139"/>
                      <a:pt x="102" y="139"/>
                    </a:cubicBezTo>
                    <a:cubicBezTo>
                      <a:pt x="102" y="140"/>
                      <a:pt x="102" y="140"/>
                      <a:pt x="102" y="140"/>
                    </a:cubicBezTo>
                    <a:cubicBezTo>
                      <a:pt x="103" y="140"/>
                      <a:pt x="103" y="140"/>
                      <a:pt x="103" y="140"/>
                    </a:cubicBezTo>
                    <a:cubicBezTo>
                      <a:pt x="103" y="140"/>
                      <a:pt x="103" y="140"/>
                      <a:pt x="103" y="140"/>
                    </a:cubicBezTo>
                    <a:cubicBezTo>
                      <a:pt x="103" y="140"/>
                      <a:pt x="103" y="140"/>
                      <a:pt x="103" y="140"/>
                    </a:cubicBezTo>
                    <a:cubicBezTo>
                      <a:pt x="103" y="140"/>
                      <a:pt x="103" y="140"/>
                      <a:pt x="103" y="140"/>
                    </a:cubicBezTo>
                    <a:cubicBezTo>
                      <a:pt x="104" y="141"/>
                      <a:pt x="104" y="141"/>
                      <a:pt x="104" y="141"/>
                    </a:cubicBezTo>
                    <a:cubicBezTo>
                      <a:pt x="104" y="141"/>
                      <a:pt x="104" y="141"/>
                      <a:pt x="104" y="141"/>
                    </a:cubicBezTo>
                    <a:cubicBezTo>
                      <a:pt x="104" y="142"/>
                      <a:pt x="104" y="142"/>
                      <a:pt x="104" y="142"/>
                    </a:cubicBezTo>
                    <a:cubicBezTo>
                      <a:pt x="104" y="142"/>
                      <a:pt x="104" y="142"/>
                      <a:pt x="104" y="142"/>
                    </a:cubicBezTo>
                    <a:cubicBezTo>
                      <a:pt x="103" y="143"/>
                      <a:pt x="103" y="143"/>
                      <a:pt x="103" y="143"/>
                    </a:cubicBezTo>
                    <a:cubicBezTo>
                      <a:pt x="103" y="143"/>
                      <a:pt x="103" y="143"/>
                      <a:pt x="103" y="143"/>
                    </a:cubicBezTo>
                    <a:cubicBezTo>
                      <a:pt x="104" y="142"/>
                      <a:pt x="104" y="142"/>
                      <a:pt x="104" y="142"/>
                    </a:cubicBezTo>
                    <a:cubicBezTo>
                      <a:pt x="105" y="142"/>
                      <a:pt x="105" y="142"/>
                      <a:pt x="105" y="142"/>
                    </a:cubicBezTo>
                    <a:cubicBezTo>
                      <a:pt x="105" y="143"/>
                      <a:pt x="105" y="143"/>
                      <a:pt x="105" y="143"/>
                    </a:cubicBezTo>
                    <a:cubicBezTo>
                      <a:pt x="105" y="143"/>
                      <a:pt x="105" y="143"/>
                      <a:pt x="105" y="143"/>
                    </a:cubicBezTo>
                    <a:cubicBezTo>
                      <a:pt x="105" y="142"/>
                      <a:pt x="105" y="142"/>
                      <a:pt x="105" y="142"/>
                    </a:cubicBezTo>
                    <a:cubicBezTo>
                      <a:pt x="105" y="142"/>
                      <a:pt x="105" y="142"/>
                      <a:pt x="105" y="142"/>
                    </a:cubicBezTo>
                    <a:cubicBezTo>
                      <a:pt x="106" y="141"/>
                      <a:pt x="106" y="141"/>
                      <a:pt x="106" y="141"/>
                    </a:cubicBezTo>
                    <a:cubicBezTo>
                      <a:pt x="106" y="141"/>
                      <a:pt x="106" y="141"/>
                      <a:pt x="106" y="141"/>
                    </a:cubicBezTo>
                    <a:cubicBezTo>
                      <a:pt x="106" y="141"/>
                      <a:pt x="106" y="141"/>
                      <a:pt x="106" y="141"/>
                    </a:cubicBezTo>
                    <a:cubicBezTo>
                      <a:pt x="106" y="142"/>
                      <a:pt x="106" y="142"/>
                      <a:pt x="106" y="142"/>
                    </a:cubicBezTo>
                    <a:cubicBezTo>
                      <a:pt x="106" y="142"/>
                      <a:pt x="106" y="142"/>
                      <a:pt x="106" y="142"/>
                    </a:cubicBezTo>
                    <a:cubicBezTo>
                      <a:pt x="107" y="143"/>
                      <a:pt x="107" y="143"/>
                      <a:pt x="107" y="143"/>
                    </a:cubicBezTo>
                    <a:cubicBezTo>
                      <a:pt x="106" y="143"/>
                      <a:pt x="106" y="143"/>
                      <a:pt x="106" y="143"/>
                    </a:cubicBezTo>
                    <a:cubicBezTo>
                      <a:pt x="107" y="143"/>
                      <a:pt x="107" y="143"/>
                      <a:pt x="107" y="143"/>
                    </a:cubicBezTo>
                    <a:cubicBezTo>
                      <a:pt x="108" y="144"/>
                      <a:pt x="108" y="144"/>
                      <a:pt x="108" y="144"/>
                    </a:cubicBezTo>
                    <a:cubicBezTo>
                      <a:pt x="107" y="143"/>
                      <a:pt x="107" y="143"/>
                      <a:pt x="107" y="143"/>
                    </a:cubicBezTo>
                    <a:cubicBezTo>
                      <a:pt x="107" y="143"/>
                      <a:pt x="107" y="143"/>
                      <a:pt x="107" y="143"/>
                    </a:cubicBezTo>
                    <a:cubicBezTo>
                      <a:pt x="107" y="142"/>
                      <a:pt x="107" y="142"/>
                      <a:pt x="107" y="142"/>
                    </a:cubicBezTo>
                    <a:cubicBezTo>
                      <a:pt x="107" y="142"/>
                      <a:pt x="107" y="142"/>
                      <a:pt x="107" y="142"/>
                    </a:cubicBezTo>
                    <a:cubicBezTo>
                      <a:pt x="107" y="141"/>
                      <a:pt x="107" y="141"/>
                      <a:pt x="107" y="141"/>
                    </a:cubicBezTo>
                    <a:cubicBezTo>
                      <a:pt x="107" y="141"/>
                      <a:pt x="107" y="141"/>
                      <a:pt x="107" y="141"/>
                    </a:cubicBezTo>
                    <a:cubicBezTo>
                      <a:pt x="107" y="141"/>
                      <a:pt x="107" y="141"/>
                      <a:pt x="107" y="141"/>
                    </a:cubicBezTo>
                    <a:cubicBezTo>
                      <a:pt x="107" y="141"/>
                      <a:pt x="107" y="141"/>
                      <a:pt x="107" y="141"/>
                    </a:cubicBezTo>
                    <a:cubicBezTo>
                      <a:pt x="107" y="141"/>
                      <a:pt x="107" y="141"/>
                      <a:pt x="107" y="141"/>
                    </a:cubicBezTo>
                    <a:cubicBezTo>
                      <a:pt x="107" y="140"/>
                      <a:pt x="107" y="140"/>
                      <a:pt x="107" y="140"/>
                    </a:cubicBezTo>
                    <a:cubicBezTo>
                      <a:pt x="108" y="140"/>
                      <a:pt x="108" y="140"/>
                      <a:pt x="108" y="140"/>
                    </a:cubicBezTo>
                    <a:cubicBezTo>
                      <a:pt x="108" y="140"/>
                      <a:pt x="108" y="140"/>
                      <a:pt x="108" y="140"/>
                    </a:cubicBezTo>
                    <a:cubicBezTo>
                      <a:pt x="108" y="139"/>
                      <a:pt x="108" y="139"/>
                      <a:pt x="108" y="139"/>
                    </a:cubicBezTo>
                    <a:cubicBezTo>
                      <a:pt x="108" y="139"/>
                      <a:pt x="108" y="139"/>
                      <a:pt x="108" y="139"/>
                    </a:cubicBezTo>
                    <a:cubicBezTo>
                      <a:pt x="108" y="138"/>
                      <a:pt x="108" y="138"/>
                      <a:pt x="108" y="138"/>
                    </a:cubicBezTo>
                    <a:cubicBezTo>
                      <a:pt x="108" y="138"/>
                      <a:pt x="108" y="138"/>
                      <a:pt x="108" y="138"/>
                    </a:cubicBezTo>
                    <a:cubicBezTo>
                      <a:pt x="108" y="138"/>
                      <a:pt x="108" y="138"/>
                      <a:pt x="108" y="138"/>
                    </a:cubicBezTo>
                    <a:cubicBezTo>
                      <a:pt x="108" y="137"/>
                      <a:pt x="108" y="137"/>
                      <a:pt x="108" y="137"/>
                    </a:cubicBezTo>
                    <a:cubicBezTo>
                      <a:pt x="108" y="137"/>
                      <a:pt x="108" y="137"/>
                      <a:pt x="108" y="137"/>
                    </a:cubicBezTo>
                    <a:cubicBezTo>
                      <a:pt x="107" y="137"/>
                      <a:pt x="107" y="137"/>
                      <a:pt x="107" y="137"/>
                    </a:cubicBezTo>
                    <a:cubicBezTo>
                      <a:pt x="108" y="136"/>
                      <a:pt x="108" y="136"/>
                      <a:pt x="108" y="136"/>
                    </a:cubicBezTo>
                    <a:cubicBezTo>
                      <a:pt x="108" y="136"/>
                      <a:pt x="108" y="136"/>
                      <a:pt x="108" y="136"/>
                    </a:cubicBezTo>
                    <a:cubicBezTo>
                      <a:pt x="108" y="135"/>
                      <a:pt x="108" y="135"/>
                      <a:pt x="108" y="135"/>
                    </a:cubicBezTo>
                    <a:cubicBezTo>
                      <a:pt x="108" y="135"/>
                      <a:pt x="108" y="135"/>
                      <a:pt x="108" y="135"/>
                    </a:cubicBezTo>
                    <a:cubicBezTo>
                      <a:pt x="108" y="134"/>
                      <a:pt x="108" y="134"/>
                      <a:pt x="108" y="134"/>
                    </a:cubicBezTo>
                    <a:cubicBezTo>
                      <a:pt x="108" y="134"/>
                      <a:pt x="108" y="134"/>
                      <a:pt x="108" y="134"/>
                    </a:cubicBezTo>
                    <a:cubicBezTo>
                      <a:pt x="108" y="134"/>
                      <a:pt x="108" y="134"/>
                      <a:pt x="108" y="134"/>
                    </a:cubicBezTo>
                    <a:cubicBezTo>
                      <a:pt x="108" y="134"/>
                      <a:pt x="108" y="134"/>
                      <a:pt x="108" y="134"/>
                    </a:cubicBezTo>
                    <a:cubicBezTo>
                      <a:pt x="108" y="134"/>
                      <a:pt x="108" y="134"/>
                      <a:pt x="108" y="134"/>
                    </a:cubicBezTo>
                    <a:cubicBezTo>
                      <a:pt x="108" y="133"/>
                      <a:pt x="108" y="133"/>
                      <a:pt x="108" y="133"/>
                    </a:cubicBezTo>
                    <a:cubicBezTo>
                      <a:pt x="108" y="133"/>
                      <a:pt x="108" y="133"/>
                      <a:pt x="108" y="133"/>
                    </a:cubicBezTo>
                    <a:cubicBezTo>
                      <a:pt x="108" y="133"/>
                      <a:pt x="108" y="133"/>
                      <a:pt x="108" y="133"/>
                    </a:cubicBezTo>
                    <a:cubicBezTo>
                      <a:pt x="108" y="133"/>
                      <a:pt x="108" y="133"/>
                      <a:pt x="108" y="133"/>
                    </a:cubicBezTo>
                    <a:cubicBezTo>
                      <a:pt x="108" y="132"/>
                      <a:pt x="108" y="132"/>
                      <a:pt x="108" y="132"/>
                    </a:cubicBezTo>
                    <a:cubicBezTo>
                      <a:pt x="108" y="132"/>
                      <a:pt x="108" y="132"/>
                      <a:pt x="108" y="132"/>
                    </a:cubicBezTo>
                    <a:cubicBezTo>
                      <a:pt x="108" y="132"/>
                      <a:pt x="108" y="132"/>
                      <a:pt x="108" y="132"/>
                    </a:cubicBezTo>
                    <a:cubicBezTo>
                      <a:pt x="108" y="131"/>
                      <a:pt x="108" y="131"/>
                      <a:pt x="108" y="131"/>
                    </a:cubicBezTo>
                    <a:cubicBezTo>
                      <a:pt x="109" y="131"/>
                      <a:pt x="109" y="131"/>
                      <a:pt x="109" y="131"/>
                    </a:cubicBezTo>
                    <a:cubicBezTo>
                      <a:pt x="109" y="131"/>
                      <a:pt x="109" y="131"/>
                      <a:pt x="109" y="131"/>
                    </a:cubicBezTo>
                    <a:cubicBezTo>
                      <a:pt x="110" y="131"/>
                      <a:pt x="110" y="131"/>
                      <a:pt x="110" y="131"/>
                    </a:cubicBezTo>
                    <a:cubicBezTo>
                      <a:pt x="110" y="131"/>
                      <a:pt x="110" y="131"/>
                      <a:pt x="110" y="131"/>
                    </a:cubicBezTo>
                    <a:cubicBezTo>
                      <a:pt x="111" y="130"/>
                      <a:pt x="111" y="130"/>
                      <a:pt x="111" y="130"/>
                    </a:cubicBezTo>
                    <a:cubicBezTo>
                      <a:pt x="112" y="130"/>
                      <a:pt x="112" y="130"/>
                      <a:pt x="112" y="130"/>
                    </a:cubicBezTo>
                    <a:cubicBezTo>
                      <a:pt x="112" y="130"/>
                      <a:pt x="112" y="130"/>
                      <a:pt x="112" y="130"/>
                    </a:cubicBezTo>
                    <a:cubicBezTo>
                      <a:pt x="112" y="129"/>
                      <a:pt x="112" y="129"/>
                      <a:pt x="112" y="129"/>
                    </a:cubicBezTo>
                    <a:cubicBezTo>
                      <a:pt x="113" y="129"/>
                      <a:pt x="113" y="129"/>
                      <a:pt x="113" y="129"/>
                    </a:cubicBezTo>
                    <a:cubicBezTo>
                      <a:pt x="114" y="129"/>
                      <a:pt x="114" y="129"/>
                      <a:pt x="114" y="129"/>
                    </a:cubicBezTo>
                    <a:cubicBezTo>
                      <a:pt x="114" y="128"/>
                      <a:pt x="114" y="128"/>
                      <a:pt x="114" y="128"/>
                    </a:cubicBezTo>
                    <a:cubicBezTo>
                      <a:pt x="115" y="127"/>
                      <a:pt x="115" y="127"/>
                      <a:pt x="115" y="127"/>
                    </a:cubicBezTo>
                    <a:cubicBezTo>
                      <a:pt x="115" y="128"/>
                      <a:pt x="115" y="128"/>
                      <a:pt x="115" y="128"/>
                    </a:cubicBezTo>
                    <a:cubicBezTo>
                      <a:pt x="115" y="128"/>
                      <a:pt x="115" y="128"/>
                      <a:pt x="115" y="128"/>
                    </a:cubicBezTo>
                    <a:cubicBezTo>
                      <a:pt x="115" y="128"/>
                      <a:pt x="115" y="128"/>
                      <a:pt x="115" y="128"/>
                    </a:cubicBezTo>
                    <a:cubicBezTo>
                      <a:pt x="116" y="127"/>
                      <a:pt x="116" y="127"/>
                      <a:pt x="116" y="127"/>
                    </a:cubicBezTo>
                    <a:cubicBezTo>
                      <a:pt x="115" y="127"/>
                      <a:pt x="115" y="127"/>
                      <a:pt x="115" y="127"/>
                    </a:cubicBezTo>
                    <a:cubicBezTo>
                      <a:pt x="115" y="126"/>
                      <a:pt x="115" y="126"/>
                      <a:pt x="115" y="126"/>
                    </a:cubicBezTo>
                    <a:cubicBezTo>
                      <a:pt x="115" y="127"/>
                      <a:pt x="115" y="127"/>
                      <a:pt x="115" y="127"/>
                    </a:cubicBezTo>
                    <a:cubicBezTo>
                      <a:pt x="115" y="127"/>
                      <a:pt x="115" y="127"/>
                      <a:pt x="115" y="127"/>
                    </a:cubicBezTo>
                    <a:cubicBezTo>
                      <a:pt x="115" y="127"/>
                      <a:pt x="115" y="127"/>
                      <a:pt x="115" y="127"/>
                    </a:cubicBezTo>
                    <a:cubicBezTo>
                      <a:pt x="115" y="126"/>
                      <a:pt x="115" y="126"/>
                      <a:pt x="115" y="126"/>
                    </a:cubicBezTo>
                    <a:cubicBezTo>
                      <a:pt x="115" y="125"/>
                      <a:pt x="115" y="125"/>
                      <a:pt x="115" y="125"/>
                    </a:cubicBezTo>
                    <a:cubicBezTo>
                      <a:pt x="116" y="125"/>
                      <a:pt x="116" y="125"/>
                      <a:pt x="116" y="125"/>
                    </a:cubicBezTo>
                    <a:cubicBezTo>
                      <a:pt x="116" y="125"/>
                      <a:pt x="116" y="125"/>
                      <a:pt x="116" y="125"/>
                    </a:cubicBezTo>
                    <a:cubicBezTo>
                      <a:pt x="116" y="124"/>
                      <a:pt x="116" y="124"/>
                      <a:pt x="116" y="124"/>
                    </a:cubicBezTo>
                    <a:cubicBezTo>
                      <a:pt x="115" y="123"/>
                      <a:pt x="115" y="123"/>
                      <a:pt x="115" y="123"/>
                    </a:cubicBezTo>
                    <a:cubicBezTo>
                      <a:pt x="115" y="122"/>
                      <a:pt x="115" y="122"/>
                      <a:pt x="115" y="122"/>
                    </a:cubicBezTo>
                    <a:cubicBezTo>
                      <a:pt x="115" y="121"/>
                      <a:pt x="115" y="121"/>
                      <a:pt x="115" y="121"/>
                    </a:cubicBezTo>
                    <a:cubicBezTo>
                      <a:pt x="115" y="120"/>
                      <a:pt x="115" y="120"/>
                      <a:pt x="115" y="120"/>
                    </a:cubicBezTo>
                    <a:cubicBezTo>
                      <a:pt x="114" y="120"/>
                      <a:pt x="114" y="120"/>
                      <a:pt x="114" y="120"/>
                    </a:cubicBezTo>
                    <a:cubicBezTo>
                      <a:pt x="114" y="119"/>
                      <a:pt x="114" y="119"/>
                      <a:pt x="114" y="119"/>
                    </a:cubicBezTo>
                    <a:cubicBezTo>
                      <a:pt x="114" y="119"/>
                      <a:pt x="114" y="119"/>
                      <a:pt x="114" y="119"/>
                    </a:cubicBezTo>
                    <a:cubicBezTo>
                      <a:pt x="113" y="119"/>
                      <a:pt x="113" y="119"/>
                      <a:pt x="113" y="119"/>
                    </a:cubicBezTo>
                    <a:cubicBezTo>
                      <a:pt x="114" y="118"/>
                      <a:pt x="114" y="118"/>
                      <a:pt x="114" y="118"/>
                    </a:cubicBezTo>
                    <a:cubicBezTo>
                      <a:pt x="114" y="118"/>
                      <a:pt x="114" y="118"/>
                      <a:pt x="114" y="118"/>
                    </a:cubicBezTo>
                    <a:cubicBezTo>
                      <a:pt x="115" y="117"/>
                      <a:pt x="115" y="117"/>
                      <a:pt x="115" y="117"/>
                    </a:cubicBezTo>
                    <a:cubicBezTo>
                      <a:pt x="116" y="117"/>
                      <a:pt x="116" y="117"/>
                      <a:pt x="116" y="117"/>
                    </a:cubicBezTo>
                    <a:cubicBezTo>
                      <a:pt x="116" y="116"/>
                      <a:pt x="116" y="116"/>
                      <a:pt x="116" y="116"/>
                    </a:cubicBezTo>
                    <a:cubicBezTo>
                      <a:pt x="116" y="116"/>
                      <a:pt x="116" y="116"/>
                      <a:pt x="116" y="116"/>
                    </a:cubicBezTo>
                    <a:cubicBezTo>
                      <a:pt x="116" y="116"/>
                      <a:pt x="116" y="116"/>
                      <a:pt x="116" y="116"/>
                    </a:cubicBezTo>
                    <a:cubicBezTo>
                      <a:pt x="116" y="116"/>
                      <a:pt x="116" y="116"/>
                      <a:pt x="116" y="116"/>
                    </a:cubicBezTo>
                    <a:cubicBezTo>
                      <a:pt x="116" y="115"/>
                      <a:pt x="116" y="115"/>
                      <a:pt x="116" y="115"/>
                    </a:cubicBezTo>
                    <a:cubicBezTo>
                      <a:pt x="116" y="115"/>
                      <a:pt x="116" y="115"/>
                      <a:pt x="116" y="115"/>
                    </a:cubicBezTo>
                    <a:cubicBezTo>
                      <a:pt x="117" y="116"/>
                      <a:pt x="117" y="116"/>
                      <a:pt x="117" y="116"/>
                    </a:cubicBezTo>
                    <a:cubicBezTo>
                      <a:pt x="117" y="116"/>
                      <a:pt x="117" y="116"/>
                      <a:pt x="117" y="116"/>
                    </a:cubicBezTo>
                    <a:cubicBezTo>
                      <a:pt x="117" y="116"/>
                      <a:pt x="117" y="116"/>
                      <a:pt x="117" y="116"/>
                    </a:cubicBezTo>
                    <a:cubicBezTo>
                      <a:pt x="117" y="115"/>
                      <a:pt x="117" y="115"/>
                      <a:pt x="117" y="115"/>
                    </a:cubicBezTo>
                    <a:cubicBezTo>
                      <a:pt x="117" y="115"/>
                      <a:pt x="117" y="115"/>
                      <a:pt x="117" y="115"/>
                    </a:cubicBezTo>
                    <a:cubicBezTo>
                      <a:pt x="118" y="114"/>
                      <a:pt x="118" y="114"/>
                      <a:pt x="118" y="114"/>
                    </a:cubicBezTo>
                    <a:cubicBezTo>
                      <a:pt x="117" y="114"/>
                      <a:pt x="117" y="114"/>
                      <a:pt x="117" y="114"/>
                    </a:cubicBezTo>
                    <a:cubicBezTo>
                      <a:pt x="117" y="114"/>
                      <a:pt x="117" y="114"/>
                      <a:pt x="117" y="114"/>
                    </a:cubicBezTo>
                    <a:cubicBezTo>
                      <a:pt x="117" y="114"/>
                      <a:pt x="117" y="114"/>
                      <a:pt x="117" y="114"/>
                    </a:cubicBezTo>
                    <a:cubicBezTo>
                      <a:pt x="117" y="113"/>
                      <a:pt x="117" y="113"/>
                      <a:pt x="117" y="113"/>
                    </a:cubicBezTo>
                    <a:cubicBezTo>
                      <a:pt x="117" y="113"/>
                      <a:pt x="117" y="113"/>
                      <a:pt x="117" y="113"/>
                    </a:cubicBezTo>
                    <a:cubicBezTo>
                      <a:pt x="117" y="113"/>
                      <a:pt x="117" y="113"/>
                      <a:pt x="117" y="113"/>
                    </a:cubicBezTo>
                    <a:cubicBezTo>
                      <a:pt x="117" y="112"/>
                      <a:pt x="117" y="112"/>
                      <a:pt x="117" y="112"/>
                    </a:cubicBezTo>
                    <a:cubicBezTo>
                      <a:pt x="118" y="112"/>
                      <a:pt x="118" y="112"/>
                      <a:pt x="118" y="112"/>
                    </a:cubicBezTo>
                    <a:cubicBezTo>
                      <a:pt x="117" y="112"/>
                      <a:pt x="117" y="112"/>
                      <a:pt x="117" y="112"/>
                    </a:cubicBezTo>
                    <a:cubicBezTo>
                      <a:pt x="117" y="112"/>
                      <a:pt x="117" y="112"/>
                      <a:pt x="117" y="112"/>
                    </a:cubicBezTo>
                    <a:cubicBezTo>
                      <a:pt x="117" y="111"/>
                      <a:pt x="117" y="111"/>
                      <a:pt x="117" y="111"/>
                    </a:cubicBezTo>
                    <a:cubicBezTo>
                      <a:pt x="118" y="111"/>
                      <a:pt x="118" y="111"/>
                      <a:pt x="118" y="111"/>
                    </a:cubicBezTo>
                    <a:cubicBezTo>
                      <a:pt x="117" y="111"/>
                      <a:pt x="117" y="111"/>
                      <a:pt x="117" y="111"/>
                    </a:cubicBezTo>
                    <a:cubicBezTo>
                      <a:pt x="117" y="111"/>
                      <a:pt x="117" y="111"/>
                      <a:pt x="117" y="111"/>
                    </a:cubicBezTo>
                    <a:cubicBezTo>
                      <a:pt x="116" y="111"/>
                      <a:pt x="116" y="111"/>
                      <a:pt x="116" y="111"/>
                    </a:cubicBezTo>
                    <a:cubicBezTo>
                      <a:pt x="116" y="111"/>
                      <a:pt x="116" y="111"/>
                      <a:pt x="116" y="111"/>
                    </a:cubicBezTo>
                    <a:cubicBezTo>
                      <a:pt x="117" y="110"/>
                      <a:pt x="117" y="110"/>
                      <a:pt x="117" y="110"/>
                    </a:cubicBezTo>
                    <a:cubicBezTo>
                      <a:pt x="118" y="109"/>
                      <a:pt x="118" y="109"/>
                      <a:pt x="118" y="109"/>
                    </a:cubicBezTo>
                    <a:cubicBezTo>
                      <a:pt x="118" y="109"/>
                      <a:pt x="118" y="109"/>
                      <a:pt x="118" y="109"/>
                    </a:cubicBezTo>
                    <a:cubicBezTo>
                      <a:pt x="118" y="109"/>
                      <a:pt x="118" y="109"/>
                      <a:pt x="118" y="109"/>
                    </a:cubicBezTo>
                    <a:cubicBezTo>
                      <a:pt x="118" y="109"/>
                      <a:pt x="118" y="109"/>
                      <a:pt x="118" y="109"/>
                    </a:cubicBezTo>
                    <a:cubicBezTo>
                      <a:pt x="118" y="108"/>
                      <a:pt x="118" y="108"/>
                      <a:pt x="118" y="108"/>
                    </a:cubicBezTo>
                    <a:cubicBezTo>
                      <a:pt x="118" y="108"/>
                      <a:pt x="118" y="108"/>
                      <a:pt x="118" y="108"/>
                    </a:cubicBezTo>
                    <a:cubicBezTo>
                      <a:pt x="118" y="108"/>
                      <a:pt x="118" y="108"/>
                      <a:pt x="118" y="108"/>
                    </a:cubicBezTo>
                    <a:cubicBezTo>
                      <a:pt x="118" y="108"/>
                      <a:pt x="118" y="108"/>
                      <a:pt x="118" y="108"/>
                    </a:cubicBezTo>
                    <a:cubicBezTo>
                      <a:pt x="118" y="107"/>
                      <a:pt x="118" y="107"/>
                      <a:pt x="118" y="107"/>
                    </a:cubicBezTo>
                    <a:cubicBezTo>
                      <a:pt x="118" y="107"/>
                      <a:pt x="118" y="107"/>
                      <a:pt x="118" y="107"/>
                    </a:cubicBezTo>
                    <a:cubicBezTo>
                      <a:pt x="118" y="106"/>
                      <a:pt x="118" y="106"/>
                      <a:pt x="118" y="106"/>
                    </a:cubicBezTo>
                    <a:cubicBezTo>
                      <a:pt x="118" y="105"/>
                      <a:pt x="118" y="105"/>
                      <a:pt x="118" y="105"/>
                    </a:cubicBezTo>
                    <a:cubicBezTo>
                      <a:pt x="118" y="105"/>
                      <a:pt x="118" y="105"/>
                      <a:pt x="118" y="105"/>
                    </a:cubicBezTo>
                    <a:cubicBezTo>
                      <a:pt x="119" y="105"/>
                      <a:pt x="119" y="105"/>
                      <a:pt x="119" y="105"/>
                    </a:cubicBezTo>
                    <a:cubicBezTo>
                      <a:pt x="119" y="105"/>
                      <a:pt x="119" y="105"/>
                      <a:pt x="119" y="105"/>
                    </a:cubicBezTo>
                    <a:cubicBezTo>
                      <a:pt x="119" y="105"/>
                      <a:pt x="119" y="105"/>
                      <a:pt x="119" y="105"/>
                    </a:cubicBezTo>
                    <a:cubicBezTo>
                      <a:pt x="119" y="105"/>
                      <a:pt x="119" y="105"/>
                      <a:pt x="119" y="105"/>
                    </a:cubicBezTo>
                    <a:cubicBezTo>
                      <a:pt x="119" y="105"/>
                      <a:pt x="119" y="105"/>
                      <a:pt x="119" y="105"/>
                    </a:cubicBezTo>
                    <a:cubicBezTo>
                      <a:pt x="120" y="105"/>
                      <a:pt x="120" y="105"/>
                      <a:pt x="120" y="105"/>
                    </a:cubicBezTo>
                    <a:cubicBezTo>
                      <a:pt x="120" y="105"/>
                      <a:pt x="120" y="105"/>
                      <a:pt x="120" y="105"/>
                    </a:cubicBezTo>
                    <a:cubicBezTo>
                      <a:pt x="121" y="105"/>
                      <a:pt x="121" y="105"/>
                      <a:pt x="121" y="105"/>
                    </a:cubicBezTo>
                    <a:cubicBezTo>
                      <a:pt x="121" y="105"/>
                      <a:pt x="121" y="105"/>
                      <a:pt x="121" y="105"/>
                    </a:cubicBezTo>
                    <a:cubicBezTo>
                      <a:pt x="122" y="106"/>
                      <a:pt x="122" y="106"/>
                      <a:pt x="122" y="106"/>
                    </a:cubicBezTo>
                    <a:cubicBezTo>
                      <a:pt x="123" y="106"/>
                      <a:pt x="123" y="106"/>
                      <a:pt x="123" y="106"/>
                    </a:cubicBezTo>
                    <a:cubicBezTo>
                      <a:pt x="123" y="106"/>
                      <a:pt x="123" y="106"/>
                      <a:pt x="123" y="106"/>
                    </a:cubicBezTo>
                    <a:cubicBezTo>
                      <a:pt x="122" y="106"/>
                      <a:pt x="122" y="106"/>
                      <a:pt x="122" y="106"/>
                    </a:cubicBezTo>
                    <a:cubicBezTo>
                      <a:pt x="123" y="106"/>
                      <a:pt x="123" y="106"/>
                      <a:pt x="123" y="106"/>
                    </a:cubicBezTo>
                    <a:cubicBezTo>
                      <a:pt x="123" y="106"/>
                      <a:pt x="123" y="106"/>
                      <a:pt x="123" y="106"/>
                    </a:cubicBezTo>
                    <a:cubicBezTo>
                      <a:pt x="124" y="106"/>
                      <a:pt x="124" y="106"/>
                      <a:pt x="124" y="106"/>
                    </a:cubicBezTo>
                    <a:cubicBezTo>
                      <a:pt x="124" y="106"/>
                      <a:pt x="124" y="106"/>
                      <a:pt x="124" y="106"/>
                    </a:cubicBezTo>
                    <a:cubicBezTo>
                      <a:pt x="124" y="106"/>
                      <a:pt x="124" y="106"/>
                      <a:pt x="124" y="106"/>
                    </a:cubicBezTo>
                    <a:cubicBezTo>
                      <a:pt x="125" y="107"/>
                      <a:pt x="125" y="107"/>
                      <a:pt x="125" y="107"/>
                    </a:cubicBezTo>
                    <a:cubicBezTo>
                      <a:pt x="125" y="106"/>
                      <a:pt x="125" y="106"/>
                      <a:pt x="125" y="106"/>
                    </a:cubicBezTo>
                    <a:cubicBezTo>
                      <a:pt x="125" y="106"/>
                      <a:pt x="125" y="106"/>
                      <a:pt x="125" y="106"/>
                    </a:cubicBezTo>
                    <a:cubicBezTo>
                      <a:pt x="125" y="106"/>
                      <a:pt x="125" y="106"/>
                      <a:pt x="125" y="106"/>
                    </a:cubicBezTo>
                    <a:cubicBezTo>
                      <a:pt x="126" y="106"/>
                      <a:pt x="126" y="106"/>
                      <a:pt x="126" y="106"/>
                    </a:cubicBezTo>
                    <a:cubicBezTo>
                      <a:pt x="126" y="106"/>
                      <a:pt x="126" y="106"/>
                      <a:pt x="126" y="106"/>
                    </a:cubicBezTo>
                    <a:cubicBezTo>
                      <a:pt x="127" y="106"/>
                      <a:pt x="127" y="106"/>
                      <a:pt x="127" y="106"/>
                    </a:cubicBezTo>
                    <a:cubicBezTo>
                      <a:pt x="127" y="107"/>
                      <a:pt x="127" y="107"/>
                      <a:pt x="127" y="107"/>
                    </a:cubicBezTo>
                    <a:cubicBezTo>
                      <a:pt x="127" y="107"/>
                      <a:pt x="127" y="107"/>
                      <a:pt x="127" y="107"/>
                    </a:cubicBezTo>
                    <a:cubicBezTo>
                      <a:pt x="128" y="107"/>
                      <a:pt x="128" y="107"/>
                      <a:pt x="128" y="107"/>
                    </a:cubicBezTo>
                    <a:cubicBezTo>
                      <a:pt x="128" y="108"/>
                      <a:pt x="128" y="108"/>
                      <a:pt x="128" y="108"/>
                    </a:cubicBezTo>
                    <a:cubicBezTo>
                      <a:pt x="127" y="108"/>
                      <a:pt x="127" y="108"/>
                      <a:pt x="127" y="108"/>
                    </a:cubicBezTo>
                    <a:cubicBezTo>
                      <a:pt x="127" y="109"/>
                      <a:pt x="127" y="109"/>
                      <a:pt x="127" y="109"/>
                    </a:cubicBezTo>
                    <a:cubicBezTo>
                      <a:pt x="128" y="108"/>
                      <a:pt x="128" y="108"/>
                      <a:pt x="128" y="108"/>
                    </a:cubicBezTo>
                    <a:cubicBezTo>
                      <a:pt x="128" y="109"/>
                      <a:pt x="128" y="109"/>
                      <a:pt x="128" y="109"/>
                    </a:cubicBezTo>
                    <a:cubicBezTo>
                      <a:pt x="128" y="109"/>
                      <a:pt x="128" y="109"/>
                      <a:pt x="128" y="109"/>
                    </a:cubicBezTo>
                    <a:cubicBezTo>
                      <a:pt x="128" y="109"/>
                      <a:pt x="128" y="109"/>
                      <a:pt x="128" y="109"/>
                    </a:cubicBezTo>
                    <a:cubicBezTo>
                      <a:pt x="128" y="110"/>
                      <a:pt x="128" y="110"/>
                      <a:pt x="128" y="110"/>
                    </a:cubicBezTo>
                    <a:cubicBezTo>
                      <a:pt x="129" y="109"/>
                      <a:pt x="129" y="109"/>
                      <a:pt x="129" y="109"/>
                    </a:cubicBezTo>
                    <a:cubicBezTo>
                      <a:pt x="129" y="110"/>
                      <a:pt x="129" y="110"/>
                      <a:pt x="129" y="110"/>
                    </a:cubicBezTo>
                    <a:cubicBezTo>
                      <a:pt x="129" y="110"/>
                      <a:pt x="129" y="110"/>
                      <a:pt x="129" y="110"/>
                    </a:cubicBezTo>
                    <a:cubicBezTo>
                      <a:pt x="129" y="110"/>
                      <a:pt x="129" y="110"/>
                      <a:pt x="129" y="110"/>
                    </a:cubicBezTo>
                    <a:cubicBezTo>
                      <a:pt x="128" y="110"/>
                      <a:pt x="128" y="110"/>
                      <a:pt x="128" y="110"/>
                    </a:cubicBezTo>
                    <a:cubicBezTo>
                      <a:pt x="128" y="110"/>
                      <a:pt x="128" y="110"/>
                      <a:pt x="128" y="110"/>
                    </a:cubicBezTo>
                    <a:cubicBezTo>
                      <a:pt x="129" y="111"/>
                      <a:pt x="129" y="111"/>
                      <a:pt x="129" y="111"/>
                    </a:cubicBezTo>
                    <a:cubicBezTo>
                      <a:pt x="129" y="111"/>
                      <a:pt x="129" y="111"/>
                      <a:pt x="129" y="111"/>
                    </a:cubicBezTo>
                    <a:cubicBezTo>
                      <a:pt x="129" y="111"/>
                      <a:pt x="129" y="111"/>
                      <a:pt x="129" y="111"/>
                    </a:cubicBezTo>
                    <a:cubicBezTo>
                      <a:pt x="129" y="111"/>
                      <a:pt x="129" y="111"/>
                      <a:pt x="129" y="111"/>
                    </a:cubicBezTo>
                    <a:cubicBezTo>
                      <a:pt x="129" y="111"/>
                      <a:pt x="129" y="111"/>
                      <a:pt x="129" y="111"/>
                    </a:cubicBezTo>
                    <a:cubicBezTo>
                      <a:pt x="130" y="111"/>
                      <a:pt x="130" y="111"/>
                      <a:pt x="130" y="111"/>
                    </a:cubicBezTo>
                    <a:cubicBezTo>
                      <a:pt x="130" y="111"/>
                      <a:pt x="130" y="111"/>
                      <a:pt x="130" y="111"/>
                    </a:cubicBezTo>
                    <a:cubicBezTo>
                      <a:pt x="130" y="112"/>
                      <a:pt x="130" y="112"/>
                      <a:pt x="130" y="112"/>
                    </a:cubicBezTo>
                    <a:cubicBezTo>
                      <a:pt x="131" y="111"/>
                      <a:pt x="131" y="111"/>
                      <a:pt x="131" y="111"/>
                    </a:cubicBezTo>
                    <a:cubicBezTo>
                      <a:pt x="131" y="112"/>
                      <a:pt x="131" y="112"/>
                      <a:pt x="131" y="112"/>
                    </a:cubicBezTo>
                    <a:cubicBezTo>
                      <a:pt x="131" y="112"/>
                      <a:pt x="131" y="112"/>
                      <a:pt x="131" y="112"/>
                    </a:cubicBezTo>
                    <a:cubicBezTo>
                      <a:pt x="131" y="113"/>
                      <a:pt x="131" y="113"/>
                      <a:pt x="131" y="113"/>
                    </a:cubicBezTo>
                    <a:cubicBezTo>
                      <a:pt x="132" y="112"/>
                      <a:pt x="132" y="112"/>
                      <a:pt x="132" y="112"/>
                    </a:cubicBezTo>
                    <a:cubicBezTo>
                      <a:pt x="132" y="112"/>
                      <a:pt x="132" y="112"/>
                      <a:pt x="132" y="112"/>
                    </a:cubicBezTo>
                    <a:cubicBezTo>
                      <a:pt x="132" y="112"/>
                      <a:pt x="132" y="112"/>
                      <a:pt x="132" y="112"/>
                    </a:cubicBezTo>
                    <a:cubicBezTo>
                      <a:pt x="132" y="112"/>
                      <a:pt x="132" y="112"/>
                      <a:pt x="132" y="112"/>
                    </a:cubicBezTo>
                    <a:cubicBezTo>
                      <a:pt x="132" y="113"/>
                      <a:pt x="132" y="113"/>
                      <a:pt x="132" y="113"/>
                    </a:cubicBezTo>
                    <a:cubicBezTo>
                      <a:pt x="132" y="113"/>
                      <a:pt x="132" y="113"/>
                      <a:pt x="132" y="113"/>
                    </a:cubicBezTo>
                    <a:cubicBezTo>
                      <a:pt x="131" y="114"/>
                      <a:pt x="131" y="114"/>
                      <a:pt x="131" y="114"/>
                    </a:cubicBezTo>
                    <a:cubicBezTo>
                      <a:pt x="131" y="115"/>
                      <a:pt x="131" y="115"/>
                      <a:pt x="131" y="115"/>
                    </a:cubicBezTo>
                    <a:cubicBezTo>
                      <a:pt x="131" y="115"/>
                      <a:pt x="131" y="115"/>
                      <a:pt x="131" y="115"/>
                    </a:cubicBezTo>
                    <a:cubicBezTo>
                      <a:pt x="131" y="115"/>
                      <a:pt x="131" y="115"/>
                      <a:pt x="131" y="115"/>
                    </a:cubicBezTo>
                    <a:cubicBezTo>
                      <a:pt x="131" y="115"/>
                      <a:pt x="131" y="115"/>
                      <a:pt x="131" y="115"/>
                    </a:cubicBezTo>
                    <a:cubicBezTo>
                      <a:pt x="131" y="115"/>
                      <a:pt x="131" y="115"/>
                      <a:pt x="131" y="115"/>
                    </a:cubicBezTo>
                    <a:cubicBezTo>
                      <a:pt x="130" y="115"/>
                      <a:pt x="130" y="115"/>
                      <a:pt x="130" y="115"/>
                    </a:cubicBezTo>
                    <a:cubicBezTo>
                      <a:pt x="129" y="115"/>
                      <a:pt x="129" y="115"/>
                      <a:pt x="129" y="115"/>
                    </a:cubicBezTo>
                    <a:cubicBezTo>
                      <a:pt x="130" y="116"/>
                      <a:pt x="130" y="116"/>
                      <a:pt x="130" y="116"/>
                    </a:cubicBezTo>
                    <a:cubicBezTo>
                      <a:pt x="131" y="116"/>
                      <a:pt x="131" y="116"/>
                      <a:pt x="131" y="116"/>
                    </a:cubicBezTo>
                    <a:cubicBezTo>
                      <a:pt x="131" y="116"/>
                      <a:pt x="131" y="116"/>
                      <a:pt x="131" y="116"/>
                    </a:cubicBezTo>
                    <a:cubicBezTo>
                      <a:pt x="131" y="117"/>
                      <a:pt x="131" y="117"/>
                      <a:pt x="131" y="117"/>
                    </a:cubicBezTo>
                    <a:cubicBezTo>
                      <a:pt x="131" y="117"/>
                      <a:pt x="131" y="117"/>
                      <a:pt x="131" y="117"/>
                    </a:cubicBezTo>
                    <a:cubicBezTo>
                      <a:pt x="131" y="118"/>
                      <a:pt x="131" y="118"/>
                      <a:pt x="131" y="118"/>
                    </a:cubicBezTo>
                    <a:cubicBezTo>
                      <a:pt x="130" y="118"/>
                      <a:pt x="130" y="118"/>
                      <a:pt x="130" y="118"/>
                    </a:cubicBezTo>
                    <a:cubicBezTo>
                      <a:pt x="130" y="118"/>
                      <a:pt x="130" y="118"/>
                      <a:pt x="130" y="118"/>
                    </a:cubicBezTo>
                    <a:cubicBezTo>
                      <a:pt x="131" y="119"/>
                      <a:pt x="131" y="119"/>
                      <a:pt x="131" y="119"/>
                    </a:cubicBezTo>
                    <a:cubicBezTo>
                      <a:pt x="131" y="119"/>
                      <a:pt x="131" y="119"/>
                      <a:pt x="131" y="119"/>
                    </a:cubicBezTo>
                    <a:cubicBezTo>
                      <a:pt x="131" y="119"/>
                      <a:pt x="131" y="119"/>
                      <a:pt x="131" y="119"/>
                    </a:cubicBezTo>
                    <a:cubicBezTo>
                      <a:pt x="130" y="119"/>
                      <a:pt x="130" y="119"/>
                      <a:pt x="130" y="119"/>
                    </a:cubicBezTo>
                    <a:cubicBezTo>
                      <a:pt x="131" y="120"/>
                      <a:pt x="131" y="120"/>
                      <a:pt x="131" y="120"/>
                    </a:cubicBezTo>
                    <a:cubicBezTo>
                      <a:pt x="131" y="120"/>
                      <a:pt x="131" y="120"/>
                      <a:pt x="131" y="120"/>
                    </a:cubicBezTo>
                    <a:cubicBezTo>
                      <a:pt x="131" y="120"/>
                      <a:pt x="131" y="120"/>
                      <a:pt x="131" y="120"/>
                    </a:cubicBezTo>
                    <a:cubicBezTo>
                      <a:pt x="131" y="119"/>
                      <a:pt x="131" y="119"/>
                      <a:pt x="131" y="119"/>
                    </a:cubicBezTo>
                    <a:cubicBezTo>
                      <a:pt x="132" y="119"/>
                      <a:pt x="132" y="119"/>
                      <a:pt x="132" y="119"/>
                    </a:cubicBezTo>
                    <a:cubicBezTo>
                      <a:pt x="132" y="120"/>
                      <a:pt x="132" y="120"/>
                      <a:pt x="132" y="120"/>
                    </a:cubicBezTo>
                    <a:cubicBezTo>
                      <a:pt x="132" y="120"/>
                      <a:pt x="132" y="120"/>
                      <a:pt x="132" y="120"/>
                    </a:cubicBezTo>
                    <a:cubicBezTo>
                      <a:pt x="132" y="121"/>
                      <a:pt x="132" y="121"/>
                      <a:pt x="132" y="121"/>
                    </a:cubicBezTo>
                    <a:cubicBezTo>
                      <a:pt x="132" y="121"/>
                      <a:pt x="132" y="121"/>
                      <a:pt x="132" y="121"/>
                    </a:cubicBezTo>
                    <a:cubicBezTo>
                      <a:pt x="132" y="122"/>
                      <a:pt x="132" y="122"/>
                      <a:pt x="132" y="122"/>
                    </a:cubicBezTo>
                    <a:cubicBezTo>
                      <a:pt x="132" y="122"/>
                      <a:pt x="132" y="122"/>
                      <a:pt x="132" y="122"/>
                    </a:cubicBezTo>
                    <a:cubicBezTo>
                      <a:pt x="131" y="123"/>
                      <a:pt x="131" y="123"/>
                      <a:pt x="131" y="123"/>
                    </a:cubicBezTo>
                    <a:cubicBezTo>
                      <a:pt x="132" y="123"/>
                      <a:pt x="132" y="123"/>
                      <a:pt x="132" y="123"/>
                    </a:cubicBezTo>
                    <a:cubicBezTo>
                      <a:pt x="132" y="121"/>
                      <a:pt x="132" y="121"/>
                      <a:pt x="132" y="121"/>
                    </a:cubicBezTo>
                    <a:cubicBezTo>
                      <a:pt x="133" y="121"/>
                      <a:pt x="133" y="121"/>
                      <a:pt x="133" y="121"/>
                    </a:cubicBezTo>
                    <a:cubicBezTo>
                      <a:pt x="133" y="121"/>
                      <a:pt x="133" y="121"/>
                      <a:pt x="133" y="121"/>
                    </a:cubicBezTo>
                    <a:cubicBezTo>
                      <a:pt x="133" y="121"/>
                      <a:pt x="133" y="121"/>
                      <a:pt x="133" y="121"/>
                    </a:cubicBezTo>
                    <a:cubicBezTo>
                      <a:pt x="133" y="122"/>
                      <a:pt x="133" y="122"/>
                      <a:pt x="133" y="122"/>
                    </a:cubicBezTo>
                    <a:cubicBezTo>
                      <a:pt x="133" y="122"/>
                      <a:pt x="133" y="122"/>
                      <a:pt x="133" y="122"/>
                    </a:cubicBezTo>
                    <a:cubicBezTo>
                      <a:pt x="133" y="123"/>
                      <a:pt x="133" y="123"/>
                      <a:pt x="133" y="123"/>
                    </a:cubicBezTo>
                    <a:cubicBezTo>
                      <a:pt x="133" y="123"/>
                      <a:pt x="133" y="123"/>
                      <a:pt x="133" y="123"/>
                    </a:cubicBezTo>
                    <a:cubicBezTo>
                      <a:pt x="133" y="123"/>
                      <a:pt x="133" y="123"/>
                      <a:pt x="133" y="123"/>
                    </a:cubicBezTo>
                    <a:cubicBezTo>
                      <a:pt x="133" y="122"/>
                      <a:pt x="133" y="122"/>
                      <a:pt x="133" y="122"/>
                    </a:cubicBezTo>
                    <a:cubicBezTo>
                      <a:pt x="134" y="122"/>
                      <a:pt x="134" y="122"/>
                      <a:pt x="134" y="122"/>
                    </a:cubicBezTo>
                    <a:cubicBezTo>
                      <a:pt x="134" y="122"/>
                      <a:pt x="134" y="122"/>
                      <a:pt x="134" y="122"/>
                    </a:cubicBezTo>
                    <a:cubicBezTo>
                      <a:pt x="134" y="121"/>
                      <a:pt x="134" y="121"/>
                      <a:pt x="134" y="121"/>
                    </a:cubicBezTo>
                    <a:cubicBezTo>
                      <a:pt x="135" y="121"/>
                      <a:pt x="135" y="121"/>
                      <a:pt x="135" y="121"/>
                    </a:cubicBezTo>
                    <a:cubicBezTo>
                      <a:pt x="135" y="122"/>
                      <a:pt x="135" y="122"/>
                      <a:pt x="135" y="122"/>
                    </a:cubicBezTo>
                    <a:cubicBezTo>
                      <a:pt x="135" y="121"/>
                      <a:pt x="135" y="121"/>
                      <a:pt x="135" y="121"/>
                    </a:cubicBezTo>
                    <a:cubicBezTo>
                      <a:pt x="135" y="121"/>
                      <a:pt x="135" y="121"/>
                      <a:pt x="135" y="121"/>
                    </a:cubicBezTo>
                    <a:cubicBezTo>
                      <a:pt x="135" y="121"/>
                      <a:pt x="135" y="121"/>
                      <a:pt x="135" y="121"/>
                    </a:cubicBezTo>
                    <a:cubicBezTo>
                      <a:pt x="136" y="121"/>
                      <a:pt x="136" y="121"/>
                      <a:pt x="136" y="121"/>
                    </a:cubicBezTo>
                    <a:cubicBezTo>
                      <a:pt x="136" y="120"/>
                      <a:pt x="136" y="120"/>
                      <a:pt x="136" y="120"/>
                    </a:cubicBezTo>
                    <a:cubicBezTo>
                      <a:pt x="136" y="120"/>
                      <a:pt x="136" y="120"/>
                      <a:pt x="136" y="120"/>
                    </a:cubicBezTo>
                    <a:cubicBezTo>
                      <a:pt x="137" y="121"/>
                      <a:pt x="137" y="121"/>
                      <a:pt x="137" y="121"/>
                    </a:cubicBezTo>
                    <a:cubicBezTo>
                      <a:pt x="137" y="121"/>
                      <a:pt x="137" y="121"/>
                      <a:pt x="137" y="121"/>
                    </a:cubicBezTo>
                    <a:cubicBezTo>
                      <a:pt x="137" y="121"/>
                      <a:pt x="137" y="121"/>
                      <a:pt x="137" y="121"/>
                    </a:cubicBezTo>
                    <a:cubicBezTo>
                      <a:pt x="137" y="120"/>
                      <a:pt x="137" y="120"/>
                      <a:pt x="137" y="120"/>
                    </a:cubicBezTo>
                    <a:cubicBezTo>
                      <a:pt x="137" y="120"/>
                      <a:pt x="137" y="120"/>
                      <a:pt x="137" y="120"/>
                    </a:cubicBezTo>
                    <a:cubicBezTo>
                      <a:pt x="137" y="120"/>
                      <a:pt x="137" y="120"/>
                      <a:pt x="137" y="120"/>
                    </a:cubicBezTo>
                    <a:cubicBezTo>
                      <a:pt x="137" y="120"/>
                      <a:pt x="137" y="120"/>
                      <a:pt x="137" y="120"/>
                    </a:cubicBezTo>
                    <a:cubicBezTo>
                      <a:pt x="138" y="119"/>
                      <a:pt x="138" y="119"/>
                      <a:pt x="138" y="119"/>
                    </a:cubicBezTo>
                    <a:cubicBezTo>
                      <a:pt x="138" y="119"/>
                      <a:pt x="138" y="119"/>
                      <a:pt x="138" y="119"/>
                    </a:cubicBezTo>
                    <a:cubicBezTo>
                      <a:pt x="138" y="119"/>
                      <a:pt x="138" y="119"/>
                      <a:pt x="138" y="119"/>
                    </a:cubicBezTo>
                    <a:cubicBezTo>
                      <a:pt x="138" y="118"/>
                      <a:pt x="138" y="118"/>
                      <a:pt x="138" y="118"/>
                    </a:cubicBezTo>
                    <a:cubicBezTo>
                      <a:pt x="138" y="118"/>
                      <a:pt x="138" y="118"/>
                      <a:pt x="138" y="118"/>
                    </a:cubicBezTo>
                    <a:cubicBezTo>
                      <a:pt x="139" y="118"/>
                      <a:pt x="139" y="118"/>
                      <a:pt x="139" y="118"/>
                    </a:cubicBezTo>
                    <a:cubicBezTo>
                      <a:pt x="139" y="118"/>
                      <a:pt x="139" y="118"/>
                      <a:pt x="139" y="118"/>
                    </a:cubicBezTo>
                    <a:cubicBezTo>
                      <a:pt x="139" y="118"/>
                      <a:pt x="139" y="118"/>
                      <a:pt x="139" y="118"/>
                    </a:cubicBezTo>
                    <a:cubicBezTo>
                      <a:pt x="139" y="118"/>
                      <a:pt x="139" y="118"/>
                      <a:pt x="139" y="118"/>
                    </a:cubicBezTo>
                    <a:cubicBezTo>
                      <a:pt x="138" y="118"/>
                      <a:pt x="138" y="118"/>
                      <a:pt x="138" y="118"/>
                    </a:cubicBezTo>
                    <a:cubicBezTo>
                      <a:pt x="138" y="118"/>
                      <a:pt x="138" y="118"/>
                      <a:pt x="138" y="118"/>
                    </a:cubicBezTo>
                    <a:cubicBezTo>
                      <a:pt x="139" y="117"/>
                      <a:pt x="139" y="117"/>
                      <a:pt x="139" y="117"/>
                    </a:cubicBezTo>
                    <a:cubicBezTo>
                      <a:pt x="139" y="117"/>
                      <a:pt x="139" y="117"/>
                      <a:pt x="139" y="117"/>
                    </a:cubicBezTo>
                    <a:cubicBezTo>
                      <a:pt x="139" y="117"/>
                      <a:pt x="139" y="117"/>
                      <a:pt x="139" y="117"/>
                    </a:cubicBezTo>
                    <a:cubicBezTo>
                      <a:pt x="139" y="117"/>
                      <a:pt x="139" y="117"/>
                      <a:pt x="139" y="117"/>
                    </a:cubicBezTo>
                    <a:cubicBezTo>
                      <a:pt x="139" y="117"/>
                      <a:pt x="139" y="117"/>
                      <a:pt x="139" y="117"/>
                    </a:cubicBezTo>
                    <a:cubicBezTo>
                      <a:pt x="139" y="116"/>
                      <a:pt x="139" y="116"/>
                      <a:pt x="139" y="116"/>
                    </a:cubicBezTo>
                    <a:cubicBezTo>
                      <a:pt x="140" y="116"/>
                      <a:pt x="140" y="116"/>
                      <a:pt x="140" y="116"/>
                    </a:cubicBezTo>
                    <a:cubicBezTo>
                      <a:pt x="140" y="115"/>
                      <a:pt x="140" y="115"/>
                      <a:pt x="140" y="115"/>
                    </a:cubicBezTo>
                    <a:cubicBezTo>
                      <a:pt x="140" y="115"/>
                      <a:pt x="140" y="115"/>
                      <a:pt x="140" y="115"/>
                    </a:cubicBezTo>
                    <a:cubicBezTo>
                      <a:pt x="140" y="115"/>
                      <a:pt x="140" y="115"/>
                      <a:pt x="140" y="115"/>
                    </a:cubicBezTo>
                    <a:cubicBezTo>
                      <a:pt x="141" y="114"/>
                      <a:pt x="141" y="114"/>
                      <a:pt x="141" y="114"/>
                    </a:cubicBezTo>
                    <a:cubicBezTo>
                      <a:pt x="141" y="115"/>
                      <a:pt x="141" y="115"/>
                      <a:pt x="141" y="115"/>
                    </a:cubicBezTo>
                    <a:cubicBezTo>
                      <a:pt x="141" y="115"/>
                      <a:pt x="141" y="115"/>
                      <a:pt x="141" y="115"/>
                    </a:cubicBezTo>
                    <a:cubicBezTo>
                      <a:pt x="141" y="115"/>
                      <a:pt x="141" y="115"/>
                      <a:pt x="141" y="115"/>
                    </a:cubicBezTo>
                    <a:cubicBezTo>
                      <a:pt x="141" y="115"/>
                      <a:pt x="141" y="115"/>
                      <a:pt x="141" y="115"/>
                    </a:cubicBezTo>
                    <a:cubicBezTo>
                      <a:pt x="141" y="115"/>
                      <a:pt x="141" y="115"/>
                      <a:pt x="141" y="115"/>
                    </a:cubicBezTo>
                    <a:cubicBezTo>
                      <a:pt x="141" y="115"/>
                      <a:pt x="141" y="115"/>
                      <a:pt x="141" y="115"/>
                    </a:cubicBezTo>
                    <a:cubicBezTo>
                      <a:pt x="141" y="116"/>
                      <a:pt x="141" y="116"/>
                      <a:pt x="141" y="116"/>
                    </a:cubicBezTo>
                    <a:cubicBezTo>
                      <a:pt x="141" y="116"/>
                      <a:pt x="141" y="116"/>
                      <a:pt x="141" y="116"/>
                    </a:cubicBezTo>
                    <a:cubicBezTo>
                      <a:pt x="141" y="116"/>
                      <a:pt x="141" y="116"/>
                      <a:pt x="141" y="116"/>
                    </a:cubicBezTo>
                    <a:cubicBezTo>
                      <a:pt x="141" y="116"/>
                      <a:pt x="141" y="116"/>
                      <a:pt x="141" y="116"/>
                    </a:cubicBezTo>
                    <a:cubicBezTo>
                      <a:pt x="141" y="116"/>
                      <a:pt x="141" y="116"/>
                      <a:pt x="141" y="116"/>
                    </a:cubicBezTo>
                    <a:cubicBezTo>
                      <a:pt x="141" y="116"/>
                      <a:pt x="141" y="116"/>
                      <a:pt x="141" y="116"/>
                    </a:cubicBezTo>
                    <a:cubicBezTo>
                      <a:pt x="141" y="117"/>
                      <a:pt x="141" y="117"/>
                      <a:pt x="141" y="117"/>
                    </a:cubicBezTo>
                    <a:cubicBezTo>
                      <a:pt x="141" y="117"/>
                      <a:pt x="141" y="117"/>
                      <a:pt x="141" y="117"/>
                    </a:cubicBezTo>
                    <a:cubicBezTo>
                      <a:pt x="141" y="117"/>
                      <a:pt x="141" y="117"/>
                      <a:pt x="141" y="117"/>
                    </a:cubicBezTo>
                    <a:cubicBezTo>
                      <a:pt x="141" y="117"/>
                      <a:pt x="141" y="117"/>
                      <a:pt x="141" y="117"/>
                    </a:cubicBezTo>
                    <a:cubicBezTo>
                      <a:pt x="141" y="117"/>
                      <a:pt x="141" y="117"/>
                      <a:pt x="141" y="117"/>
                    </a:cubicBezTo>
                    <a:cubicBezTo>
                      <a:pt x="141" y="118"/>
                      <a:pt x="141" y="118"/>
                      <a:pt x="141" y="118"/>
                    </a:cubicBezTo>
                    <a:cubicBezTo>
                      <a:pt x="141" y="118"/>
                      <a:pt x="141" y="118"/>
                      <a:pt x="141" y="118"/>
                    </a:cubicBezTo>
                    <a:cubicBezTo>
                      <a:pt x="141" y="118"/>
                      <a:pt x="141" y="118"/>
                      <a:pt x="141" y="118"/>
                    </a:cubicBezTo>
                    <a:cubicBezTo>
                      <a:pt x="141" y="119"/>
                      <a:pt x="141" y="119"/>
                      <a:pt x="141" y="119"/>
                    </a:cubicBezTo>
                    <a:cubicBezTo>
                      <a:pt x="141" y="118"/>
                      <a:pt x="141" y="118"/>
                      <a:pt x="141" y="118"/>
                    </a:cubicBezTo>
                    <a:cubicBezTo>
                      <a:pt x="141" y="119"/>
                      <a:pt x="141" y="119"/>
                      <a:pt x="141" y="119"/>
                    </a:cubicBezTo>
                    <a:cubicBezTo>
                      <a:pt x="141" y="119"/>
                      <a:pt x="141" y="119"/>
                      <a:pt x="141" y="119"/>
                    </a:cubicBezTo>
                    <a:cubicBezTo>
                      <a:pt x="141" y="119"/>
                      <a:pt x="141" y="119"/>
                      <a:pt x="141" y="119"/>
                    </a:cubicBezTo>
                    <a:cubicBezTo>
                      <a:pt x="141" y="119"/>
                      <a:pt x="141" y="119"/>
                      <a:pt x="141" y="119"/>
                    </a:cubicBezTo>
                    <a:cubicBezTo>
                      <a:pt x="142" y="119"/>
                      <a:pt x="142" y="119"/>
                      <a:pt x="142" y="119"/>
                    </a:cubicBezTo>
                    <a:cubicBezTo>
                      <a:pt x="142" y="119"/>
                      <a:pt x="142" y="119"/>
                      <a:pt x="142" y="119"/>
                    </a:cubicBezTo>
                    <a:cubicBezTo>
                      <a:pt x="142" y="119"/>
                      <a:pt x="142" y="119"/>
                      <a:pt x="142" y="119"/>
                    </a:cubicBezTo>
                    <a:cubicBezTo>
                      <a:pt x="142" y="120"/>
                      <a:pt x="142" y="120"/>
                      <a:pt x="142" y="120"/>
                    </a:cubicBezTo>
                    <a:cubicBezTo>
                      <a:pt x="141" y="120"/>
                      <a:pt x="141" y="120"/>
                      <a:pt x="141" y="120"/>
                    </a:cubicBezTo>
                    <a:cubicBezTo>
                      <a:pt x="141" y="120"/>
                      <a:pt x="141" y="120"/>
                      <a:pt x="141" y="120"/>
                    </a:cubicBezTo>
                    <a:cubicBezTo>
                      <a:pt x="141" y="120"/>
                      <a:pt x="141" y="120"/>
                      <a:pt x="141" y="120"/>
                    </a:cubicBezTo>
                    <a:cubicBezTo>
                      <a:pt x="141" y="120"/>
                      <a:pt x="141" y="120"/>
                      <a:pt x="141" y="120"/>
                    </a:cubicBezTo>
                    <a:cubicBezTo>
                      <a:pt x="142" y="120"/>
                      <a:pt x="142" y="120"/>
                      <a:pt x="142" y="120"/>
                    </a:cubicBezTo>
                    <a:cubicBezTo>
                      <a:pt x="142" y="120"/>
                      <a:pt x="142" y="120"/>
                      <a:pt x="142" y="120"/>
                    </a:cubicBezTo>
                    <a:cubicBezTo>
                      <a:pt x="142" y="120"/>
                      <a:pt x="142" y="120"/>
                      <a:pt x="142" y="120"/>
                    </a:cubicBezTo>
                    <a:cubicBezTo>
                      <a:pt x="142" y="121"/>
                      <a:pt x="142" y="121"/>
                      <a:pt x="142" y="121"/>
                    </a:cubicBezTo>
                    <a:cubicBezTo>
                      <a:pt x="142" y="121"/>
                      <a:pt x="142" y="121"/>
                      <a:pt x="142" y="121"/>
                    </a:cubicBezTo>
                    <a:cubicBezTo>
                      <a:pt x="142" y="121"/>
                      <a:pt x="142" y="121"/>
                      <a:pt x="142" y="121"/>
                    </a:cubicBezTo>
                    <a:cubicBezTo>
                      <a:pt x="142" y="121"/>
                      <a:pt x="142" y="121"/>
                      <a:pt x="142" y="121"/>
                    </a:cubicBezTo>
                    <a:cubicBezTo>
                      <a:pt x="142" y="122"/>
                      <a:pt x="142" y="122"/>
                      <a:pt x="142" y="122"/>
                    </a:cubicBezTo>
                    <a:cubicBezTo>
                      <a:pt x="141" y="122"/>
                      <a:pt x="141" y="122"/>
                      <a:pt x="141" y="122"/>
                    </a:cubicBezTo>
                    <a:cubicBezTo>
                      <a:pt x="141" y="122"/>
                      <a:pt x="141" y="122"/>
                      <a:pt x="141" y="122"/>
                    </a:cubicBezTo>
                    <a:cubicBezTo>
                      <a:pt x="141" y="122"/>
                      <a:pt x="141" y="122"/>
                      <a:pt x="141" y="122"/>
                    </a:cubicBezTo>
                    <a:cubicBezTo>
                      <a:pt x="141" y="122"/>
                      <a:pt x="141" y="122"/>
                      <a:pt x="141" y="122"/>
                    </a:cubicBezTo>
                    <a:cubicBezTo>
                      <a:pt x="141" y="122"/>
                      <a:pt x="141" y="122"/>
                      <a:pt x="141" y="122"/>
                    </a:cubicBezTo>
                    <a:cubicBezTo>
                      <a:pt x="141" y="122"/>
                      <a:pt x="141" y="122"/>
                      <a:pt x="141" y="122"/>
                    </a:cubicBezTo>
                    <a:cubicBezTo>
                      <a:pt x="142" y="122"/>
                      <a:pt x="142" y="122"/>
                      <a:pt x="142" y="122"/>
                    </a:cubicBezTo>
                    <a:cubicBezTo>
                      <a:pt x="142" y="122"/>
                      <a:pt x="142" y="122"/>
                      <a:pt x="142" y="122"/>
                    </a:cubicBezTo>
                    <a:cubicBezTo>
                      <a:pt x="143" y="122"/>
                      <a:pt x="143" y="122"/>
                      <a:pt x="143" y="122"/>
                    </a:cubicBezTo>
                    <a:cubicBezTo>
                      <a:pt x="142" y="122"/>
                      <a:pt x="142" y="122"/>
                      <a:pt x="142" y="122"/>
                    </a:cubicBezTo>
                    <a:cubicBezTo>
                      <a:pt x="142" y="123"/>
                      <a:pt x="142" y="123"/>
                      <a:pt x="142" y="123"/>
                    </a:cubicBezTo>
                    <a:cubicBezTo>
                      <a:pt x="142" y="123"/>
                      <a:pt x="142" y="123"/>
                      <a:pt x="142" y="123"/>
                    </a:cubicBezTo>
                    <a:cubicBezTo>
                      <a:pt x="142" y="123"/>
                      <a:pt x="142" y="123"/>
                      <a:pt x="142" y="123"/>
                    </a:cubicBezTo>
                    <a:cubicBezTo>
                      <a:pt x="141" y="124"/>
                      <a:pt x="141" y="124"/>
                      <a:pt x="141" y="124"/>
                    </a:cubicBezTo>
                    <a:cubicBezTo>
                      <a:pt x="142" y="123"/>
                      <a:pt x="142" y="123"/>
                      <a:pt x="142" y="123"/>
                    </a:cubicBezTo>
                    <a:cubicBezTo>
                      <a:pt x="142" y="123"/>
                      <a:pt x="142" y="123"/>
                      <a:pt x="142" y="123"/>
                    </a:cubicBezTo>
                    <a:cubicBezTo>
                      <a:pt x="142" y="123"/>
                      <a:pt x="142" y="123"/>
                      <a:pt x="142" y="123"/>
                    </a:cubicBezTo>
                    <a:cubicBezTo>
                      <a:pt x="143" y="123"/>
                      <a:pt x="143" y="123"/>
                      <a:pt x="143" y="123"/>
                    </a:cubicBezTo>
                    <a:cubicBezTo>
                      <a:pt x="143" y="124"/>
                      <a:pt x="143" y="124"/>
                      <a:pt x="143" y="124"/>
                    </a:cubicBezTo>
                    <a:cubicBezTo>
                      <a:pt x="142" y="124"/>
                      <a:pt x="142" y="124"/>
                      <a:pt x="142" y="124"/>
                    </a:cubicBezTo>
                    <a:cubicBezTo>
                      <a:pt x="142" y="124"/>
                      <a:pt x="142" y="124"/>
                      <a:pt x="142" y="124"/>
                    </a:cubicBezTo>
                    <a:cubicBezTo>
                      <a:pt x="142" y="124"/>
                      <a:pt x="142" y="124"/>
                      <a:pt x="142" y="124"/>
                    </a:cubicBezTo>
                    <a:cubicBezTo>
                      <a:pt x="142" y="124"/>
                      <a:pt x="142" y="124"/>
                      <a:pt x="142" y="124"/>
                    </a:cubicBezTo>
                    <a:cubicBezTo>
                      <a:pt x="143" y="124"/>
                      <a:pt x="143" y="124"/>
                      <a:pt x="143" y="124"/>
                    </a:cubicBezTo>
                    <a:cubicBezTo>
                      <a:pt x="143" y="124"/>
                      <a:pt x="143" y="124"/>
                      <a:pt x="143" y="124"/>
                    </a:cubicBezTo>
                    <a:cubicBezTo>
                      <a:pt x="143" y="124"/>
                      <a:pt x="143" y="124"/>
                      <a:pt x="143" y="124"/>
                    </a:cubicBezTo>
                    <a:cubicBezTo>
                      <a:pt x="143" y="125"/>
                      <a:pt x="143" y="125"/>
                      <a:pt x="143" y="125"/>
                    </a:cubicBezTo>
                    <a:cubicBezTo>
                      <a:pt x="143" y="125"/>
                      <a:pt x="143" y="125"/>
                      <a:pt x="143" y="125"/>
                    </a:cubicBezTo>
                    <a:cubicBezTo>
                      <a:pt x="143" y="125"/>
                      <a:pt x="143" y="125"/>
                      <a:pt x="143" y="125"/>
                    </a:cubicBezTo>
                    <a:cubicBezTo>
                      <a:pt x="142" y="125"/>
                      <a:pt x="142" y="125"/>
                      <a:pt x="142" y="125"/>
                    </a:cubicBezTo>
                    <a:cubicBezTo>
                      <a:pt x="142" y="125"/>
                      <a:pt x="142" y="125"/>
                      <a:pt x="142" y="125"/>
                    </a:cubicBezTo>
                    <a:cubicBezTo>
                      <a:pt x="142" y="126"/>
                      <a:pt x="142" y="126"/>
                      <a:pt x="142" y="126"/>
                    </a:cubicBezTo>
                    <a:cubicBezTo>
                      <a:pt x="143" y="126"/>
                      <a:pt x="143" y="126"/>
                      <a:pt x="143" y="126"/>
                    </a:cubicBezTo>
                    <a:cubicBezTo>
                      <a:pt x="143" y="126"/>
                      <a:pt x="143" y="126"/>
                      <a:pt x="143" y="126"/>
                    </a:cubicBezTo>
                    <a:cubicBezTo>
                      <a:pt x="143" y="126"/>
                      <a:pt x="143" y="126"/>
                      <a:pt x="143" y="126"/>
                    </a:cubicBezTo>
                    <a:cubicBezTo>
                      <a:pt x="143" y="126"/>
                      <a:pt x="143" y="126"/>
                      <a:pt x="143" y="126"/>
                    </a:cubicBezTo>
                    <a:cubicBezTo>
                      <a:pt x="143" y="126"/>
                      <a:pt x="143" y="126"/>
                      <a:pt x="143" y="126"/>
                    </a:cubicBezTo>
                    <a:cubicBezTo>
                      <a:pt x="143" y="126"/>
                      <a:pt x="143" y="126"/>
                      <a:pt x="143" y="126"/>
                    </a:cubicBezTo>
                    <a:cubicBezTo>
                      <a:pt x="143" y="127"/>
                      <a:pt x="143" y="127"/>
                      <a:pt x="143" y="127"/>
                    </a:cubicBezTo>
                    <a:cubicBezTo>
                      <a:pt x="144" y="127"/>
                      <a:pt x="144" y="127"/>
                      <a:pt x="144" y="127"/>
                    </a:cubicBezTo>
                    <a:cubicBezTo>
                      <a:pt x="144" y="127"/>
                      <a:pt x="144" y="127"/>
                      <a:pt x="144" y="127"/>
                    </a:cubicBezTo>
                    <a:cubicBezTo>
                      <a:pt x="144" y="127"/>
                      <a:pt x="144" y="127"/>
                      <a:pt x="144" y="127"/>
                    </a:cubicBezTo>
                    <a:cubicBezTo>
                      <a:pt x="144" y="127"/>
                      <a:pt x="144" y="127"/>
                      <a:pt x="144" y="127"/>
                    </a:cubicBezTo>
                    <a:cubicBezTo>
                      <a:pt x="143" y="128"/>
                      <a:pt x="143" y="128"/>
                      <a:pt x="143" y="128"/>
                    </a:cubicBezTo>
                    <a:cubicBezTo>
                      <a:pt x="143" y="128"/>
                      <a:pt x="143" y="128"/>
                      <a:pt x="143" y="128"/>
                    </a:cubicBezTo>
                    <a:cubicBezTo>
                      <a:pt x="143" y="128"/>
                      <a:pt x="143" y="128"/>
                      <a:pt x="143" y="128"/>
                    </a:cubicBezTo>
                    <a:cubicBezTo>
                      <a:pt x="143" y="128"/>
                      <a:pt x="143" y="128"/>
                      <a:pt x="143" y="128"/>
                    </a:cubicBezTo>
                    <a:cubicBezTo>
                      <a:pt x="143" y="128"/>
                      <a:pt x="143" y="128"/>
                      <a:pt x="143" y="128"/>
                    </a:cubicBezTo>
                    <a:cubicBezTo>
                      <a:pt x="143" y="128"/>
                      <a:pt x="143" y="128"/>
                      <a:pt x="143" y="128"/>
                    </a:cubicBezTo>
                    <a:cubicBezTo>
                      <a:pt x="142" y="128"/>
                      <a:pt x="142" y="128"/>
                      <a:pt x="142" y="128"/>
                    </a:cubicBezTo>
                    <a:cubicBezTo>
                      <a:pt x="142" y="128"/>
                      <a:pt x="142" y="128"/>
                      <a:pt x="142" y="128"/>
                    </a:cubicBezTo>
                    <a:cubicBezTo>
                      <a:pt x="142" y="128"/>
                      <a:pt x="142" y="128"/>
                      <a:pt x="142" y="128"/>
                    </a:cubicBezTo>
                    <a:cubicBezTo>
                      <a:pt x="142" y="129"/>
                      <a:pt x="142" y="129"/>
                      <a:pt x="142" y="129"/>
                    </a:cubicBezTo>
                    <a:cubicBezTo>
                      <a:pt x="143" y="129"/>
                      <a:pt x="143" y="129"/>
                      <a:pt x="143" y="129"/>
                    </a:cubicBezTo>
                    <a:cubicBezTo>
                      <a:pt x="143" y="129"/>
                      <a:pt x="143" y="129"/>
                      <a:pt x="143" y="129"/>
                    </a:cubicBezTo>
                    <a:cubicBezTo>
                      <a:pt x="143" y="130"/>
                      <a:pt x="143" y="130"/>
                      <a:pt x="143" y="130"/>
                    </a:cubicBezTo>
                    <a:cubicBezTo>
                      <a:pt x="142" y="130"/>
                      <a:pt x="142" y="130"/>
                      <a:pt x="142" y="130"/>
                    </a:cubicBezTo>
                    <a:cubicBezTo>
                      <a:pt x="142" y="130"/>
                      <a:pt x="142" y="130"/>
                      <a:pt x="142" y="130"/>
                    </a:cubicBezTo>
                    <a:cubicBezTo>
                      <a:pt x="141" y="130"/>
                      <a:pt x="141" y="130"/>
                      <a:pt x="141" y="130"/>
                    </a:cubicBezTo>
                    <a:cubicBezTo>
                      <a:pt x="142" y="130"/>
                      <a:pt x="142" y="130"/>
                      <a:pt x="142" y="130"/>
                    </a:cubicBezTo>
                    <a:cubicBezTo>
                      <a:pt x="142" y="130"/>
                      <a:pt x="142" y="130"/>
                      <a:pt x="142" y="130"/>
                    </a:cubicBezTo>
                    <a:cubicBezTo>
                      <a:pt x="143" y="130"/>
                      <a:pt x="143" y="130"/>
                      <a:pt x="143" y="130"/>
                    </a:cubicBezTo>
                    <a:cubicBezTo>
                      <a:pt x="143" y="130"/>
                      <a:pt x="143" y="130"/>
                      <a:pt x="143" y="130"/>
                    </a:cubicBezTo>
                    <a:cubicBezTo>
                      <a:pt x="143" y="130"/>
                      <a:pt x="143" y="130"/>
                      <a:pt x="143" y="130"/>
                    </a:cubicBezTo>
                    <a:cubicBezTo>
                      <a:pt x="143" y="130"/>
                      <a:pt x="143" y="130"/>
                      <a:pt x="143" y="130"/>
                    </a:cubicBezTo>
                    <a:cubicBezTo>
                      <a:pt x="143" y="130"/>
                      <a:pt x="143" y="130"/>
                      <a:pt x="143" y="130"/>
                    </a:cubicBezTo>
                    <a:cubicBezTo>
                      <a:pt x="143" y="130"/>
                      <a:pt x="143" y="130"/>
                      <a:pt x="143" y="130"/>
                    </a:cubicBezTo>
                    <a:cubicBezTo>
                      <a:pt x="144" y="130"/>
                      <a:pt x="144" y="130"/>
                      <a:pt x="144" y="130"/>
                    </a:cubicBezTo>
                    <a:cubicBezTo>
                      <a:pt x="144" y="131"/>
                      <a:pt x="144" y="131"/>
                      <a:pt x="144" y="131"/>
                    </a:cubicBezTo>
                    <a:cubicBezTo>
                      <a:pt x="144" y="131"/>
                      <a:pt x="144" y="131"/>
                      <a:pt x="144" y="131"/>
                    </a:cubicBezTo>
                    <a:cubicBezTo>
                      <a:pt x="144" y="131"/>
                      <a:pt x="144" y="131"/>
                      <a:pt x="144" y="131"/>
                    </a:cubicBezTo>
                    <a:cubicBezTo>
                      <a:pt x="144" y="131"/>
                      <a:pt x="144" y="131"/>
                      <a:pt x="144" y="131"/>
                    </a:cubicBezTo>
                    <a:cubicBezTo>
                      <a:pt x="144" y="131"/>
                      <a:pt x="144" y="131"/>
                      <a:pt x="144" y="131"/>
                    </a:cubicBezTo>
                    <a:cubicBezTo>
                      <a:pt x="144" y="131"/>
                      <a:pt x="144" y="131"/>
                      <a:pt x="144" y="131"/>
                    </a:cubicBezTo>
                    <a:cubicBezTo>
                      <a:pt x="144" y="131"/>
                      <a:pt x="144" y="131"/>
                      <a:pt x="144" y="131"/>
                    </a:cubicBezTo>
                    <a:cubicBezTo>
                      <a:pt x="144" y="132"/>
                      <a:pt x="144" y="132"/>
                      <a:pt x="144" y="132"/>
                    </a:cubicBezTo>
                    <a:cubicBezTo>
                      <a:pt x="144" y="132"/>
                      <a:pt x="144" y="132"/>
                      <a:pt x="144" y="132"/>
                    </a:cubicBezTo>
                    <a:cubicBezTo>
                      <a:pt x="144" y="132"/>
                      <a:pt x="144" y="132"/>
                      <a:pt x="144" y="132"/>
                    </a:cubicBezTo>
                    <a:cubicBezTo>
                      <a:pt x="145" y="131"/>
                      <a:pt x="145" y="131"/>
                      <a:pt x="145" y="131"/>
                    </a:cubicBezTo>
                    <a:cubicBezTo>
                      <a:pt x="145" y="131"/>
                      <a:pt x="145" y="131"/>
                      <a:pt x="145" y="131"/>
                    </a:cubicBezTo>
                    <a:cubicBezTo>
                      <a:pt x="145" y="132"/>
                      <a:pt x="145" y="132"/>
                      <a:pt x="145" y="132"/>
                    </a:cubicBezTo>
                    <a:cubicBezTo>
                      <a:pt x="145" y="132"/>
                      <a:pt x="145" y="132"/>
                      <a:pt x="145" y="132"/>
                    </a:cubicBezTo>
                    <a:cubicBezTo>
                      <a:pt x="145" y="132"/>
                      <a:pt x="145" y="132"/>
                      <a:pt x="145" y="132"/>
                    </a:cubicBezTo>
                    <a:cubicBezTo>
                      <a:pt x="144" y="133"/>
                      <a:pt x="144" y="133"/>
                      <a:pt x="144" y="133"/>
                    </a:cubicBezTo>
                    <a:cubicBezTo>
                      <a:pt x="144" y="133"/>
                      <a:pt x="144" y="133"/>
                      <a:pt x="144" y="133"/>
                    </a:cubicBezTo>
                    <a:cubicBezTo>
                      <a:pt x="143" y="133"/>
                      <a:pt x="143" y="133"/>
                      <a:pt x="143" y="133"/>
                    </a:cubicBezTo>
                    <a:cubicBezTo>
                      <a:pt x="144" y="134"/>
                      <a:pt x="144" y="134"/>
                      <a:pt x="144" y="134"/>
                    </a:cubicBezTo>
                    <a:cubicBezTo>
                      <a:pt x="144" y="133"/>
                      <a:pt x="144" y="133"/>
                      <a:pt x="144" y="133"/>
                    </a:cubicBezTo>
                    <a:cubicBezTo>
                      <a:pt x="145" y="133"/>
                      <a:pt x="145" y="133"/>
                      <a:pt x="145" y="133"/>
                    </a:cubicBezTo>
                    <a:cubicBezTo>
                      <a:pt x="145" y="133"/>
                      <a:pt x="145" y="133"/>
                      <a:pt x="145" y="133"/>
                    </a:cubicBezTo>
                    <a:cubicBezTo>
                      <a:pt x="145" y="133"/>
                      <a:pt x="145" y="133"/>
                      <a:pt x="145" y="133"/>
                    </a:cubicBezTo>
                    <a:cubicBezTo>
                      <a:pt x="145" y="133"/>
                      <a:pt x="145" y="133"/>
                      <a:pt x="145" y="133"/>
                    </a:cubicBezTo>
                    <a:cubicBezTo>
                      <a:pt x="145" y="134"/>
                      <a:pt x="145" y="134"/>
                      <a:pt x="145" y="134"/>
                    </a:cubicBezTo>
                    <a:cubicBezTo>
                      <a:pt x="145" y="134"/>
                      <a:pt x="145" y="134"/>
                      <a:pt x="145" y="134"/>
                    </a:cubicBezTo>
                    <a:cubicBezTo>
                      <a:pt x="145" y="133"/>
                      <a:pt x="145" y="133"/>
                      <a:pt x="145" y="133"/>
                    </a:cubicBezTo>
                    <a:cubicBezTo>
                      <a:pt x="146" y="133"/>
                      <a:pt x="146" y="133"/>
                      <a:pt x="146" y="133"/>
                    </a:cubicBezTo>
                    <a:cubicBezTo>
                      <a:pt x="146" y="133"/>
                      <a:pt x="146" y="133"/>
                      <a:pt x="146" y="133"/>
                    </a:cubicBezTo>
                    <a:cubicBezTo>
                      <a:pt x="146" y="133"/>
                      <a:pt x="146" y="133"/>
                      <a:pt x="146" y="133"/>
                    </a:cubicBezTo>
                    <a:cubicBezTo>
                      <a:pt x="146" y="133"/>
                      <a:pt x="146" y="133"/>
                      <a:pt x="146" y="133"/>
                    </a:cubicBezTo>
                    <a:cubicBezTo>
                      <a:pt x="145" y="133"/>
                      <a:pt x="145" y="133"/>
                      <a:pt x="145" y="133"/>
                    </a:cubicBezTo>
                    <a:cubicBezTo>
                      <a:pt x="146" y="133"/>
                      <a:pt x="146" y="133"/>
                      <a:pt x="146" y="133"/>
                    </a:cubicBezTo>
                    <a:cubicBezTo>
                      <a:pt x="146" y="133"/>
                      <a:pt x="146" y="133"/>
                      <a:pt x="146" y="133"/>
                    </a:cubicBezTo>
                    <a:cubicBezTo>
                      <a:pt x="146" y="133"/>
                      <a:pt x="146" y="133"/>
                      <a:pt x="146" y="133"/>
                    </a:cubicBezTo>
                    <a:cubicBezTo>
                      <a:pt x="146" y="134"/>
                      <a:pt x="146" y="134"/>
                      <a:pt x="146" y="134"/>
                    </a:cubicBezTo>
                    <a:cubicBezTo>
                      <a:pt x="145" y="134"/>
                      <a:pt x="145" y="134"/>
                      <a:pt x="145" y="134"/>
                    </a:cubicBezTo>
                    <a:cubicBezTo>
                      <a:pt x="146" y="134"/>
                      <a:pt x="146" y="134"/>
                      <a:pt x="146" y="134"/>
                    </a:cubicBezTo>
                    <a:cubicBezTo>
                      <a:pt x="146" y="134"/>
                      <a:pt x="146" y="134"/>
                      <a:pt x="146" y="134"/>
                    </a:cubicBezTo>
                    <a:cubicBezTo>
                      <a:pt x="147" y="133"/>
                      <a:pt x="147" y="133"/>
                      <a:pt x="147" y="133"/>
                    </a:cubicBezTo>
                    <a:cubicBezTo>
                      <a:pt x="147" y="133"/>
                      <a:pt x="147" y="133"/>
                      <a:pt x="147" y="133"/>
                    </a:cubicBezTo>
                    <a:cubicBezTo>
                      <a:pt x="147" y="133"/>
                      <a:pt x="147" y="133"/>
                      <a:pt x="147" y="133"/>
                    </a:cubicBezTo>
                    <a:cubicBezTo>
                      <a:pt x="147" y="134"/>
                      <a:pt x="147" y="134"/>
                      <a:pt x="147" y="134"/>
                    </a:cubicBezTo>
                    <a:cubicBezTo>
                      <a:pt x="147" y="133"/>
                      <a:pt x="147" y="133"/>
                      <a:pt x="147" y="133"/>
                    </a:cubicBezTo>
                    <a:cubicBezTo>
                      <a:pt x="147" y="133"/>
                      <a:pt x="147" y="133"/>
                      <a:pt x="147" y="133"/>
                    </a:cubicBezTo>
                    <a:cubicBezTo>
                      <a:pt x="147" y="134"/>
                      <a:pt x="147" y="134"/>
                      <a:pt x="147" y="134"/>
                    </a:cubicBezTo>
                    <a:cubicBezTo>
                      <a:pt x="147" y="134"/>
                      <a:pt x="147" y="134"/>
                      <a:pt x="147" y="134"/>
                    </a:cubicBezTo>
                    <a:cubicBezTo>
                      <a:pt x="147" y="134"/>
                      <a:pt x="147" y="134"/>
                      <a:pt x="147" y="134"/>
                    </a:cubicBezTo>
                    <a:cubicBezTo>
                      <a:pt x="147" y="134"/>
                      <a:pt x="147" y="134"/>
                      <a:pt x="147" y="134"/>
                    </a:cubicBezTo>
                    <a:cubicBezTo>
                      <a:pt x="148" y="135"/>
                      <a:pt x="148" y="135"/>
                      <a:pt x="148" y="135"/>
                    </a:cubicBezTo>
                    <a:cubicBezTo>
                      <a:pt x="148" y="134"/>
                      <a:pt x="148" y="134"/>
                      <a:pt x="148" y="134"/>
                    </a:cubicBezTo>
                    <a:cubicBezTo>
                      <a:pt x="149" y="134"/>
                      <a:pt x="149" y="134"/>
                      <a:pt x="149" y="134"/>
                    </a:cubicBezTo>
                    <a:cubicBezTo>
                      <a:pt x="149" y="134"/>
                      <a:pt x="149" y="134"/>
                      <a:pt x="149" y="134"/>
                    </a:cubicBezTo>
                    <a:cubicBezTo>
                      <a:pt x="149" y="135"/>
                      <a:pt x="149" y="135"/>
                      <a:pt x="149" y="135"/>
                    </a:cubicBezTo>
                    <a:cubicBezTo>
                      <a:pt x="149" y="135"/>
                      <a:pt x="149" y="135"/>
                      <a:pt x="149" y="135"/>
                    </a:cubicBezTo>
                    <a:cubicBezTo>
                      <a:pt x="149" y="135"/>
                      <a:pt x="149" y="135"/>
                      <a:pt x="149" y="135"/>
                    </a:cubicBezTo>
                    <a:cubicBezTo>
                      <a:pt x="150" y="135"/>
                      <a:pt x="150" y="135"/>
                      <a:pt x="150" y="135"/>
                    </a:cubicBezTo>
                    <a:cubicBezTo>
                      <a:pt x="150" y="135"/>
                      <a:pt x="150" y="135"/>
                      <a:pt x="150" y="135"/>
                    </a:cubicBezTo>
                    <a:cubicBezTo>
                      <a:pt x="149" y="135"/>
                      <a:pt x="149" y="135"/>
                      <a:pt x="149" y="135"/>
                    </a:cubicBezTo>
                    <a:cubicBezTo>
                      <a:pt x="149" y="136"/>
                      <a:pt x="149" y="136"/>
                      <a:pt x="149" y="136"/>
                    </a:cubicBezTo>
                    <a:cubicBezTo>
                      <a:pt x="148" y="136"/>
                      <a:pt x="148" y="136"/>
                      <a:pt x="148" y="136"/>
                    </a:cubicBezTo>
                    <a:cubicBezTo>
                      <a:pt x="148" y="136"/>
                      <a:pt x="148" y="136"/>
                      <a:pt x="148" y="136"/>
                    </a:cubicBezTo>
                    <a:cubicBezTo>
                      <a:pt x="148" y="136"/>
                      <a:pt x="148" y="136"/>
                      <a:pt x="148" y="136"/>
                    </a:cubicBezTo>
                    <a:cubicBezTo>
                      <a:pt x="147" y="136"/>
                      <a:pt x="147" y="136"/>
                      <a:pt x="147" y="136"/>
                    </a:cubicBezTo>
                    <a:cubicBezTo>
                      <a:pt x="146" y="136"/>
                      <a:pt x="146" y="136"/>
                      <a:pt x="146" y="136"/>
                    </a:cubicBezTo>
                    <a:cubicBezTo>
                      <a:pt x="145" y="136"/>
                      <a:pt x="145" y="136"/>
                      <a:pt x="145" y="136"/>
                    </a:cubicBezTo>
                    <a:cubicBezTo>
                      <a:pt x="145" y="137"/>
                      <a:pt x="145" y="137"/>
                      <a:pt x="145" y="137"/>
                    </a:cubicBezTo>
                    <a:cubicBezTo>
                      <a:pt x="146" y="137"/>
                      <a:pt x="146" y="137"/>
                      <a:pt x="146" y="137"/>
                    </a:cubicBezTo>
                    <a:cubicBezTo>
                      <a:pt x="147" y="136"/>
                      <a:pt x="147" y="136"/>
                      <a:pt x="147" y="136"/>
                    </a:cubicBezTo>
                    <a:cubicBezTo>
                      <a:pt x="147" y="136"/>
                      <a:pt x="147" y="136"/>
                      <a:pt x="147" y="136"/>
                    </a:cubicBezTo>
                    <a:cubicBezTo>
                      <a:pt x="147" y="137"/>
                      <a:pt x="147" y="137"/>
                      <a:pt x="147" y="137"/>
                    </a:cubicBezTo>
                    <a:cubicBezTo>
                      <a:pt x="146" y="137"/>
                      <a:pt x="146" y="137"/>
                      <a:pt x="146" y="137"/>
                    </a:cubicBezTo>
                    <a:cubicBezTo>
                      <a:pt x="146" y="137"/>
                      <a:pt x="146" y="137"/>
                      <a:pt x="146" y="137"/>
                    </a:cubicBezTo>
                    <a:cubicBezTo>
                      <a:pt x="145" y="137"/>
                      <a:pt x="145" y="137"/>
                      <a:pt x="145" y="137"/>
                    </a:cubicBezTo>
                    <a:cubicBezTo>
                      <a:pt x="145" y="137"/>
                      <a:pt x="145" y="137"/>
                      <a:pt x="145" y="137"/>
                    </a:cubicBezTo>
                    <a:cubicBezTo>
                      <a:pt x="144" y="137"/>
                      <a:pt x="144" y="137"/>
                      <a:pt x="144" y="137"/>
                    </a:cubicBezTo>
                    <a:cubicBezTo>
                      <a:pt x="144" y="138"/>
                      <a:pt x="144" y="138"/>
                      <a:pt x="144" y="138"/>
                    </a:cubicBezTo>
                    <a:cubicBezTo>
                      <a:pt x="144" y="138"/>
                      <a:pt x="144" y="138"/>
                      <a:pt x="144" y="138"/>
                    </a:cubicBezTo>
                    <a:cubicBezTo>
                      <a:pt x="143" y="138"/>
                      <a:pt x="143" y="138"/>
                      <a:pt x="143" y="138"/>
                    </a:cubicBezTo>
                    <a:cubicBezTo>
                      <a:pt x="143" y="137"/>
                      <a:pt x="143" y="137"/>
                      <a:pt x="143" y="137"/>
                    </a:cubicBezTo>
                    <a:cubicBezTo>
                      <a:pt x="143" y="137"/>
                      <a:pt x="143" y="137"/>
                      <a:pt x="143" y="137"/>
                    </a:cubicBezTo>
                    <a:cubicBezTo>
                      <a:pt x="143" y="137"/>
                      <a:pt x="143" y="137"/>
                      <a:pt x="143" y="137"/>
                    </a:cubicBezTo>
                    <a:cubicBezTo>
                      <a:pt x="143" y="138"/>
                      <a:pt x="143" y="138"/>
                      <a:pt x="143" y="138"/>
                    </a:cubicBezTo>
                    <a:cubicBezTo>
                      <a:pt x="143" y="138"/>
                      <a:pt x="143" y="138"/>
                      <a:pt x="143" y="138"/>
                    </a:cubicBezTo>
                    <a:cubicBezTo>
                      <a:pt x="144" y="138"/>
                      <a:pt x="144" y="138"/>
                      <a:pt x="144" y="138"/>
                    </a:cubicBezTo>
                    <a:cubicBezTo>
                      <a:pt x="144" y="139"/>
                      <a:pt x="144" y="139"/>
                      <a:pt x="144" y="139"/>
                    </a:cubicBezTo>
                    <a:cubicBezTo>
                      <a:pt x="144" y="139"/>
                      <a:pt x="144" y="139"/>
                      <a:pt x="144" y="139"/>
                    </a:cubicBezTo>
                    <a:cubicBezTo>
                      <a:pt x="143" y="139"/>
                      <a:pt x="143" y="139"/>
                      <a:pt x="143" y="139"/>
                    </a:cubicBezTo>
                    <a:cubicBezTo>
                      <a:pt x="144" y="139"/>
                      <a:pt x="144" y="139"/>
                      <a:pt x="144" y="139"/>
                    </a:cubicBezTo>
                    <a:cubicBezTo>
                      <a:pt x="144" y="139"/>
                      <a:pt x="144" y="139"/>
                      <a:pt x="144" y="139"/>
                    </a:cubicBezTo>
                    <a:cubicBezTo>
                      <a:pt x="144" y="139"/>
                      <a:pt x="144" y="139"/>
                      <a:pt x="144" y="139"/>
                    </a:cubicBezTo>
                    <a:cubicBezTo>
                      <a:pt x="144" y="139"/>
                      <a:pt x="144" y="139"/>
                      <a:pt x="144" y="139"/>
                    </a:cubicBezTo>
                    <a:cubicBezTo>
                      <a:pt x="144" y="138"/>
                      <a:pt x="144" y="138"/>
                      <a:pt x="144" y="138"/>
                    </a:cubicBezTo>
                    <a:cubicBezTo>
                      <a:pt x="145" y="138"/>
                      <a:pt x="145" y="138"/>
                      <a:pt x="145" y="138"/>
                    </a:cubicBezTo>
                    <a:cubicBezTo>
                      <a:pt x="146" y="138"/>
                      <a:pt x="146" y="138"/>
                      <a:pt x="146" y="138"/>
                    </a:cubicBezTo>
                    <a:cubicBezTo>
                      <a:pt x="146" y="138"/>
                      <a:pt x="146" y="138"/>
                      <a:pt x="146" y="138"/>
                    </a:cubicBezTo>
                    <a:cubicBezTo>
                      <a:pt x="146" y="138"/>
                      <a:pt x="146" y="138"/>
                      <a:pt x="146" y="138"/>
                    </a:cubicBezTo>
                    <a:cubicBezTo>
                      <a:pt x="146" y="137"/>
                      <a:pt x="146" y="137"/>
                      <a:pt x="146" y="137"/>
                    </a:cubicBezTo>
                    <a:cubicBezTo>
                      <a:pt x="147" y="137"/>
                      <a:pt x="147" y="137"/>
                      <a:pt x="147" y="137"/>
                    </a:cubicBezTo>
                    <a:cubicBezTo>
                      <a:pt x="148" y="137"/>
                      <a:pt x="148" y="137"/>
                      <a:pt x="148" y="137"/>
                    </a:cubicBezTo>
                    <a:cubicBezTo>
                      <a:pt x="148" y="137"/>
                      <a:pt x="148" y="137"/>
                      <a:pt x="148" y="137"/>
                    </a:cubicBezTo>
                    <a:cubicBezTo>
                      <a:pt x="149" y="137"/>
                      <a:pt x="149" y="137"/>
                      <a:pt x="149" y="137"/>
                    </a:cubicBezTo>
                    <a:cubicBezTo>
                      <a:pt x="148" y="137"/>
                      <a:pt x="148" y="137"/>
                      <a:pt x="148" y="137"/>
                    </a:cubicBezTo>
                    <a:cubicBezTo>
                      <a:pt x="148" y="137"/>
                      <a:pt x="148" y="137"/>
                      <a:pt x="148" y="137"/>
                    </a:cubicBezTo>
                    <a:cubicBezTo>
                      <a:pt x="148" y="137"/>
                      <a:pt x="148" y="137"/>
                      <a:pt x="148" y="137"/>
                    </a:cubicBezTo>
                    <a:cubicBezTo>
                      <a:pt x="148" y="136"/>
                      <a:pt x="148" y="136"/>
                      <a:pt x="148" y="136"/>
                    </a:cubicBezTo>
                    <a:cubicBezTo>
                      <a:pt x="149" y="136"/>
                      <a:pt x="149" y="136"/>
                      <a:pt x="149" y="136"/>
                    </a:cubicBezTo>
                    <a:cubicBezTo>
                      <a:pt x="150" y="136"/>
                      <a:pt x="150" y="136"/>
                      <a:pt x="150" y="136"/>
                    </a:cubicBezTo>
                    <a:cubicBezTo>
                      <a:pt x="150" y="137"/>
                      <a:pt x="150" y="137"/>
                      <a:pt x="150" y="137"/>
                    </a:cubicBezTo>
                    <a:cubicBezTo>
                      <a:pt x="150" y="138"/>
                      <a:pt x="150" y="138"/>
                      <a:pt x="150" y="138"/>
                    </a:cubicBezTo>
                    <a:cubicBezTo>
                      <a:pt x="149" y="138"/>
                      <a:pt x="149" y="138"/>
                      <a:pt x="149" y="138"/>
                    </a:cubicBezTo>
                    <a:cubicBezTo>
                      <a:pt x="149" y="138"/>
                      <a:pt x="149" y="138"/>
                      <a:pt x="149" y="138"/>
                    </a:cubicBezTo>
                    <a:cubicBezTo>
                      <a:pt x="149" y="138"/>
                      <a:pt x="149" y="138"/>
                      <a:pt x="149" y="138"/>
                    </a:cubicBezTo>
                    <a:cubicBezTo>
                      <a:pt x="149" y="138"/>
                      <a:pt x="149" y="138"/>
                      <a:pt x="149" y="138"/>
                    </a:cubicBezTo>
                    <a:cubicBezTo>
                      <a:pt x="150" y="139"/>
                      <a:pt x="150" y="139"/>
                      <a:pt x="150" y="139"/>
                    </a:cubicBezTo>
                    <a:cubicBezTo>
                      <a:pt x="150" y="138"/>
                      <a:pt x="150" y="138"/>
                      <a:pt x="150" y="138"/>
                    </a:cubicBezTo>
                    <a:cubicBezTo>
                      <a:pt x="150" y="138"/>
                      <a:pt x="150" y="138"/>
                      <a:pt x="150" y="138"/>
                    </a:cubicBezTo>
                    <a:cubicBezTo>
                      <a:pt x="151" y="138"/>
                      <a:pt x="151" y="138"/>
                      <a:pt x="151" y="138"/>
                    </a:cubicBezTo>
                    <a:cubicBezTo>
                      <a:pt x="151" y="138"/>
                      <a:pt x="151" y="138"/>
                      <a:pt x="151" y="138"/>
                    </a:cubicBezTo>
                    <a:cubicBezTo>
                      <a:pt x="151" y="138"/>
                      <a:pt x="151" y="138"/>
                      <a:pt x="151" y="138"/>
                    </a:cubicBezTo>
                    <a:cubicBezTo>
                      <a:pt x="151" y="138"/>
                      <a:pt x="151" y="138"/>
                      <a:pt x="151" y="138"/>
                    </a:cubicBezTo>
                    <a:cubicBezTo>
                      <a:pt x="151" y="138"/>
                      <a:pt x="151" y="138"/>
                      <a:pt x="151" y="138"/>
                    </a:cubicBezTo>
                    <a:cubicBezTo>
                      <a:pt x="151" y="138"/>
                      <a:pt x="151" y="138"/>
                      <a:pt x="151" y="138"/>
                    </a:cubicBezTo>
                    <a:cubicBezTo>
                      <a:pt x="152" y="139"/>
                      <a:pt x="152" y="139"/>
                      <a:pt x="152" y="139"/>
                    </a:cubicBezTo>
                    <a:cubicBezTo>
                      <a:pt x="152" y="139"/>
                      <a:pt x="152" y="139"/>
                      <a:pt x="152" y="139"/>
                    </a:cubicBezTo>
                    <a:cubicBezTo>
                      <a:pt x="152" y="139"/>
                      <a:pt x="152" y="139"/>
                      <a:pt x="152" y="139"/>
                    </a:cubicBezTo>
                    <a:cubicBezTo>
                      <a:pt x="151" y="139"/>
                      <a:pt x="151" y="139"/>
                      <a:pt x="151" y="139"/>
                    </a:cubicBezTo>
                    <a:cubicBezTo>
                      <a:pt x="152" y="139"/>
                      <a:pt x="152" y="139"/>
                      <a:pt x="152" y="139"/>
                    </a:cubicBezTo>
                    <a:cubicBezTo>
                      <a:pt x="152" y="139"/>
                      <a:pt x="152" y="139"/>
                      <a:pt x="152" y="139"/>
                    </a:cubicBezTo>
                    <a:cubicBezTo>
                      <a:pt x="152" y="140"/>
                      <a:pt x="152" y="140"/>
                      <a:pt x="152" y="140"/>
                    </a:cubicBezTo>
                    <a:cubicBezTo>
                      <a:pt x="152" y="140"/>
                      <a:pt x="152" y="140"/>
                      <a:pt x="152" y="140"/>
                    </a:cubicBezTo>
                    <a:cubicBezTo>
                      <a:pt x="152" y="140"/>
                      <a:pt x="152" y="140"/>
                      <a:pt x="152" y="140"/>
                    </a:cubicBezTo>
                    <a:cubicBezTo>
                      <a:pt x="151" y="140"/>
                      <a:pt x="151" y="140"/>
                      <a:pt x="151" y="140"/>
                    </a:cubicBezTo>
                    <a:cubicBezTo>
                      <a:pt x="152" y="140"/>
                      <a:pt x="152" y="140"/>
                      <a:pt x="152" y="140"/>
                    </a:cubicBezTo>
                    <a:cubicBezTo>
                      <a:pt x="152" y="141"/>
                      <a:pt x="152" y="141"/>
                      <a:pt x="152" y="141"/>
                    </a:cubicBezTo>
                    <a:cubicBezTo>
                      <a:pt x="151" y="141"/>
                      <a:pt x="151" y="141"/>
                      <a:pt x="151" y="141"/>
                    </a:cubicBezTo>
                    <a:cubicBezTo>
                      <a:pt x="151" y="141"/>
                      <a:pt x="151" y="141"/>
                      <a:pt x="151" y="141"/>
                    </a:cubicBezTo>
                    <a:cubicBezTo>
                      <a:pt x="151" y="141"/>
                      <a:pt x="151" y="141"/>
                      <a:pt x="151" y="141"/>
                    </a:cubicBezTo>
                    <a:cubicBezTo>
                      <a:pt x="150" y="141"/>
                      <a:pt x="150" y="141"/>
                      <a:pt x="150" y="141"/>
                    </a:cubicBezTo>
                    <a:cubicBezTo>
                      <a:pt x="151" y="141"/>
                      <a:pt x="151" y="141"/>
                      <a:pt x="151" y="141"/>
                    </a:cubicBezTo>
                    <a:cubicBezTo>
                      <a:pt x="151" y="142"/>
                      <a:pt x="151" y="142"/>
                      <a:pt x="151" y="142"/>
                    </a:cubicBezTo>
                    <a:cubicBezTo>
                      <a:pt x="152" y="141"/>
                      <a:pt x="152" y="141"/>
                      <a:pt x="152" y="141"/>
                    </a:cubicBezTo>
                    <a:cubicBezTo>
                      <a:pt x="152" y="142"/>
                      <a:pt x="152" y="142"/>
                      <a:pt x="152" y="142"/>
                    </a:cubicBezTo>
                    <a:cubicBezTo>
                      <a:pt x="152" y="142"/>
                      <a:pt x="152" y="142"/>
                      <a:pt x="152" y="142"/>
                    </a:cubicBezTo>
                    <a:cubicBezTo>
                      <a:pt x="151" y="142"/>
                      <a:pt x="151" y="142"/>
                      <a:pt x="151" y="142"/>
                    </a:cubicBezTo>
                    <a:cubicBezTo>
                      <a:pt x="151" y="142"/>
                      <a:pt x="151" y="142"/>
                      <a:pt x="151" y="142"/>
                    </a:cubicBezTo>
                    <a:cubicBezTo>
                      <a:pt x="151" y="142"/>
                      <a:pt x="151" y="142"/>
                      <a:pt x="151" y="142"/>
                    </a:cubicBezTo>
                    <a:cubicBezTo>
                      <a:pt x="152" y="142"/>
                      <a:pt x="152" y="142"/>
                      <a:pt x="152" y="142"/>
                    </a:cubicBezTo>
                    <a:cubicBezTo>
                      <a:pt x="152" y="142"/>
                      <a:pt x="152" y="142"/>
                      <a:pt x="152" y="142"/>
                    </a:cubicBezTo>
                    <a:cubicBezTo>
                      <a:pt x="152" y="143"/>
                      <a:pt x="152" y="143"/>
                      <a:pt x="152" y="143"/>
                    </a:cubicBezTo>
                    <a:cubicBezTo>
                      <a:pt x="152" y="143"/>
                      <a:pt x="152" y="143"/>
                      <a:pt x="152" y="143"/>
                    </a:cubicBezTo>
                    <a:cubicBezTo>
                      <a:pt x="151" y="143"/>
                      <a:pt x="151" y="143"/>
                      <a:pt x="151" y="143"/>
                    </a:cubicBezTo>
                    <a:cubicBezTo>
                      <a:pt x="151" y="143"/>
                      <a:pt x="151" y="143"/>
                      <a:pt x="151" y="143"/>
                    </a:cubicBezTo>
                    <a:cubicBezTo>
                      <a:pt x="151" y="144"/>
                      <a:pt x="151" y="144"/>
                      <a:pt x="151" y="144"/>
                    </a:cubicBezTo>
                    <a:cubicBezTo>
                      <a:pt x="150" y="144"/>
                      <a:pt x="150" y="144"/>
                      <a:pt x="150" y="144"/>
                    </a:cubicBezTo>
                    <a:cubicBezTo>
                      <a:pt x="150" y="144"/>
                      <a:pt x="150" y="144"/>
                      <a:pt x="150" y="144"/>
                    </a:cubicBezTo>
                    <a:cubicBezTo>
                      <a:pt x="150" y="144"/>
                      <a:pt x="150" y="144"/>
                      <a:pt x="150" y="144"/>
                    </a:cubicBezTo>
                    <a:cubicBezTo>
                      <a:pt x="149" y="144"/>
                      <a:pt x="149" y="144"/>
                      <a:pt x="149" y="144"/>
                    </a:cubicBezTo>
                    <a:cubicBezTo>
                      <a:pt x="149" y="144"/>
                      <a:pt x="149" y="144"/>
                      <a:pt x="149" y="144"/>
                    </a:cubicBezTo>
                    <a:cubicBezTo>
                      <a:pt x="149" y="145"/>
                      <a:pt x="149" y="145"/>
                      <a:pt x="149" y="145"/>
                    </a:cubicBezTo>
                    <a:cubicBezTo>
                      <a:pt x="149" y="145"/>
                      <a:pt x="149" y="145"/>
                      <a:pt x="149" y="145"/>
                    </a:cubicBezTo>
                    <a:cubicBezTo>
                      <a:pt x="148" y="144"/>
                      <a:pt x="148" y="144"/>
                      <a:pt x="148" y="144"/>
                    </a:cubicBezTo>
                    <a:cubicBezTo>
                      <a:pt x="148" y="145"/>
                      <a:pt x="148" y="145"/>
                      <a:pt x="148" y="145"/>
                    </a:cubicBezTo>
                    <a:cubicBezTo>
                      <a:pt x="148" y="145"/>
                      <a:pt x="148" y="145"/>
                      <a:pt x="148" y="145"/>
                    </a:cubicBezTo>
                    <a:cubicBezTo>
                      <a:pt x="148" y="144"/>
                      <a:pt x="148" y="144"/>
                      <a:pt x="148" y="144"/>
                    </a:cubicBezTo>
                    <a:cubicBezTo>
                      <a:pt x="147" y="145"/>
                      <a:pt x="147" y="145"/>
                      <a:pt x="147" y="145"/>
                    </a:cubicBezTo>
                    <a:cubicBezTo>
                      <a:pt x="147" y="145"/>
                      <a:pt x="147" y="145"/>
                      <a:pt x="147" y="145"/>
                    </a:cubicBezTo>
                    <a:cubicBezTo>
                      <a:pt x="146" y="144"/>
                      <a:pt x="146" y="144"/>
                      <a:pt x="146" y="144"/>
                    </a:cubicBezTo>
                    <a:cubicBezTo>
                      <a:pt x="146" y="144"/>
                      <a:pt x="146" y="144"/>
                      <a:pt x="146" y="144"/>
                    </a:cubicBezTo>
                    <a:cubicBezTo>
                      <a:pt x="146" y="145"/>
                      <a:pt x="146" y="145"/>
                      <a:pt x="146" y="145"/>
                    </a:cubicBezTo>
                    <a:cubicBezTo>
                      <a:pt x="146" y="145"/>
                      <a:pt x="146" y="145"/>
                      <a:pt x="146" y="145"/>
                    </a:cubicBezTo>
                    <a:cubicBezTo>
                      <a:pt x="146" y="145"/>
                      <a:pt x="146" y="145"/>
                      <a:pt x="146" y="145"/>
                    </a:cubicBezTo>
                    <a:cubicBezTo>
                      <a:pt x="145" y="145"/>
                      <a:pt x="145" y="145"/>
                      <a:pt x="145" y="145"/>
                    </a:cubicBezTo>
                    <a:cubicBezTo>
                      <a:pt x="146" y="145"/>
                      <a:pt x="146" y="145"/>
                      <a:pt x="146" y="145"/>
                    </a:cubicBezTo>
                    <a:cubicBezTo>
                      <a:pt x="146" y="145"/>
                      <a:pt x="146" y="145"/>
                      <a:pt x="146" y="145"/>
                    </a:cubicBezTo>
                    <a:cubicBezTo>
                      <a:pt x="145" y="146"/>
                      <a:pt x="145" y="146"/>
                      <a:pt x="145" y="146"/>
                    </a:cubicBezTo>
                    <a:cubicBezTo>
                      <a:pt x="145" y="146"/>
                      <a:pt x="145" y="146"/>
                      <a:pt x="145" y="146"/>
                    </a:cubicBezTo>
                    <a:cubicBezTo>
                      <a:pt x="145" y="146"/>
                      <a:pt x="145" y="146"/>
                      <a:pt x="145" y="146"/>
                    </a:cubicBezTo>
                    <a:cubicBezTo>
                      <a:pt x="145" y="146"/>
                      <a:pt x="145" y="146"/>
                      <a:pt x="145" y="146"/>
                    </a:cubicBezTo>
                    <a:cubicBezTo>
                      <a:pt x="144" y="146"/>
                      <a:pt x="144" y="146"/>
                      <a:pt x="144" y="146"/>
                    </a:cubicBezTo>
                    <a:cubicBezTo>
                      <a:pt x="144" y="147"/>
                      <a:pt x="144" y="147"/>
                      <a:pt x="144" y="147"/>
                    </a:cubicBezTo>
                    <a:cubicBezTo>
                      <a:pt x="144" y="147"/>
                      <a:pt x="144" y="147"/>
                      <a:pt x="144" y="147"/>
                    </a:cubicBezTo>
                    <a:cubicBezTo>
                      <a:pt x="144" y="147"/>
                      <a:pt x="144" y="147"/>
                      <a:pt x="144" y="147"/>
                    </a:cubicBezTo>
                    <a:cubicBezTo>
                      <a:pt x="143" y="147"/>
                      <a:pt x="143" y="147"/>
                      <a:pt x="143" y="147"/>
                    </a:cubicBezTo>
                    <a:cubicBezTo>
                      <a:pt x="143" y="147"/>
                      <a:pt x="143" y="147"/>
                      <a:pt x="143" y="147"/>
                    </a:cubicBezTo>
                    <a:cubicBezTo>
                      <a:pt x="143" y="147"/>
                      <a:pt x="143" y="147"/>
                      <a:pt x="143" y="147"/>
                    </a:cubicBezTo>
                    <a:cubicBezTo>
                      <a:pt x="143" y="148"/>
                      <a:pt x="143" y="148"/>
                      <a:pt x="143" y="148"/>
                    </a:cubicBezTo>
                    <a:cubicBezTo>
                      <a:pt x="142" y="148"/>
                      <a:pt x="142" y="148"/>
                      <a:pt x="142" y="148"/>
                    </a:cubicBezTo>
                    <a:cubicBezTo>
                      <a:pt x="142" y="148"/>
                      <a:pt x="142" y="148"/>
                      <a:pt x="142" y="148"/>
                    </a:cubicBezTo>
                    <a:cubicBezTo>
                      <a:pt x="141" y="148"/>
                      <a:pt x="141" y="148"/>
                      <a:pt x="141" y="148"/>
                    </a:cubicBezTo>
                    <a:cubicBezTo>
                      <a:pt x="141" y="147"/>
                      <a:pt x="141" y="147"/>
                      <a:pt x="141" y="147"/>
                    </a:cubicBezTo>
                    <a:cubicBezTo>
                      <a:pt x="141" y="148"/>
                      <a:pt x="141" y="148"/>
                      <a:pt x="141" y="148"/>
                    </a:cubicBezTo>
                    <a:cubicBezTo>
                      <a:pt x="140" y="148"/>
                      <a:pt x="140" y="148"/>
                      <a:pt x="140" y="148"/>
                    </a:cubicBezTo>
                    <a:cubicBezTo>
                      <a:pt x="140" y="148"/>
                      <a:pt x="140" y="148"/>
                      <a:pt x="140" y="148"/>
                    </a:cubicBezTo>
                    <a:cubicBezTo>
                      <a:pt x="139" y="148"/>
                      <a:pt x="139" y="148"/>
                      <a:pt x="139" y="148"/>
                    </a:cubicBezTo>
                    <a:cubicBezTo>
                      <a:pt x="139" y="148"/>
                      <a:pt x="139" y="148"/>
                      <a:pt x="139" y="148"/>
                    </a:cubicBezTo>
                    <a:cubicBezTo>
                      <a:pt x="139" y="147"/>
                      <a:pt x="139" y="147"/>
                      <a:pt x="139" y="147"/>
                    </a:cubicBezTo>
                    <a:cubicBezTo>
                      <a:pt x="139" y="148"/>
                      <a:pt x="139" y="148"/>
                      <a:pt x="139" y="148"/>
                    </a:cubicBezTo>
                    <a:cubicBezTo>
                      <a:pt x="138" y="148"/>
                      <a:pt x="138" y="148"/>
                      <a:pt x="138" y="148"/>
                    </a:cubicBezTo>
                    <a:cubicBezTo>
                      <a:pt x="138" y="147"/>
                      <a:pt x="138" y="147"/>
                      <a:pt x="138" y="147"/>
                    </a:cubicBezTo>
                    <a:cubicBezTo>
                      <a:pt x="137" y="147"/>
                      <a:pt x="137" y="147"/>
                      <a:pt x="137" y="147"/>
                    </a:cubicBezTo>
                    <a:cubicBezTo>
                      <a:pt x="137" y="147"/>
                      <a:pt x="137" y="147"/>
                      <a:pt x="137" y="147"/>
                    </a:cubicBezTo>
                    <a:cubicBezTo>
                      <a:pt x="137" y="147"/>
                      <a:pt x="137" y="147"/>
                      <a:pt x="137" y="147"/>
                    </a:cubicBezTo>
                    <a:cubicBezTo>
                      <a:pt x="136" y="147"/>
                      <a:pt x="136" y="147"/>
                      <a:pt x="136" y="147"/>
                    </a:cubicBezTo>
                    <a:cubicBezTo>
                      <a:pt x="136" y="147"/>
                      <a:pt x="136" y="147"/>
                      <a:pt x="136" y="147"/>
                    </a:cubicBezTo>
                    <a:cubicBezTo>
                      <a:pt x="135" y="147"/>
                      <a:pt x="135" y="147"/>
                      <a:pt x="135" y="147"/>
                    </a:cubicBezTo>
                    <a:cubicBezTo>
                      <a:pt x="135" y="147"/>
                      <a:pt x="135" y="147"/>
                      <a:pt x="135" y="147"/>
                    </a:cubicBezTo>
                    <a:cubicBezTo>
                      <a:pt x="135" y="147"/>
                      <a:pt x="135" y="147"/>
                      <a:pt x="135" y="147"/>
                    </a:cubicBezTo>
                    <a:cubicBezTo>
                      <a:pt x="134" y="147"/>
                      <a:pt x="134" y="147"/>
                      <a:pt x="134" y="147"/>
                    </a:cubicBezTo>
                    <a:cubicBezTo>
                      <a:pt x="134" y="147"/>
                      <a:pt x="134" y="147"/>
                      <a:pt x="134" y="147"/>
                    </a:cubicBezTo>
                    <a:cubicBezTo>
                      <a:pt x="134" y="147"/>
                      <a:pt x="134" y="147"/>
                      <a:pt x="134" y="147"/>
                    </a:cubicBezTo>
                    <a:cubicBezTo>
                      <a:pt x="133" y="147"/>
                      <a:pt x="133" y="147"/>
                      <a:pt x="133" y="147"/>
                    </a:cubicBezTo>
                    <a:cubicBezTo>
                      <a:pt x="133" y="147"/>
                      <a:pt x="133" y="147"/>
                      <a:pt x="133" y="147"/>
                    </a:cubicBezTo>
                    <a:cubicBezTo>
                      <a:pt x="132" y="147"/>
                      <a:pt x="132" y="147"/>
                      <a:pt x="132" y="147"/>
                    </a:cubicBezTo>
                    <a:cubicBezTo>
                      <a:pt x="132" y="147"/>
                      <a:pt x="132" y="147"/>
                      <a:pt x="132" y="147"/>
                    </a:cubicBezTo>
                    <a:cubicBezTo>
                      <a:pt x="131" y="147"/>
                      <a:pt x="131" y="147"/>
                      <a:pt x="131" y="147"/>
                    </a:cubicBezTo>
                    <a:cubicBezTo>
                      <a:pt x="131" y="146"/>
                      <a:pt x="131" y="146"/>
                      <a:pt x="131" y="146"/>
                    </a:cubicBezTo>
                    <a:cubicBezTo>
                      <a:pt x="130" y="147"/>
                      <a:pt x="130" y="147"/>
                      <a:pt x="130" y="147"/>
                    </a:cubicBezTo>
                    <a:cubicBezTo>
                      <a:pt x="130" y="147"/>
                      <a:pt x="130" y="147"/>
                      <a:pt x="130" y="147"/>
                    </a:cubicBezTo>
                    <a:cubicBezTo>
                      <a:pt x="130" y="147"/>
                      <a:pt x="130" y="147"/>
                      <a:pt x="130" y="147"/>
                    </a:cubicBezTo>
                    <a:cubicBezTo>
                      <a:pt x="130" y="147"/>
                      <a:pt x="130" y="147"/>
                      <a:pt x="130" y="147"/>
                    </a:cubicBezTo>
                    <a:cubicBezTo>
                      <a:pt x="130" y="147"/>
                      <a:pt x="130" y="147"/>
                      <a:pt x="130" y="147"/>
                    </a:cubicBezTo>
                    <a:cubicBezTo>
                      <a:pt x="129" y="148"/>
                      <a:pt x="129" y="148"/>
                      <a:pt x="129" y="148"/>
                    </a:cubicBezTo>
                    <a:cubicBezTo>
                      <a:pt x="128" y="148"/>
                      <a:pt x="128" y="148"/>
                      <a:pt x="128" y="148"/>
                    </a:cubicBezTo>
                    <a:cubicBezTo>
                      <a:pt x="128" y="149"/>
                      <a:pt x="128" y="149"/>
                      <a:pt x="128" y="149"/>
                    </a:cubicBezTo>
                    <a:cubicBezTo>
                      <a:pt x="128" y="149"/>
                      <a:pt x="128" y="149"/>
                      <a:pt x="128" y="149"/>
                    </a:cubicBezTo>
                    <a:cubicBezTo>
                      <a:pt x="128" y="149"/>
                      <a:pt x="128" y="149"/>
                      <a:pt x="128" y="149"/>
                    </a:cubicBezTo>
                    <a:cubicBezTo>
                      <a:pt x="128" y="150"/>
                      <a:pt x="128" y="150"/>
                      <a:pt x="128" y="150"/>
                    </a:cubicBezTo>
                    <a:cubicBezTo>
                      <a:pt x="127" y="150"/>
                      <a:pt x="127" y="150"/>
                      <a:pt x="127" y="150"/>
                    </a:cubicBezTo>
                    <a:cubicBezTo>
                      <a:pt x="127" y="150"/>
                      <a:pt x="127" y="150"/>
                      <a:pt x="127" y="150"/>
                    </a:cubicBezTo>
                    <a:cubicBezTo>
                      <a:pt x="126" y="150"/>
                      <a:pt x="126" y="150"/>
                      <a:pt x="126" y="150"/>
                    </a:cubicBezTo>
                    <a:cubicBezTo>
                      <a:pt x="126" y="150"/>
                      <a:pt x="126" y="150"/>
                      <a:pt x="126" y="150"/>
                    </a:cubicBezTo>
                    <a:cubicBezTo>
                      <a:pt x="126" y="150"/>
                      <a:pt x="126" y="150"/>
                      <a:pt x="126" y="150"/>
                    </a:cubicBezTo>
                    <a:cubicBezTo>
                      <a:pt x="126" y="150"/>
                      <a:pt x="126" y="150"/>
                      <a:pt x="126" y="150"/>
                    </a:cubicBezTo>
                    <a:cubicBezTo>
                      <a:pt x="125" y="150"/>
                      <a:pt x="125" y="150"/>
                      <a:pt x="125" y="150"/>
                    </a:cubicBezTo>
                    <a:cubicBezTo>
                      <a:pt x="125" y="151"/>
                      <a:pt x="125" y="151"/>
                      <a:pt x="125" y="151"/>
                    </a:cubicBezTo>
                    <a:cubicBezTo>
                      <a:pt x="125" y="151"/>
                      <a:pt x="125" y="151"/>
                      <a:pt x="125" y="151"/>
                    </a:cubicBezTo>
                    <a:cubicBezTo>
                      <a:pt x="124" y="151"/>
                      <a:pt x="124" y="151"/>
                      <a:pt x="124" y="151"/>
                    </a:cubicBezTo>
                    <a:cubicBezTo>
                      <a:pt x="124" y="151"/>
                      <a:pt x="124" y="151"/>
                      <a:pt x="124" y="151"/>
                    </a:cubicBezTo>
                    <a:cubicBezTo>
                      <a:pt x="124" y="152"/>
                      <a:pt x="124" y="152"/>
                      <a:pt x="124" y="152"/>
                    </a:cubicBezTo>
                    <a:cubicBezTo>
                      <a:pt x="123" y="152"/>
                      <a:pt x="123" y="152"/>
                      <a:pt x="123" y="152"/>
                    </a:cubicBezTo>
                    <a:cubicBezTo>
                      <a:pt x="122" y="153"/>
                      <a:pt x="122" y="153"/>
                      <a:pt x="122" y="153"/>
                    </a:cubicBezTo>
                    <a:cubicBezTo>
                      <a:pt x="122" y="153"/>
                      <a:pt x="122" y="153"/>
                      <a:pt x="122" y="153"/>
                    </a:cubicBezTo>
                    <a:cubicBezTo>
                      <a:pt x="122" y="154"/>
                      <a:pt x="122" y="154"/>
                      <a:pt x="122" y="154"/>
                    </a:cubicBezTo>
                    <a:cubicBezTo>
                      <a:pt x="121" y="154"/>
                      <a:pt x="121" y="154"/>
                      <a:pt x="121" y="154"/>
                    </a:cubicBezTo>
                    <a:cubicBezTo>
                      <a:pt x="121" y="154"/>
                      <a:pt x="121" y="154"/>
                      <a:pt x="121" y="154"/>
                    </a:cubicBezTo>
                    <a:cubicBezTo>
                      <a:pt x="121" y="155"/>
                      <a:pt x="121" y="155"/>
                      <a:pt x="121" y="155"/>
                    </a:cubicBezTo>
                    <a:cubicBezTo>
                      <a:pt x="120" y="155"/>
                      <a:pt x="120" y="155"/>
                      <a:pt x="120" y="155"/>
                    </a:cubicBezTo>
                    <a:cubicBezTo>
                      <a:pt x="119" y="156"/>
                      <a:pt x="119" y="156"/>
                      <a:pt x="119" y="156"/>
                    </a:cubicBezTo>
                    <a:cubicBezTo>
                      <a:pt x="119" y="156"/>
                      <a:pt x="119" y="156"/>
                      <a:pt x="119" y="156"/>
                    </a:cubicBezTo>
                    <a:cubicBezTo>
                      <a:pt x="118" y="157"/>
                      <a:pt x="118" y="157"/>
                      <a:pt x="118" y="157"/>
                    </a:cubicBezTo>
                    <a:cubicBezTo>
                      <a:pt x="118" y="157"/>
                      <a:pt x="118" y="157"/>
                      <a:pt x="118" y="157"/>
                    </a:cubicBezTo>
                    <a:cubicBezTo>
                      <a:pt x="118" y="157"/>
                      <a:pt x="118" y="157"/>
                      <a:pt x="118" y="157"/>
                    </a:cubicBezTo>
                    <a:cubicBezTo>
                      <a:pt x="119" y="156"/>
                      <a:pt x="119" y="156"/>
                      <a:pt x="119" y="156"/>
                    </a:cubicBezTo>
                    <a:cubicBezTo>
                      <a:pt x="120" y="156"/>
                      <a:pt x="120" y="156"/>
                      <a:pt x="120" y="156"/>
                    </a:cubicBezTo>
                    <a:cubicBezTo>
                      <a:pt x="121" y="155"/>
                      <a:pt x="121" y="155"/>
                      <a:pt x="121" y="155"/>
                    </a:cubicBezTo>
                    <a:cubicBezTo>
                      <a:pt x="121" y="155"/>
                      <a:pt x="121" y="155"/>
                      <a:pt x="121" y="155"/>
                    </a:cubicBezTo>
                    <a:cubicBezTo>
                      <a:pt x="122" y="154"/>
                      <a:pt x="122" y="154"/>
                      <a:pt x="122" y="154"/>
                    </a:cubicBezTo>
                    <a:cubicBezTo>
                      <a:pt x="122" y="154"/>
                      <a:pt x="122" y="154"/>
                      <a:pt x="122" y="154"/>
                    </a:cubicBezTo>
                    <a:cubicBezTo>
                      <a:pt x="123" y="153"/>
                      <a:pt x="123" y="153"/>
                      <a:pt x="123" y="153"/>
                    </a:cubicBezTo>
                    <a:cubicBezTo>
                      <a:pt x="125" y="152"/>
                      <a:pt x="125" y="152"/>
                      <a:pt x="125" y="152"/>
                    </a:cubicBezTo>
                    <a:cubicBezTo>
                      <a:pt x="126" y="152"/>
                      <a:pt x="126" y="152"/>
                      <a:pt x="126" y="152"/>
                    </a:cubicBezTo>
                    <a:cubicBezTo>
                      <a:pt x="126" y="151"/>
                      <a:pt x="126" y="151"/>
                      <a:pt x="126" y="151"/>
                    </a:cubicBezTo>
                    <a:cubicBezTo>
                      <a:pt x="127" y="151"/>
                      <a:pt x="127" y="151"/>
                      <a:pt x="127" y="151"/>
                    </a:cubicBezTo>
                    <a:cubicBezTo>
                      <a:pt x="128" y="151"/>
                      <a:pt x="128" y="151"/>
                      <a:pt x="128" y="151"/>
                    </a:cubicBezTo>
                    <a:cubicBezTo>
                      <a:pt x="129" y="151"/>
                      <a:pt x="129" y="151"/>
                      <a:pt x="129" y="151"/>
                    </a:cubicBezTo>
                    <a:cubicBezTo>
                      <a:pt x="130" y="151"/>
                      <a:pt x="130" y="151"/>
                      <a:pt x="130" y="151"/>
                    </a:cubicBezTo>
                    <a:cubicBezTo>
                      <a:pt x="130" y="150"/>
                      <a:pt x="130" y="150"/>
                      <a:pt x="130" y="150"/>
                    </a:cubicBezTo>
                    <a:cubicBezTo>
                      <a:pt x="131" y="150"/>
                      <a:pt x="131" y="150"/>
                      <a:pt x="131" y="150"/>
                    </a:cubicBezTo>
                    <a:cubicBezTo>
                      <a:pt x="132" y="151"/>
                      <a:pt x="132" y="151"/>
                      <a:pt x="132" y="151"/>
                    </a:cubicBezTo>
                    <a:cubicBezTo>
                      <a:pt x="133" y="151"/>
                      <a:pt x="133" y="151"/>
                      <a:pt x="133" y="151"/>
                    </a:cubicBezTo>
                    <a:cubicBezTo>
                      <a:pt x="133" y="151"/>
                      <a:pt x="133" y="151"/>
                      <a:pt x="133" y="151"/>
                    </a:cubicBezTo>
                    <a:cubicBezTo>
                      <a:pt x="132" y="151"/>
                      <a:pt x="132" y="151"/>
                      <a:pt x="132" y="151"/>
                    </a:cubicBezTo>
                    <a:cubicBezTo>
                      <a:pt x="132" y="151"/>
                      <a:pt x="132" y="151"/>
                      <a:pt x="132" y="151"/>
                    </a:cubicBezTo>
                    <a:cubicBezTo>
                      <a:pt x="132" y="151"/>
                      <a:pt x="132" y="151"/>
                      <a:pt x="132" y="151"/>
                    </a:cubicBezTo>
                    <a:cubicBezTo>
                      <a:pt x="133" y="151"/>
                      <a:pt x="133" y="151"/>
                      <a:pt x="133" y="151"/>
                    </a:cubicBezTo>
                    <a:cubicBezTo>
                      <a:pt x="133" y="152"/>
                      <a:pt x="133" y="152"/>
                      <a:pt x="133" y="152"/>
                    </a:cubicBezTo>
                    <a:cubicBezTo>
                      <a:pt x="133" y="152"/>
                      <a:pt x="133" y="152"/>
                      <a:pt x="133" y="152"/>
                    </a:cubicBezTo>
                    <a:cubicBezTo>
                      <a:pt x="133" y="152"/>
                      <a:pt x="133" y="152"/>
                      <a:pt x="133" y="152"/>
                    </a:cubicBezTo>
                    <a:cubicBezTo>
                      <a:pt x="133" y="152"/>
                      <a:pt x="133" y="152"/>
                      <a:pt x="133" y="152"/>
                    </a:cubicBezTo>
                    <a:cubicBezTo>
                      <a:pt x="133" y="153"/>
                      <a:pt x="133" y="153"/>
                      <a:pt x="133" y="153"/>
                    </a:cubicBezTo>
                    <a:cubicBezTo>
                      <a:pt x="132" y="153"/>
                      <a:pt x="132" y="153"/>
                      <a:pt x="132" y="153"/>
                    </a:cubicBezTo>
                    <a:cubicBezTo>
                      <a:pt x="132" y="153"/>
                      <a:pt x="132" y="153"/>
                      <a:pt x="132" y="153"/>
                    </a:cubicBezTo>
                    <a:cubicBezTo>
                      <a:pt x="132" y="153"/>
                      <a:pt x="132" y="153"/>
                      <a:pt x="132" y="153"/>
                    </a:cubicBezTo>
                    <a:cubicBezTo>
                      <a:pt x="131" y="154"/>
                      <a:pt x="131" y="154"/>
                      <a:pt x="131" y="154"/>
                    </a:cubicBezTo>
                    <a:cubicBezTo>
                      <a:pt x="131" y="154"/>
                      <a:pt x="131" y="154"/>
                      <a:pt x="131" y="154"/>
                    </a:cubicBezTo>
                    <a:cubicBezTo>
                      <a:pt x="130" y="153"/>
                      <a:pt x="130" y="153"/>
                      <a:pt x="130" y="153"/>
                    </a:cubicBezTo>
                    <a:cubicBezTo>
                      <a:pt x="130" y="153"/>
                      <a:pt x="130" y="153"/>
                      <a:pt x="130" y="153"/>
                    </a:cubicBezTo>
                    <a:cubicBezTo>
                      <a:pt x="130" y="153"/>
                      <a:pt x="130" y="153"/>
                      <a:pt x="130" y="153"/>
                    </a:cubicBezTo>
                    <a:cubicBezTo>
                      <a:pt x="129" y="154"/>
                      <a:pt x="129" y="154"/>
                      <a:pt x="129" y="154"/>
                    </a:cubicBezTo>
                    <a:cubicBezTo>
                      <a:pt x="129" y="153"/>
                      <a:pt x="129" y="153"/>
                      <a:pt x="129" y="153"/>
                    </a:cubicBezTo>
                    <a:cubicBezTo>
                      <a:pt x="128" y="154"/>
                      <a:pt x="128" y="154"/>
                      <a:pt x="128" y="154"/>
                    </a:cubicBezTo>
                    <a:cubicBezTo>
                      <a:pt x="129" y="154"/>
                      <a:pt x="129" y="154"/>
                      <a:pt x="129" y="154"/>
                    </a:cubicBezTo>
                    <a:cubicBezTo>
                      <a:pt x="129" y="154"/>
                      <a:pt x="129" y="154"/>
                      <a:pt x="129" y="154"/>
                    </a:cubicBezTo>
                    <a:cubicBezTo>
                      <a:pt x="130" y="154"/>
                      <a:pt x="130" y="154"/>
                      <a:pt x="130" y="154"/>
                    </a:cubicBezTo>
                    <a:cubicBezTo>
                      <a:pt x="130" y="154"/>
                      <a:pt x="130" y="154"/>
                      <a:pt x="130" y="154"/>
                    </a:cubicBezTo>
                    <a:cubicBezTo>
                      <a:pt x="130" y="155"/>
                      <a:pt x="130" y="155"/>
                      <a:pt x="130" y="155"/>
                    </a:cubicBezTo>
                    <a:cubicBezTo>
                      <a:pt x="131" y="154"/>
                      <a:pt x="131" y="154"/>
                      <a:pt x="131" y="154"/>
                    </a:cubicBezTo>
                    <a:cubicBezTo>
                      <a:pt x="131" y="154"/>
                      <a:pt x="131" y="154"/>
                      <a:pt x="131" y="154"/>
                    </a:cubicBezTo>
                    <a:cubicBezTo>
                      <a:pt x="132" y="154"/>
                      <a:pt x="132" y="154"/>
                      <a:pt x="132" y="154"/>
                    </a:cubicBezTo>
                    <a:cubicBezTo>
                      <a:pt x="132" y="154"/>
                      <a:pt x="132" y="154"/>
                      <a:pt x="132" y="154"/>
                    </a:cubicBezTo>
                    <a:cubicBezTo>
                      <a:pt x="132" y="154"/>
                      <a:pt x="132" y="154"/>
                      <a:pt x="132" y="154"/>
                    </a:cubicBezTo>
                    <a:cubicBezTo>
                      <a:pt x="132" y="154"/>
                      <a:pt x="132" y="154"/>
                      <a:pt x="132" y="154"/>
                    </a:cubicBezTo>
                    <a:cubicBezTo>
                      <a:pt x="132" y="155"/>
                      <a:pt x="132" y="155"/>
                      <a:pt x="132" y="155"/>
                    </a:cubicBezTo>
                    <a:cubicBezTo>
                      <a:pt x="131" y="156"/>
                      <a:pt x="131" y="156"/>
                      <a:pt x="131" y="156"/>
                    </a:cubicBezTo>
                    <a:cubicBezTo>
                      <a:pt x="131" y="156"/>
                      <a:pt x="131" y="156"/>
                      <a:pt x="131" y="156"/>
                    </a:cubicBezTo>
                    <a:cubicBezTo>
                      <a:pt x="131" y="156"/>
                      <a:pt x="131" y="156"/>
                      <a:pt x="131" y="156"/>
                    </a:cubicBezTo>
                    <a:cubicBezTo>
                      <a:pt x="132" y="156"/>
                      <a:pt x="132" y="156"/>
                      <a:pt x="132" y="156"/>
                    </a:cubicBezTo>
                    <a:cubicBezTo>
                      <a:pt x="132" y="156"/>
                      <a:pt x="132" y="156"/>
                      <a:pt x="132" y="156"/>
                    </a:cubicBezTo>
                    <a:cubicBezTo>
                      <a:pt x="131" y="157"/>
                      <a:pt x="131" y="157"/>
                      <a:pt x="131" y="157"/>
                    </a:cubicBezTo>
                    <a:cubicBezTo>
                      <a:pt x="132" y="157"/>
                      <a:pt x="132" y="157"/>
                      <a:pt x="132" y="157"/>
                    </a:cubicBezTo>
                    <a:cubicBezTo>
                      <a:pt x="132" y="157"/>
                      <a:pt x="132" y="157"/>
                      <a:pt x="132" y="157"/>
                    </a:cubicBezTo>
                    <a:cubicBezTo>
                      <a:pt x="132" y="158"/>
                      <a:pt x="132" y="158"/>
                      <a:pt x="132" y="158"/>
                    </a:cubicBezTo>
                    <a:cubicBezTo>
                      <a:pt x="132" y="158"/>
                      <a:pt x="132" y="158"/>
                      <a:pt x="132" y="158"/>
                    </a:cubicBezTo>
                    <a:cubicBezTo>
                      <a:pt x="132" y="159"/>
                      <a:pt x="132" y="159"/>
                      <a:pt x="132" y="159"/>
                    </a:cubicBezTo>
                    <a:cubicBezTo>
                      <a:pt x="132" y="159"/>
                      <a:pt x="132" y="159"/>
                      <a:pt x="132" y="159"/>
                    </a:cubicBezTo>
                    <a:cubicBezTo>
                      <a:pt x="133" y="159"/>
                      <a:pt x="133" y="159"/>
                      <a:pt x="133" y="159"/>
                    </a:cubicBezTo>
                    <a:cubicBezTo>
                      <a:pt x="133" y="159"/>
                      <a:pt x="133" y="159"/>
                      <a:pt x="133" y="159"/>
                    </a:cubicBezTo>
                    <a:cubicBezTo>
                      <a:pt x="133" y="159"/>
                      <a:pt x="133" y="159"/>
                      <a:pt x="133" y="159"/>
                    </a:cubicBezTo>
                    <a:cubicBezTo>
                      <a:pt x="133" y="159"/>
                      <a:pt x="133" y="159"/>
                      <a:pt x="133" y="159"/>
                    </a:cubicBezTo>
                    <a:cubicBezTo>
                      <a:pt x="133" y="160"/>
                      <a:pt x="133" y="160"/>
                      <a:pt x="133" y="160"/>
                    </a:cubicBezTo>
                    <a:cubicBezTo>
                      <a:pt x="134" y="160"/>
                      <a:pt x="134" y="160"/>
                      <a:pt x="134" y="160"/>
                    </a:cubicBezTo>
                    <a:cubicBezTo>
                      <a:pt x="134" y="160"/>
                      <a:pt x="134" y="160"/>
                      <a:pt x="134" y="160"/>
                    </a:cubicBezTo>
                    <a:cubicBezTo>
                      <a:pt x="134" y="160"/>
                      <a:pt x="134" y="160"/>
                      <a:pt x="134" y="160"/>
                    </a:cubicBezTo>
                    <a:cubicBezTo>
                      <a:pt x="135" y="160"/>
                      <a:pt x="135" y="160"/>
                      <a:pt x="135" y="160"/>
                    </a:cubicBezTo>
                    <a:cubicBezTo>
                      <a:pt x="135" y="160"/>
                      <a:pt x="135" y="160"/>
                      <a:pt x="135" y="160"/>
                    </a:cubicBezTo>
                    <a:cubicBezTo>
                      <a:pt x="136" y="160"/>
                      <a:pt x="136" y="160"/>
                      <a:pt x="136" y="160"/>
                    </a:cubicBezTo>
                    <a:cubicBezTo>
                      <a:pt x="136" y="160"/>
                      <a:pt x="136" y="160"/>
                      <a:pt x="136" y="160"/>
                    </a:cubicBezTo>
                    <a:cubicBezTo>
                      <a:pt x="137" y="160"/>
                      <a:pt x="137" y="160"/>
                      <a:pt x="137" y="160"/>
                    </a:cubicBezTo>
                    <a:cubicBezTo>
                      <a:pt x="137" y="160"/>
                      <a:pt x="137" y="160"/>
                      <a:pt x="137" y="160"/>
                    </a:cubicBezTo>
                    <a:cubicBezTo>
                      <a:pt x="136" y="160"/>
                      <a:pt x="136" y="160"/>
                      <a:pt x="136" y="160"/>
                    </a:cubicBezTo>
                    <a:cubicBezTo>
                      <a:pt x="137" y="160"/>
                      <a:pt x="137" y="160"/>
                      <a:pt x="137" y="160"/>
                    </a:cubicBezTo>
                    <a:cubicBezTo>
                      <a:pt x="138" y="161"/>
                      <a:pt x="138" y="161"/>
                      <a:pt x="138" y="161"/>
                    </a:cubicBezTo>
                    <a:cubicBezTo>
                      <a:pt x="138" y="161"/>
                      <a:pt x="138" y="161"/>
                      <a:pt x="138" y="161"/>
                    </a:cubicBezTo>
                    <a:cubicBezTo>
                      <a:pt x="137" y="161"/>
                      <a:pt x="137" y="161"/>
                      <a:pt x="137" y="161"/>
                    </a:cubicBezTo>
                    <a:cubicBezTo>
                      <a:pt x="137" y="161"/>
                      <a:pt x="137" y="161"/>
                      <a:pt x="137" y="161"/>
                    </a:cubicBezTo>
                    <a:cubicBezTo>
                      <a:pt x="138" y="161"/>
                      <a:pt x="138" y="161"/>
                      <a:pt x="138" y="161"/>
                    </a:cubicBezTo>
                    <a:cubicBezTo>
                      <a:pt x="138" y="161"/>
                      <a:pt x="138" y="161"/>
                      <a:pt x="138" y="161"/>
                    </a:cubicBezTo>
                    <a:cubicBezTo>
                      <a:pt x="138" y="161"/>
                      <a:pt x="138" y="161"/>
                      <a:pt x="138" y="161"/>
                    </a:cubicBezTo>
                    <a:cubicBezTo>
                      <a:pt x="138" y="162"/>
                      <a:pt x="138" y="162"/>
                      <a:pt x="138" y="162"/>
                    </a:cubicBezTo>
                    <a:cubicBezTo>
                      <a:pt x="138" y="161"/>
                      <a:pt x="138" y="161"/>
                      <a:pt x="138" y="161"/>
                    </a:cubicBezTo>
                    <a:cubicBezTo>
                      <a:pt x="137" y="162"/>
                      <a:pt x="137" y="162"/>
                      <a:pt x="137" y="162"/>
                    </a:cubicBezTo>
                    <a:cubicBezTo>
                      <a:pt x="137" y="162"/>
                      <a:pt x="137" y="162"/>
                      <a:pt x="137" y="162"/>
                    </a:cubicBezTo>
                    <a:cubicBezTo>
                      <a:pt x="136" y="162"/>
                      <a:pt x="136" y="162"/>
                      <a:pt x="136" y="162"/>
                    </a:cubicBezTo>
                    <a:cubicBezTo>
                      <a:pt x="135" y="162"/>
                      <a:pt x="135" y="162"/>
                      <a:pt x="135" y="162"/>
                    </a:cubicBezTo>
                    <a:cubicBezTo>
                      <a:pt x="135" y="162"/>
                      <a:pt x="135" y="162"/>
                      <a:pt x="135" y="162"/>
                    </a:cubicBezTo>
                    <a:cubicBezTo>
                      <a:pt x="134" y="163"/>
                      <a:pt x="134" y="163"/>
                      <a:pt x="134" y="163"/>
                    </a:cubicBezTo>
                    <a:cubicBezTo>
                      <a:pt x="133" y="163"/>
                      <a:pt x="133" y="163"/>
                      <a:pt x="133" y="163"/>
                    </a:cubicBezTo>
                    <a:cubicBezTo>
                      <a:pt x="133" y="163"/>
                      <a:pt x="133" y="163"/>
                      <a:pt x="133" y="163"/>
                    </a:cubicBezTo>
                    <a:cubicBezTo>
                      <a:pt x="133" y="163"/>
                      <a:pt x="133" y="163"/>
                      <a:pt x="133" y="163"/>
                    </a:cubicBezTo>
                    <a:cubicBezTo>
                      <a:pt x="132" y="163"/>
                      <a:pt x="132" y="163"/>
                      <a:pt x="132" y="163"/>
                    </a:cubicBezTo>
                    <a:cubicBezTo>
                      <a:pt x="132" y="163"/>
                      <a:pt x="132" y="163"/>
                      <a:pt x="132" y="163"/>
                    </a:cubicBezTo>
                    <a:cubicBezTo>
                      <a:pt x="132" y="163"/>
                      <a:pt x="132" y="163"/>
                      <a:pt x="132" y="163"/>
                    </a:cubicBezTo>
                    <a:cubicBezTo>
                      <a:pt x="132" y="163"/>
                      <a:pt x="132" y="163"/>
                      <a:pt x="132" y="163"/>
                    </a:cubicBezTo>
                    <a:cubicBezTo>
                      <a:pt x="132" y="163"/>
                      <a:pt x="132" y="163"/>
                      <a:pt x="132" y="163"/>
                    </a:cubicBezTo>
                    <a:cubicBezTo>
                      <a:pt x="131" y="163"/>
                      <a:pt x="131" y="163"/>
                      <a:pt x="131" y="163"/>
                    </a:cubicBezTo>
                    <a:cubicBezTo>
                      <a:pt x="132" y="164"/>
                      <a:pt x="132" y="164"/>
                      <a:pt x="132" y="164"/>
                    </a:cubicBezTo>
                    <a:cubicBezTo>
                      <a:pt x="131" y="164"/>
                      <a:pt x="131" y="164"/>
                      <a:pt x="131" y="164"/>
                    </a:cubicBezTo>
                    <a:cubicBezTo>
                      <a:pt x="130" y="165"/>
                      <a:pt x="130" y="165"/>
                      <a:pt x="130" y="165"/>
                    </a:cubicBezTo>
                    <a:cubicBezTo>
                      <a:pt x="130" y="165"/>
                      <a:pt x="130" y="165"/>
                      <a:pt x="130" y="165"/>
                    </a:cubicBezTo>
                    <a:cubicBezTo>
                      <a:pt x="129" y="165"/>
                      <a:pt x="129" y="165"/>
                      <a:pt x="129" y="165"/>
                    </a:cubicBezTo>
                    <a:cubicBezTo>
                      <a:pt x="129" y="165"/>
                      <a:pt x="129" y="165"/>
                      <a:pt x="129" y="165"/>
                    </a:cubicBezTo>
                    <a:cubicBezTo>
                      <a:pt x="129" y="165"/>
                      <a:pt x="129" y="165"/>
                      <a:pt x="129" y="165"/>
                    </a:cubicBezTo>
                    <a:cubicBezTo>
                      <a:pt x="129" y="166"/>
                      <a:pt x="129" y="166"/>
                      <a:pt x="129" y="166"/>
                    </a:cubicBezTo>
                    <a:cubicBezTo>
                      <a:pt x="129" y="166"/>
                      <a:pt x="129" y="166"/>
                      <a:pt x="129" y="166"/>
                    </a:cubicBezTo>
                    <a:cubicBezTo>
                      <a:pt x="129" y="166"/>
                      <a:pt x="129" y="166"/>
                      <a:pt x="129" y="166"/>
                    </a:cubicBezTo>
                    <a:cubicBezTo>
                      <a:pt x="128" y="166"/>
                      <a:pt x="128" y="166"/>
                      <a:pt x="128" y="166"/>
                    </a:cubicBezTo>
                    <a:cubicBezTo>
                      <a:pt x="128" y="166"/>
                      <a:pt x="128" y="166"/>
                      <a:pt x="128" y="166"/>
                    </a:cubicBezTo>
                    <a:cubicBezTo>
                      <a:pt x="128" y="165"/>
                      <a:pt x="128" y="165"/>
                      <a:pt x="128" y="165"/>
                    </a:cubicBezTo>
                    <a:cubicBezTo>
                      <a:pt x="128" y="165"/>
                      <a:pt x="128" y="165"/>
                      <a:pt x="128" y="165"/>
                    </a:cubicBezTo>
                    <a:cubicBezTo>
                      <a:pt x="128" y="165"/>
                      <a:pt x="128" y="165"/>
                      <a:pt x="128" y="165"/>
                    </a:cubicBezTo>
                    <a:cubicBezTo>
                      <a:pt x="128" y="165"/>
                      <a:pt x="128" y="165"/>
                      <a:pt x="128" y="165"/>
                    </a:cubicBezTo>
                    <a:cubicBezTo>
                      <a:pt x="127" y="164"/>
                      <a:pt x="127" y="164"/>
                      <a:pt x="127" y="164"/>
                    </a:cubicBezTo>
                    <a:cubicBezTo>
                      <a:pt x="127" y="164"/>
                      <a:pt x="127" y="164"/>
                      <a:pt x="127" y="164"/>
                    </a:cubicBezTo>
                    <a:cubicBezTo>
                      <a:pt x="128" y="163"/>
                      <a:pt x="128" y="163"/>
                      <a:pt x="128" y="163"/>
                    </a:cubicBezTo>
                    <a:cubicBezTo>
                      <a:pt x="128" y="163"/>
                      <a:pt x="128" y="163"/>
                      <a:pt x="128" y="163"/>
                    </a:cubicBezTo>
                    <a:cubicBezTo>
                      <a:pt x="128" y="162"/>
                      <a:pt x="128" y="162"/>
                      <a:pt x="128" y="162"/>
                    </a:cubicBezTo>
                    <a:cubicBezTo>
                      <a:pt x="129" y="162"/>
                      <a:pt x="129" y="162"/>
                      <a:pt x="129" y="162"/>
                    </a:cubicBezTo>
                    <a:cubicBezTo>
                      <a:pt x="130" y="162"/>
                      <a:pt x="130" y="162"/>
                      <a:pt x="130" y="162"/>
                    </a:cubicBezTo>
                    <a:cubicBezTo>
                      <a:pt x="131" y="161"/>
                      <a:pt x="131" y="161"/>
                      <a:pt x="131" y="161"/>
                    </a:cubicBezTo>
                    <a:cubicBezTo>
                      <a:pt x="131" y="161"/>
                      <a:pt x="131" y="161"/>
                      <a:pt x="131" y="161"/>
                    </a:cubicBezTo>
                    <a:cubicBezTo>
                      <a:pt x="132" y="161"/>
                      <a:pt x="132" y="161"/>
                      <a:pt x="132" y="161"/>
                    </a:cubicBezTo>
                    <a:cubicBezTo>
                      <a:pt x="132" y="162"/>
                      <a:pt x="132" y="162"/>
                      <a:pt x="132" y="162"/>
                    </a:cubicBezTo>
                    <a:cubicBezTo>
                      <a:pt x="132" y="162"/>
                      <a:pt x="132" y="162"/>
                      <a:pt x="132" y="162"/>
                    </a:cubicBezTo>
                    <a:cubicBezTo>
                      <a:pt x="132" y="162"/>
                      <a:pt x="132" y="162"/>
                      <a:pt x="132" y="162"/>
                    </a:cubicBezTo>
                    <a:cubicBezTo>
                      <a:pt x="132" y="161"/>
                      <a:pt x="132" y="161"/>
                      <a:pt x="132" y="161"/>
                    </a:cubicBezTo>
                    <a:cubicBezTo>
                      <a:pt x="132" y="161"/>
                      <a:pt x="132" y="161"/>
                      <a:pt x="132" y="161"/>
                    </a:cubicBezTo>
                    <a:cubicBezTo>
                      <a:pt x="133" y="161"/>
                      <a:pt x="133" y="161"/>
                      <a:pt x="133" y="161"/>
                    </a:cubicBezTo>
                    <a:cubicBezTo>
                      <a:pt x="133" y="161"/>
                      <a:pt x="133" y="161"/>
                      <a:pt x="133" y="161"/>
                    </a:cubicBezTo>
                    <a:cubicBezTo>
                      <a:pt x="133" y="161"/>
                      <a:pt x="133" y="161"/>
                      <a:pt x="133" y="161"/>
                    </a:cubicBezTo>
                    <a:cubicBezTo>
                      <a:pt x="132" y="161"/>
                      <a:pt x="132" y="161"/>
                      <a:pt x="132" y="161"/>
                    </a:cubicBezTo>
                    <a:cubicBezTo>
                      <a:pt x="132" y="161"/>
                      <a:pt x="132" y="161"/>
                      <a:pt x="132" y="161"/>
                    </a:cubicBezTo>
                    <a:cubicBezTo>
                      <a:pt x="131" y="161"/>
                      <a:pt x="131" y="161"/>
                      <a:pt x="131" y="161"/>
                    </a:cubicBezTo>
                    <a:cubicBezTo>
                      <a:pt x="131" y="161"/>
                      <a:pt x="131" y="161"/>
                      <a:pt x="131" y="161"/>
                    </a:cubicBezTo>
                    <a:cubicBezTo>
                      <a:pt x="130" y="161"/>
                      <a:pt x="130" y="161"/>
                      <a:pt x="130" y="161"/>
                    </a:cubicBezTo>
                    <a:cubicBezTo>
                      <a:pt x="131" y="160"/>
                      <a:pt x="131" y="160"/>
                      <a:pt x="131" y="160"/>
                    </a:cubicBezTo>
                    <a:cubicBezTo>
                      <a:pt x="131" y="160"/>
                      <a:pt x="131" y="160"/>
                      <a:pt x="131" y="160"/>
                    </a:cubicBezTo>
                    <a:cubicBezTo>
                      <a:pt x="132" y="160"/>
                      <a:pt x="132" y="160"/>
                      <a:pt x="132" y="160"/>
                    </a:cubicBezTo>
                    <a:cubicBezTo>
                      <a:pt x="132" y="160"/>
                      <a:pt x="132" y="160"/>
                      <a:pt x="132" y="160"/>
                    </a:cubicBezTo>
                    <a:cubicBezTo>
                      <a:pt x="131" y="160"/>
                      <a:pt x="131" y="160"/>
                      <a:pt x="131" y="160"/>
                    </a:cubicBezTo>
                    <a:cubicBezTo>
                      <a:pt x="131" y="160"/>
                      <a:pt x="131" y="160"/>
                      <a:pt x="131" y="160"/>
                    </a:cubicBezTo>
                    <a:cubicBezTo>
                      <a:pt x="131" y="160"/>
                      <a:pt x="131" y="160"/>
                      <a:pt x="131" y="160"/>
                    </a:cubicBezTo>
                    <a:cubicBezTo>
                      <a:pt x="131" y="160"/>
                      <a:pt x="131" y="160"/>
                      <a:pt x="131" y="160"/>
                    </a:cubicBezTo>
                    <a:cubicBezTo>
                      <a:pt x="130" y="161"/>
                      <a:pt x="130" y="161"/>
                      <a:pt x="130" y="161"/>
                    </a:cubicBezTo>
                    <a:cubicBezTo>
                      <a:pt x="130" y="161"/>
                      <a:pt x="130" y="161"/>
                      <a:pt x="130" y="161"/>
                    </a:cubicBezTo>
                    <a:cubicBezTo>
                      <a:pt x="130" y="161"/>
                      <a:pt x="130" y="161"/>
                      <a:pt x="130" y="161"/>
                    </a:cubicBezTo>
                    <a:cubicBezTo>
                      <a:pt x="129" y="161"/>
                      <a:pt x="129" y="161"/>
                      <a:pt x="129" y="161"/>
                    </a:cubicBezTo>
                    <a:cubicBezTo>
                      <a:pt x="128" y="161"/>
                      <a:pt x="128" y="161"/>
                      <a:pt x="128" y="161"/>
                    </a:cubicBezTo>
                    <a:cubicBezTo>
                      <a:pt x="129" y="161"/>
                      <a:pt x="129" y="161"/>
                      <a:pt x="129" y="161"/>
                    </a:cubicBezTo>
                    <a:cubicBezTo>
                      <a:pt x="128" y="161"/>
                      <a:pt x="128" y="161"/>
                      <a:pt x="128" y="161"/>
                    </a:cubicBezTo>
                    <a:cubicBezTo>
                      <a:pt x="129" y="160"/>
                      <a:pt x="129" y="160"/>
                      <a:pt x="129" y="160"/>
                    </a:cubicBezTo>
                    <a:cubicBezTo>
                      <a:pt x="128" y="161"/>
                      <a:pt x="128" y="161"/>
                      <a:pt x="128" y="161"/>
                    </a:cubicBezTo>
                    <a:cubicBezTo>
                      <a:pt x="128" y="161"/>
                      <a:pt x="128" y="161"/>
                      <a:pt x="128" y="161"/>
                    </a:cubicBezTo>
                    <a:cubicBezTo>
                      <a:pt x="128" y="161"/>
                      <a:pt x="128" y="161"/>
                      <a:pt x="128" y="161"/>
                    </a:cubicBezTo>
                    <a:cubicBezTo>
                      <a:pt x="127" y="161"/>
                      <a:pt x="127" y="161"/>
                      <a:pt x="127" y="161"/>
                    </a:cubicBezTo>
                    <a:cubicBezTo>
                      <a:pt x="127" y="162"/>
                      <a:pt x="127" y="162"/>
                      <a:pt x="127" y="162"/>
                    </a:cubicBezTo>
                    <a:cubicBezTo>
                      <a:pt x="127" y="161"/>
                      <a:pt x="127" y="161"/>
                      <a:pt x="127" y="161"/>
                    </a:cubicBezTo>
                    <a:cubicBezTo>
                      <a:pt x="127" y="161"/>
                      <a:pt x="127" y="161"/>
                      <a:pt x="127" y="161"/>
                    </a:cubicBezTo>
                    <a:cubicBezTo>
                      <a:pt x="126" y="161"/>
                      <a:pt x="126" y="161"/>
                      <a:pt x="126" y="161"/>
                    </a:cubicBezTo>
                    <a:cubicBezTo>
                      <a:pt x="126" y="161"/>
                      <a:pt x="126" y="161"/>
                      <a:pt x="126" y="161"/>
                    </a:cubicBezTo>
                    <a:cubicBezTo>
                      <a:pt x="126" y="161"/>
                      <a:pt x="126" y="161"/>
                      <a:pt x="126" y="161"/>
                    </a:cubicBezTo>
                    <a:cubicBezTo>
                      <a:pt x="125" y="161"/>
                      <a:pt x="125" y="161"/>
                      <a:pt x="125" y="161"/>
                    </a:cubicBezTo>
                    <a:cubicBezTo>
                      <a:pt x="126" y="161"/>
                      <a:pt x="126" y="161"/>
                      <a:pt x="126" y="161"/>
                    </a:cubicBezTo>
                    <a:cubicBezTo>
                      <a:pt x="126" y="161"/>
                      <a:pt x="126" y="161"/>
                      <a:pt x="126" y="161"/>
                    </a:cubicBezTo>
                    <a:cubicBezTo>
                      <a:pt x="126" y="160"/>
                      <a:pt x="126" y="160"/>
                      <a:pt x="126" y="160"/>
                    </a:cubicBezTo>
                    <a:cubicBezTo>
                      <a:pt x="126" y="160"/>
                      <a:pt x="126" y="160"/>
                      <a:pt x="126" y="160"/>
                    </a:cubicBezTo>
                    <a:cubicBezTo>
                      <a:pt x="125" y="160"/>
                      <a:pt x="125" y="160"/>
                      <a:pt x="125" y="160"/>
                    </a:cubicBezTo>
                    <a:cubicBezTo>
                      <a:pt x="125" y="160"/>
                      <a:pt x="125" y="160"/>
                      <a:pt x="125" y="160"/>
                    </a:cubicBezTo>
                    <a:cubicBezTo>
                      <a:pt x="125" y="159"/>
                      <a:pt x="125" y="159"/>
                      <a:pt x="125" y="159"/>
                    </a:cubicBezTo>
                    <a:cubicBezTo>
                      <a:pt x="125" y="159"/>
                      <a:pt x="125" y="159"/>
                      <a:pt x="125" y="159"/>
                    </a:cubicBezTo>
                    <a:cubicBezTo>
                      <a:pt x="126" y="157"/>
                      <a:pt x="126" y="157"/>
                      <a:pt x="126" y="157"/>
                    </a:cubicBezTo>
                    <a:cubicBezTo>
                      <a:pt x="126" y="156"/>
                      <a:pt x="126" y="156"/>
                      <a:pt x="126" y="156"/>
                    </a:cubicBezTo>
                    <a:cubicBezTo>
                      <a:pt x="125" y="155"/>
                      <a:pt x="125" y="155"/>
                      <a:pt x="125" y="155"/>
                    </a:cubicBezTo>
                    <a:cubicBezTo>
                      <a:pt x="125" y="155"/>
                      <a:pt x="125" y="155"/>
                      <a:pt x="125" y="155"/>
                    </a:cubicBezTo>
                    <a:cubicBezTo>
                      <a:pt x="124" y="155"/>
                      <a:pt x="124" y="155"/>
                      <a:pt x="124" y="155"/>
                    </a:cubicBezTo>
                    <a:cubicBezTo>
                      <a:pt x="124" y="155"/>
                      <a:pt x="124" y="155"/>
                      <a:pt x="124" y="155"/>
                    </a:cubicBezTo>
                    <a:cubicBezTo>
                      <a:pt x="123" y="155"/>
                      <a:pt x="123" y="155"/>
                      <a:pt x="123" y="155"/>
                    </a:cubicBezTo>
                    <a:cubicBezTo>
                      <a:pt x="123" y="155"/>
                      <a:pt x="123" y="155"/>
                      <a:pt x="123" y="155"/>
                    </a:cubicBezTo>
                    <a:cubicBezTo>
                      <a:pt x="123" y="155"/>
                      <a:pt x="123" y="155"/>
                      <a:pt x="123" y="155"/>
                    </a:cubicBezTo>
                    <a:cubicBezTo>
                      <a:pt x="123" y="155"/>
                      <a:pt x="123" y="155"/>
                      <a:pt x="123" y="155"/>
                    </a:cubicBezTo>
                    <a:cubicBezTo>
                      <a:pt x="122" y="155"/>
                      <a:pt x="122" y="155"/>
                      <a:pt x="122" y="155"/>
                    </a:cubicBezTo>
                    <a:cubicBezTo>
                      <a:pt x="122" y="156"/>
                      <a:pt x="122" y="156"/>
                      <a:pt x="122" y="156"/>
                    </a:cubicBezTo>
                    <a:cubicBezTo>
                      <a:pt x="121" y="157"/>
                      <a:pt x="121" y="157"/>
                      <a:pt x="121" y="157"/>
                    </a:cubicBezTo>
                    <a:cubicBezTo>
                      <a:pt x="121" y="157"/>
                      <a:pt x="121" y="157"/>
                      <a:pt x="121" y="157"/>
                    </a:cubicBezTo>
                    <a:cubicBezTo>
                      <a:pt x="121" y="157"/>
                      <a:pt x="121" y="157"/>
                      <a:pt x="121" y="157"/>
                    </a:cubicBezTo>
                    <a:cubicBezTo>
                      <a:pt x="121" y="158"/>
                      <a:pt x="121" y="158"/>
                      <a:pt x="121" y="158"/>
                    </a:cubicBezTo>
                    <a:cubicBezTo>
                      <a:pt x="121" y="158"/>
                      <a:pt x="121" y="158"/>
                      <a:pt x="121" y="158"/>
                    </a:cubicBezTo>
                    <a:cubicBezTo>
                      <a:pt x="120" y="159"/>
                      <a:pt x="120" y="159"/>
                      <a:pt x="120" y="159"/>
                    </a:cubicBezTo>
                    <a:cubicBezTo>
                      <a:pt x="120" y="159"/>
                      <a:pt x="120" y="159"/>
                      <a:pt x="120" y="159"/>
                    </a:cubicBezTo>
                    <a:cubicBezTo>
                      <a:pt x="119" y="160"/>
                      <a:pt x="119" y="160"/>
                      <a:pt x="119" y="160"/>
                    </a:cubicBezTo>
                    <a:cubicBezTo>
                      <a:pt x="119" y="160"/>
                      <a:pt x="119" y="160"/>
                      <a:pt x="119" y="160"/>
                    </a:cubicBezTo>
                    <a:cubicBezTo>
                      <a:pt x="119" y="160"/>
                      <a:pt x="119" y="160"/>
                      <a:pt x="119" y="160"/>
                    </a:cubicBezTo>
                    <a:cubicBezTo>
                      <a:pt x="118" y="160"/>
                      <a:pt x="118" y="160"/>
                      <a:pt x="118" y="160"/>
                    </a:cubicBezTo>
                    <a:cubicBezTo>
                      <a:pt x="118" y="160"/>
                      <a:pt x="118" y="160"/>
                      <a:pt x="118" y="160"/>
                    </a:cubicBezTo>
                    <a:cubicBezTo>
                      <a:pt x="118" y="160"/>
                      <a:pt x="118" y="160"/>
                      <a:pt x="118" y="160"/>
                    </a:cubicBezTo>
                    <a:cubicBezTo>
                      <a:pt x="118" y="160"/>
                      <a:pt x="118" y="160"/>
                      <a:pt x="118" y="160"/>
                    </a:cubicBezTo>
                    <a:cubicBezTo>
                      <a:pt x="117" y="161"/>
                      <a:pt x="117" y="161"/>
                      <a:pt x="117" y="161"/>
                    </a:cubicBezTo>
                    <a:cubicBezTo>
                      <a:pt x="111" y="161"/>
                      <a:pt x="111" y="161"/>
                      <a:pt x="111" y="161"/>
                    </a:cubicBezTo>
                    <a:cubicBezTo>
                      <a:pt x="110" y="161"/>
                      <a:pt x="110" y="161"/>
                      <a:pt x="110" y="161"/>
                    </a:cubicBezTo>
                    <a:cubicBezTo>
                      <a:pt x="110" y="161"/>
                      <a:pt x="110" y="161"/>
                      <a:pt x="110" y="161"/>
                    </a:cubicBezTo>
                    <a:cubicBezTo>
                      <a:pt x="110" y="161"/>
                      <a:pt x="110" y="161"/>
                      <a:pt x="110" y="161"/>
                    </a:cubicBezTo>
                    <a:cubicBezTo>
                      <a:pt x="109" y="162"/>
                      <a:pt x="109" y="162"/>
                      <a:pt x="109" y="162"/>
                    </a:cubicBezTo>
                    <a:cubicBezTo>
                      <a:pt x="108" y="163"/>
                      <a:pt x="108" y="163"/>
                      <a:pt x="108" y="163"/>
                    </a:cubicBezTo>
                    <a:cubicBezTo>
                      <a:pt x="108" y="163"/>
                      <a:pt x="108" y="163"/>
                      <a:pt x="108" y="163"/>
                    </a:cubicBezTo>
                    <a:cubicBezTo>
                      <a:pt x="107" y="163"/>
                      <a:pt x="107" y="163"/>
                      <a:pt x="107" y="163"/>
                    </a:cubicBezTo>
                    <a:cubicBezTo>
                      <a:pt x="106" y="164"/>
                      <a:pt x="106" y="164"/>
                      <a:pt x="106" y="164"/>
                    </a:cubicBezTo>
                    <a:cubicBezTo>
                      <a:pt x="102" y="166"/>
                      <a:pt x="102" y="166"/>
                      <a:pt x="102" y="166"/>
                    </a:cubicBezTo>
                    <a:cubicBezTo>
                      <a:pt x="101" y="167"/>
                      <a:pt x="101" y="167"/>
                      <a:pt x="101" y="167"/>
                    </a:cubicBezTo>
                    <a:cubicBezTo>
                      <a:pt x="100" y="167"/>
                      <a:pt x="100" y="167"/>
                      <a:pt x="100" y="167"/>
                    </a:cubicBezTo>
                    <a:cubicBezTo>
                      <a:pt x="93" y="169"/>
                      <a:pt x="93" y="169"/>
                      <a:pt x="93" y="169"/>
                    </a:cubicBezTo>
                    <a:cubicBezTo>
                      <a:pt x="93" y="168"/>
                      <a:pt x="93" y="168"/>
                      <a:pt x="93" y="168"/>
                    </a:cubicBezTo>
                    <a:cubicBezTo>
                      <a:pt x="93" y="168"/>
                      <a:pt x="93" y="168"/>
                      <a:pt x="93" y="168"/>
                    </a:cubicBezTo>
                    <a:cubicBezTo>
                      <a:pt x="94" y="167"/>
                      <a:pt x="94" y="167"/>
                      <a:pt x="94" y="167"/>
                    </a:cubicBezTo>
                    <a:cubicBezTo>
                      <a:pt x="94" y="167"/>
                      <a:pt x="94" y="167"/>
                      <a:pt x="94" y="167"/>
                    </a:cubicBezTo>
                    <a:cubicBezTo>
                      <a:pt x="95" y="166"/>
                      <a:pt x="95" y="166"/>
                      <a:pt x="95" y="166"/>
                    </a:cubicBezTo>
                    <a:cubicBezTo>
                      <a:pt x="95" y="166"/>
                      <a:pt x="95" y="166"/>
                      <a:pt x="95" y="166"/>
                    </a:cubicBezTo>
                    <a:cubicBezTo>
                      <a:pt x="95" y="163"/>
                      <a:pt x="95" y="163"/>
                      <a:pt x="95" y="163"/>
                    </a:cubicBezTo>
                    <a:cubicBezTo>
                      <a:pt x="94" y="157"/>
                      <a:pt x="94" y="157"/>
                      <a:pt x="94" y="157"/>
                    </a:cubicBezTo>
                    <a:cubicBezTo>
                      <a:pt x="92" y="156"/>
                      <a:pt x="92" y="156"/>
                      <a:pt x="92" y="156"/>
                    </a:cubicBezTo>
                    <a:cubicBezTo>
                      <a:pt x="92" y="155"/>
                      <a:pt x="92" y="155"/>
                      <a:pt x="92" y="155"/>
                    </a:cubicBezTo>
                    <a:cubicBezTo>
                      <a:pt x="84" y="151"/>
                      <a:pt x="84" y="151"/>
                      <a:pt x="84" y="151"/>
                    </a:cubicBezTo>
                    <a:cubicBezTo>
                      <a:pt x="83" y="151"/>
                      <a:pt x="83" y="151"/>
                      <a:pt x="83" y="151"/>
                    </a:cubicBezTo>
                    <a:cubicBezTo>
                      <a:pt x="83" y="151"/>
                      <a:pt x="83" y="151"/>
                      <a:pt x="83" y="151"/>
                    </a:cubicBezTo>
                    <a:cubicBezTo>
                      <a:pt x="83" y="150"/>
                      <a:pt x="83" y="150"/>
                      <a:pt x="83" y="150"/>
                    </a:cubicBezTo>
                    <a:cubicBezTo>
                      <a:pt x="82" y="150"/>
                      <a:pt x="82" y="150"/>
                      <a:pt x="82" y="150"/>
                    </a:cubicBezTo>
                    <a:cubicBezTo>
                      <a:pt x="81" y="150"/>
                      <a:pt x="81" y="150"/>
                      <a:pt x="81" y="150"/>
                    </a:cubicBezTo>
                    <a:cubicBezTo>
                      <a:pt x="81" y="150"/>
                      <a:pt x="81" y="150"/>
                      <a:pt x="81" y="150"/>
                    </a:cubicBezTo>
                    <a:cubicBezTo>
                      <a:pt x="81" y="150"/>
                      <a:pt x="81" y="150"/>
                      <a:pt x="81" y="150"/>
                    </a:cubicBezTo>
                    <a:cubicBezTo>
                      <a:pt x="80" y="150"/>
                      <a:pt x="80" y="150"/>
                      <a:pt x="80" y="150"/>
                    </a:cubicBezTo>
                    <a:cubicBezTo>
                      <a:pt x="80" y="150"/>
                      <a:pt x="80" y="150"/>
                      <a:pt x="80" y="150"/>
                    </a:cubicBezTo>
                    <a:cubicBezTo>
                      <a:pt x="80" y="150"/>
                      <a:pt x="80" y="150"/>
                      <a:pt x="80" y="150"/>
                    </a:cubicBezTo>
                    <a:cubicBezTo>
                      <a:pt x="79" y="150"/>
                      <a:pt x="79" y="150"/>
                      <a:pt x="79" y="150"/>
                    </a:cubicBezTo>
                    <a:cubicBezTo>
                      <a:pt x="78" y="149"/>
                      <a:pt x="78" y="149"/>
                      <a:pt x="78" y="149"/>
                    </a:cubicBezTo>
                    <a:cubicBezTo>
                      <a:pt x="78" y="149"/>
                      <a:pt x="78" y="149"/>
                      <a:pt x="78" y="149"/>
                    </a:cubicBezTo>
                    <a:cubicBezTo>
                      <a:pt x="78" y="149"/>
                      <a:pt x="78" y="149"/>
                      <a:pt x="78" y="149"/>
                    </a:cubicBezTo>
                    <a:cubicBezTo>
                      <a:pt x="77" y="148"/>
                      <a:pt x="77" y="148"/>
                      <a:pt x="77" y="148"/>
                    </a:cubicBezTo>
                    <a:cubicBezTo>
                      <a:pt x="77" y="148"/>
                      <a:pt x="77" y="148"/>
                      <a:pt x="77" y="148"/>
                    </a:cubicBezTo>
                    <a:cubicBezTo>
                      <a:pt x="77" y="148"/>
                      <a:pt x="77" y="148"/>
                      <a:pt x="77" y="148"/>
                    </a:cubicBezTo>
                    <a:cubicBezTo>
                      <a:pt x="76" y="148"/>
                      <a:pt x="76" y="148"/>
                      <a:pt x="76" y="148"/>
                    </a:cubicBezTo>
                    <a:cubicBezTo>
                      <a:pt x="76" y="149"/>
                      <a:pt x="76" y="149"/>
                      <a:pt x="76" y="149"/>
                    </a:cubicBezTo>
                    <a:cubicBezTo>
                      <a:pt x="76" y="148"/>
                      <a:pt x="76" y="148"/>
                      <a:pt x="76" y="148"/>
                    </a:cubicBezTo>
                    <a:cubicBezTo>
                      <a:pt x="75" y="148"/>
                      <a:pt x="75" y="148"/>
                      <a:pt x="75" y="148"/>
                    </a:cubicBezTo>
                    <a:cubicBezTo>
                      <a:pt x="75" y="148"/>
                      <a:pt x="75" y="148"/>
                      <a:pt x="75" y="148"/>
                    </a:cubicBezTo>
                    <a:cubicBezTo>
                      <a:pt x="75" y="148"/>
                      <a:pt x="75" y="148"/>
                      <a:pt x="75" y="148"/>
                    </a:cubicBezTo>
                    <a:cubicBezTo>
                      <a:pt x="75" y="148"/>
                      <a:pt x="75" y="148"/>
                      <a:pt x="75" y="148"/>
                    </a:cubicBezTo>
                    <a:cubicBezTo>
                      <a:pt x="75" y="148"/>
                      <a:pt x="75" y="148"/>
                      <a:pt x="75" y="148"/>
                    </a:cubicBezTo>
                    <a:cubicBezTo>
                      <a:pt x="75" y="147"/>
                      <a:pt x="75" y="147"/>
                      <a:pt x="75" y="147"/>
                    </a:cubicBezTo>
                    <a:cubicBezTo>
                      <a:pt x="74" y="147"/>
                      <a:pt x="74" y="147"/>
                      <a:pt x="74" y="147"/>
                    </a:cubicBezTo>
                    <a:cubicBezTo>
                      <a:pt x="74" y="147"/>
                      <a:pt x="74" y="147"/>
                      <a:pt x="74" y="147"/>
                    </a:cubicBezTo>
                    <a:cubicBezTo>
                      <a:pt x="73" y="147"/>
                      <a:pt x="73" y="147"/>
                      <a:pt x="73" y="147"/>
                    </a:cubicBezTo>
                    <a:lnTo>
                      <a:pt x="19" y="142"/>
                    </a:lnTo>
                    <a:close/>
                  </a:path>
                </a:pathLst>
              </a:custGeom>
              <a:grpFill/>
              <a:ln w="0">
                <a:solidFill>
                  <a:srgbClr val="B2B2B2"/>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482" name="Freeform 197">
                <a:extLst>
                  <a:ext uri="{FF2B5EF4-FFF2-40B4-BE49-F238E27FC236}">
                    <a16:creationId xmlns:a16="http://schemas.microsoft.com/office/drawing/2014/main" id="{1F1CB50E-BE1F-7716-2E57-F66E6BD95F5D}"/>
                  </a:ext>
                </a:extLst>
              </p:cNvPr>
              <p:cNvSpPr>
                <a:spLocks noEditPoints="1"/>
              </p:cNvSpPr>
              <p:nvPr/>
            </p:nvSpPr>
            <p:spPr bwMode="auto">
              <a:xfrm>
                <a:off x="2183097" y="2264854"/>
                <a:ext cx="994352" cy="582972"/>
              </a:xfrm>
              <a:custGeom>
                <a:avLst/>
                <a:gdLst>
                  <a:gd name="T0" fmla="*/ 68 w 118"/>
                  <a:gd name="T1" fmla="*/ 6 h 69"/>
                  <a:gd name="T2" fmla="*/ 83 w 118"/>
                  <a:gd name="T3" fmla="*/ 13 h 69"/>
                  <a:gd name="T4" fmla="*/ 99 w 118"/>
                  <a:gd name="T5" fmla="*/ 21 h 69"/>
                  <a:gd name="T6" fmla="*/ 111 w 118"/>
                  <a:gd name="T7" fmla="*/ 17 h 69"/>
                  <a:gd name="T8" fmla="*/ 117 w 118"/>
                  <a:gd name="T9" fmla="*/ 14 h 69"/>
                  <a:gd name="T10" fmla="*/ 118 w 118"/>
                  <a:gd name="T11" fmla="*/ 20 h 69"/>
                  <a:gd name="T12" fmla="*/ 114 w 118"/>
                  <a:gd name="T13" fmla="*/ 21 h 69"/>
                  <a:gd name="T14" fmla="*/ 110 w 118"/>
                  <a:gd name="T15" fmla="*/ 23 h 69"/>
                  <a:gd name="T16" fmla="*/ 110 w 118"/>
                  <a:gd name="T17" fmla="*/ 27 h 69"/>
                  <a:gd name="T18" fmla="*/ 107 w 118"/>
                  <a:gd name="T19" fmla="*/ 29 h 69"/>
                  <a:gd name="T20" fmla="*/ 101 w 118"/>
                  <a:gd name="T21" fmla="*/ 32 h 69"/>
                  <a:gd name="T22" fmla="*/ 99 w 118"/>
                  <a:gd name="T23" fmla="*/ 35 h 69"/>
                  <a:gd name="T24" fmla="*/ 98 w 118"/>
                  <a:gd name="T25" fmla="*/ 36 h 69"/>
                  <a:gd name="T26" fmla="*/ 96 w 118"/>
                  <a:gd name="T27" fmla="*/ 39 h 69"/>
                  <a:gd name="T28" fmla="*/ 96 w 118"/>
                  <a:gd name="T29" fmla="*/ 35 h 69"/>
                  <a:gd name="T30" fmla="*/ 95 w 118"/>
                  <a:gd name="T31" fmla="*/ 38 h 69"/>
                  <a:gd name="T32" fmla="*/ 95 w 118"/>
                  <a:gd name="T33" fmla="*/ 39 h 69"/>
                  <a:gd name="T34" fmla="*/ 94 w 118"/>
                  <a:gd name="T35" fmla="*/ 40 h 69"/>
                  <a:gd name="T36" fmla="*/ 95 w 118"/>
                  <a:gd name="T37" fmla="*/ 43 h 69"/>
                  <a:gd name="T38" fmla="*/ 96 w 118"/>
                  <a:gd name="T39" fmla="*/ 44 h 69"/>
                  <a:gd name="T40" fmla="*/ 94 w 118"/>
                  <a:gd name="T41" fmla="*/ 46 h 69"/>
                  <a:gd name="T42" fmla="*/ 91 w 118"/>
                  <a:gd name="T43" fmla="*/ 49 h 69"/>
                  <a:gd name="T44" fmla="*/ 86 w 118"/>
                  <a:gd name="T45" fmla="*/ 52 h 69"/>
                  <a:gd name="T46" fmla="*/ 83 w 118"/>
                  <a:gd name="T47" fmla="*/ 57 h 69"/>
                  <a:gd name="T48" fmla="*/ 84 w 118"/>
                  <a:gd name="T49" fmla="*/ 66 h 69"/>
                  <a:gd name="T50" fmla="*/ 81 w 118"/>
                  <a:gd name="T51" fmla="*/ 68 h 69"/>
                  <a:gd name="T52" fmla="*/ 79 w 118"/>
                  <a:gd name="T53" fmla="*/ 65 h 69"/>
                  <a:gd name="T54" fmla="*/ 79 w 118"/>
                  <a:gd name="T55" fmla="*/ 60 h 69"/>
                  <a:gd name="T56" fmla="*/ 75 w 118"/>
                  <a:gd name="T57" fmla="*/ 58 h 69"/>
                  <a:gd name="T58" fmla="*/ 73 w 118"/>
                  <a:gd name="T59" fmla="*/ 57 h 69"/>
                  <a:gd name="T60" fmla="*/ 70 w 118"/>
                  <a:gd name="T61" fmla="*/ 57 h 69"/>
                  <a:gd name="T62" fmla="*/ 65 w 118"/>
                  <a:gd name="T63" fmla="*/ 58 h 69"/>
                  <a:gd name="T64" fmla="*/ 65 w 118"/>
                  <a:gd name="T65" fmla="*/ 60 h 69"/>
                  <a:gd name="T66" fmla="*/ 62 w 118"/>
                  <a:gd name="T67" fmla="*/ 59 h 69"/>
                  <a:gd name="T68" fmla="*/ 59 w 118"/>
                  <a:gd name="T69" fmla="*/ 58 h 69"/>
                  <a:gd name="T70" fmla="*/ 54 w 118"/>
                  <a:gd name="T71" fmla="*/ 59 h 69"/>
                  <a:gd name="T72" fmla="*/ 51 w 118"/>
                  <a:gd name="T73" fmla="*/ 61 h 69"/>
                  <a:gd name="T74" fmla="*/ 48 w 118"/>
                  <a:gd name="T75" fmla="*/ 67 h 69"/>
                  <a:gd name="T76" fmla="*/ 45 w 118"/>
                  <a:gd name="T77" fmla="*/ 64 h 69"/>
                  <a:gd name="T78" fmla="*/ 42 w 118"/>
                  <a:gd name="T79" fmla="*/ 58 h 69"/>
                  <a:gd name="T80" fmla="*/ 38 w 118"/>
                  <a:gd name="T81" fmla="*/ 59 h 69"/>
                  <a:gd name="T82" fmla="*/ 36 w 118"/>
                  <a:gd name="T83" fmla="*/ 58 h 69"/>
                  <a:gd name="T84" fmla="*/ 34 w 118"/>
                  <a:gd name="T85" fmla="*/ 56 h 69"/>
                  <a:gd name="T86" fmla="*/ 31 w 118"/>
                  <a:gd name="T87" fmla="*/ 52 h 69"/>
                  <a:gd name="T88" fmla="*/ 8 w 118"/>
                  <a:gd name="T89" fmla="*/ 46 h 69"/>
                  <a:gd name="T90" fmla="*/ 4 w 118"/>
                  <a:gd name="T91" fmla="*/ 43 h 69"/>
                  <a:gd name="T92" fmla="*/ 2 w 118"/>
                  <a:gd name="T93" fmla="*/ 37 h 69"/>
                  <a:gd name="T94" fmla="*/ 2 w 118"/>
                  <a:gd name="T95" fmla="*/ 34 h 69"/>
                  <a:gd name="T96" fmla="*/ 2 w 118"/>
                  <a:gd name="T97" fmla="*/ 34 h 69"/>
                  <a:gd name="T98" fmla="*/ 0 w 118"/>
                  <a:gd name="T99" fmla="*/ 27 h 69"/>
                  <a:gd name="T100" fmla="*/ 1 w 118"/>
                  <a:gd name="T101" fmla="*/ 20 h 69"/>
                  <a:gd name="T102" fmla="*/ 5 w 118"/>
                  <a:gd name="T103" fmla="*/ 10 h 69"/>
                  <a:gd name="T104" fmla="*/ 5 w 118"/>
                  <a:gd name="T105" fmla="*/ 8 h 69"/>
                  <a:gd name="T106" fmla="*/ 6 w 118"/>
                  <a:gd name="T107" fmla="*/ 3 h 69"/>
                  <a:gd name="T108" fmla="*/ 8 w 118"/>
                  <a:gd name="T109" fmla="*/ 4 h 69"/>
                  <a:gd name="T110" fmla="*/ 9 w 118"/>
                  <a:gd name="T111" fmla="*/ 6 h 69"/>
                  <a:gd name="T112" fmla="*/ 10 w 118"/>
                  <a:gd name="T113" fmla="*/ 1 h 69"/>
                  <a:gd name="T114" fmla="*/ 102 w 118"/>
                  <a:gd name="T115" fmla="*/ 31 h 69"/>
                  <a:gd name="T116" fmla="*/ 105 w 118"/>
                  <a:gd name="T117" fmla="*/ 30 h 69"/>
                  <a:gd name="T118" fmla="*/ 10 w 118"/>
                  <a:gd name="T119" fmla="*/ 2 h 69"/>
                  <a:gd name="T120" fmla="*/ 49 w 118"/>
                  <a:gd name="T121" fmla="*/ 64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8" h="69">
                    <a:moveTo>
                      <a:pt x="10" y="0"/>
                    </a:moveTo>
                    <a:cubicBezTo>
                      <a:pt x="64" y="5"/>
                      <a:pt x="64" y="5"/>
                      <a:pt x="64" y="5"/>
                    </a:cubicBezTo>
                    <a:cubicBezTo>
                      <a:pt x="65" y="5"/>
                      <a:pt x="65" y="5"/>
                      <a:pt x="65" y="5"/>
                    </a:cubicBezTo>
                    <a:cubicBezTo>
                      <a:pt x="65" y="5"/>
                      <a:pt x="65" y="5"/>
                      <a:pt x="65" y="5"/>
                    </a:cubicBezTo>
                    <a:cubicBezTo>
                      <a:pt x="66" y="5"/>
                      <a:pt x="66" y="5"/>
                      <a:pt x="66" y="5"/>
                    </a:cubicBezTo>
                    <a:cubicBezTo>
                      <a:pt x="66" y="6"/>
                      <a:pt x="66" y="6"/>
                      <a:pt x="66" y="6"/>
                    </a:cubicBezTo>
                    <a:cubicBezTo>
                      <a:pt x="66" y="6"/>
                      <a:pt x="66" y="6"/>
                      <a:pt x="66" y="6"/>
                    </a:cubicBezTo>
                    <a:cubicBezTo>
                      <a:pt x="66" y="6"/>
                      <a:pt x="66" y="6"/>
                      <a:pt x="66" y="6"/>
                    </a:cubicBezTo>
                    <a:cubicBezTo>
                      <a:pt x="66" y="6"/>
                      <a:pt x="66" y="6"/>
                      <a:pt x="66" y="6"/>
                    </a:cubicBezTo>
                    <a:cubicBezTo>
                      <a:pt x="66" y="6"/>
                      <a:pt x="66" y="6"/>
                      <a:pt x="66" y="6"/>
                    </a:cubicBezTo>
                    <a:cubicBezTo>
                      <a:pt x="67" y="6"/>
                      <a:pt x="67" y="6"/>
                      <a:pt x="67" y="6"/>
                    </a:cubicBezTo>
                    <a:cubicBezTo>
                      <a:pt x="67" y="7"/>
                      <a:pt x="67" y="7"/>
                      <a:pt x="67" y="7"/>
                    </a:cubicBezTo>
                    <a:cubicBezTo>
                      <a:pt x="67" y="6"/>
                      <a:pt x="67" y="6"/>
                      <a:pt x="67" y="6"/>
                    </a:cubicBezTo>
                    <a:cubicBezTo>
                      <a:pt x="68" y="6"/>
                      <a:pt x="68" y="6"/>
                      <a:pt x="68" y="6"/>
                    </a:cubicBezTo>
                    <a:cubicBezTo>
                      <a:pt x="68" y="6"/>
                      <a:pt x="68" y="6"/>
                      <a:pt x="68" y="6"/>
                    </a:cubicBezTo>
                    <a:cubicBezTo>
                      <a:pt x="68" y="6"/>
                      <a:pt x="68" y="6"/>
                      <a:pt x="68" y="6"/>
                    </a:cubicBezTo>
                    <a:cubicBezTo>
                      <a:pt x="69" y="7"/>
                      <a:pt x="69" y="7"/>
                      <a:pt x="69" y="7"/>
                    </a:cubicBezTo>
                    <a:cubicBezTo>
                      <a:pt x="69" y="7"/>
                      <a:pt x="69" y="7"/>
                      <a:pt x="69" y="7"/>
                    </a:cubicBezTo>
                    <a:cubicBezTo>
                      <a:pt x="69" y="7"/>
                      <a:pt x="69" y="7"/>
                      <a:pt x="69" y="7"/>
                    </a:cubicBezTo>
                    <a:cubicBezTo>
                      <a:pt x="70" y="8"/>
                      <a:pt x="70" y="8"/>
                      <a:pt x="70" y="8"/>
                    </a:cubicBezTo>
                    <a:cubicBezTo>
                      <a:pt x="71" y="8"/>
                      <a:pt x="71" y="8"/>
                      <a:pt x="71" y="8"/>
                    </a:cubicBezTo>
                    <a:cubicBezTo>
                      <a:pt x="71" y="8"/>
                      <a:pt x="71" y="8"/>
                      <a:pt x="71" y="8"/>
                    </a:cubicBezTo>
                    <a:cubicBezTo>
                      <a:pt x="71" y="8"/>
                      <a:pt x="71" y="8"/>
                      <a:pt x="71" y="8"/>
                    </a:cubicBezTo>
                    <a:cubicBezTo>
                      <a:pt x="72" y="8"/>
                      <a:pt x="72" y="8"/>
                      <a:pt x="72" y="8"/>
                    </a:cubicBezTo>
                    <a:cubicBezTo>
                      <a:pt x="72" y="8"/>
                      <a:pt x="72" y="8"/>
                      <a:pt x="72" y="8"/>
                    </a:cubicBezTo>
                    <a:cubicBezTo>
                      <a:pt x="72" y="8"/>
                      <a:pt x="72" y="8"/>
                      <a:pt x="72" y="8"/>
                    </a:cubicBezTo>
                    <a:cubicBezTo>
                      <a:pt x="73" y="8"/>
                      <a:pt x="73" y="8"/>
                      <a:pt x="73" y="8"/>
                    </a:cubicBezTo>
                    <a:cubicBezTo>
                      <a:pt x="74" y="8"/>
                      <a:pt x="74" y="8"/>
                      <a:pt x="74" y="8"/>
                    </a:cubicBezTo>
                    <a:cubicBezTo>
                      <a:pt x="74" y="9"/>
                      <a:pt x="74" y="9"/>
                      <a:pt x="74" y="9"/>
                    </a:cubicBezTo>
                    <a:cubicBezTo>
                      <a:pt x="74" y="9"/>
                      <a:pt x="74" y="9"/>
                      <a:pt x="74" y="9"/>
                    </a:cubicBezTo>
                    <a:cubicBezTo>
                      <a:pt x="75" y="9"/>
                      <a:pt x="75" y="9"/>
                      <a:pt x="75" y="9"/>
                    </a:cubicBezTo>
                    <a:cubicBezTo>
                      <a:pt x="83" y="13"/>
                      <a:pt x="83" y="13"/>
                      <a:pt x="83" y="13"/>
                    </a:cubicBezTo>
                    <a:cubicBezTo>
                      <a:pt x="83" y="14"/>
                      <a:pt x="83" y="14"/>
                      <a:pt x="83" y="14"/>
                    </a:cubicBezTo>
                    <a:cubicBezTo>
                      <a:pt x="85" y="15"/>
                      <a:pt x="85" y="15"/>
                      <a:pt x="85" y="15"/>
                    </a:cubicBezTo>
                    <a:cubicBezTo>
                      <a:pt x="86" y="21"/>
                      <a:pt x="86" y="21"/>
                      <a:pt x="86" y="21"/>
                    </a:cubicBezTo>
                    <a:cubicBezTo>
                      <a:pt x="86" y="24"/>
                      <a:pt x="86" y="24"/>
                      <a:pt x="86" y="24"/>
                    </a:cubicBezTo>
                    <a:cubicBezTo>
                      <a:pt x="86" y="24"/>
                      <a:pt x="86" y="24"/>
                      <a:pt x="86" y="24"/>
                    </a:cubicBezTo>
                    <a:cubicBezTo>
                      <a:pt x="85" y="25"/>
                      <a:pt x="85" y="25"/>
                      <a:pt x="85" y="25"/>
                    </a:cubicBezTo>
                    <a:cubicBezTo>
                      <a:pt x="85" y="25"/>
                      <a:pt x="85" y="25"/>
                      <a:pt x="85" y="25"/>
                    </a:cubicBezTo>
                    <a:cubicBezTo>
                      <a:pt x="84" y="26"/>
                      <a:pt x="84" y="26"/>
                      <a:pt x="84" y="26"/>
                    </a:cubicBezTo>
                    <a:cubicBezTo>
                      <a:pt x="84" y="26"/>
                      <a:pt x="84" y="26"/>
                      <a:pt x="84" y="26"/>
                    </a:cubicBezTo>
                    <a:cubicBezTo>
                      <a:pt x="84" y="27"/>
                      <a:pt x="84" y="27"/>
                      <a:pt x="84" y="27"/>
                    </a:cubicBezTo>
                    <a:cubicBezTo>
                      <a:pt x="91" y="25"/>
                      <a:pt x="91" y="25"/>
                      <a:pt x="91" y="25"/>
                    </a:cubicBezTo>
                    <a:cubicBezTo>
                      <a:pt x="92" y="25"/>
                      <a:pt x="92" y="25"/>
                      <a:pt x="92" y="25"/>
                    </a:cubicBezTo>
                    <a:cubicBezTo>
                      <a:pt x="93" y="24"/>
                      <a:pt x="93" y="24"/>
                      <a:pt x="93" y="24"/>
                    </a:cubicBezTo>
                    <a:cubicBezTo>
                      <a:pt x="97" y="22"/>
                      <a:pt x="97" y="22"/>
                      <a:pt x="97" y="22"/>
                    </a:cubicBezTo>
                    <a:cubicBezTo>
                      <a:pt x="98" y="21"/>
                      <a:pt x="98" y="21"/>
                      <a:pt x="98" y="21"/>
                    </a:cubicBezTo>
                    <a:cubicBezTo>
                      <a:pt x="99" y="21"/>
                      <a:pt x="99" y="21"/>
                      <a:pt x="99" y="21"/>
                    </a:cubicBezTo>
                    <a:cubicBezTo>
                      <a:pt x="99" y="21"/>
                      <a:pt x="99" y="21"/>
                      <a:pt x="99" y="21"/>
                    </a:cubicBezTo>
                    <a:cubicBezTo>
                      <a:pt x="100" y="20"/>
                      <a:pt x="100" y="20"/>
                      <a:pt x="100" y="20"/>
                    </a:cubicBezTo>
                    <a:cubicBezTo>
                      <a:pt x="101" y="19"/>
                      <a:pt x="101" y="19"/>
                      <a:pt x="101" y="19"/>
                    </a:cubicBezTo>
                    <a:cubicBezTo>
                      <a:pt x="101" y="19"/>
                      <a:pt x="101" y="19"/>
                      <a:pt x="101" y="19"/>
                    </a:cubicBezTo>
                    <a:cubicBezTo>
                      <a:pt x="101" y="19"/>
                      <a:pt x="101" y="19"/>
                      <a:pt x="101" y="19"/>
                    </a:cubicBezTo>
                    <a:cubicBezTo>
                      <a:pt x="102" y="19"/>
                      <a:pt x="102" y="19"/>
                      <a:pt x="102" y="19"/>
                    </a:cubicBezTo>
                    <a:cubicBezTo>
                      <a:pt x="108" y="19"/>
                      <a:pt x="108" y="19"/>
                      <a:pt x="108" y="19"/>
                    </a:cubicBezTo>
                    <a:cubicBezTo>
                      <a:pt x="109" y="18"/>
                      <a:pt x="109" y="18"/>
                      <a:pt x="109" y="18"/>
                    </a:cubicBezTo>
                    <a:cubicBezTo>
                      <a:pt x="109" y="18"/>
                      <a:pt x="109" y="18"/>
                      <a:pt x="109" y="18"/>
                    </a:cubicBezTo>
                    <a:cubicBezTo>
                      <a:pt x="109" y="18"/>
                      <a:pt x="109" y="18"/>
                      <a:pt x="109" y="18"/>
                    </a:cubicBezTo>
                    <a:cubicBezTo>
                      <a:pt x="109" y="18"/>
                      <a:pt x="109" y="18"/>
                      <a:pt x="109" y="18"/>
                    </a:cubicBezTo>
                    <a:cubicBezTo>
                      <a:pt x="110" y="18"/>
                      <a:pt x="110" y="18"/>
                      <a:pt x="110" y="18"/>
                    </a:cubicBezTo>
                    <a:cubicBezTo>
                      <a:pt x="110" y="18"/>
                      <a:pt x="110" y="18"/>
                      <a:pt x="110" y="18"/>
                    </a:cubicBezTo>
                    <a:cubicBezTo>
                      <a:pt x="110" y="18"/>
                      <a:pt x="110" y="18"/>
                      <a:pt x="110" y="18"/>
                    </a:cubicBezTo>
                    <a:cubicBezTo>
                      <a:pt x="111" y="17"/>
                      <a:pt x="111" y="17"/>
                      <a:pt x="111" y="17"/>
                    </a:cubicBezTo>
                    <a:cubicBezTo>
                      <a:pt x="111" y="17"/>
                      <a:pt x="111" y="17"/>
                      <a:pt x="111" y="17"/>
                    </a:cubicBezTo>
                    <a:cubicBezTo>
                      <a:pt x="112" y="16"/>
                      <a:pt x="112" y="16"/>
                      <a:pt x="112" y="16"/>
                    </a:cubicBezTo>
                    <a:cubicBezTo>
                      <a:pt x="112" y="16"/>
                      <a:pt x="112" y="16"/>
                      <a:pt x="112" y="16"/>
                    </a:cubicBezTo>
                    <a:cubicBezTo>
                      <a:pt x="112" y="15"/>
                      <a:pt x="112" y="15"/>
                      <a:pt x="112" y="15"/>
                    </a:cubicBezTo>
                    <a:cubicBezTo>
                      <a:pt x="112" y="15"/>
                      <a:pt x="112" y="15"/>
                      <a:pt x="112" y="15"/>
                    </a:cubicBezTo>
                    <a:cubicBezTo>
                      <a:pt x="112" y="15"/>
                      <a:pt x="112" y="15"/>
                      <a:pt x="112" y="15"/>
                    </a:cubicBezTo>
                    <a:cubicBezTo>
                      <a:pt x="113" y="14"/>
                      <a:pt x="113" y="14"/>
                      <a:pt x="113" y="14"/>
                    </a:cubicBezTo>
                    <a:cubicBezTo>
                      <a:pt x="113" y="13"/>
                      <a:pt x="113" y="13"/>
                      <a:pt x="113" y="13"/>
                    </a:cubicBezTo>
                    <a:cubicBezTo>
                      <a:pt x="114" y="13"/>
                      <a:pt x="114" y="13"/>
                      <a:pt x="114" y="13"/>
                    </a:cubicBezTo>
                    <a:cubicBezTo>
                      <a:pt x="114" y="13"/>
                      <a:pt x="114" y="13"/>
                      <a:pt x="114" y="13"/>
                    </a:cubicBezTo>
                    <a:cubicBezTo>
                      <a:pt x="114" y="13"/>
                      <a:pt x="114" y="13"/>
                      <a:pt x="114" y="13"/>
                    </a:cubicBezTo>
                    <a:cubicBezTo>
                      <a:pt x="114" y="13"/>
                      <a:pt x="114" y="13"/>
                      <a:pt x="114" y="13"/>
                    </a:cubicBezTo>
                    <a:cubicBezTo>
                      <a:pt x="115" y="13"/>
                      <a:pt x="115" y="13"/>
                      <a:pt x="115" y="13"/>
                    </a:cubicBezTo>
                    <a:cubicBezTo>
                      <a:pt x="115" y="13"/>
                      <a:pt x="115" y="13"/>
                      <a:pt x="115" y="13"/>
                    </a:cubicBezTo>
                    <a:cubicBezTo>
                      <a:pt x="116" y="13"/>
                      <a:pt x="116" y="13"/>
                      <a:pt x="116" y="13"/>
                    </a:cubicBezTo>
                    <a:cubicBezTo>
                      <a:pt x="116" y="13"/>
                      <a:pt x="116" y="13"/>
                      <a:pt x="116" y="13"/>
                    </a:cubicBezTo>
                    <a:cubicBezTo>
                      <a:pt x="117" y="14"/>
                      <a:pt x="117" y="14"/>
                      <a:pt x="117" y="14"/>
                    </a:cubicBezTo>
                    <a:cubicBezTo>
                      <a:pt x="117" y="15"/>
                      <a:pt x="117" y="15"/>
                      <a:pt x="117" y="15"/>
                    </a:cubicBezTo>
                    <a:cubicBezTo>
                      <a:pt x="116" y="17"/>
                      <a:pt x="116" y="17"/>
                      <a:pt x="116" y="17"/>
                    </a:cubicBezTo>
                    <a:cubicBezTo>
                      <a:pt x="116" y="17"/>
                      <a:pt x="116" y="17"/>
                      <a:pt x="116" y="17"/>
                    </a:cubicBezTo>
                    <a:cubicBezTo>
                      <a:pt x="116" y="18"/>
                      <a:pt x="116" y="18"/>
                      <a:pt x="116" y="18"/>
                    </a:cubicBezTo>
                    <a:cubicBezTo>
                      <a:pt x="116" y="18"/>
                      <a:pt x="116" y="18"/>
                      <a:pt x="116" y="18"/>
                    </a:cubicBezTo>
                    <a:cubicBezTo>
                      <a:pt x="117" y="18"/>
                      <a:pt x="117" y="18"/>
                      <a:pt x="117" y="18"/>
                    </a:cubicBezTo>
                    <a:cubicBezTo>
                      <a:pt x="117" y="18"/>
                      <a:pt x="117" y="18"/>
                      <a:pt x="117" y="18"/>
                    </a:cubicBezTo>
                    <a:cubicBezTo>
                      <a:pt x="117" y="19"/>
                      <a:pt x="117" y="19"/>
                      <a:pt x="117" y="19"/>
                    </a:cubicBezTo>
                    <a:cubicBezTo>
                      <a:pt x="117" y="19"/>
                      <a:pt x="117" y="19"/>
                      <a:pt x="117" y="19"/>
                    </a:cubicBezTo>
                    <a:cubicBezTo>
                      <a:pt x="116" y="19"/>
                      <a:pt x="116" y="19"/>
                      <a:pt x="116" y="19"/>
                    </a:cubicBezTo>
                    <a:cubicBezTo>
                      <a:pt x="117" y="19"/>
                      <a:pt x="117" y="19"/>
                      <a:pt x="117" y="19"/>
                    </a:cubicBezTo>
                    <a:cubicBezTo>
                      <a:pt x="117" y="19"/>
                      <a:pt x="117" y="19"/>
                      <a:pt x="117" y="19"/>
                    </a:cubicBezTo>
                    <a:cubicBezTo>
                      <a:pt x="117" y="19"/>
                      <a:pt x="117" y="19"/>
                      <a:pt x="117" y="19"/>
                    </a:cubicBezTo>
                    <a:cubicBezTo>
                      <a:pt x="117" y="20"/>
                      <a:pt x="117" y="20"/>
                      <a:pt x="117" y="20"/>
                    </a:cubicBezTo>
                    <a:cubicBezTo>
                      <a:pt x="117" y="20"/>
                      <a:pt x="117" y="20"/>
                      <a:pt x="117" y="20"/>
                    </a:cubicBezTo>
                    <a:cubicBezTo>
                      <a:pt x="118" y="20"/>
                      <a:pt x="118" y="20"/>
                      <a:pt x="118" y="20"/>
                    </a:cubicBezTo>
                    <a:cubicBezTo>
                      <a:pt x="118" y="20"/>
                      <a:pt x="118" y="20"/>
                      <a:pt x="118" y="20"/>
                    </a:cubicBezTo>
                    <a:cubicBezTo>
                      <a:pt x="118" y="20"/>
                      <a:pt x="118" y="20"/>
                      <a:pt x="118" y="20"/>
                    </a:cubicBezTo>
                    <a:cubicBezTo>
                      <a:pt x="118" y="21"/>
                      <a:pt x="118" y="21"/>
                      <a:pt x="118" y="21"/>
                    </a:cubicBezTo>
                    <a:cubicBezTo>
                      <a:pt x="117" y="21"/>
                      <a:pt x="117" y="21"/>
                      <a:pt x="117" y="21"/>
                    </a:cubicBezTo>
                    <a:cubicBezTo>
                      <a:pt x="117" y="20"/>
                      <a:pt x="117" y="20"/>
                      <a:pt x="117" y="20"/>
                    </a:cubicBezTo>
                    <a:cubicBezTo>
                      <a:pt x="117" y="21"/>
                      <a:pt x="117" y="21"/>
                      <a:pt x="117" y="21"/>
                    </a:cubicBezTo>
                    <a:cubicBezTo>
                      <a:pt x="116" y="21"/>
                      <a:pt x="116" y="21"/>
                      <a:pt x="116" y="21"/>
                    </a:cubicBezTo>
                    <a:cubicBezTo>
                      <a:pt x="116" y="21"/>
                      <a:pt x="116" y="21"/>
                      <a:pt x="116" y="21"/>
                    </a:cubicBezTo>
                    <a:cubicBezTo>
                      <a:pt x="116" y="21"/>
                      <a:pt x="116" y="21"/>
                      <a:pt x="116" y="21"/>
                    </a:cubicBezTo>
                    <a:cubicBezTo>
                      <a:pt x="116" y="21"/>
                      <a:pt x="116" y="21"/>
                      <a:pt x="116" y="21"/>
                    </a:cubicBezTo>
                    <a:cubicBezTo>
                      <a:pt x="115" y="21"/>
                      <a:pt x="115" y="21"/>
                      <a:pt x="115" y="21"/>
                    </a:cubicBezTo>
                    <a:cubicBezTo>
                      <a:pt x="115" y="21"/>
                      <a:pt x="115" y="21"/>
                      <a:pt x="115" y="21"/>
                    </a:cubicBezTo>
                    <a:cubicBezTo>
                      <a:pt x="115" y="21"/>
                      <a:pt x="115" y="21"/>
                      <a:pt x="115" y="21"/>
                    </a:cubicBezTo>
                    <a:cubicBezTo>
                      <a:pt x="114" y="21"/>
                      <a:pt x="114" y="21"/>
                      <a:pt x="114" y="21"/>
                    </a:cubicBezTo>
                    <a:cubicBezTo>
                      <a:pt x="114" y="21"/>
                      <a:pt x="114" y="21"/>
                      <a:pt x="114" y="21"/>
                    </a:cubicBezTo>
                    <a:cubicBezTo>
                      <a:pt x="114" y="21"/>
                      <a:pt x="114" y="21"/>
                      <a:pt x="114" y="21"/>
                    </a:cubicBezTo>
                    <a:cubicBezTo>
                      <a:pt x="113" y="21"/>
                      <a:pt x="113" y="21"/>
                      <a:pt x="113" y="21"/>
                    </a:cubicBezTo>
                    <a:cubicBezTo>
                      <a:pt x="114" y="21"/>
                      <a:pt x="114" y="21"/>
                      <a:pt x="114" y="21"/>
                    </a:cubicBezTo>
                    <a:cubicBezTo>
                      <a:pt x="113" y="21"/>
                      <a:pt x="113" y="21"/>
                      <a:pt x="113" y="21"/>
                    </a:cubicBezTo>
                    <a:cubicBezTo>
                      <a:pt x="113" y="22"/>
                      <a:pt x="113" y="22"/>
                      <a:pt x="113" y="22"/>
                    </a:cubicBezTo>
                    <a:cubicBezTo>
                      <a:pt x="112" y="22"/>
                      <a:pt x="112" y="22"/>
                      <a:pt x="112" y="22"/>
                    </a:cubicBezTo>
                    <a:cubicBezTo>
                      <a:pt x="112" y="22"/>
                      <a:pt x="112" y="22"/>
                      <a:pt x="112" y="22"/>
                    </a:cubicBezTo>
                    <a:cubicBezTo>
                      <a:pt x="112" y="22"/>
                      <a:pt x="112" y="22"/>
                      <a:pt x="112" y="22"/>
                    </a:cubicBezTo>
                    <a:cubicBezTo>
                      <a:pt x="112" y="22"/>
                      <a:pt x="112" y="22"/>
                      <a:pt x="112" y="22"/>
                    </a:cubicBezTo>
                    <a:cubicBezTo>
                      <a:pt x="112" y="22"/>
                      <a:pt x="112" y="22"/>
                      <a:pt x="112" y="22"/>
                    </a:cubicBezTo>
                    <a:cubicBezTo>
                      <a:pt x="112" y="22"/>
                      <a:pt x="112" y="22"/>
                      <a:pt x="112" y="22"/>
                    </a:cubicBezTo>
                    <a:cubicBezTo>
                      <a:pt x="111" y="23"/>
                      <a:pt x="111" y="23"/>
                      <a:pt x="111" y="23"/>
                    </a:cubicBezTo>
                    <a:cubicBezTo>
                      <a:pt x="111" y="23"/>
                      <a:pt x="111" y="23"/>
                      <a:pt x="111" y="23"/>
                    </a:cubicBezTo>
                    <a:cubicBezTo>
                      <a:pt x="111" y="22"/>
                      <a:pt x="111" y="22"/>
                      <a:pt x="111" y="22"/>
                    </a:cubicBezTo>
                    <a:cubicBezTo>
                      <a:pt x="111" y="23"/>
                      <a:pt x="111" y="23"/>
                      <a:pt x="111" y="23"/>
                    </a:cubicBezTo>
                    <a:cubicBezTo>
                      <a:pt x="111" y="23"/>
                      <a:pt x="111" y="23"/>
                      <a:pt x="111" y="23"/>
                    </a:cubicBezTo>
                    <a:cubicBezTo>
                      <a:pt x="110" y="23"/>
                      <a:pt x="110" y="23"/>
                      <a:pt x="110" y="23"/>
                    </a:cubicBezTo>
                    <a:cubicBezTo>
                      <a:pt x="110" y="24"/>
                      <a:pt x="110" y="24"/>
                      <a:pt x="110" y="24"/>
                    </a:cubicBezTo>
                    <a:cubicBezTo>
                      <a:pt x="109" y="25"/>
                      <a:pt x="109" y="25"/>
                      <a:pt x="109" y="25"/>
                    </a:cubicBezTo>
                    <a:cubicBezTo>
                      <a:pt x="109" y="25"/>
                      <a:pt x="109" y="25"/>
                      <a:pt x="109" y="25"/>
                    </a:cubicBezTo>
                    <a:cubicBezTo>
                      <a:pt x="109" y="25"/>
                      <a:pt x="109" y="25"/>
                      <a:pt x="109" y="25"/>
                    </a:cubicBezTo>
                    <a:cubicBezTo>
                      <a:pt x="109" y="25"/>
                      <a:pt x="109" y="25"/>
                      <a:pt x="109" y="25"/>
                    </a:cubicBezTo>
                    <a:cubicBezTo>
                      <a:pt x="109" y="26"/>
                      <a:pt x="109" y="26"/>
                      <a:pt x="109" y="26"/>
                    </a:cubicBezTo>
                    <a:cubicBezTo>
                      <a:pt x="109" y="26"/>
                      <a:pt x="109" y="26"/>
                      <a:pt x="109" y="26"/>
                    </a:cubicBezTo>
                    <a:cubicBezTo>
                      <a:pt x="109" y="26"/>
                      <a:pt x="109" y="26"/>
                      <a:pt x="109" y="26"/>
                    </a:cubicBezTo>
                    <a:cubicBezTo>
                      <a:pt x="108" y="27"/>
                      <a:pt x="108" y="27"/>
                      <a:pt x="108" y="27"/>
                    </a:cubicBezTo>
                    <a:cubicBezTo>
                      <a:pt x="108" y="27"/>
                      <a:pt x="108" y="27"/>
                      <a:pt x="108" y="27"/>
                    </a:cubicBezTo>
                    <a:cubicBezTo>
                      <a:pt x="109" y="27"/>
                      <a:pt x="109" y="27"/>
                      <a:pt x="109" y="27"/>
                    </a:cubicBezTo>
                    <a:cubicBezTo>
                      <a:pt x="109" y="28"/>
                      <a:pt x="109" y="28"/>
                      <a:pt x="109" y="28"/>
                    </a:cubicBezTo>
                    <a:cubicBezTo>
                      <a:pt x="109" y="28"/>
                      <a:pt x="109" y="28"/>
                      <a:pt x="109" y="28"/>
                    </a:cubicBezTo>
                    <a:cubicBezTo>
                      <a:pt x="110" y="28"/>
                      <a:pt x="110" y="28"/>
                      <a:pt x="110" y="28"/>
                    </a:cubicBezTo>
                    <a:cubicBezTo>
                      <a:pt x="110" y="28"/>
                      <a:pt x="110" y="28"/>
                      <a:pt x="110" y="28"/>
                    </a:cubicBezTo>
                    <a:cubicBezTo>
                      <a:pt x="110" y="27"/>
                      <a:pt x="110" y="27"/>
                      <a:pt x="110" y="27"/>
                    </a:cubicBezTo>
                    <a:cubicBezTo>
                      <a:pt x="110" y="27"/>
                      <a:pt x="110" y="27"/>
                      <a:pt x="110" y="27"/>
                    </a:cubicBezTo>
                    <a:cubicBezTo>
                      <a:pt x="110" y="28"/>
                      <a:pt x="110" y="28"/>
                      <a:pt x="110" y="28"/>
                    </a:cubicBezTo>
                    <a:cubicBezTo>
                      <a:pt x="110" y="28"/>
                      <a:pt x="110" y="28"/>
                      <a:pt x="110" y="28"/>
                    </a:cubicBezTo>
                    <a:cubicBezTo>
                      <a:pt x="109" y="29"/>
                      <a:pt x="109" y="29"/>
                      <a:pt x="109" y="29"/>
                    </a:cubicBezTo>
                    <a:cubicBezTo>
                      <a:pt x="109" y="29"/>
                      <a:pt x="109" y="29"/>
                      <a:pt x="109" y="29"/>
                    </a:cubicBezTo>
                    <a:cubicBezTo>
                      <a:pt x="109" y="28"/>
                      <a:pt x="109" y="28"/>
                      <a:pt x="109" y="28"/>
                    </a:cubicBezTo>
                    <a:cubicBezTo>
                      <a:pt x="108" y="28"/>
                      <a:pt x="108" y="28"/>
                      <a:pt x="108" y="28"/>
                    </a:cubicBezTo>
                    <a:cubicBezTo>
                      <a:pt x="108" y="29"/>
                      <a:pt x="108" y="29"/>
                      <a:pt x="108" y="29"/>
                    </a:cubicBezTo>
                    <a:cubicBezTo>
                      <a:pt x="108" y="29"/>
                      <a:pt x="108" y="29"/>
                      <a:pt x="108" y="29"/>
                    </a:cubicBezTo>
                    <a:cubicBezTo>
                      <a:pt x="107" y="29"/>
                      <a:pt x="107" y="29"/>
                      <a:pt x="107" y="29"/>
                    </a:cubicBezTo>
                    <a:cubicBezTo>
                      <a:pt x="107" y="29"/>
                      <a:pt x="107" y="29"/>
                      <a:pt x="107" y="29"/>
                    </a:cubicBezTo>
                    <a:cubicBezTo>
                      <a:pt x="107" y="28"/>
                      <a:pt x="107" y="28"/>
                      <a:pt x="107" y="28"/>
                    </a:cubicBezTo>
                    <a:cubicBezTo>
                      <a:pt x="107" y="28"/>
                      <a:pt x="107" y="28"/>
                      <a:pt x="107" y="28"/>
                    </a:cubicBezTo>
                    <a:cubicBezTo>
                      <a:pt x="107" y="28"/>
                      <a:pt x="107" y="28"/>
                      <a:pt x="107" y="28"/>
                    </a:cubicBezTo>
                    <a:cubicBezTo>
                      <a:pt x="107" y="29"/>
                      <a:pt x="107" y="29"/>
                      <a:pt x="107" y="29"/>
                    </a:cubicBezTo>
                    <a:cubicBezTo>
                      <a:pt x="107" y="29"/>
                      <a:pt x="107" y="29"/>
                      <a:pt x="107" y="29"/>
                    </a:cubicBezTo>
                    <a:cubicBezTo>
                      <a:pt x="107" y="29"/>
                      <a:pt x="107" y="29"/>
                      <a:pt x="107" y="29"/>
                    </a:cubicBezTo>
                    <a:cubicBezTo>
                      <a:pt x="106" y="29"/>
                      <a:pt x="106" y="29"/>
                      <a:pt x="106" y="29"/>
                    </a:cubicBezTo>
                    <a:cubicBezTo>
                      <a:pt x="106" y="29"/>
                      <a:pt x="106" y="29"/>
                      <a:pt x="106" y="29"/>
                    </a:cubicBezTo>
                    <a:cubicBezTo>
                      <a:pt x="105" y="29"/>
                      <a:pt x="105" y="29"/>
                      <a:pt x="105" y="29"/>
                    </a:cubicBezTo>
                    <a:cubicBezTo>
                      <a:pt x="104" y="29"/>
                      <a:pt x="104" y="29"/>
                      <a:pt x="104" y="29"/>
                    </a:cubicBezTo>
                    <a:cubicBezTo>
                      <a:pt x="104" y="29"/>
                      <a:pt x="104" y="29"/>
                      <a:pt x="104" y="29"/>
                    </a:cubicBezTo>
                    <a:cubicBezTo>
                      <a:pt x="104" y="29"/>
                      <a:pt x="104" y="29"/>
                      <a:pt x="104" y="29"/>
                    </a:cubicBezTo>
                    <a:cubicBezTo>
                      <a:pt x="103" y="30"/>
                      <a:pt x="103" y="30"/>
                      <a:pt x="103" y="30"/>
                    </a:cubicBezTo>
                    <a:cubicBezTo>
                      <a:pt x="103" y="30"/>
                      <a:pt x="103" y="30"/>
                      <a:pt x="103" y="30"/>
                    </a:cubicBezTo>
                    <a:cubicBezTo>
                      <a:pt x="102" y="30"/>
                      <a:pt x="102" y="30"/>
                      <a:pt x="102" y="30"/>
                    </a:cubicBezTo>
                    <a:cubicBezTo>
                      <a:pt x="102" y="30"/>
                      <a:pt x="102" y="30"/>
                      <a:pt x="102" y="30"/>
                    </a:cubicBezTo>
                    <a:cubicBezTo>
                      <a:pt x="101" y="31"/>
                      <a:pt x="101" y="31"/>
                      <a:pt x="101" y="31"/>
                    </a:cubicBezTo>
                    <a:cubicBezTo>
                      <a:pt x="101" y="31"/>
                      <a:pt x="101" y="31"/>
                      <a:pt x="101" y="31"/>
                    </a:cubicBezTo>
                    <a:cubicBezTo>
                      <a:pt x="101" y="31"/>
                      <a:pt x="101" y="31"/>
                      <a:pt x="101" y="31"/>
                    </a:cubicBezTo>
                    <a:cubicBezTo>
                      <a:pt x="101" y="31"/>
                      <a:pt x="101" y="31"/>
                      <a:pt x="101" y="31"/>
                    </a:cubicBezTo>
                    <a:cubicBezTo>
                      <a:pt x="101" y="32"/>
                      <a:pt x="101" y="32"/>
                      <a:pt x="101" y="32"/>
                    </a:cubicBezTo>
                    <a:cubicBezTo>
                      <a:pt x="101" y="32"/>
                      <a:pt x="101" y="32"/>
                      <a:pt x="101" y="32"/>
                    </a:cubicBezTo>
                    <a:cubicBezTo>
                      <a:pt x="101" y="32"/>
                      <a:pt x="101" y="32"/>
                      <a:pt x="101" y="32"/>
                    </a:cubicBezTo>
                    <a:cubicBezTo>
                      <a:pt x="101" y="32"/>
                      <a:pt x="101" y="32"/>
                      <a:pt x="101" y="32"/>
                    </a:cubicBezTo>
                    <a:cubicBezTo>
                      <a:pt x="101" y="33"/>
                      <a:pt x="101" y="33"/>
                      <a:pt x="101" y="33"/>
                    </a:cubicBezTo>
                    <a:cubicBezTo>
                      <a:pt x="101" y="33"/>
                      <a:pt x="101" y="33"/>
                      <a:pt x="101" y="33"/>
                    </a:cubicBezTo>
                    <a:cubicBezTo>
                      <a:pt x="101" y="33"/>
                      <a:pt x="101" y="33"/>
                      <a:pt x="101" y="33"/>
                    </a:cubicBezTo>
                    <a:cubicBezTo>
                      <a:pt x="101" y="34"/>
                      <a:pt x="101" y="34"/>
                      <a:pt x="101" y="34"/>
                    </a:cubicBezTo>
                    <a:cubicBezTo>
                      <a:pt x="101" y="34"/>
                      <a:pt x="101" y="34"/>
                      <a:pt x="101" y="34"/>
                    </a:cubicBezTo>
                    <a:cubicBezTo>
                      <a:pt x="100" y="34"/>
                      <a:pt x="100" y="34"/>
                      <a:pt x="100" y="34"/>
                    </a:cubicBezTo>
                    <a:cubicBezTo>
                      <a:pt x="100" y="35"/>
                      <a:pt x="100" y="35"/>
                      <a:pt x="100" y="35"/>
                    </a:cubicBezTo>
                    <a:cubicBezTo>
                      <a:pt x="100" y="35"/>
                      <a:pt x="100" y="35"/>
                      <a:pt x="100" y="35"/>
                    </a:cubicBezTo>
                    <a:cubicBezTo>
                      <a:pt x="100" y="35"/>
                      <a:pt x="100" y="35"/>
                      <a:pt x="100" y="35"/>
                    </a:cubicBezTo>
                    <a:cubicBezTo>
                      <a:pt x="100" y="35"/>
                      <a:pt x="100" y="35"/>
                      <a:pt x="100" y="35"/>
                    </a:cubicBezTo>
                    <a:cubicBezTo>
                      <a:pt x="99" y="35"/>
                      <a:pt x="99" y="35"/>
                      <a:pt x="99" y="35"/>
                    </a:cubicBezTo>
                    <a:cubicBezTo>
                      <a:pt x="99" y="36"/>
                      <a:pt x="99" y="36"/>
                      <a:pt x="99" y="36"/>
                    </a:cubicBezTo>
                    <a:cubicBezTo>
                      <a:pt x="99" y="35"/>
                      <a:pt x="99" y="35"/>
                      <a:pt x="99" y="35"/>
                    </a:cubicBezTo>
                    <a:cubicBezTo>
                      <a:pt x="99" y="36"/>
                      <a:pt x="99" y="36"/>
                      <a:pt x="99" y="36"/>
                    </a:cubicBezTo>
                    <a:cubicBezTo>
                      <a:pt x="99" y="35"/>
                      <a:pt x="99" y="35"/>
                      <a:pt x="99" y="35"/>
                    </a:cubicBezTo>
                    <a:cubicBezTo>
                      <a:pt x="99" y="35"/>
                      <a:pt x="99" y="35"/>
                      <a:pt x="99" y="35"/>
                    </a:cubicBezTo>
                    <a:cubicBezTo>
                      <a:pt x="99" y="35"/>
                      <a:pt x="99" y="35"/>
                      <a:pt x="99" y="35"/>
                    </a:cubicBezTo>
                    <a:cubicBezTo>
                      <a:pt x="98" y="34"/>
                      <a:pt x="98" y="34"/>
                      <a:pt x="98" y="34"/>
                    </a:cubicBezTo>
                    <a:cubicBezTo>
                      <a:pt x="98" y="34"/>
                      <a:pt x="98" y="34"/>
                      <a:pt x="98" y="34"/>
                    </a:cubicBezTo>
                    <a:cubicBezTo>
                      <a:pt x="98" y="34"/>
                      <a:pt x="98" y="34"/>
                      <a:pt x="98" y="34"/>
                    </a:cubicBezTo>
                    <a:cubicBezTo>
                      <a:pt x="99" y="33"/>
                      <a:pt x="99" y="33"/>
                      <a:pt x="99" y="33"/>
                    </a:cubicBezTo>
                    <a:cubicBezTo>
                      <a:pt x="98" y="33"/>
                      <a:pt x="98" y="33"/>
                      <a:pt x="98" y="33"/>
                    </a:cubicBezTo>
                    <a:cubicBezTo>
                      <a:pt x="98" y="34"/>
                      <a:pt x="98" y="34"/>
                      <a:pt x="98" y="34"/>
                    </a:cubicBezTo>
                    <a:cubicBezTo>
                      <a:pt x="98" y="34"/>
                      <a:pt x="98" y="34"/>
                      <a:pt x="98" y="34"/>
                    </a:cubicBezTo>
                    <a:cubicBezTo>
                      <a:pt x="98" y="35"/>
                      <a:pt x="98" y="35"/>
                      <a:pt x="98" y="35"/>
                    </a:cubicBezTo>
                    <a:cubicBezTo>
                      <a:pt x="98" y="35"/>
                      <a:pt x="98" y="35"/>
                      <a:pt x="98" y="35"/>
                    </a:cubicBezTo>
                    <a:cubicBezTo>
                      <a:pt x="98" y="35"/>
                      <a:pt x="98" y="35"/>
                      <a:pt x="98" y="35"/>
                    </a:cubicBezTo>
                    <a:cubicBezTo>
                      <a:pt x="98" y="36"/>
                      <a:pt x="98" y="36"/>
                      <a:pt x="98" y="36"/>
                    </a:cubicBezTo>
                    <a:cubicBezTo>
                      <a:pt x="98" y="36"/>
                      <a:pt x="98" y="36"/>
                      <a:pt x="98" y="36"/>
                    </a:cubicBezTo>
                    <a:cubicBezTo>
                      <a:pt x="98" y="37"/>
                      <a:pt x="98" y="37"/>
                      <a:pt x="98" y="37"/>
                    </a:cubicBezTo>
                    <a:cubicBezTo>
                      <a:pt x="98" y="38"/>
                      <a:pt x="98" y="38"/>
                      <a:pt x="98" y="38"/>
                    </a:cubicBezTo>
                    <a:cubicBezTo>
                      <a:pt x="98" y="38"/>
                      <a:pt x="98" y="38"/>
                      <a:pt x="98" y="38"/>
                    </a:cubicBezTo>
                    <a:cubicBezTo>
                      <a:pt x="97" y="39"/>
                      <a:pt x="97" y="39"/>
                      <a:pt x="97" y="39"/>
                    </a:cubicBezTo>
                    <a:cubicBezTo>
                      <a:pt x="97" y="39"/>
                      <a:pt x="97" y="39"/>
                      <a:pt x="97" y="39"/>
                    </a:cubicBezTo>
                    <a:cubicBezTo>
                      <a:pt x="97" y="39"/>
                      <a:pt x="97" y="39"/>
                      <a:pt x="97" y="39"/>
                    </a:cubicBezTo>
                    <a:cubicBezTo>
                      <a:pt x="97" y="39"/>
                      <a:pt x="97" y="39"/>
                      <a:pt x="97" y="39"/>
                    </a:cubicBezTo>
                    <a:cubicBezTo>
                      <a:pt x="97" y="39"/>
                      <a:pt x="97" y="39"/>
                      <a:pt x="97" y="39"/>
                    </a:cubicBezTo>
                    <a:cubicBezTo>
                      <a:pt x="97" y="39"/>
                      <a:pt x="97" y="39"/>
                      <a:pt x="97" y="39"/>
                    </a:cubicBezTo>
                    <a:cubicBezTo>
                      <a:pt x="96" y="40"/>
                      <a:pt x="96" y="40"/>
                      <a:pt x="96" y="40"/>
                    </a:cubicBezTo>
                    <a:cubicBezTo>
                      <a:pt x="96" y="40"/>
                      <a:pt x="96" y="40"/>
                      <a:pt x="96" y="40"/>
                    </a:cubicBezTo>
                    <a:cubicBezTo>
                      <a:pt x="96" y="40"/>
                      <a:pt x="96" y="40"/>
                      <a:pt x="96" y="40"/>
                    </a:cubicBezTo>
                    <a:cubicBezTo>
                      <a:pt x="96" y="40"/>
                      <a:pt x="96" y="40"/>
                      <a:pt x="96" y="40"/>
                    </a:cubicBezTo>
                    <a:cubicBezTo>
                      <a:pt x="96" y="39"/>
                      <a:pt x="96" y="39"/>
                      <a:pt x="96" y="39"/>
                    </a:cubicBezTo>
                    <a:cubicBezTo>
                      <a:pt x="97" y="39"/>
                      <a:pt x="97" y="39"/>
                      <a:pt x="97" y="39"/>
                    </a:cubicBezTo>
                    <a:cubicBezTo>
                      <a:pt x="96" y="39"/>
                      <a:pt x="96" y="39"/>
                      <a:pt x="96" y="39"/>
                    </a:cubicBezTo>
                    <a:cubicBezTo>
                      <a:pt x="97" y="38"/>
                      <a:pt x="97" y="38"/>
                      <a:pt x="97" y="38"/>
                    </a:cubicBezTo>
                    <a:cubicBezTo>
                      <a:pt x="97" y="38"/>
                      <a:pt x="97" y="38"/>
                      <a:pt x="97" y="38"/>
                    </a:cubicBezTo>
                    <a:cubicBezTo>
                      <a:pt x="97" y="38"/>
                      <a:pt x="97" y="38"/>
                      <a:pt x="97" y="38"/>
                    </a:cubicBezTo>
                    <a:cubicBezTo>
                      <a:pt x="97" y="38"/>
                      <a:pt x="97" y="38"/>
                      <a:pt x="97" y="38"/>
                    </a:cubicBezTo>
                    <a:cubicBezTo>
                      <a:pt x="96" y="38"/>
                      <a:pt x="96" y="38"/>
                      <a:pt x="96" y="38"/>
                    </a:cubicBezTo>
                    <a:cubicBezTo>
                      <a:pt x="97" y="38"/>
                      <a:pt x="97" y="38"/>
                      <a:pt x="97" y="38"/>
                    </a:cubicBezTo>
                    <a:cubicBezTo>
                      <a:pt x="97" y="38"/>
                      <a:pt x="97" y="38"/>
                      <a:pt x="97" y="38"/>
                    </a:cubicBezTo>
                    <a:cubicBezTo>
                      <a:pt x="96" y="38"/>
                      <a:pt x="96" y="38"/>
                      <a:pt x="96" y="38"/>
                    </a:cubicBezTo>
                    <a:cubicBezTo>
                      <a:pt x="96" y="37"/>
                      <a:pt x="96" y="37"/>
                      <a:pt x="96" y="37"/>
                    </a:cubicBezTo>
                    <a:cubicBezTo>
                      <a:pt x="96" y="38"/>
                      <a:pt x="96" y="38"/>
                      <a:pt x="96" y="38"/>
                    </a:cubicBezTo>
                    <a:cubicBezTo>
                      <a:pt x="96" y="37"/>
                      <a:pt x="96" y="37"/>
                      <a:pt x="96" y="37"/>
                    </a:cubicBezTo>
                    <a:cubicBezTo>
                      <a:pt x="96" y="37"/>
                      <a:pt x="96" y="37"/>
                      <a:pt x="96" y="37"/>
                    </a:cubicBezTo>
                    <a:cubicBezTo>
                      <a:pt x="96" y="36"/>
                      <a:pt x="96" y="36"/>
                      <a:pt x="96" y="36"/>
                    </a:cubicBezTo>
                    <a:cubicBezTo>
                      <a:pt x="96" y="36"/>
                      <a:pt x="96" y="36"/>
                      <a:pt x="96" y="36"/>
                    </a:cubicBezTo>
                    <a:cubicBezTo>
                      <a:pt x="96" y="35"/>
                      <a:pt x="96" y="35"/>
                      <a:pt x="96" y="35"/>
                    </a:cubicBezTo>
                    <a:cubicBezTo>
                      <a:pt x="96" y="35"/>
                      <a:pt x="96" y="35"/>
                      <a:pt x="96" y="35"/>
                    </a:cubicBezTo>
                    <a:cubicBezTo>
                      <a:pt x="96" y="34"/>
                      <a:pt x="96" y="34"/>
                      <a:pt x="96" y="34"/>
                    </a:cubicBezTo>
                    <a:cubicBezTo>
                      <a:pt x="96" y="34"/>
                      <a:pt x="96" y="34"/>
                      <a:pt x="96" y="34"/>
                    </a:cubicBezTo>
                    <a:cubicBezTo>
                      <a:pt x="96" y="34"/>
                      <a:pt x="96" y="34"/>
                      <a:pt x="96" y="34"/>
                    </a:cubicBezTo>
                    <a:cubicBezTo>
                      <a:pt x="96" y="34"/>
                      <a:pt x="96" y="34"/>
                      <a:pt x="96" y="34"/>
                    </a:cubicBezTo>
                    <a:cubicBezTo>
                      <a:pt x="96" y="34"/>
                      <a:pt x="96" y="34"/>
                      <a:pt x="96" y="34"/>
                    </a:cubicBezTo>
                    <a:cubicBezTo>
                      <a:pt x="96" y="34"/>
                      <a:pt x="96" y="34"/>
                      <a:pt x="96" y="34"/>
                    </a:cubicBezTo>
                    <a:cubicBezTo>
                      <a:pt x="96" y="35"/>
                      <a:pt x="96" y="35"/>
                      <a:pt x="96" y="35"/>
                    </a:cubicBezTo>
                    <a:cubicBezTo>
                      <a:pt x="96" y="35"/>
                      <a:pt x="96" y="35"/>
                      <a:pt x="96" y="35"/>
                    </a:cubicBezTo>
                    <a:cubicBezTo>
                      <a:pt x="95" y="35"/>
                      <a:pt x="95" y="35"/>
                      <a:pt x="95" y="35"/>
                    </a:cubicBezTo>
                    <a:cubicBezTo>
                      <a:pt x="96" y="35"/>
                      <a:pt x="96" y="35"/>
                      <a:pt x="96" y="35"/>
                    </a:cubicBezTo>
                    <a:cubicBezTo>
                      <a:pt x="95" y="35"/>
                      <a:pt x="95" y="35"/>
                      <a:pt x="95" y="35"/>
                    </a:cubicBezTo>
                    <a:cubicBezTo>
                      <a:pt x="95" y="36"/>
                      <a:pt x="95" y="36"/>
                      <a:pt x="95" y="36"/>
                    </a:cubicBezTo>
                    <a:cubicBezTo>
                      <a:pt x="95" y="36"/>
                      <a:pt x="95" y="36"/>
                      <a:pt x="95" y="36"/>
                    </a:cubicBezTo>
                    <a:cubicBezTo>
                      <a:pt x="95" y="36"/>
                      <a:pt x="95" y="36"/>
                      <a:pt x="95" y="36"/>
                    </a:cubicBezTo>
                    <a:cubicBezTo>
                      <a:pt x="95" y="37"/>
                      <a:pt x="95" y="37"/>
                      <a:pt x="95" y="37"/>
                    </a:cubicBezTo>
                    <a:cubicBezTo>
                      <a:pt x="95" y="38"/>
                      <a:pt x="95" y="38"/>
                      <a:pt x="95" y="38"/>
                    </a:cubicBezTo>
                    <a:cubicBezTo>
                      <a:pt x="95" y="38"/>
                      <a:pt x="95" y="38"/>
                      <a:pt x="95" y="38"/>
                    </a:cubicBezTo>
                    <a:cubicBezTo>
                      <a:pt x="95" y="37"/>
                      <a:pt x="95" y="37"/>
                      <a:pt x="95" y="37"/>
                    </a:cubicBezTo>
                    <a:cubicBezTo>
                      <a:pt x="94" y="37"/>
                      <a:pt x="94" y="37"/>
                      <a:pt x="94" y="37"/>
                    </a:cubicBezTo>
                    <a:cubicBezTo>
                      <a:pt x="94" y="37"/>
                      <a:pt x="94" y="37"/>
                      <a:pt x="94" y="37"/>
                    </a:cubicBezTo>
                    <a:cubicBezTo>
                      <a:pt x="94" y="37"/>
                      <a:pt x="94" y="37"/>
                      <a:pt x="94" y="37"/>
                    </a:cubicBezTo>
                    <a:cubicBezTo>
                      <a:pt x="94" y="36"/>
                      <a:pt x="94" y="36"/>
                      <a:pt x="94" y="36"/>
                    </a:cubicBezTo>
                    <a:cubicBezTo>
                      <a:pt x="94" y="36"/>
                      <a:pt x="94" y="36"/>
                      <a:pt x="94" y="36"/>
                    </a:cubicBezTo>
                    <a:cubicBezTo>
                      <a:pt x="94" y="36"/>
                      <a:pt x="94" y="36"/>
                      <a:pt x="94" y="36"/>
                    </a:cubicBezTo>
                    <a:cubicBezTo>
                      <a:pt x="94" y="37"/>
                      <a:pt x="94" y="37"/>
                      <a:pt x="94" y="37"/>
                    </a:cubicBezTo>
                    <a:cubicBezTo>
                      <a:pt x="94" y="37"/>
                      <a:pt x="94" y="37"/>
                      <a:pt x="94" y="37"/>
                    </a:cubicBezTo>
                    <a:cubicBezTo>
                      <a:pt x="94" y="37"/>
                      <a:pt x="94" y="37"/>
                      <a:pt x="94" y="37"/>
                    </a:cubicBezTo>
                    <a:cubicBezTo>
                      <a:pt x="95" y="37"/>
                      <a:pt x="95" y="37"/>
                      <a:pt x="95" y="37"/>
                    </a:cubicBezTo>
                    <a:cubicBezTo>
                      <a:pt x="95" y="38"/>
                      <a:pt x="95" y="38"/>
                      <a:pt x="95" y="38"/>
                    </a:cubicBezTo>
                    <a:cubicBezTo>
                      <a:pt x="96" y="38"/>
                      <a:pt x="96" y="38"/>
                      <a:pt x="96" y="38"/>
                    </a:cubicBezTo>
                    <a:cubicBezTo>
                      <a:pt x="96" y="39"/>
                      <a:pt x="96" y="39"/>
                      <a:pt x="96" y="39"/>
                    </a:cubicBezTo>
                    <a:cubicBezTo>
                      <a:pt x="95" y="39"/>
                      <a:pt x="95" y="39"/>
                      <a:pt x="95" y="39"/>
                    </a:cubicBezTo>
                    <a:cubicBezTo>
                      <a:pt x="95" y="39"/>
                      <a:pt x="95" y="39"/>
                      <a:pt x="95" y="39"/>
                    </a:cubicBezTo>
                    <a:cubicBezTo>
                      <a:pt x="95" y="39"/>
                      <a:pt x="95" y="39"/>
                      <a:pt x="95" y="39"/>
                    </a:cubicBezTo>
                    <a:cubicBezTo>
                      <a:pt x="95" y="38"/>
                      <a:pt x="95" y="38"/>
                      <a:pt x="95" y="38"/>
                    </a:cubicBezTo>
                    <a:cubicBezTo>
                      <a:pt x="95" y="39"/>
                      <a:pt x="95" y="39"/>
                      <a:pt x="95" y="39"/>
                    </a:cubicBezTo>
                    <a:cubicBezTo>
                      <a:pt x="95" y="39"/>
                      <a:pt x="95" y="39"/>
                      <a:pt x="95" y="39"/>
                    </a:cubicBezTo>
                    <a:cubicBezTo>
                      <a:pt x="96" y="40"/>
                      <a:pt x="96" y="40"/>
                      <a:pt x="96" y="40"/>
                    </a:cubicBezTo>
                    <a:cubicBezTo>
                      <a:pt x="95" y="40"/>
                      <a:pt x="95" y="40"/>
                      <a:pt x="95" y="40"/>
                    </a:cubicBezTo>
                    <a:cubicBezTo>
                      <a:pt x="95" y="40"/>
                      <a:pt x="95" y="40"/>
                      <a:pt x="95" y="40"/>
                    </a:cubicBezTo>
                    <a:cubicBezTo>
                      <a:pt x="95" y="40"/>
                      <a:pt x="95" y="40"/>
                      <a:pt x="95" y="40"/>
                    </a:cubicBezTo>
                    <a:cubicBezTo>
                      <a:pt x="96" y="40"/>
                      <a:pt x="96" y="40"/>
                      <a:pt x="96" y="40"/>
                    </a:cubicBezTo>
                    <a:cubicBezTo>
                      <a:pt x="95" y="41"/>
                      <a:pt x="95" y="41"/>
                      <a:pt x="95" y="41"/>
                    </a:cubicBezTo>
                    <a:cubicBezTo>
                      <a:pt x="95" y="40"/>
                      <a:pt x="95" y="40"/>
                      <a:pt x="95" y="40"/>
                    </a:cubicBezTo>
                    <a:cubicBezTo>
                      <a:pt x="95" y="40"/>
                      <a:pt x="95" y="40"/>
                      <a:pt x="95" y="40"/>
                    </a:cubicBezTo>
                    <a:cubicBezTo>
                      <a:pt x="94" y="40"/>
                      <a:pt x="94" y="40"/>
                      <a:pt x="94" y="40"/>
                    </a:cubicBezTo>
                    <a:cubicBezTo>
                      <a:pt x="94" y="40"/>
                      <a:pt x="94" y="40"/>
                      <a:pt x="94" y="40"/>
                    </a:cubicBezTo>
                    <a:cubicBezTo>
                      <a:pt x="94" y="40"/>
                      <a:pt x="94" y="40"/>
                      <a:pt x="94" y="40"/>
                    </a:cubicBezTo>
                    <a:cubicBezTo>
                      <a:pt x="95" y="40"/>
                      <a:pt x="95" y="40"/>
                      <a:pt x="95" y="40"/>
                    </a:cubicBezTo>
                    <a:cubicBezTo>
                      <a:pt x="95" y="40"/>
                      <a:pt x="95" y="40"/>
                      <a:pt x="95" y="40"/>
                    </a:cubicBezTo>
                    <a:cubicBezTo>
                      <a:pt x="95" y="41"/>
                      <a:pt x="95" y="41"/>
                      <a:pt x="95" y="41"/>
                    </a:cubicBezTo>
                    <a:cubicBezTo>
                      <a:pt x="95" y="41"/>
                      <a:pt x="95" y="41"/>
                      <a:pt x="95" y="41"/>
                    </a:cubicBezTo>
                    <a:cubicBezTo>
                      <a:pt x="96" y="41"/>
                      <a:pt x="96" y="41"/>
                      <a:pt x="96" y="41"/>
                    </a:cubicBezTo>
                    <a:cubicBezTo>
                      <a:pt x="96" y="41"/>
                      <a:pt x="96" y="41"/>
                      <a:pt x="96" y="41"/>
                    </a:cubicBezTo>
                    <a:cubicBezTo>
                      <a:pt x="96" y="41"/>
                      <a:pt x="96" y="41"/>
                      <a:pt x="96" y="41"/>
                    </a:cubicBezTo>
                    <a:cubicBezTo>
                      <a:pt x="96" y="42"/>
                      <a:pt x="96" y="42"/>
                      <a:pt x="96" y="42"/>
                    </a:cubicBezTo>
                    <a:cubicBezTo>
                      <a:pt x="96" y="42"/>
                      <a:pt x="96" y="42"/>
                      <a:pt x="96" y="42"/>
                    </a:cubicBezTo>
                    <a:cubicBezTo>
                      <a:pt x="96" y="42"/>
                      <a:pt x="96" y="42"/>
                      <a:pt x="96" y="42"/>
                    </a:cubicBezTo>
                    <a:cubicBezTo>
                      <a:pt x="96" y="42"/>
                      <a:pt x="96" y="42"/>
                      <a:pt x="96" y="42"/>
                    </a:cubicBezTo>
                    <a:cubicBezTo>
                      <a:pt x="96" y="43"/>
                      <a:pt x="96" y="43"/>
                      <a:pt x="96" y="43"/>
                    </a:cubicBezTo>
                    <a:cubicBezTo>
                      <a:pt x="96" y="43"/>
                      <a:pt x="96" y="43"/>
                      <a:pt x="96" y="43"/>
                    </a:cubicBezTo>
                    <a:cubicBezTo>
                      <a:pt x="95" y="43"/>
                      <a:pt x="95" y="43"/>
                      <a:pt x="95" y="43"/>
                    </a:cubicBezTo>
                    <a:cubicBezTo>
                      <a:pt x="95" y="43"/>
                      <a:pt x="95" y="43"/>
                      <a:pt x="95" y="43"/>
                    </a:cubicBezTo>
                    <a:cubicBezTo>
                      <a:pt x="95" y="43"/>
                      <a:pt x="95" y="43"/>
                      <a:pt x="95" y="43"/>
                    </a:cubicBezTo>
                    <a:cubicBezTo>
                      <a:pt x="95" y="43"/>
                      <a:pt x="95" y="43"/>
                      <a:pt x="95" y="43"/>
                    </a:cubicBezTo>
                    <a:cubicBezTo>
                      <a:pt x="94" y="43"/>
                      <a:pt x="94" y="43"/>
                      <a:pt x="94" y="43"/>
                    </a:cubicBezTo>
                    <a:cubicBezTo>
                      <a:pt x="94" y="43"/>
                      <a:pt x="94" y="43"/>
                      <a:pt x="94" y="43"/>
                    </a:cubicBezTo>
                    <a:cubicBezTo>
                      <a:pt x="94" y="43"/>
                      <a:pt x="94" y="43"/>
                      <a:pt x="94" y="43"/>
                    </a:cubicBezTo>
                    <a:cubicBezTo>
                      <a:pt x="94" y="43"/>
                      <a:pt x="94" y="43"/>
                      <a:pt x="94" y="43"/>
                    </a:cubicBezTo>
                    <a:cubicBezTo>
                      <a:pt x="94" y="44"/>
                      <a:pt x="94" y="44"/>
                      <a:pt x="94" y="44"/>
                    </a:cubicBezTo>
                    <a:cubicBezTo>
                      <a:pt x="94" y="44"/>
                      <a:pt x="94" y="44"/>
                      <a:pt x="94" y="44"/>
                    </a:cubicBezTo>
                    <a:cubicBezTo>
                      <a:pt x="95" y="43"/>
                      <a:pt x="95" y="43"/>
                      <a:pt x="95" y="43"/>
                    </a:cubicBezTo>
                    <a:cubicBezTo>
                      <a:pt x="95" y="43"/>
                      <a:pt x="95" y="43"/>
                      <a:pt x="95" y="43"/>
                    </a:cubicBezTo>
                    <a:cubicBezTo>
                      <a:pt x="95" y="44"/>
                      <a:pt x="95" y="44"/>
                      <a:pt x="95" y="44"/>
                    </a:cubicBezTo>
                    <a:cubicBezTo>
                      <a:pt x="96" y="44"/>
                      <a:pt x="96" y="44"/>
                      <a:pt x="96" y="44"/>
                    </a:cubicBezTo>
                    <a:cubicBezTo>
                      <a:pt x="96" y="44"/>
                      <a:pt x="96" y="44"/>
                      <a:pt x="96" y="44"/>
                    </a:cubicBezTo>
                    <a:cubicBezTo>
                      <a:pt x="96" y="44"/>
                      <a:pt x="96" y="44"/>
                      <a:pt x="96" y="44"/>
                    </a:cubicBezTo>
                    <a:cubicBezTo>
                      <a:pt x="96" y="43"/>
                      <a:pt x="96" y="43"/>
                      <a:pt x="96" y="43"/>
                    </a:cubicBezTo>
                    <a:cubicBezTo>
                      <a:pt x="96" y="44"/>
                      <a:pt x="96" y="44"/>
                      <a:pt x="96" y="44"/>
                    </a:cubicBezTo>
                    <a:cubicBezTo>
                      <a:pt x="96" y="44"/>
                      <a:pt x="96" y="44"/>
                      <a:pt x="96" y="44"/>
                    </a:cubicBezTo>
                    <a:cubicBezTo>
                      <a:pt x="96" y="44"/>
                      <a:pt x="96" y="44"/>
                      <a:pt x="96" y="44"/>
                    </a:cubicBezTo>
                    <a:cubicBezTo>
                      <a:pt x="95" y="45"/>
                      <a:pt x="95" y="45"/>
                      <a:pt x="95" y="45"/>
                    </a:cubicBezTo>
                    <a:cubicBezTo>
                      <a:pt x="95" y="45"/>
                      <a:pt x="95" y="45"/>
                      <a:pt x="95" y="45"/>
                    </a:cubicBezTo>
                    <a:cubicBezTo>
                      <a:pt x="95" y="45"/>
                      <a:pt x="95" y="45"/>
                      <a:pt x="95" y="45"/>
                    </a:cubicBezTo>
                    <a:cubicBezTo>
                      <a:pt x="95" y="45"/>
                      <a:pt x="95" y="45"/>
                      <a:pt x="95" y="45"/>
                    </a:cubicBezTo>
                    <a:cubicBezTo>
                      <a:pt x="95" y="45"/>
                      <a:pt x="95" y="45"/>
                      <a:pt x="95" y="45"/>
                    </a:cubicBezTo>
                    <a:cubicBezTo>
                      <a:pt x="94" y="45"/>
                      <a:pt x="94" y="45"/>
                      <a:pt x="94" y="45"/>
                    </a:cubicBezTo>
                    <a:cubicBezTo>
                      <a:pt x="94" y="45"/>
                      <a:pt x="94" y="45"/>
                      <a:pt x="94" y="45"/>
                    </a:cubicBezTo>
                    <a:cubicBezTo>
                      <a:pt x="94" y="45"/>
                      <a:pt x="94" y="45"/>
                      <a:pt x="94" y="45"/>
                    </a:cubicBezTo>
                    <a:cubicBezTo>
                      <a:pt x="94" y="45"/>
                      <a:pt x="94" y="45"/>
                      <a:pt x="94" y="45"/>
                    </a:cubicBezTo>
                    <a:cubicBezTo>
                      <a:pt x="93" y="45"/>
                      <a:pt x="93" y="45"/>
                      <a:pt x="93" y="45"/>
                    </a:cubicBezTo>
                    <a:cubicBezTo>
                      <a:pt x="94" y="45"/>
                      <a:pt x="94" y="45"/>
                      <a:pt x="94" y="45"/>
                    </a:cubicBezTo>
                    <a:cubicBezTo>
                      <a:pt x="94" y="45"/>
                      <a:pt x="94" y="45"/>
                      <a:pt x="94" y="45"/>
                    </a:cubicBezTo>
                    <a:cubicBezTo>
                      <a:pt x="94" y="45"/>
                      <a:pt x="94" y="45"/>
                      <a:pt x="94" y="45"/>
                    </a:cubicBezTo>
                    <a:cubicBezTo>
                      <a:pt x="94" y="46"/>
                      <a:pt x="94" y="46"/>
                      <a:pt x="94" y="46"/>
                    </a:cubicBezTo>
                    <a:cubicBezTo>
                      <a:pt x="94" y="46"/>
                      <a:pt x="94" y="46"/>
                      <a:pt x="94" y="46"/>
                    </a:cubicBezTo>
                    <a:cubicBezTo>
                      <a:pt x="94" y="46"/>
                      <a:pt x="94" y="46"/>
                      <a:pt x="94" y="46"/>
                    </a:cubicBezTo>
                    <a:cubicBezTo>
                      <a:pt x="93" y="46"/>
                      <a:pt x="93" y="46"/>
                      <a:pt x="93" y="46"/>
                    </a:cubicBezTo>
                    <a:cubicBezTo>
                      <a:pt x="94" y="46"/>
                      <a:pt x="94" y="46"/>
                      <a:pt x="94" y="46"/>
                    </a:cubicBezTo>
                    <a:cubicBezTo>
                      <a:pt x="94" y="46"/>
                      <a:pt x="94" y="46"/>
                      <a:pt x="94" y="46"/>
                    </a:cubicBezTo>
                    <a:cubicBezTo>
                      <a:pt x="94" y="46"/>
                      <a:pt x="94" y="46"/>
                      <a:pt x="94" y="46"/>
                    </a:cubicBezTo>
                    <a:cubicBezTo>
                      <a:pt x="95" y="46"/>
                      <a:pt x="95" y="46"/>
                      <a:pt x="95" y="46"/>
                    </a:cubicBezTo>
                    <a:cubicBezTo>
                      <a:pt x="95" y="46"/>
                      <a:pt x="95" y="46"/>
                      <a:pt x="95" y="46"/>
                    </a:cubicBezTo>
                    <a:cubicBezTo>
                      <a:pt x="94" y="46"/>
                      <a:pt x="94" y="46"/>
                      <a:pt x="94" y="46"/>
                    </a:cubicBezTo>
                    <a:cubicBezTo>
                      <a:pt x="94" y="46"/>
                      <a:pt x="94" y="46"/>
                      <a:pt x="94" y="46"/>
                    </a:cubicBezTo>
                    <a:cubicBezTo>
                      <a:pt x="94" y="46"/>
                      <a:pt x="94" y="46"/>
                      <a:pt x="94" y="46"/>
                    </a:cubicBezTo>
                    <a:cubicBezTo>
                      <a:pt x="94" y="46"/>
                      <a:pt x="94" y="46"/>
                      <a:pt x="94" y="46"/>
                    </a:cubicBezTo>
                    <a:cubicBezTo>
                      <a:pt x="94" y="46"/>
                      <a:pt x="94" y="46"/>
                      <a:pt x="94" y="46"/>
                    </a:cubicBezTo>
                    <a:cubicBezTo>
                      <a:pt x="93" y="47"/>
                      <a:pt x="93" y="47"/>
                      <a:pt x="93" y="47"/>
                    </a:cubicBezTo>
                    <a:cubicBezTo>
                      <a:pt x="92" y="47"/>
                      <a:pt x="92" y="47"/>
                      <a:pt x="92" y="47"/>
                    </a:cubicBezTo>
                    <a:cubicBezTo>
                      <a:pt x="91" y="48"/>
                      <a:pt x="91" y="48"/>
                      <a:pt x="91" y="48"/>
                    </a:cubicBezTo>
                    <a:cubicBezTo>
                      <a:pt x="91" y="49"/>
                      <a:pt x="91" y="49"/>
                      <a:pt x="91" y="49"/>
                    </a:cubicBezTo>
                    <a:cubicBezTo>
                      <a:pt x="90" y="49"/>
                      <a:pt x="90" y="49"/>
                      <a:pt x="90" y="49"/>
                    </a:cubicBezTo>
                    <a:cubicBezTo>
                      <a:pt x="90" y="48"/>
                      <a:pt x="90" y="48"/>
                      <a:pt x="90" y="48"/>
                    </a:cubicBezTo>
                    <a:cubicBezTo>
                      <a:pt x="90" y="49"/>
                      <a:pt x="90" y="49"/>
                      <a:pt x="90" y="49"/>
                    </a:cubicBezTo>
                    <a:cubicBezTo>
                      <a:pt x="89" y="49"/>
                      <a:pt x="89" y="49"/>
                      <a:pt x="89" y="49"/>
                    </a:cubicBezTo>
                    <a:cubicBezTo>
                      <a:pt x="88" y="50"/>
                      <a:pt x="88" y="50"/>
                      <a:pt x="88" y="50"/>
                    </a:cubicBezTo>
                    <a:cubicBezTo>
                      <a:pt x="88" y="50"/>
                      <a:pt x="88" y="50"/>
                      <a:pt x="88" y="50"/>
                    </a:cubicBezTo>
                    <a:cubicBezTo>
                      <a:pt x="88" y="50"/>
                      <a:pt x="88" y="50"/>
                      <a:pt x="88" y="50"/>
                    </a:cubicBezTo>
                    <a:cubicBezTo>
                      <a:pt x="88" y="50"/>
                      <a:pt x="88" y="50"/>
                      <a:pt x="88" y="50"/>
                    </a:cubicBezTo>
                    <a:cubicBezTo>
                      <a:pt x="88" y="51"/>
                      <a:pt x="88" y="51"/>
                      <a:pt x="88" y="51"/>
                    </a:cubicBezTo>
                    <a:cubicBezTo>
                      <a:pt x="88" y="51"/>
                      <a:pt x="88" y="51"/>
                      <a:pt x="88" y="51"/>
                    </a:cubicBezTo>
                    <a:cubicBezTo>
                      <a:pt x="87" y="51"/>
                      <a:pt x="87" y="51"/>
                      <a:pt x="87" y="51"/>
                    </a:cubicBezTo>
                    <a:cubicBezTo>
                      <a:pt x="87" y="51"/>
                      <a:pt x="87" y="51"/>
                      <a:pt x="87" y="51"/>
                    </a:cubicBezTo>
                    <a:cubicBezTo>
                      <a:pt x="87" y="51"/>
                      <a:pt x="87" y="51"/>
                      <a:pt x="87" y="51"/>
                    </a:cubicBezTo>
                    <a:cubicBezTo>
                      <a:pt x="86" y="51"/>
                      <a:pt x="86" y="51"/>
                      <a:pt x="86" y="51"/>
                    </a:cubicBezTo>
                    <a:cubicBezTo>
                      <a:pt x="86" y="52"/>
                      <a:pt x="86" y="52"/>
                      <a:pt x="86" y="52"/>
                    </a:cubicBezTo>
                    <a:cubicBezTo>
                      <a:pt x="86" y="52"/>
                      <a:pt x="86" y="52"/>
                      <a:pt x="86" y="52"/>
                    </a:cubicBezTo>
                    <a:cubicBezTo>
                      <a:pt x="86" y="52"/>
                      <a:pt x="86" y="52"/>
                      <a:pt x="86" y="52"/>
                    </a:cubicBezTo>
                    <a:cubicBezTo>
                      <a:pt x="85" y="52"/>
                      <a:pt x="85" y="52"/>
                      <a:pt x="85" y="52"/>
                    </a:cubicBezTo>
                    <a:cubicBezTo>
                      <a:pt x="85" y="52"/>
                      <a:pt x="85" y="52"/>
                      <a:pt x="85" y="52"/>
                    </a:cubicBezTo>
                    <a:cubicBezTo>
                      <a:pt x="85" y="52"/>
                      <a:pt x="85" y="52"/>
                      <a:pt x="85" y="52"/>
                    </a:cubicBezTo>
                    <a:cubicBezTo>
                      <a:pt x="84" y="52"/>
                      <a:pt x="84" y="52"/>
                      <a:pt x="84" y="52"/>
                    </a:cubicBezTo>
                    <a:cubicBezTo>
                      <a:pt x="85" y="52"/>
                      <a:pt x="85" y="52"/>
                      <a:pt x="85" y="52"/>
                    </a:cubicBezTo>
                    <a:cubicBezTo>
                      <a:pt x="85" y="53"/>
                      <a:pt x="85" y="53"/>
                      <a:pt x="85" y="53"/>
                    </a:cubicBezTo>
                    <a:cubicBezTo>
                      <a:pt x="84" y="53"/>
                      <a:pt x="84" y="53"/>
                      <a:pt x="84" y="53"/>
                    </a:cubicBezTo>
                    <a:cubicBezTo>
                      <a:pt x="84" y="53"/>
                      <a:pt x="84" y="53"/>
                      <a:pt x="84" y="53"/>
                    </a:cubicBezTo>
                    <a:cubicBezTo>
                      <a:pt x="84" y="53"/>
                      <a:pt x="84" y="53"/>
                      <a:pt x="84" y="53"/>
                    </a:cubicBezTo>
                    <a:cubicBezTo>
                      <a:pt x="84" y="53"/>
                      <a:pt x="84" y="53"/>
                      <a:pt x="84" y="53"/>
                    </a:cubicBezTo>
                    <a:cubicBezTo>
                      <a:pt x="83" y="54"/>
                      <a:pt x="83" y="54"/>
                      <a:pt x="83" y="54"/>
                    </a:cubicBezTo>
                    <a:cubicBezTo>
                      <a:pt x="83" y="55"/>
                      <a:pt x="83" y="55"/>
                      <a:pt x="83" y="55"/>
                    </a:cubicBezTo>
                    <a:cubicBezTo>
                      <a:pt x="83" y="55"/>
                      <a:pt x="83" y="55"/>
                      <a:pt x="83" y="55"/>
                    </a:cubicBezTo>
                    <a:cubicBezTo>
                      <a:pt x="83" y="57"/>
                      <a:pt x="83" y="57"/>
                      <a:pt x="83" y="57"/>
                    </a:cubicBezTo>
                    <a:cubicBezTo>
                      <a:pt x="83" y="57"/>
                      <a:pt x="83" y="57"/>
                      <a:pt x="83" y="57"/>
                    </a:cubicBezTo>
                    <a:cubicBezTo>
                      <a:pt x="83" y="58"/>
                      <a:pt x="83" y="58"/>
                      <a:pt x="83" y="58"/>
                    </a:cubicBezTo>
                    <a:cubicBezTo>
                      <a:pt x="83" y="59"/>
                      <a:pt x="83" y="59"/>
                      <a:pt x="83" y="59"/>
                    </a:cubicBezTo>
                    <a:cubicBezTo>
                      <a:pt x="83" y="60"/>
                      <a:pt x="83" y="60"/>
                      <a:pt x="83" y="60"/>
                    </a:cubicBezTo>
                    <a:cubicBezTo>
                      <a:pt x="83" y="60"/>
                      <a:pt x="83" y="60"/>
                      <a:pt x="83" y="60"/>
                    </a:cubicBezTo>
                    <a:cubicBezTo>
                      <a:pt x="83" y="61"/>
                      <a:pt x="83" y="61"/>
                      <a:pt x="83" y="61"/>
                    </a:cubicBezTo>
                    <a:cubicBezTo>
                      <a:pt x="84" y="61"/>
                      <a:pt x="84" y="61"/>
                      <a:pt x="84" y="61"/>
                    </a:cubicBezTo>
                    <a:cubicBezTo>
                      <a:pt x="84" y="62"/>
                      <a:pt x="84" y="62"/>
                      <a:pt x="84" y="62"/>
                    </a:cubicBezTo>
                    <a:cubicBezTo>
                      <a:pt x="84" y="62"/>
                      <a:pt x="84" y="62"/>
                      <a:pt x="84" y="62"/>
                    </a:cubicBezTo>
                    <a:cubicBezTo>
                      <a:pt x="84" y="63"/>
                      <a:pt x="84" y="63"/>
                      <a:pt x="84" y="63"/>
                    </a:cubicBezTo>
                    <a:cubicBezTo>
                      <a:pt x="84" y="63"/>
                      <a:pt x="84" y="63"/>
                      <a:pt x="84" y="63"/>
                    </a:cubicBezTo>
                    <a:cubicBezTo>
                      <a:pt x="84" y="64"/>
                      <a:pt x="84" y="64"/>
                      <a:pt x="84" y="64"/>
                    </a:cubicBezTo>
                    <a:cubicBezTo>
                      <a:pt x="84" y="65"/>
                      <a:pt x="84" y="65"/>
                      <a:pt x="84" y="65"/>
                    </a:cubicBezTo>
                    <a:cubicBezTo>
                      <a:pt x="85" y="65"/>
                      <a:pt x="85" y="65"/>
                      <a:pt x="85" y="65"/>
                    </a:cubicBezTo>
                    <a:cubicBezTo>
                      <a:pt x="84" y="66"/>
                      <a:pt x="84" y="66"/>
                      <a:pt x="84" y="66"/>
                    </a:cubicBezTo>
                    <a:cubicBezTo>
                      <a:pt x="84" y="66"/>
                      <a:pt x="84" y="66"/>
                      <a:pt x="84" y="66"/>
                    </a:cubicBezTo>
                    <a:cubicBezTo>
                      <a:pt x="84" y="66"/>
                      <a:pt x="84" y="66"/>
                      <a:pt x="84" y="66"/>
                    </a:cubicBezTo>
                    <a:cubicBezTo>
                      <a:pt x="84" y="67"/>
                      <a:pt x="84" y="67"/>
                      <a:pt x="84" y="67"/>
                    </a:cubicBezTo>
                    <a:cubicBezTo>
                      <a:pt x="84" y="67"/>
                      <a:pt x="84" y="67"/>
                      <a:pt x="84" y="67"/>
                    </a:cubicBezTo>
                    <a:cubicBezTo>
                      <a:pt x="84" y="68"/>
                      <a:pt x="84" y="68"/>
                      <a:pt x="84" y="68"/>
                    </a:cubicBezTo>
                    <a:cubicBezTo>
                      <a:pt x="84" y="68"/>
                      <a:pt x="84" y="68"/>
                      <a:pt x="84" y="68"/>
                    </a:cubicBezTo>
                    <a:cubicBezTo>
                      <a:pt x="83" y="69"/>
                      <a:pt x="83" y="69"/>
                      <a:pt x="83" y="69"/>
                    </a:cubicBezTo>
                    <a:cubicBezTo>
                      <a:pt x="83" y="69"/>
                      <a:pt x="83" y="69"/>
                      <a:pt x="83" y="69"/>
                    </a:cubicBezTo>
                    <a:cubicBezTo>
                      <a:pt x="83" y="69"/>
                      <a:pt x="83" y="69"/>
                      <a:pt x="83" y="69"/>
                    </a:cubicBezTo>
                    <a:cubicBezTo>
                      <a:pt x="83" y="69"/>
                      <a:pt x="83" y="69"/>
                      <a:pt x="83" y="69"/>
                    </a:cubicBezTo>
                    <a:cubicBezTo>
                      <a:pt x="82" y="69"/>
                      <a:pt x="82" y="69"/>
                      <a:pt x="82" y="69"/>
                    </a:cubicBezTo>
                    <a:cubicBezTo>
                      <a:pt x="82" y="69"/>
                      <a:pt x="82" y="69"/>
                      <a:pt x="82" y="69"/>
                    </a:cubicBezTo>
                    <a:cubicBezTo>
                      <a:pt x="82" y="69"/>
                      <a:pt x="82" y="69"/>
                      <a:pt x="82" y="69"/>
                    </a:cubicBezTo>
                    <a:cubicBezTo>
                      <a:pt x="82" y="69"/>
                      <a:pt x="82" y="69"/>
                      <a:pt x="82" y="69"/>
                    </a:cubicBezTo>
                    <a:cubicBezTo>
                      <a:pt x="81" y="68"/>
                      <a:pt x="81" y="68"/>
                      <a:pt x="81" y="68"/>
                    </a:cubicBezTo>
                    <a:cubicBezTo>
                      <a:pt x="81" y="68"/>
                      <a:pt x="81" y="68"/>
                      <a:pt x="81" y="68"/>
                    </a:cubicBezTo>
                    <a:cubicBezTo>
                      <a:pt x="81" y="68"/>
                      <a:pt x="81" y="68"/>
                      <a:pt x="81" y="68"/>
                    </a:cubicBezTo>
                    <a:cubicBezTo>
                      <a:pt x="81" y="68"/>
                      <a:pt x="81" y="68"/>
                      <a:pt x="81" y="68"/>
                    </a:cubicBezTo>
                    <a:cubicBezTo>
                      <a:pt x="81" y="68"/>
                      <a:pt x="81" y="68"/>
                      <a:pt x="81" y="68"/>
                    </a:cubicBezTo>
                    <a:cubicBezTo>
                      <a:pt x="81" y="67"/>
                      <a:pt x="81" y="67"/>
                      <a:pt x="81" y="67"/>
                    </a:cubicBezTo>
                    <a:cubicBezTo>
                      <a:pt x="81" y="67"/>
                      <a:pt x="81" y="67"/>
                      <a:pt x="81" y="67"/>
                    </a:cubicBezTo>
                    <a:cubicBezTo>
                      <a:pt x="80" y="66"/>
                      <a:pt x="80" y="66"/>
                      <a:pt x="80" y="66"/>
                    </a:cubicBezTo>
                    <a:cubicBezTo>
                      <a:pt x="80" y="66"/>
                      <a:pt x="80" y="66"/>
                      <a:pt x="80" y="66"/>
                    </a:cubicBezTo>
                    <a:cubicBezTo>
                      <a:pt x="80" y="66"/>
                      <a:pt x="80" y="66"/>
                      <a:pt x="80" y="66"/>
                    </a:cubicBezTo>
                    <a:cubicBezTo>
                      <a:pt x="80" y="65"/>
                      <a:pt x="80" y="65"/>
                      <a:pt x="80" y="65"/>
                    </a:cubicBezTo>
                    <a:cubicBezTo>
                      <a:pt x="81" y="65"/>
                      <a:pt x="81" y="65"/>
                      <a:pt x="81" y="65"/>
                    </a:cubicBezTo>
                    <a:cubicBezTo>
                      <a:pt x="80" y="65"/>
                      <a:pt x="80" y="65"/>
                      <a:pt x="80" y="65"/>
                    </a:cubicBezTo>
                    <a:cubicBezTo>
                      <a:pt x="80" y="65"/>
                      <a:pt x="80" y="65"/>
                      <a:pt x="80" y="65"/>
                    </a:cubicBezTo>
                    <a:cubicBezTo>
                      <a:pt x="80" y="65"/>
                      <a:pt x="80" y="65"/>
                      <a:pt x="80" y="65"/>
                    </a:cubicBezTo>
                    <a:cubicBezTo>
                      <a:pt x="80" y="65"/>
                      <a:pt x="80" y="65"/>
                      <a:pt x="80" y="65"/>
                    </a:cubicBezTo>
                    <a:cubicBezTo>
                      <a:pt x="80" y="65"/>
                      <a:pt x="80" y="65"/>
                      <a:pt x="80" y="65"/>
                    </a:cubicBezTo>
                    <a:cubicBezTo>
                      <a:pt x="80" y="65"/>
                      <a:pt x="80" y="65"/>
                      <a:pt x="80" y="65"/>
                    </a:cubicBezTo>
                    <a:cubicBezTo>
                      <a:pt x="80" y="65"/>
                      <a:pt x="80" y="65"/>
                      <a:pt x="80" y="65"/>
                    </a:cubicBezTo>
                    <a:cubicBezTo>
                      <a:pt x="79" y="65"/>
                      <a:pt x="79" y="65"/>
                      <a:pt x="79" y="65"/>
                    </a:cubicBezTo>
                    <a:cubicBezTo>
                      <a:pt x="79" y="64"/>
                      <a:pt x="79" y="64"/>
                      <a:pt x="79" y="64"/>
                    </a:cubicBezTo>
                    <a:cubicBezTo>
                      <a:pt x="79" y="64"/>
                      <a:pt x="79" y="64"/>
                      <a:pt x="79" y="64"/>
                    </a:cubicBezTo>
                    <a:cubicBezTo>
                      <a:pt x="80" y="63"/>
                      <a:pt x="80" y="63"/>
                      <a:pt x="80" y="63"/>
                    </a:cubicBezTo>
                    <a:cubicBezTo>
                      <a:pt x="80" y="63"/>
                      <a:pt x="80" y="63"/>
                      <a:pt x="80" y="63"/>
                    </a:cubicBezTo>
                    <a:cubicBezTo>
                      <a:pt x="79" y="63"/>
                      <a:pt x="79" y="63"/>
                      <a:pt x="79" y="63"/>
                    </a:cubicBezTo>
                    <a:cubicBezTo>
                      <a:pt x="79" y="63"/>
                      <a:pt x="79" y="63"/>
                      <a:pt x="79" y="63"/>
                    </a:cubicBezTo>
                    <a:cubicBezTo>
                      <a:pt x="79" y="63"/>
                      <a:pt x="79" y="63"/>
                      <a:pt x="79" y="63"/>
                    </a:cubicBezTo>
                    <a:cubicBezTo>
                      <a:pt x="79" y="63"/>
                      <a:pt x="79" y="63"/>
                      <a:pt x="79" y="63"/>
                    </a:cubicBezTo>
                    <a:cubicBezTo>
                      <a:pt x="79" y="63"/>
                      <a:pt x="79" y="63"/>
                      <a:pt x="79" y="63"/>
                    </a:cubicBezTo>
                    <a:cubicBezTo>
                      <a:pt x="79" y="63"/>
                      <a:pt x="79" y="63"/>
                      <a:pt x="79" y="63"/>
                    </a:cubicBezTo>
                    <a:cubicBezTo>
                      <a:pt x="79" y="63"/>
                      <a:pt x="79" y="63"/>
                      <a:pt x="79" y="63"/>
                    </a:cubicBezTo>
                    <a:cubicBezTo>
                      <a:pt x="79" y="62"/>
                      <a:pt x="79" y="62"/>
                      <a:pt x="79" y="62"/>
                    </a:cubicBezTo>
                    <a:cubicBezTo>
                      <a:pt x="79" y="61"/>
                      <a:pt x="79" y="61"/>
                      <a:pt x="79" y="61"/>
                    </a:cubicBezTo>
                    <a:cubicBezTo>
                      <a:pt x="79" y="61"/>
                      <a:pt x="79" y="61"/>
                      <a:pt x="79" y="61"/>
                    </a:cubicBezTo>
                    <a:cubicBezTo>
                      <a:pt x="79" y="60"/>
                      <a:pt x="79" y="60"/>
                      <a:pt x="79" y="60"/>
                    </a:cubicBezTo>
                    <a:cubicBezTo>
                      <a:pt x="79" y="60"/>
                      <a:pt x="79" y="60"/>
                      <a:pt x="79" y="60"/>
                    </a:cubicBezTo>
                    <a:cubicBezTo>
                      <a:pt x="79" y="60"/>
                      <a:pt x="79" y="60"/>
                      <a:pt x="79" y="60"/>
                    </a:cubicBezTo>
                    <a:cubicBezTo>
                      <a:pt x="79" y="59"/>
                      <a:pt x="79" y="59"/>
                      <a:pt x="79" y="59"/>
                    </a:cubicBezTo>
                    <a:cubicBezTo>
                      <a:pt x="79" y="59"/>
                      <a:pt x="79" y="59"/>
                      <a:pt x="79" y="59"/>
                    </a:cubicBezTo>
                    <a:cubicBezTo>
                      <a:pt x="78" y="59"/>
                      <a:pt x="78" y="59"/>
                      <a:pt x="78" y="59"/>
                    </a:cubicBezTo>
                    <a:cubicBezTo>
                      <a:pt x="78" y="59"/>
                      <a:pt x="78" y="59"/>
                      <a:pt x="78" y="59"/>
                    </a:cubicBezTo>
                    <a:cubicBezTo>
                      <a:pt x="78" y="59"/>
                      <a:pt x="78" y="59"/>
                      <a:pt x="78" y="59"/>
                    </a:cubicBezTo>
                    <a:cubicBezTo>
                      <a:pt x="78" y="59"/>
                      <a:pt x="78" y="59"/>
                      <a:pt x="78" y="59"/>
                    </a:cubicBezTo>
                    <a:cubicBezTo>
                      <a:pt x="78" y="58"/>
                      <a:pt x="78" y="58"/>
                      <a:pt x="78" y="58"/>
                    </a:cubicBezTo>
                    <a:cubicBezTo>
                      <a:pt x="77" y="58"/>
                      <a:pt x="77" y="58"/>
                      <a:pt x="77" y="58"/>
                    </a:cubicBezTo>
                    <a:cubicBezTo>
                      <a:pt x="77" y="58"/>
                      <a:pt x="77" y="58"/>
                      <a:pt x="77" y="58"/>
                    </a:cubicBezTo>
                    <a:cubicBezTo>
                      <a:pt x="76" y="58"/>
                      <a:pt x="76" y="58"/>
                      <a:pt x="76" y="58"/>
                    </a:cubicBezTo>
                    <a:cubicBezTo>
                      <a:pt x="76" y="58"/>
                      <a:pt x="76" y="58"/>
                      <a:pt x="76" y="58"/>
                    </a:cubicBezTo>
                    <a:cubicBezTo>
                      <a:pt x="76" y="58"/>
                      <a:pt x="76" y="58"/>
                      <a:pt x="76" y="58"/>
                    </a:cubicBezTo>
                    <a:cubicBezTo>
                      <a:pt x="76" y="58"/>
                      <a:pt x="76" y="58"/>
                      <a:pt x="76" y="58"/>
                    </a:cubicBezTo>
                    <a:cubicBezTo>
                      <a:pt x="76" y="58"/>
                      <a:pt x="76" y="58"/>
                      <a:pt x="76" y="58"/>
                    </a:cubicBezTo>
                    <a:cubicBezTo>
                      <a:pt x="75" y="58"/>
                      <a:pt x="75" y="58"/>
                      <a:pt x="75" y="58"/>
                    </a:cubicBezTo>
                    <a:cubicBezTo>
                      <a:pt x="75" y="58"/>
                      <a:pt x="75" y="58"/>
                      <a:pt x="75" y="58"/>
                    </a:cubicBezTo>
                    <a:cubicBezTo>
                      <a:pt x="74" y="59"/>
                      <a:pt x="74" y="59"/>
                      <a:pt x="74" y="59"/>
                    </a:cubicBezTo>
                    <a:cubicBezTo>
                      <a:pt x="74" y="58"/>
                      <a:pt x="74" y="58"/>
                      <a:pt x="74" y="58"/>
                    </a:cubicBezTo>
                    <a:cubicBezTo>
                      <a:pt x="74" y="58"/>
                      <a:pt x="74" y="58"/>
                      <a:pt x="74" y="58"/>
                    </a:cubicBezTo>
                    <a:cubicBezTo>
                      <a:pt x="74" y="58"/>
                      <a:pt x="74" y="58"/>
                      <a:pt x="74" y="58"/>
                    </a:cubicBezTo>
                    <a:cubicBezTo>
                      <a:pt x="75" y="58"/>
                      <a:pt x="75" y="58"/>
                      <a:pt x="75" y="58"/>
                    </a:cubicBezTo>
                    <a:cubicBezTo>
                      <a:pt x="74" y="58"/>
                      <a:pt x="74" y="58"/>
                      <a:pt x="74" y="58"/>
                    </a:cubicBezTo>
                    <a:cubicBezTo>
                      <a:pt x="74" y="58"/>
                      <a:pt x="74" y="58"/>
                      <a:pt x="74" y="58"/>
                    </a:cubicBezTo>
                    <a:cubicBezTo>
                      <a:pt x="74" y="58"/>
                      <a:pt x="74" y="58"/>
                      <a:pt x="74" y="58"/>
                    </a:cubicBezTo>
                    <a:cubicBezTo>
                      <a:pt x="74" y="57"/>
                      <a:pt x="74" y="57"/>
                      <a:pt x="74" y="57"/>
                    </a:cubicBezTo>
                    <a:cubicBezTo>
                      <a:pt x="74" y="58"/>
                      <a:pt x="74" y="58"/>
                      <a:pt x="74" y="58"/>
                    </a:cubicBezTo>
                    <a:cubicBezTo>
                      <a:pt x="74" y="57"/>
                      <a:pt x="74" y="57"/>
                      <a:pt x="74" y="57"/>
                    </a:cubicBezTo>
                    <a:cubicBezTo>
                      <a:pt x="74" y="57"/>
                      <a:pt x="74" y="57"/>
                      <a:pt x="74" y="57"/>
                    </a:cubicBezTo>
                    <a:cubicBezTo>
                      <a:pt x="74" y="57"/>
                      <a:pt x="74" y="57"/>
                      <a:pt x="74" y="57"/>
                    </a:cubicBezTo>
                    <a:cubicBezTo>
                      <a:pt x="73" y="57"/>
                      <a:pt x="73" y="57"/>
                      <a:pt x="73" y="57"/>
                    </a:cubicBezTo>
                    <a:cubicBezTo>
                      <a:pt x="73" y="57"/>
                      <a:pt x="73" y="57"/>
                      <a:pt x="73" y="57"/>
                    </a:cubicBezTo>
                    <a:cubicBezTo>
                      <a:pt x="74" y="57"/>
                      <a:pt x="74" y="57"/>
                      <a:pt x="74" y="57"/>
                    </a:cubicBezTo>
                    <a:cubicBezTo>
                      <a:pt x="73" y="57"/>
                      <a:pt x="73" y="57"/>
                      <a:pt x="73" y="57"/>
                    </a:cubicBezTo>
                    <a:cubicBezTo>
                      <a:pt x="73" y="57"/>
                      <a:pt x="73" y="57"/>
                      <a:pt x="73" y="57"/>
                    </a:cubicBezTo>
                    <a:cubicBezTo>
                      <a:pt x="72" y="57"/>
                      <a:pt x="72" y="57"/>
                      <a:pt x="72" y="57"/>
                    </a:cubicBezTo>
                    <a:cubicBezTo>
                      <a:pt x="72" y="57"/>
                      <a:pt x="72" y="57"/>
                      <a:pt x="72" y="57"/>
                    </a:cubicBezTo>
                    <a:cubicBezTo>
                      <a:pt x="72" y="57"/>
                      <a:pt x="72" y="57"/>
                      <a:pt x="72" y="57"/>
                    </a:cubicBezTo>
                    <a:cubicBezTo>
                      <a:pt x="72" y="57"/>
                      <a:pt x="72" y="57"/>
                      <a:pt x="72" y="57"/>
                    </a:cubicBezTo>
                    <a:cubicBezTo>
                      <a:pt x="73" y="57"/>
                      <a:pt x="73" y="57"/>
                      <a:pt x="73" y="57"/>
                    </a:cubicBezTo>
                    <a:cubicBezTo>
                      <a:pt x="73" y="57"/>
                      <a:pt x="73" y="57"/>
                      <a:pt x="73" y="57"/>
                    </a:cubicBezTo>
                    <a:cubicBezTo>
                      <a:pt x="72" y="57"/>
                      <a:pt x="72" y="57"/>
                      <a:pt x="72" y="57"/>
                    </a:cubicBezTo>
                    <a:cubicBezTo>
                      <a:pt x="72" y="57"/>
                      <a:pt x="72" y="57"/>
                      <a:pt x="72" y="57"/>
                    </a:cubicBezTo>
                    <a:cubicBezTo>
                      <a:pt x="72" y="57"/>
                      <a:pt x="72" y="57"/>
                      <a:pt x="72" y="57"/>
                    </a:cubicBezTo>
                    <a:cubicBezTo>
                      <a:pt x="71" y="57"/>
                      <a:pt x="71" y="57"/>
                      <a:pt x="71" y="57"/>
                    </a:cubicBezTo>
                    <a:cubicBezTo>
                      <a:pt x="71" y="57"/>
                      <a:pt x="71" y="57"/>
                      <a:pt x="71" y="57"/>
                    </a:cubicBezTo>
                    <a:cubicBezTo>
                      <a:pt x="70" y="57"/>
                      <a:pt x="70" y="57"/>
                      <a:pt x="70" y="57"/>
                    </a:cubicBezTo>
                    <a:cubicBezTo>
                      <a:pt x="70" y="57"/>
                      <a:pt x="70" y="57"/>
                      <a:pt x="70" y="57"/>
                    </a:cubicBezTo>
                    <a:cubicBezTo>
                      <a:pt x="69" y="57"/>
                      <a:pt x="69" y="57"/>
                      <a:pt x="69" y="57"/>
                    </a:cubicBezTo>
                    <a:cubicBezTo>
                      <a:pt x="69" y="57"/>
                      <a:pt x="69" y="57"/>
                      <a:pt x="69" y="57"/>
                    </a:cubicBezTo>
                    <a:cubicBezTo>
                      <a:pt x="69" y="56"/>
                      <a:pt x="69" y="56"/>
                      <a:pt x="69" y="56"/>
                    </a:cubicBezTo>
                    <a:cubicBezTo>
                      <a:pt x="69" y="56"/>
                      <a:pt x="69" y="56"/>
                      <a:pt x="69" y="56"/>
                    </a:cubicBezTo>
                    <a:cubicBezTo>
                      <a:pt x="69" y="56"/>
                      <a:pt x="69" y="56"/>
                      <a:pt x="69" y="56"/>
                    </a:cubicBezTo>
                    <a:cubicBezTo>
                      <a:pt x="69" y="56"/>
                      <a:pt x="69" y="56"/>
                      <a:pt x="69" y="56"/>
                    </a:cubicBezTo>
                    <a:cubicBezTo>
                      <a:pt x="68" y="57"/>
                      <a:pt x="68" y="57"/>
                      <a:pt x="68" y="57"/>
                    </a:cubicBezTo>
                    <a:cubicBezTo>
                      <a:pt x="68" y="57"/>
                      <a:pt x="68" y="57"/>
                      <a:pt x="68" y="57"/>
                    </a:cubicBezTo>
                    <a:cubicBezTo>
                      <a:pt x="68" y="57"/>
                      <a:pt x="68" y="57"/>
                      <a:pt x="68" y="57"/>
                    </a:cubicBezTo>
                    <a:cubicBezTo>
                      <a:pt x="67" y="57"/>
                      <a:pt x="67" y="57"/>
                      <a:pt x="67" y="57"/>
                    </a:cubicBezTo>
                    <a:cubicBezTo>
                      <a:pt x="66" y="57"/>
                      <a:pt x="66" y="57"/>
                      <a:pt x="66" y="57"/>
                    </a:cubicBezTo>
                    <a:cubicBezTo>
                      <a:pt x="66" y="57"/>
                      <a:pt x="66" y="57"/>
                      <a:pt x="66" y="57"/>
                    </a:cubicBezTo>
                    <a:cubicBezTo>
                      <a:pt x="65" y="57"/>
                      <a:pt x="65" y="57"/>
                      <a:pt x="65" y="57"/>
                    </a:cubicBezTo>
                    <a:cubicBezTo>
                      <a:pt x="65" y="58"/>
                      <a:pt x="65" y="58"/>
                      <a:pt x="65" y="58"/>
                    </a:cubicBezTo>
                    <a:cubicBezTo>
                      <a:pt x="65" y="58"/>
                      <a:pt x="65" y="58"/>
                      <a:pt x="65" y="58"/>
                    </a:cubicBezTo>
                    <a:cubicBezTo>
                      <a:pt x="65" y="58"/>
                      <a:pt x="65" y="58"/>
                      <a:pt x="65" y="58"/>
                    </a:cubicBezTo>
                    <a:cubicBezTo>
                      <a:pt x="65" y="58"/>
                      <a:pt x="65" y="58"/>
                      <a:pt x="65" y="58"/>
                    </a:cubicBezTo>
                    <a:cubicBezTo>
                      <a:pt x="65" y="58"/>
                      <a:pt x="65" y="58"/>
                      <a:pt x="65" y="58"/>
                    </a:cubicBezTo>
                    <a:cubicBezTo>
                      <a:pt x="66" y="58"/>
                      <a:pt x="66" y="58"/>
                      <a:pt x="66" y="58"/>
                    </a:cubicBezTo>
                    <a:cubicBezTo>
                      <a:pt x="66" y="58"/>
                      <a:pt x="66" y="58"/>
                      <a:pt x="66" y="58"/>
                    </a:cubicBezTo>
                    <a:cubicBezTo>
                      <a:pt x="66" y="58"/>
                      <a:pt x="66" y="58"/>
                      <a:pt x="66" y="58"/>
                    </a:cubicBezTo>
                    <a:cubicBezTo>
                      <a:pt x="65" y="59"/>
                      <a:pt x="65" y="59"/>
                      <a:pt x="65" y="59"/>
                    </a:cubicBezTo>
                    <a:cubicBezTo>
                      <a:pt x="65" y="59"/>
                      <a:pt x="65" y="59"/>
                      <a:pt x="65" y="59"/>
                    </a:cubicBezTo>
                    <a:cubicBezTo>
                      <a:pt x="65" y="59"/>
                      <a:pt x="65" y="59"/>
                      <a:pt x="65" y="59"/>
                    </a:cubicBezTo>
                    <a:cubicBezTo>
                      <a:pt x="66" y="59"/>
                      <a:pt x="66" y="59"/>
                      <a:pt x="66" y="59"/>
                    </a:cubicBezTo>
                    <a:cubicBezTo>
                      <a:pt x="66" y="60"/>
                      <a:pt x="66" y="60"/>
                      <a:pt x="66" y="60"/>
                    </a:cubicBezTo>
                    <a:cubicBezTo>
                      <a:pt x="66" y="60"/>
                      <a:pt x="66" y="60"/>
                      <a:pt x="66" y="60"/>
                    </a:cubicBezTo>
                    <a:cubicBezTo>
                      <a:pt x="66" y="60"/>
                      <a:pt x="66" y="60"/>
                      <a:pt x="66" y="60"/>
                    </a:cubicBezTo>
                    <a:cubicBezTo>
                      <a:pt x="66" y="60"/>
                      <a:pt x="66" y="60"/>
                      <a:pt x="66" y="60"/>
                    </a:cubicBezTo>
                    <a:cubicBezTo>
                      <a:pt x="66" y="60"/>
                      <a:pt x="66" y="60"/>
                      <a:pt x="66" y="60"/>
                    </a:cubicBezTo>
                    <a:cubicBezTo>
                      <a:pt x="66" y="60"/>
                      <a:pt x="66" y="60"/>
                      <a:pt x="66" y="60"/>
                    </a:cubicBezTo>
                    <a:cubicBezTo>
                      <a:pt x="65" y="60"/>
                      <a:pt x="65" y="60"/>
                      <a:pt x="65" y="60"/>
                    </a:cubicBezTo>
                    <a:cubicBezTo>
                      <a:pt x="65" y="60"/>
                      <a:pt x="65" y="60"/>
                      <a:pt x="65" y="60"/>
                    </a:cubicBezTo>
                    <a:cubicBezTo>
                      <a:pt x="65" y="59"/>
                      <a:pt x="65" y="59"/>
                      <a:pt x="65" y="59"/>
                    </a:cubicBezTo>
                    <a:cubicBezTo>
                      <a:pt x="65" y="59"/>
                      <a:pt x="65" y="59"/>
                      <a:pt x="65" y="59"/>
                    </a:cubicBezTo>
                    <a:cubicBezTo>
                      <a:pt x="64" y="59"/>
                      <a:pt x="64" y="59"/>
                      <a:pt x="64" y="59"/>
                    </a:cubicBezTo>
                    <a:cubicBezTo>
                      <a:pt x="64" y="59"/>
                      <a:pt x="64" y="59"/>
                      <a:pt x="64" y="59"/>
                    </a:cubicBezTo>
                    <a:cubicBezTo>
                      <a:pt x="64" y="60"/>
                      <a:pt x="64" y="60"/>
                      <a:pt x="64" y="60"/>
                    </a:cubicBezTo>
                    <a:cubicBezTo>
                      <a:pt x="64" y="60"/>
                      <a:pt x="64" y="60"/>
                      <a:pt x="64" y="60"/>
                    </a:cubicBezTo>
                    <a:cubicBezTo>
                      <a:pt x="64" y="60"/>
                      <a:pt x="64" y="60"/>
                      <a:pt x="64" y="60"/>
                    </a:cubicBezTo>
                    <a:cubicBezTo>
                      <a:pt x="64" y="60"/>
                      <a:pt x="64" y="60"/>
                      <a:pt x="64" y="60"/>
                    </a:cubicBezTo>
                    <a:cubicBezTo>
                      <a:pt x="63" y="60"/>
                      <a:pt x="63" y="60"/>
                      <a:pt x="63" y="60"/>
                    </a:cubicBezTo>
                    <a:cubicBezTo>
                      <a:pt x="63" y="60"/>
                      <a:pt x="63" y="60"/>
                      <a:pt x="63" y="60"/>
                    </a:cubicBezTo>
                    <a:cubicBezTo>
                      <a:pt x="63" y="60"/>
                      <a:pt x="63" y="60"/>
                      <a:pt x="63" y="60"/>
                    </a:cubicBezTo>
                    <a:cubicBezTo>
                      <a:pt x="62" y="60"/>
                      <a:pt x="62" y="60"/>
                      <a:pt x="62" y="60"/>
                    </a:cubicBezTo>
                    <a:cubicBezTo>
                      <a:pt x="62" y="60"/>
                      <a:pt x="62" y="60"/>
                      <a:pt x="62" y="60"/>
                    </a:cubicBezTo>
                    <a:cubicBezTo>
                      <a:pt x="62" y="60"/>
                      <a:pt x="62" y="60"/>
                      <a:pt x="62" y="60"/>
                    </a:cubicBezTo>
                    <a:cubicBezTo>
                      <a:pt x="62" y="59"/>
                      <a:pt x="62" y="59"/>
                      <a:pt x="62" y="59"/>
                    </a:cubicBezTo>
                    <a:cubicBezTo>
                      <a:pt x="62" y="59"/>
                      <a:pt x="62" y="59"/>
                      <a:pt x="62" y="59"/>
                    </a:cubicBezTo>
                    <a:cubicBezTo>
                      <a:pt x="62" y="59"/>
                      <a:pt x="62" y="59"/>
                      <a:pt x="62" y="59"/>
                    </a:cubicBezTo>
                    <a:cubicBezTo>
                      <a:pt x="62" y="59"/>
                      <a:pt x="62" y="59"/>
                      <a:pt x="62" y="59"/>
                    </a:cubicBezTo>
                    <a:cubicBezTo>
                      <a:pt x="61" y="59"/>
                      <a:pt x="61" y="59"/>
                      <a:pt x="61" y="59"/>
                    </a:cubicBezTo>
                    <a:cubicBezTo>
                      <a:pt x="61" y="59"/>
                      <a:pt x="61" y="59"/>
                      <a:pt x="61" y="59"/>
                    </a:cubicBezTo>
                    <a:cubicBezTo>
                      <a:pt x="61" y="58"/>
                      <a:pt x="61" y="58"/>
                      <a:pt x="61" y="58"/>
                    </a:cubicBezTo>
                    <a:cubicBezTo>
                      <a:pt x="61" y="59"/>
                      <a:pt x="61" y="59"/>
                      <a:pt x="61" y="59"/>
                    </a:cubicBezTo>
                    <a:cubicBezTo>
                      <a:pt x="61" y="58"/>
                      <a:pt x="61" y="58"/>
                      <a:pt x="61" y="58"/>
                    </a:cubicBezTo>
                    <a:cubicBezTo>
                      <a:pt x="61" y="58"/>
                      <a:pt x="61" y="58"/>
                      <a:pt x="61" y="58"/>
                    </a:cubicBezTo>
                    <a:cubicBezTo>
                      <a:pt x="61" y="58"/>
                      <a:pt x="61" y="58"/>
                      <a:pt x="61" y="58"/>
                    </a:cubicBezTo>
                    <a:cubicBezTo>
                      <a:pt x="60" y="58"/>
                      <a:pt x="60" y="58"/>
                      <a:pt x="60" y="58"/>
                    </a:cubicBezTo>
                    <a:cubicBezTo>
                      <a:pt x="60" y="58"/>
                      <a:pt x="60" y="58"/>
                      <a:pt x="60" y="58"/>
                    </a:cubicBezTo>
                    <a:cubicBezTo>
                      <a:pt x="60" y="59"/>
                      <a:pt x="60" y="59"/>
                      <a:pt x="60" y="59"/>
                    </a:cubicBezTo>
                    <a:cubicBezTo>
                      <a:pt x="60" y="59"/>
                      <a:pt x="60" y="59"/>
                      <a:pt x="60" y="59"/>
                    </a:cubicBezTo>
                    <a:cubicBezTo>
                      <a:pt x="59" y="59"/>
                      <a:pt x="59" y="59"/>
                      <a:pt x="59" y="59"/>
                    </a:cubicBezTo>
                    <a:cubicBezTo>
                      <a:pt x="59" y="58"/>
                      <a:pt x="59" y="58"/>
                      <a:pt x="59" y="58"/>
                    </a:cubicBezTo>
                    <a:cubicBezTo>
                      <a:pt x="58" y="58"/>
                      <a:pt x="58" y="58"/>
                      <a:pt x="58" y="58"/>
                    </a:cubicBezTo>
                    <a:cubicBezTo>
                      <a:pt x="57" y="58"/>
                      <a:pt x="57" y="58"/>
                      <a:pt x="57" y="58"/>
                    </a:cubicBezTo>
                    <a:cubicBezTo>
                      <a:pt x="56" y="58"/>
                      <a:pt x="56" y="58"/>
                      <a:pt x="56" y="58"/>
                    </a:cubicBezTo>
                    <a:cubicBezTo>
                      <a:pt x="56" y="59"/>
                      <a:pt x="56" y="59"/>
                      <a:pt x="56" y="59"/>
                    </a:cubicBezTo>
                    <a:cubicBezTo>
                      <a:pt x="56" y="59"/>
                      <a:pt x="56" y="59"/>
                      <a:pt x="56" y="59"/>
                    </a:cubicBezTo>
                    <a:cubicBezTo>
                      <a:pt x="55" y="59"/>
                      <a:pt x="55" y="59"/>
                      <a:pt x="55" y="59"/>
                    </a:cubicBezTo>
                    <a:cubicBezTo>
                      <a:pt x="55" y="59"/>
                      <a:pt x="55" y="59"/>
                      <a:pt x="55" y="59"/>
                    </a:cubicBezTo>
                    <a:cubicBezTo>
                      <a:pt x="55" y="59"/>
                      <a:pt x="55" y="59"/>
                      <a:pt x="55" y="59"/>
                    </a:cubicBezTo>
                    <a:cubicBezTo>
                      <a:pt x="55" y="58"/>
                      <a:pt x="55" y="58"/>
                      <a:pt x="55" y="58"/>
                    </a:cubicBezTo>
                    <a:cubicBezTo>
                      <a:pt x="55" y="58"/>
                      <a:pt x="55" y="58"/>
                      <a:pt x="55" y="58"/>
                    </a:cubicBezTo>
                    <a:cubicBezTo>
                      <a:pt x="55" y="58"/>
                      <a:pt x="55" y="58"/>
                      <a:pt x="55" y="58"/>
                    </a:cubicBezTo>
                    <a:cubicBezTo>
                      <a:pt x="55" y="58"/>
                      <a:pt x="55" y="58"/>
                      <a:pt x="55" y="58"/>
                    </a:cubicBezTo>
                    <a:cubicBezTo>
                      <a:pt x="55" y="58"/>
                      <a:pt x="55" y="58"/>
                      <a:pt x="55" y="58"/>
                    </a:cubicBezTo>
                    <a:cubicBezTo>
                      <a:pt x="54" y="58"/>
                      <a:pt x="54" y="58"/>
                      <a:pt x="54" y="58"/>
                    </a:cubicBezTo>
                    <a:cubicBezTo>
                      <a:pt x="54" y="58"/>
                      <a:pt x="54" y="58"/>
                      <a:pt x="54" y="58"/>
                    </a:cubicBezTo>
                    <a:cubicBezTo>
                      <a:pt x="54" y="59"/>
                      <a:pt x="54" y="59"/>
                      <a:pt x="54" y="59"/>
                    </a:cubicBezTo>
                    <a:cubicBezTo>
                      <a:pt x="54" y="59"/>
                      <a:pt x="54" y="59"/>
                      <a:pt x="54" y="59"/>
                    </a:cubicBezTo>
                    <a:cubicBezTo>
                      <a:pt x="54" y="59"/>
                      <a:pt x="54" y="59"/>
                      <a:pt x="54" y="59"/>
                    </a:cubicBezTo>
                    <a:cubicBezTo>
                      <a:pt x="54" y="60"/>
                      <a:pt x="54" y="60"/>
                      <a:pt x="54" y="60"/>
                    </a:cubicBezTo>
                    <a:cubicBezTo>
                      <a:pt x="54" y="60"/>
                      <a:pt x="54" y="60"/>
                      <a:pt x="54" y="60"/>
                    </a:cubicBezTo>
                    <a:cubicBezTo>
                      <a:pt x="53" y="60"/>
                      <a:pt x="53" y="60"/>
                      <a:pt x="53" y="60"/>
                    </a:cubicBezTo>
                    <a:cubicBezTo>
                      <a:pt x="52" y="61"/>
                      <a:pt x="52" y="61"/>
                      <a:pt x="52" y="61"/>
                    </a:cubicBezTo>
                    <a:cubicBezTo>
                      <a:pt x="52" y="61"/>
                      <a:pt x="52" y="61"/>
                      <a:pt x="52" y="61"/>
                    </a:cubicBezTo>
                    <a:cubicBezTo>
                      <a:pt x="52" y="61"/>
                      <a:pt x="52" y="61"/>
                      <a:pt x="52" y="61"/>
                    </a:cubicBezTo>
                    <a:cubicBezTo>
                      <a:pt x="51" y="61"/>
                      <a:pt x="51" y="61"/>
                      <a:pt x="51" y="61"/>
                    </a:cubicBezTo>
                    <a:cubicBezTo>
                      <a:pt x="52" y="61"/>
                      <a:pt x="52" y="61"/>
                      <a:pt x="52" y="61"/>
                    </a:cubicBezTo>
                    <a:cubicBezTo>
                      <a:pt x="51" y="61"/>
                      <a:pt x="51" y="61"/>
                      <a:pt x="51" y="61"/>
                    </a:cubicBezTo>
                    <a:cubicBezTo>
                      <a:pt x="51" y="61"/>
                      <a:pt x="51" y="61"/>
                      <a:pt x="51" y="61"/>
                    </a:cubicBezTo>
                    <a:cubicBezTo>
                      <a:pt x="51" y="61"/>
                      <a:pt x="51" y="61"/>
                      <a:pt x="51" y="61"/>
                    </a:cubicBezTo>
                    <a:cubicBezTo>
                      <a:pt x="51" y="61"/>
                      <a:pt x="51" y="61"/>
                      <a:pt x="51" y="61"/>
                    </a:cubicBezTo>
                    <a:cubicBezTo>
                      <a:pt x="51" y="61"/>
                      <a:pt x="51" y="61"/>
                      <a:pt x="51" y="61"/>
                    </a:cubicBezTo>
                    <a:cubicBezTo>
                      <a:pt x="51" y="61"/>
                      <a:pt x="51" y="61"/>
                      <a:pt x="51" y="61"/>
                    </a:cubicBezTo>
                    <a:cubicBezTo>
                      <a:pt x="50" y="61"/>
                      <a:pt x="50" y="61"/>
                      <a:pt x="50" y="61"/>
                    </a:cubicBezTo>
                    <a:cubicBezTo>
                      <a:pt x="50" y="61"/>
                      <a:pt x="50" y="61"/>
                      <a:pt x="50" y="61"/>
                    </a:cubicBezTo>
                    <a:cubicBezTo>
                      <a:pt x="50" y="62"/>
                      <a:pt x="50" y="62"/>
                      <a:pt x="50" y="62"/>
                    </a:cubicBezTo>
                    <a:cubicBezTo>
                      <a:pt x="50" y="62"/>
                      <a:pt x="50" y="62"/>
                      <a:pt x="50" y="62"/>
                    </a:cubicBezTo>
                    <a:cubicBezTo>
                      <a:pt x="49" y="62"/>
                      <a:pt x="49" y="62"/>
                      <a:pt x="49" y="62"/>
                    </a:cubicBezTo>
                    <a:cubicBezTo>
                      <a:pt x="50" y="62"/>
                      <a:pt x="50" y="62"/>
                      <a:pt x="50" y="62"/>
                    </a:cubicBezTo>
                    <a:cubicBezTo>
                      <a:pt x="49" y="63"/>
                      <a:pt x="49" y="63"/>
                      <a:pt x="49" y="63"/>
                    </a:cubicBezTo>
                    <a:cubicBezTo>
                      <a:pt x="49" y="63"/>
                      <a:pt x="49" y="63"/>
                      <a:pt x="49" y="63"/>
                    </a:cubicBezTo>
                    <a:cubicBezTo>
                      <a:pt x="49" y="64"/>
                      <a:pt x="49" y="64"/>
                      <a:pt x="49" y="64"/>
                    </a:cubicBezTo>
                    <a:cubicBezTo>
                      <a:pt x="49" y="64"/>
                      <a:pt x="49" y="64"/>
                      <a:pt x="49" y="64"/>
                    </a:cubicBezTo>
                    <a:cubicBezTo>
                      <a:pt x="49" y="65"/>
                      <a:pt x="49" y="65"/>
                      <a:pt x="49" y="65"/>
                    </a:cubicBezTo>
                    <a:cubicBezTo>
                      <a:pt x="48" y="65"/>
                      <a:pt x="48" y="65"/>
                      <a:pt x="48" y="65"/>
                    </a:cubicBezTo>
                    <a:cubicBezTo>
                      <a:pt x="48" y="65"/>
                      <a:pt x="48" y="65"/>
                      <a:pt x="48" y="65"/>
                    </a:cubicBezTo>
                    <a:cubicBezTo>
                      <a:pt x="48" y="66"/>
                      <a:pt x="48" y="66"/>
                      <a:pt x="48" y="66"/>
                    </a:cubicBezTo>
                    <a:cubicBezTo>
                      <a:pt x="49" y="67"/>
                      <a:pt x="49" y="67"/>
                      <a:pt x="49" y="67"/>
                    </a:cubicBezTo>
                    <a:cubicBezTo>
                      <a:pt x="48" y="67"/>
                      <a:pt x="48" y="67"/>
                      <a:pt x="48" y="67"/>
                    </a:cubicBezTo>
                    <a:cubicBezTo>
                      <a:pt x="48" y="68"/>
                      <a:pt x="48" y="68"/>
                      <a:pt x="48" y="68"/>
                    </a:cubicBezTo>
                    <a:cubicBezTo>
                      <a:pt x="48" y="68"/>
                      <a:pt x="48" y="68"/>
                      <a:pt x="48" y="68"/>
                    </a:cubicBezTo>
                    <a:cubicBezTo>
                      <a:pt x="48" y="67"/>
                      <a:pt x="48" y="67"/>
                      <a:pt x="48" y="67"/>
                    </a:cubicBezTo>
                    <a:cubicBezTo>
                      <a:pt x="48" y="67"/>
                      <a:pt x="48" y="67"/>
                      <a:pt x="48" y="67"/>
                    </a:cubicBezTo>
                    <a:cubicBezTo>
                      <a:pt x="47" y="67"/>
                      <a:pt x="47" y="67"/>
                      <a:pt x="47" y="67"/>
                    </a:cubicBezTo>
                    <a:cubicBezTo>
                      <a:pt x="46" y="67"/>
                      <a:pt x="46" y="67"/>
                      <a:pt x="46" y="67"/>
                    </a:cubicBezTo>
                    <a:cubicBezTo>
                      <a:pt x="46" y="66"/>
                      <a:pt x="46" y="66"/>
                      <a:pt x="46" y="66"/>
                    </a:cubicBezTo>
                    <a:cubicBezTo>
                      <a:pt x="46" y="66"/>
                      <a:pt x="46" y="66"/>
                      <a:pt x="46" y="66"/>
                    </a:cubicBezTo>
                    <a:cubicBezTo>
                      <a:pt x="46" y="66"/>
                      <a:pt x="46" y="66"/>
                      <a:pt x="46" y="66"/>
                    </a:cubicBezTo>
                    <a:cubicBezTo>
                      <a:pt x="45" y="66"/>
                      <a:pt x="45" y="66"/>
                      <a:pt x="45" y="66"/>
                    </a:cubicBezTo>
                    <a:cubicBezTo>
                      <a:pt x="45" y="66"/>
                      <a:pt x="45" y="66"/>
                      <a:pt x="45" y="66"/>
                    </a:cubicBezTo>
                    <a:cubicBezTo>
                      <a:pt x="45" y="66"/>
                      <a:pt x="45" y="66"/>
                      <a:pt x="45" y="66"/>
                    </a:cubicBezTo>
                    <a:cubicBezTo>
                      <a:pt x="45" y="65"/>
                      <a:pt x="45" y="65"/>
                      <a:pt x="45" y="65"/>
                    </a:cubicBezTo>
                    <a:cubicBezTo>
                      <a:pt x="45" y="64"/>
                      <a:pt x="45" y="64"/>
                      <a:pt x="45" y="64"/>
                    </a:cubicBezTo>
                    <a:cubicBezTo>
                      <a:pt x="45" y="64"/>
                      <a:pt x="45" y="64"/>
                      <a:pt x="45" y="64"/>
                    </a:cubicBezTo>
                    <a:cubicBezTo>
                      <a:pt x="45" y="64"/>
                      <a:pt x="45" y="64"/>
                      <a:pt x="45" y="64"/>
                    </a:cubicBezTo>
                    <a:cubicBezTo>
                      <a:pt x="45" y="64"/>
                      <a:pt x="45" y="64"/>
                      <a:pt x="45" y="64"/>
                    </a:cubicBezTo>
                    <a:cubicBezTo>
                      <a:pt x="45" y="63"/>
                      <a:pt x="45" y="63"/>
                      <a:pt x="45" y="63"/>
                    </a:cubicBezTo>
                    <a:cubicBezTo>
                      <a:pt x="44" y="63"/>
                      <a:pt x="44" y="63"/>
                      <a:pt x="44" y="63"/>
                    </a:cubicBezTo>
                    <a:cubicBezTo>
                      <a:pt x="44" y="62"/>
                      <a:pt x="44" y="62"/>
                      <a:pt x="44" y="62"/>
                    </a:cubicBezTo>
                    <a:cubicBezTo>
                      <a:pt x="44" y="62"/>
                      <a:pt x="44" y="62"/>
                      <a:pt x="44" y="62"/>
                    </a:cubicBezTo>
                    <a:cubicBezTo>
                      <a:pt x="44" y="62"/>
                      <a:pt x="44" y="62"/>
                      <a:pt x="44" y="62"/>
                    </a:cubicBezTo>
                    <a:cubicBezTo>
                      <a:pt x="44" y="62"/>
                      <a:pt x="44" y="62"/>
                      <a:pt x="44" y="62"/>
                    </a:cubicBezTo>
                    <a:cubicBezTo>
                      <a:pt x="44" y="62"/>
                      <a:pt x="44" y="62"/>
                      <a:pt x="44" y="62"/>
                    </a:cubicBezTo>
                    <a:cubicBezTo>
                      <a:pt x="43" y="61"/>
                      <a:pt x="43" y="61"/>
                      <a:pt x="43" y="61"/>
                    </a:cubicBezTo>
                    <a:cubicBezTo>
                      <a:pt x="43" y="60"/>
                      <a:pt x="43" y="60"/>
                      <a:pt x="43" y="60"/>
                    </a:cubicBezTo>
                    <a:cubicBezTo>
                      <a:pt x="43" y="60"/>
                      <a:pt x="43" y="60"/>
                      <a:pt x="43" y="60"/>
                    </a:cubicBezTo>
                    <a:cubicBezTo>
                      <a:pt x="43" y="60"/>
                      <a:pt x="43" y="60"/>
                      <a:pt x="43" y="60"/>
                    </a:cubicBezTo>
                    <a:cubicBezTo>
                      <a:pt x="43" y="60"/>
                      <a:pt x="43" y="60"/>
                      <a:pt x="43" y="60"/>
                    </a:cubicBezTo>
                    <a:cubicBezTo>
                      <a:pt x="43" y="59"/>
                      <a:pt x="43" y="59"/>
                      <a:pt x="43" y="59"/>
                    </a:cubicBezTo>
                    <a:cubicBezTo>
                      <a:pt x="43" y="59"/>
                      <a:pt x="43" y="59"/>
                      <a:pt x="43" y="59"/>
                    </a:cubicBezTo>
                    <a:cubicBezTo>
                      <a:pt x="42" y="58"/>
                      <a:pt x="42" y="58"/>
                      <a:pt x="42" y="58"/>
                    </a:cubicBezTo>
                    <a:cubicBezTo>
                      <a:pt x="42" y="58"/>
                      <a:pt x="42" y="58"/>
                      <a:pt x="42" y="58"/>
                    </a:cubicBezTo>
                    <a:cubicBezTo>
                      <a:pt x="42" y="58"/>
                      <a:pt x="42" y="58"/>
                      <a:pt x="42" y="58"/>
                    </a:cubicBezTo>
                    <a:cubicBezTo>
                      <a:pt x="41" y="58"/>
                      <a:pt x="41" y="58"/>
                      <a:pt x="41" y="58"/>
                    </a:cubicBezTo>
                    <a:cubicBezTo>
                      <a:pt x="41" y="58"/>
                      <a:pt x="41" y="58"/>
                      <a:pt x="41" y="58"/>
                    </a:cubicBezTo>
                    <a:cubicBezTo>
                      <a:pt x="41" y="58"/>
                      <a:pt x="41" y="58"/>
                      <a:pt x="41" y="58"/>
                    </a:cubicBezTo>
                    <a:cubicBezTo>
                      <a:pt x="41" y="57"/>
                      <a:pt x="41" y="57"/>
                      <a:pt x="41" y="57"/>
                    </a:cubicBezTo>
                    <a:cubicBezTo>
                      <a:pt x="40" y="58"/>
                      <a:pt x="40" y="58"/>
                      <a:pt x="40" y="58"/>
                    </a:cubicBezTo>
                    <a:cubicBezTo>
                      <a:pt x="40" y="57"/>
                      <a:pt x="40" y="57"/>
                      <a:pt x="40" y="57"/>
                    </a:cubicBezTo>
                    <a:cubicBezTo>
                      <a:pt x="40" y="57"/>
                      <a:pt x="40" y="57"/>
                      <a:pt x="40" y="57"/>
                    </a:cubicBezTo>
                    <a:cubicBezTo>
                      <a:pt x="40" y="58"/>
                      <a:pt x="40" y="58"/>
                      <a:pt x="40" y="58"/>
                    </a:cubicBezTo>
                    <a:cubicBezTo>
                      <a:pt x="39" y="58"/>
                      <a:pt x="39" y="58"/>
                      <a:pt x="39" y="58"/>
                    </a:cubicBezTo>
                    <a:cubicBezTo>
                      <a:pt x="39" y="58"/>
                      <a:pt x="39" y="58"/>
                      <a:pt x="39" y="58"/>
                    </a:cubicBezTo>
                    <a:cubicBezTo>
                      <a:pt x="39" y="58"/>
                      <a:pt x="39" y="58"/>
                      <a:pt x="39" y="58"/>
                    </a:cubicBezTo>
                    <a:cubicBezTo>
                      <a:pt x="39" y="58"/>
                      <a:pt x="39" y="58"/>
                      <a:pt x="39" y="58"/>
                    </a:cubicBezTo>
                    <a:cubicBezTo>
                      <a:pt x="39" y="58"/>
                      <a:pt x="39" y="58"/>
                      <a:pt x="39" y="58"/>
                    </a:cubicBezTo>
                    <a:cubicBezTo>
                      <a:pt x="38" y="59"/>
                      <a:pt x="38" y="59"/>
                      <a:pt x="38" y="59"/>
                    </a:cubicBezTo>
                    <a:cubicBezTo>
                      <a:pt x="38" y="59"/>
                      <a:pt x="38" y="59"/>
                      <a:pt x="38" y="59"/>
                    </a:cubicBezTo>
                    <a:cubicBezTo>
                      <a:pt x="38" y="59"/>
                      <a:pt x="38" y="59"/>
                      <a:pt x="38" y="59"/>
                    </a:cubicBezTo>
                    <a:cubicBezTo>
                      <a:pt x="38" y="59"/>
                      <a:pt x="38" y="59"/>
                      <a:pt x="38" y="59"/>
                    </a:cubicBezTo>
                    <a:cubicBezTo>
                      <a:pt x="38" y="59"/>
                      <a:pt x="38" y="59"/>
                      <a:pt x="38" y="59"/>
                    </a:cubicBezTo>
                    <a:cubicBezTo>
                      <a:pt x="38" y="59"/>
                      <a:pt x="38" y="59"/>
                      <a:pt x="38" y="59"/>
                    </a:cubicBezTo>
                    <a:cubicBezTo>
                      <a:pt x="38" y="59"/>
                      <a:pt x="38" y="59"/>
                      <a:pt x="38" y="59"/>
                    </a:cubicBezTo>
                    <a:cubicBezTo>
                      <a:pt x="38" y="60"/>
                      <a:pt x="38" y="60"/>
                      <a:pt x="38" y="60"/>
                    </a:cubicBezTo>
                    <a:cubicBezTo>
                      <a:pt x="37" y="60"/>
                      <a:pt x="37" y="60"/>
                      <a:pt x="37" y="60"/>
                    </a:cubicBezTo>
                    <a:cubicBezTo>
                      <a:pt x="37" y="59"/>
                      <a:pt x="37" y="59"/>
                      <a:pt x="37" y="59"/>
                    </a:cubicBezTo>
                    <a:cubicBezTo>
                      <a:pt x="37" y="59"/>
                      <a:pt x="37" y="59"/>
                      <a:pt x="37" y="59"/>
                    </a:cubicBezTo>
                    <a:cubicBezTo>
                      <a:pt x="36" y="59"/>
                      <a:pt x="36" y="59"/>
                      <a:pt x="36" y="59"/>
                    </a:cubicBezTo>
                    <a:cubicBezTo>
                      <a:pt x="36" y="59"/>
                      <a:pt x="36" y="59"/>
                      <a:pt x="36" y="59"/>
                    </a:cubicBezTo>
                    <a:cubicBezTo>
                      <a:pt x="36" y="59"/>
                      <a:pt x="36" y="59"/>
                      <a:pt x="36" y="59"/>
                    </a:cubicBezTo>
                    <a:cubicBezTo>
                      <a:pt x="36" y="59"/>
                      <a:pt x="36" y="59"/>
                      <a:pt x="36" y="59"/>
                    </a:cubicBezTo>
                    <a:cubicBezTo>
                      <a:pt x="36" y="59"/>
                      <a:pt x="36" y="59"/>
                      <a:pt x="36" y="59"/>
                    </a:cubicBezTo>
                    <a:cubicBezTo>
                      <a:pt x="36" y="58"/>
                      <a:pt x="36" y="58"/>
                      <a:pt x="36" y="58"/>
                    </a:cubicBezTo>
                    <a:cubicBezTo>
                      <a:pt x="35" y="58"/>
                      <a:pt x="35" y="58"/>
                      <a:pt x="35" y="58"/>
                    </a:cubicBezTo>
                    <a:cubicBezTo>
                      <a:pt x="35" y="58"/>
                      <a:pt x="35" y="58"/>
                      <a:pt x="35" y="58"/>
                    </a:cubicBezTo>
                    <a:cubicBezTo>
                      <a:pt x="35" y="58"/>
                      <a:pt x="35" y="58"/>
                      <a:pt x="35" y="58"/>
                    </a:cubicBezTo>
                    <a:cubicBezTo>
                      <a:pt x="35" y="58"/>
                      <a:pt x="35" y="58"/>
                      <a:pt x="35" y="58"/>
                    </a:cubicBezTo>
                    <a:cubicBezTo>
                      <a:pt x="35" y="58"/>
                      <a:pt x="35" y="58"/>
                      <a:pt x="35" y="58"/>
                    </a:cubicBezTo>
                    <a:cubicBezTo>
                      <a:pt x="35" y="58"/>
                      <a:pt x="35" y="58"/>
                      <a:pt x="35" y="58"/>
                    </a:cubicBezTo>
                    <a:cubicBezTo>
                      <a:pt x="35" y="58"/>
                      <a:pt x="35" y="58"/>
                      <a:pt x="35" y="58"/>
                    </a:cubicBezTo>
                    <a:cubicBezTo>
                      <a:pt x="34" y="57"/>
                      <a:pt x="34" y="57"/>
                      <a:pt x="34" y="57"/>
                    </a:cubicBezTo>
                    <a:cubicBezTo>
                      <a:pt x="34" y="57"/>
                      <a:pt x="34" y="57"/>
                      <a:pt x="34" y="57"/>
                    </a:cubicBezTo>
                    <a:cubicBezTo>
                      <a:pt x="34" y="57"/>
                      <a:pt x="34" y="57"/>
                      <a:pt x="34" y="57"/>
                    </a:cubicBezTo>
                    <a:cubicBezTo>
                      <a:pt x="34" y="57"/>
                      <a:pt x="34" y="57"/>
                      <a:pt x="34" y="57"/>
                    </a:cubicBezTo>
                    <a:cubicBezTo>
                      <a:pt x="34" y="57"/>
                      <a:pt x="34" y="57"/>
                      <a:pt x="34" y="57"/>
                    </a:cubicBezTo>
                    <a:cubicBezTo>
                      <a:pt x="34" y="56"/>
                      <a:pt x="34" y="56"/>
                      <a:pt x="34" y="56"/>
                    </a:cubicBezTo>
                    <a:cubicBezTo>
                      <a:pt x="34" y="56"/>
                      <a:pt x="34" y="56"/>
                      <a:pt x="34" y="56"/>
                    </a:cubicBezTo>
                    <a:cubicBezTo>
                      <a:pt x="34" y="56"/>
                      <a:pt x="34" y="56"/>
                      <a:pt x="34" y="56"/>
                    </a:cubicBezTo>
                    <a:cubicBezTo>
                      <a:pt x="34" y="56"/>
                      <a:pt x="34" y="56"/>
                      <a:pt x="34" y="56"/>
                    </a:cubicBezTo>
                    <a:cubicBezTo>
                      <a:pt x="34" y="56"/>
                      <a:pt x="34" y="56"/>
                      <a:pt x="34" y="56"/>
                    </a:cubicBezTo>
                    <a:cubicBezTo>
                      <a:pt x="34" y="55"/>
                      <a:pt x="34" y="55"/>
                      <a:pt x="34" y="55"/>
                    </a:cubicBezTo>
                    <a:cubicBezTo>
                      <a:pt x="34" y="55"/>
                      <a:pt x="34" y="55"/>
                      <a:pt x="34" y="55"/>
                    </a:cubicBezTo>
                    <a:cubicBezTo>
                      <a:pt x="33" y="55"/>
                      <a:pt x="33" y="55"/>
                      <a:pt x="33" y="55"/>
                    </a:cubicBezTo>
                    <a:cubicBezTo>
                      <a:pt x="33" y="55"/>
                      <a:pt x="33" y="55"/>
                      <a:pt x="33" y="55"/>
                    </a:cubicBezTo>
                    <a:cubicBezTo>
                      <a:pt x="33" y="54"/>
                      <a:pt x="33" y="54"/>
                      <a:pt x="33" y="54"/>
                    </a:cubicBezTo>
                    <a:cubicBezTo>
                      <a:pt x="33" y="54"/>
                      <a:pt x="33" y="54"/>
                      <a:pt x="33" y="54"/>
                    </a:cubicBezTo>
                    <a:cubicBezTo>
                      <a:pt x="33" y="54"/>
                      <a:pt x="33" y="54"/>
                      <a:pt x="33" y="54"/>
                    </a:cubicBezTo>
                    <a:cubicBezTo>
                      <a:pt x="33" y="54"/>
                      <a:pt x="33" y="54"/>
                      <a:pt x="33" y="54"/>
                    </a:cubicBezTo>
                    <a:cubicBezTo>
                      <a:pt x="33" y="54"/>
                      <a:pt x="33" y="54"/>
                      <a:pt x="33" y="54"/>
                    </a:cubicBezTo>
                    <a:cubicBezTo>
                      <a:pt x="32" y="53"/>
                      <a:pt x="32" y="53"/>
                      <a:pt x="32" y="53"/>
                    </a:cubicBezTo>
                    <a:cubicBezTo>
                      <a:pt x="32" y="53"/>
                      <a:pt x="32" y="53"/>
                      <a:pt x="32" y="53"/>
                    </a:cubicBezTo>
                    <a:cubicBezTo>
                      <a:pt x="32" y="53"/>
                      <a:pt x="32" y="53"/>
                      <a:pt x="32" y="53"/>
                    </a:cubicBezTo>
                    <a:cubicBezTo>
                      <a:pt x="32" y="53"/>
                      <a:pt x="32" y="53"/>
                      <a:pt x="32" y="53"/>
                    </a:cubicBezTo>
                    <a:cubicBezTo>
                      <a:pt x="32" y="52"/>
                      <a:pt x="32" y="52"/>
                      <a:pt x="32" y="52"/>
                    </a:cubicBezTo>
                    <a:cubicBezTo>
                      <a:pt x="31" y="52"/>
                      <a:pt x="31" y="52"/>
                      <a:pt x="31" y="52"/>
                    </a:cubicBezTo>
                    <a:cubicBezTo>
                      <a:pt x="28" y="52"/>
                      <a:pt x="28" y="52"/>
                      <a:pt x="28" y="52"/>
                    </a:cubicBezTo>
                    <a:cubicBezTo>
                      <a:pt x="28" y="53"/>
                      <a:pt x="28" y="53"/>
                      <a:pt x="28" y="53"/>
                    </a:cubicBezTo>
                    <a:cubicBezTo>
                      <a:pt x="22" y="53"/>
                      <a:pt x="22" y="53"/>
                      <a:pt x="22" y="53"/>
                    </a:cubicBezTo>
                    <a:cubicBezTo>
                      <a:pt x="15" y="49"/>
                      <a:pt x="15" y="49"/>
                      <a:pt x="15" y="49"/>
                    </a:cubicBezTo>
                    <a:cubicBezTo>
                      <a:pt x="15" y="49"/>
                      <a:pt x="15" y="49"/>
                      <a:pt x="15" y="49"/>
                    </a:cubicBezTo>
                    <a:cubicBezTo>
                      <a:pt x="15" y="49"/>
                      <a:pt x="15" y="49"/>
                      <a:pt x="15" y="49"/>
                    </a:cubicBezTo>
                    <a:cubicBezTo>
                      <a:pt x="10" y="49"/>
                      <a:pt x="10" y="49"/>
                      <a:pt x="10" y="49"/>
                    </a:cubicBezTo>
                    <a:cubicBezTo>
                      <a:pt x="10" y="49"/>
                      <a:pt x="10" y="49"/>
                      <a:pt x="10" y="49"/>
                    </a:cubicBezTo>
                    <a:cubicBezTo>
                      <a:pt x="10" y="48"/>
                      <a:pt x="10" y="48"/>
                      <a:pt x="10" y="48"/>
                    </a:cubicBezTo>
                    <a:cubicBezTo>
                      <a:pt x="10" y="48"/>
                      <a:pt x="10" y="48"/>
                      <a:pt x="10" y="48"/>
                    </a:cubicBezTo>
                    <a:cubicBezTo>
                      <a:pt x="9" y="47"/>
                      <a:pt x="9" y="47"/>
                      <a:pt x="9" y="47"/>
                    </a:cubicBezTo>
                    <a:cubicBezTo>
                      <a:pt x="9" y="46"/>
                      <a:pt x="9" y="46"/>
                      <a:pt x="9" y="46"/>
                    </a:cubicBezTo>
                    <a:cubicBezTo>
                      <a:pt x="8" y="46"/>
                      <a:pt x="8" y="46"/>
                      <a:pt x="8" y="46"/>
                    </a:cubicBezTo>
                    <a:cubicBezTo>
                      <a:pt x="8" y="46"/>
                      <a:pt x="8" y="46"/>
                      <a:pt x="8" y="46"/>
                    </a:cubicBezTo>
                    <a:cubicBezTo>
                      <a:pt x="8" y="46"/>
                      <a:pt x="8" y="46"/>
                      <a:pt x="8" y="46"/>
                    </a:cubicBezTo>
                    <a:cubicBezTo>
                      <a:pt x="8" y="46"/>
                      <a:pt x="8" y="46"/>
                      <a:pt x="8" y="46"/>
                    </a:cubicBezTo>
                    <a:cubicBezTo>
                      <a:pt x="8" y="46"/>
                      <a:pt x="8" y="46"/>
                      <a:pt x="8" y="46"/>
                    </a:cubicBezTo>
                    <a:cubicBezTo>
                      <a:pt x="7" y="45"/>
                      <a:pt x="7" y="45"/>
                      <a:pt x="7" y="45"/>
                    </a:cubicBezTo>
                    <a:cubicBezTo>
                      <a:pt x="7" y="45"/>
                      <a:pt x="7" y="45"/>
                      <a:pt x="7" y="45"/>
                    </a:cubicBezTo>
                    <a:cubicBezTo>
                      <a:pt x="6" y="45"/>
                      <a:pt x="6" y="45"/>
                      <a:pt x="6" y="45"/>
                    </a:cubicBezTo>
                    <a:cubicBezTo>
                      <a:pt x="6" y="45"/>
                      <a:pt x="6" y="45"/>
                      <a:pt x="6" y="45"/>
                    </a:cubicBezTo>
                    <a:cubicBezTo>
                      <a:pt x="6" y="44"/>
                      <a:pt x="6" y="44"/>
                      <a:pt x="6" y="44"/>
                    </a:cubicBezTo>
                    <a:cubicBezTo>
                      <a:pt x="6" y="44"/>
                      <a:pt x="6" y="44"/>
                      <a:pt x="6" y="44"/>
                    </a:cubicBezTo>
                    <a:cubicBezTo>
                      <a:pt x="5" y="44"/>
                      <a:pt x="5" y="44"/>
                      <a:pt x="5" y="44"/>
                    </a:cubicBezTo>
                    <a:cubicBezTo>
                      <a:pt x="5" y="44"/>
                      <a:pt x="5" y="44"/>
                      <a:pt x="5" y="44"/>
                    </a:cubicBezTo>
                    <a:cubicBezTo>
                      <a:pt x="5" y="44"/>
                      <a:pt x="5" y="44"/>
                      <a:pt x="5" y="44"/>
                    </a:cubicBezTo>
                    <a:cubicBezTo>
                      <a:pt x="4" y="44"/>
                      <a:pt x="4" y="44"/>
                      <a:pt x="4" y="44"/>
                    </a:cubicBezTo>
                    <a:cubicBezTo>
                      <a:pt x="4" y="44"/>
                      <a:pt x="4" y="44"/>
                      <a:pt x="4" y="44"/>
                    </a:cubicBezTo>
                    <a:cubicBezTo>
                      <a:pt x="3" y="44"/>
                      <a:pt x="3" y="44"/>
                      <a:pt x="3" y="44"/>
                    </a:cubicBezTo>
                    <a:cubicBezTo>
                      <a:pt x="4" y="43"/>
                      <a:pt x="4" y="43"/>
                      <a:pt x="4" y="43"/>
                    </a:cubicBezTo>
                    <a:cubicBezTo>
                      <a:pt x="4" y="43"/>
                      <a:pt x="4" y="43"/>
                      <a:pt x="4" y="43"/>
                    </a:cubicBezTo>
                    <a:cubicBezTo>
                      <a:pt x="4" y="43"/>
                      <a:pt x="4" y="43"/>
                      <a:pt x="4" y="43"/>
                    </a:cubicBezTo>
                    <a:cubicBezTo>
                      <a:pt x="4" y="42"/>
                      <a:pt x="4" y="42"/>
                      <a:pt x="4" y="42"/>
                    </a:cubicBezTo>
                    <a:cubicBezTo>
                      <a:pt x="3" y="42"/>
                      <a:pt x="3" y="42"/>
                      <a:pt x="3" y="42"/>
                    </a:cubicBezTo>
                    <a:cubicBezTo>
                      <a:pt x="3" y="42"/>
                      <a:pt x="3" y="42"/>
                      <a:pt x="3" y="42"/>
                    </a:cubicBezTo>
                    <a:cubicBezTo>
                      <a:pt x="3" y="41"/>
                      <a:pt x="3" y="41"/>
                      <a:pt x="3" y="41"/>
                    </a:cubicBezTo>
                    <a:cubicBezTo>
                      <a:pt x="3" y="41"/>
                      <a:pt x="3" y="41"/>
                      <a:pt x="3" y="41"/>
                    </a:cubicBezTo>
                    <a:cubicBezTo>
                      <a:pt x="3" y="41"/>
                      <a:pt x="3" y="41"/>
                      <a:pt x="3" y="41"/>
                    </a:cubicBezTo>
                    <a:cubicBezTo>
                      <a:pt x="2" y="40"/>
                      <a:pt x="2" y="40"/>
                      <a:pt x="2" y="40"/>
                    </a:cubicBezTo>
                    <a:cubicBezTo>
                      <a:pt x="2" y="39"/>
                      <a:pt x="2" y="39"/>
                      <a:pt x="2" y="39"/>
                    </a:cubicBezTo>
                    <a:cubicBezTo>
                      <a:pt x="2" y="39"/>
                      <a:pt x="2" y="39"/>
                      <a:pt x="2" y="39"/>
                    </a:cubicBezTo>
                    <a:cubicBezTo>
                      <a:pt x="2" y="39"/>
                      <a:pt x="2" y="39"/>
                      <a:pt x="2" y="39"/>
                    </a:cubicBezTo>
                    <a:cubicBezTo>
                      <a:pt x="2" y="38"/>
                      <a:pt x="2" y="38"/>
                      <a:pt x="2" y="38"/>
                    </a:cubicBezTo>
                    <a:cubicBezTo>
                      <a:pt x="2" y="38"/>
                      <a:pt x="2" y="38"/>
                      <a:pt x="2" y="38"/>
                    </a:cubicBezTo>
                    <a:cubicBezTo>
                      <a:pt x="2" y="38"/>
                      <a:pt x="2" y="38"/>
                      <a:pt x="2" y="38"/>
                    </a:cubicBezTo>
                    <a:cubicBezTo>
                      <a:pt x="2" y="38"/>
                      <a:pt x="2" y="38"/>
                      <a:pt x="2" y="38"/>
                    </a:cubicBezTo>
                    <a:cubicBezTo>
                      <a:pt x="2" y="37"/>
                      <a:pt x="2" y="37"/>
                      <a:pt x="2" y="37"/>
                    </a:cubicBezTo>
                    <a:cubicBezTo>
                      <a:pt x="2" y="37"/>
                      <a:pt x="2" y="37"/>
                      <a:pt x="2" y="37"/>
                    </a:cubicBezTo>
                    <a:cubicBezTo>
                      <a:pt x="2" y="37"/>
                      <a:pt x="2" y="37"/>
                      <a:pt x="2" y="37"/>
                    </a:cubicBezTo>
                    <a:cubicBezTo>
                      <a:pt x="2" y="37"/>
                      <a:pt x="2" y="37"/>
                      <a:pt x="2" y="37"/>
                    </a:cubicBezTo>
                    <a:cubicBezTo>
                      <a:pt x="2" y="36"/>
                      <a:pt x="2" y="36"/>
                      <a:pt x="2" y="36"/>
                    </a:cubicBezTo>
                    <a:cubicBezTo>
                      <a:pt x="2" y="36"/>
                      <a:pt x="2" y="36"/>
                      <a:pt x="2" y="36"/>
                    </a:cubicBezTo>
                    <a:cubicBezTo>
                      <a:pt x="2" y="36"/>
                      <a:pt x="2" y="36"/>
                      <a:pt x="2" y="36"/>
                    </a:cubicBezTo>
                    <a:cubicBezTo>
                      <a:pt x="2" y="35"/>
                      <a:pt x="2" y="35"/>
                      <a:pt x="2" y="35"/>
                    </a:cubicBezTo>
                    <a:cubicBezTo>
                      <a:pt x="2" y="35"/>
                      <a:pt x="2" y="35"/>
                      <a:pt x="2" y="35"/>
                    </a:cubicBezTo>
                    <a:cubicBezTo>
                      <a:pt x="2" y="35"/>
                      <a:pt x="2" y="35"/>
                      <a:pt x="2" y="35"/>
                    </a:cubicBezTo>
                    <a:cubicBezTo>
                      <a:pt x="2" y="35"/>
                      <a:pt x="2" y="35"/>
                      <a:pt x="2" y="35"/>
                    </a:cubicBezTo>
                    <a:cubicBezTo>
                      <a:pt x="2" y="35"/>
                      <a:pt x="2" y="35"/>
                      <a:pt x="2" y="35"/>
                    </a:cubicBezTo>
                    <a:cubicBezTo>
                      <a:pt x="2" y="35"/>
                      <a:pt x="2" y="35"/>
                      <a:pt x="2" y="35"/>
                    </a:cubicBezTo>
                    <a:cubicBezTo>
                      <a:pt x="2" y="35"/>
                      <a:pt x="2" y="35"/>
                      <a:pt x="2" y="35"/>
                    </a:cubicBezTo>
                    <a:cubicBezTo>
                      <a:pt x="3" y="35"/>
                      <a:pt x="3" y="35"/>
                      <a:pt x="3" y="35"/>
                    </a:cubicBezTo>
                    <a:cubicBezTo>
                      <a:pt x="2" y="35"/>
                      <a:pt x="2" y="35"/>
                      <a:pt x="2" y="35"/>
                    </a:cubicBezTo>
                    <a:cubicBezTo>
                      <a:pt x="2" y="35"/>
                      <a:pt x="2" y="35"/>
                      <a:pt x="2" y="35"/>
                    </a:cubicBezTo>
                    <a:cubicBezTo>
                      <a:pt x="2" y="34"/>
                      <a:pt x="2" y="34"/>
                      <a:pt x="2" y="34"/>
                    </a:cubicBezTo>
                    <a:cubicBezTo>
                      <a:pt x="2" y="34"/>
                      <a:pt x="2" y="34"/>
                      <a:pt x="2" y="34"/>
                    </a:cubicBezTo>
                    <a:cubicBezTo>
                      <a:pt x="2" y="34"/>
                      <a:pt x="2" y="34"/>
                      <a:pt x="2" y="34"/>
                    </a:cubicBezTo>
                    <a:cubicBezTo>
                      <a:pt x="2" y="34"/>
                      <a:pt x="2" y="34"/>
                      <a:pt x="2" y="34"/>
                    </a:cubicBezTo>
                    <a:cubicBezTo>
                      <a:pt x="2" y="34"/>
                      <a:pt x="2" y="34"/>
                      <a:pt x="2" y="34"/>
                    </a:cubicBezTo>
                    <a:cubicBezTo>
                      <a:pt x="3" y="34"/>
                      <a:pt x="3" y="34"/>
                      <a:pt x="3" y="34"/>
                    </a:cubicBezTo>
                    <a:cubicBezTo>
                      <a:pt x="3" y="34"/>
                      <a:pt x="3" y="34"/>
                      <a:pt x="3" y="34"/>
                    </a:cubicBezTo>
                    <a:cubicBezTo>
                      <a:pt x="3" y="34"/>
                      <a:pt x="3" y="34"/>
                      <a:pt x="3" y="34"/>
                    </a:cubicBezTo>
                    <a:cubicBezTo>
                      <a:pt x="3" y="34"/>
                      <a:pt x="3" y="34"/>
                      <a:pt x="3" y="34"/>
                    </a:cubicBezTo>
                    <a:cubicBezTo>
                      <a:pt x="2" y="34"/>
                      <a:pt x="2" y="34"/>
                      <a:pt x="2" y="34"/>
                    </a:cubicBezTo>
                    <a:cubicBezTo>
                      <a:pt x="2" y="33"/>
                      <a:pt x="2" y="33"/>
                      <a:pt x="2" y="33"/>
                    </a:cubicBezTo>
                    <a:cubicBezTo>
                      <a:pt x="2" y="33"/>
                      <a:pt x="2" y="33"/>
                      <a:pt x="2" y="33"/>
                    </a:cubicBezTo>
                    <a:cubicBezTo>
                      <a:pt x="2" y="33"/>
                      <a:pt x="2" y="33"/>
                      <a:pt x="2" y="33"/>
                    </a:cubicBezTo>
                    <a:cubicBezTo>
                      <a:pt x="2" y="34"/>
                      <a:pt x="2" y="34"/>
                      <a:pt x="2" y="34"/>
                    </a:cubicBezTo>
                    <a:cubicBezTo>
                      <a:pt x="2" y="34"/>
                      <a:pt x="2" y="34"/>
                      <a:pt x="2" y="34"/>
                    </a:cubicBezTo>
                    <a:cubicBezTo>
                      <a:pt x="2" y="34"/>
                      <a:pt x="2" y="34"/>
                      <a:pt x="2" y="34"/>
                    </a:cubicBezTo>
                    <a:cubicBezTo>
                      <a:pt x="2" y="34"/>
                      <a:pt x="2" y="34"/>
                      <a:pt x="2" y="34"/>
                    </a:cubicBezTo>
                    <a:cubicBezTo>
                      <a:pt x="1" y="34"/>
                      <a:pt x="1" y="34"/>
                      <a:pt x="1" y="34"/>
                    </a:cubicBezTo>
                    <a:cubicBezTo>
                      <a:pt x="1" y="34"/>
                      <a:pt x="1" y="34"/>
                      <a:pt x="1" y="34"/>
                    </a:cubicBezTo>
                    <a:cubicBezTo>
                      <a:pt x="1" y="33"/>
                      <a:pt x="1" y="33"/>
                      <a:pt x="1" y="33"/>
                    </a:cubicBezTo>
                    <a:cubicBezTo>
                      <a:pt x="1" y="33"/>
                      <a:pt x="1" y="33"/>
                      <a:pt x="1" y="33"/>
                    </a:cubicBezTo>
                    <a:cubicBezTo>
                      <a:pt x="1" y="33"/>
                      <a:pt x="1" y="33"/>
                      <a:pt x="1" y="33"/>
                    </a:cubicBezTo>
                    <a:cubicBezTo>
                      <a:pt x="0" y="31"/>
                      <a:pt x="0" y="31"/>
                      <a:pt x="0" y="31"/>
                    </a:cubicBezTo>
                    <a:cubicBezTo>
                      <a:pt x="0" y="31"/>
                      <a:pt x="0" y="31"/>
                      <a:pt x="0" y="31"/>
                    </a:cubicBezTo>
                    <a:cubicBezTo>
                      <a:pt x="0" y="31"/>
                      <a:pt x="0" y="31"/>
                      <a:pt x="0" y="31"/>
                    </a:cubicBezTo>
                    <a:cubicBezTo>
                      <a:pt x="0" y="30"/>
                      <a:pt x="0" y="30"/>
                      <a:pt x="0" y="30"/>
                    </a:cubicBezTo>
                    <a:cubicBezTo>
                      <a:pt x="0" y="30"/>
                      <a:pt x="0" y="30"/>
                      <a:pt x="0" y="30"/>
                    </a:cubicBezTo>
                    <a:cubicBezTo>
                      <a:pt x="0" y="30"/>
                      <a:pt x="0" y="30"/>
                      <a:pt x="0" y="30"/>
                    </a:cubicBezTo>
                    <a:cubicBezTo>
                      <a:pt x="0" y="29"/>
                      <a:pt x="0" y="29"/>
                      <a:pt x="0" y="29"/>
                    </a:cubicBezTo>
                    <a:cubicBezTo>
                      <a:pt x="0" y="29"/>
                      <a:pt x="0" y="29"/>
                      <a:pt x="0" y="29"/>
                    </a:cubicBezTo>
                    <a:cubicBezTo>
                      <a:pt x="0" y="29"/>
                      <a:pt x="0" y="29"/>
                      <a:pt x="0" y="29"/>
                    </a:cubicBezTo>
                    <a:cubicBezTo>
                      <a:pt x="0" y="28"/>
                      <a:pt x="0" y="28"/>
                      <a:pt x="0" y="28"/>
                    </a:cubicBezTo>
                    <a:cubicBezTo>
                      <a:pt x="0" y="27"/>
                      <a:pt x="0" y="27"/>
                      <a:pt x="0" y="27"/>
                    </a:cubicBezTo>
                    <a:cubicBezTo>
                      <a:pt x="0" y="26"/>
                      <a:pt x="0" y="26"/>
                      <a:pt x="0" y="26"/>
                    </a:cubicBezTo>
                    <a:cubicBezTo>
                      <a:pt x="0" y="26"/>
                      <a:pt x="0" y="26"/>
                      <a:pt x="0" y="26"/>
                    </a:cubicBezTo>
                    <a:cubicBezTo>
                      <a:pt x="0" y="25"/>
                      <a:pt x="0" y="25"/>
                      <a:pt x="0" y="25"/>
                    </a:cubicBezTo>
                    <a:cubicBezTo>
                      <a:pt x="0" y="25"/>
                      <a:pt x="0" y="25"/>
                      <a:pt x="0" y="25"/>
                    </a:cubicBezTo>
                    <a:cubicBezTo>
                      <a:pt x="1" y="24"/>
                      <a:pt x="1" y="24"/>
                      <a:pt x="1" y="24"/>
                    </a:cubicBezTo>
                    <a:cubicBezTo>
                      <a:pt x="0" y="24"/>
                      <a:pt x="0" y="24"/>
                      <a:pt x="0" y="24"/>
                    </a:cubicBezTo>
                    <a:cubicBezTo>
                      <a:pt x="0" y="24"/>
                      <a:pt x="0" y="24"/>
                      <a:pt x="0" y="24"/>
                    </a:cubicBezTo>
                    <a:cubicBezTo>
                      <a:pt x="1" y="24"/>
                      <a:pt x="1" y="24"/>
                      <a:pt x="1" y="24"/>
                    </a:cubicBezTo>
                    <a:cubicBezTo>
                      <a:pt x="1" y="23"/>
                      <a:pt x="1" y="23"/>
                      <a:pt x="1" y="23"/>
                    </a:cubicBezTo>
                    <a:cubicBezTo>
                      <a:pt x="1" y="23"/>
                      <a:pt x="1" y="23"/>
                      <a:pt x="1" y="23"/>
                    </a:cubicBezTo>
                    <a:cubicBezTo>
                      <a:pt x="1" y="22"/>
                      <a:pt x="1" y="22"/>
                      <a:pt x="1" y="22"/>
                    </a:cubicBezTo>
                    <a:cubicBezTo>
                      <a:pt x="1" y="22"/>
                      <a:pt x="1" y="22"/>
                      <a:pt x="1" y="22"/>
                    </a:cubicBezTo>
                    <a:cubicBezTo>
                      <a:pt x="1" y="21"/>
                      <a:pt x="1" y="21"/>
                      <a:pt x="1" y="21"/>
                    </a:cubicBezTo>
                    <a:cubicBezTo>
                      <a:pt x="1" y="21"/>
                      <a:pt x="1" y="21"/>
                      <a:pt x="1" y="21"/>
                    </a:cubicBezTo>
                    <a:cubicBezTo>
                      <a:pt x="1" y="21"/>
                      <a:pt x="1" y="21"/>
                      <a:pt x="1" y="21"/>
                    </a:cubicBezTo>
                    <a:cubicBezTo>
                      <a:pt x="1" y="20"/>
                      <a:pt x="1" y="20"/>
                      <a:pt x="1" y="20"/>
                    </a:cubicBezTo>
                    <a:cubicBezTo>
                      <a:pt x="1" y="19"/>
                      <a:pt x="1" y="19"/>
                      <a:pt x="1" y="19"/>
                    </a:cubicBezTo>
                    <a:cubicBezTo>
                      <a:pt x="1" y="19"/>
                      <a:pt x="1" y="19"/>
                      <a:pt x="1" y="19"/>
                    </a:cubicBezTo>
                    <a:cubicBezTo>
                      <a:pt x="2" y="18"/>
                      <a:pt x="2" y="18"/>
                      <a:pt x="2" y="18"/>
                    </a:cubicBezTo>
                    <a:cubicBezTo>
                      <a:pt x="2" y="17"/>
                      <a:pt x="2" y="17"/>
                      <a:pt x="2" y="17"/>
                    </a:cubicBezTo>
                    <a:cubicBezTo>
                      <a:pt x="2" y="17"/>
                      <a:pt x="2" y="17"/>
                      <a:pt x="2" y="17"/>
                    </a:cubicBezTo>
                    <a:cubicBezTo>
                      <a:pt x="2" y="17"/>
                      <a:pt x="2" y="17"/>
                      <a:pt x="2" y="17"/>
                    </a:cubicBezTo>
                    <a:cubicBezTo>
                      <a:pt x="3" y="16"/>
                      <a:pt x="3" y="16"/>
                      <a:pt x="3" y="16"/>
                    </a:cubicBezTo>
                    <a:cubicBezTo>
                      <a:pt x="3" y="16"/>
                      <a:pt x="3" y="16"/>
                      <a:pt x="3" y="16"/>
                    </a:cubicBezTo>
                    <a:cubicBezTo>
                      <a:pt x="3" y="14"/>
                      <a:pt x="3" y="14"/>
                      <a:pt x="3" y="14"/>
                    </a:cubicBezTo>
                    <a:cubicBezTo>
                      <a:pt x="4" y="13"/>
                      <a:pt x="4" y="13"/>
                      <a:pt x="4" y="13"/>
                    </a:cubicBezTo>
                    <a:cubicBezTo>
                      <a:pt x="4" y="12"/>
                      <a:pt x="4" y="12"/>
                      <a:pt x="4" y="12"/>
                    </a:cubicBezTo>
                    <a:cubicBezTo>
                      <a:pt x="4" y="11"/>
                      <a:pt x="4" y="11"/>
                      <a:pt x="4" y="11"/>
                    </a:cubicBezTo>
                    <a:cubicBezTo>
                      <a:pt x="4" y="11"/>
                      <a:pt x="4" y="11"/>
                      <a:pt x="4" y="11"/>
                    </a:cubicBezTo>
                    <a:cubicBezTo>
                      <a:pt x="5" y="10"/>
                      <a:pt x="5" y="10"/>
                      <a:pt x="5" y="10"/>
                    </a:cubicBezTo>
                    <a:cubicBezTo>
                      <a:pt x="5" y="10"/>
                      <a:pt x="5" y="10"/>
                      <a:pt x="5" y="10"/>
                    </a:cubicBezTo>
                    <a:cubicBezTo>
                      <a:pt x="5" y="10"/>
                      <a:pt x="5" y="10"/>
                      <a:pt x="5" y="10"/>
                    </a:cubicBezTo>
                    <a:cubicBezTo>
                      <a:pt x="5" y="9"/>
                      <a:pt x="5" y="9"/>
                      <a:pt x="5" y="9"/>
                    </a:cubicBezTo>
                    <a:cubicBezTo>
                      <a:pt x="5" y="9"/>
                      <a:pt x="5" y="9"/>
                      <a:pt x="5" y="9"/>
                    </a:cubicBezTo>
                    <a:cubicBezTo>
                      <a:pt x="5" y="9"/>
                      <a:pt x="5" y="9"/>
                      <a:pt x="5" y="9"/>
                    </a:cubicBezTo>
                    <a:cubicBezTo>
                      <a:pt x="5" y="9"/>
                      <a:pt x="5" y="9"/>
                      <a:pt x="5" y="9"/>
                    </a:cubicBezTo>
                    <a:cubicBezTo>
                      <a:pt x="6" y="9"/>
                      <a:pt x="6" y="9"/>
                      <a:pt x="6" y="9"/>
                    </a:cubicBezTo>
                    <a:cubicBezTo>
                      <a:pt x="6" y="9"/>
                      <a:pt x="6" y="9"/>
                      <a:pt x="6" y="9"/>
                    </a:cubicBezTo>
                    <a:cubicBezTo>
                      <a:pt x="7" y="9"/>
                      <a:pt x="7" y="9"/>
                      <a:pt x="7" y="9"/>
                    </a:cubicBezTo>
                    <a:cubicBezTo>
                      <a:pt x="7" y="9"/>
                      <a:pt x="7" y="9"/>
                      <a:pt x="7" y="9"/>
                    </a:cubicBezTo>
                    <a:cubicBezTo>
                      <a:pt x="7" y="10"/>
                      <a:pt x="7" y="10"/>
                      <a:pt x="7" y="10"/>
                    </a:cubicBezTo>
                    <a:cubicBezTo>
                      <a:pt x="7" y="9"/>
                      <a:pt x="7" y="9"/>
                      <a:pt x="7" y="9"/>
                    </a:cubicBezTo>
                    <a:cubicBezTo>
                      <a:pt x="7" y="9"/>
                      <a:pt x="7" y="9"/>
                      <a:pt x="7" y="9"/>
                    </a:cubicBezTo>
                    <a:cubicBezTo>
                      <a:pt x="7" y="9"/>
                      <a:pt x="7" y="9"/>
                      <a:pt x="7" y="9"/>
                    </a:cubicBezTo>
                    <a:cubicBezTo>
                      <a:pt x="6" y="8"/>
                      <a:pt x="6" y="8"/>
                      <a:pt x="6" y="8"/>
                    </a:cubicBezTo>
                    <a:cubicBezTo>
                      <a:pt x="6" y="8"/>
                      <a:pt x="6" y="8"/>
                      <a:pt x="6" y="8"/>
                    </a:cubicBezTo>
                    <a:cubicBezTo>
                      <a:pt x="5" y="8"/>
                      <a:pt x="5" y="8"/>
                      <a:pt x="5" y="8"/>
                    </a:cubicBezTo>
                    <a:cubicBezTo>
                      <a:pt x="5" y="8"/>
                      <a:pt x="5" y="8"/>
                      <a:pt x="5" y="8"/>
                    </a:cubicBezTo>
                    <a:cubicBezTo>
                      <a:pt x="5" y="8"/>
                      <a:pt x="5" y="8"/>
                      <a:pt x="5" y="8"/>
                    </a:cubicBezTo>
                    <a:cubicBezTo>
                      <a:pt x="5" y="8"/>
                      <a:pt x="5" y="8"/>
                      <a:pt x="5" y="8"/>
                    </a:cubicBezTo>
                    <a:cubicBezTo>
                      <a:pt x="6" y="8"/>
                      <a:pt x="6" y="8"/>
                      <a:pt x="6" y="8"/>
                    </a:cubicBezTo>
                    <a:cubicBezTo>
                      <a:pt x="6" y="7"/>
                      <a:pt x="6" y="7"/>
                      <a:pt x="6" y="7"/>
                    </a:cubicBezTo>
                    <a:cubicBezTo>
                      <a:pt x="6" y="7"/>
                      <a:pt x="6" y="7"/>
                      <a:pt x="6" y="7"/>
                    </a:cubicBezTo>
                    <a:cubicBezTo>
                      <a:pt x="5" y="7"/>
                      <a:pt x="5" y="7"/>
                      <a:pt x="5" y="7"/>
                    </a:cubicBezTo>
                    <a:cubicBezTo>
                      <a:pt x="5" y="7"/>
                      <a:pt x="5" y="7"/>
                      <a:pt x="5" y="7"/>
                    </a:cubicBezTo>
                    <a:cubicBezTo>
                      <a:pt x="5" y="6"/>
                      <a:pt x="5" y="6"/>
                      <a:pt x="5" y="6"/>
                    </a:cubicBezTo>
                    <a:cubicBezTo>
                      <a:pt x="6" y="6"/>
                      <a:pt x="6" y="6"/>
                      <a:pt x="6" y="6"/>
                    </a:cubicBezTo>
                    <a:cubicBezTo>
                      <a:pt x="6" y="6"/>
                      <a:pt x="6" y="6"/>
                      <a:pt x="6" y="6"/>
                    </a:cubicBezTo>
                    <a:cubicBezTo>
                      <a:pt x="6" y="6"/>
                      <a:pt x="6" y="6"/>
                      <a:pt x="6" y="6"/>
                    </a:cubicBezTo>
                    <a:cubicBezTo>
                      <a:pt x="5" y="6"/>
                      <a:pt x="5" y="6"/>
                      <a:pt x="5" y="6"/>
                    </a:cubicBezTo>
                    <a:cubicBezTo>
                      <a:pt x="5" y="6"/>
                      <a:pt x="5" y="6"/>
                      <a:pt x="5" y="6"/>
                    </a:cubicBezTo>
                    <a:cubicBezTo>
                      <a:pt x="5" y="5"/>
                      <a:pt x="5" y="5"/>
                      <a:pt x="5" y="5"/>
                    </a:cubicBezTo>
                    <a:cubicBezTo>
                      <a:pt x="5" y="5"/>
                      <a:pt x="5" y="5"/>
                      <a:pt x="5" y="5"/>
                    </a:cubicBezTo>
                    <a:cubicBezTo>
                      <a:pt x="6" y="3"/>
                      <a:pt x="6" y="3"/>
                      <a:pt x="6" y="3"/>
                    </a:cubicBezTo>
                    <a:cubicBezTo>
                      <a:pt x="5" y="3"/>
                      <a:pt x="5" y="3"/>
                      <a:pt x="5" y="3"/>
                    </a:cubicBezTo>
                    <a:cubicBezTo>
                      <a:pt x="5" y="2"/>
                      <a:pt x="5" y="2"/>
                      <a:pt x="5" y="2"/>
                    </a:cubicBezTo>
                    <a:cubicBezTo>
                      <a:pt x="6" y="2"/>
                      <a:pt x="6" y="2"/>
                      <a:pt x="6" y="2"/>
                    </a:cubicBezTo>
                    <a:cubicBezTo>
                      <a:pt x="6" y="1"/>
                      <a:pt x="6" y="1"/>
                      <a:pt x="6" y="1"/>
                    </a:cubicBezTo>
                    <a:cubicBezTo>
                      <a:pt x="6" y="1"/>
                      <a:pt x="6" y="1"/>
                      <a:pt x="6" y="1"/>
                    </a:cubicBezTo>
                    <a:cubicBezTo>
                      <a:pt x="7" y="2"/>
                      <a:pt x="7" y="2"/>
                      <a:pt x="7" y="2"/>
                    </a:cubicBezTo>
                    <a:cubicBezTo>
                      <a:pt x="7" y="2"/>
                      <a:pt x="7" y="2"/>
                      <a:pt x="7" y="2"/>
                    </a:cubicBezTo>
                    <a:cubicBezTo>
                      <a:pt x="8" y="2"/>
                      <a:pt x="8" y="2"/>
                      <a:pt x="8" y="2"/>
                    </a:cubicBezTo>
                    <a:cubicBezTo>
                      <a:pt x="9" y="2"/>
                      <a:pt x="9" y="2"/>
                      <a:pt x="9" y="2"/>
                    </a:cubicBezTo>
                    <a:cubicBezTo>
                      <a:pt x="9" y="3"/>
                      <a:pt x="9" y="3"/>
                      <a:pt x="9" y="3"/>
                    </a:cubicBezTo>
                    <a:cubicBezTo>
                      <a:pt x="9" y="3"/>
                      <a:pt x="9" y="3"/>
                      <a:pt x="9" y="3"/>
                    </a:cubicBezTo>
                    <a:cubicBezTo>
                      <a:pt x="9" y="3"/>
                      <a:pt x="9" y="3"/>
                      <a:pt x="9" y="3"/>
                    </a:cubicBezTo>
                    <a:cubicBezTo>
                      <a:pt x="9" y="3"/>
                      <a:pt x="9" y="3"/>
                      <a:pt x="9" y="3"/>
                    </a:cubicBezTo>
                    <a:cubicBezTo>
                      <a:pt x="9" y="3"/>
                      <a:pt x="9" y="3"/>
                      <a:pt x="9" y="3"/>
                    </a:cubicBezTo>
                    <a:cubicBezTo>
                      <a:pt x="9" y="3"/>
                      <a:pt x="9" y="3"/>
                      <a:pt x="9" y="3"/>
                    </a:cubicBezTo>
                    <a:cubicBezTo>
                      <a:pt x="8" y="4"/>
                      <a:pt x="8" y="4"/>
                      <a:pt x="8" y="4"/>
                    </a:cubicBezTo>
                    <a:cubicBezTo>
                      <a:pt x="8" y="4"/>
                      <a:pt x="8" y="4"/>
                      <a:pt x="8" y="4"/>
                    </a:cubicBezTo>
                    <a:cubicBezTo>
                      <a:pt x="9" y="4"/>
                      <a:pt x="9" y="4"/>
                      <a:pt x="9" y="4"/>
                    </a:cubicBezTo>
                    <a:cubicBezTo>
                      <a:pt x="9" y="4"/>
                      <a:pt x="9" y="4"/>
                      <a:pt x="9" y="4"/>
                    </a:cubicBezTo>
                    <a:cubicBezTo>
                      <a:pt x="9" y="3"/>
                      <a:pt x="9" y="3"/>
                      <a:pt x="9" y="3"/>
                    </a:cubicBezTo>
                    <a:cubicBezTo>
                      <a:pt x="9" y="3"/>
                      <a:pt x="9" y="3"/>
                      <a:pt x="9" y="3"/>
                    </a:cubicBezTo>
                    <a:cubicBezTo>
                      <a:pt x="10" y="4"/>
                      <a:pt x="10" y="4"/>
                      <a:pt x="10" y="4"/>
                    </a:cubicBezTo>
                    <a:cubicBezTo>
                      <a:pt x="9" y="4"/>
                      <a:pt x="9" y="4"/>
                      <a:pt x="9" y="4"/>
                    </a:cubicBezTo>
                    <a:cubicBezTo>
                      <a:pt x="9" y="4"/>
                      <a:pt x="9" y="4"/>
                      <a:pt x="9" y="4"/>
                    </a:cubicBezTo>
                    <a:cubicBezTo>
                      <a:pt x="9" y="5"/>
                      <a:pt x="9" y="5"/>
                      <a:pt x="9" y="5"/>
                    </a:cubicBezTo>
                    <a:cubicBezTo>
                      <a:pt x="9" y="5"/>
                      <a:pt x="9" y="5"/>
                      <a:pt x="9" y="5"/>
                    </a:cubicBezTo>
                    <a:cubicBezTo>
                      <a:pt x="9" y="5"/>
                      <a:pt x="9" y="5"/>
                      <a:pt x="9" y="5"/>
                    </a:cubicBezTo>
                    <a:cubicBezTo>
                      <a:pt x="8" y="5"/>
                      <a:pt x="8" y="5"/>
                      <a:pt x="8" y="5"/>
                    </a:cubicBezTo>
                    <a:cubicBezTo>
                      <a:pt x="8" y="5"/>
                      <a:pt x="8" y="5"/>
                      <a:pt x="8" y="5"/>
                    </a:cubicBezTo>
                    <a:cubicBezTo>
                      <a:pt x="8" y="5"/>
                      <a:pt x="8" y="5"/>
                      <a:pt x="8" y="5"/>
                    </a:cubicBezTo>
                    <a:cubicBezTo>
                      <a:pt x="8" y="5"/>
                      <a:pt x="8" y="5"/>
                      <a:pt x="8" y="5"/>
                    </a:cubicBezTo>
                    <a:cubicBezTo>
                      <a:pt x="9" y="6"/>
                      <a:pt x="9" y="6"/>
                      <a:pt x="9" y="6"/>
                    </a:cubicBezTo>
                    <a:cubicBezTo>
                      <a:pt x="9" y="5"/>
                      <a:pt x="9" y="5"/>
                      <a:pt x="9" y="5"/>
                    </a:cubicBezTo>
                    <a:cubicBezTo>
                      <a:pt x="9" y="5"/>
                      <a:pt x="9" y="5"/>
                      <a:pt x="9" y="5"/>
                    </a:cubicBezTo>
                    <a:cubicBezTo>
                      <a:pt x="9" y="5"/>
                      <a:pt x="9" y="5"/>
                      <a:pt x="9" y="5"/>
                    </a:cubicBezTo>
                    <a:cubicBezTo>
                      <a:pt x="9" y="4"/>
                      <a:pt x="9" y="4"/>
                      <a:pt x="9" y="4"/>
                    </a:cubicBezTo>
                    <a:cubicBezTo>
                      <a:pt x="10" y="4"/>
                      <a:pt x="10" y="4"/>
                      <a:pt x="10" y="4"/>
                    </a:cubicBezTo>
                    <a:cubicBezTo>
                      <a:pt x="10" y="4"/>
                      <a:pt x="10" y="4"/>
                      <a:pt x="10" y="4"/>
                    </a:cubicBezTo>
                    <a:cubicBezTo>
                      <a:pt x="10" y="3"/>
                      <a:pt x="10" y="3"/>
                      <a:pt x="10" y="3"/>
                    </a:cubicBezTo>
                    <a:cubicBezTo>
                      <a:pt x="10" y="3"/>
                      <a:pt x="10" y="3"/>
                      <a:pt x="10" y="3"/>
                    </a:cubicBezTo>
                    <a:cubicBezTo>
                      <a:pt x="10" y="3"/>
                      <a:pt x="10" y="3"/>
                      <a:pt x="10" y="3"/>
                    </a:cubicBezTo>
                    <a:cubicBezTo>
                      <a:pt x="10" y="2"/>
                      <a:pt x="10" y="2"/>
                      <a:pt x="10" y="2"/>
                    </a:cubicBezTo>
                    <a:cubicBezTo>
                      <a:pt x="10" y="2"/>
                      <a:pt x="10" y="2"/>
                      <a:pt x="10" y="2"/>
                    </a:cubicBezTo>
                    <a:cubicBezTo>
                      <a:pt x="10" y="2"/>
                      <a:pt x="10" y="2"/>
                      <a:pt x="10" y="2"/>
                    </a:cubicBezTo>
                    <a:cubicBezTo>
                      <a:pt x="10" y="2"/>
                      <a:pt x="10" y="2"/>
                      <a:pt x="10" y="2"/>
                    </a:cubicBezTo>
                    <a:cubicBezTo>
                      <a:pt x="10" y="2"/>
                      <a:pt x="10" y="2"/>
                      <a:pt x="10" y="2"/>
                    </a:cubicBezTo>
                    <a:cubicBezTo>
                      <a:pt x="10" y="1"/>
                      <a:pt x="10" y="1"/>
                      <a:pt x="10" y="1"/>
                    </a:cubicBezTo>
                    <a:cubicBezTo>
                      <a:pt x="10" y="1"/>
                      <a:pt x="10" y="1"/>
                      <a:pt x="10" y="1"/>
                    </a:cubicBezTo>
                    <a:cubicBezTo>
                      <a:pt x="11" y="1"/>
                      <a:pt x="11" y="1"/>
                      <a:pt x="11" y="1"/>
                    </a:cubicBezTo>
                    <a:cubicBezTo>
                      <a:pt x="10" y="0"/>
                      <a:pt x="10" y="0"/>
                      <a:pt x="10" y="0"/>
                    </a:cubicBezTo>
                    <a:cubicBezTo>
                      <a:pt x="10" y="0"/>
                      <a:pt x="10" y="0"/>
                      <a:pt x="10" y="0"/>
                    </a:cubicBezTo>
                    <a:close/>
                    <a:moveTo>
                      <a:pt x="108" y="29"/>
                    </a:moveTo>
                    <a:cubicBezTo>
                      <a:pt x="108" y="29"/>
                      <a:pt x="108" y="29"/>
                      <a:pt x="108" y="29"/>
                    </a:cubicBezTo>
                    <a:cubicBezTo>
                      <a:pt x="109" y="29"/>
                      <a:pt x="109" y="29"/>
                      <a:pt x="109" y="29"/>
                    </a:cubicBezTo>
                    <a:cubicBezTo>
                      <a:pt x="109" y="29"/>
                      <a:pt x="109" y="29"/>
                      <a:pt x="109" y="29"/>
                    </a:cubicBezTo>
                    <a:cubicBezTo>
                      <a:pt x="109" y="29"/>
                      <a:pt x="109" y="29"/>
                      <a:pt x="109" y="29"/>
                    </a:cubicBezTo>
                    <a:cubicBezTo>
                      <a:pt x="109" y="29"/>
                      <a:pt x="109" y="29"/>
                      <a:pt x="109" y="29"/>
                    </a:cubicBezTo>
                    <a:cubicBezTo>
                      <a:pt x="109" y="29"/>
                      <a:pt x="109" y="29"/>
                      <a:pt x="109" y="29"/>
                    </a:cubicBezTo>
                    <a:cubicBezTo>
                      <a:pt x="108" y="29"/>
                      <a:pt x="108" y="29"/>
                      <a:pt x="108" y="29"/>
                    </a:cubicBezTo>
                    <a:cubicBezTo>
                      <a:pt x="108" y="29"/>
                      <a:pt x="108" y="29"/>
                      <a:pt x="108" y="29"/>
                    </a:cubicBezTo>
                    <a:close/>
                    <a:moveTo>
                      <a:pt x="102" y="31"/>
                    </a:moveTo>
                    <a:cubicBezTo>
                      <a:pt x="102" y="31"/>
                      <a:pt x="102" y="31"/>
                      <a:pt x="102" y="31"/>
                    </a:cubicBezTo>
                    <a:cubicBezTo>
                      <a:pt x="102" y="31"/>
                      <a:pt x="102" y="31"/>
                      <a:pt x="102" y="31"/>
                    </a:cubicBezTo>
                    <a:cubicBezTo>
                      <a:pt x="102" y="31"/>
                      <a:pt x="102" y="31"/>
                      <a:pt x="102" y="31"/>
                    </a:cubicBezTo>
                    <a:cubicBezTo>
                      <a:pt x="103" y="31"/>
                      <a:pt x="103" y="31"/>
                      <a:pt x="103" y="31"/>
                    </a:cubicBezTo>
                    <a:cubicBezTo>
                      <a:pt x="103" y="31"/>
                      <a:pt x="103" y="31"/>
                      <a:pt x="103" y="31"/>
                    </a:cubicBezTo>
                    <a:cubicBezTo>
                      <a:pt x="104" y="31"/>
                      <a:pt x="104" y="31"/>
                      <a:pt x="104" y="31"/>
                    </a:cubicBezTo>
                    <a:cubicBezTo>
                      <a:pt x="104" y="31"/>
                      <a:pt x="104" y="31"/>
                      <a:pt x="104" y="31"/>
                    </a:cubicBezTo>
                    <a:cubicBezTo>
                      <a:pt x="105" y="31"/>
                      <a:pt x="105" y="31"/>
                      <a:pt x="105" y="31"/>
                    </a:cubicBezTo>
                    <a:cubicBezTo>
                      <a:pt x="105" y="30"/>
                      <a:pt x="105" y="30"/>
                      <a:pt x="105" y="30"/>
                    </a:cubicBezTo>
                    <a:cubicBezTo>
                      <a:pt x="105" y="30"/>
                      <a:pt x="105" y="30"/>
                      <a:pt x="105" y="30"/>
                    </a:cubicBezTo>
                    <a:cubicBezTo>
                      <a:pt x="106" y="30"/>
                      <a:pt x="106" y="30"/>
                      <a:pt x="106" y="30"/>
                    </a:cubicBezTo>
                    <a:cubicBezTo>
                      <a:pt x="106" y="30"/>
                      <a:pt x="106" y="30"/>
                      <a:pt x="106" y="30"/>
                    </a:cubicBezTo>
                    <a:cubicBezTo>
                      <a:pt x="105" y="30"/>
                      <a:pt x="105" y="30"/>
                      <a:pt x="105" y="30"/>
                    </a:cubicBezTo>
                    <a:cubicBezTo>
                      <a:pt x="105" y="30"/>
                      <a:pt x="105" y="30"/>
                      <a:pt x="105" y="30"/>
                    </a:cubicBezTo>
                    <a:cubicBezTo>
                      <a:pt x="105" y="30"/>
                      <a:pt x="105" y="30"/>
                      <a:pt x="105" y="30"/>
                    </a:cubicBezTo>
                    <a:cubicBezTo>
                      <a:pt x="105" y="30"/>
                      <a:pt x="105" y="30"/>
                      <a:pt x="105" y="30"/>
                    </a:cubicBezTo>
                    <a:cubicBezTo>
                      <a:pt x="105" y="30"/>
                      <a:pt x="105" y="30"/>
                      <a:pt x="105" y="30"/>
                    </a:cubicBezTo>
                    <a:cubicBezTo>
                      <a:pt x="105" y="30"/>
                      <a:pt x="105" y="30"/>
                      <a:pt x="105" y="30"/>
                    </a:cubicBezTo>
                    <a:cubicBezTo>
                      <a:pt x="105" y="30"/>
                      <a:pt x="105" y="30"/>
                      <a:pt x="105" y="30"/>
                    </a:cubicBezTo>
                    <a:cubicBezTo>
                      <a:pt x="104" y="30"/>
                      <a:pt x="104" y="30"/>
                      <a:pt x="104" y="30"/>
                    </a:cubicBezTo>
                    <a:cubicBezTo>
                      <a:pt x="103" y="30"/>
                      <a:pt x="103" y="30"/>
                      <a:pt x="103" y="30"/>
                    </a:cubicBezTo>
                    <a:cubicBezTo>
                      <a:pt x="103" y="30"/>
                      <a:pt x="103" y="30"/>
                      <a:pt x="103" y="30"/>
                    </a:cubicBezTo>
                    <a:cubicBezTo>
                      <a:pt x="102" y="30"/>
                      <a:pt x="102" y="30"/>
                      <a:pt x="102" y="30"/>
                    </a:cubicBezTo>
                    <a:cubicBezTo>
                      <a:pt x="102" y="31"/>
                      <a:pt x="102" y="31"/>
                      <a:pt x="102" y="31"/>
                    </a:cubicBezTo>
                    <a:cubicBezTo>
                      <a:pt x="102" y="31"/>
                      <a:pt x="102" y="31"/>
                      <a:pt x="102" y="31"/>
                    </a:cubicBezTo>
                    <a:cubicBezTo>
                      <a:pt x="102" y="31"/>
                      <a:pt x="102" y="31"/>
                      <a:pt x="102" y="31"/>
                    </a:cubicBezTo>
                    <a:cubicBezTo>
                      <a:pt x="102" y="31"/>
                      <a:pt x="102" y="31"/>
                      <a:pt x="102" y="31"/>
                    </a:cubicBezTo>
                    <a:close/>
                    <a:moveTo>
                      <a:pt x="10" y="2"/>
                    </a:moveTo>
                    <a:cubicBezTo>
                      <a:pt x="10" y="2"/>
                      <a:pt x="10" y="2"/>
                      <a:pt x="10" y="2"/>
                    </a:cubicBezTo>
                    <a:cubicBezTo>
                      <a:pt x="10" y="3"/>
                      <a:pt x="10" y="3"/>
                      <a:pt x="10" y="3"/>
                    </a:cubicBezTo>
                    <a:cubicBezTo>
                      <a:pt x="10" y="3"/>
                      <a:pt x="10" y="3"/>
                      <a:pt x="10" y="3"/>
                    </a:cubicBezTo>
                    <a:cubicBezTo>
                      <a:pt x="10" y="3"/>
                      <a:pt x="10" y="3"/>
                      <a:pt x="10" y="3"/>
                    </a:cubicBezTo>
                    <a:cubicBezTo>
                      <a:pt x="10" y="2"/>
                      <a:pt x="10" y="2"/>
                      <a:pt x="10" y="2"/>
                    </a:cubicBezTo>
                    <a:cubicBezTo>
                      <a:pt x="10" y="2"/>
                      <a:pt x="10" y="2"/>
                      <a:pt x="10" y="2"/>
                    </a:cubicBezTo>
                    <a:cubicBezTo>
                      <a:pt x="10" y="2"/>
                      <a:pt x="10" y="2"/>
                      <a:pt x="10" y="2"/>
                    </a:cubicBezTo>
                    <a:cubicBezTo>
                      <a:pt x="10" y="2"/>
                      <a:pt x="10" y="2"/>
                      <a:pt x="10" y="2"/>
                    </a:cubicBezTo>
                    <a:close/>
                    <a:moveTo>
                      <a:pt x="50" y="63"/>
                    </a:moveTo>
                    <a:cubicBezTo>
                      <a:pt x="50" y="63"/>
                      <a:pt x="50" y="63"/>
                      <a:pt x="50" y="63"/>
                    </a:cubicBezTo>
                    <a:cubicBezTo>
                      <a:pt x="50" y="62"/>
                      <a:pt x="50" y="62"/>
                      <a:pt x="50" y="62"/>
                    </a:cubicBezTo>
                    <a:cubicBezTo>
                      <a:pt x="51" y="62"/>
                      <a:pt x="51" y="62"/>
                      <a:pt x="51" y="62"/>
                    </a:cubicBezTo>
                    <a:cubicBezTo>
                      <a:pt x="50" y="62"/>
                      <a:pt x="50" y="62"/>
                      <a:pt x="50" y="62"/>
                    </a:cubicBezTo>
                    <a:cubicBezTo>
                      <a:pt x="50" y="63"/>
                      <a:pt x="50" y="63"/>
                      <a:pt x="50" y="63"/>
                    </a:cubicBezTo>
                    <a:close/>
                    <a:moveTo>
                      <a:pt x="49" y="64"/>
                    </a:moveTo>
                    <a:cubicBezTo>
                      <a:pt x="49" y="64"/>
                      <a:pt x="49" y="64"/>
                      <a:pt x="49" y="64"/>
                    </a:cubicBezTo>
                    <a:cubicBezTo>
                      <a:pt x="49" y="63"/>
                      <a:pt x="49" y="63"/>
                      <a:pt x="49" y="63"/>
                    </a:cubicBezTo>
                    <a:cubicBezTo>
                      <a:pt x="49" y="63"/>
                      <a:pt x="49" y="63"/>
                      <a:pt x="49" y="63"/>
                    </a:cubicBezTo>
                    <a:cubicBezTo>
                      <a:pt x="49" y="64"/>
                      <a:pt x="49" y="64"/>
                      <a:pt x="49" y="64"/>
                    </a:cubicBezTo>
                    <a:close/>
                    <a:moveTo>
                      <a:pt x="49" y="67"/>
                    </a:moveTo>
                    <a:cubicBezTo>
                      <a:pt x="49" y="66"/>
                      <a:pt x="49" y="66"/>
                      <a:pt x="49" y="66"/>
                    </a:cubicBezTo>
                    <a:cubicBezTo>
                      <a:pt x="49" y="65"/>
                      <a:pt x="49" y="65"/>
                      <a:pt x="49" y="65"/>
                    </a:cubicBezTo>
                    <a:cubicBezTo>
                      <a:pt x="49" y="64"/>
                      <a:pt x="49" y="64"/>
                      <a:pt x="49" y="64"/>
                    </a:cubicBezTo>
                    <a:cubicBezTo>
                      <a:pt x="49" y="65"/>
                      <a:pt x="49" y="65"/>
                      <a:pt x="49" y="65"/>
                    </a:cubicBezTo>
                    <a:cubicBezTo>
                      <a:pt x="49" y="66"/>
                      <a:pt x="49" y="66"/>
                      <a:pt x="49" y="66"/>
                    </a:cubicBezTo>
                    <a:cubicBezTo>
                      <a:pt x="49" y="66"/>
                      <a:pt x="49" y="67"/>
                      <a:pt x="49" y="67"/>
                    </a:cubicBezTo>
                    <a:close/>
                  </a:path>
                </a:pathLst>
              </a:custGeom>
              <a:grpFill/>
              <a:ln w="0">
                <a:solidFill>
                  <a:srgbClr val="B2B2B2"/>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grpSp>
        <p:grpSp>
          <p:nvGrpSpPr>
            <p:cNvPr id="287" name="Group 286">
              <a:extLst>
                <a:ext uri="{FF2B5EF4-FFF2-40B4-BE49-F238E27FC236}">
                  <a16:creationId xmlns:a16="http://schemas.microsoft.com/office/drawing/2014/main" id="{B431928B-C2C5-F78A-38CE-6AFB9A0588F4}"/>
                </a:ext>
              </a:extLst>
            </p:cNvPr>
            <p:cNvGrpSpPr/>
            <p:nvPr/>
          </p:nvGrpSpPr>
          <p:grpSpPr>
            <a:xfrm>
              <a:off x="3025799" y="1107190"/>
              <a:ext cx="3899128" cy="2736553"/>
              <a:chOff x="2983796" y="1134028"/>
              <a:chExt cx="4004499" cy="2810508"/>
            </a:xfrm>
            <a:solidFill>
              <a:srgbClr val="5F5F5F"/>
            </a:solidFill>
          </p:grpSpPr>
          <p:sp>
            <p:nvSpPr>
              <p:cNvPr id="454" name="Freeform 31">
                <a:extLst>
                  <a:ext uri="{FF2B5EF4-FFF2-40B4-BE49-F238E27FC236}">
                    <a16:creationId xmlns:a16="http://schemas.microsoft.com/office/drawing/2014/main" id="{AE7A0841-78DC-5D08-8B01-4AD9BB75EAF2}"/>
                  </a:ext>
                </a:extLst>
              </p:cNvPr>
              <p:cNvSpPr>
                <a:spLocks noEditPoints="1"/>
              </p:cNvSpPr>
              <p:nvPr/>
            </p:nvSpPr>
            <p:spPr bwMode="auto">
              <a:xfrm>
                <a:off x="4661451" y="1134028"/>
                <a:ext cx="2326844" cy="1400738"/>
              </a:xfrm>
              <a:custGeom>
                <a:avLst/>
                <a:gdLst>
                  <a:gd name="T0" fmla="*/ 211 w 276"/>
                  <a:gd name="T1" fmla="*/ 136 h 166"/>
                  <a:gd name="T2" fmla="*/ 193 w 276"/>
                  <a:gd name="T3" fmla="*/ 118 h 166"/>
                  <a:gd name="T4" fmla="*/ 172 w 276"/>
                  <a:gd name="T5" fmla="*/ 133 h 166"/>
                  <a:gd name="T6" fmla="*/ 134 w 276"/>
                  <a:gd name="T7" fmla="*/ 134 h 166"/>
                  <a:gd name="T8" fmla="*/ 94 w 276"/>
                  <a:gd name="T9" fmla="*/ 127 h 166"/>
                  <a:gd name="T10" fmla="*/ 69 w 276"/>
                  <a:gd name="T11" fmla="*/ 131 h 166"/>
                  <a:gd name="T12" fmla="*/ 47 w 276"/>
                  <a:gd name="T13" fmla="*/ 141 h 166"/>
                  <a:gd name="T14" fmla="*/ 40 w 276"/>
                  <a:gd name="T15" fmla="*/ 165 h 166"/>
                  <a:gd name="T16" fmla="*/ 23 w 276"/>
                  <a:gd name="T17" fmla="*/ 141 h 166"/>
                  <a:gd name="T18" fmla="*/ 4 w 276"/>
                  <a:gd name="T19" fmla="*/ 111 h 166"/>
                  <a:gd name="T20" fmla="*/ 7 w 276"/>
                  <a:gd name="T21" fmla="*/ 79 h 166"/>
                  <a:gd name="T22" fmla="*/ 10 w 276"/>
                  <a:gd name="T23" fmla="*/ 90 h 166"/>
                  <a:gd name="T24" fmla="*/ 28 w 276"/>
                  <a:gd name="T25" fmla="*/ 87 h 166"/>
                  <a:gd name="T26" fmla="*/ 43 w 276"/>
                  <a:gd name="T27" fmla="*/ 79 h 166"/>
                  <a:gd name="T28" fmla="*/ 68 w 276"/>
                  <a:gd name="T29" fmla="*/ 74 h 166"/>
                  <a:gd name="T30" fmla="*/ 75 w 276"/>
                  <a:gd name="T31" fmla="*/ 75 h 166"/>
                  <a:gd name="T32" fmla="*/ 82 w 276"/>
                  <a:gd name="T33" fmla="*/ 73 h 166"/>
                  <a:gd name="T34" fmla="*/ 80 w 276"/>
                  <a:gd name="T35" fmla="*/ 57 h 166"/>
                  <a:gd name="T36" fmla="*/ 83 w 276"/>
                  <a:gd name="T37" fmla="*/ 48 h 166"/>
                  <a:gd name="T38" fmla="*/ 91 w 276"/>
                  <a:gd name="T39" fmla="*/ 32 h 166"/>
                  <a:gd name="T40" fmla="*/ 104 w 276"/>
                  <a:gd name="T41" fmla="*/ 21 h 166"/>
                  <a:gd name="T42" fmla="*/ 121 w 276"/>
                  <a:gd name="T43" fmla="*/ 31 h 166"/>
                  <a:gd name="T44" fmla="*/ 129 w 276"/>
                  <a:gd name="T45" fmla="*/ 38 h 166"/>
                  <a:gd name="T46" fmla="*/ 155 w 276"/>
                  <a:gd name="T47" fmla="*/ 36 h 166"/>
                  <a:gd name="T48" fmla="*/ 175 w 276"/>
                  <a:gd name="T49" fmla="*/ 34 h 166"/>
                  <a:gd name="T50" fmla="*/ 194 w 276"/>
                  <a:gd name="T51" fmla="*/ 30 h 166"/>
                  <a:gd name="T52" fmla="*/ 235 w 276"/>
                  <a:gd name="T53" fmla="*/ 31 h 166"/>
                  <a:gd name="T54" fmla="*/ 261 w 276"/>
                  <a:gd name="T55" fmla="*/ 25 h 166"/>
                  <a:gd name="T56" fmla="*/ 273 w 276"/>
                  <a:gd name="T57" fmla="*/ 32 h 166"/>
                  <a:gd name="T58" fmla="*/ 265 w 276"/>
                  <a:gd name="T59" fmla="*/ 43 h 166"/>
                  <a:gd name="T60" fmla="*/ 267 w 276"/>
                  <a:gd name="T61" fmla="*/ 62 h 166"/>
                  <a:gd name="T62" fmla="*/ 253 w 276"/>
                  <a:gd name="T63" fmla="*/ 82 h 166"/>
                  <a:gd name="T64" fmla="*/ 257 w 276"/>
                  <a:gd name="T65" fmla="*/ 113 h 166"/>
                  <a:gd name="T66" fmla="*/ 247 w 276"/>
                  <a:gd name="T67" fmla="*/ 68 h 166"/>
                  <a:gd name="T68" fmla="*/ 235 w 276"/>
                  <a:gd name="T69" fmla="*/ 76 h 166"/>
                  <a:gd name="T70" fmla="*/ 220 w 276"/>
                  <a:gd name="T71" fmla="*/ 88 h 166"/>
                  <a:gd name="T72" fmla="*/ 217 w 276"/>
                  <a:gd name="T73" fmla="*/ 111 h 166"/>
                  <a:gd name="T74" fmla="*/ 219 w 276"/>
                  <a:gd name="T75" fmla="*/ 151 h 166"/>
                  <a:gd name="T76" fmla="*/ 19 w 276"/>
                  <a:gd name="T77" fmla="*/ 17 h 166"/>
                  <a:gd name="T78" fmla="*/ 26 w 276"/>
                  <a:gd name="T79" fmla="*/ 10 h 166"/>
                  <a:gd name="T80" fmla="*/ 23 w 276"/>
                  <a:gd name="T81" fmla="*/ 17 h 166"/>
                  <a:gd name="T82" fmla="*/ 25 w 276"/>
                  <a:gd name="T83" fmla="*/ 17 h 166"/>
                  <a:gd name="T84" fmla="*/ 31 w 276"/>
                  <a:gd name="T85" fmla="*/ 14 h 166"/>
                  <a:gd name="T86" fmla="*/ 40 w 276"/>
                  <a:gd name="T87" fmla="*/ 57 h 166"/>
                  <a:gd name="T88" fmla="*/ 48 w 276"/>
                  <a:gd name="T89" fmla="*/ 37 h 166"/>
                  <a:gd name="T90" fmla="*/ 38 w 276"/>
                  <a:gd name="T91" fmla="*/ 53 h 166"/>
                  <a:gd name="T92" fmla="*/ 36 w 276"/>
                  <a:gd name="T93" fmla="*/ 60 h 166"/>
                  <a:gd name="T94" fmla="*/ 46 w 276"/>
                  <a:gd name="T95" fmla="*/ 70 h 166"/>
                  <a:gd name="T96" fmla="*/ 88 w 276"/>
                  <a:gd name="T97" fmla="*/ 63 h 166"/>
                  <a:gd name="T98" fmla="*/ 69 w 276"/>
                  <a:gd name="T99" fmla="*/ 55 h 166"/>
                  <a:gd name="T100" fmla="*/ 74 w 276"/>
                  <a:gd name="T101" fmla="*/ 36 h 166"/>
                  <a:gd name="T102" fmla="*/ 90 w 276"/>
                  <a:gd name="T103" fmla="*/ 26 h 166"/>
                  <a:gd name="T104" fmla="*/ 68 w 276"/>
                  <a:gd name="T105" fmla="*/ 2 h 166"/>
                  <a:gd name="T106" fmla="*/ 79 w 276"/>
                  <a:gd name="T107" fmla="*/ 12 h 166"/>
                  <a:gd name="T108" fmla="*/ 170 w 276"/>
                  <a:gd name="T109" fmla="*/ 8 h 166"/>
                  <a:gd name="T110" fmla="*/ 154 w 276"/>
                  <a:gd name="T111" fmla="*/ 12 h 166"/>
                  <a:gd name="T112" fmla="*/ 92 w 276"/>
                  <a:gd name="T113" fmla="*/ 9 h 166"/>
                  <a:gd name="T114" fmla="*/ 125 w 276"/>
                  <a:gd name="T115" fmla="*/ 34 h 166"/>
                  <a:gd name="T116" fmla="*/ 218 w 276"/>
                  <a:gd name="T117" fmla="*/ 32 h 166"/>
                  <a:gd name="T118" fmla="*/ 233 w 276"/>
                  <a:gd name="T119" fmla="*/ 126 h 166"/>
                  <a:gd name="T120" fmla="*/ 231 w 276"/>
                  <a:gd name="T121" fmla="*/ 134 h 166"/>
                  <a:gd name="T122" fmla="*/ 255 w 276"/>
                  <a:gd name="T123" fmla="*/ 84 h 166"/>
                  <a:gd name="T124" fmla="*/ 254 w 276"/>
                  <a:gd name="T125" fmla="*/ 126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6" h="166">
                    <a:moveTo>
                      <a:pt x="214" y="152"/>
                    </a:moveTo>
                    <a:cubicBezTo>
                      <a:pt x="214" y="152"/>
                      <a:pt x="214" y="152"/>
                      <a:pt x="214" y="152"/>
                    </a:cubicBezTo>
                    <a:cubicBezTo>
                      <a:pt x="213" y="152"/>
                      <a:pt x="213" y="152"/>
                      <a:pt x="213" y="152"/>
                    </a:cubicBezTo>
                    <a:cubicBezTo>
                      <a:pt x="213" y="152"/>
                      <a:pt x="213" y="152"/>
                      <a:pt x="213" y="152"/>
                    </a:cubicBezTo>
                    <a:cubicBezTo>
                      <a:pt x="214" y="152"/>
                      <a:pt x="214" y="152"/>
                      <a:pt x="214" y="152"/>
                    </a:cubicBezTo>
                    <a:cubicBezTo>
                      <a:pt x="214" y="151"/>
                      <a:pt x="214" y="151"/>
                      <a:pt x="214" y="151"/>
                    </a:cubicBezTo>
                    <a:cubicBezTo>
                      <a:pt x="213" y="151"/>
                      <a:pt x="213" y="151"/>
                      <a:pt x="213" y="151"/>
                    </a:cubicBezTo>
                    <a:cubicBezTo>
                      <a:pt x="213" y="151"/>
                      <a:pt x="213" y="151"/>
                      <a:pt x="213" y="151"/>
                    </a:cubicBezTo>
                    <a:cubicBezTo>
                      <a:pt x="213" y="151"/>
                      <a:pt x="213" y="151"/>
                      <a:pt x="213" y="151"/>
                    </a:cubicBezTo>
                    <a:cubicBezTo>
                      <a:pt x="214" y="151"/>
                      <a:pt x="214" y="151"/>
                      <a:pt x="214" y="151"/>
                    </a:cubicBezTo>
                    <a:cubicBezTo>
                      <a:pt x="214" y="151"/>
                      <a:pt x="214" y="151"/>
                      <a:pt x="214" y="151"/>
                    </a:cubicBezTo>
                    <a:cubicBezTo>
                      <a:pt x="214" y="151"/>
                      <a:pt x="214" y="151"/>
                      <a:pt x="214" y="151"/>
                    </a:cubicBezTo>
                    <a:cubicBezTo>
                      <a:pt x="214" y="150"/>
                      <a:pt x="214" y="150"/>
                      <a:pt x="214" y="150"/>
                    </a:cubicBezTo>
                    <a:cubicBezTo>
                      <a:pt x="214" y="150"/>
                      <a:pt x="214" y="150"/>
                      <a:pt x="214" y="150"/>
                    </a:cubicBezTo>
                    <a:cubicBezTo>
                      <a:pt x="214" y="150"/>
                      <a:pt x="214" y="150"/>
                      <a:pt x="214" y="150"/>
                    </a:cubicBezTo>
                    <a:cubicBezTo>
                      <a:pt x="214" y="150"/>
                      <a:pt x="214" y="150"/>
                      <a:pt x="214" y="150"/>
                    </a:cubicBezTo>
                    <a:cubicBezTo>
                      <a:pt x="214" y="149"/>
                      <a:pt x="214" y="149"/>
                      <a:pt x="214" y="149"/>
                    </a:cubicBezTo>
                    <a:cubicBezTo>
                      <a:pt x="214" y="149"/>
                      <a:pt x="214" y="149"/>
                      <a:pt x="214" y="149"/>
                    </a:cubicBezTo>
                    <a:cubicBezTo>
                      <a:pt x="214" y="149"/>
                      <a:pt x="214" y="149"/>
                      <a:pt x="214" y="149"/>
                    </a:cubicBezTo>
                    <a:cubicBezTo>
                      <a:pt x="214" y="148"/>
                      <a:pt x="214" y="148"/>
                      <a:pt x="214" y="148"/>
                    </a:cubicBezTo>
                    <a:cubicBezTo>
                      <a:pt x="214" y="148"/>
                      <a:pt x="214" y="148"/>
                      <a:pt x="214" y="148"/>
                    </a:cubicBezTo>
                    <a:cubicBezTo>
                      <a:pt x="214" y="147"/>
                      <a:pt x="214" y="147"/>
                      <a:pt x="214" y="147"/>
                    </a:cubicBezTo>
                    <a:cubicBezTo>
                      <a:pt x="214" y="147"/>
                      <a:pt x="214" y="147"/>
                      <a:pt x="214" y="147"/>
                    </a:cubicBezTo>
                    <a:cubicBezTo>
                      <a:pt x="214" y="146"/>
                      <a:pt x="214" y="146"/>
                      <a:pt x="214" y="146"/>
                    </a:cubicBezTo>
                    <a:cubicBezTo>
                      <a:pt x="214" y="146"/>
                      <a:pt x="214" y="146"/>
                      <a:pt x="214" y="146"/>
                    </a:cubicBezTo>
                    <a:cubicBezTo>
                      <a:pt x="213" y="146"/>
                      <a:pt x="213" y="146"/>
                      <a:pt x="213" y="146"/>
                    </a:cubicBezTo>
                    <a:cubicBezTo>
                      <a:pt x="213" y="145"/>
                      <a:pt x="213" y="145"/>
                      <a:pt x="213" y="145"/>
                    </a:cubicBezTo>
                    <a:cubicBezTo>
                      <a:pt x="213" y="145"/>
                      <a:pt x="213" y="145"/>
                      <a:pt x="213" y="145"/>
                    </a:cubicBezTo>
                    <a:cubicBezTo>
                      <a:pt x="213" y="144"/>
                      <a:pt x="213" y="144"/>
                      <a:pt x="213" y="144"/>
                    </a:cubicBezTo>
                    <a:cubicBezTo>
                      <a:pt x="213" y="144"/>
                      <a:pt x="213" y="144"/>
                      <a:pt x="213" y="144"/>
                    </a:cubicBezTo>
                    <a:cubicBezTo>
                      <a:pt x="213" y="144"/>
                      <a:pt x="213" y="144"/>
                      <a:pt x="213" y="144"/>
                    </a:cubicBezTo>
                    <a:cubicBezTo>
                      <a:pt x="214" y="144"/>
                      <a:pt x="214" y="144"/>
                      <a:pt x="214" y="144"/>
                    </a:cubicBezTo>
                    <a:cubicBezTo>
                      <a:pt x="214" y="144"/>
                      <a:pt x="214" y="144"/>
                      <a:pt x="214" y="144"/>
                    </a:cubicBezTo>
                    <a:cubicBezTo>
                      <a:pt x="214" y="143"/>
                      <a:pt x="214" y="143"/>
                      <a:pt x="214" y="143"/>
                    </a:cubicBezTo>
                    <a:cubicBezTo>
                      <a:pt x="214" y="143"/>
                      <a:pt x="214" y="143"/>
                      <a:pt x="214" y="143"/>
                    </a:cubicBezTo>
                    <a:cubicBezTo>
                      <a:pt x="215" y="143"/>
                      <a:pt x="215" y="143"/>
                      <a:pt x="215" y="143"/>
                    </a:cubicBezTo>
                    <a:cubicBezTo>
                      <a:pt x="215" y="143"/>
                      <a:pt x="215" y="143"/>
                      <a:pt x="215" y="143"/>
                    </a:cubicBezTo>
                    <a:cubicBezTo>
                      <a:pt x="216" y="144"/>
                      <a:pt x="216" y="144"/>
                      <a:pt x="216" y="144"/>
                    </a:cubicBezTo>
                    <a:cubicBezTo>
                      <a:pt x="216" y="144"/>
                      <a:pt x="216" y="144"/>
                      <a:pt x="216" y="144"/>
                    </a:cubicBezTo>
                    <a:cubicBezTo>
                      <a:pt x="217" y="144"/>
                      <a:pt x="217" y="144"/>
                      <a:pt x="217" y="144"/>
                    </a:cubicBezTo>
                    <a:cubicBezTo>
                      <a:pt x="217" y="143"/>
                      <a:pt x="217" y="143"/>
                      <a:pt x="217" y="143"/>
                    </a:cubicBezTo>
                    <a:cubicBezTo>
                      <a:pt x="217" y="143"/>
                      <a:pt x="217" y="143"/>
                      <a:pt x="217" y="143"/>
                    </a:cubicBezTo>
                    <a:cubicBezTo>
                      <a:pt x="217" y="143"/>
                      <a:pt x="217" y="143"/>
                      <a:pt x="217" y="143"/>
                    </a:cubicBezTo>
                    <a:cubicBezTo>
                      <a:pt x="217" y="143"/>
                      <a:pt x="217" y="143"/>
                      <a:pt x="217" y="143"/>
                    </a:cubicBezTo>
                    <a:cubicBezTo>
                      <a:pt x="217" y="142"/>
                      <a:pt x="217" y="142"/>
                      <a:pt x="217" y="142"/>
                    </a:cubicBezTo>
                    <a:cubicBezTo>
                      <a:pt x="217" y="142"/>
                      <a:pt x="217" y="142"/>
                      <a:pt x="217" y="142"/>
                    </a:cubicBezTo>
                    <a:cubicBezTo>
                      <a:pt x="216" y="142"/>
                      <a:pt x="216" y="142"/>
                      <a:pt x="216" y="142"/>
                    </a:cubicBezTo>
                    <a:cubicBezTo>
                      <a:pt x="217" y="142"/>
                      <a:pt x="217" y="142"/>
                      <a:pt x="217" y="142"/>
                    </a:cubicBezTo>
                    <a:cubicBezTo>
                      <a:pt x="217" y="141"/>
                      <a:pt x="217" y="141"/>
                      <a:pt x="217" y="141"/>
                    </a:cubicBezTo>
                    <a:cubicBezTo>
                      <a:pt x="217" y="141"/>
                      <a:pt x="217" y="141"/>
                      <a:pt x="217" y="141"/>
                    </a:cubicBezTo>
                    <a:cubicBezTo>
                      <a:pt x="217" y="141"/>
                      <a:pt x="217" y="141"/>
                      <a:pt x="217" y="141"/>
                    </a:cubicBezTo>
                    <a:cubicBezTo>
                      <a:pt x="217" y="141"/>
                      <a:pt x="217" y="141"/>
                      <a:pt x="217" y="141"/>
                    </a:cubicBezTo>
                    <a:cubicBezTo>
                      <a:pt x="217" y="141"/>
                      <a:pt x="217" y="141"/>
                      <a:pt x="217" y="141"/>
                    </a:cubicBezTo>
                    <a:cubicBezTo>
                      <a:pt x="217" y="140"/>
                      <a:pt x="217" y="140"/>
                      <a:pt x="217" y="140"/>
                    </a:cubicBezTo>
                    <a:cubicBezTo>
                      <a:pt x="217" y="140"/>
                      <a:pt x="217" y="140"/>
                      <a:pt x="217" y="140"/>
                    </a:cubicBezTo>
                    <a:cubicBezTo>
                      <a:pt x="217" y="140"/>
                      <a:pt x="217" y="140"/>
                      <a:pt x="217" y="140"/>
                    </a:cubicBezTo>
                    <a:cubicBezTo>
                      <a:pt x="217" y="140"/>
                      <a:pt x="217" y="140"/>
                      <a:pt x="217" y="140"/>
                    </a:cubicBezTo>
                    <a:cubicBezTo>
                      <a:pt x="217" y="140"/>
                      <a:pt x="217" y="140"/>
                      <a:pt x="217" y="140"/>
                    </a:cubicBezTo>
                    <a:cubicBezTo>
                      <a:pt x="217" y="139"/>
                      <a:pt x="217" y="139"/>
                      <a:pt x="217" y="139"/>
                    </a:cubicBezTo>
                    <a:cubicBezTo>
                      <a:pt x="217" y="139"/>
                      <a:pt x="217" y="139"/>
                      <a:pt x="217" y="139"/>
                    </a:cubicBezTo>
                    <a:cubicBezTo>
                      <a:pt x="217" y="139"/>
                      <a:pt x="217" y="139"/>
                      <a:pt x="217" y="139"/>
                    </a:cubicBezTo>
                    <a:cubicBezTo>
                      <a:pt x="217" y="138"/>
                      <a:pt x="217" y="138"/>
                      <a:pt x="217" y="138"/>
                    </a:cubicBezTo>
                    <a:cubicBezTo>
                      <a:pt x="217" y="138"/>
                      <a:pt x="217" y="138"/>
                      <a:pt x="217" y="138"/>
                    </a:cubicBezTo>
                    <a:cubicBezTo>
                      <a:pt x="217" y="138"/>
                      <a:pt x="217" y="138"/>
                      <a:pt x="217" y="138"/>
                    </a:cubicBezTo>
                    <a:cubicBezTo>
                      <a:pt x="217" y="138"/>
                      <a:pt x="217" y="138"/>
                      <a:pt x="217" y="138"/>
                    </a:cubicBezTo>
                    <a:cubicBezTo>
                      <a:pt x="217" y="138"/>
                      <a:pt x="217" y="138"/>
                      <a:pt x="217" y="138"/>
                    </a:cubicBezTo>
                    <a:cubicBezTo>
                      <a:pt x="217" y="138"/>
                      <a:pt x="217" y="138"/>
                      <a:pt x="217" y="138"/>
                    </a:cubicBezTo>
                    <a:cubicBezTo>
                      <a:pt x="217" y="137"/>
                      <a:pt x="217" y="137"/>
                      <a:pt x="217" y="137"/>
                    </a:cubicBezTo>
                    <a:cubicBezTo>
                      <a:pt x="217" y="137"/>
                      <a:pt x="217" y="137"/>
                      <a:pt x="217" y="137"/>
                    </a:cubicBezTo>
                    <a:cubicBezTo>
                      <a:pt x="217" y="137"/>
                      <a:pt x="217" y="137"/>
                      <a:pt x="217" y="137"/>
                    </a:cubicBezTo>
                    <a:cubicBezTo>
                      <a:pt x="217" y="137"/>
                      <a:pt x="217" y="137"/>
                      <a:pt x="217" y="137"/>
                    </a:cubicBezTo>
                    <a:cubicBezTo>
                      <a:pt x="217" y="136"/>
                      <a:pt x="217" y="136"/>
                      <a:pt x="217" y="136"/>
                    </a:cubicBezTo>
                    <a:cubicBezTo>
                      <a:pt x="216" y="136"/>
                      <a:pt x="216" y="136"/>
                      <a:pt x="216" y="136"/>
                    </a:cubicBezTo>
                    <a:cubicBezTo>
                      <a:pt x="216" y="136"/>
                      <a:pt x="216" y="136"/>
                      <a:pt x="216" y="136"/>
                    </a:cubicBezTo>
                    <a:cubicBezTo>
                      <a:pt x="217" y="136"/>
                      <a:pt x="217" y="136"/>
                      <a:pt x="217" y="136"/>
                    </a:cubicBezTo>
                    <a:cubicBezTo>
                      <a:pt x="217" y="136"/>
                      <a:pt x="217" y="136"/>
                      <a:pt x="217" y="136"/>
                    </a:cubicBezTo>
                    <a:cubicBezTo>
                      <a:pt x="217" y="135"/>
                      <a:pt x="217" y="135"/>
                      <a:pt x="217" y="135"/>
                    </a:cubicBezTo>
                    <a:cubicBezTo>
                      <a:pt x="217" y="135"/>
                      <a:pt x="217" y="135"/>
                      <a:pt x="217" y="135"/>
                    </a:cubicBezTo>
                    <a:cubicBezTo>
                      <a:pt x="217" y="135"/>
                      <a:pt x="217" y="135"/>
                      <a:pt x="217" y="135"/>
                    </a:cubicBezTo>
                    <a:cubicBezTo>
                      <a:pt x="217" y="135"/>
                      <a:pt x="217" y="135"/>
                      <a:pt x="217" y="135"/>
                    </a:cubicBezTo>
                    <a:cubicBezTo>
                      <a:pt x="217" y="134"/>
                      <a:pt x="217" y="134"/>
                      <a:pt x="217" y="134"/>
                    </a:cubicBezTo>
                    <a:cubicBezTo>
                      <a:pt x="217" y="134"/>
                      <a:pt x="217" y="134"/>
                      <a:pt x="217" y="134"/>
                    </a:cubicBezTo>
                    <a:cubicBezTo>
                      <a:pt x="216" y="134"/>
                      <a:pt x="216" y="134"/>
                      <a:pt x="216" y="134"/>
                    </a:cubicBezTo>
                    <a:cubicBezTo>
                      <a:pt x="216" y="133"/>
                      <a:pt x="216" y="133"/>
                      <a:pt x="216" y="133"/>
                    </a:cubicBezTo>
                    <a:cubicBezTo>
                      <a:pt x="216" y="133"/>
                      <a:pt x="216" y="133"/>
                      <a:pt x="216" y="133"/>
                    </a:cubicBezTo>
                    <a:cubicBezTo>
                      <a:pt x="216" y="133"/>
                      <a:pt x="216" y="133"/>
                      <a:pt x="216" y="133"/>
                    </a:cubicBezTo>
                    <a:cubicBezTo>
                      <a:pt x="216" y="133"/>
                      <a:pt x="216" y="133"/>
                      <a:pt x="216" y="133"/>
                    </a:cubicBezTo>
                    <a:cubicBezTo>
                      <a:pt x="216" y="133"/>
                      <a:pt x="216" y="133"/>
                      <a:pt x="216" y="133"/>
                    </a:cubicBezTo>
                    <a:cubicBezTo>
                      <a:pt x="216" y="132"/>
                      <a:pt x="216" y="132"/>
                      <a:pt x="216" y="132"/>
                    </a:cubicBezTo>
                    <a:cubicBezTo>
                      <a:pt x="215" y="132"/>
                      <a:pt x="215" y="132"/>
                      <a:pt x="215" y="132"/>
                    </a:cubicBezTo>
                    <a:cubicBezTo>
                      <a:pt x="215" y="132"/>
                      <a:pt x="215" y="132"/>
                      <a:pt x="215" y="132"/>
                    </a:cubicBezTo>
                    <a:cubicBezTo>
                      <a:pt x="215" y="133"/>
                      <a:pt x="215" y="133"/>
                      <a:pt x="215" y="133"/>
                    </a:cubicBezTo>
                    <a:cubicBezTo>
                      <a:pt x="214" y="133"/>
                      <a:pt x="214" y="133"/>
                      <a:pt x="214" y="133"/>
                    </a:cubicBezTo>
                    <a:cubicBezTo>
                      <a:pt x="214" y="133"/>
                      <a:pt x="214" y="133"/>
                      <a:pt x="214" y="133"/>
                    </a:cubicBezTo>
                    <a:cubicBezTo>
                      <a:pt x="214" y="133"/>
                      <a:pt x="214" y="133"/>
                      <a:pt x="214" y="133"/>
                    </a:cubicBezTo>
                    <a:cubicBezTo>
                      <a:pt x="214" y="133"/>
                      <a:pt x="214" y="133"/>
                      <a:pt x="214" y="133"/>
                    </a:cubicBezTo>
                    <a:cubicBezTo>
                      <a:pt x="214" y="134"/>
                      <a:pt x="214" y="134"/>
                      <a:pt x="214" y="134"/>
                    </a:cubicBezTo>
                    <a:cubicBezTo>
                      <a:pt x="213" y="134"/>
                      <a:pt x="213" y="134"/>
                      <a:pt x="213" y="134"/>
                    </a:cubicBezTo>
                    <a:cubicBezTo>
                      <a:pt x="213" y="134"/>
                      <a:pt x="213" y="134"/>
                      <a:pt x="213" y="134"/>
                    </a:cubicBezTo>
                    <a:cubicBezTo>
                      <a:pt x="213" y="134"/>
                      <a:pt x="213" y="134"/>
                      <a:pt x="213" y="134"/>
                    </a:cubicBezTo>
                    <a:cubicBezTo>
                      <a:pt x="213" y="134"/>
                      <a:pt x="213" y="134"/>
                      <a:pt x="213" y="134"/>
                    </a:cubicBezTo>
                    <a:cubicBezTo>
                      <a:pt x="213" y="134"/>
                      <a:pt x="213" y="134"/>
                      <a:pt x="213" y="134"/>
                    </a:cubicBezTo>
                    <a:cubicBezTo>
                      <a:pt x="213" y="135"/>
                      <a:pt x="213" y="135"/>
                      <a:pt x="213" y="135"/>
                    </a:cubicBezTo>
                    <a:cubicBezTo>
                      <a:pt x="213" y="135"/>
                      <a:pt x="213" y="135"/>
                      <a:pt x="213" y="135"/>
                    </a:cubicBezTo>
                    <a:cubicBezTo>
                      <a:pt x="212" y="135"/>
                      <a:pt x="212" y="135"/>
                      <a:pt x="212" y="135"/>
                    </a:cubicBezTo>
                    <a:cubicBezTo>
                      <a:pt x="212" y="135"/>
                      <a:pt x="212" y="135"/>
                      <a:pt x="212" y="135"/>
                    </a:cubicBezTo>
                    <a:cubicBezTo>
                      <a:pt x="212" y="135"/>
                      <a:pt x="212" y="135"/>
                      <a:pt x="212" y="135"/>
                    </a:cubicBezTo>
                    <a:cubicBezTo>
                      <a:pt x="211" y="136"/>
                      <a:pt x="211" y="136"/>
                      <a:pt x="211" y="136"/>
                    </a:cubicBezTo>
                    <a:cubicBezTo>
                      <a:pt x="211" y="135"/>
                      <a:pt x="211" y="135"/>
                      <a:pt x="211" y="135"/>
                    </a:cubicBezTo>
                    <a:cubicBezTo>
                      <a:pt x="211" y="136"/>
                      <a:pt x="211" y="136"/>
                      <a:pt x="211" y="136"/>
                    </a:cubicBezTo>
                    <a:cubicBezTo>
                      <a:pt x="211" y="136"/>
                      <a:pt x="211" y="136"/>
                      <a:pt x="211" y="136"/>
                    </a:cubicBezTo>
                    <a:cubicBezTo>
                      <a:pt x="211" y="135"/>
                      <a:pt x="211" y="135"/>
                      <a:pt x="211" y="135"/>
                    </a:cubicBezTo>
                    <a:cubicBezTo>
                      <a:pt x="210" y="135"/>
                      <a:pt x="210" y="135"/>
                      <a:pt x="210" y="135"/>
                    </a:cubicBezTo>
                    <a:cubicBezTo>
                      <a:pt x="210" y="135"/>
                      <a:pt x="210" y="135"/>
                      <a:pt x="210" y="135"/>
                    </a:cubicBezTo>
                    <a:cubicBezTo>
                      <a:pt x="210" y="135"/>
                      <a:pt x="210" y="135"/>
                      <a:pt x="210" y="135"/>
                    </a:cubicBezTo>
                    <a:cubicBezTo>
                      <a:pt x="209" y="135"/>
                      <a:pt x="209" y="135"/>
                      <a:pt x="209" y="135"/>
                    </a:cubicBezTo>
                    <a:cubicBezTo>
                      <a:pt x="209" y="135"/>
                      <a:pt x="209" y="135"/>
                      <a:pt x="209" y="135"/>
                    </a:cubicBezTo>
                    <a:cubicBezTo>
                      <a:pt x="209" y="135"/>
                      <a:pt x="209" y="135"/>
                      <a:pt x="209" y="135"/>
                    </a:cubicBezTo>
                    <a:cubicBezTo>
                      <a:pt x="209" y="135"/>
                      <a:pt x="209" y="135"/>
                      <a:pt x="209" y="135"/>
                    </a:cubicBezTo>
                    <a:cubicBezTo>
                      <a:pt x="208" y="134"/>
                      <a:pt x="208" y="134"/>
                      <a:pt x="208" y="134"/>
                    </a:cubicBezTo>
                    <a:cubicBezTo>
                      <a:pt x="208" y="134"/>
                      <a:pt x="208" y="134"/>
                      <a:pt x="208" y="134"/>
                    </a:cubicBezTo>
                    <a:cubicBezTo>
                      <a:pt x="209" y="134"/>
                      <a:pt x="209" y="134"/>
                      <a:pt x="209" y="134"/>
                    </a:cubicBezTo>
                    <a:cubicBezTo>
                      <a:pt x="209" y="133"/>
                      <a:pt x="209" y="133"/>
                      <a:pt x="209" y="133"/>
                    </a:cubicBezTo>
                    <a:cubicBezTo>
                      <a:pt x="208" y="133"/>
                      <a:pt x="208" y="133"/>
                      <a:pt x="208" y="133"/>
                    </a:cubicBezTo>
                    <a:cubicBezTo>
                      <a:pt x="208" y="133"/>
                      <a:pt x="208" y="133"/>
                      <a:pt x="208" y="133"/>
                    </a:cubicBezTo>
                    <a:cubicBezTo>
                      <a:pt x="208" y="133"/>
                      <a:pt x="208" y="133"/>
                      <a:pt x="208" y="133"/>
                    </a:cubicBezTo>
                    <a:cubicBezTo>
                      <a:pt x="208" y="132"/>
                      <a:pt x="208" y="132"/>
                      <a:pt x="208" y="132"/>
                    </a:cubicBezTo>
                    <a:cubicBezTo>
                      <a:pt x="208" y="132"/>
                      <a:pt x="208" y="132"/>
                      <a:pt x="208" y="132"/>
                    </a:cubicBezTo>
                    <a:cubicBezTo>
                      <a:pt x="208" y="132"/>
                      <a:pt x="208" y="132"/>
                      <a:pt x="208" y="132"/>
                    </a:cubicBezTo>
                    <a:cubicBezTo>
                      <a:pt x="208" y="132"/>
                      <a:pt x="208" y="132"/>
                      <a:pt x="208" y="132"/>
                    </a:cubicBezTo>
                    <a:cubicBezTo>
                      <a:pt x="208" y="132"/>
                      <a:pt x="208" y="132"/>
                      <a:pt x="208" y="132"/>
                    </a:cubicBezTo>
                    <a:cubicBezTo>
                      <a:pt x="208" y="132"/>
                      <a:pt x="208" y="132"/>
                      <a:pt x="208" y="132"/>
                    </a:cubicBezTo>
                    <a:cubicBezTo>
                      <a:pt x="208" y="132"/>
                      <a:pt x="208" y="132"/>
                      <a:pt x="208" y="132"/>
                    </a:cubicBezTo>
                    <a:cubicBezTo>
                      <a:pt x="207" y="132"/>
                      <a:pt x="207" y="132"/>
                      <a:pt x="207" y="132"/>
                    </a:cubicBezTo>
                    <a:cubicBezTo>
                      <a:pt x="207" y="132"/>
                      <a:pt x="207" y="132"/>
                      <a:pt x="207" y="132"/>
                    </a:cubicBezTo>
                    <a:cubicBezTo>
                      <a:pt x="207" y="132"/>
                      <a:pt x="207" y="132"/>
                      <a:pt x="207" y="132"/>
                    </a:cubicBezTo>
                    <a:cubicBezTo>
                      <a:pt x="207" y="132"/>
                      <a:pt x="207" y="132"/>
                      <a:pt x="207" y="132"/>
                    </a:cubicBezTo>
                    <a:cubicBezTo>
                      <a:pt x="206" y="132"/>
                      <a:pt x="206" y="132"/>
                      <a:pt x="206" y="132"/>
                    </a:cubicBezTo>
                    <a:cubicBezTo>
                      <a:pt x="206" y="132"/>
                      <a:pt x="206" y="132"/>
                      <a:pt x="206" y="132"/>
                    </a:cubicBezTo>
                    <a:cubicBezTo>
                      <a:pt x="206" y="131"/>
                      <a:pt x="206" y="131"/>
                      <a:pt x="206" y="131"/>
                    </a:cubicBezTo>
                    <a:cubicBezTo>
                      <a:pt x="206" y="131"/>
                      <a:pt x="206" y="131"/>
                      <a:pt x="206" y="131"/>
                    </a:cubicBezTo>
                    <a:cubicBezTo>
                      <a:pt x="206" y="131"/>
                      <a:pt x="206" y="131"/>
                      <a:pt x="206" y="131"/>
                    </a:cubicBezTo>
                    <a:cubicBezTo>
                      <a:pt x="206" y="131"/>
                      <a:pt x="206" y="131"/>
                      <a:pt x="206" y="131"/>
                    </a:cubicBezTo>
                    <a:cubicBezTo>
                      <a:pt x="205" y="131"/>
                      <a:pt x="205" y="131"/>
                      <a:pt x="205" y="131"/>
                    </a:cubicBezTo>
                    <a:cubicBezTo>
                      <a:pt x="205" y="131"/>
                      <a:pt x="205" y="131"/>
                      <a:pt x="205" y="131"/>
                    </a:cubicBezTo>
                    <a:cubicBezTo>
                      <a:pt x="205" y="131"/>
                      <a:pt x="205" y="131"/>
                      <a:pt x="205" y="131"/>
                    </a:cubicBezTo>
                    <a:cubicBezTo>
                      <a:pt x="205" y="130"/>
                      <a:pt x="205" y="130"/>
                      <a:pt x="205" y="130"/>
                    </a:cubicBezTo>
                    <a:cubicBezTo>
                      <a:pt x="205" y="130"/>
                      <a:pt x="205" y="130"/>
                      <a:pt x="205" y="130"/>
                    </a:cubicBezTo>
                    <a:cubicBezTo>
                      <a:pt x="205" y="130"/>
                      <a:pt x="205" y="130"/>
                      <a:pt x="205" y="130"/>
                    </a:cubicBezTo>
                    <a:cubicBezTo>
                      <a:pt x="204" y="130"/>
                      <a:pt x="204" y="130"/>
                      <a:pt x="204" y="130"/>
                    </a:cubicBezTo>
                    <a:cubicBezTo>
                      <a:pt x="204" y="130"/>
                      <a:pt x="204" y="130"/>
                      <a:pt x="204" y="130"/>
                    </a:cubicBezTo>
                    <a:cubicBezTo>
                      <a:pt x="204" y="130"/>
                      <a:pt x="204" y="130"/>
                      <a:pt x="204" y="130"/>
                    </a:cubicBezTo>
                    <a:cubicBezTo>
                      <a:pt x="204" y="130"/>
                      <a:pt x="204" y="130"/>
                      <a:pt x="204" y="130"/>
                    </a:cubicBezTo>
                    <a:cubicBezTo>
                      <a:pt x="204" y="130"/>
                      <a:pt x="204" y="130"/>
                      <a:pt x="204" y="130"/>
                    </a:cubicBezTo>
                    <a:cubicBezTo>
                      <a:pt x="204" y="130"/>
                      <a:pt x="204" y="130"/>
                      <a:pt x="204" y="130"/>
                    </a:cubicBezTo>
                    <a:cubicBezTo>
                      <a:pt x="203" y="130"/>
                      <a:pt x="203" y="130"/>
                      <a:pt x="203" y="130"/>
                    </a:cubicBezTo>
                    <a:cubicBezTo>
                      <a:pt x="203" y="130"/>
                      <a:pt x="203" y="130"/>
                      <a:pt x="203" y="130"/>
                    </a:cubicBezTo>
                    <a:cubicBezTo>
                      <a:pt x="203" y="130"/>
                      <a:pt x="203" y="130"/>
                      <a:pt x="203" y="130"/>
                    </a:cubicBezTo>
                    <a:cubicBezTo>
                      <a:pt x="203" y="130"/>
                      <a:pt x="203" y="130"/>
                      <a:pt x="203" y="130"/>
                    </a:cubicBezTo>
                    <a:cubicBezTo>
                      <a:pt x="203" y="130"/>
                      <a:pt x="203" y="130"/>
                      <a:pt x="203" y="130"/>
                    </a:cubicBezTo>
                    <a:cubicBezTo>
                      <a:pt x="203" y="129"/>
                      <a:pt x="203" y="129"/>
                      <a:pt x="203" y="129"/>
                    </a:cubicBezTo>
                    <a:cubicBezTo>
                      <a:pt x="202" y="129"/>
                      <a:pt x="202" y="129"/>
                      <a:pt x="202" y="129"/>
                    </a:cubicBezTo>
                    <a:cubicBezTo>
                      <a:pt x="202" y="130"/>
                      <a:pt x="202" y="130"/>
                      <a:pt x="202" y="130"/>
                    </a:cubicBezTo>
                    <a:cubicBezTo>
                      <a:pt x="202" y="130"/>
                      <a:pt x="202" y="130"/>
                      <a:pt x="202" y="130"/>
                    </a:cubicBezTo>
                    <a:cubicBezTo>
                      <a:pt x="202" y="130"/>
                      <a:pt x="202" y="130"/>
                      <a:pt x="202" y="130"/>
                    </a:cubicBezTo>
                    <a:cubicBezTo>
                      <a:pt x="201" y="130"/>
                      <a:pt x="201" y="130"/>
                      <a:pt x="201" y="130"/>
                    </a:cubicBezTo>
                    <a:cubicBezTo>
                      <a:pt x="201" y="130"/>
                      <a:pt x="201" y="130"/>
                      <a:pt x="201" y="130"/>
                    </a:cubicBezTo>
                    <a:cubicBezTo>
                      <a:pt x="201" y="130"/>
                      <a:pt x="201" y="130"/>
                      <a:pt x="201" y="130"/>
                    </a:cubicBezTo>
                    <a:cubicBezTo>
                      <a:pt x="201" y="129"/>
                      <a:pt x="201" y="129"/>
                      <a:pt x="201" y="129"/>
                    </a:cubicBezTo>
                    <a:cubicBezTo>
                      <a:pt x="200" y="129"/>
                      <a:pt x="200" y="129"/>
                      <a:pt x="200" y="129"/>
                    </a:cubicBezTo>
                    <a:cubicBezTo>
                      <a:pt x="200" y="129"/>
                      <a:pt x="200" y="129"/>
                      <a:pt x="200" y="129"/>
                    </a:cubicBezTo>
                    <a:cubicBezTo>
                      <a:pt x="200" y="128"/>
                      <a:pt x="200" y="128"/>
                      <a:pt x="200" y="128"/>
                    </a:cubicBezTo>
                    <a:cubicBezTo>
                      <a:pt x="200" y="128"/>
                      <a:pt x="200" y="128"/>
                      <a:pt x="200" y="128"/>
                    </a:cubicBezTo>
                    <a:cubicBezTo>
                      <a:pt x="200" y="128"/>
                      <a:pt x="200" y="128"/>
                      <a:pt x="200" y="128"/>
                    </a:cubicBezTo>
                    <a:cubicBezTo>
                      <a:pt x="199" y="128"/>
                      <a:pt x="199" y="128"/>
                      <a:pt x="199" y="128"/>
                    </a:cubicBezTo>
                    <a:cubicBezTo>
                      <a:pt x="199" y="127"/>
                      <a:pt x="199" y="127"/>
                      <a:pt x="199" y="127"/>
                    </a:cubicBezTo>
                    <a:cubicBezTo>
                      <a:pt x="199" y="127"/>
                      <a:pt x="199" y="127"/>
                      <a:pt x="199" y="127"/>
                    </a:cubicBezTo>
                    <a:cubicBezTo>
                      <a:pt x="199" y="127"/>
                      <a:pt x="199" y="127"/>
                      <a:pt x="199" y="127"/>
                    </a:cubicBezTo>
                    <a:cubicBezTo>
                      <a:pt x="199" y="127"/>
                      <a:pt x="199" y="127"/>
                      <a:pt x="199" y="127"/>
                    </a:cubicBezTo>
                    <a:cubicBezTo>
                      <a:pt x="199" y="126"/>
                      <a:pt x="199" y="126"/>
                      <a:pt x="199" y="126"/>
                    </a:cubicBezTo>
                    <a:cubicBezTo>
                      <a:pt x="198" y="126"/>
                      <a:pt x="198" y="126"/>
                      <a:pt x="198" y="126"/>
                    </a:cubicBezTo>
                    <a:cubicBezTo>
                      <a:pt x="198" y="125"/>
                      <a:pt x="198" y="125"/>
                      <a:pt x="198" y="125"/>
                    </a:cubicBezTo>
                    <a:cubicBezTo>
                      <a:pt x="198" y="125"/>
                      <a:pt x="198" y="125"/>
                      <a:pt x="198" y="125"/>
                    </a:cubicBezTo>
                    <a:cubicBezTo>
                      <a:pt x="197" y="125"/>
                      <a:pt x="197" y="125"/>
                      <a:pt x="197" y="125"/>
                    </a:cubicBezTo>
                    <a:cubicBezTo>
                      <a:pt x="197" y="125"/>
                      <a:pt x="197" y="125"/>
                      <a:pt x="197" y="125"/>
                    </a:cubicBezTo>
                    <a:cubicBezTo>
                      <a:pt x="197" y="125"/>
                      <a:pt x="197" y="125"/>
                      <a:pt x="197" y="125"/>
                    </a:cubicBezTo>
                    <a:cubicBezTo>
                      <a:pt x="197" y="124"/>
                      <a:pt x="197" y="124"/>
                      <a:pt x="197" y="124"/>
                    </a:cubicBezTo>
                    <a:cubicBezTo>
                      <a:pt x="197" y="124"/>
                      <a:pt x="197" y="124"/>
                      <a:pt x="197" y="124"/>
                    </a:cubicBezTo>
                    <a:cubicBezTo>
                      <a:pt x="197" y="124"/>
                      <a:pt x="197" y="124"/>
                      <a:pt x="197" y="124"/>
                    </a:cubicBezTo>
                    <a:cubicBezTo>
                      <a:pt x="197" y="124"/>
                      <a:pt x="197" y="124"/>
                      <a:pt x="197" y="124"/>
                    </a:cubicBezTo>
                    <a:cubicBezTo>
                      <a:pt x="197" y="123"/>
                      <a:pt x="197" y="123"/>
                      <a:pt x="197" y="123"/>
                    </a:cubicBezTo>
                    <a:cubicBezTo>
                      <a:pt x="197" y="123"/>
                      <a:pt x="197" y="123"/>
                      <a:pt x="197" y="123"/>
                    </a:cubicBezTo>
                    <a:cubicBezTo>
                      <a:pt x="196" y="123"/>
                      <a:pt x="196" y="123"/>
                      <a:pt x="196" y="123"/>
                    </a:cubicBezTo>
                    <a:cubicBezTo>
                      <a:pt x="196" y="122"/>
                      <a:pt x="196" y="122"/>
                      <a:pt x="196" y="122"/>
                    </a:cubicBezTo>
                    <a:cubicBezTo>
                      <a:pt x="196" y="122"/>
                      <a:pt x="196" y="122"/>
                      <a:pt x="196" y="122"/>
                    </a:cubicBezTo>
                    <a:cubicBezTo>
                      <a:pt x="196" y="122"/>
                      <a:pt x="196" y="122"/>
                      <a:pt x="196" y="122"/>
                    </a:cubicBezTo>
                    <a:cubicBezTo>
                      <a:pt x="196" y="122"/>
                      <a:pt x="196" y="122"/>
                      <a:pt x="196" y="122"/>
                    </a:cubicBezTo>
                    <a:cubicBezTo>
                      <a:pt x="196" y="121"/>
                      <a:pt x="196" y="121"/>
                      <a:pt x="196" y="121"/>
                    </a:cubicBezTo>
                    <a:cubicBezTo>
                      <a:pt x="195" y="121"/>
                      <a:pt x="195" y="121"/>
                      <a:pt x="195" y="121"/>
                    </a:cubicBezTo>
                    <a:cubicBezTo>
                      <a:pt x="195" y="121"/>
                      <a:pt x="195" y="121"/>
                      <a:pt x="195" y="121"/>
                    </a:cubicBezTo>
                    <a:cubicBezTo>
                      <a:pt x="195" y="121"/>
                      <a:pt x="195" y="121"/>
                      <a:pt x="195" y="121"/>
                    </a:cubicBezTo>
                    <a:cubicBezTo>
                      <a:pt x="195" y="121"/>
                      <a:pt x="195" y="121"/>
                      <a:pt x="195" y="121"/>
                    </a:cubicBezTo>
                    <a:cubicBezTo>
                      <a:pt x="195" y="121"/>
                      <a:pt x="195" y="121"/>
                      <a:pt x="195" y="121"/>
                    </a:cubicBezTo>
                    <a:cubicBezTo>
                      <a:pt x="195" y="120"/>
                      <a:pt x="195" y="120"/>
                      <a:pt x="195" y="120"/>
                    </a:cubicBezTo>
                    <a:cubicBezTo>
                      <a:pt x="195" y="120"/>
                      <a:pt x="195" y="120"/>
                      <a:pt x="195" y="120"/>
                    </a:cubicBezTo>
                    <a:cubicBezTo>
                      <a:pt x="195" y="120"/>
                      <a:pt x="195" y="120"/>
                      <a:pt x="195" y="120"/>
                    </a:cubicBezTo>
                    <a:cubicBezTo>
                      <a:pt x="194" y="120"/>
                      <a:pt x="194" y="120"/>
                      <a:pt x="194" y="120"/>
                    </a:cubicBezTo>
                    <a:cubicBezTo>
                      <a:pt x="194" y="120"/>
                      <a:pt x="194" y="120"/>
                      <a:pt x="194" y="120"/>
                    </a:cubicBezTo>
                    <a:cubicBezTo>
                      <a:pt x="194" y="120"/>
                      <a:pt x="194" y="120"/>
                      <a:pt x="194" y="120"/>
                    </a:cubicBezTo>
                    <a:cubicBezTo>
                      <a:pt x="194" y="120"/>
                      <a:pt x="194" y="120"/>
                      <a:pt x="194" y="120"/>
                    </a:cubicBezTo>
                    <a:cubicBezTo>
                      <a:pt x="194" y="119"/>
                      <a:pt x="194" y="119"/>
                      <a:pt x="194" y="119"/>
                    </a:cubicBezTo>
                    <a:cubicBezTo>
                      <a:pt x="194" y="119"/>
                      <a:pt x="194" y="119"/>
                      <a:pt x="194" y="119"/>
                    </a:cubicBezTo>
                    <a:cubicBezTo>
                      <a:pt x="193" y="119"/>
                      <a:pt x="193" y="119"/>
                      <a:pt x="193" y="119"/>
                    </a:cubicBezTo>
                    <a:cubicBezTo>
                      <a:pt x="193" y="119"/>
                      <a:pt x="193" y="119"/>
                      <a:pt x="193" y="119"/>
                    </a:cubicBezTo>
                    <a:cubicBezTo>
                      <a:pt x="193" y="119"/>
                      <a:pt x="193" y="119"/>
                      <a:pt x="193" y="119"/>
                    </a:cubicBezTo>
                    <a:cubicBezTo>
                      <a:pt x="193" y="119"/>
                      <a:pt x="193" y="119"/>
                      <a:pt x="193" y="119"/>
                    </a:cubicBezTo>
                    <a:cubicBezTo>
                      <a:pt x="193" y="119"/>
                      <a:pt x="193" y="119"/>
                      <a:pt x="193" y="119"/>
                    </a:cubicBezTo>
                    <a:cubicBezTo>
                      <a:pt x="193" y="119"/>
                      <a:pt x="193" y="119"/>
                      <a:pt x="193" y="119"/>
                    </a:cubicBezTo>
                    <a:cubicBezTo>
                      <a:pt x="193" y="119"/>
                      <a:pt x="193" y="119"/>
                      <a:pt x="193" y="119"/>
                    </a:cubicBezTo>
                    <a:cubicBezTo>
                      <a:pt x="193" y="118"/>
                      <a:pt x="193" y="118"/>
                      <a:pt x="193" y="118"/>
                    </a:cubicBezTo>
                    <a:cubicBezTo>
                      <a:pt x="192" y="118"/>
                      <a:pt x="192" y="118"/>
                      <a:pt x="192" y="118"/>
                    </a:cubicBezTo>
                    <a:cubicBezTo>
                      <a:pt x="192" y="118"/>
                      <a:pt x="192" y="118"/>
                      <a:pt x="192" y="118"/>
                    </a:cubicBezTo>
                    <a:cubicBezTo>
                      <a:pt x="192" y="118"/>
                      <a:pt x="192" y="118"/>
                      <a:pt x="192" y="118"/>
                    </a:cubicBezTo>
                    <a:cubicBezTo>
                      <a:pt x="192" y="118"/>
                      <a:pt x="192" y="118"/>
                      <a:pt x="192" y="118"/>
                    </a:cubicBezTo>
                    <a:cubicBezTo>
                      <a:pt x="191" y="118"/>
                      <a:pt x="191" y="118"/>
                      <a:pt x="191" y="118"/>
                    </a:cubicBezTo>
                    <a:cubicBezTo>
                      <a:pt x="191" y="118"/>
                      <a:pt x="191" y="118"/>
                      <a:pt x="191" y="118"/>
                    </a:cubicBezTo>
                    <a:cubicBezTo>
                      <a:pt x="191" y="119"/>
                      <a:pt x="191" y="119"/>
                      <a:pt x="191" y="119"/>
                    </a:cubicBezTo>
                    <a:cubicBezTo>
                      <a:pt x="191" y="119"/>
                      <a:pt x="191" y="119"/>
                      <a:pt x="191" y="119"/>
                    </a:cubicBezTo>
                    <a:cubicBezTo>
                      <a:pt x="191" y="118"/>
                      <a:pt x="191" y="118"/>
                      <a:pt x="191" y="118"/>
                    </a:cubicBezTo>
                    <a:cubicBezTo>
                      <a:pt x="191" y="118"/>
                      <a:pt x="191" y="118"/>
                      <a:pt x="191" y="118"/>
                    </a:cubicBezTo>
                    <a:cubicBezTo>
                      <a:pt x="190" y="118"/>
                      <a:pt x="190" y="118"/>
                      <a:pt x="190" y="118"/>
                    </a:cubicBezTo>
                    <a:cubicBezTo>
                      <a:pt x="190" y="118"/>
                      <a:pt x="190" y="118"/>
                      <a:pt x="190" y="118"/>
                    </a:cubicBezTo>
                    <a:cubicBezTo>
                      <a:pt x="190" y="118"/>
                      <a:pt x="190" y="118"/>
                      <a:pt x="190" y="118"/>
                    </a:cubicBezTo>
                    <a:cubicBezTo>
                      <a:pt x="190" y="118"/>
                      <a:pt x="190" y="118"/>
                      <a:pt x="190" y="118"/>
                    </a:cubicBezTo>
                    <a:cubicBezTo>
                      <a:pt x="189" y="118"/>
                      <a:pt x="189" y="118"/>
                      <a:pt x="189" y="118"/>
                    </a:cubicBezTo>
                    <a:cubicBezTo>
                      <a:pt x="189" y="118"/>
                      <a:pt x="189" y="118"/>
                      <a:pt x="189" y="118"/>
                    </a:cubicBezTo>
                    <a:cubicBezTo>
                      <a:pt x="188" y="118"/>
                      <a:pt x="188" y="118"/>
                      <a:pt x="188" y="118"/>
                    </a:cubicBezTo>
                    <a:cubicBezTo>
                      <a:pt x="188" y="118"/>
                      <a:pt x="188" y="118"/>
                      <a:pt x="188" y="118"/>
                    </a:cubicBezTo>
                    <a:cubicBezTo>
                      <a:pt x="188" y="118"/>
                      <a:pt x="188" y="118"/>
                      <a:pt x="188" y="118"/>
                    </a:cubicBezTo>
                    <a:cubicBezTo>
                      <a:pt x="187" y="118"/>
                      <a:pt x="187" y="118"/>
                      <a:pt x="187" y="118"/>
                    </a:cubicBezTo>
                    <a:cubicBezTo>
                      <a:pt x="187" y="118"/>
                      <a:pt x="187" y="118"/>
                      <a:pt x="187" y="118"/>
                    </a:cubicBezTo>
                    <a:cubicBezTo>
                      <a:pt x="187" y="118"/>
                      <a:pt x="187" y="118"/>
                      <a:pt x="187" y="118"/>
                    </a:cubicBezTo>
                    <a:cubicBezTo>
                      <a:pt x="187" y="118"/>
                      <a:pt x="187" y="118"/>
                      <a:pt x="187" y="118"/>
                    </a:cubicBezTo>
                    <a:cubicBezTo>
                      <a:pt x="186" y="118"/>
                      <a:pt x="186" y="118"/>
                      <a:pt x="186" y="118"/>
                    </a:cubicBezTo>
                    <a:cubicBezTo>
                      <a:pt x="186" y="118"/>
                      <a:pt x="186" y="118"/>
                      <a:pt x="186" y="118"/>
                    </a:cubicBezTo>
                    <a:cubicBezTo>
                      <a:pt x="186" y="118"/>
                      <a:pt x="186" y="118"/>
                      <a:pt x="186" y="118"/>
                    </a:cubicBezTo>
                    <a:cubicBezTo>
                      <a:pt x="185" y="119"/>
                      <a:pt x="185" y="119"/>
                      <a:pt x="185" y="119"/>
                    </a:cubicBezTo>
                    <a:cubicBezTo>
                      <a:pt x="185" y="119"/>
                      <a:pt x="185" y="119"/>
                      <a:pt x="185" y="119"/>
                    </a:cubicBezTo>
                    <a:cubicBezTo>
                      <a:pt x="185" y="119"/>
                      <a:pt x="185" y="119"/>
                      <a:pt x="185" y="119"/>
                    </a:cubicBezTo>
                    <a:cubicBezTo>
                      <a:pt x="185" y="119"/>
                      <a:pt x="185" y="119"/>
                      <a:pt x="185" y="119"/>
                    </a:cubicBezTo>
                    <a:cubicBezTo>
                      <a:pt x="184" y="119"/>
                      <a:pt x="184" y="119"/>
                      <a:pt x="184" y="119"/>
                    </a:cubicBezTo>
                    <a:cubicBezTo>
                      <a:pt x="184" y="119"/>
                      <a:pt x="184" y="119"/>
                      <a:pt x="184" y="119"/>
                    </a:cubicBezTo>
                    <a:cubicBezTo>
                      <a:pt x="184" y="119"/>
                      <a:pt x="184" y="119"/>
                      <a:pt x="184" y="119"/>
                    </a:cubicBezTo>
                    <a:cubicBezTo>
                      <a:pt x="184" y="119"/>
                      <a:pt x="184" y="119"/>
                      <a:pt x="184" y="119"/>
                    </a:cubicBezTo>
                    <a:cubicBezTo>
                      <a:pt x="183" y="119"/>
                      <a:pt x="183" y="119"/>
                      <a:pt x="183" y="119"/>
                    </a:cubicBezTo>
                    <a:cubicBezTo>
                      <a:pt x="183" y="119"/>
                      <a:pt x="183" y="119"/>
                      <a:pt x="183" y="119"/>
                    </a:cubicBezTo>
                    <a:cubicBezTo>
                      <a:pt x="183" y="120"/>
                      <a:pt x="183" y="120"/>
                      <a:pt x="183" y="120"/>
                    </a:cubicBezTo>
                    <a:cubicBezTo>
                      <a:pt x="183" y="120"/>
                      <a:pt x="183" y="120"/>
                      <a:pt x="183" y="120"/>
                    </a:cubicBezTo>
                    <a:cubicBezTo>
                      <a:pt x="182" y="120"/>
                      <a:pt x="182" y="120"/>
                      <a:pt x="182" y="120"/>
                    </a:cubicBezTo>
                    <a:cubicBezTo>
                      <a:pt x="182" y="121"/>
                      <a:pt x="182" y="121"/>
                      <a:pt x="182" y="121"/>
                    </a:cubicBezTo>
                    <a:cubicBezTo>
                      <a:pt x="182" y="121"/>
                      <a:pt x="182" y="121"/>
                      <a:pt x="182" y="121"/>
                    </a:cubicBezTo>
                    <a:cubicBezTo>
                      <a:pt x="182" y="121"/>
                      <a:pt x="182" y="121"/>
                      <a:pt x="182" y="121"/>
                    </a:cubicBezTo>
                    <a:cubicBezTo>
                      <a:pt x="182" y="122"/>
                      <a:pt x="182" y="122"/>
                      <a:pt x="182" y="122"/>
                    </a:cubicBezTo>
                    <a:cubicBezTo>
                      <a:pt x="182" y="122"/>
                      <a:pt x="182" y="122"/>
                      <a:pt x="182" y="122"/>
                    </a:cubicBezTo>
                    <a:cubicBezTo>
                      <a:pt x="183" y="122"/>
                      <a:pt x="183" y="122"/>
                      <a:pt x="183" y="122"/>
                    </a:cubicBezTo>
                    <a:cubicBezTo>
                      <a:pt x="183" y="121"/>
                      <a:pt x="183" y="121"/>
                      <a:pt x="183" y="121"/>
                    </a:cubicBezTo>
                    <a:cubicBezTo>
                      <a:pt x="183" y="121"/>
                      <a:pt x="183" y="121"/>
                      <a:pt x="183" y="121"/>
                    </a:cubicBezTo>
                    <a:cubicBezTo>
                      <a:pt x="184" y="121"/>
                      <a:pt x="184" y="121"/>
                      <a:pt x="184" y="121"/>
                    </a:cubicBezTo>
                    <a:cubicBezTo>
                      <a:pt x="184" y="122"/>
                      <a:pt x="184" y="122"/>
                      <a:pt x="184" y="122"/>
                    </a:cubicBezTo>
                    <a:cubicBezTo>
                      <a:pt x="184" y="122"/>
                      <a:pt x="184" y="122"/>
                      <a:pt x="184" y="122"/>
                    </a:cubicBezTo>
                    <a:cubicBezTo>
                      <a:pt x="184" y="122"/>
                      <a:pt x="184" y="122"/>
                      <a:pt x="184" y="122"/>
                    </a:cubicBezTo>
                    <a:cubicBezTo>
                      <a:pt x="184" y="123"/>
                      <a:pt x="184" y="123"/>
                      <a:pt x="184" y="123"/>
                    </a:cubicBezTo>
                    <a:cubicBezTo>
                      <a:pt x="184" y="123"/>
                      <a:pt x="184" y="123"/>
                      <a:pt x="184" y="123"/>
                    </a:cubicBezTo>
                    <a:cubicBezTo>
                      <a:pt x="184" y="124"/>
                      <a:pt x="184" y="124"/>
                      <a:pt x="184" y="124"/>
                    </a:cubicBezTo>
                    <a:cubicBezTo>
                      <a:pt x="184" y="124"/>
                      <a:pt x="184" y="124"/>
                      <a:pt x="184" y="124"/>
                    </a:cubicBezTo>
                    <a:cubicBezTo>
                      <a:pt x="184" y="124"/>
                      <a:pt x="184" y="124"/>
                      <a:pt x="184" y="124"/>
                    </a:cubicBezTo>
                    <a:cubicBezTo>
                      <a:pt x="184" y="125"/>
                      <a:pt x="184" y="125"/>
                      <a:pt x="184" y="125"/>
                    </a:cubicBezTo>
                    <a:cubicBezTo>
                      <a:pt x="184" y="125"/>
                      <a:pt x="184" y="125"/>
                      <a:pt x="184" y="125"/>
                    </a:cubicBezTo>
                    <a:cubicBezTo>
                      <a:pt x="183" y="125"/>
                      <a:pt x="183" y="125"/>
                      <a:pt x="183" y="125"/>
                    </a:cubicBezTo>
                    <a:cubicBezTo>
                      <a:pt x="183" y="126"/>
                      <a:pt x="183" y="126"/>
                      <a:pt x="183" y="126"/>
                    </a:cubicBezTo>
                    <a:cubicBezTo>
                      <a:pt x="183" y="126"/>
                      <a:pt x="183" y="126"/>
                      <a:pt x="183" y="126"/>
                    </a:cubicBezTo>
                    <a:cubicBezTo>
                      <a:pt x="183" y="126"/>
                      <a:pt x="183" y="126"/>
                      <a:pt x="183" y="126"/>
                    </a:cubicBezTo>
                    <a:cubicBezTo>
                      <a:pt x="183" y="127"/>
                      <a:pt x="183" y="127"/>
                      <a:pt x="183" y="127"/>
                    </a:cubicBezTo>
                    <a:cubicBezTo>
                      <a:pt x="184" y="127"/>
                      <a:pt x="184" y="127"/>
                      <a:pt x="184" y="127"/>
                    </a:cubicBezTo>
                    <a:cubicBezTo>
                      <a:pt x="184" y="127"/>
                      <a:pt x="184" y="127"/>
                      <a:pt x="184" y="127"/>
                    </a:cubicBezTo>
                    <a:cubicBezTo>
                      <a:pt x="183" y="127"/>
                      <a:pt x="183" y="127"/>
                      <a:pt x="183" y="127"/>
                    </a:cubicBezTo>
                    <a:cubicBezTo>
                      <a:pt x="183" y="128"/>
                      <a:pt x="183" y="128"/>
                      <a:pt x="183" y="128"/>
                    </a:cubicBezTo>
                    <a:cubicBezTo>
                      <a:pt x="183" y="128"/>
                      <a:pt x="183" y="128"/>
                      <a:pt x="183" y="128"/>
                    </a:cubicBezTo>
                    <a:cubicBezTo>
                      <a:pt x="183" y="129"/>
                      <a:pt x="183" y="129"/>
                      <a:pt x="183" y="129"/>
                    </a:cubicBezTo>
                    <a:cubicBezTo>
                      <a:pt x="183" y="129"/>
                      <a:pt x="183" y="129"/>
                      <a:pt x="183" y="129"/>
                    </a:cubicBezTo>
                    <a:cubicBezTo>
                      <a:pt x="183" y="129"/>
                      <a:pt x="183" y="129"/>
                      <a:pt x="183" y="129"/>
                    </a:cubicBezTo>
                    <a:cubicBezTo>
                      <a:pt x="184" y="129"/>
                      <a:pt x="184" y="129"/>
                      <a:pt x="184" y="129"/>
                    </a:cubicBezTo>
                    <a:cubicBezTo>
                      <a:pt x="184" y="130"/>
                      <a:pt x="184" y="130"/>
                      <a:pt x="184" y="130"/>
                    </a:cubicBezTo>
                    <a:cubicBezTo>
                      <a:pt x="184" y="129"/>
                      <a:pt x="184" y="129"/>
                      <a:pt x="184" y="129"/>
                    </a:cubicBezTo>
                    <a:cubicBezTo>
                      <a:pt x="184" y="130"/>
                      <a:pt x="184" y="130"/>
                      <a:pt x="184" y="130"/>
                    </a:cubicBezTo>
                    <a:cubicBezTo>
                      <a:pt x="184" y="130"/>
                      <a:pt x="184" y="130"/>
                      <a:pt x="184" y="130"/>
                    </a:cubicBezTo>
                    <a:cubicBezTo>
                      <a:pt x="184" y="130"/>
                      <a:pt x="184" y="130"/>
                      <a:pt x="184" y="130"/>
                    </a:cubicBezTo>
                    <a:cubicBezTo>
                      <a:pt x="184" y="131"/>
                      <a:pt x="184" y="131"/>
                      <a:pt x="184" y="131"/>
                    </a:cubicBezTo>
                    <a:cubicBezTo>
                      <a:pt x="183" y="131"/>
                      <a:pt x="183" y="131"/>
                      <a:pt x="183" y="131"/>
                    </a:cubicBezTo>
                    <a:cubicBezTo>
                      <a:pt x="183" y="131"/>
                      <a:pt x="183" y="131"/>
                      <a:pt x="183" y="131"/>
                    </a:cubicBezTo>
                    <a:cubicBezTo>
                      <a:pt x="182" y="132"/>
                      <a:pt x="182" y="132"/>
                      <a:pt x="182" y="132"/>
                    </a:cubicBezTo>
                    <a:cubicBezTo>
                      <a:pt x="181" y="132"/>
                      <a:pt x="181" y="132"/>
                      <a:pt x="181" y="132"/>
                    </a:cubicBezTo>
                    <a:cubicBezTo>
                      <a:pt x="181" y="132"/>
                      <a:pt x="181" y="132"/>
                      <a:pt x="181" y="132"/>
                    </a:cubicBezTo>
                    <a:cubicBezTo>
                      <a:pt x="180" y="132"/>
                      <a:pt x="180" y="132"/>
                      <a:pt x="180" y="132"/>
                    </a:cubicBezTo>
                    <a:cubicBezTo>
                      <a:pt x="180" y="132"/>
                      <a:pt x="180" y="132"/>
                      <a:pt x="180" y="132"/>
                    </a:cubicBezTo>
                    <a:cubicBezTo>
                      <a:pt x="180" y="132"/>
                      <a:pt x="180" y="132"/>
                      <a:pt x="180" y="132"/>
                    </a:cubicBezTo>
                    <a:cubicBezTo>
                      <a:pt x="180" y="132"/>
                      <a:pt x="180" y="132"/>
                      <a:pt x="180" y="132"/>
                    </a:cubicBezTo>
                    <a:cubicBezTo>
                      <a:pt x="179" y="132"/>
                      <a:pt x="179" y="132"/>
                      <a:pt x="179" y="132"/>
                    </a:cubicBezTo>
                    <a:cubicBezTo>
                      <a:pt x="179" y="132"/>
                      <a:pt x="179" y="132"/>
                      <a:pt x="179" y="132"/>
                    </a:cubicBezTo>
                    <a:cubicBezTo>
                      <a:pt x="178" y="131"/>
                      <a:pt x="178" y="131"/>
                      <a:pt x="178" y="131"/>
                    </a:cubicBezTo>
                    <a:cubicBezTo>
                      <a:pt x="178" y="131"/>
                      <a:pt x="178" y="131"/>
                      <a:pt x="178" y="131"/>
                    </a:cubicBezTo>
                    <a:cubicBezTo>
                      <a:pt x="178" y="132"/>
                      <a:pt x="178" y="132"/>
                      <a:pt x="178" y="132"/>
                    </a:cubicBezTo>
                    <a:cubicBezTo>
                      <a:pt x="177" y="132"/>
                      <a:pt x="177" y="132"/>
                      <a:pt x="177" y="132"/>
                    </a:cubicBezTo>
                    <a:cubicBezTo>
                      <a:pt x="177" y="132"/>
                      <a:pt x="177" y="132"/>
                      <a:pt x="177" y="132"/>
                    </a:cubicBezTo>
                    <a:cubicBezTo>
                      <a:pt x="177" y="132"/>
                      <a:pt x="177" y="132"/>
                      <a:pt x="177" y="132"/>
                    </a:cubicBezTo>
                    <a:cubicBezTo>
                      <a:pt x="176" y="132"/>
                      <a:pt x="176" y="132"/>
                      <a:pt x="176" y="132"/>
                    </a:cubicBezTo>
                    <a:cubicBezTo>
                      <a:pt x="176" y="132"/>
                      <a:pt x="176" y="132"/>
                      <a:pt x="176" y="132"/>
                    </a:cubicBezTo>
                    <a:cubicBezTo>
                      <a:pt x="176" y="131"/>
                      <a:pt x="176" y="131"/>
                      <a:pt x="176" y="131"/>
                    </a:cubicBezTo>
                    <a:cubicBezTo>
                      <a:pt x="175" y="131"/>
                      <a:pt x="175" y="131"/>
                      <a:pt x="175" y="131"/>
                    </a:cubicBezTo>
                    <a:cubicBezTo>
                      <a:pt x="175" y="131"/>
                      <a:pt x="175" y="131"/>
                      <a:pt x="175" y="131"/>
                    </a:cubicBezTo>
                    <a:cubicBezTo>
                      <a:pt x="174" y="131"/>
                      <a:pt x="174" y="131"/>
                      <a:pt x="174" y="131"/>
                    </a:cubicBezTo>
                    <a:cubicBezTo>
                      <a:pt x="174" y="131"/>
                      <a:pt x="174" y="131"/>
                      <a:pt x="174" y="131"/>
                    </a:cubicBezTo>
                    <a:cubicBezTo>
                      <a:pt x="174" y="131"/>
                      <a:pt x="174" y="131"/>
                      <a:pt x="174" y="131"/>
                    </a:cubicBezTo>
                    <a:cubicBezTo>
                      <a:pt x="173" y="131"/>
                      <a:pt x="173" y="131"/>
                      <a:pt x="173" y="131"/>
                    </a:cubicBezTo>
                    <a:cubicBezTo>
                      <a:pt x="173" y="132"/>
                      <a:pt x="173" y="132"/>
                      <a:pt x="173" y="132"/>
                    </a:cubicBezTo>
                    <a:cubicBezTo>
                      <a:pt x="173" y="132"/>
                      <a:pt x="173" y="132"/>
                      <a:pt x="173" y="132"/>
                    </a:cubicBezTo>
                    <a:cubicBezTo>
                      <a:pt x="172" y="132"/>
                      <a:pt x="172" y="132"/>
                      <a:pt x="172" y="132"/>
                    </a:cubicBezTo>
                    <a:cubicBezTo>
                      <a:pt x="172" y="133"/>
                      <a:pt x="172" y="133"/>
                      <a:pt x="172" y="133"/>
                    </a:cubicBezTo>
                    <a:cubicBezTo>
                      <a:pt x="172" y="133"/>
                      <a:pt x="172" y="133"/>
                      <a:pt x="172" y="133"/>
                    </a:cubicBezTo>
                    <a:cubicBezTo>
                      <a:pt x="172" y="133"/>
                      <a:pt x="172" y="133"/>
                      <a:pt x="172" y="133"/>
                    </a:cubicBezTo>
                    <a:cubicBezTo>
                      <a:pt x="172" y="134"/>
                      <a:pt x="172" y="134"/>
                      <a:pt x="172" y="134"/>
                    </a:cubicBezTo>
                    <a:cubicBezTo>
                      <a:pt x="171" y="134"/>
                      <a:pt x="171" y="134"/>
                      <a:pt x="171" y="134"/>
                    </a:cubicBezTo>
                    <a:cubicBezTo>
                      <a:pt x="170" y="134"/>
                      <a:pt x="170" y="134"/>
                      <a:pt x="170" y="134"/>
                    </a:cubicBezTo>
                    <a:cubicBezTo>
                      <a:pt x="170" y="134"/>
                      <a:pt x="170" y="134"/>
                      <a:pt x="170" y="134"/>
                    </a:cubicBezTo>
                    <a:cubicBezTo>
                      <a:pt x="170" y="134"/>
                      <a:pt x="170" y="134"/>
                      <a:pt x="170" y="134"/>
                    </a:cubicBezTo>
                    <a:cubicBezTo>
                      <a:pt x="169" y="135"/>
                      <a:pt x="169" y="135"/>
                      <a:pt x="169" y="135"/>
                    </a:cubicBezTo>
                    <a:cubicBezTo>
                      <a:pt x="168" y="135"/>
                      <a:pt x="168" y="135"/>
                      <a:pt x="168" y="135"/>
                    </a:cubicBezTo>
                    <a:cubicBezTo>
                      <a:pt x="168" y="135"/>
                      <a:pt x="168" y="135"/>
                      <a:pt x="168" y="135"/>
                    </a:cubicBezTo>
                    <a:cubicBezTo>
                      <a:pt x="168" y="135"/>
                      <a:pt x="168" y="135"/>
                      <a:pt x="168" y="135"/>
                    </a:cubicBezTo>
                    <a:cubicBezTo>
                      <a:pt x="167" y="135"/>
                      <a:pt x="167" y="135"/>
                      <a:pt x="167" y="135"/>
                    </a:cubicBezTo>
                    <a:cubicBezTo>
                      <a:pt x="167" y="135"/>
                      <a:pt x="167" y="135"/>
                      <a:pt x="167" y="135"/>
                    </a:cubicBezTo>
                    <a:cubicBezTo>
                      <a:pt x="167" y="135"/>
                      <a:pt x="167" y="135"/>
                      <a:pt x="167" y="135"/>
                    </a:cubicBezTo>
                    <a:cubicBezTo>
                      <a:pt x="165" y="135"/>
                      <a:pt x="165" y="135"/>
                      <a:pt x="165" y="135"/>
                    </a:cubicBezTo>
                    <a:cubicBezTo>
                      <a:pt x="164" y="135"/>
                      <a:pt x="164" y="135"/>
                      <a:pt x="164" y="135"/>
                    </a:cubicBezTo>
                    <a:cubicBezTo>
                      <a:pt x="164" y="135"/>
                      <a:pt x="164" y="135"/>
                      <a:pt x="164" y="135"/>
                    </a:cubicBezTo>
                    <a:cubicBezTo>
                      <a:pt x="163" y="135"/>
                      <a:pt x="163" y="135"/>
                      <a:pt x="163" y="135"/>
                    </a:cubicBezTo>
                    <a:cubicBezTo>
                      <a:pt x="163" y="135"/>
                      <a:pt x="163" y="135"/>
                      <a:pt x="163" y="135"/>
                    </a:cubicBezTo>
                    <a:cubicBezTo>
                      <a:pt x="163" y="135"/>
                      <a:pt x="163" y="135"/>
                      <a:pt x="163" y="135"/>
                    </a:cubicBezTo>
                    <a:cubicBezTo>
                      <a:pt x="162" y="134"/>
                      <a:pt x="162" y="134"/>
                      <a:pt x="162" y="134"/>
                    </a:cubicBezTo>
                    <a:cubicBezTo>
                      <a:pt x="162" y="134"/>
                      <a:pt x="162" y="134"/>
                      <a:pt x="162" y="134"/>
                    </a:cubicBezTo>
                    <a:cubicBezTo>
                      <a:pt x="162" y="134"/>
                      <a:pt x="162" y="134"/>
                      <a:pt x="162" y="134"/>
                    </a:cubicBezTo>
                    <a:cubicBezTo>
                      <a:pt x="161" y="133"/>
                      <a:pt x="161" y="133"/>
                      <a:pt x="161" y="133"/>
                    </a:cubicBezTo>
                    <a:cubicBezTo>
                      <a:pt x="161" y="133"/>
                      <a:pt x="161" y="133"/>
                      <a:pt x="161" y="133"/>
                    </a:cubicBezTo>
                    <a:cubicBezTo>
                      <a:pt x="160" y="133"/>
                      <a:pt x="160" y="133"/>
                      <a:pt x="160" y="133"/>
                    </a:cubicBezTo>
                    <a:cubicBezTo>
                      <a:pt x="160" y="133"/>
                      <a:pt x="160" y="133"/>
                      <a:pt x="160" y="133"/>
                    </a:cubicBezTo>
                    <a:cubicBezTo>
                      <a:pt x="159" y="133"/>
                      <a:pt x="159" y="133"/>
                      <a:pt x="159" y="133"/>
                    </a:cubicBezTo>
                    <a:cubicBezTo>
                      <a:pt x="158" y="133"/>
                      <a:pt x="158" y="133"/>
                      <a:pt x="158" y="133"/>
                    </a:cubicBezTo>
                    <a:cubicBezTo>
                      <a:pt x="158" y="133"/>
                      <a:pt x="158" y="133"/>
                      <a:pt x="158" y="133"/>
                    </a:cubicBezTo>
                    <a:cubicBezTo>
                      <a:pt x="157" y="132"/>
                      <a:pt x="157" y="132"/>
                      <a:pt x="157" y="132"/>
                    </a:cubicBezTo>
                    <a:cubicBezTo>
                      <a:pt x="157" y="132"/>
                      <a:pt x="157" y="132"/>
                      <a:pt x="157" y="132"/>
                    </a:cubicBezTo>
                    <a:cubicBezTo>
                      <a:pt x="156" y="132"/>
                      <a:pt x="156" y="132"/>
                      <a:pt x="156" y="132"/>
                    </a:cubicBezTo>
                    <a:cubicBezTo>
                      <a:pt x="156" y="133"/>
                      <a:pt x="156" y="133"/>
                      <a:pt x="156" y="133"/>
                    </a:cubicBezTo>
                    <a:cubicBezTo>
                      <a:pt x="155" y="133"/>
                      <a:pt x="155" y="133"/>
                      <a:pt x="155" y="133"/>
                    </a:cubicBezTo>
                    <a:cubicBezTo>
                      <a:pt x="154" y="133"/>
                      <a:pt x="154" y="133"/>
                      <a:pt x="154" y="133"/>
                    </a:cubicBezTo>
                    <a:cubicBezTo>
                      <a:pt x="154" y="133"/>
                      <a:pt x="154" y="133"/>
                      <a:pt x="154" y="133"/>
                    </a:cubicBezTo>
                    <a:cubicBezTo>
                      <a:pt x="154" y="133"/>
                      <a:pt x="154" y="133"/>
                      <a:pt x="154" y="133"/>
                    </a:cubicBezTo>
                    <a:cubicBezTo>
                      <a:pt x="154" y="133"/>
                      <a:pt x="154" y="133"/>
                      <a:pt x="154" y="133"/>
                    </a:cubicBezTo>
                    <a:cubicBezTo>
                      <a:pt x="153" y="133"/>
                      <a:pt x="153" y="133"/>
                      <a:pt x="153" y="133"/>
                    </a:cubicBezTo>
                    <a:cubicBezTo>
                      <a:pt x="153" y="134"/>
                      <a:pt x="153" y="134"/>
                      <a:pt x="153" y="134"/>
                    </a:cubicBezTo>
                    <a:cubicBezTo>
                      <a:pt x="152" y="133"/>
                      <a:pt x="152" y="133"/>
                      <a:pt x="152" y="133"/>
                    </a:cubicBezTo>
                    <a:cubicBezTo>
                      <a:pt x="152" y="134"/>
                      <a:pt x="152" y="134"/>
                      <a:pt x="152" y="134"/>
                    </a:cubicBezTo>
                    <a:cubicBezTo>
                      <a:pt x="152" y="134"/>
                      <a:pt x="152" y="134"/>
                      <a:pt x="152" y="134"/>
                    </a:cubicBezTo>
                    <a:cubicBezTo>
                      <a:pt x="151" y="133"/>
                      <a:pt x="151" y="133"/>
                      <a:pt x="151" y="133"/>
                    </a:cubicBezTo>
                    <a:cubicBezTo>
                      <a:pt x="151" y="133"/>
                      <a:pt x="151" y="133"/>
                      <a:pt x="151" y="133"/>
                    </a:cubicBezTo>
                    <a:cubicBezTo>
                      <a:pt x="150" y="133"/>
                      <a:pt x="150" y="133"/>
                      <a:pt x="150" y="133"/>
                    </a:cubicBezTo>
                    <a:cubicBezTo>
                      <a:pt x="150" y="132"/>
                      <a:pt x="150" y="132"/>
                      <a:pt x="150" y="132"/>
                    </a:cubicBezTo>
                    <a:cubicBezTo>
                      <a:pt x="150" y="132"/>
                      <a:pt x="150" y="132"/>
                      <a:pt x="150" y="132"/>
                    </a:cubicBezTo>
                    <a:cubicBezTo>
                      <a:pt x="150" y="132"/>
                      <a:pt x="150" y="132"/>
                      <a:pt x="150" y="132"/>
                    </a:cubicBezTo>
                    <a:cubicBezTo>
                      <a:pt x="150" y="132"/>
                      <a:pt x="150" y="132"/>
                      <a:pt x="150" y="132"/>
                    </a:cubicBezTo>
                    <a:cubicBezTo>
                      <a:pt x="149" y="131"/>
                      <a:pt x="149" y="131"/>
                      <a:pt x="149" y="131"/>
                    </a:cubicBezTo>
                    <a:cubicBezTo>
                      <a:pt x="149" y="131"/>
                      <a:pt x="149" y="131"/>
                      <a:pt x="149" y="131"/>
                    </a:cubicBezTo>
                    <a:cubicBezTo>
                      <a:pt x="149" y="131"/>
                      <a:pt x="149" y="131"/>
                      <a:pt x="149" y="131"/>
                    </a:cubicBezTo>
                    <a:cubicBezTo>
                      <a:pt x="149" y="131"/>
                      <a:pt x="149" y="131"/>
                      <a:pt x="149" y="131"/>
                    </a:cubicBezTo>
                    <a:cubicBezTo>
                      <a:pt x="149" y="130"/>
                      <a:pt x="149" y="130"/>
                      <a:pt x="149" y="130"/>
                    </a:cubicBezTo>
                    <a:cubicBezTo>
                      <a:pt x="149" y="130"/>
                      <a:pt x="149" y="130"/>
                      <a:pt x="149" y="130"/>
                    </a:cubicBezTo>
                    <a:cubicBezTo>
                      <a:pt x="148" y="130"/>
                      <a:pt x="148" y="130"/>
                      <a:pt x="148" y="130"/>
                    </a:cubicBezTo>
                    <a:cubicBezTo>
                      <a:pt x="148" y="130"/>
                      <a:pt x="148" y="130"/>
                      <a:pt x="148" y="130"/>
                    </a:cubicBezTo>
                    <a:cubicBezTo>
                      <a:pt x="147" y="130"/>
                      <a:pt x="147" y="130"/>
                      <a:pt x="147" y="130"/>
                    </a:cubicBezTo>
                    <a:cubicBezTo>
                      <a:pt x="147" y="130"/>
                      <a:pt x="147" y="130"/>
                      <a:pt x="147" y="130"/>
                    </a:cubicBezTo>
                    <a:cubicBezTo>
                      <a:pt x="146" y="130"/>
                      <a:pt x="146" y="130"/>
                      <a:pt x="146" y="130"/>
                    </a:cubicBezTo>
                    <a:cubicBezTo>
                      <a:pt x="146" y="129"/>
                      <a:pt x="146" y="129"/>
                      <a:pt x="146" y="129"/>
                    </a:cubicBezTo>
                    <a:cubicBezTo>
                      <a:pt x="146" y="129"/>
                      <a:pt x="146" y="129"/>
                      <a:pt x="146" y="129"/>
                    </a:cubicBezTo>
                    <a:cubicBezTo>
                      <a:pt x="145" y="129"/>
                      <a:pt x="145" y="129"/>
                      <a:pt x="145" y="129"/>
                    </a:cubicBezTo>
                    <a:cubicBezTo>
                      <a:pt x="145" y="129"/>
                      <a:pt x="145" y="129"/>
                      <a:pt x="145" y="129"/>
                    </a:cubicBezTo>
                    <a:cubicBezTo>
                      <a:pt x="144" y="129"/>
                      <a:pt x="144" y="129"/>
                      <a:pt x="144" y="129"/>
                    </a:cubicBezTo>
                    <a:cubicBezTo>
                      <a:pt x="144" y="129"/>
                      <a:pt x="144" y="129"/>
                      <a:pt x="144" y="129"/>
                    </a:cubicBezTo>
                    <a:cubicBezTo>
                      <a:pt x="144" y="129"/>
                      <a:pt x="144" y="129"/>
                      <a:pt x="144" y="129"/>
                    </a:cubicBezTo>
                    <a:cubicBezTo>
                      <a:pt x="143" y="129"/>
                      <a:pt x="143" y="129"/>
                      <a:pt x="143" y="129"/>
                    </a:cubicBezTo>
                    <a:cubicBezTo>
                      <a:pt x="143" y="128"/>
                      <a:pt x="143" y="128"/>
                      <a:pt x="143" y="128"/>
                    </a:cubicBezTo>
                    <a:cubicBezTo>
                      <a:pt x="142" y="128"/>
                      <a:pt x="142" y="128"/>
                      <a:pt x="142" y="128"/>
                    </a:cubicBezTo>
                    <a:cubicBezTo>
                      <a:pt x="142" y="129"/>
                      <a:pt x="142" y="129"/>
                      <a:pt x="142" y="129"/>
                    </a:cubicBezTo>
                    <a:cubicBezTo>
                      <a:pt x="142" y="129"/>
                      <a:pt x="142" y="129"/>
                      <a:pt x="142" y="129"/>
                    </a:cubicBezTo>
                    <a:cubicBezTo>
                      <a:pt x="142" y="129"/>
                      <a:pt x="142" y="129"/>
                      <a:pt x="142" y="129"/>
                    </a:cubicBezTo>
                    <a:cubicBezTo>
                      <a:pt x="142" y="130"/>
                      <a:pt x="142" y="130"/>
                      <a:pt x="142" y="130"/>
                    </a:cubicBezTo>
                    <a:cubicBezTo>
                      <a:pt x="142" y="129"/>
                      <a:pt x="142" y="129"/>
                      <a:pt x="142" y="129"/>
                    </a:cubicBezTo>
                    <a:cubicBezTo>
                      <a:pt x="141" y="130"/>
                      <a:pt x="141" y="130"/>
                      <a:pt x="141" y="130"/>
                    </a:cubicBezTo>
                    <a:cubicBezTo>
                      <a:pt x="141" y="130"/>
                      <a:pt x="141" y="130"/>
                      <a:pt x="141" y="130"/>
                    </a:cubicBezTo>
                    <a:cubicBezTo>
                      <a:pt x="141" y="130"/>
                      <a:pt x="141" y="130"/>
                      <a:pt x="141" y="130"/>
                    </a:cubicBezTo>
                    <a:cubicBezTo>
                      <a:pt x="141" y="131"/>
                      <a:pt x="141" y="131"/>
                      <a:pt x="141" y="131"/>
                    </a:cubicBezTo>
                    <a:cubicBezTo>
                      <a:pt x="141" y="132"/>
                      <a:pt x="141" y="132"/>
                      <a:pt x="141" y="132"/>
                    </a:cubicBezTo>
                    <a:cubicBezTo>
                      <a:pt x="141" y="132"/>
                      <a:pt x="141" y="132"/>
                      <a:pt x="141" y="132"/>
                    </a:cubicBezTo>
                    <a:cubicBezTo>
                      <a:pt x="141" y="132"/>
                      <a:pt x="141" y="132"/>
                      <a:pt x="141" y="132"/>
                    </a:cubicBezTo>
                    <a:cubicBezTo>
                      <a:pt x="142" y="133"/>
                      <a:pt x="142" y="133"/>
                      <a:pt x="142" y="133"/>
                    </a:cubicBezTo>
                    <a:cubicBezTo>
                      <a:pt x="142" y="133"/>
                      <a:pt x="142" y="133"/>
                      <a:pt x="142" y="133"/>
                    </a:cubicBezTo>
                    <a:cubicBezTo>
                      <a:pt x="142" y="133"/>
                      <a:pt x="142" y="133"/>
                      <a:pt x="142" y="133"/>
                    </a:cubicBezTo>
                    <a:cubicBezTo>
                      <a:pt x="142" y="134"/>
                      <a:pt x="142" y="134"/>
                      <a:pt x="142" y="134"/>
                    </a:cubicBezTo>
                    <a:cubicBezTo>
                      <a:pt x="142" y="134"/>
                      <a:pt x="142" y="134"/>
                      <a:pt x="142" y="134"/>
                    </a:cubicBezTo>
                    <a:cubicBezTo>
                      <a:pt x="142" y="135"/>
                      <a:pt x="142" y="135"/>
                      <a:pt x="142" y="135"/>
                    </a:cubicBezTo>
                    <a:cubicBezTo>
                      <a:pt x="143" y="135"/>
                      <a:pt x="143" y="135"/>
                      <a:pt x="143" y="135"/>
                    </a:cubicBezTo>
                    <a:cubicBezTo>
                      <a:pt x="142" y="136"/>
                      <a:pt x="142" y="136"/>
                      <a:pt x="142" y="136"/>
                    </a:cubicBezTo>
                    <a:cubicBezTo>
                      <a:pt x="142" y="136"/>
                      <a:pt x="142" y="136"/>
                      <a:pt x="142" y="136"/>
                    </a:cubicBezTo>
                    <a:cubicBezTo>
                      <a:pt x="141" y="136"/>
                      <a:pt x="141" y="136"/>
                      <a:pt x="141" y="136"/>
                    </a:cubicBezTo>
                    <a:cubicBezTo>
                      <a:pt x="141" y="136"/>
                      <a:pt x="141" y="136"/>
                      <a:pt x="141" y="136"/>
                    </a:cubicBezTo>
                    <a:cubicBezTo>
                      <a:pt x="141" y="136"/>
                      <a:pt x="141" y="136"/>
                      <a:pt x="141" y="136"/>
                    </a:cubicBezTo>
                    <a:cubicBezTo>
                      <a:pt x="140" y="136"/>
                      <a:pt x="140" y="136"/>
                      <a:pt x="140" y="136"/>
                    </a:cubicBezTo>
                    <a:cubicBezTo>
                      <a:pt x="139" y="136"/>
                      <a:pt x="139" y="136"/>
                      <a:pt x="139" y="136"/>
                    </a:cubicBezTo>
                    <a:cubicBezTo>
                      <a:pt x="139" y="136"/>
                      <a:pt x="139" y="136"/>
                      <a:pt x="139" y="136"/>
                    </a:cubicBezTo>
                    <a:cubicBezTo>
                      <a:pt x="139" y="135"/>
                      <a:pt x="139" y="135"/>
                      <a:pt x="139" y="135"/>
                    </a:cubicBezTo>
                    <a:cubicBezTo>
                      <a:pt x="138" y="135"/>
                      <a:pt x="138" y="135"/>
                      <a:pt x="138" y="135"/>
                    </a:cubicBezTo>
                    <a:cubicBezTo>
                      <a:pt x="138" y="135"/>
                      <a:pt x="138" y="135"/>
                      <a:pt x="138" y="135"/>
                    </a:cubicBezTo>
                    <a:cubicBezTo>
                      <a:pt x="138" y="136"/>
                      <a:pt x="138" y="136"/>
                      <a:pt x="138" y="136"/>
                    </a:cubicBezTo>
                    <a:cubicBezTo>
                      <a:pt x="137" y="136"/>
                      <a:pt x="137" y="136"/>
                      <a:pt x="137" y="136"/>
                    </a:cubicBezTo>
                    <a:cubicBezTo>
                      <a:pt x="137" y="136"/>
                      <a:pt x="137" y="136"/>
                      <a:pt x="137" y="136"/>
                    </a:cubicBezTo>
                    <a:cubicBezTo>
                      <a:pt x="136" y="136"/>
                      <a:pt x="136" y="136"/>
                      <a:pt x="136" y="136"/>
                    </a:cubicBezTo>
                    <a:cubicBezTo>
                      <a:pt x="136" y="135"/>
                      <a:pt x="136" y="135"/>
                      <a:pt x="136" y="135"/>
                    </a:cubicBezTo>
                    <a:cubicBezTo>
                      <a:pt x="135" y="135"/>
                      <a:pt x="135" y="135"/>
                      <a:pt x="135" y="135"/>
                    </a:cubicBezTo>
                    <a:cubicBezTo>
                      <a:pt x="135" y="135"/>
                      <a:pt x="135" y="135"/>
                      <a:pt x="135" y="135"/>
                    </a:cubicBezTo>
                    <a:cubicBezTo>
                      <a:pt x="135" y="134"/>
                      <a:pt x="135" y="134"/>
                      <a:pt x="135" y="134"/>
                    </a:cubicBezTo>
                    <a:cubicBezTo>
                      <a:pt x="134" y="134"/>
                      <a:pt x="134" y="134"/>
                      <a:pt x="134" y="134"/>
                    </a:cubicBezTo>
                    <a:cubicBezTo>
                      <a:pt x="134" y="134"/>
                      <a:pt x="134" y="134"/>
                      <a:pt x="134" y="134"/>
                    </a:cubicBezTo>
                    <a:cubicBezTo>
                      <a:pt x="133" y="134"/>
                      <a:pt x="133" y="134"/>
                      <a:pt x="133" y="134"/>
                    </a:cubicBezTo>
                    <a:cubicBezTo>
                      <a:pt x="133" y="134"/>
                      <a:pt x="133" y="134"/>
                      <a:pt x="133" y="134"/>
                    </a:cubicBezTo>
                    <a:cubicBezTo>
                      <a:pt x="133" y="134"/>
                      <a:pt x="133" y="134"/>
                      <a:pt x="133" y="134"/>
                    </a:cubicBezTo>
                    <a:cubicBezTo>
                      <a:pt x="132" y="134"/>
                      <a:pt x="132" y="134"/>
                      <a:pt x="132" y="134"/>
                    </a:cubicBezTo>
                    <a:cubicBezTo>
                      <a:pt x="132" y="134"/>
                      <a:pt x="132" y="134"/>
                      <a:pt x="132" y="134"/>
                    </a:cubicBezTo>
                    <a:cubicBezTo>
                      <a:pt x="132" y="134"/>
                      <a:pt x="132" y="134"/>
                      <a:pt x="132" y="134"/>
                    </a:cubicBezTo>
                    <a:cubicBezTo>
                      <a:pt x="132" y="133"/>
                      <a:pt x="132" y="133"/>
                      <a:pt x="132" y="133"/>
                    </a:cubicBezTo>
                    <a:cubicBezTo>
                      <a:pt x="132" y="133"/>
                      <a:pt x="132" y="133"/>
                      <a:pt x="132" y="133"/>
                    </a:cubicBezTo>
                    <a:cubicBezTo>
                      <a:pt x="131" y="134"/>
                      <a:pt x="131" y="134"/>
                      <a:pt x="131" y="134"/>
                    </a:cubicBezTo>
                    <a:cubicBezTo>
                      <a:pt x="131" y="134"/>
                      <a:pt x="131" y="134"/>
                      <a:pt x="131" y="134"/>
                    </a:cubicBezTo>
                    <a:cubicBezTo>
                      <a:pt x="131" y="134"/>
                      <a:pt x="131" y="134"/>
                      <a:pt x="131" y="134"/>
                    </a:cubicBezTo>
                    <a:cubicBezTo>
                      <a:pt x="130" y="134"/>
                      <a:pt x="130" y="134"/>
                      <a:pt x="130" y="134"/>
                    </a:cubicBezTo>
                    <a:cubicBezTo>
                      <a:pt x="129" y="134"/>
                      <a:pt x="129" y="134"/>
                      <a:pt x="129" y="134"/>
                    </a:cubicBezTo>
                    <a:cubicBezTo>
                      <a:pt x="129" y="134"/>
                      <a:pt x="129" y="134"/>
                      <a:pt x="129" y="134"/>
                    </a:cubicBezTo>
                    <a:cubicBezTo>
                      <a:pt x="129" y="134"/>
                      <a:pt x="129" y="134"/>
                      <a:pt x="129" y="134"/>
                    </a:cubicBezTo>
                    <a:cubicBezTo>
                      <a:pt x="129" y="135"/>
                      <a:pt x="129" y="135"/>
                      <a:pt x="129" y="135"/>
                    </a:cubicBezTo>
                    <a:cubicBezTo>
                      <a:pt x="128" y="134"/>
                      <a:pt x="128" y="134"/>
                      <a:pt x="128" y="134"/>
                    </a:cubicBezTo>
                    <a:cubicBezTo>
                      <a:pt x="128" y="135"/>
                      <a:pt x="128" y="135"/>
                      <a:pt x="128" y="135"/>
                    </a:cubicBezTo>
                    <a:cubicBezTo>
                      <a:pt x="128" y="135"/>
                      <a:pt x="128" y="135"/>
                      <a:pt x="128" y="135"/>
                    </a:cubicBezTo>
                    <a:cubicBezTo>
                      <a:pt x="128" y="135"/>
                      <a:pt x="128" y="135"/>
                      <a:pt x="128" y="135"/>
                    </a:cubicBezTo>
                    <a:cubicBezTo>
                      <a:pt x="128" y="135"/>
                      <a:pt x="128" y="135"/>
                      <a:pt x="128" y="135"/>
                    </a:cubicBezTo>
                    <a:cubicBezTo>
                      <a:pt x="128" y="136"/>
                      <a:pt x="128" y="136"/>
                      <a:pt x="128" y="136"/>
                    </a:cubicBezTo>
                    <a:cubicBezTo>
                      <a:pt x="127" y="136"/>
                      <a:pt x="127" y="136"/>
                      <a:pt x="127" y="136"/>
                    </a:cubicBezTo>
                    <a:cubicBezTo>
                      <a:pt x="127" y="136"/>
                      <a:pt x="127" y="136"/>
                      <a:pt x="127" y="136"/>
                    </a:cubicBezTo>
                    <a:cubicBezTo>
                      <a:pt x="127" y="136"/>
                      <a:pt x="127" y="136"/>
                      <a:pt x="127" y="136"/>
                    </a:cubicBezTo>
                    <a:cubicBezTo>
                      <a:pt x="126" y="137"/>
                      <a:pt x="126" y="137"/>
                      <a:pt x="126" y="137"/>
                    </a:cubicBezTo>
                    <a:cubicBezTo>
                      <a:pt x="126" y="137"/>
                      <a:pt x="126" y="137"/>
                      <a:pt x="126" y="137"/>
                    </a:cubicBezTo>
                    <a:cubicBezTo>
                      <a:pt x="126" y="137"/>
                      <a:pt x="126" y="137"/>
                      <a:pt x="126" y="137"/>
                    </a:cubicBezTo>
                    <a:cubicBezTo>
                      <a:pt x="125" y="138"/>
                      <a:pt x="125" y="138"/>
                      <a:pt x="125" y="138"/>
                    </a:cubicBezTo>
                    <a:cubicBezTo>
                      <a:pt x="125" y="138"/>
                      <a:pt x="125" y="138"/>
                      <a:pt x="125" y="138"/>
                    </a:cubicBezTo>
                    <a:cubicBezTo>
                      <a:pt x="125" y="138"/>
                      <a:pt x="125" y="138"/>
                      <a:pt x="125" y="138"/>
                    </a:cubicBezTo>
                    <a:cubicBezTo>
                      <a:pt x="124" y="138"/>
                      <a:pt x="124" y="138"/>
                      <a:pt x="124" y="138"/>
                    </a:cubicBezTo>
                    <a:cubicBezTo>
                      <a:pt x="124" y="138"/>
                      <a:pt x="124" y="138"/>
                      <a:pt x="124" y="138"/>
                    </a:cubicBezTo>
                    <a:cubicBezTo>
                      <a:pt x="123" y="139"/>
                      <a:pt x="123" y="139"/>
                      <a:pt x="123" y="139"/>
                    </a:cubicBezTo>
                    <a:cubicBezTo>
                      <a:pt x="123" y="139"/>
                      <a:pt x="123" y="139"/>
                      <a:pt x="123" y="139"/>
                    </a:cubicBezTo>
                    <a:cubicBezTo>
                      <a:pt x="123" y="139"/>
                      <a:pt x="123" y="139"/>
                      <a:pt x="123" y="139"/>
                    </a:cubicBezTo>
                    <a:cubicBezTo>
                      <a:pt x="123" y="139"/>
                      <a:pt x="123" y="139"/>
                      <a:pt x="123" y="139"/>
                    </a:cubicBezTo>
                    <a:cubicBezTo>
                      <a:pt x="122" y="139"/>
                      <a:pt x="122" y="139"/>
                      <a:pt x="122" y="139"/>
                    </a:cubicBezTo>
                    <a:cubicBezTo>
                      <a:pt x="122" y="139"/>
                      <a:pt x="122" y="139"/>
                      <a:pt x="122" y="139"/>
                    </a:cubicBezTo>
                    <a:cubicBezTo>
                      <a:pt x="122" y="139"/>
                      <a:pt x="122" y="139"/>
                      <a:pt x="122" y="139"/>
                    </a:cubicBezTo>
                    <a:cubicBezTo>
                      <a:pt x="121" y="138"/>
                      <a:pt x="121" y="138"/>
                      <a:pt x="121" y="138"/>
                    </a:cubicBezTo>
                    <a:cubicBezTo>
                      <a:pt x="121" y="138"/>
                      <a:pt x="121" y="138"/>
                      <a:pt x="121" y="138"/>
                    </a:cubicBezTo>
                    <a:cubicBezTo>
                      <a:pt x="121" y="138"/>
                      <a:pt x="121" y="138"/>
                      <a:pt x="121" y="138"/>
                    </a:cubicBezTo>
                    <a:cubicBezTo>
                      <a:pt x="121" y="137"/>
                      <a:pt x="121" y="137"/>
                      <a:pt x="121" y="137"/>
                    </a:cubicBezTo>
                    <a:cubicBezTo>
                      <a:pt x="121" y="137"/>
                      <a:pt x="121" y="137"/>
                      <a:pt x="121" y="137"/>
                    </a:cubicBezTo>
                    <a:cubicBezTo>
                      <a:pt x="120" y="137"/>
                      <a:pt x="120" y="137"/>
                      <a:pt x="120" y="137"/>
                    </a:cubicBezTo>
                    <a:cubicBezTo>
                      <a:pt x="120" y="138"/>
                      <a:pt x="120" y="138"/>
                      <a:pt x="120" y="138"/>
                    </a:cubicBezTo>
                    <a:cubicBezTo>
                      <a:pt x="120" y="138"/>
                      <a:pt x="120" y="138"/>
                      <a:pt x="120" y="138"/>
                    </a:cubicBezTo>
                    <a:cubicBezTo>
                      <a:pt x="119" y="138"/>
                      <a:pt x="119" y="138"/>
                      <a:pt x="119" y="138"/>
                    </a:cubicBezTo>
                    <a:cubicBezTo>
                      <a:pt x="118" y="138"/>
                      <a:pt x="118" y="138"/>
                      <a:pt x="118" y="138"/>
                    </a:cubicBezTo>
                    <a:cubicBezTo>
                      <a:pt x="118" y="138"/>
                      <a:pt x="118" y="138"/>
                      <a:pt x="118" y="138"/>
                    </a:cubicBezTo>
                    <a:cubicBezTo>
                      <a:pt x="118" y="138"/>
                      <a:pt x="118" y="138"/>
                      <a:pt x="118" y="138"/>
                    </a:cubicBezTo>
                    <a:cubicBezTo>
                      <a:pt x="118" y="138"/>
                      <a:pt x="118" y="138"/>
                      <a:pt x="118" y="138"/>
                    </a:cubicBezTo>
                    <a:cubicBezTo>
                      <a:pt x="117" y="138"/>
                      <a:pt x="117" y="138"/>
                      <a:pt x="117" y="138"/>
                    </a:cubicBezTo>
                    <a:cubicBezTo>
                      <a:pt x="117" y="138"/>
                      <a:pt x="117" y="138"/>
                      <a:pt x="117" y="138"/>
                    </a:cubicBezTo>
                    <a:cubicBezTo>
                      <a:pt x="117" y="138"/>
                      <a:pt x="117" y="138"/>
                      <a:pt x="117" y="138"/>
                    </a:cubicBezTo>
                    <a:cubicBezTo>
                      <a:pt x="117" y="138"/>
                      <a:pt x="117" y="138"/>
                      <a:pt x="117" y="138"/>
                    </a:cubicBezTo>
                    <a:cubicBezTo>
                      <a:pt x="117" y="137"/>
                      <a:pt x="117" y="137"/>
                      <a:pt x="117" y="137"/>
                    </a:cubicBezTo>
                    <a:cubicBezTo>
                      <a:pt x="117" y="137"/>
                      <a:pt x="117" y="137"/>
                      <a:pt x="117" y="137"/>
                    </a:cubicBezTo>
                    <a:cubicBezTo>
                      <a:pt x="117" y="137"/>
                      <a:pt x="117" y="137"/>
                      <a:pt x="117" y="137"/>
                    </a:cubicBezTo>
                    <a:cubicBezTo>
                      <a:pt x="117" y="137"/>
                      <a:pt x="117" y="137"/>
                      <a:pt x="117" y="137"/>
                    </a:cubicBezTo>
                    <a:cubicBezTo>
                      <a:pt x="117" y="137"/>
                      <a:pt x="117" y="137"/>
                      <a:pt x="117" y="137"/>
                    </a:cubicBezTo>
                    <a:cubicBezTo>
                      <a:pt x="116" y="136"/>
                      <a:pt x="116" y="136"/>
                      <a:pt x="116" y="136"/>
                    </a:cubicBezTo>
                    <a:cubicBezTo>
                      <a:pt x="116" y="136"/>
                      <a:pt x="116" y="136"/>
                      <a:pt x="116" y="136"/>
                    </a:cubicBezTo>
                    <a:cubicBezTo>
                      <a:pt x="115" y="136"/>
                      <a:pt x="115" y="136"/>
                      <a:pt x="115" y="136"/>
                    </a:cubicBezTo>
                    <a:cubicBezTo>
                      <a:pt x="115" y="136"/>
                      <a:pt x="115" y="136"/>
                      <a:pt x="115" y="136"/>
                    </a:cubicBezTo>
                    <a:cubicBezTo>
                      <a:pt x="115" y="135"/>
                      <a:pt x="115" y="135"/>
                      <a:pt x="115" y="135"/>
                    </a:cubicBezTo>
                    <a:cubicBezTo>
                      <a:pt x="114" y="135"/>
                      <a:pt x="114" y="135"/>
                      <a:pt x="114" y="135"/>
                    </a:cubicBezTo>
                    <a:cubicBezTo>
                      <a:pt x="114" y="134"/>
                      <a:pt x="114" y="134"/>
                      <a:pt x="114" y="134"/>
                    </a:cubicBezTo>
                    <a:cubicBezTo>
                      <a:pt x="113" y="134"/>
                      <a:pt x="113" y="134"/>
                      <a:pt x="113" y="134"/>
                    </a:cubicBezTo>
                    <a:cubicBezTo>
                      <a:pt x="112" y="135"/>
                      <a:pt x="112" y="135"/>
                      <a:pt x="112" y="135"/>
                    </a:cubicBezTo>
                    <a:cubicBezTo>
                      <a:pt x="112" y="135"/>
                      <a:pt x="112" y="135"/>
                      <a:pt x="112" y="135"/>
                    </a:cubicBezTo>
                    <a:cubicBezTo>
                      <a:pt x="112" y="135"/>
                      <a:pt x="112" y="135"/>
                      <a:pt x="112" y="135"/>
                    </a:cubicBezTo>
                    <a:cubicBezTo>
                      <a:pt x="112" y="135"/>
                      <a:pt x="112" y="135"/>
                      <a:pt x="112" y="135"/>
                    </a:cubicBezTo>
                    <a:cubicBezTo>
                      <a:pt x="112" y="135"/>
                      <a:pt x="112" y="135"/>
                      <a:pt x="112" y="135"/>
                    </a:cubicBezTo>
                    <a:cubicBezTo>
                      <a:pt x="111" y="135"/>
                      <a:pt x="111" y="135"/>
                      <a:pt x="111" y="135"/>
                    </a:cubicBezTo>
                    <a:cubicBezTo>
                      <a:pt x="111" y="135"/>
                      <a:pt x="111" y="135"/>
                      <a:pt x="111" y="135"/>
                    </a:cubicBezTo>
                    <a:cubicBezTo>
                      <a:pt x="110" y="135"/>
                      <a:pt x="110" y="135"/>
                      <a:pt x="110" y="135"/>
                    </a:cubicBezTo>
                    <a:cubicBezTo>
                      <a:pt x="110" y="135"/>
                      <a:pt x="110" y="135"/>
                      <a:pt x="110" y="135"/>
                    </a:cubicBezTo>
                    <a:cubicBezTo>
                      <a:pt x="110" y="135"/>
                      <a:pt x="110" y="135"/>
                      <a:pt x="110" y="135"/>
                    </a:cubicBezTo>
                    <a:cubicBezTo>
                      <a:pt x="109" y="135"/>
                      <a:pt x="109" y="135"/>
                      <a:pt x="109" y="135"/>
                    </a:cubicBezTo>
                    <a:cubicBezTo>
                      <a:pt x="109" y="135"/>
                      <a:pt x="109" y="135"/>
                      <a:pt x="109" y="135"/>
                    </a:cubicBezTo>
                    <a:cubicBezTo>
                      <a:pt x="109" y="135"/>
                      <a:pt x="109" y="135"/>
                      <a:pt x="109" y="135"/>
                    </a:cubicBezTo>
                    <a:cubicBezTo>
                      <a:pt x="109" y="135"/>
                      <a:pt x="109" y="135"/>
                      <a:pt x="109" y="135"/>
                    </a:cubicBezTo>
                    <a:cubicBezTo>
                      <a:pt x="109" y="134"/>
                      <a:pt x="109" y="134"/>
                      <a:pt x="109" y="134"/>
                    </a:cubicBezTo>
                    <a:cubicBezTo>
                      <a:pt x="108" y="134"/>
                      <a:pt x="108" y="134"/>
                      <a:pt x="108" y="134"/>
                    </a:cubicBezTo>
                    <a:cubicBezTo>
                      <a:pt x="108" y="134"/>
                      <a:pt x="108" y="134"/>
                      <a:pt x="108" y="134"/>
                    </a:cubicBezTo>
                    <a:cubicBezTo>
                      <a:pt x="108" y="135"/>
                      <a:pt x="108" y="135"/>
                      <a:pt x="108" y="135"/>
                    </a:cubicBezTo>
                    <a:cubicBezTo>
                      <a:pt x="108" y="135"/>
                      <a:pt x="108" y="135"/>
                      <a:pt x="108" y="135"/>
                    </a:cubicBezTo>
                    <a:cubicBezTo>
                      <a:pt x="108" y="135"/>
                      <a:pt x="108" y="135"/>
                      <a:pt x="108" y="135"/>
                    </a:cubicBezTo>
                    <a:cubicBezTo>
                      <a:pt x="107" y="135"/>
                      <a:pt x="107" y="135"/>
                      <a:pt x="107" y="135"/>
                    </a:cubicBezTo>
                    <a:cubicBezTo>
                      <a:pt x="107" y="135"/>
                      <a:pt x="107" y="135"/>
                      <a:pt x="107" y="135"/>
                    </a:cubicBezTo>
                    <a:cubicBezTo>
                      <a:pt x="102" y="129"/>
                      <a:pt x="102" y="129"/>
                      <a:pt x="102" y="129"/>
                    </a:cubicBezTo>
                    <a:cubicBezTo>
                      <a:pt x="98" y="126"/>
                      <a:pt x="98" y="126"/>
                      <a:pt x="98" y="126"/>
                    </a:cubicBezTo>
                    <a:cubicBezTo>
                      <a:pt x="98" y="126"/>
                      <a:pt x="98" y="126"/>
                      <a:pt x="98" y="126"/>
                    </a:cubicBezTo>
                    <a:cubicBezTo>
                      <a:pt x="98" y="126"/>
                      <a:pt x="98" y="126"/>
                      <a:pt x="98" y="126"/>
                    </a:cubicBezTo>
                    <a:cubicBezTo>
                      <a:pt x="98" y="125"/>
                      <a:pt x="98" y="125"/>
                      <a:pt x="98" y="125"/>
                    </a:cubicBezTo>
                    <a:cubicBezTo>
                      <a:pt x="98" y="125"/>
                      <a:pt x="98" y="125"/>
                      <a:pt x="98" y="125"/>
                    </a:cubicBezTo>
                    <a:cubicBezTo>
                      <a:pt x="98" y="125"/>
                      <a:pt x="98" y="125"/>
                      <a:pt x="98" y="125"/>
                    </a:cubicBezTo>
                    <a:cubicBezTo>
                      <a:pt x="98" y="125"/>
                      <a:pt x="98" y="125"/>
                      <a:pt x="98" y="125"/>
                    </a:cubicBezTo>
                    <a:cubicBezTo>
                      <a:pt x="97" y="125"/>
                      <a:pt x="97" y="125"/>
                      <a:pt x="97" y="125"/>
                    </a:cubicBezTo>
                    <a:cubicBezTo>
                      <a:pt x="97" y="125"/>
                      <a:pt x="97" y="125"/>
                      <a:pt x="97" y="125"/>
                    </a:cubicBezTo>
                    <a:cubicBezTo>
                      <a:pt x="97" y="126"/>
                      <a:pt x="97" y="126"/>
                      <a:pt x="97" y="126"/>
                    </a:cubicBezTo>
                    <a:cubicBezTo>
                      <a:pt x="96" y="126"/>
                      <a:pt x="96" y="126"/>
                      <a:pt x="96" y="126"/>
                    </a:cubicBezTo>
                    <a:cubicBezTo>
                      <a:pt x="96" y="126"/>
                      <a:pt x="96" y="126"/>
                      <a:pt x="96" y="126"/>
                    </a:cubicBezTo>
                    <a:cubicBezTo>
                      <a:pt x="96" y="127"/>
                      <a:pt x="96" y="127"/>
                      <a:pt x="96" y="127"/>
                    </a:cubicBezTo>
                    <a:cubicBezTo>
                      <a:pt x="96" y="127"/>
                      <a:pt x="96" y="127"/>
                      <a:pt x="96" y="127"/>
                    </a:cubicBezTo>
                    <a:cubicBezTo>
                      <a:pt x="95" y="127"/>
                      <a:pt x="95" y="127"/>
                      <a:pt x="95" y="127"/>
                    </a:cubicBezTo>
                    <a:cubicBezTo>
                      <a:pt x="95" y="127"/>
                      <a:pt x="95" y="127"/>
                      <a:pt x="95" y="127"/>
                    </a:cubicBezTo>
                    <a:cubicBezTo>
                      <a:pt x="94" y="127"/>
                      <a:pt x="94" y="127"/>
                      <a:pt x="94" y="127"/>
                    </a:cubicBezTo>
                    <a:cubicBezTo>
                      <a:pt x="94" y="128"/>
                      <a:pt x="94" y="128"/>
                      <a:pt x="94" y="128"/>
                    </a:cubicBezTo>
                    <a:cubicBezTo>
                      <a:pt x="94" y="128"/>
                      <a:pt x="94" y="128"/>
                      <a:pt x="94" y="128"/>
                    </a:cubicBezTo>
                    <a:cubicBezTo>
                      <a:pt x="94" y="128"/>
                      <a:pt x="94" y="128"/>
                      <a:pt x="94" y="128"/>
                    </a:cubicBezTo>
                    <a:cubicBezTo>
                      <a:pt x="93" y="128"/>
                      <a:pt x="93" y="128"/>
                      <a:pt x="93" y="128"/>
                    </a:cubicBezTo>
                    <a:cubicBezTo>
                      <a:pt x="93" y="128"/>
                      <a:pt x="93" y="128"/>
                      <a:pt x="93" y="128"/>
                    </a:cubicBezTo>
                    <a:cubicBezTo>
                      <a:pt x="92" y="128"/>
                      <a:pt x="92" y="128"/>
                      <a:pt x="92" y="128"/>
                    </a:cubicBezTo>
                    <a:cubicBezTo>
                      <a:pt x="92" y="128"/>
                      <a:pt x="92" y="128"/>
                      <a:pt x="92" y="128"/>
                    </a:cubicBezTo>
                    <a:cubicBezTo>
                      <a:pt x="92" y="128"/>
                      <a:pt x="92" y="128"/>
                      <a:pt x="92" y="128"/>
                    </a:cubicBezTo>
                    <a:cubicBezTo>
                      <a:pt x="92" y="127"/>
                      <a:pt x="92" y="127"/>
                      <a:pt x="92" y="127"/>
                    </a:cubicBezTo>
                    <a:cubicBezTo>
                      <a:pt x="92" y="127"/>
                      <a:pt x="92" y="127"/>
                      <a:pt x="92" y="127"/>
                    </a:cubicBezTo>
                    <a:cubicBezTo>
                      <a:pt x="92" y="127"/>
                      <a:pt x="92" y="127"/>
                      <a:pt x="92" y="127"/>
                    </a:cubicBezTo>
                    <a:cubicBezTo>
                      <a:pt x="92" y="127"/>
                      <a:pt x="92" y="127"/>
                      <a:pt x="92" y="127"/>
                    </a:cubicBezTo>
                    <a:cubicBezTo>
                      <a:pt x="92" y="127"/>
                      <a:pt x="92" y="127"/>
                      <a:pt x="92" y="127"/>
                    </a:cubicBezTo>
                    <a:cubicBezTo>
                      <a:pt x="91" y="127"/>
                      <a:pt x="91" y="127"/>
                      <a:pt x="91" y="127"/>
                    </a:cubicBezTo>
                    <a:cubicBezTo>
                      <a:pt x="91" y="126"/>
                      <a:pt x="91" y="126"/>
                      <a:pt x="91" y="126"/>
                    </a:cubicBezTo>
                    <a:cubicBezTo>
                      <a:pt x="90" y="126"/>
                      <a:pt x="90" y="126"/>
                      <a:pt x="90" y="126"/>
                    </a:cubicBezTo>
                    <a:cubicBezTo>
                      <a:pt x="90" y="127"/>
                      <a:pt x="90" y="127"/>
                      <a:pt x="90" y="127"/>
                    </a:cubicBezTo>
                    <a:cubicBezTo>
                      <a:pt x="90" y="127"/>
                      <a:pt x="90" y="127"/>
                      <a:pt x="90" y="127"/>
                    </a:cubicBezTo>
                    <a:cubicBezTo>
                      <a:pt x="90" y="127"/>
                      <a:pt x="90" y="127"/>
                      <a:pt x="90" y="127"/>
                    </a:cubicBezTo>
                    <a:cubicBezTo>
                      <a:pt x="90" y="127"/>
                      <a:pt x="90" y="127"/>
                      <a:pt x="90" y="127"/>
                    </a:cubicBezTo>
                    <a:cubicBezTo>
                      <a:pt x="90" y="127"/>
                      <a:pt x="90" y="127"/>
                      <a:pt x="90" y="127"/>
                    </a:cubicBezTo>
                    <a:cubicBezTo>
                      <a:pt x="90" y="126"/>
                      <a:pt x="90" y="126"/>
                      <a:pt x="90" y="126"/>
                    </a:cubicBezTo>
                    <a:cubicBezTo>
                      <a:pt x="89" y="125"/>
                      <a:pt x="89" y="125"/>
                      <a:pt x="89" y="125"/>
                    </a:cubicBezTo>
                    <a:cubicBezTo>
                      <a:pt x="89" y="126"/>
                      <a:pt x="89" y="126"/>
                      <a:pt x="89" y="126"/>
                    </a:cubicBezTo>
                    <a:cubicBezTo>
                      <a:pt x="89" y="126"/>
                      <a:pt x="89" y="126"/>
                      <a:pt x="89" y="126"/>
                    </a:cubicBezTo>
                    <a:cubicBezTo>
                      <a:pt x="89" y="126"/>
                      <a:pt x="89" y="126"/>
                      <a:pt x="89" y="126"/>
                    </a:cubicBezTo>
                    <a:cubicBezTo>
                      <a:pt x="89" y="126"/>
                      <a:pt x="89" y="126"/>
                      <a:pt x="89" y="126"/>
                    </a:cubicBezTo>
                    <a:cubicBezTo>
                      <a:pt x="88" y="126"/>
                      <a:pt x="88" y="126"/>
                      <a:pt x="88" y="126"/>
                    </a:cubicBezTo>
                    <a:cubicBezTo>
                      <a:pt x="88" y="126"/>
                      <a:pt x="88" y="126"/>
                      <a:pt x="88" y="126"/>
                    </a:cubicBezTo>
                    <a:cubicBezTo>
                      <a:pt x="88" y="126"/>
                      <a:pt x="88" y="126"/>
                      <a:pt x="88" y="126"/>
                    </a:cubicBezTo>
                    <a:cubicBezTo>
                      <a:pt x="88" y="126"/>
                      <a:pt x="88" y="126"/>
                      <a:pt x="88" y="126"/>
                    </a:cubicBezTo>
                    <a:cubicBezTo>
                      <a:pt x="87" y="126"/>
                      <a:pt x="87" y="126"/>
                      <a:pt x="87" y="126"/>
                    </a:cubicBezTo>
                    <a:cubicBezTo>
                      <a:pt x="87" y="126"/>
                      <a:pt x="87" y="126"/>
                      <a:pt x="87" y="126"/>
                    </a:cubicBezTo>
                    <a:cubicBezTo>
                      <a:pt x="87" y="126"/>
                      <a:pt x="87" y="126"/>
                      <a:pt x="87" y="126"/>
                    </a:cubicBezTo>
                    <a:cubicBezTo>
                      <a:pt x="87" y="126"/>
                      <a:pt x="87" y="126"/>
                      <a:pt x="87" y="126"/>
                    </a:cubicBezTo>
                    <a:cubicBezTo>
                      <a:pt x="87" y="126"/>
                      <a:pt x="87" y="126"/>
                      <a:pt x="87" y="126"/>
                    </a:cubicBezTo>
                    <a:cubicBezTo>
                      <a:pt x="87" y="126"/>
                      <a:pt x="87" y="126"/>
                      <a:pt x="87" y="126"/>
                    </a:cubicBezTo>
                    <a:cubicBezTo>
                      <a:pt x="87" y="125"/>
                      <a:pt x="87" y="125"/>
                      <a:pt x="87" y="125"/>
                    </a:cubicBezTo>
                    <a:cubicBezTo>
                      <a:pt x="87" y="125"/>
                      <a:pt x="87" y="125"/>
                      <a:pt x="87" y="125"/>
                    </a:cubicBezTo>
                    <a:cubicBezTo>
                      <a:pt x="87" y="125"/>
                      <a:pt x="87" y="125"/>
                      <a:pt x="87" y="125"/>
                    </a:cubicBezTo>
                    <a:cubicBezTo>
                      <a:pt x="87" y="125"/>
                      <a:pt x="87" y="125"/>
                      <a:pt x="87" y="125"/>
                    </a:cubicBezTo>
                    <a:cubicBezTo>
                      <a:pt x="86" y="124"/>
                      <a:pt x="86" y="124"/>
                      <a:pt x="86" y="124"/>
                    </a:cubicBezTo>
                    <a:cubicBezTo>
                      <a:pt x="86" y="124"/>
                      <a:pt x="86" y="124"/>
                      <a:pt x="86" y="124"/>
                    </a:cubicBezTo>
                    <a:cubicBezTo>
                      <a:pt x="86" y="124"/>
                      <a:pt x="86" y="124"/>
                      <a:pt x="86" y="124"/>
                    </a:cubicBezTo>
                    <a:cubicBezTo>
                      <a:pt x="86" y="123"/>
                      <a:pt x="86" y="123"/>
                      <a:pt x="86" y="123"/>
                    </a:cubicBezTo>
                    <a:cubicBezTo>
                      <a:pt x="85" y="123"/>
                      <a:pt x="85" y="123"/>
                      <a:pt x="85" y="123"/>
                    </a:cubicBezTo>
                    <a:cubicBezTo>
                      <a:pt x="85" y="123"/>
                      <a:pt x="85" y="123"/>
                      <a:pt x="85" y="123"/>
                    </a:cubicBezTo>
                    <a:cubicBezTo>
                      <a:pt x="84" y="123"/>
                      <a:pt x="84" y="123"/>
                      <a:pt x="84" y="123"/>
                    </a:cubicBezTo>
                    <a:cubicBezTo>
                      <a:pt x="84" y="123"/>
                      <a:pt x="84" y="123"/>
                      <a:pt x="84" y="123"/>
                    </a:cubicBezTo>
                    <a:cubicBezTo>
                      <a:pt x="83" y="123"/>
                      <a:pt x="83" y="123"/>
                      <a:pt x="83" y="123"/>
                    </a:cubicBezTo>
                    <a:cubicBezTo>
                      <a:pt x="83" y="123"/>
                      <a:pt x="83" y="123"/>
                      <a:pt x="83" y="123"/>
                    </a:cubicBezTo>
                    <a:cubicBezTo>
                      <a:pt x="83" y="123"/>
                      <a:pt x="83" y="123"/>
                      <a:pt x="83" y="123"/>
                    </a:cubicBezTo>
                    <a:cubicBezTo>
                      <a:pt x="82" y="123"/>
                      <a:pt x="82" y="123"/>
                      <a:pt x="82" y="123"/>
                    </a:cubicBezTo>
                    <a:cubicBezTo>
                      <a:pt x="82" y="123"/>
                      <a:pt x="82" y="123"/>
                      <a:pt x="82" y="123"/>
                    </a:cubicBezTo>
                    <a:cubicBezTo>
                      <a:pt x="82" y="123"/>
                      <a:pt x="82" y="123"/>
                      <a:pt x="82" y="123"/>
                    </a:cubicBezTo>
                    <a:cubicBezTo>
                      <a:pt x="81" y="123"/>
                      <a:pt x="81" y="123"/>
                      <a:pt x="81" y="123"/>
                    </a:cubicBezTo>
                    <a:cubicBezTo>
                      <a:pt x="81" y="124"/>
                      <a:pt x="81" y="124"/>
                      <a:pt x="81" y="124"/>
                    </a:cubicBezTo>
                    <a:cubicBezTo>
                      <a:pt x="81" y="124"/>
                      <a:pt x="81" y="124"/>
                      <a:pt x="81" y="124"/>
                    </a:cubicBezTo>
                    <a:cubicBezTo>
                      <a:pt x="81" y="124"/>
                      <a:pt x="81" y="124"/>
                      <a:pt x="81" y="124"/>
                    </a:cubicBezTo>
                    <a:cubicBezTo>
                      <a:pt x="81" y="124"/>
                      <a:pt x="81" y="124"/>
                      <a:pt x="81" y="124"/>
                    </a:cubicBezTo>
                    <a:cubicBezTo>
                      <a:pt x="80" y="124"/>
                      <a:pt x="80" y="124"/>
                      <a:pt x="80" y="124"/>
                    </a:cubicBezTo>
                    <a:cubicBezTo>
                      <a:pt x="80" y="125"/>
                      <a:pt x="80" y="125"/>
                      <a:pt x="80" y="125"/>
                    </a:cubicBezTo>
                    <a:cubicBezTo>
                      <a:pt x="80" y="125"/>
                      <a:pt x="80" y="125"/>
                      <a:pt x="80" y="125"/>
                    </a:cubicBezTo>
                    <a:cubicBezTo>
                      <a:pt x="79" y="125"/>
                      <a:pt x="79" y="125"/>
                      <a:pt x="79" y="125"/>
                    </a:cubicBezTo>
                    <a:cubicBezTo>
                      <a:pt x="79" y="125"/>
                      <a:pt x="79" y="125"/>
                      <a:pt x="79" y="125"/>
                    </a:cubicBezTo>
                    <a:cubicBezTo>
                      <a:pt x="78" y="125"/>
                      <a:pt x="78" y="125"/>
                      <a:pt x="78" y="125"/>
                    </a:cubicBezTo>
                    <a:cubicBezTo>
                      <a:pt x="78" y="126"/>
                      <a:pt x="78" y="126"/>
                      <a:pt x="78" y="126"/>
                    </a:cubicBezTo>
                    <a:cubicBezTo>
                      <a:pt x="77" y="126"/>
                      <a:pt x="77" y="126"/>
                      <a:pt x="77" y="126"/>
                    </a:cubicBezTo>
                    <a:cubicBezTo>
                      <a:pt x="77" y="126"/>
                      <a:pt x="77" y="126"/>
                      <a:pt x="77" y="126"/>
                    </a:cubicBezTo>
                    <a:cubicBezTo>
                      <a:pt x="77" y="126"/>
                      <a:pt x="77" y="126"/>
                      <a:pt x="77" y="126"/>
                    </a:cubicBezTo>
                    <a:cubicBezTo>
                      <a:pt x="77" y="126"/>
                      <a:pt x="77" y="126"/>
                      <a:pt x="77" y="126"/>
                    </a:cubicBezTo>
                    <a:cubicBezTo>
                      <a:pt x="77" y="126"/>
                      <a:pt x="77" y="126"/>
                      <a:pt x="77" y="126"/>
                    </a:cubicBezTo>
                    <a:cubicBezTo>
                      <a:pt x="76" y="126"/>
                      <a:pt x="76" y="126"/>
                      <a:pt x="76" y="126"/>
                    </a:cubicBezTo>
                    <a:cubicBezTo>
                      <a:pt x="76" y="126"/>
                      <a:pt x="76" y="126"/>
                      <a:pt x="76" y="126"/>
                    </a:cubicBezTo>
                    <a:cubicBezTo>
                      <a:pt x="76" y="127"/>
                      <a:pt x="76" y="127"/>
                      <a:pt x="76" y="127"/>
                    </a:cubicBezTo>
                    <a:cubicBezTo>
                      <a:pt x="76" y="127"/>
                      <a:pt x="76" y="127"/>
                      <a:pt x="76" y="127"/>
                    </a:cubicBezTo>
                    <a:cubicBezTo>
                      <a:pt x="75" y="127"/>
                      <a:pt x="75" y="127"/>
                      <a:pt x="75" y="127"/>
                    </a:cubicBezTo>
                    <a:cubicBezTo>
                      <a:pt x="75" y="127"/>
                      <a:pt x="75" y="127"/>
                      <a:pt x="75" y="127"/>
                    </a:cubicBezTo>
                    <a:cubicBezTo>
                      <a:pt x="75" y="127"/>
                      <a:pt x="75" y="127"/>
                      <a:pt x="75" y="127"/>
                    </a:cubicBezTo>
                    <a:cubicBezTo>
                      <a:pt x="74" y="127"/>
                      <a:pt x="74" y="127"/>
                      <a:pt x="74" y="127"/>
                    </a:cubicBezTo>
                    <a:cubicBezTo>
                      <a:pt x="74" y="127"/>
                      <a:pt x="74" y="127"/>
                      <a:pt x="74" y="127"/>
                    </a:cubicBezTo>
                    <a:cubicBezTo>
                      <a:pt x="74" y="128"/>
                      <a:pt x="74" y="128"/>
                      <a:pt x="74" y="128"/>
                    </a:cubicBezTo>
                    <a:cubicBezTo>
                      <a:pt x="73" y="128"/>
                      <a:pt x="73" y="128"/>
                      <a:pt x="73" y="128"/>
                    </a:cubicBezTo>
                    <a:cubicBezTo>
                      <a:pt x="73" y="128"/>
                      <a:pt x="73" y="128"/>
                      <a:pt x="73" y="128"/>
                    </a:cubicBezTo>
                    <a:cubicBezTo>
                      <a:pt x="72" y="128"/>
                      <a:pt x="72" y="128"/>
                      <a:pt x="72" y="128"/>
                    </a:cubicBezTo>
                    <a:cubicBezTo>
                      <a:pt x="71" y="128"/>
                      <a:pt x="71" y="128"/>
                      <a:pt x="71" y="128"/>
                    </a:cubicBezTo>
                    <a:cubicBezTo>
                      <a:pt x="71" y="128"/>
                      <a:pt x="71" y="128"/>
                      <a:pt x="71" y="128"/>
                    </a:cubicBezTo>
                    <a:cubicBezTo>
                      <a:pt x="71" y="129"/>
                      <a:pt x="71" y="129"/>
                      <a:pt x="71" y="129"/>
                    </a:cubicBezTo>
                    <a:cubicBezTo>
                      <a:pt x="71" y="128"/>
                      <a:pt x="71" y="128"/>
                      <a:pt x="71" y="128"/>
                    </a:cubicBezTo>
                    <a:cubicBezTo>
                      <a:pt x="71" y="128"/>
                      <a:pt x="71" y="128"/>
                      <a:pt x="71" y="128"/>
                    </a:cubicBezTo>
                    <a:cubicBezTo>
                      <a:pt x="70" y="129"/>
                      <a:pt x="70" y="129"/>
                      <a:pt x="70" y="129"/>
                    </a:cubicBezTo>
                    <a:cubicBezTo>
                      <a:pt x="70" y="129"/>
                      <a:pt x="70" y="129"/>
                      <a:pt x="70" y="129"/>
                    </a:cubicBezTo>
                    <a:cubicBezTo>
                      <a:pt x="70" y="129"/>
                      <a:pt x="70" y="129"/>
                      <a:pt x="70" y="129"/>
                    </a:cubicBezTo>
                    <a:cubicBezTo>
                      <a:pt x="70" y="129"/>
                      <a:pt x="70" y="129"/>
                      <a:pt x="70" y="129"/>
                    </a:cubicBezTo>
                    <a:cubicBezTo>
                      <a:pt x="69" y="129"/>
                      <a:pt x="69" y="129"/>
                      <a:pt x="69" y="129"/>
                    </a:cubicBezTo>
                    <a:cubicBezTo>
                      <a:pt x="69" y="129"/>
                      <a:pt x="69" y="129"/>
                      <a:pt x="69" y="129"/>
                    </a:cubicBezTo>
                    <a:cubicBezTo>
                      <a:pt x="69" y="129"/>
                      <a:pt x="69" y="129"/>
                      <a:pt x="69" y="129"/>
                    </a:cubicBezTo>
                    <a:cubicBezTo>
                      <a:pt x="68" y="129"/>
                      <a:pt x="68" y="129"/>
                      <a:pt x="68" y="129"/>
                    </a:cubicBezTo>
                    <a:cubicBezTo>
                      <a:pt x="68" y="129"/>
                      <a:pt x="68" y="129"/>
                      <a:pt x="68" y="129"/>
                    </a:cubicBezTo>
                    <a:cubicBezTo>
                      <a:pt x="68" y="129"/>
                      <a:pt x="68" y="129"/>
                      <a:pt x="68" y="129"/>
                    </a:cubicBezTo>
                    <a:cubicBezTo>
                      <a:pt x="68" y="129"/>
                      <a:pt x="68" y="129"/>
                      <a:pt x="68" y="129"/>
                    </a:cubicBezTo>
                    <a:cubicBezTo>
                      <a:pt x="68" y="130"/>
                      <a:pt x="68" y="130"/>
                      <a:pt x="68" y="130"/>
                    </a:cubicBezTo>
                    <a:cubicBezTo>
                      <a:pt x="68" y="130"/>
                      <a:pt x="68" y="130"/>
                      <a:pt x="68" y="130"/>
                    </a:cubicBezTo>
                    <a:cubicBezTo>
                      <a:pt x="69" y="130"/>
                      <a:pt x="69" y="130"/>
                      <a:pt x="69" y="130"/>
                    </a:cubicBezTo>
                    <a:cubicBezTo>
                      <a:pt x="69" y="130"/>
                      <a:pt x="69" y="130"/>
                      <a:pt x="69" y="130"/>
                    </a:cubicBezTo>
                    <a:cubicBezTo>
                      <a:pt x="68" y="130"/>
                      <a:pt x="68" y="130"/>
                      <a:pt x="68" y="130"/>
                    </a:cubicBezTo>
                    <a:cubicBezTo>
                      <a:pt x="68" y="130"/>
                      <a:pt x="68" y="130"/>
                      <a:pt x="68" y="130"/>
                    </a:cubicBezTo>
                    <a:cubicBezTo>
                      <a:pt x="68" y="131"/>
                      <a:pt x="68" y="131"/>
                      <a:pt x="68" y="131"/>
                    </a:cubicBezTo>
                    <a:cubicBezTo>
                      <a:pt x="69" y="131"/>
                      <a:pt x="69" y="131"/>
                      <a:pt x="69" y="131"/>
                    </a:cubicBezTo>
                    <a:cubicBezTo>
                      <a:pt x="69" y="131"/>
                      <a:pt x="69" y="131"/>
                      <a:pt x="69" y="131"/>
                    </a:cubicBezTo>
                    <a:cubicBezTo>
                      <a:pt x="70" y="131"/>
                      <a:pt x="70" y="131"/>
                      <a:pt x="70" y="131"/>
                    </a:cubicBezTo>
                    <a:cubicBezTo>
                      <a:pt x="70" y="131"/>
                      <a:pt x="70" y="131"/>
                      <a:pt x="70" y="131"/>
                    </a:cubicBezTo>
                    <a:cubicBezTo>
                      <a:pt x="70" y="131"/>
                      <a:pt x="70" y="131"/>
                      <a:pt x="70" y="131"/>
                    </a:cubicBezTo>
                    <a:cubicBezTo>
                      <a:pt x="71" y="131"/>
                      <a:pt x="71" y="131"/>
                      <a:pt x="71" y="131"/>
                    </a:cubicBezTo>
                    <a:cubicBezTo>
                      <a:pt x="71" y="131"/>
                      <a:pt x="71" y="131"/>
                      <a:pt x="71" y="131"/>
                    </a:cubicBezTo>
                    <a:cubicBezTo>
                      <a:pt x="70" y="132"/>
                      <a:pt x="70" y="132"/>
                      <a:pt x="70" y="132"/>
                    </a:cubicBezTo>
                    <a:cubicBezTo>
                      <a:pt x="70" y="132"/>
                      <a:pt x="70" y="132"/>
                      <a:pt x="70" y="132"/>
                    </a:cubicBezTo>
                    <a:cubicBezTo>
                      <a:pt x="69" y="132"/>
                      <a:pt x="69" y="132"/>
                      <a:pt x="69" y="132"/>
                    </a:cubicBezTo>
                    <a:cubicBezTo>
                      <a:pt x="69" y="132"/>
                      <a:pt x="69" y="132"/>
                      <a:pt x="69" y="132"/>
                    </a:cubicBezTo>
                    <a:cubicBezTo>
                      <a:pt x="68" y="133"/>
                      <a:pt x="68" y="133"/>
                      <a:pt x="68" y="133"/>
                    </a:cubicBezTo>
                    <a:cubicBezTo>
                      <a:pt x="68" y="133"/>
                      <a:pt x="68" y="133"/>
                      <a:pt x="68" y="133"/>
                    </a:cubicBezTo>
                    <a:cubicBezTo>
                      <a:pt x="68" y="133"/>
                      <a:pt x="68" y="133"/>
                      <a:pt x="68" y="133"/>
                    </a:cubicBezTo>
                    <a:cubicBezTo>
                      <a:pt x="69" y="134"/>
                      <a:pt x="69" y="134"/>
                      <a:pt x="69" y="134"/>
                    </a:cubicBezTo>
                    <a:cubicBezTo>
                      <a:pt x="68" y="134"/>
                      <a:pt x="68" y="134"/>
                      <a:pt x="68" y="134"/>
                    </a:cubicBezTo>
                    <a:cubicBezTo>
                      <a:pt x="68" y="135"/>
                      <a:pt x="68" y="135"/>
                      <a:pt x="68" y="135"/>
                    </a:cubicBezTo>
                    <a:cubicBezTo>
                      <a:pt x="68" y="135"/>
                      <a:pt x="68" y="135"/>
                      <a:pt x="68" y="135"/>
                    </a:cubicBezTo>
                    <a:cubicBezTo>
                      <a:pt x="68" y="135"/>
                      <a:pt x="68" y="135"/>
                      <a:pt x="68" y="135"/>
                    </a:cubicBezTo>
                    <a:cubicBezTo>
                      <a:pt x="68" y="135"/>
                      <a:pt x="68" y="135"/>
                      <a:pt x="68" y="135"/>
                    </a:cubicBezTo>
                    <a:cubicBezTo>
                      <a:pt x="68" y="135"/>
                      <a:pt x="68" y="135"/>
                      <a:pt x="68" y="135"/>
                    </a:cubicBezTo>
                    <a:cubicBezTo>
                      <a:pt x="68" y="135"/>
                      <a:pt x="68" y="135"/>
                      <a:pt x="68" y="135"/>
                    </a:cubicBezTo>
                    <a:cubicBezTo>
                      <a:pt x="69" y="136"/>
                      <a:pt x="69" y="136"/>
                      <a:pt x="69" y="136"/>
                    </a:cubicBezTo>
                    <a:cubicBezTo>
                      <a:pt x="69" y="136"/>
                      <a:pt x="69" y="136"/>
                      <a:pt x="69" y="136"/>
                    </a:cubicBezTo>
                    <a:cubicBezTo>
                      <a:pt x="69" y="136"/>
                      <a:pt x="69" y="136"/>
                      <a:pt x="69" y="136"/>
                    </a:cubicBezTo>
                    <a:cubicBezTo>
                      <a:pt x="70" y="136"/>
                      <a:pt x="70" y="136"/>
                      <a:pt x="70" y="136"/>
                    </a:cubicBezTo>
                    <a:cubicBezTo>
                      <a:pt x="70" y="136"/>
                      <a:pt x="70" y="136"/>
                      <a:pt x="70" y="136"/>
                    </a:cubicBezTo>
                    <a:cubicBezTo>
                      <a:pt x="70" y="136"/>
                      <a:pt x="70" y="136"/>
                      <a:pt x="70" y="136"/>
                    </a:cubicBezTo>
                    <a:cubicBezTo>
                      <a:pt x="71" y="138"/>
                      <a:pt x="71" y="138"/>
                      <a:pt x="71" y="138"/>
                    </a:cubicBezTo>
                    <a:cubicBezTo>
                      <a:pt x="70" y="138"/>
                      <a:pt x="70" y="138"/>
                      <a:pt x="70" y="138"/>
                    </a:cubicBezTo>
                    <a:cubicBezTo>
                      <a:pt x="70" y="139"/>
                      <a:pt x="70" y="139"/>
                      <a:pt x="70" y="139"/>
                    </a:cubicBezTo>
                    <a:cubicBezTo>
                      <a:pt x="69" y="139"/>
                      <a:pt x="69" y="139"/>
                      <a:pt x="69" y="139"/>
                    </a:cubicBezTo>
                    <a:cubicBezTo>
                      <a:pt x="68" y="138"/>
                      <a:pt x="68" y="138"/>
                      <a:pt x="68" y="138"/>
                    </a:cubicBezTo>
                    <a:cubicBezTo>
                      <a:pt x="68" y="138"/>
                      <a:pt x="68" y="138"/>
                      <a:pt x="68" y="138"/>
                    </a:cubicBezTo>
                    <a:cubicBezTo>
                      <a:pt x="68" y="139"/>
                      <a:pt x="68" y="139"/>
                      <a:pt x="68" y="139"/>
                    </a:cubicBezTo>
                    <a:cubicBezTo>
                      <a:pt x="68" y="139"/>
                      <a:pt x="68" y="139"/>
                      <a:pt x="68" y="139"/>
                    </a:cubicBezTo>
                    <a:cubicBezTo>
                      <a:pt x="68" y="139"/>
                      <a:pt x="68" y="139"/>
                      <a:pt x="68" y="139"/>
                    </a:cubicBezTo>
                    <a:cubicBezTo>
                      <a:pt x="67" y="139"/>
                      <a:pt x="67" y="139"/>
                      <a:pt x="67" y="139"/>
                    </a:cubicBezTo>
                    <a:cubicBezTo>
                      <a:pt x="66" y="139"/>
                      <a:pt x="66" y="139"/>
                      <a:pt x="66" y="139"/>
                    </a:cubicBezTo>
                    <a:cubicBezTo>
                      <a:pt x="66" y="139"/>
                      <a:pt x="66" y="139"/>
                      <a:pt x="66" y="139"/>
                    </a:cubicBezTo>
                    <a:cubicBezTo>
                      <a:pt x="66" y="139"/>
                      <a:pt x="66" y="139"/>
                      <a:pt x="66" y="139"/>
                    </a:cubicBezTo>
                    <a:cubicBezTo>
                      <a:pt x="65" y="139"/>
                      <a:pt x="65" y="139"/>
                      <a:pt x="65" y="139"/>
                    </a:cubicBezTo>
                    <a:cubicBezTo>
                      <a:pt x="65" y="138"/>
                      <a:pt x="65" y="138"/>
                      <a:pt x="65" y="138"/>
                    </a:cubicBezTo>
                    <a:cubicBezTo>
                      <a:pt x="65" y="138"/>
                      <a:pt x="65" y="138"/>
                      <a:pt x="65" y="138"/>
                    </a:cubicBezTo>
                    <a:cubicBezTo>
                      <a:pt x="65" y="138"/>
                      <a:pt x="65" y="138"/>
                      <a:pt x="65" y="138"/>
                    </a:cubicBezTo>
                    <a:cubicBezTo>
                      <a:pt x="65" y="138"/>
                      <a:pt x="65" y="138"/>
                      <a:pt x="65" y="138"/>
                    </a:cubicBezTo>
                    <a:cubicBezTo>
                      <a:pt x="65" y="137"/>
                      <a:pt x="65" y="137"/>
                      <a:pt x="65" y="137"/>
                    </a:cubicBezTo>
                    <a:cubicBezTo>
                      <a:pt x="64" y="138"/>
                      <a:pt x="64" y="138"/>
                      <a:pt x="64" y="138"/>
                    </a:cubicBezTo>
                    <a:cubicBezTo>
                      <a:pt x="64" y="138"/>
                      <a:pt x="64" y="138"/>
                      <a:pt x="64" y="138"/>
                    </a:cubicBezTo>
                    <a:cubicBezTo>
                      <a:pt x="64" y="138"/>
                      <a:pt x="64" y="138"/>
                      <a:pt x="64" y="138"/>
                    </a:cubicBezTo>
                    <a:cubicBezTo>
                      <a:pt x="64" y="138"/>
                      <a:pt x="64" y="138"/>
                      <a:pt x="64" y="138"/>
                    </a:cubicBezTo>
                    <a:cubicBezTo>
                      <a:pt x="63" y="138"/>
                      <a:pt x="63" y="138"/>
                      <a:pt x="63" y="138"/>
                    </a:cubicBezTo>
                    <a:cubicBezTo>
                      <a:pt x="63" y="138"/>
                      <a:pt x="63" y="138"/>
                      <a:pt x="63" y="138"/>
                    </a:cubicBezTo>
                    <a:cubicBezTo>
                      <a:pt x="62" y="138"/>
                      <a:pt x="62" y="138"/>
                      <a:pt x="62" y="138"/>
                    </a:cubicBezTo>
                    <a:cubicBezTo>
                      <a:pt x="62" y="138"/>
                      <a:pt x="62" y="138"/>
                      <a:pt x="62" y="138"/>
                    </a:cubicBezTo>
                    <a:cubicBezTo>
                      <a:pt x="62" y="138"/>
                      <a:pt x="62" y="138"/>
                      <a:pt x="62" y="138"/>
                    </a:cubicBezTo>
                    <a:cubicBezTo>
                      <a:pt x="61" y="138"/>
                      <a:pt x="61" y="138"/>
                      <a:pt x="61" y="138"/>
                    </a:cubicBezTo>
                    <a:cubicBezTo>
                      <a:pt x="61" y="138"/>
                      <a:pt x="61" y="138"/>
                      <a:pt x="61" y="138"/>
                    </a:cubicBezTo>
                    <a:cubicBezTo>
                      <a:pt x="61" y="138"/>
                      <a:pt x="61" y="138"/>
                      <a:pt x="61" y="138"/>
                    </a:cubicBezTo>
                    <a:cubicBezTo>
                      <a:pt x="61" y="138"/>
                      <a:pt x="61" y="138"/>
                      <a:pt x="61" y="138"/>
                    </a:cubicBezTo>
                    <a:cubicBezTo>
                      <a:pt x="61" y="139"/>
                      <a:pt x="61" y="139"/>
                      <a:pt x="61" y="139"/>
                    </a:cubicBezTo>
                    <a:cubicBezTo>
                      <a:pt x="60" y="139"/>
                      <a:pt x="60" y="139"/>
                      <a:pt x="60" y="139"/>
                    </a:cubicBezTo>
                    <a:cubicBezTo>
                      <a:pt x="60" y="139"/>
                      <a:pt x="60" y="139"/>
                      <a:pt x="60" y="139"/>
                    </a:cubicBezTo>
                    <a:cubicBezTo>
                      <a:pt x="59" y="139"/>
                      <a:pt x="59" y="139"/>
                      <a:pt x="59" y="139"/>
                    </a:cubicBezTo>
                    <a:cubicBezTo>
                      <a:pt x="59" y="139"/>
                      <a:pt x="59" y="139"/>
                      <a:pt x="59" y="139"/>
                    </a:cubicBezTo>
                    <a:cubicBezTo>
                      <a:pt x="58" y="138"/>
                      <a:pt x="58" y="138"/>
                      <a:pt x="58" y="138"/>
                    </a:cubicBezTo>
                    <a:cubicBezTo>
                      <a:pt x="58" y="139"/>
                      <a:pt x="58" y="139"/>
                      <a:pt x="58" y="139"/>
                    </a:cubicBezTo>
                    <a:cubicBezTo>
                      <a:pt x="58" y="139"/>
                      <a:pt x="58" y="139"/>
                      <a:pt x="58" y="139"/>
                    </a:cubicBezTo>
                    <a:cubicBezTo>
                      <a:pt x="58" y="139"/>
                      <a:pt x="58" y="139"/>
                      <a:pt x="58" y="139"/>
                    </a:cubicBezTo>
                    <a:cubicBezTo>
                      <a:pt x="57" y="139"/>
                      <a:pt x="57" y="139"/>
                      <a:pt x="57" y="139"/>
                    </a:cubicBezTo>
                    <a:cubicBezTo>
                      <a:pt x="57" y="139"/>
                      <a:pt x="57" y="139"/>
                      <a:pt x="57" y="139"/>
                    </a:cubicBezTo>
                    <a:cubicBezTo>
                      <a:pt x="57" y="139"/>
                      <a:pt x="57" y="139"/>
                      <a:pt x="57" y="139"/>
                    </a:cubicBezTo>
                    <a:cubicBezTo>
                      <a:pt x="57" y="139"/>
                      <a:pt x="57" y="139"/>
                      <a:pt x="57" y="139"/>
                    </a:cubicBezTo>
                    <a:cubicBezTo>
                      <a:pt x="56" y="138"/>
                      <a:pt x="56" y="138"/>
                      <a:pt x="56" y="138"/>
                    </a:cubicBezTo>
                    <a:cubicBezTo>
                      <a:pt x="56" y="138"/>
                      <a:pt x="56" y="138"/>
                      <a:pt x="56" y="138"/>
                    </a:cubicBezTo>
                    <a:cubicBezTo>
                      <a:pt x="56" y="138"/>
                      <a:pt x="56" y="138"/>
                      <a:pt x="56" y="138"/>
                    </a:cubicBezTo>
                    <a:cubicBezTo>
                      <a:pt x="55" y="137"/>
                      <a:pt x="55" y="137"/>
                      <a:pt x="55" y="137"/>
                    </a:cubicBezTo>
                    <a:cubicBezTo>
                      <a:pt x="55" y="137"/>
                      <a:pt x="55" y="137"/>
                      <a:pt x="55" y="137"/>
                    </a:cubicBezTo>
                    <a:cubicBezTo>
                      <a:pt x="55" y="137"/>
                      <a:pt x="55" y="137"/>
                      <a:pt x="55" y="137"/>
                    </a:cubicBezTo>
                    <a:cubicBezTo>
                      <a:pt x="54" y="137"/>
                      <a:pt x="54" y="137"/>
                      <a:pt x="54" y="137"/>
                    </a:cubicBezTo>
                    <a:cubicBezTo>
                      <a:pt x="54" y="137"/>
                      <a:pt x="54" y="137"/>
                      <a:pt x="54" y="137"/>
                    </a:cubicBezTo>
                    <a:cubicBezTo>
                      <a:pt x="53" y="137"/>
                      <a:pt x="53" y="137"/>
                      <a:pt x="53" y="137"/>
                    </a:cubicBezTo>
                    <a:cubicBezTo>
                      <a:pt x="53" y="136"/>
                      <a:pt x="53" y="136"/>
                      <a:pt x="53" y="136"/>
                    </a:cubicBezTo>
                    <a:cubicBezTo>
                      <a:pt x="53" y="136"/>
                      <a:pt x="53" y="136"/>
                      <a:pt x="53" y="136"/>
                    </a:cubicBezTo>
                    <a:cubicBezTo>
                      <a:pt x="52" y="137"/>
                      <a:pt x="52" y="137"/>
                      <a:pt x="52" y="137"/>
                    </a:cubicBezTo>
                    <a:cubicBezTo>
                      <a:pt x="52" y="137"/>
                      <a:pt x="52" y="137"/>
                      <a:pt x="52" y="137"/>
                    </a:cubicBezTo>
                    <a:cubicBezTo>
                      <a:pt x="52" y="137"/>
                      <a:pt x="52" y="137"/>
                      <a:pt x="52" y="137"/>
                    </a:cubicBezTo>
                    <a:cubicBezTo>
                      <a:pt x="51" y="137"/>
                      <a:pt x="51" y="137"/>
                      <a:pt x="51" y="137"/>
                    </a:cubicBezTo>
                    <a:cubicBezTo>
                      <a:pt x="51" y="137"/>
                      <a:pt x="51" y="137"/>
                      <a:pt x="51" y="137"/>
                    </a:cubicBezTo>
                    <a:cubicBezTo>
                      <a:pt x="51" y="137"/>
                      <a:pt x="51" y="137"/>
                      <a:pt x="51" y="137"/>
                    </a:cubicBezTo>
                    <a:cubicBezTo>
                      <a:pt x="51" y="137"/>
                      <a:pt x="51" y="137"/>
                      <a:pt x="51" y="137"/>
                    </a:cubicBezTo>
                    <a:cubicBezTo>
                      <a:pt x="51" y="137"/>
                      <a:pt x="51" y="137"/>
                      <a:pt x="51" y="137"/>
                    </a:cubicBezTo>
                    <a:cubicBezTo>
                      <a:pt x="50" y="137"/>
                      <a:pt x="50" y="137"/>
                      <a:pt x="50" y="137"/>
                    </a:cubicBezTo>
                    <a:cubicBezTo>
                      <a:pt x="51" y="137"/>
                      <a:pt x="51" y="137"/>
                      <a:pt x="51" y="137"/>
                    </a:cubicBezTo>
                    <a:cubicBezTo>
                      <a:pt x="51" y="137"/>
                      <a:pt x="51" y="137"/>
                      <a:pt x="51" y="137"/>
                    </a:cubicBezTo>
                    <a:cubicBezTo>
                      <a:pt x="50" y="136"/>
                      <a:pt x="50" y="136"/>
                      <a:pt x="50" y="136"/>
                    </a:cubicBezTo>
                    <a:cubicBezTo>
                      <a:pt x="50" y="136"/>
                      <a:pt x="50" y="136"/>
                      <a:pt x="50" y="136"/>
                    </a:cubicBezTo>
                    <a:cubicBezTo>
                      <a:pt x="49" y="136"/>
                      <a:pt x="49" y="136"/>
                      <a:pt x="49" y="136"/>
                    </a:cubicBezTo>
                    <a:cubicBezTo>
                      <a:pt x="50" y="137"/>
                      <a:pt x="50" y="137"/>
                      <a:pt x="50" y="137"/>
                    </a:cubicBezTo>
                    <a:cubicBezTo>
                      <a:pt x="50" y="137"/>
                      <a:pt x="50" y="137"/>
                      <a:pt x="50" y="137"/>
                    </a:cubicBezTo>
                    <a:cubicBezTo>
                      <a:pt x="49" y="137"/>
                      <a:pt x="49" y="137"/>
                      <a:pt x="49" y="137"/>
                    </a:cubicBezTo>
                    <a:cubicBezTo>
                      <a:pt x="49" y="137"/>
                      <a:pt x="49" y="137"/>
                      <a:pt x="49" y="137"/>
                    </a:cubicBezTo>
                    <a:cubicBezTo>
                      <a:pt x="49" y="138"/>
                      <a:pt x="49" y="138"/>
                      <a:pt x="49" y="138"/>
                    </a:cubicBezTo>
                    <a:cubicBezTo>
                      <a:pt x="48" y="138"/>
                      <a:pt x="48" y="138"/>
                      <a:pt x="48" y="138"/>
                    </a:cubicBezTo>
                    <a:cubicBezTo>
                      <a:pt x="48" y="138"/>
                      <a:pt x="48" y="138"/>
                      <a:pt x="48" y="138"/>
                    </a:cubicBezTo>
                    <a:cubicBezTo>
                      <a:pt x="48" y="139"/>
                      <a:pt x="48" y="139"/>
                      <a:pt x="48" y="139"/>
                    </a:cubicBezTo>
                    <a:cubicBezTo>
                      <a:pt x="48" y="139"/>
                      <a:pt x="48" y="139"/>
                      <a:pt x="48" y="139"/>
                    </a:cubicBezTo>
                    <a:cubicBezTo>
                      <a:pt x="48" y="140"/>
                      <a:pt x="48" y="140"/>
                      <a:pt x="48" y="140"/>
                    </a:cubicBezTo>
                    <a:cubicBezTo>
                      <a:pt x="47" y="140"/>
                      <a:pt x="47" y="140"/>
                      <a:pt x="47" y="140"/>
                    </a:cubicBezTo>
                    <a:cubicBezTo>
                      <a:pt x="47" y="140"/>
                      <a:pt x="47" y="140"/>
                      <a:pt x="47" y="140"/>
                    </a:cubicBezTo>
                    <a:cubicBezTo>
                      <a:pt x="47" y="141"/>
                      <a:pt x="47" y="141"/>
                      <a:pt x="47" y="141"/>
                    </a:cubicBezTo>
                    <a:cubicBezTo>
                      <a:pt x="47" y="141"/>
                      <a:pt x="47" y="141"/>
                      <a:pt x="47" y="141"/>
                    </a:cubicBezTo>
                    <a:cubicBezTo>
                      <a:pt x="47" y="142"/>
                      <a:pt x="47" y="142"/>
                      <a:pt x="47" y="142"/>
                    </a:cubicBezTo>
                    <a:cubicBezTo>
                      <a:pt x="46" y="142"/>
                      <a:pt x="46" y="142"/>
                      <a:pt x="46" y="142"/>
                    </a:cubicBezTo>
                    <a:cubicBezTo>
                      <a:pt x="46" y="142"/>
                      <a:pt x="46" y="142"/>
                      <a:pt x="46" y="142"/>
                    </a:cubicBezTo>
                    <a:cubicBezTo>
                      <a:pt x="45" y="141"/>
                      <a:pt x="45" y="141"/>
                      <a:pt x="45" y="141"/>
                    </a:cubicBezTo>
                    <a:cubicBezTo>
                      <a:pt x="44" y="140"/>
                      <a:pt x="44" y="140"/>
                      <a:pt x="44" y="140"/>
                    </a:cubicBezTo>
                    <a:cubicBezTo>
                      <a:pt x="44" y="141"/>
                      <a:pt x="44" y="141"/>
                      <a:pt x="44" y="141"/>
                    </a:cubicBezTo>
                    <a:cubicBezTo>
                      <a:pt x="44" y="141"/>
                      <a:pt x="44" y="141"/>
                      <a:pt x="44" y="141"/>
                    </a:cubicBezTo>
                    <a:cubicBezTo>
                      <a:pt x="43" y="142"/>
                      <a:pt x="43" y="142"/>
                      <a:pt x="43" y="142"/>
                    </a:cubicBezTo>
                    <a:cubicBezTo>
                      <a:pt x="43" y="142"/>
                      <a:pt x="43" y="142"/>
                      <a:pt x="43" y="142"/>
                    </a:cubicBezTo>
                    <a:cubicBezTo>
                      <a:pt x="43" y="143"/>
                      <a:pt x="43" y="143"/>
                      <a:pt x="43" y="143"/>
                    </a:cubicBezTo>
                    <a:cubicBezTo>
                      <a:pt x="43" y="144"/>
                      <a:pt x="43" y="144"/>
                      <a:pt x="43" y="144"/>
                    </a:cubicBezTo>
                    <a:cubicBezTo>
                      <a:pt x="43" y="145"/>
                      <a:pt x="43" y="145"/>
                      <a:pt x="43" y="145"/>
                    </a:cubicBezTo>
                    <a:cubicBezTo>
                      <a:pt x="43" y="146"/>
                      <a:pt x="43" y="146"/>
                      <a:pt x="43" y="146"/>
                    </a:cubicBezTo>
                    <a:cubicBezTo>
                      <a:pt x="44" y="146"/>
                      <a:pt x="44" y="146"/>
                      <a:pt x="44" y="146"/>
                    </a:cubicBezTo>
                    <a:cubicBezTo>
                      <a:pt x="44" y="147"/>
                      <a:pt x="44" y="147"/>
                      <a:pt x="44" y="147"/>
                    </a:cubicBezTo>
                    <a:cubicBezTo>
                      <a:pt x="44" y="147"/>
                      <a:pt x="44" y="147"/>
                      <a:pt x="44" y="147"/>
                    </a:cubicBezTo>
                    <a:cubicBezTo>
                      <a:pt x="45" y="147"/>
                      <a:pt x="45" y="147"/>
                      <a:pt x="45" y="147"/>
                    </a:cubicBezTo>
                    <a:cubicBezTo>
                      <a:pt x="45" y="147"/>
                      <a:pt x="45" y="147"/>
                      <a:pt x="45" y="147"/>
                    </a:cubicBezTo>
                    <a:cubicBezTo>
                      <a:pt x="46" y="147"/>
                      <a:pt x="46" y="147"/>
                      <a:pt x="46" y="147"/>
                    </a:cubicBezTo>
                    <a:cubicBezTo>
                      <a:pt x="47" y="148"/>
                      <a:pt x="47" y="148"/>
                      <a:pt x="47" y="148"/>
                    </a:cubicBezTo>
                    <a:cubicBezTo>
                      <a:pt x="48" y="150"/>
                      <a:pt x="48" y="150"/>
                      <a:pt x="48" y="150"/>
                    </a:cubicBezTo>
                    <a:cubicBezTo>
                      <a:pt x="47" y="150"/>
                      <a:pt x="47" y="150"/>
                      <a:pt x="47" y="150"/>
                    </a:cubicBezTo>
                    <a:cubicBezTo>
                      <a:pt x="47" y="150"/>
                      <a:pt x="47" y="150"/>
                      <a:pt x="47" y="150"/>
                    </a:cubicBezTo>
                    <a:cubicBezTo>
                      <a:pt x="48" y="151"/>
                      <a:pt x="48" y="151"/>
                      <a:pt x="48" y="151"/>
                    </a:cubicBezTo>
                    <a:cubicBezTo>
                      <a:pt x="48" y="150"/>
                      <a:pt x="48" y="150"/>
                      <a:pt x="48" y="150"/>
                    </a:cubicBezTo>
                    <a:cubicBezTo>
                      <a:pt x="49" y="151"/>
                      <a:pt x="49" y="151"/>
                      <a:pt x="49" y="151"/>
                    </a:cubicBezTo>
                    <a:cubicBezTo>
                      <a:pt x="49" y="151"/>
                      <a:pt x="49" y="151"/>
                      <a:pt x="49" y="151"/>
                    </a:cubicBezTo>
                    <a:cubicBezTo>
                      <a:pt x="49" y="151"/>
                      <a:pt x="49" y="151"/>
                      <a:pt x="49" y="151"/>
                    </a:cubicBezTo>
                    <a:cubicBezTo>
                      <a:pt x="49" y="151"/>
                      <a:pt x="49" y="151"/>
                      <a:pt x="49" y="151"/>
                    </a:cubicBezTo>
                    <a:cubicBezTo>
                      <a:pt x="49" y="151"/>
                      <a:pt x="49" y="151"/>
                      <a:pt x="49" y="151"/>
                    </a:cubicBezTo>
                    <a:cubicBezTo>
                      <a:pt x="49" y="151"/>
                      <a:pt x="49" y="151"/>
                      <a:pt x="49" y="151"/>
                    </a:cubicBezTo>
                    <a:cubicBezTo>
                      <a:pt x="49" y="151"/>
                      <a:pt x="49" y="151"/>
                      <a:pt x="49" y="151"/>
                    </a:cubicBezTo>
                    <a:cubicBezTo>
                      <a:pt x="49" y="152"/>
                      <a:pt x="49" y="152"/>
                      <a:pt x="49" y="152"/>
                    </a:cubicBezTo>
                    <a:cubicBezTo>
                      <a:pt x="49" y="152"/>
                      <a:pt x="49" y="152"/>
                      <a:pt x="49" y="152"/>
                    </a:cubicBezTo>
                    <a:cubicBezTo>
                      <a:pt x="49" y="152"/>
                      <a:pt x="49" y="152"/>
                      <a:pt x="49" y="152"/>
                    </a:cubicBezTo>
                    <a:cubicBezTo>
                      <a:pt x="49" y="152"/>
                      <a:pt x="49" y="152"/>
                      <a:pt x="49" y="152"/>
                    </a:cubicBezTo>
                    <a:cubicBezTo>
                      <a:pt x="48" y="152"/>
                      <a:pt x="48" y="152"/>
                      <a:pt x="48" y="152"/>
                    </a:cubicBezTo>
                    <a:cubicBezTo>
                      <a:pt x="48" y="152"/>
                      <a:pt x="48" y="152"/>
                      <a:pt x="48" y="152"/>
                    </a:cubicBezTo>
                    <a:cubicBezTo>
                      <a:pt x="48" y="152"/>
                      <a:pt x="48" y="152"/>
                      <a:pt x="48" y="152"/>
                    </a:cubicBezTo>
                    <a:cubicBezTo>
                      <a:pt x="48" y="152"/>
                      <a:pt x="48" y="152"/>
                      <a:pt x="48" y="152"/>
                    </a:cubicBezTo>
                    <a:cubicBezTo>
                      <a:pt x="48" y="152"/>
                      <a:pt x="48" y="152"/>
                      <a:pt x="48" y="152"/>
                    </a:cubicBezTo>
                    <a:cubicBezTo>
                      <a:pt x="48" y="153"/>
                      <a:pt x="48" y="153"/>
                      <a:pt x="48" y="153"/>
                    </a:cubicBezTo>
                    <a:cubicBezTo>
                      <a:pt x="48" y="153"/>
                      <a:pt x="48" y="153"/>
                      <a:pt x="48" y="153"/>
                    </a:cubicBezTo>
                    <a:cubicBezTo>
                      <a:pt x="48" y="152"/>
                      <a:pt x="48" y="152"/>
                      <a:pt x="48" y="152"/>
                    </a:cubicBezTo>
                    <a:cubicBezTo>
                      <a:pt x="48" y="152"/>
                      <a:pt x="48" y="153"/>
                      <a:pt x="48" y="153"/>
                    </a:cubicBezTo>
                    <a:cubicBezTo>
                      <a:pt x="48" y="153"/>
                      <a:pt x="47" y="152"/>
                      <a:pt x="47" y="152"/>
                    </a:cubicBezTo>
                    <a:cubicBezTo>
                      <a:pt x="47" y="152"/>
                      <a:pt x="47" y="152"/>
                      <a:pt x="47" y="152"/>
                    </a:cubicBezTo>
                    <a:cubicBezTo>
                      <a:pt x="48" y="153"/>
                      <a:pt x="48" y="153"/>
                      <a:pt x="48" y="153"/>
                    </a:cubicBezTo>
                    <a:cubicBezTo>
                      <a:pt x="48" y="153"/>
                      <a:pt x="48" y="153"/>
                      <a:pt x="48" y="153"/>
                    </a:cubicBezTo>
                    <a:cubicBezTo>
                      <a:pt x="47" y="153"/>
                      <a:pt x="47" y="153"/>
                      <a:pt x="47" y="153"/>
                    </a:cubicBezTo>
                    <a:cubicBezTo>
                      <a:pt x="47" y="153"/>
                      <a:pt x="47" y="153"/>
                      <a:pt x="47" y="153"/>
                    </a:cubicBezTo>
                    <a:cubicBezTo>
                      <a:pt x="47" y="153"/>
                      <a:pt x="47" y="153"/>
                      <a:pt x="47" y="153"/>
                    </a:cubicBezTo>
                    <a:cubicBezTo>
                      <a:pt x="47" y="153"/>
                      <a:pt x="47" y="153"/>
                      <a:pt x="47" y="153"/>
                    </a:cubicBezTo>
                    <a:cubicBezTo>
                      <a:pt x="47" y="153"/>
                      <a:pt x="47" y="153"/>
                      <a:pt x="47" y="153"/>
                    </a:cubicBezTo>
                    <a:cubicBezTo>
                      <a:pt x="46" y="153"/>
                      <a:pt x="46" y="153"/>
                      <a:pt x="46" y="153"/>
                    </a:cubicBezTo>
                    <a:cubicBezTo>
                      <a:pt x="46" y="153"/>
                      <a:pt x="46" y="153"/>
                      <a:pt x="46" y="153"/>
                    </a:cubicBezTo>
                    <a:cubicBezTo>
                      <a:pt x="46" y="153"/>
                      <a:pt x="46" y="153"/>
                      <a:pt x="46" y="153"/>
                    </a:cubicBezTo>
                    <a:cubicBezTo>
                      <a:pt x="46" y="153"/>
                      <a:pt x="46" y="153"/>
                      <a:pt x="46" y="153"/>
                    </a:cubicBezTo>
                    <a:cubicBezTo>
                      <a:pt x="46" y="154"/>
                      <a:pt x="46" y="154"/>
                      <a:pt x="46" y="154"/>
                    </a:cubicBezTo>
                    <a:cubicBezTo>
                      <a:pt x="46" y="154"/>
                      <a:pt x="46" y="154"/>
                      <a:pt x="46" y="154"/>
                    </a:cubicBezTo>
                    <a:cubicBezTo>
                      <a:pt x="46" y="154"/>
                      <a:pt x="46" y="154"/>
                      <a:pt x="46" y="154"/>
                    </a:cubicBezTo>
                    <a:cubicBezTo>
                      <a:pt x="45" y="155"/>
                      <a:pt x="45" y="155"/>
                      <a:pt x="45" y="155"/>
                    </a:cubicBezTo>
                    <a:cubicBezTo>
                      <a:pt x="45" y="155"/>
                      <a:pt x="45" y="155"/>
                      <a:pt x="45" y="155"/>
                    </a:cubicBezTo>
                    <a:cubicBezTo>
                      <a:pt x="45" y="156"/>
                      <a:pt x="45" y="156"/>
                      <a:pt x="45" y="156"/>
                    </a:cubicBezTo>
                    <a:cubicBezTo>
                      <a:pt x="45" y="156"/>
                      <a:pt x="45" y="156"/>
                      <a:pt x="45" y="156"/>
                    </a:cubicBezTo>
                    <a:cubicBezTo>
                      <a:pt x="45" y="156"/>
                      <a:pt x="45" y="156"/>
                      <a:pt x="45" y="156"/>
                    </a:cubicBezTo>
                    <a:cubicBezTo>
                      <a:pt x="45" y="157"/>
                      <a:pt x="45" y="157"/>
                      <a:pt x="45" y="157"/>
                    </a:cubicBezTo>
                    <a:cubicBezTo>
                      <a:pt x="45" y="157"/>
                      <a:pt x="45" y="157"/>
                      <a:pt x="45" y="157"/>
                    </a:cubicBezTo>
                    <a:cubicBezTo>
                      <a:pt x="46" y="157"/>
                      <a:pt x="46" y="157"/>
                      <a:pt x="46" y="157"/>
                    </a:cubicBezTo>
                    <a:cubicBezTo>
                      <a:pt x="46" y="157"/>
                      <a:pt x="46" y="157"/>
                      <a:pt x="46" y="157"/>
                    </a:cubicBezTo>
                    <a:cubicBezTo>
                      <a:pt x="46" y="158"/>
                      <a:pt x="46" y="158"/>
                      <a:pt x="46" y="158"/>
                    </a:cubicBezTo>
                    <a:cubicBezTo>
                      <a:pt x="46" y="158"/>
                      <a:pt x="46" y="158"/>
                      <a:pt x="46" y="158"/>
                    </a:cubicBezTo>
                    <a:cubicBezTo>
                      <a:pt x="47" y="158"/>
                      <a:pt x="47" y="158"/>
                      <a:pt x="47" y="158"/>
                    </a:cubicBezTo>
                    <a:cubicBezTo>
                      <a:pt x="47" y="158"/>
                      <a:pt x="47" y="158"/>
                      <a:pt x="47" y="158"/>
                    </a:cubicBezTo>
                    <a:cubicBezTo>
                      <a:pt x="47" y="158"/>
                      <a:pt x="47" y="158"/>
                      <a:pt x="47" y="158"/>
                    </a:cubicBezTo>
                    <a:cubicBezTo>
                      <a:pt x="47" y="159"/>
                      <a:pt x="47" y="159"/>
                      <a:pt x="47" y="159"/>
                    </a:cubicBezTo>
                    <a:cubicBezTo>
                      <a:pt x="47" y="159"/>
                      <a:pt x="47" y="159"/>
                      <a:pt x="47" y="159"/>
                    </a:cubicBezTo>
                    <a:cubicBezTo>
                      <a:pt x="47" y="159"/>
                      <a:pt x="47" y="159"/>
                      <a:pt x="47" y="159"/>
                    </a:cubicBezTo>
                    <a:cubicBezTo>
                      <a:pt x="47" y="159"/>
                      <a:pt x="47" y="159"/>
                      <a:pt x="47" y="159"/>
                    </a:cubicBezTo>
                    <a:cubicBezTo>
                      <a:pt x="47" y="159"/>
                      <a:pt x="47" y="159"/>
                      <a:pt x="47" y="159"/>
                    </a:cubicBezTo>
                    <a:cubicBezTo>
                      <a:pt x="47" y="160"/>
                      <a:pt x="47" y="160"/>
                      <a:pt x="47" y="160"/>
                    </a:cubicBezTo>
                    <a:cubicBezTo>
                      <a:pt x="47" y="160"/>
                      <a:pt x="47" y="160"/>
                      <a:pt x="47" y="160"/>
                    </a:cubicBezTo>
                    <a:cubicBezTo>
                      <a:pt x="47" y="160"/>
                      <a:pt x="47" y="160"/>
                      <a:pt x="47" y="160"/>
                    </a:cubicBezTo>
                    <a:cubicBezTo>
                      <a:pt x="48" y="161"/>
                      <a:pt x="48" y="161"/>
                      <a:pt x="48" y="161"/>
                    </a:cubicBezTo>
                    <a:cubicBezTo>
                      <a:pt x="48" y="161"/>
                      <a:pt x="48" y="161"/>
                      <a:pt x="48" y="161"/>
                    </a:cubicBezTo>
                    <a:cubicBezTo>
                      <a:pt x="48" y="162"/>
                      <a:pt x="48" y="162"/>
                      <a:pt x="48" y="162"/>
                    </a:cubicBezTo>
                    <a:cubicBezTo>
                      <a:pt x="50" y="163"/>
                      <a:pt x="50" y="163"/>
                      <a:pt x="50" y="163"/>
                    </a:cubicBezTo>
                    <a:cubicBezTo>
                      <a:pt x="50" y="163"/>
                      <a:pt x="50" y="163"/>
                      <a:pt x="50" y="163"/>
                    </a:cubicBezTo>
                    <a:cubicBezTo>
                      <a:pt x="50" y="163"/>
                      <a:pt x="50" y="163"/>
                      <a:pt x="50" y="163"/>
                    </a:cubicBezTo>
                    <a:cubicBezTo>
                      <a:pt x="49" y="164"/>
                      <a:pt x="49" y="164"/>
                      <a:pt x="49" y="164"/>
                    </a:cubicBezTo>
                    <a:cubicBezTo>
                      <a:pt x="48" y="165"/>
                      <a:pt x="48" y="165"/>
                      <a:pt x="48" y="165"/>
                    </a:cubicBezTo>
                    <a:cubicBezTo>
                      <a:pt x="48" y="165"/>
                      <a:pt x="48" y="165"/>
                      <a:pt x="48" y="165"/>
                    </a:cubicBezTo>
                    <a:cubicBezTo>
                      <a:pt x="47" y="165"/>
                      <a:pt x="47" y="165"/>
                      <a:pt x="47" y="165"/>
                    </a:cubicBezTo>
                    <a:cubicBezTo>
                      <a:pt x="47" y="164"/>
                      <a:pt x="47" y="164"/>
                      <a:pt x="47" y="164"/>
                    </a:cubicBezTo>
                    <a:cubicBezTo>
                      <a:pt x="46" y="164"/>
                      <a:pt x="46" y="164"/>
                      <a:pt x="46" y="164"/>
                    </a:cubicBezTo>
                    <a:cubicBezTo>
                      <a:pt x="45" y="164"/>
                      <a:pt x="45" y="164"/>
                      <a:pt x="45" y="164"/>
                    </a:cubicBezTo>
                    <a:cubicBezTo>
                      <a:pt x="45" y="164"/>
                      <a:pt x="45" y="164"/>
                      <a:pt x="45" y="164"/>
                    </a:cubicBezTo>
                    <a:cubicBezTo>
                      <a:pt x="46" y="165"/>
                      <a:pt x="46" y="165"/>
                      <a:pt x="46" y="165"/>
                    </a:cubicBezTo>
                    <a:cubicBezTo>
                      <a:pt x="46" y="165"/>
                      <a:pt x="46" y="165"/>
                      <a:pt x="46" y="165"/>
                    </a:cubicBezTo>
                    <a:cubicBezTo>
                      <a:pt x="46" y="166"/>
                      <a:pt x="46" y="166"/>
                      <a:pt x="46" y="166"/>
                    </a:cubicBezTo>
                    <a:cubicBezTo>
                      <a:pt x="45" y="165"/>
                      <a:pt x="45" y="165"/>
                      <a:pt x="45" y="165"/>
                    </a:cubicBezTo>
                    <a:cubicBezTo>
                      <a:pt x="44" y="165"/>
                      <a:pt x="44" y="165"/>
                      <a:pt x="44" y="165"/>
                    </a:cubicBezTo>
                    <a:cubicBezTo>
                      <a:pt x="43" y="165"/>
                      <a:pt x="43" y="165"/>
                      <a:pt x="43" y="165"/>
                    </a:cubicBezTo>
                    <a:cubicBezTo>
                      <a:pt x="42" y="165"/>
                      <a:pt x="42" y="165"/>
                      <a:pt x="42" y="165"/>
                    </a:cubicBezTo>
                    <a:cubicBezTo>
                      <a:pt x="42" y="165"/>
                      <a:pt x="42" y="165"/>
                      <a:pt x="42" y="165"/>
                    </a:cubicBezTo>
                    <a:cubicBezTo>
                      <a:pt x="43" y="166"/>
                      <a:pt x="43" y="166"/>
                      <a:pt x="43" y="166"/>
                    </a:cubicBezTo>
                    <a:cubicBezTo>
                      <a:pt x="42" y="165"/>
                      <a:pt x="42" y="165"/>
                      <a:pt x="42" y="165"/>
                    </a:cubicBezTo>
                    <a:cubicBezTo>
                      <a:pt x="41" y="165"/>
                      <a:pt x="41" y="165"/>
                      <a:pt x="41" y="165"/>
                    </a:cubicBezTo>
                    <a:cubicBezTo>
                      <a:pt x="41" y="165"/>
                      <a:pt x="41" y="165"/>
                      <a:pt x="41" y="165"/>
                    </a:cubicBezTo>
                    <a:cubicBezTo>
                      <a:pt x="40" y="165"/>
                      <a:pt x="40" y="165"/>
                      <a:pt x="40" y="165"/>
                    </a:cubicBezTo>
                    <a:cubicBezTo>
                      <a:pt x="39" y="166"/>
                      <a:pt x="39" y="166"/>
                      <a:pt x="39" y="166"/>
                    </a:cubicBezTo>
                    <a:cubicBezTo>
                      <a:pt x="39" y="166"/>
                      <a:pt x="39" y="166"/>
                      <a:pt x="39" y="166"/>
                    </a:cubicBezTo>
                    <a:cubicBezTo>
                      <a:pt x="39" y="166"/>
                      <a:pt x="39" y="166"/>
                      <a:pt x="39" y="166"/>
                    </a:cubicBezTo>
                    <a:cubicBezTo>
                      <a:pt x="38" y="165"/>
                      <a:pt x="38" y="165"/>
                      <a:pt x="38" y="165"/>
                    </a:cubicBezTo>
                    <a:cubicBezTo>
                      <a:pt x="38" y="165"/>
                      <a:pt x="38" y="165"/>
                      <a:pt x="38" y="165"/>
                    </a:cubicBezTo>
                    <a:cubicBezTo>
                      <a:pt x="37" y="165"/>
                      <a:pt x="37" y="165"/>
                      <a:pt x="37" y="165"/>
                    </a:cubicBezTo>
                    <a:cubicBezTo>
                      <a:pt x="37" y="165"/>
                      <a:pt x="37" y="165"/>
                      <a:pt x="37" y="165"/>
                    </a:cubicBezTo>
                    <a:cubicBezTo>
                      <a:pt x="37" y="165"/>
                      <a:pt x="37" y="165"/>
                      <a:pt x="37" y="165"/>
                    </a:cubicBezTo>
                    <a:cubicBezTo>
                      <a:pt x="36" y="165"/>
                      <a:pt x="36" y="165"/>
                      <a:pt x="36" y="165"/>
                    </a:cubicBezTo>
                    <a:cubicBezTo>
                      <a:pt x="36" y="165"/>
                      <a:pt x="36" y="165"/>
                      <a:pt x="36" y="165"/>
                    </a:cubicBezTo>
                    <a:cubicBezTo>
                      <a:pt x="36" y="165"/>
                      <a:pt x="36" y="165"/>
                      <a:pt x="36" y="165"/>
                    </a:cubicBezTo>
                    <a:cubicBezTo>
                      <a:pt x="36" y="165"/>
                      <a:pt x="36" y="165"/>
                      <a:pt x="36" y="165"/>
                    </a:cubicBezTo>
                    <a:cubicBezTo>
                      <a:pt x="36" y="165"/>
                      <a:pt x="36" y="165"/>
                      <a:pt x="36" y="165"/>
                    </a:cubicBezTo>
                    <a:cubicBezTo>
                      <a:pt x="36" y="164"/>
                      <a:pt x="36" y="164"/>
                      <a:pt x="36" y="164"/>
                    </a:cubicBezTo>
                    <a:cubicBezTo>
                      <a:pt x="36" y="164"/>
                      <a:pt x="36" y="164"/>
                      <a:pt x="36" y="164"/>
                    </a:cubicBezTo>
                    <a:cubicBezTo>
                      <a:pt x="36" y="164"/>
                      <a:pt x="36" y="164"/>
                      <a:pt x="36" y="164"/>
                    </a:cubicBezTo>
                    <a:cubicBezTo>
                      <a:pt x="35" y="163"/>
                      <a:pt x="35" y="163"/>
                      <a:pt x="35" y="163"/>
                    </a:cubicBezTo>
                    <a:cubicBezTo>
                      <a:pt x="35" y="162"/>
                      <a:pt x="35" y="162"/>
                      <a:pt x="35" y="162"/>
                    </a:cubicBezTo>
                    <a:cubicBezTo>
                      <a:pt x="35" y="162"/>
                      <a:pt x="35" y="162"/>
                      <a:pt x="35" y="162"/>
                    </a:cubicBezTo>
                    <a:cubicBezTo>
                      <a:pt x="35" y="161"/>
                      <a:pt x="35" y="161"/>
                      <a:pt x="35" y="161"/>
                    </a:cubicBezTo>
                    <a:cubicBezTo>
                      <a:pt x="34" y="161"/>
                      <a:pt x="34" y="161"/>
                      <a:pt x="34" y="161"/>
                    </a:cubicBezTo>
                    <a:cubicBezTo>
                      <a:pt x="34" y="161"/>
                      <a:pt x="34" y="161"/>
                      <a:pt x="34" y="161"/>
                    </a:cubicBezTo>
                    <a:cubicBezTo>
                      <a:pt x="34" y="161"/>
                      <a:pt x="34" y="161"/>
                      <a:pt x="34" y="161"/>
                    </a:cubicBezTo>
                    <a:cubicBezTo>
                      <a:pt x="33" y="161"/>
                      <a:pt x="33" y="161"/>
                      <a:pt x="33" y="161"/>
                    </a:cubicBezTo>
                    <a:cubicBezTo>
                      <a:pt x="33" y="161"/>
                      <a:pt x="33" y="161"/>
                      <a:pt x="33" y="161"/>
                    </a:cubicBezTo>
                    <a:cubicBezTo>
                      <a:pt x="33" y="160"/>
                      <a:pt x="33" y="160"/>
                      <a:pt x="33" y="160"/>
                    </a:cubicBezTo>
                    <a:cubicBezTo>
                      <a:pt x="32" y="160"/>
                      <a:pt x="32" y="160"/>
                      <a:pt x="32" y="160"/>
                    </a:cubicBezTo>
                    <a:cubicBezTo>
                      <a:pt x="32" y="160"/>
                      <a:pt x="32" y="160"/>
                      <a:pt x="32" y="160"/>
                    </a:cubicBezTo>
                    <a:cubicBezTo>
                      <a:pt x="32" y="160"/>
                      <a:pt x="32" y="160"/>
                      <a:pt x="32" y="160"/>
                    </a:cubicBezTo>
                    <a:cubicBezTo>
                      <a:pt x="32" y="160"/>
                      <a:pt x="32" y="160"/>
                      <a:pt x="32" y="160"/>
                    </a:cubicBezTo>
                    <a:cubicBezTo>
                      <a:pt x="31" y="160"/>
                      <a:pt x="31" y="160"/>
                      <a:pt x="31" y="160"/>
                    </a:cubicBezTo>
                    <a:cubicBezTo>
                      <a:pt x="31" y="159"/>
                      <a:pt x="31" y="159"/>
                      <a:pt x="31" y="159"/>
                    </a:cubicBezTo>
                    <a:cubicBezTo>
                      <a:pt x="31" y="159"/>
                      <a:pt x="31" y="159"/>
                      <a:pt x="31" y="159"/>
                    </a:cubicBezTo>
                    <a:cubicBezTo>
                      <a:pt x="31" y="159"/>
                      <a:pt x="31" y="159"/>
                      <a:pt x="31" y="159"/>
                    </a:cubicBezTo>
                    <a:cubicBezTo>
                      <a:pt x="30" y="158"/>
                      <a:pt x="30" y="158"/>
                      <a:pt x="30" y="158"/>
                    </a:cubicBezTo>
                    <a:cubicBezTo>
                      <a:pt x="29" y="157"/>
                      <a:pt x="29" y="157"/>
                      <a:pt x="29" y="157"/>
                    </a:cubicBezTo>
                    <a:cubicBezTo>
                      <a:pt x="28" y="157"/>
                      <a:pt x="28" y="157"/>
                      <a:pt x="28" y="157"/>
                    </a:cubicBezTo>
                    <a:cubicBezTo>
                      <a:pt x="28" y="157"/>
                      <a:pt x="28" y="157"/>
                      <a:pt x="28" y="157"/>
                    </a:cubicBezTo>
                    <a:cubicBezTo>
                      <a:pt x="27" y="157"/>
                      <a:pt x="27" y="157"/>
                      <a:pt x="27" y="157"/>
                    </a:cubicBezTo>
                    <a:cubicBezTo>
                      <a:pt x="26" y="156"/>
                      <a:pt x="26" y="156"/>
                      <a:pt x="26" y="156"/>
                    </a:cubicBezTo>
                    <a:cubicBezTo>
                      <a:pt x="26" y="156"/>
                      <a:pt x="26" y="156"/>
                      <a:pt x="26" y="156"/>
                    </a:cubicBezTo>
                    <a:cubicBezTo>
                      <a:pt x="26" y="156"/>
                      <a:pt x="26" y="156"/>
                      <a:pt x="26" y="156"/>
                    </a:cubicBezTo>
                    <a:cubicBezTo>
                      <a:pt x="25" y="156"/>
                      <a:pt x="25" y="156"/>
                      <a:pt x="25" y="156"/>
                    </a:cubicBezTo>
                    <a:cubicBezTo>
                      <a:pt x="25" y="156"/>
                      <a:pt x="25" y="156"/>
                      <a:pt x="25" y="156"/>
                    </a:cubicBezTo>
                    <a:cubicBezTo>
                      <a:pt x="25" y="155"/>
                      <a:pt x="25" y="155"/>
                      <a:pt x="25" y="155"/>
                    </a:cubicBezTo>
                    <a:cubicBezTo>
                      <a:pt x="26" y="155"/>
                      <a:pt x="26" y="155"/>
                      <a:pt x="26" y="155"/>
                    </a:cubicBezTo>
                    <a:cubicBezTo>
                      <a:pt x="25" y="155"/>
                      <a:pt x="25" y="155"/>
                      <a:pt x="25" y="155"/>
                    </a:cubicBezTo>
                    <a:cubicBezTo>
                      <a:pt x="25" y="155"/>
                      <a:pt x="25" y="155"/>
                      <a:pt x="25" y="155"/>
                    </a:cubicBezTo>
                    <a:cubicBezTo>
                      <a:pt x="26" y="155"/>
                      <a:pt x="26" y="155"/>
                      <a:pt x="26" y="155"/>
                    </a:cubicBezTo>
                    <a:cubicBezTo>
                      <a:pt x="26" y="155"/>
                      <a:pt x="26" y="155"/>
                      <a:pt x="26" y="155"/>
                    </a:cubicBezTo>
                    <a:cubicBezTo>
                      <a:pt x="26" y="155"/>
                      <a:pt x="26" y="155"/>
                      <a:pt x="26" y="155"/>
                    </a:cubicBezTo>
                    <a:cubicBezTo>
                      <a:pt x="27" y="155"/>
                      <a:pt x="27" y="155"/>
                      <a:pt x="27" y="155"/>
                    </a:cubicBezTo>
                    <a:cubicBezTo>
                      <a:pt x="27" y="154"/>
                      <a:pt x="27" y="154"/>
                      <a:pt x="27" y="154"/>
                    </a:cubicBezTo>
                    <a:cubicBezTo>
                      <a:pt x="27" y="154"/>
                      <a:pt x="27" y="154"/>
                      <a:pt x="27" y="154"/>
                    </a:cubicBezTo>
                    <a:cubicBezTo>
                      <a:pt x="27" y="154"/>
                      <a:pt x="27" y="154"/>
                      <a:pt x="27" y="154"/>
                    </a:cubicBezTo>
                    <a:cubicBezTo>
                      <a:pt x="27" y="153"/>
                      <a:pt x="27" y="153"/>
                      <a:pt x="27" y="153"/>
                    </a:cubicBezTo>
                    <a:cubicBezTo>
                      <a:pt x="27" y="153"/>
                      <a:pt x="27" y="153"/>
                      <a:pt x="27" y="153"/>
                    </a:cubicBezTo>
                    <a:cubicBezTo>
                      <a:pt x="27" y="153"/>
                      <a:pt x="27" y="153"/>
                      <a:pt x="27" y="153"/>
                    </a:cubicBezTo>
                    <a:cubicBezTo>
                      <a:pt x="28" y="153"/>
                      <a:pt x="28" y="153"/>
                      <a:pt x="28" y="153"/>
                    </a:cubicBezTo>
                    <a:cubicBezTo>
                      <a:pt x="28" y="153"/>
                      <a:pt x="28" y="153"/>
                      <a:pt x="28" y="153"/>
                    </a:cubicBezTo>
                    <a:cubicBezTo>
                      <a:pt x="28" y="153"/>
                      <a:pt x="28" y="153"/>
                      <a:pt x="28" y="153"/>
                    </a:cubicBezTo>
                    <a:cubicBezTo>
                      <a:pt x="28" y="153"/>
                      <a:pt x="28" y="153"/>
                      <a:pt x="28" y="153"/>
                    </a:cubicBezTo>
                    <a:cubicBezTo>
                      <a:pt x="28" y="152"/>
                      <a:pt x="28" y="152"/>
                      <a:pt x="28" y="152"/>
                    </a:cubicBezTo>
                    <a:cubicBezTo>
                      <a:pt x="27" y="152"/>
                      <a:pt x="27" y="152"/>
                      <a:pt x="27" y="152"/>
                    </a:cubicBezTo>
                    <a:cubicBezTo>
                      <a:pt x="27" y="152"/>
                      <a:pt x="27" y="152"/>
                      <a:pt x="27" y="152"/>
                    </a:cubicBezTo>
                    <a:cubicBezTo>
                      <a:pt x="27" y="152"/>
                      <a:pt x="27" y="152"/>
                      <a:pt x="27" y="152"/>
                    </a:cubicBezTo>
                    <a:cubicBezTo>
                      <a:pt x="27" y="152"/>
                      <a:pt x="27" y="152"/>
                      <a:pt x="27" y="152"/>
                    </a:cubicBezTo>
                    <a:cubicBezTo>
                      <a:pt x="27" y="151"/>
                      <a:pt x="27" y="151"/>
                      <a:pt x="27" y="151"/>
                    </a:cubicBezTo>
                    <a:cubicBezTo>
                      <a:pt x="28" y="152"/>
                      <a:pt x="28" y="152"/>
                      <a:pt x="28" y="152"/>
                    </a:cubicBezTo>
                    <a:cubicBezTo>
                      <a:pt x="28" y="151"/>
                      <a:pt x="28" y="151"/>
                      <a:pt x="28" y="151"/>
                    </a:cubicBezTo>
                    <a:cubicBezTo>
                      <a:pt x="28" y="151"/>
                      <a:pt x="28" y="151"/>
                      <a:pt x="28" y="151"/>
                    </a:cubicBezTo>
                    <a:cubicBezTo>
                      <a:pt x="28" y="151"/>
                      <a:pt x="28" y="151"/>
                      <a:pt x="28" y="151"/>
                    </a:cubicBezTo>
                    <a:cubicBezTo>
                      <a:pt x="28" y="151"/>
                      <a:pt x="28" y="151"/>
                      <a:pt x="28" y="151"/>
                    </a:cubicBezTo>
                    <a:cubicBezTo>
                      <a:pt x="29" y="150"/>
                      <a:pt x="29" y="150"/>
                      <a:pt x="29" y="150"/>
                    </a:cubicBezTo>
                    <a:cubicBezTo>
                      <a:pt x="29" y="150"/>
                      <a:pt x="29" y="150"/>
                      <a:pt x="29" y="150"/>
                    </a:cubicBezTo>
                    <a:cubicBezTo>
                      <a:pt x="29" y="150"/>
                      <a:pt x="29" y="150"/>
                      <a:pt x="29" y="150"/>
                    </a:cubicBezTo>
                    <a:cubicBezTo>
                      <a:pt x="29" y="150"/>
                      <a:pt x="29" y="150"/>
                      <a:pt x="29" y="150"/>
                    </a:cubicBezTo>
                    <a:cubicBezTo>
                      <a:pt x="28" y="150"/>
                      <a:pt x="28" y="150"/>
                      <a:pt x="28" y="150"/>
                    </a:cubicBezTo>
                    <a:cubicBezTo>
                      <a:pt x="28" y="150"/>
                      <a:pt x="28" y="150"/>
                      <a:pt x="28" y="150"/>
                    </a:cubicBezTo>
                    <a:cubicBezTo>
                      <a:pt x="28" y="150"/>
                      <a:pt x="28" y="150"/>
                      <a:pt x="28" y="150"/>
                    </a:cubicBezTo>
                    <a:cubicBezTo>
                      <a:pt x="28" y="150"/>
                      <a:pt x="28" y="150"/>
                      <a:pt x="28" y="150"/>
                    </a:cubicBezTo>
                    <a:cubicBezTo>
                      <a:pt x="28" y="149"/>
                      <a:pt x="28" y="149"/>
                      <a:pt x="28" y="149"/>
                    </a:cubicBezTo>
                    <a:cubicBezTo>
                      <a:pt x="28" y="149"/>
                      <a:pt x="28" y="149"/>
                      <a:pt x="28" y="149"/>
                    </a:cubicBezTo>
                    <a:cubicBezTo>
                      <a:pt x="28" y="148"/>
                      <a:pt x="28" y="148"/>
                      <a:pt x="28" y="148"/>
                    </a:cubicBezTo>
                    <a:cubicBezTo>
                      <a:pt x="29" y="148"/>
                      <a:pt x="29" y="148"/>
                      <a:pt x="29" y="148"/>
                    </a:cubicBezTo>
                    <a:cubicBezTo>
                      <a:pt x="30" y="148"/>
                      <a:pt x="30" y="148"/>
                      <a:pt x="30" y="148"/>
                    </a:cubicBezTo>
                    <a:cubicBezTo>
                      <a:pt x="30" y="147"/>
                      <a:pt x="30" y="147"/>
                      <a:pt x="30" y="147"/>
                    </a:cubicBezTo>
                    <a:cubicBezTo>
                      <a:pt x="30" y="146"/>
                      <a:pt x="30" y="146"/>
                      <a:pt x="30" y="146"/>
                    </a:cubicBezTo>
                    <a:cubicBezTo>
                      <a:pt x="30" y="146"/>
                      <a:pt x="30" y="146"/>
                      <a:pt x="30" y="146"/>
                    </a:cubicBezTo>
                    <a:cubicBezTo>
                      <a:pt x="29" y="145"/>
                      <a:pt x="29" y="145"/>
                      <a:pt x="29" y="145"/>
                    </a:cubicBezTo>
                    <a:cubicBezTo>
                      <a:pt x="29" y="145"/>
                      <a:pt x="29" y="145"/>
                      <a:pt x="29" y="145"/>
                    </a:cubicBezTo>
                    <a:cubicBezTo>
                      <a:pt x="30" y="144"/>
                      <a:pt x="30" y="144"/>
                      <a:pt x="30" y="144"/>
                    </a:cubicBezTo>
                    <a:cubicBezTo>
                      <a:pt x="30" y="144"/>
                      <a:pt x="30" y="144"/>
                      <a:pt x="30" y="144"/>
                    </a:cubicBezTo>
                    <a:cubicBezTo>
                      <a:pt x="30" y="143"/>
                      <a:pt x="30" y="143"/>
                      <a:pt x="30" y="143"/>
                    </a:cubicBezTo>
                    <a:cubicBezTo>
                      <a:pt x="30" y="143"/>
                      <a:pt x="30" y="143"/>
                      <a:pt x="30" y="143"/>
                    </a:cubicBezTo>
                    <a:cubicBezTo>
                      <a:pt x="30" y="143"/>
                      <a:pt x="30" y="143"/>
                      <a:pt x="30" y="143"/>
                    </a:cubicBezTo>
                    <a:cubicBezTo>
                      <a:pt x="29" y="143"/>
                      <a:pt x="29" y="143"/>
                      <a:pt x="29" y="143"/>
                    </a:cubicBezTo>
                    <a:cubicBezTo>
                      <a:pt x="29" y="143"/>
                      <a:pt x="29" y="143"/>
                      <a:pt x="29" y="143"/>
                    </a:cubicBezTo>
                    <a:cubicBezTo>
                      <a:pt x="28" y="143"/>
                      <a:pt x="28" y="143"/>
                      <a:pt x="28" y="143"/>
                    </a:cubicBezTo>
                    <a:cubicBezTo>
                      <a:pt x="28" y="143"/>
                      <a:pt x="28" y="143"/>
                      <a:pt x="28" y="143"/>
                    </a:cubicBezTo>
                    <a:cubicBezTo>
                      <a:pt x="27" y="142"/>
                      <a:pt x="27" y="142"/>
                      <a:pt x="27" y="142"/>
                    </a:cubicBezTo>
                    <a:cubicBezTo>
                      <a:pt x="27" y="142"/>
                      <a:pt x="27" y="142"/>
                      <a:pt x="27" y="142"/>
                    </a:cubicBezTo>
                    <a:cubicBezTo>
                      <a:pt x="26" y="142"/>
                      <a:pt x="26" y="142"/>
                      <a:pt x="26" y="142"/>
                    </a:cubicBezTo>
                    <a:cubicBezTo>
                      <a:pt x="26" y="143"/>
                      <a:pt x="26" y="143"/>
                      <a:pt x="26" y="143"/>
                    </a:cubicBezTo>
                    <a:cubicBezTo>
                      <a:pt x="26" y="142"/>
                      <a:pt x="26" y="142"/>
                      <a:pt x="26" y="142"/>
                    </a:cubicBezTo>
                    <a:cubicBezTo>
                      <a:pt x="25" y="142"/>
                      <a:pt x="25" y="142"/>
                      <a:pt x="25" y="142"/>
                    </a:cubicBezTo>
                    <a:cubicBezTo>
                      <a:pt x="25" y="141"/>
                      <a:pt x="25" y="141"/>
                      <a:pt x="25" y="141"/>
                    </a:cubicBezTo>
                    <a:cubicBezTo>
                      <a:pt x="24" y="141"/>
                      <a:pt x="24" y="141"/>
                      <a:pt x="24" y="141"/>
                    </a:cubicBezTo>
                    <a:cubicBezTo>
                      <a:pt x="24" y="141"/>
                      <a:pt x="24" y="141"/>
                      <a:pt x="24" y="141"/>
                    </a:cubicBezTo>
                    <a:cubicBezTo>
                      <a:pt x="23" y="141"/>
                      <a:pt x="23" y="141"/>
                      <a:pt x="23" y="141"/>
                    </a:cubicBezTo>
                    <a:cubicBezTo>
                      <a:pt x="23" y="141"/>
                      <a:pt x="23" y="141"/>
                      <a:pt x="23" y="141"/>
                    </a:cubicBezTo>
                    <a:cubicBezTo>
                      <a:pt x="22" y="141"/>
                      <a:pt x="22" y="141"/>
                      <a:pt x="22" y="141"/>
                    </a:cubicBezTo>
                    <a:cubicBezTo>
                      <a:pt x="22" y="141"/>
                      <a:pt x="22" y="141"/>
                      <a:pt x="22" y="141"/>
                    </a:cubicBezTo>
                    <a:cubicBezTo>
                      <a:pt x="21" y="141"/>
                      <a:pt x="21" y="141"/>
                      <a:pt x="21" y="141"/>
                    </a:cubicBezTo>
                    <a:cubicBezTo>
                      <a:pt x="20" y="140"/>
                      <a:pt x="20" y="140"/>
                      <a:pt x="20" y="140"/>
                    </a:cubicBezTo>
                    <a:cubicBezTo>
                      <a:pt x="20" y="139"/>
                      <a:pt x="20" y="139"/>
                      <a:pt x="20" y="139"/>
                    </a:cubicBezTo>
                    <a:cubicBezTo>
                      <a:pt x="20" y="139"/>
                      <a:pt x="20" y="139"/>
                      <a:pt x="20" y="139"/>
                    </a:cubicBezTo>
                    <a:cubicBezTo>
                      <a:pt x="20" y="139"/>
                      <a:pt x="20" y="139"/>
                      <a:pt x="20" y="139"/>
                    </a:cubicBezTo>
                    <a:cubicBezTo>
                      <a:pt x="20" y="138"/>
                      <a:pt x="20" y="138"/>
                      <a:pt x="20" y="138"/>
                    </a:cubicBezTo>
                    <a:cubicBezTo>
                      <a:pt x="18" y="139"/>
                      <a:pt x="18" y="139"/>
                      <a:pt x="18" y="139"/>
                    </a:cubicBezTo>
                    <a:cubicBezTo>
                      <a:pt x="18" y="138"/>
                      <a:pt x="18" y="138"/>
                      <a:pt x="18" y="138"/>
                    </a:cubicBezTo>
                    <a:cubicBezTo>
                      <a:pt x="18" y="137"/>
                      <a:pt x="18" y="137"/>
                      <a:pt x="18" y="137"/>
                    </a:cubicBezTo>
                    <a:cubicBezTo>
                      <a:pt x="18" y="137"/>
                      <a:pt x="18" y="137"/>
                      <a:pt x="18" y="137"/>
                    </a:cubicBezTo>
                    <a:cubicBezTo>
                      <a:pt x="17" y="136"/>
                      <a:pt x="17" y="136"/>
                      <a:pt x="17" y="136"/>
                    </a:cubicBezTo>
                    <a:cubicBezTo>
                      <a:pt x="17" y="136"/>
                      <a:pt x="17" y="136"/>
                      <a:pt x="17" y="136"/>
                    </a:cubicBezTo>
                    <a:cubicBezTo>
                      <a:pt x="16" y="136"/>
                      <a:pt x="16" y="136"/>
                      <a:pt x="16" y="136"/>
                    </a:cubicBezTo>
                    <a:cubicBezTo>
                      <a:pt x="15" y="136"/>
                      <a:pt x="15" y="136"/>
                      <a:pt x="15" y="136"/>
                    </a:cubicBezTo>
                    <a:cubicBezTo>
                      <a:pt x="14" y="136"/>
                      <a:pt x="14" y="136"/>
                      <a:pt x="14" y="136"/>
                    </a:cubicBezTo>
                    <a:cubicBezTo>
                      <a:pt x="14" y="136"/>
                      <a:pt x="14" y="136"/>
                      <a:pt x="14" y="136"/>
                    </a:cubicBezTo>
                    <a:cubicBezTo>
                      <a:pt x="14" y="137"/>
                      <a:pt x="14" y="137"/>
                      <a:pt x="14" y="137"/>
                    </a:cubicBezTo>
                    <a:cubicBezTo>
                      <a:pt x="13" y="137"/>
                      <a:pt x="13" y="137"/>
                      <a:pt x="13" y="137"/>
                    </a:cubicBezTo>
                    <a:cubicBezTo>
                      <a:pt x="13" y="137"/>
                      <a:pt x="13" y="137"/>
                      <a:pt x="13" y="137"/>
                    </a:cubicBezTo>
                    <a:cubicBezTo>
                      <a:pt x="13" y="136"/>
                      <a:pt x="13" y="136"/>
                      <a:pt x="13" y="136"/>
                    </a:cubicBezTo>
                    <a:cubicBezTo>
                      <a:pt x="13" y="136"/>
                      <a:pt x="13" y="136"/>
                      <a:pt x="13" y="136"/>
                    </a:cubicBezTo>
                    <a:cubicBezTo>
                      <a:pt x="13" y="135"/>
                      <a:pt x="13" y="135"/>
                      <a:pt x="13" y="135"/>
                    </a:cubicBezTo>
                    <a:cubicBezTo>
                      <a:pt x="12" y="134"/>
                      <a:pt x="12" y="134"/>
                      <a:pt x="12" y="134"/>
                    </a:cubicBezTo>
                    <a:cubicBezTo>
                      <a:pt x="12" y="134"/>
                      <a:pt x="12" y="134"/>
                      <a:pt x="12" y="134"/>
                    </a:cubicBezTo>
                    <a:cubicBezTo>
                      <a:pt x="12" y="134"/>
                      <a:pt x="12" y="134"/>
                      <a:pt x="12" y="134"/>
                    </a:cubicBezTo>
                    <a:cubicBezTo>
                      <a:pt x="13" y="134"/>
                      <a:pt x="13" y="134"/>
                      <a:pt x="13" y="134"/>
                    </a:cubicBezTo>
                    <a:cubicBezTo>
                      <a:pt x="14" y="134"/>
                      <a:pt x="14" y="134"/>
                      <a:pt x="14" y="134"/>
                    </a:cubicBezTo>
                    <a:cubicBezTo>
                      <a:pt x="14" y="133"/>
                      <a:pt x="14" y="133"/>
                      <a:pt x="14" y="133"/>
                    </a:cubicBezTo>
                    <a:cubicBezTo>
                      <a:pt x="15" y="133"/>
                      <a:pt x="15" y="133"/>
                      <a:pt x="15" y="133"/>
                    </a:cubicBezTo>
                    <a:cubicBezTo>
                      <a:pt x="14" y="133"/>
                      <a:pt x="14" y="133"/>
                      <a:pt x="14" y="133"/>
                    </a:cubicBezTo>
                    <a:cubicBezTo>
                      <a:pt x="14" y="132"/>
                      <a:pt x="14" y="132"/>
                      <a:pt x="14" y="132"/>
                    </a:cubicBezTo>
                    <a:cubicBezTo>
                      <a:pt x="13" y="132"/>
                      <a:pt x="13" y="132"/>
                      <a:pt x="13" y="132"/>
                    </a:cubicBezTo>
                    <a:cubicBezTo>
                      <a:pt x="13" y="131"/>
                      <a:pt x="13" y="131"/>
                      <a:pt x="13" y="131"/>
                    </a:cubicBezTo>
                    <a:cubicBezTo>
                      <a:pt x="12" y="131"/>
                      <a:pt x="12" y="131"/>
                      <a:pt x="12" y="131"/>
                    </a:cubicBezTo>
                    <a:cubicBezTo>
                      <a:pt x="12" y="130"/>
                      <a:pt x="12" y="130"/>
                      <a:pt x="12" y="130"/>
                    </a:cubicBezTo>
                    <a:cubicBezTo>
                      <a:pt x="11" y="130"/>
                      <a:pt x="11" y="130"/>
                      <a:pt x="11" y="130"/>
                    </a:cubicBezTo>
                    <a:cubicBezTo>
                      <a:pt x="11" y="129"/>
                      <a:pt x="11" y="129"/>
                      <a:pt x="11" y="129"/>
                    </a:cubicBezTo>
                    <a:cubicBezTo>
                      <a:pt x="11" y="128"/>
                      <a:pt x="11" y="128"/>
                      <a:pt x="11" y="128"/>
                    </a:cubicBezTo>
                    <a:cubicBezTo>
                      <a:pt x="11" y="128"/>
                      <a:pt x="11" y="128"/>
                      <a:pt x="11" y="128"/>
                    </a:cubicBezTo>
                    <a:cubicBezTo>
                      <a:pt x="10" y="127"/>
                      <a:pt x="10" y="127"/>
                      <a:pt x="10" y="127"/>
                    </a:cubicBezTo>
                    <a:cubicBezTo>
                      <a:pt x="10" y="127"/>
                      <a:pt x="10" y="127"/>
                      <a:pt x="10" y="127"/>
                    </a:cubicBezTo>
                    <a:cubicBezTo>
                      <a:pt x="10" y="126"/>
                      <a:pt x="10" y="126"/>
                      <a:pt x="10" y="126"/>
                    </a:cubicBezTo>
                    <a:cubicBezTo>
                      <a:pt x="9" y="126"/>
                      <a:pt x="9" y="126"/>
                      <a:pt x="9" y="126"/>
                    </a:cubicBezTo>
                    <a:cubicBezTo>
                      <a:pt x="9" y="126"/>
                      <a:pt x="9" y="126"/>
                      <a:pt x="9" y="126"/>
                    </a:cubicBezTo>
                    <a:cubicBezTo>
                      <a:pt x="9" y="126"/>
                      <a:pt x="9" y="126"/>
                      <a:pt x="9" y="126"/>
                    </a:cubicBezTo>
                    <a:cubicBezTo>
                      <a:pt x="8" y="126"/>
                      <a:pt x="8" y="126"/>
                      <a:pt x="8" y="126"/>
                    </a:cubicBezTo>
                    <a:cubicBezTo>
                      <a:pt x="8" y="126"/>
                      <a:pt x="8" y="126"/>
                      <a:pt x="8" y="126"/>
                    </a:cubicBezTo>
                    <a:cubicBezTo>
                      <a:pt x="7" y="126"/>
                      <a:pt x="7" y="126"/>
                      <a:pt x="7" y="126"/>
                    </a:cubicBezTo>
                    <a:cubicBezTo>
                      <a:pt x="7" y="126"/>
                      <a:pt x="7" y="126"/>
                      <a:pt x="7" y="126"/>
                    </a:cubicBezTo>
                    <a:cubicBezTo>
                      <a:pt x="6" y="126"/>
                      <a:pt x="6" y="126"/>
                      <a:pt x="6" y="126"/>
                    </a:cubicBezTo>
                    <a:cubicBezTo>
                      <a:pt x="6" y="125"/>
                      <a:pt x="6" y="125"/>
                      <a:pt x="6" y="125"/>
                    </a:cubicBezTo>
                    <a:cubicBezTo>
                      <a:pt x="5" y="125"/>
                      <a:pt x="5" y="125"/>
                      <a:pt x="5" y="125"/>
                    </a:cubicBezTo>
                    <a:cubicBezTo>
                      <a:pt x="5" y="125"/>
                      <a:pt x="5" y="125"/>
                      <a:pt x="5" y="125"/>
                    </a:cubicBezTo>
                    <a:cubicBezTo>
                      <a:pt x="5" y="125"/>
                      <a:pt x="5" y="125"/>
                      <a:pt x="5" y="125"/>
                    </a:cubicBezTo>
                    <a:cubicBezTo>
                      <a:pt x="5" y="125"/>
                      <a:pt x="5" y="125"/>
                      <a:pt x="5" y="125"/>
                    </a:cubicBezTo>
                    <a:cubicBezTo>
                      <a:pt x="5" y="124"/>
                      <a:pt x="5" y="124"/>
                      <a:pt x="5" y="124"/>
                    </a:cubicBezTo>
                    <a:cubicBezTo>
                      <a:pt x="4" y="124"/>
                      <a:pt x="4" y="124"/>
                      <a:pt x="4" y="124"/>
                    </a:cubicBezTo>
                    <a:cubicBezTo>
                      <a:pt x="4" y="123"/>
                      <a:pt x="4" y="123"/>
                      <a:pt x="4" y="123"/>
                    </a:cubicBezTo>
                    <a:cubicBezTo>
                      <a:pt x="4" y="123"/>
                      <a:pt x="4" y="123"/>
                      <a:pt x="4" y="123"/>
                    </a:cubicBezTo>
                    <a:cubicBezTo>
                      <a:pt x="4" y="123"/>
                      <a:pt x="4" y="123"/>
                      <a:pt x="4" y="123"/>
                    </a:cubicBezTo>
                    <a:cubicBezTo>
                      <a:pt x="4" y="122"/>
                      <a:pt x="4" y="122"/>
                      <a:pt x="4" y="122"/>
                    </a:cubicBezTo>
                    <a:cubicBezTo>
                      <a:pt x="4" y="122"/>
                      <a:pt x="4" y="122"/>
                      <a:pt x="4" y="122"/>
                    </a:cubicBezTo>
                    <a:cubicBezTo>
                      <a:pt x="4" y="122"/>
                      <a:pt x="4" y="122"/>
                      <a:pt x="4" y="122"/>
                    </a:cubicBezTo>
                    <a:cubicBezTo>
                      <a:pt x="4" y="122"/>
                      <a:pt x="4" y="122"/>
                      <a:pt x="4" y="122"/>
                    </a:cubicBezTo>
                    <a:cubicBezTo>
                      <a:pt x="3" y="122"/>
                      <a:pt x="3" y="122"/>
                      <a:pt x="3" y="122"/>
                    </a:cubicBezTo>
                    <a:cubicBezTo>
                      <a:pt x="4" y="121"/>
                      <a:pt x="4" y="121"/>
                      <a:pt x="4" y="121"/>
                    </a:cubicBezTo>
                    <a:cubicBezTo>
                      <a:pt x="4" y="121"/>
                      <a:pt x="4" y="121"/>
                      <a:pt x="4" y="121"/>
                    </a:cubicBezTo>
                    <a:cubicBezTo>
                      <a:pt x="4" y="120"/>
                      <a:pt x="4" y="120"/>
                      <a:pt x="4" y="120"/>
                    </a:cubicBezTo>
                    <a:cubicBezTo>
                      <a:pt x="4" y="120"/>
                      <a:pt x="4" y="120"/>
                      <a:pt x="4" y="120"/>
                    </a:cubicBezTo>
                    <a:cubicBezTo>
                      <a:pt x="3" y="118"/>
                      <a:pt x="3" y="118"/>
                      <a:pt x="3" y="118"/>
                    </a:cubicBezTo>
                    <a:cubicBezTo>
                      <a:pt x="3" y="117"/>
                      <a:pt x="3" y="117"/>
                      <a:pt x="3" y="117"/>
                    </a:cubicBezTo>
                    <a:cubicBezTo>
                      <a:pt x="3" y="117"/>
                      <a:pt x="3" y="117"/>
                      <a:pt x="3" y="117"/>
                    </a:cubicBezTo>
                    <a:cubicBezTo>
                      <a:pt x="3" y="116"/>
                      <a:pt x="3" y="116"/>
                      <a:pt x="3" y="116"/>
                    </a:cubicBezTo>
                    <a:cubicBezTo>
                      <a:pt x="4" y="115"/>
                      <a:pt x="4" y="115"/>
                      <a:pt x="4" y="115"/>
                    </a:cubicBezTo>
                    <a:cubicBezTo>
                      <a:pt x="4" y="115"/>
                      <a:pt x="4" y="115"/>
                      <a:pt x="4" y="115"/>
                    </a:cubicBezTo>
                    <a:cubicBezTo>
                      <a:pt x="4" y="115"/>
                      <a:pt x="4" y="115"/>
                      <a:pt x="4" y="115"/>
                    </a:cubicBezTo>
                    <a:cubicBezTo>
                      <a:pt x="4" y="115"/>
                      <a:pt x="4" y="115"/>
                      <a:pt x="4" y="115"/>
                    </a:cubicBezTo>
                    <a:cubicBezTo>
                      <a:pt x="4" y="115"/>
                      <a:pt x="4" y="115"/>
                      <a:pt x="4" y="115"/>
                    </a:cubicBezTo>
                    <a:cubicBezTo>
                      <a:pt x="4" y="114"/>
                      <a:pt x="4" y="114"/>
                      <a:pt x="4" y="114"/>
                    </a:cubicBezTo>
                    <a:cubicBezTo>
                      <a:pt x="4" y="114"/>
                      <a:pt x="4" y="114"/>
                      <a:pt x="4" y="114"/>
                    </a:cubicBezTo>
                    <a:cubicBezTo>
                      <a:pt x="4" y="114"/>
                      <a:pt x="4" y="114"/>
                      <a:pt x="4" y="114"/>
                    </a:cubicBezTo>
                    <a:cubicBezTo>
                      <a:pt x="4" y="114"/>
                      <a:pt x="4" y="114"/>
                      <a:pt x="4" y="114"/>
                    </a:cubicBezTo>
                    <a:cubicBezTo>
                      <a:pt x="4" y="114"/>
                      <a:pt x="4" y="114"/>
                      <a:pt x="4" y="114"/>
                    </a:cubicBezTo>
                    <a:cubicBezTo>
                      <a:pt x="4" y="114"/>
                      <a:pt x="4" y="114"/>
                      <a:pt x="4" y="114"/>
                    </a:cubicBezTo>
                    <a:cubicBezTo>
                      <a:pt x="4" y="114"/>
                      <a:pt x="4" y="114"/>
                      <a:pt x="4" y="114"/>
                    </a:cubicBezTo>
                    <a:cubicBezTo>
                      <a:pt x="5" y="113"/>
                      <a:pt x="5" y="113"/>
                      <a:pt x="5" y="113"/>
                    </a:cubicBezTo>
                    <a:cubicBezTo>
                      <a:pt x="5" y="114"/>
                      <a:pt x="5" y="114"/>
                      <a:pt x="5" y="114"/>
                    </a:cubicBezTo>
                    <a:cubicBezTo>
                      <a:pt x="5" y="113"/>
                      <a:pt x="5" y="113"/>
                      <a:pt x="5" y="113"/>
                    </a:cubicBezTo>
                    <a:cubicBezTo>
                      <a:pt x="6" y="113"/>
                      <a:pt x="6" y="113"/>
                      <a:pt x="6" y="113"/>
                    </a:cubicBezTo>
                    <a:cubicBezTo>
                      <a:pt x="6" y="113"/>
                      <a:pt x="6" y="113"/>
                      <a:pt x="6" y="113"/>
                    </a:cubicBezTo>
                    <a:cubicBezTo>
                      <a:pt x="6" y="113"/>
                      <a:pt x="6" y="113"/>
                      <a:pt x="6" y="113"/>
                    </a:cubicBezTo>
                    <a:cubicBezTo>
                      <a:pt x="7" y="113"/>
                      <a:pt x="7" y="113"/>
                      <a:pt x="7" y="113"/>
                    </a:cubicBezTo>
                    <a:cubicBezTo>
                      <a:pt x="6" y="112"/>
                      <a:pt x="6" y="112"/>
                      <a:pt x="6" y="112"/>
                    </a:cubicBezTo>
                    <a:cubicBezTo>
                      <a:pt x="6" y="112"/>
                      <a:pt x="6" y="112"/>
                      <a:pt x="6" y="112"/>
                    </a:cubicBezTo>
                    <a:cubicBezTo>
                      <a:pt x="6" y="112"/>
                      <a:pt x="6" y="112"/>
                      <a:pt x="6" y="112"/>
                    </a:cubicBezTo>
                    <a:cubicBezTo>
                      <a:pt x="5" y="112"/>
                      <a:pt x="5" y="112"/>
                      <a:pt x="5" y="112"/>
                    </a:cubicBezTo>
                    <a:cubicBezTo>
                      <a:pt x="5" y="112"/>
                      <a:pt x="5" y="112"/>
                      <a:pt x="5" y="112"/>
                    </a:cubicBezTo>
                    <a:cubicBezTo>
                      <a:pt x="5" y="112"/>
                      <a:pt x="5" y="112"/>
                      <a:pt x="5" y="112"/>
                    </a:cubicBezTo>
                    <a:cubicBezTo>
                      <a:pt x="4" y="111"/>
                      <a:pt x="4" y="111"/>
                      <a:pt x="4" y="111"/>
                    </a:cubicBezTo>
                    <a:cubicBezTo>
                      <a:pt x="4" y="111"/>
                      <a:pt x="4" y="111"/>
                      <a:pt x="4" y="111"/>
                    </a:cubicBezTo>
                    <a:cubicBezTo>
                      <a:pt x="5" y="111"/>
                      <a:pt x="5" y="111"/>
                      <a:pt x="5" y="111"/>
                    </a:cubicBezTo>
                    <a:cubicBezTo>
                      <a:pt x="5" y="111"/>
                      <a:pt x="5" y="111"/>
                      <a:pt x="5" y="111"/>
                    </a:cubicBezTo>
                    <a:cubicBezTo>
                      <a:pt x="4" y="111"/>
                      <a:pt x="4" y="111"/>
                      <a:pt x="4" y="111"/>
                    </a:cubicBezTo>
                    <a:cubicBezTo>
                      <a:pt x="5" y="111"/>
                      <a:pt x="5" y="111"/>
                      <a:pt x="5" y="111"/>
                    </a:cubicBezTo>
                    <a:cubicBezTo>
                      <a:pt x="4" y="111"/>
                      <a:pt x="4" y="111"/>
                      <a:pt x="4" y="111"/>
                    </a:cubicBezTo>
                    <a:cubicBezTo>
                      <a:pt x="4" y="111"/>
                      <a:pt x="4" y="111"/>
                      <a:pt x="4" y="111"/>
                    </a:cubicBezTo>
                    <a:cubicBezTo>
                      <a:pt x="4" y="111"/>
                      <a:pt x="4" y="111"/>
                      <a:pt x="4" y="111"/>
                    </a:cubicBezTo>
                    <a:cubicBezTo>
                      <a:pt x="4" y="111"/>
                      <a:pt x="4" y="111"/>
                      <a:pt x="4" y="111"/>
                    </a:cubicBezTo>
                    <a:cubicBezTo>
                      <a:pt x="4" y="111"/>
                      <a:pt x="4" y="111"/>
                      <a:pt x="4" y="111"/>
                    </a:cubicBezTo>
                    <a:cubicBezTo>
                      <a:pt x="5" y="110"/>
                      <a:pt x="5" y="110"/>
                      <a:pt x="5" y="110"/>
                    </a:cubicBezTo>
                    <a:cubicBezTo>
                      <a:pt x="5" y="109"/>
                      <a:pt x="5" y="109"/>
                      <a:pt x="5" y="109"/>
                    </a:cubicBezTo>
                    <a:cubicBezTo>
                      <a:pt x="6" y="108"/>
                      <a:pt x="6" y="108"/>
                      <a:pt x="6" y="108"/>
                    </a:cubicBezTo>
                    <a:cubicBezTo>
                      <a:pt x="6" y="107"/>
                      <a:pt x="6" y="107"/>
                      <a:pt x="6" y="107"/>
                    </a:cubicBezTo>
                    <a:cubicBezTo>
                      <a:pt x="7" y="106"/>
                      <a:pt x="7" y="106"/>
                      <a:pt x="7" y="106"/>
                    </a:cubicBezTo>
                    <a:cubicBezTo>
                      <a:pt x="7" y="105"/>
                      <a:pt x="7" y="105"/>
                      <a:pt x="7" y="105"/>
                    </a:cubicBezTo>
                    <a:cubicBezTo>
                      <a:pt x="8" y="104"/>
                      <a:pt x="8" y="104"/>
                      <a:pt x="8" y="104"/>
                    </a:cubicBezTo>
                    <a:cubicBezTo>
                      <a:pt x="8" y="103"/>
                      <a:pt x="8" y="103"/>
                      <a:pt x="8" y="103"/>
                    </a:cubicBezTo>
                    <a:cubicBezTo>
                      <a:pt x="7" y="102"/>
                      <a:pt x="7" y="102"/>
                      <a:pt x="7" y="102"/>
                    </a:cubicBezTo>
                    <a:cubicBezTo>
                      <a:pt x="6" y="102"/>
                      <a:pt x="6" y="102"/>
                      <a:pt x="6" y="102"/>
                    </a:cubicBezTo>
                    <a:cubicBezTo>
                      <a:pt x="5" y="100"/>
                      <a:pt x="5" y="100"/>
                      <a:pt x="5" y="100"/>
                    </a:cubicBezTo>
                    <a:cubicBezTo>
                      <a:pt x="6" y="100"/>
                      <a:pt x="6" y="100"/>
                      <a:pt x="6" y="100"/>
                    </a:cubicBezTo>
                    <a:cubicBezTo>
                      <a:pt x="6" y="99"/>
                      <a:pt x="6" y="99"/>
                      <a:pt x="6" y="99"/>
                    </a:cubicBezTo>
                    <a:cubicBezTo>
                      <a:pt x="6" y="99"/>
                      <a:pt x="6" y="99"/>
                      <a:pt x="6" y="99"/>
                    </a:cubicBezTo>
                    <a:cubicBezTo>
                      <a:pt x="5" y="98"/>
                      <a:pt x="5" y="98"/>
                      <a:pt x="5" y="98"/>
                    </a:cubicBezTo>
                    <a:cubicBezTo>
                      <a:pt x="5" y="98"/>
                      <a:pt x="5" y="98"/>
                      <a:pt x="5" y="98"/>
                    </a:cubicBezTo>
                    <a:cubicBezTo>
                      <a:pt x="5" y="97"/>
                      <a:pt x="5" y="97"/>
                      <a:pt x="5" y="97"/>
                    </a:cubicBezTo>
                    <a:cubicBezTo>
                      <a:pt x="5" y="97"/>
                      <a:pt x="5" y="97"/>
                      <a:pt x="5" y="97"/>
                    </a:cubicBezTo>
                    <a:cubicBezTo>
                      <a:pt x="5" y="96"/>
                      <a:pt x="5" y="96"/>
                      <a:pt x="5" y="96"/>
                    </a:cubicBezTo>
                    <a:cubicBezTo>
                      <a:pt x="5" y="96"/>
                      <a:pt x="5" y="96"/>
                      <a:pt x="5" y="96"/>
                    </a:cubicBezTo>
                    <a:cubicBezTo>
                      <a:pt x="4" y="96"/>
                      <a:pt x="4" y="96"/>
                      <a:pt x="4" y="96"/>
                    </a:cubicBezTo>
                    <a:cubicBezTo>
                      <a:pt x="4" y="95"/>
                      <a:pt x="4" y="95"/>
                      <a:pt x="4" y="95"/>
                    </a:cubicBezTo>
                    <a:cubicBezTo>
                      <a:pt x="5" y="95"/>
                      <a:pt x="5" y="95"/>
                      <a:pt x="5" y="95"/>
                    </a:cubicBezTo>
                    <a:cubicBezTo>
                      <a:pt x="4" y="95"/>
                      <a:pt x="4" y="95"/>
                      <a:pt x="4" y="95"/>
                    </a:cubicBezTo>
                    <a:cubicBezTo>
                      <a:pt x="4" y="94"/>
                      <a:pt x="4" y="94"/>
                      <a:pt x="4" y="94"/>
                    </a:cubicBezTo>
                    <a:cubicBezTo>
                      <a:pt x="4" y="93"/>
                      <a:pt x="4" y="93"/>
                      <a:pt x="4" y="93"/>
                    </a:cubicBezTo>
                    <a:cubicBezTo>
                      <a:pt x="5" y="93"/>
                      <a:pt x="5" y="93"/>
                      <a:pt x="5" y="93"/>
                    </a:cubicBezTo>
                    <a:cubicBezTo>
                      <a:pt x="4" y="91"/>
                      <a:pt x="4" y="91"/>
                      <a:pt x="4" y="91"/>
                    </a:cubicBezTo>
                    <a:cubicBezTo>
                      <a:pt x="3" y="89"/>
                      <a:pt x="3" y="89"/>
                      <a:pt x="3" y="89"/>
                    </a:cubicBezTo>
                    <a:cubicBezTo>
                      <a:pt x="3" y="88"/>
                      <a:pt x="3" y="88"/>
                      <a:pt x="3" y="88"/>
                    </a:cubicBezTo>
                    <a:cubicBezTo>
                      <a:pt x="2" y="88"/>
                      <a:pt x="2" y="88"/>
                      <a:pt x="2" y="88"/>
                    </a:cubicBezTo>
                    <a:cubicBezTo>
                      <a:pt x="3" y="87"/>
                      <a:pt x="3" y="87"/>
                      <a:pt x="3" y="87"/>
                    </a:cubicBezTo>
                    <a:cubicBezTo>
                      <a:pt x="3" y="86"/>
                      <a:pt x="3" y="86"/>
                      <a:pt x="3" y="86"/>
                    </a:cubicBezTo>
                    <a:cubicBezTo>
                      <a:pt x="3" y="86"/>
                      <a:pt x="3" y="86"/>
                      <a:pt x="3" y="86"/>
                    </a:cubicBezTo>
                    <a:cubicBezTo>
                      <a:pt x="3" y="85"/>
                      <a:pt x="3" y="85"/>
                      <a:pt x="3" y="85"/>
                    </a:cubicBezTo>
                    <a:cubicBezTo>
                      <a:pt x="2" y="85"/>
                      <a:pt x="2" y="85"/>
                      <a:pt x="2" y="85"/>
                    </a:cubicBezTo>
                    <a:cubicBezTo>
                      <a:pt x="2" y="84"/>
                      <a:pt x="2" y="84"/>
                      <a:pt x="2" y="84"/>
                    </a:cubicBezTo>
                    <a:cubicBezTo>
                      <a:pt x="1" y="84"/>
                      <a:pt x="1" y="84"/>
                      <a:pt x="1" y="84"/>
                    </a:cubicBezTo>
                    <a:cubicBezTo>
                      <a:pt x="1" y="84"/>
                      <a:pt x="1" y="84"/>
                      <a:pt x="1" y="84"/>
                    </a:cubicBezTo>
                    <a:cubicBezTo>
                      <a:pt x="1" y="84"/>
                      <a:pt x="1" y="84"/>
                      <a:pt x="1" y="84"/>
                    </a:cubicBezTo>
                    <a:cubicBezTo>
                      <a:pt x="0" y="83"/>
                      <a:pt x="0" y="83"/>
                      <a:pt x="0" y="83"/>
                    </a:cubicBezTo>
                    <a:cubicBezTo>
                      <a:pt x="0" y="82"/>
                      <a:pt x="0" y="82"/>
                      <a:pt x="0" y="82"/>
                    </a:cubicBezTo>
                    <a:cubicBezTo>
                      <a:pt x="0" y="82"/>
                      <a:pt x="0" y="82"/>
                      <a:pt x="0" y="82"/>
                    </a:cubicBezTo>
                    <a:cubicBezTo>
                      <a:pt x="0" y="81"/>
                      <a:pt x="0" y="81"/>
                      <a:pt x="0" y="81"/>
                    </a:cubicBezTo>
                    <a:cubicBezTo>
                      <a:pt x="0" y="81"/>
                      <a:pt x="0" y="81"/>
                      <a:pt x="0" y="81"/>
                    </a:cubicBezTo>
                    <a:cubicBezTo>
                      <a:pt x="0" y="81"/>
                      <a:pt x="0" y="81"/>
                      <a:pt x="0" y="81"/>
                    </a:cubicBezTo>
                    <a:cubicBezTo>
                      <a:pt x="1" y="80"/>
                      <a:pt x="1" y="80"/>
                      <a:pt x="1" y="80"/>
                    </a:cubicBezTo>
                    <a:cubicBezTo>
                      <a:pt x="1" y="80"/>
                      <a:pt x="1" y="80"/>
                      <a:pt x="1" y="80"/>
                    </a:cubicBezTo>
                    <a:cubicBezTo>
                      <a:pt x="1" y="80"/>
                      <a:pt x="1" y="80"/>
                      <a:pt x="1" y="80"/>
                    </a:cubicBezTo>
                    <a:cubicBezTo>
                      <a:pt x="1" y="80"/>
                      <a:pt x="1" y="80"/>
                      <a:pt x="1" y="80"/>
                    </a:cubicBezTo>
                    <a:cubicBezTo>
                      <a:pt x="2" y="79"/>
                      <a:pt x="2" y="79"/>
                      <a:pt x="2" y="79"/>
                    </a:cubicBezTo>
                    <a:cubicBezTo>
                      <a:pt x="2" y="79"/>
                      <a:pt x="2" y="79"/>
                      <a:pt x="2" y="79"/>
                    </a:cubicBezTo>
                    <a:cubicBezTo>
                      <a:pt x="2" y="79"/>
                      <a:pt x="2" y="79"/>
                      <a:pt x="2" y="79"/>
                    </a:cubicBezTo>
                    <a:cubicBezTo>
                      <a:pt x="2" y="78"/>
                      <a:pt x="2" y="78"/>
                      <a:pt x="2" y="78"/>
                    </a:cubicBezTo>
                    <a:cubicBezTo>
                      <a:pt x="3" y="78"/>
                      <a:pt x="3" y="78"/>
                      <a:pt x="3" y="78"/>
                    </a:cubicBezTo>
                    <a:cubicBezTo>
                      <a:pt x="3" y="78"/>
                      <a:pt x="3" y="78"/>
                      <a:pt x="3" y="78"/>
                    </a:cubicBezTo>
                    <a:cubicBezTo>
                      <a:pt x="3" y="78"/>
                      <a:pt x="3" y="78"/>
                      <a:pt x="3" y="78"/>
                    </a:cubicBezTo>
                    <a:cubicBezTo>
                      <a:pt x="3" y="77"/>
                      <a:pt x="3" y="77"/>
                      <a:pt x="3" y="77"/>
                    </a:cubicBezTo>
                    <a:cubicBezTo>
                      <a:pt x="3" y="77"/>
                      <a:pt x="3" y="77"/>
                      <a:pt x="3" y="77"/>
                    </a:cubicBezTo>
                    <a:cubicBezTo>
                      <a:pt x="4" y="77"/>
                      <a:pt x="4" y="77"/>
                      <a:pt x="4" y="77"/>
                    </a:cubicBezTo>
                    <a:cubicBezTo>
                      <a:pt x="4" y="78"/>
                      <a:pt x="4" y="78"/>
                      <a:pt x="4" y="78"/>
                    </a:cubicBezTo>
                    <a:cubicBezTo>
                      <a:pt x="4" y="78"/>
                      <a:pt x="4" y="78"/>
                      <a:pt x="4" y="78"/>
                    </a:cubicBezTo>
                    <a:cubicBezTo>
                      <a:pt x="4" y="78"/>
                      <a:pt x="4" y="78"/>
                      <a:pt x="4" y="78"/>
                    </a:cubicBezTo>
                    <a:cubicBezTo>
                      <a:pt x="4" y="78"/>
                      <a:pt x="4" y="78"/>
                      <a:pt x="4" y="78"/>
                    </a:cubicBezTo>
                    <a:cubicBezTo>
                      <a:pt x="4" y="77"/>
                      <a:pt x="4" y="77"/>
                      <a:pt x="4" y="77"/>
                    </a:cubicBezTo>
                    <a:cubicBezTo>
                      <a:pt x="5" y="77"/>
                      <a:pt x="5" y="77"/>
                      <a:pt x="5" y="77"/>
                    </a:cubicBezTo>
                    <a:cubicBezTo>
                      <a:pt x="5" y="77"/>
                      <a:pt x="5" y="77"/>
                      <a:pt x="5" y="77"/>
                    </a:cubicBezTo>
                    <a:cubicBezTo>
                      <a:pt x="4" y="77"/>
                      <a:pt x="4" y="77"/>
                      <a:pt x="4" y="77"/>
                    </a:cubicBezTo>
                    <a:cubicBezTo>
                      <a:pt x="5" y="77"/>
                      <a:pt x="5" y="77"/>
                      <a:pt x="5" y="77"/>
                    </a:cubicBezTo>
                    <a:cubicBezTo>
                      <a:pt x="5" y="77"/>
                      <a:pt x="5" y="77"/>
                      <a:pt x="5" y="77"/>
                    </a:cubicBezTo>
                    <a:cubicBezTo>
                      <a:pt x="5" y="77"/>
                      <a:pt x="5" y="77"/>
                      <a:pt x="5" y="77"/>
                    </a:cubicBezTo>
                    <a:cubicBezTo>
                      <a:pt x="5" y="77"/>
                      <a:pt x="5" y="77"/>
                      <a:pt x="5" y="77"/>
                    </a:cubicBezTo>
                    <a:cubicBezTo>
                      <a:pt x="5" y="77"/>
                      <a:pt x="5" y="77"/>
                      <a:pt x="5" y="77"/>
                    </a:cubicBezTo>
                    <a:cubicBezTo>
                      <a:pt x="5" y="77"/>
                      <a:pt x="5" y="77"/>
                      <a:pt x="5" y="77"/>
                    </a:cubicBezTo>
                    <a:cubicBezTo>
                      <a:pt x="5" y="76"/>
                      <a:pt x="5" y="76"/>
                      <a:pt x="5" y="76"/>
                    </a:cubicBezTo>
                    <a:cubicBezTo>
                      <a:pt x="5" y="76"/>
                      <a:pt x="5" y="76"/>
                      <a:pt x="5" y="76"/>
                    </a:cubicBezTo>
                    <a:cubicBezTo>
                      <a:pt x="6" y="77"/>
                      <a:pt x="6" y="77"/>
                      <a:pt x="6" y="77"/>
                    </a:cubicBezTo>
                    <a:cubicBezTo>
                      <a:pt x="6" y="77"/>
                      <a:pt x="6" y="77"/>
                      <a:pt x="6" y="77"/>
                    </a:cubicBezTo>
                    <a:cubicBezTo>
                      <a:pt x="6" y="77"/>
                      <a:pt x="6" y="77"/>
                      <a:pt x="6" y="77"/>
                    </a:cubicBezTo>
                    <a:cubicBezTo>
                      <a:pt x="6" y="77"/>
                      <a:pt x="6" y="77"/>
                      <a:pt x="6" y="77"/>
                    </a:cubicBezTo>
                    <a:cubicBezTo>
                      <a:pt x="7" y="77"/>
                      <a:pt x="7" y="77"/>
                      <a:pt x="7" y="77"/>
                    </a:cubicBezTo>
                    <a:cubicBezTo>
                      <a:pt x="7" y="77"/>
                      <a:pt x="7" y="77"/>
                      <a:pt x="7" y="77"/>
                    </a:cubicBezTo>
                    <a:cubicBezTo>
                      <a:pt x="7" y="77"/>
                      <a:pt x="7" y="77"/>
                      <a:pt x="7" y="77"/>
                    </a:cubicBezTo>
                    <a:cubicBezTo>
                      <a:pt x="7" y="78"/>
                      <a:pt x="7" y="78"/>
                      <a:pt x="7" y="78"/>
                    </a:cubicBezTo>
                    <a:cubicBezTo>
                      <a:pt x="7" y="78"/>
                      <a:pt x="7" y="78"/>
                      <a:pt x="7" y="78"/>
                    </a:cubicBezTo>
                    <a:cubicBezTo>
                      <a:pt x="6" y="78"/>
                      <a:pt x="6" y="78"/>
                      <a:pt x="6" y="78"/>
                    </a:cubicBezTo>
                    <a:cubicBezTo>
                      <a:pt x="6" y="78"/>
                      <a:pt x="6" y="78"/>
                      <a:pt x="6" y="78"/>
                    </a:cubicBezTo>
                    <a:cubicBezTo>
                      <a:pt x="5" y="78"/>
                      <a:pt x="5" y="78"/>
                      <a:pt x="5" y="78"/>
                    </a:cubicBezTo>
                    <a:cubicBezTo>
                      <a:pt x="5" y="77"/>
                      <a:pt x="5" y="77"/>
                      <a:pt x="5" y="77"/>
                    </a:cubicBezTo>
                    <a:cubicBezTo>
                      <a:pt x="5" y="78"/>
                      <a:pt x="5" y="78"/>
                      <a:pt x="5" y="78"/>
                    </a:cubicBezTo>
                    <a:cubicBezTo>
                      <a:pt x="5" y="78"/>
                      <a:pt x="5" y="78"/>
                      <a:pt x="5" y="78"/>
                    </a:cubicBezTo>
                    <a:cubicBezTo>
                      <a:pt x="5" y="78"/>
                      <a:pt x="5" y="78"/>
                      <a:pt x="5" y="78"/>
                    </a:cubicBezTo>
                    <a:cubicBezTo>
                      <a:pt x="6" y="78"/>
                      <a:pt x="6" y="78"/>
                      <a:pt x="6" y="78"/>
                    </a:cubicBezTo>
                    <a:cubicBezTo>
                      <a:pt x="6" y="78"/>
                      <a:pt x="6" y="78"/>
                      <a:pt x="6" y="78"/>
                    </a:cubicBezTo>
                    <a:cubicBezTo>
                      <a:pt x="6" y="79"/>
                      <a:pt x="6" y="79"/>
                      <a:pt x="6" y="79"/>
                    </a:cubicBezTo>
                    <a:cubicBezTo>
                      <a:pt x="6" y="78"/>
                      <a:pt x="6" y="78"/>
                      <a:pt x="6" y="78"/>
                    </a:cubicBezTo>
                    <a:cubicBezTo>
                      <a:pt x="7" y="78"/>
                      <a:pt x="7" y="78"/>
                      <a:pt x="7" y="78"/>
                    </a:cubicBezTo>
                    <a:cubicBezTo>
                      <a:pt x="7" y="79"/>
                      <a:pt x="7" y="79"/>
                      <a:pt x="7" y="79"/>
                    </a:cubicBezTo>
                    <a:cubicBezTo>
                      <a:pt x="7" y="79"/>
                      <a:pt x="7" y="79"/>
                      <a:pt x="7" y="79"/>
                    </a:cubicBezTo>
                    <a:cubicBezTo>
                      <a:pt x="7" y="78"/>
                      <a:pt x="7" y="78"/>
                      <a:pt x="7" y="78"/>
                    </a:cubicBezTo>
                    <a:cubicBezTo>
                      <a:pt x="7" y="79"/>
                      <a:pt x="7" y="79"/>
                      <a:pt x="7" y="79"/>
                    </a:cubicBezTo>
                    <a:cubicBezTo>
                      <a:pt x="7" y="79"/>
                      <a:pt x="7" y="79"/>
                      <a:pt x="7" y="79"/>
                    </a:cubicBezTo>
                    <a:cubicBezTo>
                      <a:pt x="7" y="79"/>
                      <a:pt x="7" y="79"/>
                      <a:pt x="7" y="79"/>
                    </a:cubicBezTo>
                    <a:cubicBezTo>
                      <a:pt x="7" y="79"/>
                      <a:pt x="7" y="79"/>
                      <a:pt x="7" y="79"/>
                    </a:cubicBezTo>
                    <a:cubicBezTo>
                      <a:pt x="7" y="78"/>
                      <a:pt x="7" y="78"/>
                      <a:pt x="7" y="78"/>
                    </a:cubicBezTo>
                    <a:cubicBezTo>
                      <a:pt x="8" y="78"/>
                      <a:pt x="8" y="78"/>
                      <a:pt x="8" y="78"/>
                    </a:cubicBezTo>
                    <a:cubicBezTo>
                      <a:pt x="8" y="79"/>
                      <a:pt x="8" y="79"/>
                      <a:pt x="8" y="79"/>
                    </a:cubicBezTo>
                    <a:cubicBezTo>
                      <a:pt x="7" y="79"/>
                      <a:pt x="7" y="79"/>
                      <a:pt x="7" y="79"/>
                    </a:cubicBezTo>
                    <a:cubicBezTo>
                      <a:pt x="8" y="79"/>
                      <a:pt x="8" y="79"/>
                      <a:pt x="8" y="79"/>
                    </a:cubicBezTo>
                    <a:cubicBezTo>
                      <a:pt x="8" y="79"/>
                      <a:pt x="8" y="79"/>
                      <a:pt x="8" y="79"/>
                    </a:cubicBezTo>
                    <a:cubicBezTo>
                      <a:pt x="8" y="79"/>
                      <a:pt x="8" y="79"/>
                      <a:pt x="8" y="79"/>
                    </a:cubicBezTo>
                    <a:cubicBezTo>
                      <a:pt x="7" y="80"/>
                      <a:pt x="7" y="80"/>
                      <a:pt x="7" y="80"/>
                    </a:cubicBezTo>
                    <a:cubicBezTo>
                      <a:pt x="8" y="80"/>
                      <a:pt x="8" y="80"/>
                      <a:pt x="8" y="80"/>
                    </a:cubicBezTo>
                    <a:cubicBezTo>
                      <a:pt x="8" y="79"/>
                      <a:pt x="8" y="79"/>
                      <a:pt x="8" y="79"/>
                    </a:cubicBezTo>
                    <a:cubicBezTo>
                      <a:pt x="8" y="79"/>
                      <a:pt x="8" y="79"/>
                      <a:pt x="8" y="79"/>
                    </a:cubicBezTo>
                    <a:cubicBezTo>
                      <a:pt x="8" y="79"/>
                      <a:pt x="8" y="79"/>
                      <a:pt x="8" y="79"/>
                    </a:cubicBezTo>
                    <a:cubicBezTo>
                      <a:pt x="9" y="79"/>
                      <a:pt x="9" y="79"/>
                      <a:pt x="9" y="79"/>
                    </a:cubicBezTo>
                    <a:cubicBezTo>
                      <a:pt x="9" y="79"/>
                      <a:pt x="9" y="79"/>
                      <a:pt x="9" y="79"/>
                    </a:cubicBezTo>
                    <a:cubicBezTo>
                      <a:pt x="9" y="79"/>
                      <a:pt x="9" y="79"/>
                      <a:pt x="9" y="79"/>
                    </a:cubicBezTo>
                    <a:cubicBezTo>
                      <a:pt x="9" y="78"/>
                      <a:pt x="9" y="78"/>
                      <a:pt x="9" y="78"/>
                    </a:cubicBezTo>
                    <a:cubicBezTo>
                      <a:pt x="9" y="78"/>
                      <a:pt x="9" y="78"/>
                      <a:pt x="9" y="78"/>
                    </a:cubicBezTo>
                    <a:cubicBezTo>
                      <a:pt x="9" y="78"/>
                      <a:pt x="9" y="78"/>
                      <a:pt x="9" y="78"/>
                    </a:cubicBezTo>
                    <a:cubicBezTo>
                      <a:pt x="9" y="79"/>
                      <a:pt x="9" y="79"/>
                      <a:pt x="9" y="79"/>
                    </a:cubicBezTo>
                    <a:cubicBezTo>
                      <a:pt x="10" y="79"/>
                      <a:pt x="10" y="79"/>
                      <a:pt x="10" y="79"/>
                    </a:cubicBezTo>
                    <a:cubicBezTo>
                      <a:pt x="10" y="79"/>
                      <a:pt x="10" y="79"/>
                      <a:pt x="10" y="79"/>
                    </a:cubicBezTo>
                    <a:cubicBezTo>
                      <a:pt x="11" y="79"/>
                      <a:pt x="11" y="79"/>
                      <a:pt x="11" y="79"/>
                    </a:cubicBezTo>
                    <a:cubicBezTo>
                      <a:pt x="11" y="79"/>
                      <a:pt x="11" y="79"/>
                      <a:pt x="11" y="79"/>
                    </a:cubicBezTo>
                    <a:cubicBezTo>
                      <a:pt x="11" y="79"/>
                      <a:pt x="11" y="79"/>
                      <a:pt x="11" y="79"/>
                    </a:cubicBezTo>
                    <a:cubicBezTo>
                      <a:pt x="12" y="79"/>
                      <a:pt x="12" y="79"/>
                      <a:pt x="12" y="79"/>
                    </a:cubicBezTo>
                    <a:cubicBezTo>
                      <a:pt x="12" y="79"/>
                      <a:pt x="12" y="79"/>
                      <a:pt x="12" y="79"/>
                    </a:cubicBezTo>
                    <a:cubicBezTo>
                      <a:pt x="12" y="79"/>
                      <a:pt x="12" y="79"/>
                      <a:pt x="12" y="79"/>
                    </a:cubicBezTo>
                    <a:cubicBezTo>
                      <a:pt x="14" y="80"/>
                      <a:pt x="14" y="80"/>
                      <a:pt x="14" y="80"/>
                    </a:cubicBezTo>
                    <a:cubicBezTo>
                      <a:pt x="16" y="81"/>
                      <a:pt x="16" y="81"/>
                      <a:pt x="16" y="81"/>
                    </a:cubicBezTo>
                    <a:cubicBezTo>
                      <a:pt x="16" y="81"/>
                      <a:pt x="16" y="81"/>
                      <a:pt x="16" y="81"/>
                    </a:cubicBezTo>
                    <a:cubicBezTo>
                      <a:pt x="17" y="82"/>
                      <a:pt x="17" y="82"/>
                      <a:pt x="17" y="82"/>
                    </a:cubicBezTo>
                    <a:cubicBezTo>
                      <a:pt x="17" y="82"/>
                      <a:pt x="17" y="82"/>
                      <a:pt x="17" y="82"/>
                    </a:cubicBezTo>
                    <a:cubicBezTo>
                      <a:pt x="17" y="82"/>
                      <a:pt x="17" y="82"/>
                      <a:pt x="17" y="82"/>
                    </a:cubicBezTo>
                    <a:cubicBezTo>
                      <a:pt x="17" y="82"/>
                      <a:pt x="17" y="82"/>
                      <a:pt x="17" y="82"/>
                    </a:cubicBezTo>
                    <a:cubicBezTo>
                      <a:pt x="17" y="82"/>
                      <a:pt x="17" y="82"/>
                      <a:pt x="17" y="82"/>
                    </a:cubicBezTo>
                    <a:cubicBezTo>
                      <a:pt x="17" y="82"/>
                      <a:pt x="17" y="82"/>
                      <a:pt x="17" y="82"/>
                    </a:cubicBezTo>
                    <a:cubicBezTo>
                      <a:pt x="18" y="82"/>
                      <a:pt x="18" y="82"/>
                      <a:pt x="18" y="82"/>
                    </a:cubicBezTo>
                    <a:cubicBezTo>
                      <a:pt x="18" y="82"/>
                      <a:pt x="18" y="82"/>
                      <a:pt x="18" y="82"/>
                    </a:cubicBezTo>
                    <a:cubicBezTo>
                      <a:pt x="19" y="83"/>
                      <a:pt x="19" y="83"/>
                      <a:pt x="19" y="83"/>
                    </a:cubicBezTo>
                    <a:cubicBezTo>
                      <a:pt x="19" y="83"/>
                      <a:pt x="19" y="83"/>
                      <a:pt x="19" y="83"/>
                    </a:cubicBezTo>
                    <a:cubicBezTo>
                      <a:pt x="19" y="82"/>
                      <a:pt x="19" y="82"/>
                      <a:pt x="19" y="82"/>
                    </a:cubicBezTo>
                    <a:cubicBezTo>
                      <a:pt x="19" y="82"/>
                      <a:pt x="19" y="82"/>
                      <a:pt x="19" y="82"/>
                    </a:cubicBezTo>
                    <a:cubicBezTo>
                      <a:pt x="19" y="82"/>
                      <a:pt x="19" y="82"/>
                      <a:pt x="19" y="82"/>
                    </a:cubicBezTo>
                    <a:cubicBezTo>
                      <a:pt x="19" y="83"/>
                      <a:pt x="19" y="83"/>
                      <a:pt x="19" y="83"/>
                    </a:cubicBezTo>
                    <a:cubicBezTo>
                      <a:pt x="19" y="83"/>
                      <a:pt x="19" y="83"/>
                      <a:pt x="19" y="83"/>
                    </a:cubicBezTo>
                    <a:cubicBezTo>
                      <a:pt x="20" y="84"/>
                      <a:pt x="20" y="84"/>
                      <a:pt x="20" y="84"/>
                    </a:cubicBezTo>
                    <a:cubicBezTo>
                      <a:pt x="20" y="84"/>
                      <a:pt x="20" y="84"/>
                      <a:pt x="20" y="84"/>
                    </a:cubicBezTo>
                    <a:cubicBezTo>
                      <a:pt x="21" y="84"/>
                      <a:pt x="21" y="84"/>
                      <a:pt x="21" y="84"/>
                    </a:cubicBezTo>
                    <a:cubicBezTo>
                      <a:pt x="21" y="84"/>
                      <a:pt x="21" y="84"/>
                      <a:pt x="21" y="84"/>
                    </a:cubicBezTo>
                    <a:cubicBezTo>
                      <a:pt x="21" y="84"/>
                      <a:pt x="21" y="84"/>
                      <a:pt x="21" y="84"/>
                    </a:cubicBezTo>
                    <a:cubicBezTo>
                      <a:pt x="22" y="84"/>
                      <a:pt x="22" y="84"/>
                      <a:pt x="22" y="84"/>
                    </a:cubicBezTo>
                    <a:cubicBezTo>
                      <a:pt x="22" y="85"/>
                      <a:pt x="22" y="85"/>
                      <a:pt x="22" y="85"/>
                    </a:cubicBezTo>
                    <a:cubicBezTo>
                      <a:pt x="22" y="85"/>
                      <a:pt x="22" y="85"/>
                      <a:pt x="22" y="85"/>
                    </a:cubicBezTo>
                    <a:cubicBezTo>
                      <a:pt x="22" y="86"/>
                      <a:pt x="22" y="86"/>
                      <a:pt x="22" y="86"/>
                    </a:cubicBezTo>
                    <a:cubicBezTo>
                      <a:pt x="22" y="86"/>
                      <a:pt x="22" y="86"/>
                      <a:pt x="22" y="86"/>
                    </a:cubicBezTo>
                    <a:cubicBezTo>
                      <a:pt x="23" y="86"/>
                      <a:pt x="23" y="86"/>
                      <a:pt x="23" y="86"/>
                    </a:cubicBezTo>
                    <a:cubicBezTo>
                      <a:pt x="23" y="86"/>
                      <a:pt x="23" y="86"/>
                      <a:pt x="23" y="86"/>
                    </a:cubicBezTo>
                    <a:cubicBezTo>
                      <a:pt x="23" y="87"/>
                      <a:pt x="23" y="87"/>
                      <a:pt x="23" y="87"/>
                    </a:cubicBezTo>
                    <a:cubicBezTo>
                      <a:pt x="23" y="87"/>
                      <a:pt x="23" y="87"/>
                      <a:pt x="23" y="87"/>
                    </a:cubicBezTo>
                    <a:cubicBezTo>
                      <a:pt x="22" y="88"/>
                      <a:pt x="22" y="88"/>
                      <a:pt x="22" y="88"/>
                    </a:cubicBezTo>
                    <a:cubicBezTo>
                      <a:pt x="22" y="88"/>
                      <a:pt x="22" y="88"/>
                      <a:pt x="22" y="88"/>
                    </a:cubicBezTo>
                    <a:cubicBezTo>
                      <a:pt x="22" y="89"/>
                      <a:pt x="22" y="89"/>
                      <a:pt x="22" y="89"/>
                    </a:cubicBezTo>
                    <a:cubicBezTo>
                      <a:pt x="22" y="89"/>
                      <a:pt x="22" y="89"/>
                      <a:pt x="22" y="89"/>
                    </a:cubicBezTo>
                    <a:cubicBezTo>
                      <a:pt x="21" y="90"/>
                      <a:pt x="21" y="90"/>
                      <a:pt x="21" y="90"/>
                    </a:cubicBezTo>
                    <a:cubicBezTo>
                      <a:pt x="21" y="90"/>
                      <a:pt x="21" y="90"/>
                      <a:pt x="21" y="90"/>
                    </a:cubicBezTo>
                    <a:cubicBezTo>
                      <a:pt x="20" y="90"/>
                      <a:pt x="20" y="90"/>
                      <a:pt x="20" y="90"/>
                    </a:cubicBezTo>
                    <a:cubicBezTo>
                      <a:pt x="20" y="91"/>
                      <a:pt x="20" y="91"/>
                      <a:pt x="20" y="91"/>
                    </a:cubicBezTo>
                    <a:cubicBezTo>
                      <a:pt x="19" y="91"/>
                      <a:pt x="19" y="91"/>
                      <a:pt x="19" y="91"/>
                    </a:cubicBezTo>
                    <a:cubicBezTo>
                      <a:pt x="19" y="91"/>
                      <a:pt x="19" y="91"/>
                      <a:pt x="19" y="91"/>
                    </a:cubicBezTo>
                    <a:cubicBezTo>
                      <a:pt x="18" y="91"/>
                      <a:pt x="18" y="91"/>
                      <a:pt x="18" y="91"/>
                    </a:cubicBezTo>
                    <a:cubicBezTo>
                      <a:pt x="17" y="91"/>
                      <a:pt x="17" y="91"/>
                      <a:pt x="17" y="91"/>
                    </a:cubicBezTo>
                    <a:cubicBezTo>
                      <a:pt x="16" y="91"/>
                      <a:pt x="16" y="91"/>
                      <a:pt x="16" y="91"/>
                    </a:cubicBezTo>
                    <a:cubicBezTo>
                      <a:pt x="15" y="90"/>
                      <a:pt x="15" y="90"/>
                      <a:pt x="15" y="90"/>
                    </a:cubicBezTo>
                    <a:cubicBezTo>
                      <a:pt x="15" y="90"/>
                      <a:pt x="15" y="90"/>
                      <a:pt x="15" y="90"/>
                    </a:cubicBezTo>
                    <a:cubicBezTo>
                      <a:pt x="15" y="90"/>
                      <a:pt x="15" y="90"/>
                      <a:pt x="15" y="90"/>
                    </a:cubicBezTo>
                    <a:cubicBezTo>
                      <a:pt x="14" y="90"/>
                      <a:pt x="14" y="90"/>
                      <a:pt x="14" y="90"/>
                    </a:cubicBezTo>
                    <a:cubicBezTo>
                      <a:pt x="14" y="90"/>
                      <a:pt x="14" y="90"/>
                      <a:pt x="14" y="90"/>
                    </a:cubicBezTo>
                    <a:cubicBezTo>
                      <a:pt x="14" y="90"/>
                      <a:pt x="14" y="90"/>
                      <a:pt x="14" y="90"/>
                    </a:cubicBezTo>
                    <a:cubicBezTo>
                      <a:pt x="13" y="90"/>
                      <a:pt x="13" y="90"/>
                      <a:pt x="13" y="90"/>
                    </a:cubicBezTo>
                    <a:cubicBezTo>
                      <a:pt x="13" y="90"/>
                      <a:pt x="13" y="90"/>
                      <a:pt x="13" y="90"/>
                    </a:cubicBezTo>
                    <a:cubicBezTo>
                      <a:pt x="13" y="89"/>
                      <a:pt x="13" y="89"/>
                      <a:pt x="13" y="89"/>
                    </a:cubicBezTo>
                    <a:cubicBezTo>
                      <a:pt x="13" y="90"/>
                      <a:pt x="13" y="90"/>
                      <a:pt x="13" y="90"/>
                    </a:cubicBezTo>
                    <a:cubicBezTo>
                      <a:pt x="12" y="90"/>
                      <a:pt x="12" y="90"/>
                      <a:pt x="12" y="90"/>
                    </a:cubicBezTo>
                    <a:cubicBezTo>
                      <a:pt x="12" y="89"/>
                      <a:pt x="12" y="89"/>
                      <a:pt x="12" y="89"/>
                    </a:cubicBezTo>
                    <a:cubicBezTo>
                      <a:pt x="12" y="89"/>
                      <a:pt x="12" y="89"/>
                      <a:pt x="12" y="89"/>
                    </a:cubicBezTo>
                    <a:cubicBezTo>
                      <a:pt x="12" y="90"/>
                      <a:pt x="12" y="90"/>
                      <a:pt x="12" y="90"/>
                    </a:cubicBezTo>
                    <a:cubicBezTo>
                      <a:pt x="11" y="90"/>
                      <a:pt x="11" y="90"/>
                      <a:pt x="11" y="90"/>
                    </a:cubicBezTo>
                    <a:cubicBezTo>
                      <a:pt x="11" y="89"/>
                      <a:pt x="11" y="89"/>
                      <a:pt x="11" y="89"/>
                    </a:cubicBezTo>
                    <a:cubicBezTo>
                      <a:pt x="11" y="89"/>
                      <a:pt x="11" y="89"/>
                      <a:pt x="11" y="89"/>
                    </a:cubicBezTo>
                    <a:cubicBezTo>
                      <a:pt x="11" y="89"/>
                      <a:pt x="11" y="89"/>
                      <a:pt x="11" y="89"/>
                    </a:cubicBezTo>
                    <a:cubicBezTo>
                      <a:pt x="11" y="89"/>
                      <a:pt x="11" y="89"/>
                      <a:pt x="11" y="89"/>
                    </a:cubicBezTo>
                    <a:cubicBezTo>
                      <a:pt x="11" y="89"/>
                      <a:pt x="11" y="89"/>
                      <a:pt x="11" y="89"/>
                    </a:cubicBezTo>
                    <a:cubicBezTo>
                      <a:pt x="10" y="89"/>
                      <a:pt x="10" y="89"/>
                      <a:pt x="10" y="89"/>
                    </a:cubicBezTo>
                    <a:cubicBezTo>
                      <a:pt x="10" y="89"/>
                      <a:pt x="10" y="89"/>
                      <a:pt x="10" y="89"/>
                    </a:cubicBezTo>
                    <a:cubicBezTo>
                      <a:pt x="10" y="89"/>
                      <a:pt x="10" y="89"/>
                      <a:pt x="10" y="89"/>
                    </a:cubicBezTo>
                    <a:cubicBezTo>
                      <a:pt x="9" y="89"/>
                      <a:pt x="9" y="89"/>
                      <a:pt x="9" y="89"/>
                    </a:cubicBezTo>
                    <a:cubicBezTo>
                      <a:pt x="8" y="88"/>
                      <a:pt x="8" y="88"/>
                      <a:pt x="8" y="88"/>
                    </a:cubicBezTo>
                    <a:cubicBezTo>
                      <a:pt x="8" y="88"/>
                      <a:pt x="8" y="88"/>
                      <a:pt x="8" y="88"/>
                    </a:cubicBezTo>
                    <a:cubicBezTo>
                      <a:pt x="8" y="88"/>
                      <a:pt x="8" y="88"/>
                      <a:pt x="8" y="88"/>
                    </a:cubicBezTo>
                    <a:cubicBezTo>
                      <a:pt x="8" y="87"/>
                      <a:pt x="8" y="87"/>
                      <a:pt x="8" y="87"/>
                    </a:cubicBezTo>
                    <a:cubicBezTo>
                      <a:pt x="7" y="87"/>
                      <a:pt x="7" y="87"/>
                      <a:pt x="7" y="87"/>
                    </a:cubicBezTo>
                    <a:cubicBezTo>
                      <a:pt x="7" y="88"/>
                      <a:pt x="7" y="88"/>
                      <a:pt x="7" y="88"/>
                    </a:cubicBezTo>
                    <a:cubicBezTo>
                      <a:pt x="8" y="88"/>
                      <a:pt x="8" y="88"/>
                      <a:pt x="8" y="88"/>
                    </a:cubicBezTo>
                    <a:cubicBezTo>
                      <a:pt x="8" y="88"/>
                      <a:pt x="8" y="88"/>
                      <a:pt x="8" y="88"/>
                    </a:cubicBezTo>
                    <a:cubicBezTo>
                      <a:pt x="8" y="89"/>
                      <a:pt x="8" y="89"/>
                      <a:pt x="8" y="89"/>
                    </a:cubicBezTo>
                    <a:cubicBezTo>
                      <a:pt x="8" y="89"/>
                      <a:pt x="8" y="89"/>
                      <a:pt x="8" y="89"/>
                    </a:cubicBezTo>
                    <a:cubicBezTo>
                      <a:pt x="9" y="89"/>
                      <a:pt x="9" y="89"/>
                      <a:pt x="9" y="89"/>
                    </a:cubicBezTo>
                    <a:cubicBezTo>
                      <a:pt x="9" y="89"/>
                      <a:pt x="9" y="89"/>
                      <a:pt x="9" y="89"/>
                    </a:cubicBezTo>
                    <a:cubicBezTo>
                      <a:pt x="9" y="90"/>
                      <a:pt x="9" y="90"/>
                      <a:pt x="9" y="90"/>
                    </a:cubicBezTo>
                    <a:cubicBezTo>
                      <a:pt x="9" y="90"/>
                      <a:pt x="9" y="90"/>
                      <a:pt x="9" y="90"/>
                    </a:cubicBezTo>
                    <a:cubicBezTo>
                      <a:pt x="9" y="90"/>
                      <a:pt x="9" y="90"/>
                      <a:pt x="9" y="90"/>
                    </a:cubicBezTo>
                    <a:cubicBezTo>
                      <a:pt x="9" y="90"/>
                      <a:pt x="9" y="90"/>
                      <a:pt x="9" y="90"/>
                    </a:cubicBezTo>
                    <a:cubicBezTo>
                      <a:pt x="10" y="90"/>
                      <a:pt x="10" y="90"/>
                      <a:pt x="10" y="90"/>
                    </a:cubicBezTo>
                    <a:cubicBezTo>
                      <a:pt x="10" y="90"/>
                      <a:pt x="10" y="90"/>
                      <a:pt x="10" y="90"/>
                    </a:cubicBezTo>
                    <a:cubicBezTo>
                      <a:pt x="10" y="90"/>
                      <a:pt x="10" y="90"/>
                      <a:pt x="10" y="90"/>
                    </a:cubicBezTo>
                    <a:cubicBezTo>
                      <a:pt x="10" y="90"/>
                      <a:pt x="10" y="90"/>
                      <a:pt x="10" y="90"/>
                    </a:cubicBezTo>
                    <a:cubicBezTo>
                      <a:pt x="10" y="90"/>
                      <a:pt x="10" y="90"/>
                      <a:pt x="10" y="90"/>
                    </a:cubicBezTo>
                    <a:cubicBezTo>
                      <a:pt x="10" y="90"/>
                      <a:pt x="10" y="90"/>
                      <a:pt x="10" y="90"/>
                    </a:cubicBezTo>
                    <a:cubicBezTo>
                      <a:pt x="10" y="90"/>
                      <a:pt x="10" y="90"/>
                      <a:pt x="10" y="90"/>
                    </a:cubicBezTo>
                    <a:cubicBezTo>
                      <a:pt x="9" y="91"/>
                      <a:pt x="9" y="91"/>
                      <a:pt x="9" y="91"/>
                    </a:cubicBezTo>
                    <a:cubicBezTo>
                      <a:pt x="10" y="91"/>
                      <a:pt x="10" y="91"/>
                      <a:pt x="10" y="91"/>
                    </a:cubicBezTo>
                    <a:cubicBezTo>
                      <a:pt x="10" y="91"/>
                      <a:pt x="10" y="91"/>
                      <a:pt x="10" y="91"/>
                    </a:cubicBezTo>
                    <a:cubicBezTo>
                      <a:pt x="10" y="91"/>
                      <a:pt x="10" y="91"/>
                      <a:pt x="10" y="91"/>
                    </a:cubicBezTo>
                    <a:cubicBezTo>
                      <a:pt x="11" y="91"/>
                      <a:pt x="11" y="91"/>
                      <a:pt x="11" y="91"/>
                    </a:cubicBezTo>
                    <a:cubicBezTo>
                      <a:pt x="11" y="91"/>
                      <a:pt x="11" y="91"/>
                      <a:pt x="11" y="91"/>
                    </a:cubicBezTo>
                    <a:cubicBezTo>
                      <a:pt x="12" y="91"/>
                      <a:pt x="12" y="91"/>
                      <a:pt x="12" y="91"/>
                    </a:cubicBezTo>
                    <a:cubicBezTo>
                      <a:pt x="12" y="92"/>
                      <a:pt x="12" y="92"/>
                      <a:pt x="12" y="92"/>
                    </a:cubicBezTo>
                    <a:cubicBezTo>
                      <a:pt x="12" y="92"/>
                      <a:pt x="12" y="92"/>
                      <a:pt x="12" y="92"/>
                    </a:cubicBezTo>
                    <a:cubicBezTo>
                      <a:pt x="12" y="92"/>
                      <a:pt x="12" y="92"/>
                      <a:pt x="12" y="92"/>
                    </a:cubicBezTo>
                    <a:cubicBezTo>
                      <a:pt x="12" y="92"/>
                      <a:pt x="12" y="92"/>
                      <a:pt x="12" y="92"/>
                    </a:cubicBezTo>
                    <a:cubicBezTo>
                      <a:pt x="12" y="92"/>
                      <a:pt x="12" y="92"/>
                      <a:pt x="12" y="92"/>
                    </a:cubicBezTo>
                    <a:cubicBezTo>
                      <a:pt x="12" y="93"/>
                      <a:pt x="12" y="93"/>
                      <a:pt x="12" y="93"/>
                    </a:cubicBezTo>
                    <a:cubicBezTo>
                      <a:pt x="12" y="93"/>
                      <a:pt x="12" y="93"/>
                      <a:pt x="12" y="93"/>
                    </a:cubicBezTo>
                    <a:cubicBezTo>
                      <a:pt x="12" y="94"/>
                      <a:pt x="12" y="94"/>
                      <a:pt x="12" y="94"/>
                    </a:cubicBezTo>
                    <a:cubicBezTo>
                      <a:pt x="12" y="94"/>
                      <a:pt x="12" y="94"/>
                      <a:pt x="12" y="94"/>
                    </a:cubicBezTo>
                    <a:cubicBezTo>
                      <a:pt x="12" y="94"/>
                      <a:pt x="12" y="94"/>
                      <a:pt x="12" y="94"/>
                    </a:cubicBezTo>
                    <a:cubicBezTo>
                      <a:pt x="12" y="94"/>
                      <a:pt x="12" y="94"/>
                      <a:pt x="12" y="94"/>
                    </a:cubicBezTo>
                    <a:cubicBezTo>
                      <a:pt x="13" y="95"/>
                      <a:pt x="13" y="95"/>
                      <a:pt x="13" y="95"/>
                    </a:cubicBezTo>
                    <a:cubicBezTo>
                      <a:pt x="13" y="95"/>
                      <a:pt x="13" y="95"/>
                      <a:pt x="13" y="95"/>
                    </a:cubicBezTo>
                    <a:cubicBezTo>
                      <a:pt x="13" y="96"/>
                      <a:pt x="13" y="96"/>
                      <a:pt x="13" y="96"/>
                    </a:cubicBezTo>
                    <a:cubicBezTo>
                      <a:pt x="13" y="96"/>
                      <a:pt x="13" y="96"/>
                      <a:pt x="13" y="96"/>
                    </a:cubicBezTo>
                    <a:cubicBezTo>
                      <a:pt x="13" y="97"/>
                      <a:pt x="13" y="97"/>
                      <a:pt x="13" y="97"/>
                    </a:cubicBezTo>
                    <a:cubicBezTo>
                      <a:pt x="13" y="97"/>
                      <a:pt x="13" y="97"/>
                      <a:pt x="13" y="97"/>
                    </a:cubicBezTo>
                    <a:cubicBezTo>
                      <a:pt x="13" y="97"/>
                      <a:pt x="13" y="97"/>
                      <a:pt x="13" y="97"/>
                    </a:cubicBezTo>
                    <a:cubicBezTo>
                      <a:pt x="14" y="97"/>
                      <a:pt x="14" y="97"/>
                      <a:pt x="14" y="97"/>
                    </a:cubicBezTo>
                    <a:cubicBezTo>
                      <a:pt x="14" y="98"/>
                      <a:pt x="14" y="98"/>
                      <a:pt x="14" y="98"/>
                    </a:cubicBezTo>
                    <a:cubicBezTo>
                      <a:pt x="15" y="97"/>
                      <a:pt x="15" y="97"/>
                      <a:pt x="15" y="97"/>
                    </a:cubicBezTo>
                    <a:cubicBezTo>
                      <a:pt x="15" y="97"/>
                      <a:pt x="15" y="97"/>
                      <a:pt x="15" y="97"/>
                    </a:cubicBezTo>
                    <a:cubicBezTo>
                      <a:pt x="15" y="98"/>
                      <a:pt x="15" y="98"/>
                      <a:pt x="15" y="98"/>
                    </a:cubicBezTo>
                    <a:cubicBezTo>
                      <a:pt x="16" y="98"/>
                      <a:pt x="16" y="98"/>
                      <a:pt x="16" y="98"/>
                    </a:cubicBezTo>
                    <a:cubicBezTo>
                      <a:pt x="16" y="99"/>
                      <a:pt x="16" y="99"/>
                      <a:pt x="16" y="99"/>
                    </a:cubicBezTo>
                    <a:cubicBezTo>
                      <a:pt x="16" y="99"/>
                      <a:pt x="16" y="99"/>
                      <a:pt x="16" y="99"/>
                    </a:cubicBezTo>
                    <a:cubicBezTo>
                      <a:pt x="17" y="99"/>
                      <a:pt x="17" y="99"/>
                      <a:pt x="17" y="99"/>
                    </a:cubicBezTo>
                    <a:cubicBezTo>
                      <a:pt x="17" y="99"/>
                      <a:pt x="17" y="99"/>
                      <a:pt x="17" y="99"/>
                    </a:cubicBezTo>
                    <a:cubicBezTo>
                      <a:pt x="17" y="99"/>
                      <a:pt x="17" y="99"/>
                      <a:pt x="17" y="99"/>
                    </a:cubicBezTo>
                    <a:cubicBezTo>
                      <a:pt x="18" y="99"/>
                      <a:pt x="18" y="99"/>
                      <a:pt x="18" y="99"/>
                    </a:cubicBezTo>
                    <a:cubicBezTo>
                      <a:pt x="18" y="99"/>
                      <a:pt x="18" y="99"/>
                      <a:pt x="18" y="99"/>
                    </a:cubicBezTo>
                    <a:cubicBezTo>
                      <a:pt x="18" y="99"/>
                      <a:pt x="18" y="99"/>
                      <a:pt x="18" y="99"/>
                    </a:cubicBezTo>
                    <a:cubicBezTo>
                      <a:pt x="19" y="99"/>
                      <a:pt x="19" y="99"/>
                      <a:pt x="19" y="99"/>
                    </a:cubicBezTo>
                    <a:cubicBezTo>
                      <a:pt x="19" y="99"/>
                      <a:pt x="19" y="99"/>
                      <a:pt x="19" y="99"/>
                    </a:cubicBezTo>
                    <a:cubicBezTo>
                      <a:pt x="19" y="98"/>
                      <a:pt x="19" y="98"/>
                      <a:pt x="19" y="98"/>
                    </a:cubicBezTo>
                    <a:cubicBezTo>
                      <a:pt x="19" y="98"/>
                      <a:pt x="19" y="98"/>
                      <a:pt x="19" y="98"/>
                    </a:cubicBezTo>
                    <a:cubicBezTo>
                      <a:pt x="19" y="98"/>
                      <a:pt x="19" y="98"/>
                      <a:pt x="19" y="98"/>
                    </a:cubicBezTo>
                    <a:cubicBezTo>
                      <a:pt x="19" y="97"/>
                      <a:pt x="19" y="97"/>
                      <a:pt x="19" y="97"/>
                    </a:cubicBezTo>
                    <a:cubicBezTo>
                      <a:pt x="18" y="97"/>
                      <a:pt x="18" y="97"/>
                      <a:pt x="18" y="97"/>
                    </a:cubicBezTo>
                    <a:cubicBezTo>
                      <a:pt x="18" y="97"/>
                      <a:pt x="18" y="97"/>
                      <a:pt x="18" y="97"/>
                    </a:cubicBezTo>
                    <a:cubicBezTo>
                      <a:pt x="18" y="97"/>
                      <a:pt x="18" y="97"/>
                      <a:pt x="18" y="97"/>
                    </a:cubicBezTo>
                    <a:cubicBezTo>
                      <a:pt x="18" y="97"/>
                      <a:pt x="18" y="97"/>
                      <a:pt x="18" y="97"/>
                    </a:cubicBezTo>
                    <a:cubicBezTo>
                      <a:pt x="17" y="97"/>
                      <a:pt x="17" y="97"/>
                      <a:pt x="17" y="97"/>
                    </a:cubicBezTo>
                    <a:cubicBezTo>
                      <a:pt x="17" y="97"/>
                      <a:pt x="17" y="97"/>
                      <a:pt x="17" y="97"/>
                    </a:cubicBezTo>
                    <a:cubicBezTo>
                      <a:pt x="17" y="97"/>
                      <a:pt x="17" y="97"/>
                      <a:pt x="17" y="97"/>
                    </a:cubicBezTo>
                    <a:cubicBezTo>
                      <a:pt x="16" y="96"/>
                      <a:pt x="16" y="96"/>
                      <a:pt x="16" y="96"/>
                    </a:cubicBezTo>
                    <a:cubicBezTo>
                      <a:pt x="16" y="96"/>
                      <a:pt x="16" y="96"/>
                      <a:pt x="16" y="96"/>
                    </a:cubicBezTo>
                    <a:cubicBezTo>
                      <a:pt x="16" y="95"/>
                      <a:pt x="16" y="95"/>
                      <a:pt x="16" y="95"/>
                    </a:cubicBezTo>
                    <a:cubicBezTo>
                      <a:pt x="16" y="95"/>
                      <a:pt x="16" y="95"/>
                      <a:pt x="16" y="95"/>
                    </a:cubicBezTo>
                    <a:cubicBezTo>
                      <a:pt x="16" y="95"/>
                      <a:pt x="16" y="95"/>
                      <a:pt x="16" y="95"/>
                    </a:cubicBezTo>
                    <a:cubicBezTo>
                      <a:pt x="16" y="95"/>
                      <a:pt x="16" y="95"/>
                      <a:pt x="16" y="95"/>
                    </a:cubicBezTo>
                    <a:cubicBezTo>
                      <a:pt x="16" y="95"/>
                      <a:pt x="16" y="95"/>
                      <a:pt x="16" y="95"/>
                    </a:cubicBezTo>
                    <a:cubicBezTo>
                      <a:pt x="16" y="94"/>
                      <a:pt x="16" y="94"/>
                      <a:pt x="16" y="94"/>
                    </a:cubicBezTo>
                    <a:cubicBezTo>
                      <a:pt x="16" y="94"/>
                      <a:pt x="16" y="94"/>
                      <a:pt x="16" y="94"/>
                    </a:cubicBezTo>
                    <a:cubicBezTo>
                      <a:pt x="17" y="94"/>
                      <a:pt x="17" y="94"/>
                      <a:pt x="17" y="94"/>
                    </a:cubicBezTo>
                    <a:cubicBezTo>
                      <a:pt x="17" y="94"/>
                      <a:pt x="17" y="94"/>
                      <a:pt x="17" y="94"/>
                    </a:cubicBezTo>
                    <a:cubicBezTo>
                      <a:pt x="18" y="94"/>
                      <a:pt x="18" y="94"/>
                      <a:pt x="18" y="94"/>
                    </a:cubicBezTo>
                    <a:cubicBezTo>
                      <a:pt x="18" y="95"/>
                      <a:pt x="18" y="95"/>
                      <a:pt x="18" y="95"/>
                    </a:cubicBezTo>
                    <a:cubicBezTo>
                      <a:pt x="18" y="95"/>
                      <a:pt x="18" y="95"/>
                      <a:pt x="18" y="95"/>
                    </a:cubicBezTo>
                    <a:cubicBezTo>
                      <a:pt x="19" y="95"/>
                      <a:pt x="19" y="95"/>
                      <a:pt x="19" y="95"/>
                    </a:cubicBezTo>
                    <a:cubicBezTo>
                      <a:pt x="19" y="96"/>
                      <a:pt x="19" y="96"/>
                      <a:pt x="19" y="96"/>
                    </a:cubicBezTo>
                    <a:cubicBezTo>
                      <a:pt x="20" y="96"/>
                      <a:pt x="20" y="96"/>
                      <a:pt x="20" y="96"/>
                    </a:cubicBezTo>
                    <a:cubicBezTo>
                      <a:pt x="21" y="96"/>
                      <a:pt x="21" y="96"/>
                      <a:pt x="21" y="96"/>
                    </a:cubicBezTo>
                    <a:cubicBezTo>
                      <a:pt x="22" y="97"/>
                      <a:pt x="22" y="97"/>
                      <a:pt x="22" y="97"/>
                    </a:cubicBezTo>
                    <a:cubicBezTo>
                      <a:pt x="22" y="96"/>
                      <a:pt x="22" y="96"/>
                      <a:pt x="22" y="96"/>
                    </a:cubicBezTo>
                    <a:cubicBezTo>
                      <a:pt x="22" y="96"/>
                      <a:pt x="22" y="96"/>
                      <a:pt x="22" y="96"/>
                    </a:cubicBezTo>
                    <a:cubicBezTo>
                      <a:pt x="22" y="96"/>
                      <a:pt x="22" y="96"/>
                      <a:pt x="22" y="96"/>
                    </a:cubicBezTo>
                    <a:cubicBezTo>
                      <a:pt x="22" y="96"/>
                      <a:pt x="22" y="96"/>
                      <a:pt x="22" y="96"/>
                    </a:cubicBezTo>
                    <a:cubicBezTo>
                      <a:pt x="23" y="95"/>
                      <a:pt x="23" y="95"/>
                      <a:pt x="23" y="95"/>
                    </a:cubicBezTo>
                    <a:cubicBezTo>
                      <a:pt x="22" y="94"/>
                      <a:pt x="22" y="94"/>
                      <a:pt x="22" y="94"/>
                    </a:cubicBezTo>
                    <a:cubicBezTo>
                      <a:pt x="21" y="93"/>
                      <a:pt x="21" y="93"/>
                      <a:pt x="21" y="93"/>
                    </a:cubicBezTo>
                    <a:cubicBezTo>
                      <a:pt x="21" y="93"/>
                      <a:pt x="21" y="93"/>
                      <a:pt x="21" y="93"/>
                    </a:cubicBezTo>
                    <a:cubicBezTo>
                      <a:pt x="21" y="92"/>
                      <a:pt x="21" y="92"/>
                      <a:pt x="21" y="92"/>
                    </a:cubicBezTo>
                    <a:cubicBezTo>
                      <a:pt x="22" y="92"/>
                      <a:pt x="22" y="92"/>
                      <a:pt x="22" y="92"/>
                    </a:cubicBezTo>
                    <a:cubicBezTo>
                      <a:pt x="22" y="91"/>
                      <a:pt x="22" y="91"/>
                      <a:pt x="22" y="91"/>
                    </a:cubicBezTo>
                    <a:cubicBezTo>
                      <a:pt x="22" y="91"/>
                      <a:pt x="22" y="91"/>
                      <a:pt x="22" y="91"/>
                    </a:cubicBezTo>
                    <a:cubicBezTo>
                      <a:pt x="23" y="91"/>
                      <a:pt x="23" y="91"/>
                      <a:pt x="23" y="91"/>
                    </a:cubicBezTo>
                    <a:cubicBezTo>
                      <a:pt x="23" y="90"/>
                      <a:pt x="23" y="90"/>
                      <a:pt x="23" y="90"/>
                    </a:cubicBezTo>
                    <a:cubicBezTo>
                      <a:pt x="24" y="90"/>
                      <a:pt x="24" y="90"/>
                      <a:pt x="24" y="90"/>
                    </a:cubicBezTo>
                    <a:cubicBezTo>
                      <a:pt x="24" y="89"/>
                      <a:pt x="24" y="89"/>
                      <a:pt x="24" y="89"/>
                    </a:cubicBezTo>
                    <a:cubicBezTo>
                      <a:pt x="25" y="89"/>
                      <a:pt x="25" y="89"/>
                      <a:pt x="25" y="89"/>
                    </a:cubicBezTo>
                    <a:cubicBezTo>
                      <a:pt x="25" y="89"/>
                      <a:pt x="25" y="89"/>
                      <a:pt x="25" y="89"/>
                    </a:cubicBezTo>
                    <a:cubicBezTo>
                      <a:pt x="25" y="89"/>
                      <a:pt x="25" y="89"/>
                      <a:pt x="25" y="89"/>
                    </a:cubicBezTo>
                    <a:cubicBezTo>
                      <a:pt x="26" y="89"/>
                      <a:pt x="26" y="89"/>
                      <a:pt x="26" y="89"/>
                    </a:cubicBezTo>
                    <a:cubicBezTo>
                      <a:pt x="27" y="89"/>
                      <a:pt x="27" y="89"/>
                      <a:pt x="27" y="89"/>
                    </a:cubicBezTo>
                    <a:cubicBezTo>
                      <a:pt x="27" y="89"/>
                      <a:pt x="27" y="89"/>
                      <a:pt x="27" y="89"/>
                    </a:cubicBezTo>
                    <a:cubicBezTo>
                      <a:pt x="27" y="90"/>
                      <a:pt x="27" y="90"/>
                      <a:pt x="27" y="90"/>
                    </a:cubicBezTo>
                    <a:cubicBezTo>
                      <a:pt x="27" y="89"/>
                      <a:pt x="27" y="89"/>
                      <a:pt x="27" y="89"/>
                    </a:cubicBezTo>
                    <a:cubicBezTo>
                      <a:pt x="28" y="90"/>
                      <a:pt x="28" y="90"/>
                      <a:pt x="28" y="90"/>
                    </a:cubicBezTo>
                    <a:cubicBezTo>
                      <a:pt x="28" y="90"/>
                      <a:pt x="28" y="90"/>
                      <a:pt x="28" y="90"/>
                    </a:cubicBezTo>
                    <a:cubicBezTo>
                      <a:pt x="28" y="90"/>
                      <a:pt x="28" y="90"/>
                      <a:pt x="28" y="90"/>
                    </a:cubicBezTo>
                    <a:cubicBezTo>
                      <a:pt x="28" y="90"/>
                      <a:pt x="28" y="90"/>
                      <a:pt x="28" y="90"/>
                    </a:cubicBezTo>
                    <a:cubicBezTo>
                      <a:pt x="28" y="89"/>
                      <a:pt x="28" y="89"/>
                      <a:pt x="28" y="89"/>
                    </a:cubicBezTo>
                    <a:cubicBezTo>
                      <a:pt x="28" y="89"/>
                      <a:pt x="28" y="89"/>
                      <a:pt x="28" y="89"/>
                    </a:cubicBezTo>
                    <a:cubicBezTo>
                      <a:pt x="28" y="88"/>
                      <a:pt x="28" y="88"/>
                      <a:pt x="28" y="88"/>
                    </a:cubicBezTo>
                    <a:cubicBezTo>
                      <a:pt x="28" y="88"/>
                      <a:pt x="28" y="88"/>
                      <a:pt x="28" y="88"/>
                    </a:cubicBezTo>
                    <a:cubicBezTo>
                      <a:pt x="28" y="88"/>
                      <a:pt x="28" y="88"/>
                      <a:pt x="28" y="88"/>
                    </a:cubicBezTo>
                    <a:cubicBezTo>
                      <a:pt x="28" y="87"/>
                      <a:pt x="28" y="87"/>
                      <a:pt x="28" y="87"/>
                    </a:cubicBezTo>
                    <a:cubicBezTo>
                      <a:pt x="28" y="87"/>
                      <a:pt x="28" y="87"/>
                      <a:pt x="28" y="87"/>
                    </a:cubicBezTo>
                    <a:cubicBezTo>
                      <a:pt x="28" y="87"/>
                      <a:pt x="28" y="87"/>
                      <a:pt x="28" y="87"/>
                    </a:cubicBezTo>
                    <a:cubicBezTo>
                      <a:pt x="28" y="87"/>
                      <a:pt x="28" y="87"/>
                      <a:pt x="28" y="87"/>
                    </a:cubicBezTo>
                    <a:cubicBezTo>
                      <a:pt x="28" y="86"/>
                      <a:pt x="28" y="86"/>
                      <a:pt x="28" y="86"/>
                    </a:cubicBezTo>
                    <a:cubicBezTo>
                      <a:pt x="27" y="86"/>
                      <a:pt x="27" y="86"/>
                      <a:pt x="27" y="86"/>
                    </a:cubicBezTo>
                    <a:cubicBezTo>
                      <a:pt x="27" y="86"/>
                      <a:pt x="27" y="86"/>
                      <a:pt x="27" y="86"/>
                    </a:cubicBezTo>
                    <a:cubicBezTo>
                      <a:pt x="27" y="85"/>
                      <a:pt x="27" y="85"/>
                      <a:pt x="27" y="85"/>
                    </a:cubicBezTo>
                    <a:cubicBezTo>
                      <a:pt x="27" y="85"/>
                      <a:pt x="27" y="85"/>
                      <a:pt x="27" y="85"/>
                    </a:cubicBezTo>
                    <a:cubicBezTo>
                      <a:pt x="27" y="84"/>
                      <a:pt x="27" y="84"/>
                      <a:pt x="27" y="84"/>
                    </a:cubicBezTo>
                    <a:cubicBezTo>
                      <a:pt x="27" y="84"/>
                      <a:pt x="27" y="84"/>
                      <a:pt x="27" y="84"/>
                    </a:cubicBezTo>
                    <a:cubicBezTo>
                      <a:pt x="27" y="84"/>
                      <a:pt x="27" y="84"/>
                      <a:pt x="27" y="84"/>
                    </a:cubicBezTo>
                    <a:cubicBezTo>
                      <a:pt x="27" y="83"/>
                      <a:pt x="27" y="83"/>
                      <a:pt x="27" y="83"/>
                    </a:cubicBezTo>
                    <a:cubicBezTo>
                      <a:pt x="27" y="83"/>
                      <a:pt x="27" y="83"/>
                      <a:pt x="27" y="83"/>
                    </a:cubicBezTo>
                    <a:cubicBezTo>
                      <a:pt x="27" y="83"/>
                      <a:pt x="27" y="83"/>
                      <a:pt x="27" y="83"/>
                    </a:cubicBezTo>
                    <a:cubicBezTo>
                      <a:pt x="27" y="82"/>
                      <a:pt x="27" y="82"/>
                      <a:pt x="27" y="82"/>
                    </a:cubicBezTo>
                    <a:cubicBezTo>
                      <a:pt x="27" y="81"/>
                      <a:pt x="27" y="81"/>
                      <a:pt x="27" y="81"/>
                    </a:cubicBezTo>
                    <a:cubicBezTo>
                      <a:pt x="26" y="81"/>
                      <a:pt x="26" y="81"/>
                      <a:pt x="26" y="81"/>
                    </a:cubicBezTo>
                    <a:cubicBezTo>
                      <a:pt x="25" y="80"/>
                      <a:pt x="25" y="80"/>
                      <a:pt x="25" y="80"/>
                    </a:cubicBezTo>
                    <a:cubicBezTo>
                      <a:pt x="25" y="80"/>
                      <a:pt x="25" y="80"/>
                      <a:pt x="25" y="80"/>
                    </a:cubicBezTo>
                    <a:cubicBezTo>
                      <a:pt x="25" y="80"/>
                      <a:pt x="25" y="80"/>
                      <a:pt x="25" y="80"/>
                    </a:cubicBezTo>
                    <a:cubicBezTo>
                      <a:pt x="26" y="80"/>
                      <a:pt x="26" y="80"/>
                      <a:pt x="26" y="80"/>
                    </a:cubicBezTo>
                    <a:cubicBezTo>
                      <a:pt x="27" y="80"/>
                      <a:pt x="27" y="80"/>
                      <a:pt x="27" y="80"/>
                    </a:cubicBezTo>
                    <a:cubicBezTo>
                      <a:pt x="27" y="80"/>
                      <a:pt x="27" y="80"/>
                      <a:pt x="27" y="80"/>
                    </a:cubicBezTo>
                    <a:cubicBezTo>
                      <a:pt x="28" y="80"/>
                      <a:pt x="28" y="80"/>
                      <a:pt x="28" y="80"/>
                    </a:cubicBezTo>
                    <a:cubicBezTo>
                      <a:pt x="29" y="80"/>
                      <a:pt x="29" y="80"/>
                      <a:pt x="29" y="80"/>
                    </a:cubicBezTo>
                    <a:cubicBezTo>
                      <a:pt x="29" y="81"/>
                      <a:pt x="29" y="81"/>
                      <a:pt x="29" y="81"/>
                    </a:cubicBezTo>
                    <a:cubicBezTo>
                      <a:pt x="29" y="81"/>
                      <a:pt x="29" y="81"/>
                      <a:pt x="29" y="81"/>
                    </a:cubicBezTo>
                    <a:cubicBezTo>
                      <a:pt x="30" y="82"/>
                      <a:pt x="30" y="82"/>
                      <a:pt x="30" y="82"/>
                    </a:cubicBezTo>
                    <a:cubicBezTo>
                      <a:pt x="30" y="82"/>
                      <a:pt x="30" y="82"/>
                      <a:pt x="30" y="82"/>
                    </a:cubicBezTo>
                    <a:cubicBezTo>
                      <a:pt x="30" y="82"/>
                      <a:pt x="30" y="82"/>
                      <a:pt x="30" y="82"/>
                    </a:cubicBezTo>
                    <a:cubicBezTo>
                      <a:pt x="31" y="83"/>
                      <a:pt x="31" y="83"/>
                      <a:pt x="31" y="83"/>
                    </a:cubicBezTo>
                    <a:cubicBezTo>
                      <a:pt x="31" y="83"/>
                      <a:pt x="31" y="83"/>
                      <a:pt x="31" y="83"/>
                    </a:cubicBezTo>
                    <a:cubicBezTo>
                      <a:pt x="30" y="83"/>
                      <a:pt x="30" y="83"/>
                      <a:pt x="30" y="83"/>
                    </a:cubicBezTo>
                    <a:cubicBezTo>
                      <a:pt x="30" y="83"/>
                      <a:pt x="30" y="83"/>
                      <a:pt x="30" y="83"/>
                    </a:cubicBezTo>
                    <a:cubicBezTo>
                      <a:pt x="29" y="83"/>
                      <a:pt x="29" y="83"/>
                      <a:pt x="29" y="83"/>
                    </a:cubicBezTo>
                    <a:cubicBezTo>
                      <a:pt x="29" y="84"/>
                      <a:pt x="29" y="84"/>
                      <a:pt x="29" y="84"/>
                    </a:cubicBezTo>
                    <a:cubicBezTo>
                      <a:pt x="29" y="84"/>
                      <a:pt x="29" y="84"/>
                      <a:pt x="29" y="84"/>
                    </a:cubicBezTo>
                    <a:cubicBezTo>
                      <a:pt x="29" y="84"/>
                      <a:pt x="29" y="84"/>
                      <a:pt x="29" y="84"/>
                    </a:cubicBezTo>
                    <a:cubicBezTo>
                      <a:pt x="29" y="84"/>
                      <a:pt x="29" y="84"/>
                      <a:pt x="29" y="84"/>
                    </a:cubicBezTo>
                    <a:cubicBezTo>
                      <a:pt x="29" y="84"/>
                      <a:pt x="29" y="84"/>
                      <a:pt x="29" y="84"/>
                    </a:cubicBezTo>
                    <a:cubicBezTo>
                      <a:pt x="29" y="85"/>
                      <a:pt x="29" y="85"/>
                      <a:pt x="29" y="85"/>
                    </a:cubicBezTo>
                    <a:cubicBezTo>
                      <a:pt x="29" y="85"/>
                      <a:pt x="29" y="85"/>
                      <a:pt x="29" y="85"/>
                    </a:cubicBezTo>
                    <a:cubicBezTo>
                      <a:pt x="30" y="86"/>
                      <a:pt x="30" y="86"/>
                      <a:pt x="30" y="86"/>
                    </a:cubicBezTo>
                    <a:cubicBezTo>
                      <a:pt x="31" y="87"/>
                      <a:pt x="31" y="87"/>
                      <a:pt x="31" y="87"/>
                    </a:cubicBezTo>
                    <a:cubicBezTo>
                      <a:pt x="31" y="87"/>
                      <a:pt x="31" y="87"/>
                      <a:pt x="31" y="87"/>
                    </a:cubicBezTo>
                    <a:cubicBezTo>
                      <a:pt x="32" y="86"/>
                      <a:pt x="32" y="86"/>
                      <a:pt x="32" y="86"/>
                    </a:cubicBezTo>
                    <a:cubicBezTo>
                      <a:pt x="32" y="87"/>
                      <a:pt x="32" y="87"/>
                      <a:pt x="32" y="87"/>
                    </a:cubicBezTo>
                    <a:cubicBezTo>
                      <a:pt x="32" y="87"/>
                      <a:pt x="32" y="87"/>
                      <a:pt x="32" y="87"/>
                    </a:cubicBezTo>
                    <a:cubicBezTo>
                      <a:pt x="33" y="87"/>
                      <a:pt x="33" y="87"/>
                      <a:pt x="33" y="87"/>
                    </a:cubicBezTo>
                    <a:cubicBezTo>
                      <a:pt x="33" y="86"/>
                      <a:pt x="33" y="86"/>
                      <a:pt x="33" y="86"/>
                    </a:cubicBezTo>
                    <a:cubicBezTo>
                      <a:pt x="33" y="86"/>
                      <a:pt x="33" y="86"/>
                      <a:pt x="33" y="86"/>
                    </a:cubicBezTo>
                    <a:cubicBezTo>
                      <a:pt x="34" y="86"/>
                      <a:pt x="34" y="86"/>
                      <a:pt x="34" y="86"/>
                    </a:cubicBezTo>
                    <a:cubicBezTo>
                      <a:pt x="33" y="85"/>
                      <a:pt x="33" y="85"/>
                      <a:pt x="33" y="85"/>
                    </a:cubicBezTo>
                    <a:cubicBezTo>
                      <a:pt x="34" y="84"/>
                      <a:pt x="34" y="84"/>
                      <a:pt x="34" y="84"/>
                    </a:cubicBezTo>
                    <a:cubicBezTo>
                      <a:pt x="34" y="84"/>
                      <a:pt x="34" y="84"/>
                      <a:pt x="34" y="84"/>
                    </a:cubicBezTo>
                    <a:cubicBezTo>
                      <a:pt x="33" y="84"/>
                      <a:pt x="33" y="84"/>
                      <a:pt x="33" y="84"/>
                    </a:cubicBezTo>
                    <a:cubicBezTo>
                      <a:pt x="33" y="84"/>
                      <a:pt x="33" y="84"/>
                      <a:pt x="33" y="84"/>
                    </a:cubicBezTo>
                    <a:cubicBezTo>
                      <a:pt x="35" y="83"/>
                      <a:pt x="35" y="83"/>
                      <a:pt x="35" y="83"/>
                    </a:cubicBezTo>
                    <a:cubicBezTo>
                      <a:pt x="35" y="83"/>
                      <a:pt x="35" y="83"/>
                      <a:pt x="35" y="83"/>
                    </a:cubicBezTo>
                    <a:cubicBezTo>
                      <a:pt x="35" y="83"/>
                      <a:pt x="35" y="83"/>
                      <a:pt x="35" y="83"/>
                    </a:cubicBezTo>
                    <a:cubicBezTo>
                      <a:pt x="35" y="83"/>
                      <a:pt x="35" y="83"/>
                      <a:pt x="35" y="83"/>
                    </a:cubicBezTo>
                    <a:cubicBezTo>
                      <a:pt x="35" y="83"/>
                      <a:pt x="35" y="83"/>
                      <a:pt x="35" y="83"/>
                    </a:cubicBezTo>
                    <a:cubicBezTo>
                      <a:pt x="35" y="82"/>
                      <a:pt x="35" y="82"/>
                      <a:pt x="35" y="82"/>
                    </a:cubicBezTo>
                    <a:cubicBezTo>
                      <a:pt x="35" y="82"/>
                      <a:pt x="35" y="82"/>
                      <a:pt x="35" y="82"/>
                    </a:cubicBezTo>
                    <a:cubicBezTo>
                      <a:pt x="35" y="83"/>
                      <a:pt x="35" y="83"/>
                      <a:pt x="35" y="83"/>
                    </a:cubicBezTo>
                    <a:cubicBezTo>
                      <a:pt x="36" y="82"/>
                      <a:pt x="36" y="82"/>
                      <a:pt x="36" y="82"/>
                    </a:cubicBezTo>
                    <a:cubicBezTo>
                      <a:pt x="36" y="81"/>
                      <a:pt x="36" y="81"/>
                      <a:pt x="36" y="81"/>
                    </a:cubicBezTo>
                    <a:cubicBezTo>
                      <a:pt x="37" y="81"/>
                      <a:pt x="37" y="81"/>
                      <a:pt x="37" y="81"/>
                    </a:cubicBezTo>
                    <a:cubicBezTo>
                      <a:pt x="37" y="80"/>
                      <a:pt x="37" y="80"/>
                      <a:pt x="37" y="80"/>
                    </a:cubicBezTo>
                    <a:cubicBezTo>
                      <a:pt x="37" y="80"/>
                      <a:pt x="37" y="80"/>
                      <a:pt x="37" y="80"/>
                    </a:cubicBezTo>
                    <a:cubicBezTo>
                      <a:pt x="38" y="80"/>
                      <a:pt x="38" y="80"/>
                      <a:pt x="38" y="80"/>
                    </a:cubicBezTo>
                    <a:cubicBezTo>
                      <a:pt x="38" y="80"/>
                      <a:pt x="38" y="80"/>
                      <a:pt x="38" y="80"/>
                    </a:cubicBezTo>
                    <a:cubicBezTo>
                      <a:pt x="39" y="80"/>
                      <a:pt x="39" y="80"/>
                      <a:pt x="39" y="80"/>
                    </a:cubicBezTo>
                    <a:cubicBezTo>
                      <a:pt x="39" y="80"/>
                      <a:pt x="39" y="80"/>
                      <a:pt x="39" y="80"/>
                    </a:cubicBezTo>
                    <a:cubicBezTo>
                      <a:pt x="40" y="79"/>
                      <a:pt x="40" y="79"/>
                      <a:pt x="40" y="79"/>
                    </a:cubicBezTo>
                    <a:cubicBezTo>
                      <a:pt x="40" y="80"/>
                      <a:pt x="40" y="80"/>
                      <a:pt x="40" y="80"/>
                    </a:cubicBezTo>
                    <a:cubicBezTo>
                      <a:pt x="40" y="80"/>
                      <a:pt x="40" y="80"/>
                      <a:pt x="40" y="80"/>
                    </a:cubicBezTo>
                    <a:cubicBezTo>
                      <a:pt x="40" y="80"/>
                      <a:pt x="40" y="80"/>
                      <a:pt x="40" y="80"/>
                    </a:cubicBezTo>
                    <a:cubicBezTo>
                      <a:pt x="40" y="80"/>
                      <a:pt x="40" y="80"/>
                      <a:pt x="40" y="80"/>
                    </a:cubicBezTo>
                    <a:cubicBezTo>
                      <a:pt x="40" y="80"/>
                      <a:pt x="40" y="80"/>
                      <a:pt x="40" y="80"/>
                    </a:cubicBezTo>
                    <a:cubicBezTo>
                      <a:pt x="40" y="80"/>
                      <a:pt x="40" y="80"/>
                      <a:pt x="40" y="80"/>
                    </a:cubicBezTo>
                    <a:cubicBezTo>
                      <a:pt x="40" y="80"/>
                      <a:pt x="40" y="80"/>
                      <a:pt x="40" y="80"/>
                    </a:cubicBezTo>
                    <a:cubicBezTo>
                      <a:pt x="40" y="79"/>
                      <a:pt x="40" y="79"/>
                      <a:pt x="40" y="79"/>
                    </a:cubicBezTo>
                    <a:cubicBezTo>
                      <a:pt x="40" y="79"/>
                      <a:pt x="40" y="79"/>
                      <a:pt x="40" y="79"/>
                    </a:cubicBezTo>
                    <a:cubicBezTo>
                      <a:pt x="40" y="79"/>
                      <a:pt x="40" y="79"/>
                      <a:pt x="40" y="79"/>
                    </a:cubicBezTo>
                    <a:cubicBezTo>
                      <a:pt x="41" y="78"/>
                      <a:pt x="41" y="78"/>
                      <a:pt x="41" y="78"/>
                    </a:cubicBezTo>
                    <a:cubicBezTo>
                      <a:pt x="41" y="78"/>
                      <a:pt x="41" y="78"/>
                      <a:pt x="41" y="78"/>
                    </a:cubicBezTo>
                    <a:cubicBezTo>
                      <a:pt x="41" y="78"/>
                      <a:pt x="41" y="78"/>
                      <a:pt x="41" y="78"/>
                    </a:cubicBezTo>
                    <a:cubicBezTo>
                      <a:pt x="41" y="79"/>
                      <a:pt x="41" y="79"/>
                      <a:pt x="41" y="79"/>
                    </a:cubicBezTo>
                    <a:cubicBezTo>
                      <a:pt x="41" y="79"/>
                      <a:pt x="41" y="79"/>
                      <a:pt x="41" y="79"/>
                    </a:cubicBezTo>
                    <a:cubicBezTo>
                      <a:pt x="41" y="79"/>
                      <a:pt x="41" y="79"/>
                      <a:pt x="41" y="79"/>
                    </a:cubicBezTo>
                    <a:cubicBezTo>
                      <a:pt x="41" y="79"/>
                      <a:pt x="41" y="79"/>
                      <a:pt x="41" y="79"/>
                    </a:cubicBezTo>
                    <a:cubicBezTo>
                      <a:pt x="41" y="79"/>
                      <a:pt x="41" y="79"/>
                      <a:pt x="41" y="79"/>
                    </a:cubicBezTo>
                    <a:cubicBezTo>
                      <a:pt x="41" y="79"/>
                      <a:pt x="41" y="79"/>
                      <a:pt x="41" y="79"/>
                    </a:cubicBezTo>
                    <a:cubicBezTo>
                      <a:pt x="41" y="78"/>
                      <a:pt x="41" y="78"/>
                      <a:pt x="41" y="78"/>
                    </a:cubicBezTo>
                    <a:cubicBezTo>
                      <a:pt x="41" y="78"/>
                      <a:pt x="41" y="78"/>
                      <a:pt x="41" y="78"/>
                    </a:cubicBezTo>
                    <a:cubicBezTo>
                      <a:pt x="41" y="78"/>
                      <a:pt x="41" y="78"/>
                      <a:pt x="41" y="78"/>
                    </a:cubicBezTo>
                    <a:cubicBezTo>
                      <a:pt x="42" y="77"/>
                      <a:pt x="42" y="77"/>
                      <a:pt x="42" y="77"/>
                    </a:cubicBezTo>
                    <a:cubicBezTo>
                      <a:pt x="43" y="77"/>
                      <a:pt x="43" y="77"/>
                      <a:pt x="43" y="77"/>
                    </a:cubicBezTo>
                    <a:cubicBezTo>
                      <a:pt x="43" y="77"/>
                      <a:pt x="43" y="77"/>
                      <a:pt x="43" y="77"/>
                    </a:cubicBezTo>
                    <a:cubicBezTo>
                      <a:pt x="43" y="77"/>
                      <a:pt x="43" y="77"/>
                      <a:pt x="43" y="77"/>
                    </a:cubicBezTo>
                    <a:cubicBezTo>
                      <a:pt x="43" y="77"/>
                      <a:pt x="43" y="77"/>
                      <a:pt x="43" y="77"/>
                    </a:cubicBezTo>
                    <a:cubicBezTo>
                      <a:pt x="42" y="78"/>
                      <a:pt x="42" y="78"/>
                      <a:pt x="42" y="78"/>
                    </a:cubicBezTo>
                    <a:cubicBezTo>
                      <a:pt x="42" y="78"/>
                      <a:pt x="42" y="78"/>
                      <a:pt x="42" y="78"/>
                    </a:cubicBezTo>
                    <a:cubicBezTo>
                      <a:pt x="42" y="78"/>
                      <a:pt x="42" y="78"/>
                      <a:pt x="42" y="78"/>
                    </a:cubicBezTo>
                    <a:cubicBezTo>
                      <a:pt x="42" y="78"/>
                      <a:pt x="42" y="78"/>
                      <a:pt x="42" y="78"/>
                    </a:cubicBezTo>
                    <a:cubicBezTo>
                      <a:pt x="43" y="78"/>
                      <a:pt x="43" y="78"/>
                      <a:pt x="43" y="78"/>
                    </a:cubicBezTo>
                    <a:cubicBezTo>
                      <a:pt x="43" y="79"/>
                      <a:pt x="43" y="79"/>
                      <a:pt x="43" y="79"/>
                    </a:cubicBezTo>
                    <a:cubicBezTo>
                      <a:pt x="43" y="79"/>
                      <a:pt x="43" y="79"/>
                      <a:pt x="43" y="79"/>
                    </a:cubicBezTo>
                    <a:cubicBezTo>
                      <a:pt x="43" y="79"/>
                      <a:pt x="43" y="79"/>
                      <a:pt x="43" y="79"/>
                    </a:cubicBezTo>
                    <a:cubicBezTo>
                      <a:pt x="43" y="79"/>
                      <a:pt x="43" y="79"/>
                      <a:pt x="43" y="79"/>
                    </a:cubicBezTo>
                    <a:cubicBezTo>
                      <a:pt x="42" y="79"/>
                      <a:pt x="42" y="79"/>
                      <a:pt x="42" y="79"/>
                    </a:cubicBezTo>
                    <a:cubicBezTo>
                      <a:pt x="42" y="80"/>
                      <a:pt x="42" y="80"/>
                      <a:pt x="42" y="80"/>
                    </a:cubicBezTo>
                    <a:cubicBezTo>
                      <a:pt x="42" y="80"/>
                      <a:pt x="42" y="80"/>
                      <a:pt x="42" y="80"/>
                    </a:cubicBezTo>
                    <a:cubicBezTo>
                      <a:pt x="42" y="80"/>
                      <a:pt x="42" y="80"/>
                      <a:pt x="42" y="80"/>
                    </a:cubicBezTo>
                    <a:cubicBezTo>
                      <a:pt x="43" y="80"/>
                      <a:pt x="43" y="80"/>
                      <a:pt x="43" y="80"/>
                    </a:cubicBezTo>
                    <a:cubicBezTo>
                      <a:pt x="43" y="80"/>
                      <a:pt x="43" y="80"/>
                      <a:pt x="43" y="80"/>
                    </a:cubicBezTo>
                    <a:cubicBezTo>
                      <a:pt x="43" y="80"/>
                      <a:pt x="43" y="80"/>
                      <a:pt x="43" y="80"/>
                    </a:cubicBezTo>
                    <a:cubicBezTo>
                      <a:pt x="44" y="80"/>
                      <a:pt x="44" y="80"/>
                      <a:pt x="44" y="80"/>
                    </a:cubicBezTo>
                    <a:cubicBezTo>
                      <a:pt x="44" y="81"/>
                      <a:pt x="44" y="81"/>
                      <a:pt x="44" y="81"/>
                    </a:cubicBezTo>
                    <a:cubicBezTo>
                      <a:pt x="44" y="80"/>
                      <a:pt x="44" y="80"/>
                      <a:pt x="44" y="80"/>
                    </a:cubicBezTo>
                    <a:cubicBezTo>
                      <a:pt x="44" y="80"/>
                      <a:pt x="44" y="80"/>
                      <a:pt x="44" y="80"/>
                    </a:cubicBezTo>
                    <a:cubicBezTo>
                      <a:pt x="44" y="80"/>
                      <a:pt x="44" y="80"/>
                      <a:pt x="44" y="80"/>
                    </a:cubicBezTo>
                    <a:cubicBezTo>
                      <a:pt x="45" y="80"/>
                      <a:pt x="45" y="80"/>
                      <a:pt x="45" y="80"/>
                    </a:cubicBezTo>
                    <a:cubicBezTo>
                      <a:pt x="45" y="80"/>
                      <a:pt x="45" y="80"/>
                      <a:pt x="45" y="80"/>
                    </a:cubicBezTo>
                    <a:cubicBezTo>
                      <a:pt x="45" y="80"/>
                      <a:pt x="45" y="80"/>
                      <a:pt x="45" y="80"/>
                    </a:cubicBezTo>
                    <a:cubicBezTo>
                      <a:pt x="45" y="80"/>
                      <a:pt x="45" y="80"/>
                      <a:pt x="45" y="80"/>
                    </a:cubicBezTo>
                    <a:cubicBezTo>
                      <a:pt x="45" y="80"/>
                      <a:pt x="45" y="80"/>
                      <a:pt x="45" y="80"/>
                    </a:cubicBezTo>
                    <a:cubicBezTo>
                      <a:pt x="45" y="79"/>
                      <a:pt x="45" y="79"/>
                      <a:pt x="45" y="79"/>
                    </a:cubicBezTo>
                    <a:cubicBezTo>
                      <a:pt x="45" y="79"/>
                      <a:pt x="45" y="79"/>
                      <a:pt x="45" y="79"/>
                    </a:cubicBezTo>
                    <a:cubicBezTo>
                      <a:pt x="45" y="79"/>
                      <a:pt x="45" y="79"/>
                      <a:pt x="45" y="79"/>
                    </a:cubicBezTo>
                    <a:cubicBezTo>
                      <a:pt x="45" y="79"/>
                      <a:pt x="45" y="79"/>
                      <a:pt x="45" y="79"/>
                    </a:cubicBezTo>
                    <a:cubicBezTo>
                      <a:pt x="46" y="78"/>
                      <a:pt x="46" y="78"/>
                      <a:pt x="46" y="78"/>
                    </a:cubicBezTo>
                    <a:cubicBezTo>
                      <a:pt x="46" y="78"/>
                      <a:pt x="46" y="78"/>
                      <a:pt x="46" y="78"/>
                    </a:cubicBezTo>
                    <a:cubicBezTo>
                      <a:pt x="46" y="78"/>
                      <a:pt x="46" y="78"/>
                      <a:pt x="46" y="78"/>
                    </a:cubicBezTo>
                    <a:cubicBezTo>
                      <a:pt x="47" y="78"/>
                      <a:pt x="47" y="78"/>
                      <a:pt x="47" y="78"/>
                    </a:cubicBezTo>
                    <a:cubicBezTo>
                      <a:pt x="47" y="78"/>
                      <a:pt x="47" y="78"/>
                      <a:pt x="47" y="78"/>
                    </a:cubicBezTo>
                    <a:cubicBezTo>
                      <a:pt x="47" y="78"/>
                      <a:pt x="47" y="78"/>
                      <a:pt x="47" y="78"/>
                    </a:cubicBezTo>
                    <a:cubicBezTo>
                      <a:pt x="48" y="78"/>
                      <a:pt x="48" y="78"/>
                      <a:pt x="48" y="78"/>
                    </a:cubicBezTo>
                    <a:cubicBezTo>
                      <a:pt x="48" y="78"/>
                      <a:pt x="48" y="78"/>
                      <a:pt x="48" y="78"/>
                    </a:cubicBezTo>
                    <a:cubicBezTo>
                      <a:pt x="48" y="78"/>
                      <a:pt x="48" y="78"/>
                      <a:pt x="48" y="78"/>
                    </a:cubicBezTo>
                    <a:cubicBezTo>
                      <a:pt x="49" y="78"/>
                      <a:pt x="49" y="78"/>
                      <a:pt x="49" y="78"/>
                    </a:cubicBezTo>
                    <a:cubicBezTo>
                      <a:pt x="49" y="78"/>
                      <a:pt x="49" y="78"/>
                      <a:pt x="49" y="78"/>
                    </a:cubicBezTo>
                    <a:cubicBezTo>
                      <a:pt x="49" y="77"/>
                      <a:pt x="49" y="77"/>
                      <a:pt x="49" y="77"/>
                    </a:cubicBezTo>
                    <a:cubicBezTo>
                      <a:pt x="50" y="77"/>
                      <a:pt x="50" y="77"/>
                      <a:pt x="50" y="77"/>
                    </a:cubicBezTo>
                    <a:cubicBezTo>
                      <a:pt x="50" y="77"/>
                      <a:pt x="50" y="77"/>
                      <a:pt x="50" y="77"/>
                    </a:cubicBezTo>
                    <a:cubicBezTo>
                      <a:pt x="50" y="76"/>
                      <a:pt x="50" y="76"/>
                      <a:pt x="50" y="76"/>
                    </a:cubicBezTo>
                    <a:cubicBezTo>
                      <a:pt x="51" y="76"/>
                      <a:pt x="51" y="76"/>
                      <a:pt x="51" y="76"/>
                    </a:cubicBezTo>
                    <a:cubicBezTo>
                      <a:pt x="51" y="76"/>
                      <a:pt x="51" y="76"/>
                      <a:pt x="51" y="76"/>
                    </a:cubicBezTo>
                    <a:cubicBezTo>
                      <a:pt x="51" y="76"/>
                      <a:pt x="51" y="76"/>
                      <a:pt x="51" y="76"/>
                    </a:cubicBezTo>
                    <a:cubicBezTo>
                      <a:pt x="51" y="77"/>
                      <a:pt x="51" y="77"/>
                      <a:pt x="51" y="77"/>
                    </a:cubicBezTo>
                    <a:cubicBezTo>
                      <a:pt x="51" y="77"/>
                      <a:pt x="51" y="77"/>
                      <a:pt x="51" y="77"/>
                    </a:cubicBezTo>
                    <a:cubicBezTo>
                      <a:pt x="51" y="77"/>
                      <a:pt x="51" y="77"/>
                      <a:pt x="51" y="77"/>
                    </a:cubicBezTo>
                    <a:cubicBezTo>
                      <a:pt x="52" y="77"/>
                      <a:pt x="52" y="77"/>
                      <a:pt x="52" y="77"/>
                    </a:cubicBezTo>
                    <a:cubicBezTo>
                      <a:pt x="51" y="78"/>
                      <a:pt x="51" y="78"/>
                      <a:pt x="51" y="78"/>
                    </a:cubicBezTo>
                    <a:cubicBezTo>
                      <a:pt x="51" y="78"/>
                      <a:pt x="51" y="78"/>
                      <a:pt x="51" y="78"/>
                    </a:cubicBezTo>
                    <a:cubicBezTo>
                      <a:pt x="51" y="78"/>
                      <a:pt x="51" y="78"/>
                      <a:pt x="51" y="78"/>
                    </a:cubicBezTo>
                    <a:cubicBezTo>
                      <a:pt x="52" y="79"/>
                      <a:pt x="52" y="79"/>
                      <a:pt x="52" y="79"/>
                    </a:cubicBezTo>
                    <a:cubicBezTo>
                      <a:pt x="53" y="79"/>
                      <a:pt x="53" y="79"/>
                      <a:pt x="53" y="79"/>
                    </a:cubicBezTo>
                    <a:cubicBezTo>
                      <a:pt x="53" y="79"/>
                      <a:pt x="53" y="79"/>
                      <a:pt x="53" y="79"/>
                    </a:cubicBezTo>
                    <a:cubicBezTo>
                      <a:pt x="53" y="78"/>
                      <a:pt x="53" y="78"/>
                      <a:pt x="53" y="78"/>
                    </a:cubicBezTo>
                    <a:cubicBezTo>
                      <a:pt x="53" y="78"/>
                      <a:pt x="53" y="78"/>
                      <a:pt x="53" y="78"/>
                    </a:cubicBezTo>
                    <a:cubicBezTo>
                      <a:pt x="52" y="78"/>
                      <a:pt x="52" y="78"/>
                      <a:pt x="52" y="78"/>
                    </a:cubicBezTo>
                    <a:cubicBezTo>
                      <a:pt x="52" y="77"/>
                      <a:pt x="52" y="77"/>
                      <a:pt x="52" y="77"/>
                    </a:cubicBezTo>
                    <a:cubicBezTo>
                      <a:pt x="53" y="77"/>
                      <a:pt x="53" y="77"/>
                      <a:pt x="53" y="77"/>
                    </a:cubicBezTo>
                    <a:cubicBezTo>
                      <a:pt x="53" y="77"/>
                      <a:pt x="53" y="77"/>
                      <a:pt x="53" y="77"/>
                    </a:cubicBezTo>
                    <a:cubicBezTo>
                      <a:pt x="54" y="77"/>
                      <a:pt x="54" y="77"/>
                      <a:pt x="54" y="77"/>
                    </a:cubicBezTo>
                    <a:cubicBezTo>
                      <a:pt x="54" y="76"/>
                      <a:pt x="54" y="76"/>
                      <a:pt x="54" y="76"/>
                    </a:cubicBezTo>
                    <a:cubicBezTo>
                      <a:pt x="54" y="76"/>
                      <a:pt x="54" y="76"/>
                      <a:pt x="54" y="76"/>
                    </a:cubicBezTo>
                    <a:cubicBezTo>
                      <a:pt x="54" y="77"/>
                      <a:pt x="54" y="77"/>
                      <a:pt x="54" y="77"/>
                    </a:cubicBezTo>
                    <a:cubicBezTo>
                      <a:pt x="55" y="77"/>
                      <a:pt x="55" y="77"/>
                      <a:pt x="55" y="77"/>
                    </a:cubicBezTo>
                    <a:cubicBezTo>
                      <a:pt x="54" y="76"/>
                      <a:pt x="54" y="76"/>
                      <a:pt x="54" y="76"/>
                    </a:cubicBezTo>
                    <a:cubicBezTo>
                      <a:pt x="54" y="76"/>
                      <a:pt x="54" y="76"/>
                      <a:pt x="54" y="76"/>
                    </a:cubicBezTo>
                    <a:cubicBezTo>
                      <a:pt x="54" y="76"/>
                      <a:pt x="54" y="76"/>
                      <a:pt x="54" y="76"/>
                    </a:cubicBezTo>
                    <a:cubicBezTo>
                      <a:pt x="53" y="75"/>
                      <a:pt x="53" y="75"/>
                      <a:pt x="53" y="75"/>
                    </a:cubicBezTo>
                    <a:cubicBezTo>
                      <a:pt x="53" y="75"/>
                      <a:pt x="53" y="75"/>
                      <a:pt x="53" y="75"/>
                    </a:cubicBezTo>
                    <a:cubicBezTo>
                      <a:pt x="53" y="75"/>
                      <a:pt x="53" y="75"/>
                      <a:pt x="53" y="75"/>
                    </a:cubicBezTo>
                    <a:cubicBezTo>
                      <a:pt x="53" y="75"/>
                      <a:pt x="53" y="75"/>
                      <a:pt x="53" y="75"/>
                    </a:cubicBezTo>
                    <a:cubicBezTo>
                      <a:pt x="53" y="74"/>
                      <a:pt x="53" y="74"/>
                      <a:pt x="53" y="74"/>
                    </a:cubicBezTo>
                    <a:cubicBezTo>
                      <a:pt x="52" y="74"/>
                      <a:pt x="52" y="74"/>
                      <a:pt x="52" y="74"/>
                    </a:cubicBezTo>
                    <a:cubicBezTo>
                      <a:pt x="52" y="73"/>
                      <a:pt x="52" y="73"/>
                      <a:pt x="52" y="73"/>
                    </a:cubicBezTo>
                    <a:cubicBezTo>
                      <a:pt x="52" y="73"/>
                      <a:pt x="52" y="73"/>
                      <a:pt x="52" y="73"/>
                    </a:cubicBezTo>
                    <a:cubicBezTo>
                      <a:pt x="52" y="73"/>
                      <a:pt x="52" y="73"/>
                      <a:pt x="52" y="73"/>
                    </a:cubicBezTo>
                    <a:cubicBezTo>
                      <a:pt x="52" y="73"/>
                      <a:pt x="52" y="73"/>
                      <a:pt x="52" y="73"/>
                    </a:cubicBezTo>
                    <a:cubicBezTo>
                      <a:pt x="52" y="72"/>
                      <a:pt x="52" y="72"/>
                      <a:pt x="52" y="72"/>
                    </a:cubicBezTo>
                    <a:cubicBezTo>
                      <a:pt x="52" y="72"/>
                      <a:pt x="52" y="72"/>
                      <a:pt x="52" y="72"/>
                    </a:cubicBezTo>
                    <a:cubicBezTo>
                      <a:pt x="53" y="72"/>
                      <a:pt x="53" y="72"/>
                      <a:pt x="53" y="72"/>
                    </a:cubicBezTo>
                    <a:cubicBezTo>
                      <a:pt x="53" y="72"/>
                      <a:pt x="53" y="72"/>
                      <a:pt x="53" y="72"/>
                    </a:cubicBezTo>
                    <a:cubicBezTo>
                      <a:pt x="53" y="72"/>
                      <a:pt x="53" y="72"/>
                      <a:pt x="53" y="72"/>
                    </a:cubicBezTo>
                    <a:cubicBezTo>
                      <a:pt x="54" y="72"/>
                      <a:pt x="54" y="72"/>
                      <a:pt x="54" y="72"/>
                    </a:cubicBezTo>
                    <a:cubicBezTo>
                      <a:pt x="54" y="72"/>
                      <a:pt x="54" y="72"/>
                      <a:pt x="54" y="72"/>
                    </a:cubicBezTo>
                    <a:cubicBezTo>
                      <a:pt x="56" y="72"/>
                      <a:pt x="56" y="72"/>
                      <a:pt x="56" y="72"/>
                    </a:cubicBezTo>
                    <a:cubicBezTo>
                      <a:pt x="58" y="72"/>
                      <a:pt x="58" y="72"/>
                      <a:pt x="58" y="72"/>
                    </a:cubicBezTo>
                    <a:cubicBezTo>
                      <a:pt x="58" y="73"/>
                      <a:pt x="58" y="73"/>
                      <a:pt x="58" y="73"/>
                    </a:cubicBezTo>
                    <a:cubicBezTo>
                      <a:pt x="60" y="73"/>
                      <a:pt x="60" y="73"/>
                      <a:pt x="60" y="73"/>
                    </a:cubicBezTo>
                    <a:cubicBezTo>
                      <a:pt x="60" y="73"/>
                      <a:pt x="60" y="73"/>
                      <a:pt x="60" y="73"/>
                    </a:cubicBezTo>
                    <a:cubicBezTo>
                      <a:pt x="60" y="74"/>
                      <a:pt x="60" y="74"/>
                      <a:pt x="60" y="74"/>
                    </a:cubicBezTo>
                    <a:cubicBezTo>
                      <a:pt x="60" y="74"/>
                      <a:pt x="60" y="74"/>
                      <a:pt x="60" y="74"/>
                    </a:cubicBezTo>
                    <a:cubicBezTo>
                      <a:pt x="60" y="74"/>
                      <a:pt x="60" y="74"/>
                      <a:pt x="60" y="74"/>
                    </a:cubicBezTo>
                    <a:cubicBezTo>
                      <a:pt x="61" y="74"/>
                      <a:pt x="61" y="74"/>
                      <a:pt x="61" y="74"/>
                    </a:cubicBezTo>
                    <a:cubicBezTo>
                      <a:pt x="61" y="74"/>
                      <a:pt x="61" y="74"/>
                      <a:pt x="61" y="74"/>
                    </a:cubicBezTo>
                    <a:cubicBezTo>
                      <a:pt x="61" y="74"/>
                      <a:pt x="61" y="74"/>
                      <a:pt x="61" y="74"/>
                    </a:cubicBezTo>
                    <a:cubicBezTo>
                      <a:pt x="62" y="74"/>
                      <a:pt x="62" y="74"/>
                      <a:pt x="62" y="74"/>
                    </a:cubicBezTo>
                    <a:cubicBezTo>
                      <a:pt x="62" y="74"/>
                      <a:pt x="62" y="74"/>
                      <a:pt x="62" y="74"/>
                    </a:cubicBezTo>
                    <a:cubicBezTo>
                      <a:pt x="63" y="75"/>
                      <a:pt x="63" y="75"/>
                      <a:pt x="63" y="75"/>
                    </a:cubicBezTo>
                    <a:cubicBezTo>
                      <a:pt x="65" y="75"/>
                      <a:pt x="65" y="75"/>
                      <a:pt x="65" y="75"/>
                    </a:cubicBezTo>
                    <a:cubicBezTo>
                      <a:pt x="65" y="76"/>
                      <a:pt x="65" y="76"/>
                      <a:pt x="65" y="76"/>
                    </a:cubicBezTo>
                    <a:cubicBezTo>
                      <a:pt x="65" y="76"/>
                      <a:pt x="65" y="76"/>
                      <a:pt x="65" y="76"/>
                    </a:cubicBezTo>
                    <a:cubicBezTo>
                      <a:pt x="66" y="76"/>
                      <a:pt x="66" y="76"/>
                      <a:pt x="66" y="76"/>
                    </a:cubicBezTo>
                    <a:cubicBezTo>
                      <a:pt x="66" y="77"/>
                      <a:pt x="66" y="77"/>
                      <a:pt x="66" y="77"/>
                    </a:cubicBezTo>
                    <a:cubicBezTo>
                      <a:pt x="67" y="78"/>
                      <a:pt x="67" y="78"/>
                      <a:pt x="67" y="78"/>
                    </a:cubicBezTo>
                    <a:cubicBezTo>
                      <a:pt x="67" y="78"/>
                      <a:pt x="67" y="78"/>
                      <a:pt x="67" y="78"/>
                    </a:cubicBezTo>
                    <a:cubicBezTo>
                      <a:pt x="67" y="77"/>
                      <a:pt x="67" y="77"/>
                      <a:pt x="67" y="77"/>
                    </a:cubicBezTo>
                    <a:cubicBezTo>
                      <a:pt x="67" y="77"/>
                      <a:pt x="67" y="77"/>
                      <a:pt x="67" y="77"/>
                    </a:cubicBezTo>
                    <a:cubicBezTo>
                      <a:pt x="68" y="77"/>
                      <a:pt x="68" y="77"/>
                      <a:pt x="68" y="77"/>
                    </a:cubicBezTo>
                    <a:cubicBezTo>
                      <a:pt x="68" y="77"/>
                      <a:pt x="68" y="77"/>
                      <a:pt x="68" y="77"/>
                    </a:cubicBezTo>
                    <a:cubicBezTo>
                      <a:pt x="67" y="76"/>
                      <a:pt x="67" y="76"/>
                      <a:pt x="67" y="76"/>
                    </a:cubicBezTo>
                    <a:cubicBezTo>
                      <a:pt x="67" y="76"/>
                      <a:pt x="67" y="76"/>
                      <a:pt x="67" y="76"/>
                    </a:cubicBezTo>
                    <a:cubicBezTo>
                      <a:pt x="67" y="75"/>
                      <a:pt x="67" y="75"/>
                      <a:pt x="67" y="75"/>
                    </a:cubicBezTo>
                    <a:cubicBezTo>
                      <a:pt x="68" y="74"/>
                      <a:pt x="68" y="74"/>
                      <a:pt x="68" y="74"/>
                    </a:cubicBezTo>
                    <a:cubicBezTo>
                      <a:pt x="67" y="75"/>
                      <a:pt x="67" y="75"/>
                      <a:pt x="67" y="75"/>
                    </a:cubicBezTo>
                    <a:cubicBezTo>
                      <a:pt x="67" y="74"/>
                      <a:pt x="67" y="74"/>
                      <a:pt x="67" y="74"/>
                    </a:cubicBezTo>
                    <a:cubicBezTo>
                      <a:pt x="67" y="74"/>
                      <a:pt x="67" y="74"/>
                      <a:pt x="67" y="74"/>
                    </a:cubicBezTo>
                    <a:cubicBezTo>
                      <a:pt x="67" y="75"/>
                      <a:pt x="67" y="75"/>
                      <a:pt x="67" y="75"/>
                    </a:cubicBezTo>
                    <a:cubicBezTo>
                      <a:pt x="66" y="74"/>
                      <a:pt x="66" y="74"/>
                      <a:pt x="66" y="74"/>
                    </a:cubicBezTo>
                    <a:cubicBezTo>
                      <a:pt x="65" y="73"/>
                      <a:pt x="65" y="73"/>
                      <a:pt x="65" y="73"/>
                    </a:cubicBezTo>
                    <a:cubicBezTo>
                      <a:pt x="65" y="73"/>
                      <a:pt x="65" y="73"/>
                      <a:pt x="65" y="73"/>
                    </a:cubicBezTo>
                    <a:cubicBezTo>
                      <a:pt x="65" y="73"/>
                      <a:pt x="65" y="73"/>
                      <a:pt x="65" y="73"/>
                    </a:cubicBezTo>
                    <a:cubicBezTo>
                      <a:pt x="65" y="72"/>
                      <a:pt x="65" y="72"/>
                      <a:pt x="65" y="72"/>
                    </a:cubicBezTo>
                    <a:cubicBezTo>
                      <a:pt x="65" y="72"/>
                      <a:pt x="65" y="72"/>
                      <a:pt x="65" y="72"/>
                    </a:cubicBezTo>
                    <a:cubicBezTo>
                      <a:pt x="64" y="73"/>
                      <a:pt x="64" y="73"/>
                      <a:pt x="64" y="73"/>
                    </a:cubicBezTo>
                    <a:cubicBezTo>
                      <a:pt x="64" y="72"/>
                      <a:pt x="64" y="72"/>
                      <a:pt x="64" y="72"/>
                    </a:cubicBezTo>
                    <a:cubicBezTo>
                      <a:pt x="63" y="72"/>
                      <a:pt x="63" y="72"/>
                      <a:pt x="63" y="72"/>
                    </a:cubicBezTo>
                    <a:cubicBezTo>
                      <a:pt x="63" y="72"/>
                      <a:pt x="63" y="72"/>
                      <a:pt x="63" y="72"/>
                    </a:cubicBezTo>
                    <a:cubicBezTo>
                      <a:pt x="63" y="72"/>
                      <a:pt x="63" y="72"/>
                      <a:pt x="63" y="72"/>
                    </a:cubicBezTo>
                    <a:cubicBezTo>
                      <a:pt x="63" y="72"/>
                      <a:pt x="63" y="72"/>
                      <a:pt x="63" y="72"/>
                    </a:cubicBezTo>
                    <a:cubicBezTo>
                      <a:pt x="62" y="71"/>
                      <a:pt x="62" y="71"/>
                      <a:pt x="62" y="71"/>
                    </a:cubicBezTo>
                    <a:cubicBezTo>
                      <a:pt x="62" y="70"/>
                      <a:pt x="62" y="70"/>
                      <a:pt x="62" y="70"/>
                    </a:cubicBezTo>
                    <a:cubicBezTo>
                      <a:pt x="62" y="70"/>
                      <a:pt x="62" y="70"/>
                      <a:pt x="62" y="70"/>
                    </a:cubicBezTo>
                    <a:cubicBezTo>
                      <a:pt x="62" y="70"/>
                      <a:pt x="62" y="70"/>
                      <a:pt x="62" y="70"/>
                    </a:cubicBezTo>
                    <a:cubicBezTo>
                      <a:pt x="63" y="70"/>
                      <a:pt x="63" y="70"/>
                      <a:pt x="63" y="70"/>
                    </a:cubicBezTo>
                    <a:cubicBezTo>
                      <a:pt x="63" y="70"/>
                      <a:pt x="63" y="70"/>
                      <a:pt x="63" y="70"/>
                    </a:cubicBezTo>
                    <a:cubicBezTo>
                      <a:pt x="62" y="69"/>
                      <a:pt x="62" y="69"/>
                      <a:pt x="62" y="69"/>
                    </a:cubicBezTo>
                    <a:cubicBezTo>
                      <a:pt x="62" y="69"/>
                      <a:pt x="62" y="69"/>
                      <a:pt x="62" y="69"/>
                    </a:cubicBezTo>
                    <a:cubicBezTo>
                      <a:pt x="62" y="68"/>
                      <a:pt x="62" y="68"/>
                      <a:pt x="62" y="68"/>
                    </a:cubicBezTo>
                    <a:cubicBezTo>
                      <a:pt x="62" y="68"/>
                      <a:pt x="62" y="68"/>
                      <a:pt x="62" y="68"/>
                    </a:cubicBezTo>
                    <a:cubicBezTo>
                      <a:pt x="62" y="68"/>
                      <a:pt x="62" y="68"/>
                      <a:pt x="62" y="68"/>
                    </a:cubicBezTo>
                    <a:cubicBezTo>
                      <a:pt x="62" y="68"/>
                      <a:pt x="62" y="68"/>
                      <a:pt x="62" y="68"/>
                    </a:cubicBezTo>
                    <a:cubicBezTo>
                      <a:pt x="61" y="67"/>
                      <a:pt x="61" y="67"/>
                      <a:pt x="61" y="67"/>
                    </a:cubicBezTo>
                    <a:cubicBezTo>
                      <a:pt x="61" y="67"/>
                      <a:pt x="61" y="67"/>
                      <a:pt x="61" y="67"/>
                    </a:cubicBezTo>
                    <a:cubicBezTo>
                      <a:pt x="61" y="67"/>
                      <a:pt x="61" y="67"/>
                      <a:pt x="61" y="67"/>
                    </a:cubicBezTo>
                    <a:cubicBezTo>
                      <a:pt x="60" y="67"/>
                      <a:pt x="60" y="67"/>
                      <a:pt x="60" y="67"/>
                    </a:cubicBezTo>
                    <a:cubicBezTo>
                      <a:pt x="60" y="66"/>
                      <a:pt x="60" y="66"/>
                      <a:pt x="60" y="66"/>
                    </a:cubicBezTo>
                    <a:cubicBezTo>
                      <a:pt x="61" y="66"/>
                      <a:pt x="61" y="66"/>
                      <a:pt x="61" y="66"/>
                    </a:cubicBezTo>
                    <a:cubicBezTo>
                      <a:pt x="60" y="65"/>
                      <a:pt x="60" y="65"/>
                      <a:pt x="60" y="65"/>
                    </a:cubicBezTo>
                    <a:cubicBezTo>
                      <a:pt x="60" y="65"/>
                      <a:pt x="60" y="65"/>
                      <a:pt x="60" y="65"/>
                    </a:cubicBezTo>
                    <a:cubicBezTo>
                      <a:pt x="60" y="65"/>
                      <a:pt x="60" y="65"/>
                      <a:pt x="60" y="65"/>
                    </a:cubicBezTo>
                    <a:cubicBezTo>
                      <a:pt x="61" y="63"/>
                      <a:pt x="61" y="63"/>
                      <a:pt x="61" y="63"/>
                    </a:cubicBezTo>
                    <a:cubicBezTo>
                      <a:pt x="62" y="63"/>
                      <a:pt x="62" y="63"/>
                      <a:pt x="62" y="63"/>
                    </a:cubicBezTo>
                    <a:cubicBezTo>
                      <a:pt x="62" y="63"/>
                      <a:pt x="62" y="63"/>
                      <a:pt x="62" y="63"/>
                    </a:cubicBezTo>
                    <a:cubicBezTo>
                      <a:pt x="62" y="62"/>
                      <a:pt x="62" y="62"/>
                      <a:pt x="62" y="62"/>
                    </a:cubicBezTo>
                    <a:cubicBezTo>
                      <a:pt x="62" y="62"/>
                      <a:pt x="62" y="62"/>
                      <a:pt x="62" y="62"/>
                    </a:cubicBezTo>
                    <a:cubicBezTo>
                      <a:pt x="62" y="61"/>
                      <a:pt x="62" y="61"/>
                      <a:pt x="62" y="61"/>
                    </a:cubicBezTo>
                    <a:cubicBezTo>
                      <a:pt x="62" y="61"/>
                      <a:pt x="62" y="61"/>
                      <a:pt x="62" y="61"/>
                    </a:cubicBezTo>
                    <a:cubicBezTo>
                      <a:pt x="61" y="60"/>
                      <a:pt x="61" y="60"/>
                      <a:pt x="61" y="60"/>
                    </a:cubicBezTo>
                    <a:cubicBezTo>
                      <a:pt x="62" y="60"/>
                      <a:pt x="62" y="60"/>
                      <a:pt x="62" y="60"/>
                    </a:cubicBezTo>
                    <a:cubicBezTo>
                      <a:pt x="61" y="60"/>
                      <a:pt x="61" y="60"/>
                      <a:pt x="61" y="60"/>
                    </a:cubicBezTo>
                    <a:cubicBezTo>
                      <a:pt x="62" y="59"/>
                      <a:pt x="62" y="59"/>
                      <a:pt x="62" y="59"/>
                    </a:cubicBezTo>
                    <a:cubicBezTo>
                      <a:pt x="61" y="59"/>
                      <a:pt x="61" y="59"/>
                      <a:pt x="61" y="59"/>
                    </a:cubicBezTo>
                    <a:cubicBezTo>
                      <a:pt x="61" y="58"/>
                      <a:pt x="61" y="58"/>
                      <a:pt x="61" y="58"/>
                    </a:cubicBezTo>
                    <a:cubicBezTo>
                      <a:pt x="62" y="58"/>
                      <a:pt x="62" y="58"/>
                      <a:pt x="62" y="58"/>
                    </a:cubicBezTo>
                    <a:cubicBezTo>
                      <a:pt x="61" y="57"/>
                      <a:pt x="61" y="57"/>
                      <a:pt x="61" y="57"/>
                    </a:cubicBezTo>
                    <a:cubicBezTo>
                      <a:pt x="61" y="57"/>
                      <a:pt x="61" y="57"/>
                      <a:pt x="61" y="57"/>
                    </a:cubicBezTo>
                    <a:cubicBezTo>
                      <a:pt x="61" y="56"/>
                      <a:pt x="61" y="56"/>
                      <a:pt x="61" y="56"/>
                    </a:cubicBezTo>
                    <a:cubicBezTo>
                      <a:pt x="62" y="56"/>
                      <a:pt x="62" y="56"/>
                      <a:pt x="62" y="56"/>
                    </a:cubicBezTo>
                    <a:cubicBezTo>
                      <a:pt x="62" y="56"/>
                      <a:pt x="62" y="56"/>
                      <a:pt x="62" y="56"/>
                    </a:cubicBezTo>
                    <a:cubicBezTo>
                      <a:pt x="62" y="56"/>
                      <a:pt x="62" y="56"/>
                      <a:pt x="62" y="56"/>
                    </a:cubicBezTo>
                    <a:cubicBezTo>
                      <a:pt x="62" y="56"/>
                      <a:pt x="62" y="56"/>
                      <a:pt x="62" y="56"/>
                    </a:cubicBezTo>
                    <a:cubicBezTo>
                      <a:pt x="62" y="56"/>
                      <a:pt x="62" y="56"/>
                      <a:pt x="62" y="56"/>
                    </a:cubicBezTo>
                    <a:cubicBezTo>
                      <a:pt x="63" y="56"/>
                      <a:pt x="63" y="56"/>
                      <a:pt x="63" y="56"/>
                    </a:cubicBezTo>
                    <a:cubicBezTo>
                      <a:pt x="64" y="56"/>
                      <a:pt x="64" y="56"/>
                      <a:pt x="64" y="56"/>
                    </a:cubicBezTo>
                    <a:cubicBezTo>
                      <a:pt x="64" y="56"/>
                      <a:pt x="64" y="56"/>
                      <a:pt x="64" y="56"/>
                    </a:cubicBezTo>
                    <a:cubicBezTo>
                      <a:pt x="64" y="56"/>
                      <a:pt x="64" y="56"/>
                      <a:pt x="64" y="56"/>
                    </a:cubicBezTo>
                    <a:cubicBezTo>
                      <a:pt x="65" y="56"/>
                      <a:pt x="65" y="56"/>
                      <a:pt x="65" y="56"/>
                    </a:cubicBezTo>
                    <a:cubicBezTo>
                      <a:pt x="65" y="56"/>
                      <a:pt x="65" y="56"/>
                      <a:pt x="65" y="56"/>
                    </a:cubicBezTo>
                    <a:cubicBezTo>
                      <a:pt x="66" y="56"/>
                      <a:pt x="66" y="56"/>
                      <a:pt x="66" y="56"/>
                    </a:cubicBezTo>
                    <a:cubicBezTo>
                      <a:pt x="67" y="56"/>
                      <a:pt x="67" y="56"/>
                      <a:pt x="67" y="56"/>
                    </a:cubicBezTo>
                    <a:cubicBezTo>
                      <a:pt x="67" y="56"/>
                      <a:pt x="67" y="56"/>
                      <a:pt x="67" y="56"/>
                    </a:cubicBezTo>
                    <a:cubicBezTo>
                      <a:pt x="67" y="57"/>
                      <a:pt x="67" y="57"/>
                      <a:pt x="67" y="57"/>
                    </a:cubicBezTo>
                    <a:cubicBezTo>
                      <a:pt x="67" y="57"/>
                      <a:pt x="67" y="57"/>
                      <a:pt x="67" y="57"/>
                    </a:cubicBezTo>
                    <a:cubicBezTo>
                      <a:pt x="67" y="57"/>
                      <a:pt x="67" y="57"/>
                      <a:pt x="67" y="57"/>
                    </a:cubicBezTo>
                    <a:cubicBezTo>
                      <a:pt x="67" y="58"/>
                      <a:pt x="67" y="58"/>
                      <a:pt x="67" y="58"/>
                    </a:cubicBezTo>
                    <a:cubicBezTo>
                      <a:pt x="68" y="58"/>
                      <a:pt x="68" y="58"/>
                      <a:pt x="68" y="58"/>
                    </a:cubicBezTo>
                    <a:cubicBezTo>
                      <a:pt x="68" y="59"/>
                      <a:pt x="68" y="59"/>
                      <a:pt x="68" y="59"/>
                    </a:cubicBezTo>
                    <a:cubicBezTo>
                      <a:pt x="68" y="60"/>
                      <a:pt x="68" y="60"/>
                      <a:pt x="68" y="60"/>
                    </a:cubicBezTo>
                    <a:cubicBezTo>
                      <a:pt x="68" y="61"/>
                      <a:pt x="68" y="61"/>
                      <a:pt x="68" y="61"/>
                    </a:cubicBezTo>
                    <a:cubicBezTo>
                      <a:pt x="68" y="61"/>
                      <a:pt x="68" y="61"/>
                      <a:pt x="68" y="61"/>
                    </a:cubicBezTo>
                    <a:cubicBezTo>
                      <a:pt x="68" y="61"/>
                      <a:pt x="68" y="61"/>
                      <a:pt x="68" y="61"/>
                    </a:cubicBezTo>
                    <a:cubicBezTo>
                      <a:pt x="68" y="62"/>
                      <a:pt x="68" y="62"/>
                      <a:pt x="68" y="62"/>
                    </a:cubicBezTo>
                    <a:cubicBezTo>
                      <a:pt x="68" y="62"/>
                      <a:pt x="68" y="62"/>
                      <a:pt x="68" y="62"/>
                    </a:cubicBezTo>
                    <a:cubicBezTo>
                      <a:pt x="68" y="62"/>
                      <a:pt x="68" y="62"/>
                      <a:pt x="68" y="62"/>
                    </a:cubicBezTo>
                    <a:cubicBezTo>
                      <a:pt x="68" y="63"/>
                      <a:pt x="68" y="63"/>
                      <a:pt x="68" y="63"/>
                    </a:cubicBezTo>
                    <a:cubicBezTo>
                      <a:pt x="68" y="63"/>
                      <a:pt x="68" y="63"/>
                      <a:pt x="68" y="63"/>
                    </a:cubicBezTo>
                    <a:cubicBezTo>
                      <a:pt x="69" y="64"/>
                      <a:pt x="69" y="64"/>
                      <a:pt x="69" y="64"/>
                    </a:cubicBezTo>
                    <a:cubicBezTo>
                      <a:pt x="69" y="64"/>
                      <a:pt x="69" y="64"/>
                      <a:pt x="69" y="64"/>
                    </a:cubicBezTo>
                    <a:cubicBezTo>
                      <a:pt x="69" y="64"/>
                      <a:pt x="69" y="64"/>
                      <a:pt x="69" y="64"/>
                    </a:cubicBezTo>
                    <a:cubicBezTo>
                      <a:pt x="69" y="64"/>
                      <a:pt x="69" y="64"/>
                      <a:pt x="69" y="64"/>
                    </a:cubicBezTo>
                    <a:cubicBezTo>
                      <a:pt x="70" y="64"/>
                      <a:pt x="70" y="64"/>
                      <a:pt x="70" y="64"/>
                    </a:cubicBezTo>
                    <a:cubicBezTo>
                      <a:pt x="70" y="65"/>
                      <a:pt x="70" y="65"/>
                      <a:pt x="70" y="65"/>
                    </a:cubicBezTo>
                    <a:cubicBezTo>
                      <a:pt x="70" y="65"/>
                      <a:pt x="70" y="65"/>
                      <a:pt x="70" y="65"/>
                    </a:cubicBezTo>
                    <a:cubicBezTo>
                      <a:pt x="71" y="66"/>
                      <a:pt x="71" y="66"/>
                      <a:pt x="71" y="66"/>
                    </a:cubicBezTo>
                    <a:cubicBezTo>
                      <a:pt x="71" y="67"/>
                      <a:pt x="71" y="67"/>
                      <a:pt x="71" y="67"/>
                    </a:cubicBezTo>
                    <a:cubicBezTo>
                      <a:pt x="71" y="67"/>
                      <a:pt x="71" y="67"/>
                      <a:pt x="71" y="67"/>
                    </a:cubicBezTo>
                    <a:cubicBezTo>
                      <a:pt x="71" y="67"/>
                      <a:pt x="71" y="67"/>
                      <a:pt x="71" y="67"/>
                    </a:cubicBezTo>
                    <a:cubicBezTo>
                      <a:pt x="71" y="68"/>
                      <a:pt x="71" y="68"/>
                      <a:pt x="71" y="68"/>
                    </a:cubicBezTo>
                    <a:cubicBezTo>
                      <a:pt x="71" y="68"/>
                      <a:pt x="71" y="68"/>
                      <a:pt x="71" y="68"/>
                    </a:cubicBezTo>
                    <a:cubicBezTo>
                      <a:pt x="71" y="69"/>
                      <a:pt x="71" y="69"/>
                      <a:pt x="71" y="69"/>
                    </a:cubicBezTo>
                    <a:cubicBezTo>
                      <a:pt x="72" y="70"/>
                      <a:pt x="72" y="70"/>
                      <a:pt x="72" y="70"/>
                    </a:cubicBezTo>
                    <a:cubicBezTo>
                      <a:pt x="72" y="70"/>
                      <a:pt x="72" y="70"/>
                      <a:pt x="72" y="70"/>
                    </a:cubicBezTo>
                    <a:cubicBezTo>
                      <a:pt x="72" y="71"/>
                      <a:pt x="72" y="71"/>
                      <a:pt x="72" y="71"/>
                    </a:cubicBezTo>
                    <a:cubicBezTo>
                      <a:pt x="73" y="71"/>
                      <a:pt x="73" y="71"/>
                      <a:pt x="73" y="71"/>
                    </a:cubicBezTo>
                    <a:cubicBezTo>
                      <a:pt x="72" y="72"/>
                      <a:pt x="72" y="72"/>
                      <a:pt x="72" y="72"/>
                    </a:cubicBezTo>
                    <a:cubicBezTo>
                      <a:pt x="73" y="72"/>
                      <a:pt x="73" y="72"/>
                      <a:pt x="73" y="72"/>
                    </a:cubicBezTo>
                    <a:cubicBezTo>
                      <a:pt x="73" y="73"/>
                      <a:pt x="73" y="73"/>
                      <a:pt x="73" y="73"/>
                    </a:cubicBezTo>
                    <a:cubicBezTo>
                      <a:pt x="74" y="74"/>
                      <a:pt x="74" y="74"/>
                      <a:pt x="74" y="74"/>
                    </a:cubicBezTo>
                    <a:cubicBezTo>
                      <a:pt x="74" y="74"/>
                      <a:pt x="74" y="74"/>
                      <a:pt x="74" y="74"/>
                    </a:cubicBezTo>
                    <a:cubicBezTo>
                      <a:pt x="74" y="74"/>
                      <a:pt x="74" y="74"/>
                      <a:pt x="74" y="74"/>
                    </a:cubicBezTo>
                    <a:cubicBezTo>
                      <a:pt x="75" y="74"/>
                      <a:pt x="75" y="74"/>
                      <a:pt x="75" y="74"/>
                    </a:cubicBezTo>
                    <a:cubicBezTo>
                      <a:pt x="75" y="75"/>
                      <a:pt x="75" y="75"/>
                      <a:pt x="75" y="75"/>
                    </a:cubicBezTo>
                    <a:cubicBezTo>
                      <a:pt x="75" y="75"/>
                      <a:pt x="75" y="75"/>
                      <a:pt x="75" y="75"/>
                    </a:cubicBezTo>
                    <a:cubicBezTo>
                      <a:pt x="75" y="75"/>
                      <a:pt x="75" y="75"/>
                      <a:pt x="75" y="75"/>
                    </a:cubicBezTo>
                    <a:cubicBezTo>
                      <a:pt x="75" y="76"/>
                      <a:pt x="75" y="76"/>
                      <a:pt x="75" y="76"/>
                    </a:cubicBezTo>
                    <a:cubicBezTo>
                      <a:pt x="75" y="76"/>
                      <a:pt x="75" y="76"/>
                      <a:pt x="75" y="76"/>
                    </a:cubicBezTo>
                    <a:cubicBezTo>
                      <a:pt x="75" y="77"/>
                      <a:pt x="75" y="77"/>
                      <a:pt x="75" y="77"/>
                    </a:cubicBezTo>
                    <a:cubicBezTo>
                      <a:pt x="76" y="77"/>
                      <a:pt x="76" y="77"/>
                      <a:pt x="76" y="77"/>
                    </a:cubicBezTo>
                    <a:cubicBezTo>
                      <a:pt x="76" y="78"/>
                      <a:pt x="76" y="78"/>
                      <a:pt x="76" y="78"/>
                    </a:cubicBezTo>
                    <a:cubicBezTo>
                      <a:pt x="76" y="78"/>
                      <a:pt x="76" y="78"/>
                      <a:pt x="76" y="78"/>
                    </a:cubicBezTo>
                    <a:cubicBezTo>
                      <a:pt x="76" y="79"/>
                      <a:pt x="76" y="79"/>
                      <a:pt x="76" y="79"/>
                    </a:cubicBezTo>
                    <a:cubicBezTo>
                      <a:pt x="75" y="79"/>
                      <a:pt x="75" y="79"/>
                      <a:pt x="75" y="79"/>
                    </a:cubicBezTo>
                    <a:cubicBezTo>
                      <a:pt x="75" y="79"/>
                      <a:pt x="75" y="79"/>
                      <a:pt x="75" y="79"/>
                    </a:cubicBezTo>
                    <a:cubicBezTo>
                      <a:pt x="75" y="80"/>
                      <a:pt x="75" y="80"/>
                      <a:pt x="75" y="80"/>
                    </a:cubicBezTo>
                    <a:cubicBezTo>
                      <a:pt x="75" y="80"/>
                      <a:pt x="75" y="80"/>
                      <a:pt x="75" y="80"/>
                    </a:cubicBezTo>
                    <a:cubicBezTo>
                      <a:pt x="75" y="81"/>
                      <a:pt x="75" y="81"/>
                      <a:pt x="75" y="81"/>
                    </a:cubicBezTo>
                    <a:cubicBezTo>
                      <a:pt x="75" y="80"/>
                      <a:pt x="75" y="80"/>
                      <a:pt x="75" y="80"/>
                    </a:cubicBezTo>
                    <a:cubicBezTo>
                      <a:pt x="75" y="81"/>
                      <a:pt x="75" y="81"/>
                      <a:pt x="75" y="81"/>
                    </a:cubicBezTo>
                    <a:cubicBezTo>
                      <a:pt x="75" y="81"/>
                      <a:pt x="75" y="81"/>
                      <a:pt x="75" y="81"/>
                    </a:cubicBezTo>
                    <a:cubicBezTo>
                      <a:pt x="75" y="82"/>
                      <a:pt x="75" y="82"/>
                      <a:pt x="75" y="82"/>
                    </a:cubicBezTo>
                    <a:cubicBezTo>
                      <a:pt x="75" y="82"/>
                      <a:pt x="75" y="82"/>
                      <a:pt x="75" y="82"/>
                    </a:cubicBezTo>
                    <a:cubicBezTo>
                      <a:pt x="74" y="82"/>
                      <a:pt x="74" y="82"/>
                      <a:pt x="74" y="82"/>
                    </a:cubicBezTo>
                    <a:cubicBezTo>
                      <a:pt x="74" y="82"/>
                      <a:pt x="74" y="82"/>
                      <a:pt x="74" y="82"/>
                    </a:cubicBezTo>
                    <a:cubicBezTo>
                      <a:pt x="75" y="83"/>
                      <a:pt x="75" y="83"/>
                      <a:pt x="75" y="83"/>
                    </a:cubicBezTo>
                    <a:cubicBezTo>
                      <a:pt x="75" y="83"/>
                      <a:pt x="75" y="83"/>
                      <a:pt x="75" y="83"/>
                    </a:cubicBezTo>
                    <a:cubicBezTo>
                      <a:pt x="74" y="83"/>
                      <a:pt x="74" y="83"/>
                      <a:pt x="74" y="83"/>
                    </a:cubicBezTo>
                    <a:cubicBezTo>
                      <a:pt x="74" y="84"/>
                      <a:pt x="74" y="84"/>
                      <a:pt x="74" y="84"/>
                    </a:cubicBezTo>
                    <a:cubicBezTo>
                      <a:pt x="73" y="84"/>
                      <a:pt x="73" y="84"/>
                      <a:pt x="73" y="84"/>
                    </a:cubicBezTo>
                    <a:cubicBezTo>
                      <a:pt x="73" y="83"/>
                      <a:pt x="73" y="83"/>
                      <a:pt x="73" y="83"/>
                    </a:cubicBezTo>
                    <a:cubicBezTo>
                      <a:pt x="73" y="83"/>
                      <a:pt x="73" y="83"/>
                      <a:pt x="73" y="83"/>
                    </a:cubicBezTo>
                    <a:cubicBezTo>
                      <a:pt x="73" y="83"/>
                      <a:pt x="73" y="83"/>
                      <a:pt x="73" y="83"/>
                    </a:cubicBezTo>
                    <a:cubicBezTo>
                      <a:pt x="73" y="83"/>
                      <a:pt x="73" y="83"/>
                      <a:pt x="73" y="83"/>
                    </a:cubicBezTo>
                    <a:cubicBezTo>
                      <a:pt x="73" y="83"/>
                      <a:pt x="73" y="83"/>
                      <a:pt x="73" y="83"/>
                    </a:cubicBezTo>
                    <a:cubicBezTo>
                      <a:pt x="73" y="83"/>
                      <a:pt x="73" y="83"/>
                      <a:pt x="73" y="83"/>
                    </a:cubicBezTo>
                    <a:cubicBezTo>
                      <a:pt x="72" y="82"/>
                      <a:pt x="72" y="82"/>
                      <a:pt x="72" y="82"/>
                    </a:cubicBezTo>
                    <a:cubicBezTo>
                      <a:pt x="71" y="83"/>
                      <a:pt x="71" y="83"/>
                      <a:pt x="71" y="83"/>
                    </a:cubicBezTo>
                    <a:cubicBezTo>
                      <a:pt x="70" y="83"/>
                      <a:pt x="70" y="83"/>
                      <a:pt x="70" y="83"/>
                    </a:cubicBezTo>
                    <a:cubicBezTo>
                      <a:pt x="70" y="83"/>
                      <a:pt x="70" y="83"/>
                      <a:pt x="70" y="83"/>
                    </a:cubicBezTo>
                    <a:cubicBezTo>
                      <a:pt x="69" y="83"/>
                      <a:pt x="69" y="83"/>
                      <a:pt x="69" y="83"/>
                    </a:cubicBezTo>
                    <a:cubicBezTo>
                      <a:pt x="70" y="83"/>
                      <a:pt x="70" y="83"/>
                      <a:pt x="70" y="83"/>
                    </a:cubicBezTo>
                    <a:cubicBezTo>
                      <a:pt x="70" y="84"/>
                      <a:pt x="70" y="84"/>
                      <a:pt x="70" y="84"/>
                    </a:cubicBezTo>
                    <a:cubicBezTo>
                      <a:pt x="70" y="83"/>
                      <a:pt x="70" y="83"/>
                      <a:pt x="70" y="83"/>
                    </a:cubicBezTo>
                    <a:cubicBezTo>
                      <a:pt x="71" y="83"/>
                      <a:pt x="71" y="83"/>
                      <a:pt x="71" y="83"/>
                    </a:cubicBezTo>
                    <a:cubicBezTo>
                      <a:pt x="71" y="84"/>
                      <a:pt x="71" y="84"/>
                      <a:pt x="71" y="84"/>
                    </a:cubicBezTo>
                    <a:cubicBezTo>
                      <a:pt x="71" y="84"/>
                      <a:pt x="71" y="84"/>
                      <a:pt x="71" y="84"/>
                    </a:cubicBezTo>
                    <a:cubicBezTo>
                      <a:pt x="73" y="84"/>
                      <a:pt x="73" y="84"/>
                      <a:pt x="73" y="84"/>
                    </a:cubicBezTo>
                    <a:cubicBezTo>
                      <a:pt x="74" y="85"/>
                      <a:pt x="74" y="85"/>
                      <a:pt x="74" y="85"/>
                    </a:cubicBezTo>
                    <a:cubicBezTo>
                      <a:pt x="74" y="84"/>
                      <a:pt x="74" y="84"/>
                      <a:pt x="74" y="84"/>
                    </a:cubicBezTo>
                    <a:cubicBezTo>
                      <a:pt x="75" y="84"/>
                      <a:pt x="75" y="84"/>
                      <a:pt x="75" y="84"/>
                    </a:cubicBezTo>
                    <a:cubicBezTo>
                      <a:pt x="75" y="85"/>
                      <a:pt x="75" y="85"/>
                      <a:pt x="75" y="85"/>
                    </a:cubicBezTo>
                    <a:cubicBezTo>
                      <a:pt x="76" y="85"/>
                      <a:pt x="76" y="85"/>
                      <a:pt x="76" y="85"/>
                    </a:cubicBezTo>
                    <a:cubicBezTo>
                      <a:pt x="77" y="84"/>
                      <a:pt x="77" y="84"/>
                      <a:pt x="77" y="84"/>
                    </a:cubicBezTo>
                    <a:cubicBezTo>
                      <a:pt x="77" y="84"/>
                      <a:pt x="77" y="84"/>
                      <a:pt x="77" y="84"/>
                    </a:cubicBezTo>
                    <a:cubicBezTo>
                      <a:pt x="76" y="84"/>
                      <a:pt x="76" y="84"/>
                      <a:pt x="76" y="84"/>
                    </a:cubicBezTo>
                    <a:cubicBezTo>
                      <a:pt x="76" y="83"/>
                      <a:pt x="76" y="83"/>
                      <a:pt x="76" y="83"/>
                    </a:cubicBezTo>
                    <a:cubicBezTo>
                      <a:pt x="77" y="83"/>
                      <a:pt x="77" y="83"/>
                      <a:pt x="77" y="83"/>
                    </a:cubicBezTo>
                    <a:cubicBezTo>
                      <a:pt x="77" y="83"/>
                      <a:pt x="77" y="83"/>
                      <a:pt x="77" y="83"/>
                    </a:cubicBezTo>
                    <a:cubicBezTo>
                      <a:pt x="77" y="82"/>
                      <a:pt x="77" y="82"/>
                      <a:pt x="77" y="82"/>
                    </a:cubicBezTo>
                    <a:cubicBezTo>
                      <a:pt x="78" y="82"/>
                      <a:pt x="78" y="82"/>
                      <a:pt x="78" y="82"/>
                    </a:cubicBezTo>
                    <a:cubicBezTo>
                      <a:pt x="78" y="81"/>
                      <a:pt x="78" y="81"/>
                      <a:pt x="78" y="81"/>
                    </a:cubicBezTo>
                    <a:cubicBezTo>
                      <a:pt x="78" y="80"/>
                      <a:pt x="78" y="80"/>
                      <a:pt x="78" y="80"/>
                    </a:cubicBezTo>
                    <a:cubicBezTo>
                      <a:pt x="78" y="80"/>
                      <a:pt x="78" y="80"/>
                      <a:pt x="78" y="80"/>
                    </a:cubicBezTo>
                    <a:cubicBezTo>
                      <a:pt x="78" y="79"/>
                      <a:pt x="78" y="79"/>
                      <a:pt x="78" y="79"/>
                    </a:cubicBezTo>
                    <a:cubicBezTo>
                      <a:pt x="78" y="78"/>
                      <a:pt x="78" y="78"/>
                      <a:pt x="78" y="78"/>
                    </a:cubicBezTo>
                    <a:cubicBezTo>
                      <a:pt x="79" y="78"/>
                      <a:pt x="79" y="78"/>
                      <a:pt x="79" y="78"/>
                    </a:cubicBezTo>
                    <a:cubicBezTo>
                      <a:pt x="78" y="76"/>
                      <a:pt x="78" y="76"/>
                      <a:pt x="78" y="76"/>
                    </a:cubicBezTo>
                    <a:cubicBezTo>
                      <a:pt x="77" y="75"/>
                      <a:pt x="77" y="75"/>
                      <a:pt x="77" y="75"/>
                    </a:cubicBezTo>
                    <a:cubicBezTo>
                      <a:pt x="77" y="75"/>
                      <a:pt x="77" y="75"/>
                      <a:pt x="77" y="75"/>
                    </a:cubicBezTo>
                    <a:cubicBezTo>
                      <a:pt x="77" y="74"/>
                      <a:pt x="77" y="74"/>
                      <a:pt x="77" y="74"/>
                    </a:cubicBezTo>
                    <a:cubicBezTo>
                      <a:pt x="77" y="73"/>
                      <a:pt x="77" y="73"/>
                      <a:pt x="77" y="73"/>
                    </a:cubicBezTo>
                    <a:cubicBezTo>
                      <a:pt x="78" y="73"/>
                      <a:pt x="78" y="73"/>
                      <a:pt x="78" y="73"/>
                    </a:cubicBezTo>
                    <a:cubicBezTo>
                      <a:pt x="78" y="73"/>
                      <a:pt x="78" y="73"/>
                      <a:pt x="78" y="73"/>
                    </a:cubicBezTo>
                    <a:cubicBezTo>
                      <a:pt x="79" y="72"/>
                      <a:pt x="79" y="72"/>
                      <a:pt x="79" y="72"/>
                    </a:cubicBezTo>
                    <a:cubicBezTo>
                      <a:pt x="80" y="72"/>
                      <a:pt x="80" y="72"/>
                      <a:pt x="80" y="72"/>
                    </a:cubicBezTo>
                    <a:cubicBezTo>
                      <a:pt x="80" y="73"/>
                      <a:pt x="80" y="73"/>
                      <a:pt x="80" y="73"/>
                    </a:cubicBezTo>
                    <a:cubicBezTo>
                      <a:pt x="80" y="73"/>
                      <a:pt x="80" y="73"/>
                      <a:pt x="80" y="73"/>
                    </a:cubicBezTo>
                    <a:cubicBezTo>
                      <a:pt x="81" y="74"/>
                      <a:pt x="81" y="74"/>
                      <a:pt x="81" y="74"/>
                    </a:cubicBezTo>
                    <a:cubicBezTo>
                      <a:pt x="81" y="74"/>
                      <a:pt x="81" y="74"/>
                      <a:pt x="81" y="74"/>
                    </a:cubicBezTo>
                    <a:cubicBezTo>
                      <a:pt x="81" y="74"/>
                      <a:pt x="81" y="74"/>
                      <a:pt x="81" y="74"/>
                    </a:cubicBezTo>
                    <a:cubicBezTo>
                      <a:pt x="82" y="74"/>
                      <a:pt x="82" y="74"/>
                      <a:pt x="82" y="74"/>
                    </a:cubicBezTo>
                    <a:cubicBezTo>
                      <a:pt x="82" y="75"/>
                      <a:pt x="82" y="75"/>
                      <a:pt x="82" y="75"/>
                    </a:cubicBezTo>
                    <a:cubicBezTo>
                      <a:pt x="82" y="75"/>
                      <a:pt x="82" y="75"/>
                      <a:pt x="82" y="75"/>
                    </a:cubicBezTo>
                    <a:cubicBezTo>
                      <a:pt x="82" y="76"/>
                      <a:pt x="82" y="76"/>
                      <a:pt x="82" y="76"/>
                    </a:cubicBezTo>
                    <a:cubicBezTo>
                      <a:pt x="83" y="76"/>
                      <a:pt x="83" y="76"/>
                      <a:pt x="83" y="76"/>
                    </a:cubicBezTo>
                    <a:cubicBezTo>
                      <a:pt x="83" y="77"/>
                      <a:pt x="83" y="77"/>
                      <a:pt x="83" y="77"/>
                    </a:cubicBezTo>
                    <a:cubicBezTo>
                      <a:pt x="83" y="77"/>
                      <a:pt x="83" y="77"/>
                      <a:pt x="83" y="77"/>
                    </a:cubicBezTo>
                    <a:cubicBezTo>
                      <a:pt x="83" y="77"/>
                      <a:pt x="83" y="77"/>
                      <a:pt x="83" y="77"/>
                    </a:cubicBezTo>
                    <a:cubicBezTo>
                      <a:pt x="83" y="77"/>
                      <a:pt x="83" y="77"/>
                      <a:pt x="83" y="77"/>
                    </a:cubicBezTo>
                    <a:cubicBezTo>
                      <a:pt x="84" y="78"/>
                      <a:pt x="84" y="78"/>
                      <a:pt x="84" y="78"/>
                    </a:cubicBezTo>
                    <a:cubicBezTo>
                      <a:pt x="85" y="78"/>
                      <a:pt x="85" y="78"/>
                      <a:pt x="85" y="78"/>
                    </a:cubicBezTo>
                    <a:cubicBezTo>
                      <a:pt x="85" y="78"/>
                      <a:pt x="85" y="78"/>
                      <a:pt x="85" y="78"/>
                    </a:cubicBezTo>
                    <a:cubicBezTo>
                      <a:pt x="85" y="78"/>
                      <a:pt x="85" y="78"/>
                      <a:pt x="85" y="78"/>
                    </a:cubicBezTo>
                    <a:cubicBezTo>
                      <a:pt x="86" y="77"/>
                      <a:pt x="86" y="77"/>
                      <a:pt x="86" y="77"/>
                    </a:cubicBezTo>
                    <a:cubicBezTo>
                      <a:pt x="86" y="77"/>
                      <a:pt x="86" y="77"/>
                      <a:pt x="86" y="77"/>
                    </a:cubicBezTo>
                    <a:cubicBezTo>
                      <a:pt x="86" y="77"/>
                      <a:pt x="86" y="77"/>
                      <a:pt x="86" y="77"/>
                    </a:cubicBezTo>
                    <a:cubicBezTo>
                      <a:pt x="85" y="77"/>
                      <a:pt x="85" y="77"/>
                      <a:pt x="85" y="77"/>
                    </a:cubicBezTo>
                    <a:cubicBezTo>
                      <a:pt x="85" y="77"/>
                      <a:pt x="85" y="77"/>
                      <a:pt x="85" y="77"/>
                    </a:cubicBezTo>
                    <a:cubicBezTo>
                      <a:pt x="85" y="77"/>
                      <a:pt x="85" y="77"/>
                      <a:pt x="85" y="77"/>
                    </a:cubicBezTo>
                    <a:cubicBezTo>
                      <a:pt x="84" y="77"/>
                      <a:pt x="84" y="77"/>
                      <a:pt x="84" y="77"/>
                    </a:cubicBezTo>
                    <a:cubicBezTo>
                      <a:pt x="84" y="77"/>
                      <a:pt x="84" y="77"/>
                      <a:pt x="84" y="77"/>
                    </a:cubicBezTo>
                    <a:cubicBezTo>
                      <a:pt x="83" y="77"/>
                      <a:pt x="83" y="77"/>
                      <a:pt x="83" y="77"/>
                    </a:cubicBezTo>
                    <a:cubicBezTo>
                      <a:pt x="83" y="77"/>
                      <a:pt x="83" y="77"/>
                      <a:pt x="83" y="77"/>
                    </a:cubicBezTo>
                    <a:cubicBezTo>
                      <a:pt x="83" y="76"/>
                      <a:pt x="83" y="76"/>
                      <a:pt x="83" y="76"/>
                    </a:cubicBezTo>
                    <a:cubicBezTo>
                      <a:pt x="83" y="76"/>
                      <a:pt x="83" y="76"/>
                      <a:pt x="83" y="76"/>
                    </a:cubicBezTo>
                    <a:cubicBezTo>
                      <a:pt x="83" y="76"/>
                      <a:pt x="83" y="76"/>
                      <a:pt x="83" y="76"/>
                    </a:cubicBezTo>
                    <a:cubicBezTo>
                      <a:pt x="83" y="75"/>
                      <a:pt x="83" y="75"/>
                      <a:pt x="83" y="75"/>
                    </a:cubicBezTo>
                    <a:cubicBezTo>
                      <a:pt x="83" y="75"/>
                      <a:pt x="83" y="75"/>
                      <a:pt x="83" y="75"/>
                    </a:cubicBezTo>
                    <a:cubicBezTo>
                      <a:pt x="84" y="74"/>
                      <a:pt x="84" y="74"/>
                      <a:pt x="84" y="74"/>
                    </a:cubicBezTo>
                    <a:cubicBezTo>
                      <a:pt x="83" y="74"/>
                      <a:pt x="83" y="74"/>
                      <a:pt x="83" y="74"/>
                    </a:cubicBezTo>
                    <a:cubicBezTo>
                      <a:pt x="83" y="74"/>
                      <a:pt x="83" y="74"/>
                      <a:pt x="83" y="74"/>
                    </a:cubicBezTo>
                    <a:cubicBezTo>
                      <a:pt x="83" y="74"/>
                      <a:pt x="83" y="74"/>
                      <a:pt x="83" y="74"/>
                    </a:cubicBezTo>
                    <a:cubicBezTo>
                      <a:pt x="83" y="73"/>
                      <a:pt x="83" y="73"/>
                      <a:pt x="83" y="73"/>
                    </a:cubicBezTo>
                    <a:cubicBezTo>
                      <a:pt x="82" y="73"/>
                      <a:pt x="82" y="73"/>
                      <a:pt x="82" y="73"/>
                    </a:cubicBezTo>
                    <a:cubicBezTo>
                      <a:pt x="82" y="73"/>
                      <a:pt x="82" y="73"/>
                      <a:pt x="82" y="73"/>
                    </a:cubicBezTo>
                    <a:cubicBezTo>
                      <a:pt x="82" y="72"/>
                      <a:pt x="82" y="72"/>
                      <a:pt x="82" y="72"/>
                    </a:cubicBezTo>
                    <a:cubicBezTo>
                      <a:pt x="81" y="72"/>
                      <a:pt x="81" y="72"/>
                      <a:pt x="81" y="72"/>
                    </a:cubicBezTo>
                    <a:cubicBezTo>
                      <a:pt x="80" y="72"/>
                      <a:pt x="80" y="72"/>
                      <a:pt x="80" y="72"/>
                    </a:cubicBezTo>
                    <a:cubicBezTo>
                      <a:pt x="80" y="71"/>
                      <a:pt x="80" y="71"/>
                      <a:pt x="80" y="71"/>
                    </a:cubicBezTo>
                    <a:cubicBezTo>
                      <a:pt x="79" y="71"/>
                      <a:pt x="79" y="71"/>
                      <a:pt x="79" y="71"/>
                    </a:cubicBezTo>
                    <a:cubicBezTo>
                      <a:pt x="79" y="71"/>
                      <a:pt x="79" y="71"/>
                      <a:pt x="79" y="71"/>
                    </a:cubicBezTo>
                    <a:cubicBezTo>
                      <a:pt x="78" y="71"/>
                      <a:pt x="78" y="71"/>
                      <a:pt x="78" y="71"/>
                    </a:cubicBezTo>
                    <a:cubicBezTo>
                      <a:pt x="78" y="71"/>
                      <a:pt x="78" y="71"/>
                      <a:pt x="78" y="71"/>
                    </a:cubicBezTo>
                    <a:cubicBezTo>
                      <a:pt x="77" y="71"/>
                      <a:pt x="77" y="71"/>
                      <a:pt x="77" y="71"/>
                    </a:cubicBezTo>
                    <a:cubicBezTo>
                      <a:pt x="77" y="72"/>
                      <a:pt x="77" y="72"/>
                      <a:pt x="77" y="72"/>
                    </a:cubicBezTo>
                    <a:cubicBezTo>
                      <a:pt x="77" y="72"/>
                      <a:pt x="77" y="72"/>
                      <a:pt x="77" y="72"/>
                    </a:cubicBezTo>
                    <a:cubicBezTo>
                      <a:pt x="76" y="72"/>
                      <a:pt x="76" y="72"/>
                      <a:pt x="76" y="72"/>
                    </a:cubicBezTo>
                    <a:cubicBezTo>
                      <a:pt x="75" y="72"/>
                      <a:pt x="75" y="72"/>
                      <a:pt x="75" y="72"/>
                    </a:cubicBezTo>
                    <a:cubicBezTo>
                      <a:pt x="75" y="72"/>
                      <a:pt x="75" y="72"/>
                      <a:pt x="75" y="72"/>
                    </a:cubicBezTo>
                    <a:cubicBezTo>
                      <a:pt x="75" y="72"/>
                      <a:pt x="75" y="72"/>
                      <a:pt x="75" y="72"/>
                    </a:cubicBezTo>
                    <a:cubicBezTo>
                      <a:pt x="75" y="71"/>
                      <a:pt x="75" y="71"/>
                      <a:pt x="75" y="71"/>
                    </a:cubicBezTo>
                    <a:cubicBezTo>
                      <a:pt x="75" y="71"/>
                      <a:pt x="75" y="71"/>
                      <a:pt x="75" y="71"/>
                    </a:cubicBezTo>
                    <a:cubicBezTo>
                      <a:pt x="74" y="70"/>
                      <a:pt x="74" y="70"/>
                      <a:pt x="74" y="70"/>
                    </a:cubicBezTo>
                    <a:cubicBezTo>
                      <a:pt x="73" y="70"/>
                      <a:pt x="73" y="70"/>
                      <a:pt x="73" y="70"/>
                    </a:cubicBezTo>
                    <a:cubicBezTo>
                      <a:pt x="74" y="69"/>
                      <a:pt x="74" y="69"/>
                      <a:pt x="74" y="69"/>
                    </a:cubicBezTo>
                    <a:cubicBezTo>
                      <a:pt x="73" y="68"/>
                      <a:pt x="73" y="68"/>
                      <a:pt x="73" y="68"/>
                    </a:cubicBezTo>
                    <a:cubicBezTo>
                      <a:pt x="73" y="67"/>
                      <a:pt x="73" y="67"/>
                      <a:pt x="73" y="67"/>
                    </a:cubicBezTo>
                    <a:cubicBezTo>
                      <a:pt x="73" y="66"/>
                      <a:pt x="73" y="66"/>
                      <a:pt x="73" y="66"/>
                    </a:cubicBezTo>
                    <a:cubicBezTo>
                      <a:pt x="73" y="65"/>
                      <a:pt x="73" y="65"/>
                      <a:pt x="73" y="65"/>
                    </a:cubicBezTo>
                    <a:cubicBezTo>
                      <a:pt x="72" y="65"/>
                      <a:pt x="72" y="65"/>
                      <a:pt x="72" y="65"/>
                    </a:cubicBezTo>
                    <a:cubicBezTo>
                      <a:pt x="72" y="65"/>
                      <a:pt x="72" y="65"/>
                      <a:pt x="72" y="65"/>
                    </a:cubicBezTo>
                    <a:cubicBezTo>
                      <a:pt x="72" y="64"/>
                      <a:pt x="72" y="64"/>
                      <a:pt x="72" y="64"/>
                    </a:cubicBezTo>
                    <a:cubicBezTo>
                      <a:pt x="71" y="63"/>
                      <a:pt x="71" y="63"/>
                      <a:pt x="71" y="63"/>
                    </a:cubicBezTo>
                    <a:cubicBezTo>
                      <a:pt x="70" y="63"/>
                      <a:pt x="70" y="63"/>
                      <a:pt x="70" y="63"/>
                    </a:cubicBezTo>
                    <a:cubicBezTo>
                      <a:pt x="70" y="62"/>
                      <a:pt x="70" y="62"/>
                      <a:pt x="70" y="62"/>
                    </a:cubicBezTo>
                    <a:cubicBezTo>
                      <a:pt x="70" y="62"/>
                      <a:pt x="70" y="62"/>
                      <a:pt x="70" y="62"/>
                    </a:cubicBezTo>
                    <a:cubicBezTo>
                      <a:pt x="70" y="61"/>
                      <a:pt x="70" y="61"/>
                      <a:pt x="70" y="61"/>
                    </a:cubicBezTo>
                    <a:cubicBezTo>
                      <a:pt x="70" y="61"/>
                      <a:pt x="70" y="61"/>
                      <a:pt x="70" y="61"/>
                    </a:cubicBezTo>
                    <a:cubicBezTo>
                      <a:pt x="70" y="60"/>
                      <a:pt x="70" y="60"/>
                      <a:pt x="70" y="60"/>
                    </a:cubicBezTo>
                    <a:cubicBezTo>
                      <a:pt x="70" y="60"/>
                      <a:pt x="70" y="60"/>
                      <a:pt x="70" y="60"/>
                    </a:cubicBezTo>
                    <a:cubicBezTo>
                      <a:pt x="71" y="59"/>
                      <a:pt x="71" y="59"/>
                      <a:pt x="71" y="59"/>
                    </a:cubicBezTo>
                    <a:cubicBezTo>
                      <a:pt x="71" y="58"/>
                      <a:pt x="71" y="58"/>
                      <a:pt x="71" y="58"/>
                    </a:cubicBezTo>
                    <a:cubicBezTo>
                      <a:pt x="71" y="57"/>
                      <a:pt x="71" y="57"/>
                      <a:pt x="71" y="57"/>
                    </a:cubicBezTo>
                    <a:cubicBezTo>
                      <a:pt x="70" y="55"/>
                      <a:pt x="70" y="55"/>
                      <a:pt x="70" y="55"/>
                    </a:cubicBezTo>
                    <a:cubicBezTo>
                      <a:pt x="70" y="55"/>
                      <a:pt x="70" y="55"/>
                      <a:pt x="70" y="55"/>
                    </a:cubicBezTo>
                    <a:cubicBezTo>
                      <a:pt x="71" y="56"/>
                      <a:pt x="71" y="56"/>
                      <a:pt x="71" y="56"/>
                    </a:cubicBezTo>
                    <a:cubicBezTo>
                      <a:pt x="71" y="56"/>
                      <a:pt x="71" y="56"/>
                      <a:pt x="71" y="56"/>
                    </a:cubicBezTo>
                    <a:cubicBezTo>
                      <a:pt x="71" y="56"/>
                      <a:pt x="71" y="56"/>
                      <a:pt x="71" y="56"/>
                    </a:cubicBezTo>
                    <a:cubicBezTo>
                      <a:pt x="71" y="56"/>
                      <a:pt x="71" y="56"/>
                      <a:pt x="71" y="56"/>
                    </a:cubicBezTo>
                    <a:cubicBezTo>
                      <a:pt x="72" y="57"/>
                      <a:pt x="72" y="57"/>
                      <a:pt x="72" y="57"/>
                    </a:cubicBezTo>
                    <a:cubicBezTo>
                      <a:pt x="72" y="58"/>
                      <a:pt x="72" y="58"/>
                      <a:pt x="72" y="58"/>
                    </a:cubicBezTo>
                    <a:cubicBezTo>
                      <a:pt x="72" y="59"/>
                      <a:pt x="72" y="59"/>
                      <a:pt x="72" y="59"/>
                    </a:cubicBezTo>
                    <a:cubicBezTo>
                      <a:pt x="72" y="59"/>
                      <a:pt x="72" y="59"/>
                      <a:pt x="72" y="59"/>
                    </a:cubicBezTo>
                    <a:cubicBezTo>
                      <a:pt x="72" y="60"/>
                      <a:pt x="72" y="60"/>
                      <a:pt x="72" y="60"/>
                    </a:cubicBezTo>
                    <a:cubicBezTo>
                      <a:pt x="72" y="60"/>
                      <a:pt x="72" y="60"/>
                      <a:pt x="72" y="60"/>
                    </a:cubicBezTo>
                    <a:cubicBezTo>
                      <a:pt x="73" y="61"/>
                      <a:pt x="73" y="61"/>
                      <a:pt x="73" y="61"/>
                    </a:cubicBezTo>
                    <a:cubicBezTo>
                      <a:pt x="73" y="61"/>
                      <a:pt x="73" y="61"/>
                      <a:pt x="73" y="61"/>
                    </a:cubicBezTo>
                    <a:cubicBezTo>
                      <a:pt x="73" y="61"/>
                      <a:pt x="73" y="61"/>
                      <a:pt x="73" y="61"/>
                    </a:cubicBezTo>
                    <a:cubicBezTo>
                      <a:pt x="73" y="62"/>
                      <a:pt x="73" y="62"/>
                      <a:pt x="73" y="62"/>
                    </a:cubicBezTo>
                    <a:cubicBezTo>
                      <a:pt x="73" y="62"/>
                      <a:pt x="73" y="62"/>
                      <a:pt x="73" y="62"/>
                    </a:cubicBezTo>
                    <a:cubicBezTo>
                      <a:pt x="73" y="62"/>
                      <a:pt x="73" y="62"/>
                      <a:pt x="73" y="62"/>
                    </a:cubicBezTo>
                    <a:cubicBezTo>
                      <a:pt x="74" y="62"/>
                      <a:pt x="74" y="62"/>
                      <a:pt x="74" y="62"/>
                    </a:cubicBezTo>
                    <a:cubicBezTo>
                      <a:pt x="74" y="62"/>
                      <a:pt x="74" y="62"/>
                      <a:pt x="74" y="62"/>
                    </a:cubicBezTo>
                    <a:cubicBezTo>
                      <a:pt x="75" y="62"/>
                      <a:pt x="75" y="62"/>
                      <a:pt x="75" y="62"/>
                    </a:cubicBezTo>
                    <a:cubicBezTo>
                      <a:pt x="75" y="62"/>
                      <a:pt x="75" y="62"/>
                      <a:pt x="75" y="62"/>
                    </a:cubicBezTo>
                    <a:cubicBezTo>
                      <a:pt x="76" y="63"/>
                      <a:pt x="76" y="63"/>
                      <a:pt x="76" y="63"/>
                    </a:cubicBezTo>
                    <a:cubicBezTo>
                      <a:pt x="76" y="63"/>
                      <a:pt x="76" y="63"/>
                      <a:pt x="76" y="63"/>
                    </a:cubicBezTo>
                    <a:cubicBezTo>
                      <a:pt x="76" y="62"/>
                      <a:pt x="76" y="62"/>
                      <a:pt x="76" y="62"/>
                    </a:cubicBezTo>
                    <a:cubicBezTo>
                      <a:pt x="77" y="62"/>
                      <a:pt x="77" y="62"/>
                      <a:pt x="77" y="62"/>
                    </a:cubicBezTo>
                    <a:cubicBezTo>
                      <a:pt x="77" y="62"/>
                      <a:pt x="77" y="62"/>
                      <a:pt x="77" y="62"/>
                    </a:cubicBezTo>
                    <a:cubicBezTo>
                      <a:pt x="78" y="62"/>
                      <a:pt x="78" y="62"/>
                      <a:pt x="78" y="62"/>
                    </a:cubicBezTo>
                    <a:cubicBezTo>
                      <a:pt x="78" y="63"/>
                      <a:pt x="78" y="63"/>
                      <a:pt x="78" y="63"/>
                    </a:cubicBezTo>
                    <a:cubicBezTo>
                      <a:pt x="78" y="63"/>
                      <a:pt x="78" y="63"/>
                      <a:pt x="78" y="63"/>
                    </a:cubicBezTo>
                    <a:cubicBezTo>
                      <a:pt x="79" y="63"/>
                      <a:pt x="79" y="63"/>
                      <a:pt x="79" y="63"/>
                    </a:cubicBezTo>
                    <a:cubicBezTo>
                      <a:pt x="80" y="63"/>
                      <a:pt x="80" y="63"/>
                      <a:pt x="80" y="63"/>
                    </a:cubicBezTo>
                    <a:cubicBezTo>
                      <a:pt x="80" y="63"/>
                      <a:pt x="80" y="63"/>
                      <a:pt x="80" y="63"/>
                    </a:cubicBezTo>
                    <a:cubicBezTo>
                      <a:pt x="80" y="63"/>
                      <a:pt x="80" y="63"/>
                      <a:pt x="80" y="63"/>
                    </a:cubicBezTo>
                    <a:cubicBezTo>
                      <a:pt x="79" y="63"/>
                      <a:pt x="79" y="63"/>
                      <a:pt x="79" y="63"/>
                    </a:cubicBezTo>
                    <a:cubicBezTo>
                      <a:pt x="79" y="62"/>
                      <a:pt x="79" y="62"/>
                      <a:pt x="79" y="62"/>
                    </a:cubicBezTo>
                    <a:cubicBezTo>
                      <a:pt x="79" y="62"/>
                      <a:pt x="79" y="62"/>
                      <a:pt x="79" y="62"/>
                    </a:cubicBezTo>
                    <a:cubicBezTo>
                      <a:pt x="78" y="62"/>
                      <a:pt x="78" y="62"/>
                      <a:pt x="78" y="62"/>
                    </a:cubicBezTo>
                    <a:cubicBezTo>
                      <a:pt x="78" y="62"/>
                      <a:pt x="78" y="62"/>
                      <a:pt x="78" y="62"/>
                    </a:cubicBezTo>
                    <a:cubicBezTo>
                      <a:pt x="78" y="61"/>
                      <a:pt x="78" y="61"/>
                      <a:pt x="78" y="61"/>
                    </a:cubicBezTo>
                    <a:cubicBezTo>
                      <a:pt x="77" y="61"/>
                      <a:pt x="77" y="61"/>
                      <a:pt x="77" y="61"/>
                    </a:cubicBezTo>
                    <a:cubicBezTo>
                      <a:pt x="77" y="62"/>
                      <a:pt x="77" y="62"/>
                      <a:pt x="77" y="62"/>
                    </a:cubicBezTo>
                    <a:cubicBezTo>
                      <a:pt x="76" y="62"/>
                      <a:pt x="76" y="62"/>
                      <a:pt x="76" y="62"/>
                    </a:cubicBezTo>
                    <a:cubicBezTo>
                      <a:pt x="76" y="61"/>
                      <a:pt x="76" y="61"/>
                      <a:pt x="76" y="61"/>
                    </a:cubicBezTo>
                    <a:cubicBezTo>
                      <a:pt x="75" y="61"/>
                      <a:pt x="75" y="61"/>
                      <a:pt x="75" y="61"/>
                    </a:cubicBezTo>
                    <a:cubicBezTo>
                      <a:pt x="74" y="61"/>
                      <a:pt x="74" y="61"/>
                      <a:pt x="74" y="61"/>
                    </a:cubicBezTo>
                    <a:cubicBezTo>
                      <a:pt x="74" y="60"/>
                      <a:pt x="74" y="60"/>
                      <a:pt x="74" y="60"/>
                    </a:cubicBezTo>
                    <a:cubicBezTo>
                      <a:pt x="74" y="60"/>
                      <a:pt x="74" y="60"/>
                      <a:pt x="74" y="60"/>
                    </a:cubicBezTo>
                    <a:cubicBezTo>
                      <a:pt x="73" y="59"/>
                      <a:pt x="73" y="59"/>
                      <a:pt x="73" y="59"/>
                    </a:cubicBezTo>
                    <a:cubicBezTo>
                      <a:pt x="74" y="59"/>
                      <a:pt x="74" y="59"/>
                      <a:pt x="74" y="59"/>
                    </a:cubicBezTo>
                    <a:cubicBezTo>
                      <a:pt x="74" y="59"/>
                      <a:pt x="74" y="59"/>
                      <a:pt x="74" y="59"/>
                    </a:cubicBezTo>
                    <a:cubicBezTo>
                      <a:pt x="74" y="58"/>
                      <a:pt x="74" y="58"/>
                      <a:pt x="74" y="58"/>
                    </a:cubicBezTo>
                    <a:cubicBezTo>
                      <a:pt x="75" y="58"/>
                      <a:pt x="75" y="58"/>
                      <a:pt x="75" y="58"/>
                    </a:cubicBezTo>
                    <a:cubicBezTo>
                      <a:pt x="75" y="59"/>
                      <a:pt x="75" y="59"/>
                      <a:pt x="75" y="59"/>
                    </a:cubicBezTo>
                    <a:cubicBezTo>
                      <a:pt x="76" y="59"/>
                      <a:pt x="76" y="59"/>
                      <a:pt x="76" y="59"/>
                    </a:cubicBezTo>
                    <a:cubicBezTo>
                      <a:pt x="77" y="59"/>
                      <a:pt x="77" y="59"/>
                      <a:pt x="77" y="59"/>
                    </a:cubicBezTo>
                    <a:cubicBezTo>
                      <a:pt x="77" y="58"/>
                      <a:pt x="77" y="58"/>
                      <a:pt x="77" y="58"/>
                    </a:cubicBezTo>
                    <a:cubicBezTo>
                      <a:pt x="77" y="58"/>
                      <a:pt x="77" y="58"/>
                      <a:pt x="77" y="58"/>
                    </a:cubicBezTo>
                    <a:cubicBezTo>
                      <a:pt x="76" y="57"/>
                      <a:pt x="76" y="57"/>
                      <a:pt x="76" y="57"/>
                    </a:cubicBezTo>
                    <a:cubicBezTo>
                      <a:pt x="75" y="58"/>
                      <a:pt x="75" y="58"/>
                      <a:pt x="75" y="58"/>
                    </a:cubicBezTo>
                    <a:cubicBezTo>
                      <a:pt x="75" y="58"/>
                      <a:pt x="75" y="58"/>
                      <a:pt x="75" y="58"/>
                    </a:cubicBezTo>
                    <a:cubicBezTo>
                      <a:pt x="75" y="57"/>
                      <a:pt x="75" y="57"/>
                      <a:pt x="75" y="57"/>
                    </a:cubicBezTo>
                    <a:cubicBezTo>
                      <a:pt x="75" y="57"/>
                      <a:pt x="75" y="57"/>
                      <a:pt x="75" y="57"/>
                    </a:cubicBezTo>
                    <a:cubicBezTo>
                      <a:pt x="76" y="57"/>
                      <a:pt x="76" y="57"/>
                      <a:pt x="76" y="57"/>
                    </a:cubicBezTo>
                    <a:cubicBezTo>
                      <a:pt x="76" y="57"/>
                      <a:pt x="76" y="57"/>
                      <a:pt x="76" y="57"/>
                    </a:cubicBezTo>
                    <a:cubicBezTo>
                      <a:pt x="76" y="56"/>
                      <a:pt x="76" y="56"/>
                      <a:pt x="76" y="56"/>
                    </a:cubicBezTo>
                    <a:cubicBezTo>
                      <a:pt x="77" y="56"/>
                      <a:pt x="77" y="56"/>
                      <a:pt x="77" y="56"/>
                    </a:cubicBezTo>
                    <a:cubicBezTo>
                      <a:pt x="77" y="56"/>
                      <a:pt x="77" y="56"/>
                      <a:pt x="77" y="56"/>
                    </a:cubicBezTo>
                    <a:cubicBezTo>
                      <a:pt x="79" y="56"/>
                      <a:pt x="79" y="56"/>
                      <a:pt x="79" y="56"/>
                    </a:cubicBezTo>
                    <a:cubicBezTo>
                      <a:pt x="79" y="56"/>
                      <a:pt x="79" y="56"/>
                      <a:pt x="79" y="56"/>
                    </a:cubicBezTo>
                    <a:cubicBezTo>
                      <a:pt x="80" y="57"/>
                      <a:pt x="80" y="57"/>
                      <a:pt x="80" y="57"/>
                    </a:cubicBezTo>
                    <a:cubicBezTo>
                      <a:pt x="81" y="57"/>
                      <a:pt x="81" y="57"/>
                      <a:pt x="81" y="57"/>
                    </a:cubicBezTo>
                    <a:cubicBezTo>
                      <a:pt x="81" y="57"/>
                      <a:pt x="81" y="57"/>
                      <a:pt x="81" y="57"/>
                    </a:cubicBezTo>
                    <a:cubicBezTo>
                      <a:pt x="81" y="58"/>
                      <a:pt x="81" y="58"/>
                      <a:pt x="81" y="58"/>
                    </a:cubicBezTo>
                    <a:cubicBezTo>
                      <a:pt x="82" y="59"/>
                      <a:pt x="82" y="59"/>
                      <a:pt x="82" y="59"/>
                    </a:cubicBezTo>
                    <a:cubicBezTo>
                      <a:pt x="83" y="59"/>
                      <a:pt x="83" y="59"/>
                      <a:pt x="83" y="59"/>
                    </a:cubicBezTo>
                    <a:cubicBezTo>
                      <a:pt x="84" y="58"/>
                      <a:pt x="84" y="58"/>
                      <a:pt x="84" y="58"/>
                    </a:cubicBezTo>
                    <a:cubicBezTo>
                      <a:pt x="85" y="58"/>
                      <a:pt x="85" y="58"/>
                      <a:pt x="85" y="58"/>
                    </a:cubicBezTo>
                    <a:cubicBezTo>
                      <a:pt x="85" y="58"/>
                      <a:pt x="85" y="58"/>
                      <a:pt x="85" y="58"/>
                    </a:cubicBezTo>
                    <a:cubicBezTo>
                      <a:pt x="85" y="58"/>
                      <a:pt x="85" y="58"/>
                      <a:pt x="85" y="58"/>
                    </a:cubicBezTo>
                    <a:cubicBezTo>
                      <a:pt x="86" y="58"/>
                      <a:pt x="86" y="58"/>
                      <a:pt x="86" y="58"/>
                    </a:cubicBezTo>
                    <a:cubicBezTo>
                      <a:pt x="86" y="59"/>
                      <a:pt x="86" y="59"/>
                      <a:pt x="86" y="59"/>
                    </a:cubicBezTo>
                    <a:cubicBezTo>
                      <a:pt x="86" y="59"/>
                      <a:pt x="86" y="59"/>
                      <a:pt x="86" y="59"/>
                    </a:cubicBezTo>
                    <a:cubicBezTo>
                      <a:pt x="86" y="60"/>
                      <a:pt x="86" y="60"/>
                      <a:pt x="86" y="60"/>
                    </a:cubicBezTo>
                    <a:cubicBezTo>
                      <a:pt x="85" y="60"/>
                      <a:pt x="85" y="60"/>
                      <a:pt x="85" y="60"/>
                    </a:cubicBezTo>
                    <a:cubicBezTo>
                      <a:pt x="85" y="61"/>
                      <a:pt x="85" y="61"/>
                      <a:pt x="85" y="61"/>
                    </a:cubicBezTo>
                    <a:cubicBezTo>
                      <a:pt x="85" y="61"/>
                      <a:pt x="85" y="61"/>
                      <a:pt x="85" y="61"/>
                    </a:cubicBezTo>
                    <a:cubicBezTo>
                      <a:pt x="85" y="62"/>
                      <a:pt x="85" y="62"/>
                      <a:pt x="85" y="62"/>
                    </a:cubicBezTo>
                    <a:cubicBezTo>
                      <a:pt x="86" y="62"/>
                      <a:pt x="86" y="62"/>
                      <a:pt x="86" y="62"/>
                    </a:cubicBezTo>
                    <a:cubicBezTo>
                      <a:pt x="86" y="63"/>
                      <a:pt x="86" y="63"/>
                      <a:pt x="86" y="63"/>
                    </a:cubicBezTo>
                    <a:cubicBezTo>
                      <a:pt x="86" y="63"/>
                      <a:pt x="86" y="63"/>
                      <a:pt x="86" y="63"/>
                    </a:cubicBezTo>
                    <a:cubicBezTo>
                      <a:pt x="86" y="64"/>
                      <a:pt x="86" y="64"/>
                      <a:pt x="86" y="64"/>
                    </a:cubicBezTo>
                    <a:cubicBezTo>
                      <a:pt x="86" y="64"/>
                      <a:pt x="86" y="64"/>
                      <a:pt x="86" y="64"/>
                    </a:cubicBezTo>
                    <a:cubicBezTo>
                      <a:pt x="86" y="64"/>
                      <a:pt x="86" y="64"/>
                      <a:pt x="86" y="64"/>
                    </a:cubicBezTo>
                    <a:cubicBezTo>
                      <a:pt x="86" y="64"/>
                      <a:pt x="86" y="64"/>
                      <a:pt x="86" y="64"/>
                    </a:cubicBezTo>
                    <a:cubicBezTo>
                      <a:pt x="87" y="63"/>
                      <a:pt x="87" y="63"/>
                      <a:pt x="87" y="63"/>
                    </a:cubicBezTo>
                    <a:cubicBezTo>
                      <a:pt x="86" y="63"/>
                      <a:pt x="86" y="63"/>
                      <a:pt x="86" y="63"/>
                    </a:cubicBezTo>
                    <a:cubicBezTo>
                      <a:pt x="87" y="63"/>
                      <a:pt x="87" y="63"/>
                      <a:pt x="87" y="63"/>
                    </a:cubicBezTo>
                    <a:cubicBezTo>
                      <a:pt x="87" y="62"/>
                      <a:pt x="87" y="62"/>
                      <a:pt x="87" y="62"/>
                    </a:cubicBezTo>
                    <a:cubicBezTo>
                      <a:pt x="87" y="62"/>
                      <a:pt x="87" y="62"/>
                      <a:pt x="87" y="62"/>
                    </a:cubicBezTo>
                    <a:cubicBezTo>
                      <a:pt x="88" y="63"/>
                      <a:pt x="88" y="63"/>
                      <a:pt x="88" y="63"/>
                    </a:cubicBezTo>
                    <a:cubicBezTo>
                      <a:pt x="88" y="64"/>
                      <a:pt x="88" y="64"/>
                      <a:pt x="88" y="64"/>
                    </a:cubicBezTo>
                    <a:cubicBezTo>
                      <a:pt x="88" y="64"/>
                      <a:pt x="88" y="64"/>
                      <a:pt x="88" y="64"/>
                    </a:cubicBezTo>
                    <a:cubicBezTo>
                      <a:pt x="88" y="65"/>
                      <a:pt x="88" y="65"/>
                      <a:pt x="88" y="65"/>
                    </a:cubicBezTo>
                    <a:cubicBezTo>
                      <a:pt x="88" y="65"/>
                      <a:pt x="88" y="65"/>
                      <a:pt x="88" y="65"/>
                    </a:cubicBezTo>
                    <a:cubicBezTo>
                      <a:pt x="87" y="65"/>
                      <a:pt x="87" y="65"/>
                      <a:pt x="87" y="65"/>
                    </a:cubicBezTo>
                    <a:cubicBezTo>
                      <a:pt x="88" y="66"/>
                      <a:pt x="88" y="66"/>
                      <a:pt x="88" y="66"/>
                    </a:cubicBezTo>
                    <a:cubicBezTo>
                      <a:pt x="89" y="66"/>
                      <a:pt x="89" y="66"/>
                      <a:pt x="89" y="66"/>
                    </a:cubicBezTo>
                    <a:cubicBezTo>
                      <a:pt x="89" y="66"/>
                      <a:pt x="89" y="66"/>
                      <a:pt x="89" y="66"/>
                    </a:cubicBezTo>
                    <a:cubicBezTo>
                      <a:pt x="90" y="66"/>
                      <a:pt x="90" y="66"/>
                      <a:pt x="90" y="66"/>
                    </a:cubicBezTo>
                    <a:cubicBezTo>
                      <a:pt x="90" y="67"/>
                      <a:pt x="90" y="67"/>
                      <a:pt x="90" y="67"/>
                    </a:cubicBezTo>
                    <a:cubicBezTo>
                      <a:pt x="90" y="67"/>
                      <a:pt x="90" y="67"/>
                      <a:pt x="90" y="67"/>
                    </a:cubicBezTo>
                    <a:cubicBezTo>
                      <a:pt x="91" y="67"/>
                      <a:pt x="91" y="67"/>
                      <a:pt x="91" y="67"/>
                    </a:cubicBezTo>
                    <a:cubicBezTo>
                      <a:pt x="92" y="68"/>
                      <a:pt x="92" y="68"/>
                      <a:pt x="92" y="68"/>
                    </a:cubicBezTo>
                    <a:cubicBezTo>
                      <a:pt x="92" y="68"/>
                      <a:pt x="92" y="68"/>
                      <a:pt x="92" y="68"/>
                    </a:cubicBezTo>
                    <a:cubicBezTo>
                      <a:pt x="92" y="67"/>
                      <a:pt x="92" y="67"/>
                      <a:pt x="92" y="67"/>
                    </a:cubicBezTo>
                    <a:cubicBezTo>
                      <a:pt x="92" y="66"/>
                      <a:pt x="92" y="66"/>
                      <a:pt x="92" y="66"/>
                    </a:cubicBezTo>
                    <a:cubicBezTo>
                      <a:pt x="93" y="66"/>
                      <a:pt x="93" y="66"/>
                      <a:pt x="93" y="66"/>
                    </a:cubicBezTo>
                    <a:cubicBezTo>
                      <a:pt x="94" y="67"/>
                      <a:pt x="94" y="67"/>
                      <a:pt x="94" y="67"/>
                    </a:cubicBezTo>
                    <a:cubicBezTo>
                      <a:pt x="94" y="67"/>
                      <a:pt x="94" y="67"/>
                      <a:pt x="94" y="67"/>
                    </a:cubicBezTo>
                    <a:cubicBezTo>
                      <a:pt x="95" y="68"/>
                      <a:pt x="95" y="68"/>
                      <a:pt x="95" y="68"/>
                    </a:cubicBezTo>
                    <a:cubicBezTo>
                      <a:pt x="95" y="68"/>
                      <a:pt x="95" y="68"/>
                      <a:pt x="95" y="68"/>
                    </a:cubicBezTo>
                    <a:cubicBezTo>
                      <a:pt x="95" y="68"/>
                      <a:pt x="95" y="68"/>
                      <a:pt x="95" y="68"/>
                    </a:cubicBezTo>
                    <a:cubicBezTo>
                      <a:pt x="95" y="67"/>
                      <a:pt x="95" y="67"/>
                      <a:pt x="95" y="67"/>
                    </a:cubicBezTo>
                    <a:cubicBezTo>
                      <a:pt x="94" y="67"/>
                      <a:pt x="94" y="67"/>
                      <a:pt x="94" y="67"/>
                    </a:cubicBezTo>
                    <a:cubicBezTo>
                      <a:pt x="94" y="67"/>
                      <a:pt x="94" y="67"/>
                      <a:pt x="94" y="67"/>
                    </a:cubicBezTo>
                    <a:cubicBezTo>
                      <a:pt x="93" y="66"/>
                      <a:pt x="93" y="66"/>
                      <a:pt x="93" y="66"/>
                    </a:cubicBezTo>
                    <a:cubicBezTo>
                      <a:pt x="92" y="66"/>
                      <a:pt x="92" y="66"/>
                      <a:pt x="92" y="66"/>
                    </a:cubicBezTo>
                    <a:cubicBezTo>
                      <a:pt x="92" y="67"/>
                      <a:pt x="92" y="67"/>
                      <a:pt x="92" y="67"/>
                    </a:cubicBezTo>
                    <a:cubicBezTo>
                      <a:pt x="91" y="67"/>
                      <a:pt x="91" y="67"/>
                      <a:pt x="91" y="67"/>
                    </a:cubicBezTo>
                    <a:cubicBezTo>
                      <a:pt x="91" y="67"/>
                      <a:pt x="91" y="67"/>
                      <a:pt x="91" y="67"/>
                    </a:cubicBezTo>
                    <a:cubicBezTo>
                      <a:pt x="90" y="67"/>
                      <a:pt x="90" y="67"/>
                      <a:pt x="90" y="67"/>
                    </a:cubicBezTo>
                    <a:cubicBezTo>
                      <a:pt x="90" y="66"/>
                      <a:pt x="90" y="66"/>
                      <a:pt x="90" y="66"/>
                    </a:cubicBezTo>
                    <a:cubicBezTo>
                      <a:pt x="89" y="65"/>
                      <a:pt x="89" y="65"/>
                      <a:pt x="89" y="65"/>
                    </a:cubicBezTo>
                    <a:cubicBezTo>
                      <a:pt x="89" y="65"/>
                      <a:pt x="89" y="65"/>
                      <a:pt x="89" y="65"/>
                    </a:cubicBezTo>
                    <a:cubicBezTo>
                      <a:pt x="88" y="65"/>
                      <a:pt x="88" y="65"/>
                      <a:pt x="88" y="65"/>
                    </a:cubicBezTo>
                    <a:cubicBezTo>
                      <a:pt x="88" y="65"/>
                      <a:pt x="88" y="65"/>
                      <a:pt x="88" y="65"/>
                    </a:cubicBezTo>
                    <a:cubicBezTo>
                      <a:pt x="89" y="65"/>
                      <a:pt x="89" y="65"/>
                      <a:pt x="89" y="65"/>
                    </a:cubicBezTo>
                    <a:cubicBezTo>
                      <a:pt x="89" y="64"/>
                      <a:pt x="89" y="64"/>
                      <a:pt x="89" y="64"/>
                    </a:cubicBezTo>
                    <a:cubicBezTo>
                      <a:pt x="89" y="63"/>
                      <a:pt x="89" y="63"/>
                      <a:pt x="89" y="63"/>
                    </a:cubicBezTo>
                    <a:cubicBezTo>
                      <a:pt x="88" y="63"/>
                      <a:pt x="88" y="63"/>
                      <a:pt x="88" y="63"/>
                    </a:cubicBezTo>
                    <a:cubicBezTo>
                      <a:pt x="88" y="62"/>
                      <a:pt x="88" y="62"/>
                      <a:pt x="88" y="62"/>
                    </a:cubicBezTo>
                    <a:cubicBezTo>
                      <a:pt x="88" y="61"/>
                      <a:pt x="88" y="61"/>
                      <a:pt x="88" y="61"/>
                    </a:cubicBezTo>
                    <a:cubicBezTo>
                      <a:pt x="87" y="61"/>
                      <a:pt x="87" y="61"/>
                      <a:pt x="87" y="61"/>
                    </a:cubicBezTo>
                    <a:cubicBezTo>
                      <a:pt x="87" y="60"/>
                      <a:pt x="87" y="60"/>
                      <a:pt x="87" y="60"/>
                    </a:cubicBezTo>
                    <a:cubicBezTo>
                      <a:pt x="87" y="60"/>
                      <a:pt x="87" y="60"/>
                      <a:pt x="87" y="60"/>
                    </a:cubicBezTo>
                    <a:cubicBezTo>
                      <a:pt x="87" y="59"/>
                      <a:pt x="87" y="59"/>
                      <a:pt x="87" y="59"/>
                    </a:cubicBezTo>
                    <a:cubicBezTo>
                      <a:pt x="87" y="58"/>
                      <a:pt x="87" y="58"/>
                      <a:pt x="87" y="58"/>
                    </a:cubicBezTo>
                    <a:cubicBezTo>
                      <a:pt x="86" y="58"/>
                      <a:pt x="86" y="58"/>
                      <a:pt x="86" y="58"/>
                    </a:cubicBezTo>
                    <a:cubicBezTo>
                      <a:pt x="86" y="58"/>
                      <a:pt x="86" y="58"/>
                      <a:pt x="86" y="58"/>
                    </a:cubicBezTo>
                    <a:cubicBezTo>
                      <a:pt x="85" y="57"/>
                      <a:pt x="85" y="57"/>
                      <a:pt x="85" y="57"/>
                    </a:cubicBezTo>
                    <a:cubicBezTo>
                      <a:pt x="84" y="57"/>
                      <a:pt x="84" y="57"/>
                      <a:pt x="84" y="57"/>
                    </a:cubicBezTo>
                    <a:cubicBezTo>
                      <a:pt x="84" y="57"/>
                      <a:pt x="84" y="57"/>
                      <a:pt x="84" y="57"/>
                    </a:cubicBezTo>
                    <a:cubicBezTo>
                      <a:pt x="83" y="56"/>
                      <a:pt x="83" y="56"/>
                      <a:pt x="83" y="56"/>
                    </a:cubicBezTo>
                    <a:cubicBezTo>
                      <a:pt x="83" y="56"/>
                      <a:pt x="83" y="56"/>
                      <a:pt x="83" y="56"/>
                    </a:cubicBezTo>
                    <a:cubicBezTo>
                      <a:pt x="83" y="55"/>
                      <a:pt x="83" y="55"/>
                      <a:pt x="83" y="55"/>
                    </a:cubicBezTo>
                    <a:cubicBezTo>
                      <a:pt x="83" y="55"/>
                      <a:pt x="83" y="55"/>
                      <a:pt x="83" y="55"/>
                    </a:cubicBezTo>
                    <a:cubicBezTo>
                      <a:pt x="82" y="55"/>
                      <a:pt x="82" y="55"/>
                      <a:pt x="82" y="55"/>
                    </a:cubicBezTo>
                    <a:cubicBezTo>
                      <a:pt x="81" y="55"/>
                      <a:pt x="81" y="55"/>
                      <a:pt x="81" y="55"/>
                    </a:cubicBezTo>
                    <a:cubicBezTo>
                      <a:pt x="80" y="55"/>
                      <a:pt x="80" y="55"/>
                      <a:pt x="80" y="55"/>
                    </a:cubicBezTo>
                    <a:cubicBezTo>
                      <a:pt x="80" y="55"/>
                      <a:pt x="80" y="55"/>
                      <a:pt x="80" y="55"/>
                    </a:cubicBezTo>
                    <a:cubicBezTo>
                      <a:pt x="80" y="54"/>
                      <a:pt x="80" y="54"/>
                      <a:pt x="80" y="54"/>
                    </a:cubicBezTo>
                    <a:cubicBezTo>
                      <a:pt x="80" y="54"/>
                      <a:pt x="80" y="54"/>
                      <a:pt x="80" y="54"/>
                    </a:cubicBezTo>
                    <a:cubicBezTo>
                      <a:pt x="79" y="54"/>
                      <a:pt x="79" y="54"/>
                      <a:pt x="79" y="54"/>
                    </a:cubicBezTo>
                    <a:cubicBezTo>
                      <a:pt x="79" y="53"/>
                      <a:pt x="79" y="53"/>
                      <a:pt x="79" y="53"/>
                    </a:cubicBezTo>
                    <a:cubicBezTo>
                      <a:pt x="79" y="52"/>
                      <a:pt x="79" y="52"/>
                      <a:pt x="79" y="52"/>
                    </a:cubicBezTo>
                    <a:cubicBezTo>
                      <a:pt x="78" y="52"/>
                      <a:pt x="78" y="52"/>
                      <a:pt x="78" y="52"/>
                    </a:cubicBezTo>
                    <a:cubicBezTo>
                      <a:pt x="78" y="52"/>
                      <a:pt x="78" y="52"/>
                      <a:pt x="78" y="52"/>
                    </a:cubicBezTo>
                    <a:cubicBezTo>
                      <a:pt x="78" y="51"/>
                      <a:pt x="78" y="51"/>
                      <a:pt x="78" y="51"/>
                    </a:cubicBezTo>
                    <a:cubicBezTo>
                      <a:pt x="78" y="51"/>
                      <a:pt x="78" y="51"/>
                      <a:pt x="78" y="51"/>
                    </a:cubicBezTo>
                    <a:cubicBezTo>
                      <a:pt x="78" y="51"/>
                      <a:pt x="78" y="51"/>
                      <a:pt x="78" y="51"/>
                    </a:cubicBezTo>
                    <a:cubicBezTo>
                      <a:pt x="78" y="51"/>
                      <a:pt x="78" y="51"/>
                      <a:pt x="78" y="51"/>
                    </a:cubicBezTo>
                    <a:cubicBezTo>
                      <a:pt x="78" y="50"/>
                      <a:pt x="78" y="50"/>
                      <a:pt x="78" y="50"/>
                    </a:cubicBezTo>
                    <a:cubicBezTo>
                      <a:pt x="77" y="50"/>
                      <a:pt x="77" y="50"/>
                      <a:pt x="77" y="50"/>
                    </a:cubicBezTo>
                    <a:cubicBezTo>
                      <a:pt x="78" y="50"/>
                      <a:pt x="78" y="50"/>
                      <a:pt x="78" y="50"/>
                    </a:cubicBezTo>
                    <a:cubicBezTo>
                      <a:pt x="78" y="50"/>
                      <a:pt x="78" y="50"/>
                      <a:pt x="78" y="50"/>
                    </a:cubicBezTo>
                    <a:cubicBezTo>
                      <a:pt x="79" y="49"/>
                      <a:pt x="79" y="49"/>
                      <a:pt x="79" y="49"/>
                    </a:cubicBezTo>
                    <a:cubicBezTo>
                      <a:pt x="79" y="49"/>
                      <a:pt x="79" y="49"/>
                      <a:pt x="79" y="49"/>
                    </a:cubicBezTo>
                    <a:cubicBezTo>
                      <a:pt x="80" y="49"/>
                      <a:pt x="80" y="49"/>
                      <a:pt x="80" y="49"/>
                    </a:cubicBezTo>
                    <a:cubicBezTo>
                      <a:pt x="82" y="48"/>
                      <a:pt x="82" y="48"/>
                      <a:pt x="82" y="48"/>
                    </a:cubicBezTo>
                    <a:cubicBezTo>
                      <a:pt x="83" y="48"/>
                      <a:pt x="83" y="48"/>
                      <a:pt x="83" y="48"/>
                    </a:cubicBezTo>
                    <a:cubicBezTo>
                      <a:pt x="83" y="48"/>
                      <a:pt x="83" y="48"/>
                      <a:pt x="83" y="48"/>
                    </a:cubicBezTo>
                    <a:cubicBezTo>
                      <a:pt x="83" y="48"/>
                      <a:pt x="83" y="48"/>
                      <a:pt x="83" y="48"/>
                    </a:cubicBezTo>
                    <a:cubicBezTo>
                      <a:pt x="84" y="47"/>
                      <a:pt x="84" y="47"/>
                      <a:pt x="84" y="47"/>
                    </a:cubicBezTo>
                    <a:cubicBezTo>
                      <a:pt x="84" y="47"/>
                      <a:pt x="84" y="47"/>
                      <a:pt x="84" y="47"/>
                    </a:cubicBezTo>
                    <a:cubicBezTo>
                      <a:pt x="85" y="47"/>
                      <a:pt x="85" y="47"/>
                      <a:pt x="85" y="47"/>
                    </a:cubicBezTo>
                    <a:cubicBezTo>
                      <a:pt x="86" y="46"/>
                      <a:pt x="86" y="46"/>
                      <a:pt x="86" y="46"/>
                    </a:cubicBezTo>
                    <a:cubicBezTo>
                      <a:pt x="87" y="46"/>
                      <a:pt x="87" y="46"/>
                      <a:pt x="87" y="46"/>
                    </a:cubicBezTo>
                    <a:cubicBezTo>
                      <a:pt x="86" y="47"/>
                      <a:pt x="86" y="47"/>
                      <a:pt x="86" y="47"/>
                    </a:cubicBezTo>
                    <a:cubicBezTo>
                      <a:pt x="86" y="47"/>
                      <a:pt x="86" y="47"/>
                      <a:pt x="86" y="47"/>
                    </a:cubicBezTo>
                    <a:cubicBezTo>
                      <a:pt x="86" y="47"/>
                      <a:pt x="86" y="47"/>
                      <a:pt x="86" y="47"/>
                    </a:cubicBezTo>
                    <a:cubicBezTo>
                      <a:pt x="86" y="48"/>
                      <a:pt x="86" y="48"/>
                      <a:pt x="86" y="48"/>
                    </a:cubicBezTo>
                    <a:cubicBezTo>
                      <a:pt x="86" y="49"/>
                      <a:pt x="86" y="49"/>
                      <a:pt x="86" y="49"/>
                    </a:cubicBezTo>
                    <a:cubicBezTo>
                      <a:pt x="87" y="49"/>
                      <a:pt x="87" y="49"/>
                      <a:pt x="87" y="49"/>
                    </a:cubicBezTo>
                    <a:cubicBezTo>
                      <a:pt x="87" y="49"/>
                      <a:pt x="87" y="49"/>
                      <a:pt x="87" y="49"/>
                    </a:cubicBezTo>
                    <a:cubicBezTo>
                      <a:pt x="87" y="49"/>
                      <a:pt x="87" y="49"/>
                      <a:pt x="87" y="49"/>
                    </a:cubicBezTo>
                    <a:cubicBezTo>
                      <a:pt x="86" y="48"/>
                      <a:pt x="86" y="48"/>
                      <a:pt x="86" y="48"/>
                    </a:cubicBezTo>
                    <a:cubicBezTo>
                      <a:pt x="86" y="48"/>
                      <a:pt x="86" y="48"/>
                      <a:pt x="86" y="48"/>
                    </a:cubicBezTo>
                    <a:cubicBezTo>
                      <a:pt x="86" y="48"/>
                      <a:pt x="86" y="48"/>
                      <a:pt x="86" y="48"/>
                    </a:cubicBezTo>
                    <a:cubicBezTo>
                      <a:pt x="87" y="47"/>
                      <a:pt x="87" y="47"/>
                      <a:pt x="87" y="47"/>
                    </a:cubicBezTo>
                    <a:cubicBezTo>
                      <a:pt x="88" y="46"/>
                      <a:pt x="88" y="46"/>
                      <a:pt x="88" y="46"/>
                    </a:cubicBezTo>
                    <a:cubicBezTo>
                      <a:pt x="87" y="46"/>
                      <a:pt x="87" y="46"/>
                      <a:pt x="87" y="46"/>
                    </a:cubicBezTo>
                    <a:cubicBezTo>
                      <a:pt x="87" y="46"/>
                      <a:pt x="87" y="46"/>
                      <a:pt x="87" y="46"/>
                    </a:cubicBezTo>
                    <a:cubicBezTo>
                      <a:pt x="86" y="45"/>
                      <a:pt x="86" y="45"/>
                      <a:pt x="86" y="45"/>
                    </a:cubicBezTo>
                    <a:cubicBezTo>
                      <a:pt x="86" y="45"/>
                      <a:pt x="86" y="45"/>
                      <a:pt x="86" y="45"/>
                    </a:cubicBezTo>
                    <a:cubicBezTo>
                      <a:pt x="86" y="45"/>
                      <a:pt x="86" y="45"/>
                      <a:pt x="86" y="45"/>
                    </a:cubicBezTo>
                    <a:cubicBezTo>
                      <a:pt x="85" y="45"/>
                      <a:pt x="85" y="45"/>
                      <a:pt x="85" y="45"/>
                    </a:cubicBezTo>
                    <a:cubicBezTo>
                      <a:pt x="85" y="45"/>
                      <a:pt x="85" y="45"/>
                      <a:pt x="85" y="45"/>
                    </a:cubicBezTo>
                    <a:cubicBezTo>
                      <a:pt x="85" y="44"/>
                      <a:pt x="85" y="44"/>
                      <a:pt x="85" y="44"/>
                    </a:cubicBezTo>
                    <a:cubicBezTo>
                      <a:pt x="84" y="44"/>
                      <a:pt x="84" y="44"/>
                      <a:pt x="84" y="44"/>
                    </a:cubicBezTo>
                    <a:cubicBezTo>
                      <a:pt x="84" y="45"/>
                      <a:pt x="84" y="45"/>
                      <a:pt x="84" y="45"/>
                    </a:cubicBezTo>
                    <a:cubicBezTo>
                      <a:pt x="83" y="44"/>
                      <a:pt x="83" y="44"/>
                      <a:pt x="83" y="44"/>
                    </a:cubicBezTo>
                    <a:cubicBezTo>
                      <a:pt x="84" y="44"/>
                      <a:pt x="84" y="44"/>
                      <a:pt x="84" y="44"/>
                    </a:cubicBezTo>
                    <a:cubicBezTo>
                      <a:pt x="84" y="43"/>
                      <a:pt x="84" y="43"/>
                      <a:pt x="84" y="43"/>
                    </a:cubicBezTo>
                    <a:cubicBezTo>
                      <a:pt x="84" y="43"/>
                      <a:pt x="84" y="43"/>
                      <a:pt x="84" y="43"/>
                    </a:cubicBezTo>
                    <a:cubicBezTo>
                      <a:pt x="84" y="44"/>
                      <a:pt x="84" y="44"/>
                      <a:pt x="84" y="44"/>
                    </a:cubicBezTo>
                    <a:cubicBezTo>
                      <a:pt x="85" y="44"/>
                      <a:pt x="85" y="44"/>
                      <a:pt x="85" y="44"/>
                    </a:cubicBezTo>
                    <a:cubicBezTo>
                      <a:pt x="85" y="43"/>
                      <a:pt x="85" y="43"/>
                      <a:pt x="85" y="43"/>
                    </a:cubicBezTo>
                    <a:cubicBezTo>
                      <a:pt x="85" y="43"/>
                      <a:pt x="85" y="43"/>
                      <a:pt x="85" y="43"/>
                    </a:cubicBezTo>
                    <a:cubicBezTo>
                      <a:pt x="85" y="43"/>
                      <a:pt x="85" y="43"/>
                      <a:pt x="85" y="43"/>
                    </a:cubicBezTo>
                    <a:cubicBezTo>
                      <a:pt x="85" y="43"/>
                      <a:pt x="85" y="43"/>
                      <a:pt x="85" y="43"/>
                    </a:cubicBezTo>
                    <a:cubicBezTo>
                      <a:pt x="84" y="43"/>
                      <a:pt x="84" y="43"/>
                      <a:pt x="84" y="43"/>
                    </a:cubicBezTo>
                    <a:cubicBezTo>
                      <a:pt x="84" y="43"/>
                      <a:pt x="84" y="43"/>
                      <a:pt x="84" y="43"/>
                    </a:cubicBezTo>
                    <a:cubicBezTo>
                      <a:pt x="84" y="43"/>
                      <a:pt x="84" y="43"/>
                      <a:pt x="84" y="43"/>
                    </a:cubicBezTo>
                    <a:cubicBezTo>
                      <a:pt x="83" y="42"/>
                      <a:pt x="83" y="42"/>
                      <a:pt x="83" y="42"/>
                    </a:cubicBezTo>
                    <a:cubicBezTo>
                      <a:pt x="82" y="43"/>
                      <a:pt x="82" y="43"/>
                      <a:pt x="82" y="43"/>
                    </a:cubicBezTo>
                    <a:cubicBezTo>
                      <a:pt x="82" y="42"/>
                      <a:pt x="82" y="42"/>
                      <a:pt x="82" y="42"/>
                    </a:cubicBezTo>
                    <a:cubicBezTo>
                      <a:pt x="82" y="42"/>
                      <a:pt x="82" y="42"/>
                      <a:pt x="82" y="42"/>
                    </a:cubicBezTo>
                    <a:cubicBezTo>
                      <a:pt x="82" y="42"/>
                      <a:pt x="82" y="42"/>
                      <a:pt x="82" y="42"/>
                    </a:cubicBezTo>
                    <a:cubicBezTo>
                      <a:pt x="82" y="41"/>
                      <a:pt x="82" y="41"/>
                      <a:pt x="82" y="41"/>
                    </a:cubicBezTo>
                    <a:cubicBezTo>
                      <a:pt x="82" y="41"/>
                      <a:pt x="82" y="41"/>
                      <a:pt x="82" y="41"/>
                    </a:cubicBezTo>
                    <a:cubicBezTo>
                      <a:pt x="83" y="41"/>
                      <a:pt x="83" y="41"/>
                      <a:pt x="83" y="41"/>
                    </a:cubicBezTo>
                    <a:cubicBezTo>
                      <a:pt x="83" y="42"/>
                      <a:pt x="83" y="42"/>
                      <a:pt x="83" y="42"/>
                    </a:cubicBezTo>
                    <a:cubicBezTo>
                      <a:pt x="83" y="42"/>
                      <a:pt x="83" y="42"/>
                      <a:pt x="83" y="42"/>
                    </a:cubicBezTo>
                    <a:cubicBezTo>
                      <a:pt x="84" y="42"/>
                      <a:pt x="84" y="42"/>
                      <a:pt x="84" y="42"/>
                    </a:cubicBezTo>
                    <a:cubicBezTo>
                      <a:pt x="84" y="42"/>
                      <a:pt x="84" y="42"/>
                      <a:pt x="84" y="42"/>
                    </a:cubicBezTo>
                    <a:cubicBezTo>
                      <a:pt x="84" y="42"/>
                      <a:pt x="84" y="42"/>
                      <a:pt x="84" y="42"/>
                    </a:cubicBezTo>
                    <a:cubicBezTo>
                      <a:pt x="84" y="41"/>
                      <a:pt x="84" y="41"/>
                      <a:pt x="84" y="41"/>
                    </a:cubicBezTo>
                    <a:cubicBezTo>
                      <a:pt x="84" y="41"/>
                      <a:pt x="84" y="41"/>
                      <a:pt x="84" y="41"/>
                    </a:cubicBezTo>
                    <a:cubicBezTo>
                      <a:pt x="84" y="40"/>
                      <a:pt x="84" y="40"/>
                      <a:pt x="84" y="40"/>
                    </a:cubicBezTo>
                    <a:cubicBezTo>
                      <a:pt x="84" y="40"/>
                      <a:pt x="84" y="40"/>
                      <a:pt x="84" y="40"/>
                    </a:cubicBezTo>
                    <a:cubicBezTo>
                      <a:pt x="84" y="40"/>
                      <a:pt x="84" y="40"/>
                      <a:pt x="84" y="40"/>
                    </a:cubicBezTo>
                    <a:cubicBezTo>
                      <a:pt x="85" y="40"/>
                      <a:pt x="85" y="40"/>
                      <a:pt x="85" y="40"/>
                    </a:cubicBezTo>
                    <a:cubicBezTo>
                      <a:pt x="84" y="40"/>
                      <a:pt x="84" y="40"/>
                      <a:pt x="84" y="40"/>
                    </a:cubicBezTo>
                    <a:cubicBezTo>
                      <a:pt x="84" y="40"/>
                      <a:pt x="84" y="40"/>
                      <a:pt x="84" y="40"/>
                    </a:cubicBezTo>
                    <a:cubicBezTo>
                      <a:pt x="83" y="40"/>
                      <a:pt x="83" y="40"/>
                      <a:pt x="83" y="40"/>
                    </a:cubicBezTo>
                    <a:cubicBezTo>
                      <a:pt x="83" y="40"/>
                      <a:pt x="83" y="40"/>
                      <a:pt x="83" y="40"/>
                    </a:cubicBezTo>
                    <a:cubicBezTo>
                      <a:pt x="84" y="39"/>
                      <a:pt x="84" y="39"/>
                      <a:pt x="84" y="39"/>
                    </a:cubicBezTo>
                    <a:cubicBezTo>
                      <a:pt x="84" y="39"/>
                      <a:pt x="84" y="39"/>
                      <a:pt x="84" y="39"/>
                    </a:cubicBezTo>
                    <a:cubicBezTo>
                      <a:pt x="85" y="39"/>
                      <a:pt x="85" y="39"/>
                      <a:pt x="85" y="39"/>
                    </a:cubicBezTo>
                    <a:cubicBezTo>
                      <a:pt x="85" y="39"/>
                      <a:pt x="85" y="39"/>
                      <a:pt x="85" y="39"/>
                    </a:cubicBezTo>
                    <a:cubicBezTo>
                      <a:pt x="85" y="38"/>
                      <a:pt x="85" y="38"/>
                      <a:pt x="85" y="38"/>
                    </a:cubicBezTo>
                    <a:cubicBezTo>
                      <a:pt x="85" y="38"/>
                      <a:pt x="85" y="38"/>
                      <a:pt x="85" y="38"/>
                    </a:cubicBezTo>
                    <a:cubicBezTo>
                      <a:pt x="85" y="38"/>
                      <a:pt x="85" y="38"/>
                      <a:pt x="85" y="38"/>
                    </a:cubicBezTo>
                    <a:cubicBezTo>
                      <a:pt x="85" y="37"/>
                      <a:pt x="85" y="37"/>
                      <a:pt x="85" y="37"/>
                    </a:cubicBezTo>
                    <a:cubicBezTo>
                      <a:pt x="86" y="37"/>
                      <a:pt x="86" y="37"/>
                      <a:pt x="86" y="37"/>
                    </a:cubicBezTo>
                    <a:cubicBezTo>
                      <a:pt x="86" y="37"/>
                      <a:pt x="86" y="37"/>
                      <a:pt x="86" y="37"/>
                    </a:cubicBezTo>
                    <a:cubicBezTo>
                      <a:pt x="86" y="37"/>
                      <a:pt x="86" y="37"/>
                      <a:pt x="86" y="37"/>
                    </a:cubicBezTo>
                    <a:cubicBezTo>
                      <a:pt x="86" y="37"/>
                      <a:pt x="86" y="37"/>
                      <a:pt x="86" y="37"/>
                    </a:cubicBezTo>
                    <a:cubicBezTo>
                      <a:pt x="86" y="37"/>
                      <a:pt x="86" y="37"/>
                      <a:pt x="86" y="37"/>
                    </a:cubicBezTo>
                    <a:cubicBezTo>
                      <a:pt x="87" y="37"/>
                      <a:pt x="87" y="37"/>
                      <a:pt x="87" y="37"/>
                    </a:cubicBezTo>
                    <a:cubicBezTo>
                      <a:pt x="86" y="36"/>
                      <a:pt x="86" y="36"/>
                      <a:pt x="86" y="36"/>
                    </a:cubicBezTo>
                    <a:cubicBezTo>
                      <a:pt x="86" y="36"/>
                      <a:pt x="86" y="36"/>
                      <a:pt x="86" y="36"/>
                    </a:cubicBezTo>
                    <a:cubicBezTo>
                      <a:pt x="87" y="36"/>
                      <a:pt x="87" y="36"/>
                      <a:pt x="87" y="36"/>
                    </a:cubicBezTo>
                    <a:cubicBezTo>
                      <a:pt x="87" y="36"/>
                      <a:pt x="87" y="36"/>
                      <a:pt x="87" y="36"/>
                    </a:cubicBezTo>
                    <a:cubicBezTo>
                      <a:pt x="87" y="35"/>
                      <a:pt x="87" y="35"/>
                      <a:pt x="87" y="35"/>
                    </a:cubicBezTo>
                    <a:cubicBezTo>
                      <a:pt x="88" y="35"/>
                      <a:pt x="88" y="35"/>
                      <a:pt x="88" y="35"/>
                    </a:cubicBezTo>
                    <a:cubicBezTo>
                      <a:pt x="88" y="35"/>
                      <a:pt x="88" y="35"/>
                      <a:pt x="88" y="35"/>
                    </a:cubicBezTo>
                    <a:cubicBezTo>
                      <a:pt x="89" y="35"/>
                      <a:pt x="89" y="35"/>
                      <a:pt x="89" y="35"/>
                    </a:cubicBezTo>
                    <a:cubicBezTo>
                      <a:pt x="88" y="35"/>
                      <a:pt x="88" y="35"/>
                      <a:pt x="88" y="35"/>
                    </a:cubicBezTo>
                    <a:cubicBezTo>
                      <a:pt x="89" y="35"/>
                      <a:pt x="89" y="35"/>
                      <a:pt x="89" y="35"/>
                    </a:cubicBezTo>
                    <a:cubicBezTo>
                      <a:pt x="89" y="35"/>
                      <a:pt x="89" y="35"/>
                      <a:pt x="89" y="35"/>
                    </a:cubicBezTo>
                    <a:cubicBezTo>
                      <a:pt x="90" y="34"/>
                      <a:pt x="90" y="34"/>
                      <a:pt x="90" y="34"/>
                    </a:cubicBezTo>
                    <a:cubicBezTo>
                      <a:pt x="90" y="34"/>
                      <a:pt x="90" y="34"/>
                      <a:pt x="90" y="34"/>
                    </a:cubicBezTo>
                    <a:cubicBezTo>
                      <a:pt x="91" y="33"/>
                      <a:pt x="91" y="33"/>
                      <a:pt x="91" y="33"/>
                    </a:cubicBezTo>
                    <a:cubicBezTo>
                      <a:pt x="91" y="33"/>
                      <a:pt x="91" y="33"/>
                      <a:pt x="91" y="33"/>
                    </a:cubicBezTo>
                    <a:cubicBezTo>
                      <a:pt x="91" y="33"/>
                      <a:pt x="91" y="33"/>
                      <a:pt x="91" y="33"/>
                    </a:cubicBezTo>
                    <a:cubicBezTo>
                      <a:pt x="90" y="33"/>
                      <a:pt x="90" y="33"/>
                      <a:pt x="90" y="33"/>
                    </a:cubicBezTo>
                    <a:cubicBezTo>
                      <a:pt x="90" y="33"/>
                      <a:pt x="90" y="33"/>
                      <a:pt x="90" y="33"/>
                    </a:cubicBezTo>
                    <a:cubicBezTo>
                      <a:pt x="90" y="34"/>
                      <a:pt x="90" y="34"/>
                      <a:pt x="90" y="34"/>
                    </a:cubicBezTo>
                    <a:cubicBezTo>
                      <a:pt x="90" y="33"/>
                      <a:pt x="90" y="33"/>
                      <a:pt x="90" y="33"/>
                    </a:cubicBezTo>
                    <a:cubicBezTo>
                      <a:pt x="90" y="32"/>
                      <a:pt x="90" y="32"/>
                      <a:pt x="90" y="32"/>
                    </a:cubicBezTo>
                    <a:cubicBezTo>
                      <a:pt x="90" y="32"/>
                      <a:pt x="90" y="32"/>
                      <a:pt x="90" y="32"/>
                    </a:cubicBezTo>
                    <a:cubicBezTo>
                      <a:pt x="90" y="32"/>
                      <a:pt x="90" y="32"/>
                      <a:pt x="90" y="32"/>
                    </a:cubicBezTo>
                    <a:cubicBezTo>
                      <a:pt x="90" y="32"/>
                      <a:pt x="90" y="32"/>
                      <a:pt x="90" y="32"/>
                    </a:cubicBezTo>
                    <a:cubicBezTo>
                      <a:pt x="90" y="32"/>
                      <a:pt x="90" y="32"/>
                      <a:pt x="90" y="32"/>
                    </a:cubicBezTo>
                    <a:cubicBezTo>
                      <a:pt x="90" y="32"/>
                      <a:pt x="90" y="32"/>
                      <a:pt x="90" y="32"/>
                    </a:cubicBezTo>
                    <a:cubicBezTo>
                      <a:pt x="91" y="32"/>
                      <a:pt x="91" y="32"/>
                      <a:pt x="91" y="32"/>
                    </a:cubicBezTo>
                    <a:cubicBezTo>
                      <a:pt x="90" y="31"/>
                      <a:pt x="90" y="31"/>
                      <a:pt x="90" y="31"/>
                    </a:cubicBezTo>
                    <a:cubicBezTo>
                      <a:pt x="91" y="31"/>
                      <a:pt x="91" y="31"/>
                      <a:pt x="91" y="31"/>
                    </a:cubicBezTo>
                    <a:cubicBezTo>
                      <a:pt x="91" y="32"/>
                      <a:pt x="91" y="32"/>
                      <a:pt x="91" y="32"/>
                    </a:cubicBezTo>
                    <a:cubicBezTo>
                      <a:pt x="91" y="32"/>
                      <a:pt x="91" y="32"/>
                      <a:pt x="91" y="32"/>
                    </a:cubicBezTo>
                    <a:cubicBezTo>
                      <a:pt x="92" y="31"/>
                      <a:pt x="92" y="31"/>
                      <a:pt x="92" y="31"/>
                    </a:cubicBezTo>
                    <a:cubicBezTo>
                      <a:pt x="92" y="31"/>
                      <a:pt x="92" y="31"/>
                      <a:pt x="92" y="31"/>
                    </a:cubicBezTo>
                    <a:cubicBezTo>
                      <a:pt x="94" y="31"/>
                      <a:pt x="94" y="31"/>
                      <a:pt x="94" y="31"/>
                    </a:cubicBezTo>
                    <a:cubicBezTo>
                      <a:pt x="94" y="31"/>
                      <a:pt x="94" y="31"/>
                      <a:pt x="94" y="31"/>
                    </a:cubicBezTo>
                    <a:cubicBezTo>
                      <a:pt x="94" y="31"/>
                      <a:pt x="94" y="31"/>
                      <a:pt x="94" y="31"/>
                    </a:cubicBezTo>
                    <a:cubicBezTo>
                      <a:pt x="94" y="32"/>
                      <a:pt x="94" y="32"/>
                      <a:pt x="94" y="32"/>
                    </a:cubicBezTo>
                    <a:cubicBezTo>
                      <a:pt x="94" y="33"/>
                      <a:pt x="94" y="33"/>
                      <a:pt x="94" y="33"/>
                    </a:cubicBezTo>
                    <a:cubicBezTo>
                      <a:pt x="94" y="33"/>
                      <a:pt x="94" y="33"/>
                      <a:pt x="94" y="33"/>
                    </a:cubicBezTo>
                    <a:cubicBezTo>
                      <a:pt x="94" y="32"/>
                      <a:pt x="94" y="32"/>
                      <a:pt x="94" y="32"/>
                    </a:cubicBezTo>
                    <a:cubicBezTo>
                      <a:pt x="95" y="32"/>
                      <a:pt x="95" y="32"/>
                      <a:pt x="95" y="32"/>
                    </a:cubicBezTo>
                    <a:cubicBezTo>
                      <a:pt x="95" y="31"/>
                      <a:pt x="95" y="31"/>
                      <a:pt x="95" y="31"/>
                    </a:cubicBezTo>
                    <a:cubicBezTo>
                      <a:pt x="95" y="31"/>
                      <a:pt x="95" y="31"/>
                      <a:pt x="95" y="31"/>
                    </a:cubicBezTo>
                    <a:cubicBezTo>
                      <a:pt x="95" y="32"/>
                      <a:pt x="95" y="32"/>
                      <a:pt x="95" y="32"/>
                    </a:cubicBezTo>
                    <a:cubicBezTo>
                      <a:pt x="95" y="32"/>
                      <a:pt x="95" y="32"/>
                      <a:pt x="95" y="32"/>
                    </a:cubicBezTo>
                    <a:cubicBezTo>
                      <a:pt x="95" y="32"/>
                      <a:pt x="95" y="32"/>
                      <a:pt x="95" y="32"/>
                    </a:cubicBezTo>
                    <a:cubicBezTo>
                      <a:pt x="96" y="32"/>
                      <a:pt x="96" y="32"/>
                      <a:pt x="96" y="32"/>
                    </a:cubicBezTo>
                    <a:cubicBezTo>
                      <a:pt x="95" y="31"/>
                      <a:pt x="95" y="31"/>
                      <a:pt x="95" y="31"/>
                    </a:cubicBezTo>
                    <a:cubicBezTo>
                      <a:pt x="96" y="31"/>
                      <a:pt x="96" y="31"/>
                      <a:pt x="96" y="31"/>
                    </a:cubicBezTo>
                    <a:cubicBezTo>
                      <a:pt x="96" y="31"/>
                      <a:pt x="96" y="31"/>
                      <a:pt x="96" y="31"/>
                    </a:cubicBezTo>
                    <a:cubicBezTo>
                      <a:pt x="96" y="32"/>
                      <a:pt x="96" y="32"/>
                      <a:pt x="96" y="32"/>
                    </a:cubicBezTo>
                    <a:cubicBezTo>
                      <a:pt x="97" y="31"/>
                      <a:pt x="97" y="31"/>
                      <a:pt x="97" y="31"/>
                    </a:cubicBezTo>
                    <a:cubicBezTo>
                      <a:pt x="97" y="31"/>
                      <a:pt x="97" y="31"/>
                      <a:pt x="97" y="31"/>
                    </a:cubicBezTo>
                    <a:cubicBezTo>
                      <a:pt x="96" y="30"/>
                      <a:pt x="96" y="30"/>
                      <a:pt x="96" y="30"/>
                    </a:cubicBezTo>
                    <a:cubicBezTo>
                      <a:pt x="97" y="30"/>
                      <a:pt x="97" y="30"/>
                      <a:pt x="97" y="30"/>
                    </a:cubicBezTo>
                    <a:cubicBezTo>
                      <a:pt x="97" y="30"/>
                      <a:pt x="97" y="30"/>
                      <a:pt x="97" y="30"/>
                    </a:cubicBezTo>
                    <a:cubicBezTo>
                      <a:pt x="97" y="30"/>
                      <a:pt x="97" y="30"/>
                      <a:pt x="97" y="30"/>
                    </a:cubicBezTo>
                    <a:cubicBezTo>
                      <a:pt x="97" y="30"/>
                      <a:pt x="97" y="30"/>
                      <a:pt x="97" y="30"/>
                    </a:cubicBezTo>
                    <a:cubicBezTo>
                      <a:pt x="98" y="30"/>
                      <a:pt x="98" y="30"/>
                      <a:pt x="98" y="30"/>
                    </a:cubicBezTo>
                    <a:cubicBezTo>
                      <a:pt x="98" y="29"/>
                      <a:pt x="98" y="29"/>
                      <a:pt x="98" y="29"/>
                    </a:cubicBezTo>
                    <a:cubicBezTo>
                      <a:pt x="98" y="29"/>
                      <a:pt x="98" y="29"/>
                      <a:pt x="98" y="29"/>
                    </a:cubicBezTo>
                    <a:cubicBezTo>
                      <a:pt x="98" y="30"/>
                      <a:pt x="98" y="30"/>
                      <a:pt x="98" y="30"/>
                    </a:cubicBezTo>
                    <a:cubicBezTo>
                      <a:pt x="99" y="30"/>
                      <a:pt x="99" y="30"/>
                      <a:pt x="99" y="30"/>
                    </a:cubicBezTo>
                    <a:cubicBezTo>
                      <a:pt x="99" y="30"/>
                      <a:pt x="99" y="30"/>
                      <a:pt x="99" y="30"/>
                    </a:cubicBezTo>
                    <a:cubicBezTo>
                      <a:pt x="99" y="30"/>
                      <a:pt x="99" y="30"/>
                      <a:pt x="99" y="30"/>
                    </a:cubicBezTo>
                    <a:cubicBezTo>
                      <a:pt x="99" y="31"/>
                      <a:pt x="99" y="31"/>
                      <a:pt x="99" y="31"/>
                    </a:cubicBezTo>
                    <a:cubicBezTo>
                      <a:pt x="99" y="32"/>
                      <a:pt x="99" y="32"/>
                      <a:pt x="99" y="32"/>
                    </a:cubicBezTo>
                    <a:cubicBezTo>
                      <a:pt x="100" y="31"/>
                      <a:pt x="100" y="31"/>
                      <a:pt x="100" y="31"/>
                    </a:cubicBezTo>
                    <a:cubicBezTo>
                      <a:pt x="100" y="31"/>
                      <a:pt x="100" y="31"/>
                      <a:pt x="100" y="31"/>
                    </a:cubicBezTo>
                    <a:cubicBezTo>
                      <a:pt x="100" y="30"/>
                      <a:pt x="100" y="30"/>
                      <a:pt x="100" y="30"/>
                    </a:cubicBezTo>
                    <a:cubicBezTo>
                      <a:pt x="99" y="29"/>
                      <a:pt x="99" y="29"/>
                      <a:pt x="99" y="29"/>
                    </a:cubicBezTo>
                    <a:cubicBezTo>
                      <a:pt x="99" y="29"/>
                      <a:pt x="99" y="29"/>
                      <a:pt x="99" y="29"/>
                    </a:cubicBezTo>
                    <a:cubicBezTo>
                      <a:pt x="98" y="29"/>
                      <a:pt x="98" y="29"/>
                      <a:pt x="98" y="29"/>
                    </a:cubicBezTo>
                    <a:cubicBezTo>
                      <a:pt x="98" y="29"/>
                      <a:pt x="98" y="29"/>
                      <a:pt x="98" y="29"/>
                    </a:cubicBezTo>
                    <a:cubicBezTo>
                      <a:pt x="97" y="29"/>
                      <a:pt x="97" y="29"/>
                      <a:pt x="97" y="29"/>
                    </a:cubicBezTo>
                    <a:cubicBezTo>
                      <a:pt x="97" y="29"/>
                      <a:pt x="97" y="29"/>
                      <a:pt x="97" y="29"/>
                    </a:cubicBezTo>
                    <a:cubicBezTo>
                      <a:pt x="97" y="28"/>
                      <a:pt x="97" y="28"/>
                      <a:pt x="97" y="28"/>
                    </a:cubicBezTo>
                    <a:cubicBezTo>
                      <a:pt x="97" y="28"/>
                      <a:pt x="97" y="28"/>
                      <a:pt x="97" y="28"/>
                    </a:cubicBezTo>
                    <a:cubicBezTo>
                      <a:pt x="97" y="28"/>
                      <a:pt x="97" y="28"/>
                      <a:pt x="97" y="28"/>
                    </a:cubicBezTo>
                    <a:cubicBezTo>
                      <a:pt x="98" y="28"/>
                      <a:pt x="98" y="28"/>
                      <a:pt x="98" y="28"/>
                    </a:cubicBezTo>
                    <a:cubicBezTo>
                      <a:pt x="98" y="28"/>
                      <a:pt x="98" y="28"/>
                      <a:pt x="98" y="28"/>
                    </a:cubicBezTo>
                    <a:cubicBezTo>
                      <a:pt x="99" y="28"/>
                      <a:pt x="99" y="28"/>
                      <a:pt x="99" y="28"/>
                    </a:cubicBezTo>
                    <a:cubicBezTo>
                      <a:pt x="99" y="28"/>
                      <a:pt x="99" y="28"/>
                      <a:pt x="99" y="28"/>
                    </a:cubicBezTo>
                    <a:cubicBezTo>
                      <a:pt x="100" y="28"/>
                      <a:pt x="100" y="28"/>
                      <a:pt x="100" y="28"/>
                    </a:cubicBezTo>
                    <a:cubicBezTo>
                      <a:pt x="100" y="28"/>
                      <a:pt x="100" y="28"/>
                      <a:pt x="100" y="28"/>
                    </a:cubicBezTo>
                    <a:cubicBezTo>
                      <a:pt x="101" y="27"/>
                      <a:pt x="101" y="27"/>
                      <a:pt x="101" y="27"/>
                    </a:cubicBezTo>
                    <a:cubicBezTo>
                      <a:pt x="101" y="28"/>
                      <a:pt x="101" y="28"/>
                      <a:pt x="101" y="28"/>
                    </a:cubicBezTo>
                    <a:cubicBezTo>
                      <a:pt x="102" y="28"/>
                      <a:pt x="102" y="28"/>
                      <a:pt x="102" y="28"/>
                    </a:cubicBezTo>
                    <a:cubicBezTo>
                      <a:pt x="102" y="28"/>
                      <a:pt x="102" y="28"/>
                      <a:pt x="102" y="28"/>
                    </a:cubicBezTo>
                    <a:cubicBezTo>
                      <a:pt x="102" y="27"/>
                      <a:pt x="102" y="27"/>
                      <a:pt x="102" y="27"/>
                    </a:cubicBezTo>
                    <a:cubicBezTo>
                      <a:pt x="102" y="27"/>
                      <a:pt x="102" y="27"/>
                      <a:pt x="102" y="27"/>
                    </a:cubicBezTo>
                    <a:cubicBezTo>
                      <a:pt x="101" y="27"/>
                      <a:pt x="101" y="27"/>
                      <a:pt x="101" y="27"/>
                    </a:cubicBezTo>
                    <a:cubicBezTo>
                      <a:pt x="101" y="27"/>
                      <a:pt x="101" y="27"/>
                      <a:pt x="101" y="27"/>
                    </a:cubicBezTo>
                    <a:cubicBezTo>
                      <a:pt x="100" y="27"/>
                      <a:pt x="100" y="27"/>
                      <a:pt x="100" y="27"/>
                    </a:cubicBezTo>
                    <a:cubicBezTo>
                      <a:pt x="100" y="27"/>
                      <a:pt x="100" y="27"/>
                      <a:pt x="100" y="27"/>
                    </a:cubicBezTo>
                    <a:cubicBezTo>
                      <a:pt x="100" y="27"/>
                      <a:pt x="100" y="27"/>
                      <a:pt x="100" y="27"/>
                    </a:cubicBezTo>
                    <a:cubicBezTo>
                      <a:pt x="99" y="26"/>
                      <a:pt x="99" y="26"/>
                      <a:pt x="99" y="26"/>
                    </a:cubicBezTo>
                    <a:cubicBezTo>
                      <a:pt x="100" y="26"/>
                      <a:pt x="100" y="26"/>
                      <a:pt x="100" y="26"/>
                    </a:cubicBezTo>
                    <a:cubicBezTo>
                      <a:pt x="99" y="26"/>
                      <a:pt x="99" y="26"/>
                      <a:pt x="99" y="26"/>
                    </a:cubicBezTo>
                    <a:cubicBezTo>
                      <a:pt x="99" y="25"/>
                      <a:pt x="99" y="25"/>
                      <a:pt x="99" y="25"/>
                    </a:cubicBezTo>
                    <a:cubicBezTo>
                      <a:pt x="98" y="25"/>
                      <a:pt x="98" y="25"/>
                      <a:pt x="98" y="25"/>
                    </a:cubicBezTo>
                    <a:cubicBezTo>
                      <a:pt x="98" y="25"/>
                      <a:pt x="98" y="25"/>
                      <a:pt x="98" y="25"/>
                    </a:cubicBezTo>
                    <a:cubicBezTo>
                      <a:pt x="98" y="24"/>
                      <a:pt x="98" y="24"/>
                      <a:pt x="98" y="24"/>
                    </a:cubicBezTo>
                    <a:cubicBezTo>
                      <a:pt x="98" y="24"/>
                      <a:pt x="98" y="24"/>
                      <a:pt x="98" y="24"/>
                    </a:cubicBezTo>
                    <a:cubicBezTo>
                      <a:pt x="98" y="24"/>
                      <a:pt x="98" y="24"/>
                      <a:pt x="98" y="24"/>
                    </a:cubicBezTo>
                    <a:cubicBezTo>
                      <a:pt x="98" y="23"/>
                      <a:pt x="98" y="23"/>
                      <a:pt x="98" y="23"/>
                    </a:cubicBezTo>
                    <a:cubicBezTo>
                      <a:pt x="98" y="21"/>
                      <a:pt x="98" y="21"/>
                      <a:pt x="98" y="21"/>
                    </a:cubicBezTo>
                    <a:cubicBezTo>
                      <a:pt x="98" y="21"/>
                      <a:pt x="98" y="21"/>
                      <a:pt x="98" y="21"/>
                    </a:cubicBezTo>
                    <a:cubicBezTo>
                      <a:pt x="98" y="20"/>
                      <a:pt x="98" y="20"/>
                      <a:pt x="98" y="20"/>
                    </a:cubicBezTo>
                    <a:cubicBezTo>
                      <a:pt x="98" y="19"/>
                      <a:pt x="98" y="19"/>
                      <a:pt x="98" y="19"/>
                    </a:cubicBezTo>
                    <a:cubicBezTo>
                      <a:pt x="99" y="19"/>
                      <a:pt x="99" y="19"/>
                      <a:pt x="99" y="19"/>
                    </a:cubicBezTo>
                    <a:cubicBezTo>
                      <a:pt x="98" y="19"/>
                      <a:pt x="98" y="19"/>
                      <a:pt x="98" y="19"/>
                    </a:cubicBezTo>
                    <a:cubicBezTo>
                      <a:pt x="99" y="19"/>
                      <a:pt x="99" y="19"/>
                      <a:pt x="99" y="19"/>
                    </a:cubicBezTo>
                    <a:cubicBezTo>
                      <a:pt x="99" y="18"/>
                      <a:pt x="99" y="18"/>
                      <a:pt x="99" y="18"/>
                    </a:cubicBezTo>
                    <a:cubicBezTo>
                      <a:pt x="100" y="18"/>
                      <a:pt x="100" y="18"/>
                      <a:pt x="100" y="18"/>
                    </a:cubicBezTo>
                    <a:cubicBezTo>
                      <a:pt x="100" y="18"/>
                      <a:pt x="100" y="18"/>
                      <a:pt x="100" y="18"/>
                    </a:cubicBezTo>
                    <a:cubicBezTo>
                      <a:pt x="100" y="18"/>
                      <a:pt x="100" y="18"/>
                      <a:pt x="100" y="18"/>
                    </a:cubicBezTo>
                    <a:cubicBezTo>
                      <a:pt x="101" y="18"/>
                      <a:pt x="101" y="18"/>
                      <a:pt x="101" y="18"/>
                    </a:cubicBezTo>
                    <a:cubicBezTo>
                      <a:pt x="101" y="18"/>
                      <a:pt x="101" y="18"/>
                      <a:pt x="101" y="18"/>
                    </a:cubicBezTo>
                    <a:cubicBezTo>
                      <a:pt x="101" y="18"/>
                      <a:pt x="101" y="18"/>
                      <a:pt x="101" y="18"/>
                    </a:cubicBezTo>
                    <a:cubicBezTo>
                      <a:pt x="102" y="19"/>
                      <a:pt x="102" y="19"/>
                      <a:pt x="102" y="19"/>
                    </a:cubicBezTo>
                    <a:cubicBezTo>
                      <a:pt x="102" y="18"/>
                      <a:pt x="102" y="18"/>
                      <a:pt x="102" y="18"/>
                    </a:cubicBezTo>
                    <a:cubicBezTo>
                      <a:pt x="103" y="18"/>
                      <a:pt x="103" y="18"/>
                      <a:pt x="103" y="18"/>
                    </a:cubicBezTo>
                    <a:cubicBezTo>
                      <a:pt x="103" y="19"/>
                      <a:pt x="103" y="19"/>
                      <a:pt x="103" y="19"/>
                    </a:cubicBezTo>
                    <a:cubicBezTo>
                      <a:pt x="103" y="19"/>
                      <a:pt x="103" y="19"/>
                      <a:pt x="103" y="19"/>
                    </a:cubicBezTo>
                    <a:cubicBezTo>
                      <a:pt x="103" y="19"/>
                      <a:pt x="103" y="19"/>
                      <a:pt x="103" y="19"/>
                    </a:cubicBezTo>
                    <a:cubicBezTo>
                      <a:pt x="103" y="19"/>
                      <a:pt x="103" y="19"/>
                      <a:pt x="103" y="19"/>
                    </a:cubicBezTo>
                    <a:cubicBezTo>
                      <a:pt x="103" y="20"/>
                      <a:pt x="103" y="20"/>
                      <a:pt x="103" y="20"/>
                    </a:cubicBezTo>
                    <a:cubicBezTo>
                      <a:pt x="103" y="20"/>
                      <a:pt x="103" y="20"/>
                      <a:pt x="103" y="20"/>
                    </a:cubicBezTo>
                    <a:cubicBezTo>
                      <a:pt x="103" y="20"/>
                      <a:pt x="103" y="20"/>
                      <a:pt x="103" y="20"/>
                    </a:cubicBezTo>
                    <a:cubicBezTo>
                      <a:pt x="103" y="20"/>
                      <a:pt x="103" y="20"/>
                      <a:pt x="103" y="20"/>
                    </a:cubicBezTo>
                    <a:cubicBezTo>
                      <a:pt x="103" y="21"/>
                      <a:pt x="103" y="21"/>
                      <a:pt x="103" y="21"/>
                    </a:cubicBezTo>
                    <a:cubicBezTo>
                      <a:pt x="102" y="21"/>
                      <a:pt x="102" y="21"/>
                      <a:pt x="102" y="21"/>
                    </a:cubicBezTo>
                    <a:cubicBezTo>
                      <a:pt x="102" y="22"/>
                      <a:pt x="102" y="22"/>
                      <a:pt x="102" y="22"/>
                    </a:cubicBezTo>
                    <a:cubicBezTo>
                      <a:pt x="102" y="22"/>
                      <a:pt x="102" y="22"/>
                      <a:pt x="102" y="22"/>
                    </a:cubicBezTo>
                    <a:cubicBezTo>
                      <a:pt x="103" y="22"/>
                      <a:pt x="103" y="22"/>
                      <a:pt x="103" y="22"/>
                    </a:cubicBezTo>
                    <a:cubicBezTo>
                      <a:pt x="104" y="21"/>
                      <a:pt x="104" y="21"/>
                      <a:pt x="104" y="21"/>
                    </a:cubicBezTo>
                    <a:cubicBezTo>
                      <a:pt x="104" y="21"/>
                      <a:pt x="104" y="21"/>
                      <a:pt x="104" y="21"/>
                    </a:cubicBezTo>
                    <a:cubicBezTo>
                      <a:pt x="104" y="21"/>
                      <a:pt x="104" y="21"/>
                      <a:pt x="104" y="21"/>
                    </a:cubicBezTo>
                    <a:cubicBezTo>
                      <a:pt x="104" y="21"/>
                      <a:pt x="104" y="21"/>
                      <a:pt x="104" y="21"/>
                    </a:cubicBezTo>
                    <a:cubicBezTo>
                      <a:pt x="104" y="22"/>
                      <a:pt x="104" y="22"/>
                      <a:pt x="104" y="22"/>
                    </a:cubicBezTo>
                    <a:cubicBezTo>
                      <a:pt x="104" y="22"/>
                      <a:pt x="104" y="22"/>
                      <a:pt x="104" y="22"/>
                    </a:cubicBezTo>
                    <a:cubicBezTo>
                      <a:pt x="105" y="21"/>
                      <a:pt x="105" y="21"/>
                      <a:pt x="105" y="21"/>
                    </a:cubicBezTo>
                    <a:cubicBezTo>
                      <a:pt x="105" y="21"/>
                      <a:pt x="105" y="21"/>
                      <a:pt x="105" y="21"/>
                    </a:cubicBezTo>
                    <a:cubicBezTo>
                      <a:pt x="105" y="21"/>
                      <a:pt x="105" y="21"/>
                      <a:pt x="105" y="21"/>
                    </a:cubicBezTo>
                    <a:cubicBezTo>
                      <a:pt x="106" y="21"/>
                      <a:pt x="106" y="21"/>
                      <a:pt x="106" y="21"/>
                    </a:cubicBezTo>
                    <a:cubicBezTo>
                      <a:pt x="106" y="21"/>
                      <a:pt x="106" y="21"/>
                      <a:pt x="106" y="21"/>
                    </a:cubicBezTo>
                    <a:cubicBezTo>
                      <a:pt x="106" y="20"/>
                      <a:pt x="106" y="20"/>
                      <a:pt x="106" y="20"/>
                    </a:cubicBezTo>
                    <a:cubicBezTo>
                      <a:pt x="106" y="21"/>
                      <a:pt x="106" y="21"/>
                      <a:pt x="106" y="21"/>
                    </a:cubicBezTo>
                    <a:cubicBezTo>
                      <a:pt x="107" y="20"/>
                      <a:pt x="107" y="20"/>
                      <a:pt x="107" y="20"/>
                    </a:cubicBezTo>
                    <a:cubicBezTo>
                      <a:pt x="107" y="21"/>
                      <a:pt x="107" y="21"/>
                      <a:pt x="107" y="21"/>
                    </a:cubicBezTo>
                    <a:cubicBezTo>
                      <a:pt x="107" y="21"/>
                      <a:pt x="107" y="21"/>
                      <a:pt x="107" y="21"/>
                    </a:cubicBezTo>
                    <a:cubicBezTo>
                      <a:pt x="107" y="22"/>
                      <a:pt x="107" y="22"/>
                      <a:pt x="107" y="22"/>
                    </a:cubicBezTo>
                    <a:cubicBezTo>
                      <a:pt x="107" y="22"/>
                      <a:pt x="107" y="22"/>
                      <a:pt x="107" y="22"/>
                    </a:cubicBezTo>
                    <a:cubicBezTo>
                      <a:pt x="107" y="23"/>
                      <a:pt x="107" y="23"/>
                      <a:pt x="107" y="23"/>
                    </a:cubicBezTo>
                    <a:cubicBezTo>
                      <a:pt x="107" y="23"/>
                      <a:pt x="107" y="23"/>
                      <a:pt x="107" y="23"/>
                    </a:cubicBezTo>
                    <a:cubicBezTo>
                      <a:pt x="107" y="24"/>
                      <a:pt x="107" y="24"/>
                      <a:pt x="107" y="24"/>
                    </a:cubicBezTo>
                    <a:cubicBezTo>
                      <a:pt x="107" y="25"/>
                      <a:pt x="107" y="25"/>
                      <a:pt x="107" y="25"/>
                    </a:cubicBezTo>
                    <a:cubicBezTo>
                      <a:pt x="107" y="25"/>
                      <a:pt x="107" y="25"/>
                      <a:pt x="107" y="25"/>
                    </a:cubicBezTo>
                    <a:cubicBezTo>
                      <a:pt x="107" y="25"/>
                      <a:pt x="107" y="25"/>
                      <a:pt x="107" y="25"/>
                    </a:cubicBezTo>
                    <a:cubicBezTo>
                      <a:pt x="107" y="25"/>
                      <a:pt x="107" y="25"/>
                      <a:pt x="107" y="25"/>
                    </a:cubicBezTo>
                    <a:cubicBezTo>
                      <a:pt x="108" y="25"/>
                      <a:pt x="108" y="25"/>
                      <a:pt x="108" y="25"/>
                    </a:cubicBezTo>
                    <a:cubicBezTo>
                      <a:pt x="108" y="24"/>
                      <a:pt x="108" y="24"/>
                      <a:pt x="108" y="24"/>
                    </a:cubicBezTo>
                    <a:cubicBezTo>
                      <a:pt x="109" y="24"/>
                      <a:pt x="109" y="24"/>
                      <a:pt x="109" y="24"/>
                    </a:cubicBezTo>
                    <a:cubicBezTo>
                      <a:pt x="109" y="24"/>
                      <a:pt x="109" y="24"/>
                      <a:pt x="109" y="24"/>
                    </a:cubicBezTo>
                    <a:cubicBezTo>
                      <a:pt x="109" y="23"/>
                      <a:pt x="109" y="23"/>
                      <a:pt x="109" y="23"/>
                    </a:cubicBezTo>
                    <a:cubicBezTo>
                      <a:pt x="109" y="23"/>
                      <a:pt x="109" y="23"/>
                      <a:pt x="109" y="23"/>
                    </a:cubicBezTo>
                    <a:cubicBezTo>
                      <a:pt x="109" y="23"/>
                      <a:pt x="109" y="23"/>
                      <a:pt x="109" y="23"/>
                    </a:cubicBezTo>
                    <a:cubicBezTo>
                      <a:pt x="108" y="22"/>
                      <a:pt x="108" y="22"/>
                      <a:pt x="108" y="22"/>
                    </a:cubicBezTo>
                    <a:cubicBezTo>
                      <a:pt x="108" y="22"/>
                      <a:pt x="108" y="22"/>
                      <a:pt x="108" y="22"/>
                    </a:cubicBezTo>
                    <a:cubicBezTo>
                      <a:pt x="109" y="22"/>
                      <a:pt x="109" y="22"/>
                      <a:pt x="109" y="22"/>
                    </a:cubicBezTo>
                    <a:cubicBezTo>
                      <a:pt x="109" y="22"/>
                      <a:pt x="109" y="22"/>
                      <a:pt x="109" y="22"/>
                    </a:cubicBezTo>
                    <a:cubicBezTo>
                      <a:pt x="109" y="22"/>
                      <a:pt x="109" y="22"/>
                      <a:pt x="109" y="22"/>
                    </a:cubicBezTo>
                    <a:cubicBezTo>
                      <a:pt x="109" y="22"/>
                      <a:pt x="109" y="22"/>
                      <a:pt x="109" y="22"/>
                    </a:cubicBezTo>
                    <a:cubicBezTo>
                      <a:pt x="110" y="22"/>
                      <a:pt x="110" y="22"/>
                      <a:pt x="110" y="22"/>
                    </a:cubicBezTo>
                    <a:cubicBezTo>
                      <a:pt x="111" y="21"/>
                      <a:pt x="111" y="21"/>
                      <a:pt x="111" y="21"/>
                    </a:cubicBezTo>
                    <a:cubicBezTo>
                      <a:pt x="111" y="21"/>
                      <a:pt x="111" y="21"/>
                      <a:pt x="111" y="21"/>
                    </a:cubicBezTo>
                    <a:cubicBezTo>
                      <a:pt x="111" y="21"/>
                      <a:pt x="111" y="21"/>
                      <a:pt x="111" y="21"/>
                    </a:cubicBezTo>
                    <a:cubicBezTo>
                      <a:pt x="112" y="21"/>
                      <a:pt x="112" y="21"/>
                      <a:pt x="112" y="21"/>
                    </a:cubicBezTo>
                    <a:cubicBezTo>
                      <a:pt x="112" y="20"/>
                      <a:pt x="112" y="20"/>
                      <a:pt x="112" y="20"/>
                    </a:cubicBezTo>
                    <a:cubicBezTo>
                      <a:pt x="112" y="21"/>
                      <a:pt x="112" y="21"/>
                      <a:pt x="112" y="21"/>
                    </a:cubicBezTo>
                    <a:cubicBezTo>
                      <a:pt x="112" y="20"/>
                      <a:pt x="112" y="20"/>
                      <a:pt x="112" y="20"/>
                    </a:cubicBezTo>
                    <a:cubicBezTo>
                      <a:pt x="113" y="20"/>
                      <a:pt x="113" y="20"/>
                      <a:pt x="113" y="20"/>
                    </a:cubicBezTo>
                    <a:cubicBezTo>
                      <a:pt x="113" y="20"/>
                      <a:pt x="113" y="20"/>
                      <a:pt x="113" y="20"/>
                    </a:cubicBezTo>
                    <a:cubicBezTo>
                      <a:pt x="114" y="20"/>
                      <a:pt x="114" y="20"/>
                      <a:pt x="114" y="20"/>
                    </a:cubicBezTo>
                    <a:cubicBezTo>
                      <a:pt x="114" y="20"/>
                      <a:pt x="114" y="20"/>
                      <a:pt x="114" y="20"/>
                    </a:cubicBezTo>
                    <a:cubicBezTo>
                      <a:pt x="113" y="21"/>
                      <a:pt x="113" y="21"/>
                      <a:pt x="113" y="21"/>
                    </a:cubicBezTo>
                    <a:cubicBezTo>
                      <a:pt x="114" y="21"/>
                      <a:pt x="114" y="21"/>
                      <a:pt x="114" y="21"/>
                    </a:cubicBezTo>
                    <a:cubicBezTo>
                      <a:pt x="114" y="21"/>
                      <a:pt x="114" y="21"/>
                      <a:pt x="114" y="21"/>
                    </a:cubicBezTo>
                    <a:cubicBezTo>
                      <a:pt x="115" y="21"/>
                      <a:pt x="115" y="21"/>
                      <a:pt x="115" y="21"/>
                    </a:cubicBezTo>
                    <a:cubicBezTo>
                      <a:pt x="115" y="21"/>
                      <a:pt x="115" y="21"/>
                      <a:pt x="115" y="21"/>
                    </a:cubicBezTo>
                    <a:cubicBezTo>
                      <a:pt x="117" y="22"/>
                      <a:pt x="117" y="22"/>
                      <a:pt x="117" y="22"/>
                    </a:cubicBezTo>
                    <a:cubicBezTo>
                      <a:pt x="117" y="22"/>
                      <a:pt x="117" y="22"/>
                      <a:pt x="117" y="22"/>
                    </a:cubicBezTo>
                    <a:cubicBezTo>
                      <a:pt x="117" y="23"/>
                      <a:pt x="117" y="23"/>
                      <a:pt x="117" y="23"/>
                    </a:cubicBezTo>
                    <a:cubicBezTo>
                      <a:pt x="117" y="23"/>
                      <a:pt x="117" y="23"/>
                      <a:pt x="117" y="23"/>
                    </a:cubicBezTo>
                    <a:cubicBezTo>
                      <a:pt x="118" y="24"/>
                      <a:pt x="118" y="24"/>
                      <a:pt x="118" y="24"/>
                    </a:cubicBezTo>
                    <a:cubicBezTo>
                      <a:pt x="118" y="24"/>
                      <a:pt x="118" y="24"/>
                      <a:pt x="118" y="24"/>
                    </a:cubicBezTo>
                    <a:cubicBezTo>
                      <a:pt x="118" y="23"/>
                      <a:pt x="118" y="23"/>
                      <a:pt x="118" y="23"/>
                    </a:cubicBezTo>
                    <a:cubicBezTo>
                      <a:pt x="118" y="23"/>
                      <a:pt x="118" y="23"/>
                      <a:pt x="118" y="23"/>
                    </a:cubicBezTo>
                    <a:cubicBezTo>
                      <a:pt x="118" y="23"/>
                      <a:pt x="118" y="23"/>
                      <a:pt x="118" y="23"/>
                    </a:cubicBezTo>
                    <a:cubicBezTo>
                      <a:pt x="118" y="23"/>
                      <a:pt x="118" y="23"/>
                      <a:pt x="118" y="23"/>
                    </a:cubicBezTo>
                    <a:cubicBezTo>
                      <a:pt x="118" y="23"/>
                      <a:pt x="118" y="23"/>
                      <a:pt x="118" y="23"/>
                    </a:cubicBezTo>
                    <a:cubicBezTo>
                      <a:pt x="118" y="22"/>
                      <a:pt x="118" y="22"/>
                      <a:pt x="118" y="22"/>
                    </a:cubicBezTo>
                    <a:cubicBezTo>
                      <a:pt x="118" y="22"/>
                      <a:pt x="118" y="22"/>
                      <a:pt x="118" y="22"/>
                    </a:cubicBezTo>
                    <a:cubicBezTo>
                      <a:pt x="118" y="22"/>
                      <a:pt x="118" y="22"/>
                      <a:pt x="118" y="22"/>
                    </a:cubicBezTo>
                    <a:cubicBezTo>
                      <a:pt x="119" y="23"/>
                      <a:pt x="119" y="23"/>
                      <a:pt x="119" y="23"/>
                    </a:cubicBezTo>
                    <a:cubicBezTo>
                      <a:pt x="119" y="23"/>
                      <a:pt x="119" y="23"/>
                      <a:pt x="119" y="23"/>
                    </a:cubicBezTo>
                    <a:cubicBezTo>
                      <a:pt x="119" y="23"/>
                      <a:pt x="119" y="23"/>
                      <a:pt x="119" y="23"/>
                    </a:cubicBezTo>
                    <a:cubicBezTo>
                      <a:pt x="119" y="24"/>
                      <a:pt x="119" y="24"/>
                      <a:pt x="119" y="24"/>
                    </a:cubicBezTo>
                    <a:cubicBezTo>
                      <a:pt x="120" y="24"/>
                      <a:pt x="120" y="24"/>
                      <a:pt x="120" y="24"/>
                    </a:cubicBezTo>
                    <a:cubicBezTo>
                      <a:pt x="120" y="24"/>
                      <a:pt x="120" y="24"/>
                      <a:pt x="120" y="24"/>
                    </a:cubicBezTo>
                    <a:cubicBezTo>
                      <a:pt x="120" y="24"/>
                      <a:pt x="120" y="24"/>
                      <a:pt x="120" y="24"/>
                    </a:cubicBezTo>
                    <a:cubicBezTo>
                      <a:pt x="120" y="24"/>
                      <a:pt x="120" y="24"/>
                      <a:pt x="120" y="24"/>
                    </a:cubicBezTo>
                    <a:cubicBezTo>
                      <a:pt x="120" y="24"/>
                      <a:pt x="120" y="24"/>
                      <a:pt x="120" y="24"/>
                    </a:cubicBezTo>
                    <a:cubicBezTo>
                      <a:pt x="121" y="25"/>
                      <a:pt x="121" y="25"/>
                      <a:pt x="121" y="25"/>
                    </a:cubicBezTo>
                    <a:cubicBezTo>
                      <a:pt x="121" y="25"/>
                      <a:pt x="121" y="25"/>
                      <a:pt x="121" y="25"/>
                    </a:cubicBezTo>
                    <a:cubicBezTo>
                      <a:pt x="121" y="26"/>
                      <a:pt x="121" y="26"/>
                      <a:pt x="121" y="26"/>
                    </a:cubicBezTo>
                    <a:cubicBezTo>
                      <a:pt x="121" y="26"/>
                      <a:pt x="121" y="26"/>
                      <a:pt x="121" y="26"/>
                    </a:cubicBezTo>
                    <a:cubicBezTo>
                      <a:pt x="121" y="26"/>
                      <a:pt x="121" y="26"/>
                      <a:pt x="121" y="26"/>
                    </a:cubicBezTo>
                    <a:cubicBezTo>
                      <a:pt x="121" y="26"/>
                      <a:pt x="121" y="26"/>
                      <a:pt x="121" y="26"/>
                    </a:cubicBezTo>
                    <a:cubicBezTo>
                      <a:pt x="121" y="25"/>
                      <a:pt x="121" y="25"/>
                      <a:pt x="121" y="25"/>
                    </a:cubicBezTo>
                    <a:cubicBezTo>
                      <a:pt x="121" y="25"/>
                      <a:pt x="121" y="25"/>
                      <a:pt x="121" y="25"/>
                    </a:cubicBezTo>
                    <a:cubicBezTo>
                      <a:pt x="120" y="26"/>
                      <a:pt x="120" y="26"/>
                      <a:pt x="120" y="26"/>
                    </a:cubicBezTo>
                    <a:cubicBezTo>
                      <a:pt x="120" y="25"/>
                      <a:pt x="120" y="25"/>
                      <a:pt x="120" y="25"/>
                    </a:cubicBezTo>
                    <a:cubicBezTo>
                      <a:pt x="119" y="25"/>
                      <a:pt x="119" y="25"/>
                      <a:pt x="119" y="25"/>
                    </a:cubicBezTo>
                    <a:cubicBezTo>
                      <a:pt x="119" y="25"/>
                      <a:pt x="119" y="25"/>
                      <a:pt x="119" y="25"/>
                    </a:cubicBezTo>
                    <a:cubicBezTo>
                      <a:pt x="119" y="25"/>
                      <a:pt x="119" y="25"/>
                      <a:pt x="119" y="25"/>
                    </a:cubicBezTo>
                    <a:cubicBezTo>
                      <a:pt x="119" y="26"/>
                      <a:pt x="119" y="26"/>
                      <a:pt x="119" y="26"/>
                    </a:cubicBezTo>
                    <a:cubicBezTo>
                      <a:pt x="119" y="26"/>
                      <a:pt x="119" y="26"/>
                      <a:pt x="119" y="26"/>
                    </a:cubicBezTo>
                    <a:cubicBezTo>
                      <a:pt x="120" y="26"/>
                      <a:pt x="120" y="26"/>
                      <a:pt x="120" y="26"/>
                    </a:cubicBezTo>
                    <a:cubicBezTo>
                      <a:pt x="120" y="26"/>
                      <a:pt x="120" y="26"/>
                      <a:pt x="120" y="26"/>
                    </a:cubicBezTo>
                    <a:cubicBezTo>
                      <a:pt x="120" y="26"/>
                      <a:pt x="120" y="26"/>
                      <a:pt x="120" y="26"/>
                    </a:cubicBezTo>
                    <a:cubicBezTo>
                      <a:pt x="120" y="27"/>
                      <a:pt x="120" y="27"/>
                      <a:pt x="120" y="27"/>
                    </a:cubicBezTo>
                    <a:cubicBezTo>
                      <a:pt x="120" y="26"/>
                      <a:pt x="120" y="26"/>
                      <a:pt x="120" y="26"/>
                    </a:cubicBezTo>
                    <a:cubicBezTo>
                      <a:pt x="120" y="26"/>
                      <a:pt x="120" y="26"/>
                      <a:pt x="120" y="26"/>
                    </a:cubicBezTo>
                    <a:cubicBezTo>
                      <a:pt x="121" y="26"/>
                      <a:pt x="121" y="26"/>
                      <a:pt x="121" y="26"/>
                    </a:cubicBezTo>
                    <a:cubicBezTo>
                      <a:pt x="121" y="26"/>
                      <a:pt x="121" y="26"/>
                      <a:pt x="121" y="26"/>
                    </a:cubicBezTo>
                    <a:cubicBezTo>
                      <a:pt x="121" y="26"/>
                      <a:pt x="121" y="26"/>
                      <a:pt x="121" y="26"/>
                    </a:cubicBezTo>
                    <a:cubicBezTo>
                      <a:pt x="121" y="26"/>
                      <a:pt x="121" y="26"/>
                      <a:pt x="121" y="26"/>
                    </a:cubicBezTo>
                    <a:cubicBezTo>
                      <a:pt x="122" y="26"/>
                      <a:pt x="122" y="26"/>
                      <a:pt x="122" y="26"/>
                    </a:cubicBezTo>
                    <a:cubicBezTo>
                      <a:pt x="122" y="27"/>
                      <a:pt x="122" y="27"/>
                      <a:pt x="122" y="27"/>
                    </a:cubicBezTo>
                    <a:cubicBezTo>
                      <a:pt x="122" y="27"/>
                      <a:pt x="122" y="27"/>
                      <a:pt x="122" y="27"/>
                    </a:cubicBezTo>
                    <a:cubicBezTo>
                      <a:pt x="122" y="28"/>
                      <a:pt x="122" y="28"/>
                      <a:pt x="122" y="28"/>
                    </a:cubicBezTo>
                    <a:cubicBezTo>
                      <a:pt x="122" y="28"/>
                      <a:pt x="122" y="28"/>
                      <a:pt x="122" y="28"/>
                    </a:cubicBezTo>
                    <a:cubicBezTo>
                      <a:pt x="122" y="29"/>
                      <a:pt x="122" y="29"/>
                      <a:pt x="122" y="29"/>
                    </a:cubicBezTo>
                    <a:cubicBezTo>
                      <a:pt x="122" y="30"/>
                      <a:pt x="122" y="30"/>
                      <a:pt x="122" y="30"/>
                    </a:cubicBezTo>
                    <a:cubicBezTo>
                      <a:pt x="122" y="30"/>
                      <a:pt x="122" y="30"/>
                      <a:pt x="122" y="30"/>
                    </a:cubicBezTo>
                    <a:cubicBezTo>
                      <a:pt x="121" y="30"/>
                      <a:pt x="121" y="30"/>
                      <a:pt x="121" y="30"/>
                    </a:cubicBezTo>
                    <a:cubicBezTo>
                      <a:pt x="121" y="30"/>
                      <a:pt x="121" y="30"/>
                      <a:pt x="121" y="30"/>
                    </a:cubicBezTo>
                    <a:cubicBezTo>
                      <a:pt x="121" y="31"/>
                      <a:pt x="121" y="31"/>
                      <a:pt x="121" y="31"/>
                    </a:cubicBezTo>
                    <a:cubicBezTo>
                      <a:pt x="121" y="31"/>
                      <a:pt x="121" y="31"/>
                      <a:pt x="121" y="31"/>
                    </a:cubicBezTo>
                    <a:cubicBezTo>
                      <a:pt x="121" y="31"/>
                      <a:pt x="121" y="31"/>
                      <a:pt x="121" y="31"/>
                    </a:cubicBezTo>
                    <a:cubicBezTo>
                      <a:pt x="121" y="32"/>
                      <a:pt x="121" y="32"/>
                      <a:pt x="121" y="32"/>
                    </a:cubicBezTo>
                    <a:cubicBezTo>
                      <a:pt x="121" y="32"/>
                      <a:pt x="121" y="32"/>
                      <a:pt x="121" y="32"/>
                    </a:cubicBezTo>
                    <a:cubicBezTo>
                      <a:pt x="121" y="33"/>
                      <a:pt x="121" y="33"/>
                      <a:pt x="121" y="33"/>
                    </a:cubicBezTo>
                    <a:cubicBezTo>
                      <a:pt x="121" y="33"/>
                      <a:pt x="121" y="33"/>
                      <a:pt x="121" y="33"/>
                    </a:cubicBezTo>
                    <a:cubicBezTo>
                      <a:pt x="121" y="33"/>
                      <a:pt x="121" y="33"/>
                      <a:pt x="121" y="33"/>
                    </a:cubicBezTo>
                    <a:cubicBezTo>
                      <a:pt x="120" y="34"/>
                      <a:pt x="120" y="34"/>
                      <a:pt x="120" y="34"/>
                    </a:cubicBezTo>
                    <a:cubicBezTo>
                      <a:pt x="120" y="34"/>
                      <a:pt x="120" y="34"/>
                      <a:pt x="120" y="34"/>
                    </a:cubicBezTo>
                    <a:cubicBezTo>
                      <a:pt x="120" y="34"/>
                      <a:pt x="120" y="34"/>
                      <a:pt x="120" y="34"/>
                    </a:cubicBezTo>
                    <a:cubicBezTo>
                      <a:pt x="120" y="34"/>
                      <a:pt x="120" y="34"/>
                      <a:pt x="120" y="34"/>
                    </a:cubicBezTo>
                    <a:cubicBezTo>
                      <a:pt x="119" y="35"/>
                      <a:pt x="119" y="35"/>
                      <a:pt x="119" y="35"/>
                    </a:cubicBezTo>
                    <a:cubicBezTo>
                      <a:pt x="119" y="35"/>
                      <a:pt x="119" y="35"/>
                      <a:pt x="119" y="35"/>
                    </a:cubicBezTo>
                    <a:cubicBezTo>
                      <a:pt x="119" y="35"/>
                      <a:pt x="119" y="35"/>
                      <a:pt x="119" y="35"/>
                    </a:cubicBezTo>
                    <a:cubicBezTo>
                      <a:pt x="120" y="35"/>
                      <a:pt x="120" y="35"/>
                      <a:pt x="120" y="35"/>
                    </a:cubicBezTo>
                    <a:cubicBezTo>
                      <a:pt x="120" y="35"/>
                      <a:pt x="120" y="35"/>
                      <a:pt x="120" y="35"/>
                    </a:cubicBezTo>
                    <a:cubicBezTo>
                      <a:pt x="120" y="35"/>
                      <a:pt x="120" y="35"/>
                      <a:pt x="120" y="35"/>
                    </a:cubicBezTo>
                    <a:cubicBezTo>
                      <a:pt x="120" y="35"/>
                      <a:pt x="120" y="35"/>
                      <a:pt x="120" y="35"/>
                    </a:cubicBezTo>
                    <a:cubicBezTo>
                      <a:pt x="120" y="36"/>
                      <a:pt x="120" y="36"/>
                      <a:pt x="120" y="36"/>
                    </a:cubicBezTo>
                    <a:cubicBezTo>
                      <a:pt x="120" y="37"/>
                      <a:pt x="120" y="37"/>
                      <a:pt x="120" y="37"/>
                    </a:cubicBezTo>
                    <a:cubicBezTo>
                      <a:pt x="119" y="38"/>
                      <a:pt x="119" y="38"/>
                      <a:pt x="119" y="38"/>
                    </a:cubicBezTo>
                    <a:cubicBezTo>
                      <a:pt x="120" y="38"/>
                      <a:pt x="120" y="38"/>
                      <a:pt x="120" y="38"/>
                    </a:cubicBezTo>
                    <a:cubicBezTo>
                      <a:pt x="120" y="38"/>
                      <a:pt x="120" y="38"/>
                      <a:pt x="120" y="38"/>
                    </a:cubicBezTo>
                    <a:cubicBezTo>
                      <a:pt x="119" y="39"/>
                      <a:pt x="119" y="39"/>
                      <a:pt x="119" y="39"/>
                    </a:cubicBezTo>
                    <a:cubicBezTo>
                      <a:pt x="119" y="39"/>
                      <a:pt x="119" y="39"/>
                      <a:pt x="119" y="39"/>
                    </a:cubicBezTo>
                    <a:cubicBezTo>
                      <a:pt x="119" y="39"/>
                      <a:pt x="119" y="39"/>
                      <a:pt x="119" y="39"/>
                    </a:cubicBezTo>
                    <a:cubicBezTo>
                      <a:pt x="118" y="39"/>
                      <a:pt x="118" y="39"/>
                      <a:pt x="118" y="39"/>
                    </a:cubicBezTo>
                    <a:cubicBezTo>
                      <a:pt x="118" y="40"/>
                      <a:pt x="118" y="40"/>
                      <a:pt x="118" y="40"/>
                    </a:cubicBezTo>
                    <a:cubicBezTo>
                      <a:pt x="118" y="40"/>
                      <a:pt x="118" y="40"/>
                      <a:pt x="118" y="40"/>
                    </a:cubicBezTo>
                    <a:cubicBezTo>
                      <a:pt x="119" y="41"/>
                      <a:pt x="119" y="41"/>
                      <a:pt x="119" y="41"/>
                    </a:cubicBezTo>
                    <a:cubicBezTo>
                      <a:pt x="118" y="41"/>
                      <a:pt x="118" y="41"/>
                      <a:pt x="118" y="41"/>
                    </a:cubicBezTo>
                    <a:cubicBezTo>
                      <a:pt x="118" y="41"/>
                      <a:pt x="118" y="41"/>
                      <a:pt x="118" y="41"/>
                    </a:cubicBezTo>
                    <a:cubicBezTo>
                      <a:pt x="118" y="42"/>
                      <a:pt x="118" y="42"/>
                      <a:pt x="118" y="42"/>
                    </a:cubicBezTo>
                    <a:cubicBezTo>
                      <a:pt x="118" y="43"/>
                      <a:pt x="118" y="43"/>
                      <a:pt x="118" y="43"/>
                    </a:cubicBezTo>
                    <a:cubicBezTo>
                      <a:pt x="118" y="43"/>
                      <a:pt x="118" y="43"/>
                      <a:pt x="118" y="43"/>
                    </a:cubicBezTo>
                    <a:cubicBezTo>
                      <a:pt x="118" y="43"/>
                      <a:pt x="118" y="43"/>
                      <a:pt x="118" y="43"/>
                    </a:cubicBezTo>
                    <a:cubicBezTo>
                      <a:pt x="118" y="44"/>
                      <a:pt x="118" y="44"/>
                      <a:pt x="118" y="44"/>
                    </a:cubicBezTo>
                    <a:cubicBezTo>
                      <a:pt x="118" y="44"/>
                      <a:pt x="118" y="44"/>
                      <a:pt x="118" y="44"/>
                    </a:cubicBezTo>
                    <a:cubicBezTo>
                      <a:pt x="118" y="45"/>
                      <a:pt x="118" y="45"/>
                      <a:pt x="118" y="45"/>
                    </a:cubicBezTo>
                    <a:cubicBezTo>
                      <a:pt x="118" y="45"/>
                      <a:pt x="118" y="45"/>
                      <a:pt x="118" y="45"/>
                    </a:cubicBezTo>
                    <a:cubicBezTo>
                      <a:pt x="117" y="46"/>
                      <a:pt x="117" y="46"/>
                      <a:pt x="117" y="46"/>
                    </a:cubicBezTo>
                    <a:cubicBezTo>
                      <a:pt x="118" y="45"/>
                      <a:pt x="118" y="45"/>
                      <a:pt x="118" y="45"/>
                    </a:cubicBezTo>
                    <a:cubicBezTo>
                      <a:pt x="118" y="45"/>
                      <a:pt x="118" y="45"/>
                      <a:pt x="118" y="45"/>
                    </a:cubicBezTo>
                    <a:cubicBezTo>
                      <a:pt x="118" y="45"/>
                      <a:pt x="118" y="45"/>
                      <a:pt x="118" y="45"/>
                    </a:cubicBezTo>
                    <a:cubicBezTo>
                      <a:pt x="119" y="44"/>
                      <a:pt x="119" y="44"/>
                      <a:pt x="119" y="44"/>
                    </a:cubicBezTo>
                    <a:cubicBezTo>
                      <a:pt x="118" y="44"/>
                      <a:pt x="118" y="44"/>
                      <a:pt x="118" y="44"/>
                    </a:cubicBezTo>
                    <a:cubicBezTo>
                      <a:pt x="119" y="44"/>
                      <a:pt x="119" y="44"/>
                      <a:pt x="119" y="44"/>
                    </a:cubicBezTo>
                    <a:cubicBezTo>
                      <a:pt x="119" y="44"/>
                      <a:pt x="119" y="44"/>
                      <a:pt x="119" y="44"/>
                    </a:cubicBezTo>
                    <a:cubicBezTo>
                      <a:pt x="119" y="44"/>
                      <a:pt x="119" y="44"/>
                      <a:pt x="119" y="44"/>
                    </a:cubicBezTo>
                    <a:cubicBezTo>
                      <a:pt x="119" y="44"/>
                      <a:pt x="119" y="44"/>
                      <a:pt x="119" y="44"/>
                    </a:cubicBezTo>
                    <a:cubicBezTo>
                      <a:pt x="118" y="43"/>
                      <a:pt x="118" y="43"/>
                      <a:pt x="118" y="43"/>
                    </a:cubicBezTo>
                    <a:cubicBezTo>
                      <a:pt x="118" y="43"/>
                      <a:pt x="118" y="43"/>
                      <a:pt x="118" y="43"/>
                    </a:cubicBezTo>
                    <a:cubicBezTo>
                      <a:pt x="119" y="42"/>
                      <a:pt x="119" y="42"/>
                      <a:pt x="119" y="42"/>
                    </a:cubicBezTo>
                    <a:cubicBezTo>
                      <a:pt x="119" y="42"/>
                      <a:pt x="119" y="42"/>
                      <a:pt x="119" y="42"/>
                    </a:cubicBezTo>
                    <a:cubicBezTo>
                      <a:pt x="120" y="42"/>
                      <a:pt x="120" y="42"/>
                      <a:pt x="120" y="42"/>
                    </a:cubicBezTo>
                    <a:cubicBezTo>
                      <a:pt x="121" y="41"/>
                      <a:pt x="121" y="41"/>
                      <a:pt x="121" y="41"/>
                    </a:cubicBezTo>
                    <a:cubicBezTo>
                      <a:pt x="121" y="41"/>
                      <a:pt x="121" y="41"/>
                      <a:pt x="121" y="41"/>
                    </a:cubicBezTo>
                    <a:cubicBezTo>
                      <a:pt x="121" y="41"/>
                      <a:pt x="121" y="41"/>
                      <a:pt x="121" y="41"/>
                    </a:cubicBezTo>
                    <a:cubicBezTo>
                      <a:pt x="121" y="41"/>
                      <a:pt x="121" y="41"/>
                      <a:pt x="121" y="41"/>
                    </a:cubicBezTo>
                    <a:cubicBezTo>
                      <a:pt x="122" y="40"/>
                      <a:pt x="122" y="40"/>
                      <a:pt x="122" y="40"/>
                    </a:cubicBezTo>
                    <a:cubicBezTo>
                      <a:pt x="122" y="40"/>
                      <a:pt x="122" y="40"/>
                      <a:pt x="122" y="40"/>
                    </a:cubicBezTo>
                    <a:cubicBezTo>
                      <a:pt x="122" y="39"/>
                      <a:pt x="122" y="39"/>
                      <a:pt x="122" y="39"/>
                    </a:cubicBezTo>
                    <a:cubicBezTo>
                      <a:pt x="122" y="39"/>
                      <a:pt x="122" y="39"/>
                      <a:pt x="122" y="39"/>
                    </a:cubicBezTo>
                    <a:cubicBezTo>
                      <a:pt x="122" y="39"/>
                      <a:pt x="122" y="39"/>
                      <a:pt x="122" y="39"/>
                    </a:cubicBezTo>
                    <a:cubicBezTo>
                      <a:pt x="123" y="39"/>
                      <a:pt x="123" y="39"/>
                      <a:pt x="123" y="39"/>
                    </a:cubicBezTo>
                    <a:cubicBezTo>
                      <a:pt x="123" y="39"/>
                      <a:pt x="123" y="39"/>
                      <a:pt x="123" y="39"/>
                    </a:cubicBezTo>
                    <a:cubicBezTo>
                      <a:pt x="123" y="39"/>
                      <a:pt x="123" y="39"/>
                      <a:pt x="123" y="39"/>
                    </a:cubicBezTo>
                    <a:cubicBezTo>
                      <a:pt x="123" y="38"/>
                      <a:pt x="123" y="38"/>
                      <a:pt x="123" y="38"/>
                    </a:cubicBezTo>
                    <a:cubicBezTo>
                      <a:pt x="123" y="37"/>
                      <a:pt x="123" y="37"/>
                      <a:pt x="123" y="37"/>
                    </a:cubicBezTo>
                    <a:cubicBezTo>
                      <a:pt x="123" y="37"/>
                      <a:pt x="123" y="37"/>
                      <a:pt x="123" y="37"/>
                    </a:cubicBezTo>
                    <a:cubicBezTo>
                      <a:pt x="122" y="38"/>
                      <a:pt x="122" y="38"/>
                      <a:pt x="122" y="38"/>
                    </a:cubicBezTo>
                    <a:cubicBezTo>
                      <a:pt x="122" y="38"/>
                      <a:pt x="122" y="38"/>
                      <a:pt x="122" y="38"/>
                    </a:cubicBezTo>
                    <a:cubicBezTo>
                      <a:pt x="122" y="38"/>
                      <a:pt x="122" y="38"/>
                      <a:pt x="122" y="38"/>
                    </a:cubicBezTo>
                    <a:cubicBezTo>
                      <a:pt x="121" y="38"/>
                      <a:pt x="121" y="38"/>
                      <a:pt x="121" y="38"/>
                    </a:cubicBezTo>
                    <a:cubicBezTo>
                      <a:pt x="121" y="38"/>
                      <a:pt x="121" y="38"/>
                      <a:pt x="121" y="38"/>
                    </a:cubicBezTo>
                    <a:cubicBezTo>
                      <a:pt x="121" y="37"/>
                      <a:pt x="121" y="37"/>
                      <a:pt x="121" y="37"/>
                    </a:cubicBezTo>
                    <a:cubicBezTo>
                      <a:pt x="121" y="36"/>
                      <a:pt x="121" y="36"/>
                      <a:pt x="121" y="36"/>
                    </a:cubicBezTo>
                    <a:cubicBezTo>
                      <a:pt x="122" y="36"/>
                      <a:pt x="122" y="36"/>
                      <a:pt x="122" y="36"/>
                    </a:cubicBezTo>
                    <a:cubicBezTo>
                      <a:pt x="122" y="36"/>
                      <a:pt x="122" y="36"/>
                      <a:pt x="122" y="36"/>
                    </a:cubicBezTo>
                    <a:cubicBezTo>
                      <a:pt x="123" y="37"/>
                      <a:pt x="123" y="37"/>
                      <a:pt x="123" y="37"/>
                    </a:cubicBezTo>
                    <a:cubicBezTo>
                      <a:pt x="123" y="36"/>
                      <a:pt x="123" y="36"/>
                      <a:pt x="123" y="36"/>
                    </a:cubicBezTo>
                    <a:cubicBezTo>
                      <a:pt x="123" y="36"/>
                      <a:pt x="123" y="36"/>
                      <a:pt x="123" y="36"/>
                    </a:cubicBezTo>
                    <a:cubicBezTo>
                      <a:pt x="124" y="35"/>
                      <a:pt x="124" y="35"/>
                      <a:pt x="124" y="35"/>
                    </a:cubicBezTo>
                    <a:cubicBezTo>
                      <a:pt x="124" y="36"/>
                      <a:pt x="124" y="36"/>
                      <a:pt x="124" y="36"/>
                    </a:cubicBezTo>
                    <a:cubicBezTo>
                      <a:pt x="124" y="36"/>
                      <a:pt x="124" y="36"/>
                      <a:pt x="124" y="36"/>
                    </a:cubicBezTo>
                    <a:cubicBezTo>
                      <a:pt x="124" y="36"/>
                      <a:pt x="124" y="36"/>
                      <a:pt x="124" y="36"/>
                    </a:cubicBezTo>
                    <a:cubicBezTo>
                      <a:pt x="125" y="37"/>
                      <a:pt x="125" y="37"/>
                      <a:pt x="125" y="37"/>
                    </a:cubicBezTo>
                    <a:cubicBezTo>
                      <a:pt x="125" y="37"/>
                      <a:pt x="125" y="37"/>
                      <a:pt x="125" y="37"/>
                    </a:cubicBezTo>
                    <a:cubicBezTo>
                      <a:pt x="126" y="37"/>
                      <a:pt x="126" y="37"/>
                      <a:pt x="126" y="37"/>
                    </a:cubicBezTo>
                    <a:cubicBezTo>
                      <a:pt x="126" y="37"/>
                      <a:pt x="126" y="37"/>
                      <a:pt x="126" y="37"/>
                    </a:cubicBezTo>
                    <a:cubicBezTo>
                      <a:pt x="127" y="37"/>
                      <a:pt x="127" y="37"/>
                      <a:pt x="127" y="37"/>
                    </a:cubicBezTo>
                    <a:cubicBezTo>
                      <a:pt x="127" y="36"/>
                      <a:pt x="127" y="36"/>
                      <a:pt x="127" y="36"/>
                    </a:cubicBezTo>
                    <a:cubicBezTo>
                      <a:pt x="126" y="36"/>
                      <a:pt x="126" y="36"/>
                      <a:pt x="126" y="36"/>
                    </a:cubicBezTo>
                    <a:cubicBezTo>
                      <a:pt x="126" y="35"/>
                      <a:pt x="126" y="35"/>
                      <a:pt x="126" y="35"/>
                    </a:cubicBezTo>
                    <a:cubicBezTo>
                      <a:pt x="126" y="35"/>
                      <a:pt x="126" y="35"/>
                      <a:pt x="126" y="35"/>
                    </a:cubicBezTo>
                    <a:cubicBezTo>
                      <a:pt x="127" y="36"/>
                      <a:pt x="127" y="36"/>
                      <a:pt x="127" y="36"/>
                    </a:cubicBezTo>
                    <a:cubicBezTo>
                      <a:pt x="127" y="36"/>
                      <a:pt x="127" y="36"/>
                      <a:pt x="127" y="36"/>
                    </a:cubicBezTo>
                    <a:cubicBezTo>
                      <a:pt x="128" y="37"/>
                      <a:pt x="128" y="37"/>
                      <a:pt x="128" y="37"/>
                    </a:cubicBezTo>
                    <a:cubicBezTo>
                      <a:pt x="128" y="37"/>
                      <a:pt x="128" y="37"/>
                      <a:pt x="128" y="37"/>
                    </a:cubicBezTo>
                    <a:cubicBezTo>
                      <a:pt x="128" y="37"/>
                      <a:pt x="128" y="37"/>
                      <a:pt x="128" y="37"/>
                    </a:cubicBezTo>
                    <a:cubicBezTo>
                      <a:pt x="128" y="38"/>
                      <a:pt x="128" y="38"/>
                      <a:pt x="128" y="38"/>
                    </a:cubicBezTo>
                    <a:cubicBezTo>
                      <a:pt x="128" y="38"/>
                      <a:pt x="128" y="38"/>
                      <a:pt x="128" y="38"/>
                    </a:cubicBezTo>
                    <a:cubicBezTo>
                      <a:pt x="129" y="39"/>
                      <a:pt x="129" y="39"/>
                      <a:pt x="129" y="39"/>
                    </a:cubicBezTo>
                    <a:cubicBezTo>
                      <a:pt x="129" y="38"/>
                      <a:pt x="129" y="38"/>
                      <a:pt x="129" y="38"/>
                    </a:cubicBezTo>
                    <a:cubicBezTo>
                      <a:pt x="129" y="38"/>
                      <a:pt x="129" y="38"/>
                      <a:pt x="129" y="38"/>
                    </a:cubicBezTo>
                    <a:cubicBezTo>
                      <a:pt x="129" y="38"/>
                      <a:pt x="129" y="38"/>
                      <a:pt x="129" y="38"/>
                    </a:cubicBezTo>
                    <a:cubicBezTo>
                      <a:pt x="129" y="38"/>
                      <a:pt x="129" y="38"/>
                      <a:pt x="129" y="38"/>
                    </a:cubicBezTo>
                    <a:cubicBezTo>
                      <a:pt x="129" y="37"/>
                      <a:pt x="129" y="37"/>
                      <a:pt x="129" y="37"/>
                    </a:cubicBezTo>
                    <a:cubicBezTo>
                      <a:pt x="129" y="38"/>
                      <a:pt x="129" y="38"/>
                      <a:pt x="129" y="38"/>
                    </a:cubicBezTo>
                    <a:cubicBezTo>
                      <a:pt x="129" y="38"/>
                      <a:pt x="129" y="38"/>
                      <a:pt x="129" y="38"/>
                    </a:cubicBezTo>
                    <a:cubicBezTo>
                      <a:pt x="128" y="37"/>
                      <a:pt x="128" y="37"/>
                      <a:pt x="128" y="37"/>
                    </a:cubicBezTo>
                    <a:cubicBezTo>
                      <a:pt x="129" y="36"/>
                      <a:pt x="129" y="36"/>
                      <a:pt x="129" y="36"/>
                    </a:cubicBezTo>
                    <a:cubicBezTo>
                      <a:pt x="129" y="36"/>
                      <a:pt x="129" y="36"/>
                      <a:pt x="129" y="36"/>
                    </a:cubicBezTo>
                    <a:cubicBezTo>
                      <a:pt x="129" y="36"/>
                      <a:pt x="129" y="36"/>
                      <a:pt x="129" y="36"/>
                    </a:cubicBezTo>
                    <a:cubicBezTo>
                      <a:pt x="130" y="36"/>
                      <a:pt x="130" y="36"/>
                      <a:pt x="130" y="36"/>
                    </a:cubicBezTo>
                    <a:cubicBezTo>
                      <a:pt x="130" y="36"/>
                      <a:pt x="130" y="36"/>
                      <a:pt x="130" y="36"/>
                    </a:cubicBezTo>
                    <a:cubicBezTo>
                      <a:pt x="131" y="35"/>
                      <a:pt x="131" y="35"/>
                      <a:pt x="131" y="35"/>
                    </a:cubicBezTo>
                    <a:cubicBezTo>
                      <a:pt x="132" y="35"/>
                      <a:pt x="132" y="35"/>
                      <a:pt x="132" y="35"/>
                    </a:cubicBezTo>
                    <a:cubicBezTo>
                      <a:pt x="134" y="35"/>
                      <a:pt x="134" y="35"/>
                      <a:pt x="134" y="35"/>
                    </a:cubicBezTo>
                    <a:cubicBezTo>
                      <a:pt x="135" y="34"/>
                      <a:pt x="135" y="34"/>
                      <a:pt x="135" y="34"/>
                    </a:cubicBezTo>
                    <a:cubicBezTo>
                      <a:pt x="136" y="34"/>
                      <a:pt x="136" y="34"/>
                      <a:pt x="136" y="34"/>
                    </a:cubicBezTo>
                    <a:cubicBezTo>
                      <a:pt x="136" y="35"/>
                      <a:pt x="136" y="35"/>
                      <a:pt x="136" y="35"/>
                    </a:cubicBezTo>
                    <a:cubicBezTo>
                      <a:pt x="136" y="35"/>
                      <a:pt x="136" y="35"/>
                      <a:pt x="136" y="35"/>
                    </a:cubicBezTo>
                    <a:cubicBezTo>
                      <a:pt x="136" y="35"/>
                      <a:pt x="136" y="35"/>
                      <a:pt x="136" y="35"/>
                    </a:cubicBezTo>
                    <a:cubicBezTo>
                      <a:pt x="136" y="36"/>
                      <a:pt x="136" y="36"/>
                      <a:pt x="136" y="36"/>
                    </a:cubicBezTo>
                    <a:cubicBezTo>
                      <a:pt x="136" y="36"/>
                      <a:pt x="136" y="36"/>
                      <a:pt x="136" y="36"/>
                    </a:cubicBezTo>
                    <a:cubicBezTo>
                      <a:pt x="137" y="37"/>
                      <a:pt x="137" y="37"/>
                      <a:pt x="137" y="37"/>
                    </a:cubicBezTo>
                    <a:cubicBezTo>
                      <a:pt x="139" y="37"/>
                      <a:pt x="139" y="37"/>
                      <a:pt x="139" y="37"/>
                    </a:cubicBezTo>
                    <a:cubicBezTo>
                      <a:pt x="139" y="37"/>
                      <a:pt x="139" y="37"/>
                      <a:pt x="139" y="37"/>
                    </a:cubicBezTo>
                    <a:cubicBezTo>
                      <a:pt x="139" y="37"/>
                      <a:pt x="139" y="37"/>
                      <a:pt x="139" y="37"/>
                    </a:cubicBezTo>
                    <a:cubicBezTo>
                      <a:pt x="140" y="37"/>
                      <a:pt x="140" y="37"/>
                      <a:pt x="140" y="37"/>
                    </a:cubicBezTo>
                    <a:cubicBezTo>
                      <a:pt x="140" y="37"/>
                      <a:pt x="140" y="37"/>
                      <a:pt x="140" y="37"/>
                    </a:cubicBezTo>
                    <a:cubicBezTo>
                      <a:pt x="142" y="37"/>
                      <a:pt x="142" y="37"/>
                      <a:pt x="142" y="37"/>
                    </a:cubicBezTo>
                    <a:cubicBezTo>
                      <a:pt x="142" y="36"/>
                      <a:pt x="142" y="36"/>
                      <a:pt x="142" y="36"/>
                    </a:cubicBezTo>
                    <a:cubicBezTo>
                      <a:pt x="143" y="37"/>
                      <a:pt x="143" y="37"/>
                      <a:pt x="143" y="37"/>
                    </a:cubicBezTo>
                    <a:cubicBezTo>
                      <a:pt x="143" y="36"/>
                      <a:pt x="143" y="36"/>
                      <a:pt x="143" y="36"/>
                    </a:cubicBezTo>
                    <a:cubicBezTo>
                      <a:pt x="143" y="36"/>
                      <a:pt x="143" y="36"/>
                      <a:pt x="143" y="36"/>
                    </a:cubicBezTo>
                    <a:cubicBezTo>
                      <a:pt x="143" y="36"/>
                      <a:pt x="143" y="36"/>
                      <a:pt x="143" y="36"/>
                    </a:cubicBezTo>
                    <a:cubicBezTo>
                      <a:pt x="144" y="36"/>
                      <a:pt x="144" y="36"/>
                      <a:pt x="144" y="36"/>
                    </a:cubicBezTo>
                    <a:cubicBezTo>
                      <a:pt x="144" y="36"/>
                      <a:pt x="144" y="36"/>
                      <a:pt x="144" y="36"/>
                    </a:cubicBezTo>
                    <a:cubicBezTo>
                      <a:pt x="145" y="36"/>
                      <a:pt x="145" y="36"/>
                      <a:pt x="145" y="36"/>
                    </a:cubicBezTo>
                    <a:cubicBezTo>
                      <a:pt x="145" y="36"/>
                      <a:pt x="145" y="36"/>
                      <a:pt x="145" y="36"/>
                    </a:cubicBezTo>
                    <a:cubicBezTo>
                      <a:pt x="145" y="36"/>
                      <a:pt x="145" y="36"/>
                      <a:pt x="145" y="36"/>
                    </a:cubicBezTo>
                    <a:cubicBezTo>
                      <a:pt x="145" y="36"/>
                      <a:pt x="145" y="36"/>
                      <a:pt x="145" y="36"/>
                    </a:cubicBezTo>
                    <a:cubicBezTo>
                      <a:pt x="145" y="35"/>
                      <a:pt x="145" y="35"/>
                      <a:pt x="145" y="35"/>
                    </a:cubicBezTo>
                    <a:cubicBezTo>
                      <a:pt x="145" y="35"/>
                      <a:pt x="145" y="35"/>
                      <a:pt x="145" y="35"/>
                    </a:cubicBezTo>
                    <a:cubicBezTo>
                      <a:pt x="145" y="35"/>
                      <a:pt x="145" y="35"/>
                      <a:pt x="145" y="35"/>
                    </a:cubicBezTo>
                    <a:cubicBezTo>
                      <a:pt x="145" y="34"/>
                      <a:pt x="145" y="34"/>
                      <a:pt x="145" y="34"/>
                    </a:cubicBezTo>
                    <a:cubicBezTo>
                      <a:pt x="144" y="34"/>
                      <a:pt x="144" y="34"/>
                      <a:pt x="144" y="34"/>
                    </a:cubicBezTo>
                    <a:cubicBezTo>
                      <a:pt x="144" y="34"/>
                      <a:pt x="144" y="34"/>
                      <a:pt x="144" y="34"/>
                    </a:cubicBezTo>
                    <a:cubicBezTo>
                      <a:pt x="144" y="34"/>
                      <a:pt x="144" y="34"/>
                      <a:pt x="144" y="34"/>
                    </a:cubicBezTo>
                    <a:cubicBezTo>
                      <a:pt x="144" y="33"/>
                      <a:pt x="144" y="33"/>
                      <a:pt x="144" y="33"/>
                    </a:cubicBezTo>
                    <a:cubicBezTo>
                      <a:pt x="143" y="33"/>
                      <a:pt x="143" y="33"/>
                      <a:pt x="143" y="33"/>
                    </a:cubicBezTo>
                    <a:cubicBezTo>
                      <a:pt x="143" y="32"/>
                      <a:pt x="143" y="32"/>
                      <a:pt x="143" y="32"/>
                    </a:cubicBezTo>
                    <a:cubicBezTo>
                      <a:pt x="144" y="32"/>
                      <a:pt x="144" y="32"/>
                      <a:pt x="144" y="32"/>
                    </a:cubicBezTo>
                    <a:cubicBezTo>
                      <a:pt x="144" y="32"/>
                      <a:pt x="144" y="32"/>
                      <a:pt x="144" y="32"/>
                    </a:cubicBezTo>
                    <a:cubicBezTo>
                      <a:pt x="144" y="32"/>
                      <a:pt x="144" y="32"/>
                      <a:pt x="144" y="32"/>
                    </a:cubicBezTo>
                    <a:cubicBezTo>
                      <a:pt x="144" y="32"/>
                      <a:pt x="144" y="32"/>
                      <a:pt x="144" y="32"/>
                    </a:cubicBezTo>
                    <a:cubicBezTo>
                      <a:pt x="144" y="32"/>
                      <a:pt x="144" y="32"/>
                      <a:pt x="144" y="32"/>
                    </a:cubicBezTo>
                    <a:cubicBezTo>
                      <a:pt x="144" y="31"/>
                      <a:pt x="144" y="31"/>
                      <a:pt x="144" y="31"/>
                    </a:cubicBezTo>
                    <a:cubicBezTo>
                      <a:pt x="144" y="31"/>
                      <a:pt x="144" y="31"/>
                      <a:pt x="144" y="31"/>
                    </a:cubicBezTo>
                    <a:cubicBezTo>
                      <a:pt x="145" y="32"/>
                      <a:pt x="145" y="32"/>
                      <a:pt x="145" y="32"/>
                    </a:cubicBezTo>
                    <a:cubicBezTo>
                      <a:pt x="145" y="31"/>
                      <a:pt x="145" y="31"/>
                      <a:pt x="145" y="31"/>
                    </a:cubicBezTo>
                    <a:cubicBezTo>
                      <a:pt x="145" y="31"/>
                      <a:pt x="145" y="31"/>
                      <a:pt x="145" y="31"/>
                    </a:cubicBezTo>
                    <a:cubicBezTo>
                      <a:pt x="145" y="31"/>
                      <a:pt x="145" y="31"/>
                      <a:pt x="145" y="31"/>
                    </a:cubicBezTo>
                    <a:cubicBezTo>
                      <a:pt x="146" y="31"/>
                      <a:pt x="146" y="31"/>
                      <a:pt x="146" y="31"/>
                    </a:cubicBezTo>
                    <a:cubicBezTo>
                      <a:pt x="146" y="31"/>
                      <a:pt x="146" y="31"/>
                      <a:pt x="146" y="31"/>
                    </a:cubicBezTo>
                    <a:cubicBezTo>
                      <a:pt x="146" y="31"/>
                      <a:pt x="146" y="31"/>
                      <a:pt x="146" y="31"/>
                    </a:cubicBezTo>
                    <a:cubicBezTo>
                      <a:pt x="147" y="31"/>
                      <a:pt x="147" y="31"/>
                      <a:pt x="147" y="31"/>
                    </a:cubicBezTo>
                    <a:cubicBezTo>
                      <a:pt x="147" y="32"/>
                      <a:pt x="147" y="32"/>
                      <a:pt x="147" y="32"/>
                    </a:cubicBezTo>
                    <a:cubicBezTo>
                      <a:pt x="147" y="32"/>
                      <a:pt x="147" y="32"/>
                      <a:pt x="147" y="32"/>
                    </a:cubicBezTo>
                    <a:cubicBezTo>
                      <a:pt x="148" y="32"/>
                      <a:pt x="148" y="32"/>
                      <a:pt x="148" y="32"/>
                    </a:cubicBezTo>
                    <a:cubicBezTo>
                      <a:pt x="148" y="31"/>
                      <a:pt x="148" y="31"/>
                      <a:pt x="148" y="31"/>
                    </a:cubicBezTo>
                    <a:cubicBezTo>
                      <a:pt x="148" y="31"/>
                      <a:pt x="148" y="31"/>
                      <a:pt x="148" y="31"/>
                    </a:cubicBezTo>
                    <a:cubicBezTo>
                      <a:pt x="148" y="32"/>
                      <a:pt x="148" y="32"/>
                      <a:pt x="148" y="32"/>
                    </a:cubicBezTo>
                    <a:cubicBezTo>
                      <a:pt x="148" y="32"/>
                      <a:pt x="148" y="32"/>
                      <a:pt x="148" y="32"/>
                    </a:cubicBezTo>
                    <a:cubicBezTo>
                      <a:pt x="148" y="32"/>
                      <a:pt x="148" y="32"/>
                      <a:pt x="148" y="32"/>
                    </a:cubicBezTo>
                    <a:cubicBezTo>
                      <a:pt x="148" y="32"/>
                      <a:pt x="148" y="32"/>
                      <a:pt x="148" y="32"/>
                    </a:cubicBezTo>
                    <a:cubicBezTo>
                      <a:pt x="148" y="32"/>
                      <a:pt x="148" y="32"/>
                      <a:pt x="148" y="32"/>
                    </a:cubicBezTo>
                    <a:cubicBezTo>
                      <a:pt x="149" y="32"/>
                      <a:pt x="149" y="32"/>
                      <a:pt x="149" y="32"/>
                    </a:cubicBezTo>
                    <a:cubicBezTo>
                      <a:pt x="149" y="32"/>
                      <a:pt x="149" y="32"/>
                      <a:pt x="149" y="32"/>
                    </a:cubicBezTo>
                    <a:cubicBezTo>
                      <a:pt x="149" y="32"/>
                      <a:pt x="149" y="32"/>
                      <a:pt x="149" y="32"/>
                    </a:cubicBezTo>
                    <a:cubicBezTo>
                      <a:pt x="149" y="32"/>
                      <a:pt x="149" y="32"/>
                      <a:pt x="149" y="32"/>
                    </a:cubicBezTo>
                    <a:cubicBezTo>
                      <a:pt x="149" y="32"/>
                      <a:pt x="149" y="32"/>
                      <a:pt x="149" y="32"/>
                    </a:cubicBezTo>
                    <a:cubicBezTo>
                      <a:pt x="149" y="31"/>
                      <a:pt x="149" y="31"/>
                      <a:pt x="149" y="31"/>
                    </a:cubicBezTo>
                    <a:cubicBezTo>
                      <a:pt x="149" y="31"/>
                      <a:pt x="149" y="31"/>
                      <a:pt x="149" y="31"/>
                    </a:cubicBezTo>
                    <a:cubicBezTo>
                      <a:pt x="149" y="31"/>
                      <a:pt x="149" y="31"/>
                      <a:pt x="149" y="31"/>
                    </a:cubicBezTo>
                    <a:cubicBezTo>
                      <a:pt x="150" y="31"/>
                      <a:pt x="150" y="31"/>
                      <a:pt x="150" y="31"/>
                    </a:cubicBezTo>
                    <a:cubicBezTo>
                      <a:pt x="150" y="31"/>
                      <a:pt x="150" y="31"/>
                      <a:pt x="150" y="31"/>
                    </a:cubicBezTo>
                    <a:cubicBezTo>
                      <a:pt x="150" y="31"/>
                      <a:pt x="150" y="31"/>
                      <a:pt x="150" y="31"/>
                    </a:cubicBezTo>
                    <a:cubicBezTo>
                      <a:pt x="151" y="31"/>
                      <a:pt x="151" y="31"/>
                      <a:pt x="151" y="31"/>
                    </a:cubicBezTo>
                    <a:cubicBezTo>
                      <a:pt x="151" y="31"/>
                      <a:pt x="151" y="31"/>
                      <a:pt x="151" y="31"/>
                    </a:cubicBezTo>
                    <a:cubicBezTo>
                      <a:pt x="151" y="32"/>
                      <a:pt x="151" y="32"/>
                      <a:pt x="151" y="32"/>
                    </a:cubicBezTo>
                    <a:cubicBezTo>
                      <a:pt x="151" y="32"/>
                      <a:pt x="151" y="32"/>
                      <a:pt x="151" y="32"/>
                    </a:cubicBezTo>
                    <a:cubicBezTo>
                      <a:pt x="151" y="32"/>
                      <a:pt x="151" y="32"/>
                      <a:pt x="151" y="32"/>
                    </a:cubicBezTo>
                    <a:cubicBezTo>
                      <a:pt x="152" y="31"/>
                      <a:pt x="152" y="31"/>
                      <a:pt x="152" y="31"/>
                    </a:cubicBezTo>
                    <a:cubicBezTo>
                      <a:pt x="152" y="32"/>
                      <a:pt x="152" y="32"/>
                      <a:pt x="152" y="32"/>
                    </a:cubicBezTo>
                    <a:cubicBezTo>
                      <a:pt x="152" y="32"/>
                      <a:pt x="152" y="32"/>
                      <a:pt x="152" y="32"/>
                    </a:cubicBezTo>
                    <a:cubicBezTo>
                      <a:pt x="152" y="32"/>
                      <a:pt x="152" y="32"/>
                      <a:pt x="152" y="32"/>
                    </a:cubicBezTo>
                    <a:cubicBezTo>
                      <a:pt x="153" y="32"/>
                      <a:pt x="153" y="32"/>
                      <a:pt x="153" y="32"/>
                    </a:cubicBezTo>
                    <a:cubicBezTo>
                      <a:pt x="153" y="33"/>
                      <a:pt x="153" y="33"/>
                      <a:pt x="153" y="33"/>
                    </a:cubicBezTo>
                    <a:cubicBezTo>
                      <a:pt x="153" y="32"/>
                      <a:pt x="153" y="32"/>
                      <a:pt x="153" y="32"/>
                    </a:cubicBezTo>
                    <a:cubicBezTo>
                      <a:pt x="153" y="32"/>
                      <a:pt x="153" y="32"/>
                      <a:pt x="153" y="32"/>
                    </a:cubicBezTo>
                    <a:cubicBezTo>
                      <a:pt x="154" y="32"/>
                      <a:pt x="154" y="32"/>
                      <a:pt x="154" y="32"/>
                    </a:cubicBezTo>
                    <a:cubicBezTo>
                      <a:pt x="153" y="33"/>
                      <a:pt x="153" y="33"/>
                      <a:pt x="153" y="33"/>
                    </a:cubicBezTo>
                    <a:cubicBezTo>
                      <a:pt x="154" y="33"/>
                      <a:pt x="154" y="33"/>
                      <a:pt x="154" y="33"/>
                    </a:cubicBezTo>
                    <a:cubicBezTo>
                      <a:pt x="154" y="33"/>
                      <a:pt x="154" y="33"/>
                      <a:pt x="154" y="33"/>
                    </a:cubicBezTo>
                    <a:cubicBezTo>
                      <a:pt x="154" y="33"/>
                      <a:pt x="154" y="33"/>
                      <a:pt x="154" y="33"/>
                    </a:cubicBezTo>
                    <a:cubicBezTo>
                      <a:pt x="154" y="34"/>
                      <a:pt x="154" y="34"/>
                      <a:pt x="154" y="34"/>
                    </a:cubicBezTo>
                    <a:cubicBezTo>
                      <a:pt x="155" y="34"/>
                      <a:pt x="155" y="34"/>
                      <a:pt x="155" y="34"/>
                    </a:cubicBezTo>
                    <a:cubicBezTo>
                      <a:pt x="155" y="33"/>
                      <a:pt x="155" y="33"/>
                      <a:pt x="155" y="33"/>
                    </a:cubicBezTo>
                    <a:cubicBezTo>
                      <a:pt x="155" y="34"/>
                      <a:pt x="155" y="34"/>
                      <a:pt x="155" y="34"/>
                    </a:cubicBezTo>
                    <a:cubicBezTo>
                      <a:pt x="154" y="34"/>
                      <a:pt x="154" y="34"/>
                      <a:pt x="154" y="34"/>
                    </a:cubicBezTo>
                    <a:cubicBezTo>
                      <a:pt x="155" y="35"/>
                      <a:pt x="155" y="35"/>
                      <a:pt x="155" y="35"/>
                    </a:cubicBezTo>
                    <a:cubicBezTo>
                      <a:pt x="155" y="34"/>
                      <a:pt x="155" y="34"/>
                      <a:pt x="155" y="34"/>
                    </a:cubicBezTo>
                    <a:cubicBezTo>
                      <a:pt x="155" y="34"/>
                      <a:pt x="155" y="34"/>
                      <a:pt x="155" y="34"/>
                    </a:cubicBezTo>
                    <a:cubicBezTo>
                      <a:pt x="156" y="35"/>
                      <a:pt x="156" y="35"/>
                      <a:pt x="156" y="35"/>
                    </a:cubicBezTo>
                    <a:cubicBezTo>
                      <a:pt x="155" y="35"/>
                      <a:pt x="155" y="35"/>
                      <a:pt x="155" y="35"/>
                    </a:cubicBezTo>
                    <a:cubicBezTo>
                      <a:pt x="155" y="36"/>
                      <a:pt x="155" y="36"/>
                      <a:pt x="155" y="36"/>
                    </a:cubicBezTo>
                    <a:cubicBezTo>
                      <a:pt x="155" y="36"/>
                      <a:pt x="155" y="36"/>
                      <a:pt x="155" y="36"/>
                    </a:cubicBezTo>
                    <a:cubicBezTo>
                      <a:pt x="156" y="36"/>
                      <a:pt x="156" y="36"/>
                      <a:pt x="156" y="36"/>
                    </a:cubicBezTo>
                    <a:cubicBezTo>
                      <a:pt x="156" y="35"/>
                      <a:pt x="156" y="35"/>
                      <a:pt x="156" y="35"/>
                    </a:cubicBezTo>
                    <a:cubicBezTo>
                      <a:pt x="156" y="36"/>
                      <a:pt x="156" y="36"/>
                      <a:pt x="156" y="36"/>
                    </a:cubicBezTo>
                    <a:cubicBezTo>
                      <a:pt x="156" y="36"/>
                      <a:pt x="156" y="36"/>
                      <a:pt x="156" y="36"/>
                    </a:cubicBezTo>
                    <a:cubicBezTo>
                      <a:pt x="157" y="36"/>
                      <a:pt x="157" y="36"/>
                      <a:pt x="157" y="36"/>
                    </a:cubicBezTo>
                    <a:cubicBezTo>
                      <a:pt x="157" y="36"/>
                      <a:pt x="157" y="36"/>
                      <a:pt x="157" y="36"/>
                    </a:cubicBezTo>
                    <a:cubicBezTo>
                      <a:pt x="157" y="37"/>
                      <a:pt x="157" y="37"/>
                      <a:pt x="157" y="37"/>
                    </a:cubicBezTo>
                    <a:cubicBezTo>
                      <a:pt x="157" y="37"/>
                      <a:pt x="157" y="37"/>
                      <a:pt x="157" y="37"/>
                    </a:cubicBezTo>
                    <a:cubicBezTo>
                      <a:pt x="157" y="37"/>
                      <a:pt x="157" y="37"/>
                      <a:pt x="157" y="37"/>
                    </a:cubicBezTo>
                    <a:cubicBezTo>
                      <a:pt x="158" y="37"/>
                      <a:pt x="158" y="37"/>
                      <a:pt x="158" y="37"/>
                    </a:cubicBezTo>
                    <a:cubicBezTo>
                      <a:pt x="158" y="37"/>
                      <a:pt x="158" y="37"/>
                      <a:pt x="158" y="37"/>
                    </a:cubicBezTo>
                    <a:cubicBezTo>
                      <a:pt x="157" y="38"/>
                      <a:pt x="157" y="38"/>
                      <a:pt x="157" y="38"/>
                    </a:cubicBezTo>
                    <a:cubicBezTo>
                      <a:pt x="157" y="38"/>
                      <a:pt x="157" y="38"/>
                      <a:pt x="157" y="38"/>
                    </a:cubicBezTo>
                    <a:cubicBezTo>
                      <a:pt x="157" y="38"/>
                      <a:pt x="157" y="38"/>
                      <a:pt x="157" y="38"/>
                    </a:cubicBezTo>
                    <a:cubicBezTo>
                      <a:pt x="156" y="38"/>
                      <a:pt x="156" y="38"/>
                      <a:pt x="156" y="38"/>
                    </a:cubicBezTo>
                    <a:cubicBezTo>
                      <a:pt x="155" y="38"/>
                      <a:pt x="155" y="38"/>
                      <a:pt x="155" y="38"/>
                    </a:cubicBezTo>
                    <a:cubicBezTo>
                      <a:pt x="155" y="38"/>
                      <a:pt x="155" y="38"/>
                      <a:pt x="155" y="38"/>
                    </a:cubicBezTo>
                    <a:cubicBezTo>
                      <a:pt x="155" y="38"/>
                      <a:pt x="155" y="38"/>
                      <a:pt x="155" y="38"/>
                    </a:cubicBezTo>
                    <a:cubicBezTo>
                      <a:pt x="156" y="38"/>
                      <a:pt x="156" y="38"/>
                      <a:pt x="156" y="38"/>
                    </a:cubicBezTo>
                    <a:cubicBezTo>
                      <a:pt x="156" y="39"/>
                      <a:pt x="156" y="39"/>
                      <a:pt x="156" y="39"/>
                    </a:cubicBezTo>
                    <a:cubicBezTo>
                      <a:pt x="157" y="39"/>
                      <a:pt x="157" y="39"/>
                      <a:pt x="157" y="39"/>
                    </a:cubicBezTo>
                    <a:cubicBezTo>
                      <a:pt x="158" y="40"/>
                      <a:pt x="158" y="40"/>
                      <a:pt x="158" y="40"/>
                    </a:cubicBezTo>
                    <a:cubicBezTo>
                      <a:pt x="158" y="39"/>
                      <a:pt x="158" y="39"/>
                      <a:pt x="158" y="39"/>
                    </a:cubicBezTo>
                    <a:cubicBezTo>
                      <a:pt x="158" y="39"/>
                      <a:pt x="158" y="39"/>
                      <a:pt x="158" y="39"/>
                    </a:cubicBezTo>
                    <a:cubicBezTo>
                      <a:pt x="158" y="38"/>
                      <a:pt x="158" y="38"/>
                      <a:pt x="158" y="38"/>
                    </a:cubicBezTo>
                    <a:cubicBezTo>
                      <a:pt x="158" y="38"/>
                      <a:pt x="158" y="38"/>
                      <a:pt x="158" y="38"/>
                    </a:cubicBezTo>
                    <a:cubicBezTo>
                      <a:pt x="158" y="38"/>
                      <a:pt x="158" y="38"/>
                      <a:pt x="158" y="38"/>
                    </a:cubicBezTo>
                    <a:cubicBezTo>
                      <a:pt x="158" y="39"/>
                      <a:pt x="158" y="39"/>
                      <a:pt x="158" y="39"/>
                    </a:cubicBezTo>
                    <a:cubicBezTo>
                      <a:pt x="159" y="39"/>
                      <a:pt x="159" y="39"/>
                      <a:pt x="159" y="39"/>
                    </a:cubicBezTo>
                    <a:cubicBezTo>
                      <a:pt x="159" y="39"/>
                      <a:pt x="159" y="39"/>
                      <a:pt x="159" y="39"/>
                    </a:cubicBezTo>
                    <a:cubicBezTo>
                      <a:pt x="159" y="39"/>
                      <a:pt x="159" y="39"/>
                      <a:pt x="159" y="39"/>
                    </a:cubicBezTo>
                    <a:cubicBezTo>
                      <a:pt x="158" y="40"/>
                      <a:pt x="158" y="40"/>
                      <a:pt x="158" y="40"/>
                    </a:cubicBezTo>
                    <a:cubicBezTo>
                      <a:pt x="158" y="40"/>
                      <a:pt x="158" y="40"/>
                      <a:pt x="158" y="40"/>
                    </a:cubicBezTo>
                    <a:cubicBezTo>
                      <a:pt x="159" y="40"/>
                      <a:pt x="159" y="40"/>
                      <a:pt x="159" y="40"/>
                    </a:cubicBezTo>
                    <a:cubicBezTo>
                      <a:pt x="159" y="40"/>
                      <a:pt x="159" y="40"/>
                      <a:pt x="159" y="40"/>
                    </a:cubicBezTo>
                    <a:cubicBezTo>
                      <a:pt x="159" y="40"/>
                      <a:pt x="159" y="40"/>
                      <a:pt x="159" y="40"/>
                    </a:cubicBezTo>
                    <a:cubicBezTo>
                      <a:pt x="160" y="41"/>
                      <a:pt x="160" y="41"/>
                      <a:pt x="160" y="41"/>
                    </a:cubicBezTo>
                    <a:cubicBezTo>
                      <a:pt x="161" y="41"/>
                      <a:pt x="161" y="41"/>
                      <a:pt x="161" y="41"/>
                    </a:cubicBezTo>
                    <a:cubicBezTo>
                      <a:pt x="161" y="42"/>
                      <a:pt x="161" y="42"/>
                      <a:pt x="161" y="42"/>
                    </a:cubicBezTo>
                    <a:cubicBezTo>
                      <a:pt x="162" y="42"/>
                      <a:pt x="162" y="42"/>
                      <a:pt x="162" y="42"/>
                    </a:cubicBezTo>
                    <a:cubicBezTo>
                      <a:pt x="163" y="43"/>
                      <a:pt x="163" y="43"/>
                      <a:pt x="163" y="43"/>
                    </a:cubicBezTo>
                    <a:cubicBezTo>
                      <a:pt x="163" y="43"/>
                      <a:pt x="163" y="43"/>
                      <a:pt x="163" y="43"/>
                    </a:cubicBezTo>
                    <a:cubicBezTo>
                      <a:pt x="164" y="43"/>
                      <a:pt x="164" y="43"/>
                      <a:pt x="164" y="43"/>
                    </a:cubicBezTo>
                    <a:cubicBezTo>
                      <a:pt x="163" y="42"/>
                      <a:pt x="163" y="42"/>
                      <a:pt x="163" y="42"/>
                    </a:cubicBezTo>
                    <a:cubicBezTo>
                      <a:pt x="164" y="42"/>
                      <a:pt x="164" y="42"/>
                      <a:pt x="164" y="42"/>
                    </a:cubicBezTo>
                    <a:cubicBezTo>
                      <a:pt x="164" y="42"/>
                      <a:pt x="164" y="42"/>
                      <a:pt x="164" y="42"/>
                    </a:cubicBezTo>
                    <a:cubicBezTo>
                      <a:pt x="164" y="43"/>
                      <a:pt x="164" y="43"/>
                      <a:pt x="164" y="43"/>
                    </a:cubicBezTo>
                    <a:cubicBezTo>
                      <a:pt x="164" y="43"/>
                      <a:pt x="164" y="43"/>
                      <a:pt x="164" y="43"/>
                    </a:cubicBezTo>
                    <a:cubicBezTo>
                      <a:pt x="165" y="43"/>
                      <a:pt x="165" y="43"/>
                      <a:pt x="165" y="43"/>
                    </a:cubicBezTo>
                    <a:cubicBezTo>
                      <a:pt x="165" y="43"/>
                      <a:pt x="165" y="43"/>
                      <a:pt x="165" y="43"/>
                    </a:cubicBezTo>
                    <a:cubicBezTo>
                      <a:pt x="164" y="40"/>
                      <a:pt x="164" y="40"/>
                      <a:pt x="164" y="40"/>
                    </a:cubicBezTo>
                    <a:cubicBezTo>
                      <a:pt x="164" y="39"/>
                      <a:pt x="164" y="39"/>
                      <a:pt x="164" y="39"/>
                    </a:cubicBezTo>
                    <a:cubicBezTo>
                      <a:pt x="163" y="38"/>
                      <a:pt x="163" y="38"/>
                      <a:pt x="163" y="38"/>
                    </a:cubicBezTo>
                    <a:cubicBezTo>
                      <a:pt x="163" y="37"/>
                      <a:pt x="163" y="37"/>
                      <a:pt x="163" y="37"/>
                    </a:cubicBezTo>
                    <a:cubicBezTo>
                      <a:pt x="163" y="36"/>
                      <a:pt x="163" y="36"/>
                      <a:pt x="163" y="36"/>
                    </a:cubicBezTo>
                    <a:cubicBezTo>
                      <a:pt x="163" y="36"/>
                      <a:pt x="163" y="36"/>
                      <a:pt x="163" y="36"/>
                    </a:cubicBezTo>
                    <a:cubicBezTo>
                      <a:pt x="163" y="36"/>
                      <a:pt x="163" y="36"/>
                      <a:pt x="163" y="36"/>
                    </a:cubicBezTo>
                    <a:cubicBezTo>
                      <a:pt x="163" y="37"/>
                      <a:pt x="163" y="37"/>
                      <a:pt x="163" y="37"/>
                    </a:cubicBezTo>
                    <a:cubicBezTo>
                      <a:pt x="164" y="37"/>
                      <a:pt x="164" y="37"/>
                      <a:pt x="164" y="37"/>
                    </a:cubicBezTo>
                    <a:cubicBezTo>
                      <a:pt x="164" y="37"/>
                      <a:pt x="164" y="37"/>
                      <a:pt x="164" y="37"/>
                    </a:cubicBezTo>
                    <a:cubicBezTo>
                      <a:pt x="165" y="38"/>
                      <a:pt x="165" y="38"/>
                      <a:pt x="165" y="38"/>
                    </a:cubicBezTo>
                    <a:cubicBezTo>
                      <a:pt x="166" y="38"/>
                      <a:pt x="166" y="38"/>
                      <a:pt x="166" y="38"/>
                    </a:cubicBezTo>
                    <a:cubicBezTo>
                      <a:pt x="167" y="38"/>
                      <a:pt x="167" y="38"/>
                      <a:pt x="167" y="38"/>
                    </a:cubicBezTo>
                    <a:cubicBezTo>
                      <a:pt x="168" y="38"/>
                      <a:pt x="168" y="38"/>
                      <a:pt x="168" y="38"/>
                    </a:cubicBezTo>
                    <a:cubicBezTo>
                      <a:pt x="168" y="38"/>
                      <a:pt x="168" y="38"/>
                      <a:pt x="168" y="38"/>
                    </a:cubicBezTo>
                    <a:cubicBezTo>
                      <a:pt x="168" y="38"/>
                      <a:pt x="168" y="38"/>
                      <a:pt x="168" y="38"/>
                    </a:cubicBezTo>
                    <a:cubicBezTo>
                      <a:pt x="168" y="38"/>
                      <a:pt x="168" y="38"/>
                      <a:pt x="168" y="38"/>
                    </a:cubicBezTo>
                    <a:cubicBezTo>
                      <a:pt x="168" y="38"/>
                      <a:pt x="168" y="38"/>
                      <a:pt x="168" y="38"/>
                    </a:cubicBezTo>
                    <a:cubicBezTo>
                      <a:pt x="168" y="37"/>
                      <a:pt x="168" y="37"/>
                      <a:pt x="168" y="37"/>
                    </a:cubicBezTo>
                    <a:cubicBezTo>
                      <a:pt x="168" y="37"/>
                      <a:pt x="168" y="37"/>
                      <a:pt x="168" y="37"/>
                    </a:cubicBezTo>
                    <a:cubicBezTo>
                      <a:pt x="168" y="37"/>
                      <a:pt x="168" y="37"/>
                      <a:pt x="168" y="37"/>
                    </a:cubicBezTo>
                    <a:cubicBezTo>
                      <a:pt x="168" y="36"/>
                      <a:pt x="168" y="36"/>
                      <a:pt x="168" y="36"/>
                    </a:cubicBezTo>
                    <a:cubicBezTo>
                      <a:pt x="170" y="36"/>
                      <a:pt x="170" y="36"/>
                      <a:pt x="170" y="36"/>
                    </a:cubicBezTo>
                    <a:cubicBezTo>
                      <a:pt x="170" y="36"/>
                      <a:pt x="170" y="36"/>
                      <a:pt x="170" y="36"/>
                    </a:cubicBezTo>
                    <a:cubicBezTo>
                      <a:pt x="170" y="36"/>
                      <a:pt x="170" y="36"/>
                      <a:pt x="170" y="36"/>
                    </a:cubicBezTo>
                    <a:cubicBezTo>
                      <a:pt x="171" y="36"/>
                      <a:pt x="171" y="36"/>
                      <a:pt x="171" y="36"/>
                    </a:cubicBezTo>
                    <a:cubicBezTo>
                      <a:pt x="171" y="36"/>
                      <a:pt x="171" y="36"/>
                      <a:pt x="171" y="36"/>
                    </a:cubicBezTo>
                    <a:cubicBezTo>
                      <a:pt x="172" y="37"/>
                      <a:pt x="172" y="37"/>
                      <a:pt x="172" y="37"/>
                    </a:cubicBezTo>
                    <a:cubicBezTo>
                      <a:pt x="172" y="37"/>
                      <a:pt x="172" y="37"/>
                      <a:pt x="172" y="37"/>
                    </a:cubicBezTo>
                    <a:cubicBezTo>
                      <a:pt x="172" y="37"/>
                      <a:pt x="172" y="37"/>
                      <a:pt x="172" y="37"/>
                    </a:cubicBezTo>
                    <a:cubicBezTo>
                      <a:pt x="173" y="37"/>
                      <a:pt x="173" y="37"/>
                      <a:pt x="173" y="37"/>
                    </a:cubicBezTo>
                    <a:cubicBezTo>
                      <a:pt x="173" y="38"/>
                      <a:pt x="173" y="38"/>
                      <a:pt x="173" y="38"/>
                    </a:cubicBezTo>
                    <a:cubicBezTo>
                      <a:pt x="174" y="38"/>
                      <a:pt x="174" y="38"/>
                      <a:pt x="174" y="38"/>
                    </a:cubicBezTo>
                    <a:cubicBezTo>
                      <a:pt x="174" y="37"/>
                      <a:pt x="174" y="37"/>
                      <a:pt x="174" y="37"/>
                    </a:cubicBezTo>
                    <a:cubicBezTo>
                      <a:pt x="174" y="37"/>
                      <a:pt x="174" y="37"/>
                      <a:pt x="174" y="37"/>
                    </a:cubicBezTo>
                    <a:cubicBezTo>
                      <a:pt x="174" y="37"/>
                      <a:pt x="174" y="37"/>
                      <a:pt x="174" y="37"/>
                    </a:cubicBezTo>
                    <a:cubicBezTo>
                      <a:pt x="175" y="37"/>
                      <a:pt x="175" y="37"/>
                      <a:pt x="175" y="37"/>
                    </a:cubicBezTo>
                    <a:cubicBezTo>
                      <a:pt x="174" y="37"/>
                      <a:pt x="174" y="37"/>
                      <a:pt x="174" y="37"/>
                    </a:cubicBezTo>
                    <a:cubicBezTo>
                      <a:pt x="175" y="36"/>
                      <a:pt x="175" y="36"/>
                      <a:pt x="175" y="36"/>
                    </a:cubicBezTo>
                    <a:cubicBezTo>
                      <a:pt x="174" y="36"/>
                      <a:pt x="174" y="36"/>
                      <a:pt x="174" y="36"/>
                    </a:cubicBezTo>
                    <a:cubicBezTo>
                      <a:pt x="174" y="36"/>
                      <a:pt x="174" y="36"/>
                      <a:pt x="174" y="36"/>
                    </a:cubicBezTo>
                    <a:cubicBezTo>
                      <a:pt x="173" y="36"/>
                      <a:pt x="173" y="36"/>
                      <a:pt x="173" y="36"/>
                    </a:cubicBezTo>
                    <a:cubicBezTo>
                      <a:pt x="173" y="36"/>
                      <a:pt x="173" y="36"/>
                      <a:pt x="173" y="36"/>
                    </a:cubicBezTo>
                    <a:cubicBezTo>
                      <a:pt x="173" y="35"/>
                      <a:pt x="173" y="35"/>
                      <a:pt x="173" y="35"/>
                    </a:cubicBezTo>
                    <a:cubicBezTo>
                      <a:pt x="173" y="35"/>
                      <a:pt x="173" y="35"/>
                      <a:pt x="173" y="35"/>
                    </a:cubicBezTo>
                    <a:cubicBezTo>
                      <a:pt x="173" y="35"/>
                      <a:pt x="173" y="35"/>
                      <a:pt x="173" y="35"/>
                    </a:cubicBezTo>
                    <a:cubicBezTo>
                      <a:pt x="174" y="35"/>
                      <a:pt x="174" y="35"/>
                      <a:pt x="174" y="35"/>
                    </a:cubicBezTo>
                    <a:cubicBezTo>
                      <a:pt x="174" y="35"/>
                      <a:pt x="174" y="35"/>
                      <a:pt x="174" y="35"/>
                    </a:cubicBezTo>
                    <a:cubicBezTo>
                      <a:pt x="174" y="34"/>
                      <a:pt x="174" y="34"/>
                      <a:pt x="174" y="34"/>
                    </a:cubicBezTo>
                    <a:cubicBezTo>
                      <a:pt x="175" y="35"/>
                      <a:pt x="175" y="35"/>
                      <a:pt x="175" y="35"/>
                    </a:cubicBezTo>
                    <a:cubicBezTo>
                      <a:pt x="175" y="35"/>
                      <a:pt x="175" y="35"/>
                      <a:pt x="175" y="35"/>
                    </a:cubicBezTo>
                    <a:cubicBezTo>
                      <a:pt x="175" y="35"/>
                      <a:pt x="175" y="35"/>
                      <a:pt x="175" y="35"/>
                    </a:cubicBezTo>
                    <a:cubicBezTo>
                      <a:pt x="175" y="35"/>
                      <a:pt x="175" y="35"/>
                      <a:pt x="175" y="35"/>
                    </a:cubicBezTo>
                    <a:cubicBezTo>
                      <a:pt x="175" y="35"/>
                      <a:pt x="175" y="35"/>
                      <a:pt x="175" y="35"/>
                    </a:cubicBezTo>
                    <a:cubicBezTo>
                      <a:pt x="175" y="35"/>
                      <a:pt x="175" y="35"/>
                      <a:pt x="175" y="35"/>
                    </a:cubicBezTo>
                    <a:cubicBezTo>
                      <a:pt x="176" y="35"/>
                      <a:pt x="176" y="35"/>
                      <a:pt x="176" y="35"/>
                    </a:cubicBezTo>
                    <a:cubicBezTo>
                      <a:pt x="176" y="35"/>
                      <a:pt x="176" y="35"/>
                      <a:pt x="176" y="35"/>
                    </a:cubicBezTo>
                    <a:cubicBezTo>
                      <a:pt x="176" y="34"/>
                      <a:pt x="176" y="34"/>
                      <a:pt x="176" y="34"/>
                    </a:cubicBezTo>
                    <a:cubicBezTo>
                      <a:pt x="176" y="34"/>
                      <a:pt x="176" y="34"/>
                      <a:pt x="176" y="34"/>
                    </a:cubicBezTo>
                    <a:cubicBezTo>
                      <a:pt x="175" y="34"/>
                      <a:pt x="175" y="34"/>
                      <a:pt x="175" y="34"/>
                    </a:cubicBezTo>
                    <a:cubicBezTo>
                      <a:pt x="175" y="33"/>
                      <a:pt x="175" y="33"/>
                      <a:pt x="175" y="33"/>
                    </a:cubicBezTo>
                    <a:cubicBezTo>
                      <a:pt x="175" y="33"/>
                      <a:pt x="175" y="33"/>
                      <a:pt x="175" y="33"/>
                    </a:cubicBezTo>
                    <a:cubicBezTo>
                      <a:pt x="174" y="32"/>
                      <a:pt x="174" y="32"/>
                      <a:pt x="174" y="32"/>
                    </a:cubicBezTo>
                    <a:cubicBezTo>
                      <a:pt x="174" y="33"/>
                      <a:pt x="174" y="33"/>
                      <a:pt x="174" y="33"/>
                    </a:cubicBezTo>
                    <a:cubicBezTo>
                      <a:pt x="174" y="32"/>
                      <a:pt x="174" y="32"/>
                      <a:pt x="174" y="32"/>
                    </a:cubicBezTo>
                    <a:cubicBezTo>
                      <a:pt x="174" y="32"/>
                      <a:pt x="174" y="32"/>
                      <a:pt x="174" y="32"/>
                    </a:cubicBezTo>
                    <a:cubicBezTo>
                      <a:pt x="174" y="32"/>
                      <a:pt x="174" y="32"/>
                      <a:pt x="174" y="32"/>
                    </a:cubicBezTo>
                    <a:cubicBezTo>
                      <a:pt x="174" y="32"/>
                      <a:pt x="174" y="32"/>
                      <a:pt x="174" y="32"/>
                    </a:cubicBezTo>
                    <a:cubicBezTo>
                      <a:pt x="174" y="31"/>
                      <a:pt x="174" y="31"/>
                      <a:pt x="174" y="31"/>
                    </a:cubicBezTo>
                    <a:cubicBezTo>
                      <a:pt x="174" y="31"/>
                      <a:pt x="174" y="31"/>
                      <a:pt x="174" y="31"/>
                    </a:cubicBezTo>
                    <a:cubicBezTo>
                      <a:pt x="174" y="30"/>
                      <a:pt x="174" y="30"/>
                      <a:pt x="174" y="30"/>
                    </a:cubicBezTo>
                    <a:cubicBezTo>
                      <a:pt x="174" y="31"/>
                      <a:pt x="174" y="31"/>
                      <a:pt x="174" y="31"/>
                    </a:cubicBezTo>
                    <a:cubicBezTo>
                      <a:pt x="173" y="31"/>
                      <a:pt x="173" y="31"/>
                      <a:pt x="173" y="31"/>
                    </a:cubicBezTo>
                    <a:cubicBezTo>
                      <a:pt x="173" y="32"/>
                      <a:pt x="173" y="32"/>
                      <a:pt x="173" y="32"/>
                    </a:cubicBezTo>
                    <a:cubicBezTo>
                      <a:pt x="172" y="31"/>
                      <a:pt x="172" y="31"/>
                      <a:pt x="172" y="31"/>
                    </a:cubicBezTo>
                    <a:cubicBezTo>
                      <a:pt x="172" y="31"/>
                      <a:pt x="172" y="31"/>
                      <a:pt x="172" y="31"/>
                    </a:cubicBezTo>
                    <a:cubicBezTo>
                      <a:pt x="172" y="30"/>
                      <a:pt x="172" y="30"/>
                      <a:pt x="172" y="30"/>
                    </a:cubicBezTo>
                    <a:cubicBezTo>
                      <a:pt x="172" y="30"/>
                      <a:pt x="172" y="30"/>
                      <a:pt x="172" y="30"/>
                    </a:cubicBezTo>
                    <a:cubicBezTo>
                      <a:pt x="173" y="29"/>
                      <a:pt x="173" y="29"/>
                      <a:pt x="173" y="29"/>
                    </a:cubicBezTo>
                    <a:cubicBezTo>
                      <a:pt x="173" y="29"/>
                      <a:pt x="173" y="29"/>
                      <a:pt x="173" y="29"/>
                    </a:cubicBezTo>
                    <a:cubicBezTo>
                      <a:pt x="174" y="29"/>
                      <a:pt x="174" y="29"/>
                      <a:pt x="174" y="29"/>
                    </a:cubicBezTo>
                    <a:cubicBezTo>
                      <a:pt x="174" y="28"/>
                      <a:pt x="174" y="28"/>
                      <a:pt x="174" y="28"/>
                    </a:cubicBezTo>
                    <a:cubicBezTo>
                      <a:pt x="174" y="28"/>
                      <a:pt x="174" y="28"/>
                      <a:pt x="174" y="28"/>
                    </a:cubicBezTo>
                    <a:cubicBezTo>
                      <a:pt x="173" y="28"/>
                      <a:pt x="173" y="28"/>
                      <a:pt x="173" y="28"/>
                    </a:cubicBezTo>
                    <a:cubicBezTo>
                      <a:pt x="173" y="28"/>
                      <a:pt x="173" y="28"/>
                      <a:pt x="173" y="28"/>
                    </a:cubicBezTo>
                    <a:cubicBezTo>
                      <a:pt x="172" y="28"/>
                      <a:pt x="172" y="28"/>
                      <a:pt x="172" y="28"/>
                    </a:cubicBezTo>
                    <a:cubicBezTo>
                      <a:pt x="172" y="27"/>
                      <a:pt x="172" y="27"/>
                      <a:pt x="172" y="27"/>
                    </a:cubicBezTo>
                    <a:cubicBezTo>
                      <a:pt x="172" y="27"/>
                      <a:pt x="172" y="27"/>
                      <a:pt x="172" y="27"/>
                    </a:cubicBezTo>
                    <a:cubicBezTo>
                      <a:pt x="173" y="27"/>
                      <a:pt x="173" y="27"/>
                      <a:pt x="173" y="27"/>
                    </a:cubicBezTo>
                    <a:cubicBezTo>
                      <a:pt x="174" y="27"/>
                      <a:pt x="174" y="27"/>
                      <a:pt x="174" y="27"/>
                    </a:cubicBezTo>
                    <a:cubicBezTo>
                      <a:pt x="175" y="27"/>
                      <a:pt x="175" y="27"/>
                      <a:pt x="175" y="27"/>
                    </a:cubicBezTo>
                    <a:cubicBezTo>
                      <a:pt x="176" y="27"/>
                      <a:pt x="176" y="27"/>
                      <a:pt x="176" y="27"/>
                    </a:cubicBezTo>
                    <a:cubicBezTo>
                      <a:pt x="179" y="27"/>
                      <a:pt x="179" y="27"/>
                      <a:pt x="179" y="27"/>
                    </a:cubicBezTo>
                    <a:cubicBezTo>
                      <a:pt x="179" y="27"/>
                      <a:pt x="179" y="27"/>
                      <a:pt x="179" y="27"/>
                    </a:cubicBezTo>
                    <a:cubicBezTo>
                      <a:pt x="181" y="27"/>
                      <a:pt x="181" y="27"/>
                      <a:pt x="181" y="27"/>
                    </a:cubicBezTo>
                    <a:cubicBezTo>
                      <a:pt x="182" y="27"/>
                      <a:pt x="182" y="27"/>
                      <a:pt x="182" y="27"/>
                    </a:cubicBezTo>
                    <a:cubicBezTo>
                      <a:pt x="183" y="27"/>
                      <a:pt x="183" y="27"/>
                      <a:pt x="183" y="27"/>
                    </a:cubicBezTo>
                    <a:cubicBezTo>
                      <a:pt x="184" y="27"/>
                      <a:pt x="184" y="27"/>
                      <a:pt x="184" y="27"/>
                    </a:cubicBezTo>
                    <a:cubicBezTo>
                      <a:pt x="183" y="27"/>
                      <a:pt x="183" y="27"/>
                      <a:pt x="183" y="27"/>
                    </a:cubicBezTo>
                    <a:cubicBezTo>
                      <a:pt x="182" y="27"/>
                      <a:pt x="182" y="27"/>
                      <a:pt x="182" y="27"/>
                    </a:cubicBezTo>
                    <a:cubicBezTo>
                      <a:pt x="181" y="27"/>
                      <a:pt x="181" y="27"/>
                      <a:pt x="181" y="27"/>
                    </a:cubicBezTo>
                    <a:cubicBezTo>
                      <a:pt x="181" y="27"/>
                      <a:pt x="181" y="27"/>
                      <a:pt x="181" y="27"/>
                    </a:cubicBezTo>
                    <a:cubicBezTo>
                      <a:pt x="180" y="27"/>
                      <a:pt x="180" y="27"/>
                      <a:pt x="180" y="27"/>
                    </a:cubicBezTo>
                    <a:cubicBezTo>
                      <a:pt x="180" y="28"/>
                      <a:pt x="180" y="28"/>
                      <a:pt x="180" y="28"/>
                    </a:cubicBezTo>
                    <a:cubicBezTo>
                      <a:pt x="181" y="28"/>
                      <a:pt x="181" y="28"/>
                      <a:pt x="181" y="28"/>
                    </a:cubicBezTo>
                    <a:cubicBezTo>
                      <a:pt x="180" y="29"/>
                      <a:pt x="180" y="29"/>
                      <a:pt x="180" y="29"/>
                    </a:cubicBezTo>
                    <a:cubicBezTo>
                      <a:pt x="180" y="29"/>
                      <a:pt x="180" y="29"/>
                      <a:pt x="180" y="29"/>
                    </a:cubicBezTo>
                    <a:cubicBezTo>
                      <a:pt x="181" y="29"/>
                      <a:pt x="181" y="29"/>
                      <a:pt x="181" y="29"/>
                    </a:cubicBezTo>
                    <a:cubicBezTo>
                      <a:pt x="181" y="29"/>
                      <a:pt x="181" y="29"/>
                      <a:pt x="181" y="29"/>
                    </a:cubicBezTo>
                    <a:cubicBezTo>
                      <a:pt x="181" y="28"/>
                      <a:pt x="181" y="28"/>
                      <a:pt x="181" y="28"/>
                    </a:cubicBezTo>
                    <a:cubicBezTo>
                      <a:pt x="182" y="27"/>
                      <a:pt x="182" y="27"/>
                      <a:pt x="182" y="27"/>
                    </a:cubicBezTo>
                    <a:cubicBezTo>
                      <a:pt x="184" y="27"/>
                      <a:pt x="184" y="27"/>
                      <a:pt x="184" y="27"/>
                    </a:cubicBezTo>
                    <a:cubicBezTo>
                      <a:pt x="184" y="28"/>
                      <a:pt x="184" y="28"/>
                      <a:pt x="184" y="28"/>
                    </a:cubicBezTo>
                    <a:cubicBezTo>
                      <a:pt x="184" y="29"/>
                      <a:pt x="184" y="29"/>
                      <a:pt x="184" y="29"/>
                    </a:cubicBezTo>
                    <a:cubicBezTo>
                      <a:pt x="184" y="29"/>
                      <a:pt x="184" y="29"/>
                      <a:pt x="184" y="29"/>
                    </a:cubicBezTo>
                    <a:cubicBezTo>
                      <a:pt x="184" y="28"/>
                      <a:pt x="184" y="28"/>
                      <a:pt x="184" y="28"/>
                    </a:cubicBezTo>
                    <a:cubicBezTo>
                      <a:pt x="183" y="28"/>
                      <a:pt x="183" y="28"/>
                      <a:pt x="183" y="28"/>
                    </a:cubicBezTo>
                    <a:cubicBezTo>
                      <a:pt x="183" y="27"/>
                      <a:pt x="183" y="27"/>
                      <a:pt x="183" y="27"/>
                    </a:cubicBezTo>
                    <a:cubicBezTo>
                      <a:pt x="183" y="28"/>
                      <a:pt x="183" y="28"/>
                      <a:pt x="183" y="28"/>
                    </a:cubicBezTo>
                    <a:cubicBezTo>
                      <a:pt x="182" y="28"/>
                      <a:pt x="182" y="28"/>
                      <a:pt x="182" y="28"/>
                    </a:cubicBezTo>
                    <a:cubicBezTo>
                      <a:pt x="183" y="29"/>
                      <a:pt x="183" y="29"/>
                      <a:pt x="183" y="29"/>
                    </a:cubicBezTo>
                    <a:cubicBezTo>
                      <a:pt x="183" y="29"/>
                      <a:pt x="183" y="29"/>
                      <a:pt x="183" y="29"/>
                    </a:cubicBezTo>
                    <a:cubicBezTo>
                      <a:pt x="183" y="30"/>
                      <a:pt x="183" y="30"/>
                      <a:pt x="183" y="30"/>
                    </a:cubicBezTo>
                    <a:cubicBezTo>
                      <a:pt x="183" y="30"/>
                      <a:pt x="183" y="30"/>
                      <a:pt x="183" y="30"/>
                    </a:cubicBezTo>
                    <a:cubicBezTo>
                      <a:pt x="183" y="30"/>
                      <a:pt x="183" y="30"/>
                      <a:pt x="183" y="30"/>
                    </a:cubicBezTo>
                    <a:cubicBezTo>
                      <a:pt x="182" y="30"/>
                      <a:pt x="182" y="30"/>
                      <a:pt x="182" y="30"/>
                    </a:cubicBezTo>
                    <a:cubicBezTo>
                      <a:pt x="183" y="31"/>
                      <a:pt x="183" y="31"/>
                      <a:pt x="183" y="31"/>
                    </a:cubicBezTo>
                    <a:cubicBezTo>
                      <a:pt x="183" y="31"/>
                      <a:pt x="183" y="31"/>
                      <a:pt x="183" y="31"/>
                    </a:cubicBezTo>
                    <a:cubicBezTo>
                      <a:pt x="183" y="31"/>
                      <a:pt x="183" y="31"/>
                      <a:pt x="183" y="31"/>
                    </a:cubicBezTo>
                    <a:cubicBezTo>
                      <a:pt x="183" y="31"/>
                      <a:pt x="183" y="31"/>
                      <a:pt x="183" y="31"/>
                    </a:cubicBezTo>
                    <a:cubicBezTo>
                      <a:pt x="184" y="31"/>
                      <a:pt x="184" y="31"/>
                      <a:pt x="184" y="31"/>
                    </a:cubicBezTo>
                    <a:cubicBezTo>
                      <a:pt x="184" y="30"/>
                      <a:pt x="184" y="30"/>
                      <a:pt x="184" y="30"/>
                    </a:cubicBezTo>
                    <a:cubicBezTo>
                      <a:pt x="184" y="30"/>
                      <a:pt x="184" y="30"/>
                      <a:pt x="184" y="30"/>
                    </a:cubicBezTo>
                    <a:cubicBezTo>
                      <a:pt x="184" y="29"/>
                      <a:pt x="184" y="29"/>
                      <a:pt x="184" y="29"/>
                    </a:cubicBezTo>
                    <a:cubicBezTo>
                      <a:pt x="184" y="29"/>
                      <a:pt x="184" y="29"/>
                      <a:pt x="184" y="29"/>
                    </a:cubicBezTo>
                    <a:cubicBezTo>
                      <a:pt x="184" y="26"/>
                      <a:pt x="184" y="26"/>
                      <a:pt x="184" y="26"/>
                    </a:cubicBezTo>
                    <a:cubicBezTo>
                      <a:pt x="185" y="26"/>
                      <a:pt x="185" y="26"/>
                      <a:pt x="185" y="26"/>
                    </a:cubicBezTo>
                    <a:cubicBezTo>
                      <a:pt x="186" y="26"/>
                      <a:pt x="186" y="26"/>
                      <a:pt x="186" y="26"/>
                    </a:cubicBezTo>
                    <a:cubicBezTo>
                      <a:pt x="187" y="25"/>
                      <a:pt x="187" y="25"/>
                      <a:pt x="187" y="25"/>
                    </a:cubicBezTo>
                    <a:cubicBezTo>
                      <a:pt x="188" y="25"/>
                      <a:pt x="188" y="25"/>
                      <a:pt x="188" y="25"/>
                    </a:cubicBezTo>
                    <a:cubicBezTo>
                      <a:pt x="190" y="26"/>
                      <a:pt x="190" y="26"/>
                      <a:pt x="190" y="26"/>
                    </a:cubicBezTo>
                    <a:cubicBezTo>
                      <a:pt x="190" y="27"/>
                      <a:pt x="190" y="27"/>
                      <a:pt x="190" y="27"/>
                    </a:cubicBezTo>
                    <a:cubicBezTo>
                      <a:pt x="190" y="27"/>
                      <a:pt x="190" y="27"/>
                      <a:pt x="190" y="27"/>
                    </a:cubicBezTo>
                    <a:cubicBezTo>
                      <a:pt x="190" y="28"/>
                      <a:pt x="190" y="28"/>
                      <a:pt x="190" y="28"/>
                    </a:cubicBezTo>
                    <a:cubicBezTo>
                      <a:pt x="189" y="27"/>
                      <a:pt x="189" y="27"/>
                      <a:pt x="189" y="27"/>
                    </a:cubicBezTo>
                    <a:cubicBezTo>
                      <a:pt x="189" y="27"/>
                      <a:pt x="189" y="27"/>
                      <a:pt x="189" y="27"/>
                    </a:cubicBezTo>
                    <a:cubicBezTo>
                      <a:pt x="189" y="28"/>
                      <a:pt x="189" y="28"/>
                      <a:pt x="189" y="28"/>
                    </a:cubicBezTo>
                    <a:cubicBezTo>
                      <a:pt x="189" y="28"/>
                      <a:pt x="189" y="28"/>
                      <a:pt x="189" y="28"/>
                    </a:cubicBezTo>
                    <a:cubicBezTo>
                      <a:pt x="189" y="28"/>
                      <a:pt x="189" y="28"/>
                      <a:pt x="189" y="28"/>
                    </a:cubicBezTo>
                    <a:cubicBezTo>
                      <a:pt x="189" y="29"/>
                      <a:pt x="189" y="29"/>
                      <a:pt x="189" y="29"/>
                    </a:cubicBezTo>
                    <a:cubicBezTo>
                      <a:pt x="189" y="29"/>
                      <a:pt x="189" y="29"/>
                      <a:pt x="189" y="29"/>
                    </a:cubicBezTo>
                    <a:cubicBezTo>
                      <a:pt x="190" y="29"/>
                      <a:pt x="190" y="29"/>
                      <a:pt x="190" y="29"/>
                    </a:cubicBezTo>
                    <a:cubicBezTo>
                      <a:pt x="190" y="28"/>
                      <a:pt x="190" y="28"/>
                      <a:pt x="190" y="28"/>
                    </a:cubicBezTo>
                    <a:cubicBezTo>
                      <a:pt x="191" y="28"/>
                      <a:pt x="191" y="28"/>
                      <a:pt x="191" y="28"/>
                    </a:cubicBezTo>
                    <a:cubicBezTo>
                      <a:pt x="191" y="29"/>
                      <a:pt x="191" y="29"/>
                      <a:pt x="191" y="29"/>
                    </a:cubicBezTo>
                    <a:cubicBezTo>
                      <a:pt x="191" y="29"/>
                      <a:pt x="191" y="29"/>
                      <a:pt x="191" y="29"/>
                    </a:cubicBezTo>
                    <a:cubicBezTo>
                      <a:pt x="191" y="30"/>
                      <a:pt x="191" y="30"/>
                      <a:pt x="191" y="30"/>
                    </a:cubicBezTo>
                    <a:cubicBezTo>
                      <a:pt x="192" y="30"/>
                      <a:pt x="192" y="30"/>
                      <a:pt x="192" y="30"/>
                    </a:cubicBezTo>
                    <a:cubicBezTo>
                      <a:pt x="192" y="29"/>
                      <a:pt x="192" y="29"/>
                      <a:pt x="192" y="29"/>
                    </a:cubicBezTo>
                    <a:cubicBezTo>
                      <a:pt x="192" y="29"/>
                      <a:pt x="192" y="29"/>
                      <a:pt x="192" y="29"/>
                    </a:cubicBezTo>
                    <a:cubicBezTo>
                      <a:pt x="192" y="29"/>
                      <a:pt x="192" y="29"/>
                      <a:pt x="192" y="29"/>
                    </a:cubicBezTo>
                    <a:cubicBezTo>
                      <a:pt x="193" y="29"/>
                      <a:pt x="193" y="29"/>
                      <a:pt x="193" y="29"/>
                    </a:cubicBezTo>
                    <a:cubicBezTo>
                      <a:pt x="193" y="29"/>
                      <a:pt x="193" y="29"/>
                      <a:pt x="193" y="29"/>
                    </a:cubicBezTo>
                    <a:cubicBezTo>
                      <a:pt x="193" y="30"/>
                      <a:pt x="193" y="30"/>
                      <a:pt x="193" y="30"/>
                    </a:cubicBezTo>
                    <a:cubicBezTo>
                      <a:pt x="193" y="30"/>
                      <a:pt x="193" y="30"/>
                      <a:pt x="193" y="30"/>
                    </a:cubicBezTo>
                    <a:cubicBezTo>
                      <a:pt x="193" y="31"/>
                      <a:pt x="193" y="31"/>
                      <a:pt x="193" y="31"/>
                    </a:cubicBezTo>
                    <a:cubicBezTo>
                      <a:pt x="193" y="30"/>
                      <a:pt x="193" y="30"/>
                      <a:pt x="193" y="30"/>
                    </a:cubicBezTo>
                    <a:cubicBezTo>
                      <a:pt x="193" y="30"/>
                      <a:pt x="193" y="30"/>
                      <a:pt x="193" y="30"/>
                    </a:cubicBezTo>
                    <a:cubicBezTo>
                      <a:pt x="194" y="30"/>
                      <a:pt x="194" y="30"/>
                      <a:pt x="194" y="30"/>
                    </a:cubicBezTo>
                    <a:cubicBezTo>
                      <a:pt x="194" y="30"/>
                      <a:pt x="194" y="30"/>
                      <a:pt x="194" y="30"/>
                    </a:cubicBezTo>
                    <a:cubicBezTo>
                      <a:pt x="194" y="30"/>
                      <a:pt x="194" y="30"/>
                      <a:pt x="194" y="30"/>
                    </a:cubicBezTo>
                    <a:cubicBezTo>
                      <a:pt x="194" y="29"/>
                      <a:pt x="194" y="29"/>
                      <a:pt x="194" y="29"/>
                    </a:cubicBezTo>
                    <a:cubicBezTo>
                      <a:pt x="194" y="29"/>
                      <a:pt x="194" y="29"/>
                      <a:pt x="194" y="29"/>
                    </a:cubicBezTo>
                    <a:cubicBezTo>
                      <a:pt x="195" y="29"/>
                      <a:pt x="195" y="29"/>
                      <a:pt x="195" y="29"/>
                    </a:cubicBezTo>
                    <a:cubicBezTo>
                      <a:pt x="196" y="29"/>
                      <a:pt x="196" y="29"/>
                      <a:pt x="196" y="29"/>
                    </a:cubicBezTo>
                    <a:cubicBezTo>
                      <a:pt x="197" y="30"/>
                      <a:pt x="197" y="30"/>
                      <a:pt x="197" y="30"/>
                    </a:cubicBezTo>
                    <a:cubicBezTo>
                      <a:pt x="197" y="30"/>
                      <a:pt x="197" y="30"/>
                      <a:pt x="197" y="30"/>
                    </a:cubicBezTo>
                    <a:cubicBezTo>
                      <a:pt x="197" y="31"/>
                      <a:pt x="197" y="31"/>
                      <a:pt x="197" y="31"/>
                    </a:cubicBezTo>
                    <a:cubicBezTo>
                      <a:pt x="196" y="31"/>
                      <a:pt x="196" y="31"/>
                      <a:pt x="196" y="31"/>
                    </a:cubicBezTo>
                    <a:cubicBezTo>
                      <a:pt x="196" y="32"/>
                      <a:pt x="196" y="32"/>
                      <a:pt x="196" y="32"/>
                    </a:cubicBezTo>
                    <a:cubicBezTo>
                      <a:pt x="197" y="31"/>
                      <a:pt x="197" y="31"/>
                      <a:pt x="197" y="31"/>
                    </a:cubicBezTo>
                    <a:cubicBezTo>
                      <a:pt x="197" y="31"/>
                      <a:pt x="197" y="31"/>
                      <a:pt x="197" y="31"/>
                    </a:cubicBezTo>
                    <a:cubicBezTo>
                      <a:pt x="198" y="31"/>
                      <a:pt x="198" y="31"/>
                      <a:pt x="198" y="31"/>
                    </a:cubicBezTo>
                    <a:cubicBezTo>
                      <a:pt x="199" y="31"/>
                      <a:pt x="199" y="31"/>
                      <a:pt x="199" y="31"/>
                    </a:cubicBezTo>
                    <a:cubicBezTo>
                      <a:pt x="199" y="31"/>
                      <a:pt x="199" y="31"/>
                      <a:pt x="199" y="31"/>
                    </a:cubicBezTo>
                    <a:cubicBezTo>
                      <a:pt x="200" y="30"/>
                      <a:pt x="200" y="30"/>
                      <a:pt x="200" y="30"/>
                    </a:cubicBezTo>
                    <a:cubicBezTo>
                      <a:pt x="201" y="30"/>
                      <a:pt x="201" y="30"/>
                      <a:pt x="201" y="30"/>
                    </a:cubicBezTo>
                    <a:cubicBezTo>
                      <a:pt x="201" y="30"/>
                      <a:pt x="201" y="30"/>
                      <a:pt x="201" y="30"/>
                    </a:cubicBezTo>
                    <a:cubicBezTo>
                      <a:pt x="202" y="29"/>
                      <a:pt x="202" y="29"/>
                      <a:pt x="202" y="29"/>
                    </a:cubicBezTo>
                    <a:cubicBezTo>
                      <a:pt x="202" y="29"/>
                      <a:pt x="202" y="29"/>
                      <a:pt x="202" y="29"/>
                    </a:cubicBezTo>
                    <a:cubicBezTo>
                      <a:pt x="204" y="28"/>
                      <a:pt x="204" y="28"/>
                      <a:pt x="204" y="28"/>
                    </a:cubicBezTo>
                    <a:cubicBezTo>
                      <a:pt x="205" y="28"/>
                      <a:pt x="205" y="28"/>
                      <a:pt x="205" y="28"/>
                    </a:cubicBezTo>
                    <a:cubicBezTo>
                      <a:pt x="205" y="28"/>
                      <a:pt x="205" y="28"/>
                      <a:pt x="205" y="28"/>
                    </a:cubicBezTo>
                    <a:cubicBezTo>
                      <a:pt x="205" y="28"/>
                      <a:pt x="205" y="28"/>
                      <a:pt x="205" y="28"/>
                    </a:cubicBezTo>
                    <a:cubicBezTo>
                      <a:pt x="206" y="27"/>
                      <a:pt x="206" y="27"/>
                      <a:pt x="206" y="27"/>
                    </a:cubicBezTo>
                    <a:cubicBezTo>
                      <a:pt x="207" y="27"/>
                      <a:pt x="207" y="27"/>
                      <a:pt x="207" y="27"/>
                    </a:cubicBezTo>
                    <a:cubicBezTo>
                      <a:pt x="208" y="27"/>
                      <a:pt x="208" y="27"/>
                      <a:pt x="208" y="27"/>
                    </a:cubicBezTo>
                    <a:cubicBezTo>
                      <a:pt x="210" y="28"/>
                      <a:pt x="210" y="28"/>
                      <a:pt x="210" y="28"/>
                    </a:cubicBezTo>
                    <a:cubicBezTo>
                      <a:pt x="210" y="29"/>
                      <a:pt x="210" y="29"/>
                      <a:pt x="210" y="29"/>
                    </a:cubicBezTo>
                    <a:cubicBezTo>
                      <a:pt x="211" y="29"/>
                      <a:pt x="211" y="29"/>
                      <a:pt x="211" y="29"/>
                    </a:cubicBezTo>
                    <a:cubicBezTo>
                      <a:pt x="212" y="30"/>
                      <a:pt x="212" y="30"/>
                      <a:pt x="212" y="30"/>
                    </a:cubicBezTo>
                    <a:cubicBezTo>
                      <a:pt x="213" y="31"/>
                      <a:pt x="213" y="31"/>
                      <a:pt x="213" y="31"/>
                    </a:cubicBezTo>
                    <a:cubicBezTo>
                      <a:pt x="213" y="31"/>
                      <a:pt x="213" y="31"/>
                      <a:pt x="213" y="31"/>
                    </a:cubicBezTo>
                    <a:cubicBezTo>
                      <a:pt x="213" y="31"/>
                      <a:pt x="213" y="31"/>
                      <a:pt x="213" y="31"/>
                    </a:cubicBezTo>
                    <a:cubicBezTo>
                      <a:pt x="213" y="32"/>
                      <a:pt x="213" y="32"/>
                      <a:pt x="213" y="32"/>
                    </a:cubicBezTo>
                    <a:cubicBezTo>
                      <a:pt x="213" y="33"/>
                      <a:pt x="213" y="33"/>
                      <a:pt x="213" y="33"/>
                    </a:cubicBezTo>
                    <a:cubicBezTo>
                      <a:pt x="213" y="33"/>
                      <a:pt x="213" y="33"/>
                      <a:pt x="213" y="33"/>
                    </a:cubicBezTo>
                    <a:cubicBezTo>
                      <a:pt x="213" y="34"/>
                      <a:pt x="213" y="34"/>
                      <a:pt x="213" y="34"/>
                    </a:cubicBezTo>
                    <a:cubicBezTo>
                      <a:pt x="213" y="33"/>
                      <a:pt x="213" y="33"/>
                      <a:pt x="213" y="33"/>
                    </a:cubicBezTo>
                    <a:cubicBezTo>
                      <a:pt x="214" y="33"/>
                      <a:pt x="214" y="33"/>
                      <a:pt x="214" y="33"/>
                    </a:cubicBezTo>
                    <a:cubicBezTo>
                      <a:pt x="214" y="33"/>
                      <a:pt x="214" y="33"/>
                      <a:pt x="214" y="33"/>
                    </a:cubicBezTo>
                    <a:cubicBezTo>
                      <a:pt x="215" y="33"/>
                      <a:pt x="215" y="33"/>
                      <a:pt x="215" y="33"/>
                    </a:cubicBezTo>
                    <a:cubicBezTo>
                      <a:pt x="215" y="33"/>
                      <a:pt x="215" y="33"/>
                      <a:pt x="215" y="33"/>
                    </a:cubicBezTo>
                    <a:cubicBezTo>
                      <a:pt x="215" y="33"/>
                      <a:pt x="215" y="33"/>
                      <a:pt x="215" y="33"/>
                    </a:cubicBezTo>
                    <a:cubicBezTo>
                      <a:pt x="216" y="33"/>
                      <a:pt x="216" y="33"/>
                      <a:pt x="216" y="33"/>
                    </a:cubicBezTo>
                    <a:cubicBezTo>
                      <a:pt x="216" y="34"/>
                      <a:pt x="216" y="34"/>
                      <a:pt x="216" y="34"/>
                    </a:cubicBezTo>
                    <a:cubicBezTo>
                      <a:pt x="216" y="33"/>
                      <a:pt x="216" y="33"/>
                      <a:pt x="216" y="33"/>
                    </a:cubicBezTo>
                    <a:cubicBezTo>
                      <a:pt x="216" y="32"/>
                      <a:pt x="216" y="32"/>
                      <a:pt x="216" y="32"/>
                    </a:cubicBezTo>
                    <a:cubicBezTo>
                      <a:pt x="216" y="32"/>
                      <a:pt x="216" y="32"/>
                      <a:pt x="216" y="32"/>
                    </a:cubicBezTo>
                    <a:cubicBezTo>
                      <a:pt x="217" y="33"/>
                      <a:pt x="217" y="33"/>
                      <a:pt x="217" y="33"/>
                    </a:cubicBezTo>
                    <a:cubicBezTo>
                      <a:pt x="217" y="34"/>
                      <a:pt x="217" y="34"/>
                      <a:pt x="217" y="34"/>
                    </a:cubicBezTo>
                    <a:cubicBezTo>
                      <a:pt x="217" y="34"/>
                      <a:pt x="217" y="34"/>
                      <a:pt x="217" y="34"/>
                    </a:cubicBezTo>
                    <a:cubicBezTo>
                      <a:pt x="218" y="34"/>
                      <a:pt x="218" y="34"/>
                      <a:pt x="218" y="34"/>
                    </a:cubicBezTo>
                    <a:cubicBezTo>
                      <a:pt x="218" y="35"/>
                      <a:pt x="218" y="35"/>
                      <a:pt x="218" y="35"/>
                    </a:cubicBezTo>
                    <a:cubicBezTo>
                      <a:pt x="218" y="35"/>
                      <a:pt x="218" y="35"/>
                      <a:pt x="218" y="35"/>
                    </a:cubicBezTo>
                    <a:cubicBezTo>
                      <a:pt x="218" y="34"/>
                      <a:pt x="218" y="34"/>
                      <a:pt x="218" y="34"/>
                    </a:cubicBezTo>
                    <a:cubicBezTo>
                      <a:pt x="218" y="34"/>
                      <a:pt x="218" y="34"/>
                      <a:pt x="218" y="34"/>
                    </a:cubicBezTo>
                    <a:cubicBezTo>
                      <a:pt x="218" y="34"/>
                      <a:pt x="218" y="34"/>
                      <a:pt x="218" y="34"/>
                    </a:cubicBezTo>
                    <a:cubicBezTo>
                      <a:pt x="218" y="34"/>
                      <a:pt x="218" y="34"/>
                      <a:pt x="218" y="34"/>
                    </a:cubicBezTo>
                    <a:cubicBezTo>
                      <a:pt x="218" y="34"/>
                      <a:pt x="218" y="34"/>
                      <a:pt x="218" y="34"/>
                    </a:cubicBezTo>
                    <a:cubicBezTo>
                      <a:pt x="219" y="34"/>
                      <a:pt x="219" y="34"/>
                      <a:pt x="219" y="34"/>
                    </a:cubicBezTo>
                    <a:cubicBezTo>
                      <a:pt x="219" y="35"/>
                      <a:pt x="219" y="35"/>
                      <a:pt x="219" y="35"/>
                    </a:cubicBezTo>
                    <a:cubicBezTo>
                      <a:pt x="219" y="34"/>
                      <a:pt x="219" y="34"/>
                      <a:pt x="219" y="34"/>
                    </a:cubicBezTo>
                    <a:cubicBezTo>
                      <a:pt x="219" y="33"/>
                      <a:pt x="219" y="33"/>
                      <a:pt x="219" y="33"/>
                    </a:cubicBezTo>
                    <a:cubicBezTo>
                      <a:pt x="219" y="32"/>
                      <a:pt x="219" y="32"/>
                      <a:pt x="219" y="32"/>
                    </a:cubicBezTo>
                    <a:cubicBezTo>
                      <a:pt x="219" y="32"/>
                      <a:pt x="219" y="32"/>
                      <a:pt x="219" y="32"/>
                    </a:cubicBezTo>
                    <a:cubicBezTo>
                      <a:pt x="219" y="31"/>
                      <a:pt x="219" y="31"/>
                      <a:pt x="219" y="31"/>
                    </a:cubicBezTo>
                    <a:cubicBezTo>
                      <a:pt x="220" y="31"/>
                      <a:pt x="220" y="31"/>
                      <a:pt x="220" y="31"/>
                    </a:cubicBezTo>
                    <a:cubicBezTo>
                      <a:pt x="220" y="31"/>
                      <a:pt x="220" y="31"/>
                      <a:pt x="220" y="31"/>
                    </a:cubicBezTo>
                    <a:cubicBezTo>
                      <a:pt x="221" y="30"/>
                      <a:pt x="221" y="30"/>
                      <a:pt x="221" y="30"/>
                    </a:cubicBezTo>
                    <a:cubicBezTo>
                      <a:pt x="221" y="30"/>
                      <a:pt x="221" y="30"/>
                      <a:pt x="221" y="30"/>
                    </a:cubicBezTo>
                    <a:cubicBezTo>
                      <a:pt x="221" y="30"/>
                      <a:pt x="221" y="30"/>
                      <a:pt x="221" y="30"/>
                    </a:cubicBezTo>
                    <a:cubicBezTo>
                      <a:pt x="221" y="30"/>
                      <a:pt x="221" y="30"/>
                      <a:pt x="221" y="30"/>
                    </a:cubicBezTo>
                    <a:cubicBezTo>
                      <a:pt x="222" y="30"/>
                      <a:pt x="222" y="30"/>
                      <a:pt x="222" y="30"/>
                    </a:cubicBezTo>
                    <a:cubicBezTo>
                      <a:pt x="222" y="30"/>
                      <a:pt x="222" y="30"/>
                      <a:pt x="222" y="30"/>
                    </a:cubicBezTo>
                    <a:cubicBezTo>
                      <a:pt x="223" y="30"/>
                      <a:pt x="223" y="30"/>
                      <a:pt x="223" y="30"/>
                    </a:cubicBezTo>
                    <a:cubicBezTo>
                      <a:pt x="223" y="30"/>
                      <a:pt x="223" y="30"/>
                      <a:pt x="223" y="30"/>
                    </a:cubicBezTo>
                    <a:cubicBezTo>
                      <a:pt x="224" y="30"/>
                      <a:pt x="224" y="30"/>
                      <a:pt x="224" y="30"/>
                    </a:cubicBezTo>
                    <a:cubicBezTo>
                      <a:pt x="224" y="30"/>
                      <a:pt x="224" y="30"/>
                      <a:pt x="224" y="30"/>
                    </a:cubicBezTo>
                    <a:cubicBezTo>
                      <a:pt x="225" y="30"/>
                      <a:pt x="225" y="30"/>
                      <a:pt x="225" y="30"/>
                    </a:cubicBezTo>
                    <a:cubicBezTo>
                      <a:pt x="226" y="29"/>
                      <a:pt x="226" y="29"/>
                      <a:pt x="226" y="29"/>
                    </a:cubicBezTo>
                    <a:cubicBezTo>
                      <a:pt x="226" y="29"/>
                      <a:pt x="226" y="29"/>
                      <a:pt x="226" y="29"/>
                    </a:cubicBezTo>
                    <a:cubicBezTo>
                      <a:pt x="226" y="30"/>
                      <a:pt x="226" y="30"/>
                      <a:pt x="226" y="30"/>
                    </a:cubicBezTo>
                    <a:cubicBezTo>
                      <a:pt x="226" y="30"/>
                      <a:pt x="226" y="30"/>
                      <a:pt x="226" y="30"/>
                    </a:cubicBezTo>
                    <a:cubicBezTo>
                      <a:pt x="226" y="30"/>
                      <a:pt x="226" y="30"/>
                      <a:pt x="226" y="30"/>
                    </a:cubicBezTo>
                    <a:cubicBezTo>
                      <a:pt x="227" y="29"/>
                      <a:pt x="227" y="29"/>
                      <a:pt x="227" y="29"/>
                    </a:cubicBezTo>
                    <a:cubicBezTo>
                      <a:pt x="227" y="29"/>
                      <a:pt x="227" y="29"/>
                      <a:pt x="227" y="29"/>
                    </a:cubicBezTo>
                    <a:cubicBezTo>
                      <a:pt x="227" y="28"/>
                      <a:pt x="227" y="28"/>
                      <a:pt x="227" y="28"/>
                    </a:cubicBezTo>
                    <a:cubicBezTo>
                      <a:pt x="227" y="28"/>
                      <a:pt x="227" y="28"/>
                      <a:pt x="227" y="28"/>
                    </a:cubicBezTo>
                    <a:cubicBezTo>
                      <a:pt x="227" y="27"/>
                      <a:pt x="227" y="27"/>
                      <a:pt x="227" y="27"/>
                    </a:cubicBezTo>
                    <a:cubicBezTo>
                      <a:pt x="228" y="27"/>
                      <a:pt x="228" y="27"/>
                      <a:pt x="228" y="27"/>
                    </a:cubicBezTo>
                    <a:cubicBezTo>
                      <a:pt x="228" y="28"/>
                      <a:pt x="228" y="28"/>
                      <a:pt x="228" y="28"/>
                    </a:cubicBezTo>
                    <a:cubicBezTo>
                      <a:pt x="228" y="28"/>
                      <a:pt x="228" y="28"/>
                      <a:pt x="228" y="28"/>
                    </a:cubicBezTo>
                    <a:cubicBezTo>
                      <a:pt x="229" y="28"/>
                      <a:pt x="229" y="28"/>
                      <a:pt x="229" y="28"/>
                    </a:cubicBezTo>
                    <a:cubicBezTo>
                      <a:pt x="229" y="29"/>
                      <a:pt x="229" y="29"/>
                      <a:pt x="229" y="29"/>
                    </a:cubicBezTo>
                    <a:cubicBezTo>
                      <a:pt x="229" y="29"/>
                      <a:pt x="229" y="29"/>
                      <a:pt x="229" y="29"/>
                    </a:cubicBezTo>
                    <a:cubicBezTo>
                      <a:pt x="230" y="30"/>
                      <a:pt x="230" y="30"/>
                      <a:pt x="230" y="30"/>
                    </a:cubicBezTo>
                    <a:cubicBezTo>
                      <a:pt x="230" y="30"/>
                      <a:pt x="230" y="30"/>
                      <a:pt x="230" y="30"/>
                    </a:cubicBezTo>
                    <a:cubicBezTo>
                      <a:pt x="230" y="30"/>
                      <a:pt x="230" y="30"/>
                      <a:pt x="230" y="30"/>
                    </a:cubicBezTo>
                    <a:cubicBezTo>
                      <a:pt x="231" y="30"/>
                      <a:pt x="231" y="30"/>
                      <a:pt x="231" y="30"/>
                    </a:cubicBezTo>
                    <a:cubicBezTo>
                      <a:pt x="232" y="30"/>
                      <a:pt x="232" y="30"/>
                      <a:pt x="232" y="30"/>
                    </a:cubicBezTo>
                    <a:cubicBezTo>
                      <a:pt x="232" y="30"/>
                      <a:pt x="232" y="30"/>
                      <a:pt x="232" y="30"/>
                    </a:cubicBezTo>
                    <a:cubicBezTo>
                      <a:pt x="233" y="31"/>
                      <a:pt x="233" y="31"/>
                      <a:pt x="233" y="31"/>
                    </a:cubicBezTo>
                    <a:cubicBezTo>
                      <a:pt x="233" y="31"/>
                      <a:pt x="233" y="31"/>
                      <a:pt x="233" y="31"/>
                    </a:cubicBezTo>
                    <a:cubicBezTo>
                      <a:pt x="233" y="32"/>
                      <a:pt x="233" y="32"/>
                      <a:pt x="233" y="32"/>
                    </a:cubicBezTo>
                    <a:cubicBezTo>
                      <a:pt x="234" y="32"/>
                      <a:pt x="234" y="32"/>
                      <a:pt x="234" y="32"/>
                    </a:cubicBezTo>
                    <a:cubicBezTo>
                      <a:pt x="234" y="32"/>
                      <a:pt x="234" y="32"/>
                      <a:pt x="234" y="32"/>
                    </a:cubicBezTo>
                    <a:cubicBezTo>
                      <a:pt x="234" y="31"/>
                      <a:pt x="234" y="31"/>
                      <a:pt x="234" y="31"/>
                    </a:cubicBezTo>
                    <a:cubicBezTo>
                      <a:pt x="234" y="31"/>
                      <a:pt x="234" y="31"/>
                      <a:pt x="234" y="31"/>
                    </a:cubicBezTo>
                    <a:cubicBezTo>
                      <a:pt x="235" y="31"/>
                      <a:pt x="235" y="31"/>
                      <a:pt x="235" y="31"/>
                    </a:cubicBezTo>
                    <a:cubicBezTo>
                      <a:pt x="235" y="31"/>
                      <a:pt x="235" y="31"/>
                      <a:pt x="235" y="31"/>
                    </a:cubicBezTo>
                    <a:cubicBezTo>
                      <a:pt x="235" y="31"/>
                      <a:pt x="235" y="31"/>
                      <a:pt x="235" y="31"/>
                    </a:cubicBezTo>
                    <a:cubicBezTo>
                      <a:pt x="235" y="30"/>
                      <a:pt x="235" y="30"/>
                      <a:pt x="235" y="30"/>
                    </a:cubicBezTo>
                    <a:cubicBezTo>
                      <a:pt x="235" y="30"/>
                      <a:pt x="235" y="30"/>
                      <a:pt x="235" y="30"/>
                    </a:cubicBezTo>
                    <a:cubicBezTo>
                      <a:pt x="235" y="30"/>
                      <a:pt x="235" y="30"/>
                      <a:pt x="235" y="30"/>
                    </a:cubicBezTo>
                    <a:cubicBezTo>
                      <a:pt x="235" y="30"/>
                      <a:pt x="235" y="30"/>
                      <a:pt x="235" y="30"/>
                    </a:cubicBezTo>
                    <a:cubicBezTo>
                      <a:pt x="235" y="29"/>
                      <a:pt x="235" y="29"/>
                      <a:pt x="235" y="29"/>
                    </a:cubicBezTo>
                    <a:cubicBezTo>
                      <a:pt x="234" y="29"/>
                      <a:pt x="234" y="29"/>
                      <a:pt x="234" y="29"/>
                    </a:cubicBezTo>
                    <a:cubicBezTo>
                      <a:pt x="234" y="28"/>
                      <a:pt x="234" y="28"/>
                      <a:pt x="234" y="28"/>
                    </a:cubicBezTo>
                    <a:cubicBezTo>
                      <a:pt x="233" y="27"/>
                      <a:pt x="233" y="27"/>
                      <a:pt x="233" y="27"/>
                    </a:cubicBezTo>
                    <a:cubicBezTo>
                      <a:pt x="233" y="27"/>
                      <a:pt x="233" y="27"/>
                      <a:pt x="233" y="27"/>
                    </a:cubicBezTo>
                    <a:cubicBezTo>
                      <a:pt x="233" y="27"/>
                      <a:pt x="233" y="27"/>
                      <a:pt x="233" y="27"/>
                    </a:cubicBezTo>
                    <a:cubicBezTo>
                      <a:pt x="232" y="27"/>
                      <a:pt x="232" y="27"/>
                      <a:pt x="232" y="27"/>
                    </a:cubicBezTo>
                    <a:cubicBezTo>
                      <a:pt x="232" y="27"/>
                      <a:pt x="232" y="27"/>
                      <a:pt x="232" y="27"/>
                    </a:cubicBezTo>
                    <a:cubicBezTo>
                      <a:pt x="231" y="27"/>
                      <a:pt x="231" y="27"/>
                      <a:pt x="231" y="27"/>
                    </a:cubicBezTo>
                    <a:cubicBezTo>
                      <a:pt x="231" y="27"/>
                      <a:pt x="231" y="27"/>
                      <a:pt x="231" y="27"/>
                    </a:cubicBezTo>
                    <a:cubicBezTo>
                      <a:pt x="232" y="26"/>
                      <a:pt x="232" y="26"/>
                      <a:pt x="232" y="26"/>
                    </a:cubicBezTo>
                    <a:cubicBezTo>
                      <a:pt x="231" y="26"/>
                      <a:pt x="231" y="26"/>
                      <a:pt x="231" y="26"/>
                    </a:cubicBezTo>
                    <a:cubicBezTo>
                      <a:pt x="231" y="25"/>
                      <a:pt x="231" y="25"/>
                      <a:pt x="231" y="25"/>
                    </a:cubicBezTo>
                    <a:cubicBezTo>
                      <a:pt x="231" y="25"/>
                      <a:pt x="231" y="25"/>
                      <a:pt x="231" y="25"/>
                    </a:cubicBezTo>
                    <a:cubicBezTo>
                      <a:pt x="231" y="24"/>
                      <a:pt x="231" y="24"/>
                      <a:pt x="231" y="24"/>
                    </a:cubicBezTo>
                    <a:cubicBezTo>
                      <a:pt x="230" y="24"/>
                      <a:pt x="230" y="24"/>
                      <a:pt x="230" y="24"/>
                    </a:cubicBezTo>
                    <a:cubicBezTo>
                      <a:pt x="230" y="24"/>
                      <a:pt x="230" y="24"/>
                      <a:pt x="230" y="24"/>
                    </a:cubicBezTo>
                    <a:cubicBezTo>
                      <a:pt x="231" y="24"/>
                      <a:pt x="231" y="24"/>
                      <a:pt x="231" y="24"/>
                    </a:cubicBezTo>
                    <a:cubicBezTo>
                      <a:pt x="231" y="24"/>
                      <a:pt x="231" y="24"/>
                      <a:pt x="231" y="24"/>
                    </a:cubicBezTo>
                    <a:cubicBezTo>
                      <a:pt x="232" y="24"/>
                      <a:pt x="232" y="24"/>
                      <a:pt x="232" y="24"/>
                    </a:cubicBezTo>
                    <a:cubicBezTo>
                      <a:pt x="233" y="24"/>
                      <a:pt x="233" y="24"/>
                      <a:pt x="233" y="24"/>
                    </a:cubicBezTo>
                    <a:cubicBezTo>
                      <a:pt x="233" y="23"/>
                      <a:pt x="233" y="23"/>
                      <a:pt x="233" y="23"/>
                    </a:cubicBezTo>
                    <a:cubicBezTo>
                      <a:pt x="234" y="23"/>
                      <a:pt x="234" y="23"/>
                      <a:pt x="234" y="23"/>
                    </a:cubicBezTo>
                    <a:cubicBezTo>
                      <a:pt x="234" y="24"/>
                      <a:pt x="234" y="24"/>
                      <a:pt x="234" y="24"/>
                    </a:cubicBezTo>
                    <a:cubicBezTo>
                      <a:pt x="235" y="23"/>
                      <a:pt x="235" y="23"/>
                      <a:pt x="235" y="23"/>
                    </a:cubicBezTo>
                    <a:cubicBezTo>
                      <a:pt x="235" y="23"/>
                      <a:pt x="235" y="23"/>
                      <a:pt x="235" y="23"/>
                    </a:cubicBezTo>
                    <a:cubicBezTo>
                      <a:pt x="235" y="23"/>
                      <a:pt x="235" y="23"/>
                      <a:pt x="235" y="23"/>
                    </a:cubicBezTo>
                    <a:cubicBezTo>
                      <a:pt x="236" y="23"/>
                      <a:pt x="236" y="23"/>
                      <a:pt x="236" y="23"/>
                    </a:cubicBezTo>
                    <a:cubicBezTo>
                      <a:pt x="236" y="23"/>
                      <a:pt x="236" y="23"/>
                      <a:pt x="236" y="23"/>
                    </a:cubicBezTo>
                    <a:cubicBezTo>
                      <a:pt x="236" y="23"/>
                      <a:pt x="236" y="23"/>
                      <a:pt x="236" y="23"/>
                    </a:cubicBezTo>
                    <a:cubicBezTo>
                      <a:pt x="236" y="23"/>
                      <a:pt x="236" y="23"/>
                      <a:pt x="236" y="23"/>
                    </a:cubicBezTo>
                    <a:cubicBezTo>
                      <a:pt x="237" y="23"/>
                      <a:pt x="237" y="23"/>
                      <a:pt x="237" y="23"/>
                    </a:cubicBezTo>
                    <a:cubicBezTo>
                      <a:pt x="237" y="23"/>
                      <a:pt x="237" y="23"/>
                      <a:pt x="237" y="23"/>
                    </a:cubicBezTo>
                    <a:cubicBezTo>
                      <a:pt x="238" y="22"/>
                      <a:pt x="238" y="22"/>
                      <a:pt x="238" y="22"/>
                    </a:cubicBezTo>
                    <a:cubicBezTo>
                      <a:pt x="239" y="23"/>
                      <a:pt x="239" y="23"/>
                      <a:pt x="239" y="23"/>
                    </a:cubicBezTo>
                    <a:cubicBezTo>
                      <a:pt x="239" y="22"/>
                      <a:pt x="239" y="22"/>
                      <a:pt x="239" y="22"/>
                    </a:cubicBezTo>
                    <a:cubicBezTo>
                      <a:pt x="239" y="22"/>
                      <a:pt x="239" y="22"/>
                      <a:pt x="239" y="22"/>
                    </a:cubicBezTo>
                    <a:cubicBezTo>
                      <a:pt x="239" y="22"/>
                      <a:pt x="239" y="22"/>
                      <a:pt x="239" y="22"/>
                    </a:cubicBezTo>
                    <a:cubicBezTo>
                      <a:pt x="240" y="22"/>
                      <a:pt x="240" y="22"/>
                      <a:pt x="240" y="22"/>
                    </a:cubicBezTo>
                    <a:cubicBezTo>
                      <a:pt x="240" y="22"/>
                      <a:pt x="240" y="22"/>
                      <a:pt x="240" y="22"/>
                    </a:cubicBezTo>
                    <a:cubicBezTo>
                      <a:pt x="240" y="22"/>
                      <a:pt x="240" y="22"/>
                      <a:pt x="240" y="22"/>
                    </a:cubicBezTo>
                    <a:cubicBezTo>
                      <a:pt x="241" y="22"/>
                      <a:pt x="241" y="22"/>
                      <a:pt x="241" y="22"/>
                    </a:cubicBezTo>
                    <a:cubicBezTo>
                      <a:pt x="241" y="22"/>
                      <a:pt x="241" y="22"/>
                      <a:pt x="241" y="22"/>
                    </a:cubicBezTo>
                    <a:cubicBezTo>
                      <a:pt x="242" y="22"/>
                      <a:pt x="242" y="22"/>
                      <a:pt x="242" y="22"/>
                    </a:cubicBezTo>
                    <a:cubicBezTo>
                      <a:pt x="242" y="22"/>
                      <a:pt x="242" y="22"/>
                      <a:pt x="242" y="22"/>
                    </a:cubicBezTo>
                    <a:cubicBezTo>
                      <a:pt x="242" y="22"/>
                      <a:pt x="242" y="22"/>
                      <a:pt x="242" y="22"/>
                    </a:cubicBezTo>
                    <a:cubicBezTo>
                      <a:pt x="243" y="22"/>
                      <a:pt x="243" y="22"/>
                      <a:pt x="243" y="22"/>
                    </a:cubicBezTo>
                    <a:cubicBezTo>
                      <a:pt x="244" y="22"/>
                      <a:pt x="244" y="22"/>
                      <a:pt x="244" y="22"/>
                    </a:cubicBezTo>
                    <a:cubicBezTo>
                      <a:pt x="245" y="23"/>
                      <a:pt x="245" y="23"/>
                      <a:pt x="245" y="23"/>
                    </a:cubicBezTo>
                    <a:cubicBezTo>
                      <a:pt x="245" y="23"/>
                      <a:pt x="245" y="23"/>
                      <a:pt x="245" y="23"/>
                    </a:cubicBezTo>
                    <a:cubicBezTo>
                      <a:pt x="245" y="22"/>
                      <a:pt x="245" y="22"/>
                      <a:pt x="245" y="22"/>
                    </a:cubicBezTo>
                    <a:cubicBezTo>
                      <a:pt x="245" y="22"/>
                      <a:pt x="245" y="22"/>
                      <a:pt x="245" y="22"/>
                    </a:cubicBezTo>
                    <a:cubicBezTo>
                      <a:pt x="246" y="23"/>
                      <a:pt x="246" y="23"/>
                      <a:pt x="246" y="23"/>
                    </a:cubicBezTo>
                    <a:cubicBezTo>
                      <a:pt x="245" y="23"/>
                      <a:pt x="245" y="23"/>
                      <a:pt x="245" y="23"/>
                    </a:cubicBezTo>
                    <a:cubicBezTo>
                      <a:pt x="246" y="23"/>
                      <a:pt x="246" y="23"/>
                      <a:pt x="246" y="23"/>
                    </a:cubicBezTo>
                    <a:cubicBezTo>
                      <a:pt x="246" y="23"/>
                      <a:pt x="246" y="23"/>
                      <a:pt x="246" y="23"/>
                    </a:cubicBezTo>
                    <a:cubicBezTo>
                      <a:pt x="248" y="23"/>
                      <a:pt x="248" y="23"/>
                      <a:pt x="248" y="23"/>
                    </a:cubicBezTo>
                    <a:cubicBezTo>
                      <a:pt x="249" y="24"/>
                      <a:pt x="249" y="24"/>
                      <a:pt x="249" y="24"/>
                    </a:cubicBezTo>
                    <a:cubicBezTo>
                      <a:pt x="249" y="24"/>
                      <a:pt x="249" y="24"/>
                      <a:pt x="249" y="24"/>
                    </a:cubicBezTo>
                    <a:cubicBezTo>
                      <a:pt x="248" y="24"/>
                      <a:pt x="248" y="24"/>
                      <a:pt x="248" y="24"/>
                    </a:cubicBezTo>
                    <a:cubicBezTo>
                      <a:pt x="248" y="23"/>
                      <a:pt x="248" y="23"/>
                      <a:pt x="248" y="23"/>
                    </a:cubicBezTo>
                    <a:cubicBezTo>
                      <a:pt x="248" y="24"/>
                      <a:pt x="248" y="24"/>
                      <a:pt x="248" y="24"/>
                    </a:cubicBezTo>
                    <a:cubicBezTo>
                      <a:pt x="249" y="24"/>
                      <a:pt x="249" y="24"/>
                      <a:pt x="249" y="24"/>
                    </a:cubicBezTo>
                    <a:cubicBezTo>
                      <a:pt x="249" y="24"/>
                      <a:pt x="249" y="24"/>
                      <a:pt x="249" y="24"/>
                    </a:cubicBezTo>
                    <a:cubicBezTo>
                      <a:pt x="250" y="24"/>
                      <a:pt x="250" y="24"/>
                      <a:pt x="250" y="24"/>
                    </a:cubicBezTo>
                    <a:cubicBezTo>
                      <a:pt x="250" y="24"/>
                      <a:pt x="250" y="24"/>
                      <a:pt x="250" y="24"/>
                    </a:cubicBezTo>
                    <a:cubicBezTo>
                      <a:pt x="251" y="24"/>
                      <a:pt x="251" y="24"/>
                      <a:pt x="251" y="24"/>
                    </a:cubicBezTo>
                    <a:cubicBezTo>
                      <a:pt x="251" y="23"/>
                      <a:pt x="251" y="23"/>
                      <a:pt x="251" y="23"/>
                    </a:cubicBezTo>
                    <a:cubicBezTo>
                      <a:pt x="251" y="23"/>
                      <a:pt x="251" y="23"/>
                      <a:pt x="251" y="23"/>
                    </a:cubicBezTo>
                    <a:cubicBezTo>
                      <a:pt x="251" y="24"/>
                      <a:pt x="251" y="24"/>
                      <a:pt x="251" y="24"/>
                    </a:cubicBezTo>
                    <a:cubicBezTo>
                      <a:pt x="252" y="24"/>
                      <a:pt x="252" y="24"/>
                      <a:pt x="252" y="24"/>
                    </a:cubicBezTo>
                    <a:cubicBezTo>
                      <a:pt x="252" y="24"/>
                      <a:pt x="252" y="24"/>
                      <a:pt x="252" y="24"/>
                    </a:cubicBezTo>
                    <a:cubicBezTo>
                      <a:pt x="252" y="24"/>
                      <a:pt x="252" y="24"/>
                      <a:pt x="252" y="24"/>
                    </a:cubicBezTo>
                    <a:cubicBezTo>
                      <a:pt x="252" y="23"/>
                      <a:pt x="252" y="23"/>
                      <a:pt x="252" y="23"/>
                    </a:cubicBezTo>
                    <a:cubicBezTo>
                      <a:pt x="253" y="24"/>
                      <a:pt x="253" y="24"/>
                      <a:pt x="253" y="24"/>
                    </a:cubicBezTo>
                    <a:cubicBezTo>
                      <a:pt x="253" y="24"/>
                      <a:pt x="253" y="24"/>
                      <a:pt x="253" y="24"/>
                    </a:cubicBezTo>
                    <a:cubicBezTo>
                      <a:pt x="253" y="24"/>
                      <a:pt x="253" y="24"/>
                      <a:pt x="253" y="24"/>
                    </a:cubicBezTo>
                    <a:cubicBezTo>
                      <a:pt x="254" y="24"/>
                      <a:pt x="254" y="24"/>
                      <a:pt x="254" y="24"/>
                    </a:cubicBezTo>
                    <a:cubicBezTo>
                      <a:pt x="256" y="24"/>
                      <a:pt x="256" y="24"/>
                      <a:pt x="256" y="24"/>
                    </a:cubicBezTo>
                    <a:cubicBezTo>
                      <a:pt x="255" y="24"/>
                      <a:pt x="255" y="24"/>
                      <a:pt x="255" y="24"/>
                    </a:cubicBezTo>
                    <a:cubicBezTo>
                      <a:pt x="256" y="24"/>
                      <a:pt x="256" y="24"/>
                      <a:pt x="256" y="24"/>
                    </a:cubicBezTo>
                    <a:cubicBezTo>
                      <a:pt x="256" y="24"/>
                      <a:pt x="256" y="24"/>
                      <a:pt x="256" y="24"/>
                    </a:cubicBezTo>
                    <a:cubicBezTo>
                      <a:pt x="257" y="24"/>
                      <a:pt x="257" y="24"/>
                      <a:pt x="257" y="24"/>
                    </a:cubicBezTo>
                    <a:cubicBezTo>
                      <a:pt x="256" y="24"/>
                      <a:pt x="256" y="24"/>
                      <a:pt x="256" y="24"/>
                    </a:cubicBezTo>
                    <a:cubicBezTo>
                      <a:pt x="257" y="24"/>
                      <a:pt x="257" y="24"/>
                      <a:pt x="257" y="24"/>
                    </a:cubicBezTo>
                    <a:cubicBezTo>
                      <a:pt x="257" y="24"/>
                      <a:pt x="257" y="24"/>
                      <a:pt x="257" y="24"/>
                    </a:cubicBezTo>
                    <a:cubicBezTo>
                      <a:pt x="257" y="24"/>
                      <a:pt x="257" y="24"/>
                      <a:pt x="257" y="24"/>
                    </a:cubicBezTo>
                    <a:cubicBezTo>
                      <a:pt x="257" y="25"/>
                      <a:pt x="257" y="25"/>
                      <a:pt x="257" y="25"/>
                    </a:cubicBezTo>
                    <a:cubicBezTo>
                      <a:pt x="258" y="25"/>
                      <a:pt x="258" y="25"/>
                      <a:pt x="258" y="25"/>
                    </a:cubicBezTo>
                    <a:cubicBezTo>
                      <a:pt x="258" y="24"/>
                      <a:pt x="258" y="24"/>
                      <a:pt x="258" y="24"/>
                    </a:cubicBezTo>
                    <a:cubicBezTo>
                      <a:pt x="258" y="24"/>
                      <a:pt x="258" y="24"/>
                      <a:pt x="258" y="24"/>
                    </a:cubicBezTo>
                    <a:cubicBezTo>
                      <a:pt x="259" y="24"/>
                      <a:pt x="259" y="24"/>
                      <a:pt x="259" y="24"/>
                    </a:cubicBezTo>
                    <a:cubicBezTo>
                      <a:pt x="259" y="24"/>
                      <a:pt x="259" y="24"/>
                      <a:pt x="259" y="24"/>
                    </a:cubicBezTo>
                    <a:cubicBezTo>
                      <a:pt x="259" y="25"/>
                      <a:pt x="259" y="25"/>
                      <a:pt x="259" y="25"/>
                    </a:cubicBezTo>
                    <a:cubicBezTo>
                      <a:pt x="259" y="25"/>
                      <a:pt x="259" y="25"/>
                      <a:pt x="259" y="25"/>
                    </a:cubicBezTo>
                    <a:cubicBezTo>
                      <a:pt x="260" y="25"/>
                      <a:pt x="260" y="25"/>
                      <a:pt x="260" y="25"/>
                    </a:cubicBezTo>
                    <a:cubicBezTo>
                      <a:pt x="260" y="25"/>
                      <a:pt x="260" y="25"/>
                      <a:pt x="260" y="25"/>
                    </a:cubicBezTo>
                    <a:cubicBezTo>
                      <a:pt x="260" y="25"/>
                      <a:pt x="260" y="25"/>
                      <a:pt x="260" y="25"/>
                    </a:cubicBezTo>
                    <a:cubicBezTo>
                      <a:pt x="259" y="25"/>
                      <a:pt x="259" y="25"/>
                      <a:pt x="259" y="25"/>
                    </a:cubicBezTo>
                    <a:cubicBezTo>
                      <a:pt x="259" y="24"/>
                      <a:pt x="259" y="24"/>
                      <a:pt x="259" y="24"/>
                    </a:cubicBezTo>
                    <a:cubicBezTo>
                      <a:pt x="259" y="24"/>
                      <a:pt x="259" y="24"/>
                      <a:pt x="259" y="24"/>
                    </a:cubicBezTo>
                    <a:cubicBezTo>
                      <a:pt x="260" y="24"/>
                      <a:pt x="260" y="24"/>
                      <a:pt x="260" y="24"/>
                    </a:cubicBezTo>
                    <a:cubicBezTo>
                      <a:pt x="261" y="25"/>
                      <a:pt x="261" y="25"/>
                      <a:pt x="261" y="25"/>
                    </a:cubicBezTo>
                    <a:cubicBezTo>
                      <a:pt x="261" y="25"/>
                      <a:pt x="261" y="25"/>
                      <a:pt x="261" y="25"/>
                    </a:cubicBezTo>
                    <a:cubicBezTo>
                      <a:pt x="261" y="25"/>
                      <a:pt x="261" y="25"/>
                      <a:pt x="261" y="25"/>
                    </a:cubicBezTo>
                    <a:cubicBezTo>
                      <a:pt x="261" y="25"/>
                      <a:pt x="261" y="25"/>
                      <a:pt x="261" y="25"/>
                    </a:cubicBezTo>
                    <a:cubicBezTo>
                      <a:pt x="261" y="25"/>
                      <a:pt x="261" y="25"/>
                      <a:pt x="261" y="25"/>
                    </a:cubicBezTo>
                    <a:cubicBezTo>
                      <a:pt x="262" y="25"/>
                      <a:pt x="262" y="25"/>
                      <a:pt x="262" y="25"/>
                    </a:cubicBezTo>
                    <a:cubicBezTo>
                      <a:pt x="262" y="25"/>
                      <a:pt x="262" y="25"/>
                      <a:pt x="262" y="25"/>
                    </a:cubicBezTo>
                    <a:cubicBezTo>
                      <a:pt x="262" y="25"/>
                      <a:pt x="262" y="25"/>
                      <a:pt x="262" y="25"/>
                    </a:cubicBezTo>
                    <a:cubicBezTo>
                      <a:pt x="262" y="26"/>
                      <a:pt x="262" y="26"/>
                      <a:pt x="262" y="26"/>
                    </a:cubicBezTo>
                    <a:cubicBezTo>
                      <a:pt x="263" y="27"/>
                      <a:pt x="263" y="27"/>
                      <a:pt x="263" y="27"/>
                    </a:cubicBezTo>
                    <a:cubicBezTo>
                      <a:pt x="264" y="27"/>
                      <a:pt x="264" y="27"/>
                      <a:pt x="264" y="27"/>
                    </a:cubicBezTo>
                    <a:cubicBezTo>
                      <a:pt x="264" y="28"/>
                      <a:pt x="264" y="28"/>
                      <a:pt x="264" y="28"/>
                    </a:cubicBezTo>
                    <a:cubicBezTo>
                      <a:pt x="264" y="28"/>
                      <a:pt x="264" y="28"/>
                      <a:pt x="264" y="28"/>
                    </a:cubicBezTo>
                    <a:cubicBezTo>
                      <a:pt x="264" y="29"/>
                      <a:pt x="264" y="29"/>
                      <a:pt x="264" y="29"/>
                    </a:cubicBezTo>
                    <a:cubicBezTo>
                      <a:pt x="264" y="29"/>
                      <a:pt x="264" y="29"/>
                      <a:pt x="264" y="29"/>
                    </a:cubicBezTo>
                    <a:cubicBezTo>
                      <a:pt x="264" y="29"/>
                      <a:pt x="264" y="29"/>
                      <a:pt x="264" y="29"/>
                    </a:cubicBezTo>
                    <a:cubicBezTo>
                      <a:pt x="265" y="29"/>
                      <a:pt x="265" y="29"/>
                      <a:pt x="265" y="29"/>
                    </a:cubicBezTo>
                    <a:cubicBezTo>
                      <a:pt x="265" y="29"/>
                      <a:pt x="265" y="29"/>
                      <a:pt x="265" y="29"/>
                    </a:cubicBezTo>
                    <a:cubicBezTo>
                      <a:pt x="266" y="29"/>
                      <a:pt x="266" y="29"/>
                      <a:pt x="266" y="29"/>
                    </a:cubicBezTo>
                    <a:cubicBezTo>
                      <a:pt x="266" y="30"/>
                      <a:pt x="266" y="30"/>
                      <a:pt x="266" y="30"/>
                    </a:cubicBezTo>
                    <a:cubicBezTo>
                      <a:pt x="266" y="30"/>
                      <a:pt x="266" y="30"/>
                      <a:pt x="266" y="30"/>
                    </a:cubicBezTo>
                    <a:cubicBezTo>
                      <a:pt x="266" y="30"/>
                      <a:pt x="266" y="30"/>
                      <a:pt x="266" y="30"/>
                    </a:cubicBezTo>
                    <a:cubicBezTo>
                      <a:pt x="266" y="29"/>
                      <a:pt x="266" y="29"/>
                      <a:pt x="266" y="29"/>
                    </a:cubicBezTo>
                    <a:cubicBezTo>
                      <a:pt x="266" y="29"/>
                      <a:pt x="266" y="29"/>
                      <a:pt x="266" y="29"/>
                    </a:cubicBezTo>
                    <a:cubicBezTo>
                      <a:pt x="266" y="29"/>
                      <a:pt x="266" y="29"/>
                      <a:pt x="266" y="29"/>
                    </a:cubicBezTo>
                    <a:cubicBezTo>
                      <a:pt x="266" y="29"/>
                      <a:pt x="266" y="29"/>
                      <a:pt x="266" y="29"/>
                    </a:cubicBezTo>
                    <a:cubicBezTo>
                      <a:pt x="267" y="29"/>
                      <a:pt x="267" y="29"/>
                      <a:pt x="267" y="29"/>
                    </a:cubicBezTo>
                    <a:cubicBezTo>
                      <a:pt x="267" y="30"/>
                      <a:pt x="267" y="30"/>
                      <a:pt x="267" y="30"/>
                    </a:cubicBezTo>
                    <a:cubicBezTo>
                      <a:pt x="267" y="30"/>
                      <a:pt x="267" y="30"/>
                      <a:pt x="267" y="30"/>
                    </a:cubicBezTo>
                    <a:cubicBezTo>
                      <a:pt x="267" y="29"/>
                      <a:pt x="267" y="29"/>
                      <a:pt x="267" y="29"/>
                    </a:cubicBezTo>
                    <a:cubicBezTo>
                      <a:pt x="267" y="28"/>
                      <a:pt x="267" y="28"/>
                      <a:pt x="267" y="28"/>
                    </a:cubicBezTo>
                    <a:cubicBezTo>
                      <a:pt x="266" y="28"/>
                      <a:pt x="266" y="28"/>
                      <a:pt x="266" y="28"/>
                    </a:cubicBezTo>
                    <a:cubicBezTo>
                      <a:pt x="266" y="28"/>
                      <a:pt x="266" y="28"/>
                      <a:pt x="266" y="28"/>
                    </a:cubicBezTo>
                    <a:cubicBezTo>
                      <a:pt x="265" y="29"/>
                      <a:pt x="265" y="29"/>
                      <a:pt x="265" y="29"/>
                    </a:cubicBezTo>
                    <a:cubicBezTo>
                      <a:pt x="265" y="28"/>
                      <a:pt x="265" y="28"/>
                      <a:pt x="265" y="28"/>
                    </a:cubicBezTo>
                    <a:cubicBezTo>
                      <a:pt x="266" y="28"/>
                      <a:pt x="266" y="28"/>
                      <a:pt x="266" y="28"/>
                    </a:cubicBezTo>
                    <a:cubicBezTo>
                      <a:pt x="265" y="27"/>
                      <a:pt x="265" y="27"/>
                      <a:pt x="265" y="27"/>
                    </a:cubicBezTo>
                    <a:cubicBezTo>
                      <a:pt x="265" y="27"/>
                      <a:pt x="265" y="27"/>
                      <a:pt x="265" y="27"/>
                    </a:cubicBezTo>
                    <a:cubicBezTo>
                      <a:pt x="264" y="26"/>
                      <a:pt x="264" y="26"/>
                      <a:pt x="264" y="26"/>
                    </a:cubicBezTo>
                    <a:cubicBezTo>
                      <a:pt x="264" y="26"/>
                      <a:pt x="264" y="26"/>
                      <a:pt x="264" y="26"/>
                    </a:cubicBezTo>
                    <a:cubicBezTo>
                      <a:pt x="264" y="26"/>
                      <a:pt x="264" y="26"/>
                      <a:pt x="264" y="26"/>
                    </a:cubicBezTo>
                    <a:cubicBezTo>
                      <a:pt x="263" y="26"/>
                      <a:pt x="263" y="26"/>
                      <a:pt x="263" y="26"/>
                    </a:cubicBezTo>
                    <a:cubicBezTo>
                      <a:pt x="263" y="26"/>
                      <a:pt x="263" y="26"/>
                      <a:pt x="263" y="26"/>
                    </a:cubicBezTo>
                    <a:cubicBezTo>
                      <a:pt x="264" y="26"/>
                      <a:pt x="264" y="26"/>
                      <a:pt x="264" y="26"/>
                    </a:cubicBezTo>
                    <a:cubicBezTo>
                      <a:pt x="264" y="25"/>
                      <a:pt x="264" y="25"/>
                      <a:pt x="264" y="25"/>
                    </a:cubicBezTo>
                    <a:cubicBezTo>
                      <a:pt x="265" y="25"/>
                      <a:pt x="265" y="25"/>
                      <a:pt x="265" y="25"/>
                    </a:cubicBezTo>
                    <a:cubicBezTo>
                      <a:pt x="265" y="24"/>
                      <a:pt x="265" y="24"/>
                      <a:pt x="265" y="24"/>
                    </a:cubicBezTo>
                    <a:cubicBezTo>
                      <a:pt x="265" y="25"/>
                      <a:pt x="265" y="25"/>
                      <a:pt x="265" y="25"/>
                    </a:cubicBezTo>
                    <a:cubicBezTo>
                      <a:pt x="265" y="25"/>
                      <a:pt x="265" y="25"/>
                      <a:pt x="265" y="25"/>
                    </a:cubicBezTo>
                    <a:cubicBezTo>
                      <a:pt x="265" y="26"/>
                      <a:pt x="265" y="26"/>
                      <a:pt x="265" y="26"/>
                    </a:cubicBezTo>
                    <a:cubicBezTo>
                      <a:pt x="266" y="25"/>
                      <a:pt x="266" y="25"/>
                      <a:pt x="266" y="25"/>
                    </a:cubicBezTo>
                    <a:cubicBezTo>
                      <a:pt x="265" y="25"/>
                      <a:pt x="265" y="25"/>
                      <a:pt x="265" y="25"/>
                    </a:cubicBezTo>
                    <a:cubicBezTo>
                      <a:pt x="265" y="25"/>
                      <a:pt x="265" y="25"/>
                      <a:pt x="265" y="25"/>
                    </a:cubicBezTo>
                    <a:cubicBezTo>
                      <a:pt x="265" y="25"/>
                      <a:pt x="265" y="25"/>
                      <a:pt x="265" y="25"/>
                    </a:cubicBezTo>
                    <a:cubicBezTo>
                      <a:pt x="266" y="24"/>
                      <a:pt x="266" y="24"/>
                      <a:pt x="266" y="24"/>
                    </a:cubicBezTo>
                    <a:cubicBezTo>
                      <a:pt x="266" y="24"/>
                      <a:pt x="266" y="24"/>
                      <a:pt x="266" y="24"/>
                    </a:cubicBezTo>
                    <a:cubicBezTo>
                      <a:pt x="265" y="24"/>
                      <a:pt x="265" y="24"/>
                      <a:pt x="265" y="24"/>
                    </a:cubicBezTo>
                    <a:cubicBezTo>
                      <a:pt x="266" y="24"/>
                      <a:pt x="266" y="24"/>
                      <a:pt x="266" y="24"/>
                    </a:cubicBezTo>
                    <a:cubicBezTo>
                      <a:pt x="266" y="24"/>
                      <a:pt x="266" y="24"/>
                      <a:pt x="266" y="24"/>
                    </a:cubicBezTo>
                    <a:cubicBezTo>
                      <a:pt x="266" y="24"/>
                      <a:pt x="266" y="24"/>
                      <a:pt x="266" y="24"/>
                    </a:cubicBezTo>
                    <a:cubicBezTo>
                      <a:pt x="267" y="23"/>
                      <a:pt x="267" y="23"/>
                      <a:pt x="267" y="23"/>
                    </a:cubicBezTo>
                    <a:cubicBezTo>
                      <a:pt x="267" y="23"/>
                      <a:pt x="267" y="23"/>
                      <a:pt x="267" y="23"/>
                    </a:cubicBezTo>
                    <a:cubicBezTo>
                      <a:pt x="267" y="23"/>
                      <a:pt x="267" y="23"/>
                      <a:pt x="267" y="23"/>
                    </a:cubicBezTo>
                    <a:cubicBezTo>
                      <a:pt x="267" y="23"/>
                      <a:pt x="267" y="23"/>
                      <a:pt x="267" y="23"/>
                    </a:cubicBezTo>
                    <a:cubicBezTo>
                      <a:pt x="268" y="23"/>
                      <a:pt x="268" y="23"/>
                      <a:pt x="268" y="23"/>
                    </a:cubicBezTo>
                    <a:cubicBezTo>
                      <a:pt x="268" y="24"/>
                      <a:pt x="268" y="24"/>
                      <a:pt x="268" y="24"/>
                    </a:cubicBezTo>
                    <a:cubicBezTo>
                      <a:pt x="268" y="24"/>
                      <a:pt x="268" y="24"/>
                      <a:pt x="268" y="24"/>
                    </a:cubicBezTo>
                    <a:cubicBezTo>
                      <a:pt x="269" y="24"/>
                      <a:pt x="269" y="24"/>
                      <a:pt x="269" y="24"/>
                    </a:cubicBezTo>
                    <a:cubicBezTo>
                      <a:pt x="269" y="24"/>
                      <a:pt x="269" y="24"/>
                      <a:pt x="269" y="24"/>
                    </a:cubicBezTo>
                    <a:cubicBezTo>
                      <a:pt x="270" y="24"/>
                      <a:pt x="270" y="24"/>
                      <a:pt x="270" y="24"/>
                    </a:cubicBezTo>
                    <a:cubicBezTo>
                      <a:pt x="270" y="25"/>
                      <a:pt x="270" y="25"/>
                      <a:pt x="270" y="25"/>
                    </a:cubicBezTo>
                    <a:cubicBezTo>
                      <a:pt x="270" y="25"/>
                      <a:pt x="270" y="25"/>
                      <a:pt x="270" y="25"/>
                    </a:cubicBezTo>
                    <a:cubicBezTo>
                      <a:pt x="271" y="25"/>
                      <a:pt x="271" y="25"/>
                      <a:pt x="271" y="25"/>
                    </a:cubicBezTo>
                    <a:cubicBezTo>
                      <a:pt x="271" y="24"/>
                      <a:pt x="271" y="24"/>
                      <a:pt x="271" y="24"/>
                    </a:cubicBezTo>
                    <a:cubicBezTo>
                      <a:pt x="271" y="24"/>
                      <a:pt x="271" y="24"/>
                      <a:pt x="271" y="24"/>
                    </a:cubicBezTo>
                    <a:cubicBezTo>
                      <a:pt x="271" y="25"/>
                      <a:pt x="271" y="25"/>
                      <a:pt x="271" y="25"/>
                    </a:cubicBezTo>
                    <a:cubicBezTo>
                      <a:pt x="271" y="25"/>
                      <a:pt x="271" y="25"/>
                      <a:pt x="271" y="25"/>
                    </a:cubicBezTo>
                    <a:cubicBezTo>
                      <a:pt x="272" y="24"/>
                      <a:pt x="272" y="24"/>
                      <a:pt x="272" y="24"/>
                    </a:cubicBezTo>
                    <a:cubicBezTo>
                      <a:pt x="272" y="24"/>
                      <a:pt x="272" y="24"/>
                      <a:pt x="272" y="24"/>
                    </a:cubicBezTo>
                    <a:cubicBezTo>
                      <a:pt x="272" y="25"/>
                      <a:pt x="272" y="25"/>
                      <a:pt x="272" y="25"/>
                    </a:cubicBezTo>
                    <a:cubicBezTo>
                      <a:pt x="272" y="25"/>
                      <a:pt x="272" y="25"/>
                      <a:pt x="272" y="25"/>
                    </a:cubicBezTo>
                    <a:cubicBezTo>
                      <a:pt x="272" y="25"/>
                      <a:pt x="272" y="25"/>
                      <a:pt x="272" y="25"/>
                    </a:cubicBezTo>
                    <a:cubicBezTo>
                      <a:pt x="272" y="26"/>
                      <a:pt x="272" y="26"/>
                      <a:pt x="272" y="26"/>
                    </a:cubicBezTo>
                    <a:cubicBezTo>
                      <a:pt x="272" y="27"/>
                      <a:pt x="272" y="27"/>
                      <a:pt x="272" y="27"/>
                    </a:cubicBezTo>
                    <a:cubicBezTo>
                      <a:pt x="272" y="27"/>
                      <a:pt x="272" y="27"/>
                      <a:pt x="272" y="27"/>
                    </a:cubicBezTo>
                    <a:cubicBezTo>
                      <a:pt x="272" y="27"/>
                      <a:pt x="272" y="27"/>
                      <a:pt x="272" y="27"/>
                    </a:cubicBezTo>
                    <a:cubicBezTo>
                      <a:pt x="273" y="28"/>
                      <a:pt x="273" y="28"/>
                      <a:pt x="273" y="28"/>
                    </a:cubicBezTo>
                    <a:cubicBezTo>
                      <a:pt x="273" y="28"/>
                      <a:pt x="273" y="28"/>
                      <a:pt x="273" y="28"/>
                    </a:cubicBezTo>
                    <a:cubicBezTo>
                      <a:pt x="273" y="28"/>
                      <a:pt x="273" y="28"/>
                      <a:pt x="273" y="28"/>
                    </a:cubicBezTo>
                    <a:cubicBezTo>
                      <a:pt x="273" y="28"/>
                      <a:pt x="273" y="28"/>
                      <a:pt x="273" y="28"/>
                    </a:cubicBezTo>
                    <a:cubicBezTo>
                      <a:pt x="272" y="28"/>
                      <a:pt x="272" y="28"/>
                      <a:pt x="272" y="28"/>
                    </a:cubicBezTo>
                    <a:cubicBezTo>
                      <a:pt x="272" y="29"/>
                      <a:pt x="272" y="29"/>
                      <a:pt x="272" y="29"/>
                    </a:cubicBezTo>
                    <a:cubicBezTo>
                      <a:pt x="273" y="29"/>
                      <a:pt x="273" y="29"/>
                      <a:pt x="273" y="29"/>
                    </a:cubicBezTo>
                    <a:cubicBezTo>
                      <a:pt x="273" y="29"/>
                      <a:pt x="273" y="29"/>
                      <a:pt x="273" y="29"/>
                    </a:cubicBezTo>
                    <a:cubicBezTo>
                      <a:pt x="273" y="29"/>
                      <a:pt x="273" y="29"/>
                      <a:pt x="273" y="29"/>
                    </a:cubicBezTo>
                    <a:cubicBezTo>
                      <a:pt x="272" y="30"/>
                      <a:pt x="272" y="30"/>
                      <a:pt x="272" y="30"/>
                    </a:cubicBezTo>
                    <a:cubicBezTo>
                      <a:pt x="272" y="30"/>
                      <a:pt x="272" y="30"/>
                      <a:pt x="272" y="30"/>
                    </a:cubicBezTo>
                    <a:cubicBezTo>
                      <a:pt x="272" y="30"/>
                      <a:pt x="272" y="30"/>
                      <a:pt x="272" y="30"/>
                    </a:cubicBezTo>
                    <a:cubicBezTo>
                      <a:pt x="271" y="30"/>
                      <a:pt x="271" y="30"/>
                      <a:pt x="271" y="30"/>
                    </a:cubicBezTo>
                    <a:cubicBezTo>
                      <a:pt x="271" y="30"/>
                      <a:pt x="271" y="30"/>
                      <a:pt x="271" y="30"/>
                    </a:cubicBezTo>
                    <a:cubicBezTo>
                      <a:pt x="270" y="31"/>
                      <a:pt x="270" y="31"/>
                      <a:pt x="270" y="31"/>
                    </a:cubicBezTo>
                    <a:cubicBezTo>
                      <a:pt x="271" y="31"/>
                      <a:pt x="271" y="31"/>
                      <a:pt x="271" y="31"/>
                    </a:cubicBezTo>
                    <a:cubicBezTo>
                      <a:pt x="271" y="31"/>
                      <a:pt x="271" y="31"/>
                      <a:pt x="271" y="31"/>
                    </a:cubicBezTo>
                    <a:cubicBezTo>
                      <a:pt x="271" y="31"/>
                      <a:pt x="271" y="31"/>
                      <a:pt x="271" y="31"/>
                    </a:cubicBezTo>
                    <a:cubicBezTo>
                      <a:pt x="272" y="31"/>
                      <a:pt x="272" y="31"/>
                      <a:pt x="272" y="31"/>
                    </a:cubicBezTo>
                    <a:cubicBezTo>
                      <a:pt x="272" y="31"/>
                      <a:pt x="272" y="31"/>
                      <a:pt x="272" y="31"/>
                    </a:cubicBezTo>
                    <a:cubicBezTo>
                      <a:pt x="272" y="31"/>
                      <a:pt x="272" y="31"/>
                      <a:pt x="272" y="31"/>
                    </a:cubicBezTo>
                    <a:cubicBezTo>
                      <a:pt x="272" y="32"/>
                      <a:pt x="272" y="32"/>
                      <a:pt x="272" y="32"/>
                    </a:cubicBezTo>
                    <a:cubicBezTo>
                      <a:pt x="272" y="32"/>
                      <a:pt x="272" y="32"/>
                      <a:pt x="272" y="32"/>
                    </a:cubicBezTo>
                    <a:cubicBezTo>
                      <a:pt x="272" y="33"/>
                      <a:pt x="272" y="33"/>
                      <a:pt x="272" y="33"/>
                    </a:cubicBezTo>
                    <a:cubicBezTo>
                      <a:pt x="272" y="32"/>
                      <a:pt x="272" y="32"/>
                      <a:pt x="272" y="32"/>
                    </a:cubicBezTo>
                    <a:cubicBezTo>
                      <a:pt x="273" y="32"/>
                      <a:pt x="273" y="32"/>
                      <a:pt x="273" y="32"/>
                    </a:cubicBezTo>
                    <a:cubicBezTo>
                      <a:pt x="274" y="33"/>
                      <a:pt x="274" y="33"/>
                      <a:pt x="274" y="33"/>
                    </a:cubicBezTo>
                    <a:cubicBezTo>
                      <a:pt x="273" y="33"/>
                      <a:pt x="273" y="33"/>
                      <a:pt x="273" y="33"/>
                    </a:cubicBezTo>
                    <a:cubicBezTo>
                      <a:pt x="274" y="33"/>
                      <a:pt x="274" y="33"/>
                      <a:pt x="274" y="33"/>
                    </a:cubicBezTo>
                    <a:cubicBezTo>
                      <a:pt x="273" y="34"/>
                      <a:pt x="273" y="34"/>
                      <a:pt x="273" y="34"/>
                    </a:cubicBezTo>
                    <a:cubicBezTo>
                      <a:pt x="274" y="34"/>
                      <a:pt x="274" y="34"/>
                      <a:pt x="274" y="34"/>
                    </a:cubicBezTo>
                    <a:cubicBezTo>
                      <a:pt x="274" y="35"/>
                      <a:pt x="274" y="35"/>
                      <a:pt x="274" y="35"/>
                    </a:cubicBezTo>
                    <a:cubicBezTo>
                      <a:pt x="273" y="35"/>
                      <a:pt x="273" y="35"/>
                      <a:pt x="273" y="35"/>
                    </a:cubicBezTo>
                    <a:cubicBezTo>
                      <a:pt x="273" y="35"/>
                      <a:pt x="273" y="35"/>
                      <a:pt x="273" y="35"/>
                    </a:cubicBezTo>
                    <a:cubicBezTo>
                      <a:pt x="273" y="35"/>
                      <a:pt x="273" y="35"/>
                      <a:pt x="273" y="35"/>
                    </a:cubicBezTo>
                    <a:cubicBezTo>
                      <a:pt x="273" y="35"/>
                      <a:pt x="273" y="35"/>
                      <a:pt x="273" y="35"/>
                    </a:cubicBezTo>
                    <a:cubicBezTo>
                      <a:pt x="274" y="35"/>
                      <a:pt x="274" y="35"/>
                      <a:pt x="274" y="35"/>
                    </a:cubicBezTo>
                    <a:cubicBezTo>
                      <a:pt x="274" y="35"/>
                      <a:pt x="274" y="35"/>
                      <a:pt x="274" y="35"/>
                    </a:cubicBezTo>
                    <a:cubicBezTo>
                      <a:pt x="274" y="36"/>
                      <a:pt x="274" y="36"/>
                      <a:pt x="274" y="36"/>
                    </a:cubicBezTo>
                    <a:cubicBezTo>
                      <a:pt x="274" y="36"/>
                      <a:pt x="274" y="36"/>
                      <a:pt x="274" y="36"/>
                    </a:cubicBezTo>
                    <a:cubicBezTo>
                      <a:pt x="275" y="36"/>
                      <a:pt x="275" y="36"/>
                      <a:pt x="275" y="36"/>
                    </a:cubicBezTo>
                    <a:cubicBezTo>
                      <a:pt x="275" y="36"/>
                      <a:pt x="275" y="36"/>
                      <a:pt x="275" y="36"/>
                    </a:cubicBezTo>
                    <a:cubicBezTo>
                      <a:pt x="275" y="35"/>
                      <a:pt x="275" y="35"/>
                      <a:pt x="275" y="35"/>
                    </a:cubicBezTo>
                    <a:cubicBezTo>
                      <a:pt x="275" y="35"/>
                      <a:pt x="275" y="35"/>
                      <a:pt x="275" y="35"/>
                    </a:cubicBezTo>
                    <a:cubicBezTo>
                      <a:pt x="276" y="36"/>
                      <a:pt x="276" y="36"/>
                      <a:pt x="276" y="36"/>
                    </a:cubicBezTo>
                    <a:cubicBezTo>
                      <a:pt x="276" y="36"/>
                      <a:pt x="276" y="36"/>
                      <a:pt x="276" y="36"/>
                    </a:cubicBezTo>
                    <a:cubicBezTo>
                      <a:pt x="275" y="36"/>
                      <a:pt x="275" y="36"/>
                      <a:pt x="275" y="36"/>
                    </a:cubicBezTo>
                    <a:cubicBezTo>
                      <a:pt x="275" y="36"/>
                      <a:pt x="275" y="36"/>
                      <a:pt x="275" y="36"/>
                    </a:cubicBezTo>
                    <a:cubicBezTo>
                      <a:pt x="275" y="36"/>
                      <a:pt x="275" y="36"/>
                      <a:pt x="275" y="36"/>
                    </a:cubicBezTo>
                    <a:cubicBezTo>
                      <a:pt x="275" y="37"/>
                      <a:pt x="275" y="37"/>
                      <a:pt x="275" y="37"/>
                    </a:cubicBezTo>
                    <a:cubicBezTo>
                      <a:pt x="275" y="37"/>
                      <a:pt x="275" y="37"/>
                      <a:pt x="275" y="37"/>
                    </a:cubicBezTo>
                    <a:cubicBezTo>
                      <a:pt x="276" y="37"/>
                      <a:pt x="276" y="37"/>
                      <a:pt x="276" y="37"/>
                    </a:cubicBezTo>
                    <a:cubicBezTo>
                      <a:pt x="276" y="37"/>
                      <a:pt x="276" y="37"/>
                      <a:pt x="276" y="37"/>
                    </a:cubicBezTo>
                    <a:cubicBezTo>
                      <a:pt x="275" y="38"/>
                      <a:pt x="275" y="38"/>
                      <a:pt x="275" y="38"/>
                    </a:cubicBezTo>
                    <a:cubicBezTo>
                      <a:pt x="275" y="37"/>
                      <a:pt x="275" y="37"/>
                      <a:pt x="275" y="37"/>
                    </a:cubicBezTo>
                    <a:cubicBezTo>
                      <a:pt x="274" y="37"/>
                      <a:pt x="274" y="37"/>
                      <a:pt x="274" y="37"/>
                    </a:cubicBezTo>
                    <a:cubicBezTo>
                      <a:pt x="275" y="38"/>
                      <a:pt x="275" y="38"/>
                      <a:pt x="275" y="38"/>
                    </a:cubicBezTo>
                    <a:cubicBezTo>
                      <a:pt x="274" y="38"/>
                      <a:pt x="274" y="38"/>
                      <a:pt x="274" y="38"/>
                    </a:cubicBezTo>
                    <a:cubicBezTo>
                      <a:pt x="274" y="38"/>
                      <a:pt x="274" y="38"/>
                      <a:pt x="274" y="38"/>
                    </a:cubicBezTo>
                    <a:cubicBezTo>
                      <a:pt x="274" y="38"/>
                      <a:pt x="274" y="38"/>
                      <a:pt x="274" y="38"/>
                    </a:cubicBezTo>
                    <a:cubicBezTo>
                      <a:pt x="274" y="38"/>
                      <a:pt x="274" y="38"/>
                      <a:pt x="274" y="38"/>
                    </a:cubicBezTo>
                    <a:cubicBezTo>
                      <a:pt x="273" y="38"/>
                      <a:pt x="273" y="38"/>
                      <a:pt x="273" y="38"/>
                    </a:cubicBezTo>
                    <a:cubicBezTo>
                      <a:pt x="273" y="38"/>
                      <a:pt x="273" y="38"/>
                      <a:pt x="273" y="38"/>
                    </a:cubicBezTo>
                    <a:cubicBezTo>
                      <a:pt x="272" y="38"/>
                      <a:pt x="272" y="38"/>
                      <a:pt x="272" y="38"/>
                    </a:cubicBezTo>
                    <a:cubicBezTo>
                      <a:pt x="272" y="38"/>
                      <a:pt x="272" y="38"/>
                      <a:pt x="272" y="38"/>
                    </a:cubicBezTo>
                    <a:cubicBezTo>
                      <a:pt x="272" y="37"/>
                      <a:pt x="272" y="37"/>
                      <a:pt x="272" y="37"/>
                    </a:cubicBezTo>
                    <a:cubicBezTo>
                      <a:pt x="272" y="37"/>
                      <a:pt x="272" y="37"/>
                      <a:pt x="272" y="37"/>
                    </a:cubicBezTo>
                    <a:cubicBezTo>
                      <a:pt x="271" y="37"/>
                      <a:pt x="271" y="37"/>
                      <a:pt x="271" y="37"/>
                    </a:cubicBezTo>
                    <a:cubicBezTo>
                      <a:pt x="271" y="38"/>
                      <a:pt x="271" y="38"/>
                      <a:pt x="271" y="38"/>
                    </a:cubicBezTo>
                    <a:cubicBezTo>
                      <a:pt x="271" y="38"/>
                      <a:pt x="271" y="38"/>
                      <a:pt x="271" y="38"/>
                    </a:cubicBezTo>
                    <a:cubicBezTo>
                      <a:pt x="271" y="38"/>
                      <a:pt x="271" y="38"/>
                      <a:pt x="271" y="38"/>
                    </a:cubicBezTo>
                    <a:cubicBezTo>
                      <a:pt x="271" y="38"/>
                      <a:pt x="271" y="38"/>
                      <a:pt x="271" y="38"/>
                    </a:cubicBezTo>
                    <a:cubicBezTo>
                      <a:pt x="271" y="39"/>
                      <a:pt x="271" y="39"/>
                      <a:pt x="271" y="39"/>
                    </a:cubicBezTo>
                    <a:cubicBezTo>
                      <a:pt x="271" y="39"/>
                      <a:pt x="271" y="39"/>
                      <a:pt x="271" y="39"/>
                    </a:cubicBezTo>
                    <a:cubicBezTo>
                      <a:pt x="271" y="38"/>
                      <a:pt x="271" y="38"/>
                      <a:pt x="271" y="38"/>
                    </a:cubicBezTo>
                    <a:cubicBezTo>
                      <a:pt x="271" y="38"/>
                      <a:pt x="271" y="38"/>
                      <a:pt x="271" y="38"/>
                    </a:cubicBezTo>
                    <a:cubicBezTo>
                      <a:pt x="270" y="38"/>
                      <a:pt x="270" y="38"/>
                      <a:pt x="270" y="38"/>
                    </a:cubicBezTo>
                    <a:cubicBezTo>
                      <a:pt x="270" y="38"/>
                      <a:pt x="270" y="38"/>
                      <a:pt x="270" y="38"/>
                    </a:cubicBezTo>
                    <a:cubicBezTo>
                      <a:pt x="270" y="38"/>
                      <a:pt x="270" y="38"/>
                      <a:pt x="270" y="38"/>
                    </a:cubicBezTo>
                    <a:cubicBezTo>
                      <a:pt x="269" y="38"/>
                      <a:pt x="269" y="38"/>
                      <a:pt x="269" y="38"/>
                    </a:cubicBezTo>
                    <a:cubicBezTo>
                      <a:pt x="269" y="37"/>
                      <a:pt x="269" y="37"/>
                      <a:pt x="269" y="37"/>
                    </a:cubicBezTo>
                    <a:cubicBezTo>
                      <a:pt x="268" y="37"/>
                      <a:pt x="268" y="37"/>
                      <a:pt x="268" y="37"/>
                    </a:cubicBezTo>
                    <a:cubicBezTo>
                      <a:pt x="268" y="37"/>
                      <a:pt x="268" y="37"/>
                      <a:pt x="268" y="37"/>
                    </a:cubicBezTo>
                    <a:cubicBezTo>
                      <a:pt x="268" y="36"/>
                      <a:pt x="268" y="36"/>
                      <a:pt x="268" y="36"/>
                    </a:cubicBezTo>
                    <a:cubicBezTo>
                      <a:pt x="268" y="36"/>
                      <a:pt x="268" y="36"/>
                      <a:pt x="268" y="36"/>
                    </a:cubicBezTo>
                    <a:cubicBezTo>
                      <a:pt x="267" y="37"/>
                      <a:pt x="267" y="37"/>
                      <a:pt x="267" y="37"/>
                    </a:cubicBezTo>
                    <a:cubicBezTo>
                      <a:pt x="267" y="37"/>
                      <a:pt x="267" y="37"/>
                      <a:pt x="267" y="37"/>
                    </a:cubicBezTo>
                    <a:cubicBezTo>
                      <a:pt x="266" y="37"/>
                      <a:pt x="266" y="37"/>
                      <a:pt x="266" y="37"/>
                    </a:cubicBezTo>
                    <a:cubicBezTo>
                      <a:pt x="266" y="37"/>
                      <a:pt x="266" y="37"/>
                      <a:pt x="266" y="37"/>
                    </a:cubicBezTo>
                    <a:cubicBezTo>
                      <a:pt x="266" y="37"/>
                      <a:pt x="266" y="37"/>
                      <a:pt x="266" y="37"/>
                    </a:cubicBezTo>
                    <a:cubicBezTo>
                      <a:pt x="266" y="36"/>
                      <a:pt x="266" y="36"/>
                      <a:pt x="266" y="36"/>
                    </a:cubicBezTo>
                    <a:cubicBezTo>
                      <a:pt x="266" y="37"/>
                      <a:pt x="266" y="37"/>
                      <a:pt x="266" y="37"/>
                    </a:cubicBezTo>
                    <a:cubicBezTo>
                      <a:pt x="266" y="37"/>
                      <a:pt x="266" y="37"/>
                      <a:pt x="266" y="37"/>
                    </a:cubicBezTo>
                    <a:cubicBezTo>
                      <a:pt x="266" y="38"/>
                      <a:pt x="266" y="38"/>
                      <a:pt x="266" y="38"/>
                    </a:cubicBezTo>
                    <a:cubicBezTo>
                      <a:pt x="266" y="38"/>
                      <a:pt x="266" y="38"/>
                      <a:pt x="266" y="38"/>
                    </a:cubicBezTo>
                    <a:cubicBezTo>
                      <a:pt x="265" y="40"/>
                      <a:pt x="265" y="40"/>
                      <a:pt x="265" y="40"/>
                    </a:cubicBezTo>
                    <a:cubicBezTo>
                      <a:pt x="265" y="39"/>
                      <a:pt x="265" y="39"/>
                      <a:pt x="265" y="39"/>
                    </a:cubicBezTo>
                    <a:cubicBezTo>
                      <a:pt x="265" y="39"/>
                      <a:pt x="265" y="39"/>
                      <a:pt x="265" y="39"/>
                    </a:cubicBezTo>
                    <a:cubicBezTo>
                      <a:pt x="264" y="39"/>
                      <a:pt x="264" y="39"/>
                      <a:pt x="264" y="39"/>
                    </a:cubicBezTo>
                    <a:cubicBezTo>
                      <a:pt x="264" y="39"/>
                      <a:pt x="264" y="39"/>
                      <a:pt x="264" y="39"/>
                    </a:cubicBezTo>
                    <a:cubicBezTo>
                      <a:pt x="263" y="38"/>
                      <a:pt x="263" y="38"/>
                      <a:pt x="263" y="38"/>
                    </a:cubicBezTo>
                    <a:cubicBezTo>
                      <a:pt x="263" y="38"/>
                      <a:pt x="263" y="38"/>
                      <a:pt x="263" y="38"/>
                    </a:cubicBezTo>
                    <a:cubicBezTo>
                      <a:pt x="263" y="37"/>
                      <a:pt x="263" y="37"/>
                      <a:pt x="263" y="37"/>
                    </a:cubicBezTo>
                    <a:cubicBezTo>
                      <a:pt x="262" y="37"/>
                      <a:pt x="262" y="37"/>
                      <a:pt x="262" y="37"/>
                    </a:cubicBezTo>
                    <a:cubicBezTo>
                      <a:pt x="262" y="36"/>
                      <a:pt x="262" y="36"/>
                      <a:pt x="262" y="36"/>
                    </a:cubicBezTo>
                    <a:cubicBezTo>
                      <a:pt x="262" y="36"/>
                      <a:pt x="262" y="36"/>
                      <a:pt x="262" y="36"/>
                    </a:cubicBezTo>
                    <a:cubicBezTo>
                      <a:pt x="262" y="36"/>
                      <a:pt x="262" y="36"/>
                      <a:pt x="262" y="36"/>
                    </a:cubicBezTo>
                    <a:cubicBezTo>
                      <a:pt x="262" y="37"/>
                      <a:pt x="262" y="37"/>
                      <a:pt x="262" y="37"/>
                    </a:cubicBezTo>
                    <a:cubicBezTo>
                      <a:pt x="262" y="37"/>
                      <a:pt x="262" y="37"/>
                      <a:pt x="262" y="37"/>
                    </a:cubicBezTo>
                    <a:cubicBezTo>
                      <a:pt x="262" y="37"/>
                      <a:pt x="262" y="37"/>
                      <a:pt x="262" y="37"/>
                    </a:cubicBezTo>
                    <a:cubicBezTo>
                      <a:pt x="262" y="37"/>
                      <a:pt x="262" y="37"/>
                      <a:pt x="262" y="37"/>
                    </a:cubicBezTo>
                    <a:cubicBezTo>
                      <a:pt x="261" y="37"/>
                      <a:pt x="261" y="37"/>
                      <a:pt x="261" y="37"/>
                    </a:cubicBezTo>
                    <a:cubicBezTo>
                      <a:pt x="261" y="37"/>
                      <a:pt x="261" y="37"/>
                      <a:pt x="261" y="37"/>
                    </a:cubicBezTo>
                    <a:cubicBezTo>
                      <a:pt x="261" y="37"/>
                      <a:pt x="261" y="37"/>
                      <a:pt x="261" y="37"/>
                    </a:cubicBezTo>
                    <a:cubicBezTo>
                      <a:pt x="261" y="37"/>
                      <a:pt x="261" y="37"/>
                      <a:pt x="261" y="37"/>
                    </a:cubicBezTo>
                    <a:cubicBezTo>
                      <a:pt x="261" y="37"/>
                      <a:pt x="261" y="37"/>
                      <a:pt x="261" y="37"/>
                    </a:cubicBezTo>
                    <a:cubicBezTo>
                      <a:pt x="261" y="37"/>
                      <a:pt x="261" y="37"/>
                      <a:pt x="261" y="37"/>
                    </a:cubicBezTo>
                    <a:cubicBezTo>
                      <a:pt x="262" y="37"/>
                      <a:pt x="262" y="37"/>
                      <a:pt x="262" y="37"/>
                    </a:cubicBezTo>
                    <a:cubicBezTo>
                      <a:pt x="262" y="38"/>
                      <a:pt x="262" y="38"/>
                      <a:pt x="262" y="38"/>
                    </a:cubicBezTo>
                    <a:cubicBezTo>
                      <a:pt x="262" y="38"/>
                      <a:pt x="262" y="38"/>
                      <a:pt x="262" y="38"/>
                    </a:cubicBezTo>
                    <a:cubicBezTo>
                      <a:pt x="261" y="38"/>
                      <a:pt x="261" y="38"/>
                      <a:pt x="261" y="38"/>
                    </a:cubicBezTo>
                    <a:cubicBezTo>
                      <a:pt x="261" y="39"/>
                      <a:pt x="261" y="39"/>
                      <a:pt x="261" y="39"/>
                    </a:cubicBezTo>
                    <a:cubicBezTo>
                      <a:pt x="261" y="39"/>
                      <a:pt x="261" y="39"/>
                      <a:pt x="261" y="39"/>
                    </a:cubicBezTo>
                    <a:cubicBezTo>
                      <a:pt x="262" y="40"/>
                      <a:pt x="262" y="40"/>
                      <a:pt x="262" y="40"/>
                    </a:cubicBezTo>
                    <a:cubicBezTo>
                      <a:pt x="263" y="40"/>
                      <a:pt x="263" y="40"/>
                      <a:pt x="263" y="40"/>
                    </a:cubicBezTo>
                    <a:cubicBezTo>
                      <a:pt x="264" y="40"/>
                      <a:pt x="264" y="40"/>
                      <a:pt x="264" y="40"/>
                    </a:cubicBezTo>
                    <a:cubicBezTo>
                      <a:pt x="264" y="40"/>
                      <a:pt x="264" y="40"/>
                      <a:pt x="264" y="40"/>
                    </a:cubicBezTo>
                    <a:cubicBezTo>
                      <a:pt x="264" y="41"/>
                      <a:pt x="264" y="41"/>
                      <a:pt x="264" y="41"/>
                    </a:cubicBezTo>
                    <a:cubicBezTo>
                      <a:pt x="264" y="41"/>
                      <a:pt x="264" y="41"/>
                      <a:pt x="264" y="41"/>
                    </a:cubicBezTo>
                    <a:cubicBezTo>
                      <a:pt x="264" y="40"/>
                      <a:pt x="264" y="40"/>
                      <a:pt x="264" y="40"/>
                    </a:cubicBezTo>
                    <a:cubicBezTo>
                      <a:pt x="264" y="40"/>
                      <a:pt x="264" y="40"/>
                      <a:pt x="264" y="40"/>
                    </a:cubicBezTo>
                    <a:cubicBezTo>
                      <a:pt x="264" y="41"/>
                      <a:pt x="264" y="41"/>
                      <a:pt x="264" y="41"/>
                    </a:cubicBezTo>
                    <a:cubicBezTo>
                      <a:pt x="265" y="42"/>
                      <a:pt x="265" y="42"/>
                      <a:pt x="265" y="42"/>
                    </a:cubicBezTo>
                    <a:cubicBezTo>
                      <a:pt x="265" y="42"/>
                      <a:pt x="265" y="42"/>
                      <a:pt x="265" y="42"/>
                    </a:cubicBezTo>
                    <a:cubicBezTo>
                      <a:pt x="265" y="43"/>
                      <a:pt x="265" y="43"/>
                      <a:pt x="265" y="43"/>
                    </a:cubicBezTo>
                    <a:cubicBezTo>
                      <a:pt x="265" y="43"/>
                      <a:pt x="265" y="43"/>
                      <a:pt x="265" y="43"/>
                    </a:cubicBezTo>
                    <a:cubicBezTo>
                      <a:pt x="265" y="45"/>
                      <a:pt x="265" y="45"/>
                      <a:pt x="265" y="45"/>
                    </a:cubicBezTo>
                    <a:cubicBezTo>
                      <a:pt x="265" y="46"/>
                      <a:pt x="265" y="46"/>
                      <a:pt x="265" y="46"/>
                    </a:cubicBezTo>
                    <a:cubicBezTo>
                      <a:pt x="265" y="46"/>
                      <a:pt x="265" y="46"/>
                      <a:pt x="265" y="46"/>
                    </a:cubicBezTo>
                    <a:cubicBezTo>
                      <a:pt x="265" y="46"/>
                      <a:pt x="265" y="46"/>
                      <a:pt x="265" y="46"/>
                    </a:cubicBezTo>
                    <a:cubicBezTo>
                      <a:pt x="265" y="47"/>
                      <a:pt x="265" y="47"/>
                      <a:pt x="265" y="47"/>
                    </a:cubicBezTo>
                    <a:cubicBezTo>
                      <a:pt x="265" y="48"/>
                      <a:pt x="265" y="48"/>
                      <a:pt x="265" y="48"/>
                    </a:cubicBezTo>
                    <a:cubicBezTo>
                      <a:pt x="264" y="48"/>
                      <a:pt x="264" y="48"/>
                      <a:pt x="264" y="48"/>
                    </a:cubicBezTo>
                    <a:cubicBezTo>
                      <a:pt x="264" y="48"/>
                      <a:pt x="264" y="48"/>
                      <a:pt x="264" y="48"/>
                    </a:cubicBezTo>
                    <a:cubicBezTo>
                      <a:pt x="264" y="47"/>
                      <a:pt x="264" y="47"/>
                      <a:pt x="264" y="47"/>
                    </a:cubicBezTo>
                    <a:cubicBezTo>
                      <a:pt x="263" y="48"/>
                      <a:pt x="263" y="48"/>
                      <a:pt x="263" y="48"/>
                    </a:cubicBezTo>
                    <a:cubicBezTo>
                      <a:pt x="263" y="48"/>
                      <a:pt x="263" y="48"/>
                      <a:pt x="263" y="48"/>
                    </a:cubicBezTo>
                    <a:cubicBezTo>
                      <a:pt x="263" y="48"/>
                      <a:pt x="263" y="48"/>
                      <a:pt x="263" y="48"/>
                    </a:cubicBezTo>
                    <a:cubicBezTo>
                      <a:pt x="262" y="48"/>
                      <a:pt x="262" y="48"/>
                      <a:pt x="262" y="48"/>
                    </a:cubicBezTo>
                    <a:cubicBezTo>
                      <a:pt x="262" y="48"/>
                      <a:pt x="262" y="48"/>
                      <a:pt x="262" y="48"/>
                    </a:cubicBezTo>
                    <a:cubicBezTo>
                      <a:pt x="262" y="48"/>
                      <a:pt x="262" y="48"/>
                      <a:pt x="262" y="48"/>
                    </a:cubicBezTo>
                    <a:cubicBezTo>
                      <a:pt x="261" y="47"/>
                      <a:pt x="261" y="47"/>
                      <a:pt x="261" y="47"/>
                    </a:cubicBezTo>
                    <a:cubicBezTo>
                      <a:pt x="261" y="47"/>
                      <a:pt x="261" y="47"/>
                      <a:pt x="261" y="47"/>
                    </a:cubicBezTo>
                    <a:cubicBezTo>
                      <a:pt x="260" y="47"/>
                      <a:pt x="260" y="47"/>
                      <a:pt x="260" y="47"/>
                    </a:cubicBezTo>
                    <a:cubicBezTo>
                      <a:pt x="260" y="46"/>
                      <a:pt x="260" y="46"/>
                      <a:pt x="260" y="46"/>
                    </a:cubicBezTo>
                    <a:cubicBezTo>
                      <a:pt x="259" y="47"/>
                      <a:pt x="259" y="47"/>
                      <a:pt x="259" y="47"/>
                    </a:cubicBezTo>
                    <a:cubicBezTo>
                      <a:pt x="259" y="47"/>
                      <a:pt x="259" y="47"/>
                      <a:pt x="259" y="47"/>
                    </a:cubicBezTo>
                    <a:cubicBezTo>
                      <a:pt x="259" y="47"/>
                      <a:pt x="259" y="47"/>
                      <a:pt x="259" y="47"/>
                    </a:cubicBezTo>
                    <a:cubicBezTo>
                      <a:pt x="259" y="47"/>
                      <a:pt x="259" y="47"/>
                      <a:pt x="259" y="47"/>
                    </a:cubicBezTo>
                    <a:cubicBezTo>
                      <a:pt x="260" y="47"/>
                      <a:pt x="260" y="47"/>
                      <a:pt x="260" y="47"/>
                    </a:cubicBezTo>
                    <a:cubicBezTo>
                      <a:pt x="260" y="47"/>
                      <a:pt x="260" y="47"/>
                      <a:pt x="260" y="47"/>
                    </a:cubicBezTo>
                    <a:cubicBezTo>
                      <a:pt x="261" y="47"/>
                      <a:pt x="261" y="47"/>
                      <a:pt x="261" y="47"/>
                    </a:cubicBezTo>
                    <a:cubicBezTo>
                      <a:pt x="261" y="48"/>
                      <a:pt x="261" y="48"/>
                      <a:pt x="261" y="48"/>
                    </a:cubicBezTo>
                    <a:cubicBezTo>
                      <a:pt x="261" y="48"/>
                      <a:pt x="261" y="48"/>
                      <a:pt x="261" y="48"/>
                    </a:cubicBezTo>
                    <a:cubicBezTo>
                      <a:pt x="260" y="48"/>
                      <a:pt x="260" y="48"/>
                      <a:pt x="260" y="48"/>
                    </a:cubicBezTo>
                    <a:cubicBezTo>
                      <a:pt x="260" y="48"/>
                      <a:pt x="260" y="48"/>
                      <a:pt x="260" y="48"/>
                    </a:cubicBezTo>
                    <a:cubicBezTo>
                      <a:pt x="260" y="48"/>
                      <a:pt x="260" y="48"/>
                      <a:pt x="260" y="48"/>
                    </a:cubicBezTo>
                    <a:cubicBezTo>
                      <a:pt x="259" y="48"/>
                      <a:pt x="259" y="48"/>
                      <a:pt x="259" y="48"/>
                    </a:cubicBezTo>
                    <a:cubicBezTo>
                      <a:pt x="259" y="48"/>
                      <a:pt x="259" y="48"/>
                      <a:pt x="259" y="48"/>
                    </a:cubicBezTo>
                    <a:cubicBezTo>
                      <a:pt x="259" y="48"/>
                      <a:pt x="259" y="48"/>
                      <a:pt x="259" y="48"/>
                    </a:cubicBezTo>
                    <a:cubicBezTo>
                      <a:pt x="259" y="48"/>
                      <a:pt x="259" y="48"/>
                      <a:pt x="259" y="48"/>
                    </a:cubicBezTo>
                    <a:cubicBezTo>
                      <a:pt x="260" y="49"/>
                      <a:pt x="260" y="49"/>
                      <a:pt x="260" y="49"/>
                    </a:cubicBezTo>
                    <a:cubicBezTo>
                      <a:pt x="260" y="49"/>
                      <a:pt x="260" y="49"/>
                      <a:pt x="260" y="49"/>
                    </a:cubicBezTo>
                    <a:cubicBezTo>
                      <a:pt x="260" y="50"/>
                      <a:pt x="260" y="50"/>
                      <a:pt x="260" y="50"/>
                    </a:cubicBezTo>
                    <a:cubicBezTo>
                      <a:pt x="260" y="50"/>
                      <a:pt x="260" y="50"/>
                      <a:pt x="260" y="50"/>
                    </a:cubicBezTo>
                    <a:cubicBezTo>
                      <a:pt x="260" y="50"/>
                      <a:pt x="260" y="50"/>
                      <a:pt x="260" y="50"/>
                    </a:cubicBezTo>
                    <a:cubicBezTo>
                      <a:pt x="260" y="49"/>
                      <a:pt x="260" y="49"/>
                      <a:pt x="260" y="49"/>
                    </a:cubicBezTo>
                    <a:cubicBezTo>
                      <a:pt x="261" y="49"/>
                      <a:pt x="261" y="49"/>
                      <a:pt x="261" y="49"/>
                    </a:cubicBezTo>
                    <a:cubicBezTo>
                      <a:pt x="261" y="49"/>
                      <a:pt x="261" y="49"/>
                      <a:pt x="261" y="49"/>
                    </a:cubicBezTo>
                    <a:cubicBezTo>
                      <a:pt x="261" y="49"/>
                      <a:pt x="261" y="49"/>
                      <a:pt x="261" y="49"/>
                    </a:cubicBezTo>
                    <a:cubicBezTo>
                      <a:pt x="262" y="48"/>
                      <a:pt x="262" y="48"/>
                      <a:pt x="262" y="48"/>
                    </a:cubicBezTo>
                    <a:cubicBezTo>
                      <a:pt x="262" y="48"/>
                      <a:pt x="262" y="48"/>
                      <a:pt x="262" y="48"/>
                    </a:cubicBezTo>
                    <a:cubicBezTo>
                      <a:pt x="262" y="48"/>
                      <a:pt x="262" y="48"/>
                      <a:pt x="262" y="48"/>
                    </a:cubicBezTo>
                    <a:cubicBezTo>
                      <a:pt x="262" y="49"/>
                      <a:pt x="262" y="49"/>
                      <a:pt x="262" y="49"/>
                    </a:cubicBezTo>
                    <a:cubicBezTo>
                      <a:pt x="263" y="49"/>
                      <a:pt x="263" y="49"/>
                      <a:pt x="263" y="49"/>
                    </a:cubicBezTo>
                    <a:cubicBezTo>
                      <a:pt x="263" y="50"/>
                      <a:pt x="263" y="50"/>
                      <a:pt x="263" y="50"/>
                    </a:cubicBezTo>
                    <a:cubicBezTo>
                      <a:pt x="264" y="50"/>
                      <a:pt x="264" y="50"/>
                      <a:pt x="264" y="50"/>
                    </a:cubicBezTo>
                    <a:cubicBezTo>
                      <a:pt x="264" y="50"/>
                      <a:pt x="264" y="50"/>
                      <a:pt x="264" y="50"/>
                    </a:cubicBezTo>
                    <a:cubicBezTo>
                      <a:pt x="265" y="50"/>
                      <a:pt x="265" y="50"/>
                      <a:pt x="265" y="50"/>
                    </a:cubicBezTo>
                    <a:cubicBezTo>
                      <a:pt x="264" y="49"/>
                      <a:pt x="264" y="49"/>
                      <a:pt x="264" y="49"/>
                    </a:cubicBezTo>
                    <a:cubicBezTo>
                      <a:pt x="265" y="49"/>
                      <a:pt x="265" y="49"/>
                      <a:pt x="265" y="49"/>
                    </a:cubicBezTo>
                    <a:cubicBezTo>
                      <a:pt x="266" y="50"/>
                      <a:pt x="266" y="50"/>
                      <a:pt x="266" y="50"/>
                    </a:cubicBezTo>
                    <a:cubicBezTo>
                      <a:pt x="266" y="51"/>
                      <a:pt x="266" y="51"/>
                      <a:pt x="266" y="51"/>
                    </a:cubicBezTo>
                    <a:cubicBezTo>
                      <a:pt x="265" y="51"/>
                      <a:pt x="265" y="51"/>
                      <a:pt x="265" y="51"/>
                    </a:cubicBezTo>
                    <a:cubicBezTo>
                      <a:pt x="265" y="51"/>
                      <a:pt x="265" y="51"/>
                      <a:pt x="265" y="51"/>
                    </a:cubicBezTo>
                    <a:cubicBezTo>
                      <a:pt x="266" y="52"/>
                      <a:pt x="266" y="52"/>
                      <a:pt x="266" y="52"/>
                    </a:cubicBezTo>
                    <a:cubicBezTo>
                      <a:pt x="266" y="52"/>
                      <a:pt x="266" y="52"/>
                      <a:pt x="266" y="52"/>
                    </a:cubicBezTo>
                    <a:cubicBezTo>
                      <a:pt x="266" y="52"/>
                      <a:pt x="266" y="52"/>
                      <a:pt x="266" y="52"/>
                    </a:cubicBezTo>
                    <a:cubicBezTo>
                      <a:pt x="266" y="51"/>
                      <a:pt x="266" y="51"/>
                      <a:pt x="266" y="51"/>
                    </a:cubicBezTo>
                    <a:cubicBezTo>
                      <a:pt x="267" y="51"/>
                      <a:pt x="267" y="51"/>
                      <a:pt x="267" y="51"/>
                    </a:cubicBezTo>
                    <a:cubicBezTo>
                      <a:pt x="268" y="53"/>
                      <a:pt x="268" y="53"/>
                      <a:pt x="268" y="53"/>
                    </a:cubicBezTo>
                    <a:cubicBezTo>
                      <a:pt x="268" y="52"/>
                      <a:pt x="268" y="52"/>
                      <a:pt x="268" y="52"/>
                    </a:cubicBezTo>
                    <a:cubicBezTo>
                      <a:pt x="267" y="52"/>
                      <a:pt x="267" y="52"/>
                      <a:pt x="267" y="52"/>
                    </a:cubicBezTo>
                    <a:cubicBezTo>
                      <a:pt x="267" y="53"/>
                      <a:pt x="267" y="53"/>
                      <a:pt x="267" y="53"/>
                    </a:cubicBezTo>
                    <a:cubicBezTo>
                      <a:pt x="268" y="53"/>
                      <a:pt x="268" y="53"/>
                      <a:pt x="268" y="53"/>
                    </a:cubicBezTo>
                    <a:cubicBezTo>
                      <a:pt x="267" y="53"/>
                      <a:pt x="267" y="53"/>
                      <a:pt x="267" y="53"/>
                    </a:cubicBezTo>
                    <a:cubicBezTo>
                      <a:pt x="267" y="54"/>
                      <a:pt x="267" y="54"/>
                      <a:pt x="267" y="54"/>
                    </a:cubicBezTo>
                    <a:cubicBezTo>
                      <a:pt x="267" y="54"/>
                      <a:pt x="267" y="54"/>
                      <a:pt x="267" y="54"/>
                    </a:cubicBezTo>
                    <a:cubicBezTo>
                      <a:pt x="268" y="54"/>
                      <a:pt x="268" y="54"/>
                      <a:pt x="268" y="54"/>
                    </a:cubicBezTo>
                    <a:cubicBezTo>
                      <a:pt x="268" y="53"/>
                      <a:pt x="268" y="53"/>
                      <a:pt x="268" y="53"/>
                    </a:cubicBezTo>
                    <a:cubicBezTo>
                      <a:pt x="268" y="53"/>
                      <a:pt x="268" y="53"/>
                      <a:pt x="268" y="53"/>
                    </a:cubicBezTo>
                    <a:cubicBezTo>
                      <a:pt x="268" y="53"/>
                      <a:pt x="268" y="53"/>
                      <a:pt x="268" y="53"/>
                    </a:cubicBezTo>
                    <a:cubicBezTo>
                      <a:pt x="268" y="53"/>
                      <a:pt x="268" y="53"/>
                      <a:pt x="268" y="53"/>
                    </a:cubicBezTo>
                    <a:cubicBezTo>
                      <a:pt x="269" y="54"/>
                      <a:pt x="269" y="54"/>
                      <a:pt x="269" y="54"/>
                    </a:cubicBezTo>
                    <a:cubicBezTo>
                      <a:pt x="270" y="54"/>
                      <a:pt x="270" y="54"/>
                      <a:pt x="270" y="54"/>
                    </a:cubicBezTo>
                    <a:cubicBezTo>
                      <a:pt x="271" y="54"/>
                      <a:pt x="271" y="54"/>
                      <a:pt x="271" y="54"/>
                    </a:cubicBezTo>
                    <a:cubicBezTo>
                      <a:pt x="271" y="55"/>
                      <a:pt x="271" y="55"/>
                      <a:pt x="271" y="55"/>
                    </a:cubicBezTo>
                    <a:cubicBezTo>
                      <a:pt x="271" y="55"/>
                      <a:pt x="271" y="55"/>
                      <a:pt x="271" y="55"/>
                    </a:cubicBezTo>
                    <a:cubicBezTo>
                      <a:pt x="271" y="56"/>
                      <a:pt x="271" y="56"/>
                      <a:pt x="271" y="56"/>
                    </a:cubicBezTo>
                    <a:cubicBezTo>
                      <a:pt x="272" y="56"/>
                      <a:pt x="272" y="56"/>
                      <a:pt x="272" y="56"/>
                    </a:cubicBezTo>
                    <a:cubicBezTo>
                      <a:pt x="272" y="57"/>
                      <a:pt x="272" y="57"/>
                      <a:pt x="272" y="57"/>
                    </a:cubicBezTo>
                    <a:cubicBezTo>
                      <a:pt x="272" y="58"/>
                      <a:pt x="272" y="58"/>
                      <a:pt x="272" y="58"/>
                    </a:cubicBezTo>
                    <a:cubicBezTo>
                      <a:pt x="272" y="58"/>
                      <a:pt x="272" y="58"/>
                      <a:pt x="272" y="58"/>
                    </a:cubicBezTo>
                    <a:cubicBezTo>
                      <a:pt x="272" y="59"/>
                      <a:pt x="272" y="59"/>
                      <a:pt x="272" y="59"/>
                    </a:cubicBezTo>
                    <a:cubicBezTo>
                      <a:pt x="273" y="59"/>
                      <a:pt x="273" y="59"/>
                      <a:pt x="273" y="59"/>
                    </a:cubicBezTo>
                    <a:cubicBezTo>
                      <a:pt x="273" y="59"/>
                      <a:pt x="273" y="59"/>
                      <a:pt x="273" y="59"/>
                    </a:cubicBezTo>
                    <a:cubicBezTo>
                      <a:pt x="273" y="59"/>
                      <a:pt x="273" y="59"/>
                      <a:pt x="273" y="59"/>
                    </a:cubicBezTo>
                    <a:cubicBezTo>
                      <a:pt x="272" y="59"/>
                      <a:pt x="272" y="59"/>
                      <a:pt x="272" y="59"/>
                    </a:cubicBezTo>
                    <a:cubicBezTo>
                      <a:pt x="271" y="59"/>
                      <a:pt x="271" y="59"/>
                      <a:pt x="271" y="59"/>
                    </a:cubicBezTo>
                    <a:cubicBezTo>
                      <a:pt x="270" y="59"/>
                      <a:pt x="270" y="59"/>
                      <a:pt x="270" y="59"/>
                    </a:cubicBezTo>
                    <a:cubicBezTo>
                      <a:pt x="270" y="59"/>
                      <a:pt x="270" y="59"/>
                      <a:pt x="270" y="59"/>
                    </a:cubicBezTo>
                    <a:cubicBezTo>
                      <a:pt x="270" y="59"/>
                      <a:pt x="270" y="59"/>
                      <a:pt x="270" y="59"/>
                    </a:cubicBezTo>
                    <a:cubicBezTo>
                      <a:pt x="270" y="59"/>
                      <a:pt x="270" y="59"/>
                      <a:pt x="270" y="59"/>
                    </a:cubicBezTo>
                    <a:cubicBezTo>
                      <a:pt x="269" y="58"/>
                      <a:pt x="269" y="58"/>
                      <a:pt x="269" y="58"/>
                    </a:cubicBezTo>
                    <a:cubicBezTo>
                      <a:pt x="269" y="59"/>
                      <a:pt x="269" y="59"/>
                      <a:pt x="269" y="59"/>
                    </a:cubicBezTo>
                    <a:cubicBezTo>
                      <a:pt x="269" y="59"/>
                      <a:pt x="269" y="59"/>
                      <a:pt x="269" y="59"/>
                    </a:cubicBezTo>
                    <a:cubicBezTo>
                      <a:pt x="269" y="59"/>
                      <a:pt x="269" y="59"/>
                      <a:pt x="269" y="59"/>
                    </a:cubicBezTo>
                    <a:cubicBezTo>
                      <a:pt x="268" y="59"/>
                      <a:pt x="268" y="59"/>
                      <a:pt x="268" y="59"/>
                    </a:cubicBezTo>
                    <a:cubicBezTo>
                      <a:pt x="268" y="60"/>
                      <a:pt x="268" y="60"/>
                      <a:pt x="268" y="60"/>
                    </a:cubicBezTo>
                    <a:cubicBezTo>
                      <a:pt x="268" y="60"/>
                      <a:pt x="268" y="60"/>
                      <a:pt x="268" y="60"/>
                    </a:cubicBezTo>
                    <a:cubicBezTo>
                      <a:pt x="268" y="60"/>
                      <a:pt x="268" y="60"/>
                      <a:pt x="268" y="60"/>
                    </a:cubicBezTo>
                    <a:cubicBezTo>
                      <a:pt x="267" y="60"/>
                      <a:pt x="267" y="60"/>
                      <a:pt x="267" y="60"/>
                    </a:cubicBezTo>
                    <a:cubicBezTo>
                      <a:pt x="267" y="61"/>
                      <a:pt x="267" y="61"/>
                      <a:pt x="267" y="61"/>
                    </a:cubicBezTo>
                    <a:cubicBezTo>
                      <a:pt x="267" y="61"/>
                      <a:pt x="267" y="61"/>
                      <a:pt x="267" y="61"/>
                    </a:cubicBezTo>
                    <a:cubicBezTo>
                      <a:pt x="267" y="62"/>
                      <a:pt x="267" y="62"/>
                      <a:pt x="267" y="62"/>
                    </a:cubicBezTo>
                    <a:cubicBezTo>
                      <a:pt x="267" y="62"/>
                      <a:pt x="267" y="62"/>
                      <a:pt x="267" y="62"/>
                    </a:cubicBezTo>
                    <a:cubicBezTo>
                      <a:pt x="267" y="62"/>
                      <a:pt x="267" y="62"/>
                      <a:pt x="267" y="62"/>
                    </a:cubicBezTo>
                    <a:cubicBezTo>
                      <a:pt x="266" y="62"/>
                      <a:pt x="266" y="62"/>
                      <a:pt x="266" y="62"/>
                    </a:cubicBezTo>
                    <a:cubicBezTo>
                      <a:pt x="266" y="62"/>
                      <a:pt x="266" y="62"/>
                      <a:pt x="266" y="62"/>
                    </a:cubicBezTo>
                    <a:cubicBezTo>
                      <a:pt x="266" y="63"/>
                      <a:pt x="266" y="63"/>
                      <a:pt x="266" y="63"/>
                    </a:cubicBezTo>
                    <a:cubicBezTo>
                      <a:pt x="266" y="63"/>
                      <a:pt x="266" y="63"/>
                      <a:pt x="266" y="63"/>
                    </a:cubicBezTo>
                    <a:cubicBezTo>
                      <a:pt x="266" y="63"/>
                      <a:pt x="266" y="63"/>
                      <a:pt x="266" y="63"/>
                    </a:cubicBezTo>
                    <a:cubicBezTo>
                      <a:pt x="266" y="64"/>
                      <a:pt x="266" y="64"/>
                      <a:pt x="266" y="64"/>
                    </a:cubicBezTo>
                    <a:cubicBezTo>
                      <a:pt x="266" y="64"/>
                      <a:pt x="266" y="64"/>
                      <a:pt x="266" y="64"/>
                    </a:cubicBezTo>
                    <a:cubicBezTo>
                      <a:pt x="265" y="64"/>
                      <a:pt x="265" y="64"/>
                      <a:pt x="265" y="64"/>
                    </a:cubicBezTo>
                    <a:cubicBezTo>
                      <a:pt x="265" y="64"/>
                      <a:pt x="265" y="64"/>
                      <a:pt x="265" y="64"/>
                    </a:cubicBezTo>
                    <a:cubicBezTo>
                      <a:pt x="265" y="65"/>
                      <a:pt x="265" y="65"/>
                      <a:pt x="265" y="65"/>
                    </a:cubicBezTo>
                    <a:cubicBezTo>
                      <a:pt x="265" y="65"/>
                      <a:pt x="265" y="65"/>
                      <a:pt x="265" y="65"/>
                    </a:cubicBezTo>
                    <a:cubicBezTo>
                      <a:pt x="265" y="65"/>
                      <a:pt x="265" y="65"/>
                      <a:pt x="265" y="65"/>
                    </a:cubicBezTo>
                    <a:cubicBezTo>
                      <a:pt x="265" y="65"/>
                      <a:pt x="265" y="65"/>
                      <a:pt x="265" y="65"/>
                    </a:cubicBezTo>
                    <a:cubicBezTo>
                      <a:pt x="264" y="65"/>
                      <a:pt x="264" y="65"/>
                      <a:pt x="264" y="65"/>
                    </a:cubicBezTo>
                    <a:cubicBezTo>
                      <a:pt x="265" y="66"/>
                      <a:pt x="265" y="66"/>
                      <a:pt x="265" y="66"/>
                    </a:cubicBezTo>
                    <a:cubicBezTo>
                      <a:pt x="265" y="66"/>
                      <a:pt x="265" y="66"/>
                      <a:pt x="265" y="66"/>
                    </a:cubicBezTo>
                    <a:cubicBezTo>
                      <a:pt x="264" y="66"/>
                      <a:pt x="264" y="66"/>
                      <a:pt x="264" y="66"/>
                    </a:cubicBezTo>
                    <a:cubicBezTo>
                      <a:pt x="265" y="67"/>
                      <a:pt x="265" y="67"/>
                      <a:pt x="265" y="67"/>
                    </a:cubicBezTo>
                    <a:cubicBezTo>
                      <a:pt x="264" y="67"/>
                      <a:pt x="264" y="67"/>
                      <a:pt x="264" y="67"/>
                    </a:cubicBezTo>
                    <a:cubicBezTo>
                      <a:pt x="264" y="67"/>
                      <a:pt x="264" y="67"/>
                      <a:pt x="264" y="67"/>
                    </a:cubicBezTo>
                    <a:cubicBezTo>
                      <a:pt x="264" y="67"/>
                      <a:pt x="264" y="67"/>
                      <a:pt x="264" y="67"/>
                    </a:cubicBezTo>
                    <a:cubicBezTo>
                      <a:pt x="264" y="67"/>
                      <a:pt x="264" y="67"/>
                      <a:pt x="264" y="67"/>
                    </a:cubicBezTo>
                    <a:cubicBezTo>
                      <a:pt x="264" y="67"/>
                      <a:pt x="264" y="67"/>
                      <a:pt x="264" y="67"/>
                    </a:cubicBezTo>
                    <a:cubicBezTo>
                      <a:pt x="265" y="67"/>
                      <a:pt x="265" y="67"/>
                      <a:pt x="265" y="67"/>
                    </a:cubicBezTo>
                    <a:cubicBezTo>
                      <a:pt x="264" y="68"/>
                      <a:pt x="264" y="68"/>
                      <a:pt x="264" y="68"/>
                    </a:cubicBezTo>
                    <a:cubicBezTo>
                      <a:pt x="264" y="68"/>
                      <a:pt x="264" y="68"/>
                      <a:pt x="264" y="68"/>
                    </a:cubicBezTo>
                    <a:cubicBezTo>
                      <a:pt x="264" y="68"/>
                      <a:pt x="264" y="68"/>
                      <a:pt x="264" y="68"/>
                    </a:cubicBezTo>
                    <a:cubicBezTo>
                      <a:pt x="264" y="68"/>
                      <a:pt x="264" y="68"/>
                      <a:pt x="264" y="68"/>
                    </a:cubicBezTo>
                    <a:cubicBezTo>
                      <a:pt x="264" y="69"/>
                      <a:pt x="264" y="69"/>
                      <a:pt x="264" y="69"/>
                    </a:cubicBezTo>
                    <a:cubicBezTo>
                      <a:pt x="264" y="69"/>
                      <a:pt x="264" y="69"/>
                      <a:pt x="264" y="69"/>
                    </a:cubicBezTo>
                    <a:cubicBezTo>
                      <a:pt x="264" y="69"/>
                      <a:pt x="264" y="69"/>
                      <a:pt x="264" y="69"/>
                    </a:cubicBezTo>
                    <a:cubicBezTo>
                      <a:pt x="264" y="70"/>
                      <a:pt x="264" y="70"/>
                      <a:pt x="264" y="70"/>
                    </a:cubicBezTo>
                    <a:cubicBezTo>
                      <a:pt x="264" y="70"/>
                      <a:pt x="264" y="70"/>
                      <a:pt x="264" y="70"/>
                    </a:cubicBezTo>
                    <a:cubicBezTo>
                      <a:pt x="264" y="71"/>
                      <a:pt x="264" y="71"/>
                      <a:pt x="264" y="71"/>
                    </a:cubicBezTo>
                    <a:cubicBezTo>
                      <a:pt x="263" y="72"/>
                      <a:pt x="263" y="72"/>
                      <a:pt x="263" y="72"/>
                    </a:cubicBezTo>
                    <a:cubicBezTo>
                      <a:pt x="263" y="73"/>
                      <a:pt x="263" y="73"/>
                      <a:pt x="263" y="73"/>
                    </a:cubicBezTo>
                    <a:cubicBezTo>
                      <a:pt x="263" y="73"/>
                      <a:pt x="263" y="73"/>
                      <a:pt x="263" y="73"/>
                    </a:cubicBezTo>
                    <a:cubicBezTo>
                      <a:pt x="263" y="73"/>
                      <a:pt x="263" y="73"/>
                      <a:pt x="263" y="73"/>
                    </a:cubicBezTo>
                    <a:cubicBezTo>
                      <a:pt x="264" y="73"/>
                      <a:pt x="264" y="73"/>
                      <a:pt x="264" y="73"/>
                    </a:cubicBezTo>
                    <a:cubicBezTo>
                      <a:pt x="263" y="73"/>
                      <a:pt x="263" y="73"/>
                      <a:pt x="263" y="73"/>
                    </a:cubicBezTo>
                    <a:cubicBezTo>
                      <a:pt x="264" y="74"/>
                      <a:pt x="264" y="74"/>
                      <a:pt x="264" y="74"/>
                    </a:cubicBezTo>
                    <a:cubicBezTo>
                      <a:pt x="264" y="75"/>
                      <a:pt x="264" y="75"/>
                      <a:pt x="264" y="75"/>
                    </a:cubicBezTo>
                    <a:cubicBezTo>
                      <a:pt x="264" y="75"/>
                      <a:pt x="264" y="75"/>
                      <a:pt x="264" y="75"/>
                    </a:cubicBezTo>
                    <a:cubicBezTo>
                      <a:pt x="263" y="75"/>
                      <a:pt x="263" y="75"/>
                      <a:pt x="263" y="75"/>
                    </a:cubicBezTo>
                    <a:cubicBezTo>
                      <a:pt x="263" y="74"/>
                      <a:pt x="263" y="74"/>
                      <a:pt x="263" y="74"/>
                    </a:cubicBezTo>
                    <a:cubicBezTo>
                      <a:pt x="263" y="74"/>
                      <a:pt x="263" y="74"/>
                      <a:pt x="263" y="74"/>
                    </a:cubicBezTo>
                    <a:cubicBezTo>
                      <a:pt x="262" y="74"/>
                      <a:pt x="262" y="74"/>
                      <a:pt x="262" y="74"/>
                    </a:cubicBezTo>
                    <a:cubicBezTo>
                      <a:pt x="262" y="74"/>
                      <a:pt x="262" y="74"/>
                      <a:pt x="262" y="74"/>
                    </a:cubicBezTo>
                    <a:cubicBezTo>
                      <a:pt x="262" y="74"/>
                      <a:pt x="262" y="74"/>
                      <a:pt x="262" y="74"/>
                    </a:cubicBezTo>
                    <a:cubicBezTo>
                      <a:pt x="262" y="74"/>
                      <a:pt x="262" y="74"/>
                      <a:pt x="262" y="74"/>
                    </a:cubicBezTo>
                    <a:cubicBezTo>
                      <a:pt x="261" y="74"/>
                      <a:pt x="261" y="74"/>
                      <a:pt x="261" y="74"/>
                    </a:cubicBezTo>
                    <a:cubicBezTo>
                      <a:pt x="261" y="73"/>
                      <a:pt x="261" y="73"/>
                      <a:pt x="261" y="73"/>
                    </a:cubicBezTo>
                    <a:cubicBezTo>
                      <a:pt x="260" y="73"/>
                      <a:pt x="260" y="73"/>
                      <a:pt x="260" y="73"/>
                    </a:cubicBezTo>
                    <a:cubicBezTo>
                      <a:pt x="260" y="72"/>
                      <a:pt x="260" y="72"/>
                      <a:pt x="260" y="72"/>
                    </a:cubicBezTo>
                    <a:cubicBezTo>
                      <a:pt x="259" y="73"/>
                      <a:pt x="259" y="73"/>
                      <a:pt x="259" y="73"/>
                    </a:cubicBezTo>
                    <a:cubicBezTo>
                      <a:pt x="259" y="73"/>
                      <a:pt x="259" y="73"/>
                      <a:pt x="259" y="73"/>
                    </a:cubicBezTo>
                    <a:cubicBezTo>
                      <a:pt x="258" y="73"/>
                      <a:pt x="258" y="73"/>
                      <a:pt x="258" y="73"/>
                    </a:cubicBezTo>
                    <a:cubicBezTo>
                      <a:pt x="258" y="73"/>
                      <a:pt x="258" y="73"/>
                      <a:pt x="258" y="73"/>
                    </a:cubicBezTo>
                    <a:cubicBezTo>
                      <a:pt x="257" y="73"/>
                      <a:pt x="257" y="73"/>
                      <a:pt x="257" y="73"/>
                    </a:cubicBezTo>
                    <a:cubicBezTo>
                      <a:pt x="257" y="74"/>
                      <a:pt x="257" y="74"/>
                      <a:pt x="257" y="74"/>
                    </a:cubicBezTo>
                    <a:cubicBezTo>
                      <a:pt x="257" y="74"/>
                      <a:pt x="257" y="74"/>
                      <a:pt x="257" y="74"/>
                    </a:cubicBezTo>
                    <a:cubicBezTo>
                      <a:pt x="256" y="74"/>
                      <a:pt x="256" y="74"/>
                      <a:pt x="256" y="74"/>
                    </a:cubicBezTo>
                    <a:cubicBezTo>
                      <a:pt x="257" y="75"/>
                      <a:pt x="257" y="75"/>
                      <a:pt x="257" y="75"/>
                    </a:cubicBezTo>
                    <a:cubicBezTo>
                      <a:pt x="256" y="75"/>
                      <a:pt x="256" y="75"/>
                      <a:pt x="256" y="75"/>
                    </a:cubicBezTo>
                    <a:cubicBezTo>
                      <a:pt x="257" y="76"/>
                      <a:pt x="257" y="76"/>
                      <a:pt x="257" y="76"/>
                    </a:cubicBezTo>
                    <a:cubicBezTo>
                      <a:pt x="256" y="76"/>
                      <a:pt x="256" y="76"/>
                      <a:pt x="256" y="76"/>
                    </a:cubicBezTo>
                    <a:cubicBezTo>
                      <a:pt x="256" y="77"/>
                      <a:pt x="256" y="77"/>
                      <a:pt x="256" y="77"/>
                    </a:cubicBezTo>
                    <a:cubicBezTo>
                      <a:pt x="256" y="77"/>
                      <a:pt x="256" y="77"/>
                      <a:pt x="256" y="77"/>
                    </a:cubicBezTo>
                    <a:cubicBezTo>
                      <a:pt x="256" y="77"/>
                      <a:pt x="256" y="77"/>
                      <a:pt x="256" y="77"/>
                    </a:cubicBezTo>
                    <a:cubicBezTo>
                      <a:pt x="255" y="76"/>
                      <a:pt x="255" y="76"/>
                      <a:pt x="255" y="76"/>
                    </a:cubicBezTo>
                    <a:cubicBezTo>
                      <a:pt x="255" y="75"/>
                      <a:pt x="255" y="75"/>
                      <a:pt x="255" y="75"/>
                    </a:cubicBezTo>
                    <a:cubicBezTo>
                      <a:pt x="255" y="75"/>
                      <a:pt x="255" y="75"/>
                      <a:pt x="255" y="75"/>
                    </a:cubicBezTo>
                    <a:cubicBezTo>
                      <a:pt x="255" y="75"/>
                      <a:pt x="255" y="75"/>
                      <a:pt x="255" y="75"/>
                    </a:cubicBezTo>
                    <a:cubicBezTo>
                      <a:pt x="255" y="75"/>
                      <a:pt x="255" y="75"/>
                      <a:pt x="255" y="75"/>
                    </a:cubicBezTo>
                    <a:cubicBezTo>
                      <a:pt x="254" y="76"/>
                      <a:pt x="254" y="76"/>
                      <a:pt x="254" y="76"/>
                    </a:cubicBezTo>
                    <a:cubicBezTo>
                      <a:pt x="254" y="76"/>
                      <a:pt x="254" y="76"/>
                      <a:pt x="254" y="76"/>
                    </a:cubicBezTo>
                    <a:cubicBezTo>
                      <a:pt x="254" y="77"/>
                      <a:pt x="254" y="77"/>
                      <a:pt x="254" y="77"/>
                    </a:cubicBezTo>
                    <a:cubicBezTo>
                      <a:pt x="254" y="77"/>
                      <a:pt x="254" y="77"/>
                      <a:pt x="254" y="77"/>
                    </a:cubicBezTo>
                    <a:cubicBezTo>
                      <a:pt x="254" y="78"/>
                      <a:pt x="254" y="78"/>
                      <a:pt x="254" y="78"/>
                    </a:cubicBezTo>
                    <a:cubicBezTo>
                      <a:pt x="253" y="77"/>
                      <a:pt x="253" y="77"/>
                      <a:pt x="253" y="77"/>
                    </a:cubicBezTo>
                    <a:cubicBezTo>
                      <a:pt x="253" y="77"/>
                      <a:pt x="253" y="77"/>
                      <a:pt x="253" y="77"/>
                    </a:cubicBezTo>
                    <a:cubicBezTo>
                      <a:pt x="253" y="77"/>
                      <a:pt x="253" y="77"/>
                      <a:pt x="253" y="77"/>
                    </a:cubicBezTo>
                    <a:cubicBezTo>
                      <a:pt x="253" y="77"/>
                      <a:pt x="253" y="77"/>
                      <a:pt x="253" y="77"/>
                    </a:cubicBezTo>
                    <a:cubicBezTo>
                      <a:pt x="252" y="77"/>
                      <a:pt x="252" y="77"/>
                      <a:pt x="252" y="77"/>
                    </a:cubicBezTo>
                    <a:cubicBezTo>
                      <a:pt x="252" y="78"/>
                      <a:pt x="252" y="78"/>
                      <a:pt x="252" y="78"/>
                    </a:cubicBezTo>
                    <a:cubicBezTo>
                      <a:pt x="252" y="77"/>
                      <a:pt x="252" y="77"/>
                      <a:pt x="252" y="77"/>
                    </a:cubicBezTo>
                    <a:cubicBezTo>
                      <a:pt x="251" y="77"/>
                      <a:pt x="251" y="77"/>
                      <a:pt x="251" y="77"/>
                    </a:cubicBezTo>
                    <a:cubicBezTo>
                      <a:pt x="251" y="78"/>
                      <a:pt x="251" y="78"/>
                      <a:pt x="251" y="78"/>
                    </a:cubicBezTo>
                    <a:cubicBezTo>
                      <a:pt x="252" y="78"/>
                      <a:pt x="252" y="78"/>
                      <a:pt x="252" y="78"/>
                    </a:cubicBezTo>
                    <a:cubicBezTo>
                      <a:pt x="251" y="78"/>
                      <a:pt x="251" y="78"/>
                      <a:pt x="251" y="78"/>
                    </a:cubicBezTo>
                    <a:cubicBezTo>
                      <a:pt x="251" y="79"/>
                      <a:pt x="251" y="79"/>
                      <a:pt x="251" y="79"/>
                    </a:cubicBezTo>
                    <a:cubicBezTo>
                      <a:pt x="251" y="79"/>
                      <a:pt x="251" y="79"/>
                      <a:pt x="251" y="79"/>
                    </a:cubicBezTo>
                    <a:cubicBezTo>
                      <a:pt x="252" y="79"/>
                      <a:pt x="252" y="79"/>
                      <a:pt x="252" y="79"/>
                    </a:cubicBezTo>
                    <a:cubicBezTo>
                      <a:pt x="252" y="80"/>
                      <a:pt x="252" y="80"/>
                      <a:pt x="252" y="80"/>
                    </a:cubicBezTo>
                    <a:cubicBezTo>
                      <a:pt x="252" y="80"/>
                      <a:pt x="252" y="80"/>
                      <a:pt x="252" y="80"/>
                    </a:cubicBezTo>
                    <a:cubicBezTo>
                      <a:pt x="252" y="80"/>
                      <a:pt x="252" y="80"/>
                      <a:pt x="252" y="80"/>
                    </a:cubicBezTo>
                    <a:cubicBezTo>
                      <a:pt x="252" y="80"/>
                      <a:pt x="252" y="80"/>
                      <a:pt x="252" y="80"/>
                    </a:cubicBezTo>
                    <a:cubicBezTo>
                      <a:pt x="252" y="81"/>
                      <a:pt x="252" y="81"/>
                      <a:pt x="252" y="81"/>
                    </a:cubicBezTo>
                    <a:cubicBezTo>
                      <a:pt x="252" y="81"/>
                      <a:pt x="252" y="81"/>
                      <a:pt x="252" y="81"/>
                    </a:cubicBezTo>
                    <a:cubicBezTo>
                      <a:pt x="252" y="81"/>
                      <a:pt x="252" y="81"/>
                      <a:pt x="252" y="81"/>
                    </a:cubicBezTo>
                    <a:cubicBezTo>
                      <a:pt x="252" y="81"/>
                      <a:pt x="252" y="81"/>
                      <a:pt x="252" y="81"/>
                    </a:cubicBezTo>
                    <a:cubicBezTo>
                      <a:pt x="253" y="81"/>
                      <a:pt x="253" y="81"/>
                      <a:pt x="253" y="81"/>
                    </a:cubicBezTo>
                    <a:cubicBezTo>
                      <a:pt x="253" y="82"/>
                      <a:pt x="253" y="82"/>
                      <a:pt x="253" y="82"/>
                    </a:cubicBezTo>
                    <a:cubicBezTo>
                      <a:pt x="253" y="82"/>
                      <a:pt x="253" y="82"/>
                      <a:pt x="253" y="82"/>
                    </a:cubicBezTo>
                    <a:cubicBezTo>
                      <a:pt x="252" y="82"/>
                      <a:pt x="252" y="82"/>
                      <a:pt x="252" y="82"/>
                    </a:cubicBezTo>
                    <a:cubicBezTo>
                      <a:pt x="252" y="82"/>
                      <a:pt x="252" y="82"/>
                      <a:pt x="252" y="82"/>
                    </a:cubicBezTo>
                    <a:cubicBezTo>
                      <a:pt x="252" y="82"/>
                      <a:pt x="252" y="82"/>
                      <a:pt x="252" y="82"/>
                    </a:cubicBezTo>
                    <a:cubicBezTo>
                      <a:pt x="252" y="82"/>
                      <a:pt x="252" y="82"/>
                      <a:pt x="252" y="82"/>
                    </a:cubicBezTo>
                    <a:cubicBezTo>
                      <a:pt x="253" y="82"/>
                      <a:pt x="253" y="82"/>
                      <a:pt x="253" y="82"/>
                    </a:cubicBezTo>
                    <a:cubicBezTo>
                      <a:pt x="253" y="83"/>
                      <a:pt x="253" y="83"/>
                      <a:pt x="253" y="83"/>
                    </a:cubicBezTo>
                    <a:cubicBezTo>
                      <a:pt x="253" y="83"/>
                      <a:pt x="253" y="83"/>
                      <a:pt x="253" y="83"/>
                    </a:cubicBezTo>
                    <a:cubicBezTo>
                      <a:pt x="253" y="84"/>
                      <a:pt x="253" y="84"/>
                      <a:pt x="253" y="84"/>
                    </a:cubicBezTo>
                    <a:cubicBezTo>
                      <a:pt x="252" y="84"/>
                      <a:pt x="252" y="84"/>
                      <a:pt x="252" y="84"/>
                    </a:cubicBezTo>
                    <a:cubicBezTo>
                      <a:pt x="253" y="85"/>
                      <a:pt x="253" y="85"/>
                      <a:pt x="253" y="85"/>
                    </a:cubicBezTo>
                    <a:cubicBezTo>
                      <a:pt x="252" y="85"/>
                      <a:pt x="252" y="85"/>
                      <a:pt x="252" y="85"/>
                    </a:cubicBezTo>
                    <a:cubicBezTo>
                      <a:pt x="253" y="85"/>
                      <a:pt x="253" y="85"/>
                      <a:pt x="253" y="85"/>
                    </a:cubicBezTo>
                    <a:cubicBezTo>
                      <a:pt x="253" y="85"/>
                      <a:pt x="253" y="85"/>
                      <a:pt x="253" y="85"/>
                    </a:cubicBezTo>
                    <a:cubicBezTo>
                      <a:pt x="253" y="86"/>
                      <a:pt x="253" y="86"/>
                      <a:pt x="253" y="86"/>
                    </a:cubicBezTo>
                    <a:cubicBezTo>
                      <a:pt x="253" y="87"/>
                      <a:pt x="253" y="87"/>
                      <a:pt x="253" y="87"/>
                    </a:cubicBezTo>
                    <a:cubicBezTo>
                      <a:pt x="253" y="87"/>
                      <a:pt x="253" y="87"/>
                      <a:pt x="253" y="87"/>
                    </a:cubicBezTo>
                    <a:cubicBezTo>
                      <a:pt x="253" y="87"/>
                      <a:pt x="253" y="87"/>
                      <a:pt x="253" y="87"/>
                    </a:cubicBezTo>
                    <a:cubicBezTo>
                      <a:pt x="254" y="87"/>
                      <a:pt x="254" y="87"/>
                      <a:pt x="254" y="87"/>
                    </a:cubicBezTo>
                    <a:cubicBezTo>
                      <a:pt x="254" y="88"/>
                      <a:pt x="254" y="88"/>
                      <a:pt x="254" y="88"/>
                    </a:cubicBezTo>
                    <a:cubicBezTo>
                      <a:pt x="255" y="88"/>
                      <a:pt x="255" y="88"/>
                      <a:pt x="255" y="88"/>
                    </a:cubicBezTo>
                    <a:cubicBezTo>
                      <a:pt x="255" y="88"/>
                      <a:pt x="255" y="88"/>
                      <a:pt x="255" y="88"/>
                    </a:cubicBezTo>
                    <a:cubicBezTo>
                      <a:pt x="255" y="88"/>
                      <a:pt x="255" y="88"/>
                      <a:pt x="255" y="88"/>
                    </a:cubicBezTo>
                    <a:cubicBezTo>
                      <a:pt x="254" y="87"/>
                      <a:pt x="254" y="87"/>
                      <a:pt x="254" y="87"/>
                    </a:cubicBezTo>
                    <a:cubicBezTo>
                      <a:pt x="254" y="87"/>
                      <a:pt x="254" y="87"/>
                      <a:pt x="254" y="87"/>
                    </a:cubicBezTo>
                    <a:cubicBezTo>
                      <a:pt x="255" y="87"/>
                      <a:pt x="255" y="87"/>
                      <a:pt x="255" y="87"/>
                    </a:cubicBezTo>
                    <a:cubicBezTo>
                      <a:pt x="255" y="87"/>
                      <a:pt x="255" y="87"/>
                      <a:pt x="255" y="87"/>
                    </a:cubicBezTo>
                    <a:cubicBezTo>
                      <a:pt x="256" y="87"/>
                      <a:pt x="256" y="87"/>
                      <a:pt x="256" y="87"/>
                    </a:cubicBezTo>
                    <a:cubicBezTo>
                      <a:pt x="256" y="87"/>
                      <a:pt x="256" y="87"/>
                      <a:pt x="256" y="87"/>
                    </a:cubicBezTo>
                    <a:cubicBezTo>
                      <a:pt x="256" y="87"/>
                      <a:pt x="256" y="87"/>
                      <a:pt x="256" y="87"/>
                    </a:cubicBezTo>
                    <a:cubicBezTo>
                      <a:pt x="256" y="88"/>
                      <a:pt x="256" y="88"/>
                      <a:pt x="256" y="88"/>
                    </a:cubicBezTo>
                    <a:cubicBezTo>
                      <a:pt x="256" y="88"/>
                      <a:pt x="256" y="88"/>
                      <a:pt x="256" y="88"/>
                    </a:cubicBezTo>
                    <a:cubicBezTo>
                      <a:pt x="257" y="88"/>
                      <a:pt x="257" y="88"/>
                      <a:pt x="257" y="88"/>
                    </a:cubicBezTo>
                    <a:cubicBezTo>
                      <a:pt x="256" y="89"/>
                      <a:pt x="256" y="89"/>
                      <a:pt x="256" y="89"/>
                    </a:cubicBezTo>
                    <a:cubicBezTo>
                      <a:pt x="256" y="89"/>
                      <a:pt x="256" y="89"/>
                      <a:pt x="256" y="89"/>
                    </a:cubicBezTo>
                    <a:cubicBezTo>
                      <a:pt x="256" y="89"/>
                      <a:pt x="256" y="89"/>
                      <a:pt x="256" y="89"/>
                    </a:cubicBezTo>
                    <a:cubicBezTo>
                      <a:pt x="256" y="90"/>
                      <a:pt x="256" y="90"/>
                      <a:pt x="256" y="90"/>
                    </a:cubicBezTo>
                    <a:cubicBezTo>
                      <a:pt x="256" y="90"/>
                      <a:pt x="256" y="90"/>
                      <a:pt x="256" y="90"/>
                    </a:cubicBezTo>
                    <a:cubicBezTo>
                      <a:pt x="257" y="91"/>
                      <a:pt x="257" y="91"/>
                      <a:pt x="257" y="91"/>
                    </a:cubicBezTo>
                    <a:cubicBezTo>
                      <a:pt x="257" y="92"/>
                      <a:pt x="257" y="92"/>
                      <a:pt x="257" y="92"/>
                    </a:cubicBezTo>
                    <a:cubicBezTo>
                      <a:pt x="257" y="92"/>
                      <a:pt x="257" y="92"/>
                      <a:pt x="257" y="92"/>
                    </a:cubicBezTo>
                    <a:cubicBezTo>
                      <a:pt x="257" y="92"/>
                      <a:pt x="257" y="92"/>
                      <a:pt x="257" y="92"/>
                    </a:cubicBezTo>
                    <a:cubicBezTo>
                      <a:pt x="257" y="92"/>
                      <a:pt x="257" y="92"/>
                      <a:pt x="257" y="92"/>
                    </a:cubicBezTo>
                    <a:cubicBezTo>
                      <a:pt x="258" y="91"/>
                      <a:pt x="258" y="91"/>
                      <a:pt x="258" y="91"/>
                    </a:cubicBezTo>
                    <a:cubicBezTo>
                      <a:pt x="258" y="91"/>
                      <a:pt x="258" y="91"/>
                      <a:pt x="258" y="91"/>
                    </a:cubicBezTo>
                    <a:cubicBezTo>
                      <a:pt x="258" y="91"/>
                      <a:pt x="258" y="91"/>
                      <a:pt x="258" y="91"/>
                    </a:cubicBezTo>
                    <a:cubicBezTo>
                      <a:pt x="258" y="91"/>
                      <a:pt x="258" y="91"/>
                      <a:pt x="258" y="91"/>
                    </a:cubicBezTo>
                    <a:cubicBezTo>
                      <a:pt x="258" y="92"/>
                      <a:pt x="258" y="92"/>
                      <a:pt x="258" y="92"/>
                    </a:cubicBezTo>
                    <a:cubicBezTo>
                      <a:pt x="259" y="93"/>
                      <a:pt x="259" y="93"/>
                      <a:pt x="259" y="93"/>
                    </a:cubicBezTo>
                    <a:cubicBezTo>
                      <a:pt x="260" y="94"/>
                      <a:pt x="260" y="94"/>
                      <a:pt x="260" y="94"/>
                    </a:cubicBezTo>
                    <a:cubicBezTo>
                      <a:pt x="259" y="94"/>
                      <a:pt x="259" y="94"/>
                      <a:pt x="259" y="94"/>
                    </a:cubicBezTo>
                    <a:cubicBezTo>
                      <a:pt x="259" y="95"/>
                      <a:pt x="259" y="95"/>
                      <a:pt x="259" y="95"/>
                    </a:cubicBezTo>
                    <a:cubicBezTo>
                      <a:pt x="259" y="95"/>
                      <a:pt x="259" y="95"/>
                      <a:pt x="259" y="95"/>
                    </a:cubicBezTo>
                    <a:cubicBezTo>
                      <a:pt x="258" y="94"/>
                      <a:pt x="258" y="94"/>
                      <a:pt x="258" y="94"/>
                    </a:cubicBezTo>
                    <a:cubicBezTo>
                      <a:pt x="258" y="94"/>
                      <a:pt x="258" y="94"/>
                      <a:pt x="258" y="94"/>
                    </a:cubicBezTo>
                    <a:cubicBezTo>
                      <a:pt x="258" y="94"/>
                      <a:pt x="258" y="94"/>
                      <a:pt x="258" y="94"/>
                    </a:cubicBezTo>
                    <a:cubicBezTo>
                      <a:pt x="258" y="93"/>
                      <a:pt x="258" y="93"/>
                      <a:pt x="258" y="93"/>
                    </a:cubicBezTo>
                    <a:cubicBezTo>
                      <a:pt x="258" y="93"/>
                      <a:pt x="258" y="93"/>
                      <a:pt x="258" y="93"/>
                    </a:cubicBezTo>
                    <a:cubicBezTo>
                      <a:pt x="258" y="92"/>
                      <a:pt x="258" y="92"/>
                      <a:pt x="258" y="92"/>
                    </a:cubicBezTo>
                    <a:cubicBezTo>
                      <a:pt x="258" y="93"/>
                      <a:pt x="258" y="93"/>
                      <a:pt x="258" y="93"/>
                    </a:cubicBezTo>
                    <a:cubicBezTo>
                      <a:pt x="258" y="93"/>
                      <a:pt x="258" y="93"/>
                      <a:pt x="258" y="93"/>
                    </a:cubicBezTo>
                    <a:cubicBezTo>
                      <a:pt x="258" y="93"/>
                      <a:pt x="258" y="93"/>
                      <a:pt x="258" y="93"/>
                    </a:cubicBezTo>
                    <a:cubicBezTo>
                      <a:pt x="257" y="93"/>
                      <a:pt x="257" y="93"/>
                      <a:pt x="257" y="93"/>
                    </a:cubicBezTo>
                    <a:cubicBezTo>
                      <a:pt x="257" y="94"/>
                      <a:pt x="257" y="94"/>
                      <a:pt x="257" y="94"/>
                    </a:cubicBezTo>
                    <a:cubicBezTo>
                      <a:pt x="257" y="94"/>
                      <a:pt x="257" y="94"/>
                      <a:pt x="257" y="94"/>
                    </a:cubicBezTo>
                    <a:cubicBezTo>
                      <a:pt x="258" y="94"/>
                      <a:pt x="258" y="94"/>
                      <a:pt x="258" y="94"/>
                    </a:cubicBezTo>
                    <a:cubicBezTo>
                      <a:pt x="258" y="94"/>
                      <a:pt x="258" y="94"/>
                      <a:pt x="258" y="94"/>
                    </a:cubicBezTo>
                    <a:cubicBezTo>
                      <a:pt x="257" y="95"/>
                      <a:pt x="257" y="95"/>
                      <a:pt x="257" y="95"/>
                    </a:cubicBezTo>
                    <a:cubicBezTo>
                      <a:pt x="257" y="95"/>
                      <a:pt x="257" y="95"/>
                      <a:pt x="257" y="95"/>
                    </a:cubicBezTo>
                    <a:cubicBezTo>
                      <a:pt x="257" y="96"/>
                      <a:pt x="257" y="96"/>
                      <a:pt x="257" y="96"/>
                    </a:cubicBezTo>
                    <a:cubicBezTo>
                      <a:pt x="257" y="97"/>
                      <a:pt x="257" y="97"/>
                      <a:pt x="257" y="97"/>
                    </a:cubicBezTo>
                    <a:cubicBezTo>
                      <a:pt x="258" y="97"/>
                      <a:pt x="258" y="97"/>
                      <a:pt x="258" y="97"/>
                    </a:cubicBezTo>
                    <a:cubicBezTo>
                      <a:pt x="258" y="98"/>
                      <a:pt x="258" y="98"/>
                      <a:pt x="258" y="98"/>
                    </a:cubicBezTo>
                    <a:cubicBezTo>
                      <a:pt x="259" y="99"/>
                      <a:pt x="259" y="99"/>
                      <a:pt x="259" y="99"/>
                    </a:cubicBezTo>
                    <a:cubicBezTo>
                      <a:pt x="259" y="99"/>
                      <a:pt x="259" y="99"/>
                      <a:pt x="259" y="99"/>
                    </a:cubicBezTo>
                    <a:cubicBezTo>
                      <a:pt x="260" y="100"/>
                      <a:pt x="260" y="100"/>
                      <a:pt x="260" y="100"/>
                    </a:cubicBezTo>
                    <a:cubicBezTo>
                      <a:pt x="260" y="101"/>
                      <a:pt x="260" y="101"/>
                      <a:pt x="260" y="101"/>
                    </a:cubicBezTo>
                    <a:cubicBezTo>
                      <a:pt x="260" y="101"/>
                      <a:pt x="260" y="101"/>
                      <a:pt x="260" y="101"/>
                    </a:cubicBezTo>
                    <a:cubicBezTo>
                      <a:pt x="260" y="101"/>
                      <a:pt x="260" y="101"/>
                      <a:pt x="260" y="101"/>
                    </a:cubicBezTo>
                    <a:cubicBezTo>
                      <a:pt x="259" y="102"/>
                      <a:pt x="259" y="102"/>
                      <a:pt x="259" y="102"/>
                    </a:cubicBezTo>
                    <a:cubicBezTo>
                      <a:pt x="259" y="102"/>
                      <a:pt x="259" y="102"/>
                      <a:pt x="259" y="102"/>
                    </a:cubicBezTo>
                    <a:cubicBezTo>
                      <a:pt x="258" y="102"/>
                      <a:pt x="258" y="102"/>
                      <a:pt x="258" y="102"/>
                    </a:cubicBezTo>
                    <a:cubicBezTo>
                      <a:pt x="258" y="102"/>
                      <a:pt x="258" y="102"/>
                      <a:pt x="258" y="102"/>
                    </a:cubicBezTo>
                    <a:cubicBezTo>
                      <a:pt x="258" y="102"/>
                      <a:pt x="258" y="102"/>
                      <a:pt x="258" y="102"/>
                    </a:cubicBezTo>
                    <a:cubicBezTo>
                      <a:pt x="257" y="103"/>
                      <a:pt x="257" y="103"/>
                      <a:pt x="257" y="103"/>
                    </a:cubicBezTo>
                    <a:cubicBezTo>
                      <a:pt x="257" y="104"/>
                      <a:pt x="257" y="104"/>
                      <a:pt x="257" y="104"/>
                    </a:cubicBezTo>
                    <a:cubicBezTo>
                      <a:pt x="257" y="104"/>
                      <a:pt x="257" y="104"/>
                      <a:pt x="257" y="104"/>
                    </a:cubicBezTo>
                    <a:cubicBezTo>
                      <a:pt x="257" y="104"/>
                      <a:pt x="257" y="104"/>
                      <a:pt x="257" y="104"/>
                    </a:cubicBezTo>
                    <a:cubicBezTo>
                      <a:pt x="257" y="105"/>
                      <a:pt x="257" y="105"/>
                      <a:pt x="257" y="105"/>
                    </a:cubicBezTo>
                    <a:cubicBezTo>
                      <a:pt x="258" y="106"/>
                      <a:pt x="258" y="106"/>
                      <a:pt x="258" y="106"/>
                    </a:cubicBezTo>
                    <a:cubicBezTo>
                      <a:pt x="258" y="107"/>
                      <a:pt x="258" y="107"/>
                      <a:pt x="258" y="107"/>
                    </a:cubicBezTo>
                    <a:cubicBezTo>
                      <a:pt x="258" y="107"/>
                      <a:pt x="258" y="107"/>
                      <a:pt x="258" y="107"/>
                    </a:cubicBezTo>
                    <a:cubicBezTo>
                      <a:pt x="259" y="108"/>
                      <a:pt x="259" y="108"/>
                      <a:pt x="259" y="108"/>
                    </a:cubicBezTo>
                    <a:cubicBezTo>
                      <a:pt x="259" y="108"/>
                      <a:pt x="259" y="108"/>
                      <a:pt x="259" y="108"/>
                    </a:cubicBezTo>
                    <a:cubicBezTo>
                      <a:pt x="259" y="108"/>
                      <a:pt x="259" y="108"/>
                      <a:pt x="259" y="108"/>
                    </a:cubicBezTo>
                    <a:cubicBezTo>
                      <a:pt x="258" y="108"/>
                      <a:pt x="258" y="108"/>
                      <a:pt x="258" y="108"/>
                    </a:cubicBezTo>
                    <a:cubicBezTo>
                      <a:pt x="258" y="108"/>
                      <a:pt x="258" y="108"/>
                      <a:pt x="258" y="108"/>
                    </a:cubicBezTo>
                    <a:cubicBezTo>
                      <a:pt x="258" y="108"/>
                      <a:pt x="258" y="108"/>
                      <a:pt x="258" y="108"/>
                    </a:cubicBezTo>
                    <a:cubicBezTo>
                      <a:pt x="257" y="108"/>
                      <a:pt x="257" y="108"/>
                      <a:pt x="257" y="108"/>
                    </a:cubicBezTo>
                    <a:cubicBezTo>
                      <a:pt x="257" y="109"/>
                      <a:pt x="257" y="109"/>
                      <a:pt x="257" y="109"/>
                    </a:cubicBezTo>
                    <a:cubicBezTo>
                      <a:pt x="256" y="109"/>
                      <a:pt x="256" y="109"/>
                      <a:pt x="256" y="109"/>
                    </a:cubicBezTo>
                    <a:cubicBezTo>
                      <a:pt x="256" y="109"/>
                      <a:pt x="256" y="109"/>
                      <a:pt x="256" y="109"/>
                    </a:cubicBezTo>
                    <a:cubicBezTo>
                      <a:pt x="256" y="109"/>
                      <a:pt x="256" y="109"/>
                      <a:pt x="256" y="109"/>
                    </a:cubicBezTo>
                    <a:cubicBezTo>
                      <a:pt x="257" y="109"/>
                      <a:pt x="257" y="109"/>
                      <a:pt x="257" y="109"/>
                    </a:cubicBezTo>
                    <a:cubicBezTo>
                      <a:pt x="257" y="110"/>
                      <a:pt x="257" y="110"/>
                      <a:pt x="257" y="110"/>
                    </a:cubicBezTo>
                    <a:cubicBezTo>
                      <a:pt x="257" y="110"/>
                      <a:pt x="257" y="110"/>
                      <a:pt x="257" y="110"/>
                    </a:cubicBezTo>
                    <a:cubicBezTo>
                      <a:pt x="257" y="110"/>
                      <a:pt x="257" y="110"/>
                      <a:pt x="257" y="110"/>
                    </a:cubicBezTo>
                    <a:cubicBezTo>
                      <a:pt x="257" y="111"/>
                      <a:pt x="257" y="111"/>
                      <a:pt x="257" y="111"/>
                    </a:cubicBezTo>
                    <a:cubicBezTo>
                      <a:pt x="257" y="110"/>
                      <a:pt x="257" y="110"/>
                      <a:pt x="257" y="110"/>
                    </a:cubicBezTo>
                    <a:cubicBezTo>
                      <a:pt x="257" y="111"/>
                      <a:pt x="257" y="111"/>
                      <a:pt x="257" y="111"/>
                    </a:cubicBezTo>
                    <a:cubicBezTo>
                      <a:pt x="257" y="111"/>
                      <a:pt x="257" y="111"/>
                      <a:pt x="257" y="111"/>
                    </a:cubicBezTo>
                    <a:cubicBezTo>
                      <a:pt x="257" y="111"/>
                      <a:pt x="257" y="111"/>
                      <a:pt x="257" y="111"/>
                    </a:cubicBezTo>
                    <a:cubicBezTo>
                      <a:pt x="257" y="111"/>
                      <a:pt x="257" y="111"/>
                      <a:pt x="257" y="111"/>
                    </a:cubicBezTo>
                    <a:cubicBezTo>
                      <a:pt x="258" y="112"/>
                      <a:pt x="258" y="112"/>
                      <a:pt x="258" y="112"/>
                    </a:cubicBezTo>
                    <a:cubicBezTo>
                      <a:pt x="257" y="112"/>
                      <a:pt x="257" y="112"/>
                      <a:pt x="257" y="112"/>
                    </a:cubicBezTo>
                    <a:cubicBezTo>
                      <a:pt x="257" y="113"/>
                      <a:pt x="257" y="113"/>
                      <a:pt x="257" y="113"/>
                    </a:cubicBezTo>
                    <a:cubicBezTo>
                      <a:pt x="258" y="113"/>
                      <a:pt x="258" y="113"/>
                      <a:pt x="258" y="113"/>
                    </a:cubicBezTo>
                    <a:cubicBezTo>
                      <a:pt x="257" y="114"/>
                      <a:pt x="257" y="114"/>
                      <a:pt x="257" y="114"/>
                    </a:cubicBezTo>
                    <a:cubicBezTo>
                      <a:pt x="257" y="114"/>
                      <a:pt x="257" y="114"/>
                      <a:pt x="257" y="114"/>
                    </a:cubicBezTo>
                    <a:cubicBezTo>
                      <a:pt x="257" y="114"/>
                      <a:pt x="257" y="114"/>
                      <a:pt x="257" y="114"/>
                    </a:cubicBezTo>
                    <a:cubicBezTo>
                      <a:pt x="257" y="115"/>
                      <a:pt x="257" y="115"/>
                      <a:pt x="257" y="115"/>
                    </a:cubicBezTo>
                    <a:cubicBezTo>
                      <a:pt x="257" y="115"/>
                      <a:pt x="257" y="115"/>
                      <a:pt x="257" y="115"/>
                    </a:cubicBezTo>
                    <a:cubicBezTo>
                      <a:pt x="257" y="116"/>
                      <a:pt x="257" y="116"/>
                      <a:pt x="257" y="116"/>
                    </a:cubicBezTo>
                    <a:cubicBezTo>
                      <a:pt x="257" y="116"/>
                      <a:pt x="257" y="116"/>
                      <a:pt x="257" y="116"/>
                    </a:cubicBezTo>
                    <a:cubicBezTo>
                      <a:pt x="256" y="117"/>
                      <a:pt x="256" y="117"/>
                      <a:pt x="256" y="117"/>
                    </a:cubicBezTo>
                    <a:cubicBezTo>
                      <a:pt x="256" y="118"/>
                      <a:pt x="256" y="118"/>
                      <a:pt x="256" y="118"/>
                    </a:cubicBezTo>
                    <a:cubicBezTo>
                      <a:pt x="256" y="117"/>
                      <a:pt x="256" y="117"/>
                      <a:pt x="256" y="117"/>
                    </a:cubicBezTo>
                    <a:cubicBezTo>
                      <a:pt x="256" y="117"/>
                      <a:pt x="256" y="117"/>
                      <a:pt x="256" y="117"/>
                    </a:cubicBezTo>
                    <a:cubicBezTo>
                      <a:pt x="256" y="116"/>
                      <a:pt x="256" y="116"/>
                      <a:pt x="256" y="116"/>
                    </a:cubicBezTo>
                    <a:cubicBezTo>
                      <a:pt x="256" y="116"/>
                      <a:pt x="256" y="116"/>
                      <a:pt x="256" y="116"/>
                    </a:cubicBezTo>
                    <a:cubicBezTo>
                      <a:pt x="255" y="116"/>
                      <a:pt x="255" y="116"/>
                      <a:pt x="255" y="116"/>
                    </a:cubicBezTo>
                    <a:cubicBezTo>
                      <a:pt x="254" y="115"/>
                      <a:pt x="254" y="115"/>
                      <a:pt x="254" y="115"/>
                    </a:cubicBezTo>
                    <a:cubicBezTo>
                      <a:pt x="254" y="115"/>
                      <a:pt x="254" y="115"/>
                      <a:pt x="254" y="115"/>
                    </a:cubicBezTo>
                    <a:cubicBezTo>
                      <a:pt x="254" y="113"/>
                      <a:pt x="254" y="113"/>
                      <a:pt x="254" y="113"/>
                    </a:cubicBezTo>
                    <a:cubicBezTo>
                      <a:pt x="253" y="112"/>
                      <a:pt x="253" y="112"/>
                      <a:pt x="253" y="112"/>
                    </a:cubicBezTo>
                    <a:cubicBezTo>
                      <a:pt x="253" y="112"/>
                      <a:pt x="253" y="112"/>
                      <a:pt x="253" y="112"/>
                    </a:cubicBezTo>
                    <a:cubicBezTo>
                      <a:pt x="254" y="112"/>
                      <a:pt x="254" y="112"/>
                      <a:pt x="254" y="112"/>
                    </a:cubicBezTo>
                    <a:cubicBezTo>
                      <a:pt x="254" y="112"/>
                      <a:pt x="254" y="112"/>
                      <a:pt x="254" y="112"/>
                    </a:cubicBezTo>
                    <a:cubicBezTo>
                      <a:pt x="253" y="112"/>
                      <a:pt x="253" y="112"/>
                      <a:pt x="253" y="112"/>
                    </a:cubicBezTo>
                    <a:cubicBezTo>
                      <a:pt x="253" y="112"/>
                      <a:pt x="253" y="112"/>
                      <a:pt x="253" y="112"/>
                    </a:cubicBezTo>
                    <a:cubicBezTo>
                      <a:pt x="252" y="111"/>
                      <a:pt x="252" y="111"/>
                      <a:pt x="252" y="111"/>
                    </a:cubicBezTo>
                    <a:cubicBezTo>
                      <a:pt x="251" y="108"/>
                      <a:pt x="251" y="108"/>
                      <a:pt x="251" y="108"/>
                    </a:cubicBezTo>
                    <a:cubicBezTo>
                      <a:pt x="249" y="107"/>
                      <a:pt x="249" y="107"/>
                      <a:pt x="249" y="107"/>
                    </a:cubicBezTo>
                    <a:cubicBezTo>
                      <a:pt x="249" y="106"/>
                      <a:pt x="249" y="106"/>
                      <a:pt x="249" y="106"/>
                    </a:cubicBezTo>
                    <a:cubicBezTo>
                      <a:pt x="249" y="105"/>
                      <a:pt x="249" y="105"/>
                      <a:pt x="249" y="105"/>
                    </a:cubicBezTo>
                    <a:cubicBezTo>
                      <a:pt x="247" y="104"/>
                      <a:pt x="247" y="104"/>
                      <a:pt x="247" y="104"/>
                    </a:cubicBezTo>
                    <a:cubicBezTo>
                      <a:pt x="246" y="101"/>
                      <a:pt x="246" y="101"/>
                      <a:pt x="246" y="101"/>
                    </a:cubicBezTo>
                    <a:cubicBezTo>
                      <a:pt x="245" y="99"/>
                      <a:pt x="245" y="99"/>
                      <a:pt x="245" y="99"/>
                    </a:cubicBezTo>
                    <a:cubicBezTo>
                      <a:pt x="245" y="99"/>
                      <a:pt x="245" y="99"/>
                      <a:pt x="245" y="99"/>
                    </a:cubicBezTo>
                    <a:cubicBezTo>
                      <a:pt x="245" y="98"/>
                      <a:pt x="245" y="98"/>
                      <a:pt x="245" y="98"/>
                    </a:cubicBezTo>
                    <a:cubicBezTo>
                      <a:pt x="245" y="96"/>
                      <a:pt x="245" y="96"/>
                      <a:pt x="245" y="96"/>
                    </a:cubicBezTo>
                    <a:cubicBezTo>
                      <a:pt x="244" y="95"/>
                      <a:pt x="244" y="95"/>
                      <a:pt x="244" y="95"/>
                    </a:cubicBezTo>
                    <a:cubicBezTo>
                      <a:pt x="244" y="95"/>
                      <a:pt x="244" y="95"/>
                      <a:pt x="244" y="95"/>
                    </a:cubicBezTo>
                    <a:cubicBezTo>
                      <a:pt x="245" y="94"/>
                      <a:pt x="245" y="94"/>
                      <a:pt x="245" y="94"/>
                    </a:cubicBezTo>
                    <a:cubicBezTo>
                      <a:pt x="245" y="93"/>
                      <a:pt x="245" y="93"/>
                      <a:pt x="245" y="93"/>
                    </a:cubicBezTo>
                    <a:cubicBezTo>
                      <a:pt x="245" y="93"/>
                      <a:pt x="245" y="93"/>
                      <a:pt x="245" y="93"/>
                    </a:cubicBezTo>
                    <a:cubicBezTo>
                      <a:pt x="245" y="93"/>
                      <a:pt x="245" y="93"/>
                      <a:pt x="245" y="93"/>
                    </a:cubicBezTo>
                    <a:cubicBezTo>
                      <a:pt x="245" y="93"/>
                      <a:pt x="245" y="93"/>
                      <a:pt x="245" y="93"/>
                    </a:cubicBezTo>
                    <a:cubicBezTo>
                      <a:pt x="245" y="92"/>
                      <a:pt x="245" y="92"/>
                      <a:pt x="245" y="92"/>
                    </a:cubicBezTo>
                    <a:cubicBezTo>
                      <a:pt x="244" y="91"/>
                      <a:pt x="244" y="91"/>
                      <a:pt x="244" y="91"/>
                    </a:cubicBezTo>
                    <a:cubicBezTo>
                      <a:pt x="244" y="91"/>
                      <a:pt x="244" y="91"/>
                      <a:pt x="244" y="91"/>
                    </a:cubicBezTo>
                    <a:cubicBezTo>
                      <a:pt x="244" y="90"/>
                      <a:pt x="244" y="90"/>
                      <a:pt x="244" y="90"/>
                    </a:cubicBezTo>
                    <a:cubicBezTo>
                      <a:pt x="244" y="90"/>
                      <a:pt x="244" y="90"/>
                      <a:pt x="244" y="90"/>
                    </a:cubicBezTo>
                    <a:cubicBezTo>
                      <a:pt x="245" y="90"/>
                      <a:pt x="245" y="90"/>
                      <a:pt x="245" y="90"/>
                    </a:cubicBezTo>
                    <a:cubicBezTo>
                      <a:pt x="246" y="90"/>
                      <a:pt x="246" y="90"/>
                      <a:pt x="246" y="90"/>
                    </a:cubicBezTo>
                    <a:cubicBezTo>
                      <a:pt x="245" y="89"/>
                      <a:pt x="245" y="89"/>
                      <a:pt x="245" y="89"/>
                    </a:cubicBezTo>
                    <a:cubicBezTo>
                      <a:pt x="245" y="89"/>
                      <a:pt x="245" y="89"/>
                      <a:pt x="245" y="89"/>
                    </a:cubicBezTo>
                    <a:cubicBezTo>
                      <a:pt x="246" y="89"/>
                      <a:pt x="246" y="89"/>
                      <a:pt x="246" y="89"/>
                    </a:cubicBezTo>
                    <a:cubicBezTo>
                      <a:pt x="247" y="89"/>
                      <a:pt x="247" y="89"/>
                      <a:pt x="247" y="89"/>
                    </a:cubicBezTo>
                    <a:cubicBezTo>
                      <a:pt x="246" y="88"/>
                      <a:pt x="246" y="88"/>
                      <a:pt x="246" y="88"/>
                    </a:cubicBezTo>
                    <a:cubicBezTo>
                      <a:pt x="247" y="87"/>
                      <a:pt x="247" y="87"/>
                      <a:pt x="247" y="87"/>
                    </a:cubicBezTo>
                    <a:cubicBezTo>
                      <a:pt x="247" y="86"/>
                      <a:pt x="247" y="86"/>
                      <a:pt x="247" y="86"/>
                    </a:cubicBezTo>
                    <a:cubicBezTo>
                      <a:pt x="247" y="85"/>
                      <a:pt x="247" y="85"/>
                      <a:pt x="247" y="85"/>
                    </a:cubicBezTo>
                    <a:cubicBezTo>
                      <a:pt x="246" y="85"/>
                      <a:pt x="246" y="85"/>
                      <a:pt x="246" y="85"/>
                    </a:cubicBezTo>
                    <a:cubicBezTo>
                      <a:pt x="247" y="84"/>
                      <a:pt x="247" y="84"/>
                      <a:pt x="247" y="84"/>
                    </a:cubicBezTo>
                    <a:cubicBezTo>
                      <a:pt x="247" y="84"/>
                      <a:pt x="247" y="84"/>
                      <a:pt x="247" y="84"/>
                    </a:cubicBezTo>
                    <a:cubicBezTo>
                      <a:pt x="247" y="84"/>
                      <a:pt x="247" y="84"/>
                      <a:pt x="247" y="84"/>
                    </a:cubicBezTo>
                    <a:cubicBezTo>
                      <a:pt x="247" y="83"/>
                      <a:pt x="247" y="83"/>
                      <a:pt x="247" y="83"/>
                    </a:cubicBezTo>
                    <a:cubicBezTo>
                      <a:pt x="247" y="83"/>
                      <a:pt x="247" y="83"/>
                      <a:pt x="247" y="83"/>
                    </a:cubicBezTo>
                    <a:cubicBezTo>
                      <a:pt x="247" y="83"/>
                      <a:pt x="247" y="83"/>
                      <a:pt x="247" y="83"/>
                    </a:cubicBezTo>
                    <a:cubicBezTo>
                      <a:pt x="247" y="82"/>
                      <a:pt x="247" y="82"/>
                      <a:pt x="247" y="82"/>
                    </a:cubicBezTo>
                    <a:cubicBezTo>
                      <a:pt x="247" y="82"/>
                      <a:pt x="247" y="82"/>
                      <a:pt x="247" y="82"/>
                    </a:cubicBezTo>
                    <a:cubicBezTo>
                      <a:pt x="247" y="81"/>
                      <a:pt x="247" y="81"/>
                      <a:pt x="247" y="81"/>
                    </a:cubicBezTo>
                    <a:cubicBezTo>
                      <a:pt x="247" y="81"/>
                      <a:pt x="247" y="81"/>
                      <a:pt x="247" y="81"/>
                    </a:cubicBezTo>
                    <a:cubicBezTo>
                      <a:pt x="247" y="81"/>
                      <a:pt x="247" y="81"/>
                      <a:pt x="247" y="81"/>
                    </a:cubicBezTo>
                    <a:cubicBezTo>
                      <a:pt x="247" y="81"/>
                      <a:pt x="247" y="81"/>
                      <a:pt x="247" y="81"/>
                    </a:cubicBezTo>
                    <a:cubicBezTo>
                      <a:pt x="247" y="80"/>
                      <a:pt x="247" y="80"/>
                      <a:pt x="247" y="80"/>
                    </a:cubicBezTo>
                    <a:cubicBezTo>
                      <a:pt x="247" y="80"/>
                      <a:pt x="247" y="80"/>
                      <a:pt x="247" y="80"/>
                    </a:cubicBezTo>
                    <a:cubicBezTo>
                      <a:pt x="247" y="79"/>
                      <a:pt x="247" y="79"/>
                      <a:pt x="247" y="79"/>
                    </a:cubicBezTo>
                    <a:cubicBezTo>
                      <a:pt x="247" y="79"/>
                      <a:pt x="247" y="79"/>
                      <a:pt x="247" y="79"/>
                    </a:cubicBezTo>
                    <a:cubicBezTo>
                      <a:pt x="247" y="78"/>
                      <a:pt x="247" y="78"/>
                      <a:pt x="247" y="78"/>
                    </a:cubicBezTo>
                    <a:cubicBezTo>
                      <a:pt x="247" y="78"/>
                      <a:pt x="247" y="78"/>
                      <a:pt x="247" y="78"/>
                    </a:cubicBezTo>
                    <a:cubicBezTo>
                      <a:pt x="247" y="77"/>
                      <a:pt x="247" y="77"/>
                      <a:pt x="247" y="77"/>
                    </a:cubicBezTo>
                    <a:cubicBezTo>
                      <a:pt x="247" y="77"/>
                      <a:pt x="247" y="77"/>
                      <a:pt x="247" y="77"/>
                    </a:cubicBezTo>
                    <a:cubicBezTo>
                      <a:pt x="247" y="77"/>
                      <a:pt x="247" y="77"/>
                      <a:pt x="247" y="77"/>
                    </a:cubicBezTo>
                    <a:cubicBezTo>
                      <a:pt x="247" y="76"/>
                      <a:pt x="247" y="76"/>
                      <a:pt x="247" y="76"/>
                    </a:cubicBezTo>
                    <a:cubicBezTo>
                      <a:pt x="247" y="76"/>
                      <a:pt x="247" y="76"/>
                      <a:pt x="247" y="76"/>
                    </a:cubicBezTo>
                    <a:cubicBezTo>
                      <a:pt x="248" y="76"/>
                      <a:pt x="248" y="76"/>
                      <a:pt x="248" y="76"/>
                    </a:cubicBezTo>
                    <a:cubicBezTo>
                      <a:pt x="248" y="76"/>
                      <a:pt x="248" y="76"/>
                      <a:pt x="248" y="76"/>
                    </a:cubicBezTo>
                    <a:cubicBezTo>
                      <a:pt x="248" y="75"/>
                      <a:pt x="248" y="75"/>
                      <a:pt x="248" y="75"/>
                    </a:cubicBezTo>
                    <a:cubicBezTo>
                      <a:pt x="248" y="75"/>
                      <a:pt x="248" y="75"/>
                      <a:pt x="248" y="75"/>
                    </a:cubicBezTo>
                    <a:cubicBezTo>
                      <a:pt x="249" y="74"/>
                      <a:pt x="249" y="74"/>
                      <a:pt x="249" y="74"/>
                    </a:cubicBezTo>
                    <a:cubicBezTo>
                      <a:pt x="249" y="74"/>
                      <a:pt x="249" y="74"/>
                      <a:pt x="249" y="74"/>
                    </a:cubicBezTo>
                    <a:cubicBezTo>
                      <a:pt x="249" y="74"/>
                      <a:pt x="249" y="74"/>
                      <a:pt x="249" y="74"/>
                    </a:cubicBezTo>
                    <a:cubicBezTo>
                      <a:pt x="249" y="74"/>
                      <a:pt x="249" y="74"/>
                      <a:pt x="249" y="74"/>
                    </a:cubicBezTo>
                    <a:cubicBezTo>
                      <a:pt x="250" y="74"/>
                      <a:pt x="250" y="74"/>
                      <a:pt x="250" y="74"/>
                    </a:cubicBezTo>
                    <a:cubicBezTo>
                      <a:pt x="249" y="74"/>
                      <a:pt x="249" y="74"/>
                      <a:pt x="249" y="74"/>
                    </a:cubicBezTo>
                    <a:cubicBezTo>
                      <a:pt x="249" y="74"/>
                      <a:pt x="249" y="74"/>
                      <a:pt x="249" y="74"/>
                    </a:cubicBezTo>
                    <a:cubicBezTo>
                      <a:pt x="249" y="74"/>
                      <a:pt x="249" y="74"/>
                      <a:pt x="249" y="74"/>
                    </a:cubicBezTo>
                    <a:cubicBezTo>
                      <a:pt x="248" y="74"/>
                      <a:pt x="248" y="74"/>
                      <a:pt x="248" y="74"/>
                    </a:cubicBezTo>
                    <a:cubicBezTo>
                      <a:pt x="248" y="73"/>
                      <a:pt x="248" y="73"/>
                      <a:pt x="248" y="73"/>
                    </a:cubicBezTo>
                    <a:cubicBezTo>
                      <a:pt x="249" y="72"/>
                      <a:pt x="249" y="72"/>
                      <a:pt x="249" y="72"/>
                    </a:cubicBezTo>
                    <a:cubicBezTo>
                      <a:pt x="249" y="72"/>
                      <a:pt x="249" y="72"/>
                      <a:pt x="249" y="72"/>
                    </a:cubicBezTo>
                    <a:cubicBezTo>
                      <a:pt x="248" y="71"/>
                      <a:pt x="248" y="71"/>
                      <a:pt x="248" y="71"/>
                    </a:cubicBezTo>
                    <a:cubicBezTo>
                      <a:pt x="248" y="71"/>
                      <a:pt x="248" y="71"/>
                      <a:pt x="248" y="71"/>
                    </a:cubicBezTo>
                    <a:cubicBezTo>
                      <a:pt x="248" y="72"/>
                      <a:pt x="248" y="72"/>
                      <a:pt x="248" y="72"/>
                    </a:cubicBezTo>
                    <a:cubicBezTo>
                      <a:pt x="248" y="72"/>
                      <a:pt x="248" y="72"/>
                      <a:pt x="248" y="72"/>
                    </a:cubicBezTo>
                    <a:cubicBezTo>
                      <a:pt x="248" y="71"/>
                      <a:pt x="248" y="71"/>
                      <a:pt x="248" y="71"/>
                    </a:cubicBezTo>
                    <a:cubicBezTo>
                      <a:pt x="248" y="70"/>
                      <a:pt x="248" y="70"/>
                      <a:pt x="248" y="70"/>
                    </a:cubicBezTo>
                    <a:cubicBezTo>
                      <a:pt x="248" y="70"/>
                      <a:pt x="248" y="70"/>
                      <a:pt x="248" y="70"/>
                    </a:cubicBezTo>
                    <a:cubicBezTo>
                      <a:pt x="248" y="70"/>
                      <a:pt x="248" y="70"/>
                      <a:pt x="248" y="70"/>
                    </a:cubicBezTo>
                    <a:cubicBezTo>
                      <a:pt x="247" y="69"/>
                      <a:pt x="247" y="69"/>
                      <a:pt x="247" y="69"/>
                    </a:cubicBezTo>
                    <a:cubicBezTo>
                      <a:pt x="248" y="69"/>
                      <a:pt x="248" y="69"/>
                      <a:pt x="248" y="69"/>
                    </a:cubicBezTo>
                    <a:cubicBezTo>
                      <a:pt x="247" y="69"/>
                      <a:pt x="247" y="69"/>
                      <a:pt x="247" y="69"/>
                    </a:cubicBezTo>
                    <a:cubicBezTo>
                      <a:pt x="247" y="69"/>
                      <a:pt x="247" y="69"/>
                      <a:pt x="247" y="69"/>
                    </a:cubicBezTo>
                    <a:cubicBezTo>
                      <a:pt x="247" y="68"/>
                      <a:pt x="247" y="68"/>
                      <a:pt x="247" y="68"/>
                    </a:cubicBezTo>
                    <a:cubicBezTo>
                      <a:pt x="247" y="68"/>
                      <a:pt x="247" y="68"/>
                      <a:pt x="247" y="68"/>
                    </a:cubicBezTo>
                    <a:cubicBezTo>
                      <a:pt x="247" y="68"/>
                      <a:pt x="247" y="68"/>
                      <a:pt x="247" y="68"/>
                    </a:cubicBezTo>
                    <a:cubicBezTo>
                      <a:pt x="247" y="68"/>
                      <a:pt x="247" y="68"/>
                      <a:pt x="247" y="68"/>
                    </a:cubicBezTo>
                    <a:cubicBezTo>
                      <a:pt x="246" y="67"/>
                      <a:pt x="246" y="67"/>
                      <a:pt x="246" y="67"/>
                    </a:cubicBezTo>
                    <a:cubicBezTo>
                      <a:pt x="246" y="67"/>
                      <a:pt x="246" y="67"/>
                      <a:pt x="246" y="67"/>
                    </a:cubicBezTo>
                    <a:cubicBezTo>
                      <a:pt x="247" y="66"/>
                      <a:pt x="247" y="66"/>
                      <a:pt x="247" y="66"/>
                    </a:cubicBezTo>
                    <a:cubicBezTo>
                      <a:pt x="247" y="66"/>
                      <a:pt x="247" y="66"/>
                      <a:pt x="247" y="66"/>
                    </a:cubicBezTo>
                    <a:cubicBezTo>
                      <a:pt x="248" y="66"/>
                      <a:pt x="248" y="66"/>
                      <a:pt x="248" y="66"/>
                    </a:cubicBezTo>
                    <a:cubicBezTo>
                      <a:pt x="248" y="66"/>
                      <a:pt x="248" y="66"/>
                      <a:pt x="248" y="66"/>
                    </a:cubicBezTo>
                    <a:cubicBezTo>
                      <a:pt x="248" y="66"/>
                      <a:pt x="248" y="66"/>
                      <a:pt x="248" y="66"/>
                    </a:cubicBezTo>
                    <a:cubicBezTo>
                      <a:pt x="248" y="66"/>
                      <a:pt x="248" y="66"/>
                      <a:pt x="248" y="66"/>
                    </a:cubicBezTo>
                    <a:cubicBezTo>
                      <a:pt x="248" y="66"/>
                      <a:pt x="248" y="66"/>
                      <a:pt x="248" y="66"/>
                    </a:cubicBezTo>
                    <a:cubicBezTo>
                      <a:pt x="247" y="65"/>
                      <a:pt x="247" y="65"/>
                      <a:pt x="247" y="65"/>
                    </a:cubicBezTo>
                    <a:cubicBezTo>
                      <a:pt x="247" y="65"/>
                      <a:pt x="247" y="65"/>
                      <a:pt x="247" y="65"/>
                    </a:cubicBezTo>
                    <a:cubicBezTo>
                      <a:pt x="246" y="65"/>
                      <a:pt x="246" y="65"/>
                      <a:pt x="246" y="65"/>
                    </a:cubicBezTo>
                    <a:cubicBezTo>
                      <a:pt x="246" y="65"/>
                      <a:pt x="246" y="65"/>
                      <a:pt x="246" y="65"/>
                    </a:cubicBezTo>
                    <a:cubicBezTo>
                      <a:pt x="245" y="65"/>
                      <a:pt x="245" y="65"/>
                      <a:pt x="245" y="65"/>
                    </a:cubicBezTo>
                    <a:cubicBezTo>
                      <a:pt x="245" y="66"/>
                      <a:pt x="245" y="66"/>
                      <a:pt x="245" y="66"/>
                    </a:cubicBezTo>
                    <a:cubicBezTo>
                      <a:pt x="245" y="66"/>
                      <a:pt x="245" y="66"/>
                      <a:pt x="245" y="66"/>
                    </a:cubicBezTo>
                    <a:cubicBezTo>
                      <a:pt x="244" y="66"/>
                      <a:pt x="244" y="66"/>
                      <a:pt x="244" y="66"/>
                    </a:cubicBezTo>
                    <a:cubicBezTo>
                      <a:pt x="244" y="66"/>
                      <a:pt x="244" y="66"/>
                      <a:pt x="244" y="66"/>
                    </a:cubicBezTo>
                    <a:cubicBezTo>
                      <a:pt x="244" y="67"/>
                      <a:pt x="244" y="67"/>
                      <a:pt x="244" y="67"/>
                    </a:cubicBezTo>
                    <a:cubicBezTo>
                      <a:pt x="245" y="67"/>
                      <a:pt x="245" y="67"/>
                      <a:pt x="245" y="67"/>
                    </a:cubicBezTo>
                    <a:cubicBezTo>
                      <a:pt x="245" y="67"/>
                      <a:pt x="245" y="67"/>
                      <a:pt x="245" y="67"/>
                    </a:cubicBezTo>
                    <a:cubicBezTo>
                      <a:pt x="245" y="68"/>
                      <a:pt x="245" y="68"/>
                      <a:pt x="245" y="68"/>
                    </a:cubicBezTo>
                    <a:cubicBezTo>
                      <a:pt x="245" y="68"/>
                      <a:pt x="245" y="68"/>
                      <a:pt x="245" y="68"/>
                    </a:cubicBezTo>
                    <a:cubicBezTo>
                      <a:pt x="245" y="69"/>
                      <a:pt x="245" y="69"/>
                      <a:pt x="245" y="69"/>
                    </a:cubicBezTo>
                    <a:cubicBezTo>
                      <a:pt x="245" y="69"/>
                      <a:pt x="245" y="69"/>
                      <a:pt x="245" y="69"/>
                    </a:cubicBezTo>
                    <a:cubicBezTo>
                      <a:pt x="245" y="69"/>
                      <a:pt x="245" y="69"/>
                      <a:pt x="245" y="69"/>
                    </a:cubicBezTo>
                    <a:cubicBezTo>
                      <a:pt x="246" y="70"/>
                      <a:pt x="246" y="70"/>
                      <a:pt x="246" y="70"/>
                    </a:cubicBezTo>
                    <a:cubicBezTo>
                      <a:pt x="246" y="70"/>
                      <a:pt x="246" y="70"/>
                      <a:pt x="246" y="70"/>
                    </a:cubicBezTo>
                    <a:cubicBezTo>
                      <a:pt x="246" y="71"/>
                      <a:pt x="246" y="71"/>
                      <a:pt x="246" y="71"/>
                    </a:cubicBezTo>
                    <a:cubicBezTo>
                      <a:pt x="246" y="71"/>
                      <a:pt x="246" y="71"/>
                      <a:pt x="246" y="71"/>
                    </a:cubicBezTo>
                    <a:cubicBezTo>
                      <a:pt x="246" y="71"/>
                      <a:pt x="246" y="71"/>
                      <a:pt x="246" y="71"/>
                    </a:cubicBezTo>
                    <a:cubicBezTo>
                      <a:pt x="246" y="71"/>
                      <a:pt x="246" y="71"/>
                      <a:pt x="246" y="71"/>
                    </a:cubicBezTo>
                    <a:cubicBezTo>
                      <a:pt x="246" y="70"/>
                      <a:pt x="246" y="70"/>
                      <a:pt x="246" y="70"/>
                    </a:cubicBezTo>
                    <a:cubicBezTo>
                      <a:pt x="245" y="71"/>
                      <a:pt x="245" y="71"/>
                      <a:pt x="245" y="71"/>
                    </a:cubicBezTo>
                    <a:cubicBezTo>
                      <a:pt x="245" y="71"/>
                      <a:pt x="245" y="71"/>
                      <a:pt x="245" y="71"/>
                    </a:cubicBezTo>
                    <a:cubicBezTo>
                      <a:pt x="245" y="71"/>
                      <a:pt x="245" y="71"/>
                      <a:pt x="245" y="71"/>
                    </a:cubicBezTo>
                    <a:cubicBezTo>
                      <a:pt x="245" y="72"/>
                      <a:pt x="245" y="72"/>
                      <a:pt x="245" y="72"/>
                    </a:cubicBezTo>
                    <a:cubicBezTo>
                      <a:pt x="245" y="72"/>
                      <a:pt x="245" y="72"/>
                      <a:pt x="245" y="72"/>
                    </a:cubicBezTo>
                    <a:cubicBezTo>
                      <a:pt x="245" y="72"/>
                      <a:pt x="245" y="72"/>
                      <a:pt x="245" y="72"/>
                    </a:cubicBezTo>
                    <a:cubicBezTo>
                      <a:pt x="245" y="73"/>
                      <a:pt x="245" y="73"/>
                      <a:pt x="245" y="73"/>
                    </a:cubicBezTo>
                    <a:cubicBezTo>
                      <a:pt x="245" y="73"/>
                      <a:pt x="245" y="73"/>
                      <a:pt x="245" y="73"/>
                    </a:cubicBezTo>
                    <a:cubicBezTo>
                      <a:pt x="245" y="73"/>
                      <a:pt x="245" y="73"/>
                      <a:pt x="245" y="73"/>
                    </a:cubicBezTo>
                    <a:cubicBezTo>
                      <a:pt x="244" y="73"/>
                      <a:pt x="244" y="73"/>
                      <a:pt x="244" y="73"/>
                    </a:cubicBezTo>
                    <a:cubicBezTo>
                      <a:pt x="245" y="74"/>
                      <a:pt x="245" y="74"/>
                      <a:pt x="245" y="74"/>
                    </a:cubicBezTo>
                    <a:cubicBezTo>
                      <a:pt x="244" y="74"/>
                      <a:pt x="244" y="74"/>
                      <a:pt x="244" y="74"/>
                    </a:cubicBezTo>
                    <a:cubicBezTo>
                      <a:pt x="244" y="75"/>
                      <a:pt x="244" y="75"/>
                      <a:pt x="244" y="75"/>
                    </a:cubicBezTo>
                    <a:cubicBezTo>
                      <a:pt x="244" y="75"/>
                      <a:pt x="244" y="75"/>
                      <a:pt x="244" y="75"/>
                    </a:cubicBezTo>
                    <a:cubicBezTo>
                      <a:pt x="244" y="76"/>
                      <a:pt x="244" y="76"/>
                      <a:pt x="244" y="76"/>
                    </a:cubicBezTo>
                    <a:cubicBezTo>
                      <a:pt x="244" y="76"/>
                      <a:pt x="244" y="76"/>
                      <a:pt x="244" y="76"/>
                    </a:cubicBezTo>
                    <a:cubicBezTo>
                      <a:pt x="244" y="76"/>
                      <a:pt x="244" y="76"/>
                      <a:pt x="244" y="76"/>
                    </a:cubicBezTo>
                    <a:cubicBezTo>
                      <a:pt x="244" y="76"/>
                      <a:pt x="244" y="76"/>
                      <a:pt x="244" y="76"/>
                    </a:cubicBezTo>
                    <a:cubicBezTo>
                      <a:pt x="243" y="76"/>
                      <a:pt x="243" y="76"/>
                      <a:pt x="243" y="76"/>
                    </a:cubicBezTo>
                    <a:cubicBezTo>
                      <a:pt x="244" y="75"/>
                      <a:pt x="244" y="75"/>
                      <a:pt x="244" y="75"/>
                    </a:cubicBezTo>
                    <a:cubicBezTo>
                      <a:pt x="243" y="75"/>
                      <a:pt x="243" y="75"/>
                      <a:pt x="243" y="75"/>
                    </a:cubicBezTo>
                    <a:cubicBezTo>
                      <a:pt x="243" y="75"/>
                      <a:pt x="243" y="75"/>
                      <a:pt x="243" y="75"/>
                    </a:cubicBezTo>
                    <a:cubicBezTo>
                      <a:pt x="243" y="75"/>
                      <a:pt x="243" y="75"/>
                      <a:pt x="243" y="75"/>
                    </a:cubicBezTo>
                    <a:cubicBezTo>
                      <a:pt x="243" y="75"/>
                      <a:pt x="243" y="75"/>
                      <a:pt x="243" y="75"/>
                    </a:cubicBezTo>
                    <a:cubicBezTo>
                      <a:pt x="242" y="75"/>
                      <a:pt x="242" y="75"/>
                      <a:pt x="242" y="75"/>
                    </a:cubicBezTo>
                    <a:cubicBezTo>
                      <a:pt x="242" y="75"/>
                      <a:pt x="242" y="75"/>
                      <a:pt x="242" y="75"/>
                    </a:cubicBezTo>
                    <a:cubicBezTo>
                      <a:pt x="242" y="75"/>
                      <a:pt x="242" y="75"/>
                      <a:pt x="242" y="75"/>
                    </a:cubicBezTo>
                    <a:cubicBezTo>
                      <a:pt x="242" y="74"/>
                      <a:pt x="242" y="74"/>
                      <a:pt x="242" y="74"/>
                    </a:cubicBezTo>
                    <a:cubicBezTo>
                      <a:pt x="241" y="75"/>
                      <a:pt x="241" y="75"/>
                      <a:pt x="241" y="75"/>
                    </a:cubicBezTo>
                    <a:cubicBezTo>
                      <a:pt x="241" y="74"/>
                      <a:pt x="241" y="74"/>
                      <a:pt x="241" y="74"/>
                    </a:cubicBezTo>
                    <a:cubicBezTo>
                      <a:pt x="241" y="74"/>
                      <a:pt x="241" y="74"/>
                      <a:pt x="241" y="74"/>
                    </a:cubicBezTo>
                    <a:cubicBezTo>
                      <a:pt x="242" y="74"/>
                      <a:pt x="242" y="74"/>
                      <a:pt x="242" y="74"/>
                    </a:cubicBezTo>
                    <a:cubicBezTo>
                      <a:pt x="242" y="74"/>
                      <a:pt x="242" y="74"/>
                      <a:pt x="242" y="74"/>
                    </a:cubicBezTo>
                    <a:cubicBezTo>
                      <a:pt x="242" y="74"/>
                      <a:pt x="242" y="74"/>
                      <a:pt x="242" y="74"/>
                    </a:cubicBezTo>
                    <a:cubicBezTo>
                      <a:pt x="242" y="74"/>
                      <a:pt x="242" y="74"/>
                      <a:pt x="242" y="74"/>
                    </a:cubicBezTo>
                    <a:cubicBezTo>
                      <a:pt x="242" y="73"/>
                      <a:pt x="242" y="73"/>
                      <a:pt x="242" y="73"/>
                    </a:cubicBezTo>
                    <a:cubicBezTo>
                      <a:pt x="241" y="73"/>
                      <a:pt x="241" y="73"/>
                      <a:pt x="241" y="73"/>
                    </a:cubicBezTo>
                    <a:cubicBezTo>
                      <a:pt x="242" y="73"/>
                      <a:pt x="242" y="73"/>
                      <a:pt x="242" y="73"/>
                    </a:cubicBezTo>
                    <a:cubicBezTo>
                      <a:pt x="241" y="72"/>
                      <a:pt x="241" y="72"/>
                      <a:pt x="241" y="72"/>
                    </a:cubicBezTo>
                    <a:cubicBezTo>
                      <a:pt x="241" y="72"/>
                      <a:pt x="241" y="72"/>
                      <a:pt x="241" y="72"/>
                    </a:cubicBezTo>
                    <a:cubicBezTo>
                      <a:pt x="241" y="72"/>
                      <a:pt x="241" y="72"/>
                      <a:pt x="241" y="72"/>
                    </a:cubicBezTo>
                    <a:cubicBezTo>
                      <a:pt x="241" y="71"/>
                      <a:pt x="241" y="71"/>
                      <a:pt x="241" y="71"/>
                    </a:cubicBezTo>
                    <a:cubicBezTo>
                      <a:pt x="241" y="71"/>
                      <a:pt x="241" y="71"/>
                      <a:pt x="241" y="71"/>
                    </a:cubicBezTo>
                    <a:cubicBezTo>
                      <a:pt x="241" y="71"/>
                      <a:pt x="241" y="71"/>
                      <a:pt x="241" y="71"/>
                    </a:cubicBezTo>
                    <a:cubicBezTo>
                      <a:pt x="241" y="71"/>
                      <a:pt x="241" y="71"/>
                      <a:pt x="241" y="71"/>
                    </a:cubicBezTo>
                    <a:cubicBezTo>
                      <a:pt x="241" y="71"/>
                      <a:pt x="241" y="71"/>
                      <a:pt x="241" y="71"/>
                    </a:cubicBezTo>
                    <a:cubicBezTo>
                      <a:pt x="240" y="71"/>
                      <a:pt x="240" y="71"/>
                      <a:pt x="240" y="71"/>
                    </a:cubicBezTo>
                    <a:cubicBezTo>
                      <a:pt x="240" y="72"/>
                      <a:pt x="240" y="72"/>
                      <a:pt x="240" y="72"/>
                    </a:cubicBezTo>
                    <a:cubicBezTo>
                      <a:pt x="240" y="72"/>
                      <a:pt x="240" y="72"/>
                      <a:pt x="240" y="72"/>
                    </a:cubicBezTo>
                    <a:cubicBezTo>
                      <a:pt x="240" y="72"/>
                      <a:pt x="240" y="72"/>
                      <a:pt x="240" y="72"/>
                    </a:cubicBezTo>
                    <a:cubicBezTo>
                      <a:pt x="240" y="72"/>
                      <a:pt x="240" y="72"/>
                      <a:pt x="240" y="72"/>
                    </a:cubicBezTo>
                    <a:cubicBezTo>
                      <a:pt x="239" y="72"/>
                      <a:pt x="239" y="72"/>
                      <a:pt x="239" y="72"/>
                    </a:cubicBezTo>
                    <a:cubicBezTo>
                      <a:pt x="239" y="72"/>
                      <a:pt x="239" y="72"/>
                      <a:pt x="239" y="72"/>
                    </a:cubicBezTo>
                    <a:cubicBezTo>
                      <a:pt x="239" y="71"/>
                      <a:pt x="239" y="71"/>
                      <a:pt x="239" y="71"/>
                    </a:cubicBezTo>
                    <a:cubicBezTo>
                      <a:pt x="239" y="71"/>
                      <a:pt x="239" y="71"/>
                      <a:pt x="239" y="71"/>
                    </a:cubicBezTo>
                    <a:cubicBezTo>
                      <a:pt x="239" y="72"/>
                      <a:pt x="239" y="72"/>
                      <a:pt x="239" y="72"/>
                    </a:cubicBezTo>
                    <a:cubicBezTo>
                      <a:pt x="238" y="72"/>
                      <a:pt x="238" y="72"/>
                      <a:pt x="238" y="72"/>
                    </a:cubicBezTo>
                    <a:cubicBezTo>
                      <a:pt x="238" y="72"/>
                      <a:pt x="238" y="72"/>
                      <a:pt x="238" y="72"/>
                    </a:cubicBezTo>
                    <a:cubicBezTo>
                      <a:pt x="238" y="72"/>
                      <a:pt x="238" y="72"/>
                      <a:pt x="238" y="72"/>
                    </a:cubicBezTo>
                    <a:cubicBezTo>
                      <a:pt x="238" y="72"/>
                      <a:pt x="238" y="72"/>
                      <a:pt x="238" y="72"/>
                    </a:cubicBezTo>
                    <a:cubicBezTo>
                      <a:pt x="237" y="72"/>
                      <a:pt x="237" y="72"/>
                      <a:pt x="237" y="72"/>
                    </a:cubicBezTo>
                    <a:cubicBezTo>
                      <a:pt x="237" y="73"/>
                      <a:pt x="237" y="73"/>
                      <a:pt x="237" y="73"/>
                    </a:cubicBezTo>
                    <a:cubicBezTo>
                      <a:pt x="237" y="73"/>
                      <a:pt x="237" y="73"/>
                      <a:pt x="237" y="73"/>
                    </a:cubicBezTo>
                    <a:cubicBezTo>
                      <a:pt x="236" y="73"/>
                      <a:pt x="236" y="73"/>
                      <a:pt x="236" y="73"/>
                    </a:cubicBezTo>
                    <a:cubicBezTo>
                      <a:pt x="236" y="73"/>
                      <a:pt x="236" y="73"/>
                      <a:pt x="236" y="73"/>
                    </a:cubicBezTo>
                    <a:cubicBezTo>
                      <a:pt x="235" y="73"/>
                      <a:pt x="235" y="73"/>
                      <a:pt x="235" y="73"/>
                    </a:cubicBezTo>
                    <a:cubicBezTo>
                      <a:pt x="235" y="74"/>
                      <a:pt x="235" y="74"/>
                      <a:pt x="235" y="74"/>
                    </a:cubicBezTo>
                    <a:cubicBezTo>
                      <a:pt x="235" y="74"/>
                      <a:pt x="235" y="74"/>
                      <a:pt x="235" y="74"/>
                    </a:cubicBezTo>
                    <a:cubicBezTo>
                      <a:pt x="235" y="74"/>
                      <a:pt x="235" y="74"/>
                      <a:pt x="235" y="74"/>
                    </a:cubicBezTo>
                    <a:cubicBezTo>
                      <a:pt x="235" y="75"/>
                      <a:pt x="235" y="75"/>
                      <a:pt x="235" y="75"/>
                    </a:cubicBezTo>
                    <a:cubicBezTo>
                      <a:pt x="235" y="75"/>
                      <a:pt x="235" y="75"/>
                      <a:pt x="235" y="75"/>
                    </a:cubicBezTo>
                    <a:cubicBezTo>
                      <a:pt x="235" y="75"/>
                      <a:pt x="235" y="75"/>
                      <a:pt x="235" y="75"/>
                    </a:cubicBezTo>
                    <a:cubicBezTo>
                      <a:pt x="236" y="76"/>
                      <a:pt x="236" y="76"/>
                      <a:pt x="236" y="76"/>
                    </a:cubicBezTo>
                    <a:cubicBezTo>
                      <a:pt x="235" y="76"/>
                      <a:pt x="235" y="76"/>
                      <a:pt x="235" y="76"/>
                    </a:cubicBezTo>
                    <a:cubicBezTo>
                      <a:pt x="235" y="78"/>
                      <a:pt x="235" y="78"/>
                      <a:pt x="235" y="78"/>
                    </a:cubicBezTo>
                    <a:cubicBezTo>
                      <a:pt x="236" y="78"/>
                      <a:pt x="236" y="78"/>
                      <a:pt x="236" y="78"/>
                    </a:cubicBezTo>
                    <a:cubicBezTo>
                      <a:pt x="235" y="78"/>
                      <a:pt x="235" y="78"/>
                      <a:pt x="235" y="78"/>
                    </a:cubicBezTo>
                    <a:cubicBezTo>
                      <a:pt x="235" y="79"/>
                      <a:pt x="235" y="79"/>
                      <a:pt x="235" y="79"/>
                    </a:cubicBezTo>
                    <a:cubicBezTo>
                      <a:pt x="235" y="79"/>
                      <a:pt x="235" y="79"/>
                      <a:pt x="235" y="79"/>
                    </a:cubicBezTo>
                    <a:cubicBezTo>
                      <a:pt x="235" y="79"/>
                      <a:pt x="235" y="79"/>
                      <a:pt x="235" y="79"/>
                    </a:cubicBezTo>
                    <a:cubicBezTo>
                      <a:pt x="235" y="80"/>
                      <a:pt x="235" y="80"/>
                      <a:pt x="235" y="80"/>
                    </a:cubicBezTo>
                    <a:cubicBezTo>
                      <a:pt x="234" y="80"/>
                      <a:pt x="234" y="80"/>
                      <a:pt x="234" y="80"/>
                    </a:cubicBezTo>
                    <a:cubicBezTo>
                      <a:pt x="234" y="81"/>
                      <a:pt x="234" y="81"/>
                      <a:pt x="234" y="81"/>
                    </a:cubicBezTo>
                    <a:cubicBezTo>
                      <a:pt x="234" y="82"/>
                      <a:pt x="234" y="82"/>
                      <a:pt x="234" y="82"/>
                    </a:cubicBezTo>
                    <a:cubicBezTo>
                      <a:pt x="235" y="82"/>
                      <a:pt x="235" y="82"/>
                      <a:pt x="235" y="82"/>
                    </a:cubicBezTo>
                    <a:cubicBezTo>
                      <a:pt x="234" y="82"/>
                      <a:pt x="234" y="82"/>
                      <a:pt x="234" y="82"/>
                    </a:cubicBezTo>
                    <a:cubicBezTo>
                      <a:pt x="235" y="83"/>
                      <a:pt x="235" y="83"/>
                      <a:pt x="235" y="83"/>
                    </a:cubicBezTo>
                    <a:cubicBezTo>
                      <a:pt x="235" y="83"/>
                      <a:pt x="235" y="83"/>
                      <a:pt x="235" y="83"/>
                    </a:cubicBezTo>
                    <a:cubicBezTo>
                      <a:pt x="235" y="84"/>
                      <a:pt x="235" y="84"/>
                      <a:pt x="235" y="84"/>
                    </a:cubicBezTo>
                    <a:cubicBezTo>
                      <a:pt x="235" y="84"/>
                      <a:pt x="235" y="84"/>
                      <a:pt x="235" y="84"/>
                    </a:cubicBezTo>
                    <a:cubicBezTo>
                      <a:pt x="235" y="84"/>
                      <a:pt x="235" y="84"/>
                      <a:pt x="235" y="84"/>
                    </a:cubicBezTo>
                    <a:cubicBezTo>
                      <a:pt x="235" y="84"/>
                      <a:pt x="235" y="84"/>
                      <a:pt x="235" y="84"/>
                    </a:cubicBezTo>
                    <a:cubicBezTo>
                      <a:pt x="235" y="84"/>
                      <a:pt x="235" y="84"/>
                      <a:pt x="235" y="84"/>
                    </a:cubicBezTo>
                    <a:cubicBezTo>
                      <a:pt x="236" y="83"/>
                      <a:pt x="236" y="83"/>
                      <a:pt x="236" y="83"/>
                    </a:cubicBezTo>
                    <a:cubicBezTo>
                      <a:pt x="236" y="84"/>
                      <a:pt x="236" y="84"/>
                      <a:pt x="236" y="84"/>
                    </a:cubicBezTo>
                    <a:cubicBezTo>
                      <a:pt x="236" y="84"/>
                      <a:pt x="236" y="84"/>
                      <a:pt x="236" y="84"/>
                    </a:cubicBezTo>
                    <a:cubicBezTo>
                      <a:pt x="236" y="83"/>
                      <a:pt x="236" y="83"/>
                      <a:pt x="236" y="83"/>
                    </a:cubicBezTo>
                    <a:cubicBezTo>
                      <a:pt x="236" y="83"/>
                      <a:pt x="236" y="83"/>
                      <a:pt x="236" y="83"/>
                    </a:cubicBezTo>
                    <a:cubicBezTo>
                      <a:pt x="236" y="84"/>
                      <a:pt x="236" y="84"/>
                      <a:pt x="236" y="84"/>
                    </a:cubicBezTo>
                    <a:cubicBezTo>
                      <a:pt x="237" y="84"/>
                      <a:pt x="237" y="84"/>
                      <a:pt x="237" y="84"/>
                    </a:cubicBezTo>
                    <a:cubicBezTo>
                      <a:pt x="237" y="84"/>
                      <a:pt x="237" y="84"/>
                      <a:pt x="237" y="84"/>
                    </a:cubicBezTo>
                    <a:cubicBezTo>
                      <a:pt x="237" y="84"/>
                      <a:pt x="237" y="84"/>
                      <a:pt x="237" y="84"/>
                    </a:cubicBezTo>
                    <a:cubicBezTo>
                      <a:pt x="237" y="84"/>
                      <a:pt x="237" y="84"/>
                      <a:pt x="237" y="84"/>
                    </a:cubicBezTo>
                    <a:cubicBezTo>
                      <a:pt x="237" y="85"/>
                      <a:pt x="237" y="85"/>
                      <a:pt x="237" y="85"/>
                    </a:cubicBezTo>
                    <a:cubicBezTo>
                      <a:pt x="237" y="85"/>
                      <a:pt x="237" y="85"/>
                      <a:pt x="237" y="85"/>
                    </a:cubicBezTo>
                    <a:cubicBezTo>
                      <a:pt x="237" y="85"/>
                      <a:pt x="237" y="85"/>
                      <a:pt x="237" y="85"/>
                    </a:cubicBezTo>
                    <a:cubicBezTo>
                      <a:pt x="236" y="85"/>
                      <a:pt x="236" y="85"/>
                      <a:pt x="236" y="85"/>
                    </a:cubicBezTo>
                    <a:cubicBezTo>
                      <a:pt x="236" y="85"/>
                      <a:pt x="236" y="85"/>
                      <a:pt x="236" y="85"/>
                    </a:cubicBezTo>
                    <a:cubicBezTo>
                      <a:pt x="236" y="85"/>
                      <a:pt x="236" y="85"/>
                      <a:pt x="236" y="85"/>
                    </a:cubicBezTo>
                    <a:cubicBezTo>
                      <a:pt x="236" y="85"/>
                      <a:pt x="236" y="85"/>
                      <a:pt x="236" y="85"/>
                    </a:cubicBezTo>
                    <a:cubicBezTo>
                      <a:pt x="236" y="86"/>
                      <a:pt x="236" y="86"/>
                      <a:pt x="236" y="86"/>
                    </a:cubicBezTo>
                    <a:cubicBezTo>
                      <a:pt x="235" y="86"/>
                      <a:pt x="235" y="86"/>
                      <a:pt x="235" y="86"/>
                    </a:cubicBezTo>
                    <a:cubicBezTo>
                      <a:pt x="235" y="85"/>
                      <a:pt x="235" y="85"/>
                      <a:pt x="235" y="85"/>
                    </a:cubicBezTo>
                    <a:cubicBezTo>
                      <a:pt x="235" y="85"/>
                      <a:pt x="235" y="85"/>
                      <a:pt x="235" y="85"/>
                    </a:cubicBezTo>
                    <a:cubicBezTo>
                      <a:pt x="235" y="85"/>
                      <a:pt x="235" y="85"/>
                      <a:pt x="235" y="85"/>
                    </a:cubicBezTo>
                    <a:cubicBezTo>
                      <a:pt x="234" y="85"/>
                      <a:pt x="234" y="85"/>
                      <a:pt x="234" y="85"/>
                    </a:cubicBezTo>
                    <a:cubicBezTo>
                      <a:pt x="234" y="85"/>
                      <a:pt x="234" y="85"/>
                      <a:pt x="234" y="85"/>
                    </a:cubicBezTo>
                    <a:cubicBezTo>
                      <a:pt x="234" y="86"/>
                      <a:pt x="234" y="86"/>
                      <a:pt x="234" y="86"/>
                    </a:cubicBezTo>
                    <a:cubicBezTo>
                      <a:pt x="234" y="86"/>
                      <a:pt x="234" y="86"/>
                      <a:pt x="234" y="86"/>
                    </a:cubicBezTo>
                    <a:cubicBezTo>
                      <a:pt x="234" y="86"/>
                      <a:pt x="234" y="86"/>
                      <a:pt x="234" y="86"/>
                    </a:cubicBezTo>
                    <a:cubicBezTo>
                      <a:pt x="234" y="86"/>
                      <a:pt x="234" y="86"/>
                      <a:pt x="234" y="86"/>
                    </a:cubicBezTo>
                    <a:cubicBezTo>
                      <a:pt x="234" y="86"/>
                      <a:pt x="234" y="86"/>
                      <a:pt x="234" y="86"/>
                    </a:cubicBezTo>
                    <a:cubicBezTo>
                      <a:pt x="234" y="87"/>
                      <a:pt x="234" y="87"/>
                      <a:pt x="234" y="87"/>
                    </a:cubicBezTo>
                    <a:cubicBezTo>
                      <a:pt x="234" y="87"/>
                      <a:pt x="234" y="87"/>
                      <a:pt x="234" y="87"/>
                    </a:cubicBezTo>
                    <a:cubicBezTo>
                      <a:pt x="233" y="87"/>
                      <a:pt x="233" y="87"/>
                      <a:pt x="233" y="87"/>
                    </a:cubicBezTo>
                    <a:cubicBezTo>
                      <a:pt x="233" y="86"/>
                      <a:pt x="233" y="86"/>
                      <a:pt x="233" y="86"/>
                    </a:cubicBezTo>
                    <a:cubicBezTo>
                      <a:pt x="233" y="86"/>
                      <a:pt x="233" y="86"/>
                      <a:pt x="233" y="86"/>
                    </a:cubicBezTo>
                    <a:cubicBezTo>
                      <a:pt x="233" y="87"/>
                      <a:pt x="233" y="87"/>
                      <a:pt x="233" y="87"/>
                    </a:cubicBezTo>
                    <a:cubicBezTo>
                      <a:pt x="232" y="87"/>
                      <a:pt x="232" y="87"/>
                      <a:pt x="232" y="87"/>
                    </a:cubicBezTo>
                    <a:cubicBezTo>
                      <a:pt x="233" y="87"/>
                      <a:pt x="233" y="87"/>
                      <a:pt x="233" y="87"/>
                    </a:cubicBezTo>
                    <a:cubicBezTo>
                      <a:pt x="232" y="87"/>
                      <a:pt x="232" y="87"/>
                      <a:pt x="232" y="87"/>
                    </a:cubicBezTo>
                    <a:cubicBezTo>
                      <a:pt x="232" y="88"/>
                      <a:pt x="232" y="88"/>
                      <a:pt x="232" y="88"/>
                    </a:cubicBezTo>
                    <a:cubicBezTo>
                      <a:pt x="231" y="88"/>
                      <a:pt x="231" y="88"/>
                      <a:pt x="231" y="88"/>
                    </a:cubicBezTo>
                    <a:cubicBezTo>
                      <a:pt x="231" y="87"/>
                      <a:pt x="231" y="87"/>
                      <a:pt x="231" y="87"/>
                    </a:cubicBezTo>
                    <a:cubicBezTo>
                      <a:pt x="231" y="87"/>
                      <a:pt x="231" y="87"/>
                      <a:pt x="231" y="87"/>
                    </a:cubicBezTo>
                    <a:cubicBezTo>
                      <a:pt x="230" y="87"/>
                      <a:pt x="230" y="87"/>
                      <a:pt x="230" y="87"/>
                    </a:cubicBezTo>
                    <a:cubicBezTo>
                      <a:pt x="231" y="87"/>
                      <a:pt x="231" y="87"/>
                      <a:pt x="231" y="87"/>
                    </a:cubicBezTo>
                    <a:cubicBezTo>
                      <a:pt x="231" y="87"/>
                      <a:pt x="231" y="87"/>
                      <a:pt x="231" y="87"/>
                    </a:cubicBezTo>
                    <a:cubicBezTo>
                      <a:pt x="231" y="86"/>
                      <a:pt x="231" y="86"/>
                      <a:pt x="231" y="86"/>
                    </a:cubicBezTo>
                    <a:cubicBezTo>
                      <a:pt x="231" y="86"/>
                      <a:pt x="231" y="86"/>
                      <a:pt x="231" y="86"/>
                    </a:cubicBezTo>
                    <a:cubicBezTo>
                      <a:pt x="232" y="86"/>
                      <a:pt x="232" y="86"/>
                      <a:pt x="232" y="86"/>
                    </a:cubicBezTo>
                    <a:cubicBezTo>
                      <a:pt x="232" y="86"/>
                      <a:pt x="232" y="86"/>
                      <a:pt x="232" y="86"/>
                    </a:cubicBezTo>
                    <a:cubicBezTo>
                      <a:pt x="232" y="85"/>
                      <a:pt x="232" y="85"/>
                      <a:pt x="232" y="85"/>
                    </a:cubicBezTo>
                    <a:cubicBezTo>
                      <a:pt x="232" y="85"/>
                      <a:pt x="232" y="85"/>
                      <a:pt x="232" y="85"/>
                    </a:cubicBezTo>
                    <a:cubicBezTo>
                      <a:pt x="232" y="86"/>
                      <a:pt x="232" y="86"/>
                      <a:pt x="232" y="86"/>
                    </a:cubicBezTo>
                    <a:cubicBezTo>
                      <a:pt x="231" y="85"/>
                      <a:pt x="231" y="85"/>
                      <a:pt x="231" y="85"/>
                    </a:cubicBezTo>
                    <a:cubicBezTo>
                      <a:pt x="231" y="85"/>
                      <a:pt x="231" y="85"/>
                      <a:pt x="231" y="85"/>
                    </a:cubicBezTo>
                    <a:cubicBezTo>
                      <a:pt x="231" y="85"/>
                      <a:pt x="231" y="85"/>
                      <a:pt x="231" y="85"/>
                    </a:cubicBezTo>
                    <a:cubicBezTo>
                      <a:pt x="230" y="85"/>
                      <a:pt x="230" y="85"/>
                      <a:pt x="230" y="85"/>
                    </a:cubicBezTo>
                    <a:cubicBezTo>
                      <a:pt x="230" y="85"/>
                      <a:pt x="230" y="85"/>
                      <a:pt x="230" y="85"/>
                    </a:cubicBezTo>
                    <a:cubicBezTo>
                      <a:pt x="229" y="85"/>
                      <a:pt x="229" y="85"/>
                      <a:pt x="229" y="85"/>
                    </a:cubicBezTo>
                    <a:cubicBezTo>
                      <a:pt x="229" y="85"/>
                      <a:pt x="229" y="85"/>
                      <a:pt x="229" y="85"/>
                    </a:cubicBezTo>
                    <a:cubicBezTo>
                      <a:pt x="229" y="85"/>
                      <a:pt x="229" y="85"/>
                      <a:pt x="229" y="85"/>
                    </a:cubicBezTo>
                    <a:cubicBezTo>
                      <a:pt x="229" y="85"/>
                      <a:pt x="229" y="85"/>
                      <a:pt x="229" y="85"/>
                    </a:cubicBezTo>
                    <a:cubicBezTo>
                      <a:pt x="229" y="85"/>
                      <a:pt x="229" y="85"/>
                      <a:pt x="229" y="85"/>
                    </a:cubicBezTo>
                    <a:cubicBezTo>
                      <a:pt x="228" y="85"/>
                      <a:pt x="228" y="85"/>
                      <a:pt x="228" y="85"/>
                    </a:cubicBezTo>
                    <a:cubicBezTo>
                      <a:pt x="227" y="85"/>
                      <a:pt x="227" y="85"/>
                      <a:pt x="227" y="85"/>
                    </a:cubicBezTo>
                    <a:cubicBezTo>
                      <a:pt x="227" y="85"/>
                      <a:pt x="227" y="85"/>
                      <a:pt x="227" y="85"/>
                    </a:cubicBezTo>
                    <a:cubicBezTo>
                      <a:pt x="227" y="85"/>
                      <a:pt x="227" y="85"/>
                      <a:pt x="227" y="85"/>
                    </a:cubicBezTo>
                    <a:cubicBezTo>
                      <a:pt x="226" y="85"/>
                      <a:pt x="226" y="85"/>
                      <a:pt x="226" y="85"/>
                    </a:cubicBezTo>
                    <a:cubicBezTo>
                      <a:pt x="226" y="85"/>
                      <a:pt x="226" y="85"/>
                      <a:pt x="226" y="85"/>
                    </a:cubicBezTo>
                    <a:cubicBezTo>
                      <a:pt x="225" y="85"/>
                      <a:pt x="225" y="85"/>
                      <a:pt x="225" y="85"/>
                    </a:cubicBezTo>
                    <a:cubicBezTo>
                      <a:pt x="225" y="86"/>
                      <a:pt x="225" y="86"/>
                      <a:pt x="225" y="86"/>
                    </a:cubicBezTo>
                    <a:cubicBezTo>
                      <a:pt x="226" y="86"/>
                      <a:pt x="226" y="86"/>
                      <a:pt x="226" y="86"/>
                    </a:cubicBezTo>
                    <a:cubicBezTo>
                      <a:pt x="225" y="86"/>
                      <a:pt x="225" y="86"/>
                      <a:pt x="225" y="86"/>
                    </a:cubicBezTo>
                    <a:cubicBezTo>
                      <a:pt x="225" y="86"/>
                      <a:pt x="225" y="86"/>
                      <a:pt x="225" y="86"/>
                    </a:cubicBezTo>
                    <a:cubicBezTo>
                      <a:pt x="225" y="86"/>
                      <a:pt x="225" y="86"/>
                      <a:pt x="225" y="86"/>
                    </a:cubicBezTo>
                    <a:cubicBezTo>
                      <a:pt x="225" y="87"/>
                      <a:pt x="225" y="87"/>
                      <a:pt x="225" y="87"/>
                    </a:cubicBezTo>
                    <a:cubicBezTo>
                      <a:pt x="226" y="86"/>
                      <a:pt x="226" y="86"/>
                      <a:pt x="226" y="86"/>
                    </a:cubicBezTo>
                    <a:cubicBezTo>
                      <a:pt x="226" y="87"/>
                      <a:pt x="226" y="87"/>
                      <a:pt x="226" y="87"/>
                    </a:cubicBezTo>
                    <a:cubicBezTo>
                      <a:pt x="226" y="87"/>
                      <a:pt x="226" y="87"/>
                      <a:pt x="226" y="87"/>
                    </a:cubicBezTo>
                    <a:cubicBezTo>
                      <a:pt x="225" y="87"/>
                      <a:pt x="225" y="87"/>
                      <a:pt x="225" y="87"/>
                    </a:cubicBezTo>
                    <a:cubicBezTo>
                      <a:pt x="225" y="87"/>
                      <a:pt x="225" y="87"/>
                      <a:pt x="225" y="87"/>
                    </a:cubicBezTo>
                    <a:cubicBezTo>
                      <a:pt x="224" y="87"/>
                      <a:pt x="224" y="87"/>
                      <a:pt x="224" y="87"/>
                    </a:cubicBezTo>
                    <a:cubicBezTo>
                      <a:pt x="224" y="87"/>
                      <a:pt x="224" y="87"/>
                      <a:pt x="224" y="87"/>
                    </a:cubicBezTo>
                    <a:cubicBezTo>
                      <a:pt x="224" y="87"/>
                      <a:pt x="224" y="87"/>
                      <a:pt x="224" y="87"/>
                    </a:cubicBezTo>
                    <a:cubicBezTo>
                      <a:pt x="224" y="87"/>
                      <a:pt x="224" y="87"/>
                      <a:pt x="224" y="87"/>
                    </a:cubicBezTo>
                    <a:cubicBezTo>
                      <a:pt x="223" y="88"/>
                      <a:pt x="223" y="88"/>
                      <a:pt x="223" y="88"/>
                    </a:cubicBezTo>
                    <a:cubicBezTo>
                      <a:pt x="223" y="88"/>
                      <a:pt x="223" y="88"/>
                      <a:pt x="223" y="88"/>
                    </a:cubicBezTo>
                    <a:cubicBezTo>
                      <a:pt x="223" y="87"/>
                      <a:pt x="223" y="87"/>
                      <a:pt x="223" y="87"/>
                    </a:cubicBezTo>
                    <a:cubicBezTo>
                      <a:pt x="222" y="87"/>
                      <a:pt x="222" y="87"/>
                      <a:pt x="222" y="87"/>
                    </a:cubicBezTo>
                    <a:cubicBezTo>
                      <a:pt x="222" y="87"/>
                      <a:pt x="222" y="87"/>
                      <a:pt x="222" y="87"/>
                    </a:cubicBezTo>
                    <a:cubicBezTo>
                      <a:pt x="221" y="87"/>
                      <a:pt x="221" y="87"/>
                      <a:pt x="221" y="87"/>
                    </a:cubicBezTo>
                    <a:cubicBezTo>
                      <a:pt x="220" y="88"/>
                      <a:pt x="220" y="88"/>
                      <a:pt x="220" y="88"/>
                    </a:cubicBezTo>
                    <a:cubicBezTo>
                      <a:pt x="220" y="88"/>
                      <a:pt x="220" y="88"/>
                      <a:pt x="220" y="88"/>
                    </a:cubicBezTo>
                    <a:cubicBezTo>
                      <a:pt x="221" y="88"/>
                      <a:pt x="221" y="88"/>
                      <a:pt x="221" y="88"/>
                    </a:cubicBezTo>
                    <a:cubicBezTo>
                      <a:pt x="221" y="89"/>
                      <a:pt x="221" y="89"/>
                      <a:pt x="221" y="89"/>
                    </a:cubicBezTo>
                    <a:cubicBezTo>
                      <a:pt x="221" y="89"/>
                      <a:pt x="221" y="89"/>
                      <a:pt x="221" y="89"/>
                    </a:cubicBezTo>
                    <a:cubicBezTo>
                      <a:pt x="220" y="89"/>
                      <a:pt x="220" y="89"/>
                      <a:pt x="220" y="89"/>
                    </a:cubicBezTo>
                    <a:cubicBezTo>
                      <a:pt x="220" y="88"/>
                      <a:pt x="220" y="88"/>
                      <a:pt x="220" y="88"/>
                    </a:cubicBezTo>
                    <a:cubicBezTo>
                      <a:pt x="220" y="88"/>
                      <a:pt x="220" y="88"/>
                      <a:pt x="220" y="88"/>
                    </a:cubicBezTo>
                    <a:cubicBezTo>
                      <a:pt x="220" y="88"/>
                      <a:pt x="220" y="88"/>
                      <a:pt x="220" y="88"/>
                    </a:cubicBezTo>
                    <a:cubicBezTo>
                      <a:pt x="219" y="88"/>
                      <a:pt x="219" y="88"/>
                      <a:pt x="219" y="88"/>
                    </a:cubicBezTo>
                    <a:cubicBezTo>
                      <a:pt x="219" y="88"/>
                      <a:pt x="219" y="88"/>
                      <a:pt x="219" y="88"/>
                    </a:cubicBezTo>
                    <a:cubicBezTo>
                      <a:pt x="219" y="88"/>
                      <a:pt x="219" y="88"/>
                      <a:pt x="219" y="88"/>
                    </a:cubicBezTo>
                    <a:cubicBezTo>
                      <a:pt x="218" y="88"/>
                      <a:pt x="218" y="88"/>
                      <a:pt x="218" y="88"/>
                    </a:cubicBezTo>
                    <a:cubicBezTo>
                      <a:pt x="218" y="88"/>
                      <a:pt x="218" y="88"/>
                      <a:pt x="218" y="88"/>
                    </a:cubicBezTo>
                    <a:cubicBezTo>
                      <a:pt x="217" y="89"/>
                      <a:pt x="217" y="89"/>
                      <a:pt x="217" y="89"/>
                    </a:cubicBezTo>
                    <a:cubicBezTo>
                      <a:pt x="217" y="89"/>
                      <a:pt x="217" y="89"/>
                      <a:pt x="217" y="89"/>
                    </a:cubicBezTo>
                    <a:cubicBezTo>
                      <a:pt x="216" y="89"/>
                      <a:pt x="216" y="89"/>
                      <a:pt x="216" y="89"/>
                    </a:cubicBezTo>
                    <a:cubicBezTo>
                      <a:pt x="215" y="89"/>
                      <a:pt x="215" y="89"/>
                      <a:pt x="215" y="89"/>
                    </a:cubicBezTo>
                    <a:cubicBezTo>
                      <a:pt x="215" y="89"/>
                      <a:pt x="215" y="89"/>
                      <a:pt x="215" y="89"/>
                    </a:cubicBezTo>
                    <a:cubicBezTo>
                      <a:pt x="215" y="89"/>
                      <a:pt x="215" y="89"/>
                      <a:pt x="215" y="89"/>
                    </a:cubicBezTo>
                    <a:cubicBezTo>
                      <a:pt x="215" y="90"/>
                      <a:pt x="215" y="90"/>
                      <a:pt x="215" y="90"/>
                    </a:cubicBezTo>
                    <a:cubicBezTo>
                      <a:pt x="214" y="90"/>
                      <a:pt x="214" y="90"/>
                      <a:pt x="214" y="90"/>
                    </a:cubicBezTo>
                    <a:cubicBezTo>
                      <a:pt x="214" y="91"/>
                      <a:pt x="214" y="91"/>
                      <a:pt x="214" y="91"/>
                    </a:cubicBezTo>
                    <a:cubicBezTo>
                      <a:pt x="214" y="91"/>
                      <a:pt x="214" y="91"/>
                      <a:pt x="214" y="91"/>
                    </a:cubicBezTo>
                    <a:cubicBezTo>
                      <a:pt x="213" y="91"/>
                      <a:pt x="213" y="91"/>
                      <a:pt x="213" y="91"/>
                    </a:cubicBezTo>
                    <a:cubicBezTo>
                      <a:pt x="214" y="92"/>
                      <a:pt x="214" y="92"/>
                      <a:pt x="214" y="92"/>
                    </a:cubicBezTo>
                    <a:cubicBezTo>
                      <a:pt x="214" y="93"/>
                      <a:pt x="214" y="93"/>
                      <a:pt x="214" y="93"/>
                    </a:cubicBezTo>
                    <a:cubicBezTo>
                      <a:pt x="213" y="94"/>
                      <a:pt x="213" y="94"/>
                      <a:pt x="213" y="94"/>
                    </a:cubicBezTo>
                    <a:cubicBezTo>
                      <a:pt x="213" y="94"/>
                      <a:pt x="213" y="94"/>
                      <a:pt x="213" y="94"/>
                    </a:cubicBezTo>
                    <a:cubicBezTo>
                      <a:pt x="213" y="95"/>
                      <a:pt x="213" y="95"/>
                      <a:pt x="213" y="95"/>
                    </a:cubicBezTo>
                    <a:cubicBezTo>
                      <a:pt x="213" y="96"/>
                      <a:pt x="213" y="96"/>
                      <a:pt x="213" y="96"/>
                    </a:cubicBezTo>
                    <a:cubicBezTo>
                      <a:pt x="213" y="96"/>
                      <a:pt x="213" y="96"/>
                      <a:pt x="213" y="96"/>
                    </a:cubicBezTo>
                    <a:cubicBezTo>
                      <a:pt x="213" y="97"/>
                      <a:pt x="213" y="97"/>
                      <a:pt x="213" y="97"/>
                    </a:cubicBezTo>
                    <a:cubicBezTo>
                      <a:pt x="213" y="97"/>
                      <a:pt x="213" y="97"/>
                      <a:pt x="213" y="97"/>
                    </a:cubicBezTo>
                    <a:cubicBezTo>
                      <a:pt x="213" y="97"/>
                      <a:pt x="213" y="97"/>
                      <a:pt x="213" y="97"/>
                    </a:cubicBezTo>
                    <a:cubicBezTo>
                      <a:pt x="213" y="97"/>
                      <a:pt x="213" y="97"/>
                      <a:pt x="213" y="97"/>
                    </a:cubicBezTo>
                    <a:cubicBezTo>
                      <a:pt x="213" y="97"/>
                      <a:pt x="213" y="97"/>
                      <a:pt x="213" y="97"/>
                    </a:cubicBezTo>
                    <a:cubicBezTo>
                      <a:pt x="213" y="98"/>
                      <a:pt x="213" y="98"/>
                      <a:pt x="213" y="98"/>
                    </a:cubicBezTo>
                    <a:cubicBezTo>
                      <a:pt x="212" y="98"/>
                      <a:pt x="212" y="98"/>
                      <a:pt x="212" y="98"/>
                    </a:cubicBezTo>
                    <a:cubicBezTo>
                      <a:pt x="212" y="99"/>
                      <a:pt x="212" y="99"/>
                      <a:pt x="212" y="99"/>
                    </a:cubicBezTo>
                    <a:cubicBezTo>
                      <a:pt x="212" y="100"/>
                      <a:pt x="212" y="100"/>
                      <a:pt x="212" y="100"/>
                    </a:cubicBezTo>
                    <a:cubicBezTo>
                      <a:pt x="212" y="100"/>
                      <a:pt x="212" y="100"/>
                      <a:pt x="212" y="100"/>
                    </a:cubicBezTo>
                    <a:cubicBezTo>
                      <a:pt x="212" y="100"/>
                      <a:pt x="212" y="100"/>
                      <a:pt x="212" y="100"/>
                    </a:cubicBezTo>
                    <a:cubicBezTo>
                      <a:pt x="211" y="101"/>
                      <a:pt x="211" y="101"/>
                      <a:pt x="211" y="101"/>
                    </a:cubicBezTo>
                    <a:cubicBezTo>
                      <a:pt x="211" y="101"/>
                      <a:pt x="211" y="101"/>
                      <a:pt x="211" y="101"/>
                    </a:cubicBezTo>
                    <a:cubicBezTo>
                      <a:pt x="211" y="102"/>
                      <a:pt x="211" y="102"/>
                      <a:pt x="211" y="102"/>
                    </a:cubicBezTo>
                    <a:cubicBezTo>
                      <a:pt x="211" y="103"/>
                      <a:pt x="211" y="103"/>
                      <a:pt x="211" y="103"/>
                    </a:cubicBezTo>
                    <a:cubicBezTo>
                      <a:pt x="211" y="103"/>
                      <a:pt x="211" y="103"/>
                      <a:pt x="211" y="103"/>
                    </a:cubicBezTo>
                    <a:cubicBezTo>
                      <a:pt x="211" y="104"/>
                      <a:pt x="211" y="104"/>
                      <a:pt x="211" y="104"/>
                    </a:cubicBezTo>
                    <a:cubicBezTo>
                      <a:pt x="211" y="104"/>
                      <a:pt x="211" y="104"/>
                      <a:pt x="211" y="104"/>
                    </a:cubicBezTo>
                    <a:cubicBezTo>
                      <a:pt x="211" y="104"/>
                      <a:pt x="211" y="104"/>
                      <a:pt x="211" y="104"/>
                    </a:cubicBezTo>
                    <a:cubicBezTo>
                      <a:pt x="210" y="105"/>
                      <a:pt x="210" y="105"/>
                      <a:pt x="210" y="105"/>
                    </a:cubicBezTo>
                    <a:cubicBezTo>
                      <a:pt x="210" y="105"/>
                      <a:pt x="210" y="105"/>
                      <a:pt x="210" y="105"/>
                    </a:cubicBezTo>
                    <a:cubicBezTo>
                      <a:pt x="210" y="105"/>
                      <a:pt x="210" y="105"/>
                      <a:pt x="210" y="105"/>
                    </a:cubicBezTo>
                    <a:cubicBezTo>
                      <a:pt x="210" y="106"/>
                      <a:pt x="210" y="106"/>
                      <a:pt x="210" y="106"/>
                    </a:cubicBezTo>
                    <a:cubicBezTo>
                      <a:pt x="209" y="106"/>
                      <a:pt x="209" y="106"/>
                      <a:pt x="209" y="106"/>
                    </a:cubicBezTo>
                    <a:cubicBezTo>
                      <a:pt x="209" y="107"/>
                      <a:pt x="209" y="107"/>
                      <a:pt x="209" y="107"/>
                    </a:cubicBezTo>
                    <a:cubicBezTo>
                      <a:pt x="209" y="108"/>
                      <a:pt x="209" y="108"/>
                      <a:pt x="209" y="108"/>
                    </a:cubicBezTo>
                    <a:cubicBezTo>
                      <a:pt x="209" y="108"/>
                      <a:pt x="209" y="108"/>
                      <a:pt x="209" y="108"/>
                    </a:cubicBezTo>
                    <a:cubicBezTo>
                      <a:pt x="208" y="109"/>
                      <a:pt x="208" y="109"/>
                      <a:pt x="208" y="109"/>
                    </a:cubicBezTo>
                    <a:cubicBezTo>
                      <a:pt x="208" y="109"/>
                      <a:pt x="208" y="109"/>
                      <a:pt x="208" y="109"/>
                    </a:cubicBezTo>
                    <a:cubicBezTo>
                      <a:pt x="208" y="109"/>
                      <a:pt x="208" y="109"/>
                      <a:pt x="208" y="109"/>
                    </a:cubicBezTo>
                    <a:cubicBezTo>
                      <a:pt x="208" y="110"/>
                      <a:pt x="208" y="110"/>
                      <a:pt x="208" y="110"/>
                    </a:cubicBezTo>
                    <a:cubicBezTo>
                      <a:pt x="209" y="110"/>
                      <a:pt x="209" y="110"/>
                      <a:pt x="209" y="110"/>
                    </a:cubicBezTo>
                    <a:cubicBezTo>
                      <a:pt x="209" y="110"/>
                      <a:pt x="209" y="110"/>
                      <a:pt x="209" y="110"/>
                    </a:cubicBezTo>
                    <a:cubicBezTo>
                      <a:pt x="209" y="110"/>
                      <a:pt x="209" y="110"/>
                      <a:pt x="209" y="110"/>
                    </a:cubicBezTo>
                    <a:cubicBezTo>
                      <a:pt x="210" y="110"/>
                      <a:pt x="210" y="110"/>
                      <a:pt x="210" y="110"/>
                    </a:cubicBezTo>
                    <a:cubicBezTo>
                      <a:pt x="210" y="110"/>
                      <a:pt x="210" y="110"/>
                      <a:pt x="210" y="110"/>
                    </a:cubicBezTo>
                    <a:cubicBezTo>
                      <a:pt x="211" y="110"/>
                      <a:pt x="211" y="110"/>
                      <a:pt x="211" y="110"/>
                    </a:cubicBezTo>
                    <a:cubicBezTo>
                      <a:pt x="211" y="110"/>
                      <a:pt x="211" y="110"/>
                      <a:pt x="211" y="110"/>
                    </a:cubicBezTo>
                    <a:cubicBezTo>
                      <a:pt x="211" y="110"/>
                      <a:pt x="211" y="110"/>
                      <a:pt x="211" y="110"/>
                    </a:cubicBezTo>
                    <a:cubicBezTo>
                      <a:pt x="212" y="109"/>
                      <a:pt x="212" y="109"/>
                      <a:pt x="212" y="109"/>
                    </a:cubicBezTo>
                    <a:cubicBezTo>
                      <a:pt x="212" y="111"/>
                      <a:pt x="212" y="111"/>
                      <a:pt x="212" y="111"/>
                    </a:cubicBezTo>
                    <a:cubicBezTo>
                      <a:pt x="212" y="111"/>
                      <a:pt x="212" y="111"/>
                      <a:pt x="212" y="111"/>
                    </a:cubicBezTo>
                    <a:cubicBezTo>
                      <a:pt x="212" y="112"/>
                      <a:pt x="212" y="112"/>
                      <a:pt x="212" y="112"/>
                    </a:cubicBezTo>
                    <a:cubicBezTo>
                      <a:pt x="212" y="112"/>
                      <a:pt x="212" y="112"/>
                      <a:pt x="212" y="112"/>
                    </a:cubicBezTo>
                    <a:cubicBezTo>
                      <a:pt x="213" y="113"/>
                      <a:pt x="213" y="113"/>
                      <a:pt x="213" y="113"/>
                    </a:cubicBezTo>
                    <a:cubicBezTo>
                      <a:pt x="213" y="112"/>
                      <a:pt x="213" y="112"/>
                      <a:pt x="213" y="112"/>
                    </a:cubicBezTo>
                    <a:cubicBezTo>
                      <a:pt x="213" y="113"/>
                      <a:pt x="213" y="113"/>
                      <a:pt x="213" y="113"/>
                    </a:cubicBezTo>
                    <a:cubicBezTo>
                      <a:pt x="213" y="112"/>
                      <a:pt x="213" y="112"/>
                      <a:pt x="213" y="112"/>
                    </a:cubicBezTo>
                    <a:cubicBezTo>
                      <a:pt x="214" y="112"/>
                      <a:pt x="214" y="112"/>
                      <a:pt x="214" y="112"/>
                    </a:cubicBezTo>
                    <a:cubicBezTo>
                      <a:pt x="214" y="112"/>
                      <a:pt x="214" y="112"/>
                      <a:pt x="214" y="112"/>
                    </a:cubicBezTo>
                    <a:cubicBezTo>
                      <a:pt x="214" y="112"/>
                      <a:pt x="214" y="112"/>
                      <a:pt x="214" y="112"/>
                    </a:cubicBezTo>
                    <a:cubicBezTo>
                      <a:pt x="214" y="112"/>
                      <a:pt x="214" y="112"/>
                      <a:pt x="214" y="112"/>
                    </a:cubicBezTo>
                    <a:cubicBezTo>
                      <a:pt x="215" y="112"/>
                      <a:pt x="215" y="112"/>
                      <a:pt x="215" y="112"/>
                    </a:cubicBezTo>
                    <a:cubicBezTo>
                      <a:pt x="215" y="112"/>
                      <a:pt x="215" y="112"/>
                      <a:pt x="215" y="112"/>
                    </a:cubicBezTo>
                    <a:cubicBezTo>
                      <a:pt x="214" y="112"/>
                      <a:pt x="214" y="112"/>
                      <a:pt x="214" y="112"/>
                    </a:cubicBezTo>
                    <a:cubicBezTo>
                      <a:pt x="215" y="113"/>
                      <a:pt x="215" y="113"/>
                      <a:pt x="215" y="113"/>
                    </a:cubicBezTo>
                    <a:cubicBezTo>
                      <a:pt x="214" y="113"/>
                      <a:pt x="214" y="113"/>
                      <a:pt x="214" y="113"/>
                    </a:cubicBezTo>
                    <a:cubicBezTo>
                      <a:pt x="214" y="113"/>
                      <a:pt x="214" y="113"/>
                      <a:pt x="214" y="113"/>
                    </a:cubicBezTo>
                    <a:cubicBezTo>
                      <a:pt x="214" y="113"/>
                      <a:pt x="214" y="113"/>
                      <a:pt x="214" y="113"/>
                    </a:cubicBezTo>
                    <a:cubicBezTo>
                      <a:pt x="215" y="113"/>
                      <a:pt x="215" y="113"/>
                      <a:pt x="215" y="113"/>
                    </a:cubicBezTo>
                    <a:cubicBezTo>
                      <a:pt x="215" y="113"/>
                      <a:pt x="215" y="113"/>
                      <a:pt x="215" y="113"/>
                    </a:cubicBezTo>
                    <a:cubicBezTo>
                      <a:pt x="216" y="112"/>
                      <a:pt x="216" y="112"/>
                      <a:pt x="216" y="112"/>
                    </a:cubicBezTo>
                    <a:cubicBezTo>
                      <a:pt x="216" y="112"/>
                      <a:pt x="216" y="112"/>
                      <a:pt x="216" y="112"/>
                    </a:cubicBezTo>
                    <a:cubicBezTo>
                      <a:pt x="216" y="112"/>
                      <a:pt x="216" y="112"/>
                      <a:pt x="216" y="112"/>
                    </a:cubicBezTo>
                    <a:cubicBezTo>
                      <a:pt x="216" y="112"/>
                      <a:pt x="216" y="112"/>
                      <a:pt x="216" y="112"/>
                    </a:cubicBezTo>
                    <a:cubicBezTo>
                      <a:pt x="216" y="113"/>
                      <a:pt x="216" y="113"/>
                      <a:pt x="216" y="113"/>
                    </a:cubicBezTo>
                    <a:cubicBezTo>
                      <a:pt x="216" y="113"/>
                      <a:pt x="216" y="113"/>
                      <a:pt x="216" y="113"/>
                    </a:cubicBezTo>
                    <a:cubicBezTo>
                      <a:pt x="216" y="113"/>
                      <a:pt x="216" y="113"/>
                      <a:pt x="216" y="113"/>
                    </a:cubicBezTo>
                    <a:cubicBezTo>
                      <a:pt x="216" y="113"/>
                      <a:pt x="216" y="113"/>
                      <a:pt x="216" y="113"/>
                    </a:cubicBezTo>
                    <a:cubicBezTo>
                      <a:pt x="216" y="112"/>
                      <a:pt x="216" y="112"/>
                      <a:pt x="216" y="112"/>
                    </a:cubicBezTo>
                    <a:cubicBezTo>
                      <a:pt x="216" y="111"/>
                      <a:pt x="216" y="111"/>
                      <a:pt x="216" y="111"/>
                    </a:cubicBezTo>
                    <a:cubicBezTo>
                      <a:pt x="216" y="111"/>
                      <a:pt x="216" y="111"/>
                      <a:pt x="216" y="111"/>
                    </a:cubicBezTo>
                    <a:cubicBezTo>
                      <a:pt x="216" y="110"/>
                      <a:pt x="216" y="110"/>
                      <a:pt x="216" y="110"/>
                    </a:cubicBezTo>
                    <a:cubicBezTo>
                      <a:pt x="216" y="110"/>
                      <a:pt x="216" y="110"/>
                      <a:pt x="216" y="110"/>
                    </a:cubicBezTo>
                    <a:cubicBezTo>
                      <a:pt x="217" y="111"/>
                      <a:pt x="217" y="111"/>
                      <a:pt x="217" y="111"/>
                    </a:cubicBezTo>
                    <a:cubicBezTo>
                      <a:pt x="217" y="111"/>
                      <a:pt x="217" y="111"/>
                      <a:pt x="217" y="111"/>
                    </a:cubicBezTo>
                    <a:cubicBezTo>
                      <a:pt x="217" y="111"/>
                      <a:pt x="217" y="111"/>
                      <a:pt x="217" y="111"/>
                    </a:cubicBezTo>
                    <a:cubicBezTo>
                      <a:pt x="217" y="111"/>
                      <a:pt x="217" y="111"/>
                      <a:pt x="217" y="111"/>
                    </a:cubicBezTo>
                    <a:cubicBezTo>
                      <a:pt x="217" y="111"/>
                      <a:pt x="217" y="111"/>
                      <a:pt x="217" y="111"/>
                    </a:cubicBezTo>
                    <a:cubicBezTo>
                      <a:pt x="218" y="111"/>
                      <a:pt x="218" y="111"/>
                      <a:pt x="218" y="111"/>
                    </a:cubicBezTo>
                    <a:cubicBezTo>
                      <a:pt x="218" y="110"/>
                      <a:pt x="218" y="110"/>
                      <a:pt x="218" y="110"/>
                    </a:cubicBezTo>
                    <a:cubicBezTo>
                      <a:pt x="218" y="111"/>
                      <a:pt x="218" y="111"/>
                      <a:pt x="218" y="111"/>
                    </a:cubicBezTo>
                    <a:cubicBezTo>
                      <a:pt x="219" y="111"/>
                      <a:pt x="219" y="111"/>
                      <a:pt x="219" y="111"/>
                    </a:cubicBezTo>
                    <a:cubicBezTo>
                      <a:pt x="219" y="111"/>
                      <a:pt x="219" y="111"/>
                      <a:pt x="219" y="111"/>
                    </a:cubicBezTo>
                    <a:cubicBezTo>
                      <a:pt x="219" y="112"/>
                      <a:pt x="219" y="112"/>
                      <a:pt x="219" y="112"/>
                    </a:cubicBezTo>
                    <a:cubicBezTo>
                      <a:pt x="220" y="112"/>
                      <a:pt x="220" y="112"/>
                      <a:pt x="220" y="112"/>
                    </a:cubicBezTo>
                    <a:cubicBezTo>
                      <a:pt x="220" y="112"/>
                      <a:pt x="220" y="112"/>
                      <a:pt x="220" y="112"/>
                    </a:cubicBezTo>
                    <a:cubicBezTo>
                      <a:pt x="221" y="112"/>
                      <a:pt x="221" y="112"/>
                      <a:pt x="221" y="112"/>
                    </a:cubicBezTo>
                    <a:cubicBezTo>
                      <a:pt x="221" y="112"/>
                      <a:pt x="221" y="112"/>
                      <a:pt x="221" y="112"/>
                    </a:cubicBezTo>
                    <a:cubicBezTo>
                      <a:pt x="222" y="113"/>
                      <a:pt x="222" y="113"/>
                      <a:pt x="222" y="113"/>
                    </a:cubicBezTo>
                    <a:cubicBezTo>
                      <a:pt x="222" y="113"/>
                      <a:pt x="222" y="113"/>
                      <a:pt x="222" y="113"/>
                    </a:cubicBezTo>
                    <a:cubicBezTo>
                      <a:pt x="222" y="113"/>
                      <a:pt x="222" y="113"/>
                      <a:pt x="222" y="113"/>
                    </a:cubicBezTo>
                    <a:cubicBezTo>
                      <a:pt x="222" y="113"/>
                      <a:pt x="222" y="113"/>
                      <a:pt x="222" y="113"/>
                    </a:cubicBezTo>
                    <a:cubicBezTo>
                      <a:pt x="223" y="114"/>
                      <a:pt x="223" y="114"/>
                      <a:pt x="223" y="114"/>
                    </a:cubicBezTo>
                    <a:cubicBezTo>
                      <a:pt x="223" y="114"/>
                      <a:pt x="223" y="114"/>
                      <a:pt x="223" y="114"/>
                    </a:cubicBezTo>
                    <a:cubicBezTo>
                      <a:pt x="223" y="114"/>
                      <a:pt x="223" y="114"/>
                      <a:pt x="223" y="114"/>
                    </a:cubicBezTo>
                    <a:cubicBezTo>
                      <a:pt x="222" y="115"/>
                      <a:pt x="222" y="115"/>
                      <a:pt x="222" y="115"/>
                    </a:cubicBezTo>
                    <a:cubicBezTo>
                      <a:pt x="223" y="115"/>
                      <a:pt x="223" y="115"/>
                      <a:pt x="223" y="115"/>
                    </a:cubicBezTo>
                    <a:cubicBezTo>
                      <a:pt x="223" y="115"/>
                      <a:pt x="223" y="115"/>
                      <a:pt x="223" y="115"/>
                    </a:cubicBezTo>
                    <a:cubicBezTo>
                      <a:pt x="223" y="116"/>
                      <a:pt x="223" y="116"/>
                      <a:pt x="223" y="116"/>
                    </a:cubicBezTo>
                    <a:cubicBezTo>
                      <a:pt x="224" y="116"/>
                      <a:pt x="224" y="116"/>
                      <a:pt x="224" y="116"/>
                    </a:cubicBezTo>
                    <a:cubicBezTo>
                      <a:pt x="223" y="116"/>
                      <a:pt x="223" y="116"/>
                      <a:pt x="223" y="116"/>
                    </a:cubicBezTo>
                    <a:cubicBezTo>
                      <a:pt x="223" y="117"/>
                      <a:pt x="223" y="117"/>
                      <a:pt x="223" y="117"/>
                    </a:cubicBezTo>
                    <a:cubicBezTo>
                      <a:pt x="224" y="117"/>
                      <a:pt x="224" y="117"/>
                      <a:pt x="224" y="117"/>
                    </a:cubicBezTo>
                    <a:cubicBezTo>
                      <a:pt x="224" y="117"/>
                      <a:pt x="224" y="117"/>
                      <a:pt x="224" y="117"/>
                    </a:cubicBezTo>
                    <a:cubicBezTo>
                      <a:pt x="224" y="117"/>
                      <a:pt x="224" y="117"/>
                      <a:pt x="224" y="117"/>
                    </a:cubicBezTo>
                    <a:cubicBezTo>
                      <a:pt x="224" y="117"/>
                      <a:pt x="224" y="117"/>
                      <a:pt x="224" y="117"/>
                    </a:cubicBezTo>
                    <a:cubicBezTo>
                      <a:pt x="224" y="118"/>
                      <a:pt x="224" y="118"/>
                      <a:pt x="224" y="118"/>
                    </a:cubicBezTo>
                    <a:cubicBezTo>
                      <a:pt x="224" y="118"/>
                      <a:pt x="224" y="118"/>
                      <a:pt x="224" y="118"/>
                    </a:cubicBezTo>
                    <a:cubicBezTo>
                      <a:pt x="225" y="118"/>
                      <a:pt x="225" y="118"/>
                      <a:pt x="225" y="118"/>
                    </a:cubicBezTo>
                    <a:cubicBezTo>
                      <a:pt x="224" y="119"/>
                      <a:pt x="224" y="119"/>
                      <a:pt x="224" y="119"/>
                    </a:cubicBezTo>
                    <a:cubicBezTo>
                      <a:pt x="224" y="119"/>
                      <a:pt x="224" y="119"/>
                      <a:pt x="224" y="119"/>
                    </a:cubicBezTo>
                    <a:cubicBezTo>
                      <a:pt x="224" y="119"/>
                      <a:pt x="224" y="119"/>
                      <a:pt x="224" y="119"/>
                    </a:cubicBezTo>
                    <a:cubicBezTo>
                      <a:pt x="224" y="120"/>
                      <a:pt x="224" y="120"/>
                      <a:pt x="224" y="120"/>
                    </a:cubicBezTo>
                    <a:cubicBezTo>
                      <a:pt x="224" y="120"/>
                      <a:pt x="224" y="120"/>
                      <a:pt x="224" y="120"/>
                    </a:cubicBezTo>
                    <a:cubicBezTo>
                      <a:pt x="224" y="120"/>
                      <a:pt x="224" y="120"/>
                      <a:pt x="224" y="120"/>
                    </a:cubicBezTo>
                    <a:cubicBezTo>
                      <a:pt x="224" y="120"/>
                      <a:pt x="224" y="120"/>
                      <a:pt x="224" y="120"/>
                    </a:cubicBezTo>
                    <a:cubicBezTo>
                      <a:pt x="225" y="121"/>
                      <a:pt x="225" y="121"/>
                      <a:pt x="225" y="121"/>
                    </a:cubicBezTo>
                    <a:cubicBezTo>
                      <a:pt x="224" y="121"/>
                      <a:pt x="224" y="121"/>
                      <a:pt x="224" y="121"/>
                    </a:cubicBezTo>
                    <a:cubicBezTo>
                      <a:pt x="225" y="122"/>
                      <a:pt x="225" y="122"/>
                      <a:pt x="225" y="122"/>
                    </a:cubicBezTo>
                    <a:cubicBezTo>
                      <a:pt x="224" y="122"/>
                      <a:pt x="224" y="122"/>
                      <a:pt x="224" y="122"/>
                    </a:cubicBezTo>
                    <a:cubicBezTo>
                      <a:pt x="225" y="123"/>
                      <a:pt x="225" y="123"/>
                      <a:pt x="225" y="123"/>
                    </a:cubicBezTo>
                    <a:cubicBezTo>
                      <a:pt x="225" y="123"/>
                      <a:pt x="225" y="123"/>
                      <a:pt x="225" y="123"/>
                    </a:cubicBezTo>
                    <a:cubicBezTo>
                      <a:pt x="225" y="124"/>
                      <a:pt x="225" y="124"/>
                      <a:pt x="225" y="124"/>
                    </a:cubicBezTo>
                    <a:cubicBezTo>
                      <a:pt x="225" y="125"/>
                      <a:pt x="225" y="125"/>
                      <a:pt x="225" y="125"/>
                    </a:cubicBezTo>
                    <a:cubicBezTo>
                      <a:pt x="225" y="125"/>
                      <a:pt x="225" y="125"/>
                      <a:pt x="225" y="125"/>
                    </a:cubicBezTo>
                    <a:cubicBezTo>
                      <a:pt x="226" y="125"/>
                      <a:pt x="226" y="125"/>
                      <a:pt x="226" y="125"/>
                    </a:cubicBezTo>
                    <a:cubicBezTo>
                      <a:pt x="226" y="125"/>
                      <a:pt x="226" y="125"/>
                      <a:pt x="226" y="125"/>
                    </a:cubicBezTo>
                    <a:cubicBezTo>
                      <a:pt x="225" y="125"/>
                      <a:pt x="225" y="125"/>
                      <a:pt x="225" y="125"/>
                    </a:cubicBezTo>
                    <a:cubicBezTo>
                      <a:pt x="225" y="126"/>
                      <a:pt x="225" y="126"/>
                      <a:pt x="225" y="126"/>
                    </a:cubicBezTo>
                    <a:cubicBezTo>
                      <a:pt x="225" y="126"/>
                      <a:pt x="225" y="126"/>
                      <a:pt x="225" y="126"/>
                    </a:cubicBezTo>
                    <a:cubicBezTo>
                      <a:pt x="226" y="126"/>
                      <a:pt x="226" y="126"/>
                      <a:pt x="226" y="126"/>
                    </a:cubicBezTo>
                    <a:cubicBezTo>
                      <a:pt x="226" y="127"/>
                      <a:pt x="226" y="127"/>
                      <a:pt x="226" y="127"/>
                    </a:cubicBezTo>
                    <a:cubicBezTo>
                      <a:pt x="226" y="127"/>
                      <a:pt x="226" y="127"/>
                      <a:pt x="226" y="127"/>
                    </a:cubicBezTo>
                    <a:cubicBezTo>
                      <a:pt x="226" y="128"/>
                      <a:pt x="226" y="128"/>
                      <a:pt x="226" y="128"/>
                    </a:cubicBezTo>
                    <a:cubicBezTo>
                      <a:pt x="226" y="128"/>
                      <a:pt x="226" y="128"/>
                      <a:pt x="226" y="128"/>
                    </a:cubicBezTo>
                    <a:cubicBezTo>
                      <a:pt x="226" y="129"/>
                      <a:pt x="226" y="129"/>
                      <a:pt x="226" y="129"/>
                    </a:cubicBezTo>
                    <a:cubicBezTo>
                      <a:pt x="227" y="129"/>
                      <a:pt x="227" y="129"/>
                      <a:pt x="227" y="129"/>
                    </a:cubicBezTo>
                    <a:cubicBezTo>
                      <a:pt x="227" y="130"/>
                      <a:pt x="227" y="130"/>
                      <a:pt x="227" y="130"/>
                    </a:cubicBezTo>
                    <a:cubicBezTo>
                      <a:pt x="227" y="130"/>
                      <a:pt x="227" y="130"/>
                      <a:pt x="227" y="130"/>
                    </a:cubicBezTo>
                    <a:cubicBezTo>
                      <a:pt x="227" y="130"/>
                      <a:pt x="227" y="130"/>
                      <a:pt x="227" y="130"/>
                    </a:cubicBezTo>
                    <a:cubicBezTo>
                      <a:pt x="227" y="131"/>
                      <a:pt x="227" y="131"/>
                      <a:pt x="227" y="131"/>
                    </a:cubicBezTo>
                    <a:cubicBezTo>
                      <a:pt x="227" y="131"/>
                      <a:pt x="227" y="131"/>
                      <a:pt x="227" y="131"/>
                    </a:cubicBezTo>
                    <a:cubicBezTo>
                      <a:pt x="226" y="132"/>
                      <a:pt x="226" y="132"/>
                      <a:pt x="226" y="132"/>
                    </a:cubicBezTo>
                    <a:cubicBezTo>
                      <a:pt x="226" y="132"/>
                      <a:pt x="226" y="132"/>
                      <a:pt x="226" y="132"/>
                    </a:cubicBezTo>
                    <a:cubicBezTo>
                      <a:pt x="226" y="133"/>
                      <a:pt x="226" y="133"/>
                      <a:pt x="226" y="133"/>
                    </a:cubicBezTo>
                    <a:cubicBezTo>
                      <a:pt x="226" y="134"/>
                      <a:pt x="226" y="134"/>
                      <a:pt x="226" y="134"/>
                    </a:cubicBezTo>
                    <a:cubicBezTo>
                      <a:pt x="226" y="134"/>
                      <a:pt x="226" y="134"/>
                      <a:pt x="226" y="134"/>
                    </a:cubicBezTo>
                    <a:cubicBezTo>
                      <a:pt x="226" y="135"/>
                      <a:pt x="226" y="135"/>
                      <a:pt x="226" y="135"/>
                    </a:cubicBezTo>
                    <a:cubicBezTo>
                      <a:pt x="226" y="135"/>
                      <a:pt x="226" y="135"/>
                      <a:pt x="226" y="135"/>
                    </a:cubicBezTo>
                    <a:cubicBezTo>
                      <a:pt x="226" y="135"/>
                      <a:pt x="226" y="135"/>
                      <a:pt x="226" y="135"/>
                    </a:cubicBezTo>
                    <a:cubicBezTo>
                      <a:pt x="225" y="136"/>
                      <a:pt x="225" y="136"/>
                      <a:pt x="225" y="136"/>
                    </a:cubicBezTo>
                    <a:cubicBezTo>
                      <a:pt x="226" y="136"/>
                      <a:pt x="226" y="136"/>
                      <a:pt x="226" y="136"/>
                    </a:cubicBezTo>
                    <a:cubicBezTo>
                      <a:pt x="226" y="136"/>
                      <a:pt x="226" y="136"/>
                      <a:pt x="226" y="136"/>
                    </a:cubicBezTo>
                    <a:cubicBezTo>
                      <a:pt x="225" y="137"/>
                      <a:pt x="225" y="137"/>
                      <a:pt x="225" y="137"/>
                    </a:cubicBezTo>
                    <a:cubicBezTo>
                      <a:pt x="225" y="138"/>
                      <a:pt x="225" y="138"/>
                      <a:pt x="225" y="138"/>
                    </a:cubicBezTo>
                    <a:cubicBezTo>
                      <a:pt x="225" y="138"/>
                      <a:pt x="225" y="138"/>
                      <a:pt x="225" y="138"/>
                    </a:cubicBezTo>
                    <a:cubicBezTo>
                      <a:pt x="225" y="139"/>
                      <a:pt x="225" y="139"/>
                      <a:pt x="225" y="139"/>
                    </a:cubicBezTo>
                    <a:cubicBezTo>
                      <a:pt x="225" y="139"/>
                      <a:pt x="225" y="139"/>
                      <a:pt x="225" y="139"/>
                    </a:cubicBezTo>
                    <a:cubicBezTo>
                      <a:pt x="225" y="139"/>
                      <a:pt x="225" y="139"/>
                      <a:pt x="225" y="139"/>
                    </a:cubicBezTo>
                    <a:cubicBezTo>
                      <a:pt x="225" y="140"/>
                      <a:pt x="225" y="140"/>
                      <a:pt x="225" y="140"/>
                    </a:cubicBezTo>
                    <a:cubicBezTo>
                      <a:pt x="225" y="140"/>
                      <a:pt x="225" y="140"/>
                      <a:pt x="225" y="140"/>
                    </a:cubicBezTo>
                    <a:cubicBezTo>
                      <a:pt x="224" y="141"/>
                      <a:pt x="224" y="141"/>
                      <a:pt x="224" y="141"/>
                    </a:cubicBezTo>
                    <a:cubicBezTo>
                      <a:pt x="224" y="141"/>
                      <a:pt x="224" y="141"/>
                      <a:pt x="224" y="141"/>
                    </a:cubicBezTo>
                    <a:cubicBezTo>
                      <a:pt x="224" y="142"/>
                      <a:pt x="224" y="142"/>
                      <a:pt x="224" y="142"/>
                    </a:cubicBezTo>
                    <a:cubicBezTo>
                      <a:pt x="223" y="144"/>
                      <a:pt x="223" y="144"/>
                      <a:pt x="223" y="144"/>
                    </a:cubicBezTo>
                    <a:cubicBezTo>
                      <a:pt x="223" y="144"/>
                      <a:pt x="223" y="144"/>
                      <a:pt x="223" y="144"/>
                    </a:cubicBezTo>
                    <a:cubicBezTo>
                      <a:pt x="223" y="144"/>
                      <a:pt x="223" y="144"/>
                      <a:pt x="223" y="144"/>
                    </a:cubicBezTo>
                    <a:cubicBezTo>
                      <a:pt x="223" y="144"/>
                      <a:pt x="223" y="144"/>
                      <a:pt x="223" y="144"/>
                    </a:cubicBezTo>
                    <a:cubicBezTo>
                      <a:pt x="223" y="145"/>
                      <a:pt x="223" y="145"/>
                      <a:pt x="223" y="145"/>
                    </a:cubicBezTo>
                    <a:cubicBezTo>
                      <a:pt x="223" y="145"/>
                      <a:pt x="223" y="145"/>
                      <a:pt x="223" y="145"/>
                    </a:cubicBezTo>
                    <a:cubicBezTo>
                      <a:pt x="223" y="145"/>
                      <a:pt x="223" y="145"/>
                      <a:pt x="223" y="145"/>
                    </a:cubicBezTo>
                    <a:cubicBezTo>
                      <a:pt x="222" y="146"/>
                      <a:pt x="222" y="146"/>
                      <a:pt x="222" y="146"/>
                    </a:cubicBezTo>
                    <a:cubicBezTo>
                      <a:pt x="222" y="146"/>
                      <a:pt x="222" y="146"/>
                      <a:pt x="222" y="146"/>
                    </a:cubicBezTo>
                    <a:cubicBezTo>
                      <a:pt x="222" y="146"/>
                      <a:pt x="222" y="146"/>
                      <a:pt x="222" y="146"/>
                    </a:cubicBezTo>
                    <a:cubicBezTo>
                      <a:pt x="222" y="147"/>
                      <a:pt x="222" y="147"/>
                      <a:pt x="222" y="147"/>
                    </a:cubicBezTo>
                    <a:cubicBezTo>
                      <a:pt x="222" y="147"/>
                      <a:pt x="222" y="147"/>
                      <a:pt x="222" y="147"/>
                    </a:cubicBezTo>
                    <a:cubicBezTo>
                      <a:pt x="222" y="147"/>
                      <a:pt x="222" y="147"/>
                      <a:pt x="222" y="147"/>
                    </a:cubicBezTo>
                    <a:cubicBezTo>
                      <a:pt x="221" y="147"/>
                      <a:pt x="221" y="147"/>
                      <a:pt x="221" y="147"/>
                    </a:cubicBezTo>
                    <a:cubicBezTo>
                      <a:pt x="222" y="148"/>
                      <a:pt x="222" y="148"/>
                      <a:pt x="222" y="148"/>
                    </a:cubicBezTo>
                    <a:cubicBezTo>
                      <a:pt x="222" y="148"/>
                      <a:pt x="222" y="148"/>
                      <a:pt x="222" y="148"/>
                    </a:cubicBezTo>
                    <a:cubicBezTo>
                      <a:pt x="221" y="148"/>
                      <a:pt x="221" y="148"/>
                      <a:pt x="221" y="148"/>
                    </a:cubicBezTo>
                    <a:cubicBezTo>
                      <a:pt x="221" y="149"/>
                      <a:pt x="221" y="149"/>
                      <a:pt x="221" y="149"/>
                    </a:cubicBezTo>
                    <a:cubicBezTo>
                      <a:pt x="221" y="149"/>
                      <a:pt x="221" y="149"/>
                      <a:pt x="221" y="149"/>
                    </a:cubicBezTo>
                    <a:cubicBezTo>
                      <a:pt x="220" y="150"/>
                      <a:pt x="220" y="150"/>
                      <a:pt x="220" y="150"/>
                    </a:cubicBezTo>
                    <a:cubicBezTo>
                      <a:pt x="220" y="150"/>
                      <a:pt x="220" y="150"/>
                      <a:pt x="220" y="150"/>
                    </a:cubicBezTo>
                    <a:cubicBezTo>
                      <a:pt x="220" y="150"/>
                      <a:pt x="220" y="150"/>
                      <a:pt x="220" y="150"/>
                    </a:cubicBezTo>
                    <a:cubicBezTo>
                      <a:pt x="219" y="150"/>
                      <a:pt x="219" y="150"/>
                      <a:pt x="219" y="150"/>
                    </a:cubicBezTo>
                    <a:cubicBezTo>
                      <a:pt x="219" y="151"/>
                      <a:pt x="219" y="151"/>
                      <a:pt x="219" y="151"/>
                    </a:cubicBezTo>
                    <a:cubicBezTo>
                      <a:pt x="219" y="151"/>
                      <a:pt x="219" y="151"/>
                      <a:pt x="219" y="151"/>
                    </a:cubicBezTo>
                    <a:cubicBezTo>
                      <a:pt x="218" y="151"/>
                      <a:pt x="218" y="151"/>
                      <a:pt x="218" y="151"/>
                    </a:cubicBezTo>
                    <a:cubicBezTo>
                      <a:pt x="218" y="150"/>
                      <a:pt x="218" y="150"/>
                      <a:pt x="218" y="150"/>
                    </a:cubicBezTo>
                    <a:cubicBezTo>
                      <a:pt x="217" y="150"/>
                      <a:pt x="217" y="150"/>
                      <a:pt x="217" y="150"/>
                    </a:cubicBezTo>
                    <a:cubicBezTo>
                      <a:pt x="217" y="149"/>
                      <a:pt x="217" y="149"/>
                      <a:pt x="217" y="149"/>
                    </a:cubicBezTo>
                    <a:cubicBezTo>
                      <a:pt x="217" y="149"/>
                      <a:pt x="217" y="149"/>
                      <a:pt x="217" y="149"/>
                    </a:cubicBezTo>
                    <a:cubicBezTo>
                      <a:pt x="216" y="149"/>
                      <a:pt x="216" y="149"/>
                      <a:pt x="216" y="149"/>
                    </a:cubicBezTo>
                    <a:cubicBezTo>
                      <a:pt x="216" y="149"/>
                      <a:pt x="216" y="149"/>
                      <a:pt x="216" y="149"/>
                    </a:cubicBezTo>
                    <a:cubicBezTo>
                      <a:pt x="216" y="149"/>
                      <a:pt x="216" y="149"/>
                      <a:pt x="216" y="149"/>
                    </a:cubicBezTo>
                    <a:cubicBezTo>
                      <a:pt x="216" y="150"/>
                      <a:pt x="216" y="150"/>
                      <a:pt x="216" y="150"/>
                    </a:cubicBezTo>
                    <a:cubicBezTo>
                      <a:pt x="215" y="150"/>
                      <a:pt x="215" y="150"/>
                      <a:pt x="215" y="150"/>
                    </a:cubicBezTo>
                    <a:cubicBezTo>
                      <a:pt x="215" y="151"/>
                      <a:pt x="215" y="151"/>
                      <a:pt x="215" y="151"/>
                    </a:cubicBezTo>
                    <a:cubicBezTo>
                      <a:pt x="215" y="151"/>
                      <a:pt x="215" y="151"/>
                      <a:pt x="215" y="151"/>
                    </a:cubicBezTo>
                    <a:cubicBezTo>
                      <a:pt x="215" y="152"/>
                      <a:pt x="215" y="152"/>
                      <a:pt x="215" y="152"/>
                    </a:cubicBezTo>
                    <a:cubicBezTo>
                      <a:pt x="215" y="152"/>
                      <a:pt x="215" y="152"/>
                      <a:pt x="215" y="152"/>
                    </a:cubicBezTo>
                    <a:cubicBezTo>
                      <a:pt x="214" y="152"/>
                      <a:pt x="214" y="152"/>
                      <a:pt x="214" y="152"/>
                    </a:cubicBezTo>
                    <a:cubicBezTo>
                      <a:pt x="214" y="152"/>
                      <a:pt x="214" y="152"/>
                      <a:pt x="214" y="152"/>
                    </a:cubicBezTo>
                    <a:cubicBezTo>
                      <a:pt x="214" y="152"/>
                      <a:pt x="214" y="152"/>
                      <a:pt x="214" y="152"/>
                    </a:cubicBezTo>
                    <a:close/>
                    <a:moveTo>
                      <a:pt x="69" y="154"/>
                    </a:moveTo>
                    <a:cubicBezTo>
                      <a:pt x="69" y="153"/>
                      <a:pt x="69" y="153"/>
                      <a:pt x="69" y="153"/>
                    </a:cubicBezTo>
                    <a:cubicBezTo>
                      <a:pt x="66" y="154"/>
                      <a:pt x="66" y="154"/>
                      <a:pt x="66" y="154"/>
                    </a:cubicBezTo>
                    <a:cubicBezTo>
                      <a:pt x="69" y="154"/>
                      <a:pt x="69" y="154"/>
                      <a:pt x="69" y="154"/>
                    </a:cubicBezTo>
                    <a:close/>
                    <a:moveTo>
                      <a:pt x="245" y="145"/>
                    </a:moveTo>
                    <a:cubicBezTo>
                      <a:pt x="245" y="145"/>
                      <a:pt x="245" y="145"/>
                      <a:pt x="245" y="145"/>
                    </a:cubicBezTo>
                    <a:cubicBezTo>
                      <a:pt x="245" y="145"/>
                      <a:pt x="245" y="145"/>
                      <a:pt x="245" y="145"/>
                    </a:cubicBezTo>
                    <a:cubicBezTo>
                      <a:pt x="245" y="144"/>
                      <a:pt x="245" y="144"/>
                      <a:pt x="245" y="144"/>
                    </a:cubicBezTo>
                    <a:cubicBezTo>
                      <a:pt x="245" y="144"/>
                      <a:pt x="245" y="144"/>
                      <a:pt x="245" y="144"/>
                    </a:cubicBezTo>
                    <a:cubicBezTo>
                      <a:pt x="245" y="145"/>
                      <a:pt x="245" y="145"/>
                      <a:pt x="245" y="145"/>
                    </a:cubicBezTo>
                    <a:close/>
                    <a:moveTo>
                      <a:pt x="14" y="21"/>
                    </a:moveTo>
                    <a:cubicBezTo>
                      <a:pt x="13" y="20"/>
                      <a:pt x="13" y="20"/>
                      <a:pt x="13" y="20"/>
                    </a:cubicBezTo>
                    <a:cubicBezTo>
                      <a:pt x="13" y="20"/>
                      <a:pt x="13" y="20"/>
                      <a:pt x="13" y="20"/>
                    </a:cubicBezTo>
                    <a:cubicBezTo>
                      <a:pt x="13" y="20"/>
                      <a:pt x="13" y="20"/>
                      <a:pt x="13" y="20"/>
                    </a:cubicBezTo>
                    <a:cubicBezTo>
                      <a:pt x="13" y="19"/>
                      <a:pt x="13" y="19"/>
                      <a:pt x="13" y="19"/>
                    </a:cubicBezTo>
                    <a:cubicBezTo>
                      <a:pt x="13" y="19"/>
                      <a:pt x="13" y="19"/>
                      <a:pt x="13" y="19"/>
                    </a:cubicBezTo>
                    <a:cubicBezTo>
                      <a:pt x="13" y="19"/>
                      <a:pt x="13" y="19"/>
                      <a:pt x="13" y="19"/>
                    </a:cubicBezTo>
                    <a:cubicBezTo>
                      <a:pt x="13" y="18"/>
                      <a:pt x="13" y="18"/>
                      <a:pt x="13" y="18"/>
                    </a:cubicBezTo>
                    <a:cubicBezTo>
                      <a:pt x="14" y="18"/>
                      <a:pt x="14" y="18"/>
                      <a:pt x="14" y="18"/>
                    </a:cubicBezTo>
                    <a:cubicBezTo>
                      <a:pt x="14" y="18"/>
                      <a:pt x="14" y="18"/>
                      <a:pt x="14" y="18"/>
                    </a:cubicBezTo>
                    <a:cubicBezTo>
                      <a:pt x="15" y="18"/>
                      <a:pt x="15" y="18"/>
                      <a:pt x="15" y="18"/>
                    </a:cubicBezTo>
                    <a:cubicBezTo>
                      <a:pt x="15" y="18"/>
                      <a:pt x="15" y="18"/>
                      <a:pt x="15" y="18"/>
                    </a:cubicBezTo>
                    <a:cubicBezTo>
                      <a:pt x="15" y="19"/>
                      <a:pt x="15" y="19"/>
                      <a:pt x="15" y="19"/>
                    </a:cubicBezTo>
                    <a:cubicBezTo>
                      <a:pt x="16" y="19"/>
                      <a:pt x="16" y="19"/>
                      <a:pt x="16" y="19"/>
                    </a:cubicBezTo>
                    <a:cubicBezTo>
                      <a:pt x="16" y="18"/>
                      <a:pt x="16" y="18"/>
                      <a:pt x="16" y="18"/>
                    </a:cubicBezTo>
                    <a:cubicBezTo>
                      <a:pt x="16" y="18"/>
                      <a:pt x="16" y="18"/>
                      <a:pt x="16" y="18"/>
                    </a:cubicBezTo>
                    <a:cubicBezTo>
                      <a:pt x="16" y="18"/>
                      <a:pt x="16" y="18"/>
                      <a:pt x="16" y="18"/>
                    </a:cubicBezTo>
                    <a:cubicBezTo>
                      <a:pt x="15" y="18"/>
                      <a:pt x="15" y="18"/>
                      <a:pt x="15" y="18"/>
                    </a:cubicBezTo>
                    <a:cubicBezTo>
                      <a:pt x="14" y="17"/>
                      <a:pt x="14" y="17"/>
                      <a:pt x="14" y="17"/>
                    </a:cubicBezTo>
                    <a:cubicBezTo>
                      <a:pt x="13" y="17"/>
                      <a:pt x="13" y="17"/>
                      <a:pt x="13" y="17"/>
                    </a:cubicBezTo>
                    <a:cubicBezTo>
                      <a:pt x="13" y="17"/>
                      <a:pt x="13" y="17"/>
                      <a:pt x="13" y="17"/>
                    </a:cubicBezTo>
                    <a:cubicBezTo>
                      <a:pt x="12" y="18"/>
                      <a:pt x="12" y="18"/>
                      <a:pt x="12" y="18"/>
                    </a:cubicBezTo>
                    <a:cubicBezTo>
                      <a:pt x="12" y="18"/>
                      <a:pt x="12" y="18"/>
                      <a:pt x="12" y="18"/>
                    </a:cubicBezTo>
                    <a:cubicBezTo>
                      <a:pt x="11" y="19"/>
                      <a:pt x="11" y="19"/>
                      <a:pt x="11" y="19"/>
                    </a:cubicBezTo>
                    <a:cubicBezTo>
                      <a:pt x="11" y="19"/>
                      <a:pt x="11" y="19"/>
                      <a:pt x="11" y="19"/>
                    </a:cubicBezTo>
                    <a:cubicBezTo>
                      <a:pt x="11" y="20"/>
                      <a:pt x="11" y="20"/>
                      <a:pt x="11" y="20"/>
                    </a:cubicBezTo>
                    <a:cubicBezTo>
                      <a:pt x="11" y="20"/>
                      <a:pt x="11" y="20"/>
                      <a:pt x="11" y="20"/>
                    </a:cubicBezTo>
                    <a:cubicBezTo>
                      <a:pt x="11" y="20"/>
                      <a:pt x="11" y="20"/>
                      <a:pt x="11" y="20"/>
                    </a:cubicBezTo>
                    <a:cubicBezTo>
                      <a:pt x="12" y="20"/>
                      <a:pt x="12" y="20"/>
                      <a:pt x="12" y="20"/>
                    </a:cubicBezTo>
                    <a:cubicBezTo>
                      <a:pt x="12" y="21"/>
                      <a:pt x="12" y="21"/>
                      <a:pt x="12" y="21"/>
                    </a:cubicBezTo>
                    <a:cubicBezTo>
                      <a:pt x="12" y="21"/>
                      <a:pt x="12" y="21"/>
                      <a:pt x="12" y="21"/>
                    </a:cubicBezTo>
                    <a:cubicBezTo>
                      <a:pt x="12" y="20"/>
                      <a:pt x="12" y="20"/>
                      <a:pt x="12" y="20"/>
                    </a:cubicBezTo>
                    <a:cubicBezTo>
                      <a:pt x="12" y="20"/>
                      <a:pt x="12" y="20"/>
                      <a:pt x="12" y="20"/>
                    </a:cubicBezTo>
                    <a:cubicBezTo>
                      <a:pt x="13" y="20"/>
                      <a:pt x="13" y="20"/>
                      <a:pt x="13" y="20"/>
                    </a:cubicBezTo>
                    <a:cubicBezTo>
                      <a:pt x="13" y="20"/>
                      <a:pt x="13" y="20"/>
                      <a:pt x="13" y="20"/>
                    </a:cubicBezTo>
                    <a:cubicBezTo>
                      <a:pt x="13" y="21"/>
                      <a:pt x="13" y="21"/>
                      <a:pt x="13" y="21"/>
                    </a:cubicBezTo>
                    <a:cubicBezTo>
                      <a:pt x="14" y="21"/>
                      <a:pt x="14" y="21"/>
                      <a:pt x="14" y="21"/>
                    </a:cubicBezTo>
                    <a:cubicBezTo>
                      <a:pt x="14" y="21"/>
                      <a:pt x="14" y="21"/>
                      <a:pt x="14" y="21"/>
                    </a:cubicBezTo>
                    <a:close/>
                    <a:moveTo>
                      <a:pt x="17" y="15"/>
                    </a:moveTo>
                    <a:cubicBezTo>
                      <a:pt x="17" y="14"/>
                      <a:pt x="17" y="14"/>
                      <a:pt x="17" y="14"/>
                    </a:cubicBezTo>
                    <a:cubicBezTo>
                      <a:pt x="17" y="14"/>
                      <a:pt x="17" y="14"/>
                      <a:pt x="17" y="14"/>
                    </a:cubicBezTo>
                    <a:cubicBezTo>
                      <a:pt x="17" y="14"/>
                      <a:pt x="17" y="14"/>
                      <a:pt x="17" y="14"/>
                    </a:cubicBezTo>
                    <a:cubicBezTo>
                      <a:pt x="18" y="14"/>
                      <a:pt x="18" y="14"/>
                      <a:pt x="18" y="14"/>
                    </a:cubicBezTo>
                    <a:cubicBezTo>
                      <a:pt x="18" y="15"/>
                      <a:pt x="18" y="15"/>
                      <a:pt x="18" y="15"/>
                    </a:cubicBezTo>
                    <a:cubicBezTo>
                      <a:pt x="18" y="15"/>
                      <a:pt x="18" y="15"/>
                      <a:pt x="18" y="15"/>
                    </a:cubicBezTo>
                    <a:cubicBezTo>
                      <a:pt x="17" y="15"/>
                      <a:pt x="17" y="15"/>
                      <a:pt x="17" y="15"/>
                    </a:cubicBezTo>
                    <a:cubicBezTo>
                      <a:pt x="17" y="15"/>
                      <a:pt x="17" y="15"/>
                      <a:pt x="17" y="15"/>
                    </a:cubicBezTo>
                    <a:close/>
                    <a:moveTo>
                      <a:pt x="16" y="23"/>
                    </a:moveTo>
                    <a:cubicBezTo>
                      <a:pt x="16" y="23"/>
                      <a:pt x="16" y="23"/>
                      <a:pt x="16" y="23"/>
                    </a:cubicBezTo>
                    <a:cubicBezTo>
                      <a:pt x="16" y="23"/>
                      <a:pt x="16" y="23"/>
                      <a:pt x="16" y="23"/>
                    </a:cubicBezTo>
                    <a:cubicBezTo>
                      <a:pt x="17" y="23"/>
                      <a:pt x="17" y="23"/>
                      <a:pt x="17" y="23"/>
                    </a:cubicBezTo>
                    <a:cubicBezTo>
                      <a:pt x="17" y="22"/>
                      <a:pt x="17" y="22"/>
                      <a:pt x="17" y="22"/>
                    </a:cubicBezTo>
                    <a:cubicBezTo>
                      <a:pt x="17" y="22"/>
                      <a:pt x="17" y="22"/>
                      <a:pt x="17" y="22"/>
                    </a:cubicBezTo>
                    <a:cubicBezTo>
                      <a:pt x="17" y="22"/>
                      <a:pt x="17" y="22"/>
                      <a:pt x="17" y="22"/>
                    </a:cubicBezTo>
                    <a:cubicBezTo>
                      <a:pt x="17" y="22"/>
                      <a:pt x="17" y="22"/>
                      <a:pt x="17" y="22"/>
                    </a:cubicBezTo>
                    <a:cubicBezTo>
                      <a:pt x="17" y="21"/>
                      <a:pt x="17" y="21"/>
                      <a:pt x="17" y="21"/>
                    </a:cubicBezTo>
                    <a:cubicBezTo>
                      <a:pt x="17" y="21"/>
                      <a:pt x="17" y="21"/>
                      <a:pt x="17" y="21"/>
                    </a:cubicBezTo>
                    <a:cubicBezTo>
                      <a:pt x="17" y="21"/>
                      <a:pt x="17" y="21"/>
                      <a:pt x="17" y="21"/>
                    </a:cubicBezTo>
                    <a:cubicBezTo>
                      <a:pt x="17" y="20"/>
                      <a:pt x="17" y="20"/>
                      <a:pt x="17" y="20"/>
                    </a:cubicBezTo>
                    <a:cubicBezTo>
                      <a:pt x="17" y="20"/>
                      <a:pt x="17" y="20"/>
                      <a:pt x="17" y="20"/>
                    </a:cubicBezTo>
                    <a:cubicBezTo>
                      <a:pt x="18" y="20"/>
                      <a:pt x="18" y="20"/>
                      <a:pt x="18" y="20"/>
                    </a:cubicBezTo>
                    <a:cubicBezTo>
                      <a:pt x="18" y="20"/>
                      <a:pt x="18" y="20"/>
                      <a:pt x="18" y="20"/>
                    </a:cubicBezTo>
                    <a:cubicBezTo>
                      <a:pt x="18" y="20"/>
                      <a:pt x="18" y="20"/>
                      <a:pt x="18" y="20"/>
                    </a:cubicBezTo>
                    <a:cubicBezTo>
                      <a:pt x="18" y="20"/>
                      <a:pt x="18" y="20"/>
                      <a:pt x="18" y="20"/>
                    </a:cubicBezTo>
                    <a:cubicBezTo>
                      <a:pt x="18" y="20"/>
                      <a:pt x="18" y="20"/>
                      <a:pt x="18" y="20"/>
                    </a:cubicBezTo>
                    <a:cubicBezTo>
                      <a:pt x="18" y="19"/>
                      <a:pt x="18" y="19"/>
                      <a:pt x="18" y="19"/>
                    </a:cubicBezTo>
                    <a:cubicBezTo>
                      <a:pt x="18" y="19"/>
                      <a:pt x="18" y="19"/>
                      <a:pt x="18" y="19"/>
                    </a:cubicBezTo>
                    <a:cubicBezTo>
                      <a:pt x="18" y="19"/>
                      <a:pt x="18" y="19"/>
                      <a:pt x="18" y="19"/>
                    </a:cubicBezTo>
                    <a:cubicBezTo>
                      <a:pt x="18" y="19"/>
                      <a:pt x="18" y="19"/>
                      <a:pt x="18" y="19"/>
                    </a:cubicBezTo>
                    <a:cubicBezTo>
                      <a:pt x="18" y="19"/>
                      <a:pt x="18" y="19"/>
                      <a:pt x="18" y="19"/>
                    </a:cubicBezTo>
                    <a:cubicBezTo>
                      <a:pt x="18" y="19"/>
                      <a:pt x="18" y="19"/>
                      <a:pt x="18" y="19"/>
                    </a:cubicBezTo>
                    <a:cubicBezTo>
                      <a:pt x="18" y="19"/>
                      <a:pt x="18" y="19"/>
                      <a:pt x="18" y="19"/>
                    </a:cubicBezTo>
                    <a:cubicBezTo>
                      <a:pt x="19" y="19"/>
                      <a:pt x="19" y="19"/>
                      <a:pt x="19" y="19"/>
                    </a:cubicBezTo>
                    <a:cubicBezTo>
                      <a:pt x="19" y="19"/>
                      <a:pt x="19" y="19"/>
                      <a:pt x="19" y="19"/>
                    </a:cubicBezTo>
                    <a:cubicBezTo>
                      <a:pt x="19" y="18"/>
                      <a:pt x="19" y="18"/>
                      <a:pt x="19" y="18"/>
                    </a:cubicBezTo>
                    <a:cubicBezTo>
                      <a:pt x="19" y="18"/>
                      <a:pt x="19" y="18"/>
                      <a:pt x="19" y="18"/>
                    </a:cubicBezTo>
                    <a:cubicBezTo>
                      <a:pt x="19" y="18"/>
                      <a:pt x="19" y="18"/>
                      <a:pt x="19" y="18"/>
                    </a:cubicBezTo>
                    <a:cubicBezTo>
                      <a:pt x="19" y="18"/>
                      <a:pt x="19" y="18"/>
                      <a:pt x="19" y="18"/>
                    </a:cubicBezTo>
                    <a:cubicBezTo>
                      <a:pt x="19" y="18"/>
                      <a:pt x="19" y="18"/>
                      <a:pt x="19" y="18"/>
                    </a:cubicBezTo>
                    <a:cubicBezTo>
                      <a:pt x="19" y="17"/>
                      <a:pt x="19" y="17"/>
                      <a:pt x="19" y="17"/>
                    </a:cubicBezTo>
                    <a:cubicBezTo>
                      <a:pt x="19" y="17"/>
                      <a:pt x="19" y="17"/>
                      <a:pt x="19" y="17"/>
                    </a:cubicBezTo>
                    <a:cubicBezTo>
                      <a:pt x="19" y="17"/>
                      <a:pt x="19" y="17"/>
                      <a:pt x="19" y="17"/>
                    </a:cubicBezTo>
                    <a:cubicBezTo>
                      <a:pt x="18" y="17"/>
                      <a:pt x="18" y="17"/>
                      <a:pt x="18" y="17"/>
                    </a:cubicBezTo>
                    <a:cubicBezTo>
                      <a:pt x="18" y="17"/>
                      <a:pt x="18" y="17"/>
                      <a:pt x="18" y="17"/>
                    </a:cubicBezTo>
                    <a:cubicBezTo>
                      <a:pt x="18" y="18"/>
                      <a:pt x="18" y="18"/>
                      <a:pt x="18" y="18"/>
                    </a:cubicBezTo>
                    <a:cubicBezTo>
                      <a:pt x="18" y="17"/>
                      <a:pt x="18" y="17"/>
                      <a:pt x="18" y="17"/>
                    </a:cubicBezTo>
                    <a:cubicBezTo>
                      <a:pt x="18" y="17"/>
                      <a:pt x="18" y="17"/>
                      <a:pt x="18" y="17"/>
                    </a:cubicBezTo>
                    <a:cubicBezTo>
                      <a:pt x="18" y="17"/>
                      <a:pt x="18" y="17"/>
                      <a:pt x="18" y="17"/>
                    </a:cubicBezTo>
                    <a:cubicBezTo>
                      <a:pt x="18" y="16"/>
                      <a:pt x="18" y="16"/>
                      <a:pt x="18" y="16"/>
                    </a:cubicBezTo>
                    <a:cubicBezTo>
                      <a:pt x="18" y="16"/>
                      <a:pt x="18" y="16"/>
                      <a:pt x="18" y="16"/>
                    </a:cubicBezTo>
                    <a:cubicBezTo>
                      <a:pt x="18" y="16"/>
                      <a:pt x="18" y="16"/>
                      <a:pt x="18" y="16"/>
                    </a:cubicBezTo>
                    <a:cubicBezTo>
                      <a:pt x="18" y="16"/>
                      <a:pt x="18" y="16"/>
                      <a:pt x="18" y="16"/>
                    </a:cubicBezTo>
                    <a:cubicBezTo>
                      <a:pt x="17" y="17"/>
                      <a:pt x="17" y="17"/>
                      <a:pt x="17" y="17"/>
                    </a:cubicBezTo>
                    <a:cubicBezTo>
                      <a:pt x="17" y="17"/>
                      <a:pt x="17" y="17"/>
                      <a:pt x="17" y="17"/>
                    </a:cubicBezTo>
                    <a:cubicBezTo>
                      <a:pt x="17" y="17"/>
                      <a:pt x="17" y="17"/>
                      <a:pt x="17" y="17"/>
                    </a:cubicBezTo>
                    <a:cubicBezTo>
                      <a:pt x="17" y="16"/>
                      <a:pt x="17" y="16"/>
                      <a:pt x="17" y="16"/>
                    </a:cubicBezTo>
                    <a:cubicBezTo>
                      <a:pt x="17" y="16"/>
                      <a:pt x="17" y="16"/>
                      <a:pt x="17" y="16"/>
                    </a:cubicBezTo>
                    <a:cubicBezTo>
                      <a:pt x="17" y="16"/>
                      <a:pt x="17" y="16"/>
                      <a:pt x="17" y="16"/>
                    </a:cubicBezTo>
                    <a:cubicBezTo>
                      <a:pt x="17" y="17"/>
                      <a:pt x="17" y="17"/>
                      <a:pt x="17" y="17"/>
                    </a:cubicBezTo>
                    <a:cubicBezTo>
                      <a:pt x="17" y="17"/>
                      <a:pt x="17" y="17"/>
                      <a:pt x="17" y="17"/>
                    </a:cubicBezTo>
                    <a:cubicBezTo>
                      <a:pt x="17" y="17"/>
                      <a:pt x="17" y="17"/>
                      <a:pt x="17" y="17"/>
                    </a:cubicBezTo>
                    <a:cubicBezTo>
                      <a:pt x="17" y="17"/>
                      <a:pt x="17" y="17"/>
                      <a:pt x="17" y="17"/>
                    </a:cubicBezTo>
                    <a:cubicBezTo>
                      <a:pt x="17" y="17"/>
                      <a:pt x="17" y="17"/>
                      <a:pt x="17" y="17"/>
                    </a:cubicBezTo>
                    <a:cubicBezTo>
                      <a:pt x="17" y="17"/>
                      <a:pt x="17" y="17"/>
                      <a:pt x="17" y="17"/>
                    </a:cubicBezTo>
                    <a:cubicBezTo>
                      <a:pt x="17" y="17"/>
                      <a:pt x="17" y="17"/>
                      <a:pt x="17" y="17"/>
                    </a:cubicBezTo>
                    <a:cubicBezTo>
                      <a:pt x="17" y="18"/>
                      <a:pt x="17" y="18"/>
                      <a:pt x="17" y="18"/>
                    </a:cubicBezTo>
                    <a:cubicBezTo>
                      <a:pt x="17" y="18"/>
                      <a:pt x="17" y="18"/>
                      <a:pt x="17" y="18"/>
                    </a:cubicBezTo>
                    <a:cubicBezTo>
                      <a:pt x="17" y="18"/>
                      <a:pt x="17" y="18"/>
                      <a:pt x="17" y="18"/>
                    </a:cubicBezTo>
                    <a:cubicBezTo>
                      <a:pt x="16" y="19"/>
                      <a:pt x="16" y="19"/>
                      <a:pt x="16" y="19"/>
                    </a:cubicBezTo>
                    <a:cubicBezTo>
                      <a:pt x="16" y="19"/>
                      <a:pt x="16" y="19"/>
                      <a:pt x="16" y="19"/>
                    </a:cubicBezTo>
                    <a:cubicBezTo>
                      <a:pt x="16" y="19"/>
                      <a:pt x="16" y="19"/>
                      <a:pt x="16" y="19"/>
                    </a:cubicBezTo>
                    <a:cubicBezTo>
                      <a:pt x="16" y="19"/>
                      <a:pt x="16" y="19"/>
                      <a:pt x="16" y="19"/>
                    </a:cubicBezTo>
                    <a:cubicBezTo>
                      <a:pt x="15" y="19"/>
                      <a:pt x="15" y="19"/>
                      <a:pt x="15" y="19"/>
                    </a:cubicBezTo>
                    <a:cubicBezTo>
                      <a:pt x="15" y="19"/>
                      <a:pt x="15" y="19"/>
                      <a:pt x="15" y="19"/>
                    </a:cubicBezTo>
                    <a:cubicBezTo>
                      <a:pt x="14" y="19"/>
                      <a:pt x="14" y="19"/>
                      <a:pt x="14" y="19"/>
                    </a:cubicBezTo>
                    <a:cubicBezTo>
                      <a:pt x="14" y="19"/>
                      <a:pt x="14" y="19"/>
                      <a:pt x="14" y="19"/>
                    </a:cubicBezTo>
                    <a:cubicBezTo>
                      <a:pt x="14" y="19"/>
                      <a:pt x="14" y="19"/>
                      <a:pt x="14" y="19"/>
                    </a:cubicBezTo>
                    <a:cubicBezTo>
                      <a:pt x="14" y="19"/>
                      <a:pt x="14" y="19"/>
                      <a:pt x="14" y="19"/>
                    </a:cubicBezTo>
                    <a:cubicBezTo>
                      <a:pt x="14" y="19"/>
                      <a:pt x="14" y="19"/>
                      <a:pt x="14" y="19"/>
                    </a:cubicBezTo>
                    <a:cubicBezTo>
                      <a:pt x="14" y="20"/>
                      <a:pt x="14" y="20"/>
                      <a:pt x="14" y="20"/>
                    </a:cubicBezTo>
                    <a:cubicBezTo>
                      <a:pt x="14" y="20"/>
                      <a:pt x="14" y="20"/>
                      <a:pt x="14" y="20"/>
                    </a:cubicBezTo>
                    <a:cubicBezTo>
                      <a:pt x="14" y="20"/>
                      <a:pt x="14" y="20"/>
                      <a:pt x="14" y="20"/>
                    </a:cubicBezTo>
                    <a:cubicBezTo>
                      <a:pt x="15" y="20"/>
                      <a:pt x="15" y="20"/>
                      <a:pt x="15" y="20"/>
                    </a:cubicBezTo>
                    <a:cubicBezTo>
                      <a:pt x="15" y="20"/>
                      <a:pt x="15" y="20"/>
                      <a:pt x="15" y="20"/>
                    </a:cubicBezTo>
                    <a:cubicBezTo>
                      <a:pt x="15" y="20"/>
                      <a:pt x="15" y="20"/>
                      <a:pt x="15" y="20"/>
                    </a:cubicBezTo>
                    <a:cubicBezTo>
                      <a:pt x="15" y="21"/>
                      <a:pt x="15" y="21"/>
                      <a:pt x="15" y="21"/>
                    </a:cubicBezTo>
                    <a:cubicBezTo>
                      <a:pt x="15" y="21"/>
                      <a:pt x="15" y="21"/>
                      <a:pt x="15" y="21"/>
                    </a:cubicBezTo>
                    <a:cubicBezTo>
                      <a:pt x="15" y="21"/>
                      <a:pt x="15" y="21"/>
                      <a:pt x="15" y="21"/>
                    </a:cubicBezTo>
                    <a:cubicBezTo>
                      <a:pt x="14" y="21"/>
                      <a:pt x="14" y="21"/>
                      <a:pt x="14" y="21"/>
                    </a:cubicBezTo>
                    <a:cubicBezTo>
                      <a:pt x="14" y="22"/>
                      <a:pt x="14" y="22"/>
                      <a:pt x="14" y="22"/>
                    </a:cubicBezTo>
                    <a:cubicBezTo>
                      <a:pt x="15" y="22"/>
                      <a:pt x="15" y="22"/>
                      <a:pt x="15" y="22"/>
                    </a:cubicBezTo>
                    <a:cubicBezTo>
                      <a:pt x="15" y="23"/>
                      <a:pt x="15" y="23"/>
                      <a:pt x="15" y="23"/>
                    </a:cubicBezTo>
                    <a:cubicBezTo>
                      <a:pt x="15" y="23"/>
                      <a:pt x="15" y="23"/>
                      <a:pt x="15" y="23"/>
                    </a:cubicBezTo>
                    <a:cubicBezTo>
                      <a:pt x="15" y="23"/>
                      <a:pt x="15" y="23"/>
                      <a:pt x="15" y="23"/>
                    </a:cubicBezTo>
                    <a:cubicBezTo>
                      <a:pt x="15" y="23"/>
                      <a:pt x="15" y="23"/>
                      <a:pt x="15" y="23"/>
                    </a:cubicBezTo>
                    <a:cubicBezTo>
                      <a:pt x="15" y="22"/>
                      <a:pt x="15" y="22"/>
                      <a:pt x="15" y="22"/>
                    </a:cubicBezTo>
                    <a:cubicBezTo>
                      <a:pt x="15" y="22"/>
                      <a:pt x="15" y="22"/>
                      <a:pt x="15" y="22"/>
                    </a:cubicBezTo>
                    <a:cubicBezTo>
                      <a:pt x="16" y="22"/>
                      <a:pt x="16" y="22"/>
                      <a:pt x="16" y="22"/>
                    </a:cubicBezTo>
                    <a:cubicBezTo>
                      <a:pt x="16" y="22"/>
                      <a:pt x="16" y="22"/>
                      <a:pt x="16" y="22"/>
                    </a:cubicBezTo>
                    <a:cubicBezTo>
                      <a:pt x="16" y="23"/>
                      <a:pt x="16" y="23"/>
                      <a:pt x="16" y="23"/>
                    </a:cubicBezTo>
                    <a:close/>
                    <a:moveTo>
                      <a:pt x="19" y="22"/>
                    </a:moveTo>
                    <a:cubicBezTo>
                      <a:pt x="19" y="22"/>
                      <a:pt x="19" y="22"/>
                      <a:pt x="19" y="22"/>
                    </a:cubicBezTo>
                    <a:cubicBezTo>
                      <a:pt x="19" y="22"/>
                      <a:pt x="19" y="22"/>
                      <a:pt x="19" y="22"/>
                    </a:cubicBezTo>
                    <a:cubicBezTo>
                      <a:pt x="19" y="21"/>
                      <a:pt x="19" y="21"/>
                      <a:pt x="19" y="21"/>
                    </a:cubicBezTo>
                    <a:cubicBezTo>
                      <a:pt x="19" y="21"/>
                      <a:pt x="19" y="21"/>
                      <a:pt x="19" y="21"/>
                    </a:cubicBezTo>
                    <a:cubicBezTo>
                      <a:pt x="18" y="21"/>
                      <a:pt x="18" y="21"/>
                      <a:pt x="18" y="21"/>
                    </a:cubicBezTo>
                    <a:cubicBezTo>
                      <a:pt x="18" y="21"/>
                      <a:pt x="18" y="21"/>
                      <a:pt x="18" y="21"/>
                    </a:cubicBezTo>
                    <a:cubicBezTo>
                      <a:pt x="18" y="22"/>
                      <a:pt x="18" y="22"/>
                      <a:pt x="18" y="22"/>
                    </a:cubicBezTo>
                    <a:cubicBezTo>
                      <a:pt x="18" y="22"/>
                      <a:pt x="18" y="22"/>
                      <a:pt x="18" y="22"/>
                    </a:cubicBezTo>
                    <a:cubicBezTo>
                      <a:pt x="19" y="22"/>
                      <a:pt x="19" y="22"/>
                      <a:pt x="19" y="22"/>
                    </a:cubicBezTo>
                    <a:close/>
                    <a:moveTo>
                      <a:pt x="19" y="23"/>
                    </a:moveTo>
                    <a:cubicBezTo>
                      <a:pt x="19" y="23"/>
                      <a:pt x="20" y="23"/>
                      <a:pt x="20" y="23"/>
                    </a:cubicBezTo>
                    <a:cubicBezTo>
                      <a:pt x="20" y="23"/>
                      <a:pt x="20" y="23"/>
                      <a:pt x="20" y="23"/>
                    </a:cubicBezTo>
                    <a:cubicBezTo>
                      <a:pt x="21" y="23"/>
                      <a:pt x="21" y="23"/>
                      <a:pt x="21" y="23"/>
                    </a:cubicBezTo>
                    <a:cubicBezTo>
                      <a:pt x="21" y="23"/>
                      <a:pt x="21" y="23"/>
                      <a:pt x="21" y="23"/>
                    </a:cubicBezTo>
                    <a:cubicBezTo>
                      <a:pt x="21" y="23"/>
                      <a:pt x="21" y="23"/>
                      <a:pt x="21" y="23"/>
                    </a:cubicBezTo>
                    <a:cubicBezTo>
                      <a:pt x="20" y="23"/>
                      <a:pt x="20" y="23"/>
                      <a:pt x="20" y="23"/>
                    </a:cubicBezTo>
                    <a:cubicBezTo>
                      <a:pt x="20" y="22"/>
                      <a:pt x="20" y="22"/>
                      <a:pt x="20" y="22"/>
                    </a:cubicBezTo>
                    <a:cubicBezTo>
                      <a:pt x="20" y="21"/>
                      <a:pt x="20" y="21"/>
                      <a:pt x="20" y="21"/>
                    </a:cubicBezTo>
                    <a:cubicBezTo>
                      <a:pt x="20" y="22"/>
                      <a:pt x="20" y="22"/>
                      <a:pt x="20" y="22"/>
                    </a:cubicBezTo>
                    <a:cubicBezTo>
                      <a:pt x="20" y="22"/>
                      <a:pt x="20" y="22"/>
                      <a:pt x="20" y="22"/>
                    </a:cubicBezTo>
                    <a:cubicBezTo>
                      <a:pt x="20" y="23"/>
                      <a:pt x="20" y="23"/>
                      <a:pt x="20" y="23"/>
                    </a:cubicBezTo>
                    <a:cubicBezTo>
                      <a:pt x="19" y="23"/>
                      <a:pt x="19" y="23"/>
                      <a:pt x="19" y="23"/>
                    </a:cubicBezTo>
                    <a:cubicBezTo>
                      <a:pt x="19" y="23"/>
                      <a:pt x="19" y="23"/>
                      <a:pt x="19" y="23"/>
                    </a:cubicBezTo>
                    <a:cubicBezTo>
                      <a:pt x="19" y="23"/>
                      <a:pt x="19" y="23"/>
                      <a:pt x="19" y="23"/>
                    </a:cubicBezTo>
                    <a:cubicBezTo>
                      <a:pt x="19" y="23"/>
                      <a:pt x="19" y="23"/>
                      <a:pt x="19" y="23"/>
                    </a:cubicBezTo>
                    <a:close/>
                    <a:moveTo>
                      <a:pt x="25" y="9"/>
                    </a:moveTo>
                    <a:cubicBezTo>
                      <a:pt x="25" y="8"/>
                      <a:pt x="25" y="8"/>
                      <a:pt x="25" y="8"/>
                    </a:cubicBezTo>
                    <a:cubicBezTo>
                      <a:pt x="26" y="8"/>
                      <a:pt x="26" y="8"/>
                      <a:pt x="26" y="8"/>
                    </a:cubicBezTo>
                    <a:cubicBezTo>
                      <a:pt x="26" y="8"/>
                      <a:pt x="26" y="8"/>
                      <a:pt x="26" y="8"/>
                    </a:cubicBezTo>
                    <a:cubicBezTo>
                      <a:pt x="26" y="8"/>
                      <a:pt x="26" y="8"/>
                      <a:pt x="26" y="8"/>
                    </a:cubicBezTo>
                    <a:cubicBezTo>
                      <a:pt x="26" y="8"/>
                      <a:pt x="26" y="8"/>
                      <a:pt x="26" y="8"/>
                    </a:cubicBezTo>
                    <a:cubicBezTo>
                      <a:pt x="26" y="7"/>
                      <a:pt x="26" y="7"/>
                      <a:pt x="26" y="7"/>
                    </a:cubicBezTo>
                    <a:cubicBezTo>
                      <a:pt x="25" y="7"/>
                      <a:pt x="25" y="7"/>
                      <a:pt x="25" y="7"/>
                    </a:cubicBezTo>
                    <a:cubicBezTo>
                      <a:pt x="25" y="7"/>
                      <a:pt x="25" y="7"/>
                      <a:pt x="25" y="7"/>
                    </a:cubicBezTo>
                    <a:cubicBezTo>
                      <a:pt x="25" y="7"/>
                      <a:pt x="25" y="7"/>
                      <a:pt x="25" y="7"/>
                    </a:cubicBezTo>
                    <a:cubicBezTo>
                      <a:pt x="24" y="8"/>
                      <a:pt x="24" y="8"/>
                      <a:pt x="24" y="8"/>
                    </a:cubicBezTo>
                    <a:cubicBezTo>
                      <a:pt x="24" y="8"/>
                      <a:pt x="24" y="8"/>
                      <a:pt x="24" y="8"/>
                    </a:cubicBezTo>
                    <a:cubicBezTo>
                      <a:pt x="24" y="8"/>
                      <a:pt x="24" y="8"/>
                      <a:pt x="24" y="8"/>
                    </a:cubicBezTo>
                    <a:cubicBezTo>
                      <a:pt x="25" y="8"/>
                      <a:pt x="25" y="8"/>
                      <a:pt x="25" y="8"/>
                    </a:cubicBezTo>
                    <a:cubicBezTo>
                      <a:pt x="25" y="8"/>
                      <a:pt x="25" y="9"/>
                      <a:pt x="25" y="9"/>
                    </a:cubicBezTo>
                    <a:close/>
                    <a:moveTo>
                      <a:pt x="25" y="9"/>
                    </a:moveTo>
                    <a:cubicBezTo>
                      <a:pt x="25" y="9"/>
                      <a:pt x="25" y="9"/>
                      <a:pt x="25" y="9"/>
                    </a:cubicBezTo>
                    <a:cubicBezTo>
                      <a:pt x="25" y="9"/>
                      <a:pt x="25" y="9"/>
                      <a:pt x="25" y="9"/>
                    </a:cubicBezTo>
                    <a:cubicBezTo>
                      <a:pt x="25" y="9"/>
                      <a:pt x="25" y="9"/>
                      <a:pt x="25" y="9"/>
                    </a:cubicBezTo>
                    <a:cubicBezTo>
                      <a:pt x="25" y="9"/>
                      <a:pt x="25" y="9"/>
                      <a:pt x="25" y="9"/>
                    </a:cubicBezTo>
                    <a:close/>
                    <a:moveTo>
                      <a:pt x="25" y="11"/>
                    </a:moveTo>
                    <a:cubicBezTo>
                      <a:pt x="26" y="10"/>
                      <a:pt x="26" y="10"/>
                      <a:pt x="26" y="10"/>
                    </a:cubicBezTo>
                    <a:cubicBezTo>
                      <a:pt x="26" y="10"/>
                      <a:pt x="26" y="10"/>
                      <a:pt x="26" y="10"/>
                    </a:cubicBezTo>
                    <a:cubicBezTo>
                      <a:pt x="26" y="10"/>
                      <a:pt x="26" y="10"/>
                      <a:pt x="26" y="10"/>
                    </a:cubicBezTo>
                    <a:cubicBezTo>
                      <a:pt x="26" y="10"/>
                      <a:pt x="26" y="10"/>
                      <a:pt x="26" y="10"/>
                    </a:cubicBezTo>
                    <a:cubicBezTo>
                      <a:pt x="26" y="10"/>
                      <a:pt x="26" y="10"/>
                      <a:pt x="26" y="10"/>
                    </a:cubicBezTo>
                    <a:cubicBezTo>
                      <a:pt x="25" y="10"/>
                      <a:pt x="25" y="10"/>
                      <a:pt x="25" y="10"/>
                    </a:cubicBezTo>
                    <a:cubicBezTo>
                      <a:pt x="25" y="10"/>
                      <a:pt x="25" y="10"/>
                      <a:pt x="25" y="10"/>
                    </a:cubicBezTo>
                    <a:cubicBezTo>
                      <a:pt x="25" y="10"/>
                      <a:pt x="25" y="10"/>
                      <a:pt x="25" y="10"/>
                    </a:cubicBezTo>
                    <a:cubicBezTo>
                      <a:pt x="24" y="10"/>
                      <a:pt x="24" y="10"/>
                      <a:pt x="24" y="10"/>
                    </a:cubicBezTo>
                    <a:cubicBezTo>
                      <a:pt x="24" y="10"/>
                      <a:pt x="24" y="10"/>
                      <a:pt x="24" y="10"/>
                    </a:cubicBezTo>
                    <a:cubicBezTo>
                      <a:pt x="24" y="10"/>
                      <a:pt x="24" y="10"/>
                      <a:pt x="24" y="10"/>
                    </a:cubicBezTo>
                    <a:cubicBezTo>
                      <a:pt x="24" y="11"/>
                      <a:pt x="24" y="11"/>
                      <a:pt x="24" y="11"/>
                    </a:cubicBezTo>
                    <a:cubicBezTo>
                      <a:pt x="24" y="11"/>
                      <a:pt x="24" y="11"/>
                      <a:pt x="24" y="11"/>
                    </a:cubicBezTo>
                    <a:cubicBezTo>
                      <a:pt x="25" y="11"/>
                      <a:pt x="25" y="11"/>
                      <a:pt x="25" y="11"/>
                    </a:cubicBezTo>
                    <a:cubicBezTo>
                      <a:pt x="25" y="11"/>
                      <a:pt x="25" y="11"/>
                      <a:pt x="25" y="11"/>
                    </a:cubicBezTo>
                    <a:cubicBezTo>
                      <a:pt x="25" y="11"/>
                      <a:pt x="25" y="11"/>
                      <a:pt x="25" y="11"/>
                    </a:cubicBezTo>
                    <a:cubicBezTo>
                      <a:pt x="25" y="11"/>
                      <a:pt x="25" y="11"/>
                      <a:pt x="25" y="11"/>
                    </a:cubicBezTo>
                    <a:close/>
                    <a:moveTo>
                      <a:pt x="26" y="11"/>
                    </a:moveTo>
                    <a:cubicBezTo>
                      <a:pt x="26" y="10"/>
                      <a:pt x="26" y="10"/>
                      <a:pt x="26" y="10"/>
                    </a:cubicBezTo>
                    <a:cubicBezTo>
                      <a:pt x="26" y="10"/>
                      <a:pt x="26" y="10"/>
                      <a:pt x="26" y="10"/>
                    </a:cubicBezTo>
                    <a:cubicBezTo>
                      <a:pt x="27" y="10"/>
                      <a:pt x="27" y="10"/>
                      <a:pt x="27" y="10"/>
                    </a:cubicBezTo>
                    <a:cubicBezTo>
                      <a:pt x="27" y="10"/>
                      <a:pt x="27" y="10"/>
                      <a:pt x="27" y="10"/>
                    </a:cubicBezTo>
                    <a:cubicBezTo>
                      <a:pt x="27" y="10"/>
                      <a:pt x="27" y="10"/>
                      <a:pt x="27" y="10"/>
                    </a:cubicBezTo>
                    <a:cubicBezTo>
                      <a:pt x="27" y="11"/>
                      <a:pt x="27" y="11"/>
                      <a:pt x="27" y="11"/>
                    </a:cubicBezTo>
                    <a:cubicBezTo>
                      <a:pt x="27" y="11"/>
                      <a:pt x="27" y="11"/>
                      <a:pt x="27" y="11"/>
                    </a:cubicBezTo>
                    <a:cubicBezTo>
                      <a:pt x="26" y="11"/>
                      <a:pt x="26" y="11"/>
                      <a:pt x="26" y="11"/>
                    </a:cubicBezTo>
                    <a:close/>
                    <a:moveTo>
                      <a:pt x="25" y="13"/>
                    </a:moveTo>
                    <a:cubicBezTo>
                      <a:pt x="25" y="12"/>
                      <a:pt x="25" y="12"/>
                      <a:pt x="25" y="12"/>
                    </a:cubicBezTo>
                    <a:cubicBezTo>
                      <a:pt x="25" y="12"/>
                      <a:pt x="25" y="12"/>
                      <a:pt x="25" y="12"/>
                    </a:cubicBezTo>
                    <a:cubicBezTo>
                      <a:pt x="26" y="11"/>
                      <a:pt x="26" y="11"/>
                      <a:pt x="26" y="11"/>
                    </a:cubicBezTo>
                    <a:cubicBezTo>
                      <a:pt x="26" y="11"/>
                      <a:pt x="26" y="11"/>
                      <a:pt x="26" y="11"/>
                    </a:cubicBezTo>
                    <a:cubicBezTo>
                      <a:pt x="25" y="11"/>
                      <a:pt x="25" y="11"/>
                      <a:pt x="25" y="11"/>
                    </a:cubicBezTo>
                    <a:cubicBezTo>
                      <a:pt x="25" y="11"/>
                      <a:pt x="25" y="11"/>
                      <a:pt x="25" y="11"/>
                    </a:cubicBezTo>
                    <a:cubicBezTo>
                      <a:pt x="24" y="11"/>
                      <a:pt x="24" y="11"/>
                      <a:pt x="24" y="11"/>
                    </a:cubicBezTo>
                    <a:cubicBezTo>
                      <a:pt x="24" y="11"/>
                      <a:pt x="24" y="11"/>
                      <a:pt x="24" y="11"/>
                    </a:cubicBezTo>
                    <a:cubicBezTo>
                      <a:pt x="24" y="11"/>
                      <a:pt x="24" y="11"/>
                      <a:pt x="24" y="11"/>
                    </a:cubicBezTo>
                    <a:cubicBezTo>
                      <a:pt x="24" y="12"/>
                      <a:pt x="24" y="12"/>
                      <a:pt x="24" y="12"/>
                    </a:cubicBezTo>
                    <a:cubicBezTo>
                      <a:pt x="24" y="12"/>
                      <a:pt x="24" y="12"/>
                      <a:pt x="24" y="12"/>
                    </a:cubicBezTo>
                    <a:cubicBezTo>
                      <a:pt x="24" y="12"/>
                      <a:pt x="24" y="12"/>
                      <a:pt x="24" y="12"/>
                    </a:cubicBezTo>
                    <a:cubicBezTo>
                      <a:pt x="24" y="12"/>
                      <a:pt x="24" y="12"/>
                      <a:pt x="24" y="12"/>
                    </a:cubicBezTo>
                    <a:cubicBezTo>
                      <a:pt x="24" y="13"/>
                      <a:pt x="24" y="13"/>
                      <a:pt x="24" y="13"/>
                    </a:cubicBezTo>
                    <a:cubicBezTo>
                      <a:pt x="24" y="13"/>
                      <a:pt x="24" y="13"/>
                      <a:pt x="24" y="13"/>
                    </a:cubicBezTo>
                    <a:cubicBezTo>
                      <a:pt x="23" y="13"/>
                      <a:pt x="23" y="13"/>
                      <a:pt x="23" y="13"/>
                    </a:cubicBezTo>
                    <a:cubicBezTo>
                      <a:pt x="23" y="13"/>
                      <a:pt x="23" y="13"/>
                      <a:pt x="23" y="13"/>
                    </a:cubicBezTo>
                    <a:cubicBezTo>
                      <a:pt x="23" y="13"/>
                      <a:pt x="23" y="13"/>
                      <a:pt x="23" y="13"/>
                    </a:cubicBezTo>
                    <a:cubicBezTo>
                      <a:pt x="24" y="13"/>
                      <a:pt x="24" y="13"/>
                      <a:pt x="24" y="13"/>
                    </a:cubicBezTo>
                    <a:cubicBezTo>
                      <a:pt x="24" y="13"/>
                      <a:pt x="24" y="13"/>
                      <a:pt x="24" y="13"/>
                    </a:cubicBezTo>
                    <a:cubicBezTo>
                      <a:pt x="24" y="13"/>
                      <a:pt x="25" y="13"/>
                      <a:pt x="25" y="13"/>
                    </a:cubicBezTo>
                    <a:close/>
                    <a:moveTo>
                      <a:pt x="26" y="13"/>
                    </a:moveTo>
                    <a:cubicBezTo>
                      <a:pt x="25" y="13"/>
                      <a:pt x="25" y="13"/>
                      <a:pt x="25" y="13"/>
                    </a:cubicBezTo>
                    <a:cubicBezTo>
                      <a:pt x="25" y="13"/>
                      <a:pt x="25" y="13"/>
                      <a:pt x="25" y="13"/>
                    </a:cubicBezTo>
                    <a:cubicBezTo>
                      <a:pt x="25" y="13"/>
                      <a:pt x="25" y="13"/>
                      <a:pt x="25" y="13"/>
                    </a:cubicBezTo>
                    <a:cubicBezTo>
                      <a:pt x="25" y="13"/>
                      <a:pt x="25" y="13"/>
                      <a:pt x="25" y="13"/>
                    </a:cubicBezTo>
                    <a:cubicBezTo>
                      <a:pt x="26" y="12"/>
                      <a:pt x="26" y="12"/>
                      <a:pt x="26" y="12"/>
                    </a:cubicBezTo>
                    <a:cubicBezTo>
                      <a:pt x="26" y="12"/>
                      <a:pt x="26" y="12"/>
                      <a:pt x="26" y="12"/>
                    </a:cubicBezTo>
                    <a:cubicBezTo>
                      <a:pt x="26" y="12"/>
                      <a:pt x="26" y="12"/>
                      <a:pt x="26" y="12"/>
                    </a:cubicBezTo>
                    <a:cubicBezTo>
                      <a:pt x="26" y="13"/>
                      <a:pt x="26" y="13"/>
                      <a:pt x="26" y="13"/>
                    </a:cubicBezTo>
                    <a:cubicBezTo>
                      <a:pt x="26" y="13"/>
                      <a:pt x="26" y="13"/>
                      <a:pt x="26" y="13"/>
                    </a:cubicBezTo>
                    <a:close/>
                    <a:moveTo>
                      <a:pt x="27" y="14"/>
                    </a:moveTo>
                    <a:cubicBezTo>
                      <a:pt x="26" y="13"/>
                      <a:pt x="26" y="13"/>
                      <a:pt x="26" y="13"/>
                    </a:cubicBezTo>
                    <a:cubicBezTo>
                      <a:pt x="26" y="13"/>
                      <a:pt x="26" y="13"/>
                      <a:pt x="26" y="13"/>
                    </a:cubicBezTo>
                    <a:cubicBezTo>
                      <a:pt x="26" y="13"/>
                      <a:pt x="26" y="13"/>
                      <a:pt x="26" y="13"/>
                    </a:cubicBezTo>
                    <a:cubicBezTo>
                      <a:pt x="27" y="13"/>
                      <a:pt x="27" y="13"/>
                      <a:pt x="27" y="13"/>
                    </a:cubicBezTo>
                    <a:cubicBezTo>
                      <a:pt x="27" y="13"/>
                      <a:pt x="27" y="13"/>
                      <a:pt x="27" y="13"/>
                    </a:cubicBezTo>
                    <a:cubicBezTo>
                      <a:pt x="27" y="13"/>
                      <a:pt x="27" y="13"/>
                      <a:pt x="27" y="13"/>
                    </a:cubicBezTo>
                    <a:cubicBezTo>
                      <a:pt x="27" y="13"/>
                      <a:pt x="27" y="13"/>
                      <a:pt x="27" y="13"/>
                    </a:cubicBezTo>
                    <a:cubicBezTo>
                      <a:pt x="27" y="14"/>
                      <a:pt x="27" y="14"/>
                      <a:pt x="27" y="14"/>
                    </a:cubicBezTo>
                    <a:cubicBezTo>
                      <a:pt x="27" y="14"/>
                      <a:pt x="27" y="14"/>
                      <a:pt x="27" y="14"/>
                    </a:cubicBezTo>
                    <a:close/>
                    <a:moveTo>
                      <a:pt x="26" y="15"/>
                    </a:moveTo>
                    <a:cubicBezTo>
                      <a:pt x="26" y="15"/>
                      <a:pt x="26" y="15"/>
                      <a:pt x="26" y="15"/>
                    </a:cubicBezTo>
                    <a:cubicBezTo>
                      <a:pt x="25" y="14"/>
                      <a:pt x="25" y="14"/>
                      <a:pt x="25" y="14"/>
                    </a:cubicBezTo>
                    <a:cubicBezTo>
                      <a:pt x="25" y="14"/>
                      <a:pt x="25" y="14"/>
                      <a:pt x="25" y="14"/>
                    </a:cubicBezTo>
                    <a:cubicBezTo>
                      <a:pt x="24" y="14"/>
                      <a:pt x="24" y="14"/>
                      <a:pt x="24" y="14"/>
                    </a:cubicBezTo>
                    <a:cubicBezTo>
                      <a:pt x="24" y="14"/>
                      <a:pt x="24" y="14"/>
                      <a:pt x="24" y="14"/>
                    </a:cubicBezTo>
                    <a:cubicBezTo>
                      <a:pt x="24" y="13"/>
                      <a:pt x="24" y="13"/>
                      <a:pt x="24" y="13"/>
                    </a:cubicBezTo>
                    <a:cubicBezTo>
                      <a:pt x="25" y="13"/>
                      <a:pt x="25" y="13"/>
                      <a:pt x="25" y="13"/>
                    </a:cubicBezTo>
                    <a:cubicBezTo>
                      <a:pt x="25" y="13"/>
                      <a:pt x="25" y="13"/>
                      <a:pt x="25" y="13"/>
                    </a:cubicBezTo>
                    <a:cubicBezTo>
                      <a:pt x="26" y="14"/>
                      <a:pt x="26" y="14"/>
                      <a:pt x="26" y="14"/>
                    </a:cubicBezTo>
                    <a:cubicBezTo>
                      <a:pt x="26" y="14"/>
                      <a:pt x="26" y="14"/>
                      <a:pt x="26" y="14"/>
                    </a:cubicBezTo>
                    <a:cubicBezTo>
                      <a:pt x="27" y="14"/>
                      <a:pt x="27" y="14"/>
                      <a:pt x="27" y="14"/>
                    </a:cubicBezTo>
                    <a:cubicBezTo>
                      <a:pt x="27" y="14"/>
                      <a:pt x="27" y="14"/>
                      <a:pt x="27" y="14"/>
                    </a:cubicBezTo>
                    <a:cubicBezTo>
                      <a:pt x="27" y="14"/>
                      <a:pt x="27" y="14"/>
                      <a:pt x="27" y="14"/>
                    </a:cubicBezTo>
                    <a:cubicBezTo>
                      <a:pt x="27" y="14"/>
                      <a:pt x="27" y="14"/>
                      <a:pt x="27" y="14"/>
                    </a:cubicBezTo>
                    <a:cubicBezTo>
                      <a:pt x="27" y="15"/>
                      <a:pt x="27" y="15"/>
                      <a:pt x="27" y="15"/>
                    </a:cubicBezTo>
                    <a:cubicBezTo>
                      <a:pt x="26" y="15"/>
                      <a:pt x="26" y="15"/>
                      <a:pt x="26" y="15"/>
                    </a:cubicBezTo>
                    <a:close/>
                    <a:moveTo>
                      <a:pt x="27" y="16"/>
                    </a:moveTo>
                    <a:cubicBezTo>
                      <a:pt x="27" y="16"/>
                      <a:pt x="27" y="16"/>
                      <a:pt x="27" y="16"/>
                    </a:cubicBezTo>
                    <a:cubicBezTo>
                      <a:pt x="27" y="15"/>
                      <a:pt x="27" y="15"/>
                      <a:pt x="27" y="15"/>
                    </a:cubicBezTo>
                    <a:cubicBezTo>
                      <a:pt x="26" y="15"/>
                      <a:pt x="26" y="15"/>
                      <a:pt x="26" y="15"/>
                    </a:cubicBezTo>
                    <a:cubicBezTo>
                      <a:pt x="26" y="15"/>
                      <a:pt x="26" y="15"/>
                      <a:pt x="26" y="15"/>
                    </a:cubicBezTo>
                    <a:cubicBezTo>
                      <a:pt x="25" y="14"/>
                      <a:pt x="25" y="14"/>
                      <a:pt x="25" y="14"/>
                    </a:cubicBezTo>
                    <a:cubicBezTo>
                      <a:pt x="25" y="14"/>
                      <a:pt x="25" y="14"/>
                      <a:pt x="25" y="14"/>
                    </a:cubicBezTo>
                    <a:cubicBezTo>
                      <a:pt x="24" y="14"/>
                      <a:pt x="24" y="14"/>
                      <a:pt x="24" y="14"/>
                    </a:cubicBezTo>
                    <a:cubicBezTo>
                      <a:pt x="24" y="14"/>
                      <a:pt x="24" y="14"/>
                      <a:pt x="24" y="14"/>
                    </a:cubicBezTo>
                    <a:cubicBezTo>
                      <a:pt x="24" y="14"/>
                      <a:pt x="24" y="14"/>
                      <a:pt x="24" y="14"/>
                    </a:cubicBezTo>
                    <a:cubicBezTo>
                      <a:pt x="23" y="14"/>
                      <a:pt x="23" y="14"/>
                      <a:pt x="23" y="14"/>
                    </a:cubicBezTo>
                    <a:cubicBezTo>
                      <a:pt x="22" y="14"/>
                      <a:pt x="22" y="14"/>
                      <a:pt x="22" y="14"/>
                    </a:cubicBezTo>
                    <a:cubicBezTo>
                      <a:pt x="22" y="15"/>
                      <a:pt x="22" y="15"/>
                      <a:pt x="22" y="15"/>
                    </a:cubicBezTo>
                    <a:cubicBezTo>
                      <a:pt x="22" y="15"/>
                      <a:pt x="22" y="15"/>
                      <a:pt x="22" y="15"/>
                    </a:cubicBezTo>
                    <a:cubicBezTo>
                      <a:pt x="22" y="15"/>
                      <a:pt x="22" y="15"/>
                      <a:pt x="22" y="15"/>
                    </a:cubicBezTo>
                    <a:cubicBezTo>
                      <a:pt x="23" y="15"/>
                      <a:pt x="23" y="15"/>
                      <a:pt x="23" y="15"/>
                    </a:cubicBezTo>
                    <a:cubicBezTo>
                      <a:pt x="23" y="15"/>
                      <a:pt x="23" y="15"/>
                      <a:pt x="23" y="15"/>
                    </a:cubicBezTo>
                    <a:cubicBezTo>
                      <a:pt x="23" y="15"/>
                      <a:pt x="23" y="15"/>
                      <a:pt x="23" y="15"/>
                    </a:cubicBezTo>
                    <a:cubicBezTo>
                      <a:pt x="24" y="15"/>
                      <a:pt x="24" y="15"/>
                      <a:pt x="24" y="15"/>
                    </a:cubicBezTo>
                    <a:cubicBezTo>
                      <a:pt x="24" y="15"/>
                      <a:pt x="24" y="15"/>
                      <a:pt x="24" y="15"/>
                    </a:cubicBezTo>
                    <a:cubicBezTo>
                      <a:pt x="24" y="15"/>
                      <a:pt x="24" y="15"/>
                      <a:pt x="24" y="15"/>
                    </a:cubicBezTo>
                    <a:cubicBezTo>
                      <a:pt x="24" y="15"/>
                      <a:pt x="24" y="15"/>
                      <a:pt x="24" y="15"/>
                    </a:cubicBezTo>
                    <a:cubicBezTo>
                      <a:pt x="25" y="16"/>
                      <a:pt x="25" y="16"/>
                      <a:pt x="25" y="16"/>
                    </a:cubicBezTo>
                    <a:cubicBezTo>
                      <a:pt x="25" y="16"/>
                      <a:pt x="25" y="16"/>
                      <a:pt x="25" y="16"/>
                    </a:cubicBezTo>
                    <a:cubicBezTo>
                      <a:pt x="26" y="16"/>
                      <a:pt x="26" y="16"/>
                      <a:pt x="26" y="16"/>
                    </a:cubicBezTo>
                    <a:cubicBezTo>
                      <a:pt x="26" y="16"/>
                      <a:pt x="26" y="16"/>
                      <a:pt x="26" y="16"/>
                    </a:cubicBezTo>
                    <a:cubicBezTo>
                      <a:pt x="27" y="16"/>
                      <a:pt x="27" y="16"/>
                      <a:pt x="27" y="16"/>
                    </a:cubicBezTo>
                    <a:cubicBezTo>
                      <a:pt x="27" y="16"/>
                      <a:pt x="27" y="16"/>
                      <a:pt x="27" y="16"/>
                    </a:cubicBezTo>
                    <a:close/>
                    <a:moveTo>
                      <a:pt x="24" y="17"/>
                    </a:moveTo>
                    <a:cubicBezTo>
                      <a:pt x="24" y="17"/>
                      <a:pt x="23" y="17"/>
                      <a:pt x="23" y="17"/>
                    </a:cubicBezTo>
                    <a:cubicBezTo>
                      <a:pt x="23" y="17"/>
                      <a:pt x="23" y="17"/>
                      <a:pt x="23" y="17"/>
                    </a:cubicBezTo>
                    <a:cubicBezTo>
                      <a:pt x="23" y="17"/>
                      <a:pt x="23" y="17"/>
                      <a:pt x="23" y="17"/>
                    </a:cubicBezTo>
                    <a:cubicBezTo>
                      <a:pt x="22" y="16"/>
                      <a:pt x="22" y="16"/>
                      <a:pt x="22" y="16"/>
                    </a:cubicBezTo>
                    <a:cubicBezTo>
                      <a:pt x="22" y="16"/>
                      <a:pt x="22" y="16"/>
                      <a:pt x="22" y="16"/>
                    </a:cubicBezTo>
                    <a:cubicBezTo>
                      <a:pt x="23" y="16"/>
                      <a:pt x="23" y="16"/>
                      <a:pt x="23" y="16"/>
                    </a:cubicBezTo>
                    <a:cubicBezTo>
                      <a:pt x="23" y="16"/>
                      <a:pt x="23" y="16"/>
                      <a:pt x="23" y="16"/>
                    </a:cubicBezTo>
                    <a:cubicBezTo>
                      <a:pt x="24" y="16"/>
                      <a:pt x="24" y="16"/>
                      <a:pt x="24" y="16"/>
                    </a:cubicBezTo>
                    <a:cubicBezTo>
                      <a:pt x="24" y="16"/>
                      <a:pt x="24" y="16"/>
                      <a:pt x="24" y="16"/>
                    </a:cubicBezTo>
                    <a:cubicBezTo>
                      <a:pt x="24" y="16"/>
                      <a:pt x="24" y="16"/>
                      <a:pt x="24" y="16"/>
                    </a:cubicBezTo>
                    <a:cubicBezTo>
                      <a:pt x="24" y="16"/>
                      <a:pt x="24" y="16"/>
                      <a:pt x="24" y="16"/>
                    </a:cubicBezTo>
                    <a:cubicBezTo>
                      <a:pt x="24" y="16"/>
                      <a:pt x="24" y="16"/>
                      <a:pt x="24" y="16"/>
                    </a:cubicBezTo>
                    <a:cubicBezTo>
                      <a:pt x="25" y="16"/>
                      <a:pt x="25" y="16"/>
                      <a:pt x="25" y="16"/>
                    </a:cubicBezTo>
                    <a:cubicBezTo>
                      <a:pt x="25" y="16"/>
                      <a:pt x="25" y="16"/>
                      <a:pt x="25" y="16"/>
                    </a:cubicBezTo>
                    <a:cubicBezTo>
                      <a:pt x="25" y="16"/>
                      <a:pt x="25" y="16"/>
                      <a:pt x="25" y="16"/>
                    </a:cubicBezTo>
                    <a:cubicBezTo>
                      <a:pt x="24" y="17"/>
                      <a:pt x="24" y="17"/>
                      <a:pt x="24" y="17"/>
                    </a:cubicBezTo>
                    <a:close/>
                    <a:moveTo>
                      <a:pt x="23" y="19"/>
                    </a:moveTo>
                    <a:cubicBezTo>
                      <a:pt x="23" y="19"/>
                      <a:pt x="23" y="19"/>
                      <a:pt x="23" y="19"/>
                    </a:cubicBezTo>
                    <a:cubicBezTo>
                      <a:pt x="23" y="18"/>
                      <a:pt x="23" y="18"/>
                      <a:pt x="23" y="18"/>
                    </a:cubicBezTo>
                    <a:cubicBezTo>
                      <a:pt x="22" y="18"/>
                      <a:pt x="22" y="18"/>
                      <a:pt x="22" y="18"/>
                    </a:cubicBezTo>
                    <a:cubicBezTo>
                      <a:pt x="22" y="19"/>
                      <a:pt x="22" y="19"/>
                      <a:pt x="22" y="19"/>
                    </a:cubicBezTo>
                    <a:cubicBezTo>
                      <a:pt x="22" y="19"/>
                      <a:pt x="22" y="19"/>
                      <a:pt x="22" y="19"/>
                    </a:cubicBezTo>
                    <a:cubicBezTo>
                      <a:pt x="22" y="19"/>
                      <a:pt x="22" y="19"/>
                      <a:pt x="22" y="19"/>
                    </a:cubicBezTo>
                    <a:cubicBezTo>
                      <a:pt x="23" y="19"/>
                      <a:pt x="23" y="19"/>
                      <a:pt x="23" y="19"/>
                    </a:cubicBezTo>
                    <a:cubicBezTo>
                      <a:pt x="23" y="19"/>
                      <a:pt x="23" y="19"/>
                      <a:pt x="23" y="19"/>
                    </a:cubicBezTo>
                    <a:close/>
                    <a:moveTo>
                      <a:pt x="23" y="19"/>
                    </a:moveTo>
                    <a:cubicBezTo>
                      <a:pt x="23" y="19"/>
                      <a:pt x="23" y="19"/>
                      <a:pt x="23" y="19"/>
                    </a:cubicBezTo>
                    <a:cubicBezTo>
                      <a:pt x="23" y="19"/>
                      <a:pt x="23" y="19"/>
                      <a:pt x="23" y="19"/>
                    </a:cubicBezTo>
                    <a:cubicBezTo>
                      <a:pt x="23" y="18"/>
                      <a:pt x="23" y="18"/>
                      <a:pt x="23" y="18"/>
                    </a:cubicBezTo>
                    <a:cubicBezTo>
                      <a:pt x="23" y="18"/>
                      <a:pt x="23" y="18"/>
                      <a:pt x="23" y="18"/>
                    </a:cubicBezTo>
                    <a:cubicBezTo>
                      <a:pt x="23" y="18"/>
                      <a:pt x="23" y="18"/>
                      <a:pt x="23" y="18"/>
                    </a:cubicBezTo>
                    <a:cubicBezTo>
                      <a:pt x="23" y="18"/>
                      <a:pt x="23" y="18"/>
                      <a:pt x="23" y="18"/>
                    </a:cubicBezTo>
                    <a:cubicBezTo>
                      <a:pt x="23" y="19"/>
                      <a:pt x="23" y="19"/>
                      <a:pt x="23" y="19"/>
                    </a:cubicBezTo>
                    <a:close/>
                    <a:moveTo>
                      <a:pt x="24" y="18"/>
                    </a:moveTo>
                    <a:cubicBezTo>
                      <a:pt x="24" y="18"/>
                      <a:pt x="24" y="19"/>
                      <a:pt x="24" y="19"/>
                    </a:cubicBezTo>
                    <a:cubicBezTo>
                      <a:pt x="24" y="18"/>
                      <a:pt x="24" y="18"/>
                      <a:pt x="24" y="18"/>
                    </a:cubicBezTo>
                    <a:cubicBezTo>
                      <a:pt x="24" y="18"/>
                      <a:pt x="24" y="18"/>
                      <a:pt x="24" y="18"/>
                    </a:cubicBezTo>
                    <a:cubicBezTo>
                      <a:pt x="24" y="18"/>
                      <a:pt x="24" y="18"/>
                      <a:pt x="24" y="18"/>
                    </a:cubicBezTo>
                    <a:cubicBezTo>
                      <a:pt x="24" y="18"/>
                      <a:pt x="24" y="18"/>
                      <a:pt x="24" y="18"/>
                    </a:cubicBezTo>
                    <a:cubicBezTo>
                      <a:pt x="24" y="18"/>
                      <a:pt x="24" y="18"/>
                      <a:pt x="24" y="18"/>
                    </a:cubicBezTo>
                    <a:close/>
                    <a:moveTo>
                      <a:pt x="24" y="20"/>
                    </a:moveTo>
                    <a:cubicBezTo>
                      <a:pt x="24" y="19"/>
                      <a:pt x="24" y="19"/>
                      <a:pt x="24" y="19"/>
                    </a:cubicBezTo>
                    <a:cubicBezTo>
                      <a:pt x="24" y="19"/>
                      <a:pt x="24" y="19"/>
                      <a:pt x="24" y="19"/>
                    </a:cubicBezTo>
                    <a:cubicBezTo>
                      <a:pt x="24" y="19"/>
                      <a:pt x="24" y="19"/>
                      <a:pt x="24" y="19"/>
                    </a:cubicBezTo>
                    <a:cubicBezTo>
                      <a:pt x="24" y="19"/>
                      <a:pt x="24" y="19"/>
                      <a:pt x="24" y="19"/>
                    </a:cubicBezTo>
                    <a:cubicBezTo>
                      <a:pt x="24" y="19"/>
                      <a:pt x="24" y="19"/>
                      <a:pt x="24" y="19"/>
                    </a:cubicBezTo>
                    <a:cubicBezTo>
                      <a:pt x="24" y="19"/>
                      <a:pt x="24" y="19"/>
                      <a:pt x="24" y="19"/>
                    </a:cubicBezTo>
                    <a:cubicBezTo>
                      <a:pt x="24" y="19"/>
                      <a:pt x="24" y="19"/>
                      <a:pt x="24" y="19"/>
                    </a:cubicBezTo>
                    <a:cubicBezTo>
                      <a:pt x="24" y="20"/>
                      <a:pt x="24" y="20"/>
                      <a:pt x="24" y="20"/>
                    </a:cubicBezTo>
                    <a:close/>
                    <a:moveTo>
                      <a:pt x="23" y="21"/>
                    </a:moveTo>
                    <a:cubicBezTo>
                      <a:pt x="23" y="20"/>
                      <a:pt x="23" y="20"/>
                      <a:pt x="23" y="20"/>
                    </a:cubicBezTo>
                    <a:cubicBezTo>
                      <a:pt x="23" y="20"/>
                      <a:pt x="23" y="20"/>
                      <a:pt x="23" y="20"/>
                    </a:cubicBezTo>
                    <a:cubicBezTo>
                      <a:pt x="23" y="20"/>
                      <a:pt x="23" y="20"/>
                      <a:pt x="23" y="20"/>
                    </a:cubicBezTo>
                    <a:cubicBezTo>
                      <a:pt x="22" y="20"/>
                      <a:pt x="22" y="20"/>
                      <a:pt x="22" y="20"/>
                    </a:cubicBezTo>
                    <a:cubicBezTo>
                      <a:pt x="22" y="20"/>
                      <a:pt x="22" y="20"/>
                      <a:pt x="22" y="20"/>
                    </a:cubicBezTo>
                    <a:cubicBezTo>
                      <a:pt x="22" y="20"/>
                      <a:pt x="22" y="20"/>
                      <a:pt x="22" y="20"/>
                    </a:cubicBezTo>
                    <a:cubicBezTo>
                      <a:pt x="22" y="21"/>
                      <a:pt x="22" y="21"/>
                      <a:pt x="22" y="21"/>
                    </a:cubicBezTo>
                    <a:cubicBezTo>
                      <a:pt x="22" y="21"/>
                      <a:pt x="22" y="21"/>
                      <a:pt x="22" y="21"/>
                    </a:cubicBezTo>
                    <a:cubicBezTo>
                      <a:pt x="22" y="21"/>
                      <a:pt x="22" y="21"/>
                      <a:pt x="22" y="21"/>
                    </a:cubicBezTo>
                    <a:cubicBezTo>
                      <a:pt x="23" y="21"/>
                      <a:pt x="23" y="21"/>
                      <a:pt x="23" y="21"/>
                    </a:cubicBezTo>
                    <a:cubicBezTo>
                      <a:pt x="23" y="21"/>
                      <a:pt x="23" y="21"/>
                      <a:pt x="23" y="21"/>
                    </a:cubicBezTo>
                    <a:cubicBezTo>
                      <a:pt x="23" y="21"/>
                      <a:pt x="23" y="21"/>
                      <a:pt x="23" y="21"/>
                    </a:cubicBezTo>
                    <a:close/>
                    <a:moveTo>
                      <a:pt x="24" y="20"/>
                    </a:moveTo>
                    <a:cubicBezTo>
                      <a:pt x="24" y="20"/>
                      <a:pt x="24" y="20"/>
                      <a:pt x="24" y="20"/>
                    </a:cubicBezTo>
                    <a:cubicBezTo>
                      <a:pt x="24" y="21"/>
                      <a:pt x="24" y="21"/>
                      <a:pt x="24" y="21"/>
                    </a:cubicBezTo>
                    <a:cubicBezTo>
                      <a:pt x="24" y="21"/>
                      <a:pt x="24" y="21"/>
                      <a:pt x="24" y="21"/>
                    </a:cubicBezTo>
                    <a:cubicBezTo>
                      <a:pt x="24" y="20"/>
                      <a:pt x="24" y="20"/>
                      <a:pt x="24" y="20"/>
                    </a:cubicBezTo>
                    <a:cubicBezTo>
                      <a:pt x="24" y="20"/>
                      <a:pt x="24" y="20"/>
                      <a:pt x="24" y="20"/>
                    </a:cubicBezTo>
                    <a:cubicBezTo>
                      <a:pt x="24" y="20"/>
                      <a:pt x="24" y="20"/>
                      <a:pt x="24" y="20"/>
                    </a:cubicBezTo>
                    <a:close/>
                    <a:moveTo>
                      <a:pt x="27" y="15"/>
                    </a:moveTo>
                    <a:cubicBezTo>
                      <a:pt x="27" y="15"/>
                      <a:pt x="27" y="15"/>
                      <a:pt x="27" y="15"/>
                    </a:cubicBezTo>
                    <a:cubicBezTo>
                      <a:pt x="27" y="15"/>
                      <a:pt x="27" y="15"/>
                      <a:pt x="27" y="15"/>
                    </a:cubicBezTo>
                    <a:cubicBezTo>
                      <a:pt x="27" y="14"/>
                      <a:pt x="27" y="14"/>
                      <a:pt x="27" y="14"/>
                    </a:cubicBezTo>
                    <a:cubicBezTo>
                      <a:pt x="28" y="14"/>
                      <a:pt x="28" y="14"/>
                      <a:pt x="28" y="14"/>
                    </a:cubicBezTo>
                    <a:cubicBezTo>
                      <a:pt x="28" y="14"/>
                      <a:pt x="28" y="14"/>
                      <a:pt x="28" y="14"/>
                    </a:cubicBezTo>
                    <a:cubicBezTo>
                      <a:pt x="28" y="15"/>
                      <a:pt x="28" y="15"/>
                      <a:pt x="28" y="15"/>
                    </a:cubicBezTo>
                    <a:cubicBezTo>
                      <a:pt x="28" y="15"/>
                      <a:pt x="28" y="15"/>
                      <a:pt x="28" y="15"/>
                    </a:cubicBezTo>
                    <a:cubicBezTo>
                      <a:pt x="28" y="15"/>
                      <a:pt x="28" y="15"/>
                      <a:pt x="28" y="15"/>
                    </a:cubicBezTo>
                    <a:cubicBezTo>
                      <a:pt x="28" y="15"/>
                      <a:pt x="28" y="15"/>
                      <a:pt x="28" y="15"/>
                    </a:cubicBezTo>
                    <a:cubicBezTo>
                      <a:pt x="28" y="15"/>
                      <a:pt x="28" y="15"/>
                      <a:pt x="28" y="15"/>
                    </a:cubicBezTo>
                    <a:cubicBezTo>
                      <a:pt x="27" y="15"/>
                      <a:pt x="27" y="15"/>
                      <a:pt x="27" y="15"/>
                    </a:cubicBezTo>
                    <a:cubicBezTo>
                      <a:pt x="27" y="15"/>
                      <a:pt x="27" y="15"/>
                      <a:pt x="27" y="15"/>
                    </a:cubicBezTo>
                    <a:close/>
                    <a:moveTo>
                      <a:pt x="25" y="20"/>
                    </a:moveTo>
                    <a:cubicBezTo>
                      <a:pt x="25" y="20"/>
                      <a:pt x="25" y="20"/>
                      <a:pt x="25" y="20"/>
                    </a:cubicBezTo>
                    <a:cubicBezTo>
                      <a:pt x="25" y="20"/>
                      <a:pt x="25" y="20"/>
                      <a:pt x="25" y="20"/>
                    </a:cubicBezTo>
                    <a:cubicBezTo>
                      <a:pt x="25" y="20"/>
                      <a:pt x="25" y="20"/>
                      <a:pt x="25" y="20"/>
                    </a:cubicBezTo>
                    <a:cubicBezTo>
                      <a:pt x="26" y="20"/>
                      <a:pt x="26" y="20"/>
                      <a:pt x="26" y="20"/>
                    </a:cubicBezTo>
                    <a:cubicBezTo>
                      <a:pt x="25" y="20"/>
                      <a:pt x="25" y="20"/>
                      <a:pt x="25" y="20"/>
                    </a:cubicBezTo>
                    <a:cubicBezTo>
                      <a:pt x="25" y="19"/>
                      <a:pt x="25" y="19"/>
                      <a:pt x="25" y="19"/>
                    </a:cubicBezTo>
                    <a:cubicBezTo>
                      <a:pt x="25" y="19"/>
                      <a:pt x="25" y="19"/>
                      <a:pt x="25" y="19"/>
                    </a:cubicBezTo>
                    <a:cubicBezTo>
                      <a:pt x="25" y="20"/>
                      <a:pt x="25" y="20"/>
                      <a:pt x="25" y="20"/>
                    </a:cubicBezTo>
                    <a:cubicBezTo>
                      <a:pt x="25" y="20"/>
                      <a:pt x="25" y="20"/>
                      <a:pt x="25" y="20"/>
                    </a:cubicBezTo>
                    <a:close/>
                    <a:moveTo>
                      <a:pt x="25" y="19"/>
                    </a:moveTo>
                    <a:cubicBezTo>
                      <a:pt x="25" y="19"/>
                      <a:pt x="25" y="19"/>
                      <a:pt x="25" y="19"/>
                    </a:cubicBezTo>
                    <a:cubicBezTo>
                      <a:pt x="25" y="19"/>
                      <a:pt x="25" y="19"/>
                      <a:pt x="25" y="19"/>
                    </a:cubicBezTo>
                    <a:cubicBezTo>
                      <a:pt x="25" y="18"/>
                      <a:pt x="25" y="18"/>
                      <a:pt x="25" y="18"/>
                    </a:cubicBezTo>
                    <a:cubicBezTo>
                      <a:pt x="25" y="19"/>
                      <a:pt x="25" y="19"/>
                      <a:pt x="25" y="19"/>
                    </a:cubicBezTo>
                    <a:cubicBezTo>
                      <a:pt x="25" y="19"/>
                      <a:pt x="25" y="19"/>
                      <a:pt x="25" y="19"/>
                    </a:cubicBezTo>
                    <a:close/>
                    <a:moveTo>
                      <a:pt x="25" y="19"/>
                    </a:moveTo>
                    <a:cubicBezTo>
                      <a:pt x="25" y="19"/>
                      <a:pt x="25" y="19"/>
                      <a:pt x="25" y="19"/>
                    </a:cubicBezTo>
                    <a:cubicBezTo>
                      <a:pt x="26" y="19"/>
                      <a:pt x="26" y="19"/>
                      <a:pt x="26" y="19"/>
                    </a:cubicBezTo>
                    <a:cubicBezTo>
                      <a:pt x="26" y="19"/>
                      <a:pt x="26" y="19"/>
                      <a:pt x="26" y="19"/>
                    </a:cubicBezTo>
                    <a:cubicBezTo>
                      <a:pt x="26" y="19"/>
                      <a:pt x="26" y="19"/>
                      <a:pt x="26" y="19"/>
                    </a:cubicBezTo>
                    <a:cubicBezTo>
                      <a:pt x="26" y="18"/>
                      <a:pt x="26" y="18"/>
                      <a:pt x="26" y="18"/>
                    </a:cubicBezTo>
                    <a:cubicBezTo>
                      <a:pt x="26" y="18"/>
                      <a:pt x="26" y="18"/>
                      <a:pt x="26" y="18"/>
                    </a:cubicBezTo>
                    <a:cubicBezTo>
                      <a:pt x="26" y="19"/>
                      <a:pt x="26" y="19"/>
                      <a:pt x="26" y="19"/>
                    </a:cubicBezTo>
                    <a:cubicBezTo>
                      <a:pt x="25" y="19"/>
                      <a:pt x="25" y="19"/>
                      <a:pt x="25" y="19"/>
                    </a:cubicBezTo>
                    <a:close/>
                    <a:moveTo>
                      <a:pt x="25" y="17"/>
                    </a:moveTo>
                    <a:cubicBezTo>
                      <a:pt x="25" y="17"/>
                      <a:pt x="25" y="17"/>
                      <a:pt x="25" y="17"/>
                    </a:cubicBezTo>
                    <a:cubicBezTo>
                      <a:pt x="25" y="17"/>
                      <a:pt x="25" y="17"/>
                      <a:pt x="25" y="17"/>
                    </a:cubicBezTo>
                    <a:cubicBezTo>
                      <a:pt x="25" y="17"/>
                      <a:pt x="25" y="17"/>
                      <a:pt x="25" y="17"/>
                    </a:cubicBezTo>
                    <a:cubicBezTo>
                      <a:pt x="25" y="17"/>
                      <a:pt x="25" y="17"/>
                      <a:pt x="25" y="17"/>
                    </a:cubicBezTo>
                    <a:cubicBezTo>
                      <a:pt x="25" y="16"/>
                      <a:pt x="25" y="16"/>
                      <a:pt x="25" y="16"/>
                    </a:cubicBezTo>
                    <a:cubicBezTo>
                      <a:pt x="25" y="16"/>
                      <a:pt x="25" y="16"/>
                      <a:pt x="25" y="16"/>
                    </a:cubicBezTo>
                    <a:cubicBezTo>
                      <a:pt x="26" y="16"/>
                      <a:pt x="26" y="16"/>
                      <a:pt x="26" y="16"/>
                    </a:cubicBezTo>
                    <a:cubicBezTo>
                      <a:pt x="26" y="16"/>
                      <a:pt x="26" y="16"/>
                      <a:pt x="26" y="16"/>
                    </a:cubicBezTo>
                    <a:cubicBezTo>
                      <a:pt x="26" y="17"/>
                      <a:pt x="26" y="17"/>
                      <a:pt x="26" y="17"/>
                    </a:cubicBezTo>
                    <a:cubicBezTo>
                      <a:pt x="26" y="17"/>
                      <a:pt x="26" y="17"/>
                      <a:pt x="26" y="17"/>
                    </a:cubicBezTo>
                    <a:cubicBezTo>
                      <a:pt x="26" y="17"/>
                      <a:pt x="26" y="17"/>
                      <a:pt x="26" y="17"/>
                    </a:cubicBezTo>
                    <a:cubicBezTo>
                      <a:pt x="26" y="17"/>
                      <a:pt x="26" y="17"/>
                      <a:pt x="26" y="17"/>
                    </a:cubicBezTo>
                    <a:cubicBezTo>
                      <a:pt x="25" y="17"/>
                      <a:pt x="25" y="17"/>
                      <a:pt x="25" y="17"/>
                    </a:cubicBezTo>
                    <a:close/>
                    <a:moveTo>
                      <a:pt x="27" y="17"/>
                    </a:moveTo>
                    <a:cubicBezTo>
                      <a:pt x="27" y="17"/>
                      <a:pt x="27" y="17"/>
                      <a:pt x="27" y="17"/>
                    </a:cubicBezTo>
                    <a:cubicBezTo>
                      <a:pt x="28" y="17"/>
                      <a:pt x="28" y="17"/>
                      <a:pt x="28" y="17"/>
                    </a:cubicBezTo>
                    <a:cubicBezTo>
                      <a:pt x="28" y="17"/>
                      <a:pt x="28" y="17"/>
                      <a:pt x="28" y="17"/>
                    </a:cubicBezTo>
                    <a:cubicBezTo>
                      <a:pt x="28" y="17"/>
                      <a:pt x="28" y="17"/>
                      <a:pt x="28" y="17"/>
                    </a:cubicBezTo>
                    <a:cubicBezTo>
                      <a:pt x="28" y="16"/>
                      <a:pt x="28" y="16"/>
                      <a:pt x="28" y="16"/>
                    </a:cubicBezTo>
                    <a:cubicBezTo>
                      <a:pt x="28" y="17"/>
                      <a:pt x="28" y="17"/>
                      <a:pt x="28" y="17"/>
                    </a:cubicBezTo>
                    <a:cubicBezTo>
                      <a:pt x="27" y="17"/>
                      <a:pt x="27" y="17"/>
                      <a:pt x="27" y="17"/>
                    </a:cubicBezTo>
                    <a:cubicBezTo>
                      <a:pt x="27" y="17"/>
                      <a:pt x="27" y="17"/>
                      <a:pt x="27" y="17"/>
                    </a:cubicBezTo>
                    <a:close/>
                    <a:moveTo>
                      <a:pt x="28" y="21"/>
                    </a:moveTo>
                    <a:cubicBezTo>
                      <a:pt x="28" y="20"/>
                      <a:pt x="28" y="20"/>
                      <a:pt x="28" y="20"/>
                    </a:cubicBezTo>
                    <a:cubicBezTo>
                      <a:pt x="28" y="20"/>
                      <a:pt x="28" y="20"/>
                      <a:pt x="28" y="20"/>
                    </a:cubicBezTo>
                    <a:cubicBezTo>
                      <a:pt x="28" y="20"/>
                      <a:pt x="28" y="20"/>
                      <a:pt x="28" y="20"/>
                    </a:cubicBezTo>
                    <a:cubicBezTo>
                      <a:pt x="28" y="19"/>
                      <a:pt x="28" y="19"/>
                      <a:pt x="28" y="19"/>
                    </a:cubicBezTo>
                    <a:cubicBezTo>
                      <a:pt x="27" y="19"/>
                      <a:pt x="27" y="19"/>
                      <a:pt x="27" y="19"/>
                    </a:cubicBezTo>
                    <a:cubicBezTo>
                      <a:pt x="27" y="19"/>
                      <a:pt x="27" y="19"/>
                      <a:pt x="27" y="19"/>
                    </a:cubicBezTo>
                    <a:cubicBezTo>
                      <a:pt x="27" y="19"/>
                      <a:pt x="27" y="19"/>
                      <a:pt x="27" y="19"/>
                    </a:cubicBezTo>
                    <a:cubicBezTo>
                      <a:pt x="26" y="19"/>
                      <a:pt x="26" y="19"/>
                      <a:pt x="26" y="19"/>
                    </a:cubicBezTo>
                    <a:cubicBezTo>
                      <a:pt x="26" y="19"/>
                      <a:pt x="26" y="19"/>
                      <a:pt x="26" y="19"/>
                    </a:cubicBezTo>
                    <a:cubicBezTo>
                      <a:pt x="26" y="19"/>
                      <a:pt x="26" y="19"/>
                      <a:pt x="26" y="19"/>
                    </a:cubicBezTo>
                    <a:cubicBezTo>
                      <a:pt x="26" y="20"/>
                      <a:pt x="26" y="20"/>
                      <a:pt x="26" y="20"/>
                    </a:cubicBezTo>
                    <a:cubicBezTo>
                      <a:pt x="26" y="21"/>
                      <a:pt x="26" y="21"/>
                      <a:pt x="26" y="21"/>
                    </a:cubicBezTo>
                    <a:cubicBezTo>
                      <a:pt x="27" y="21"/>
                      <a:pt x="27" y="21"/>
                      <a:pt x="27" y="21"/>
                    </a:cubicBezTo>
                    <a:cubicBezTo>
                      <a:pt x="27" y="21"/>
                      <a:pt x="27" y="21"/>
                      <a:pt x="27" y="21"/>
                    </a:cubicBezTo>
                    <a:cubicBezTo>
                      <a:pt x="27" y="21"/>
                      <a:pt x="27" y="21"/>
                      <a:pt x="27" y="21"/>
                    </a:cubicBezTo>
                    <a:cubicBezTo>
                      <a:pt x="28" y="21"/>
                      <a:pt x="28" y="21"/>
                      <a:pt x="28" y="21"/>
                    </a:cubicBezTo>
                    <a:close/>
                    <a:moveTo>
                      <a:pt x="29" y="20"/>
                    </a:moveTo>
                    <a:cubicBezTo>
                      <a:pt x="29" y="20"/>
                      <a:pt x="29" y="20"/>
                      <a:pt x="29" y="20"/>
                    </a:cubicBezTo>
                    <a:cubicBezTo>
                      <a:pt x="29" y="20"/>
                      <a:pt x="29" y="20"/>
                      <a:pt x="29" y="20"/>
                    </a:cubicBezTo>
                    <a:cubicBezTo>
                      <a:pt x="29" y="20"/>
                      <a:pt x="29" y="20"/>
                      <a:pt x="29" y="20"/>
                    </a:cubicBezTo>
                    <a:cubicBezTo>
                      <a:pt x="29" y="20"/>
                      <a:pt x="29" y="20"/>
                      <a:pt x="29" y="20"/>
                    </a:cubicBezTo>
                    <a:cubicBezTo>
                      <a:pt x="29" y="19"/>
                      <a:pt x="29" y="19"/>
                      <a:pt x="29" y="19"/>
                    </a:cubicBezTo>
                    <a:cubicBezTo>
                      <a:pt x="29" y="19"/>
                      <a:pt x="29" y="19"/>
                      <a:pt x="29" y="19"/>
                    </a:cubicBezTo>
                    <a:cubicBezTo>
                      <a:pt x="30" y="19"/>
                      <a:pt x="30" y="19"/>
                      <a:pt x="30" y="19"/>
                    </a:cubicBezTo>
                    <a:cubicBezTo>
                      <a:pt x="30" y="19"/>
                      <a:pt x="30" y="19"/>
                      <a:pt x="30" y="19"/>
                    </a:cubicBezTo>
                    <a:cubicBezTo>
                      <a:pt x="30" y="18"/>
                      <a:pt x="30" y="18"/>
                      <a:pt x="30" y="18"/>
                    </a:cubicBezTo>
                    <a:cubicBezTo>
                      <a:pt x="30" y="18"/>
                      <a:pt x="30" y="18"/>
                      <a:pt x="30" y="18"/>
                    </a:cubicBezTo>
                    <a:cubicBezTo>
                      <a:pt x="30" y="18"/>
                      <a:pt x="30" y="18"/>
                      <a:pt x="30" y="18"/>
                    </a:cubicBezTo>
                    <a:cubicBezTo>
                      <a:pt x="29" y="18"/>
                      <a:pt x="29" y="18"/>
                      <a:pt x="29" y="18"/>
                    </a:cubicBezTo>
                    <a:cubicBezTo>
                      <a:pt x="28" y="17"/>
                      <a:pt x="28" y="17"/>
                      <a:pt x="28" y="17"/>
                    </a:cubicBezTo>
                    <a:cubicBezTo>
                      <a:pt x="28" y="18"/>
                      <a:pt x="28" y="18"/>
                      <a:pt x="28" y="18"/>
                    </a:cubicBezTo>
                    <a:cubicBezTo>
                      <a:pt x="28" y="18"/>
                      <a:pt x="28" y="18"/>
                      <a:pt x="28" y="18"/>
                    </a:cubicBezTo>
                    <a:cubicBezTo>
                      <a:pt x="28" y="18"/>
                      <a:pt x="28" y="18"/>
                      <a:pt x="28" y="18"/>
                    </a:cubicBezTo>
                    <a:cubicBezTo>
                      <a:pt x="28" y="18"/>
                      <a:pt x="28" y="18"/>
                      <a:pt x="28" y="18"/>
                    </a:cubicBezTo>
                    <a:cubicBezTo>
                      <a:pt x="28" y="19"/>
                      <a:pt x="28" y="19"/>
                      <a:pt x="28" y="19"/>
                    </a:cubicBezTo>
                    <a:cubicBezTo>
                      <a:pt x="28" y="20"/>
                      <a:pt x="28" y="20"/>
                      <a:pt x="28" y="20"/>
                    </a:cubicBezTo>
                    <a:cubicBezTo>
                      <a:pt x="28" y="20"/>
                      <a:pt x="28" y="20"/>
                      <a:pt x="28" y="20"/>
                    </a:cubicBezTo>
                    <a:cubicBezTo>
                      <a:pt x="29" y="20"/>
                      <a:pt x="29" y="20"/>
                      <a:pt x="29" y="20"/>
                    </a:cubicBezTo>
                    <a:cubicBezTo>
                      <a:pt x="29" y="20"/>
                      <a:pt x="29" y="20"/>
                      <a:pt x="29" y="20"/>
                    </a:cubicBezTo>
                    <a:close/>
                    <a:moveTo>
                      <a:pt x="30" y="20"/>
                    </a:moveTo>
                    <a:cubicBezTo>
                      <a:pt x="30" y="21"/>
                      <a:pt x="30" y="21"/>
                      <a:pt x="30" y="21"/>
                    </a:cubicBezTo>
                    <a:cubicBezTo>
                      <a:pt x="31" y="21"/>
                      <a:pt x="31" y="21"/>
                      <a:pt x="31" y="21"/>
                    </a:cubicBezTo>
                    <a:cubicBezTo>
                      <a:pt x="31" y="21"/>
                      <a:pt x="31" y="21"/>
                      <a:pt x="31" y="21"/>
                    </a:cubicBezTo>
                    <a:cubicBezTo>
                      <a:pt x="32" y="21"/>
                      <a:pt x="32" y="21"/>
                      <a:pt x="32" y="21"/>
                    </a:cubicBezTo>
                    <a:cubicBezTo>
                      <a:pt x="32" y="21"/>
                      <a:pt x="32" y="21"/>
                      <a:pt x="32" y="21"/>
                    </a:cubicBezTo>
                    <a:cubicBezTo>
                      <a:pt x="32" y="20"/>
                      <a:pt x="32" y="20"/>
                      <a:pt x="32" y="20"/>
                    </a:cubicBezTo>
                    <a:cubicBezTo>
                      <a:pt x="31" y="20"/>
                      <a:pt x="31" y="20"/>
                      <a:pt x="31" y="20"/>
                    </a:cubicBezTo>
                    <a:cubicBezTo>
                      <a:pt x="31" y="20"/>
                      <a:pt x="31" y="20"/>
                      <a:pt x="31" y="20"/>
                    </a:cubicBezTo>
                    <a:cubicBezTo>
                      <a:pt x="30" y="20"/>
                      <a:pt x="30" y="20"/>
                      <a:pt x="30" y="20"/>
                    </a:cubicBezTo>
                    <a:close/>
                    <a:moveTo>
                      <a:pt x="30" y="21"/>
                    </a:moveTo>
                    <a:cubicBezTo>
                      <a:pt x="30" y="22"/>
                      <a:pt x="30" y="22"/>
                      <a:pt x="30" y="22"/>
                    </a:cubicBezTo>
                    <a:cubicBezTo>
                      <a:pt x="31" y="22"/>
                      <a:pt x="31" y="22"/>
                      <a:pt x="31" y="22"/>
                    </a:cubicBezTo>
                    <a:cubicBezTo>
                      <a:pt x="31" y="22"/>
                      <a:pt x="31" y="22"/>
                      <a:pt x="31" y="22"/>
                    </a:cubicBezTo>
                    <a:cubicBezTo>
                      <a:pt x="31" y="22"/>
                      <a:pt x="31" y="22"/>
                      <a:pt x="31" y="22"/>
                    </a:cubicBezTo>
                    <a:cubicBezTo>
                      <a:pt x="31" y="21"/>
                      <a:pt x="31" y="21"/>
                      <a:pt x="31" y="21"/>
                    </a:cubicBezTo>
                    <a:cubicBezTo>
                      <a:pt x="30" y="21"/>
                      <a:pt x="30" y="21"/>
                      <a:pt x="30" y="21"/>
                    </a:cubicBezTo>
                    <a:close/>
                    <a:moveTo>
                      <a:pt x="30" y="8"/>
                    </a:moveTo>
                    <a:cubicBezTo>
                      <a:pt x="31" y="8"/>
                      <a:pt x="31" y="8"/>
                      <a:pt x="31" y="8"/>
                    </a:cubicBezTo>
                    <a:cubicBezTo>
                      <a:pt x="31" y="8"/>
                      <a:pt x="31" y="8"/>
                      <a:pt x="31" y="8"/>
                    </a:cubicBezTo>
                    <a:cubicBezTo>
                      <a:pt x="31" y="7"/>
                      <a:pt x="31" y="7"/>
                      <a:pt x="31" y="7"/>
                    </a:cubicBezTo>
                    <a:cubicBezTo>
                      <a:pt x="31" y="7"/>
                      <a:pt x="31" y="7"/>
                      <a:pt x="31" y="7"/>
                    </a:cubicBezTo>
                    <a:cubicBezTo>
                      <a:pt x="32" y="8"/>
                      <a:pt x="32" y="8"/>
                      <a:pt x="32" y="8"/>
                    </a:cubicBezTo>
                    <a:cubicBezTo>
                      <a:pt x="32" y="8"/>
                      <a:pt x="32" y="8"/>
                      <a:pt x="32" y="8"/>
                    </a:cubicBezTo>
                    <a:cubicBezTo>
                      <a:pt x="32" y="8"/>
                      <a:pt x="32" y="8"/>
                      <a:pt x="32" y="8"/>
                    </a:cubicBezTo>
                    <a:cubicBezTo>
                      <a:pt x="32" y="8"/>
                      <a:pt x="32" y="8"/>
                      <a:pt x="32" y="8"/>
                    </a:cubicBezTo>
                    <a:cubicBezTo>
                      <a:pt x="31" y="8"/>
                      <a:pt x="31" y="8"/>
                      <a:pt x="31" y="8"/>
                    </a:cubicBezTo>
                    <a:cubicBezTo>
                      <a:pt x="31" y="8"/>
                      <a:pt x="31" y="8"/>
                      <a:pt x="31" y="8"/>
                    </a:cubicBezTo>
                    <a:cubicBezTo>
                      <a:pt x="30" y="8"/>
                      <a:pt x="30" y="8"/>
                      <a:pt x="30" y="8"/>
                    </a:cubicBezTo>
                    <a:cubicBezTo>
                      <a:pt x="30" y="8"/>
                      <a:pt x="30" y="8"/>
                      <a:pt x="30" y="8"/>
                    </a:cubicBezTo>
                    <a:close/>
                    <a:moveTo>
                      <a:pt x="31" y="14"/>
                    </a:moveTo>
                    <a:cubicBezTo>
                      <a:pt x="31" y="13"/>
                      <a:pt x="31" y="13"/>
                      <a:pt x="31" y="13"/>
                    </a:cubicBezTo>
                    <a:cubicBezTo>
                      <a:pt x="32" y="13"/>
                      <a:pt x="32" y="13"/>
                      <a:pt x="32" y="13"/>
                    </a:cubicBezTo>
                    <a:cubicBezTo>
                      <a:pt x="32" y="13"/>
                      <a:pt x="32" y="13"/>
                      <a:pt x="32" y="13"/>
                    </a:cubicBezTo>
                    <a:cubicBezTo>
                      <a:pt x="31" y="13"/>
                      <a:pt x="31" y="13"/>
                      <a:pt x="31" y="13"/>
                    </a:cubicBezTo>
                    <a:cubicBezTo>
                      <a:pt x="31" y="12"/>
                      <a:pt x="31" y="12"/>
                      <a:pt x="31" y="12"/>
                    </a:cubicBezTo>
                    <a:cubicBezTo>
                      <a:pt x="31" y="12"/>
                      <a:pt x="31" y="12"/>
                      <a:pt x="31" y="12"/>
                    </a:cubicBezTo>
                    <a:cubicBezTo>
                      <a:pt x="30" y="12"/>
                      <a:pt x="30" y="12"/>
                      <a:pt x="30" y="12"/>
                    </a:cubicBezTo>
                    <a:cubicBezTo>
                      <a:pt x="30" y="13"/>
                      <a:pt x="30" y="13"/>
                      <a:pt x="30" y="13"/>
                    </a:cubicBezTo>
                    <a:cubicBezTo>
                      <a:pt x="29" y="13"/>
                      <a:pt x="29" y="13"/>
                      <a:pt x="29" y="13"/>
                    </a:cubicBezTo>
                    <a:cubicBezTo>
                      <a:pt x="30" y="13"/>
                      <a:pt x="30" y="13"/>
                      <a:pt x="30" y="13"/>
                    </a:cubicBezTo>
                    <a:cubicBezTo>
                      <a:pt x="30" y="14"/>
                      <a:pt x="30" y="14"/>
                      <a:pt x="30" y="14"/>
                    </a:cubicBezTo>
                    <a:cubicBezTo>
                      <a:pt x="31" y="14"/>
                      <a:pt x="31" y="14"/>
                      <a:pt x="31" y="14"/>
                    </a:cubicBezTo>
                    <a:cubicBezTo>
                      <a:pt x="31" y="14"/>
                      <a:pt x="31" y="14"/>
                      <a:pt x="31" y="14"/>
                    </a:cubicBezTo>
                    <a:close/>
                    <a:moveTo>
                      <a:pt x="32" y="13"/>
                    </a:moveTo>
                    <a:cubicBezTo>
                      <a:pt x="32" y="13"/>
                      <a:pt x="32" y="13"/>
                      <a:pt x="32" y="13"/>
                    </a:cubicBezTo>
                    <a:cubicBezTo>
                      <a:pt x="32" y="14"/>
                      <a:pt x="32" y="14"/>
                      <a:pt x="32" y="14"/>
                    </a:cubicBezTo>
                    <a:cubicBezTo>
                      <a:pt x="32" y="14"/>
                      <a:pt x="32" y="14"/>
                      <a:pt x="32" y="14"/>
                    </a:cubicBezTo>
                    <a:cubicBezTo>
                      <a:pt x="32" y="14"/>
                      <a:pt x="32" y="14"/>
                      <a:pt x="32" y="14"/>
                    </a:cubicBezTo>
                    <a:cubicBezTo>
                      <a:pt x="31" y="14"/>
                      <a:pt x="31" y="14"/>
                      <a:pt x="31" y="14"/>
                    </a:cubicBezTo>
                    <a:cubicBezTo>
                      <a:pt x="31" y="14"/>
                      <a:pt x="31" y="14"/>
                      <a:pt x="31" y="14"/>
                    </a:cubicBezTo>
                    <a:cubicBezTo>
                      <a:pt x="30" y="15"/>
                      <a:pt x="30" y="15"/>
                      <a:pt x="30" y="15"/>
                    </a:cubicBezTo>
                    <a:cubicBezTo>
                      <a:pt x="30" y="14"/>
                      <a:pt x="30" y="14"/>
                      <a:pt x="30" y="14"/>
                    </a:cubicBezTo>
                    <a:cubicBezTo>
                      <a:pt x="30" y="14"/>
                      <a:pt x="30" y="14"/>
                      <a:pt x="30" y="14"/>
                    </a:cubicBezTo>
                    <a:cubicBezTo>
                      <a:pt x="30" y="15"/>
                      <a:pt x="30" y="15"/>
                      <a:pt x="30" y="15"/>
                    </a:cubicBezTo>
                    <a:cubicBezTo>
                      <a:pt x="30" y="15"/>
                      <a:pt x="30" y="15"/>
                      <a:pt x="30" y="15"/>
                    </a:cubicBezTo>
                    <a:cubicBezTo>
                      <a:pt x="30" y="16"/>
                      <a:pt x="30" y="16"/>
                      <a:pt x="30" y="16"/>
                    </a:cubicBezTo>
                    <a:cubicBezTo>
                      <a:pt x="30" y="17"/>
                      <a:pt x="30" y="17"/>
                      <a:pt x="30" y="17"/>
                    </a:cubicBezTo>
                    <a:cubicBezTo>
                      <a:pt x="31" y="18"/>
                      <a:pt x="31" y="18"/>
                      <a:pt x="31" y="18"/>
                    </a:cubicBezTo>
                    <a:cubicBezTo>
                      <a:pt x="31" y="18"/>
                      <a:pt x="31" y="18"/>
                      <a:pt x="31" y="18"/>
                    </a:cubicBezTo>
                    <a:cubicBezTo>
                      <a:pt x="32" y="17"/>
                      <a:pt x="32" y="17"/>
                      <a:pt x="32" y="17"/>
                    </a:cubicBezTo>
                    <a:cubicBezTo>
                      <a:pt x="32" y="17"/>
                      <a:pt x="32" y="17"/>
                      <a:pt x="32" y="17"/>
                    </a:cubicBezTo>
                    <a:cubicBezTo>
                      <a:pt x="33" y="17"/>
                      <a:pt x="33" y="17"/>
                      <a:pt x="33" y="17"/>
                    </a:cubicBezTo>
                    <a:cubicBezTo>
                      <a:pt x="33" y="17"/>
                      <a:pt x="33" y="17"/>
                      <a:pt x="33" y="17"/>
                    </a:cubicBezTo>
                    <a:cubicBezTo>
                      <a:pt x="33" y="17"/>
                      <a:pt x="33" y="17"/>
                      <a:pt x="33" y="17"/>
                    </a:cubicBezTo>
                    <a:cubicBezTo>
                      <a:pt x="33" y="16"/>
                      <a:pt x="33" y="16"/>
                      <a:pt x="33" y="16"/>
                    </a:cubicBezTo>
                    <a:cubicBezTo>
                      <a:pt x="33" y="16"/>
                      <a:pt x="33" y="16"/>
                      <a:pt x="33" y="16"/>
                    </a:cubicBezTo>
                    <a:cubicBezTo>
                      <a:pt x="32" y="16"/>
                      <a:pt x="32" y="16"/>
                      <a:pt x="32" y="16"/>
                    </a:cubicBezTo>
                    <a:cubicBezTo>
                      <a:pt x="32" y="15"/>
                      <a:pt x="32" y="15"/>
                      <a:pt x="32" y="15"/>
                    </a:cubicBezTo>
                    <a:cubicBezTo>
                      <a:pt x="32" y="15"/>
                      <a:pt x="32" y="15"/>
                      <a:pt x="32" y="15"/>
                    </a:cubicBezTo>
                    <a:cubicBezTo>
                      <a:pt x="32" y="15"/>
                      <a:pt x="32" y="15"/>
                      <a:pt x="32" y="15"/>
                    </a:cubicBezTo>
                    <a:cubicBezTo>
                      <a:pt x="33" y="15"/>
                      <a:pt x="33" y="15"/>
                      <a:pt x="33" y="15"/>
                    </a:cubicBezTo>
                    <a:cubicBezTo>
                      <a:pt x="33" y="15"/>
                      <a:pt x="33" y="15"/>
                      <a:pt x="33" y="15"/>
                    </a:cubicBezTo>
                    <a:cubicBezTo>
                      <a:pt x="33" y="14"/>
                      <a:pt x="33" y="14"/>
                      <a:pt x="33" y="14"/>
                    </a:cubicBezTo>
                    <a:cubicBezTo>
                      <a:pt x="33" y="14"/>
                      <a:pt x="33" y="14"/>
                      <a:pt x="33" y="14"/>
                    </a:cubicBezTo>
                    <a:cubicBezTo>
                      <a:pt x="32" y="14"/>
                      <a:pt x="32" y="14"/>
                      <a:pt x="32" y="14"/>
                    </a:cubicBezTo>
                    <a:cubicBezTo>
                      <a:pt x="32" y="13"/>
                      <a:pt x="32" y="13"/>
                      <a:pt x="32" y="13"/>
                    </a:cubicBezTo>
                    <a:close/>
                    <a:moveTo>
                      <a:pt x="34" y="14"/>
                    </a:moveTo>
                    <a:cubicBezTo>
                      <a:pt x="34" y="14"/>
                      <a:pt x="34" y="14"/>
                      <a:pt x="34" y="14"/>
                    </a:cubicBezTo>
                    <a:cubicBezTo>
                      <a:pt x="34" y="13"/>
                      <a:pt x="34" y="13"/>
                      <a:pt x="34" y="13"/>
                    </a:cubicBezTo>
                    <a:cubicBezTo>
                      <a:pt x="33" y="13"/>
                      <a:pt x="33" y="13"/>
                      <a:pt x="33" y="13"/>
                    </a:cubicBezTo>
                    <a:cubicBezTo>
                      <a:pt x="33" y="13"/>
                      <a:pt x="33" y="13"/>
                      <a:pt x="33" y="13"/>
                    </a:cubicBezTo>
                    <a:cubicBezTo>
                      <a:pt x="33" y="13"/>
                      <a:pt x="33" y="13"/>
                      <a:pt x="33" y="13"/>
                    </a:cubicBezTo>
                    <a:cubicBezTo>
                      <a:pt x="33" y="12"/>
                      <a:pt x="33" y="12"/>
                      <a:pt x="33" y="12"/>
                    </a:cubicBezTo>
                    <a:cubicBezTo>
                      <a:pt x="33" y="12"/>
                      <a:pt x="33" y="12"/>
                      <a:pt x="33" y="12"/>
                    </a:cubicBezTo>
                    <a:cubicBezTo>
                      <a:pt x="33" y="12"/>
                      <a:pt x="33" y="12"/>
                      <a:pt x="33" y="12"/>
                    </a:cubicBezTo>
                    <a:cubicBezTo>
                      <a:pt x="32" y="11"/>
                      <a:pt x="32" y="11"/>
                      <a:pt x="32" y="11"/>
                    </a:cubicBezTo>
                    <a:cubicBezTo>
                      <a:pt x="33" y="11"/>
                      <a:pt x="33" y="11"/>
                      <a:pt x="33" y="11"/>
                    </a:cubicBezTo>
                    <a:cubicBezTo>
                      <a:pt x="33" y="10"/>
                      <a:pt x="33" y="10"/>
                      <a:pt x="33" y="10"/>
                    </a:cubicBezTo>
                    <a:cubicBezTo>
                      <a:pt x="33" y="10"/>
                      <a:pt x="33" y="10"/>
                      <a:pt x="33" y="10"/>
                    </a:cubicBezTo>
                    <a:cubicBezTo>
                      <a:pt x="33" y="10"/>
                      <a:pt x="33" y="10"/>
                      <a:pt x="33" y="10"/>
                    </a:cubicBezTo>
                    <a:cubicBezTo>
                      <a:pt x="33" y="9"/>
                      <a:pt x="33" y="9"/>
                      <a:pt x="33" y="9"/>
                    </a:cubicBezTo>
                    <a:cubicBezTo>
                      <a:pt x="34" y="9"/>
                      <a:pt x="34" y="9"/>
                      <a:pt x="34" y="9"/>
                    </a:cubicBezTo>
                    <a:cubicBezTo>
                      <a:pt x="34" y="9"/>
                      <a:pt x="34" y="9"/>
                      <a:pt x="34" y="9"/>
                    </a:cubicBezTo>
                    <a:cubicBezTo>
                      <a:pt x="34" y="9"/>
                      <a:pt x="34" y="9"/>
                      <a:pt x="34" y="9"/>
                    </a:cubicBezTo>
                    <a:cubicBezTo>
                      <a:pt x="35" y="10"/>
                      <a:pt x="35" y="10"/>
                      <a:pt x="35" y="10"/>
                    </a:cubicBezTo>
                    <a:cubicBezTo>
                      <a:pt x="35" y="11"/>
                      <a:pt x="35" y="11"/>
                      <a:pt x="35" y="11"/>
                    </a:cubicBezTo>
                    <a:cubicBezTo>
                      <a:pt x="35" y="11"/>
                      <a:pt x="35" y="11"/>
                      <a:pt x="35" y="11"/>
                    </a:cubicBezTo>
                    <a:cubicBezTo>
                      <a:pt x="35" y="11"/>
                      <a:pt x="35" y="11"/>
                      <a:pt x="35" y="11"/>
                    </a:cubicBezTo>
                    <a:cubicBezTo>
                      <a:pt x="36" y="11"/>
                      <a:pt x="36" y="11"/>
                      <a:pt x="36" y="11"/>
                    </a:cubicBezTo>
                    <a:cubicBezTo>
                      <a:pt x="36" y="11"/>
                      <a:pt x="36" y="11"/>
                      <a:pt x="36" y="11"/>
                    </a:cubicBezTo>
                    <a:cubicBezTo>
                      <a:pt x="36" y="12"/>
                      <a:pt x="36" y="12"/>
                      <a:pt x="36" y="12"/>
                    </a:cubicBezTo>
                    <a:cubicBezTo>
                      <a:pt x="35" y="12"/>
                      <a:pt x="35" y="12"/>
                      <a:pt x="35" y="12"/>
                    </a:cubicBezTo>
                    <a:cubicBezTo>
                      <a:pt x="34" y="12"/>
                      <a:pt x="34" y="12"/>
                      <a:pt x="34" y="12"/>
                    </a:cubicBezTo>
                    <a:cubicBezTo>
                      <a:pt x="34" y="13"/>
                      <a:pt x="34" y="13"/>
                      <a:pt x="34" y="13"/>
                    </a:cubicBezTo>
                    <a:cubicBezTo>
                      <a:pt x="34" y="13"/>
                      <a:pt x="34" y="13"/>
                      <a:pt x="34" y="13"/>
                    </a:cubicBezTo>
                    <a:cubicBezTo>
                      <a:pt x="34" y="13"/>
                      <a:pt x="34" y="13"/>
                      <a:pt x="34" y="13"/>
                    </a:cubicBezTo>
                    <a:cubicBezTo>
                      <a:pt x="34" y="14"/>
                      <a:pt x="34" y="14"/>
                      <a:pt x="34" y="14"/>
                    </a:cubicBezTo>
                    <a:close/>
                    <a:moveTo>
                      <a:pt x="214" y="26"/>
                    </a:moveTo>
                    <a:cubicBezTo>
                      <a:pt x="214" y="26"/>
                      <a:pt x="214" y="26"/>
                      <a:pt x="214" y="26"/>
                    </a:cubicBezTo>
                    <a:cubicBezTo>
                      <a:pt x="214" y="25"/>
                      <a:pt x="214" y="25"/>
                      <a:pt x="214" y="25"/>
                    </a:cubicBezTo>
                    <a:cubicBezTo>
                      <a:pt x="214" y="25"/>
                      <a:pt x="214" y="25"/>
                      <a:pt x="214" y="25"/>
                    </a:cubicBezTo>
                    <a:cubicBezTo>
                      <a:pt x="214" y="25"/>
                      <a:pt x="214" y="25"/>
                      <a:pt x="214" y="25"/>
                    </a:cubicBezTo>
                    <a:cubicBezTo>
                      <a:pt x="214" y="26"/>
                      <a:pt x="214" y="26"/>
                      <a:pt x="214" y="26"/>
                    </a:cubicBezTo>
                    <a:close/>
                    <a:moveTo>
                      <a:pt x="212" y="25"/>
                    </a:moveTo>
                    <a:cubicBezTo>
                      <a:pt x="212" y="25"/>
                      <a:pt x="212" y="25"/>
                      <a:pt x="212" y="25"/>
                    </a:cubicBezTo>
                    <a:cubicBezTo>
                      <a:pt x="212" y="25"/>
                      <a:pt x="212" y="25"/>
                      <a:pt x="212" y="25"/>
                    </a:cubicBezTo>
                    <a:cubicBezTo>
                      <a:pt x="212" y="25"/>
                      <a:pt x="212" y="25"/>
                      <a:pt x="212" y="25"/>
                    </a:cubicBezTo>
                    <a:cubicBezTo>
                      <a:pt x="212" y="25"/>
                      <a:pt x="212" y="25"/>
                      <a:pt x="212" y="25"/>
                    </a:cubicBezTo>
                    <a:cubicBezTo>
                      <a:pt x="212" y="25"/>
                      <a:pt x="212" y="25"/>
                      <a:pt x="212" y="25"/>
                    </a:cubicBezTo>
                    <a:close/>
                    <a:moveTo>
                      <a:pt x="211" y="26"/>
                    </a:moveTo>
                    <a:cubicBezTo>
                      <a:pt x="211" y="26"/>
                      <a:pt x="211" y="26"/>
                      <a:pt x="211" y="26"/>
                    </a:cubicBezTo>
                    <a:cubicBezTo>
                      <a:pt x="211" y="26"/>
                      <a:pt x="211" y="26"/>
                      <a:pt x="211" y="26"/>
                    </a:cubicBezTo>
                    <a:cubicBezTo>
                      <a:pt x="211" y="25"/>
                      <a:pt x="211" y="25"/>
                      <a:pt x="211" y="25"/>
                    </a:cubicBezTo>
                    <a:cubicBezTo>
                      <a:pt x="210" y="25"/>
                      <a:pt x="210" y="25"/>
                      <a:pt x="210" y="25"/>
                    </a:cubicBezTo>
                    <a:cubicBezTo>
                      <a:pt x="210" y="26"/>
                      <a:pt x="210" y="26"/>
                      <a:pt x="210" y="26"/>
                    </a:cubicBezTo>
                    <a:cubicBezTo>
                      <a:pt x="211" y="26"/>
                      <a:pt x="211" y="26"/>
                      <a:pt x="211" y="26"/>
                    </a:cubicBezTo>
                    <a:close/>
                    <a:moveTo>
                      <a:pt x="247" y="70"/>
                    </a:moveTo>
                    <a:cubicBezTo>
                      <a:pt x="247" y="70"/>
                      <a:pt x="247" y="70"/>
                      <a:pt x="247" y="70"/>
                    </a:cubicBezTo>
                    <a:cubicBezTo>
                      <a:pt x="247" y="71"/>
                      <a:pt x="247" y="71"/>
                      <a:pt x="247" y="71"/>
                    </a:cubicBezTo>
                    <a:cubicBezTo>
                      <a:pt x="247" y="71"/>
                      <a:pt x="247" y="71"/>
                      <a:pt x="247" y="71"/>
                    </a:cubicBezTo>
                    <a:cubicBezTo>
                      <a:pt x="247" y="70"/>
                      <a:pt x="247" y="70"/>
                      <a:pt x="247" y="70"/>
                    </a:cubicBezTo>
                    <a:cubicBezTo>
                      <a:pt x="247" y="70"/>
                      <a:pt x="247" y="70"/>
                      <a:pt x="247" y="70"/>
                    </a:cubicBezTo>
                    <a:cubicBezTo>
                      <a:pt x="247" y="70"/>
                      <a:pt x="247" y="70"/>
                      <a:pt x="247" y="70"/>
                    </a:cubicBezTo>
                    <a:close/>
                    <a:moveTo>
                      <a:pt x="246" y="70"/>
                    </a:moveTo>
                    <a:cubicBezTo>
                      <a:pt x="247" y="70"/>
                      <a:pt x="247" y="70"/>
                      <a:pt x="247" y="70"/>
                    </a:cubicBezTo>
                    <a:cubicBezTo>
                      <a:pt x="247" y="70"/>
                      <a:pt x="247" y="70"/>
                      <a:pt x="247" y="70"/>
                    </a:cubicBezTo>
                    <a:cubicBezTo>
                      <a:pt x="247" y="70"/>
                      <a:pt x="247" y="70"/>
                      <a:pt x="247" y="70"/>
                    </a:cubicBezTo>
                    <a:cubicBezTo>
                      <a:pt x="247" y="69"/>
                      <a:pt x="247" y="69"/>
                      <a:pt x="247" y="69"/>
                    </a:cubicBezTo>
                    <a:cubicBezTo>
                      <a:pt x="246" y="69"/>
                      <a:pt x="246" y="69"/>
                      <a:pt x="246" y="69"/>
                    </a:cubicBezTo>
                    <a:cubicBezTo>
                      <a:pt x="246" y="70"/>
                      <a:pt x="246" y="70"/>
                      <a:pt x="246" y="70"/>
                    </a:cubicBezTo>
                    <a:close/>
                    <a:moveTo>
                      <a:pt x="39" y="44"/>
                    </a:moveTo>
                    <a:cubicBezTo>
                      <a:pt x="39" y="44"/>
                      <a:pt x="39" y="44"/>
                      <a:pt x="39" y="44"/>
                    </a:cubicBezTo>
                    <a:cubicBezTo>
                      <a:pt x="39" y="44"/>
                      <a:pt x="39" y="44"/>
                      <a:pt x="39" y="44"/>
                    </a:cubicBezTo>
                    <a:cubicBezTo>
                      <a:pt x="40" y="43"/>
                      <a:pt x="40" y="43"/>
                      <a:pt x="40" y="43"/>
                    </a:cubicBezTo>
                    <a:cubicBezTo>
                      <a:pt x="40" y="43"/>
                      <a:pt x="40" y="43"/>
                      <a:pt x="40" y="43"/>
                    </a:cubicBezTo>
                    <a:cubicBezTo>
                      <a:pt x="40" y="43"/>
                      <a:pt x="40" y="43"/>
                      <a:pt x="40" y="43"/>
                    </a:cubicBezTo>
                    <a:cubicBezTo>
                      <a:pt x="39" y="44"/>
                      <a:pt x="39" y="44"/>
                      <a:pt x="39" y="44"/>
                    </a:cubicBezTo>
                    <a:cubicBezTo>
                      <a:pt x="39" y="44"/>
                      <a:pt x="39" y="44"/>
                      <a:pt x="39" y="44"/>
                    </a:cubicBezTo>
                    <a:cubicBezTo>
                      <a:pt x="39" y="44"/>
                      <a:pt x="39" y="44"/>
                      <a:pt x="39" y="44"/>
                    </a:cubicBezTo>
                    <a:cubicBezTo>
                      <a:pt x="39" y="44"/>
                      <a:pt x="39" y="44"/>
                      <a:pt x="39" y="44"/>
                    </a:cubicBezTo>
                    <a:close/>
                    <a:moveTo>
                      <a:pt x="37" y="58"/>
                    </a:moveTo>
                    <a:cubicBezTo>
                      <a:pt x="37" y="58"/>
                      <a:pt x="37" y="58"/>
                      <a:pt x="37" y="58"/>
                    </a:cubicBezTo>
                    <a:cubicBezTo>
                      <a:pt x="38" y="57"/>
                      <a:pt x="38" y="57"/>
                      <a:pt x="38" y="57"/>
                    </a:cubicBezTo>
                    <a:cubicBezTo>
                      <a:pt x="38" y="57"/>
                      <a:pt x="38" y="57"/>
                      <a:pt x="38" y="57"/>
                    </a:cubicBezTo>
                    <a:cubicBezTo>
                      <a:pt x="39" y="57"/>
                      <a:pt x="39" y="57"/>
                      <a:pt x="39" y="57"/>
                    </a:cubicBezTo>
                    <a:cubicBezTo>
                      <a:pt x="39" y="57"/>
                      <a:pt x="39" y="57"/>
                      <a:pt x="39" y="57"/>
                    </a:cubicBezTo>
                    <a:cubicBezTo>
                      <a:pt x="39" y="57"/>
                      <a:pt x="39" y="57"/>
                      <a:pt x="39" y="57"/>
                    </a:cubicBezTo>
                    <a:cubicBezTo>
                      <a:pt x="40" y="57"/>
                      <a:pt x="40" y="57"/>
                      <a:pt x="40" y="57"/>
                    </a:cubicBezTo>
                    <a:cubicBezTo>
                      <a:pt x="39" y="57"/>
                      <a:pt x="39" y="57"/>
                      <a:pt x="39" y="57"/>
                    </a:cubicBezTo>
                    <a:cubicBezTo>
                      <a:pt x="40" y="57"/>
                      <a:pt x="40" y="57"/>
                      <a:pt x="40" y="57"/>
                    </a:cubicBezTo>
                    <a:cubicBezTo>
                      <a:pt x="40" y="57"/>
                      <a:pt x="40" y="57"/>
                      <a:pt x="40" y="57"/>
                    </a:cubicBezTo>
                    <a:cubicBezTo>
                      <a:pt x="40" y="57"/>
                      <a:pt x="40" y="57"/>
                      <a:pt x="40" y="57"/>
                    </a:cubicBezTo>
                    <a:cubicBezTo>
                      <a:pt x="40" y="57"/>
                      <a:pt x="40" y="57"/>
                      <a:pt x="40" y="57"/>
                    </a:cubicBezTo>
                    <a:cubicBezTo>
                      <a:pt x="41" y="57"/>
                      <a:pt x="41" y="57"/>
                      <a:pt x="41" y="57"/>
                    </a:cubicBezTo>
                    <a:cubicBezTo>
                      <a:pt x="41" y="57"/>
                      <a:pt x="41" y="57"/>
                      <a:pt x="41" y="57"/>
                    </a:cubicBezTo>
                    <a:cubicBezTo>
                      <a:pt x="41" y="57"/>
                      <a:pt x="41" y="57"/>
                      <a:pt x="41" y="57"/>
                    </a:cubicBezTo>
                    <a:cubicBezTo>
                      <a:pt x="41" y="57"/>
                      <a:pt x="41" y="57"/>
                      <a:pt x="41" y="57"/>
                    </a:cubicBezTo>
                    <a:cubicBezTo>
                      <a:pt x="41" y="56"/>
                      <a:pt x="41" y="56"/>
                      <a:pt x="41" y="56"/>
                    </a:cubicBezTo>
                    <a:cubicBezTo>
                      <a:pt x="42" y="56"/>
                      <a:pt x="42" y="56"/>
                      <a:pt x="42" y="56"/>
                    </a:cubicBezTo>
                    <a:cubicBezTo>
                      <a:pt x="42" y="55"/>
                      <a:pt x="42" y="55"/>
                      <a:pt x="42" y="55"/>
                    </a:cubicBezTo>
                    <a:cubicBezTo>
                      <a:pt x="41" y="55"/>
                      <a:pt x="41" y="55"/>
                      <a:pt x="41" y="55"/>
                    </a:cubicBezTo>
                    <a:cubicBezTo>
                      <a:pt x="41" y="55"/>
                      <a:pt x="41" y="55"/>
                      <a:pt x="41" y="55"/>
                    </a:cubicBezTo>
                    <a:cubicBezTo>
                      <a:pt x="41" y="54"/>
                      <a:pt x="41" y="54"/>
                      <a:pt x="41" y="54"/>
                    </a:cubicBezTo>
                    <a:cubicBezTo>
                      <a:pt x="41" y="54"/>
                      <a:pt x="41" y="54"/>
                      <a:pt x="41" y="54"/>
                    </a:cubicBezTo>
                    <a:cubicBezTo>
                      <a:pt x="40" y="54"/>
                      <a:pt x="40" y="54"/>
                      <a:pt x="40" y="54"/>
                    </a:cubicBezTo>
                    <a:cubicBezTo>
                      <a:pt x="41" y="54"/>
                      <a:pt x="41" y="54"/>
                      <a:pt x="41" y="54"/>
                    </a:cubicBezTo>
                    <a:cubicBezTo>
                      <a:pt x="41" y="54"/>
                      <a:pt x="41" y="54"/>
                      <a:pt x="41" y="54"/>
                    </a:cubicBezTo>
                    <a:cubicBezTo>
                      <a:pt x="41" y="54"/>
                      <a:pt x="41" y="54"/>
                      <a:pt x="41" y="54"/>
                    </a:cubicBezTo>
                    <a:cubicBezTo>
                      <a:pt x="42" y="54"/>
                      <a:pt x="42" y="54"/>
                      <a:pt x="42" y="54"/>
                    </a:cubicBezTo>
                    <a:cubicBezTo>
                      <a:pt x="42" y="55"/>
                      <a:pt x="42" y="55"/>
                      <a:pt x="42" y="55"/>
                    </a:cubicBezTo>
                    <a:cubicBezTo>
                      <a:pt x="42" y="55"/>
                      <a:pt x="42" y="55"/>
                      <a:pt x="42" y="55"/>
                    </a:cubicBezTo>
                    <a:cubicBezTo>
                      <a:pt x="42" y="55"/>
                      <a:pt x="42" y="55"/>
                      <a:pt x="42" y="55"/>
                    </a:cubicBezTo>
                    <a:cubicBezTo>
                      <a:pt x="42" y="54"/>
                      <a:pt x="42" y="54"/>
                      <a:pt x="42" y="54"/>
                    </a:cubicBezTo>
                    <a:cubicBezTo>
                      <a:pt x="41" y="53"/>
                      <a:pt x="41" y="53"/>
                      <a:pt x="41" y="53"/>
                    </a:cubicBezTo>
                    <a:cubicBezTo>
                      <a:pt x="41" y="53"/>
                      <a:pt x="41" y="53"/>
                      <a:pt x="41" y="53"/>
                    </a:cubicBezTo>
                    <a:cubicBezTo>
                      <a:pt x="41" y="53"/>
                      <a:pt x="41" y="53"/>
                      <a:pt x="41" y="53"/>
                    </a:cubicBezTo>
                    <a:cubicBezTo>
                      <a:pt x="41" y="53"/>
                      <a:pt x="41" y="53"/>
                      <a:pt x="41" y="53"/>
                    </a:cubicBezTo>
                    <a:cubicBezTo>
                      <a:pt x="41" y="53"/>
                      <a:pt x="41" y="53"/>
                      <a:pt x="41" y="53"/>
                    </a:cubicBezTo>
                    <a:cubicBezTo>
                      <a:pt x="42" y="53"/>
                      <a:pt x="42" y="53"/>
                      <a:pt x="42" y="53"/>
                    </a:cubicBezTo>
                    <a:cubicBezTo>
                      <a:pt x="42" y="54"/>
                      <a:pt x="42" y="54"/>
                      <a:pt x="42" y="54"/>
                    </a:cubicBezTo>
                    <a:cubicBezTo>
                      <a:pt x="42" y="53"/>
                      <a:pt x="42" y="53"/>
                      <a:pt x="42" y="53"/>
                    </a:cubicBezTo>
                    <a:cubicBezTo>
                      <a:pt x="42" y="53"/>
                      <a:pt x="42" y="53"/>
                      <a:pt x="42" y="53"/>
                    </a:cubicBezTo>
                    <a:cubicBezTo>
                      <a:pt x="42" y="53"/>
                      <a:pt x="42" y="53"/>
                      <a:pt x="42" y="53"/>
                    </a:cubicBezTo>
                    <a:cubicBezTo>
                      <a:pt x="42" y="53"/>
                      <a:pt x="42" y="53"/>
                      <a:pt x="42" y="53"/>
                    </a:cubicBezTo>
                    <a:cubicBezTo>
                      <a:pt x="42" y="52"/>
                      <a:pt x="42" y="52"/>
                      <a:pt x="42" y="52"/>
                    </a:cubicBezTo>
                    <a:cubicBezTo>
                      <a:pt x="42" y="52"/>
                      <a:pt x="42" y="52"/>
                      <a:pt x="42" y="52"/>
                    </a:cubicBezTo>
                    <a:cubicBezTo>
                      <a:pt x="42" y="51"/>
                      <a:pt x="42" y="51"/>
                      <a:pt x="42" y="51"/>
                    </a:cubicBezTo>
                    <a:cubicBezTo>
                      <a:pt x="41" y="51"/>
                      <a:pt x="41" y="51"/>
                      <a:pt x="41" y="51"/>
                    </a:cubicBezTo>
                    <a:cubicBezTo>
                      <a:pt x="42" y="51"/>
                      <a:pt x="42" y="51"/>
                      <a:pt x="42" y="51"/>
                    </a:cubicBezTo>
                    <a:cubicBezTo>
                      <a:pt x="42" y="51"/>
                      <a:pt x="42" y="51"/>
                      <a:pt x="42" y="51"/>
                    </a:cubicBezTo>
                    <a:cubicBezTo>
                      <a:pt x="42" y="51"/>
                      <a:pt x="42" y="51"/>
                      <a:pt x="42" y="51"/>
                    </a:cubicBezTo>
                    <a:cubicBezTo>
                      <a:pt x="43" y="51"/>
                      <a:pt x="43" y="51"/>
                      <a:pt x="43" y="51"/>
                    </a:cubicBezTo>
                    <a:cubicBezTo>
                      <a:pt x="42" y="50"/>
                      <a:pt x="42" y="50"/>
                      <a:pt x="42" y="50"/>
                    </a:cubicBezTo>
                    <a:cubicBezTo>
                      <a:pt x="42" y="50"/>
                      <a:pt x="42" y="50"/>
                      <a:pt x="42" y="50"/>
                    </a:cubicBezTo>
                    <a:cubicBezTo>
                      <a:pt x="42" y="50"/>
                      <a:pt x="42" y="50"/>
                      <a:pt x="42" y="50"/>
                    </a:cubicBezTo>
                    <a:cubicBezTo>
                      <a:pt x="42" y="50"/>
                      <a:pt x="42" y="50"/>
                      <a:pt x="42" y="50"/>
                    </a:cubicBezTo>
                    <a:cubicBezTo>
                      <a:pt x="43" y="50"/>
                      <a:pt x="43" y="50"/>
                      <a:pt x="43" y="50"/>
                    </a:cubicBezTo>
                    <a:cubicBezTo>
                      <a:pt x="43" y="50"/>
                      <a:pt x="43" y="50"/>
                      <a:pt x="43" y="50"/>
                    </a:cubicBezTo>
                    <a:cubicBezTo>
                      <a:pt x="44" y="50"/>
                      <a:pt x="44" y="50"/>
                      <a:pt x="44" y="50"/>
                    </a:cubicBezTo>
                    <a:cubicBezTo>
                      <a:pt x="43" y="50"/>
                      <a:pt x="43" y="50"/>
                      <a:pt x="43" y="50"/>
                    </a:cubicBezTo>
                    <a:cubicBezTo>
                      <a:pt x="43" y="50"/>
                      <a:pt x="43" y="50"/>
                      <a:pt x="43" y="50"/>
                    </a:cubicBezTo>
                    <a:cubicBezTo>
                      <a:pt x="44" y="50"/>
                      <a:pt x="44" y="50"/>
                      <a:pt x="44" y="50"/>
                    </a:cubicBezTo>
                    <a:cubicBezTo>
                      <a:pt x="44" y="50"/>
                      <a:pt x="44" y="50"/>
                      <a:pt x="44" y="50"/>
                    </a:cubicBezTo>
                    <a:cubicBezTo>
                      <a:pt x="44" y="49"/>
                      <a:pt x="44" y="49"/>
                      <a:pt x="44" y="49"/>
                    </a:cubicBezTo>
                    <a:cubicBezTo>
                      <a:pt x="44" y="49"/>
                      <a:pt x="44" y="49"/>
                      <a:pt x="44" y="49"/>
                    </a:cubicBezTo>
                    <a:cubicBezTo>
                      <a:pt x="44" y="49"/>
                      <a:pt x="44" y="49"/>
                      <a:pt x="44" y="49"/>
                    </a:cubicBezTo>
                    <a:cubicBezTo>
                      <a:pt x="44" y="49"/>
                      <a:pt x="44" y="49"/>
                      <a:pt x="44" y="49"/>
                    </a:cubicBezTo>
                    <a:cubicBezTo>
                      <a:pt x="45" y="48"/>
                      <a:pt x="45" y="48"/>
                      <a:pt x="45" y="48"/>
                    </a:cubicBezTo>
                    <a:cubicBezTo>
                      <a:pt x="45" y="48"/>
                      <a:pt x="45" y="48"/>
                      <a:pt x="45" y="48"/>
                    </a:cubicBezTo>
                    <a:cubicBezTo>
                      <a:pt x="44" y="48"/>
                      <a:pt x="44" y="48"/>
                      <a:pt x="44" y="48"/>
                    </a:cubicBezTo>
                    <a:cubicBezTo>
                      <a:pt x="44" y="48"/>
                      <a:pt x="44" y="48"/>
                      <a:pt x="44" y="48"/>
                    </a:cubicBezTo>
                    <a:cubicBezTo>
                      <a:pt x="44" y="47"/>
                      <a:pt x="44" y="47"/>
                      <a:pt x="44" y="47"/>
                    </a:cubicBezTo>
                    <a:cubicBezTo>
                      <a:pt x="45" y="48"/>
                      <a:pt x="45" y="48"/>
                      <a:pt x="45" y="48"/>
                    </a:cubicBezTo>
                    <a:cubicBezTo>
                      <a:pt x="45" y="47"/>
                      <a:pt x="45" y="47"/>
                      <a:pt x="45" y="47"/>
                    </a:cubicBezTo>
                    <a:cubicBezTo>
                      <a:pt x="45" y="47"/>
                      <a:pt x="45" y="47"/>
                      <a:pt x="45" y="47"/>
                    </a:cubicBezTo>
                    <a:cubicBezTo>
                      <a:pt x="46" y="46"/>
                      <a:pt x="46" y="46"/>
                      <a:pt x="46" y="46"/>
                    </a:cubicBezTo>
                    <a:cubicBezTo>
                      <a:pt x="46" y="46"/>
                      <a:pt x="46" y="46"/>
                      <a:pt x="46" y="46"/>
                    </a:cubicBezTo>
                    <a:cubicBezTo>
                      <a:pt x="46" y="45"/>
                      <a:pt x="46" y="45"/>
                      <a:pt x="46" y="45"/>
                    </a:cubicBezTo>
                    <a:cubicBezTo>
                      <a:pt x="46" y="45"/>
                      <a:pt x="46" y="45"/>
                      <a:pt x="46" y="45"/>
                    </a:cubicBezTo>
                    <a:cubicBezTo>
                      <a:pt x="47" y="45"/>
                      <a:pt x="47" y="45"/>
                      <a:pt x="47" y="45"/>
                    </a:cubicBezTo>
                    <a:cubicBezTo>
                      <a:pt x="47" y="44"/>
                      <a:pt x="47" y="44"/>
                      <a:pt x="47" y="44"/>
                    </a:cubicBezTo>
                    <a:cubicBezTo>
                      <a:pt x="47" y="44"/>
                      <a:pt x="47" y="44"/>
                      <a:pt x="47" y="44"/>
                    </a:cubicBezTo>
                    <a:cubicBezTo>
                      <a:pt x="48" y="43"/>
                      <a:pt x="48" y="43"/>
                      <a:pt x="48" y="43"/>
                    </a:cubicBezTo>
                    <a:cubicBezTo>
                      <a:pt x="49" y="42"/>
                      <a:pt x="49" y="42"/>
                      <a:pt x="49" y="42"/>
                    </a:cubicBezTo>
                    <a:cubicBezTo>
                      <a:pt x="50" y="42"/>
                      <a:pt x="50" y="42"/>
                      <a:pt x="50" y="42"/>
                    </a:cubicBezTo>
                    <a:cubicBezTo>
                      <a:pt x="50" y="42"/>
                      <a:pt x="50" y="42"/>
                      <a:pt x="50" y="42"/>
                    </a:cubicBezTo>
                    <a:cubicBezTo>
                      <a:pt x="50" y="41"/>
                      <a:pt x="50" y="41"/>
                      <a:pt x="50" y="41"/>
                    </a:cubicBezTo>
                    <a:cubicBezTo>
                      <a:pt x="51" y="41"/>
                      <a:pt x="51" y="41"/>
                      <a:pt x="51" y="41"/>
                    </a:cubicBezTo>
                    <a:cubicBezTo>
                      <a:pt x="52" y="41"/>
                      <a:pt x="52" y="41"/>
                      <a:pt x="52" y="41"/>
                    </a:cubicBezTo>
                    <a:cubicBezTo>
                      <a:pt x="52" y="40"/>
                      <a:pt x="52" y="40"/>
                      <a:pt x="52" y="40"/>
                    </a:cubicBezTo>
                    <a:cubicBezTo>
                      <a:pt x="52" y="40"/>
                      <a:pt x="52" y="40"/>
                      <a:pt x="52" y="40"/>
                    </a:cubicBezTo>
                    <a:cubicBezTo>
                      <a:pt x="53" y="40"/>
                      <a:pt x="53" y="40"/>
                      <a:pt x="53" y="40"/>
                    </a:cubicBezTo>
                    <a:cubicBezTo>
                      <a:pt x="53" y="40"/>
                      <a:pt x="53" y="40"/>
                      <a:pt x="53" y="40"/>
                    </a:cubicBezTo>
                    <a:cubicBezTo>
                      <a:pt x="53" y="39"/>
                      <a:pt x="53" y="39"/>
                      <a:pt x="53" y="39"/>
                    </a:cubicBezTo>
                    <a:cubicBezTo>
                      <a:pt x="53" y="39"/>
                      <a:pt x="53" y="39"/>
                      <a:pt x="53" y="39"/>
                    </a:cubicBezTo>
                    <a:cubicBezTo>
                      <a:pt x="53" y="39"/>
                      <a:pt x="53" y="39"/>
                      <a:pt x="53" y="39"/>
                    </a:cubicBezTo>
                    <a:cubicBezTo>
                      <a:pt x="53" y="38"/>
                      <a:pt x="53" y="38"/>
                      <a:pt x="53" y="38"/>
                    </a:cubicBezTo>
                    <a:cubicBezTo>
                      <a:pt x="53" y="38"/>
                      <a:pt x="53" y="38"/>
                      <a:pt x="53" y="38"/>
                    </a:cubicBezTo>
                    <a:cubicBezTo>
                      <a:pt x="53" y="38"/>
                      <a:pt x="53" y="38"/>
                      <a:pt x="53" y="38"/>
                    </a:cubicBezTo>
                    <a:cubicBezTo>
                      <a:pt x="53" y="38"/>
                      <a:pt x="53" y="38"/>
                      <a:pt x="53" y="38"/>
                    </a:cubicBezTo>
                    <a:cubicBezTo>
                      <a:pt x="53" y="37"/>
                      <a:pt x="53" y="37"/>
                      <a:pt x="53" y="37"/>
                    </a:cubicBezTo>
                    <a:cubicBezTo>
                      <a:pt x="53" y="37"/>
                      <a:pt x="53" y="37"/>
                      <a:pt x="53" y="37"/>
                    </a:cubicBezTo>
                    <a:cubicBezTo>
                      <a:pt x="53" y="36"/>
                      <a:pt x="53" y="36"/>
                      <a:pt x="53" y="36"/>
                    </a:cubicBezTo>
                    <a:cubicBezTo>
                      <a:pt x="52" y="36"/>
                      <a:pt x="52" y="36"/>
                      <a:pt x="52" y="36"/>
                    </a:cubicBezTo>
                    <a:cubicBezTo>
                      <a:pt x="52" y="36"/>
                      <a:pt x="52" y="36"/>
                      <a:pt x="52" y="36"/>
                    </a:cubicBezTo>
                    <a:cubicBezTo>
                      <a:pt x="52" y="36"/>
                      <a:pt x="52" y="36"/>
                      <a:pt x="52" y="36"/>
                    </a:cubicBezTo>
                    <a:cubicBezTo>
                      <a:pt x="51" y="36"/>
                      <a:pt x="51" y="36"/>
                      <a:pt x="51" y="36"/>
                    </a:cubicBezTo>
                    <a:cubicBezTo>
                      <a:pt x="51" y="35"/>
                      <a:pt x="51" y="35"/>
                      <a:pt x="51" y="35"/>
                    </a:cubicBezTo>
                    <a:cubicBezTo>
                      <a:pt x="51" y="35"/>
                      <a:pt x="51" y="35"/>
                      <a:pt x="51" y="35"/>
                    </a:cubicBezTo>
                    <a:cubicBezTo>
                      <a:pt x="51" y="36"/>
                      <a:pt x="51" y="36"/>
                      <a:pt x="51" y="36"/>
                    </a:cubicBezTo>
                    <a:cubicBezTo>
                      <a:pt x="51" y="36"/>
                      <a:pt x="51" y="36"/>
                      <a:pt x="51" y="36"/>
                    </a:cubicBezTo>
                    <a:cubicBezTo>
                      <a:pt x="50" y="36"/>
                      <a:pt x="50" y="36"/>
                      <a:pt x="50" y="36"/>
                    </a:cubicBezTo>
                    <a:cubicBezTo>
                      <a:pt x="50" y="35"/>
                      <a:pt x="50" y="35"/>
                      <a:pt x="50" y="35"/>
                    </a:cubicBezTo>
                    <a:cubicBezTo>
                      <a:pt x="50" y="36"/>
                      <a:pt x="50" y="36"/>
                      <a:pt x="50" y="36"/>
                    </a:cubicBezTo>
                    <a:cubicBezTo>
                      <a:pt x="49" y="36"/>
                      <a:pt x="49" y="36"/>
                      <a:pt x="49" y="36"/>
                    </a:cubicBezTo>
                    <a:cubicBezTo>
                      <a:pt x="49" y="36"/>
                      <a:pt x="49" y="36"/>
                      <a:pt x="49" y="36"/>
                    </a:cubicBezTo>
                    <a:cubicBezTo>
                      <a:pt x="49" y="36"/>
                      <a:pt x="49" y="36"/>
                      <a:pt x="49" y="36"/>
                    </a:cubicBezTo>
                    <a:cubicBezTo>
                      <a:pt x="49" y="37"/>
                      <a:pt x="49" y="37"/>
                      <a:pt x="49" y="37"/>
                    </a:cubicBezTo>
                    <a:cubicBezTo>
                      <a:pt x="48" y="37"/>
                      <a:pt x="48" y="37"/>
                      <a:pt x="48" y="37"/>
                    </a:cubicBezTo>
                    <a:cubicBezTo>
                      <a:pt x="48" y="37"/>
                      <a:pt x="48" y="37"/>
                      <a:pt x="48" y="37"/>
                    </a:cubicBezTo>
                    <a:cubicBezTo>
                      <a:pt x="48" y="37"/>
                      <a:pt x="48" y="37"/>
                      <a:pt x="48" y="37"/>
                    </a:cubicBezTo>
                    <a:cubicBezTo>
                      <a:pt x="48" y="38"/>
                      <a:pt x="48" y="38"/>
                      <a:pt x="48" y="38"/>
                    </a:cubicBezTo>
                    <a:cubicBezTo>
                      <a:pt x="48" y="38"/>
                      <a:pt x="48" y="38"/>
                      <a:pt x="48" y="38"/>
                    </a:cubicBezTo>
                    <a:cubicBezTo>
                      <a:pt x="48" y="38"/>
                      <a:pt x="48" y="38"/>
                      <a:pt x="48" y="38"/>
                    </a:cubicBezTo>
                    <a:cubicBezTo>
                      <a:pt x="48" y="38"/>
                      <a:pt x="48" y="38"/>
                      <a:pt x="48" y="38"/>
                    </a:cubicBezTo>
                    <a:cubicBezTo>
                      <a:pt x="48" y="39"/>
                      <a:pt x="48" y="39"/>
                      <a:pt x="48" y="39"/>
                    </a:cubicBezTo>
                    <a:cubicBezTo>
                      <a:pt x="48" y="39"/>
                      <a:pt x="48" y="39"/>
                      <a:pt x="48" y="39"/>
                    </a:cubicBezTo>
                    <a:cubicBezTo>
                      <a:pt x="47" y="39"/>
                      <a:pt x="47" y="39"/>
                      <a:pt x="47" y="39"/>
                    </a:cubicBezTo>
                    <a:cubicBezTo>
                      <a:pt x="47" y="39"/>
                      <a:pt x="47" y="39"/>
                      <a:pt x="47" y="39"/>
                    </a:cubicBezTo>
                    <a:cubicBezTo>
                      <a:pt x="47" y="40"/>
                      <a:pt x="47" y="40"/>
                      <a:pt x="47" y="40"/>
                    </a:cubicBezTo>
                    <a:cubicBezTo>
                      <a:pt x="46" y="40"/>
                      <a:pt x="46" y="40"/>
                      <a:pt x="46" y="40"/>
                    </a:cubicBezTo>
                    <a:cubicBezTo>
                      <a:pt x="46" y="40"/>
                      <a:pt x="46" y="40"/>
                      <a:pt x="46" y="40"/>
                    </a:cubicBezTo>
                    <a:cubicBezTo>
                      <a:pt x="46" y="40"/>
                      <a:pt x="46" y="40"/>
                      <a:pt x="46" y="40"/>
                    </a:cubicBezTo>
                    <a:cubicBezTo>
                      <a:pt x="45" y="40"/>
                      <a:pt x="45" y="40"/>
                      <a:pt x="45" y="40"/>
                    </a:cubicBezTo>
                    <a:cubicBezTo>
                      <a:pt x="45" y="41"/>
                      <a:pt x="45" y="41"/>
                      <a:pt x="45" y="41"/>
                    </a:cubicBezTo>
                    <a:cubicBezTo>
                      <a:pt x="45" y="41"/>
                      <a:pt x="45" y="41"/>
                      <a:pt x="45" y="41"/>
                    </a:cubicBezTo>
                    <a:cubicBezTo>
                      <a:pt x="45" y="41"/>
                      <a:pt x="45" y="41"/>
                      <a:pt x="45" y="41"/>
                    </a:cubicBezTo>
                    <a:cubicBezTo>
                      <a:pt x="44" y="40"/>
                      <a:pt x="44" y="40"/>
                      <a:pt x="44" y="40"/>
                    </a:cubicBezTo>
                    <a:cubicBezTo>
                      <a:pt x="44" y="40"/>
                      <a:pt x="44" y="40"/>
                      <a:pt x="44" y="40"/>
                    </a:cubicBezTo>
                    <a:cubicBezTo>
                      <a:pt x="44" y="41"/>
                      <a:pt x="44" y="41"/>
                      <a:pt x="44" y="41"/>
                    </a:cubicBezTo>
                    <a:cubicBezTo>
                      <a:pt x="44" y="41"/>
                      <a:pt x="44" y="41"/>
                      <a:pt x="44" y="41"/>
                    </a:cubicBezTo>
                    <a:cubicBezTo>
                      <a:pt x="44" y="41"/>
                      <a:pt x="44" y="41"/>
                      <a:pt x="44" y="41"/>
                    </a:cubicBezTo>
                    <a:cubicBezTo>
                      <a:pt x="44" y="41"/>
                      <a:pt x="44" y="41"/>
                      <a:pt x="44" y="41"/>
                    </a:cubicBezTo>
                    <a:cubicBezTo>
                      <a:pt x="44" y="41"/>
                      <a:pt x="44" y="41"/>
                      <a:pt x="44" y="41"/>
                    </a:cubicBezTo>
                    <a:cubicBezTo>
                      <a:pt x="43" y="41"/>
                      <a:pt x="43" y="41"/>
                      <a:pt x="43" y="41"/>
                    </a:cubicBezTo>
                    <a:cubicBezTo>
                      <a:pt x="42" y="41"/>
                      <a:pt x="42" y="41"/>
                      <a:pt x="42" y="41"/>
                    </a:cubicBezTo>
                    <a:cubicBezTo>
                      <a:pt x="42" y="41"/>
                      <a:pt x="42" y="41"/>
                      <a:pt x="42" y="41"/>
                    </a:cubicBezTo>
                    <a:cubicBezTo>
                      <a:pt x="42" y="41"/>
                      <a:pt x="42" y="41"/>
                      <a:pt x="42" y="41"/>
                    </a:cubicBezTo>
                    <a:cubicBezTo>
                      <a:pt x="42" y="41"/>
                      <a:pt x="42" y="41"/>
                      <a:pt x="42" y="41"/>
                    </a:cubicBezTo>
                    <a:cubicBezTo>
                      <a:pt x="42" y="42"/>
                      <a:pt x="42" y="42"/>
                      <a:pt x="42" y="42"/>
                    </a:cubicBezTo>
                    <a:cubicBezTo>
                      <a:pt x="42" y="42"/>
                      <a:pt x="42" y="42"/>
                      <a:pt x="42" y="42"/>
                    </a:cubicBezTo>
                    <a:cubicBezTo>
                      <a:pt x="42" y="42"/>
                      <a:pt x="42" y="42"/>
                      <a:pt x="42" y="42"/>
                    </a:cubicBezTo>
                    <a:cubicBezTo>
                      <a:pt x="42" y="42"/>
                      <a:pt x="42" y="42"/>
                      <a:pt x="42" y="42"/>
                    </a:cubicBezTo>
                    <a:cubicBezTo>
                      <a:pt x="42" y="43"/>
                      <a:pt x="42" y="43"/>
                      <a:pt x="42" y="43"/>
                    </a:cubicBezTo>
                    <a:cubicBezTo>
                      <a:pt x="42" y="43"/>
                      <a:pt x="42" y="43"/>
                      <a:pt x="42" y="43"/>
                    </a:cubicBezTo>
                    <a:cubicBezTo>
                      <a:pt x="42" y="42"/>
                      <a:pt x="42" y="42"/>
                      <a:pt x="42" y="42"/>
                    </a:cubicBezTo>
                    <a:cubicBezTo>
                      <a:pt x="42" y="42"/>
                      <a:pt x="42" y="42"/>
                      <a:pt x="42" y="42"/>
                    </a:cubicBezTo>
                    <a:cubicBezTo>
                      <a:pt x="42" y="42"/>
                      <a:pt x="42" y="42"/>
                      <a:pt x="42" y="42"/>
                    </a:cubicBezTo>
                    <a:cubicBezTo>
                      <a:pt x="42" y="42"/>
                      <a:pt x="42" y="42"/>
                      <a:pt x="42" y="42"/>
                    </a:cubicBezTo>
                    <a:cubicBezTo>
                      <a:pt x="41" y="42"/>
                      <a:pt x="41" y="42"/>
                      <a:pt x="41" y="42"/>
                    </a:cubicBezTo>
                    <a:cubicBezTo>
                      <a:pt x="41" y="43"/>
                      <a:pt x="41" y="43"/>
                      <a:pt x="41" y="43"/>
                    </a:cubicBezTo>
                    <a:cubicBezTo>
                      <a:pt x="41" y="43"/>
                      <a:pt x="41" y="43"/>
                      <a:pt x="41" y="43"/>
                    </a:cubicBezTo>
                    <a:cubicBezTo>
                      <a:pt x="41" y="43"/>
                      <a:pt x="41" y="43"/>
                      <a:pt x="41" y="43"/>
                    </a:cubicBezTo>
                    <a:cubicBezTo>
                      <a:pt x="41" y="43"/>
                      <a:pt x="41" y="43"/>
                      <a:pt x="41" y="43"/>
                    </a:cubicBezTo>
                    <a:cubicBezTo>
                      <a:pt x="41" y="44"/>
                      <a:pt x="41" y="44"/>
                      <a:pt x="41" y="44"/>
                    </a:cubicBezTo>
                    <a:cubicBezTo>
                      <a:pt x="40" y="44"/>
                      <a:pt x="40" y="44"/>
                      <a:pt x="40" y="44"/>
                    </a:cubicBezTo>
                    <a:cubicBezTo>
                      <a:pt x="40" y="44"/>
                      <a:pt x="40" y="44"/>
                      <a:pt x="40" y="44"/>
                    </a:cubicBezTo>
                    <a:cubicBezTo>
                      <a:pt x="40" y="44"/>
                      <a:pt x="40" y="44"/>
                      <a:pt x="40" y="44"/>
                    </a:cubicBezTo>
                    <a:cubicBezTo>
                      <a:pt x="40" y="44"/>
                      <a:pt x="40" y="44"/>
                      <a:pt x="40" y="44"/>
                    </a:cubicBezTo>
                    <a:cubicBezTo>
                      <a:pt x="39" y="44"/>
                      <a:pt x="39" y="44"/>
                      <a:pt x="39" y="44"/>
                    </a:cubicBezTo>
                    <a:cubicBezTo>
                      <a:pt x="39" y="45"/>
                      <a:pt x="39" y="45"/>
                      <a:pt x="39" y="45"/>
                    </a:cubicBezTo>
                    <a:cubicBezTo>
                      <a:pt x="39" y="45"/>
                      <a:pt x="39" y="45"/>
                      <a:pt x="39" y="45"/>
                    </a:cubicBezTo>
                    <a:cubicBezTo>
                      <a:pt x="40" y="45"/>
                      <a:pt x="40" y="45"/>
                      <a:pt x="40" y="45"/>
                    </a:cubicBezTo>
                    <a:cubicBezTo>
                      <a:pt x="39" y="45"/>
                      <a:pt x="39" y="45"/>
                      <a:pt x="39" y="45"/>
                    </a:cubicBezTo>
                    <a:cubicBezTo>
                      <a:pt x="39" y="45"/>
                      <a:pt x="39" y="45"/>
                      <a:pt x="39" y="45"/>
                    </a:cubicBezTo>
                    <a:cubicBezTo>
                      <a:pt x="39" y="46"/>
                      <a:pt x="39" y="46"/>
                      <a:pt x="39" y="46"/>
                    </a:cubicBezTo>
                    <a:cubicBezTo>
                      <a:pt x="38" y="46"/>
                      <a:pt x="38" y="46"/>
                      <a:pt x="38" y="46"/>
                    </a:cubicBezTo>
                    <a:cubicBezTo>
                      <a:pt x="38" y="46"/>
                      <a:pt x="38" y="46"/>
                      <a:pt x="38" y="46"/>
                    </a:cubicBezTo>
                    <a:cubicBezTo>
                      <a:pt x="39" y="46"/>
                      <a:pt x="39" y="46"/>
                      <a:pt x="39" y="46"/>
                    </a:cubicBezTo>
                    <a:cubicBezTo>
                      <a:pt x="39" y="46"/>
                      <a:pt x="39" y="46"/>
                      <a:pt x="39" y="46"/>
                    </a:cubicBezTo>
                    <a:cubicBezTo>
                      <a:pt x="39" y="47"/>
                      <a:pt x="39" y="47"/>
                      <a:pt x="39" y="47"/>
                    </a:cubicBezTo>
                    <a:cubicBezTo>
                      <a:pt x="39" y="47"/>
                      <a:pt x="39" y="47"/>
                      <a:pt x="39" y="47"/>
                    </a:cubicBezTo>
                    <a:cubicBezTo>
                      <a:pt x="39" y="47"/>
                      <a:pt x="39" y="47"/>
                      <a:pt x="39" y="47"/>
                    </a:cubicBezTo>
                    <a:cubicBezTo>
                      <a:pt x="39" y="47"/>
                      <a:pt x="39" y="47"/>
                      <a:pt x="39" y="47"/>
                    </a:cubicBezTo>
                    <a:cubicBezTo>
                      <a:pt x="39" y="47"/>
                      <a:pt x="39" y="47"/>
                      <a:pt x="39" y="47"/>
                    </a:cubicBezTo>
                    <a:cubicBezTo>
                      <a:pt x="38" y="47"/>
                      <a:pt x="38" y="47"/>
                      <a:pt x="38" y="47"/>
                    </a:cubicBezTo>
                    <a:cubicBezTo>
                      <a:pt x="38" y="47"/>
                      <a:pt x="38" y="47"/>
                      <a:pt x="38" y="47"/>
                    </a:cubicBezTo>
                    <a:cubicBezTo>
                      <a:pt x="37" y="48"/>
                      <a:pt x="37" y="48"/>
                      <a:pt x="37" y="48"/>
                    </a:cubicBezTo>
                    <a:cubicBezTo>
                      <a:pt x="38" y="48"/>
                      <a:pt x="38" y="48"/>
                      <a:pt x="38" y="48"/>
                    </a:cubicBezTo>
                    <a:cubicBezTo>
                      <a:pt x="37" y="48"/>
                      <a:pt x="37" y="48"/>
                      <a:pt x="37" y="48"/>
                    </a:cubicBezTo>
                    <a:cubicBezTo>
                      <a:pt x="37" y="49"/>
                      <a:pt x="37" y="49"/>
                      <a:pt x="37" y="49"/>
                    </a:cubicBezTo>
                    <a:cubicBezTo>
                      <a:pt x="37" y="49"/>
                      <a:pt x="37" y="49"/>
                      <a:pt x="37" y="49"/>
                    </a:cubicBezTo>
                    <a:cubicBezTo>
                      <a:pt x="36" y="48"/>
                      <a:pt x="36" y="48"/>
                      <a:pt x="36" y="48"/>
                    </a:cubicBezTo>
                    <a:cubicBezTo>
                      <a:pt x="36" y="48"/>
                      <a:pt x="36" y="48"/>
                      <a:pt x="36" y="48"/>
                    </a:cubicBezTo>
                    <a:cubicBezTo>
                      <a:pt x="36" y="48"/>
                      <a:pt x="36" y="48"/>
                      <a:pt x="36" y="48"/>
                    </a:cubicBezTo>
                    <a:cubicBezTo>
                      <a:pt x="36" y="49"/>
                      <a:pt x="36" y="49"/>
                      <a:pt x="36" y="49"/>
                    </a:cubicBezTo>
                    <a:cubicBezTo>
                      <a:pt x="36" y="49"/>
                      <a:pt x="36" y="49"/>
                      <a:pt x="36" y="49"/>
                    </a:cubicBezTo>
                    <a:cubicBezTo>
                      <a:pt x="37" y="49"/>
                      <a:pt x="37" y="49"/>
                      <a:pt x="37" y="49"/>
                    </a:cubicBezTo>
                    <a:cubicBezTo>
                      <a:pt x="37" y="49"/>
                      <a:pt x="37" y="49"/>
                      <a:pt x="37" y="49"/>
                    </a:cubicBezTo>
                    <a:cubicBezTo>
                      <a:pt x="37" y="49"/>
                      <a:pt x="37" y="49"/>
                      <a:pt x="37" y="49"/>
                    </a:cubicBezTo>
                    <a:cubicBezTo>
                      <a:pt x="37" y="50"/>
                      <a:pt x="37" y="50"/>
                      <a:pt x="37" y="50"/>
                    </a:cubicBezTo>
                    <a:cubicBezTo>
                      <a:pt x="37" y="50"/>
                      <a:pt x="37" y="50"/>
                      <a:pt x="37" y="50"/>
                    </a:cubicBezTo>
                    <a:cubicBezTo>
                      <a:pt x="37" y="50"/>
                      <a:pt x="37" y="50"/>
                      <a:pt x="37" y="50"/>
                    </a:cubicBezTo>
                    <a:cubicBezTo>
                      <a:pt x="37" y="50"/>
                      <a:pt x="37" y="50"/>
                      <a:pt x="37" y="50"/>
                    </a:cubicBezTo>
                    <a:cubicBezTo>
                      <a:pt x="37" y="50"/>
                      <a:pt x="37" y="50"/>
                      <a:pt x="37" y="50"/>
                    </a:cubicBezTo>
                    <a:cubicBezTo>
                      <a:pt x="37" y="50"/>
                      <a:pt x="37" y="50"/>
                      <a:pt x="37" y="50"/>
                    </a:cubicBezTo>
                    <a:cubicBezTo>
                      <a:pt x="38" y="50"/>
                      <a:pt x="38" y="50"/>
                      <a:pt x="38" y="50"/>
                    </a:cubicBezTo>
                    <a:cubicBezTo>
                      <a:pt x="38" y="50"/>
                      <a:pt x="38" y="50"/>
                      <a:pt x="38" y="50"/>
                    </a:cubicBezTo>
                    <a:cubicBezTo>
                      <a:pt x="38" y="50"/>
                      <a:pt x="38" y="50"/>
                      <a:pt x="38" y="50"/>
                    </a:cubicBezTo>
                    <a:cubicBezTo>
                      <a:pt x="38" y="50"/>
                      <a:pt x="38" y="50"/>
                      <a:pt x="38" y="50"/>
                    </a:cubicBezTo>
                    <a:cubicBezTo>
                      <a:pt x="38" y="50"/>
                      <a:pt x="38" y="50"/>
                      <a:pt x="38" y="50"/>
                    </a:cubicBezTo>
                    <a:cubicBezTo>
                      <a:pt x="38" y="51"/>
                      <a:pt x="38" y="51"/>
                      <a:pt x="38" y="51"/>
                    </a:cubicBezTo>
                    <a:cubicBezTo>
                      <a:pt x="37" y="50"/>
                      <a:pt x="37" y="50"/>
                      <a:pt x="37" y="50"/>
                    </a:cubicBezTo>
                    <a:cubicBezTo>
                      <a:pt x="37" y="51"/>
                      <a:pt x="37" y="51"/>
                      <a:pt x="37" y="51"/>
                    </a:cubicBezTo>
                    <a:cubicBezTo>
                      <a:pt x="37" y="51"/>
                      <a:pt x="37" y="51"/>
                      <a:pt x="37" y="51"/>
                    </a:cubicBezTo>
                    <a:cubicBezTo>
                      <a:pt x="37" y="51"/>
                      <a:pt x="37" y="51"/>
                      <a:pt x="37" y="51"/>
                    </a:cubicBezTo>
                    <a:cubicBezTo>
                      <a:pt x="37" y="51"/>
                      <a:pt x="37" y="51"/>
                      <a:pt x="37" y="51"/>
                    </a:cubicBezTo>
                    <a:cubicBezTo>
                      <a:pt x="37" y="52"/>
                      <a:pt x="37" y="52"/>
                      <a:pt x="37" y="52"/>
                    </a:cubicBezTo>
                    <a:cubicBezTo>
                      <a:pt x="38" y="52"/>
                      <a:pt x="38" y="52"/>
                      <a:pt x="38" y="52"/>
                    </a:cubicBezTo>
                    <a:cubicBezTo>
                      <a:pt x="38" y="51"/>
                      <a:pt x="38" y="51"/>
                      <a:pt x="38" y="51"/>
                    </a:cubicBezTo>
                    <a:cubicBezTo>
                      <a:pt x="38" y="52"/>
                      <a:pt x="38" y="52"/>
                      <a:pt x="38" y="52"/>
                    </a:cubicBezTo>
                    <a:cubicBezTo>
                      <a:pt x="38" y="52"/>
                      <a:pt x="38" y="52"/>
                      <a:pt x="38" y="52"/>
                    </a:cubicBezTo>
                    <a:cubicBezTo>
                      <a:pt x="37" y="52"/>
                      <a:pt x="37" y="52"/>
                      <a:pt x="37" y="52"/>
                    </a:cubicBezTo>
                    <a:cubicBezTo>
                      <a:pt x="37" y="52"/>
                      <a:pt x="37" y="52"/>
                      <a:pt x="37" y="52"/>
                    </a:cubicBezTo>
                    <a:cubicBezTo>
                      <a:pt x="37" y="52"/>
                      <a:pt x="37" y="52"/>
                      <a:pt x="37" y="52"/>
                    </a:cubicBezTo>
                    <a:cubicBezTo>
                      <a:pt x="37" y="52"/>
                      <a:pt x="37" y="52"/>
                      <a:pt x="37" y="52"/>
                    </a:cubicBezTo>
                    <a:cubicBezTo>
                      <a:pt x="37" y="52"/>
                      <a:pt x="37" y="52"/>
                      <a:pt x="37" y="52"/>
                    </a:cubicBezTo>
                    <a:cubicBezTo>
                      <a:pt x="37" y="52"/>
                      <a:pt x="37" y="52"/>
                      <a:pt x="37" y="52"/>
                    </a:cubicBezTo>
                    <a:cubicBezTo>
                      <a:pt x="38" y="52"/>
                      <a:pt x="38" y="52"/>
                      <a:pt x="38" y="52"/>
                    </a:cubicBezTo>
                    <a:cubicBezTo>
                      <a:pt x="38" y="53"/>
                      <a:pt x="38" y="53"/>
                      <a:pt x="38" y="53"/>
                    </a:cubicBezTo>
                    <a:cubicBezTo>
                      <a:pt x="37" y="53"/>
                      <a:pt x="37" y="53"/>
                      <a:pt x="37" y="53"/>
                    </a:cubicBezTo>
                    <a:cubicBezTo>
                      <a:pt x="37" y="53"/>
                      <a:pt x="37" y="53"/>
                      <a:pt x="37" y="53"/>
                    </a:cubicBezTo>
                    <a:cubicBezTo>
                      <a:pt x="37" y="53"/>
                      <a:pt x="37" y="53"/>
                      <a:pt x="37" y="53"/>
                    </a:cubicBezTo>
                    <a:cubicBezTo>
                      <a:pt x="37" y="53"/>
                      <a:pt x="37" y="53"/>
                      <a:pt x="37" y="53"/>
                    </a:cubicBezTo>
                    <a:cubicBezTo>
                      <a:pt x="38" y="53"/>
                      <a:pt x="38" y="53"/>
                      <a:pt x="38" y="53"/>
                    </a:cubicBezTo>
                    <a:cubicBezTo>
                      <a:pt x="38" y="54"/>
                      <a:pt x="38" y="54"/>
                      <a:pt x="38" y="54"/>
                    </a:cubicBezTo>
                    <a:cubicBezTo>
                      <a:pt x="39" y="54"/>
                      <a:pt x="39" y="54"/>
                      <a:pt x="39" y="54"/>
                    </a:cubicBezTo>
                    <a:cubicBezTo>
                      <a:pt x="39" y="54"/>
                      <a:pt x="39" y="54"/>
                      <a:pt x="39" y="54"/>
                    </a:cubicBezTo>
                    <a:cubicBezTo>
                      <a:pt x="39" y="54"/>
                      <a:pt x="39" y="54"/>
                      <a:pt x="39" y="54"/>
                    </a:cubicBezTo>
                    <a:cubicBezTo>
                      <a:pt x="38" y="54"/>
                      <a:pt x="38" y="54"/>
                      <a:pt x="38" y="54"/>
                    </a:cubicBezTo>
                    <a:cubicBezTo>
                      <a:pt x="38" y="54"/>
                      <a:pt x="38" y="54"/>
                      <a:pt x="38" y="54"/>
                    </a:cubicBezTo>
                    <a:cubicBezTo>
                      <a:pt x="38" y="54"/>
                      <a:pt x="38" y="54"/>
                      <a:pt x="38" y="54"/>
                    </a:cubicBezTo>
                    <a:cubicBezTo>
                      <a:pt x="37" y="53"/>
                      <a:pt x="37" y="53"/>
                      <a:pt x="37" y="53"/>
                    </a:cubicBezTo>
                    <a:cubicBezTo>
                      <a:pt x="37" y="53"/>
                      <a:pt x="37" y="53"/>
                      <a:pt x="37" y="53"/>
                    </a:cubicBezTo>
                    <a:cubicBezTo>
                      <a:pt x="37" y="54"/>
                      <a:pt x="37" y="54"/>
                      <a:pt x="37" y="54"/>
                    </a:cubicBezTo>
                    <a:cubicBezTo>
                      <a:pt x="37" y="54"/>
                      <a:pt x="37" y="54"/>
                      <a:pt x="37" y="54"/>
                    </a:cubicBezTo>
                    <a:cubicBezTo>
                      <a:pt x="36" y="54"/>
                      <a:pt x="36" y="54"/>
                      <a:pt x="36" y="54"/>
                    </a:cubicBezTo>
                    <a:cubicBezTo>
                      <a:pt x="36" y="54"/>
                      <a:pt x="36" y="54"/>
                      <a:pt x="36" y="54"/>
                    </a:cubicBezTo>
                    <a:cubicBezTo>
                      <a:pt x="37" y="54"/>
                      <a:pt x="37" y="54"/>
                      <a:pt x="37" y="54"/>
                    </a:cubicBezTo>
                    <a:cubicBezTo>
                      <a:pt x="36" y="55"/>
                      <a:pt x="36" y="55"/>
                      <a:pt x="36" y="55"/>
                    </a:cubicBezTo>
                    <a:cubicBezTo>
                      <a:pt x="36" y="55"/>
                      <a:pt x="36" y="55"/>
                      <a:pt x="36" y="55"/>
                    </a:cubicBezTo>
                    <a:cubicBezTo>
                      <a:pt x="36" y="55"/>
                      <a:pt x="36" y="55"/>
                      <a:pt x="36" y="55"/>
                    </a:cubicBezTo>
                    <a:cubicBezTo>
                      <a:pt x="36" y="55"/>
                      <a:pt x="36" y="55"/>
                      <a:pt x="36" y="55"/>
                    </a:cubicBezTo>
                    <a:cubicBezTo>
                      <a:pt x="36" y="55"/>
                      <a:pt x="36" y="55"/>
                      <a:pt x="36" y="55"/>
                    </a:cubicBezTo>
                    <a:cubicBezTo>
                      <a:pt x="36" y="55"/>
                      <a:pt x="36" y="55"/>
                      <a:pt x="36" y="55"/>
                    </a:cubicBezTo>
                    <a:cubicBezTo>
                      <a:pt x="36" y="56"/>
                      <a:pt x="36" y="56"/>
                      <a:pt x="36" y="56"/>
                    </a:cubicBezTo>
                    <a:cubicBezTo>
                      <a:pt x="35" y="56"/>
                      <a:pt x="35" y="56"/>
                      <a:pt x="35" y="56"/>
                    </a:cubicBezTo>
                    <a:cubicBezTo>
                      <a:pt x="35" y="56"/>
                      <a:pt x="35" y="56"/>
                      <a:pt x="35" y="56"/>
                    </a:cubicBezTo>
                    <a:cubicBezTo>
                      <a:pt x="36" y="56"/>
                      <a:pt x="36" y="56"/>
                      <a:pt x="36" y="56"/>
                    </a:cubicBezTo>
                    <a:cubicBezTo>
                      <a:pt x="36" y="56"/>
                      <a:pt x="36" y="56"/>
                      <a:pt x="36" y="56"/>
                    </a:cubicBezTo>
                    <a:cubicBezTo>
                      <a:pt x="36" y="56"/>
                      <a:pt x="36" y="56"/>
                      <a:pt x="36" y="56"/>
                    </a:cubicBezTo>
                    <a:cubicBezTo>
                      <a:pt x="36" y="56"/>
                      <a:pt x="36" y="56"/>
                      <a:pt x="36" y="56"/>
                    </a:cubicBezTo>
                    <a:cubicBezTo>
                      <a:pt x="37" y="56"/>
                      <a:pt x="37" y="56"/>
                      <a:pt x="37" y="56"/>
                    </a:cubicBezTo>
                    <a:cubicBezTo>
                      <a:pt x="37" y="55"/>
                      <a:pt x="37" y="55"/>
                      <a:pt x="37" y="55"/>
                    </a:cubicBezTo>
                    <a:cubicBezTo>
                      <a:pt x="38" y="55"/>
                      <a:pt x="38" y="55"/>
                      <a:pt x="38" y="55"/>
                    </a:cubicBezTo>
                    <a:cubicBezTo>
                      <a:pt x="38" y="55"/>
                      <a:pt x="38" y="55"/>
                      <a:pt x="38" y="55"/>
                    </a:cubicBezTo>
                    <a:cubicBezTo>
                      <a:pt x="38" y="56"/>
                      <a:pt x="38" y="56"/>
                      <a:pt x="38" y="56"/>
                    </a:cubicBezTo>
                    <a:cubicBezTo>
                      <a:pt x="38" y="56"/>
                      <a:pt x="38" y="56"/>
                      <a:pt x="38" y="56"/>
                    </a:cubicBezTo>
                    <a:cubicBezTo>
                      <a:pt x="38" y="56"/>
                      <a:pt x="38" y="56"/>
                      <a:pt x="38" y="56"/>
                    </a:cubicBezTo>
                    <a:cubicBezTo>
                      <a:pt x="38" y="56"/>
                      <a:pt x="38" y="56"/>
                      <a:pt x="38" y="56"/>
                    </a:cubicBezTo>
                    <a:cubicBezTo>
                      <a:pt x="38" y="56"/>
                      <a:pt x="38" y="56"/>
                      <a:pt x="38" y="56"/>
                    </a:cubicBezTo>
                    <a:cubicBezTo>
                      <a:pt x="37" y="56"/>
                      <a:pt x="37" y="56"/>
                      <a:pt x="37" y="56"/>
                    </a:cubicBezTo>
                    <a:cubicBezTo>
                      <a:pt x="37" y="56"/>
                      <a:pt x="37" y="56"/>
                      <a:pt x="37" y="56"/>
                    </a:cubicBezTo>
                    <a:cubicBezTo>
                      <a:pt x="37" y="56"/>
                      <a:pt x="37" y="56"/>
                      <a:pt x="37" y="56"/>
                    </a:cubicBezTo>
                    <a:cubicBezTo>
                      <a:pt x="37" y="57"/>
                      <a:pt x="37" y="57"/>
                      <a:pt x="37" y="57"/>
                    </a:cubicBezTo>
                    <a:cubicBezTo>
                      <a:pt x="37" y="57"/>
                      <a:pt x="37" y="57"/>
                      <a:pt x="37" y="57"/>
                    </a:cubicBezTo>
                    <a:cubicBezTo>
                      <a:pt x="37" y="57"/>
                      <a:pt x="37" y="57"/>
                      <a:pt x="37" y="57"/>
                    </a:cubicBezTo>
                    <a:cubicBezTo>
                      <a:pt x="37" y="57"/>
                      <a:pt x="37" y="58"/>
                      <a:pt x="37" y="58"/>
                    </a:cubicBezTo>
                    <a:close/>
                    <a:moveTo>
                      <a:pt x="38" y="69"/>
                    </a:moveTo>
                    <a:cubicBezTo>
                      <a:pt x="39" y="69"/>
                      <a:pt x="39" y="69"/>
                      <a:pt x="39" y="69"/>
                    </a:cubicBezTo>
                    <a:cubicBezTo>
                      <a:pt x="39" y="69"/>
                      <a:pt x="39" y="69"/>
                      <a:pt x="39" y="69"/>
                    </a:cubicBezTo>
                    <a:cubicBezTo>
                      <a:pt x="38" y="68"/>
                      <a:pt x="38" y="68"/>
                      <a:pt x="38" y="68"/>
                    </a:cubicBezTo>
                    <a:cubicBezTo>
                      <a:pt x="39" y="68"/>
                      <a:pt x="39" y="68"/>
                      <a:pt x="39" y="68"/>
                    </a:cubicBezTo>
                    <a:cubicBezTo>
                      <a:pt x="39" y="68"/>
                      <a:pt x="39" y="68"/>
                      <a:pt x="39" y="68"/>
                    </a:cubicBezTo>
                    <a:cubicBezTo>
                      <a:pt x="38" y="68"/>
                      <a:pt x="38" y="68"/>
                      <a:pt x="38" y="68"/>
                    </a:cubicBezTo>
                    <a:cubicBezTo>
                      <a:pt x="38" y="67"/>
                      <a:pt x="38" y="67"/>
                      <a:pt x="38" y="67"/>
                    </a:cubicBezTo>
                    <a:cubicBezTo>
                      <a:pt x="38" y="67"/>
                      <a:pt x="38" y="67"/>
                      <a:pt x="38" y="67"/>
                    </a:cubicBezTo>
                    <a:cubicBezTo>
                      <a:pt x="37" y="67"/>
                      <a:pt x="37" y="67"/>
                      <a:pt x="37" y="67"/>
                    </a:cubicBezTo>
                    <a:cubicBezTo>
                      <a:pt x="37" y="68"/>
                      <a:pt x="37" y="68"/>
                      <a:pt x="37" y="68"/>
                    </a:cubicBezTo>
                    <a:cubicBezTo>
                      <a:pt x="37" y="68"/>
                      <a:pt x="37" y="68"/>
                      <a:pt x="37" y="68"/>
                    </a:cubicBezTo>
                    <a:cubicBezTo>
                      <a:pt x="37" y="68"/>
                      <a:pt x="37" y="68"/>
                      <a:pt x="37" y="68"/>
                    </a:cubicBezTo>
                    <a:cubicBezTo>
                      <a:pt x="37" y="68"/>
                      <a:pt x="37" y="68"/>
                      <a:pt x="37" y="68"/>
                    </a:cubicBezTo>
                    <a:cubicBezTo>
                      <a:pt x="38" y="68"/>
                      <a:pt x="38" y="68"/>
                      <a:pt x="38" y="68"/>
                    </a:cubicBezTo>
                    <a:cubicBezTo>
                      <a:pt x="38" y="68"/>
                      <a:pt x="38" y="68"/>
                      <a:pt x="38" y="68"/>
                    </a:cubicBezTo>
                    <a:cubicBezTo>
                      <a:pt x="38" y="68"/>
                      <a:pt x="38" y="68"/>
                      <a:pt x="38" y="68"/>
                    </a:cubicBezTo>
                    <a:cubicBezTo>
                      <a:pt x="38" y="69"/>
                      <a:pt x="38" y="69"/>
                      <a:pt x="38" y="69"/>
                    </a:cubicBezTo>
                    <a:close/>
                    <a:moveTo>
                      <a:pt x="46" y="69"/>
                    </a:moveTo>
                    <a:cubicBezTo>
                      <a:pt x="46" y="69"/>
                      <a:pt x="46" y="69"/>
                      <a:pt x="46" y="69"/>
                    </a:cubicBezTo>
                    <a:cubicBezTo>
                      <a:pt x="45" y="69"/>
                      <a:pt x="45" y="69"/>
                      <a:pt x="45" y="69"/>
                    </a:cubicBezTo>
                    <a:cubicBezTo>
                      <a:pt x="45" y="69"/>
                      <a:pt x="45" y="69"/>
                      <a:pt x="45" y="69"/>
                    </a:cubicBezTo>
                    <a:cubicBezTo>
                      <a:pt x="45" y="68"/>
                      <a:pt x="45" y="68"/>
                      <a:pt x="45" y="68"/>
                    </a:cubicBezTo>
                    <a:cubicBezTo>
                      <a:pt x="44" y="68"/>
                      <a:pt x="44" y="68"/>
                      <a:pt x="44" y="68"/>
                    </a:cubicBezTo>
                    <a:cubicBezTo>
                      <a:pt x="44" y="67"/>
                      <a:pt x="44" y="67"/>
                      <a:pt x="44" y="67"/>
                    </a:cubicBezTo>
                    <a:cubicBezTo>
                      <a:pt x="43" y="67"/>
                      <a:pt x="43" y="67"/>
                      <a:pt x="43" y="67"/>
                    </a:cubicBezTo>
                    <a:cubicBezTo>
                      <a:pt x="43" y="67"/>
                      <a:pt x="43" y="67"/>
                      <a:pt x="43" y="67"/>
                    </a:cubicBezTo>
                    <a:cubicBezTo>
                      <a:pt x="42" y="66"/>
                      <a:pt x="42" y="66"/>
                      <a:pt x="42" y="66"/>
                    </a:cubicBezTo>
                    <a:cubicBezTo>
                      <a:pt x="42" y="65"/>
                      <a:pt x="42" y="65"/>
                      <a:pt x="42" y="65"/>
                    </a:cubicBezTo>
                    <a:cubicBezTo>
                      <a:pt x="41" y="64"/>
                      <a:pt x="41" y="64"/>
                      <a:pt x="41" y="64"/>
                    </a:cubicBezTo>
                    <a:cubicBezTo>
                      <a:pt x="41" y="64"/>
                      <a:pt x="41" y="64"/>
                      <a:pt x="41" y="64"/>
                    </a:cubicBezTo>
                    <a:cubicBezTo>
                      <a:pt x="41" y="63"/>
                      <a:pt x="41" y="63"/>
                      <a:pt x="41" y="63"/>
                    </a:cubicBezTo>
                    <a:cubicBezTo>
                      <a:pt x="41" y="62"/>
                      <a:pt x="41" y="62"/>
                      <a:pt x="41" y="62"/>
                    </a:cubicBezTo>
                    <a:cubicBezTo>
                      <a:pt x="40" y="61"/>
                      <a:pt x="40" y="61"/>
                      <a:pt x="40" y="61"/>
                    </a:cubicBezTo>
                    <a:cubicBezTo>
                      <a:pt x="40" y="61"/>
                      <a:pt x="40" y="61"/>
                      <a:pt x="40" y="61"/>
                    </a:cubicBezTo>
                    <a:cubicBezTo>
                      <a:pt x="41" y="60"/>
                      <a:pt x="41" y="60"/>
                      <a:pt x="41" y="60"/>
                    </a:cubicBezTo>
                    <a:cubicBezTo>
                      <a:pt x="40" y="60"/>
                      <a:pt x="40" y="60"/>
                      <a:pt x="40" y="60"/>
                    </a:cubicBezTo>
                    <a:cubicBezTo>
                      <a:pt x="40" y="60"/>
                      <a:pt x="40" y="60"/>
                      <a:pt x="40" y="60"/>
                    </a:cubicBezTo>
                    <a:cubicBezTo>
                      <a:pt x="40" y="60"/>
                      <a:pt x="40" y="60"/>
                      <a:pt x="40" y="60"/>
                    </a:cubicBezTo>
                    <a:cubicBezTo>
                      <a:pt x="40" y="60"/>
                      <a:pt x="40" y="60"/>
                      <a:pt x="40" y="60"/>
                    </a:cubicBezTo>
                    <a:cubicBezTo>
                      <a:pt x="40" y="60"/>
                      <a:pt x="40" y="60"/>
                      <a:pt x="40" y="60"/>
                    </a:cubicBezTo>
                    <a:cubicBezTo>
                      <a:pt x="40" y="60"/>
                      <a:pt x="40" y="60"/>
                      <a:pt x="40" y="60"/>
                    </a:cubicBezTo>
                    <a:cubicBezTo>
                      <a:pt x="41" y="60"/>
                      <a:pt x="41" y="60"/>
                      <a:pt x="41" y="60"/>
                    </a:cubicBezTo>
                    <a:cubicBezTo>
                      <a:pt x="41" y="59"/>
                      <a:pt x="41" y="59"/>
                      <a:pt x="41" y="59"/>
                    </a:cubicBezTo>
                    <a:cubicBezTo>
                      <a:pt x="41" y="58"/>
                      <a:pt x="41" y="58"/>
                      <a:pt x="41" y="58"/>
                    </a:cubicBezTo>
                    <a:cubicBezTo>
                      <a:pt x="40" y="58"/>
                      <a:pt x="40" y="58"/>
                      <a:pt x="40" y="58"/>
                    </a:cubicBezTo>
                    <a:cubicBezTo>
                      <a:pt x="40" y="59"/>
                      <a:pt x="40" y="59"/>
                      <a:pt x="40" y="59"/>
                    </a:cubicBezTo>
                    <a:cubicBezTo>
                      <a:pt x="40" y="58"/>
                      <a:pt x="40" y="58"/>
                      <a:pt x="40" y="58"/>
                    </a:cubicBezTo>
                    <a:cubicBezTo>
                      <a:pt x="41" y="58"/>
                      <a:pt x="41" y="58"/>
                      <a:pt x="41" y="58"/>
                    </a:cubicBezTo>
                    <a:cubicBezTo>
                      <a:pt x="41" y="58"/>
                      <a:pt x="41" y="58"/>
                      <a:pt x="41" y="58"/>
                    </a:cubicBezTo>
                    <a:cubicBezTo>
                      <a:pt x="41" y="58"/>
                      <a:pt x="41" y="58"/>
                      <a:pt x="41" y="58"/>
                    </a:cubicBezTo>
                    <a:cubicBezTo>
                      <a:pt x="40" y="58"/>
                      <a:pt x="40" y="58"/>
                      <a:pt x="40" y="58"/>
                    </a:cubicBezTo>
                    <a:cubicBezTo>
                      <a:pt x="39" y="58"/>
                      <a:pt x="39" y="58"/>
                      <a:pt x="39" y="58"/>
                    </a:cubicBezTo>
                    <a:cubicBezTo>
                      <a:pt x="38" y="57"/>
                      <a:pt x="38" y="57"/>
                      <a:pt x="38" y="57"/>
                    </a:cubicBezTo>
                    <a:cubicBezTo>
                      <a:pt x="38" y="57"/>
                      <a:pt x="38" y="57"/>
                      <a:pt x="38" y="57"/>
                    </a:cubicBezTo>
                    <a:cubicBezTo>
                      <a:pt x="37" y="58"/>
                      <a:pt x="37" y="58"/>
                      <a:pt x="37" y="58"/>
                    </a:cubicBezTo>
                    <a:cubicBezTo>
                      <a:pt x="37" y="58"/>
                      <a:pt x="37" y="58"/>
                      <a:pt x="37" y="58"/>
                    </a:cubicBezTo>
                    <a:cubicBezTo>
                      <a:pt x="36" y="58"/>
                      <a:pt x="36" y="58"/>
                      <a:pt x="36" y="58"/>
                    </a:cubicBezTo>
                    <a:cubicBezTo>
                      <a:pt x="36" y="58"/>
                      <a:pt x="36" y="58"/>
                      <a:pt x="36" y="58"/>
                    </a:cubicBezTo>
                    <a:cubicBezTo>
                      <a:pt x="36" y="59"/>
                      <a:pt x="36" y="59"/>
                      <a:pt x="36" y="59"/>
                    </a:cubicBezTo>
                    <a:cubicBezTo>
                      <a:pt x="36" y="59"/>
                      <a:pt x="36" y="59"/>
                      <a:pt x="36" y="59"/>
                    </a:cubicBezTo>
                    <a:cubicBezTo>
                      <a:pt x="36" y="60"/>
                      <a:pt x="36" y="60"/>
                      <a:pt x="36" y="60"/>
                    </a:cubicBezTo>
                    <a:cubicBezTo>
                      <a:pt x="36" y="60"/>
                      <a:pt x="36" y="60"/>
                      <a:pt x="36" y="60"/>
                    </a:cubicBezTo>
                    <a:cubicBezTo>
                      <a:pt x="36" y="60"/>
                      <a:pt x="36" y="60"/>
                      <a:pt x="36" y="60"/>
                    </a:cubicBezTo>
                    <a:cubicBezTo>
                      <a:pt x="36" y="60"/>
                      <a:pt x="36" y="60"/>
                      <a:pt x="36" y="60"/>
                    </a:cubicBezTo>
                    <a:cubicBezTo>
                      <a:pt x="36" y="60"/>
                      <a:pt x="36" y="60"/>
                      <a:pt x="36" y="60"/>
                    </a:cubicBezTo>
                    <a:cubicBezTo>
                      <a:pt x="35" y="60"/>
                      <a:pt x="35" y="60"/>
                      <a:pt x="35" y="60"/>
                    </a:cubicBezTo>
                    <a:cubicBezTo>
                      <a:pt x="35" y="61"/>
                      <a:pt x="35" y="61"/>
                      <a:pt x="35" y="61"/>
                    </a:cubicBezTo>
                    <a:cubicBezTo>
                      <a:pt x="35" y="61"/>
                      <a:pt x="35" y="61"/>
                      <a:pt x="35" y="61"/>
                    </a:cubicBezTo>
                    <a:cubicBezTo>
                      <a:pt x="35" y="61"/>
                      <a:pt x="35" y="61"/>
                      <a:pt x="35" y="61"/>
                    </a:cubicBezTo>
                    <a:cubicBezTo>
                      <a:pt x="35" y="61"/>
                      <a:pt x="35" y="61"/>
                      <a:pt x="35" y="61"/>
                    </a:cubicBezTo>
                    <a:cubicBezTo>
                      <a:pt x="36" y="61"/>
                      <a:pt x="36" y="61"/>
                      <a:pt x="36" y="61"/>
                    </a:cubicBezTo>
                    <a:cubicBezTo>
                      <a:pt x="36" y="61"/>
                      <a:pt x="36" y="61"/>
                      <a:pt x="36" y="61"/>
                    </a:cubicBezTo>
                    <a:cubicBezTo>
                      <a:pt x="36" y="61"/>
                      <a:pt x="36" y="61"/>
                      <a:pt x="36" y="61"/>
                    </a:cubicBezTo>
                    <a:cubicBezTo>
                      <a:pt x="36" y="62"/>
                      <a:pt x="36" y="62"/>
                      <a:pt x="36" y="62"/>
                    </a:cubicBezTo>
                    <a:cubicBezTo>
                      <a:pt x="36" y="62"/>
                      <a:pt x="36" y="62"/>
                      <a:pt x="36" y="62"/>
                    </a:cubicBezTo>
                    <a:cubicBezTo>
                      <a:pt x="36" y="62"/>
                      <a:pt x="36" y="62"/>
                      <a:pt x="36" y="62"/>
                    </a:cubicBezTo>
                    <a:cubicBezTo>
                      <a:pt x="36" y="61"/>
                      <a:pt x="36" y="61"/>
                      <a:pt x="36" y="61"/>
                    </a:cubicBezTo>
                    <a:cubicBezTo>
                      <a:pt x="37" y="62"/>
                      <a:pt x="37" y="62"/>
                      <a:pt x="37" y="62"/>
                    </a:cubicBezTo>
                    <a:cubicBezTo>
                      <a:pt x="36" y="62"/>
                      <a:pt x="36" y="62"/>
                      <a:pt x="36" y="62"/>
                    </a:cubicBezTo>
                    <a:cubicBezTo>
                      <a:pt x="36" y="62"/>
                      <a:pt x="36" y="62"/>
                      <a:pt x="36" y="62"/>
                    </a:cubicBezTo>
                    <a:cubicBezTo>
                      <a:pt x="36" y="63"/>
                      <a:pt x="36" y="63"/>
                      <a:pt x="36" y="63"/>
                    </a:cubicBezTo>
                    <a:cubicBezTo>
                      <a:pt x="37" y="63"/>
                      <a:pt x="37" y="63"/>
                      <a:pt x="37" y="63"/>
                    </a:cubicBezTo>
                    <a:cubicBezTo>
                      <a:pt x="37" y="63"/>
                      <a:pt x="37" y="63"/>
                      <a:pt x="37" y="63"/>
                    </a:cubicBezTo>
                    <a:cubicBezTo>
                      <a:pt x="36" y="63"/>
                      <a:pt x="36" y="63"/>
                      <a:pt x="36" y="63"/>
                    </a:cubicBezTo>
                    <a:cubicBezTo>
                      <a:pt x="36" y="63"/>
                      <a:pt x="36" y="63"/>
                      <a:pt x="36" y="63"/>
                    </a:cubicBezTo>
                    <a:cubicBezTo>
                      <a:pt x="36" y="63"/>
                      <a:pt x="36" y="63"/>
                      <a:pt x="36" y="63"/>
                    </a:cubicBezTo>
                    <a:cubicBezTo>
                      <a:pt x="36" y="64"/>
                      <a:pt x="36" y="64"/>
                      <a:pt x="36" y="64"/>
                    </a:cubicBezTo>
                    <a:cubicBezTo>
                      <a:pt x="36" y="64"/>
                      <a:pt x="36" y="64"/>
                      <a:pt x="36" y="64"/>
                    </a:cubicBezTo>
                    <a:cubicBezTo>
                      <a:pt x="36" y="64"/>
                      <a:pt x="36" y="64"/>
                      <a:pt x="36" y="64"/>
                    </a:cubicBezTo>
                    <a:cubicBezTo>
                      <a:pt x="36" y="64"/>
                      <a:pt x="36" y="64"/>
                      <a:pt x="36" y="64"/>
                    </a:cubicBezTo>
                    <a:cubicBezTo>
                      <a:pt x="35" y="64"/>
                      <a:pt x="35" y="64"/>
                      <a:pt x="35" y="64"/>
                    </a:cubicBezTo>
                    <a:cubicBezTo>
                      <a:pt x="35" y="64"/>
                      <a:pt x="35" y="64"/>
                      <a:pt x="35" y="64"/>
                    </a:cubicBezTo>
                    <a:cubicBezTo>
                      <a:pt x="35" y="64"/>
                      <a:pt x="35" y="64"/>
                      <a:pt x="35" y="64"/>
                    </a:cubicBezTo>
                    <a:cubicBezTo>
                      <a:pt x="35" y="65"/>
                      <a:pt x="35" y="65"/>
                      <a:pt x="35" y="65"/>
                    </a:cubicBezTo>
                    <a:cubicBezTo>
                      <a:pt x="35" y="65"/>
                      <a:pt x="35" y="65"/>
                      <a:pt x="35" y="65"/>
                    </a:cubicBezTo>
                    <a:cubicBezTo>
                      <a:pt x="35" y="66"/>
                      <a:pt x="35" y="66"/>
                      <a:pt x="35" y="66"/>
                    </a:cubicBezTo>
                    <a:cubicBezTo>
                      <a:pt x="35" y="66"/>
                      <a:pt x="35" y="66"/>
                      <a:pt x="35" y="66"/>
                    </a:cubicBezTo>
                    <a:cubicBezTo>
                      <a:pt x="35" y="66"/>
                      <a:pt x="35" y="66"/>
                      <a:pt x="35" y="66"/>
                    </a:cubicBezTo>
                    <a:cubicBezTo>
                      <a:pt x="35" y="67"/>
                      <a:pt x="35" y="67"/>
                      <a:pt x="35" y="67"/>
                    </a:cubicBezTo>
                    <a:cubicBezTo>
                      <a:pt x="36" y="67"/>
                      <a:pt x="36" y="67"/>
                      <a:pt x="36" y="67"/>
                    </a:cubicBezTo>
                    <a:cubicBezTo>
                      <a:pt x="36" y="67"/>
                      <a:pt x="36" y="67"/>
                      <a:pt x="36" y="67"/>
                    </a:cubicBezTo>
                    <a:cubicBezTo>
                      <a:pt x="36" y="67"/>
                      <a:pt x="36" y="67"/>
                      <a:pt x="36" y="67"/>
                    </a:cubicBezTo>
                    <a:cubicBezTo>
                      <a:pt x="37" y="67"/>
                      <a:pt x="37" y="67"/>
                      <a:pt x="37" y="67"/>
                    </a:cubicBezTo>
                    <a:cubicBezTo>
                      <a:pt x="37" y="67"/>
                      <a:pt x="37" y="67"/>
                      <a:pt x="37" y="67"/>
                    </a:cubicBezTo>
                    <a:cubicBezTo>
                      <a:pt x="37" y="66"/>
                      <a:pt x="37" y="66"/>
                      <a:pt x="37" y="66"/>
                    </a:cubicBezTo>
                    <a:cubicBezTo>
                      <a:pt x="37" y="66"/>
                      <a:pt x="37" y="66"/>
                      <a:pt x="37" y="66"/>
                    </a:cubicBezTo>
                    <a:cubicBezTo>
                      <a:pt x="37" y="65"/>
                      <a:pt x="37" y="65"/>
                      <a:pt x="37" y="65"/>
                    </a:cubicBezTo>
                    <a:cubicBezTo>
                      <a:pt x="37" y="66"/>
                      <a:pt x="37" y="66"/>
                      <a:pt x="37" y="66"/>
                    </a:cubicBezTo>
                    <a:cubicBezTo>
                      <a:pt x="37" y="66"/>
                      <a:pt x="37" y="66"/>
                      <a:pt x="37" y="66"/>
                    </a:cubicBezTo>
                    <a:cubicBezTo>
                      <a:pt x="37" y="66"/>
                      <a:pt x="37" y="66"/>
                      <a:pt x="37" y="66"/>
                    </a:cubicBezTo>
                    <a:cubicBezTo>
                      <a:pt x="37" y="67"/>
                      <a:pt x="37" y="67"/>
                      <a:pt x="37" y="67"/>
                    </a:cubicBezTo>
                    <a:cubicBezTo>
                      <a:pt x="38" y="67"/>
                      <a:pt x="38" y="67"/>
                      <a:pt x="38" y="67"/>
                    </a:cubicBezTo>
                    <a:cubicBezTo>
                      <a:pt x="38" y="67"/>
                      <a:pt x="38" y="67"/>
                      <a:pt x="38" y="67"/>
                    </a:cubicBezTo>
                    <a:cubicBezTo>
                      <a:pt x="38" y="66"/>
                      <a:pt x="38" y="66"/>
                      <a:pt x="38" y="66"/>
                    </a:cubicBezTo>
                    <a:cubicBezTo>
                      <a:pt x="38" y="66"/>
                      <a:pt x="38" y="66"/>
                      <a:pt x="38" y="66"/>
                    </a:cubicBezTo>
                    <a:cubicBezTo>
                      <a:pt x="38" y="66"/>
                      <a:pt x="38" y="66"/>
                      <a:pt x="38" y="66"/>
                    </a:cubicBezTo>
                    <a:cubicBezTo>
                      <a:pt x="38" y="66"/>
                      <a:pt x="38" y="66"/>
                      <a:pt x="38" y="66"/>
                    </a:cubicBezTo>
                    <a:cubicBezTo>
                      <a:pt x="38" y="67"/>
                      <a:pt x="38" y="67"/>
                      <a:pt x="38" y="67"/>
                    </a:cubicBezTo>
                    <a:cubicBezTo>
                      <a:pt x="39" y="67"/>
                      <a:pt x="39" y="67"/>
                      <a:pt x="39" y="67"/>
                    </a:cubicBezTo>
                    <a:cubicBezTo>
                      <a:pt x="39" y="68"/>
                      <a:pt x="39" y="68"/>
                      <a:pt x="39" y="68"/>
                    </a:cubicBezTo>
                    <a:cubicBezTo>
                      <a:pt x="39" y="68"/>
                      <a:pt x="39" y="68"/>
                      <a:pt x="39" y="68"/>
                    </a:cubicBezTo>
                    <a:cubicBezTo>
                      <a:pt x="40" y="67"/>
                      <a:pt x="40" y="67"/>
                      <a:pt x="40" y="67"/>
                    </a:cubicBezTo>
                    <a:cubicBezTo>
                      <a:pt x="40" y="68"/>
                      <a:pt x="40" y="68"/>
                      <a:pt x="40" y="68"/>
                    </a:cubicBezTo>
                    <a:cubicBezTo>
                      <a:pt x="40" y="68"/>
                      <a:pt x="40" y="68"/>
                      <a:pt x="40" y="68"/>
                    </a:cubicBezTo>
                    <a:cubicBezTo>
                      <a:pt x="40" y="68"/>
                      <a:pt x="40" y="68"/>
                      <a:pt x="40" y="68"/>
                    </a:cubicBezTo>
                    <a:cubicBezTo>
                      <a:pt x="40" y="68"/>
                      <a:pt x="40" y="68"/>
                      <a:pt x="40" y="68"/>
                    </a:cubicBezTo>
                    <a:cubicBezTo>
                      <a:pt x="39" y="68"/>
                      <a:pt x="39" y="68"/>
                      <a:pt x="39" y="68"/>
                    </a:cubicBezTo>
                    <a:cubicBezTo>
                      <a:pt x="39" y="68"/>
                      <a:pt x="39" y="68"/>
                      <a:pt x="39" y="68"/>
                    </a:cubicBezTo>
                    <a:cubicBezTo>
                      <a:pt x="40" y="69"/>
                      <a:pt x="40" y="69"/>
                      <a:pt x="40" y="69"/>
                    </a:cubicBezTo>
                    <a:cubicBezTo>
                      <a:pt x="40" y="69"/>
                      <a:pt x="40" y="69"/>
                      <a:pt x="40" y="69"/>
                    </a:cubicBezTo>
                    <a:cubicBezTo>
                      <a:pt x="39" y="69"/>
                      <a:pt x="39" y="69"/>
                      <a:pt x="39" y="69"/>
                    </a:cubicBezTo>
                    <a:cubicBezTo>
                      <a:pt x="39" y="69"/>
                      <a:pt x="39" y="69"/>
                      <a:pt x="39" y="69"/>
                    </a:cubicBezTo>
                    <a:cubicBezTo>
                      <a:pt x="39" y="69"/>
                      <a:pt x="39" y="69"/>
                      <a:pt x="39" y="69"/>
                    </a:cubicBezTo>
                    <a:cubicBezTo>
                      <a:pt x="39" y="69"/>
                      <a:pt x="39" y="69"/>
                      <a:pt x="39" y="69"/>
                    </a:cubicBezTo>
                    <a:cubicBezTo>
                      <a:pt x="40" y="69"/>
                      <a:pt x="40" y="69"/>
                      <a:pt x="40" y="69"/>
                    </a:cubicBezTo>
                    <a:cubicBezTo>
                      <a:pt x="40" y="70"/>
                      <a:pt x="40" y="70"/>
                      <a:pt x="40" y="70"/>
                    </a:cubicBezTo>
                    <a:cubicBezTo>
                      <a:pt x="41" y="70"/>
                      <a:pt x="41" y="70"/>
                      <a:pt x="41" y="70"/>
                    </a:cubicBezTo>
                    <a:cubicBezTo>
                      <a:pt x="41" y="70"/>
                      <a:pt x="41" y="70"/>
                      <a:pt x="41" y="70"/>
                    </a:cubicBezTo>
                    <a:cubicBezTo>
                      <a:pt x="41" y="69"/>
                      <a:pt x="41" y="69"/>
                      <a:pt x="41" y="69"/>
                    </a:cubicBezTo>
                    <a:cubicBezTo>
                      <a:pt x="42" y="69"/>
                      <a:pt x="42" y="69"/>
                      <a:pt x="42" y="69"/>
                    </a:cubicBezTo>
                    <a:cubicBezTo>
                      <a:pt x="42" y="70"/>
                      <a:pt x="42" y="70"/>
                      <a:pt x="42" y="70"/>
                    </a:cubicBezTo>
                    <a:cubicBezTo>
                      <a:pt x="42" y="70"/>
                      <a:pt x="42" y="70"/>
                      <a:pt x="42" y="70"/>
                    </a:cubicBezTo>
                    <a:cubicBezTo>
                      <a:pt x="42" y="71"/>
                      <a:pt x="42" y="71"/>
                      <a:pt x="42" y="71"/>
                    </a:cubicBezTo>
                    <a:cubicBezTo>
                      <a:pt x="42" y="71"/>
                      <a:pt x="42" y="71"/>
                      <a:pt x="42" y="71"/>
                    </a:cubicBezTo>
                    <a:cubicBezTo>
                      <a:pt x="43" y="70"/>
                      <a:pt x="43" y="70"/>
                      <a:pt x="43" y="70"/>
                    </a:cubicBezTo>
                    <a:cubicBezTo>
                      <a:pt x="43" y="70"/>
                      <a:pt x="43" y="70"/>
                      <a:pt x="43" y="70"/>
                    </a:cubicBezTo>
                    <a:cubicBezTo>
                      <a:pt x="42" y="70"/>
                      <a:pt x="42" y="70"/>
                      <a:pt x="42" y="70"/>
                    </a:cubicBezTo>
                    <a:cubicBezTo>
                      <a:pt x="42" y="69"/>
                      <a:pt x="42" y="69"/>
                      <a:pt x="42" y="69"/>
                    </a:cubicBezTo>
                    <a:cubicBezTo>
                      <a:pt x="42" y="69"/>
                      <a:pt x="42" y="69"/>
                      <a:pt x="42" y="69"/>
                    </a:cubicBezTo>
                    <a:cubicBezTo>
                      <a:pt x="42" y="69"/>
                      <a:pt x="42" y="69"/>
                      <a:pt x="42" y="69"/>
                    </a:cubicBezTo>
                    <a:cubicBezTo>
                      <a:pt x="43" y="70"/>
                      <a:pt x="43" y="70"/>
                      <a:pt x="43" y="70"/>
                    </a:cubicBezTo>
                    <a:cubicBezTo>
                      <a:pt x="43" y="70"/>
                      <a:pt x="43" y="70"/>
                      <a:pt x="43" y="70"/>
                    </a:cubicBezTo>
                    <a:cubicBezTo>
                      <a:pt x="43" y="70"/>
                      <a:pt x="43" y="70"/>
                      <a:pt x="43" y="70"/>
                    </a:cubicBezTo>
                    <a:cubicBezTo>
                      <a:pt x="43" y="70"/>
                      <a:pt x="43" y="70"/>
                      <a:pt x="43" y="70"/>
                    </a:cubicBezTo>
                    <a:cubicBezTo>
                      <a:pt x="43" y="70"/>
                      <a:pt x="43" y="70"/>
                      <a:pt x="43" y="70"/>
                    </a:cubicBezTo>
                    <a:cubicBezTo>
                      <a:pt x="44" y="70"/>
                      <a:pt x="44" y="70"/>
                      <a:pt x="44" y="70"/>
                    </a:cubicBezTo>
                    <a:cubicBezTo>
                      <a:pt x="44" y="70"/>
                      <a:pt x="44" y="70"/>
                      <a:pt x="44" y="70"/>
                    </a:cubicBezTo>
                    <a:cubicBezTo>
                      <a:pt x="44" y="70"/>
                      <a:pt x="44" y="70"/>
                      <a:pt x="44" y="70"/>
                    </a:cubicBezTo>
                    <a:cubicBezTo>
                      <a:pt x="45" y="70"/>
                      <a:pt x="45" y="70"/>
                      <a:pt x="45" y="70"/>
                    </a:cubicBezTo>
                    <a:cubicBezTo>
                      <a:pt x="45" y="70"/>
                      <a:pt x="45" y="70"/>
                      <a:pt x="45" y="70"/>
                    </a:cubicBezTo>
                    <a:cubicBezTo>
                      <a:pt x="44" y="70"/>
                      <a:pt x="44" y="70"/>
                      <a:pt x="44" y="70"/>
                    </a:cubicBezTo>
                    <a:cubicBezTo>
                      <a:pt x="44" y="70"/>
                      <a:pt x="44" y="70"/>
                      <a:pt x="44" y="70"/>
                    </a:cubicBezTo>
                    <a:cubicBezTo>
                      <a:pt x="44" y="70"/>
                      <a:pt x="44" y="70"/>
                      <a:pt x="44" y="70"/>
                    </a:cubicBezTo>
                    <a:cubicBezTo>
                      <a:pt x="45" y="70"/>
                      <a:pt x="45" y="70"/>
                      <a:pt x="45" y="70"/>
                    </a:cubicBezTo>
                    <a:cubicBezTo>
                      <a:pt x="45" y="70"/>
                      <a:pt x="45" y="70"/>
                      <a:pt x="45" y="70"/>
                    </a:cubicBezTo>
                    <a:cubicBezTo>
                      <a:pt x="45" y="70"/>
                      <a:pt x="45" y="70"/>
                      <a:pt x="45" y="70"/>
                    </a:cubicBezTo>
                    <a:cubicBezTo>
                      <a:pt x="45" y="70"/>
                      <a:pt x="45" y="70"/>
                      <a:pt x="45" y="70"/>
                    </a:cubicBezTo>
                    <a:cubicBezTo>
                      <a:pt x="45" y="71"/>
                      <a:pt x="45" y="71"/>
                      <a:pt x="45" y="71"/>
                    </a:cubicBezTo>
                    <a:cubicBezTo>
                      <a:pt x="46" y="71"/>
                      <a:pt x="46" y="71"/>
                      <a:pt x="46" y="71"/>
                    </a:cubicBezTo>
                    <a:cubicBezTo>
                      <a:pt x="46" y="70"/>
                      <a:pt x="46" y="70"/>
                      <a:pt x="46" y="70"/>
                    </a:cubicBezTo>
                    <a:cubicBezTo>
                      <a:pt x="46" y="70"/>
                      <a:pt x="46" y="70"/>
                      <a:pt x="46" y="70"/>
                    </a:cubicBezTo>
                    <a:cubicBezTo>
                      <a:pt x="45" y="70"/>
                      <a:pt x="45" y="70"/>
                      <a:pt x="45" y="70"/>
                    </a:cubicBezTo>
                    <a:cubicBezTo>
                      <a:pt x="45" y="70"/>
                      <a:pt x="45" y="70"/>
                      <a:pt x="45" y="70"/>
                    </a:cubicBezTo>
                    <a:cubicBezTo>
                      <a:pt x="45" y="70"/>
                      <a:pt x="45" y="70"/>
                      <a:pt x="45" y="70"/>
                    </a:cubicBezTo>
                    <a:cubicBezTo>
                      <a:pt x="45" y="70"/>
                      <a:pt x="45" y="70"/>
                      <a:pt x="45" y="70"/>
                    </a:cubicBezTo>
                    <a:cubicBezTo>
                      <a:pt x="46" y="70"/>
                      <a:pt x="46" y="70"/>
                      <a:pt x="46" y="70"/>
                    </a:cubicBezTo>
                    <a:cubicBezTo>
                      <a:pt x="46" y="69"/>
                      <a:pt x="46" y="69"/>
                      <a:pt x="46" y="69"/>
                    </a:cubicBezTo>
                    <a:cubicBezTo>
                      <a:pt x="46" y="69"/>
                      <a:pt x="46" y="69"/>
                      <a:pt x="46" y="69"/>
                    </a:cubicBezTo>
                    <a:cubicBezTo>
                      <a:pt x="46" y="69"/>
                      <a:pt x="46" y="69"/>
                      <a:pt x="46" y="69"/>
                    </a:cubicBezTo>
                    <a:close/>
                    <a:moveTo>
                      <a:pt x="15" y="95"/>
                    </a:moveTo>
                    <a:cubicBezTo>
                      <a:pt x="14" y="95"/>
                      <a:pt x="14" y="95"/>
                      <a:pt x="14" y="95"/>
                    </a:cubicBezTo>
                    <a:cubicBezTo>
                      <a:pt x="14" y="94"/>
                      <a:pt x="14" y="94"/>
                      <a:pt x="14" y="94"/>
                    </a:cubicBezTo>
                    <a:cubicBezTo>
                      <a:pt x="14" y="94"/>
                      <a:pt x="14" y="94"/>
                      <a:pt x="14" y="94"/>
                    </a:cubicBezTo>
                    <a:cubicBezTo>
                      <a:pt x="14" y="94"/>
                      <a:pt x="14" y="94"/>
                      <a:pt x="14" y="94"/>
                    </a:cubicBezTo>
                    <a:cubicBezTo>
                      <a:pt x="14" y="94"/>
                      <a:pt x="14" y="94"/>
                      <a:pt x="14" y="94"/>
                    </a:cubicBezTo>
                    <a:cubicBezTo>
                      <a:pt x="14" y="95"/>
                      <a:pt x="14" y="95"/>
                      <a:pt x="14" y="95"/>
                    </a:cubicBezTo>
                    <a:cubicBezTo>
                      <a:pt x="14" y="95"/>
                      <a:pt x="14" y="95"/>
                      <a:pt x="14" y="95"/>
                    </a:cubicBezTo>
                    <a:cubicBezTo>
                      <a:pt x="14" y="95"/>
                      <a:pt x="14" y="95"/>
                      <a:pt x="14" y="95"/>
                    </a:cubicBezTo>
                    <a:cubicBezTo>
                      <a:pt x="14" y="95"/>
                      <a:pt x="14" y="95"/>
                      <a:pt x="14" y="95"/>
                    </a:cubicBezTo>
                    <a:cubicBezTo>
                      <a:pt x="15" y="95"/>
                      <a:pt x="15" y="95"/>
                      <a:pt x="15" y="95"/>
                    </a:cubicBezTo>
                    <a:close/>
                    <a:moveTo>
                      <a:pt x="25" y="88"/>
                    </a:moveTo>
                    <a:cubicBezTo>
                      <a:pt x="26" y="88"/>
                      <a:pt x="26" y="88"/>
                      <a:pt x="26" y="88"/>
                    </a:cubicBezTo>
                    <a:cubicBezTo>
                      <a:pt x="26" y="88"/>
                      <a:pt x="26" y="88"/>
                      <a:pt x="26" y="88"/>
                    </a:cubicBezTo>
                    <a:cubicBezTo>
                      <a:pt x="25" y="88"/>
                      <a:pt x="25" y="88"/>
                      <a:pt x="25" y="88"/>
                    </a:cubicBezTo>
                    <a:cubicBezTo>
                      <a:pt x="25" y="88"/>
                      <a:pt x="25" y="88"/>
                      <a:pt x="25" y="88"/>
                    </a:cubicBezTo>
                    <a:cubicBezTo>
                      <a:pt x="25" y="88"/>
                      <a:pt x="25" y="88"/>
                      <a:pt x="25" y="88"/>
                    </a:cubicBezTo>
                    <a:cubicBezTo>
                      <a:pt x="25" y="88"/>
                      <a:pt x="25" y="88"/>
                      <a:pt x="25" y="88"/>
                    </a:cubicBezTo>
                    <a:close/>
                    <a:moveTo>
                      <a:pt x="34" y="79"/>
                    </a:moveTo>
                    <a:cubicBezTo>
                      <a:pt x="34" y="79"/>
                      <a:pt x="34" y="79"/>
                      <a:pt x="34" y="79"/>
                    </a:cubicBezTo>
                    <a:cubicBezTo>
                      <a:pt x="35" y="79"/>
                      <a:pt x="35" y="79"/>
                      <a:pt x="35" y="79"/>
                    </a:cubicBezTo>
                    <a:cubicBezTo>
                      <a:pt x="35" y="78"/>
                      <a:pt x="35" y="78"/>
                      <a:pt x="35" y="78"/>
                    </a:cubicBezTo>
                    <a:cubicBezTo>
                      <a:pt x="35" y="77"/>
                      <a:pt x="35" y="77"/>
                      <a:pt x="35" y="77"/>
                    </a:cubicBezTo>
                    <a:cubicBezTo>
                      <a:pt x="35" y="77"/>
                      <a:pt x="35" y="77"/>
                      <a:pt x="35" y="77"/>
                    </a:cubicBezTo>
                    <a:cubicBezTo>
                      <a:pt x="36" y="77"/>
                      <a:pt x="36" y="77"/>
                      <a:pt x="36" y="77"/>
                    </a:cubicBezTo>
                    <a:cubicBezTo>
                      <a:pt x="35" y="78"/>
                      <a:pt x="35" y="78"/>
                      <a:pt x="35" y="78"/>
                    </a:cubicBezTo>
                    <a:cubicBezTo>
                      <a:pt x="36" y="77"/>
                      <a:pt x="36" y="77"/>
                      <a:pt x="36" y="77"/>
                    </a:cubicBezTo>
                    <a:cubicBezTo>
                      <a:pt x="36" y="77"/>
                      <a:pt x="36" y="77"/>
                      <a:pt x="36" y="77"/>
                    </a:cubicBezTo>
                    <a:cubicBezTo>
                      <a:pt x="35" y="77"/>
                      <a:pt x="35" y="77"/>
                      <a:pt x="35" y="77"/>
                    </a:cubicBezTo>
                    <a:cubicBezTo>
                      <a:pt x="34" y="76"/>
                      <a:pt x="34" y="76"/>
                      <a:pt x="34" y="76"/>
                    </a:cubicBezTo>
                    <a:cubicBezTo>
                      <a:pt x="33" y="76"/>
                      <a:pt x="33" y="76"/>
                      <a:pt x="33" y="76"/>
                    </a:cubicBezTo>
                    <a:cubicBezTo>
                      <a:pt x="33" y="76"/>
                      <a:pt x="33" y="76"/>
                      <a:pt x="33" y="76"/>
                    </a:cubicBezTo>
                    <a:cubicBezTo>
                      <a:pt x="32" y="77"/>
                      <a:pt x="32" y="77"/>
                      <a:pt x="32" y="77"/>
                    </a:cubicBezTo>
                    <a:cubicBezTo>
                      <a:pt x="32" y="78"/>
                      <a:pt x="32" y="78"/>
                      <a:pt x="32" y="78"/>
                    </a:cubicBezTo>
                    <a:cubicBezTo>
                      <a:pt x="33" y="78"/>
                      <a:pt x="33" y="78"/>
                      <a:pt x="33" y="78"/>
                    </a:cubicBezTo>
                    <a:cubicBezTo>
                      <a:pt x="33" y="79"/>
                      <a:pt x="33" y="79"/>
                      <a:pt x="33" y="79"/>
                    </a:cubicBezTo>
                    <a:cubicBezTo>
                      <a:pt x="33" y="79"/>
                      <a:pt x="33" y="79"/>
                      <a:pt x="33" y="79"/>
                    </a:cubicBezTo>
                    <a:cubicBezTo>
                      <a:pt x="33" y="79"/>
                      <a:pt x="33" y="79"/>
                      <a:pt x="33" y="79"/>
                    </a:cubicBezTo>
                    <a:cubicBezTo>
                      <a:pt x="33" y="79"/>
                      <a:pt x="33" y="79"/>
                      <a:pt x="33" y="79"/>
                    </a:cubicBezTo>
                    <a:cubicBezTo>
                      <a:pt x="33" y="79"/>
                      <a:pt x="33" y="79"/>
                      <a:pt x="33" y="79"/>
                    </a:cubicBezTo>
                    <a:cubicBezTo>
                      <a:pt x="34" y="79"/>
                      <a:pt x="34" y="79"/>
                      <a:pt x="34" y="79"/>
                    </a:cubicBezTo>
                    <a:close/>
                    <a:moveTo>
                      <a:pt x="38" y="80"/>
                    </a:moveTo>
                    <a:cubicBezTo>
                      <a:pt x="38" y="80"/>
                      <a:pt x="38" y="80"/>
                      <a:pt x="38" y="80"/>
                    </a:cubicBezTo>
                    <a:cubicBezTo>
                      <a:pt x="38" y="80"/>
                      <a:pt x="38" y="80"/>
                      <a:pt x="38" y="80"/>
                    </a:cubicBezTo>
                    <a:cubicBezTo>
                      <a:pt x="38" y="80"/>
                      <a:pt x="38" y="80"/>
                      <a:pt x="38" y="80"/>
                    </a:cubicBezTo>
                    <a:cubicBezTo>
                      <a:pt x="38" y="79"/>
                      <a:pt x="38" y="79"/>
                      <a:pt x="38" y="79"/>
                    </a:cubicBezTo>
                    <a:cubicBezTo>
                      <a:pt x="38" y="79"/>
                      <a:pt x="38" y="79"/>
                      <a:pt x="38" y="79"/>
                    </a:cubicBezTo>
                    <a:cubicBezTo>
                      <a:pt x="38" y="80"/>
                      <a:pt x="38" y="80"/>
                      <a:pt x="38" y="80"/>
                    </a:cubicBezTo>
                    <a:cubicBezTo>
                      <a:pt x="38" y="80"/>
                      <a:pt x="38" y="80"/>
                      <a:pt x="38" y="80"/>
                    </a:cubicBezTo>
                    <a:close/>
                    <a:moveTo>
                      <a:pt x="44" y="80"/>
                    </a:moveTo>
                    <a:cubicBezTo>
                      <a:pt x="44" y="80"/>
                      <a:pt x="44" y="80"/>
                      <a:pt x="44" y="80"/>
                    </a:cubicBezTo>
                    <a:cubicBezTo>
                      <a:pt x="44" y="79"/>
                      <a:pt x="44" y="79"/>
                      <a:pt x="44" y="79"/>
                    </a:cubicBezTo>
                    <a:cubicBezTo>
                      <a:pt x="44" y="79"/>
                      <a:pt x="44" y="79"/>
                      <a:pt x="44" y="79"/>
                    </a:cubicBezTo>
                    <a:cubicBezTo>
                      <a:pt x="44" y="79"/>
                      <a:pt x="44" y="79"/>
                      <a:pt x="44" y="79"/>
                    </a:cubicBezTo>
                    <a:cubicBezTo>
                      <a:pt x="44" y="80"/>
                      <a:pt x="44" y="80"/>
                      <a:pt x="44" y="80"/>
                    </a:cubicBezTo>
                    <a:cubicBezTo>
                      <a:pt x="44" y="80"/>
                      <a:pt x="44" y="80"/>
                      <a:pt x="44" y="80"/>
                    </a:cubicBezTo>
                    <a:close/>
                    <a:moveTo>
                      <a:pt x="43" y="80"/>
                    </a:moveTo>
                    <a:cubicBezTo>
                      <a:pt x="43" y="80"/>
                      <a:pt x="43" y="80"/>
                      <a:pt x="43" y="80"/>
                    </a:cubicBezTo>
                    <a:cubicBezTo>
                      <a:pt x="43" y="80"/>
                      <a:pt x="43" y="80"/>
                      <a:pt x="43" y="80"/>
                    </a:cubicBezTo>
                    <a:cubicBezTo>
                      <a:pt x="43" y="79"/>
                      <a:pt x="43" y="79"/>
                      <a:pt x="43" y="79"/>
                    </a:cubicBezTo>
                    <a:cubicBezTo>
                      <a:pt x="43" y="79"/>
                      <a:pt x="43" y="79"/>
                      <a:pt x="43" y="79"/>
                    </a:cubicBezTo>
                    <a:cubicBezTo>
                      <a:pt x="43" y="80"/>
                      <a:pt x="43" y="80"/>
                      <a:pt x="43" y="80"/>
                    </a:cubicBezTo>
                    <a:close/>
                    <a:moveTo>
                      <a:pt x="48" y="78"/>
                    </a:moveTo>
                    <a:cubicBezTo>
                      <a:pt x="48" y="78"/>
                      <a:pt x="48" y="78"/>
                      <a:pt x="48" y="78"/>
                    </a:cubicBezTo>
                    <a:cubicBezTo>
                      <a:pt x="48" y="78"/>
                      <a:pt x="48" y="78"/>
                      <a:pt x="48" y="78"/>
                    </a:cubicBezTo>
                    <a:cubicBezTo>
                      <a:pt x="49" y="77"/>
                      <a:pt x="49" y="77"/>
                      <a:pt x="49" y="77"/>
                    </a:cubicBezTo>
                    <a:cubicBezTo>
                      <a:pt x="49" y="77"/>
                      <a:pt x="49" y="77"/>
                      <a:pt x="49" y="77"/>
                    </a:cubicBezTo>
                    <a:cubicBezTo>
                      <a:pt x="49" y="77"/>
                      <a:pt x="49" y="77"/>
                      <a:pt x="49" y="77"/>
                    </a:cubicBezTo>
                    <a:cubicBezTo>
                      <a:pt x="48" y="77"/>
                      <a:pt x="48" y="77"/>
                      <a:pt x="48" y="77"/>
                    </a:cubicBezTo>
                    <a:cubicBezTo>
                      <a:pt x="48" y="78"/>
                      <a:pt x="48" y="78"/>
                      <a:pt x="48" y="78"/>
                    </a:cubicBezTo>
                    <a:close/>
                    <a:moveTo>
                      <a:pt x="46" y="77"/>
                    </a:moveTo>
                    <a:cubicBezTo>
                      <a:pt x="46" y="77"/>
                      <a:pt x="46" y="77"/>
                      <a:pt x="46" y="77"/>
                    </a:cubicBezTo>
                    <a:cubicBezTo>
                      <a:pt x="46" y="77"/>
                      <a:pt x="46" y="77"/>
                      <a:pt x="46" y="77"/>
                    </a:cubicBezTo>
                    <a:cubicBezTo>
                      <a:pt x="46" y="77"/>
                      <a:pt x="46" y="77"/>
                      <a:pt x="46" y="77"/>
                    </a:cubicBezTo>
                    <a:cubicBezTo>
                      <a:pt x="46" y="77"/>
                      <a:pt x="46" y="77"/>
                      <a:pt x="46" y="77"/>
                    </a:cubicBezTo>
                    <a:cubicBezTo>
                      <a:pt x="46" y="77"/>
                      <a:pt x="46" y="77"/>
                      <a:pt x="46" y="77"/>
                    </a:cubicBezTo>
                    <a:close/>
                    <a:moveTo>
                      <a:pt x="44" y="77"/>
                    </a:moveTo>
                    <a:cubicBezTo>
                      <a:pt x="45" y="77"/>
                      <a:pt x="45" y="77"/>
                      <a:pt x="45" y="77"/>
                    </a:cubicBezTo>
                    <a:cubicBezTo>
                      <a:pt x="45" y="77"/>
                      <a:pt x="45" y="77"/>
                      <a:pt x="45" y="77"/>
                    </a:cubicBezTo>
                    <a:cubicBezTo>
                      <a:pt x="45" y="78"/>
                      <a:pt x="45" y="78"/>
                      <a:pt x="45" y="78"/>
                    </a:cubicBezTo>
                    <a:cubicBezTo>
                      <a:pt x="45" y="77"/>
                      <a:pt x="45" y="77"/>
                      <a:pt x="45" y="77"/>
                    </a:cubicBezTo>
                    <a:cubicBezTo>
                      <a:pt x="45" y="77"/>
                      <a:pt x="45" y="77"/>
                      <a:pt x="45" y="77"/>
                    </a:cubicBezTo>
                    <a:cubicBezTo>
                      <a:pt x="44" y="77"/>
                      <a:pt x="44" y="77"/>
                      <a:pt x="44" y="77"/>
                    </a:cubicBezTo>
                    <a:close/>
                    <a:moveTo>
                      <a:pt x="44" y="77"/>
                    </a:moveTo>
                    <a:cubicBezTo>
                      <a:pt x="44" y="77"/>
                      <a:pt x="44" y="77"/>
                      <a:pt x="44" y="77"/>
                    </a:cubicBezTo>
                    <a:cubicBezTo>
                      <a:pt x="44" y="77"/>
                      <a:pt x="44" y="77"/>
                      <a:pt x="44" y="77"/>
                    </a:cubicBezTo>
                    <a:cubicBezTo>
                      <a:pt x="44" y="77"/>
                      <a:pt x="44" y="77"/>
                      <a:pt x="44" y="77"/>
                    </a:cubicBezTo>
                    <a:cubicBezTo>
                      <a:pt x="44" y="77"/>
                      <a:pt x="44" y="77"/>
                      <a:pt x="44" y="77"/>
                    </a:cubicBezTo>
                    <a:cubicBezTo>
                      <a:pt x="44" y="77"/>
                      <a:pt x="44" y="77"/>
                      <a:pt x="44" y="77"/>
                    </a:cubicBezTo>
                    <a:close/>
                    <a:moveTo>
                      <a:pt x="89" y="64"/>
                    </a:moveTo>
                    <a:cubicBezTo>
                      <a:pt x="89" y="64"/>
                      <a:pt x="89" y="64"/>
                      <a:pt x="89" y="64"/>
                    </a:cubicBezTo>
                    <a:cubicBezTo>
                      <a:pt x="89" y="64"/>
                      <a:pt x="89" y="64"/>
                      <a:pt x="89" y="64"/>
                    </a:cubicBezTo>
                    <a:cubicBezTo>
                      <a:pt x="89" y="64"/>
                      <a:pt x="89" y="64"/>
                      <a:pt x="89" y="64"/>
                    </a:cubicBezTo>
                    <a:cubicBezTo>
                      <a:pt x="89" y="64"/>
                      <a:pt x="89" y="64"/>
                      <a:pt x="89" y="64"/>
                    </a:cubicBezTo>
                    <a:cubicBezTo>
                      <a:pt x="89" y="64"/>
                      <a:pt x="89" y="64"/>
                      <a:pt x="89" y="64"/>
                    </a:cubicBezTo>
                    <a:close/>
                    <a:moveTo>
                      <a:pt x="88" y="62"/>
                    </a:moveTo>
                    <a:cubicBezTo>
                      <a:pt x="88" y="63"/>
                      <a:pt x="88" y="63"/>
                      <a:pt x="88" y="63"/>
                    </a:cubicBezTo>
                    <a:cubicBezTo>
                      <a:pt x="88" y="64"/>
                      <a:pt x="88" y="64"/>
                      <a:pt x="88" y="64"/>
                    </a:cubicBezTo>
                    <a:cubicBezTo>
                      <a:pt x="88" y="64"/>
                      <a:pt x="88" y="64"/>
                      <a:pt x="88" y="64"/>
                    </a:cubicBezTo>
                    <a:cubicBezTo>
                      <a:pt x="88" y="64"/>
                      <a:pt x="88" y="64"/>
                      <a:pt x="88" y="64"/>
                    </a:cubicBezTo>
                    <a:cubicBezTo>
                      <a:pt x="88" y="64"/>
                      <a:pt x="88" y="64"/>
                      <a:pt x="88" y="64"/>
                    </a:cubicBezTo>
                    <a:cubicBezTo>
                      <a:pt x="88" y="63"/>
                      <a:pt x="88" y="63"/>
                      <a:pt x="88" y="63"/>
                    </a:cubicBezTo>
                    <a:cubicBezTo>
                      <a:pt x="88" y="62"/>
                      <a:pt x="88" y="62"/>
                      <a:pt x="88" y="62"/>
                    </a:cubicBezTo>
                    <a:cubicBezTo>
                      <a:pt x="88" y="62"/>
                      <a:pt x="88" y="62"/>
                      <a:pt x="88" y="62"/>
                    </a:cubicBezTo>
                    <a:close/>
                    <a:moveTo>
                      <a:pt x="87" y="62"/>
                    </a:moveTo>
                    <a:cubicBezTo>
                      <a:pt x="87" y="62"/>
                      <a:pt x="87" y="62"/>
                      <a:pt x="87" y="62"/>
                    </a:cubicBezTo>
                    <a:cubicBezTo>
                      <a:pt x="88" y="62"/>
                      <a:pt x="88" y="62"/>
                      <a:pt x="88" y="62"/>
                    </a:cubicBezTo>
                    <a:cubicBezTo>
                      <a:pt x="88" y="62"/>
                      <a:pt x="88" y="62"/>
                      <a:pt x="88" y="62"/>
                    </a:cubicBezTo>
                    <a:cubicBezTo>
                      <a:pt x="87" y="61"/>
                      <a:pt x="87" y="61"/>
                      <a:pt x="87" y="61"/>
                    </a:cubicBezTo>
                    <a:cubicBezTo>
                      <a:pt x="87" y="62"/>
                      <a:pt x="87" y="62"/>
                      <a:pt x="87" y="62"/>
                    </a:cubicBezTo>
                    <a:close/>
                    <a:moveTo>
                      <a:pt x="49" y="74"/>
                    </a:moveTo>
                    <a:cubicBezTo>
                      <a:pt x="49" y="74"/>
                      <a:pt x="49" y="74"/>
                      <a:pt x="49" y="74"/>
                    </a:cubicBezTo>
                    <a:cubicBezTo>
                      <a:pt x="49" y="74"/>
                      <a:pt x="49" y="74"/>
                      <a:pt x="49" y="74"/>
                    </a:cubicBezTo>
                    <a:cubicBezTo>
                      <a:pt x="49" y="74"/>
                      <a:pt x="49" y="74"/>
                      <a:pt x="49" y="74"/>
                    </a:cubicBezTo>
                    <a:cubicBezTo>
                      <a:pt x="49" y="74"/>
                      <a:pt x="49" y="74"/>
                      <a:pt x="49" y="74"/>
                    </a:cubicBezTo>
                    <a:close/>
                    <a:moveTo>
                      <a:pt x="51" y="76"/>
                    </a:moveTo>
                    <a:cubicBezTo>
                      <a:pt x="51" y="76"/>
                      <a:pt x="51" y="76"/>
                      <a:pt x="51" y="76"/>
                    </a:cubicBezTo>
                    <a:cubicBezTo>
                      <a:pt x="51" y="76"/>
                      <a:pt x="51" y="76"/>
                      <a:pt x="51" y="76"/>
                    </a:cubicBezTo>
                    <a:cubicBezTo>
                      <a:pt x="51" y="76"/>
                      <a:pt x="51" y="76"/>
                      <a:pt x="51" y="76"/>
                    </a:cubicBezTo>
                    <a:close/>
                    <a:moveTo>
                      <a:pt x="51" y="75"/>
                    </a:moveTo>
                    <a:cubicBezTo>
                      <a:pt x="51" y="75"/>
                      <a:pt x="51" y="75"/>
                      <a:pt x="51" y="75"/>
                    </a:cubicBezTo>
                    <a:cubicBezTo>
                      <a:pt x="50" y="74"/>
                      <a:pt x="50" y="74"/>
                      <a:pt x="50" y="74"/>
                    </a:cubicBezTo>
                    <a:cubicBezTo>
                      <a:pt x="50" y="74"/>
                      <a:pt x="50" y="74"/>
                      <a:pt x="50" y="74"/>
                    </a:cubicBezTo>
                    <a:cubicBezTo>
                      <a:pt x="50" y="74"/>
                      <a:pt x="50" y="74"/>
                      <a:pt x="50" y="74"/>
                    </a:cubicBezTo>
                    <a:cubicBezTo>
                      <a:pt x="50" y="75"/>
                      <a:pt x="50" y="75"/>
                      <a:pt x="50" y="75"/>
                    </a:cubicBezTo>
                    <a:cubicBezTo>
                      <a:pt x="51" y="75"/>
                      <a:pt x="51" y="75"/>
                      <a:pt x="51" y="75"/>
                    </a:cubicBezTo>
                    <a:close/>
                    <a:moveTo>
                      <a:pt x="52" y="73"/>
                    </a:moveTo>
                    <a:cubicBezTo>
                      <a:pt x="52" y="73"/>
                      <a:pt x="52" y="73"/>
                      <a:pt x="52" y="73"/>
                    </a:cubicBezTo>
                    <a:cubicBezTo>
                      <a:pt x="52" y="72"/>
                      <a:pt x="52" y="72"/>
                      <a:pt x="52" y="72"/>
                    </a:cubicBezTo>
                    <a:cubicBezTo>
                      <a:pt x="51" y="72"/>
                      <a:pt x="51" y="72"/>
                      <a:pt x="51" y="72"/>
                    </a:cubicBezTo>
                    <a:cubicBezTo>
                      <a:pt x="51" y="71"/>
                      <a:pt x="51" y="71"/>
                      <a:pt x="51" y="71"/>
                    </a:cubicBezTo>
                    <a:cubicBezTo>
                      <a:pt x="50" y="71"/>
                      <a:pt x="50" y="71"/>
                      <a:pt x="50" y="71"/>
                    </a:cubicBezTo>
                    <a:cubicBezTo>
                      <a:pt x="50" y="71"/>
                      <a:pt x="50" y="71"/>
                      <a:pt x="50" y="71"/>
                    </a:cubicBezTo>
                    <a:cubicBezTo>
                      <a:pt x="49" y="70"/>
                      <a:pt x="49" y="70"/>
                      <a:pt x="49" y="70"/>
                    </a:cubicBezTo>
                    <a:cubicBezTo>
                      <a:pt x="49" y="70"/>
                      <a:pt x="49" y="70"/>
                      <a:pt x="49" y="70"/>
                    </a:cubicBezTo>
                    <a:cubicBezTo>
                      <a:pt x="49" y="70"/>
                      <a:pt x="49" y="70"/>
                      <a:pt x="49" y="70"/>
                    </a:cubicBezTo>
                    <a:cubicBezTo>
                      <a:pt x="48" y="70"/>
                      <a:pt x="48" y="70"/>
                      <a:pt x="48" y="70"/>
                    </a:cubicBezTo>
                    <a:cubicBezTo>
                      <a:pt x="48" y="70"/>
                      <a:pt x="48" y="70"/>
                      <a:pt x="48" y="70"/>
                    </a:cubicBezTo>
                    <a:cubicBezTo>
                      <a:pt x="48" y="70"/>
                      <a:pt x="48" y="70"/>
                      <a:pt x="48" y="70"/>
                    </a:cubicBezTo>
                    <a:cubicBezTo>
                      <a:pt x="48" y="70"/>
                      <a:pt x="48" y="70"/>
                      <a:pt x="48" y="70"/>
                    </a:cubicBezTo>
                    <a:cubicBezTo>
                      <a:pt x="48" y="71"/>
                      <a:pt x="48" y="71"/>
                      <a:pt x="48" y="71"/>
                    </a:cubicBezTo>
                    <a:cubicBezTo>
                      <a:pt x="49" y="71"/>
                      <a:pt x="49" y="71"/>
                      <a:pt x="49" y="71"/>
                    </a:cubicBezTo>
                    <a:cubicBezTo>
                      <a:pt x="48" y="71"/>
                      <a:pt x="48" y="71"/>
                      <a:pt x="48" y="71"/>
                    </a:cubicBezTo>
                    <a:cubicBezTo>
                      <a:pt x="48" y="71"/>
                      <a:pt x="48" y="71"/>
                      <a:pt x="48" y="71"/>
                    </a:cubicBezTo>
                    <a:cubicBezTo>
                      <a:pt x="48" y="71"/>
                      <a:pt x="48" y="71"/>
                      <a:pt x="48" y="71"/>
                    </a:cubicBezTo>
                    <a:cubicBezTo>
                      <a:pt x="48" y="71"/>
                      <a:pt x="48" y="71"/>
                      <a:pt x="48" y="71"/>
                    </a:cubicBezTo>
                    <a:cubicBezTo>
                      <a:pt x="48" y="71"/>
                      <a:pt x="48" y="71"/>
                      <a:pt x="48" y="71"/>
                    </a:cubicBezTo>
                    <a:cubicBezTo>
                      <a:pt x="49" y="72"/>
                      <a:pt x="49" y="72"/>
                      <a:pt x="49" y="72"/>
                    </a:cubicBezTo>
                    <a:cubicBezTo>
                      <a:pt x="49" y="72"/>
                      <a:pt x="49" y="72"/>
                      <a:pt x="49" y="72"/>
                    </a:cubicBezTo>
                    <a:cubicBezTo>
                      <a:pt x="49" y="73"/>
                      <a:pt x="49" y="73"/>
                      <a:pt x="49" y="73"/>
                    </a:cubicBezTo>
                    <a:cubicBezTo>
                      <a:pt x="50" y="73"/>
                      <a:pt x="50" y="73"/>
                      <a:pt x="50" y="73"/>
                    </a:cubicBezTo>
                    <a:cubicBezTo>
                      <a:pt x="50" y="72"/>
                      <a:pt x="50" y="72"/>
                      <a:pt x="50" y="72"/>
                    </a:cubicBezTo>
                    <a:cubicBezTo>
                      <a:pt x="50" y="72"/>
                      <a:pt x="50" y="72"/>
                      <a:pt x="50" y="72"/>
                    </a:cubicBezTo>
                    <a:cubicBezTo>
                      <a:pt x="50" y="72"/>
                      <a:pt x="50" y="72"/>
                      <a:pt x="50" y="72"/>
                    </a:cubicBezTo>
                    <a:cubicBezTo>
                      <a:pt x="50" y="72"/>
                      <a:pt x="50" y="72"/>
                      <a:pt x="50" y="72"/>
                    </a:cubicBezTo>
                    <a:cubicBezTo>
                      <a:pt x="50" y="73"/>
                      <a:pt x="50" y="73"/>
                      <a:pt x="50" y="73"/>
                    </a:cubicBezTo>
                    <a:cubicBezTo>
                      <a:pt x="50" y="73"/>
                      <a:pt x="50" y="73"/>
                      <a:pt x="50" y="73"/>
                    </a:cubicBezTo>
                    <a:cubicBezTo>
                      <a:pt x="51" y="73"/>
                      <a:pt x="51" y="73"/>
                      <a:pt x="51" y="73"/>
                    </a:cubicBezTo>
                    <a:cubicBezTo>
                      <a:pt x="51" y="73"/>
                      <a:pt x="51" y="73"/>
                      <a:pt x="51" y="73"/>
                    </a:cubicBezTo>
                    <a:cubicBezTo>
                      <a:pt x="51" y="73"/>
                      <a:pt x="51" y="73"/>
                      <a:pt x="51" y="73"/>
                    </a:cubicBezTo>
                    <a:cubicBezTo>
                      <a:pt x="52" y="73"/>
                      <a:pt x="52" y="73"/>
                      <a:pt x="52" y="73"/>
                    </a:cubicBezTo>
                    <a:close/>
                    <a:moveTo>
                      <a:pt x="62" y="55"/>
                    </a:moveTo>
                    <a:cubicBezTo>
                      <a:pt x="62" y="55"/>
                      <a:pt x="62" y="55"/>
                      <a:pt x="62" y="55"/>
                    </a:cubicBezTo>
                    <a:cubicBezTo>
                      <a:pt x="62" y="55"/>
                      <a:pt x="62" y="55"/>
                      <a:pt x="62" y="55"/>
                    </a:cubicBezTo>
                    <a:cubicBezTo>
                      <a:pt x="62" y="55"/>
                      <a:pt x="62" y="55"/>
                      <a:pt x="62" y="55"/>
                    </a:cubicBezTo>
                    <a:cubicBezTo>
                      <a:pt x="62" y="55"/>
                      <a:pt x="62" y="55"/>
                      <a:pt x="62" y="55"/>
                    </a:cubicBezTo>
                    <a:cubicBezTo>
                      <a:pt x="62" y="55"/>
                      <a:pt x="62" y="55"/>
                      <a:pt x="62" y="55"/>
                    </a:cubicBezTo>
                    <a:cubicBezTo>
                      <a:pt x="63" y="55"/>
                      <a:pt x="63" y="55"/>
                      <a:pt x="63" y="55"/>
                    </a:cubicBezTo>
                    <a:cubicBezTo>
                      <a:pt x="63" y="55"/>
                      <a:pt x="63" y="55"/>
                      <a:pt x="63" y="55"/>
                    </a:cubicBezTo>
                    <a:cubicBezTo>
                      <a:pt x="63" y="55"/>
                      <a:pt x="63" y="55"/>
                      <a:pt x="63" y="55"/>
                    </a:cubicBezTo>
                    <a:cubicBezTo>
                      <a:pt x="63" y="55"/>
                      <a:pt x="63" y="55"/>
                      <a:pt x="63" y="55"/>
                    </a:cubicBezTo>
                    <a:cubicBezTo>
                      <a:pt x="64" y="55"/>
                      <a:pt x="64" y="55"/>
                      <a:pt x="64" y="55"/>
                    </a:cubicBezTo>
                    <a:cubicBezTo>
                      <a:pt x="64" y="54"/>
                      <a:pt x="64" y="54"/>
                      <a:pt x="64" y="54"/>
                    </a:cubicBezTo>
                    <a:cubicBezTo>
                      <a:pt x="64" y="54"/>
                      <a:pt x="64" y="54"/>
                      <a:pt x="64" y="54"/>
                    </a:cubicBezTo>
                    <a:cubicBezTo>
                      <a:pt x="64" y="54"/>
                      <a:pt x="64" y="54"/>
                      <a:pt x="64" y="54"/>
                    </a:cubicBezTo>
                    <a:cubicBezTo>
                      <a:pt x="63" y="53"/>
                      <a:pt x="63" y="53"/>
                      <a:pt x="63" y="53"/>
                    </a:cubicBezTo>
                    <a:cubicBezTo>
                      <a:pt x="63" y="53"/>
                      <a:pt x="63" y="53"/>
                      <a:pt x="63" y="53"/>
                    </a:cubicBezTo>
                    <a:cubicBezTo>
                      <a:pt x="63" y="53"/>
                      <a:pt x="63" y="53"/>
                      <a:pt x="63" y="53"/>
                    </a:cubicBezTo>
                    <a:cubicBezTo>
                      <a:pt x="63" y="53"/>
                      <a:pt x="63" y="53"/>
                      <a:pt x="63" y="53"/>
                    </a:cubicBezTo>
                    <a:cubicBezTo>
                      <a:pt x="62" y="53"/>
                      <a:pt x="62" y="53"/>
                      <a:pt x="62" y="53"/>
                    </a:cubicBezTo>
                    <a:cubicBezTo>
                      <a:pt x="62" y="53"/>
                      <a:pt x="62" y="53"/>
                      <a:pt x="62" y="53"/>
                    </a:cubicBezTo>
                    <a:cubicBezTo>
                      <a:pt x="62" y="53"/>
                      <a:pt x="62" y="53"/>
                      <a:pt x="62" y="53"/>
                    </a:cubicBezTo>
                    <a:cubicBezTo>
                      <a:pt x="61" y="53"/>
                      <a:pt x="61" y="53"/>
                      <a:pt x="61" y="53"/>
                    </a:cubicBezTo>
                    <a:cubicBezTo>
                      <a:pt x="61" y="54"/>
                      <a:pt x="61" y="54"/>
                      <a:pt x="61" y="54"/>
                    </a:cubicBezTo>
                    <a:cubicBezTo>
                      <a:pt x="61" y="54"/>
                      <a:pt x="61" y="54"/>
                      <a:pt x="61" y="54"/>
                    </a:cubicBezTo>
                    <a:cubicBezTo>
                      <a:pt x="61" y="55"/>
                      <a:pt x="61" y="55"/>
                      <a:pt x="61" y="55"/>
                    </a:cubicBezTo>
                    <a:cubicBezTo>
                      <a:pt x="61" y="55"/>
                      <a:pt x="61" y="55"/>
                      <a:pt x="61" y="55"/>
                    </a:cubicBezTo>
                    <a:cubicBezTo>
                      <a:pt x="62" y="55"/>
                      <a:pt x="62" y="55"/>
                      <a:pt x="62" y="55"/>
                    </a:cubicBezTo>
                    <a:close/>
                    <a:moveTo>
                      <a:pt x="63" y="73"/>
                    </a:moveTo>
                    <a:cubicBezTo>
                      <a:pt x="63" y="73"/>
                      <a:pt x="63" y="73"/>
                      <a:pt x="63" y="73"/>
                    </a:cubicBezTo>
                    <a:cubicBezTo>
                      <a:pt x="63" y="73"/>
                      <a:pt x="63" y="73"/>
                      <a:pt x="63" y="73"/>
                    </a:cubicBezTo>
                    <a:cubicBezTo>
                      <a:pt x="64" y="73"/>
                      <a:pt x="64" y="73"/>
                      <a:pt x="64" y="73"/>
                    </a:cubicBezTo>
                    <a:cubicBezTo>
                      <a:pt x="64" y="73"/>
                      <a:pt x="64" y="73"/>
                      <a:pt x="64" y="73"/>
                    </a:cubicBezTo>
                    <a:cubicBezTo>
                      <a:pt x="63" y="72"/>
                      <a:pt x="63" y="72"/>
                      <a:pt x="63" y="72"/>
                    </a:cubicBezTo>
                    <a:cubicBezTo>
                      <a:pt x="63" y="73"/>
                      <a:pt x="63" y="73"/>
                      <a:pt x="63" y="73"/>
                    </a:cubicBezTo>
                    <a:cubicBezTo>
                      <a:pt x="63" y="73"/>
                      <a:pt x="63" y="73"/>
                      <a:pt x="63" y="73"/>
                    </a:cubicBezTo>
                    <a:cubicBezTo>
                      <a:pt x="63" y="73"/>
                      <a:pt x="63" y="73"/>
                      <a:pt x="63" y="73"/>
                    </a:cubicBezTo>
                    <a:close/>
                    <a:moveTo>
                      <a:pt x="71" y="83"/>
                    </a:moveTo>
                    <a:cubicBezTo>
                      <a:pt x="71" y="83"/>
                      <a:pt x="71" y="83"/>
                      <a:pt x="71" y="83"/>
                    </a:cubicBezTo>
                    <a:cubicBezTo>
                      <a:pt x="71" y="83"/>
                      <a:pt x="71" y="83"/>
                      <a:pt x="71" y="83"/>
                    </a:cubicBezTo>
                    <a:cubicBezTo>
                      <a:pt x="71" y="83"/>
                      <a:pt x="71" y="83"/>
                      <a:pt x="71" y="83"/>
                    </a:cubicBezTo>
                    <a:cubicBezTo>
                      <a:pt x="72" y="84"/>
                      <a:pt x="72" y="84"/>
                      <a:pt x="72" y="84"/>
                    </a:cubicBezTo>
                    <a:cubicBezTo>
                      <a:pt x="72" y="84"/>
                      <a:pt x="72" y="84"/>
                      <a:pt x="72" y="84"/>
                    </a:cubicBezTo>
                    <a:cubicBezTo>
                      <a:pt x="72" y="83"/>
                      <a:pt x="72" y="83"/>
                      <a:pt x="72" y="83"/>
                    </a:cubicBezTo>
                    <a:cubicBezTo>
                      <a:pt x="72" y="83"/>
                      <a:pt x="72" y="83"/>
                      <a:pt x="72" y="83"/>
                    </a:cubicBezTo>
                    <a:cubicBezTo>
                      <a:pt x="72" y="83"/>
                      <a:pt x="72" y="83"/>
                      <a:pt x="72" y="83"/>
                    </a:cubicBezTo>
                    <a:cubicBezTo>
                      <a:pt x="71" y="83"/>
                      <a:pt x="71" y="83"/>
                      <a:pt x="71" y="83"/>
                    </a:cubicBezTo>
                    <a:cubicBezTo>
                      <a:pt x="71" y="83"/>
                      <a:pt x="71" y="83"/>
                      <a:pt x="71" y="83"/>
                    </a:cubicBezTo>
                    <a:cubicBezTo>
                      <a:pt x="71" y="83"/>
                      <a:pt x="71" y="83"/>
                      <a:pt x="71" y="83"/>
                    </a:cubicBezTo>
                    <a:close/>
                    <a:moveTo>
                      <a:pt x="69" y="55"/>
                    </a:moveTo>
                    <a:cubicBezTo>
                      <a:pt x="69" y="55"/>
                      <a:pt x="69" y="55"/>
                      <a:pt x="69" y="55"/>
                    </a:cubicBezTo>
                    <a:cubicBezTo>
                      <a:pt x="69" y="55"/>
                      <a:pt x="69" y="55"/>
                      <a:pt x="69" y="55"/>
                    </a:cubicBezTo>
                    <a:cubicBezTo>
                      <a:pt x="69" y="54"/>
                      <a:pt x="69" y="54"/>
                      <a:pt x="69" y="54"/>
                    </a:cubicBezTo>
                    <a:cubicBezTo>
                      <a:pt x="69" y="54"/>
                      <a:pt x="69" y="54"/>
                      <a:pt x="69" y="54"/>
                    </a:cubicBezTo>
                    <a:cubicBezTo>
                      <a:pt x="69" y="54"/>
                      <a:pt x="69" y="54"/>
                      <a:pt x="69" y="54"/>
                    </a:cubicBezTo>
                    <a:cubicBezTo>
                      <a:pt x="69" y="54"/>
                      <a:pt x="69" y="54"/>
                      <a:pt x="69" y="54"/>
                    </a:cubicBezTo>
                    <a:cubicBezTo>
                      <a:pt x="69" y="54"/>
                      <a:pt x="69" y="54"/>
                      <a:pt x="69" y="54"/>
                    </a:cubicBezTo>
                    <a:cubicBezTo>
                      <a:pt x="68" y="55"/>
                      <a:pt x="68" y="55"/>
                      <a:pt x="68" y="55"/>
                    </a:cubicBezTo>
                    <a:cubicBezTo>
                      <a:pt x="69" y="55"/>
                      <a:pt x="69" y="55"/>
                      <a:pt x="69" y="55"/>
                    </a:cubicBezTo>
                    <a:cubicBezTo>
                      <a:pt x="69" y="55"/>
                      <a:pt x="69" y="55"/>
                      <a:pt x="69" y="55"/>
                    </a:cubicBezTo>
                    <a:cubicBezTo>
                      <a:pt x="69" y="55"/>
                      <a:pt x="69" y="55"/>
                      <a:pt x="69" y="55"/>
                    </a:cubicBezTo>
                    <a:cubicBezTo>
                      <a:pt x="69" y="55"/>
                      <a:pt x="69" y="55"/>
                      <a:pt x="69" y="55"/>
                    </a:cubicBezTo>
                    <a:close/>
                    <a:moveTo>
                      <a:pt x="69" y="52"/>
                    </a:moveTo>
                    <a:cubicBezTo>
                      <a:pt x="69" y="52"/>
                      <a:pt x="69" y="52"/>
                      <a:pt x="69" y="52"/>
                    </a:cubicBezTo>
                    <a:cubicBezTo>
                      <a:pt x="69" y="52"/>
                      <a:pt x="69" y="52"/>
                      <a:pt x="69" y="52"/>
                    </a:cubicBezTo>
                    <a:cubicBezTo>
                      <a:pt x="70" y="52"/>
                      <a:pt x="70" y="52"/>
                      <a:pt x="70" y="52"/>
                    </a:cubicBezTo>
                    <a:cubicBezTo>
                      <a:pt x="70" y="51"/>
                      <a:pt x="70" y="51"/>
                      <a:pt x="70" y="51"/>
                    </a:cubicBezTo>
                    <a:cubicBezTo>
                      <a:pt x="70" y="51"/>
                      <a:pt x="70" y="51"/>
                      <a:pt x="70" y="51"/>
                    </a:cubicBezTo>
                    <a:cubicBezTo>
                      <a:pt x="70" y="51"/>
                      <a:pt x="70" y="51"/>
                      <a:pt x="70" y="51"/>
                    </a:cubicBezTo>
                    <a:cubicBezTo>
                      <a:pt x="70" y="51"/>
                      <a:pt x="70" y="51"/>
                      <a:pt x="70" y="51"/>
                    </a:cubicBezTo>
                    <a:cubicBezTo>
                      <a:pt x="70" y="51"/>
                      <a:pt x="70" y="51"/>
                      <a:pt x="70" y="51"/>
                    </a:cubicBezTo>
                    <a:cubicBezTo>
                      <a:pt x="69" y="51"/>
                      <a:pt x="69" y="51"/>
                      <a:pt x="69" y="51"/>
                    </a:cubicBezTo>
                    <a:cubicBezTo>
                      <a:pt x="69" y="52"/>
                      <a:pt x="69" y="52"/>
                      <a:pt x="69" y="52"/>
                    </a:cubicBezTo>
                    <a:cubicBezTo>
                      <a:pt x="69" y="52"/>
                      <a:pt x="69" y="52"/>
                      <a:pt x="69" y="52"/>
                    </a:cubicBezTo>
                    <a:close/>
                    <a:moveTo>
                      <a:pt x="71" y="53"/>
                    </a:moveTo>
                    <a:cubicBezTo>
                      <a:pt x="71" y="53"/>
                      <a:pt x="71" y="53"/>
                      <a:pt x="71" y="53"/>
                    </a:cubicBezTo>
                    <a:cubicBezTo>
                      <a:pt x="72" y="53"/>
                      <a:pt x="72" y="53"/>
                      <a:pt x="72" y="53"/>
                    </a:cubicBezTo>
                    <a:cubicBezTo>
                      <a:pt x="72" y="53"/>
                      <a:pt x="72" y="53"/>
                      <a:pt x="72" y="53"/>
                    </a:cubicBezTo>
                    <a:cubicBezTo>
                      <a:pt x="72" y="53"/>
                      <a:pt x="72" y="53"/>
                      <a:pt x="72" y="53"/>
                    </a:cubicBezTo>
                    <a:cubicBezTo>
                      <a:pt x="71" y="53"/>
                      <a:pt x="71" y="53"/>
                      <a:pt x="71" y="53"/>
                    </a:cubicBezTo>
                    <a:cubicBezTo>
                      <a:pt x="71" y="53"/>
                      <a:pt x="71" y="53"/>
                      <a:pt x="71" y="53"/>
                    </a:cubicBezTo>
                    <a:cubicBezTo>
                      <a:pt x="71" y="53"/>
                      <a:pt x="71" y="53"/>
                      <a:pt x="71" y="53"/>
                    </a:cubicBezTo>
                    <a:close/>
                    <a:moveTo>
                      <a:pt x="75" y="56"/>
                    </a:moveTo>
                    <a:cubicBezTo>
                      <a:pt x="75" y="56"/>
                      <a:pt x="75" y="56"/>
                      <a:pt x="75" y="56"/>
                    </a:cubicBezTo>
                    <a:cubicBezTo>
                      <a:pt x="74" y="56"/>
                      <a:pt x="74" y="56"/>
                      <a:pt x="74" y="56"/>
                    </a:cubicBezTo>
                    <a:cubicBezTo>
                      <a:pt x="74" y="57"/>
                      <a:pt x="74" y="57"/>
                      <a:pt x="74" y="57"/>
                    </a:cubicBezTo>
                    <a:cubicBezTo>
                      <a:pt x="74" y="57"/>
                      <a:pt x="74" y="57"/>
                      <a:pt x="74" y="57"/>
                    </a:cubicBezTo>
                    <a:cubicBezTo>
                      <a:pt x="74" y="57"/>
                      <a:pt x="74" y="57"/>
                      <a:pt x="74" y="57"/>
                    </a:cubicBezTo>
                    <a:cubicBezTo>
                      <a:pt x="75" y="57"/>
                      <a:pt x="75" y="57"/>
                      <a:pt x="75" y="57"/>
                    </a:cubicBezTo>
                    <a:cubicBezTo>
                      <a:pt x="75" y="57"/>
                      <a:pt x="75" y="57"/>
                      <a:pt x="75" y="57"/>
                    </a:cubicBezTo>
                    <a:cubicBezTo>
                      <a:pt x="75" y="57"/>
                      <a:pt x="75" y="57"/>
                      <a:pt x="75" y="57"/>
                    </a:cubicBezTo>
                    <a:cubicBezTo>
                      <a:pt x="75" y="56"/>
                      <a:pt x="75" y="56"/>
                      <a:pt x="75" y="56"/>
                    </a:cubicBezTo>
                    <a:cubicBezTo>
                      <a:pt x="76" y="56"/>
                      <a:pt x="76" y="56"/>
                      <a:pt x="76" y="56"/>
                    </a:cubicBezTo>
                    <a:cubicBezTo>
                      <a:pt x="76" y="56"/>
                      <a:pt x="76" y="56"/>
                      <a:pt x="76" y="56"/>
                    </a:cubicBezTo>
                    <a:cubicBezTo>
                      <a:pt x="76" y="55"/>
                      <a:pt x="76" y="55"/>
                      <a:pt x="76" y="55"/>
                    </a:cubicBezTo>
                    <a:cubicBezTo>
                      <a:pt x="76" y="55"/>
                      <a:pt x="76" y="55"/>
                      <a:pt x="76" y="55"/>
                    </a:cubicBezTo>
                    <a:cubicBezTo>
                      <a:pt x="76" y="55"/>
                      <a:pt x="76" y="55"/>
                      <a:pt x="76" y="55"/>
                    </a:cubicBezTo>
                    <a:cubicBezTo>
                      <a:pt x="75" y="55"/>
                      <a:pt x="75" y="55"/>
                      <a:pt x="75" y="55"/>
                    </a:cubicBezTo>
                    <a:cubicBezTo>
                      <a:pt x="75" y="56"/>
                      <a:pt x="75" y="56"/>
                      <a:pt x="75" y="56"/>
                    </a:cubicBezTo>
                    <a:close/>
                    <a:moveTo>
                      <a:pt x="76" y="52"/>
                    </a:moveTo>
                    <a:cubicBezTo>
                      <a:pt x="76" y="52"/>
                      <a:pt x="76" y="52"/>
                      <a:pt x="76" y="52"/>
                    </a:cubicBezTo>
                    <a:cubicBezTo>
                      <a:pt x="76" y="53"/>
                      <a:pt x="76" y="53"/>
                      <a:pt x="76" y="53"/>
                    </a:cubicBezTo>
                    <a:cubicBezTo>
                      <a:pt x="75" y="53"/>
                      <a:pt x="75" y="53"/>
                      <a:pt x="75" y="53"/>
                    </a:cubicBezTo>
                    <a:cubicBezTo>
                      <a:pt x="75" y="54"/>
                      <a:pt x="75" y="54"/>
                      <a:pt x="75" y="54"/>
                    </a:cubicBezTo>
                    <a:cubicBezTo>
                      <a:pt x="76" y="54"/>
                      <a:pt x="76" y="54"/>
                      <a:pt x="76" y="54"/>
                    </a:cubicBezTo>
                    <a:cubicBezTo>
                      <a:pt x="76" y="54"/>
                      <a:pt x="76" y="54"/>
                      <a:pt x="76" y="54"/>
                    </a:cubicBezTo>
                    <a:cubicBezTo>
                      <a:pt x="77" y="54"/>
                      <a:pt x="77" y="54"/>
                      <a:pt x="77" y="54"/>
                    </a:cubicBezTo>
                    <a:cubicBezTo>
                      <a:pt x="77" y="54"/>
                      <a:pt x="77" y="54"/>
                      <a:pt x="77" y="54"/>
                    </a:cubicBezTo>
                    <a:cubicBezTo>
                      <a:pt x="77" y="54"/>
                      <a:pt x="77" y="54"/>
                      <a:pt x="77" y="54"/>
                    </a:cubicBezTo>
                    <a:cubicBezTo>
                      <a:pt x="77" y="54"/>
                      <a:pt x="77" y="54"/>
                      <a:pt x="77" y="54"/>
                    </a:cubicBezTo>
                    <a:cubicBezTo>
                      <a:pt x="77" y="53"/>
                      <a:pt x="77" y="53"/>
                      <a:pt x="77" y="53"/>
                    </a:cubicBezTo>
                    <a:cubicBezTo>
                      <a:pt x="77" y="53"/>
                      <a:pt x="77" y="53"/>
                      <a:pt x="77" y="53"/>
                    </a:cubicBezTo>
                    <a:cubicBezTo>
                      <a:pt x="76" y="52"/>
                      <a:pt x="76" y="52"/>
                      <a:pt x="76" y="52"/>
                    </a:cubicBezTo>
                    <a:cubicBezTo>
                      <a:pt x="76" y="52"/>
                      <a:pt x="76" y="52"/>
                      <a:pt x="76" y="52"/>
                    </a:cubicBezTo>
                    <a:close/>
                    <a:moveTo>
                      <a:pt x="73" y="45"/>
                    </a:moveTo>
                    <a:cubicBezTo>
                      <a:pt x="73" y="44"/>
                      <a:pt x="73" y="44"/>
                      <a:pt x="73" y="44"/>
                    </a:cubicBezTo>
                    <a:cubicBezTo>
                      <a:pt x="73" y="44"/>
                      <a:pt x="73" y="44"/>
                      <a:pt x="73" y="44"/>
                    </a:cubicBezTo>
                    <a:cubicBezTo>
                      <a:pt x="73" y="44"/>
                      <a:pt x="73" y="44"/>
                      <a:pt x="73" y="44"/>
                    </a:cubicBezTo>
                    <a:cubicBezTo>
                      <a:pt x="72" y="44"/>
                      <a:pt x="72" y="44"/>
                      <a:pt x="72" y="44"/>
                    </a:cubicBezTo>
                    <a:cubicBezTo>
                      <a:pt x="72" y="44"/>
                      <a:pt x="72" y="44"/>
                      <a:pt x="72" y="44"/>
                    </a:cubicBezTo>
                    <a:cubicBezTo>
                      <a:pt x="73" y="44"/>
                      <a:pt x="73" y="44"/>
                      <a:pt x="73" y="44"/>
                    </a:cubicBezTo>
                    <a:cubicBezTo>
                      <a:pt x="73" y="45"/>
                      <a:pt x="73" y="45"/>
                      <a:pt x="73" y="45"/>
                    </a:cubicBezTo>
                    <a:cubicBezTo>
                      <a:pt x="73" y="45"/>
                      <a:pt x="73" y="45"/>
                      <a:pt x="73" y="45"/>
                    </a:cubicBezTo>
                    <a:cubicBezTo>
                      <a:pt x="73" y="45"/>
                      <a:pt x="73" y="45"/>
                      <a:pt x="73" y="45"/>
                    </a:cubicBezTo>
                    <a:close/>
                    <a:moveTo>
                      <a:pt x="75" y="40"/>
                    </a:moveTo>
                    <a:cubicBezTo>
                      <a:pt x="74" y="39"/>
                      <a:pt x="74" y="39"/>
                      <a:pt x="74" y="39"/>
                    </a:cubicBezTo>
                    <a:cubicBezTo>
                      <a:pt x="74" y="39"/>
                      <a:pt x="74" y="39"/>
                      <a:pt x="74" y="39"/>
                    </a:cubicBezTo>
                    <a:cubicBezTo>
                      <a:pt x="74" y="40"/>
                      <a:pt x="74" y="40"/>
                      <a:pt x="74" y="40"/>
                    </a:cubicBezTo>
                    <a:cubicBezTo>
                      <a:pt x="74" y="40"/>
                      <a:pt x="74" y="40"/>
                      <a:pt x="74" y="40"/>
                    </a:cubicBezTo>
                    <a:cubicBezTo>
                      <a:pt x="75" y="40"/>
                      <a:pt x="75" y="40"/>
                      <a:pt x="75" y="40"/>
                    </a:cubicBezTo>
                    <a:cubicBezTo>
                      <a:pt x="75" y="40"/>
                      <a:pt x="75" y="40"/>
                      <a:pt x="75" y="40"/>
                    </a:cubicBezTo>
                    <a:cubicBezTo>
                      <a:pt x="75" y="41"/>
                      <a:pt x="75" y="41"/>
                      <a:pt x="75" y="41"/>
                    </a:cubicBezTo>
                    <a:cubicBezTo>
                      <a:pt x="75" y="41"/>
                      <a:pt x="75" y="41"/>
                      <a:pt x="75" y="41"/>
                    </a:cubicBezTo>
                    <a:cubicBezTo>
                      <a:pt x="75" y="40"/>
                      <a:pt x="75" y="40"/>
                      <a:pt x="75" y="40"/>
                    </a:cubicBezTo>
                    <a:cubicBezTo>
                      <a:pt x="75" y="40"/>
                      <a:pt x="75" y="40"/>
                      <a:pt x="75" y="40"/>
                    </a:cubicBezTo>
                    <a:cubicBezTo>
                      <a:pt x="75" y="40"/>
                      <a:pt x="75" y="40"/>
                      <a:pt x="75" y="40"/>
                    </a:cubicBezTo>
                    <a:cubicBezTo>
                      <a:pt x="75" y="39"/>
                      <a:pt x="75" y="39"/>
                      <a:pt x="75" y="39"/>
                    </a:cubicBezTo>
                    <a:cubicBezTo>
                      <a:pt x="75" y="39"/>
                      <a:pt x="75" y="39"/>
                      <a:pt x="75" y="39"/>
                    </a:cubicBezTo>
                    <a:cubicBezTo>
                      <a:pt x="75" y="39"/>
                      <a:pt x="75" y="39"/>
                      <a:pt x="75" y="39"/>
                    </a:cubicBezTo>
                    <a:cubicBezTo>
                      <a:pt x="75" y="39"/>
                      <a:pt x="75" y="39"/>
                      <a:pt x="75" y="39"/>
                    </a:cubicBezTo>
                    <a:cubicBezTo>
                      <a:pt x="75" y="39"/>
                      <a:pt x="75" y="39"/>
                      <a:pt x="75" y="39"/>
                    </a:cubicBezTo>
                    <a:cubicBezTo>
                      <a:pt x="74" y="39"/>
                      <a:pt x="74" y="39"/>
                      <a:pt x="74" y="39"/>
                    </a:cubicBezTo>
                    <a:cubicBezTo>
                      <a:pt x="74" y="39"/>
                      <a:pt x="74" y="39"/>
                      <a:pt x="74" y="39"/>
                    </a:cubicBezTo>
                    <a:cubicBezTo>
                      <a:pt x="75" y="39"/>
                      <a:pt x="75" y="39"/>
                      <a:pt x="75" y="39"/>
                    </a:cubicBezTo>
                    <a:cubicBezTo>
                      <a:pt x="75" y="40"/>
                      <a:pt x="75" y="40"/>
                      <a:pt x="75" y="40"/>
                    </a:cubicBezTo>
                    <a:close/>
                    <a:moveTo>
                      <a:pt x="74" y="37"/>
                    </a:moveTo>
                    <a:cubicBezTo>
                      <a:pt x="73" y="37"/>
                      <a:pt x="73" y="37"/>
                      <a:pt x="73" y="37"/>
                    </a:cubicBezTo>
                    <a:cubicBezTo>
                      <a:pt x="73" y="37"/>
                      <a:pt x="73" y="37"/>
                      <a:pt x="73" y="37"/>
                    </a:cubicBezTo>
                    <a:cubicBezTo>
                      <a:pt x="73" y="37"/>
                      <a:pt x="73" y="37"/>
                      <a:pt x="73" y="37"/>
                    </a:cubicBezTo>
                    <a:cubicBezTo>
                      <a:pt x="73" y="37"/>
                      <a:pt x="73" y="37"/>
                      <a:pt x="73" y="37"/>
                    </a:cubicBezTo>
                    <a:cubicBezTo>
                      <a:pt x="73" y="37"/>
                      <a:pt x="73" y="37"/>
                      <a:pt x="73" y="37"/>
                    </a:cubicBezTo>
                    <a:cubicBezTo>
                      <a:pt x="73" y="37"/>
                      <a:pt x="73" y="37"/>
                      <a:pt x="73" y="37"/>
                    </a:cubicBezTo>
                    <a:cubicBezTo>
                      <a:pt x="74" y="37"/>
                      <a:pt x="74" y="37"/>
                      <a:pt x="74" y="37"/>
                    </a:cubicBezTo>
                    <a:cubicBezTo>
                      <a:pt x="74" y="37"/>
                      <a:pt x="74" y="37"/>
                      <a:pt x="74" y="37"/>
                    </a:cubicBezTo>
                    <a:close/>
                    <a:moveTo>
                      <a:pt x="74" y="37"/>
                    </a:moveTo>
                    <a:cubicBezTo>
                      <a:pt x="74" y="37"/>
                      <a:pt x="74" y="37"/>
                      <a:pt x="74" y="37"/>
                    </a:cubicBezTo>
                    <a:cubicBezTo>
                      <a:pt x="75" y="37"/>
                      <a:pt x="75" y="37"/>
                      <a:pt x="75" y="37"/>
                    </a:cubicBezTo>
                    <a:cubicBezTo>
                      <a:pt x="75" y="37"/>
                      <a:pt x="75" y="37"/>
                      <a:pt x="75" y="37"/>
                    </a:cubicBezTo>
                    <a:cubicBezTo>
                      <a:pt x="75" y="37"/>
                      <a:pt x="75" y="37"/>
                      <a:pt x="75" y="37"/>
                    </a:cubicBezTo>
                    <a:cubicBezTo>
                      <a:pt x="75" y="36"/>
                      <a:pt x="75" y="36"/>
                      <a:pt x="75" y="36"/>
                    </a:cubicBezTo>
                    <a:cubicBezTo>
                      <a:pt x="75" y="36"/>
                      <a:pt x="75" y="36"/>
                      <a:pt x="75" y="36"/>
                    </a:cubicBezTo>
                    <a:cubicBezTo>
                      <a:pt x="74" y="36"/>
                      <a:pt x="74" y="36"/>
                      <a:pt x="74" y="36"/>
                    </a:cubicBezTo>
                    <a:cubicBezTo>
                      <a:pt x="74" y="36"/>
                      <a:pt x="74" y="36"/>
                      <a:pt x="74" y="36"/>
                    </a:cubicBezTo>
                    <a:cubicBezTo>
                      <a:pt x="74" y="37"/>
                      <a:pt x="74" y="37"/>
                      <a:pt x="74" y="37"/>
                    </a:cubicBezTo>
                    <a:close/>
                    <a:moveTo>
                      <a:pt x="79" y="47"/>
                    </a:moveTo>
                    <a:cubicBezTo>
                      <a:pt x="79" y="46"/>
                      <a:pt x="79" y="46"/>
                      <a:pt x="79" y="46"/>
                    </a:cubicBezTo>
                    <a:cubicBezTo>
                      <a:pt x="79" y="46"/>
                      <a:pt x="79" y="46"/>
                      <a:pt x="79" y="46"/>
                    </a:cubicBezTo>
                    <a:cubicBezTo>
                      <a:pt x="78" y="46"/>
                      <a:pt x="78" y="46"/>
                      <a:pt x="78" y="46"/>
                    </a:cubicBezTo>
                    <a:cubicBezTo>
                      <a:pt x="78" y="46"/>
                      <a:pt x="78" y="46"/>
                      <a:pt x="78" y="46"/>
                    </a:cubicBezTo>
                    <a:cubicBezTo>
                      <a:pt x="78" y="47"/>
                      <a:pt x="78" y="47"/>
                      <a:pt x="78" y="47"/>
                    </a:cubicBezTo>
                    <a:cubicBezTo>
                      <a:pt x="79" y="47"/>
                      <a:pt x="79" y="47"/>
                      <a:pt x="79" y="47"/>
                    </a:cubicBezTo>
                    <a:close/>
                    <a:moveTo>
                      <a:pt x="80" y="46"/>
                    </a:moveTo>
                    <a:cubicBezTo>
                      <a:pt x="80" y="46"/>
                      <a:pt x="80" y="46"/>
                      <a:pt x="80" y="46"/>
                    </a:cubicBezTo>
                    <a:cubicBezTo>
                      <a:pt x="80" y="46"/>
                      <a:pt x="80" y="46"/>
                      <a:pt x="80" y="46"/>
                    </a:cubicBezTo>
                    <a:cubicBezTo>
                      <a:pt x="80" y="46"/>
                      <a:pt x="80" y="46"/>
                      <a:pt x="80" y="46"/>
                    </a:cubicBezTo>
                    <a:cubicBezTo>
                      <a:pt x="80" y="46"/>
                      <a:pt x="80" y="46"/>
                      <a:pt x="80" y="46"/>
                    </a:cubicBezTo>
                    <a:cubicBezTo>
                      <a:pt x="79" y="46"/>
                      <a:pt x="79" y="46"/>
                      <a:pt x="79" y="46"/>
                    </a:cubicBezTo>
                    <a:cubicBezTo>
                      <a:pt x="79" y="46"/>
                      <a:pt x="79" y="46"/>
                      <a:pt x="79" y="46"/>
                    </a:cubicBezTo>
                    <a:cubicBezTo>
                      <a:pt x="80" y="46"/>
                      <a:pt x="80" y="46"/>
                      <a:pt x="80" y="46"/>
                    </a:cubicBezTo>
                    <a:close/>
                    <a:moveTo>
                      <a:pt x="82" y="47"/>
                    </a:moveTo>
                    <a:cubicBezTo>
                      <a:pt x="82" y="47"/>
                      <a:pt x="82" y="47"/>
                      <a:pt x="82" y="47"/>
                    </a:cubicBezTo>
                    <a:cubicBezTo>
                      <a:pt x="82" y="46"/>
                      <a:pt x="82" y="46"/>
                      <a:pt x="82" y="46"/>
                    </a:cubicBezTo>
                    <a:cubicBezTo>
                      <a:pt x="81" y="47"/>
                      <a:pt x="81" y="47"/>
                      <a:pt x="81" y="47"/>
                    </a:cubicBezTo>
                    <a:cubicBezTo>
                      <a:pt x="81" y="47"/>
                      <a:pt x="81" y="47"/>
                      <a:pt x="81" y="47"/>
                    </a:cubicBezTo>
                    <a:cubicBezTo>
                      <a:pt x="82" y="47"/>
                      <a:pt x="82" y="47"/>
                      <a:pt x="82" y="47"/>
                    </a:cubicBezTo>
                    <a:close/>
                    <a:moveTo>
                      <a:pt x="85" y="46"/>
                    </a:moveTo>
                    <a:cubicBezTo>
                      <a:pt x="85" y="46"/>
                      <a:pt x="85" y="46"/>
                      <a:pt x="85" y="46"/>
                    </a:cubicBezTo>
                    <a:cubicBezTo>
                      <a:pt x="85" y="46"/>
                      <a:pt x="85" y="46"/>
                      <a:pt x="85" y="46"/>
                    </a:cubicBezTo>
                    <a:cubicBezTo>
                      <a:pt x="85" y="46"/>
                      <a:pt x="85" y="46"/>
                      <a:pt x="85" y="46"/>
                    </a:cubicBezTo>
                    <a:cubicBezTo>
                      <a:pt x="85" y="46"/>
                      <a:pt x="85" y="46"/>
                      <a:pt x="85" y="46"/>
                    </a:cubicBezTo>
                    <a:cubicBezTo>
                      <a:pt x="85" y="46"/>
                      <a:pt x="85" y="46"/>
                      <a:pt x="85" y="46"/>
                    </a:cubicBezTo>
                    <a:close/>
                    <a:moveTo>
                      <a:pt x="83" y="45"/>
                    </a:moveTo>
                    <a:cubicBezTo>
                      <a:pt x="83" y="45"/>
                      <a:pt x="83" y="45"/>
                      <a:pt x="83" y="45"/>
                    </a:cubicBezTo>
                    <a:cubicBezTo>
                      <a:pt x="84" y="45"/>
                      <a:pt x="84" y="45"/>
                      <a:pt x="84" y="45"/>
                    </a:cubicBezTo>
                    <a:cubicBezTo>
                      <a:pt x="83" y="45"/>
                      <a:pt x="83" y="45"/>
                      <a:pt x="83" y="45"/>
                    </a:cubicBezTo>
                    <a:cubicBezTo>
                      <a:pt x="83" y="45"/>
                      <a:pt x="83" y="45"/>
                      <a:pt x="83" y="45"/>
                    </a:cubicBezTo>
                    <a:cubicBezTo>
                      <a:pt x="83" y="45"/>
                      <a:pt x="83" y="45"/>
                      <a:pt x="83" y="45"/>
                    </a:cubicBezTo>
                    <a:cubicBezTo>
                      <a:pt x="83" y="45"/>
                      <a:pt x="83" y="45"/>
                      <a:pt x="83" y="45"/>
                    </a:cubicBezTo>
                    <a:close/>
                    <a:moveTo>
                      <a:pt x="82" y="44"/>
                    </a:moveTo>
                    <a:cubicBezTo>
                      <a:pt x="82" y="43"/>
                      <a:pt x="82" y="43"/>
                      <a:pt x="82" y="43"/>
                    </a:cubicBezTo>
                    <a:cubicBezTo>
                      <a:pt x="81" y="43"/>
                      <a:pt x="81" y="43"/>
                      <a:pt x="81" y="43"/>
                    </a:cubicBezTo>
                    <a:cubicBezTo>
                      <a:pt x="81" y="44"/>
                      <a:pt x="81" y="44"/>
                      <a:pt x="81" y="44"/>
                    </a:cubicBezTo>
                    <a:cubicBezTo>
                      <a:pt x="81" y="44"/>
                      <a:pt x="81" y="44"/>
                      <a:pt x="81" y="44"/>
                    </a:cubicBezTo>
                    <a:cubicBezTo>
                      <a:pt x="81" y="44"/>
                      <a:pt x="81" y="44"/>
                      <a:pt x="81" y="44"/>
                    </a:cubicBezTo>
                    <a:cubicBezTo>
                      <a:pt x="81" y="44"/>
                      <a:pt x="81" y="44"/>
                      <a:pt x="81" y="44"/>
                    </a:cubicBezTo>
                    <a:cubicBezTo>
                      <a:pt x="81" y="44"/>
                      <a:pt x="81" y="44"/>
                      <a:pt x="81" y="44"/>
                    </a:cubicBezTo>
                    <a:cubicBezTo>
                      <a:pt x="81" y="44"/>
                      <a:pt x="81" y="44"/>
                      <a:pt x="81" y="44"/>
                    </a:cubicBezTo>
                    <a:cubicBezTo>
                      <a:pt x="82" y="44"/>
                      <a:pt x="82" y="44"/>
                      <a:pt x="82" y="44"/>
                    </a:cubicBezTo>
                    <a:close/>
                    <a:moveTo>
                      <a:pt x="83" y="43"/>
                    </a:moveTo>
                    <a:cubicBezTo>
                      <a:pt x="83" y="43"/>
                      <a:pt x="83" y="43"/>
                      <a:pt x="83" y="43"/>
                    </a:cubicBezTo>
                    <a:cubicBezTo>
                      <a:pt x="82" y="43"/>
                      <a:pt x="82" y="43"/>
                      <a:pt x="82" y="43"/>
                    </a:cubicBezTo>
                    <a:cubicBezTo>
                      <a:pt x="82" y="43"/>
                      <a:pt x="82" y="43"/>
                      <a:pt x="82" y="43"/>
                    </a:cubicBezTo>
                    <a:cubicBezTo>
                      <a:pt x="82" y="44"/>
                      <a:pt x="82" y="44"/>
                      <a:pt x="82" y="44"/>
                    </a:cubicBezTo>
                    <a:cubicBezTo>
                      <a:pt x="83" y="44"/>
                      <a:pt x="83" y="44"/>
                      <a:pt x="83" y="44"/>
                    </a:cubicBezTo>
                    <a:cubicBezTo>
                      <a:pt x="83" y="43"/>
                      <a:pt x="83" y="43"/>
                      <a:pt x="83" y="43"/>
                    </a:cubicBezTo>
                    <a:cubicBezTo>
                      <a:pt x="83" y="43"/>
                      <a:pt x="83" y="43"/>
                      <a:pt x="83" y="43"/>
                    </a:cubicBezTo>
                    <a:close/>
                    <a:moveTo>
                      <a:pt x="83" y="44"/>
                    </a:moveTo>
                    <a:cubicBezTo>
                      <a:pt x="83" y="44"/>
                      <a:pt x="83" y="44"/>
                      <a:pt x="83" y="44"/>
                    </a:cubicBezTo>
                    <a:cubicBezTo>
                      <a:pt x="83" y="44"/>
                      <a:pt x="83" y="44"/>
                      <a:pt x="83" y="44"/>
                    </a:cubicBezTo>
                    <a:cubicBezTo>
                      <a:pt x="84" y="43"/>
                      <a:pt x="84" y="43"/>
                      <a:pt x="84" y="43"/>
                    </a:cubicBezTo>
                    <a:cubicBezTo>
                      <a:pt x="84" y="43"/>
                      <a:pt x="84" y="43"/>
                      <a:pt x="84" y="43"/>
                    </a:cubicBezTo>
                    <a:cubicBezTo>
                      <a:pt x="83" y="43"/>
                      <a:pt x="83" y="43"/>
                      <a:pt x="83" y="43"/>
                    </a:cubicBezTo>
                    <a:cubicBezTo>
                      <a:pt x="83" y="43"/>
                      <a:pt x="83" y="43"/>
                      <a:pt x="83" y="43"/>
                    </a:cubicBezTo>
                    <a:cubicBezTo>
                      <a:pt x="83" y="43"/>
                      <a:pt x="83" y="43"/>
                      <a:pt x="83" y="43"/>
                    </a:cubicBezTo>
                    <a:cubicBezTo>
                      <a:pt x="83" y="43"/>
                      <a:pt x="83" y="43"/>
                      <a:pt x="83" y="43"/>
                    </a:cubicBezTo>
                    <a:cubicBezTo>
                      <a:pt x="83" y="44"/>
                      <a:pt x="83" y="44"/>
                      <a:pt x="83" y="44"/>
                    </a:cubicBezTo>
                    <a:close/>
                    <a:moveTo>
                      <a:pt x="82" y="42"/>
                    </a:moveTo>
                    <a:cubicBezTo>
                      <a:pt x="82" y="42"/>
                      <a:pt x="82" y="42"/>
                      <a:pt x="82" y="42"/>
                    </a:cubicBezTo>
                    <a:cubicBezTo>
                      <a:pt x="82" y="42"/>
                      <a:pt x="82" y="42"/>
                      <a:pt x="82" y="42"/>
                    </a:cubicBezTo>
                    <a:cubicBezTo>
                      <a:pt x="82" y="42"/>
                      <a:pt x="82" y="42"/>
                      <a:pt x="82" y="42"/>
                    </a:cubicBezTo>
                    <a:cubicBezTo>
                      <a:pt x="81" y="42"/>
                      <a:pt x="81" y="42"/>
                      <a:pt x="81" y="42"/>
                    </a:cubicBezTo>
                    <a:cubicBezTo>
                      <a:pt x="81" y="42"/>
                      <a:pt x="81" y="42"/>
                      <a:pt x="81" y="42"/>
                    </a:cubicBezTo>
                    <a:cubicBezTo>
                      <a:pt x="81" y="42"/>
                      <a:pt x="81" y="42"/>
                      <a:pt x="81" y="42"/>
                    </a:cubicBezTo>
                    <a:cubicBezTo>
                      <a:pt x="81" y="42"/>
                      <a:pt x="81" y="42"/>
                      <a:pt x="81" y="42"/>
                    </a:cubicBezTo>
                    <a:cubicBezTo>
                      <a:pt x="82" y="42"/>
                      <a:pt x="82" y="42"/>
                      <a:pt x="82" y="42"/>
                    </a:cubicBezTo>
                    <a:close/>
                    <a:moveTo>
                      <a:pt x="84" y="41"/>
                    </a:moveTo>
                    <a:cubicBezTo>
                      <a:pt x="84" y="41"/>
                      <a:pt x="84" y="41"/>
                      <a:pt x="84" y="41"/>
                    </a:cubicBezTo>
                    <a:cubicBezTo>
                      <a:pt x="84" y="41"/>
                      <a:pt x="84" y="41"/>
                      <a:pt x="84" y="41"/>
                    </a:cubicBezTo>
                    <a:cubicBezTo>
                      <a:pt x="84" y="41"/>
                      <a:pt x="84" y="41"/>
                      <a:pt x="84" y="41"/>
                    </a:cubicBezTo>
                    <a:cubicBezTo>
                      <a:pt x="84" y="41"/>
                      <a:pt x="84" y="41"/>
                      <a:pt x="84" y="41"/>
                    </a:cubicBezTo>
                    <a:cubicBezTo>
                      <a:pt x="84" y="41"/>
                      <a:pt x="84" y="41"/>
                      <a:pt x="84" y="41"/>
                    </a:cubicBezTo>
                    <a:cubicBezTo>
                      <a:pt x="84" y="40"/>
                      <a:pt x="84" y="40"/>
                      <a:pt x="84" y="40"/>
                    </a:cubicBezTo>
                    <a:cubicBezTo>
                      <a:pt x="83" y="40"/>
                      <a:pt x="83" y="40"/>
                      <a:pt x="83" y="40"/>
                    </a:cubicBezTo>
                    <a:cubicBezTo>
                      <a:pt x="83" y="40"/>
                      <a:pt x="83" y="40"/>
                      <a:pt x="83" y="40"/>
                    </a:cubicBezTo>
                    <a:cubicBezTo>
                      <a:pt x="83" y="41"/>
                      <a:pt x="83" y="41"/>
                      <a:pt x="83" y="41"/>
                    </a:cubicBezTo>
                    <a:cubicBezTo>
                      <a:pt x="83" y="41"/>
                      <a:pt x="83" y="41"/>
                      <a:pt x="83" y="41"/>
                    </a:cubicBezTo>
                    <a:cubicBezTo>
                      <a:pt x="83" y="40"/>
                      <a:pt x="83" y="40"/>
                      <a:pt x="83" y="40"/>
                    </a:cubicBezTo>
                    <a:cubicBezTo>
                      <a:pt x="83" y="41"/>
                      <a:pt x="83" y="41"/>
                      <a:pt x="83" y="41"/>
                    </a:cubicBezTo>
                    <a:cubicBezTo>
                      <a:pt x="83" y="41"/>
                      <a:pt x="83" y="41"/>
                      <a:pt x="83" y="41"/>
                    </a:cubicBezTo>
                    <a:cubicBezTo>
                      <a:pt x="83" y="41"/>
                      <a:pt x="83" y="41"/>
                      <a:pt x="83" y="41"/>
                    </a:cubicBezTo>
                    <a:cubicBezTo>
                      <a:pt x="83" y="41"/>
                      <a:pt x="83" y="41"/>
                      <a:pt x="83" y="41"/>
                    </a:cubicBezTo>
                    <a:cubicBezTo>
                      <a:pt x="84" y="41"/>
                      <a:pt x="84" y="41"/>
                      <a:pt x="84" y="41"/>
                    </a:cubicBezTo>
                    <a:close/>
                    <a:moveTo>
                      <a:pt x="82" y="23"/>
                    </a:moveTo>
                    <a:cubicBezTo>
                      <a:pt x="82" y="23"/>
                      <a:pt x="82" y="23"/>
                      <a:pt x="82" y="23"/>
                    </a:cubicBezTo>
                    <a:cubicBezTo>
                      <a:pt x="82" y="23"/>
                      <a:pt x="82" y="23"/>
                      <a:pt x="82" y="23"/>
                    </a:cubicBezTo>
                    <a:cubicBezTo>
                      <a:pt x="82" y="23"/>
                      <a:pt x="82" y="23"/>
                      <a:pt x="82" y="23"/>
                    </a:cubicBezTo>
                    <a:cubicBezTo>
                      <a:pt x="82" y="23"/>
                      <a:pt x="82" y="23"/>
                      <a:pt x="82" y="23"/>
                    </a:cubicBezTo>
                    <a:cubicBezTo>
                      <a:pt x="82" y="23"/>
                      <a:pt x="82" y="23"/>
                      <a:pt x="82" y="23"/>
                    </a:cubicBezTo>
                    <a:close/>
                    <a:moveTo>
                      <a:pt x="80" y="27"/>
                    </a:moveTo>
                    <a:cubicBezTo>
                      <a:pt x="80" y="27"/>
                      <a:pt x="80" y="27"/>
                      <a:pt x="80" y="27"/>
                    </a:cubicBezTo>
                    <a:cubicBezTo>
                      <a:pt x="80" y="27"/>
                      <a:pt x="80" y="27"/>
                      <a:pt x="80" y="27"/>
                    </a:cubicBezTo>
                    <a:cubicBezTo>
                      <a:pt x="80" y="27"/>
                      <a:pt x="80" y="27"/>
                      <a:pt x="80" y="27"/>
                    </a:cubicBezTo>
                    <a:cubicBezTo>
                      <a:pt x="81" y="27"/>
                      <a:pt x="81" y="27"/>
                      <a:pt x="81" y="27"/>
                    </a:cubicBezTo>
                    <a:cubicBezTo>
                      <a:pt x="81" y="26"/>
                      <a:pt x="81" y="26"/>
                      <a:pt x="81" y="26"/>
                    </a:cubicBezTo>
                    <a:cubicBezTo>
                      <a:pt x="80" y="26"/>
                      <a:pt x="80" y="26"/>
                      <a:pt x="80" y="26"/>
                    </a:cubicBezTo>
                    <a:cubicBezTo>
                      <a:pt x="80" y="26"/>
                      <a:pt x="80" y="26"/>
                      <a:pt x="80" y="26"/>
                    </a:cubicBezTo>
                    <a:cubicBezTo>
                      <a:pt x="80" y="26"/>
                      <a:pt x="80" y="26"/>
                      <a:pt x="80" y="26"/>
                    </a:cubicBezTo>
                    <a:cubicBezTo>
                      <a:pt x="80" y="27"/>
                      <a:pt x="80" y="27"/>
                      <a:pt x="80" y="27"/>
                    </a:cubicBezTo>
                    <a:cubicBezTo>
                      <a:pt x="80" y="27"/>
                      <a:pt x="80" y="27"/>
                      <a:pt x="80" y="27"/>
                    </a:cubicBezTo>
                    <a:close/>
                    <a:moveTo>
                      <a:pt x="89" y="26"/>
                    </a:moveTo>
                    <a:cubicBezTo>
                      <a:pt x="89" y="26"/>
                      <a:pt x="89" y="26"/>
                      <a:pt x="89" y="26"/>
                    </a:cubicBezTo>
                    <a:cubicBezTo>
                      <a:pt x="90" y="26"/>
                      <a:pt x="90" y="26"/>
                      <a:pt x="90" y="26"/>
                    </a:cubicBezTo>
                    <a:cubicBezTo>
                      <a:pt x="90" y="26"/>
                      <a:pt x="90" y="26"/>
                      <a:pt x="90" y="26"/>
                    </a:cubicBezTo>
                    <a:cubicBezTo>
                      <a:pt x="90" y="26"/>
                      <a:pt x="90" y="26"/>
                      <a:pt x="90" y="26"/>
                    </a:cubicBezTo>
                    <a:cubicBezTo>
                      <a:pt x="90" y="26"/>
                      <a:pt x="90" y="26"/>
                      <a:pt x="90" y="26"/>
                    </a:cubicBezTo>
                    <a:cubicBezTo>
                      <a:pt x="90" y="26"/>
                      <a:pt x="90" y="26"/>
                      <a:pt x="90" y="26"/>
                    </a:cubicBezTo>
                    <a:cubicBezTo>
                      <a:pt x="90" y="26"/>
                      <a:pt x="90" y="26"/>
                      <a:pt x="90" y="26"/>
                    </a:cubicBezTo>
                    <a:cubicBezTo>
                      <a:pt x="91" y="25"/>
                      <a:pt x="91" y="25"/>
                      <a:pt x="91" y="25"/>
                    </a:cubicBezTo>
                    <a:cubicBezTo>
                      <a:pt x="91" y="25"/>
                      <a:pt x="91" y="25"/>
                      <a:pt x="91" y="25"/>
                    </a:cubicBezTo>
                    <a:cubicBezTo>
                      <a:pt x="91" y="25"/>
                      <a:pt x="91" y="25"/>
                      <a:pt x="91" y="25"/>
                    </a:cubicBezTo>
                    <a:cubicBezTo>
                      <a:pt x="91" y="24"/>
                      <a:pt x="91" y="24"/>
                      <a:pt x="91" y="24"/>
                    </a:cubicBezTo>
                    <a:cubicBezTo>
                      <a:pt x="91" y="24"/>
                      <a:pt x="91" y="24"/>
                      <a:pt x="91" y="24"/>
                    </a:cubicBezTo>
                    <a:cubicBezTo>
                      <a:pt x="91" y="24"/>
                      <a:pt x="91" y="24"/>
                      <a:pt x="91" y="24"/>
                    </a:cubicBezTo>
                    <a:cubicBezTo>
                      <a:pt x="91" y="25"/>
                      <a:pt x="91" y="25"/>
                      <a:pt x="91" y="25"/>
                    </a:cubicBezTo>
                    <a:cubicBezTo>
                      <a:pt x="90" y="25"/>
                      <a:pt x="90" y="25"/>
                      <a:pt x="90" y="25"/>
                    </a:cubicBezTo>
                    <a:cubicBezTo>
                      <a:pt x="90" y="25"/>
                      <a:pt x="90" y="25"/>
                      <a:pt x="90" y="25"/>
                    </a:cubicBezTo>
                    <a:cubicBezTo>
                      <a:pt x="89" y="26"/>
                      <a:pt x="89" y="26"/>
                      <a:pt x="89" y="26"/>
                    </a:cubicBezTo>
                    <a:cubicBezTo>
                      <a:pt x="89" y="26"/>
                      <a:pt x="89" y="26"/>
                      <a:pt x="89" y="26"/>
                    </a:cubicBezTo>
                    <a:close/>
                    <a:moveTo>
                      <a:pt x="93" y="27"/>
                    </a:moveTo>
                    <a:cubicBezTo>
                      <a:pt x="94" y="26"/>
                      <a:pt x="94" y="26"/>
                      <a:pt x="94" y="26"/>
                    </a:cubicBezTo>
                    <a:cubicBezTo>
                      <a:pt x="94" y="26"/>
                      <a:pt x="94" y="26"/>
                      <a:pt x="94" y="26"/>
                    </a:cubicBezTo>
                    <a:cubicBezTo>
                      <a:pt x="94" y="26"/>
                      <a:pt x="94" y="26"/>
                      <a:pt x="94" y="26"/>
                    </a:cubicBezTo>
                    <a:cubicBezTo>
                      <a:pt x="93" y="26"/>
                      <a:pt x="93" y="26"/>
                      <a:pt x="93" y="26"/>
                    </a:cubicBezTo>
                    <a:cubicBezTo>
                      <a:pt x="93" y="26"/>
                      <a:pt x="93" y="26"/>
                      <a:pt x="93" y="26"/>
                    </a:cubicBezTo>
                    <a:cubicBezTo>
                      <a:pt x="93" y="27"/>
                      <a:pt x="93" y="27"/>
                      <a:pt x="93" y="27"/>
                    </a:cubicBezTo>
                    <a:close/>
                    <a:moveTo>
                      <a:pt x="94" y="27"/>
                    </a:moveTo>
                    <a:cubicBezTo>
                      <a:pt x="94" y="27"/>
                      <a:pt x="94" y="27"/>
                      <a:pt x="94" y="27"/>
                    </a:cubicBezTo>
                    <a:cubicBezTo>
                      <a:pt x="94" y="27"/>
                      <a:pt x="94" y="27"/>
                      <a:pt x="94" y="27"/>
                    </a:cubicBezTo>
                    <a:cubicBezTo>
                      <a:pt x="94" y="27"/>
                      <a:pt x="94" y="27"/>
                      <a:pt x="94" y="27"/>
                    </a:cubicBezTo>
                    <a:cubicBezTo>
                      <a:pt x="94" y="27"/>
                      <a:pt x="94" y="27"/>
                      <a:pt x="94" y="27"/>
                    </a:cubicBezTo>
                    <a:cubicBezTo>
                      <a:pt x="94" y="27"/>
                      <a:pt x="94" y="27"/>
                      <a:pt x="94" y="27"/>
                    </a:cubicBezTo>
                    <a:cubicBezTo>
                      <a:pt x="94" y="27"/>
                      <a:pt x="94" y="27"/>
                      <a:pt x="94" y="27"/>
                    </a:cubicBezTo>
                    <a:cubicBezTo>
                      <a:pt x="94" y="27"/>
                      <a:pt x="94" y="27"/>
                      <a:pt x="94" y="27"/>
                    </a:cubicBezTo>
                    <a:cubicBezTo>
                      <a:pt x="94" y="27"/>
                      <a:pt x="94" y="27"/>
                      <a:pt x="94" y="27"/>
                    </a:cubicBezTo>
                    <a:cubicBezTo>
                      <a:pt x="94" y="27"/>
                      <a:pt x="94" y="27"/>
                      <a:pt x="94" y="27"/>
                    </a:cubicBezTo>
                    <a:close/>
                    <a:moveTo>
                      <a:pt x="90" y="28"/>
                    </a:moveTo>
                    <a:cubicBezTo>
                      <a:pt x="91" y="28"/>
                      <a:pt x="91" y="28"/>
                      <a:pt x="91" y="28"/>
                    </a:cubicBezTo>
                    <a:cubicBezTo>
                      <a:pt x="91" y="28"/>
                      <a:pt x="91" y="28"/>
                      <a:pt x="91" y="28"/>
                    </a:cubicBezTo>
                    <a:cubicBezTo>
                      <a:pt x="90" y="28"/>
                      <a:pt x="90" y="28"/>
                      <a:pt x="90" y="28"/>
                    </a:cubicBezTo>
                    <a:cubicBezTo>
                      <a:pt x="90" y="28"/>
                      <a:pt x="90" y="28"/>
                      <a:pt x="90" y="28"/>
                    </a:cubicBezTo>
                    <a:cubicBezTo>
                      <a:pt x="90" y="28"/>
                      <a:pt x="90" y="28"/>
                      <a:pt x="90" y="28"/>
                    </a:cubicBezTo>
                    <a:cubicBezTo>
                      <a:pt x="90" y="28"/>
                      <a:pt x="90" y="28"/>
                      <a:pt x="90" y="28"/>
                    </a:cubicBezTo>
                    <a:cubicBezTo>
                      <a:pt x="90" y="28"/>
                      <a:pt x="90" y="28"/>
                      <a:pt x="90" y="28"/>
                    </a:cubicBezTo>
                    <a:close/>
                    <a:moveTo>
                      <a:pt x="92" y="29"/>
                    </a:moveTo>
                    <a:cubicBezTo>
                      <a:pt x="92" y="28"/>
                      <a:pt x="92" y="28"/>
                      <a:pt x="92" y="28"/>
                    </a:cubicBezTo>
                    <a:cubicBezTo>
                      <a:pt x="93" y="28"/>
                      <a:pt x="93" y="28"/>
                      <a:pt x="93" y="28"/>
                    </a:cubicBezTo>
                    <a:cubicBezTo>
                      <a:pt x="92" y="28"/>
                      <a:pt x="92" y="28"/>
                      <a:pt x="92" y="28"/>
                    </a:cubicBezTo>
                    <a:cubicBezTo>
                      <a:pt x="92" y="27"/>
                      <a:pt x="92" y="27"/>
                      <a:pt x="92" y="27"/>
                    </a:cubicBezTo>
                    <a:cubicBezTo>
                      <a:pt x="92" y="27"/>
                      <a:pt x="92" y="27"/>
                      <a:pt x="92" y="27"/>
                    </a:cubicBezTo>
                    <a:cubicBezTo>
                      <a:pt x="92" y="28"/>
                      <a:pt x="92" y="28"/>
                      <a:pt x="92" y="28"/>
                    </a:cubicBezTo>
                    <a:cubicBezTo>
                      <a:pt x="92" y="28"/>
                      <a:pt x="92" y="28"/>
                      <a:pt x="92" y="28"/>
                    </a:cubicBezTo>
                    <a:cubicBezTo>
                      <a:pt x="91" y="28"/>
                      <a:pt x="91" y="28"/>
                      <a:pt x="91" y="28"/>
                    </a:cubicBezTo>
                    <a:cubicBezTo>
                      <a:pt x="92" y="28"/>
                      <a:pt x="92" y="28"/>
                      <a:pt x="92" y="28"/>
                    </a:cubicBezTo>
                    <a:cubicBezTo>
                      <a:pt x="92" y="28"/>
                      <a:pt x="92" y="28"/>
                      <a:pt x="92" y="28"/>
                    </a:cubicBezTo>
                    <a:cubicBezTo>
                      <a:pt x="92" y="28"/>
                      <a:pt x="92" y="28"/>
                      <a:pt x="92" y="28"/>
                    </a:cubicBezTo>
                    <a:cubicBezTo>
                      <a:pt x="92" y="28"/>
                      <a:pt x="92" y="28"/>
                      <a:pt x="92" y="28"/>
                    </a:cubicBezTo>
                    <a:cubicBezTo>
                      <a:pt x="92" y="29"/>
                      <a:pt x="92" y="29"/>
                      <a:pt x="92" y="29"/>
                    </a:cubicBezTo>
                    <a:close/>
                    <a:moveTo>
                      <a:pt x="92" y="31"/>
                    </a:moveTo>
                    <a:cubicBezTo>
                      <a:pt x="93" y="31"/>
                      <a:pt x="93" y="31"/>
                      <a:pt x="93" y="31"/>
                    </a:cubicBezTo>
                    <a:cubicBezTo>
                      <a:pt x="93" y="31"/>
                      <a:pt x="93" y="31"/>
                      <a:pt x="93" y="31"/>
                    </a:cubicBezTo>
                    <a:cubicBezTo>
                      <a:pt x="93" y="31"/>
                      <a:pt x="93" y="31"/>
                      <a:pt x="93" y="31"/>
                    </a:cubicBezTo>
                    <a:cubicBezTo>
                      <a:pt x="94" y="31"/>
                      <a:pt x="94" y="31"/>
                      <a:pt x="94" y="31"/>
                    </a:cubicBezTo>
                    <a:cubicBezTo>
                      <a:pt x="94" y="31"/>
                      <a:pt x="94" y="31"/>
                      <a:pt x="94" y="31"/>
                    </a:cubicBezTo>
                    <a:cubicBezTo>
                      <a:pt x="94" y="31"/>
                      <a:pt x="94" y="31"/>
                      <a:pt x="94" y="31"/>
                    </a:cubicBezTo>
                    <a:cubicBezTo>
                      <a:pt x="95" y="30"/>
                      <a:pt x="95" y="30"/>
                      <a:pt x="95" y="30"/>
                    </a:cubicBezTo>
                    <a:cubicBezTo>
                      <a:pt x="95" y="30"/>
                      <a:pt x="95" y="30"/>
                      <a:pt x="95" y="30"/>
                    </a:cubicBezTo>
                    <a:cubicBezTo>
                      <a:pt x="94" y="30"/>
                      <a:pt x="94" y="30"/>
                      <a:pt x="94" y="30"/>
                    </a:cubicBezTo>
                    <a:cubicBezTo>
                      <a:pt x="95" y="30"/>
                      <a:pt x="95" y="30"/>
                      <a:pt x="95" y="30"/>
                    </a:cubicBezTo>
                    <a:cubicBezTo>
                      <a:pt x="94" y="30"/>
                      <a:pt x="94" y="30"/>
                      <a:pt x="94" y="30"/>
                    </a:cubicBezTo>
                    <a:cubicBezTo>
                      <a:pt x="94" y="30"/>
                      <a:pt x="94" y="30"/>
                      <a:pt x="94" y="30"/>
                    </a:cubicBezTo>
                    <a:cubicBezTo>
                      <a:pt x="94" y="30"/>
                      <a:pt x="94" y="30"/>
                      <a:pt x="94" y="30"/>
                    </a:cubicBezTo>
                    <a:cubicBezTo>
                      <a:pt x="94" y="30"/>
                      <a:pt x="94" y="30"/>
                      <a:pt x="94" y="30"/>
                    </a:cubicBezTo>
                    <a:cubicBezTo>
                      <a:pt x="94" y="30"/>
                      <a:pt x="94" y="30"/>
                      <a:pt x="94" y="30"/>
                    </a:cubicBezTo>
                    <a:cubicBezTo>
                      <a:pt x="94" y="30"/>
                      <a:pt x="94" y="30"/>
                      <a:pt x="94" y="30"/>
                    </a:cubicBezTo>
                    <a:cubicBezTo>
                      <a:pt x="93" y="30"/>
                      <a:pt x="93" y="30"/>
                      <a:pt x="93" y="30"/>
                    </a:cubicBezTo>
                    <a:cubicBezTo>
                      <a:pt x="93" y="30"/>
                      <a:pt x="93" y="30"/>
                      <a:pt x="93" y="30"/>
                    </a:cubicBezTo>
                    <a:cubicBezTo>
                      <a:pt x="93" y="30"/>
                      <a:pt x="93" y="30"/>
                      <a:pt x="93" y="30"/>
                    </a:cubicBezTo>
                    <a:cubicBezTo>
                      <a:pt x="93" y="30"/>
                      <a:pt x="93" y="30"/>
                      <a:pt x="93" y="30"/>
                    </a:cubicBezTo>
                    <a:cubicBezTo>
                      <a:pt x="93" y="30"/>
                      <a:pt x="93" y="30"/>
                      <a:pt x="93" y="30"/>
                    </a:cubicBezTo>
                    <a:cubicBezTo>
                      <a:pt x="92" y="30"/>
                      <a:pt x="92" y="30"/>
                      <a:pt x="92" y="30"/>
                    </a:cubicBezTo>
                    <a:cubicBezTo>
                      <a:pt x="92" y="31"/>
                      <a:pt x="92" y="31"/>
                      <a:pt x="92" y="31"/>
                    </a:cubicBezTo>
                    <a:close/>
                    <a:moveTo>
                      <a:pt x="55" y="18"/>
                    </a:moveTo>
                    <a:cubicBezTo>
                      <a:pt x="55" y="18"/>
                      <a:pt x="55" y="18"/>
                      <a:pt x="55" y="18"/>
                    </a:cubicBezTo>
                    <a:cubicBezTo>
                      <a:pt x="56" y="19"/>
                      <a:pt x="56" y="19"/>
                      <a:pt x="56" y="19"/>
                    </a:cubicBezTo>
                    <a:cubicBezTo>
                      <a:pt x="56" y="19"/>
                      <a:pt x="56" y="19"/>
                      <a:pt x="56" y="19"/>
                    </a:cubicBezTo>
                    <a:cubicBezTo>
                      <a:pt x="56" y="18"/>
                      <a:pt x="56" y="18"/>
                      <a:pt x="56" y="18"/>
                    </a:cubicBezTo>
                    <a:cubicBezTo>
                      <a:pt x="56" y="18"/>
                      <a:pt x="56" y="18"/>
                      <a:pt x="56" y="18"/>
                    </a:cubicBezTo>
                    <a:cubicBezTo>
                      <a:pt x="56" y="18"/>
                      <a:pt x="56" y="18"/>
                      <a:pt x="56" y="18"/>
                    </a:cubicBezTo>
                    <a:cubicBezTo>
                      <a:pt x="56" y="18"/>
                      <a:pt x="56" y="18"/>
                      <a:pt x="56" y="18"/>
                    </a:cubicBezTo>
                    <a:cubicBezTo>
                      <a:pt x="55" y="18"/>
                      <a:pt x="55" y="18"/>
                      <a:pt x="55" y="18"/>
                    </a:cubicBezTo>
                    <a:cubicBezTo>
                      <a:pt x="55" y="18"/>
                      <a:pt x="55" y="18"/>
                      <a:pt x="55" y="18"/>
                    </a:cubicBezTo>
                    <a:cubicBezTo>
                      <a:pt x="55" y="18"/>
                      <a:pt x="55" y="18"/>
                      <a:pt x="55" y="18"/>
                    </a:cubicBezTo>
                    <a:cubicBezTo>
                      <a:pt x="55" y="18"/>
                      <a:pt x="55" y="18"/>
                      <a:pt x="55" y="18"/>
                    </a:cubicBezTo>
                    <a:cubicBezTo>
                      <a:pt x="55" y="18"/>
                      <a:pt x="55" y="18"/>
                      <a:pt x="55" y="18"/>
                    </a:cubicBezTo>
                    <a:close/>
                    <a:moveTo>
                      <a:pt x="54" y="9"/>
                    </a:moveTo>
                    <a:cubicBezTo>
                      <a:pt x="54" y="9"/>
                      <a:pt x="54" y="9"/>
                      <a:pt x="54" y="9"/>
                    </a:cubicBezTo>
                    <a:cubicBezTo>
                      <a:pt x="54" y="9"/>
                      <a:pt x="54" y="9"/>
                      <a:pt x="54" y="9"/>
                    </a:cubicBezTo>
                    <a:cubicBezTo>
                      <a:pt x="54" y="8"/>
                      <a:pt x="54" y="8"/>
                      <a:pt x="54" y="8"/>
                    </a:cubicBezTo>
                    <a:cubicBezTo>
                      <a:pt x="55" y="8"/>
                      <a:pt x="55" y="8"/>
                      <a:pt x="55" y="8"/>
                    </a:cubicBezTo>
                    <a:cubicBezTo>
                      <a:pt x="56" y="8"/>
                      <a:pt x="56" y="8"/>
                      <a:pt x="56" y="8"/>
                    </a:cubicBezTo>
                    <a:cubicBezTo>
                      <a:pt x="56" y="9"/>
                      <a:pt x="56" y="9"/>
                      <a:pt x="56" y="9"/>
                    </a:cubicBezTo>
                    <a:cubicBezTo>
                      <a:pt x="56" y="9"/>
                      <a:pt x="56" y="9"/>
                      <a:pt x="56" y="9"/>
                    </a:cubicBezTo>
                    <a:cubicBezTo>
                      <a:pt x="55" y="9"/>
                      <a:pt x="55" y="9"/>
                      <a:pt x="55" y="9"/>
                    </a:cubicBezTo>
                    <a:cubicBezTo>
                      <a:pt x="54" y="9"/>
                      <a:pt x="54" y="9"/>
                      <a:pt x="54" y="9"/>
                    </a:cubicBezTo>
                    <a:cubicBezTo>
                      <a:pt x="54" y="9"/>
                      <a:pt x="54" y="9"/>
                      <a:pt x="54" y="9"/>
                    </a:cubicBezTo>
                    <a:close/>
                    <a:moveTo>
                      <a:pt x="67" y="3"/>
                    </a:moveTo>
                    <a:cubicBezTo>
                      <a:pt x="67" y="2"/>
                      <a:pt x="67" y="2"/>
                      <a:pt x="67" y="2"/>
                    </a:cubicBezTo>
                    <a:cubicBezTo>
                      <a:pt x="68" y="2"/>
                      <a:pt x="68" y="2"/>
                      <a:pt x="68" y="2"/>
                    </a:cubicBezTo>
                    <a:cubicBezTo>
                      <a:pt x="68" y="2"/>
                      <a:pt x="68" y="2"/>
                      <a:pt x="68" y="2"/>
                    </a:cubicBezTo>
                    <a:cubicBezTo>
                      <a:pt x="69" y="2"/>
                      <a:pt x="69" y="2"/>
                      <a:pt x="69" y="2"/>
                    </a:cubicBezTo>
                    <a:cubicBezTo>
                      <a:pt x="68" y="2"/>
                      <a:pt x="68" y="2"/>
                      <a:pt x="68" y="2"/>
                    </a:cubicBezTo>
                    <a:cubicBezTo>
                      <a:pt x="68" y="2"/>
                      <a:pt x="68" y="2"/>
                      <a:pt x="68" y="2"/>
                    </a:cubicBezTo>
                    <a:cubicBezTo>
                      <a:pt x="68" y="3"/>
                      <a:pt x="68" y="3"/>
                      <a:pt x="68" y="3"/>
                    </a:cubicBezTo>
                    <a:cubicBezTo>
                      <a:pt x="68" y="3"/>
                      <a:pt x="68" y="3"/>
                      <a:pt x="68" y="3"/>
                    </a:cubicBezTo>
                    <a:cubicBezTo>
                      <a:pt x="67" y="3"/>
                      <a:pt x="67" y="3"/>
                      <a:pt x="67" y="3"/>
                    </a:cubicBezTo>
                    <a:cubicBezTo>
                      <a:pt x="67" y="3"/>
                      <a:pt x="67" y="3"/>
                      <a:pt x="67" y="3"/>
                    </a:cubicBezTo>
                    <a:close/>
                    <a:moveTo>
                      <a:pt x="76" y="9"/>
                    </a:moveTo>
                    <a:cubicBezTo>
                      <a:pt x="77" y="8"/>
                      <a:pt x="77" y="8"/>
                      <a:pt x="77" y="8"/>
                    </a:cubicBezTo>
                    <a:cubicBezTo>
                      <a:pt x="77" y="8"/>
                      <a:pt x="77" y="8"/>
                      <a:pt x="77" y="8"/>
                    </a:cubicBezTo>
                    <a:cubicBezTo>
                      <a:pt x="77" y="7"/>
                      <a:pt x="77" y="7"/>
                      <a:pt x="77" y="7"/>
                    </a:cubicBezTo>
                    <a:cubicBezTo>
                      <a:pt x="78" y="7"/>
                      <a:pt x="78" y="7"/>
                      <a:pt x="78" y="7"/>
                    </a:cubicBezTo>
                    <a:cubicBezTo>
                      <a:pt x="79" y="6"/>
                      <a:pt x="79" y="6"/>
                      <a:pt x="79" y="6"/>
                    </a:cubicBezTo>
                    <a:cubicBezTo>
                      <a:pt x="79" y="6"/>
                      <a:pt x="79" y="6"/>
                      <a:pt x="79" y="6"/>
                    </a:cubicBezTo>
                    <a:cubicBezTo>
                      <a:pt x="79" y="6"/>
                      <a:pt x="79" y="6"/>
                      <a:pt x="79" y="6"/>
                    </a:cubicBezTo>
                    <a:cubicBezTo>
                      <a:pt x="79" y="5"/>
                      <a:pt x="79" y="5"/>
                      <a:pt x="79" y="5"/>
                    </a:cubicBezTo>
                    <a:cubicBezTo>
                      <a:pt x="79" y="5"/>
                      <a:pt x="79" y="5"/>
                      <a:pt x="79" y="5"/>
                    </a:cubicBezTo>
                    <a:cubicBezTo>
                      <a:pt x="78" y="4"/>
                      <a:pt x="78" y="4"/>
                      <a:pt x="78" y="4"/>
                    </a:cubicBezTo>
                    <a:cubicBezTo>
                      <a:pt x="78" y="3"/>
                      <a:pt x="78" y="3"/>
                      <a:pt x="78" y="3"/>
                    </a:cubicBezTo>
                    <a:cubicBezTo>
                      <a:pt x="78" y="3"/>
                      <a:pt x="78" y="3"/>
                      <a:pt x="78" y="3"/>
                    </a:cubicBezTo>
                    <a:cubicBezTo>
                      <a:pt x="78" y="3"/>
                      <a:pt x="78" y="3"/>
                      <a:pt x="78" y="3"/>
                    </a:cubicBezTo>
                    <a:cubicBezTo>
                      <a:pt x="78" y="2"/>
                      <a:pt x="78" y="2"/>
                      <a:pt x="78" y="2"/>
                    </a:cubicBezTo>
                    <a:cubicBezTo>
                      <a:pt x="78" y="2"/>
                      <a:pt x="78" y="2"/>
                      <a:pt x="78" y="2"/>
                    </a:cubicBezTo>
                    <a:cubicBezTo>
                      <a:pt x="77" y="2"/>
                      <a:pt x="77" y="2"/>
                      <a:pt x="77" y="2"/>
                    </a:cubicBezTo>
                    <a:cubicBezTo>
                      <a:pt x="76" y="2"/>
                      <a:pt x="76" y="2"/>
                      <a:pt x="76" y="2"/>
                    </a:cubicBezTo>
                    <a:cubicBezTo>
                      <a:pt x="75" y="1"/>
                      <a:pt x="75" y="1"/>
                      <a:pt x="75" y="1"/>
                    </a:cubicBezTo>
                    <a:cubicBezTo>
                      <a:pt x="75" y="0"/>
                      <a:pt x="75" y="0"/>
                      <a:pt x="75" y="0"/>
                    </a:cubicBezTo>
                    <a:cubicBezTo>
                      <a:pt x="74" y="0"/>
                      <a:pt x="74" y="0"/>
                      <a:pt x="74" y="0"/>
                    </a:cubicBezTo>
                    <a:cubicBezTo>
                      <a:pt x="73" y="0"/>
                      <a:pt x="73" y="0"/>
                      <a:pt x="73" y="0"/>
                    </a:cubicBezTo>
                    <a:cubicBezTo>
                      <a:pt x="73" y="0"/>
                      <a:pt x="73" y="0"/>
                      <a:pt x="73" y="0"/>
                    </a:cubicBezTo>
                    <a:cubicBezTo>
                      <a:pt x="73" y="0"/>
                      <a:pt x="73" y="0"/>
                      <a:pt x="73" y="0"/>
                    </a:cubicBezTo>
                    <a:cubicBezTo>
                      <a:pt x="73" y="0"/>
                      <a:pt x="73" y="0"/>
                      <a:pt x="73" y="0"/>
                    </a:cubicBezTo>
                    <a:cubicBezTo>
                      <a:pt x="73" y="0"/>
                      <a:pt x="73" y="0"/>
                      <a:pt x="73" y="0"/>
                    </a:cubicBezTo>
                    <a:cubicBezTo>
                      <a:pt x="73" y="1"/>
                      <a:pt x="73" y="1"/>
                      <a:pt x="73" y="1"/>
                    </a:cubicBezTo>
                    <a:cubicBezTo>
                      <a:pt x="72" y="1"/>
                      <a:pt x="72" y="1"/>
                      <a:pt x="72" y="1"/>
                    </a:cubicBezTo>
                    <a:cubicBezTo>
                      <a:pt x="72" y="2"/>
                      <a:pt x="72" y="2"/>
                      <a:pt x="72" y="2"/>
                    </a:cubicBezTo>
                    <a:cubicBezTo>
                      <a:pt x="72" y="3"/>
                      <a:pt x="72" y="3"/>
                      <a:pt x="72" y="3"/>
                    </a:cubicBezTo>
                    <a:cubicBezTo>
                      <a:pt x="72" y="3"/>
                      <a:pt x="72" y="3"/>
                      <a:pt x="72" y="3"/>
                    </a:cubicBezTo>
                    <a:cubicBezTo>
                      <a:pt x="72" y="5"/>
                      <a:pt x="72" y="5"/>
                      <a:pt x="72" y="5"/>
                    </a:cubicBezTo>
                    <a:cubicBezTo>
                      <a:pt x="72" y="5"/>
                      <a:pt x="72" y="5"/>
                      <a:pt x="72" y="5"/>
                    </a:cubicBezTo>
                    <a:cubicBezTo>
                      <a:pt x="72" y="5"/>
                      <a:pt x="72" y="5"/>
                      <a:pt x="72" y="5"/>
                    </a:cubicBezTo>
                    <a:cubicBezTo>
                      <a:pt x="72" y="6"/>
                      <a:pt x="72" y="6"/>
                      <a:pt x="72" y="6"/>
                    </a:cubicBezTo>
                    <a:cubicBezTo>
                      <a:pt x="72" y="7"/>
                      <a:pt x="72" y="7"/>
                      <a:pt x="72" y="7"/>
                    </a:cubicBezTo>
                    <a:cubicBezTo>
                      <a:pt x="72" y="7"/>
                      <a:pt x="72" y="7"/>
                      <a:pt x="72" y="7"/>
                    </a:cubicBezTo>
                    <a:cubicBezTo>
                      <a:pt x="72" y="8"/>
                      <a:pt x="72" y="8"/>
                      <a:pt x="72" y="8"/>
                    </a:cubicBezTo>
                    <a:cubicBezTo>
                      <a:pt x="72" y="8"/>
                      <a:pt x="72" y="8"/>
                      <a:pt x="72" y="8"/>
                    </a:cubicBezTo>
                    <a:cubicBezTo>
                      <a:pt x="72" y="8"/>
                      <a:pt x="72" y="8"/>
                      <a:pt x="72" y="8"/>
                    </a:cubicBezTo>
                    <a:cubicBezTo>
                      <a:pt x="72" y="8"/>
                      <a:pt x="72" y="8"/>
                      <a:pt x="72" y="8"/>
                    </a:cubicBezTo>
                    <a:cubicBezTo>
                      <a:pt x="73" y="7"/>
                      <a:pt x="73" y="7"/>
                      <a:pt x="73" y="7"/>
                    </a:cubicBezTo>
                    <a:cubicBezTo>
                      <a:pt x="73" y="7"/>
                      <a:pt x="73" y="7"/>
                      <a:pt x="73" y="7"/>
                    </a:cubicBezTo>
                    <a:cubicBezTo>
                      <a:pt x="73" y="8"/>
                      <a:pt x="73" y="8"/>
                      <a:pt x="73" y="8"/>
                    </a:cubicBezTo>
                    <a:cubicBezTo>
                      <a:pt x="74" y="8"/>
                      <a:pt x="74" y="8"/>
                      <a:pt x="74" y="8"/>
                    </a:cubicBezTo>
                    <a:cubicBezTo>
                      <a:pt x="74" y="8"/>
                      <a:pt x="74" y="8"/>
                      <a:pt x="74" y="8"/>
                    </a:cubicBezTo>
                    <a:cubicBezTo>
                      <a:pt x="74" y="8"/>
                      <a:pt x="74" y="8"/>
                      <a:pt x="74" y="8"/>
                    </a:cubicBezTo>
                    <a:cubicBezTo>
                      <a:pt x="75" y="8"/>
                      <a:pt x="75" y="8"/>
                      <a:pt x="75" y="8"/>
                    </a:cubicBezTo>
                    <a:cubicBezTo>
                      <a:pt x="75" y="8"/>
                      <a:pt x="75" y="8"/>
                      <a:pt x="75" y="8"/>
                    </a:cubicBezTo>
                    <a:cubicBezTo>
                      <a:pt x="76" y="9"/>
                      <a:pt x="76" y="9"/>
                      <a:pt x="76" y="9"/>
                    </a:cubicBezTo>
                    <a:cubicBezTo>
                      <a:pt x="76" y="9"/>
                      <a:pt x="76" y="9"/>
                      <a:pt x="76" y="9"/>
                    </a:cubicBezTo>
                    <a:close/>
                    <a:moveTo>
                      <a:pt x="74" y="11"/>
                    </a:moveTo>
                    <a:cubicBezTo>
                      <a:pt x="74" y="12"/>
                      <a:pt x="74" y="12"/>
                      <a:pt x="74" y="12"/>
                    </a:cubicBezTo>
                    <a:cubicBezTo>
                      <a:pt x="75" y="12"/>
                      <a:pt x="75" y="12"/>
                      <a:pt x="75" y="12"/>
                    </a:cubicBezTo>
                    <a:cubicBezTo>
                      <a:pt x="75" y="12"/>
                      <a:pt x="75" y="12"/>
                      <a:pt x="75" y="12"/>
                    </a:cubicBezTo>
                    <a:cubicBezTo>
                      <a:pt x="76" y="12"/>
                      <a:pt x="76" y="12"/>
                      <a:pt x="76" y="12"/>
                    </a:cubicBezTo>
                    <a:cubicBezTo>
                      <a:pt x="76" y="11"/>
                      <a:pt x="76" y="11"/>
                      <a:pt x="76" y="11"/>
                    </a:cubicBezTo>
                    <a:cubicBezTo>
                      <a:pt x="76" y="11"/>
                      <a:pt x="76" y="11"/>
                      <a:pt x="76" y="11"/>
                    </a:cubicBezTo>
                    <a:cubicBezTo>
                      <a:pt x="77" y="10"/>
                      <a:pt x="77" y="10"/>
                      <a:pt x="77" y="10"/>
                    </a:cubicBezTo>
                    <a:cubicBezTo>
                      <a:pt x="77" y="10"/>
                      <a:pt x="77" y="10"/>
                      <a:pt x="77" y="10"/>
                    </a:cubicBezTo>
                    <a:cubicBezTo>
                      <a:pt x="77" y="9"/>
                      <a:pt x="77" y="9"/>
                      <a:pt x="77" y="9"/>
                    </a:cubicBezTo>
                    <a:cubicBezTo>
                      <a:pt x="76" y="9"/>
                      <a:pt x="76" y="9"/>
                      <a:pt x="76" y="9"/>
                    </a:cubicBezTo>
                    <a:cubicBezTo>
                      <a:pt x="75" y="9"/>
                      <a:pt x="75" y="9"/>
                      <a:pt x="75" y="9"/>
                    </a:cubicBezTo>
                    <a:cubicBezTo>
                      <a:pt x="74" y="9"/>
                      <a:pt x="74" y="9"/>
                      <a:pt x="74" y="9"/>
                    </a:cubicBezTo>
                    <a:cubicBezTo>
                      <a:pt x="74" y="9"/>
                      <a:pt x="74" y="9"/>
                      <a:pt x="74" y="9"/>
                    </a:cubicBezTo>
                    <a:cubicBezTo>
                      <a:pt x="74" y="9"/>
                      <a:pt x="74" y="9"/>
                      <a:pt x="74" y="9"/>
                    </a:cubicBezTo>
                    <a:cubicBezTo>
                      <a:pt x="73" y="9"/>
                      <a:pt x="73" y="9"/>
                      <a:pt x="73" y="9"/>
                    </a:cubicBezTo>
                    <a:cubicBezTo>
                      <a:pt x="73" y="9"/>
                      <a:pt x="73" y="9"/>
                      <a:pt x="73" y="9"/>
                    </a:cubicBezTo>
                    <a:cubicBezTo>
                      <a:pt x="73" y="9"/>
                      <a:pt x="73" y="9"/>
                      <a:pt x="73" y="9"/>
                    </a:cubicBezTo>
                    <a:cubicBezTo>
                      <a:pt x="72" y="9"/>
                      <a:pt x="72" y="9"/>
                      <a:pt x="72" y="9"/>
                    </a:cubicBezTo>
                    <a:cubicBezTo>
                      <a:pt x="73" y="10"/>
                      <a:pt x="73" y="10"/>
                      <a:pt x="73" y="10"/>
                    </a:cubicBezTo>
                    <a:cubicBezTo>
                      <a:pt x="73" y="10"/>
                      <a:pt x="73" y="10"/>
                      <a:pt x="73" y="10"/>
                    </a:cubicBezTo>
                    <a:cubicBezTo>
                      <a:pt x="73" y="10"/>
                      <a:pt x="73" y="10"/>
                      <a:pt x="73" y="10"/>
                    </a:cubicBezTo>
                    <a:cubicBezTo>
                      <a:pt x="74" y="10"/>
                      <a:pt x="74" y="10"/>
                      <a:pt x="74" y="10"/>
                    </a:cubicBezTo>
                    <a:cubicBezTo>
                      <a:pt x="74" y="11"/>
                      <a:pt x="74" y="11"/>
                      <a:pt x="74" y="11"/>
                    </a:cubicBezTo>
                    <a:cubicBezTo>
                      <a:pt x="75" y="11"/>
                      <a:pt x="75" y="11"/>
                      <a:pt x="75" y="11"/>
                    </a:cubicBezTo>
                    <a:cubicBezTo>
                      <a:pt x="75" y="11"/>
                      <a:pt x="75" y="11"/>
                      <a:pt x="75" y="11"/>
                    </a:cubicBezTo>
                    <a:cubicBezTo>
                      <a:pt x="76" y="11"/>
                      <a:pt x="76" y="11"/>
                      <a:pt x="76" y="11"/>
                    </a:cubicBezTo>
                    <a:cubicBezTo>
                      <a:pt x="75" y="11"/>
                      <a:pt x="75" y="11"/>
                      <a:pt x="75" y="11"/>
                    </a:cubicBezTo>
                    <a:cubicBezTo>
                      <a:pt x="75" y="11"/>
                      <a:pt x="75" y="11"/>
                      <a:pt x="75" y="11"/>
                    </a:cubicBezTo>
                    <a:cubicBezTo>
                      <a:pt x="74" y="11"/>
                      <a:pt x="74" y="11"/>
                      <a:pt x="74" y="11"/>
                    </a:cubicBezTo>
                    <a:close/>
                    <a:moveTo>
                      <a:pt x="89" y="13"/>
                    </a:moveTo>
                    <a:cubicBezTo>
                      <a:pt x="89" y="13"/>
                      <a:pt x="89" y="13"/>
                      <a:pt x="89" y="13"/>
                    </a:cubicBezTo>
                    <a:cubicBezTo>
                      <a:pt x="88" y="14"/>
                      <a:pt x="88" y="14"/>
                      <a:pt x="88" y="14"/>
                    </a:cubicBezTo>
                    <a:cubicBezTo>
                      <a:pt x="87" y="14"/>
                      <a:pt x="87" y="14"/>
                      <a:pt x="87" y="14"/>
                    </a:cubicBezTo>
                    <a:cubicBezTo>
                      <a:pt x="87" y="14"/>
                      <a:pt x="87" y="14"/>
                      <a:pt x="87" y="14"/>
                    </a:cubicBezTo>
                    <a:cubicBezTo>
                      <a:pt x="87" y="15"/>
                      <a:pt x="87" y="15"/>
                      <a:pt x="87" y="15"/>
                    </a:cubicBezTo>
                    <a:cubicBezTo>
                      <a:pt x="86" y="15"/>
                      <a:pt x="86" y="15"/>
                      <a:pt x="86" y="15"/>
                    </a:cubicBezTo>
                    <a:cubicBezTo>
                      <a:pt x="86" y="14"/>
                      <a:pt x="86" y="14"/>
                      <a:pt x="86" y="14"/>
                    </a:cubicBezTo>
                    <a:cubicBezTo>
                      <a:pt x="85" y="14"/>
                      <a:pt x="85" y="14"/>
                      <a:pt x="85" y="14"/>
                    </a:cubicBezTo>
                    <a:cubicBezTo>
                      <a:pt x="85" y="14"/>
                      <a:pt x="85" y="14"/>
                      <a:pt x="85" y="14"/>
                    </a:cubicBezTo>
                    <a:cubicBezTo>
                      <a:pt x="85" y="14"/>
                      <a:pt x="85" y="14"/>
                      <a:pt x="85" y="14"/>
                    </a:cubicBezTo>
                    <a:cubicBezTo>
                      <a:pt x="84" y="14"/>
                      <a:pt x="84" y="14"/>
                      <a:pt x="84" y="14"/>
                    </a:cubicBezTo>
                    <a:cubicBezTo>
                      <a:pt x="83" y="14"/>
                      <a:pt x="83" y="14"/>
                      <a:pt x="83" y="14"/>
                    </a:cubicBezTo>
                    <a:cubicBezTo>
                      <a:pt x="83" y="14"/>
                      <a:pt x="83" y="14"/>
                      <a:pt x="83" y="14"/>
                    </a:cubicBezTo>
                    <a:cubicBezTo>
                      <a:pt x="83" y="14"/>
                      <a:pt x="83" y="14"/>
                      <a:pt x="83" y="14"/>
                    </a:cubicBezTo>
                    <a:cubicBezTo>
                      <a:pt x="82" y="14"/>
                      <a:pt x="82" y="14"/>
                      <a:pt x="82" y="14"/>
                    </a:cubicBezTo>
                    <a:cubicBezTo>
                      <a:pt x="81" y="14"/>
                      <a:pt x="81" y="14"/>
                      <a:pt x="81" y="14"/>
                    </a:cubicBezTo>
                    <a:cubicBezTo>
                      <a:pt x="81" y="14"/>
                      <a:pt x="81" y="14"/>
                      <a:pt x="81" y="14"/>
                    </a:cubicBezTo>
                    <a:cubicBezTo>
                      <a:pt x="81" y="14"/>
                      <a:pt x="81" y="14"/>
                      <a:pt x="81" y="14"/>
                    </a:cubicBezTo>
                    <a:cubicBezTo>
                      <a:pt x="80" y="14"/>
                      <a:pt x="80" y="14"/>
                      <a:pt x="80" y="14"/>
                    </a:cubicBezTo>
                    <a:cubicBezTo>
                      <a:pt x="80" y="13"/>
                      <a:pt x="80" y="13"/>
                      <a:pt x="80" y="13"/>
                    </a:cubicBezTo>
                    <a:cubicBezTo>
                      <a:pt x="80" y="12"/>
                      <a:pt x="80" y="12"/>
                      <a:pt x="80" y="12"/>
                    </a:cubicBezTo>
                    <a:cubicBezTo>
                      <a:pt x="79" y="12"/>
                      <a:pt x="79" y="12"/>
                      <a:pt x="79" y="12"/>
                    </a:cubicBezTo>
                    <a:cubicBezTo>
                      <a:pt x="79" y="12"/>
                      <a:pt x="79" y="12"/>
                      <a:pt x="79" y="12"/>
                    </a:cubicBezTo>
                    <a:cubicBezTo>
                      <a:pt x="79" y="12"/>
                      <a:pt x="79" y="12"/>
                      <a:pt x="79" y="12"/>
                    </a:cubicBezTo>
                    <a:cubicBezTo>
                      <a:pt x="78" y="12"/>
                      <a:pt x="78" y="12"/>
                      <a:pt x="78" y="12"/>
                    </a:cubicBezTo>
                    <a:cubicBezTo>
                      <a:pt x="78" y="12"/>
                      <a:pt x="78" y="12"/>
                      <a:pt x="78" y="12"/>
                    </a:cubicBezTo>
                    <a:cubicBezTo>
                      <a:pt x="78" y="12"/>
                      <a:pt x="78" y="12"/>
                      <a:pt x="78" y="12"/>
                    </a:cubicBezTo>
                    <a:cubicBezTo>
                      <a:pt x="78" y="12"/>
                      <a:pt x="78" y="12"/>
                      <a:pt x="78" y="12"/>
                    </a:cubicBezTo>
                    <a:cubicBezTo>
                      <a:pt x="78" y="12"/>
                      <a:pt x="78" y="12"/>
                      <a:pt x="78" y="12"/>
                    </a:cubicBezTo>
                    <a:cubicBezTo>
                      <a:pt x="78" y="12"/>
                      <a:pt x="78" y="12"/>
                      <a:pt x="78" y="12"/>
                    </a:cubicBezTo>
                    <a:cubicBezTo>
                      <a:pt x="77" y="12"/>
                      <a:pt x="77" y="12"/>
                      <a:pt x="77" y="12"/>
                    </a:cubicBezTo>
                    <a:cubicBezTo>
                      <a:pt x="77" y="12"/>
                      <a:pt x="77" y="12"/>
                      <a:pt x="77" y="12"/>
                    </a:cubicBezTo>
                    <a:cubicBezTo>
                      <a:pt x="78" y="11"/>
                      <a:pt x="78" y="11"/>
                      <a:pt x="78" y="11"/>
                    </a:cubicBezTo>
                    <a:cubicBezTo>
                      <a:pt x="78" y="11"/>
                      <a:pt x="78" y="11"/>
                      <a:pt x="78" y="11"/>
                    </a:cubicBezTo>
                    <a:cubicBezTo>
                      <a:pt x="78" y="10"/>
                      <a:pt x="78" y="10"/>
                      <a:pt x="78" y="10"/>
                    </a:cubicBezTo>
                    <a:cubicBezTo>
                      <a:pt x="78" y="10"/>
                      <a:pt x="78" y="10"/>
                      <a:pt x="78" y="10"/>
                    </a:cubicBezTo>
                    <a:cubicBezTo>
                      <a:pt x="78" y="10"/>
                      <a:pt x="78" y="10"/>
                      <a:pt x="78" y="10"/>
                    </a:cubicBezTo>
                    <a:cubicBezTo>
                      <a:pt x="78" y="9"/>
                      <a:pt x="78" y="9"/>
                      <a:pt x="78" y="9"/>
                    </a:cubicBezTo>
                    <a:cubicBezTo>
                      <a:pt x="78" y="9"/>
                      <a:pt x="78" y="9"/>
                      <a:pt x="78" y="9"/>
                    </a:cubicBezTo>
                    <a:cubicBezTo>
                      <a:pt x="77" y="9"/>
                      <a:pt x="77" y="9"/>
                      <a:pt x="77" y="9"/>
                    </a:cubicBezTo>
                    <a:cubicBezTo>
                      <a:pt x="77" y="9"/>
                      <a:pt x="77" y="9"/>
                      <a:pt x="77" y="9"/>
                    </a:cubicBezTo>
                    <a:cubicBezTo>
                      <a:pt x="77" y="8"/>
                      <a:pt x="77" y="8"/>
                      <a:pt x="77" y="8"/>
                    </a:cubicBezTo>
                    <a:cubicBezTo>
                      <a:pt x="78" y="8"/>
                      <a:pt x="78" y="8"/>
                      <a:pt x="78" y="8"/>
                    </a:cubicBezTo>
                    <a:cubicBezTo>
                      <a:pt x="78" y="8"/>
                      <a:pt x="78" y="8"/>
                      <a:pt x="78" y="8"/>
                    </a:cubicBezTo>
                    <a:cubicBezTo>
                      <a:pt x="78" y="7"/>
                      <a:pt x="78" y="7"/>
                      <a:pt x="78" y="7"/>
                    </a:cubicBezTo>
                    <a:cubicBezTo>
                      <a:pt x="79" y="7"/>
                      <a:pt x="79" y="7"/>
                      <a:pt x="79" y="7"/>
                    </a:cubicBezTo>
                    <a:cubicBezTo>
                      <a:pt x="79" y="7"/>
                      <a:pt x="79" y="7"/>
                      <a:pt x="79" y="7"/>
                    </a:cubicBezTo>
                    <a:cubicBezTo>
                      <a:pt x="80" y="6"/>
                      <a:pt x="80" y="6"/>
                      <a:pt x="80" y="6"/>
                    </a:cubicBezTo>
                    <a:cubicBezTo>
                      <a:pt x="80" y="6"/>
                      <a:pt x="80" y="6"/>
                      <a:pt x="80" y="6"/>
                    </a:cubicBezTo>
                    <a:cubicBezTo>
                      <a:pt x="80" y="6"/>
                      <a:pt x="80" y="6"/>
                      <a:pt x="80" y="6"/>
                    </a:cubicBezTo>
                    <a:cubicBezTo>
                      <a:pt x="81" y="6"/>
                      <a:pt x="81" y="6"/>
                      <a:pt x="81" y="6"/>
                    </a:cubicBezTo>
                    <a:cubicBezTo>
                      <a:pt x="82" y="6"/>
                      <a:pt x="82" y="6"/>
                      <a:pt x="82" y="6"/>
                    </a:cubicBezTo>
                    <a:cubicBezTo>
                      <a:pt x="82" y="7"/>
                      <a:pt x="82" y="7"/>
                      <a:pt x="82" y="7"/>
                    </a:cubicBezTo>
                    <a:cubicBezTo>
                      <a:pt x="82" y="8"/>
                      <a:pt x="82" y="8"/>
                      <a:pt x="82" y="8"/>
                    </a:cubicBezTo>
                    <a:cubicBezTo>
                      <a:pt x="82" y="8"/>
                      <a:pt x="82" y="8"/>
                      <a:pt x="82" y="8"/>
                    </a:cubicBezTo>
                    <a:cubicBezTo>
                      <a:pt x="82" y="8"/>
                      <a:pt x="82" y="8"/>
                      <a:pt x="82" y="8"/>
                    </a:cubicBezTo>
                    <a:cubicBezTo>
                      <a:pt x="82" y="9"/>
                      <a:pt x="82" y="9"/>
                      <a:pt x="82" y="9"/>
                    </a:cubicBezTo>
                    <a:cubicBezTo>
                      <a:pt x="82" y="9"/>
                      <a:pt x="82" y="9"/>
                      <a:pt x="82" y="9"/>
                    </a:cubicBezTo>
                    <a:cubicBezTo>
                      <a:pt x="82" y="9"/>
                      <a:pt x="82" y="9"/>
                      <a:pt x="82" y="9"/>
                    </a:cubicBezTo>
                    <a:cubicBezTo>
                      <a:pt x="82" y="9"/>
                      <a:pt x="82" y="9"/>
                      <a:pt x="82" y="9"/>
                    </a:cubicBezTo>
                    <a:cubicBezTo>
                      <a:pt x="83" y="9"/>
                      <a:pt x="83" y="9"/>
                      <a:pt x="83" y="9"/>
                    </a:cubicBezTo>
                    <a:cubicBezTo>
                      <a:pt x="83" y="8"/>
                      <a:pt x="83" y="8"/>
                      <a:pt x="83" y="8"/>
                    </a:cubicBezTo>
                    <a:cubicBezTo>
                      <a:pt x="83" y="8"/>
                      <a:pt x="83" y="8"/>
                      <a:pt x="83" y="8"/>
                    </a:cubicBezTo>
                    <a:cubicBezTo>
                      <a:pt x="83" y="8"/>
                      <a:pt x="83" y="8"/>
                      <a:pt x="83" y="8"/>
                    </a:cubicBezTo>
                    <a:cubicBezTo>
                      <a:pt x="83" y="7"/>
                      <a:pt x="83" y="7"/>
                      <a:pt x="83" y="7"/>
                    </a:cubicBezTo>
                    <a:cubicBezTo>
                      <a:pt x="82" y="7"/>
                      <a:pt x="82" y="7"/>
                      <a:pt x="82" y="7"/>
                    </a:cubicBezTo>
                    <a:cubicBezTo>
                      <a:pt x="82" y="6"/>
                      <a:pt x="82" y="6"/>
                      <a:pt x="82" y="6"/>
                    </a:cubicBezTo>
                    <a:cubicBezTo>
                      <a:pt x="82" y="6"/>
                      <a:pt x="82" y="6"/>
                      <a:pt x="82" y="6"/>
                    </a:cubicBezTo>
                    <a:cubicBezTo>
                      <a:pt x="83" y="6"/>
                      <a:pt x="83" y="6"/>
                      <a:pt x="83" y="6"/>
                    </a:cubicBezTo>
                    <a:cubicBezTo>
                      <a:pt x="84" y="6"/>
                      <a:pt x="84" y="6"/>
                      <a:pt x="84" y="6"/>
                    </a:cubicBezTo>
                    <a:cubicBezTo>
                      <a:pt x="85" y="7"/>
                      <a:pt x="85" y="7"/>
                      <a:pt x="85" y="7"/>
                    </a:cubicBezTo>
                    <a:cubicBezTo>
                      <a:pt x="85" y="7"/>
                      <a:pt x="85" y="7"/>
                      <a:pt x="85" y="7"/>
                    </a:cubicBezTo>
                    <a:cubicBezTo>
                      <a:pt x="86" y="7"/>
                      <a:pt x="86" y="7"/>
                      <a:pt x="86" y="7"/>
                    </a:cubicBezTo>
                    <a:cubicBezTo>
                      <a:pt x="86" y="8"/>
                      <a:pt x="86" y="8"/>
                      <a:pt x="86" y="8"/>
                    </a:cubicBezTo>
                    <a:cubicBezTo>
                      <a:pt x="86" y="8"/>
                      <a:pt x="86" y="8"/>
                      <a:pt x="86" y="8"/>
                    </a:cubicBezTo>
                    <a:cubicBezTo>
                      <a:pt x="86" y="9"/>
                      <a:pt x="86" y="9"/>
                      <a:pt x="86" y="9"/>
                    </a:cubicBezTo>
                    <a:cubicBezTo>
                      <a:pt x="86" y="9"/>
                      <a:pt x="86" y="9"/>
                      <a:pt x="86" y="9"/>
                    </a:cubicBezTo>
                    <a:cubicBezTo>
                      <a:pt x="87" y="10"/>
                      <a:pt x="87" y="10"/>
                      <a:pt x="87" y="10"/>
                    </a:cubicBezTo>
                    <a:cubicBezTo>
                      <a:pt x="87" y="10"/>
                      <a:pt x="87" y="10"/>
                      <a:pt x="87" y="10"/>
                    </a:cubicBezTo>
                    <a:cubicBezTo>
                      <a:pt x="87" y="11"/>
                      <a:pt x="87" y="11"/>
                      <a:pt x="87" y="11"/>
                    </a:cubicBezTo>
                    <a:cubicBezTo>
                      <a:pt x="87" y="11"/>
                      <a:pt x="87" y="11"/>
                      <a:pt x="87" y="11"/>
                    </a:cubicBezTo>
                    <a:cubicBezTo>
                      <a:pt x="86" y="11"/>
                      <a:pt x="86" y="11"/>
                      <a:pt x="86" y="11"/>
                    </a:cubicBezTo>
                    <a:cubicBezTo>
                      <a:pt x="86" y="11"/>
                      <a:pt x="86" y="11"/>
                      <a:pt x="86" y="11"/>
                    </a:cubicBezTo>
                    <a:cubicBezTo>
                      <a:pt x="86" y="11"/>
                      <a:pt x="86" y="11"/>
                      <a:pt x="86" y="11"/>
                    </a:cubicBezTo>
                    <a:cubicBezTo>
                      <a:pt x="87" y="11"/>
                      <a:pt x="87" y="11"/>
                      <a:pt x="87" y="11"/>
                    </a:cubicBezTo>
                    <a:cubicBezTo>
                      <a:pt x="87" y="11"/>
                      <a:pt x="87" y="11"/>
                      <a:pt x="87" y="11"/>
                    </a:cubicBezTo>
                    <a:cubicBezTo>
                      <a:pt x="88" y="12"/>
                      <a:pt x="88" y="12"/>
                      <a:pt x="88" y="12"/>
                    </a:cubicBezTo>
                    <a:cubicBezTo>
                      <a:pt x="88" y="12"/>
                      <a:pt x="88" y="12"/>
                      <a:pt x="88" y="12"/>
                    </a:cubicBezTo>
                    <a:cubicBezTo>
                      <a:pt x="89" y="13"/>
                      <a:pt x="89" y="13"/>
                      <a:pt x="89" y="13"/>
                    </a:cubicBezTo>
                    <a:close/>
                    <a:moveTo>
                      <a:pt x="165" y="1"/>
                    </a:moveTo>
                    <a:cubicBezTo>
                      <a:pt x="165" y="0"/>
                      <a:pt x="165" y="0"/>
                      <a:pt x="165" y="0"/>
                    </a:cubicBezTo>
                    <a:cubicBezTo>
                      <a:pt x="166" y="0"/>
                      <a:pt x="166" y="0"/>
                      <a:pt x="166" y="0"/>
                    </a:cubicBezTo>
                    <a:cubicBezTo>
                      <a:pt x="166" y="0"/>
                      <a:pt x="166" y="0"/>
                      <a:pt x="166" y="0"/>
                    </a:cubicBezTo>
                    <a:cubicBezTo>
                      <a:pt x="166" y="0"/>
                      <a:pt x="166" y="0"/>
                      <a:pt x="166" y="0"/>
                    </a:cubicBezTo>
                    <a:cubicBezTo>
                      <a:pt x="166" y="0"/>
                      <a:pt x="166" y="0"/>
                      <a:pt x="166" y="0"/>
                    </a:cubicBezTo>
                    <a:cubicBezTo>
                      <a:pt x="166" y="0"/>
                      <a:pt x="166" y="0"/>
                      <a:pt x="166" y="0"/>
                    </a:cubicBezTo>
                    <a:cubicBezTo>
                      <a:pt x="166" y="1"/>
                      <a:pt x="166" y="1"/>
                      <a:pt x="166" y="1"/>
                    </a:cubicBezTo>
                    <a:cubicBezTo>
                      <a:pt x="165" y="1"/>
                      <a:pt x="165" y="1"/>
                      <a:pt x="165" y="1"/>
                    </a:cubicBezTo>
                    <a:close/>
                    <a:moveTo>
                      <a:pt x="170" y="8"/>
                    </a:moveTo>
                    <a:cubicBezTo>
                      <a:pt x="170" y="9"/>
                      <a:pt x="170" y="9"/>
                      <a:pt x="170" y="9"/>
                    </a:cubicBezTo>
                    <a:cubicBezTo>
                      <a:pt x="170" y="10"/>
                      <a:pt x="170" y="10"/>
                      <a:pt x="170" y="10"/>
                    </a:cubicBezTo>
                    <a:cubicBezTo>
                      <a:pt x="171" y="10"/>
                      <a:pt x="171" y="10"/>
                      <a:pt x="171" y="10"/>
                    </a:cubicBezTo>
                    <a:cubicBezTo>
                      <a:pt x="172" y="11"/>
                      <a:pt x="172" y="11"/>
                      <a:pt x="172" y="11"/>
                    </a:cubicBezTo>
                    <a:cubicBezTo>
                      <a:pt x="173" y="11"/>
                      <a:pt x="173" y="11"/>
                      <a:pt x="173" y="11"/>
                    </a:cubicBezTo>
                    <a:cubicBezTo>
                      <a:pt x="174" y="11"/>
                      <a:pt x="174" y="11"/>
                      <a:pt x="174" y="11"/>
                    </a:cubicBezTo>
                    <a:cubicBezTo>
                      <a:pt x="175" y="11"/>
                      <a:pt x="175" y="11"/>
                      <a:pt x="175" y="11"/>
                    </a:cubicBezTo>
                    <a:cubicBezTo>
                      <a:pt x="175" y="11"/>
                      <a:pt x="175" y="11"/>
                      <a:pt x="175" y="11"/>
                    </a:cubicBezTo>
                    <a:cubicBezTo>
                      <a:pt x="176" y="11"/>
                      <a:pt x="176" y="11"/>
                      <a:pt x="176" y="11"/>
                    </a:cubicBezTo>
                    <a:cubicBezTo>
                      <a:pt x="176" y="11"/>
                      <a:pt x="176" y="11"/>
                      <a:pt x="176" y="11"/>
                    </a:cubicBezTo>
                    <a:cubicBezTo>
                      <a:pt x="177" y="11"/>
                      <a:pt x="177" y="11"/>
                      <a:pt x="177" y="11"/>
                    </a:cubicBezTo>
                    <a:cubicBezTo>
                      <a:pt x="177" y="10"/>
                      <a:pt x="177" y="10"/>
                      <a:pt x="177" y="10"/>
                    </a:cubicBezTo>
                    <a:cubicBezTo>
                      <a:pt x="177" y="10"/>
                      <a:pt x="177" y="10"/>
                      <a:pt x="177" y="10"/>
                    </a:cubicBezTo>
                    <a:cubicBezTo>
                      <a:pt x="177" y="9"/>
                      <a:pt x="177" y="9"/>
                      <a:pt x="177" y="9"/>
                    </a:cubicBezTo>
                    <a:cubicBezTo>
                      <a:pt x="177" y="9"/>
                      <a:pt x="177" y="9"/>
                      <a:pt x="177" y="9"/>
                    </a:cubicBezTo>
                    <a:cubicBezTo>
                      <a:pt x="177" y="9"/>
                      <a:pt x="177" y="9"/>
                      <a:pt x="177" y="9"/>
                    </a:cubicBezTo>
                    <a:cubicBezTo>
                      <a:pt x="177" y="9"/>
                      <a:pt x="177" y="9"/>
                      <a:pt x="177" y="9"/>
                    </a:cubicBezTo>
                    <a:cubicBezTo>
                      <a:pt x="177" y="8"/>
                      <a:pt x="177" y="8"/>
                      <a:pt x="177" y="8"/>
                    </a:cubicBezTo>
                    <a:cubicBezTo>
                      <a:pt x="176" y="8"/>
                      <a:pt x="176" y="8"/>
                      <a:pt x="176" y="8"/>
                    </a:cubicBezTo>
                    <a:cubicBezTo>
                      <a:pt x="176" y="8"/>
                      <a:pt x="176" y="8"/>
                      <a:pt x="176" y="8"/>
                    </a:cubicBezTo>
                    <a:cubicBezTo>
                      <a:pt x="175" y="8"/>
                      <a:pt x="175" y="8"/>
                      <a:pt x="175" y="8"/>
                    </a:cubicBezTo>
                    <a:cubicBezTo>
                      <a:pt x="174" y="8"/>
                      <a:pt x="174" y="8"/>
                      <a:pt x="174" y="8"/>
                    </a:cubicBezTo>
                    <a:cubicBezTo>
                      <a:pt x="174" y="9"/>
                      <a:pt x="174" y="9"/>
                      <a:pt x="174" y="9"/>
                    </a:cubicBezTo>
                    <a:cubicBezTo>
                      <a:pt x="173" y="9"/>
                      <a:pt x="173" y="9"/>
                      <a:pt x="173" y="9"/>
                    </a:cubicBezTo>
                    <a:cubicBezTo>
                      <a:pt x="173" y="9"/>
                      <a:pt x="173" y="9"/>
                      <a:pt x="173" y="9"/>
                    </a:cubicBezTo>
                    <a:cubicBezTo>
                      <a:pt x="173" y="8"/>
                      <a:pt x="173" y="8"/>
                      <a:pt x="173" y="8"/>
                    </a:cubicBezTo>
                    <a:cubicBezTo>
                      <a:pt x="173" y="8"/>
                      <a:pt x="173" y="8"/>
                      <a:pt x="173" y="8"/>
                    </a:cubicBezTo>
                    <a:cubicBezTo>
                      <a:pt x="172" y="8"/>
                      <a:pt x="172" y="8"/>
                      <a:pt x="172" y="8"/>
                    </a:cubicBezTo>
                    <a:cubicBezTo>
                      <a:pt x="172" y="8"/>
                      <a:pt x="172" y="8"/>
                      <a:pt x="172" y="8"/>
                    </a:cubicBezTo>
                    <a:cubicBezTo>
                      <a:pt x="171" y="8"/>
                      <a:pt x="171" y="8"/>
                      <a:pt x="171" y="8"/>
                    </a:cubicBezTo>
                    <a:cubicBezTo>
                      <a:pt x="171" y="9"/>
                      <a:pt x="171" y="9"/>
                      <a:pt x="171" y="9"/>
                    </a:cubicBezTo>
                    <a:cubicBezTo>
                      <a:pt x="171" y="9"/>
                      <a:pt x="171" y="9"/>
                      <a:pt x="171" y="9"/>
                    </a:cubicBezTo>
                    <a:cubicBezTo>
                      <a:pt x="170" y="9"/>
                      <a:pt x="170" y="9"/>
                      <a:pt x="170" y="9"/>
                    </a:cubicBezTo>
                    <a:cubicBezTo>
                      <a:pt x="170" y="9"/>
                      <a:pt x="170" y="9"/>
                      <a:pt x="170" y="9"/>
                    </a:cubicBezTo>
                    <a:cubicBezTo>
                      <a:pt x="170" y="8"/>
                      <a:pt x="170" y="8"/>
                      <a:pt x="170" y="8"/>
                    </a:cubicBezTo>
                    <a:cubicBezTo>
                      <a:pt x="170" y="8"/>
                      <a:pt x="170" y="8"/>
                      <a:pt x="170" y="8"/>
                    </a:cubicBezTo>
                    <a:close/>
                    <a:moveTo>
                      <a:pt x="153" y="15"/>
                    </a:moveTo>
                    <a:cubicBezTo>
                      <a:pt x="153" y="14"/>
                      <a:pt x="153" y="14"/>
                      <a:pt x="153" y="14"/>
                    </a:cubicBezTo>
                    <a:cubicBezTo>
                      <a:pt x="153" y="14"/>
                      <a:pt x="153" y="14"/>
                      <a:pt x="153" y="14"/>
                    </a:cubicBezTo>
                    <a:cubicBezTo>
                      <a:pt x="153" y="14"/>
                      <a:pt x="153" y="14"/>
                      <a:pt x="153" y="14"/>
                    </a:cubicBezTo>
                    <a:cubicBezTo>
                      <a:pt x="152" y="13"/>
                      <a:pt x="152" y="13"/>
                      <a:pt x="152" y="13"/>
                    </a:cubicBezTo>
                    <a:cubicBezTo>
                      <a:pt x="151" y="13"/>
                      <a:pt x="151" y="13"/>
                      <a:pt x="151" y="13"/>
                    </a:cubicBezTo>
                    <a:cubicBezTo>
                      <a:pt x="151" y="13"/>
                      <a:pt x="151" y="13"/>
                      <a:pt x="151" y="13"/>
                    </a:cubicBezTo>
                    <a:cubicBezTo>
                      <a:pt x="151" y="13"/>
                      <a:pt x="151" y="13"/>
                      <a:pt x="151" y="13"/>
                    </a:cubicBezTo>
                    <a:cubicBezTo>
                      <a:pt x="151" y="13"/>
                      <a:pt x="151" y="13"/>
                      <a:pt x="151" y="13"/>
                    </a:cubicBezTo>
                    <a:cubicBezTo>
                      <a:pt x="151" y="14"/>
                      <a:pt x="151" y="14"/>
                      <a:pt x="151" y="14"/>
                    </a:cubicBezTo>
                    <a:cubicBezTo>
                      <a:pt x="152" y="14"/>
                      <a:pt x="152" y="14"/>
                      <a:pt x="152" y="14"/>
                    </a:cubicBezTo>
                    <a:cubicBezTo>
                      <a:pt x="152" y="15"/>
                      <a:pt x="152" y="15"/>
                      <a:pt x="152" y="15"/>
                    </a:cubicBezTo>
                    <a:cubicBezTo>
                      <a:pt x="153" y="16"/>
                      <a:pt x="153" y="16"/>
                      <a:pt x="153" y="16"/>
                    </a:cubicBezTo>
                    <a:cubicBezTo>
                      <a:pt x="153" y="16"/>
                      <a:pt x="153" y="16"/>
                      <a:pt x="153" y="16"/>
                    </a:cubicBezTo>
                    <a:cubicBezTo>
                      <a:pt x="153" y="16"/>
                      <a:pt x="153" y="16"/>
                      <a:pt x="153" y="16"/>
                    </a:cubicBezTo>
                    <a:cubicBezTo>
                      <a:pt x="153" y="15"/>
                      <a:pt x="153" y="15"/>
                      <a:pt x="153" y="15"/>
                    </a:cubicBezTo>
                    <a:close/>
                    <a:moveTo>
                      <a:pt x="162" y="16"/>
                    </a:moveTo>
                    <a:cubicBezTo>
                      <a:pt x="161" y="16"/>
                      <a:pt x="161" y="16"/>
                      <a:pt x="161" y="16"/>
                    </a:cubicBezTo>
                    <a:cubicBezTo>
                      <a:pt x="161" y="16"/>
                      <a:pt x="161" y="16"/>
                      <a:pt x="161" y="16"/>
                    </a:cubicBezTo>
                    <a:cubicBezTo>
                      <a:pt x="161" y="16"/>
                      <a:pt x="161" y="16"/>
                      <a:pt x="161" y="16"/>
                    </a:cubicBezTo>
                    <a:cubicBezTo>
                      <a:pt x="161" y="16"/>
                      <a:pt x="161" y="16"/>
                      <a:pt x="161" y="16"/>
                    </a:cubicBezTo>
                    <a:cubicBezTo>
                      <a:pt x="161" y="16"/>
                      <a:pt x="161" y="16"/>
                      <a:pt x="161" y="16"/>
                    </a:cubicBezTo>
                    <a:cubicBezTo>
                      <a:pt x="162" y="16"/>
                      <a:pt x="162" y="16"/>
                      <a:pt x="162" y="16"/>
                    </a:cubicBezTo>
                    <a:cubicBezTo>
                      <a:pt x="162" y="16"/>
                      <a:pt x="162" y="16"/>
                      <a:pt x="162" y="16"/>
                    </a:cubicBezTo>
                    <a:cubicBezTo>
                      <a:pt x="162" y="16"/>
                      <a:pt x="162" y="16"/>
                      <a:pt x="162" y="16"/>
                    </a:cubicBezTo>
                    <a:cubicBezTo>
                      <a:pt x="162" y="17"/>
                      <a:pt x="162" y="17"/>
                      <a:pt x="162" y="17"/>
                    </a:cubicBezTo>
                    <a:cubicBezTo>
                      <a:pt x="162" y="17"/>
                      <a:pt x="162" y="17"/>
                      <a:pt x="162" y="17"/>
                    </a:cubicBezTo>
                    <a:cubicBezTo>
                      <a:pt x="163" y="16"/>
                      <a:pt x="163" y="16"/>
                      <a:pt x="163" y="16"/>
                    </a:cubicBezTo>
                    <a:cubicBezTo>
                      <a:pt x="163" y="15"/>
                      <a:pt x="163" y="15"/>
                      <a:pt x="163" y="15"/>
                    </a:cubicBezTo>
                    <a:cubicBezTo>
                      <a:pt x="164" y="15"/>
                      <a:pt x="164" y="15"/>
                      <a:pt x="164" y="15"/>
                    </a:cubicBezTo>
                    <a:cubicBezTo>
                      <a:pt x="164" y="14"/>
                      <a:pt x="164" y="14"/>
                      <a:pt x="164" y="14"/>
                    </a:cubicBezTo>
                    <a:cubicBezTo>
                      <a:pt x="165" y="14"/>
                      <a:pt x="165" y="14"/>
                      <a:pt x="165" y="14"/>
                    </a:cubicBezTo>
                    <a:cubicBezTo>
                      <a:pt x="165" y="14"/>
                      <a:pt x="165" y="14"/>
                      <a:pt x="165" y="14"/>
                    </a:cubicBezTo>
                    <a:cubicBezTo>
                      <a:pt x="165" y="15"/>
                      <a:pt x="165" y="15"/>
                      <a:pt x="165" y="15"/>
                    </a:cubicBezTo>
                    <a:cubicBezTo>
                      <a:pt x="165" y="15"/>
                      <a:pt x="165" y="15"/>
                      <a:pt x="165" y="15"/>
                    </a:cubicBezTo>
                    <a:cubicBezTo>
                      <a:pt x="166" y="15"/>
                      <a:pt x="166" y="15"/>
                      <a:pt x="166" y="15"/>
                    </a:cubicBezTo>
                    <a:cubicBezTo>
                      <a:pt x="166" y="15"/>
                      <a:pt x="166" y="15"/>
                      <a:pt x="166" y="15"/>
                    </a:cubicBezTo>
                    <a:cubicBezTo>
                      <a:pt x="166" y="14"/>
                      <a:pt x="166" y="14"/>
                      <a:pt x="166" y="14"/>
                    </a:cubicBezTo>
                    <a:cubicBezTo>
                      <a:pt x="166" y="14"/>
                      <a:pt x="166" y="14"/>
                      <a:pt x="166" y="14"/>
                    </a:cubicBezTo>
                    <a:cubicBezTo>
                      <a:pt x="167" y="14"/>
                      <a:pt x="167" y="14"/>
                      <a:pt x="167" y="14"/>
                    </a:cubicBezTo>
                    <a:cubicBezTo>
                      <a:pt x="167" y="13"/>
                      <a:pt x="167" y="13"/>
                      <a:pt x="167" y="13"/>
                    </a:cubicBezTo>
                    <a:cubicBezTo>
                      <a:pt x="166" y="13"/>
                      <a:pt x="166" y="13"/>
                      <a:pt x="166" y="13"/>
                    </a:cubicBezTo>
                    <a:cubicBezTo>
                      <a:pt x="165" y="14"/>
                      <a:pt x="165" y="14"/>
                      <a:pt x="165" y="14"/>
                    </a:cubicBezTo>
                    <a:cubicBezTo>
                      <a:pt x="165" y="13"/>
                      <a:pt x="165" y="13"/>
                      <a:pt x="165" y="13"/>
                    </a:cubicBezTo>
                    <a:cubicBezTo>
                      <a:pt x="164" y="13"/>
                      <a:pt x="164" y="13"/>
                      <a:pt x="164" y="13"/>
                    </a:cubicBezTo>
                    <a:cubicBezTo>
                      <a:pt x="164" y="13"/>
                      <a:pt x="164" y="13"/>
                      <a:pt x="164" y="13"/>
                    </a:cubicBezTo>
                    <a:cubicBezTo>
                      <a:pt x="163" y="13"/>
                      <a:pt x="163" y="13"/>
                      <a:pt x="163" y="13"/>
                    </a:cubicBezTo>
                    <a:cubicBezTo>
                      <a:pt x="163" y="13"/>
                      <a:pt x="163" y="13"/>
                      <a:pt x="163" y="13"/>
                    </a:cubicBezTo>
                    <a:cubicBezTo>
                      <a:pt x="163" y="12"/>
                      <a:pt x="163" y="12"/>
                      <a:pt x="163" y="12"/>
                    </a:cubicBezTo>
                    <a:cubicBezTo>
                      <a:pt x="162" y="12"/>
                      <a:pt x="162" y="12"/>
                      <a:pt x="162" y="12"/>
                    </a:cubicBezTo>
                    <a:cubicBezTo>
                      <a:pt x="162" y="11"/>
                      <a:pt x="162" y="11"/>
                      <a:pt x="162" y="11"/>
                    </a:cubicBezTo>
                    <a:cubicBezTo>
                      <a:pt x="162" y="11"/>
                      <a:pt x="162" y="11"/>
                      <a:pt x="162" y="11"/>
                    </a:cubicBezTo>
                    <a:cubicBezTo>
                      <a:pt x="162" y="10"/>
                      <a:pt x="162" y="10"/>
                      <a:pt x="162" y="10"/>
                    </a:cubicBezTo>
                    <a:cubicBezTo>
                      <a:pt x="162" y="10"/>
                      <a:pt x="162" y="10"/>
                      <a:pt x="162" y="10"/>
                    </a:cubicBezTo>
                    <a:cubicBezTo>
                      <a:pt x="161" y="10"/>
                      <a:pt x="161" y="10"/>
                      <a:pt x="161" y="10"/>
                    </a:cubicBezTo>
                    <a:cubicBezTo>
                      <a:pt x="161" y="10"/>
                      <a:pt x="161" y="10"/>
                      <a:pt x="161" y="10"/>
                    </a:cubicBezTo>
                    <a:cubicBezTo>
                      <a:pt x="162" y="9"/>
                      <a:pt x="162" y="9"/>
                      <a:pt x="162" y="9"/>
                    </a:cubicBezTo>
                    <a:cubicBezTo>
                      <a:pt x="161" y="9"/>
                      <a:pt x="161" y="9"/>
                      <a:pt x="161" y="9"/>
                    </a:cubicBezTo>
                    <a:cubicBezTo>
                      <a:pt x="162" y="9"/>
                      <a:pt x="162" y="9"/>
                      <a:pt x="162" y="9"/>
                    </a:cubicBezTo>
                    <a:cubicBezTo>
                      <a:pt x="162" y="9"/>
                      <a:pt x="162" y="9"/>
                      <a:pt x="162" y="9"/>
                    </a:cubicBezTo>
                    <a:cubicBezTo>
                      <a:pt x="162" y="9"/>
                      <a:pt x="162" y="9"/>
                      <a:pt x="162" y="9"/>
                    </a:cubicBezTo>
                    <a:cubicBezTo>
                      <a:pt x="161" y="8"/>
                      <a:pt x="161" y="8"/>
                      <a:pt x="161" y="8"/>
                    </a:cubicBezTo>
                    <a:cubicBezTo>
                      <a:pt x="161" y="8"/>
                      <a:pt x="161" y="8"/>
                      <a:pt x="161" y="8"/>
                    </a:cubicBezTo>
                    <a:cubicBezTo>
                      <a:pt x="160" y="8"/>
                      <a:pt x="160" y="8"/>
                      <a:pt x="160" y="8"/>
                    </a:cubicBezTo>
                    <a:cubicBezTo>
                      <a:pt x="160" y="8"/>
                      <a:pt x="160" y="8"/>
                      <a:pt x="160" y="8"/>
                    </a:cubicBezTo>
                    <a:cubicBezTo>
                      <a:pt x="159" y="8"/>
                      <a:pt x="159" y="8"/>
                      <a:pt x="159" y="8"/>
                    </a:cubicBezTo>
                    <a:cubicBezTo>
                      <a:pt x="159" y="8"/>
                      <a:pt x="159" y="8"/>
                      <a:pt x="159" y="8"/>
                    </a:cubicBezTo>
                    <a:cubicBezTo>
                      <a:pt x="159" y="8"/>
                      <a:pt x="159" y="8"/>
                      <a:pt x="159" y="8"/>
                    </a:cubicBezTo>
                    <a:cubicBezTo>
                      <a:pt x="158" y="8"/>
                      <a:pt x="158" y="8"/>
                      <a:pt x="158" y="8"/>
                    </a:cubicBezTo>
                    <a:cubicBezTo>
                      <a:pt x="159" y="8"/>
                      <a:pt x="159" y="8"/>
                      <a:pt x="159" y="8"/>
                    </a:cubicBezTo>
                    <a:cubicBezTo>
                      <a:pt x="159" y="8"/>
                      <a:pt x="159" y="8"/>
                      <a:pt x="159" y="8"/>
                    </a:cubicBezTo>
                    <a:cubicBezTo>
                      <a:pt x="160" y="9"/>
                      <a:pt x="160" y="9"/>
                      <a:pt x="160" y="9"/>
                    </a:cubicBezTo>
                    <a:cubicBezTo>
                      <a:pt x="159" y="9"/>
                      <a:pt x="159" y="9"/>
                      <a:pt x="159" y="9"/>
                    </a:cubicBezTo>
                    <a:cubicBezTo>
                      <a:pt x="159" y="9"/>
                      <a:pt x="159" y="9"/>
                      <a:pt x="159" y="9"/>
                    </a:cubicBezTo>
                    <a:cubicBezTo>
                      <a:pt x="159" y="9"/>
                      <a:pt x="159" y="9"/>
                      <a:pt x="159" y="9"/>
                    </a:cubicBezTo>
                    <a:cubicBezTo>
                      <a:pt x="158" y="9"/>
                      <a:pt x="158" y="9"/>
                      <a:pt x="158" y="9"/>
                    </a:cubicBezTo>
                    <a:cubicBezTo>
                      <a:pt x="158" y="9"/>
                      <a:pt x="158" y="9"/>
                      <a:pt x="158" y="9"/>
                    </a:cubicBezTo>
                    <a:cubicBezTo>
                      <a:pt x="159" y="10"/>
                      <a:pt x="159" y="10"/>
                      <a:pt x="159" y="10"/>
                    </a:cubicBezTo>
                    <a:cubicBezTo>
                      <a:pt x="159" y="10"/>
                      <a:pt x="159" y="10"/>
                      <a:pt x="159" y="10"/>
                    </a:cubicBezTo>
                    <a:cubicBezTo>
                      <a:pt x="159" y="11"/>
                      <a:pt x="159" y="11"/>
                      <a:pt x="159" y="11"/>
                    </a:cubicBezTo>
                    <a:cubicBezTo>
                      <a:pt x="160" y="11"/>
                      <a:pt x="160" y="11"/>
                      <a:pt x="160" y="11"/>
                    </a:cubicBezTo>
                    <a:cubicBezTo>
                      <a:pt x="159" y="11"/>
                      <a:pt x="159" y="11"/>
                      <a:pt x="159" y="11"/>
                    </a:cubicBezTo>
                    <a:cubicBezTo>
                      <a:pt x="159" y="11"/>
                      <a:pt x="159" y="11"/>
                      <a:pt x="159" y="11"/>
                    </a:cubicBezTo>
                    <a:cubicBezTo>
                      <a:pt x="158" y="11"/>
                      <a:pt x="158" y="11"/>
                      <a:pt x="158" y="11"/>
                    </a:cubicBezTo>
                    <a:cubicBezTo>
                      <a:pt x="158" y="10"/>
                      <a:pt x="158" y="10"/>
                      <a:pt x="158" y="10"/>
                    </a:cubicBezTo>
                    <a:cubicBezTo>
                      <a:pt x="158" y="10"/>
                      <a:pt x="158" y="10"/>
                      <a:pt x="158" y="10"/>
                    </a:cubicBezTo>
                    <a:cubicBezTo>
                      <a:pt x="158" y="10"/>
                      <a:pt x="158" y="10"/>
                      <a:pt x="158" y="10"/>
                    </a:cubicBezTo>
                    <a:cubicBezTo>
                      <a:pt x="157" y="10"/>
                      <a:pt x="157" y="10"/>
                      <a:pt x="157" y="10"/>
                    </a:cubicBezTo>
                    <a:cubicBezTo>
                      <a:pt x="157" y="10"/>
                      <a:pt x="157" y="10"/>
                      <a:pt x="157" y="10"/>
                    </a:cubicBezTo>
                    <a:cubicBezTo>
                      <a:pt x="157" y="10"/>
                      <a:pt x="157" y="10"/>
                      <a:pt x="157" y="10"/>
                    </a:cubicBezTo>
                    <a:cubicBezTo>
                      <a:pt x="157" y="10"/>
                      <a:pt x="157" y="10"/>
                      <a:pt x="157" y="10"/>
                    </a:cubicBezTo>
                    <a:cubicBezTo>
                      <a:pt x="157" y="9"/>
                      <a:pt x="157" y="9"/>
                      <a:pt x="157" y="9"/>
                    </a:cubicBezTo>
                    <a:cubicBezTo>
                      <a:pt x="156" y="9"/>
                      <a:pt x="156" y="9"/>
                      <a:pt x="156" y="9"/>
                    </a:cubicBezTo>
                    <a:cubicBezTo>
                      <a:pt x="156" y="9"/>
                      <a:pt x="156" y="9"/>
                      <a:pt x="156" y="9"/>
                    </a:cubicBezTo>
                    <a:cubicBezTo>
                      <a:pt x="155" y="9"/>
                      <a:pt x="155" y="9"/>
                      <a:pt x="155" y="9"/>
                    </a:cubicBezTo>
                    <a:cubicBezTo>
                      <a:pt x="155" y="9"/>
                      <a:pt x="155" y="9"/>
                      <a:pt x="155" y="9"/>
                    </a:cubicBezTo>
                    <a:cubicBezTo>
                      <a:pt x="155" y="8"/>
                      <a:pt x="155" y="8"/>
                      <a:pt x="155" y="8"/>
                    </a:cubicBezTo>
                    <a:cubicBezTo>
                      <a:pt x="154" y="9"/>
                      <a:pt x="154" y="9"/>
                      <a:pt x="154" y="9"/>
                    </a:cubicBezTo>
                    <a:cubicBezTo>
                      <a:pt x="154" y="9"/>
                      <a:pt x="154" y="9"/>
                      <a:pt x="154" y="9"/>
                    </a:cubicBezTo>
                    <a:cubicBezTo>
                      <a:pt x="154" y="9"/>
                      <a:pt x="154" y="9"/>
                      <a:pt x="154" y="9"/>
                    </a:cubicBezTo>
                    <a:cubicBezTo>
                      <a:pt x="154" y="10"/>
                      <a:pt x="154" y="10"/>
                      <a:pt x="154" y="10"/>
                    </a:cubicBezTo>
                    <a:cubicBezTo>
                      <a:pt x="154" y="10"/>
                      <a:pt x="154" y="10"/>
                      <a:pt x="154" y="10"/>
                    </a:cubicBezTo>
                    <a:cubicBezTo>
                      <a:pt x="154" y="11"/>
                      <a:pt x="154" y="11"/>
                      <a:pt x="154" y="11"/>
                    </a:cubicBezTo>
                    <a:cubicBezTo>
                      <a:pt x="153" y="11"/>
                      <a:pt x="153" y="11"/>
                      <a:pt x="153" y="11"/>
                    </a:cubicBezTo>
                    <a:cubicBezTo>
                      <a:pt x="153" y="11"/>
                      <a:pt x="153" y="11"/>
                      <a:pt x="153" y="11"/>
                    </a:cubicBezTo>
                    <a:cubicBezTo>
                      <a:pt x="154" y="12"/>
                      <a:pt x="154" y="12"/>
                      <a:pt x="154" y="12"/>
                    </a:cubicBezTo>
                    <a:cubicBezTo>
                      <a:pt x="154" y="12"/>
                      <a:pt x="154" y="12"/>
                      <a:pt x="154" y="12"/>
                    </a:cubicBezTo>
                    <a:cubicBezTo>
                      <a:pt x="154" y="12"/>
                      <a:pt x="154" y="12"/>
                      <a:pt x="154" y="12"/>
                    </a:cubicBezTo>
                    <a:cubicBezTo>
                      <a:pt x="154" y="12"/>
                      <a:pt x="154" y="12"/>
                      <a:pt x="154" y="12"/>
                    </a:cubicBezTo>
                    <a:cubicBezTo>
                      <a:pt x="154" y="12"/>
                      <a:pt x="154" y="12"/>
                      <a:pt x="154" y="12"/>
                    </a:cubicBezTo>
                    <a:cubicBezTo>
                      <a:pt x="154" y="13"/>
                      <a:pt x="154" y="13"/>
                      <a:pt x="154" y="13"/>
                    </a:cubicBezTo>
                    <a:cubicBezTo>
                      <a:pt x="154" y="13"/>
                      <a:pt x="154" y="13"/>
                      <a:pt x="154" y="13"/>
                    </a:cubicBezTo>
                    <a:cubicBezTo>
                      <a:pt x="154" y="13"/>
                      <a:pt x="154" y="13"/>
                      <a:pt x="154" y="13"/>
                    </a:cubicBezTo>
                    <a:cubicBezTo>
                      <a:pt x="154" y="14"/>
                      <a:pt x="154" y="14"/>
                      <a:pt x="154" y="14"/>
                    </a:cubicBezTo>
                    <a:cubicBezTo>
                      <a:pt x="155" y="14"/>
                      <a:pt x="155" y="14"/>
                      <a:pt x="155" y="14"/>
                    </a:cubicBezTo>
                    <a:cubicBezTo>
                      <a:pt x="155" y="14"/>
                      <a:pt x="155" y="14"/>
                      <a:pt x="155" y="14"/>
                    </a:cubicBezTo>
                    <a:cubicBezTo>
                      <a:pt x="155" y="14"/>
                      <a:pt x="155" y="14"/>
                      <a:pt x="155" y="14"/>
                    </a:cubicBezTo>
                    <a:cubicBezTo>
                      <a:pt x="155" y="14"/>
                      <a:pt x="155" y="14"/>
                      <a:pt x="155" y="14"/>
                    </a:cubicBezTo>
                    <a:cubicBezTo>
                      <a:pt x="155" y="15"/>
                      <a:pt x="155" y="15"/>
                      <a:pt x="155" y="15"/>
                    </a:cubicBezTo>
                    <a:cubicBezTo>
                      <a:pt x="156" y="15"/>
                      <a:pt x="156" y="15"/>
                      <a:pt x="156" y="15"/>
                    </a:cubicBezTo>
                    <a:cubicBezTo>
                      <a:pt x="156" y="15"/>
                      <a:pt x="156" y="15"/>
                      <a:pt x="156" y="15"/>
                    </a:cubicBezTo>
                    <a:cubicBezTo>
                      <a:pt x="156" y="15"/>
                      <a:pt x="156" y="15"/>
                      <a:pt x="156" y="15"/>
                    </a:cubicBezTo>
                    <a:cubicBezTo>
                      <a:pt x="156" y="15"/>
                      <a:pt x="156" y="15"/>
                      <a:pt x="156" y="15"/>
                    </a:cubicBezTo>
                    <a:cubicBezTo>
                      <a:pt x="156" y="15"/>
                      <a:pt x="156" y="15"/>
                      <a:pt x="156" y="15"/>
                    </a:cubicBezTo>
                    <a:cubicBezTo>
                      <a:pt x="155" y="15"/>
                      <a:pt x="155" y="15"/>
                      <a:pt x="155" y="15"/>
                    </a:cubicBezTo>
                    <a:cubicBezTo>
                      <a:pt x="155" y="15"/>
                      <a:pt x="155" y="15"/>
                      <a:pt x="155" y="15"/>
                    </a:cubicBezTo>
                    <a:cubicBezTo>
                      <a:pt x="155" y="16"/>
                      <a:pt x="155" y="16"/>
                      <a:pt x="155" y="16"/>
                    </a:cubicBezTo>
                    <a:cubicBezTo>
                      <a:pt x="157" y="16"/>
                      <a:pt x="157" y="16"/>
                      <a:pt x="157" y="16"/>
                    </a:cubicBezTo>
                    <a:cubicBezTo>
                      <a:pt x="157" y="17"/>
                      <a:pt x="157" y="17"/>
                      <a:pt x="157" y="17"/>
                    </a:cubicBezTo>
                    <a:cubicBezTo>
                      <a:pt x="158" y="17"/>
                      <a:pt x="158" y="17"/>
                      <a:pt x="158" y="17"/>
                    </a:cubicBezTo>
                    <a:cubicBezTo>
                      <a:pt x="158" y="17"/>
                      <a:pt x="158" y="17"/>
                      <a:pt x="158" y="17"/>
                    </a:cubicBezTo>
                    <a:cubicBezTo>
                      <a:pt x="159" y="17"/>
                      <a:pt x="159" y="17"/>
                      <a:pt x="159" y="17"/>
                    </a:cubicBezTo>
                    <a:cubicBezTo>
                      <a:pt x="159" y="18"/>
                      <a:pt x="159" y="18"/>
                      <a:pt x="159" y="18"/>
                    </a:cubicBezTo>
                    <a:cubicBezTo>
                      <a:pt x="159" y="18"/>
                      <a:pt x="159" y="18"/>
                      <a:pt x="159" y="18"/>
                    </a:cubicBezTo>
                    <a:cubicBezTo>
                      <a:pt x="160" y="18"/>
                      <a:pt x="160" y="18"/>
                      <a:pt x="160" y="18"/>
                    </a:cubicBezTo>
                    <a:cubicBezTo>
                      <a:pt x="160" y="18"/>
                      <a:pt x="160" y="18"/>
                      <a:pt x="160" y="18"/>
                    </a:cubicBezTo>
                    <a:cubicBezTo>
                      <a:pt x="161" y="18"/>
                      <a:pt x="161" y="18"/>
                      <a:pt x="161" y="18"/>
                    </a:cubicBezTo>
                    <a:cubicBezTo>
                      <a:pt x="161" y="18"/>
                      <a:pt x="161" y="18"/>
                      <a:pt x="161" y="18"/>
                    </a:cubicBezTo>
                    <a:cubicBezTo>
                      <a:pt x="162" y="18"/>
                      <a:pt x="162" y="18"/>
                      <a:pt x="162" y="18"/>
                    </a:cubicBezTo>
                    <a:cubicBezTo>
                      <a:pt x="162" y="17"/>
                      <a:pt x="162" y="17"/>
                      <a:pt x="162" y="17"/>
                    </a:cubicBezTo>
                    <a:cubicBezTo>
                      <a:pt x="162" y="17"/>
                      <a:pt x="162" y="17"/>
                      <a:pt x="162" y="17"/>
                    </a:cubicBezTo>
                    <a:cubicBezTo>
                      <a:pt x="162" y="17"/>
                      <a:pt x="162" y="17"/>
                      <a:pt x="162" y="17"/>
                    </a:cubicBezTo>
                    <a:cubicBezTo>
                      <a:pt x="162" y="16"/>
                      <a:pt x="162" y="16"/>
                      <a:pt x="162" y="16"/>
                    </a:cubicBezTo>
                    <a:close/>
                    <a:moveTo>
                      <a:pt x="162" y="8"/>
                    </a:moveTo>
                    <a:cubicBezTo>
                      <a:pt x="162" y="8"/>
                      <a:pt x="162" y="8"/>
                      <a:pt x="162" y="8"/>
                    </a:cubicBezTo>
                    <a:cubicBezTo>
                      <a:pt x="163" y="8"/>
                      <a:pt x="163" y="8"/>
                      <a:pt x="163" y="8"/>
                    </a:cubicBezTo>
                    <a:cubicBezTo>
                      <a:pt x="164" y="8"/>
                      <a:pt x="164" y="8"/>
                      <a:pt x="164" y="8"/>
                    </a:cubicBezTo>
                    <a:cubicBezTo>
                      <a:pt x="165" y="9"/>
                      <a:pt x="165" y="9"/>
                      <a:pt x="165" y="9"/>
                    </a:cubicBezTo>
                    <a:cubicBezTo>
                      <a:pt x="165" y="9"/>
                      <a:pt x="165" y="9"/>
                      <a:pt x="165" y="9"/>
                    </a:cubicBezTo>
                    <a:cubicBezTo>
                      <a:pt x="165" y="9"/>
                      <a:pt x="165" y="9"/>
                      <a:pt x="165" y="9"/>
                    </a:cubicBezTo>
                    <a:cubicBezTo>
                      <a:pt x="166" y="9"/>
                      <a:pt x="166" y="9"/>
                      <a:pt x="166" y="9"/>
                    </a:cubicBezTo>
                    <a:cubicBezTo>
                      <a:pt x="167" y="9"/>
                      <a:pt x="167" y="9"/>
                      <a:pt x="167" y="9"/>
                    </a:cubicBezTo>
                    <a:cubicBezTo>
                      <a:pt x="167" y="9"/>
                      <a:pt x="167" y="9"/>
                      <a:pt x="167" y="9"/>
                    </a:cubicBezTo>
                    <a:cubicBezTo>
                      <a:pt x="167" y="9"/>
                      <a:pt x="167" y="9"/>
                      <a:pt x="167" y="9"/>
                    </a:cubicBezTo>
                    <a:cubicBezTo>
                      <a:pt x="167" y="10"/>
                      <a:pt x="167" y="10"/>
                      <a:pt x="167" y="10"/>
                    </a:cubicBezTo>
                    <a:cubicBezTo>
                      <a:pt x="167" y="10"/>
                      <a:pt x="167" y="10"/>
                      <a:pt x="167" y="10"/>
                    </a:cubicBezTo>
                    <a:cubicBezTo>
                      <a:pt x="167" y="11"/>
                      <a:pt x="167" y="11"/>
                      <a:pt x="167" y="11"/>
                    </a:cubicBezTo>
                    <a:cubicBezTo>
                      <a:pt x="168" y="11"/>
                      <a:pt x="168" y="11"/>
                      <a:pt x="168" y="11"/>
                    </a:cubicBezTo>
                    <a:cubicBezTo>
                      <a:pt x="168" y="11"/>
                      <a:pt x="168" y="11"/>
                      <a:pt x="168" y="11"/>
                    </a:cubicBezTo>
                    <a:cubicBezTo>
                      <a:pt x="168" y="12"/>
                      <a:pt x="168" y="12"/>
                      <a:pt x="168" y="12"/>
                    </a:cubicBezTo>
                    <a:cubicBezTo>
                      <a:pt x="168" y="12"/>
                      <a:pt x="168" y="12"/>
                      <a:pt x="168" y="12"/>
                    </a:cubicBezTo>
                    <a:cubicBezTo>
                      <a:pt x="167" y="13"/>
                      <a:pt x="167" y="13"/>
                      <a:pt x="167" y="13"/>
                    </a:cubicBezTo>
                    <a:cubicBezTo>
                      <a:pt x="167" y="13"/>
                      <a:pt x="167" y="13"/>
                      <a:pt x="167" y="13"/>
                    </a:cubicBezTo>
                    <a:cubicBezTo>
                      <a:pt x="167" y="13"/>
                      <a:pt x="167" y="13"/>
                      <a:pt x="167" y="13"/>
                    </a:cubicBezTo>
                    <a:cubicBezTo>
                      <a:pt x="167" y="13"/>
                      <a:pt x="167" y="13"/>
                      <a:pt x="167" y="13"/>
                    </a:cubicBezTo>
                    <a:cubicBezTo>
                      <a:pt x="166" y="13"/>
                      <a:pt x="166" y="13"/>
                      <a:pt x="166" y="13"/>
                    </a:cubicBezTo>
                    <a:cubicBezTo>
                      <a:pt x="166" y="13"/>
                      <a:pt x="166" y="13"/>
                      <a:pt x="166" y="13"/>
                    </a:cubicBezTo>
                    <a:cubicBezTo>
                      <a:pt x="165" y="13"/>
                      <a:pt x="165" y="13"/>
                      <a:pt x="165" y="13"/>
                    </a:cubicBezTo>
                    <a:cubicBezTo>
                      <a:pt x="164" y="13"/>
                      <a:pt x="164" y="13"/>
                      <a:pt x="164" y="13"/>
                    </a:cubicBezTo>
                    <a:cubicBezTo>
                      <a:pt x="164" y="12"/>
                      <a:pt x="164" y="12"/>
                      <a:pt x="164" y="12"/>
                    </a:cubicBezTo>
                    <a:cubicBezTo>
                      <a:pt x="163" y="12"/>
                      <a:pt x="163" y="12"/>
                      <a:pt x="163" y="12"/>
                    </a:cubicBezTo>
                    <a:cubicBezTo>
                      <a:pt x="163" y="11"/>
                      <a:pt x="163" y="11"/>
                      <a:pt x="163" y="11"/>
                    </a:cubicBezTo>
                    <a:cubicBezTo>
                      <a:pt x="163" y="11"/>
                      <a:pt x="163" y="11"/>
                      <a:pt x="163" y="11"/>
                    </a:cubicBezTo>
                    <a:cubicBezTo>
                      <a:pt x="163" y="10"/>
                      <a:pt x="163" y="10"/>
                      <a:pt x="163" y="10"/>
                    </a:cubicBezTo>
                    <a:cubicBezTo>
                      <a:pt x="163" y="10"/>
                      <a:pt x="163" y="10"/>
                      <a:pt x="163" y="10"/>
                    </a:cubicBezTo>
                    <a:cubicBezTo>
                      <a:pt x="163" y="10"/>
                      <a:pt x="163" y="10"/>
                      <a:pt x="163" y="10"/>
                    </a:cubicBezTo>
                    <a:cubicBezTo>
                      <a:pt x="163" y="9"/>
                      <a:pt x="163" y="9"/>
                      <a:pt x="163" y="9"/>
                    </a:cubicBezTo>
                    <a:cubicBezTo>
                      <a:pt x="163" y="9"/>
                      <a:pt x="163" y="9"/>
                      <a:pt x="163" y="9"/>
                    </a:cubicBezTo>
                    <a:cubicBezTo>
                      <a:pt x="162" y="9"/>
                      <a:pt x="162" y="9"/>
                      <a:pt x="162" y="9"/>
                    </a:cubicBezTo>
                    <a:cubicBezTo>
                      <a:pt x="162" y="9"/>
                      <a:pt x="162" y="9"/>
                      <a:pt x="162" y="9"/>
                    </a:cubicBezTo>
                    <a:cubicBezTo>
                      <a:pt x="162" y="8"/>
                      <a:pt x="162" y="8"/>
                      <a:pt x="162" y="8"/>
                    </a:cubicBezTo>
                    <a:close/>
                    <a:moveTo>
                      <a:pt x="92" y="19"/>
                    </a:moveTo>
                    <a:cubicBezTo>
                      <a:pt x="92" y="19"/>
                      <a:pt x="93" y="19"/>
                      <a:pt x="93" y="19"/>
                    </a:cubicBezTo>
                    <a:cubicBezTo>
                      <a:pt x="93" y="18"/>
                      <a:pt x="93" y="18"/>
                      <a:pt x="93" y="18"/>
                    </a:cubicBezTo>
                    <a:cubicBezTo>
                      <a:pt x="93" y="18"/>
                      <a:pt x="93" y="18"/>
                      <a:pt x="93" y="18"/>
                    </a:cubicBezTo>
                    <a:cubicBezTo>
                      <a:pt x="94" y="17"/>
                      <a:pt x="94" y="17"/>
                      <a:pt x="94" y="17"/>
                    </a:cubicBezTo>
                    <a:cubicBezTo>
                      <a:pt x="94" y="17"/>
                      <a:pt x="94" y="17"/>
                      <a:pt x="94" y="17"/>
                    </a:cubicBezTo>
                    <a:cubicBezTo>
                      <a:pt x="94" y="17"/>
                      <a:pt x="94" y="17"/>
                      <a:pt x="94" y="17"/>
                    </a:cubicBezTo>
                    <a:cubicBezTo>
                      <a:pt x="95" y="16"/>
                      <a:pt x="95" y="16"/>
                      <a:pt x="95" y="16"/>
                    </a:cubicBezTo>
                    <a:cubicBezTo>
                      <a:pt x="95" y="16"/>
                      <a:pt x="95" y="16"/>
                      <a:pt x="95" y="16"/>
                    </a:cubicBezTo>
                    <a:cubicBezTo>
                      <a:pt x="95" y="16"/>
                      <a:pt x="95" y="16"/>
                      <a:pt x="95" y="16"/>
                    </a:cubicBezTo>
                    <a:cubicBezTo>
                      <a:pt x="96" y="16"/>
                      <a:pt x="96" y="16"/>
                      <a:pt x="96" y="16"/>
                    </a:cubicBezTo>
                    <a:cubicBezTo>
                      <a:pt x="96" y="16"/>
                      <a:pt x="96" y="16"/>
                      <a:pt x="96" y="16"/>
                    </a:cubicBezTo>
                    <a:cubicBezTo>
                      <a:pt x="96" y="16"/>
                      <a:pt x="96" y="16"/>
                      <a:pt x="96" y="16"/>
                    </a:cubicBezTo>
                    <a:cubicBezTo>
                      <a:pt x="96" y="15"/>
                      <a:pt x="96" y="15"/>
                      <a:pt x="96" y="15"/>
                    </a:cubicBezTo>
                    <a:cubicBezTo>
                      <a:pt x="97" y="15"/>
                      <a:pt x="97" y="15"/>
                      <a:pt x="97" y="15"/>
                    </a:cubicBezTo>
                    <a:cubicBezTo>
                      <a:pt x="97" y="15"/>
                      <a:pt x="97" y="15"/>
                      <a:pt x="97" y="15"/>
                    </a:cubicBezTo>
                    <a:cubicBezTo>
                      <a:pt x="98" y="14"/>
                      <a:pt x="98" y="14"/>
                      <a:pt x="98" y="14"/>
                    </a:cubicBezTo>
                    <a:cubicBezTo>
                      <a:pt x="98" y="14"/>
                      <a:pt x="98" y="14"/>
                      <a:pt x="98" y="14"/>
                    </a:cubicBezTo>
                    <a:cubicBezTo>
                      <a:pt x="98" y="13"/>
                      <a:pt x="98" y="13"/>
                      <a:pt x="98" y="13"/>
                    </a:cubicBezTo>
                    <a:cubicBezTo>
                      <a:pt x="97" y="12"/>
                      <a:pt x="97" y="12"/>
                      <a:pt x="97" y="12"/>
                    </a:cubicBezTo>
                    <a:cubicBezTo>
                      <a:pt x="97" y="12"/>
                      <a:pt x="97" y="12"/>
                      <a:pt x="97" y="12"/>
                    </a:cubicBezTo>
                    <a:cubicBezTo>
                      <a:pt x="97" y="12"/>
                      <a:pt x="97" y="12"/>
                      <a:pt x="97" y="12"/>
                    </a:cubicBezTo>
                    <a:cubicBezTo>
                      <a:pt x="96" y="11"/>
                      <a:pt x="96" y="11"/>
                      <a:pt x="96" y="11"/>
                    </a:cubicBezTo>
                    <a:cubicBezTo>
                      <a:pt x="96" y="11"/>
                      <a:pt x="96" y="11"/>
                      <a:pt x="96" y="11"/>
                    </a:cubicBezTo>
                    <a:cubicBezTo>
                      <a:pt x="96" y="11"/>
                      <a:pt x="96" y="11"/>
                      <a:pt x="96" y="11"/>
                    </a:cubicBezTo>
                    <a:cubicBezTo>
                      <a:pt x="95" y="11"/>
                      <a:pt x="95" y="11"/>
                      <a:pt x="95" y="11"/>
                    </a:cubicBezTo>
                    <a:cubicBezTo>
                      <a:pt x="95" y="11"/>
                      <a:pt x="95" y="11"/>
                      <a:pt x="95" y="11"/>
                    </a:cubicBezTo>
                    <a:cubicBezTo>
                      <a:pt x="94" y="10"/>
                      <a:pt x="94" y="10"/>
                      <a:pt x="94" y="10"/>
                    </a:cubicBezTo>
                    <a:cubicBezTo>
                      <a:pt x="94" y="10"/>
                      <a:pt x="94" y="10"/>
                      <a:pt x="94" y="10"/>
                    </a:cubicBezTo>
                    <a:cubicBezTo>
                      <a:pt x="94" y="10"/>
                      <a:pt x="94" y="10"/>
                      <a:pt x="94" y="10"/>
                    </a:cubicBezTo>
                    <a:cubicBezTo>
                      <a:pt x="94" y="10"/>
                      <a:pt x="94" y="10"/>
                      <a:pt x="94" y="10"/>
                    </a:cubicBezTo>
                    <a:cubicBezTo>
                      <a:pt x="94" y="10"/>
                      <a:pt x="94" y="10"/>
                      <a:pt x="94" y="10"/>
                    </a:cubicBezTo>
                    <a:cubicBezTo>
                      <a:pt x="93" y="10"/>
                      <a:pt x="93" y="10"/>
                      <a:pt x="93" y="10"/>
                    </a:cubicBezTo>
                    <a:cubicBezTo>
                      <a:pt x="93" y="10"/>
                      <a:pt x="93" y="10"/>
                      <a:pt x="93" y="10"/>
                    </a:cubicBezTo>
                    <a:cubicBezTo>
                      <a:pt x="93" y="10"/>
                      <a:pt x="93" y="10"/>
                      <a:pt x="93" y="10"/>
                    </a:cubicBezTo>
                    <a:cubicBezTo>
                      <a:pt x="93" y="10"/>
                      <a:pt x="93" y="10"/>
                      <a:pt x="93" y="10"/>
                    </a:cubicBezTo>
                    <a:cubicBezTo>
                      <a:pt x="92" y="9"/>
                      <a:pt x="92" y="9"/>
                      <a:pt x="92" y="9"/>
                    </a:cubicBezTo>
                    <a:cubicBezTo>
                      <a:pt x="92" y="9"/>
                      <a:pt x="92" y="9"/>
                      <a:pt x="92" y="9"/>
                    </a:cubicBezTo>
                    <a:cubicBezTo>
                      <a:pt x="92" y="10"/>
                      <a:pt x="92" y="10"/>
                      <a:pt x="92" y="10"/>
                    </a:cubicBezTo>
                    <a:cubicBezTo>
                      <a:pt x="92" y="10"/>
                      <a:pt x="92" y="10"/>
                      <a:pt x="92" y="10"/>
                    </a:cubicBezTo>
                    <a:cubicBezTo>
                      <a:pt x="92" y="10"/>
                      <a:pt x="92" y="10"/>
                      <a:pt x="92" y="10"/>
                    </a:cubicBezTo>
                    <a:cubicBezTo>
                      <a:pt x="92" y="10"/>
                      <a:pt x="92" y="10"/>
                      <a:pt x="92" y="10"/>
                    </a:cubicBezTo>
                    <a:cubicBezTo>
                      <a:pt x="92" y="11"/>
                      <a:pt x="92" y="11"/>
                      <a:pt x="92" y="11"/>
                    </a:cubicBezTo>
                    <a:cubicBezTo>
                      <a:pt x="92" y="11"/>
                      <a:pt x="92" y="11"/>
                      <a:pt x="92" y="11"/>
                    </a:cubicBezTo>
                    <a:cubicBezTo>
                      <a:pt x="92" y="10"/>
                      <a:pt x="92" y="10"/>
                      <a:pt x="92" y="10"/>
                    </a:cubicBezTo>
                    <a:cubicBezTo>
                      <a:pt x="92" y="9"/>
                      <a:pt x="92" y="9"/>
                      <a:pt x="92" y="9"/>
                    </a:cubicBezTo>
                    <a:cubicBezTo>
                      <a:pt x="91" y="9"/>
                      <a:pt x="91" y="9"/>
                      <a:pt x="91" y="9"/>
                    </a:cubicBezTo>
                    <a:cubicBezTo>
                      <a:pt x="91" y="9"/>
                      <a:pt x="91" y="9"/>
                      <a:pt x="91" y="9"/>
                    </a:cubicBezTo>
                    <a:cubicBezTo>
                      <a:pt x="90" y="9"/>
                      <a:pt x="90" y="9"/>
                      <a:pt x="90" y="9"/>
                    </a:cubicBezTo>
                    <a:cubicBezTo>
                      <a:pt x="90" y="9"/>
                      <a:pt x="90" y="9"/>
                      <a:pt x="90" y="9"/>
                    </a:cubicBezTo>
                    <a:cubicBezTo>
                      <a:pt x="90" y="9"/>
                      <a:pt x="90" y="9"/>
                      <a:pt x="90" y="9"/>
                    </a:cubicBezTo>
                    <a:cubicBezTo>
                      <a:pt x="90" y="9"/>
                      <a:pt x="90" y="9"/>
                      <a:pt x="90" y="9"/>
                    </a:cubicBezTo>
                    <a:cubicBezTo>
                      <a:pt x="90" y="10"/>
                      <a:pt x="90" y="10"/>
                      <a:pt x="90" y="10"/>
                    </a:cubicBezTo>
                    <a:cubicBezTo>
                      <a:pt x="91" y="10"/>
                      <a:pt x="91" y="10"/>
                      <a:pt x="91" y="10"/>
                    </a:cubicBezTo>
                    <a:cubicBezTo>
                      <a:pt x="90" y="10"/>
                      <a:pt x="90" y="10"/>
                      <a:pt x="90" y="10"/>
                    </a:cubicBezTo>
                    <a:cubicBezTo>
                      <a:pt x="90" y="10"/>
                      <a:pt x="90" y="10"/>
                      <a:pt x="90" y="10"/>
                    </a:cubicBezTo>
                    <a:cubicBezTo>
                      <a:pt x="90" y="10"/>
                      <a:pt x="90" y="10"/>
                      <a:pt x="90" y="10"/>
                    </a:cubicBezTo>
                    <a:cubicBezTo>
                      <a:pt x="90" y="10"/>
                      <a:pt x="90" y="10"/>
                      <a:pt x="90" y="10"/>
                    </a:cubicBezTo>
                    <a:cubicBezTo>
                      <a:pt x="89" y="10"/>
                      <a:pt x="89" y="10"/>
                      <a:pt x="89" y="10"/>
                    </a:cubicBezTo>
                    <a:cubicBezTo>
                      <a:pt x="90" y="10"/>
                      <a:pt x="90" y="10"/>
                      <a:pt x="90" y="10"/>
                    </a:cubicBezTo>
                    <a:cubicBezTo>
                      <a:pt x="90" y="10"/>
                      <a:pt x="90" y="10"/>
                      <a:pt x="90" y="10"/>
                    </a:cubicBezTo>
                    <a:cubicBezTo>
                      <a:pt x="90" y="10"/>
                      <a:pt x="90" y="10"/>
                      <a:pt x="90" y="10"/>
                    </a:cubicBezTo>
                    <a:cubicBezTo>
                      <a:pt x="90" y="11"/>
                      <a:pt x="90" y="11"/>
                      <a:pt x="90" y="11"/>
                    </a:cubicBezTo>
                    <a:cubicBezTo>
                      <a:pt x="90" y="11"/>
                      <a:pt x="90" y="11"/>
                      <a:pt x="90" y="11"/>
                    </a:cubicBezTo>
                    <a:cubicBezTo>
                      <a:pt x="90" y="11"/>
                      <a:pt x="90" y="11"/>
                      <a:pt x="90" y="11"/>
                    </a:cubicBezTo>
                    <a:cubicBezTo>
                      <a:pt x="90" y="11"/>
                      <a:pt x="90" y="11"/>
                      <a:pt x="90" y="11"/>
                    </a:cubicBezTo>
                    <a:cubicBezTo>
                      <a:pt x="90" y="12"/>
                      <a:pt x="90" y="12"/>
                      <a:pt x="90" y="12"/>
                    </a:cubicBezTo>
                    <a:cubicBezTo>
                      <a:pt x="91" y="13"/>
                      <a:pt x="91" y="13"/>
                      <a:pt x="91" y="13"/>
                    </a:cubicBezTo>
                    <a:cubicBezTo>
                      <a:pt x="91" y="13"/>
                      <a:pt x="91" y="13"/>
                      <a:pt x="91" y="13"/>
                    </a:cubicBezTo>
                    <a:cubicBezTo>
                      <a:pt x="91" y="13"/>
                      <a:pt x="91" y="13"/>
                      <a:pt x="91" y="13"/>
                    </a:cubicBezTo>
                    <a:cubicBezTo>
                      <a:pt x="91" y="13"/>
                      <a:pt x="91" y="13"/>
                      <a:pt x="91" y="13"/>
                    </a:cubicBezTo>
                    <a:cubicBezTo>
                      <a:pt x="91" y="13"/>
                      <a:pt x="91" y="13"/>
                      <a:pt x="91" y="13"/>
                    </a:cubicBezTo>
                    <a:cubicBezTo>
                      <a:pt x="90" y="14"/>
                      <a:pt x="90" y="14"/>
                      <a:pt x="90" y="14"/>
                    </a:cubicBezTo>
                    <a:cubicBezTo>
                      <a:pt x="91" y="15"/>
                      <a:pt x="91" y="15"/>
                      <a:pt x="91" y="15"/>
                    </a:cubicBezTo>
                    <a:cubicBezTo>
                      <a:pt x="91" y="15"/>
                      <a:pt x="91" y="15"/>
                      <a:pt x="91" y="15"/>
                    </a:cubicBezTo>
                    <a:cubicBezTo>
                      <a:pt x="91" y="16"/>
                      <a:pt x="91" y="16"/>
                      <a:pt x="91" y="16"/>
                    </a:cubicBezTo>
                    <a:cubicBezTo>
                      <a:pt x="91" y="16"/>
                      <a:pt x="91" y="16"/>
                      <a:pt x="91" y="16"/>
                    </a:cubicBezTo>
                    <a:cubicBezTo>
                      <a:pt x="91" y="16"/>
                      <a:pt x="91" y="16"/>
                      <a:pt x="91" y="16"/>
                    </a:cubicBezTo>
                    <a:cubicBezTo>
                      <a:pt x="91" y="17"/>
                      <a:pt x="91" y="17"/>
                      <a:pt x="91" y="17"/>
                    </a:cubicBezTo>
                    <a:cubicBezTo>
                      <a:pt x="91" y="17"/>
                      <a:pt x="91" y="17"/>
                      <a:pt x="91" y="17"/>
                    </a:cubicBezTo>
                    <a:cubicBezTo>
                      <a:pt x="92" y="18"/>
                      <a:pt x="92" y="18"/>
                      <a:pt x="92" y="18"/>
                    </a:cubicBezTo>
                    <a:cubicBezTo>
                      <a:pt x="92" y="18"/>
                      <a:pt x="92" y="18"/>
                      <a:pt x="92" y="18"/>
                    </a:cubicBezTo>
                    <a:cubicBezTo>
                      <a:pt x="92" y="19"/>
                      <a:pt x="92" y="19"/>
                      <a:pt x="92" y="19"/>
                    </a:cubicBezTo>
                    <a:cubicBezTo>
                      <a:pt x="92" y="19"/>
                      <a:pt x="92" y="19"/>
                      <a:pt x="92" y="19"/>
                    </a:cubicBezTo>
                    <a:close/>
                    <a:moveTo>
                      <a:pt x="100" y="14"/>
                    </a:moveTo>
                    <a:cubicBezTo>
                      <a:pt x="101" y="14"/>
                      <a:pt x="101" y="14"/>
                      <a:pt x="101" y="14"/>
                    </a:cubicBezTo>
                    <a:cubicBezTo>
                      <a:pt x="101" y="14"/>
                      <a:pt x="101" y="14"/>
                      <a:pt x="101" y="14"/>
                    </a:cubicBezTo>
                    <a:cubicBezTo>
                      <a:pt x="100" y="14"/>
                      <a:pt x="100" y="14"/>
                      <a:pt x="100" y="14"/>
                    </a:cubicBezTo>
                    <a:cubicBezTo>
                      <a:pt x="101" y="13"/>
                      <a:pt x="101" y="13"/>
                      <a:pt x="101" y="13"/>
                    </a:cubicBezTo>
                    <a:cubicBezTo>
                      <a:pt x="101" y="13"/>
                      <a:pt x="101" y="13"/>
                      <a:pt x="101" y="13"/>
                    </a:cubicBezTo>
                    <a:cubicBezTo>
                      <a:pt x="101" y="13"/>
                      <a:pt x="101" y="13"/>
                      <a:pt x="101" y="13"/>
                    </a:cubicBezTo>
                    <a:cubicBezTo>
                      <a:pt x="100" y="13"/>
                      <a:pt x="100" y="13"/>
                      <a:pt x="100" y="13"/>
                    </a:cubicBezTo>
                    <a:cubicBezTo>
                      <a:pt x="100" y="14"/>
                      <a:pt x="100" y="14"/>
                      <a:pt x="100" y="14"/>
                    </a:cubicBezTo>
                    <a:cubicBezTo>
                      <a:pt x="100" y="14"/>
                      <a:pt x="100" y="14"/>
                      <a:pt x="100" y="14"/>
                    </a:cubicBezTo>
                    <a:cubicBezTo>
                      <a:pt x="100" y="14"/>
                      <a:pt x="100" y="14"/>
                      <a:pt x="100" y="14"/>
                    </a:cubicBezTo>
                    <a:cubicBezTo>
                      <a:pt x="100" y="14"/>
                      <a:pt x="100" y="14"/>
                      <a:pt x="100" y="14"/>
                    </a:cubicBezTo>
                    <a:cubicBezTo>
                      <a:pt x="100" y="14"/>
                      <a:pt x="100" y="14"/>
                      <a:pt x="100" y="14"/>
                    </a:cubicBezTo>
                    <a:cubicBezTo>
                      <a:pt x="100" y="14"/>
                      <a:pt x="100" y="14"/>
                      <a:pt x="100" y="14"/>
                    </a:cubicBezTo>
                    <a:close/>
                    <a:moveTo>
                      <a:pt x="101" y="14"/>
                    </a:moveTo>
                    <a:cubicBezTo>
                      <a:pt x="101" y="14"/>
                      <a:pt x="101" y="14"/>
                      <a:pt x="101" y="14"/>
                    </a:cubicBezTo>
                    <a:cubicBezTo>
                      <a:pt x="102" y="14"/>
                      <a:pt x="102" y="14"/>
                      <a:pt x="102" y="14"/>
                    </a:cubicBezTo>
                    <a:cubicBezTo>
                      <a:pt x="102" y="14"/>
                      <a:pt x="102" y="14"/>
                      <a:pt x="102" y="14"/>
                    </a:cubicBezTo>
                    <a:cubicBezTo>
                      <a:pt x="102" y="14"/>
                      <a:pt x="102" y="14"/>
                      <a:pt x="102" y="14"/>
                    </a:cubicBezTo>
                    <a:cubicBezTo>
                      <a:pt x="102" y="14"/>
                      <a:pt x="102" y="14"/>
                      <a:pt x="102" y="14"/>
                    </a:cubicBezTo>
                    <a:cubicBezTo>
                      <a:pt x="103" y="14"/>
                      <a:pt x="103" y="14"/>
                      <a:pt x="103" y="14"/>
                    </a:cubicBezTo>
                    <a:cubicBezTo>
                      <a:pt x="103" y="14"/>
                      <a:pt x="103" y="14"/>
                      <a:pt x="103" y="14"/>
                    </a:cubicBezTo>
                    <a:cubicBezTo>
                      <a:pt x="103" y="15"/>
                      <a:pt x="103" y="15"/>
                      <a:pt x="103" y="15"/>
                    </a:cubicBezTo>
                    <a:cubicBezTo>
                      <a:pt x="102" y="14"/>
                      <a:pt x="102" y="14"/>
                      <a:pt x="102" y="14"/>
                    </a:cubicBezTo>
                    <a:cubicBezTo>
                      <a:pt x="102" y="15"/>
                      <a:pt x="102" y="15"/>
                      <a:pt x="102" y="15"/>
                    </a:cubicBezTo>
                    <a:cubicBezTo>
                      <a:pt x="101" y="15"/>
                      <a:pt x="101" y="15"/>
                      <a:pt x="101" y="15"/>
                    </a:cubicBezTo>
                    <a:cubicBezTo>
                      <a:pt x="101" y="15"/>
                      <a:pt x="101" y="15"/>
                      <a:pt x="101" y="15"/>
                    </a:cubicBezTo>
                    <a:cubicBezTo>
                      <a:pt x="101" y="14"/>
                      <a:pt x="101" y="14"/>
                      <a:pt x="101" y="14"/>
                    </a:cubicBezTo>
                    <a:close/>
                    <a:moveTo>
                      <a:pt x="105" y="18"/>
                    </a:moveTo>
                    <a:cubicBezTo>
                      <a:pt x="105" y="19"/>
                      <a:pt x="105" y="19"/>
                      <a:pt x="105" y="19"/>
                    </a:cubicBezTo>
                    <a:cubicBezTo>
                      <a:pt x="105" y="19"/>
                      <a:pt x="105" y="19"/>
                      <a:pt x="105" y="19"/>
                    </a:cubicBezTo>
                    <a:cubicBezTo>
                      <a:pt x="105" y="19"/>
                      <a:pt x="105" y="19"/>
                      <a:pt x="105" y="19"/>
                    </a:cubicBezTo>
                    <a:cubicBezTo>
                      <a:pt x="105" y="20"/>
                      <a:pt x="105" y="20"/>
                      <a:pt x="105" y="20"/>
                    </a:cubicBezTo>
                    <a:cubicBezTo>
                      <a:pt x="106" y="19"/>
                      <a:pt x="106" y="19"/>
                      <a:pt x="106" y="19"/>
                    </a:cubicBezTo>
                    <a:cubicBezTo>
                      <a:pt x="106" y="19"/>
                      <a:pt x="106" y="19"/>
                      <a:pt x="106" y="19"/>
                    </a:cubicBezTo>
                    <a:cubicBezTo>
                      <a:pt x="106" y="18"/>
                      <a:pt x="106" y="18"/>
                      <a:pt x="106" y="18"/>
                    </a:cubicBezTo>
                    <a:cubicBezTo>
                      <a:pt x="105" y="18"/>
                      <a:pt x="105" y="18"/>
                      <a:pt x="105" y="18"/>
                    </a:cubicBezTo>
                    <a:cubicBezTo>
                      <a:pt x="105" y="18"/>
                      <a:pt x="105" y="18"/>
                      <a:pt x="105" y="18"/>
                    </a:cubicBezTo>
                    <a:close/>
                    <a:moveTo>
                      <a:pt x="144" y="31"/>
                    </a:moveTo>
                    <a:cubicBezTo>
                      <a:pt x="144" y="31"/>
                      <a:pt x="144" y="31"/>
                      <a:pt x="144" y="31"/>
                    </a:cubicBezTo>
                    <a:cubicBezTo>
                      <a:pt x="144" y="30"/>
                      <a:pt x="144" y="30"/>
                      <a:pt x="144" y="30"/>
                    </a:cubicBezTo>
                    <a:cubicBezTo>
                      <a:pt x="144" y="30"/>
                      <a:pt x="144" y="30"/>
                      <a:pt x="144" y="30"/>
                    </a:cubicBezTo>
                    <a:cubicBezTo>
                      <a:pt x="144" y="30"/>
                      <a:pt x="144" y="30"/>
                      <a:pt x="144" y="30"/>
                    </a:cubicBezTo>
                    <a:cubicBezTo>
                      <a:pt x="144" y="30"/>
                      <a:pt x="144" y="30"/>
                      <a:pt x="144" y="30"/>
                    </a:cubicBezTo>
                    <a:cubicBezTo>
                      <a:pt x="144" y="31"/>
                      <a:pt x="144" y="31"/>
                      <a:pt x="144" y="31"/>
                    </a:cubicBezTo>
                    <a:cubicBezTo>
                      <a:pt x="144" y="31"/>
                      <a:pt x="144" y="31"/>
                      <a:pt x="144" y="31"/>
                    </a:cubicBezTo>
                    <a:cubicBezTo>
                      <a:pt x="144" y="31"/>
                      <a:pt x="144" y="31"/>
                      <a:pt x="144" y="31"/>
                    </a:cubicBezTo>
                    <a:close/>
                    <a:moveTo>
                      <a:pt x="139" y="37"/>
                    </a:moveTo>
                    <a:cubicBezTo>
                      <a:pt x="139" y="37"/>
                      <a:pt x="139" y="37"/>
                      <a:pt x="139" y="37"/>
                    </a:cubicBezTo>
                    <a:cubicBezTo>
                      <a:pt x="140" y="37"/>
                      <a:pt x="140" y="37"/>
                      <a:pt x="140" y="37"/>
                    </a:cubicBezTo>
                    <a:cubicBezTo>
                      <a:pt x="140" y="37"/>
                      <a:pt x="140" y="37"/>
                      <a:pt x="140" y="37"/>
                    </a:cubicBezTo>
                    <a:cubicBezTo>
                      <a:pt x="140" y="37"/>
                      <a:pt x="140" y="37"/>
                      <a:pt x="140" y="37"/>
                    </a:cubicBezTo>
                    <a:cubicBezTo>
                      <a:pt x="139" y="36"/>
                      <a:pt x="139" y="36"/>
                      <a:pt x="139" y="36"/>
                    </a:cubicBezTo>
                    <a:cubicBezTo>
                      <a:pt x="139" y="36"/>
                      <a:pt x="139" y="36"/>
                      <a:pt x="139" y="36"/>
                    </a:cubicBezTo>
                    <a:cubicBezTo>
                      <a:pt x="139" y="36"/>
                      <a:pt x="139" y="36"/>
                      <a:pt x="139" y="36"/>
                    </a:cubicBezTo>
                    <a:cubicBezTo>
                      <a:pt x="139" y="36"/>
                      <a:pt x="139" y="36"/>
                      <a:pt x="139" y="36"/>
                    </a:cubicBezTo>
                    <a:cubicBezTo>
                      <a:pt x="139" y="36"/>
                      <a:pt x="139" y="36"/>
                      <a:pt x="139" y="36"/>
                    </a:cubicBezTo>
                    <a:cubicBezTo>
                      <a:pt x="139" y="36"/>
                      <a:pt x="139" y="36"/>
                      <a:pt x="139" y="36"/>
                    </a:cubicBezTo>
                    <a:cubicBezTo>
                      <a:pt x="139" y="36"/>
                      <a:pt x="139" y="37"/>
                      <a:pt x="139" y="37"/>
                    </a:cubicBezTo>
                    <a:close/>
                    <a:moveTo>
                      <a:pt x="124" y="34"/>
                    </a:moveTo>
                    <a:cubicBezTo>
                      <a:pt x="125" y="34"/>
                      <a:pt x="125" y="34"/>
                      <a:pt x="125" y="34"/>
                    </a:cubicBezTo>
                    <a:cubicBezTo>
                      <a:pt x="125" y="34"/>
                      <a:pt x="125" y="34"/>
                      <a:pt x="125" y="34"/>
                    </a:cubicBezTo>
                    <a:cubicBezTo>
                      <a:pt x="125" y="34"/>
                      <a:pt x="125" y="34"/>
                      <a:pt x="125" y="34"/>
                    </a:cubicBezTo>
                    <a:cubicBezTo>
                      <a:pt x="125" y="34"/>
                      <a:pt x="125" y="34"/>
                      <a:pt x="125" y="34"/>
                    </a:cubicBezTo>
                    <a:cubicBezTo>
                      <a:pt x="126" y="34"/>
                      <a:pt x="126" y="34"/>
                      <a:pt x="126" y="34"/>
                    </a:cubicBezTo>
                    <a:cubicBezTo>
                      <a:pt x="126" y="34"/>
                      <a:pt x="126" y="34"/>
                      <a:pt x="126" y="34"/>
                    </a:cubicBezTo>
                    <a:cubicBezTo>
                      <a:pt x="125" y="33"/>
                      <a:pt x="125" y="33"/>
                      <a:pt x="125" y="33"/>
                    </a:cubicBezTo>
                    <a:cubicBezTo>
                      <a:pt x="125" y="33"/>
                      <a:pt x="125" y="33"/>
                      <a:pt x="125" y="33"/>
                    </a:cubicBezTo>
                    <a:cubicBezTo>
                      <a:pt x="125" y="32"/>
                      <a:pt x="125" y="32"/>
                      <a:pt x="125" y="32"/>
                    </a:cubicBezTo>
                    <a:cubicBezTo>
                      <a:pt x="125" y="32"/>
                      <a:pt x="125" y="32"/>
                      <a:pt x="125" y="32"/>
                    </a:cubicBezTo>
                    <a:cubicBezTo>
                      <a:pt x="125" y="32"/>
                      <a:pt x="125" y="32"/>
                      <a:pt x="125" y="32"/>
                    </a:cubicBezTo>
                    <a:cubicBezTo>
                      <a:pt x="125" y="32"/>
                      <a:pt x="125" y="32"/>
                      <a:pt x="125" y="32"/>
                    </a:cubicBezTo>
                    <a:cubicBezTo>
                      <a:pt x="124" y="32"/>
                      <a:pt x="124" y="32"/>
                      <a:pt x="124" y="32"/>
                    </a:cubicBezTo>
                    <a:cubicBezTo>
                      <a:pt x="123" y="32"/>
                      <a:pt x="123" y="32"/>
                      <a:pt x="123" y="32"/>
                    </a:cubicBezTo>
                    <a:cubicBezTo>
                      <a:pt x="123" y="32"/>
                      <a:pt x="123" y="32"/>
                      <a:pt x="123" y="32"/>
                    </a:cubicBezTo>
                    <a:cubicBezTo>
                      <a:pt x="123" y="32"/>
                      <a:pt x="123" y="32"/>
                      <a:pt x="123" y="32"/>
                    </a:cubicBezTo>
                    <a:cubicBezTo>
                      <a:pt x="123" y="33"/>
                      <a:pt x="123" y="33"/>
                      <a:pt x="123" y="33"/>
                    </a:cubicBezTo>
                    <a:cubicBezTo>
                      <a:pt x="123" y="33"/>
                      <a:pt x="123" y="33"/>
                      <a:pt x="123" y="33"/>
                    </a:cubicBezTo>
                    <a:cubicBezTo>
                      <a:pt x="123" y="33"/>
                      <a:pt x="123" y="33"/>
                      <a:pt x="123" y="33"/>
                    </a:cubicBezTo>
                    <a:cubicBezTo>
                      <a:pt x="123" y="34"/>
                      <a:pt x="123" y="34"/>
                      <a:pt x="123" y="34"/>
                    </a:cubicBezTo>
                    <a:cubicBezTo>
                      <a:pt x="123" y="34"/>
                      <a:pt x="123" y="34"/>
                      <a:pt x="123" y="34"/>
                    </a:cubicBezTo>
                    <a:cubicBezTo>
                      <a:pt x="122" y="34"/>
                      <a:pt x="122" y="34"/>
                      <a:pt x="122" y="34"/>
                    </a:cubicBezTo>
                    <a:cubicBezTo>
                      <a:pt x="123" y="34"/>
                      <a:pt x="123" y="34"/>
                      <a:pt x="123" y="34"/>
                    </a:cubicBezTo>
                    <a:cubicBezTo>
                      <a:pt x="123" y="34"/>
                      <a:pt x="123" y="34"/>
                      <a:pt x="123" y="34"/>
                    </a:cubicBezTo>
                    <a:cubicBezTo>
                      <a:pt x="124" y="34"/>
                      <a:pt x="124" y="34"/>
                      <a:pt x="124" y="34"/>
                    </a:cubicBezTo>
                    <a:close/>
                    <a:moveTo>
                      <a:pt x="167" y="22"/>
                    </a:moveTo>
                    <a:cubicBezTo>
                      <a:pt x="167" y="21"/>
                      <a:pt x="167" y="21"/>
                      <a:pt x="167" y="21"/>
                    </a:cubicBezTo>
                    <a:cubicBezTo>
                      <a:pt x="167" y="21"/>
                      <a:pt x="167" y="21"/>
                      <a:pt x="167" y="21"/>
                    </a:cubicBezTo>
                    <a:cubicBezTo>
                      <a:pt x="167" y="21"/>
                      <a:pt x="167" y="21"/>
                      <a:pt x="167" y="21"/>
                    </a:cubicBezTo>
                    <a:cubicBezTo>
                      <a:pt x="167" y="20"/>
                      <a:pt x="167" y="20"/>
                      <a:pt x="167" y="20"/>
                    </a:cubicBezTo>
                    <a:cubicBezTo>
                      <a:pt x="167" y="20"/>
                      <a:pt x="167" y="20"/>
                      <a:pt x="167" y="20"/>
                    </a:cubicBezTo>
                    <a:cubicBezTo>
                      <a:pt x="167" y="19"/>
                      <a:pt x="167" y="19"/>
                      <a:pt x="167" y="19"/>
                    </a:cubicBezTo>
                    <a:cubicBezTo>
                      <a:pt x="167" y="19"/>
                      <a:pt x="167" y="19"/>
                      <a:pt x="167" y="19"/>
                    </a:cubicBezTo>
                    <a:cubicBezTo>
                      <a:pt x="166" y="19"/>
                      <a:pt x="166" y="19"/>
                      <a:pt x="166" y="19"/>
                    </a:cubicBezTo>
                    <a:cubicBezTo>
                      <a:pt x="166" y="19"/>
                      <a:pt x="166" y="19"/>
                      <a:pt x="166" y="19"/>
                    </a:cubicBezTo>
                    <a:cubicBezTo>
                      <a:pt x="165" y="19"/>
                      <a:pt x="165" y="19"/>
                      <a:pt x="165" y="19"/>
                    </a:cubicBezTo>
                    <a:cubicBezTo>
                      <a:pt x="165" y="20"/>
                      <a:pt x="165" y="20"/>
                      <a:pt x="165" y="20"/>
                    </a:cubicBezTo>
                    <a:cubicBezTo>
                      <a:pt x="166" y="20"/>
                      <a:pt x="166" y="20"/>
                      <a:pt x="166" y="20"/>
                    </a:cubicBezTo>
                    <a:cubicBezTo>
                      <a:pt x="166" y="20"/>
                      <a:pt x="166" y="20"/>
                      <a:pt x="166" y="20"/>
                    </a:cubicBezTo>
                    <a:cubicBezTo>
                      <a:pt x="166" y="21"/>
                      <a:pt x="166" y="21"/>
                      <a:pt x="166" y="21"/>
                    </a:cubicBezTo>
                    <a:cubicBezTo>
                      <a:pt x="166" y="21"/>
                      <a:pt x="166" y="21"/>
                      <a:pt x="166" y="21"/>
                    </a:cubicBezTo>
                    <a:cubicBezTo>
                      <a:pt x="167" y="21"/>
                      <a:pt x="167" y="21"/>
                      <a:pt x="167" y="21"/>
                    </a:cubicBezTo>
                    <a:cubicBezTo>
                      <a:pt x="167" y="22"/>
                      <a:pt x="167" y="22"/>
                      <a:pt x="167" y="22"/>
                    </a:cubicBezTo>
                    <a:close/>
                    <a:moveTo>
                      <a:pt x="168" y="25"/>
                    </a:moveTo>
                    <a:cubicBezTo>
                      <a:pt x="168" y="24"/>
                      <a:pt x="168" y="24"/>
                      <a:pt x="168" y="24"/>
                    </a:cubicBezTo>
                    <a:cubicBezTo>
                      <a:pt x="169" y="24"/>
                      <a:pt x="169" y="24"/>
                      <a:pt x="169" y="24"/>
                    </a:cubicBezTo>
                    <a:cubicBezTo>
                      <a:pt x="169" y="24"/>
                      <a:pt x="169" y="24"/>
                      <a:pt x="169" y="24"/>
                    </a:cubicBezTo>
                    <a:cubicBezTo>
                      <a:pt x="170" y="24"/>
                      <a:pt x="170" y="24"/>
                      <a:pt x="170" y="24"/>
                    </a:cubicBezTo>
                    <a:cubicBezTo>
                      <a:pt x="171" y="24"/>
                      <a:pt x="171" y="24"/>
                      <a:pt x="171" y="24"/>
                    </a:cubicBezTo>
                    <a:cubicBezTo>
                      <a:pt x="171" y="24"/>
                      <a:pt x="171" y="24"/>
                      <a:pt x="171" y="24"/>
                    </a:cubicBezTo>
                    <a:cubicBezTo>
                      <a:pt x="172" y="24"/>
                      <a:pt x="172" y="24"/>
                      <a:pt x="172" y="24"/>
                    </a:cubicBezTo>
                    <a:cubicBezTo>
                      <a:pt x="173" y="23"/>
                      <a:pt x="173" y="23"/>
                      <a:pt x="173" y="23"/>
                    </a:cubicBezTo>
                    <a:cubicBezTo>
                      <a:pt x="173" y="23"/>
                      <a:pt x="173" y="23"/>
                      <a:pt x="173" y="23"/>
                    </a:cubicBezTo>
                    <a:cubicBezTo>
                      <a:pt x="174" y="23"/>
                      <a:pt x="174" y="23"/>
                      <a:pt x="174" y="23"/>
                    </a:cubicBezTo>
                    <a:cubicBezTo>
                      <a:pt x="174" y="23"/>
                      <a:pt x="174" y="23"/>
                      <a:pt x="174" y="23"/>
                    </a:cubicBezTo>
                    <a:cubicBezTo>
                      <a:pt x="174" y="23"/>
                      <a:pt x="174" y="23"/>
                      <a:pt x="174" y="23"/>
                    </a:cubicBezTo>
                    <a:cubicBezTo>
                      <a:pt x="174" y="22"/>
                      <a:pt x="174" y="22"/>
                      <a:pt x="174" y="22"/>
                    </a:cubicBezTo>
                    <a:cubicBezTo>
                      <a:pt x="173" y="22"/>
                      <a:pt x="173" y="22"/>
                      <a:pt x="173" y="22"/>
                    </a:cubicBezTo>
                    <a:cubicBezTo>
                      <a:pt x="172" y="21"/>
                      <a:pt x="172" y="21"/>
                      <a:pt x="172" y="21"/>
                    </a:cubicBezTo>
                    <a:cubicBezTo>
                      <a:pt x="172" y="21"/>
                      <a:pt x="172" y="21"/>
                      <a:pt x="172" y="21"/>
                    </a:cubicBezTo>
                    <a:cubicBezTo>
                      <a:pt x="171" y="21"/>
                      <a:pt x="171" y="21"/>
                      <a:pt x="171" y="21"/>
                    </a:cubicBezTo>
                    <a:cubicBezTo>
                      <a:pt x="171" y="20"/>
                      <a:pt x="171" y="20"/>
                      <a:pt x="171" y="20"/>
                    </a:cubicBezTo>
                    <a:cubicBezTo>
                      <a:pt x="170" y="20"/>
                      <a:pt x="170" y="20"/>
                      <a:pt x="170" y="20"/>
                    </a:cubicBezTo>
                    <a:cubicBezTo>
                      <a:pt x="170" y="21"/>
                      <a:pt x="170" y="21"/>
                      <a:pt x="170" y="21"/>
                    </a:cubicBezTo>
                    <a:cubicBezTo>
                      <a:pt x="170" y="20"/>
                      <a:pt x="170" y="20"/>
                      <a:pt x="170" y="20"/>
                    </a:cubicBezTo>
                    <a:cubicBezTo>
                      <a:pt x="169" y="20"/>
                      <a:pt x="169" y="20"/>
                      <a:pt x="169" y="20"/>
                    </a:cubicBezTo>
                    <a:cubicBezTo>
                      <a:pt x="169" y="21"/>
                      <a:pt x="169" y="21"/>
                      <a:pt x="169" y="21"/>
                    </a:cubicBezTo>
                    <a:cubicBezTo>
                      <a:pt x="168" y="22"/>
                      <a:pt x="168" y="22"/>
                      <a:pt x="168" y="22"/>
                    </a:cubicBezTo>
                    <a:cubicBezTo>
                      <a:pt x="169" y="22"/>
                      <a:pt x="169" y="22"/>
                      <a:pt x="169" y="22"/>
                    </a:cubicBezTo>
                    <a:cubicBezTo>
                      <a:pt x="169" y="23"/>
                      <a:pt x="169" y="23"/>
                      <a:pt x="169" y="23"/>
                    </a:cubicBezTo>
                    <a:cubicBezTo>
                      <a:pt x="168" y="24"/>
                      <a:pt x="168" y="24"/>
                      <a:pt x="168" y="24"/>
                    </a:cubicBezTo>
                    <a:cubicBezTo>
                      <a:pt x="168" y="24"/>
                      <a:pt x="168" y="24"/>
                      <a:pt x="168" y="24"/>
                    </a:cubicBezTo>
                    <a:cubicBezTo>
                      <a:pt x="168" y="25"/>
                      <a:pt x="168" y="25"/>
                      <a:pt x="168" y="25"/>
                    </a:cubicBezTo>
                    <a:cubicBezTo>
                      <a:pt x="168" y="25"/>
                      <a:pt x="168" y="25"/>
                      <a:pt x="168" y="25"/>
                    </a:cubicBezTo>
                    <a:close/>
                    <a:moveTo>
                      <a:pt x="158" y="23"/>
                    </a:moveTo>
                    <a:cubicBezTo>
                      <a:pt x="158" y="23"/>
                      <a:pt x="158" y="23"/>
                      <a:pt x="158" y="23"/>
                    </a:cubicBezTo>
                    <a:cubicBezTo>
                      <a:pt x="159" y="23"/>
                      <a:pt x="159" y="23"/>
                      <a:pt x="159" y="23"/>
                    </a:cubicBezTo>
                    <a:cubicBezTo>
                      <a:pt x="159" y="23"/>
                      <a:pt x="159" y="23"/>
                      <a:pt x="159" y="23"/>
                    </a:cubicBezTo>
                    <a:cubicBezTo>
                      <a:pt x="159" y="24"/>
                      <a:pt x="159" y="24"/>
                      <a:pt x="159" y="24"/>
                    </a:cubicBezTo>
                    <a:cubicBezTo>
                      <a:pt x="160" y="24"/>
                      <a:pt x="160" y="24"/>
                      <a:pt x="160" y="24"/>
                    </a:cubicBezTo>
                    <a:cubicBezTo>
                      <a:pt x="160" y="24"/>
                      <a:pt x="160" y="24"/>
                      <a:pt x="160" y="24"/>
                    </a:cubicBezTo>
                    <a:cubicBezTo>
                      <a:pt x="161" y="24"/>
                      <a:pt x="161" y="24"/>
                      <a:pt x="161" y="24"/>
                    </a:cubicBezTo>
                    <a:cubicBezTo>
                      <a:pt x="161" y="24"/>
                      <a:pt x="161" y="24"/>
                      <a:pt x="161" y="24"/>
                    </a:cubicBezTo>
                    <a:cubicBezTo>
                      <a:pt x="160" y="23"/>
                      <a:pt x="160" y="23"/>
                      <a:pt x="160" y="23"/>
                    </a:cubicBezTo>
                    <a:cubicBezTo>
                      <a:pt x="160" y="23"/>
                      <a:pt x="160" y="23"/>
                      <a:pt x="160" y="23"/>
                    </a:cubicBezTo>
                    <a:cubicBezTo>
                      <a:pt x="159" y="23"/>
                      <a:pt x="159" y="23"/>
                      <a:pt x="159" y="23"/>
                    </a:cubicBezTo>
                    <a:cubicBezTo>
                      <a:pt x="159" y="23"/>
                      <a:pt x="159" y="23"/>
                      <a:pt x="159" y="23"/>
                    </a:cubicBezTo>
                    <a:cubicBezTo>
                      <a:pt x="158" y="22"/>
                      <a:pt x="158" y="22"/>
                      <a:pt x="158" y="22"/>
                    </a:cubicBezTo>
                    <a:cubicBezTo>
                      <a:pt x="158" y="23"/>
                      <a:pt x="158" y="23"/>
                      <a:pt x="158" y="23"/>
                    </a:cubicBezTo>
                    <a:close/>
                    <a:moveTo>
                      <a:pt x="171" y="36"/>
                    </a:moveTo>
                    <a:cubicBezTo>
                      <a:pt x="172" y="36"/>
                      <a:pt x="172" y="36"/>
                      <a:pt x="172" y="36"/>
                    </a:cubicBezTo>
                    <a:cubicBezTo>
                      <a:pt x="172" y="36"/>
                      <a:pt x="172" y="36"/>
                      <a:pt x="172" y="36"/>
                    </a:cubicBezTo>
                    <a:cubicBezTo>
                      <a:pt x="172" y="36"/>
                      <a:pt x="172" y="36"/>
                      <a:pt x="172" y="36"/>
                    </a:cubicBezTo>
                    <a:cubicBezTo>
                      <a:pt x="173" y="36"/>
                      <a:pt x="173" y="36"/>
                      <a:pt x="173" y="36"/>
                    </a:cubicBezTo>
                    <a:cubicBezTo>
                      <a:pt x="173" y="36"/>
                      <a:pt x="173" y="36"/>
                      <a:pt x="173" y="36"/>
                    </a:cubicBezTo>
                    <a:cubicBezTo>
                      <a:pt x="173" y="36"/>
                      <a:pt x="173" y="36"/>
                      <a:pt x="173" y="36"/>
                    </a:cubicBezTo>
                    <a:cubicBezTo>
                      <a:pt x="173" y="35"/>
                      <a:pt x="173" y="35"/>
                      <a:pt x="173" y="35"/>
                    </a:cubicBezTo>
                    <a:cubicBezTo>
                      <a:pt x="172" y="35"/>
                      <a:pt x="172" y="35"/>
                      <a:pt x="172" y="35"/>
                    </a:cubicBezTo>
                    <a:cubicBezTo>
                      <a:pt x="172" y="36"/>
                      <a:pt x="172" y="36"/>
                      <a:pt x="172" y="36"/>
                    </a:cubicBezTo>
                    <a:cubicBezTo>
                      <a:pt x="172" y="36"/>
                      <a:pt x="172" y="36"/>
                      <a:pt x="172" y="36"/>
                    </a:cubicBezTo>
                    <a:cubicBezTo>
                      <a:pt x="172" y="36"/>
                      <a:pt x="172" y="36"/>
                      <a:pt x="171" y="36"/>
                    </a:cubicBezTo>
                    <a:close/>
                    <a:moveTo>
                      <a:pt x="218" y="32"/>
                    </a:moveTo>
                    <a:cubicBezTo>
                      <a:pt x="218" y="32"/>
                      <a:pt x="218" y="32"/>
                      <a:pt x="218" y="32"/>
                    </a:cubicBezTo>
                    <a:cubicBezTo>
                      <a:pt x="218" y="32"/>
                      <a:pt x="218" y="32"/>
                      <a:pt x="218" y="32"/>
                    </a:cubicBezTo>
                    <a:cubicBezTo>
                      <a:pt x="218" y="32"/>
                      <a:pt x="218" y="32"/>
                      <a:pt x="218" y="32"/>
                    </a:cubicBezTo>
                    <a:cubicBezTo>
                      <a:pt x="218" y="31"/>
                      <a:pt x="218" y="31"/>
                      <a:pt x="218" y="31"/>
                    </a:cubicBezTo>
                    <a:cubicBezTo>
                      <a:pt x="218" y="32"/>
                      <a:pt x="218" y="32"/>
                      <a:pt x="218" y="32"/>
                    </a:cubicBezTo>
                    <a:cubicBezTo>
                      <a:pt x="218" y="32"/>
                      <a:pt x="218" y="32"/>
                      <a:pt x="218" y="32"/>
                    </a:cubicBezTo>
                    <a:close/>
                    <a:moveTo>
                      <a:pt x="218" y="33"/>
                    </a:moveTo>
                    <a:cubicBezTo>
                      <a:pt x="218" y="33"/>
                      <a:pt x="218" y="33"/>
                      <a:pt x="218" y="33"/>
                    </a:cubicBezTo>
                    <a:cubicBezTo>
                      <a:pt x="218" y="32"/>
                      <a:pt x="218" y="32"/>
                      <a:pt x="218" y="32"/>
                    </a:cubicBezTo>
                    <a:cubicBezTo>
                      <a:pt x="218" y="32"/>
                      <a:pt x="218" y="32"/>
                      <a:pt x="218" y="32"/>
                    </a:cubicBezTo>
                    <a:cubicBezTo>
                      <a:pt x="218" y="32"/>
                      <a:pt x="218" y="32"/>
                      <a:pt x="218" y="32"/>
                    </a:cubicBezTo>
                    <a:cubicBezTo>
                      <a:pt x="218" y="32"/>
                      <a:pt x="218" y="32"/>
                      <a:pt x="218" y="32"/>
                    </a:cubicBezTo>
                    <a:cubicBezTo>
                      <a:pt x="218" y="33"/>
                      <a:pt x="218" y="33"/>
                      <a:pt x="218" y="33"/>
                    </a:cubicBezTo>
                    <a:close/>
                    <a:moveTo>
                      <a:pt x="218" y="33"/>
                    </a:moveTo>
                    <a:cubicBezTo>
                      <a:pt x="218" y="33"/>
                      <a:pt x="218" y="33"/>
                      <a:pt x="218" y="33"/>
                    </a:cubicBezTo>
                    <a:cubicBezTo>
                      <a:pt x="218" y="34"/>
                      <a:pt x="218" y="34"/>
                      <a:pt x="218" y="34"/>
                    </a:cubicBezTo>
                    <a:cubicBezTo>
                      <a:pt x="218" y="33"/>
                      <a:pt x="218" y="33"/>
                      <a:pt x="218" y="33"/>
                    </a:cubicBezTo>
                    <a:cubicBezTo>
                      <a:pt x="218" y="33"/>
                      <a:pt x="218" y="33"/>
                      <a:pt x="218" y="33"/>
                    </a:cubicBezTo>
                    <a:cubicBezTo>
                      <a:pt x="218" y="33"/>
                      <a:pt x="218" y="33"/>
                      <a:pt x="218" y="33"/>
                    </a:cubicBezTo>
                    <a:cubicBezTo>
                      <a:pt x="218" y="33"/>
                      <a:pt x="218" y="33"/>
                      <a:pt x="218" y="33"/>
                    </a:cubicBezTo>
                    <a:cubicBezTo>
                      <a:pt x="218" y="33"/>
                      <a:pt x="218" y="33"/>
                      <a:pt x="218" y="33"/>
                    </a:cubicBezTo>
                    <a:close/>
                    <a:moveTo>
                      <a:pt x="217" y="32"/>
                    </a:moveTo>
                    <a:cubicBezTo>
                      <a:pt x="217" y="33"/>
                      <a:pt x="217" y="33"/>
                      <a:pt x="217" y="33"/>
                    </a:cubicBezTo>
                    <a:cubicBezTo>
                      <a:pt x="217" y="33"/>
                      <a:pt x="217" y="33"/>
                      <a:pt x="217" y="33"/>
                    </a:cubicBezTo>
                    <a:cubicBezTo>
                      <a:pt x="217" y="33"/>
                      <a:pt x="217" y="33"/>
                      <a:pt x="217" y="33"/>
                    </a:cubicBezTo>
                    <a:cubicBezTo>
                      <a:pt x="217" y="33"/>
                      <a:pt x="217" y="33"/>
                      <a:pt x="217" y="33"/>
                    </a:cubicBezTo>
                    <a:cubicBezTo>
                      <a:pt x="217" y="32"/>
                      <a:pt x="217" y="32"/>
                      <a:pt x="217" y="32"/>
                    </a:cubicBezTo>
                    <a:cubicBezTo>
                      <a:pt x="217" y="32"/>
                      <a:pt x="217" y="32"/>
                      <a:pt x="217" y="32"/>
                    </a:cubicBezTo>
                    <a:cubicBezTo>
                      <a:pt x="217" y="32"/>
                      <a:pt x="217" y="32"/>
                      <a:pt x="217" y="32"/>
                    </a:cubicBezTo>
                    <a:cubicBezTo>
                      <a:pt x="217" y="32"/>
                      <a:pt x="217" y="32"/>
                      <a:pt x="217" y="32"/>
                    </a:cubicBezTo>
                    <a:close/>
                    <a:moveTo>
                      <a:pt x="228" y="28"/>
                    </a:moveTo>
                    <a:cubicBezTo>
                      <a:pt x="229" y="28"/>
                      <a:pt x="229" y="28"/>
                      <a:pt x="229" y="28"/>
                    </a:cubicBezTo>
                    <a:cubicBezTo>
                      <a:pt x="229" y="28"/>
                      <a:pt x="229" y="28"/>
                      <a:pt x="229" y="28"/>
                    </a:cubicBezTo>
                    <a:cubicBezTo>
                      <a:pt x="229" y="27"/>
                      <a:pt x="229" y="27"/>
                      <a:pt x="229" y="27"/>
                    </a:cubicBezTo>
                    <a:cubicBezTo>
                      <a:pt x="229" y="27"/>
                      <a:pt x="229" y="27"/>
                      <a:pt x="229" y="27"/>
                    </a:cubicBezTo>
                    <a:cubicBezTo>
                      <a:pt x="229" y="27"/>
                      <a:pt x="229" y="27"/>
                      <a:pt x="229" y="27"/>
                    </a:cubicBezTo>
                    <a:cubicBezTo>
                      <a:pt x="229" y="26"/>
                      <a:pt x="229" y="26"/>
                      <a:pt x="229" y="26"/>
                    </a:cubicBezTo>
                    <a:cubicBezTo>
                      <a:pt x="229" y="26"/>
                      <a:pt x="229" y="26"/>
                      <a:pt x="229" y="26"/>
                    </a:cubicBezTo>
                    <a:cubicBezTo>
                      <a:pt x="228" y="26"/>
                      <a:pt x="228" y="26"/>
                      <a:pt x="228" y="26"/>
                    </a:cubicBezTo>
                    <a:cubicBezTo>
                      <a:pt x="228" y="26"/>
                      <a:pt x="228" y="26"/>
                      <a:pt x="228" y="26"/>
                    </a:cubicBezTo>
                    <a:cubicBezTo>
                      <a:pt x="228" y="26"/>
                      <a:pt x="228" y="26"/>
                      <a:pt x="228" y="26"/>
                    </a:cubicBezTo>
                    <a:cubicBezTo>
                      <a:pt x="228" y="26"/>
                      <a:pt x="228" y="26"/>
                      <a:pt x="228" y="26"/>
                    </a:cubicBezTo>
                    <a:cubicBezTo>
                      <a:pt x="227" y="26"/>
                      <a:pt x="227" y="26"/>
                      <a:pt x="227" y="26"/>
                    </a:cubicBezTo>
                    <a:cubicBezTo>
                      <a:pt x="227" y="26"/>
                      <a:pt x="227" y="26"/>
                      <a:pt x="227" y="26"/>
                    </a:cubicBezTo>
                    <a:cubicBezTo>
                      <a:pt x="227" y="26"/>
                      <a:pt x="227" y="26"/>
                      <a:pt x="227" y="26"/>
                    </a:cubicBezTo>
                    <a:cubicBezTo>
                      <a:pt x="227" y="26"/>
                      <a:pt x="227" y="26"/>
                      <a:pt x="227" y="26"/>
                    </a:cubicBezTo>
                    <a:cubicBezTo>
                      <a:pt x="227" y="26"/>
                      <a:pt x="227" y="26"/>
                      <a:pt x="227" y="26"/>
                    </a:cubicBezTo>
                    <a:cubicBezTo>
                      <a:pt x="227" y="26"/>
                      <a:pt x="227" y="26"/>
                      <a:pt x="227" y="26"/>
                    </a:cubicBezTo>
                    <a:cubicBezTo>
                      <a:pt x="227" y="27"/>
                      <a:pt x="227" y="27"/>
                      <a:pt x="227" y="27"/>
                    </a:cubicBezTo>
                    <a:cubicBezTo>
                      <a:pt x="227" y="27"/>
                      <a:pt x="227" y="27"/>
                      <a:pt x="227" y="27"/>
                    </a:cubicBezTo>
                    <a:cubicBezTo>
                      <a:pt x="227" y="27"/>
                      <a:pt x="227" y="27"/>
                      <a:pt x="227" y="27"/>
                    </a:cubicBezTo>
                    <a:cubicBezTo>
                      <a:pt x="228" y="27"/>
                      <a:pt x="228" y="27"/>
                      <a:pt x="228" y="27"/>
                    </a:cubicBezTo>
                    <a:cubicBezTo>
                      <a:pt x="228" y="28"/>
                      <a:pt x="228" y="28"/>
                      <a:pt x="228" y="28"/>
                    </a:cubicBezTo>
                    <a:close/>
                    <a:moveTo>
                      <a:pt x="231" y="27"/>
                    </a:moveTo>
                    <a:cubicBezTo>
                      <a:pt x="231" y="26"/>
                      <a:pt x="231" y="26"/>
                      <a:pt x="231" y="26"/>
                    </a:cubicBezTo>
                    <a:cubicBezTo>
                      <a:pt x="231" y="26"/>
                      <a:pt x="231" y="26"/>
                      <a:pt x="231" y="26"/>
                    </a:cubicBezTo>
                    <a:cubicBezTo>
                      <a:pt x="231" y="26"/>
                      <a:pt x="231" y="26"/>
                      <a:pt x="231" y="26"/>
                    </a:cubicBezTo>
                    <a:cubicBezTo>
                      <a:pt x="231" y="26"/>
                      <a:pt x="231" y="26"/>
                      <a:pt x="231" y="26"/>
                    </a:cubicBezTo>
                    <a:cubicBezTo>
                      <a:pt x="231" y="27"/>
                      <a:pt x="231" y="27"/>
                      <a:pt x="231" y="27"/>
                    </a:cubicBezTo>
                    <a:close/>
                    <a:moveTo>
                      <a:pt x="234" y="139"/>
                    </a:moveTo>
                    <a:cubicBezTo>
                      <a:pt x="234" y="139"/>
                      <a:pt x="234" y="139"/>
                      <a:pt x="234" y="139"/>
                    </a:cubicBezTo>
                    <a:cubicBezTo>
                      <a:pt x="234" y="138"/>
                      <a:pt x="234" y="138"/>
                      <a:pt x="234" y="138"/>
                    </a:cubicBezTo>
                    <a:cubicBezTo>
                      <a:pt x="233" y="138"/>
                      <a:pt x="233" y="138"/>
                      <a:pt x="233" y="138"/>
                    </a:cubicBezTo>
                    <a:cubicBezTo>
                      <a:pt x="233" y="137"/>
                      <a:pt x="233" y="137"/>
                      <a:pt x="233" y="137"/>
                    </a:cubicBezTo>
                    <a:cubicBezTo>
                      <a:pt x="233" y="137"/>
                      <a:pt x="233" y="137"/>
                      <a:pt x="233" y="137"/>
                    </a:cubicBezTo>
                    <a:cubicBezTo>
                      <a:pt x="234" y="136"/>
                      <a:pt x="234" y="136"/>
                      <a:pt x="234" y="136"/>
                    </a:cubicBezTo>
                    <a:cubicBezTo>
                      <a:pt x="234" y="136"/>
                      <a:pt x="234" y="136"/>
                      <a:pt x="234" y="136"/>
                    </a:cubicBezTo>
                    <a:cubicBezTo>
                      <a:pt x="234" y="137"/>
                      <a:pt x="234" y="137"/>
                      <a:pt x="234" y="137"/>
                    </a:cubicBezTo>
                    <a:cubicBezTo>
                      <a:pt x="234" y="137"/>
                      <a:pt x="234" y="137"/>
                      <a:pt x="234" y="137"/>
                    </a:cubicBezTo>
                    <a:cubicBezTo>
                      <a:pt x="235" y="137"/>
                      <a:pt x="235" y="137"/>
                      <a:pt x="235" y="137"/>
                    </a:cubicBezTo>
                    <a:cubicBezTo>
                      <a:pt x="235" y="136"/>
                      <a:pt x="235" y="136"/>
                      <a:pt x="235" y="136"/>
                    </a:cubicBezTo>
                    <a:cubicBezTo>
                      <a:pt x="235" y="136"/>
                      <a:pt x="235" y="136"/>
                      <a:pt x="235" y="136"/>
                    </a:cubicBezTo>
                    <a:cubicBezTo>
                      <a:pt x="235" y="137"/>
                      <a:pt x="235" y="137"/>
                      <a:pt x="235" y="137"/>
                    </a:cubicBezTo>
                    <a:cubicBezTo>
                      <a:pt x="235" y="137"/>
                      <a:pt x="235" y="137"/>
                      <a:pt x="235" y="137"/>
                    </a:cubicBezTo>
                    <a:cubicBezTo>
                      <a:pt x="235" y="137"/>
                      <a:pt x="235" y="137"/>
                      <a:pt x="235" y="137"/>
                    </a:cubicBezTo>
                    <a:cubicBezTo>
                      <a:pt x="236" y="138"/>
                      <a:pt x="236" y="138"/>
                      <a:pt x="236" y="138"/>
                    </a:cubicBezTo>
                    <a:cubicBezTo>
                      <a:pt x="236" y="138"/>
                      <a:pt x="236" y="138"/>
                      <a:pt x="236" y="138"/>
                    </a:cubicBezTo>
                    <a:cubicBezTo>
                      <a:pt x="236" y="138"/>
                      <a:pt x="236" y="138"/>
                      <a:pt x="236" y="138"/>
                    </a:cubicBezTo>
                    <a:cubicBezTo>
                      <a:pt x="236" y="138"/>
                      <a:pt x="236" y="138"/>
                      <a:pt x="236" y="138"/>
                    </a:cubicBezTo>
                    <a:cubicBezTo>
                      <a:pt x="236" y="138"/>
                      <a:pt x="236" y="138"/>
                      <a:pt x="236" y="138"/>
                    </a:cubicBezTo>
                    <a:cubicBezTo>
                      <a:pt x="236" y="137"/>
                      <a:pt x="236" y="137"/>
                      <a:pt x="236" y="137"/>
                    </a:cubicBezTo>
                    <a:cubicBezTo>
                      <a:pt x="236" y="137"/>
                      <a:pt x="236" y="137"/>
                      <a:pt x="236" y="137"/>
                    </a:cubicBezTo>
                    <a:cubicBezTo>
                      <a:pt x="236" y="136"/>
                      <a:pt x="236" y="136"/>
                      <a:pt x="236" y="136"/>
                    </a:cubicBezTo>
                    <a:cubicBezTo>
                      <a:pt x="236" y="136"/>
                      <a:pt x="236" y="136"/>
                      <a:pt x="236" y="136"/>
                    </a:cubicBezTo>
                    <a:cubicBezTo>
                      <a:pt x="235" y="136"/>
                      <a:pt x="235" y="136"/>
                      <a:pt x="235" y="136"/>
                    </a:cubicBezTo>
                    <a:cubicBezTo>
                      <a:pt x="235" y="136"/>
                      <a:pt x="235" y="136"/>
                      <a:pt x="235" y="136"/>
                    </a:cubicBezTo>
                    <a:cubicBezTo>
                      <a:pt x="235" y="136"/>
                      <a:pt x="235" y="136"/>
                      <a:pt x="235" y="136"/>
                    </a:cubicBezTo>
                    <a:cubicBezTo>
                      <a:pt x="234" y="135"/>
                      <a:pt x="234" y="135"/>
                      <a:pt x="234" y="135"/>
                    </a:cubicBezTo>
                    <a:cubicBezTo>
                      <a:pt x="234" y="135"/>
                      <a:pt x="234" y="135"/>
                      <a:pt x="234" y="135"/>
                    </a:cubicBezTo>
                    <a:cubicBezTo>
                      <a:pt x="234" y="134"/>
                      <a:pt x="234" y="134"/>
                      <a:pt x="234" y="134"/>
                    </a:cubicBezTo>
                    <a:cubicBezTo>
                      <a:pt x="233" y="134"/>
                      <a:pt x="233" y="134"/>
                      <a:pt x="233" y="134"/>
                    </a:cubicBezTo>
                    <a:cubicBezTo>
                      <a:pt x="233" y="134"/>
                      <a:pt x="233" y="134"/>
                      <a:pt x="233" y="134"/>
                    </a:cubicBezTo>
                    <a:cubicBezTo>
                      <a:pt x="233" y="133"/>
                      <a:pt x="233" y="133"/>
                      <a:pt x="233" y="133"/>
                    </a:cubicBezTo>
                    <a:cubicBezTo>
                      <a:pt x="233" y="133"/>
                      <a:pt x="233" y="133"/>
                      <a:pt x="233" y="133"/>
                    </a:cubicBezTo>
                    <a:cubicBezTo>
                      <a:pt x="232" y="132"/>
                      <a:pt x="232" y="132"/>
                      <a:pt x="232" y="132"/>
                    </a:cubicBezTo>
                    <a:cubicBezTo>
                      <a:pt x="232" y="132"/>
                      <a:pt x="232" y="132"/>
                      <a:pt x="232" y="132"/>
                    </a:cubicBezTo>
                    <a:cubicBezTo>
                      <a:pt x="232" y="131"/>
                      <a:pt x="232" y="131"/>
                      <a:pt x="232" y="131"/>
                    </a:cubicBezTo>
                    <a:cubicBezTo>
                      <a:pt x="232" y="130"/>
                      <a:pt x="232" y="130"/>
                      <a:pt x="232" y="130"/>
                    </a:cubicBezTo>
                    <a:cubicBezTo>
                      <a:pt x="232" y="130"/>
                      <a:pt x="232" y="130"/>
                      <a:pt x="232" y="130"/>
                    </a:cubicBezTo>
                    <a:cubicBezTo>
                      <a:pt x="232" y="129"/>
                      <a:pt x="232" y="129"/>
                      <a:pt x="232" y="129"/>
                    </a:cubicBezTo>
                    <a:cubicBezTo>
                      <a:pt x="232" y="128"/>
                      <a:pt x="232" y="128"/>
                      <a:pt x="232" y="128"/>
                    </a:cubicBezTo>
                    <a:cubicBezTo>
                      <a:pt x="232" y="128"/>
                      <a:pt x="232" y="128"/>
                      <a:pt x="232" y="128"/>
                    </a:cubicBezTo>
                    <a:cubicBezTo>
                      <a:pt x="232" y="128"/>
                      <a:pt x="232" y="128"/>
                      <a:pt x="232" y="128"/>
                    </a:cubicBezTo>
                    <a:cubicBezTo>
                      <a:pt x="232" y="127"/>
                      <a:pt x="232" y="127"/>
                      <a:pt x="232" y="127"/>
                    </a:cubicBezTo>
                    <a:cubicBezTo>
                      <a:pt x="232" y="127"/>
                      <a:pt x="232" y="127"/>
                      <a:pt x="232" y="127"/>
                    </a:cubicBezTo>
                    <a:cubicBezTo>
                      <a:pt x="232" y="127"/>
                      <a:pt x="232" y="127"/>
                      <a:pt x="232" y="127"/>
                    </a:cubicBezTo>
                    <a:cubicBezTo>
                      <a:pt x="232" y="127"/>
                      <a:pt x="232" y="127"/>
                      <a:pt x="232" y="127"/>
                    </a:cubicBezTo>
                    <a:cubicBezTo>
                      <a:pt x="233" y="127"/>
                      <a:pt x="233" y="127"/>
                      <a:pt x="233" y="127"/>
                    </a:cubicBezTo>
                    <a:cubicBezTo>
                      <a:pt x="233" y="127"/>
                      <a:pt x="233" y="127"/>
                      <a:pt x="233" y="127"/>
                    </a:cubicBezTo>
                    <a:cubicBezTo>
                      <a:pt x="234" y="127"/>
                      <a:pt x="234" y="127"/>
                      <a:pt x="234" y="127"/>
                    </a:cubicBezTo>
                    <a:cubicBezTo>
                      <a:pt x="234" y="128"/>
                      <a:pt x="234" y="128"/>
                      <a:pt x="234" y="128"/>
                    </a:cubicBezTo>
                    <a:cubicBezTo>
                      <a:pt x="234" y="128"/>
                      <a:pt x="234" y="128"/>
                      <a:pt x="234" y="128"/>
                    </a:cubicBezTo>
                    <a:cubicBezTo>
                      <a:pt x="235" y="128"/>
                      <a:pt x="235" y="128"/>
                      <a:pt x="235" y="128"/>
                    </a:cubicBezTo>
                    <a:cubicBezTo>
                      <a:pt x="235" y="129"/>
                      <a:pt x="235" y="129"/>
                      <a:pt x="235" y="129"/>
                    </a:cubicBezTo>
                    <a:cubicBezTo>
                      <a:pt x="235" y="129"/>
                      <a:pt x="235" y="129"/>
                      <a:pt x="235" y="129"/>
                    </a:cubicBezTo>
                    <a:cubicBezTo>
                      <a:pt x="235" y="129"/>
                      <a:pt x="235" y="129"/>
                      <a:pt x="235" y="129"/>
                    </a:cubicBezTo>
                    <a:cubicBezTo>
                      <a:pt x="235" y="128"/>
                      <a:pt x="235" y="128"/>
                      <a:pt x="235" y="128"/>
                    </a:cubicBezTo>
                    <a:cubicBezTo>
                      <a:pt x="234" y="128"/>
                      <a:pt x="234" y="128"/>
                      <a:pt x="234" y="128"/>
                    </a:cubicBezTo>
                    <a:cubicBezTo>
                      <a:pt x="234" y="127"/>
                      <a:pt x="234" y="127"/>
                      <a:pt x="234" y="127"/>
                    </a:cubicBezTo>
                    <a:cubicBezTo>
                      <a:pt x="233" y="126"/>
                      <a:pt x="233" y="126"/>
                      <a:pt x="233" y="126"/>
                    </a:cubicBezTo>
                    <a:cubicBezTo>
                      <a:pt x="233" y="126"/>
                      <a:pt x="233" y="126"/>
                      <a:pt x="233" y="126"/>
                    </a:cubicBezTo>
                    <a:cubicBezTo>
                      <a:pt x="233" y="126"/>
                      <a:pt x="233" y="126"/>
                      <a:pt x="233" y="126"/>
                    </a:cubicBezTo>
                    <a:cubicBezTo>
                      <a:pt x="233" y="125"/>
                      <a:pt x="233" y="125"/>
                      <a:pt x="233" y="125"/>
                    </a:cubicBezTo>
                    <a:cubicBezTo>
                      <a:pt x="233" y="125"/>
                      <a:pt x="233" y="125"/>
                      <a:pt x="233" y="125"/>
                    </a:cubicBezTo>
                    <a:cubicBezTo>
                      <a:pt x="232" y="125"/>
                      <a:pt x="232" y="125"/>
                      <a:pt x="232" y="125"/>
                    </a:cubicBezTo>
                    <a:cubicBezTo>
                      <a:pt x="232" y="124"/>
                      <a:pt x="232" y="124"/>
                      <a:pt x="232" y="124"/>
                    </a:cubicBezTo>
                    <a:cubicBezTo>
                      <a:pt x="232" y="123"/>
                      <a:pt x="232" y="123"/>
                      <a:pt x="232" y="123"/>
                    </a:cubicBezTo>
                    <a:cubicBezTo>
                      <a:pt x="231" y="122"/>
                      <a:pt x="231" y="122"/>
                      <a:pt x="231" y="122"/>
                    </a:cubicBezTo>
                    <a:cubicBezTo>
                      <a:pt x="231" y="122"/>
                      <a:pt x="231" y="122"/>
                      <a:pt x="231" y="122"/>
                    </a:cubicBezTo>
                    <a:cubicBezTo>
                      <a:pt x="230" y="121"/>
                      <a:pt x="230" y="121"/>
                      <a:pt x="230" y="121"/>
                    </a:cubicBezTo>
                    <a:cubicBezTo>
                      <a:pt x="230" y="120"/>
                      <a:pt x="230" y="120"/>
                      <a:pt x="230" y="120"/>
                    </a:cubicBezTo>
                    <a:cubicBezTo>
                      <a:pt x="230" y="120"/>
                      <a:pt x="230" y="120"/>
                      <a:pt x="230" y="120"/>
                    </a:cubicBezTo>
                    <a:cubicBezTo>
                      <a:pt x="230" y="120"/>
                      <a:pt x="230" y="120"/>
                      <a:pt x="230" y="120"/>
                    </a:cubicBezTo>
                    <a:cubicBezTo>
                      <a:pt x="229" y="119"/>
                      <a:pt x="229" y="119"/>
                      <a:pt x="229" y="119"/>
                    </a:cubicBezTo>
                    <a:cubicBezTo>
                      <a:pt x="229" y="119"/>
                      <a:pt x="229" y="119"/>
                      <a:pt x="229" y="119"/>
                    </a:cubicBezTo>
                    <a:cubicBezTo>
                      <a:pt x="229" y="119"/>
                      <a:pt x="229" y="119"/>
                      <a:pt x="229" y="119"/>
                    </a:cubicBezTo>
                    <a:cubicBezTo>
                      <a:pt x="229" y="119"/>
                      <a:pt x="229" y="119"/>
                      <a:pt x="229" y="119"/>
                    </a:cubicBezTo>
                    <a:cubicBezTo>
                      <a:pt x="229" y="119"/>
                      <a:pt x="229" y="119"/>
                      <a:pt x="229" y="119"/>
                    </a:cubicBezTo>
                    <a:cubicBezTo>
                      <a:pt x="229" y="119"/>
                      <a:pt x="229" y="119"/>
                      <a:pt x="229" y="119"/>
                    </a:cubicBezTo>
                    <a:cubicBezTo>
                      <a:pt x="229" y="118"/>
                      <a:pt x="229" y="118"/>
                      <a:pt x="229" y="118"/>
                    </a:cubicBezTo>
                    <a:cubicBezTo>
                      <a:pt x="228" y="118"/>
                      <a:pt x="228" y="118"/>
                      <a:pt x="228" y="118"/>
                    </a:cubicBezTo>
                    <a:cubicBezTo>
                      <a:pt x="228" y="118"/>
                      <a:pt x="228" y="118"/>
                      <a:pt x="228" y="118"/>
                    </a:cubicBezTo>
                    <a:cubicBezTo>
                      <a:pt x="228" y="117"/>
                      <a:pt x="228" y="117"/>
                      <a:pt x="228" y="117"/>
                    </a:cubicBezTo>
                    <a:cubicBezTo>
                      <a:pt x="227" y="117"/>
                      <a:pt x="227" y="117"/>
                      <a:pt x="227" y="117"/>
                    </a:cubicBezTo>
                    <a:cubicBezTo>
                      <a:pt x="227" y="116"/>
                      <a:pt x="227" y="116"/>
                      <a:pt x="227" y="116"/>
                    </a:cubicBezTo>
                    <a:cubicBezTo>
                      <a:pt x="228" y="116"/>
                      <a:pt x="228" y="116"/>
                      <a:pt x="228" y="116"/>
                    </a:cubicBezTo>
                    <a:cubicBezTo>
                      <a:pt x="228" y="116"/>
                      <a:pt x="228" y="116"/>
                      <a:pt x="228" y="116"/>
                    </a:cubicBezTo>
                    <a:cubicBezTo>
                      <a:pt x="228" y="116"/>
                      <a:pt x="228" y="116"/>
                      <a:pt x="228" y="116"/>
                    </a:cubicBezTo>
                    <a:cubicBezTo>
                      <a:pt x="227" y="115"/>
                      <a:pt x="227" y="115"/>
                      <a:pt x="227" y="115"/>
                    </a:cubicBezTo>
                    <a:cubicBezTo>
                      <a:pt x="227" y="114"/>
                      <a:pt x="227" y="114"/>
                      <a:pt x="227" y="114"/>
                    </a:cubicBezTo>
                    <a:cubicBezTo>
                      <a:pt x="227" y="114"/>
                      <a:pt x="227" y="114"/>
                      <a:pt x="227" y="114"/>
                    </a:cubicBezTo>
                    <a:cubicBezTo>
                      <a:pt x="226" y="114"/>
                      <a:pt x="226" y="114"/>
                      <a:pt x="226" y="114"/>
                    </a:cubicBezTo>
                    <a:cubicBezTo>
                      <a:pt x="226" y="113"/>
                      <a:pt x="226" y="113"/>
                      <a:pt x="226" y="113"/>
                    </a:cubicBezTo>
                    <a:cubicBezTo>
                      <a:pt x="226" y="113"/>
                      <a:pt x="226" y="113"/>
                      <a:pt x="226" y="113"/>
                    </a:cubicBezTo>
                    <a:cubicBezTo>
                      <a:pt x="226" y="113"/>
                      <a:pt x="226" y="113"/>
                      <a:pt x="226" y="113"/>
                    </a:cubicBezTo>
                    <a:cubicBezTo>
                      <a:pt x="226" y="113"/>
                      <a:pt x="226" y="113"/>
                      <a:pt x="226" y="113"/>
                    </a:cubicBezTo>
                    <a:cubicBezTo>
                      <a:pt x="227" y="113"/>
                      <a:pt x="227" y="113"/>
                      <a:pt x="227" y="113"/>
                    </a:cubicBezTo>
                    <a:cubicBezTo>
                      <a:pt x="227" y="114"/>
                      <a:pt x="227" y="114"/>
                      <a:pt x="227" y="114"/>
                    </a:cubicBezTo>
                    <a:cubicBezTo>
                      <a:pt x="227" y="113"/>
                      <a:pt x="227" y="113"/>
                      <a:pt x="227" y="113"/>
                    </a:cubicBezTo>
                    <a:cubicBezTo>
                      <a:pt x="226" y="113"/>
                      <a:pt x="226" y="113"/>
                      <a:pt x="226" y="113"/>
                    </a:cubicBezTo>
                    <a:cubicBezTo>
                      <a:pt x="226" y="112"/>
                      <a:pt x="226" y="112"/>
                      <a:pt x="226" y="112"/>
                    </a:cubicBezTo>
                    <a:cubicBezTo>
                      <a:pt x="226" y="112"/>
                      <a:pt x="226" y="112"/>
                      <a:pt x="226" y="112"/>
                    </a:cubicBezTo>
                    <a:cubicBezTo>
                      <a:pt x="226" y="112"/>
                      <a:pt x="226" y="112"/>
                      <a:pt x="226" y="112"/>
                    </a:cubicBezTo>
                    <a:cubicBezTo>
                      <a:pt x="225" y="111"/>
                      <a:pt x="225" y="111"/>
                      <a:pt x="225" y="111"/>
                    </a:cubicBezTo>
                    <a:cubicBezTo>
                      <a:pt x="225" y="111"/>
                      <a:pt x="225" y="111"/>
                      <a:pt x="225" y="111"/>
                    </a:cubicBezTo>
                    <a:cubicBezTo>
                      <a:pt x="225" y="110"/>
                      <a:pt x="225" y="110"/>
                      <a:pt x="225" y="110"/>
                    </a:cubicBezTo>
                    <a:cubicBezTo>
                      <a:pt x="224" y="110"/>
                      <a:pt x="224" y="110"/>
                      <a:pt x="224" y="110"/>
                    </a:cubicBezTo>
                    <a:cubicBezTo>
                      <a:pt x="224" y="109"/>
                      <a:pt x="224" y="109"/>
                      <a:pt x="224" y="109"/>
                    </a:cubicBezTo>
                    <a:cubicBezTo>
                      <a:pt x="223" y="109"/>
                      <a:pt x="223" y="109"/>
                      <a:pt x="223" y="109"/>
                    </a:cubicBezTo>
                    <a:cubicBezTo>
                      <a:pt x="223" y="109"/>
                      <a:pt x="223" y="109"/>
                      <a:pt x="223" y="109"/>
                    </a:cubicBezTo>
                    <a:cubicBezTo>
                      <a:pt x="223" y="109"/>
                      <a:pt x="223" y="109"/>
                      <a:pt x="223" y="109"/>
                    </a:cubicBezTo>
                    <a:cubicBezTo>
                      <a:pt x="223" y="109"/>
                      <a:pt x="223" y="109"/>
                      <a:pt x="223" y="109"/>
                    </a:cubicBezTo>
                    <a:cubicBezTo>
                      <a:pt x="223" y="109"/>
                      <a:pt x="223" y="109"/>
                      <a:pt x="223" y="109"/>
                    </a:cubicBezTo>
                    <a:cubicBezTo>
                      <a:pt x="223" y="109"/>
                      <a:pt x="223" y="109"/>
                      <a:pt x="223" y="109"/>
                    </a:cubicBezTo>
                    <a:cubicBezTo>
                      <a:pt x="223" y="109"/>
                      <a:pt x="223" y="109"/>
                      <a:pt x="223" y="109"/>
                    </a:cubicBezTo>
                    <a:cubicBezTo>
                      <a:pt x="222" y="109"/>
                      <a:pt x="222" y="109"/>
                      <a:pt x="222" y="109"/>
                    </a:cubicBezTo>
                    <a:cubicBezTo>
                      <a:pt x="223" y="110"/>
                      <a:pt x="223" y="110"/>
                      <a:pt x="223" y="110"/>
                    </a:cubicBezTo>
                    <a:cubicBezTo>
                      <a:pt x="224" y="110"/>
                      <a:pt x="224" y="110"/>
                      <a:pt x="224" y="110"/>
                    </a:cubicBezTo>
                    <a:cubicBezTo>
                      <a:pt x="224" y="111"/>
                      <a:pt x="224" y="111"/>
                      <a:pt x="224" y="111"/>
                    </a:cubicBezTo>
                    <a:cubicBezTo>
                      <a:pt x="224" y="111"/>
                      <a:pt x="224" y="111"/>
                      <a:pt x="224" y="111"/>
                    </a:cubicBezTo>
                    <a:cubicBezTo>
                      <a:pt x="224" y="111"/>
                      <a:pt x="224" y="111"/>
                      <a:pt x="224" y="111"/>
                    </a:cubicBezTo>
                    <a:cubicBezTo>
                      <a:pt x="224" y="111"/>
                      <a:pt x="224" y="111"/>
                      <a:pt x="224" y="111"/>
                    </a:cubicBezTo>
                    <a:cubicBezTo>
                      <a:pt x="224" y="111"/>
                      <a:pt x="224" y="111"/>
                      <a:pt x="224" y="111"/>
                    </a:cubicBezTo>
                    <a:cubicBezTo>
                      <a:pt x="224" y="111"/>
                      <a:pt x="224" y="111"/>
                      <a:pt x="224" y="111"/>
                    </a:cubicBezTo>
                    <a:cubicBezTo>
                      <a:pt x="224" y="111"/>
                      <a:pt x="224" y="111"/>
                      <a:pt x="224" y="111"/>
                    </a:cubicBezTo>
                    <a:cubicBezTo>
                      <a:pt x="224" y="112"/>
                      <a:pt x="224" y="112"/>
                      <a:pt x="224" y="112"/>
                    </a:cubicBezTo>
                    <a:cubicBezTo>
                      <a:pt x="224" y="112"/>
                      <a:pt x="224" y="112"/>
                      <a:pt x="224" y="112"/>
                    </a:cubicBezTo>
                    <a:cubicBezTo>
                      <a:pt x="224" y="112"/>
                      <a:pt x="224" y="112"/>
                      <a:pt x="224" y="112"/>
                    </a:cubicBezTo>
                    <a:cubicBezTo>
                      <a:pt x="224" y="112"/>
                      <a:pt x="224" y="112"/>
                      <a:pt x="224" y="112"/>
                    </a:cubicBezTo>
                    <a:cubicBezTo>
                      <a:pt x="224" y="112"/>
                      <a:pt x="224" y="112"/>
                      <a:pt x="224" y="112"/>
                    </a:cubicBezTo>
                    <a:cubicBezTo>
                      <a:pt x="224" y="112"/>
                      <a:pt x="224" y="112"/>
                      <a:pt x="224" y="112"/>
                    </a:cubicBezTo>
                    <a:cubicBezTo>
                      <a:pt x="223" y="112"/>
                      <a:pt x="223" y="112"/>
                      <a:pt x="223" y="112"/>
                    </a:cubicBezTo>
                    <a:cubicBezTo>
                      <a:pt x="223" y="113"/>
                      <a:pt x="223" y="113"/>
                      <a:pt x="223" y="113"/>
                    </a:cubicBezTo>
                    <a:cubicBezTo>
                      <a:pt x="223" y="113"/>
                      <a:pt x="223" y="113"/>
                      <a:pt x="223" y="113"/>
                    </a:cubicBezTo>
                    <a:cubicBezTo>
                      <a:pt x="224" y="114"/>
                      <a:pt x="224" y="114"/>
                      <a:pt x="224" y="114"/>
                    </a:cubicBezTo>
                    <a:cubicBezTo>
                      <a:pt x="224" y="114"/>
                      <a:pt x="224" y="114"/>
                      <a:pt x="224" y="114"/>
                    </a:cubicBezTo>
                    <a:cubicBezTo>
                      <a:pt x="224" y="115"/>
                      <a:pt x="224" y="115"/>
                      <a:pt x="224" y="115"/>
                    </a:cubicBezTo>
                    <a:cubicBezTo>
                      <a:pt x="224" y="116"/>
                      <a:pt x="224" y="116"/>
                      <a:pt x="224" y="116"/>
                    </a:cubicBezTo>
                    <a:cubicBezTo>
                      <a:pt x="224" y="116"/>
                      <a:pt x="224" y="116"/>
                      <a:pt x="224" y="116"/>
                    </a:cubicBezTo>
                    <a:cubicBezTo>
                      <a:pt x="225" y="117"/>
                      <a:pt x="225" y="117"/>
                      <a:pt x="225" y="117"/>
                    </a:cubicBezTo>
                    <a:cubicBezTo>
                      <a:pt x="225" y="118"/>
                      <a:pt x="225" y="118"/>
                      <a:pt x="225" y="118"/>
                    </a:cubicBezTo>
                    <a:cubicBezTo>
                      <a:pt x="225" y="118"/>
                      <a:pt x="225" y="118"/>
                      <a:pt x="225" y="118"/>
                    </a:cubicBezTo>
                    <a:cubicBezTo>
                      <a:pt x="226" y="119"/>
                      <a:pt x="226" y="119"/>
                      <a:pt x="226" y="119"/>
                    </a:cubicBezTo>
                    <a:cubicBezTo>
                      <a:pt x="226" y="119"/>
                      <a:pt x="226" y="119"/>
                      <a:pt x="226" y="119"/>
                    </a:cubicBezTo>
                    <a:cubicBezTo>
                      <a:pt x="225" y="119"/>
                      <a:pt x="225" y="119"/>
                      <a:pt x="225" y="119"/>
                    </a:cubicBezTo>
                    <a:cubicBezTo>
                      <a:pt x="227" y="120"/>
                      <a:pt x="227" y="120"/>
                      <a:pt x="227" y="120"/>
                    </a:cubicBezTo>
                    <a:cubicBezTo>
                      <a:pt x="227" y="120"/>
                      <a:pt x="227" y="120"/>
                      <a:pt x="227" y="120"/>
                    </a:cubicBezTo>
                    <a:cubicBezTo>
                      <a:pt x="227" y="121"/>
                      <a:pt x="227" y="121"/>
                      <a:pt x="227" y="121"/>
                    </a:cubicBezTo>
                    <a:cubicBezTo>
                      <a:pt x="227" y="121"/>
                      <a:pt x="227" y="121"/>
                      <a:pt x="227" y="121"/>
                    </a:cubicBezTo>
                    <a:cubicBezTo>
                      <a:pt x="227" y="122"/>
                      <a:pt x="227" y="122"/>
                      <a:pt x="227" y="122"/>
                    </a:cubicBezTo>
                    <a:cubicBezTo>
                      <a:pt x="228" y="123"/>
                      <a:pt x="228" y="123"/>
                      <a:pt x="228" y="123"/>
                    </a:cubicBezTo>
                    <a:cubicBezTo>
                      <a:pt x="228" y="123"/>
                      <a:pt x="228" y="123"/>
                      <a:pt x="228" y="123"/>
                    </a:cubicBezTo>
                    <a:cubicBezTo>
                      <a:pt x="228" y="123"/>
                      <a:pt x="228" y="123"/>
                      <a:pt x="228" y="123"/>
                    </a:cubicBezTo>
                    <a:cubicBezTo>
                      <a:pt x="229" y="124"/>
                      <a:pt x="229" y="124"/>
                      <a:pt x="229" y="124"/>
                    </a:cubicBezTo>
                    <a:cubicBezTo>
                      <a:pt x="228" y="124"/>
                      <a:pt x="228" y="124"/>
                      <a:pt x="228" y="124"/>
                    </a:cubicBezTo>
                    <a:cubicBezTo>
                      <a:pt x="228" y="124"/>
                      <a:pt x="228" y="124"/>
                      <a:pt x="228" y="124"/>
                    </a:cubicBezTo>
                    <a:cubicBezTo>
                      <a:pt x="229" y="125"/>
                      <a:pt x="229" y="125"/>
                      <a:pt x="229" y="125"/>
                    </a:cubicBezTo>
                    <a:cubicBezTo>
                      <a:pt x="229" y="125"/>
                      <a:pt x="229" y="125"/>
                      <a:pt x="229" y="125"/>
                    </a:cubicBezTo>
                    <a:cubicBezTo>
                      <a:pt x="229" y="126"/>
                      <a:pt x="229" y="126"/>
                      <a:pt x="229" y="126"/>
                    </a:cubicBezTo>
                    <a:cubicBezTo>
                      <a:pt x="229" y="127"/>
                      <a:pt x="229" y="127"/>
                      <a:pt x="229" y="127"/>
                    </a:cubicBezTo>
                    <a:cubicBezTo>
                      <a:pt x="229" y="127"/>
                      <a:pt x="229" y="127"/>
                      <a:pt x="229" y="127"/>
                    </a:cubicBezTo>
                    <a:cubicBezTo>
                      <a:pt x="229" y="127"/>
                      <a:pt x="229" y="127"/>
                      <a:pt x="229" y="127"/>
                    </a:cubicBezTo>
                    <a:cubicBezTo>
                      <a:pt x="229" y="128"/>
                      <a:pt x="229" y="128"/>
                      <a:pt x="229" y="128"/>
                    </a:cubicBezTo>
                    <a:cubicBezTo>
                      <a:pt x="230" y="129"/>
                      <a:pt x="230" y="129"/>
                      <a:pt x="230" y="129"/>
                    </a:cubicBezTo>
                    <a:cubicBezTo>
                      <a:pt x="230" y="129"/>
                      <a:pt x="230" y="129"/>
                      <a:pt x="230" y="129"/>
                    </a:cubicBezTo>
                    <a:cubicBezTo>
                      <a:pt x="230" y="130"/>
                      <a:pt x="230" y="130"/>
                      <a:pt x="230" y="130"/>
                    </a:cubicBezTo>
                    <a:cubicBezTo>
                      <a:pt x="230" y="130"/>
                      <a:pt x="230" y="130"/>
                      <a:pt x="230" y="130"/>
                    </a:cubicBezTo>
                    <a:cubicBezTo>
                      <a:pt x="231" y="131"/>
                      <a:pt x="231" y="131"/>
                      <a:pt x="231" y="131"/>
                    </a:cubicBezTo>
                    <a:cubicBezTo>
                      <a:pt x="231" y="131"/>
                      <a:pt x="231" y="131"/>
                      <a:pt x="231" y="131"/>
                    </a:cubicBezTo>
                    <a:cubicBezTo>
                      <a:pt x="231" y="132"/>
                      <a:pt x="231" y="132"/>
                      <a:pt x="231" y="132"/>
                    </a:cubicBezTo>
                    <a:cubicBezTo>
                      <a:pt x="231" y="133"/>
                      <a:pt x="231" y="133"/>
                      <a:pt x="231" y="133"/>
                    </a:cubicBezTo>
                    <a:cubicBezTo>
                      <a:pt x="231" y="134"/>
                      <a:pt x="231" y="134"/>
                      <a:pt x="231" y="134"/>
                    </a:cubicBezTo>
                    <a:cubicBezTo>
                      <a:pt x="232" y="134"/>
                      <a:pt x="232" y="134"/>
                      <a:pt x="232" y="134"/>
                    </a:cubicBezTo>
                    <a:cubicBezTo>
                      <a:pt x="232" y="135"/>
                      <a:pt x="232" y="135"/>
                      <a:pt x="232" y="135"/>
                    </a:cubicBezTo>
                    <a:cubicBezTo>
                      <a:pt x="232" y="135"/>
                      <a:pt x="232" y="135"/>
                      <a:pt x="232" y="135"/>
                    </a:cubicBezTo>
                    <a:cubicBezTo>
                      <a:pt x="232" y="136"/>
                      <a:pt x="232" y="136"/>
                      <a:pt x="232" y="136"/>
                    </a:cubicBezTo>
                    <a:cubicBezTo>
                      <a:pt x="232" y="136"/>
                      <a:pt x="232" y="136"/>
                      <a:pt x="232" y="136"/>
                    </a:cubicBezTo>
                    <a:cubicBezTo>
                      <a:pt x="232" y="137"/>
                      <a:pt x="232" y="137"/>
                      <a:pt x="232" y="137"/>
                    </a:cubicBezTo>
                    <a:cubicBezTo>
                      <a:pt x="232" y="138"/>
                      <a:pt x="232" y="138"/>
                      <a:pt x="232" y="138"/>
                    </a:cubicBezTo>
                    <a:cubicBezTo>
                      <a:pt x="233" y="138"/>
                      <a:pt x="233" y="138"/>
                      <a:pt x="233" y="138"/>
                    </a:cubicBezTo>
                    <a:cubicBezTo>
                      <a:pt x="233" y="139"/>
                      <a:pt x="233" y="139"/>
                      <a:pt x="233" y="139"/>
                    </a:cubicBezTo>
                    <a:cubicBezTo>
                      <a:pt x="234" y="139"/>
                      <a:pt x="234" y="139"/>
                      <a:pt x="234" y="139"/>
                    </a:cubicBezTo>
                    <a:close/>
                    <a:moveTo>
                      <a:pt x="212" y="109"/>
                    </a:moveTo>
                    <a:cubicBezTo>
                      <a:pt x="212" y="109"/>
                      <a:pt x="212" y="109"/>
                      <a:pt x="212" y="109"/>
                    </a:cubicBezTo>
                    <a:cubicBezTo>
                      <a:pt x="212" y="109"/>
                      <a:pt x="212" y="109"/>
                      <a:pt x="212" y="109"/>
                    </a:cubicBezTo>
                    <a:cubicBezTo>
                      <a:pt x="213" y="109"/>
                      <a:pt x="213" y="109"/>
                      <a:pt x="213" y="109"/>
                    </a:cubicBezTo>
                    <a:cubicBezTo>
                      <a:pt x="213" y="109"/>
                      <a:pt x="213" y="109"/>
                      <a:pt x="213" y="109"/>
                    </a:cubicBezTo>
                    <a:cubicBezTo>
                      <a:pt x="213" y="109"/>
                      <a:pt x="213" y="109"/>
                      <a:pt x="213" y="109"/>
                    </a:cubicBezTo>
                    <a:cubicBezTo>
                      <a:pt x="213" y="109"/>
                      <a:pt x="213" y="109"/>
                      <a:pt x="213" y="109"/>
                    </a:cubicBezTo>
                    <a:cubicBezTo>
                      <a:pt x="214" y="109"/>
                      <a:pt x="214" y="109"/>
                      <a:pt x="214" y="109"/>
                    </a:cubicBezTo>
                    <a:cubicBezTo>
                      <a:pt x="214" y="109"/>
                      <a:pt x="214" y="109"/>
                      <a:pt x="214" y="109"/>
                    </a:cubicBezTo>
                    <a:cubicBezTo>
                      <a:pt x="214" y="109"/>
                      <a:pt x="214" y="109"/>
                      <a:pt x="214" y="109"/>
                    </a:cubicBezTo>
                    <a:cubicBezTo>
                      <a:pt x="214" y="108"/>
                      <a:pt x="214" y="108"/>
                      <a:pt x="214" y="108"/>
                    </a:cubicBezTo>
                    <a:cubicBezTo>
                      <a:pt x="214" y="108"/>
                      <a:pt x="214" y="108"/>
                      <a:pt x="214" y="108"/>
                    </a:cubicBezTo>
                    <a:cubicBezTo>
                      <a:pt x="214" y="108"/>
                      <a:pt x="214" y="108"/>
                      <a:pt x="214" y="108"/>
                    </a:cubicBezTo>
                    <a:cubicBezTo>
                      <a:pt x="214" y="108"/>
                      <a:pt x="214" y="108"/>
                      <a:pt x="214" y="108"/>
                    </a:cubicBezTo>
                    <a:cubicBezTo>
                      <a:pt x="213" y="108"/>
                      <a:pt x="213" y="108"/>
                      <a:pt x="213" y="108"/>
                    </a:cubicBezTo>
                    <a:cubicBezTo>
                      <a:pt x="213" y="108"/>
                      <a:pt x="213" y="108"/>
                      <a:pt x="213" y="108"/>
                    </a:cubicBezTo>
                    <a:cubicBezTo>
                      <a:pt x="213" y="108"/>
                      <a:pt x="213" y="108"/>
                      <a:pt x="213" y="108"/>
                    </a:cubicBezTo>
                    <a:cubicBezTo>
                      <a:pt x="213" y="108"/>
                      <a:pt x="213" y="108"/>
                      <a:pt x="213" y="108"/>
                    </a:cubicBezTo>
                    <a:cubicBezTo>
                      <a:pt x="213" y="108"/>
                      <a:pt x="213" y="108"/>
                      <a:pt x="213" y="108"/>
                    </a:cubicBezTo>
                    <a:cubicBezTo>
                      <a:pt x="213" y="108"/>
                      <a:pt x="213" y="108"/>
                      <a:pt x="213" y="108"/>
                    </a:cubicBezTo>
                    <a:cubicBezTo>
                      <a:pt x="213" y="108"/>
                      <a:pt x="213" y="108"/>
                      <a:pt x="213" y="108"/>
                    </a:cubicBezTo>
                    <a:cubicBezTo>
                      <a:pt x="213" y="108"/>
                      <a:pt x="213" y="108"/>
                      <a:pt x="213" y="108"/>
                    </a:cubicBezTo>
                    <a:cubicBezTo>
                      <a:pt x="212" y="108"/>
                      <a:pt x="212" y="108"/>
                      <a:pt x="212" y="108"/>
                    </a:cubicBezTo>
                    <a:cubicBezTo>
                      <a:pt x="212" y="108"/>
                      <a:pt x="212" y="108"/>
                      <a:pt x="212" y="108"/>
                    </a:cubicBezTo>
                    <a:cubicBezTo>
                      <a:pt x="212" y="108"/>
                      <a:pt x="212" y="108"/>
                      <a:pt x="212" y="108"/>
                    </a:cubicBezTo>
                    <a:cubicBezTo>
                      <a:pt x="212" y="109"/>
                      <a:pt x="212" y="109"/>
                      <a:pt x="212" y="109"/>
                    </a:cubicBezTo>
                    <a:cubicBezTo>
                      <a:pt x="212" y="109"/>
                      <a:pt x="212" y="109"/>
                      <a:pt x="212" y="109"/>
                    </a:cubicBezTo>
                    <a:close/>
                    <a:moveTo>
                      <a:pt x="211" y="109"/>
                    </a:moveTo>
                    <a:cubicBezTo>
                      <a:pt x="211" y="109"/>
                      <a:pt x="211" y="109"/>
                      <a:pt x="211" y="109"/>
                    </a:cubicBezTo>
                    <a:cubicBezTo>
                      <a:pt x="211" y="109"/>
                      <a:pt x="211" y="109"/>
                      <a:pt x="211" y="109"/>
                    </a:cubicBezTo>
                    <a:cubicBezTo>
                      <a:pt x="211" y="109"/>
                      <a:pt x="211" y="109"/>
                      <a:pt x="211" y="109"/>
                    </a:cubicBezTo>
                    <a:cubicBezTo>
                      <a:pt x="211" y="109"/>
                      <a:pt x="211" y="109"/>
                      <a:pt x="211" y="109"/>
                    </a:cubicBezTo>
                    <a:cubicBezTo>
                      <a:pt x="212" y="109"/>
                      <a:pt x="212" y="109"/>
                      <a:pt x="212" y="109"/>
                    </a:cubicBezTo>
                    <a:cubicBezTo>
                      <a:pt x="211" y="108"/>
                      <a:pt x="211" y="108"/>
                      <a:pt x="211" y="108"/>
                    </a:cubicBezTo>
                    <a:cubicBezTo>
                      <a:pt x="212" y="108"/>
                      <a:pt x="212" y="108"/>
                      <a:pt x="212" y="108"/>
                    </a:cubicBezTo>
                    <a:cubicBezTo>
                      <a:pt x="212" y="108"/>
                      <a:pt x="212" y="108"/>
                      <a:pt x="212" y="108"/>
                    </a:cubicBezTo>
                    <a:cubicBezTo>
                      <a:pt x="211" y="108"/>
                      <a:pt x="211" y="108"/>
                      <a:pt x="211" y="108"/>
                    </a:cubicBezTo>
                    <a:cubicBezTo>
                      <a:pt x="211" y="108"/>
                      <a:pt x="211" y="108"/>
                      <a:pt x="211" y="108"/>
                    </a:cubicBezTo>
                    <a:cubicBezTo>
                      <a:pt x="211" y="108"/>
                      <a:pt x="211" y="108"/>
                      <a:pt x="211" y="108"/>
                    </a:cubicBezTo>
                    <a:cubicBezTo>
                      <a:pt x="211" y="109"/>
                      <a:pt x="211" y="109"/>
                      <a:pt x="211" y="109"/>
                    </a:cubicBezTo>
                    <a:cubicBezTo>
                      <a:pt x="211" y="109"/>
                      <a:pt x="211" y="109"/>
                      <a:pt x="211" y="109"/>
                    </a:cubicBezTo>
                    <a:close/>
                    <a:moveTo>
                      <a:pt x="214" y="110"/>
                    </a:moveTo>
                    <a:cubicBezTo>
                      <a:pt x="214" y="111"/>
                      <a:pt x="214" y="111"/>
                      <a:pt x="214" y="111"/>
                    </a:cubicBezTo>
                    <a:cubicBezTo>
                      <a:pt x="214" y="110"/>
                      <a:pt x="214" y="110"/>
                      <a:pt x="214" y="110"/>
                    </a:cubicBezTo>
                    <a:cubicBezTo>
                      <a:pt x="214" y="110"/>
                      <a:pt x="214" y="110"/>
                      <a:pt x="214" y="110"/>
                    </a:cubicBezTo>
                    <a:cubicBezTo>
                      <a:pt x="214" y="110"/>
                      <a:pt x="214" y="110"/>
                      <a:pt x="214" y="110"/>
                    </a:cubicBezTo>
                    <a:cubicBezTo>
                      <a:pt x="214" y="110"/>
                      <a:pt x="214" y="110"/>
                      <a:pt x="214" y="110"/>
                    </a:cubicBezTo>
                    <a:cubicBezTo>
                      <a:pt x="214" y="110"/>
                      <a:pt x="214" y="110"/>
                      <a:pt x="214" y="110"/>
                    </a:cubicBezTo>
                    <a:cubicBezTo>
                      <a:pt x="214" y="110"/>
                      <a:pt x="214" y="110"/>
                      <a:pt x="214" y="110"/>
                    </a:cubicBezTo>
                    <a:close/>
                    <a:moveTo>
                      <a:pt x="213" y="110"/>
                    </a:moveTo>
                    <a:cubicBezTo>
                      <a:pt x="213" y="110"/>
                      <a:pt x="213" y="110"/>
                      <a:pt x="213" y="110"/>
                    </a:cubicBezTo>
                    <a:cubicBezTo>
                      <a:pt x="213" y="110"/>
                      <a:pt x="213" y="110"/>
                      <a:pt x="213" y="110"/>
                    </a:cubicBezTo>
                    <a:cubicBezTo>
                      <a:pt x="214" y="110"/>
                      <a:pt x="214" y="110"/>
                      <a:pt x="214" y="110"/>
                    </a:cubicBezTo>
                    <a:cubicBezTo>
                      <a:pt x="214" y="110"/>
                      <a:pt x="214" y="110"/>
                      <a:pt x="214" y="110"/>
                    </a:cubicBezTo>
                    <a:cubicBezTo>
                      <a:pt x="213" y="110"/>
                      <a:pt x="213" y="110"/>
                      <a:pt x="213" y="110"/>
                    </a:cubicBezTo>
                    <a:cubicBezTo>
                      <a:pt x="213" y="110"/>
                      <a:pt x="213" y="110"/>
                      <a:pt x="213" y="110"/>
                    </a:cubicBezTo>
                    <a:close/>
                    <a:moveTo>
                      <a:pt x="213" y="112"/>
                    </a:moveTo>
                    <a:cubicBezTo>
                      <a:pt x="214" y="111"/>
                      <a:pt x="214" y="111"/>
                      <a:pt x="214" y="111"/>
                    </a:cubicBezTo>
                    <a:cubicBezTo>
                      <a:pt x="214" y="111"/>
                      <a:pt x="214" y="111"/>
                      <a:pt x="214" y="111"/>
                    </a:cubicBezTo>
                    <a:cubicBezTo>
                      <a:pt x="214" y="111"/>
                      <a:pt x="214" y="111"/>
                      <a:pt x="214" y="111"/>
                    </a:cubicBezTo>
                    <a:cubicBezTo>
                      <a:pt x="214" y="111"/>
                      <a:pt x="214" y="111"/>
                      <a:pt x="214" y="111"/>
                    </a:cubicBezTo>
                    <a:cubicBezTo>
                      <a:pt x="214" y="111"/>
                      <a:pt x="214" y="111"/>
                      <a:pt x="214" y="111"/>
                    </a:cubicBezTo>
                    <a:cubicBezTo>
                      <a:pt x="213" y="111"/>
                      <a:pt x="213" y="111"/>
                      <a:pt x="213" y="111"/>
                    </a:cubicBezTo>
                    <a:cubicBezTo>
                      <a:pt x="213" y="111"/>
                      <a:pt x="213" y="111"/>
                      <a:pt x="213" y="111"/>
                    </a:cubicBezTo>
                    <a:cubicBezTo>
                      <a:pt x="213" y="112"/>
                      <a:pt x="213" y="112"/>
                      <a:pt x="213" y="112"/>
                    </a:cubicBezTo>
                    <a:cubicBezTo>
                      <a:pt x="213" y="112"/>
                      <a:pt x="213" y="112"/>
                      <a:pt x="213" y="112"/>
                    </a:cubicBezTo>
                    <a:close/>
                    <a:moveTo>
                      <a:pt x="229" y="87"/>
                    </a:moveTo>
                    <a:cubicBezTo>
                      <a:pt x="230" y="87"/>
                      <a:pt x="230" y="87"/>
                      <a:pt x="230" y="87"/>
                    </a:cubicBezTo>
                    <a:cubicBezTo>
                      <a:pt x="230" y="87"/>
                      <a:pt x="230" y="87"/>
                      <a:pt x="230" y="87"/>
                    </a:cubicBezTo>
                    <a:cubicBezTo>
                      <a:pt x="230" y="87"/>
                      <a:pt x="230" y="87"/>
                      <a:pt x="230" y="87"/>
                    </a:cubicBezTo>
                    <a:cubicBezTo>
                      <a:pt x="230" y="87"/>
                      <a:pt x="230" y="87"/>
                      <a:pt x="230" y="87"/>
                    </a:cubicBezTo>
                    <a:cubicBezTo>
                      <a:pt x="229" y="87"/>
                      <a:pt x="229" y="87"/>
                      <a:pt x="229" y="87"/>
                    </a:cubicBezTo>
                    <a:cubicBezTo>
                      <a:pt x="229" y="87"/>
                      <a:pt x="229" y="87"/>
                      <a:pt x="229" y="87"/>
                    </a:cubicBezTo>
                    <a:close/>
                    <a:moveTo>
                      <a:pt x="255" y="85"/>
                    </a:moveTo>
                    <a:cubicBezTo>
                      <a:pt x="255" y="85"/>
                      <a:pt x="255" y="85"/>
                      <a:pt x="255" y="85"/>
                    </a:cubicBezTo>
                    <a:cubicBezTo>
                      <a:pt x="255" y="84"/>
                      <a:pt x="255" y="84"/>
                      <a:pt x="255" y="84"/>
                    </a:cubicBezTo>
                    <a:cubicBezTo>
                      <a:pt x="255" y="84"/>
                      <a:pt x="255" y="84"/>
                      <a:pt x="255" y="84"/>
                    </a:cubicBezTo>
                    <a:cubicBezTo>
                      <a:pt x="255" y="84"/>
                      <a:pt x="255" y="84"/>
                      <a:pt x="255" y="84"/>
                    </a:cubicBezTo>
                    <a:cubicBezTo>
                      <a:pt x="255" y="83"/>
                      <a:pt x="255" y="83"/>
                      <a:pt x="255" y="83"/>
                    </a:cubicBezTo>
                    <a:cubicBezTo>
                      <a:pt x="255" y="83"/>
                      <a:pt x="255" y="83"/>
                      <a:pt x="255" y="83"/>
                    </a:cubicBezTo>
                    <a:cubicBezTo>
                      <a:pt x="256" y="83"/>
                      <a:pt x="256" y="83"/>
                      <a:pt x="256" y="83"/>
                    </a:cubicBezTo>
                    <a:cubicBezTo>
                      <a:pt x="256" y="82"/>
                      <a:pt x="256" y="82"/>
                      <a:pt x="256" y="82"/>
                    </a:cubicBezTo>
                    <a:cubicBezTo>
                      <a:pt x="256" y="82"/>
                      <a:pt x="256" y="82"/>
                      <a:pt x="256" y="82"/>
                    </a:cubicBezTo>
                    <a:cubicBezTo>
                      <a:pt x="256" y="82"/>
                      <a:pt x="256" y="82"/>
                      <a:pt x="256" y="82"/>
                    </a:cubicBezTo>
                    <a:cubicBezTo>
                      <a:pt x="256" y="81"/>
                      <a:pt x="256" y="81"/>
                      <a:pt x="256" y="81"/>
                    </a:cubicBezTo>
                    <a:cubicBezTo>
                      <a:pt x="255" y="81"/>
                      <a:pt x="255" y="81"/>
                      <a:pt x="255" y="81"/>
                    </a:cubicBezTo>
                    <a:cubicBezTo>
                      <a:pt x="255" y="80"/>
                      <a:pt x="255" y="80"/>
                      <a:pt x="255" y="80"/>
                    </a:cubicBezTo>
                    <a:cubicBezTo>
                      <a:pt x="255" y="81"/>
                      <a:pt x="255" y="81"/>
                      <a:pt x="255" y="81"/>
                    </a:cubicBezTo>
                    <a:cubicBezTo>
                      <a:pt x="255" y="81"/>
                      <a:pt x="255" y="81"/>
                      <a:pt x="255" y="81"/>
                    </a:cubicBezTo>
                    <a:cubicBezTo>
                      <a:pt x="255" y="81"/>
                      <a:pt x="255" y="81"/>
                      <a:pt x="255" y="81"/>
                    </a:cubicBezTo>
                    <a:cubicBezTo>
                      <a:pt x="254" y="82"/>
                      <a:pt x="254" y="82"/>
                      <a:pt x="254" y="82"/>
                    </a:cubicBezTo>
                    <a:cubicBezTo>
                      <a:pt x="254" y="82"/>
                      <a:pt x="254" y="82"/>
                      <a:pt x="254" y="82"/>
                    </a:cubicBezTo>
                    <a:cubicBezTo>
                      <a:pt x="254" y="82"/>
                      <a:pt x="254" y="82"/>
                      <a:pt x="254" y="82"/>
                    </a:cubicBezTo>
                    <a:cubicBezTo>
                      <a:pt x="254" y="82"/>
                      <a:pt x="254" y="82"/>
                      <a:pt x="254" y="82"/>
                    </a:cubicBezTo>
                    <a:cubicBezTo>
                      <a:pt x="254" y="82"/>
                      <a:pt x="254" y="82"/>
                      <a:pt x="254" y="82"/>
                    </a:cubicBezTo>
                    <a:cubicBezTo>
                      <a:pt x="255" y="82"/>
                      <a:pt x="255" y="82"/>
                      <a:pt x="255" y="82"/>
                    </a:cubicBezTo>
                    <a:cubicBezTo>
                      <a:pt x="254" y="82"/>
                      <a:pt x="254" y="82"/>
                      <a:pt x="254" y="82"/>
                    </a:cubicBezTo>
                    <a:cubicBezTo>
                      <a:pt x="255" y="83"/>
                      <a:pt x="255" y="83"/>
                      <a:pt x="255" y="83"/>
                    </a:cubicBezTo>
                    <a:cubicBezTo>
                      <a:pt x="255" y="83"/>
                      <a:pt x="255" y="83"/>
                      <a:pt x="255" y="83"/>
                    </a:cubicBezTo>
                    <a:cubicBezTo>
                      <a:pt x="255" y="84"/>
                      <a:pt x="255" y="84"/>
                      <a:pt x="255" y="84"/>
                    </a:cubicBezTo>
                    <a:cubicBezTo>
                      <a:pt x="255" y="84"/>
                      <a:pt x="255" y="84"/>
                      <a:pt x="255" y="84"/>
                    </a:cubicBezTo>
                    <a:cubicBezTo>
                      <a:pt x="255" y="84"/>
                      <a:pt x="255" y="84"/>
                      <a:pt x="255" y="84"/>
                    </a:cubicBezTo>
                    <a:cubicBezTo>
                      <a:pt x="255" y="85"/>
                      <a:pt x="255" y="85"/>
                      <a:pt x="255" y="85"/>
                    </a:cubicBezTo>
                    <a:close/>
                    <a:moveTo>
                      <a:pt x="270" y="98"/>
                    </a:moveTo>
                    <a:cubicBezTo>
                      <a:pt x="270" y="98"/>
                      <a:pt x="270" y="98"/>
                      <a:pt x="270" y="98"/>
                    </a:cubicBezTo>
                    <a:cubicBezTo>
                      <a:pt x="271" y="98"/>
                      <a:pt x="271" y="98"/>
                      <a:pt x="271" y="98"/>
                    </a:cubicBezTo>
                    <a:cubicBezTo>
                      <a:pt x="271" y="99"/>
                      <a:pt x="271" y="99"/>
                      <a:pt x="271" y="99"/>
                    </a:cubicBezTo>
                    <a:cubicBezTo>
                      <a:pt x="272" y="99"/>
                      <a:pt x="272" y="99"/>
                      <a:pt x="272" y="99"/>
                    </a:cubicBezTo>
                    <a:cubicBezTo>
                      <a:pt x="272" y="99"/>
                      <a:pt x="272" y="99"/>
                      <a:pt x="272" y="99"/>
                    </a:cubicBezTo>
                    <a:cubicBezTo>
                      <a:pt x="273" y="99"/>
                      <a:pt x="273" y="99"/>
                      <a:pt x="273" y="99"/>
                    </a:cubicBezTo>
                    <a:cubicBezTo>
                      <a:pt x="272" y="99"/>
                      <a:pt x="272" y="99"/>
                      <a:pt x="272" y="99"/>
                    </a:cubicBezTo>
                    <a:cubicBezTo>
                      <a:pt x="272" y="99"/>
                      <a:pt x="272" y="99"/>
                      <a:pt x="272" y="99"/>
                    </a:cubicBezTo>
                    <a:cubicBezTo>
                      <a:pt x="272" y="98"/>
                      <a:pt x="272" y="98"/>
                      <a:pt x="272" y="98"/>
                    </a:cubicBezTo>
                    <a:cubicBezTo>
                      <a:pt x="271" y="98"/>
                      <a:pt x="271" y="98"/>
                      <a:pt x="271" y="98"/>
                    </a:cubicBezTo>
                    <a:cubicBezTo>
                      <a:pt x="271" y="98"/>
                      <a:pt x="271" y="98"/>
                      <a:pt x="271" y="98"/>
                    </a:cubicBezTo>
                    <a:cubicBezTo>
                      <a:pt x="270" y="98"/>
                      <a:pt x="270" y="98"/>
                      <a:pt x="270" y="98"/>
                    </a:cubicBezTo>
                    <a:cubicBezTo>
                      <a:pt x="270" y="98"/>
                      <a:pt x="270" y="98"/>
                      <a:pt x="270" y="98"/>
                    </a:cubicBezTo>
                    <a:close/>
                    <a:moveTo>
                      <a:pt x="266" y="97"/>
                    </a:moveTo>
                    <a:cubicBezTo>
                      <a:pt x="266" y="97"/>
                      <a:pt x="266" y="97"/>
                      <a:pt x="266" y="97"/>
                    </a:cubicBezTo>
                    <a:cubicBezTo>
                      <a:pt x="266" y="97"/>
                      <a:pt x="266" y="97"/>
                      <a:pt x="266" y="97"/>
                    </a:cubicBezTo>
                    <a:cubicBezTo>
                      <a:pt x="267" y="97"/>
                      <a:pt x="267" y="97"/>
                      <a:pt x="267" y="97"/>
                    </a:cubicBezTo>
                    <a:cubicBezTo>
                      <a:pt x="267" y="97"/>
                      <a:pt x="267" y="97"/>
                      <a:pt x="267" y="97"/>
                    </a:cubicBezTo>
                    <a:cubicBezTo>
                      <a:pt x="267" y="98"/>
                      <a:pt x="267" y="98"/>
                      <a:pt x="267" y="98"/>
                    </a:cubicBezTo>
                    <a:cubicBezTo>
                      <a:pt x="267" y="98"/>
                      <a:pt x="267" y="98"/>
                      <a:pt x="267" y="98"/>
                    </a:cubicBezTo>
                    <a:cubicBezTo>
                      <a:pt x="268" y="98"/>
                      <a:pt x="268" y="98"/>
                      <a:pt x="268" y="98"/>
                    </a:cubicBezTo>
                    <a:cubicBezTo>
                      <a:pt x="268" y="98"/>
                      <a:pt x="268" y="98"/>
                      <a:pt x="268" y="98"/>
                    </a:cubicBezTo>
                    <a:cubicBezTo>
                      <a:pt x="268" y="98"/>
                      <a:pt x="268" y="98"/>
                      <a:pt x="268" y="98"/>
                    </a:cubicBezTo>
                    <a:cubicBezTo>
                      <a:pt x="268" y="99"/>
                      <a:pt x="268" y="99"/>
                      <a:pt x="268" y="99"/>
                    </a:cubicBezTo>
                    <a:cubicBezTo>
                      <a:pt x="269" y="99"/>
                      <a:pt x="269" y="99"/>
                      <a:pt x="269" y="99"/>
                    </a:cubicBezTo>
                    <a:cubicBezTo>
                      <a:pt x="269" y="99"/>
                      <a:pt x="269" y="99"/>
                      <a:pt x="269" y="99"/>
                    </a:cubicBezTo>
                    <a:cubicBezTo>
                      <a:pt x="269" y="98"/>
                      <a:pt x="269" y="98"/>
                      <a:pt x="269" y="98"/>
                    </a:cubicBezTo>
                    <a:cubicBezTo>
                      <a:pt x="268" y="98"/>
                      <a:pt x="268" y="98"/>
                      <a:pt x="268" y="98"/>
                    </a:cubicBezTo>
                    <a:cubicBezTo>
                      <a:pt x="268" y="98"/>
                      <a:pt x="268" y="98"/>
                      <a:pt x="268" y="98"/>
                    </a:cubicBezTo>
                    <a:cubicBezTo>
                      <a:pt x="268" y="97"/>
                      <a:pt x="268" y="97"/>
                      <a:pt x="268" y="97"/>
                    </a:cubicBezTo>
                    <a:cubicBezTo>
                      <a:pt x="267" y="97"/>
                      <a:pt x="267" y="97"/>
                      <a:pt x="267" y="97"/>
                    </a:cubicBezTo>
                    <a:cubicBezTo>
                      <a:pt x="267" y="97"/>
                      <a:pt x="267" y="97"/>
                      <a:pt x="267" y="97"/>
                    </a:cubicBezTo>
                    <a:cubicBezTo>
                      <a:pt x="267" y="96"/>
                      <a:pt x="267" y="96"/>
                      <a:pt x="267" y="96"/>
                    </a:cubicBezTo>
                    <a:cubicBezTo>
                      <a:pt x="267" y="96"/>
                      <a:pt x="267" y="96"/>
                      <a:pt x="267" y="96"/>
                    </a:cubicBezTo>
                    <a:cubicBezTo>
                      <a:pt x="267" y="96"/>
                      <a:pt x="267" y="96"/>
                      <a:pt x="267" y="96"/>
                    </a:cubicBezTo>
                    <a:cubicBezTo>
                      <a:pt x="266" y="96"/>
                      <a:pt x="266" y="96"/>
                      <a:pt x="266" y="96"/>
                    </a:cubicBezTo>
                    <a:cubicBezTo>
                      <a:pt x="266" y="96"/>
                      <a:pt x="266" y="96"/>
                      <a:pt x="266" y="96"/>
                    </a:cubicBezTo>
                    <a:cubicBezTo>
                      <a:pt x="266" y="97"/>
                      <a:pt x="266" y="97"/>
                      <a:pt x="266" y="97"/>
                    </a:cubicBezTo>
                    <a:cubicBezTo>
                      <a:pt x="266" y="97"/>
                      <a:pt x="266" y="97"/>
                      <a:pt x="266" y="97"/>
                    </a:cubicBezTo>
                    <a:close/>
                    <a:moveTo>
                      <a:pt x="255" y="119"/>
                    </a:moveTo>
                    <a:cubicBezTo>
                      <a:pt x="256" y="119"/>
                      <a:pt x="256" y="119"/>
                      <a:pt x="256" y="119"/>
                    </a:cubicBezTo>
                    <a:cubicBezTo>
                      <a:pt x="256" y="118"/>
                      <a:pt x="256" y="118"/>
                      <a:pt x="256" y="118"/>
                    </a:cubicBezTo>
                    <a:cubicBezTo>
                      <a:pt x="256" y="118"/>
                      <a:pt x="256" y="118"/>
                      <a:pt x="256" y="118"/>
                    </a:cubicBezTo>
                    <a:cubicBezTo>
                      <a:pt x="255" y="118"/>
                      <a:pt x="255" y="118"/>
                      <a:pt x="255" y="118"/>
                    </a:cubicBezTo>
                    <a:cubicBezTo>
                      <a:pt x="255" y="118"/>
                      <a:pt x="255" y="118"/>
                      <a:pt x="255" y="118"/>
                    </a:cubicBezTo>
                    <a:cubicBezTo>
                      <a:pt x="255" y="118"/>
                      <a:pt x="255" y="118"/>
                      <a:pt x="255" y="118"/>
                    </a:cubicBezTo>
                    <a:cubicBezTo>
                      <a:pt x="255" y="119"/>
                      <a:pt x="255" y="119"/>
                      <a:pt x="255" y="119"/>
                    </a:cubicBezTo>
                    <a:close/>
                    <a:moveTo>
                      <a:pt x="253" y="118"/>
                    </a:moveTo>
                    <a:cubicBezTo>
                      <a:pt x="253" y="118"/>
                      <a:pt x="253" y="118"/>
                      <a:pt x="253" y="118"/>
                    </a:cubicBezTo>
                    <a:cubicBezTo>
                      <a:pt x="253" y="118"/>
                      <a:pt x="253" y="118"/>
                      <a:pt x="253" y="118"/>
                    </a:cubicBezTo>
                    <a:cubicBezTo>
                      <a:pt x="254" y="118"/>
                      <a:pt x="254" y="118"/>
                      <a:pt x="254" y="118"/>
                    </a:cubicBezTo>
                    <a:cubicBezTo>
                      <a:pt x="254" y="118"/>
                      <a:pt x="254" y="118"/>
                      <a:pt x="254" y="118"/>
                    </a:cubicBezTo>
                    <a:cubicBezTo>
                      <a:pt x="254" y="118"/>
                      <a:pt x="254" y="118"/>
                      <a:pt x="254" y="118"/>
                    </a:cubicBezTo>
                    <a:cubicBezTo>
                      <a:pt x="253" y="118"/>
                      <a:pt x="253" y="118"/>
                      <a:pt x="253" y="118"/>
                    </a:cubicBezTo>
                    <a:close/>
                    <a:moveTo>
                      <a:pt x="254" y="121"/>
                    </a:moveTo>
                    <a:cubicBezTo>
                      <a:pt x="255" y="121"/>
                      <a:pt x="255" y="121"/>
                      <a:pt x="255" y="121"/>
                    </a:cubicBezTo>
                    <a:cubicBezTo>
                      <a:pt x="255" y="121"/>
                      <a:pt x="255" y="121"/>
                      <a:pt x="255" y="121"/>
                    </a:cubicBezTo>
                    <a:cubicBezTo>
                      <a:pt x="255" y="121"/>
                      <a:pt x="255" y="121"/>
                      <a:pt x="255" y="121"/>
                    </a:cubicBezTo>
                    <a:cubicBezTo>
                      <a:pt x="255" y="121"/>
                      <a:pt x="255" y="121"/>
                      <a:pt x="255" y="121"/>
                    </a:cubicBezTo>
                    <a:cubicBezTo>
                      <a:pt x="255" y="120"/>
                      <a:pt x="255" y="120"/>
                      <a:pt x="255" y="120"/>
                    </a:cubicBezTo>
                    <a:cubicBezTo>
                      <a:pt x="255" y="120"/>
                      <a:pt x="255" y="120"/>
                      <a:pt x="255" y="120"/>
                    </a:cubicBezTo>
                    <a:cubicBezTo>
                      <a:pt x="255" y="119"/>
                      <a:pt x="255" y="119"/>
                      <a:pt x="255" y="119"/>
                    </a:cubicBezTo>
                    <a:cubicBezTo>
                      <a:pt x="256" y="119"/>
                      <a:pt x="256" y="119"/>
                      <a:pt x="256" y="119"/>
                    </a:cubicBezTo>
                    <a:cubicBezTo>
                      <a:pt x="255" y="119"/>
                      <a:pt x="255" y="119"/>
                      <a:pt x="255" y="119"/>
                    </a:cubicBezTo>
                    <a:cubicBezTo>
                      <a:pt x="255" y="118"/>
                      <a:pt x="255" y="118"/>
                      <a:pt x="255" y="118"/>
                    </a:cubicBezTo>
                    <a:cubicBezTo>
                      <a:pt x="255" y="119"/>
                      <a:pt x="255" y="119"/>
                      <a:pt x="255" y="119"/>
                    </a:cubicBezTo>
                    <a:cubicBezTo>
                      <a:pt x="255" y="119"/>
                      <a:pt x="255" y="119"/>
                      <a:pt x="255" y="119"/>
                    </a:cubicBezTo>
                    <a:cubicBezTo>
                      <a:pt x="255" y="120"/>
                      <a:pt x="255" y="120"/>
                      <a:pt x="255" y="120"/>
                    </a:cubicBezTo>
                    <a:cubicBezTo>
                      <a:pt x="254" y="120"/>
                      <a:pt x="254" y="120"/>
                      <a:pt x="254" y="120"/>
                    </a:cubicBezTo>
                    <a:cubicBezTo>
                      <a:pt x="254" y="120"/>
                      <a:pt x="254" y="120"/>
                      <a:pt x="254" y="120"/>
                    </a:cubicBezTo>
                    <a:cubicBezTo>
                      <a:pt x="254" y="120"/>
                      <a:pt x="254" y="120"/>
                      <a:pt x="254" y="120"/>
                    </a:cubicBezTo>
                    <a:cubicBezTo>
                      <a:pt x="254" y="120"/>
                      <a:pt x="254" y="120"/>
                      <a:pt x="254" y="120"/>
                    </a:cubicBezTo>
                    <a:cubicBezTo>
                      <a:pt x="254" y="121"/>
                      <a:pt x="254" y="121"/>
                      <a:pt x="254" y="121"/>
                    </a:cubicBezTo>
                    <a:cubicBezTo>
                      <a:pt x="254" y="121"/>
                      <a:pt x="254" y="121"/>
                      <a:pt x="254" y="121"/>
                    </a:cubicBezTo>
                    <a:cubicBezTo>
                      <a:pt x="254" y="121"/>
                      <a:pt x="254" y="121"/>
                      <a:pt x="254" y="121"/>
                    </a:cubicBezTo>
                    <a:cubicBezTo>
                      <a:pt x="254" y="121"/>
                      <a:pt x="254" y="121"/>
                      <a:pt x="254" y="121"/>
                    </a:cubicBezTo>
                    <a:cubicBezTo>
                      <a:pt x="254" y="121"/>
                      <a:pt x="254" y="121"/>
                      <a:pt x="254" y="121"/>
                    </a:cubicBezTo>
                    <a:cubicBezTo>
                      <a:pt x="254" y="121"/>
                      <a:pt x="254" y="121"/>
                      <a:pt x="254" y="121"/>
                    </a:cubicBezTo>
                    <a:close/>
                    <a:moveTo>
                      <a:pt x="254" y="124"/>
                    </a:moveTo>
                    <a:cubicBezTo>
                      <a:pt x="254" y="124"/>
                      <a:pt x="254" y="124"/>
                      <a:pt x="254" y="124"/>
                    </a:cubicBezTo>
                    <a:cubicBezTo>
                      <a:pt x="254" y="123"/>
                      <a:pt x="254" y="123"/>
                      <a:pt x="254" y="123"/>
                    </a:cubicBezTo>
                    <a:cubicBezTo>
                      <a:pt x="254" y="123"/>
                      <a:pt x="254" y="123"/>
                      <a:pt x="254" y="123"/>
                    </a:cubicBezTo>
                    <a:cubicBezTo>
                      <a:pt x="254" y="123"/>
                      <a:pt x="254" y="123"/>
                      <a:pt x="254" y="123"/>
                    </a:cubicBezTo>
                    <a:cubicBezTo>
                      <a:pt x="254" y="123"/>
                      <a:pt x="254" y="123"/>
                      <a:pt x="254" y="123"/>
                    </a:cubicBezTo>
                    <a:cubicBezTo>
                      <a:pt x="254" y="124"/>
                      <a:pt x="254" y="124"/>
                      <a:pt x="254" y="124"/>
                    </a:cubicBezTo>
                    <a:cubicBezTo>
                      <a:pt x="254" y="124"/>
                      <a:pt x="254" y="124"/>
                      <a:pt x="254" y="124"/>
                    </a:cubicBezTo>
                    <a:close/>
                    <a:moveTo>
                      <a:pt x="254" y="125"/>
                    </a:moveTo>
                    <a:cubicBezTo>
                      <a:pt x="254" y="125"/>
                      <a:pt x="254" y="125"/>
                      <a:pt x="254" y="125"/>
                    </a:cubicBezTo>
                    <a:cubicBezTo>
                      <a:pt x="254" y="125"/>
                      <a:pt x="254" y="125"/>
                      <a:pt x="254" y="125"/>
                    </a:cubicBezTo>
                    <a:cubicBezTo>
                      <a:pt x="254" y="124"/>
                      <a:pt x="254" y="124"/>
                      <a:pt x="254" y="124"/>
                    </a:cubicBezTo>
                    <a:cubicBezTo>
                      <a:pt x="254" y="124"/>
                      <a:pt x="254" y="124"/>
                      <a:pt x="254" y="124"/>
                    </a:cubicBezTo>
                    <a:cubicBezTo>
                      <a:pt x="254" y="125"/>
                      <a:pt x="254" y="125"/>
                      <a:pt x="254" y="125"/>
                    </a:cubicBezTo>
                    <a:cubicBezTo>
                      <a:pt x="254" y="125"/>
                      <a:pt x="254" y="125"/>
                      <a:pt x="254" y="125"/>
                    </a:cubicBezTo>
                    <a:close/>
                    <a:moveTo>
                      <a:pt x="253" y="125"/>
                    </a:moveTo>
                    <a:cubicBezTo>
                      <a:pt x="254" y="125"/>
                      <a:pt x="254" y="125"/>
                      <a:pt x="254" y="125"/>
                    </a:cubicBezTo>
                    <a:cubicBezTo>
                      <a:pt x="253" y="125"/>
                      <a:pt x="253" y="125"/>
                      <a:pt x="253" y="125"/>
                    </a:cubicBezTo>
                    <a:cubicBezTo>
                      <a:pt x="253" y="125"/>
                      <a:pt x="253" y="125"/>
                      <a:pt x="253" y="125"/>
                    </a:cubicBezTo>
                    <a:cubicBezTo>
                      <a:pt x="253" y="125"/>
                      <a:pt x="253" y="125"/>
                      <a:pt x="253" y="125"/>
                    </a:cubicBezTo>
                    <a:cubicBezTo>
                      <a:pt x="253" y="125"/>
                      <a:pt x="253" y="125"/>
                      <a:pt x="253" y="125"/>
                    </a:cubicBezTo>
                    <a:close/>
                    <a:moveTo>
                      <a:pt x="254" y="126"/>
                    </a:moveTo>
                    <a:cubicBezTo>
                      <a:pt x="254" y="126"/>
                      <a:pt x="254" y="126"/>
                      <a:pt x="254" y="126"/>
                    </a:cubicBezTo>
                    <a:cubicBezTo>
                      <a:pt x="254" y="126"/>
                      <a:pt x="254" y="126"/>
                      <a:pt x="254" y="126"/>
                    </a:cubicBezTo>
                    <a:cubicBezTo>
                      <a:pt x="254" y="126"/>
                      <a:pt x="254" y="126"/>
                      <a:pt x="254" y="126"/>
                    </a:cubicBezTo>
                    <a:cubicBezTo>
                      <a:pt x="254" y="126"/>
                      <a:pt x="254" y="126"/>
                      <a:pt x="254" y="126"/>
                    </a:cubicBezTo>
                    <a:cubicBezTo>
                      <a:pt x="254" y="126"/>
                      <a:pt x="254" y="126"/>
                      <a:pt x="254" y="126"/>
                    </a:cubicBezTo>
                    <a:cubicBezTo>
                      <a:pt x="254" y="126"/>
                      <a:pt x="254" y="126"/>
                      <a:pt x="254" y="126"/>
                    </a:cubicBezTo>
                    <a:close/>
                    <a:moveTo>
                      <a:pt x="253" y="129"/>
                    </a:moveTo>
                    <a:cubicBezTo>
                      <a:pt x="253" y="129"/>
                      <a:pt x="253" y="129"/>
                      <a:pt x="253" y="129"/>
                    </a:cubicBezTo>
                    <a:cubicBezTo>
                      <a:pt x="253" y="129"/>
                      <a:pt x="253" y="129"/>
                      <a:pt x="253" y="129"/>
                    </a:cubicBezTo>
                    <a:cubicBezTo>
                      <a:pt x="253" y="129"/>
                      <a:pt x="253" y="129"/>
                      <a:pt x="253" y="129"/>
                    </a:cubicBezTo>
                    <a:cubicBezTo>
                      <a:pt x="253" y="129"/>
                      <a:pt x="253" y="129"/>
                      <a:pt x="253" y="129"/>
                    </a:cubicBezTo>
                    <a:close/>
                    <a:moveTo>
                      <a:pt x="253" y="130"/>
                    </a:moveTo>
                    <a:cubicBezTo>
                      <a:pt x="253" y="130"/>
                      <a:pt x="253" y="130"/>
                      <a:pt x="253" y="130"/>
                    </a:cubicBezTo>
                    <a:cubicBezTo>
                      <a:pt x="253" y="130"/>
                      <a:pt x="253" y="130"/>
                      <a:pt x="253" y="130"/>
                    </a:cubicBezTo>
                    <a:cubicBezTo>
                      <a:pt x="253" y="130"/>
                      <a:pt x="253" y="130"/>
                      <a:pt x="253" y="130"/>
                    </a:cubicBezTo>
                    <a:cubicBezTo>
                      <a:pt x="253" y="130"/>
                      <a:pt x="253" y="130"/>
                      <a:pt x="253" y="130"/>
                    </a:cubicBezTo>
                    <a:close/>
                    <a:moveTo>
                      <a:pt x="253" y="131"/>
                    </a:moveTo>
                    <a:cubicBezTo>
                      <a:pt x="253" y="131"/>
                      <a:pt x="253" y="131"/>
                      <a:pt x="253" y="131"/>
                    </a:cubicBezTo>
                    <a:cubicBezTo>
                      <a:pt x="253" y="131"/>
                      <a:pt x="253" y="131"/>
                      <a:pt x="253" y="131"/>
                    </a:cubicBezTo>
                    <a:cubicBezTo>
                      <a:pt x="253" y="131"/>
                      <a:pt x="253" y="131"/>
                      <a:pt x="253" y="131"/>
                    </a:cubicBezTo>
                    <a:close/>
                    <a:moveTo>
                      <a:pt x="253" y="132"/>
                    </a:moveTo>
                    <a:cubicBezTo>
                      <a:pt x="253" y="132"/>
                      <a:pt x="253" y="132"/>
                      <a:pt x="253" y="132"/>
                    </a:cubicBezTo>
                    <a:cubicBezTo>
                      <a:pt x="253" y="132"/>
                      <a:pt x="253" y="132"/>
                      <a:pt x="253" y="132"/>
                    </a:cubicBezTo>
                    <a:cubicBezTo>
                      <a:pt x="253" y="131"/>
                      <a:pt x="253" y="131"/>
                      <a:pt x="253" y="131"/>
                    </a:cubicBezTo>
                    <a:cubicBezTo>
                      <a:pt x="253" y="131"/>
                      <a:pt x="253" y="131"/>
                      <a:pt x="253" y="131"/>
                    </a:cubicBezTo>
                    <a:cubicBezTo>
                      <a:pt x="253" y="132"/>
                      <a:pt x="253" y="132"/>
                      <a:pt x="253" y="132"/>
                    </a:cubicBezTo>
                    <a:close/>
                    <a:moveTo>
                      <a:pt x="252" y="133"/>
                    </a:moveTo>
                    <a:cubicBezTo>
                      <a:pt x="252" y="133"/>
                      <a:pt x="252" y="133"/>
                      <a:pt x="252" y="133"/>
                    </a:cubicBezTo>
                    <a:cubicBezTo>
                      <a:pt x="252" y="132"/>
                      <a:pt x="252" y="132"/>
                      <a:pt x="252" y="132"/>
                    </a:cubicBezTo>
                    <a:cubicBezTo>
                      <a:pt x="252" y="132"/>
                      <a:pt x="252" y="132"/>
                      <a:pt x="252" y="132"/>
                    </a:cubicBezTo>
                    <a:cubicBezTo>
                      <a:pt x="252" y="133"/>
                      <a:pt x="252" y="133"/>
                      <a:pt x="252" y="133"/>
                    </a:cubicBezTo>
                    <a:cubicBezTo>
                      <a:pt x="252" y="133"/>
                      <a:pt x="252" y="133"/>
                      <a:pt x="252" y="133"/>
                    </a:cubicBezTo>
                    <a:cubicBezTo>
                      <a:pt x="252" y="133"/>
                      <a:pt x="252" y="133"/>
                      <a:pt x="252" y="133"/>
                    </a:cubicBezTo>
                    <a:close/>
                    <a:moveTo>
                      <a:pt x="249" y="138"/>
                    </a:moveTo>
                    <a:cubicBezTo>
                      <a:pt x="249" y="138"/>
                      <a:pt x="249" y="138"/>
                      <a:pt x="249" y="138"/>
                    </a:cubicBezTo>
                    <a:cubicBezTo>
                      <a:pt x="249" y="138"/>
                      <a:pt x="249" y="138"/>
                      <a:pt x="249" y="138"/>
                    </a:cubicBezTo>
                    <a:cubicBezTo>
                      <a:pt x="250" y="137"/>
                      <a:pt x="250" y="137"/>
                      <a:pt x="250" y="137"/>
                    </a:cubicBezTo>
                    <a:cubicBezTo>
                      <a:pt x="250" y="137"/>
                      <a:pt x="250" y="137"/>
                      <a:pt x="250" y="137"/>
                    </a:cubicBezTo>
                    <a:cubicBezTo>
                      <a:pt x="250" y="137"/>
                      <a:pt x="250" y="137"/>
                      <a:pt x="250" y="137"/>
                    </a:cubicBezTo>
                    <a:cubicBezTo>
                      <a:pt x="250" y="136"/>
                      <a:pt x="250" y="136"/>
                      <a:pt x="250" y="136"/>
                    </a:cubicBezTo>
                    <a:cubicBezTo>
                      <a:pt x="250" y="136"/>
                      <a:pt x="250" y="136"/>
                      <a:pt x="250" y="136"/>
                    </a:cubicBezTo>
                    <a:cubicBezTo>
                      <a:pt x="250" y="136"/>
                      <a:pt x="250" y="136"/>
                      <a:pt x="250" y="136"/>
                    </a:cubicBezTo>
                    <a:cubicBezTo>
                      <a:pt x="250" y="136"/>
                      <a:pt x="250" y="136"/>
                      <a:pt x="250" y="136"/>
                    </a:cubicBezTo>
                    <a:cubicBezTo>
                      <a:pt x="250" y="136"/>
                      <a:pt x="250" y="136"/>
                      <a:pt x="250" y="136"/>
                    </a:cubicBezTo>
                    <a:cubicBezTo>
                      <a:pt x="249" y="136"/>
                      <a:pt x="249" y="136"/>
                      <a:pt x="249" y="136"/>
                    </a:cubicBezTo>
                    <a:cubicBezTo>
                      <a:pt x="249" y="137"/>
                      <a:pt x="249" y="137"/>
                      <a:pt x="249" y="137"/>
                    </a:cubicBezTo>
                    <a:cubicBezTo>
                      <a:pt x="249" y="137"/>
                      <a:pt x="249" y="137"/>
                      <a:pt x="249" y="137"/>
                    </a:cubicBezTo>
                    <a:cubicBezTo>
                      <a:pt x="249" y="137"/>
                      <a:pt x="249" y="137"/>
                      <a:pt x="249" y="137"/>
                    </a:cubicBezTo>
                    <a:cubicBezTo>
                      <a:pt x="249" y="137"/>
                      <a:pt x="249" y="137"/>
                      <a:pt x="249" y="137"/>
                    </a:cubicBezTo>
                    <a:cubicBezTo>
                      <a:pt x="249" y="138"/>
                      <a:pt x="249" y="138"/>
                      <a:pt x="249" y="138"/>
                    </a:cubicBezTo>
                    <a:close/>
                    <a:moveTo>
                      <a:pt x="245" y="143"/>
                    </a:moveTo>
                    <a:cubicBezTo>
                      <a:pt x="245" y="143"/>
                      <a:pt x="245" y="143"/>
                      <a:pt x="245" y="143"/>
                    </a:cubicBezTo>
                    <a:cubicBezTo>
                      <a:pt x="245" y="142"/>
                      <a:pt x="245" y="142"/>
                      <a:pt x="245" y="142"/>
                    </a:cubicBezTo>
                    <a:cubicBezTo>
                      <a:pt x="245" y="142"/>
                      <a:pt x="245" y="142"/>
                      <a:pt x="245" y="142"/>
                    </a:cubicBezTo>
                    <a:cubicBezTo>
                      <a:pt x="245" y="141"/>
                      <a:pt x="245" y="141"/>
                      <a:pt x="245" y="141"/>
                    </a:cubicBezTo>
                    <a:cubicBezTo>
                      <a:pt x="245" y="141"/>
                      <a:pt x="245" y="141"/>
                      <a:pt x="245" y="141"/>
                    </a:cubicBezTo>
                    <a:cubicBezTo>
                      <a:pt x="245" y="141"/>
                      <a:pt x="245" y="141"/>
                      <a:pt x="245" y="141"/>
                    </a:cubicBezTo>
                    <a:cubicBezTo>
                      <a:pt x="246" y="141"/>
                      <a:pt x="246" y="141"/>
                      <a:pt x="246" y="141"/>
                    </a:cubicBezTo>
                    <a:cubicBezTo>
                      <a:pt x="246" y="141"/>
                      <a:pt x="246" y="141"/>
                      <a:pt x="246" y="141"/>
                    </a:cubicBezTo>
                    <a:cubicBezTo>
                      <a:pt x="246" y="141"/>
                      <a:pt x="246" y="141"/>
                      <a:pt x="246" y="141"/>
                    </a:cubicBezTo>
                    <a:cubicBezTo>
                      <a:pt x="246" y="140"/>
                      <a:pt x="246" y="140"/>
                      <a:pt x="246" y="140"/>
                    </a:cubicBezTo>
                    <a:cubicBezTo>
                      <a:pt x="247" y="139"/>
                      <a:pt x="247" y="139"/>
                      <a:pt x="247" y="139"/>
                    </a:cubicBezTo>
                    <a:cubicBezTo>
                      <a:pt x="247" y="139"/>
                      <a:pt x="247" y="139"/>
                      <a:pt x="247" y="139"/>
                    </a:cubicBezTo>
                    <a:cubicBezTo>
                      <a:pt x="248" y="139"/>
                      <a:pt x="248" y="139"/>
                      <a:pt x="248" y="139"/>
                    </a:cubicBezTo>
                    <a:cubicBezTo>
                      <a:pt x="248" y="139"/>
                      <a:pt x="248" y="139"/>
                      <a:pt x="248" y="139"/>
                    </a:cubicBezTo>
                    <a:cubicBezTo>
                      <a:pt x="247" y="138"/>
                      <a:pt x="247" y="138"/>
                      <a:pt x="247" y="138"/>
                    </a:cubicBezTo>
                    <a:cubicBezTo>
                      <a:pt x="247" y="138"/>
                      <a:pt x="247" y="138"/>
                      <a:pt x="247" y="138"/>
                    </a:cubicBezTo>
                    <a:cubicBezTo>
                      <a:pt x="247" y="139"/>
                      <a:pt x="247" y="139"/>
                      <a:pt x="247" y="139"/>
                    </a:cubicBezTo>
                    <a:cubicBezTo>
                      <a:pt x="247" y="139"/>
                      <a:pt x="247" y="139"/>
                      <a:pt x="247" y="139"/>
                    </a:cubicBezTo>
                    <a:cubicBezTo>
                      <a:pt x="246" y="139"/>
                      <a:pt x="246" y="139"/>
                      <a:pt x="246" y="139"/>
                    </a:cubicBezTo>
                    <a:cubicBezTo>
                      <a:pt x="246" y="140"/>
                      <a:pt x="246" y="140"/>
                      <a:pt x="246" y="140"/>
                    </a:cubicBezTo>
                    <a:cubicBezTo>
                      <a:pt x="246" y="139"/>
                      <a:pt x="246" y="139"/>
                      <a:pt x="246" y="139"/>
                    </a:cubicBezTo>
                    <a:cubicBezTo>
                      <a:pt x="246" y="139"/>
                      <a:pt x="246" y="139"/>
                      <a:pt x="246" y="139"/>
                    </a:cubicBezTo>
                    <a:cubicBezTo>
                      <a:pt x="246" y="139"/>
                      <a:pt x="246" y="139"/>
                      <a:pt x="246" y="139"/>
                    </a:cubicBezTo>
                    <a:cubicBezTo>
                      <a:pt x="245" y="140"/>
                      <a:pt x="245" y="140"/>
                      <a:pt x="245" y="140"/>
                    </a:cubicBezTo>
                    <a:cubicBezTo>
                      <a:pt x="246" y="140"/>
                      <a:pt x="246" y="140"/>
                      <a:pt x="246" y="140"/>
                    </a:cubicBezTo>
                    <a:cubicBezTo>
                      <a:pt x="245" y="140"/>
                      <a:pt x="245" y="140"/>
                      <a:pt x="245" y="140"/>
                    </a:cubicBezTo>
                    <a:cubicBezTo>
                      <a:pt x="245" y="140"/>
                      <a:pt x="245" y="140"/>
                      <a:pt x="245" y="140"/>
                    </a:cubicBezTo>
                    <a:cubicBezTo>
                      <a:pt x="245" y="140"/>
                      <a:pt x="245" y="140"/>
                      <a:pt x="245" y="140"/>
                    </a:cubicBezTo>
                    <a:cubicBezTo>
                      <a:pt x="245" y="141"/>
                      <a:pt x="245" y="141"/>
                      <a:pt x="245" y="141"/>
                    </a:cubicBezTo>
                    <a:cubicBezTo>
                      <a:pt x="245" y="141"/>
                      <a:pt x="245" y="141"/>
                      <a:pt x="245" y="141"/>
                    </a:cubicBezTo>
                    <a:cubicBezTo>
                      <a:pt x="245" y="141"/>
                      <a:pt x="245" y="141"/>
                      <a:pt x="245" y="141"/>
                    </a:cubicBezTo>
                    <a:cubicBezTo>
                      <a:pt x="245" y="141"/>
                      <a:pt x="245" y="141"/>
                      <a:pt x="245" y="141"/>
                    </a:cubicBezTo>
                    <a:cubicBezTo>
                      <a:pt x="245" y="142"/>
                      <a:pt x="245" y="142"/>
                      <a:pt x="245" y="142"/>
                    </a:cubicBezTo>
                    <a:cubicBezTo>
                      <a:pt x="245" y="142"/>
                      <a:pt x="245" y="142"/>
                      <a:pt x="245" y="142"/>
                    </a:cubicBezTo>
                    <a:cubicBezTo>
                      <a:pt x="245" y="142"/>
                      <a:pt x="245" y="142"/>
                      <a:pt x="245" y="142"/>
                    </a:cubicBezTo>
                    <a:cubicBezTo>
                      <a:pt x="245" y="143"/>
                      <a:pt x="245" y="143"/>
                      <a:pt x="245" y="143"/>
                    </a:cubicBezTo>
                    <a:close/>
                    <a:moveTo>
                      <a:pt x="243" y="145"/>
                    </a:moveTo>
                    <a:cubicBezTo>
                      <a:pt x="243" y="145"/>
                      <a:pt x="243" y="145"/>
                      <a:pt x="243" y="145"/>
                    </a:cubicBezTo>
                    <a:cubicBezTo>
                      <a:pt x="243" y="144"/>
                      <a:pt x="243" y="144"/>
                      <a:pt x="243" y="144"/>
                    </a:cubicBezTo>
                    <a:cubicBezTo>
                      <a:pt x="243" y="144"/>
                      <a:pt x="243" y="144"/>
                      <a:pt x="243" y="144"/>
                    </a:cubicBezTo>
                    <a:cubicBezTo>
                      <a:pt x="244" y="143"/>
                      <a:pt x="244" y="143"/>
                      <a:pt x="244" y="143"/>
                    </a:cubicBezTo>
                    <a:cubicBezTo>
                      <a:pt x="244" y="143"/>
                      <a:pt x="244" y="143"/>
                      <a:pt x="244" y="143"/>
                    </a:cubicBezTo>
                    <a:cubicBezTo>
                      <a:pt x="244" y="143"/>
                      <a:pt x="244" y="143"/>
                      <a:pt x="244" y="143"/>
                    </a:cubicBezTo>
                    <a:cubicBezTo>
                      <a:pt x="243" y="143"/>
                      <a:pt x="243" y="143"/>
                      <a:pt x="243" y="143"/>
                    </a:cubicBezTo>
                    <a:cubicBezTo>
                      <a:pt x="243" y="143"/>
                      <a:pt x="243" y="143"/>
                      <a:pt x="243" y="143"/>
                    </a:cubicBezTo>
                    <a:cubicBezTo>
                      <a:pt x="243" y="143"/>
                      <a:pt x="243" y="143"/>
                      <a:pt x="243" y="143"/>
                    </a:cubicBezTo>
                    <a:cubicBezTo>
                      <a:pt x="243" y="143"/>
                      <a:pt x="243" y="143"/>
                      <a:pt x="243" y="143"/>
                    </a:cubicBezTo>
                    <a:cubicBezTo>
                      <a:pt x="243" y="143"/>
                      <a:pt x="243" y="143"/>
                      <a:pt x="243" y="143"/>
                    </a:cubicBezTo>
                    <a:cubicBezTo>
                      <a:pt x="243" y="144"/>
                      <a:pt x="243" y="144"/>
                      <a:pt x="243" y="144"/>
                    </a:cubicBezTo>
                    <a:cubicBezTo>
                      <a:pt x="243" y="144"/>
                      <a:pt x="243" y="144"/>
                      <a:pt x="243" y="144"/>
                    </a:cubicBezTo>
                    <a:cubicBezTo>
                      <a:pt x="242" y="145"/>
                      <a:pt x="242" y="145"/>
                      <a:pt x="242" y="145"/>
                    </a:cubicBezTo>
                    <a:cubicBezTo>
                      <a:pt x="243" y="145"/>
                      <a:pt x="243" y="145"/>
                      <a:pt x="243" y="145"/>
                    </a:cubicBezTo>
                    <a:cubicBezTo>
                      <a:pt x="243" y="145"/>
                      <a:pt x="243" y="145"/>
                      <a:pt x="243" y="145"/>
                    </a:cubicBezTo>
                    <a:close/>
                    <a:moveTo>
                      <a:pt x="4" y="112"/>
                    </a:moveTo>
                    <a:cubicBezTo>
                      <a:pt x="4" y="112"/>
                      <a:pt x="4" y="112"/>
                      <a:pt x="4" y="112"/>
                    </a:cubicBezTo>
                    <a:cubicBezTo>
                      <a:pt x="4" y="112"/>
                      <a:pt x="4" y="112"/>
                      <a:pt x="4" y="112"/>
                    </a:cubicBezTo>
                    <a:cubicBezTo>
                      <a:pt x="5" y="112"/>
                      <a:pt x="5" y="112"/>
                      <a:pt x="5" y="112"/>
                    </a:cubicBezTo>
                    <a:lnTo>
                      <a:pt x="4" y="112"/>
                    </a:lnTo>
                    <a:close/>
                  </a:path>
                </a:pathLst>
              </a:custGeom>
              <a:grpFill/>
              <a:ln w="0">
                <a:solidFill>
                  <a:srgbClr val="5F5F5F"/>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455" name="Freeform 46">
                <a:extLst>
                  <a:ext uri="{FF2B5EF4-FFF2-40B4-BE49-F238E27FC236}">
                    <a16:creationId xmlns:a16="http://schemas.microsoft.com/office/drawing/2014/main" id="{C3E8794F-818F-6F88-5689-E964D1BDDCE3}"/>
                  </a:ext>
                </a:extLst>
              </p:cNvPr>
              <p:cNvSpPr>
                <a:spLocks noEditPoints="1"/>
              </p:cNvSpPr>
              <p:nvPr/>
            </p:nvSpPr>
            <p:spPr bwMode="auto">
              <a:xfrm>
                <a:off x="5959827" y="3202025"/>
                <a:ext cx="817757" cy="321086"/>
              </a:xfrm>
              <a:custGeom>
                <a:avLst/>
                <a:gdLst>
                  <a:gd name="T0" fmla="*/ 92 w 97"/>
                  <a:gd name="T1" fmla="*/ 30 h 38"/>
                  <a:gd name="T2" fmla="*/ 87 w 97"/>
                  <a:gd name="T3" fmla="*/ 24 h 38"/>
                  <a:gd name="T4" fmla="*/ 80 w 97"/>
                  <a:gd name="T5" fmla="*/ 23 h 38"/>
                  <a:gd name="T6" fmla="*/ 80 w 97"/>
                  <a:gd name="T7" fmla="*/ 19 h 38"/>
                  <a:gd name="T8" fmla="*/ 83 w 97"/>
                  <a:gd name="T9" fmla="*/ 17 h 38"/>
                  <a:gd name="T10" fmla="*/ 89 w 97"/>
                  <a:gd name="T11" fmla="*/ 18 h 38"/>
                  <a:gd name="T12" fmla="*/ 75 w 97"/>
                  <a:gd name="T13" fmla="*/ 14 h 38"/>
                  <a:gd name="T14" fmla="*/ 64 w 97"/>
                  <a:gd name="T15" fmla="*/ 7 h 38"/>
                  <a:gd name="T16" fmla="*/ 69 w 97"/>
                  <a:gd name="T17" fmla="*/ 15 h 38"/>
                  <a:gd name="T18" fmla="*/ 71 w 97"/>
                  <a:gd name="T19" fmla="*/ 11 h 38"/>
                  <a:gd name="T20" fmla="*/ 68 w 97"/>
                  <a:gd name="T21" fmla="*/ 16 h 38"/>
                  <a:gd name="T22" fmla="*/ 70 w 97"/>
                  <a:gd name="T23" fmla="*/ 22 h 38"/>
                  <a:gd name="T24" fmla="*/ 74 w 97"/>
                  <a:gd name="T25" fmla="*/ 22 h 38"/>
                  <a:gd name="T26" fmla="*/ 65 w 97"/>
                  <a:gd name="T27" fmla="*/ 22 h 38"/>
                  <a:gd name="T28" fmla="*/ 64 w 97"/>
                  <a:gd name="T29" fmla="*/ 18 h 38"/>
                  <a:gd name="T30" fmla="*/ 59 w 97"/>
                  <a:gd name="T31" fmla="*/ 25 h 38"/>
                  <a:gd name="T32" fmla="*/ 59 w 97"/>
                  <a:gd name="T33" fmla="*/ 18 h 38"/>
                  <a:gd name="T34" fmla="*/ 56 w 97"/>
                  <a:gd name="T35" fmla="*/ 15 h 38"/>
                  <a:gd name="T36" fmla="*/ 62 w 97"/>
                  <a:gd name="T37" fmla="*/ 11 h 38"/>
                  <a:gd name="T38" fmla="*/ 52 w 97"/>
                  <a:gd name="T39" fmla="*/ 16 h 38"/>
                  <a:gd name="T40" fmla="*/ 51 w 97"/>
                  <a:gd name="T41" fmla="*/ 26 h 38"/>
                  <a:gd name="T42" fmla="*/ 55 w 97"/>
                  <a:gd name="T43" fmla="*/ 23 h 38"/>
                  <a:gd name="T44" fmla="*/ 57 w 97"/>
                  <a:gd name="T45" fmla="*/ 21 h 38"/>
                  <a:gd name="T46" fmla="*/ 57 w 97"/>
                  <a:gd name="T47" fmla="*/ 16 h 38"/>
                  <a:gd name="T48" fmla="*/ 51 w 97"/>
                  <a:gd name="T49" fmla="*/ 4 h 38"/>
                  <a:gd name="T50" fmla="*/ 44 w 97"/>
                  <a:gd name="T51" fmla="*/ 22 h 38"/>
                  <a:gd name="T52" fmla="*/ 30 w 97"/>
                  <a:gd name="T53" fmla="*/ 17 h 38"/>
                  <a:gd name="T54" fmla="*/ 44 w 97"/>
                  <a:gd name="T55" fmla="*/ 5 h 38"/>
                  <a:gd name="T56" fmla="*/ 49 w 97"/>
                  <a:gd name="T57" fmla="*/ 11 h 38"/>
                  <a:gd name="T58" fmla="*/ 44 w 97"/>
                  <a:gd name="T59" fmla="*/ 18 h 38"/>
                  <a:gd name="T60" fmla="*/ 39 w 97"/>
                  <a:gd name="T61" fmla="*/ 22 h 38"/>
                  <a:gd name="T62" fmla="*/ 32 w 97"/>
                  <a:gd name="T63" fmla="*/ 20 h 38"/>
                  <a:gd name="T64" fmla="*/ 84 w 97"/>
                  <a:gd name="T65" fmla="*/ 16 h 38"/>
                  <a:gd name="T66" fmla="*/ 86 w 97"/>
                  <a:gd name="T67" fmla="*/ 15 h 38"/>
                  <a:gd name="T68" fmla="*/ 83 w 97"/>
                  <a:gd name="T69" fmla="*/ 29 h 38"/>
                  <a:gd name="T70" fmla="*/ 82 w 97"/>
                  <a:gd name="T71" fmla="*/ 26 h 38"/>
                  <a:gd name="T72" fmla="*/ 75 w 97"/>
                  <a:gd name="T73" fmla="*/ 30 h 38"/>
                  <a:gd name="T74" fmla="*/ 73 w 97"/>
                  <a:gd name="T75" fmla="*/ 28 h 38"/>
                  <a:gd name="T76" fmla="*/ 67 w 97"/>
                  <a:gd name="T77" fmla="*/ 31 h 38"/>
                  <a:gd name="T78" fmla="*/ 61 w 97"/>
                  <a:gd name="T79" fmla="*/ 34 h 38"/>
                  <a:gd name="T80" fmla="*/ 56 w 97"/>
                  <a:gd name="T81" fmla="*/ 37 h 38"/>
                  <a:gd name="T82" fmla="*/ 43 w 97"/>
                  <a:gd name="T83" fmla="*/ 29 h 38"/>
                  <a:gd name="T84" fmla="*/ 62 w 97"/>
                  <a:gd name="T85" fmla="*/ 32 h 38"/>
                  <a:gd name="T86" fmla="*/ 51 w 97"/>
                  <a:gd name="T87" fmla="*/ 32 h 38"/>
                  <a:gd name="T88" fmla="*/ 53 w 97"/>
                  <a:gd name="T89" fmla="*/ 33 h 38"/>
                  <a:gd name="T90" fmla="*/ 50 w 97"/>
                  <a:gd name="T91" fmla="*/ 33 h 38"/>
                  <a:gd name="T92" fmla="*/ 45 w 97"/>
                  <a:gd name="T93" fmla="*/ 33 h 38"/>
                  <a:gd name="T94" fmla="*/ 92 w 97"/>
                  <a:gd name="T95" fmla="*/ 32 h 38"/>
                  <a:gd name="T96" fmla="*/ 39 w 97"/>
                  <a:gd name="T97" fmla="*/ 29 h 38"/>
                  <a:gd name="T98" fmla="*/ 32 w 97"/>
                  <a:gd name="T99" fmla="*/ 29 h 38"/>
                  <a:gd name="T100" fmla="*/ 39 w 97"/>
                  <a:gd name="T101" fmla="*/ 32 h 38"/>
                  <a:gd name="T102" fmla="*/ 24 w 97"/>
                  <a:gd name="T103" fmla="*/ 29 h 38"/>
                  <a:gd name="T104" fmla="*/ 23 w 97"/>
                  <a:gd name="T105" fmla="*/ 7 h 38"/>
                  <a:gd name="T106" fmla="*/ 27 w 97"/>
                  <a:gd name="T107" fmla="*/ 21 h 38"/>
                  <a:gd name="T108" fmla="*/ 23 w 97"/>
                  <a:gd name="T109" fmla="*/ 18 h 38"/>
                  <a:gd name="T110" fmla="*/ 15 w 97"/>
                  <a:gd name="T111" fmla="*/ 11 h 38"/>
                  <a:gd name="T112" fmla="*/ 7 w 97"/>
                  <a:gd name="T113" fmla="*/ 17 h 38"/>
                  <a:gd name="T114" fmla="*/ 4 w 97"/>
                  <a:gd name="T115" fmla="*/ 11 h 38"/>
                  <a:gd name="T116" fmla="*/ 8 w 97"/>
                  <a:gd name="T117" fmla="*/ 10 h 38"/>
                  <a:gd name="T118" fmla="*/ 20 w 97"/>
                  <a:gd name="T119" fmla="*/ 27 h 38"/>
                  <a:gd name="T120" fmla="*/ 20 w 97"/>
                  <a:gd name="T121" fmla="*/ 18 h 38"/>
                  <a:gd name="T122" fmla="*/ 14 w 97"/>
                  <a:gd name="T123" fmla="*/ 11 h 38"/>
                  <a:gd name="T124" fmla="*/ 2 w 97"/>
                  <a:gd name="T125"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7" h="38">
                    <a:moveTo>
                      <a:pt x="97" y="20"/>
                    </a:moveTo>
                    <a:cubicBezTo>
                      <a:pt x="96" y="28"/>
                      <a:pt x="96" y="28"/>
                      <a:pt x="96" y="28"/>
                    </a:cubicBezTo>
                    <a:cubicBezTo>
                      <a:pt x="96" y="28"/>
                      <a:pt x="96" y="28"/>
                      <a:pt x="96" y="28"/>
                    </a:cubicBezTo>
                    <a:cubicBezTo>
                      <a:pt x="96" y="29"/>
                      <a:pt x="96" y="29"/>
                      <a:pt x="96" y="29"/>
                    </a:cubicBezTo>
                    <a:cubicBezTo>
                      <a:pt x="96" y="29"/>
                      <a:pt x="96" y="29"/>
                      <a:pt x="96" y="29"/>
                    </a:cubicBezTo>
                    <a:cubicBezTo>
                      <a:pt x="96" y="34"/>
                      <a:pt x="96" y="34"/>
                      <a:pt x="96" y="34"/>
                    </a:cubicBezTo>
                    <a:cubicBezTo>
                      <a:pt x="96" y="34"/>
                      <a:pt x="96" y="34"/>
                      <a:pt x="96" y="34"/>
                    </a:cubicBezTo>
                    <a:cubicBezTo>
                      <a:pt x="96" y="34"/>
                      <a:pt x="96" y="34"/>
                      <a:pt x="96" y="34"/>
                    </a:cubicBezTo>
                    <a:cubicBezTo>
                      <a:pt x="95" y="33"/>
                      <a:pt x="95" y="33"/>
                      <a:pt x="95" y="33"/>
                    </a:cubicBezTo>
                    <a:cubicBezTo>
                      <a:pt x="95" y="33"/>
                      <a:pt x="95" y="33"/>
                      <a:pt x="95" y="33"/>
                    </a:cubicBezTo>
                    <a:cubicBezTo>
                      <a:pt x="95" y="33"/>
                      <a:pt x="95" y="33"/>
                      <a:pt x="95" y="33"/>
                    </a:cubicBezTo>
                    <a:cubicBezTo>
                      <a:pt x="94" y="32"/>
                      <a:pt x="94" y="32"/>
                      <a:pt x="94" y="32"/>
                    </a:cubicBezTo>
                    <a:cubicBezTo>
                      <a:pt x="94" y="32"/>
                      <a:pt x="94" y="32"/>
                      <a:pt x="94" y="32"/>
                    </a:cubicBezTo>
                    <a:cubicBezTo>
                      <a:pt x="94" y="32"/>
                      <a:pt x="94" y="32"/>
                      <a:pt x="94" y="32"/>
                    </a:cubicBezTo>
                    <a:cubicBezTo>
                      <a:pt x="94" y="31"/>
                      <a:pt x="94" y="31"/>
                      <a:pt x="94" y="31"/>
                    </a:cubicBezTo>
                    <a:cubicBezTo>
                      <a:pt x="94" y="31"/>
                      <a:pt x="94" y="31"/>
                      <a:pt x="94" y="31"/>
                    </a:cubicBezTo>
                    <a:cubicBezTo>
                      <a:pt x="94" y="31"/>
                      <a:pt x="94" y="31"/>
                      <a:pt x="94" y="31"/>
                    </a:cubicBezTo>
                    <a:cubicBezTo>
                      <a:pt x="94" y="32"/>
                      <a:pt x="94" y="32"/>
                      <a:pt x="94" y="32"/>
                    </a:cubicBezTo>
                    <a:cubicBezTo>
                      <a:pt x="93" y="32"/>
                      <a:pt x="93" y="32"/>
                      <a:pt x="93" y="32"/>
                    </a:cubicBezTo>
                    <a:cubicBezTo>
                      <a:pt x="93" y="32"/>
                      <a:pt x="93" y="32"/>
                      <a:pt x="93" y="32"/>
                    </a:cubicBezTo>
                    <a:cubicBezTo>
                      <a:pt x="93" y="32"/>
                      <a:pt x="93" y="32"/>
                      <a:pt x="93" y="32"/>
                    </a:cubicBezTo>
                    <a:cubicBezTo>
                      <a:pt x="93" y="32"/>
                      <a:pt x="93" y="32"/>
                      <a:pt x="93" y="32"/>
                    </a:cubicBezTo>
                    <a:cubicBezTo>
                      <a:pt x="92" y="32"/>
                      <a:pt x="92" y="32"/>
                      <a:pt x="92" y="32"/>
                    </a:cubicBezTo>
                    <a:cubicBezTo>
                      <a:pt x="92" y="31"/>
                      <a:pt x="92" y="31"/>
                      <a:pt x="92" y="31"/>
                    </a:cubicBezTo>
                    <a:cubicBezTo>
                      <a:pt x="92" y="31"/>
                      <a:pt x="92" y="31"/>
                      <a:pt x="92" y="31"/>
                    </a:cubicBezTo>
                    <a:cubicBezTo>
                      <a:pt x="92" y="31"/>
                      <a:pt x="92" y="31"/>
                      <a:pt x="92" y="31"/>
                    </a:cubicBezTo>
                    <a:cubicBezTo>
                      <a:pt x="92" y="31"/>
                      <a:pt x="92" y="31"/>
                      <a:pt x="92" y="31"/>
                    </a:cubicBezTo>
                    <a:cubicBezTo>
                      <a:pt x="92" y="31"/>
                      <a:pt x="92" y="31"/>
                      <a:pt x="92" y="31"/>
                    </a:cubicBezTo>
                    <a:cubicBezTo>
                      <a:pt x="92" y="30"/>
                      <a:pt x="92" y="30"/>
                      <a:pt x="92" y="30"/>
                    </a:cubicBezTo>
                    <a:cubicBezTo>
                      <a:pt x="92" y="30"/>
                      <a:pt x="92" y="30"/>
                      <a:pt x="92" y="30"/>
                    </a:cubicBezTo>
                    <a:cubicBezTo>
                      <a:pt x="92" y="30"/>
                      <a:pt x="92" y="30"/>
                      <a:pt x="92" y="30"/>
                    </a:cubicBezTo>
                    <a:cubicBezTo>
                      <a:pt x="92" y="30"/>
                      <a:pt x="92" y="30"/>
                      <a:pt x="92" y="30"/>
                    </a:cubicBezTo>
                    <a:cubicBezTo>
                      <a:pt x="92" y="30"/>
                      <a:pt x="92" y="30"/>
                      <a:pt x="92" y="30"/>
                    </a:cubicBezTo>
                    <a:cubicBezTo>
                      <a:pt x="93" y="30"/>
                      <a:pt x="93" y="30"/>
                      <a:pt x="93" y="30"/>
                    </a:cubicBezTo>
                    <a:cubicBezTo>
                      <a:pt x="93" y="30"/>
                      <a:pt x="93" y="30"/>
                      <a:pt x="93" y="30"/>
                    </a:cubicBezTo>
                    <a:cubicBezTo>
                      <a:pt x="93" y="29"/>
                      <a:pt x="93" y="29"/>
                      <a:pt x="93" y="29"/>
                    </a:cubicBezTo>
                    <a:cubicBezTo>
                      <a:pt x="92" y="30"/>
                      <a:pt x="92" y="30"/>
                      <a:pt x="92" y="30"/>
                    </a:cubicBezTo>
                    <a:cubicBezTo>
                      <a:pt x="92" y="29"/>
                      <a:pt x="92" y="29"/>
                      <a:pt x="92" y="29"/>
                    </a:cubicBezTo>
                    <a:cubicBezTo>
                      <a:pt x="91" y="29"/>
                      <a:pt x="91" y="29"/>
                      <a:pt x="91" y="29"/>
                    </a:cubicBezTo>
                    <a:cubicBezTo>
                      <a:pt x="91" y="29"/>
                      <a:pt x="91" y="29"/>
                      <a:pt x="91" y="29"/>
                    </a:cubicBezTo>
                    <a:cubicBezTo>
                      <a:pt x="92" y="29"/>
                      <a:pt x="92" y="29"/>
                      <a:pt x="92" y="29"/>
                    </a:cubicBezTo>
                    <a:cubicBezTo>
                      <a:pt x="92" y="29"/>
                      <a:pt x="92" y="29"/>
                      <a:pt x="92" y="29"/>
                    </a:cubicBezTo>
                    <a:cubicBezTo>
                      <a:pt x="92" y="29"/>
                      <a:pt x="92" y="29"/>
                      <a:pt x="92" y="29"/>
                    </a:cubicBezTo>
                    <a:cubicBezTo>
                      <a:pt x="91" y="28"/>
                      <a:pt x="91" y="28"/>
                      <a:pt x="91" y="28"/>
                    </a:cubicBezTo>
                    <a:cubicBezTo>
                      <a:pt x="91" y="28"/>
                      <a:pt x="91" y="28"/>
                      <a:pt x="91" y="28"/>
                    </a:cubicBezTo>
                    <a:cubicBezTo>
                      <a:pt x="91" y="28"/>
                      <a:pt x="91" y="28"/>
                      <a:pt x="91" y="28"/>
                    </a:cubicBezTo>
                    <a:cubicBezTo>
                      <a:pt x="91" y="27"/>
                      <a:pt x="91" y="27"/>
                      <a:pt x="91" y="27"/>
                    </a:cubicBezTo>
                    <a:cubicBezTo>
                      <a:pt x="90" y="27"/>
                      <a:pt x="90" y="27"/>
                      <a:pt x="90" y="27"/>
                    </a:cubicBezTo>
                    <a:cubicBezTo>
                      <a:pt x="90" y="27"/>
                      <a:pt x="90" y="27"/>
                      <a:pt x="90" y="27"/>
                    </a:cubicBezTo>
                    <a:cubicBezTo>
                      <a:pt x="91" y="26"/>
                      <a:pt x="91" y="26"/>
                      <a:pt x="91" y="26"/>
                    </a:cubicBezTo>
                    <a:cubicBezTo>
                      <a:pt x="90" y="26"/>
                      <a:pt x="90" y="26"/>
                      <a:pt x="90" y="26"/>
                    </a:cubicBezTo>
                    <a:cubicBezTo>
                      <a:pt x="90" y="26"/>
                      <a:pt x="90" y="26"/>
                      <a:pt x="90" y="26"/>
                    </a:cubicBezTo>
                    <a:cubicBezTo>
                      <a:pt x="90" y="26"/>
                      <a:pt x="90" y="26"/>
                      <a:pt x="90" y="26"/>
                    </a:cubicBezTo>
                    <a:cubicBezTo>
                      <a:pt x="90" y="26"/>
                      <a:pt x="90" y="26"/>
                      <a:pt x="90" y="26"/>
                    </a:cubicBezTo>
                    <a:cubicBezTo>
                      <a:pt x="90" y="26"/>
                      <a:pt x="90" y="26"/>
                      <a:pt x="90" y="26"/>
                    </a:cubicBezTo>
                    <a:cubicBezTo>
                      <a:pt x="90" y="26"/>
                      <a:pt x="90" y="26"/>
                      <a:pt x="90" y="26"/>
                    </a:cubicBezTo>
                    <a:cubicBezTo>
                      <a:pt x="90" y="25"/>
                      <a:pt x="90" y="25"/>
                      <a:pt x="90" y="25"/>
                    </a:cubicBezTo>
                    <a:cubicBezTo>
                      <a:pt x="90" y="26"/>
                      <a:pt x="90" y="26"/>
                      <a:pt x="90" y="26"/>
                    </a:cubicBezTo>
                    <a:cubicBezTo>
                      <a:pt x="89" y="25"/>
                      <a:pt x="89" y="25"/>
                      <a:pt x="89" y="25"/>
                    </a:cubicBezTo>
                    <a:cubicBezTo>
                      <a:pt x="90" y="25"/>
                      <a:pt x="90" y="25"/>
                      <a:pt x="90" y="25"/>
                    </a:cubicBezTo>
                    <a:cubicBezTo>
                      <a:pt x="90" y="25"/>
                      <a:pt x="90" y="25"/>
                      <a:pt x="90" y="25"/>
                    </a:cubicBezTo>
                    <a:cubicBezTo>
                      <a:pt x="89" y="25"/>
                      <a:pt x="89" y="25"/>
                      <a:pt x="89" y="25"/>
                    </a:cubicBezTo>
                    <a:cubicBezTo>
                      <a:pt x="89" y="25"/>
                      <a:pt x="89" y="25"/>
                      <a:pt x="89" y="25"/>
                    </a:cubicBezTo>
                    <a:cubicBezTo>
                      <a:pt x="88" y="25"/>
                      <a:pt x="88" y="25"/>
                      <a:pt x="88" y="25"/>
                    </a:cubicBezTo>
                    <a:cubicBezTo>
                      <a:pt x="88" y="24"/>
                      <a:pt x="88" y="24"/>
                      <a:pt x="88" y="24"/>
                    </a:cubicBezTo>
                    <a:cubicBezTo>
                      <a:pt x="87" y="24"/>
                      <a:pt x="87" y="24"/>
                      <a:pt x="87" y="24"/>
                    </a:cubicBezTo>
                    <a:cubicBezTo>
                      <a:pt x="86" y="24"/>
                      <a:pt x="86" y="24"/>
                      <a:pt x="86" y="24"/>
                    </a:cubicBezTo>
                    <a:cubicBezTo>
                      <a:pt x="85" y="24"/>
                      <a:pt x="85" y="24"/>
                      <a:pt x="85" y="24"/>
                    </a:cubicBezTo>
                    <a:cubicBezTo>
                      <a:pt x="84" y="24"/>
                      <a:pt x="84" y="24"/>
                      <a:pt x="84" y="24"/>
                    </a:cubicBezTo>
                    <a:cubicBezTo>
                      <a:pt x="84" y="23"/>
                      <a:pt x="84" y="23"/>
                      <a:pt x="84" y="23"/>
                    </a:cubicBezTo>
                    <a:cubicBezTo>
                      <a:pt x="84" y="23"/>
                      <a:pt x="84" y="23"/>
                      <a:pt x="84" y="23"/>
                    </a:cubicBezTo>
                    <a:cubicBezTo>
                      <a:pt x="84" y="23"/>
                      <a:pt x="84" y="23"/>
                      <a:pt x="84" y="23"/>
                    </a:cubicBezTo>
                    <a:cubicBezTo>
                      <a:pt x="83" y="23"/>
                      <a:pt x="83" y="23"/>
                      <a:pt x="83" y="23"/>
                    </a:cubicBezTo>
                    <a:cubicBezTo>
                      <a:pt x="83" y="23"/>
                      <a:pt x="83" y="23"/>
                      <a:pt x="83" y="23"/>
                    </a:cubicBezTo>
                    <a:cubicBezTo>
                      <a:pt x="84" y="23"/>
                      <a:pt x="84" y="23"/>
                      <a:pt x="84" y="23"/>
                    </a:cubicBezTo>
                    <a:cubicBezTo>
                      <a:pt x="84" y="23"/>
                      <a:pt x="84" y="23"/>
                      <a:pt x="84" y="23"/>
                    </a:cubicBezTo>
                    <a:cubicBezTo>
                      <a:pt x="84" y="23"/>
                      <a:pt x="84" y="23"/>
                      <a:pt x="84" y="23"/>
                    </a:cubicBezTo>
                    <a:cubicBezTo>
                      <a:pt x="83" y="23"/>
                      <a:pt x="83" y="23"/>
                      <a:pt x="83" y="23"/>
                    </a:cubicBezTo>
                    <a:cubicBezTo>
                      <a:pt x="83" y="23"/>
                      <a:pt x="83" y="23"/>
                      <a:pt x="83" y="23"/>
                    </a:cubicBezTo>
                    <a:cubicBezTo>
                      <a:pt x="83" y="23"/>
                      <a:pt x="83" y="23"/>
                      <a:pt x="83" y="23"/>
                    </a:cubicBezTo>
                    <a:cubicBezTo>
                      <a:pt x="83" y="22"/>
                      <a:pt x="83" y="22"/>
                      <a:pt x="83" y="22"/>
                    </a:cubicBezTo>
                    <a:cubicBezTo>
                      <a:pt x="83" y="22"/>
                      <a:pt x="83" y="22"/>
                      <a:pt x="83" y="22"/>
                    </a:cubicBezTo>
                    <a:cubicBezTo>
                      <a:pt x="82" y="23"/>
                      <a:pt x="82" y="23"/>
                      <a:pt x="82" y="23"/>
                    </a:cubicBezTo>
                    <a:cubicBezTo>
                      <a:pt x="82" y="22"/>
                      <a:pt x="82" y="22"/>
                      <a:pt x="82" y="22"/>
                    </a:cubicBezTo>
                    <a:cubicBezTo>
                      <a:pt x="82" y="22"/>
                      <a:pt x="82" y="22"/>
                      <a:pt x="82" y="22"/>
                    </a:cubicBezTo>
                    <a:cubicBezTo>
                      <a:pt x="82" y="22"/>
                      <a:pt x="82" y="22"/>
                      <a:pt x="82" y="22"/>
                    </a:cubicBezTo>
                    <a:cubicBezTo>
                      <a:pt x="82" y="22"/>
                      <a:pt x="82" y="22"/>
                      <a:pt x="82" y="22"/>
                    </a:cubicBezTo>
                    <a:cubicBezTo>
                      <a:pt x="82" y="22"/>
                      <a:pt x="82" y="22"/>
                      <a:pt x="82" y="22"/>
                    </a:cubicBezTo>
                    <a:cubicBezTo>
                      <a:pt x="81" y="21"/>
                      <a:pt x="81" y="21"/>
                      <a:pt x="81" y="21"/>
                    </a:cubicBezTo>
                    <a:cubicBezTo>
                      <a:pt x="81" y="21"/>
                      <a:pt x="81" y="21"/>
                      <a:pt x="81" y="21"/>
                    </a:cubicBezTo>
                    <a:cubicBezTo>
                      <a:pt x="82" y="21"/>
                      <a:pt x="82" y="21"/>
                      <a:pt x="82" y="21"/>
                    </a:cubicBezTo>
                    <a:cubicBezTo>
                      <a:pt x="82" y="20"/>
                      <a:pt x="82" y="20"/>
                      <a:pt x="82" y="20"/>
                    </a:cubicBezTo>
                    <a:cubicBezTo>
                      <a:pt x="81" y="21"/>
                      <a:pt x="81" y="21"/>
                      <a:pt x="81" y="21"/>
                    </a:cubicBezTo>
                    <a:cubicBezTo>
                      <a:pt x="81" y="21"/>
                      <a:pt x="81" y="21"/>
                      <a:pt x="81" y="21"/>
                    </a:cubicBezTo>
                    <a:cubicBezTo>
                      <a:pt x="81" y="21"/>
                      <a:pt x="81" y="21"/>
                      <a:pt x="81" y="21"/>
                    </a:cubicBezTo>
                    <a:cubicBezTo>
                      <a:pt x="81" y="21"/>
                      <a:pt x="81" y="21"/>
                      <a:pt x="81" y="21"/>
                    </a:cubicBezTo>
                    <a:cubicBezTo>
                      <a:pt x="81" y="22"/>
                      <a:pt x="81" y="22"/>
                      <a:pt x="81" y="22"/>
                    </a:cubicBezTo>
                    <a:cubicBezTo>
                      <a:pt x="81" y="22"/>
                      <a:pt x="81" y="22"/>
                      <a:pt x="81" y="22"/>
                    </a:cubicBezTo>
                    <a:cubicBezTo>
                      <a:pt x="80" y="23"/>
                      <a:pt x="80" y="23"/>
                      <a:pt x="80" y="23"/>
                    </a:cubicBezTo>
                    <a:cubicBezTo>
                      <a:pt x="80" y="23"/>
                      <a:pt x="80" y="23"/>
                      <a:pt x="80" y="23"/>
                    </a:cubicBezTo>
                    <a:cubicBezTo>
                      <a:pt x="79" y="23"/>
                      <a:pt x="79" y="23"/>
                      <a:pt x="79" y="23"/>
                    </a:cubicBezTo>
                    <a:cubicBezTo>
                      <a:pt x="79" y="22"/>
                      <a:pt x="79" y="22"/>
                      <a:pt x="79" y="22"/>
                    </a:cubicBezTo>
                    <a:cubicBezTo>
                      <a:pt x="79" y="22"/>
                      <a:pt x="79" y="22"/>
                      <a:pt x="79" y="22"/>
                    </a:cubicBezTo>
                    <a:cubicBezTo>
                      <a:pt x="79" y="22"/>
                      <a:pt x="79" y="22"/>
                      <a:pt x="79" y="22"/>
                    </a:cubicBezTo>
                    <a:cubicBezTo>
                      <a:pt x="79" y="22"/>
                      <a:pt x="79" y="22"/>
                      <a:pt x="79" y="22"/>
                    </a:cubicBezTo>
                    <a:cubicBezTo>
                      <a:pt x="79" y="21"/>
                      <a:pt x="79" y="21"/>
                      <a:pt x="79" y="21"/>
                    </a:cubicBezTo>
                    <a:cubicBezTo>
                      <a:pt x="79" y="21"/>
                      <a:pt x="79" y="21"/>
                      <a:pt x="79" y="21"/>
                    </a:cubicBezTo>
                    <a:cubicBezTo>
                      <a:pt x="79" y="21"/>
                      <a:pt x="79" y="21"/>
                      <a:pt x="79" y="21"/>
                    </a:cubicBezTo>
                    <a:cubicBezTo>
                      <a:pt x="79" y="21"/>
                      <a:pt x="79" y="21"/>
                      <a:pt x="79" y="21"/>
                    </a:cubicBezTo>
                    <a:cubicBezTo>
                      <a:pt x="78" y="21"/>
                      <a:pt x="78" y="21"/>
                      <a:pt x="78" y="21"/>
                    </a:cubicBezTo>
                    <a:cubicBezTo>
                      <a:pt x="78" y="20"/>
                      <a:pt x="78" y="20"/>
                      <a:pt x="78" y="20"/>
                    </a:cubicBezTo>
                    <a:cubicBezTo>
                      <a:pt x="78" y="20"/>
                      <a:pt x="78" y="20"/>
                      <a:pt x="78" y="20"/>
                    </a:cubicBezTo>
                    <a:cubicBezTo>
                      <a:pt x="78" y="20"/>
                      <a:pt x="78" y="20"/>
                      <a:pt x="78" y="20"/>
                    </a:cubicBezTo>
                    <a:cubicBezTo>
                      <a:pt x="78" y="20"/>
                      <a:pt x="78" y="20"/>
                      <a:pt x="78" y="20"/>
                    </a:cubicBezTo>
                    <a:cubicBezTo>
                      <a:pt x="79" y="20"/>
                      <a:pt x="79" y="20"/>
                      <a:pt x="79" y="20"/>
                    </a:cubicBezTo>
                    <a:cubicBezTo>
                      <a:pt x="79" y="20"/>
                      <a:pt x="79" y="20"/>
                      <a:pt x="79" y="20"/>
                    </a:cubicBezTo>
                    <a:cubicBezTo>
                      <a:pt x="79" y="20"/>
                      <a:pt x="79" y="20"/>
                      <a:pt x="79" y="20"/>
                    </a:cubicBezTo>
                    <a:cubicBezTo>
                      <a:pt x="80" y="20"/>
                      <a:pt x="80" y="20"/>
                      <a:pt x="80" y="20"/>
                    </a:cubicBezTo>
                    <a:cubicBezTo>
                      <a:pt x="80" y="20"/>
                      <a:pt x="80" y="20"/>
                      <a:pt x="80" y="20"/>
                    </a:cubicBezTo>
                    <a:cubicBezTo>
                      <a:pt x="80" y="19"/>
                      <a:pt x="80" y="19"/>
                      <a:pt x="80" y="19"/>
                    </a:cubicBezTo>
                    <a:cubicBezTo>
                      <a:pt x="81" y="20"/>
                      <a:pt x="81" y="20"/>
                      <a:pt x="81" y="20"/>
                    </a:cubicBezTo>
                    <a:cubicBezTo>
                      <a:pt x="81" y="20"/>
                      <a:pt x="81" y="20"/>
                      <a:pt x="81" y="20"/>
                    </a:cubicBezTo>
                    <a:cubicBezTo>
                      <a:pt x="81" y="20"/>
                      <a:pt x="81" y="20"/>
                      <a:pt x="81" y="20"/>
                    </a:cubicBezTo>
                    <a:cubicBezTo>
                      <a:pt x="81" y="19"/>
                      <a:pt x="81" y="19"/>
                      <a:pt x="81" y="19"/>
                    </a:cubicBezTo>
                    <a:cubicBezTo>
                      <a:pt x="82" y="19"/>
                      <a:pt x="82" y="19"/>
                      <a:pt x="82" y="19"/>
                    </a:cubicBezTo>
                    <a:cubicBezTo>
                      <a:pt x="82" y="19"/>
                      <a:pt x="82" y="19"/>
                      <a:pt x="82" y="19"/>
                    </a:cubicBezTo>
                    <a:cubicBezTo>
                      <a:pt x="82" y="19"/>
                      <a:pt x="82" y="19"/>
                      <a:pt x="82" y="19"/>
                    </a:cubicBezTo>
                    <a:cubicBezTo>
                      <a:pt x="81" y="19"/>
                      <a:pt x="81" y="19"/>
                      <a:pt x="81" y="19"/>
                    </a:cubicBezTo>
                    <a:cubicBezTo>
                      <a:pt x="81" y="19"/>
                      <a:pt x="81" y="19"/>
                      <a:pt x="81" y="19"/>
                    </a:cubicBezTo>
                    <a:cubicBezTo>
                      <a:pt x="80" y="19"/>
                      <a:pt x="80" y="19"/>
                      <a:pt x="80" y="19"/>
                    </a:cubicBezTo>
                    <a:cubicBezTo>
                      <a:pt x="80" y="19"/>
                      <a:pt x="80" y="19"/>
                      <a:pt x="80" y="19"/>
                    </a:cubicBezTo>
                    <a:cubicBezTo>
                      <a:pt x="80" y="19"/>
                      <a:pt x="80" y="19"/>
                      <a:pt x="80" y="19"/>
                    </a:cubicBezTo>
                    <a:cubicBezTo>
                      <a:pt x="79" y="19"/>
                      <a:pt x="79" y="19"/>
                      <a:pt x="79" y="19"/>
                    </a:cubicBezTo>
                    <a:cubicBezTo>
                      <a:pt x="79" y="19"/>
                      <a:pt x="79" y="19"/>
                      <a:pt x="79" y="19"/>
                    </a:cubicBezTo>
                    <a:cubicBezTo>
                      <a:pt x="79" y="19"/>
                      <a:pt x="79" y="19"/>
                      <a:pt x="79" y="19"/>
                    </a:cubicBezTo>
                    <a:cubicBezTo>
                      <a:pt x="78" y="19"/>
                      <a:pt x="78" y="19"/>
                      <a:pt x="78" y="19"/>
                    </a:cubicBezTo>
                    <a:cubicBezTo>
                      <a:pt x="78" y="19"/>
                      <a:pt x="78" y="19"/>
                      <a:pt x="78" y="19"/>
                    </a:cubicBezTo>
                    <a:cubicBezTo>
                      <a:pt x="78" y="19"/>
                      <a:pt x="78" y="19"/>
                      <a:pt x="78" y="19"/>
                    </a:cubicBezTo>
                    <a:cubicBezTo>
                      <a:pt x="78" y="18"/>
                      <a:pt x="78" y="18"/>
                      <a:pt x="78" y="18"/>
                    </a:cubicBezTo>
                    <a:cubicBezTo>
                      <a:pt x="78" y="18"/>
                      <a:pt x="78" y="18"/>
                      <a:pt x="78" y="18"/>
                    </a:cubicBezTo>
                    <a:cubicBezTo>
                      <a:pt x="77" y="18"/>
                      <a:pt x="77" y="18"/>
                      <a:pt x="77" y="18"/>
                    </a:cubicBezTo>
                    <a:cubicBezTo>
                      <a:pt x="77" y="17"/>
                      <a:pt x="77" y="17"/>
                      <a:pt x="77" y="17"/>
                    </a:cubicBezTo>
                    <a:cubicBezTo>
                      <a:pt x="77" y="17"/>
                      <a:pt x="77" y="17"/>
                      <a:pt x="77" y="17"/>
                    </a:cubicBezTo>
                    <a:cubicBezTo>
                      <a:pt x="76" y="17"/>
                      <a:pt x="76" y="17"/>
                      <a:pt x="76" y="17"/>
                    </a:cubicBezTo>
                    <a:cubicBezTo>
                      <a:pt x="76" y="17"/>
                      <a:pt x="76" y="17"/>
                      <a:pt x="76" y="17"/>
                    </a:cubicBezTo>
                    <a:cubicBezTo>
                      <a:pt x="76" y="17"/>
                      <a:pt x="76" y="17"/>
                      <a:pt x="76" y="17"/>
                    </a:cubicBezTo>
                    <a:cubicBezTo>
                      <a:pt x="76" y="17"/>
                      <a:pt x="76" y="17"/>
                      <a:pt x="76" y="17"/>
                    </a:cubicBezTo>
                    <a:cubicBezTo>
                      <a:pt x="76" y="17"/>
                      <a:pt x="76" y="17"/>
                      <a:pt x="76" y="17"/>
                    </a:cubicBezTo>
                    <a:cubicBezTo>
                      <a:pt x="76" y="16"/>
                      <a:pt x="76" y="16"/>
                      <a:pt x="76" y="16"/>
                    </a:cubicBezTo>
                    <a:cubicBezTo>
                      <a:pt x="76" y="16"/>
                      <a:pt x="76" y="16"/>
                      <a:pt x="76" y="16"/>
                    </a:cubicBezTo>
                    <a:cubicBezTo>
                      <a:pt x="76" y="16"/>
                      <a:pt x="76" y="16"/>
                      <a:pt x="76" y="16"/>
                    </a:cubicBezTo>
                    <a:cubicBezTo>
                      <a:pt x="77" y="16"/>
                      <a:pt x="77" y="16"/>
                      <a:pt x="77" y="16"/>
                    </a:cubicBezTo>
                    <a:cubicBezTo>
                      <a:pt x="77" y="16"/>
                      <a:pt x="77" y="16"/>
                      <a:pt x="77" y="16"/>
                    </a:cubicBezTo>
                    <a:cubicBezTo>
                      <a:pt x="78" y="15"/>
                      <a:pt x="78" y="15"/>
                      <a:pt x="78" y="15"/>
                    </a:cubicBezTo>
                    <a:cubicBezTo>
                      <a:pt x="78" y="15"/>
                      <a:pt x="78" y="15"/>
                      <a:pt x="78" y="15"/>
                    </a:cubicBezTo>
                    <a:cubicBezTo>
                      <a:pt x="78" y="15"/>
                      <a:pt x="78" y="15"/>
                      <a:pt x="78" y="15"/>
                    </a:cubicBezTo>
                    <a:cubicBezTo>
                      <a:pt x="79" y="15"/>
                      <a:pt x="79" y="15"/>
                      <a:pt x="79" y="15"/>
                    </a:cubicBezTo>
                    <a:cubicBezTo>
                      <a:pt x="80" y="15"/>
                      <a:pt x="80" y="15"/>
                      <a:pt x="80" y="15"/>
                    </a:cubicBezTo>
                    <a:cubicBezTo>
                      <a:pt x="81" y="16"/>
                      <a:pt x="81" y="16"/>
                      <a:pt x="81" y="16"/>
                    </a:cubicBezTo>
                    <a:cubicBezTo>
                      <a:pt x="81" y="16"/>
                      <a:pt x="81" y="16"/>
                      <a:pt x="81" y="16"/>
                    </a:cubicBezTo>
                    <a:cubicBezTo>
                      <a:pt x="82" y="16"/>
                      <a:pt x="82" y="16"/>
                      <a:pt x="82" y="16"/>
                    </a:cubicBezTo>
                    <a:cubicBezTo>
                      <a:pt x="82" y="16"/>
                      <a:pt x="82" y="16"/>
                      <a:pt x="82" y="16"/>
                    </a:cubicBezTo>
                    <a:cubicBezTo>
                      <a:pt x="82" y="16"/>
                      <a:pt x="82" y="16"/>
                      <a:pt x="82" y="16"/>
                    </a:cubicBezTo>
                    <a:cubicBezTo>
                      <a:pt x="82" y="17"/>
                      <a:pt x="82" y="17"/>
                      <a:pt x="82" y="17"/>
                    </a:cubicBezTo>
                    <a:cubicBezTo>
                      <a:pt x="83" y="17"/>
                      <a:pt x="83" y="17"/>
                      <a:pt x="83" y="17"/>
                    </a:cubicBezTo>
                    <a:cubicBezTo>
                      <a:pt x="83" y="17"/>
                      <a:pt x="83" y="17"/>
                      <a:pt x="83" y="17"/>
                    </a:cubicBezTo>
                    <a:cubicBezTo>
                      <a:pt x="82" y="18"/>
                      <a:pt x="82" y="18"/>
                      <a:pt x="82" y="18"/>
                    </a:cubicBezTo>
                    <a:cubicBezTo>
                      <a:pt x="82" y="18"/>
                      <a:pt x="82" y="18"/>
                      <a:pt x="82" y="18"/>
                    </a:cubicBezTo>
                    <a:cubicBezTo>
                      <a:pt x="82" y="19"/>
                      <a:pt x="82" y="19"/>
                      <a:pt x="82" y="19"/>
                    </a:cubicBezTo>
                    <a:cubicBezTo>
                      <a:pt x="82" y="19"/>
                      <a:pt x="82" y="19"/>
                      <a:pt x="82" y="19"/>
                    </a:cubicBezTo>
                    <a:cubicBezTo>
                      <a:pt x="83" y="20"/>
                      <a:pt x="83" y="20"/>
                      <a:pt x="83" y="20"/>
                    </a:cubicBezTo>
                    <a:cubicBezTo>
                      <a:pt x="83" y="20"/>
                      <a:pt x="83" y="20"/>
                      <a:pt x="83" y="20"/>
                    </a:cubicBezTo>
                    <a:cubicBezTo>
                      <a:pt x="83" y="20"/>
                      <a:pt x="83" y="20"/>
                      <a:pt x="83" y="20"/>
                    </a:cubicBezTo>
                    <a:cubicBezTo>
                      <a:pt x="83" y="20"/>
                      <a:pt x="83" y="20"/>
                      <a:pt x="83" y="20"/>
                    </a:cubicBezTo>
                    <a:cubicBezTo>
                      <a:pt x="83" y="20"/>
                      <a:pt x="83" y="20"/>
                      <a:pt x="83" y="20"/>
                    </a:cubicBezTo>
                    <a:cubicBezTo>
                      <a:pt x="83" y="20"/>
                      <a:pt x="83" y="20"/>
                      <a:pt x="83" y="20"/>
                    </a:cubicBezTo>
                    <a:cubicBezTo>
                      <a:pt x="83" y="20"/>
                      <a:pt x="83" y="20"/>
                      <a:pt x="83" y="20"/>
                    </a:cubicBezTo>
                    <a:cubicBezTo>
                      <a:pt x="84" y="21"/>
                      <a:pt x="84" y="21"/>
                      <a:pt x="84" y="21"/>
                    </a:cubicBezTo>
                    <a:cubicBezTo>
                      <a:pt x="84" y="20"/>
                      <a:pt x="84" y="20"/>
                      <a:pt x="84" y="20"/>
                    </a:cubicBezTo>
                    <a:cubicBezTo>
                      <a:pt x="84" y="21"/>
                      <a:pt x="84" y="21"/>
                      <a:pt x="84" y="21"/>
                    </a:cubicBezTo>
                    <a:cubicBezTo>
                      <a:pt x="84" y="21"/>
                      <a:pt x="84" y="21"/>
                      <a:pt x="84" y="21"/>
                    </a:cubicBezTo>
                    <a:cubicBezTo>
                      <a:pt x="85" y="21"/>
                      <a:pt x="85" y="21"/>
                      <a:pt x="85" y="21"/>
                    </a:cubicBezTo>
                    <a:cubicBezTo>
                      <a:pt x="85" y="21"/>
                      <a:pt x="85" y="21"/>
                      <a:pt x="85" y="21"/>
                    </a:cubicBezTo>
                    <a:cubicBezTo>
                      <a:pt x="85" y="21"/>
                      <a:pt x="85" y="21"/>
                      <a:pt x="85" y="21"/>
                    </a:cubicBezTo>
                    <a:cubicBezTo>
                      <a:pt x="85" y="21"/>
                      <a:pt x="85" y="21"/>
                      <a:pt x="85" y="21"/>
                    </a:cubicBezTo>
                    <a:cubicBezTo>
                      <a:pt x="86" y="21"/>
                      <a:pt x="86" y="21"/>
                      <a:pt x="86" y="21"/>
                    </a:cubicBezTo>
                    <a:cubicBezTo>
                      <a:pt x="86" y="21"/>
                      <a:pt x="86" y="21"/>
                      <a:pt x="86" y="21"/>
                    </a:cubicBezTo>
                    <a:cubicBezTo>
                      <a:pt x="86" y="20"/>
                      <a:pt x="86" y="20"/>
                      <a:pt x="86" y="20"/>
                    </a:cubicBezTo>
                    <a:cubicBezTo>
                      <a:pt x="86" y="20"/>
                      <a:pt x="86" y="20"/>
                      <a:pt x="86" y="20"/>
                    </a:cubicBezTo>
                    <a:cubicBezTo>
                      <a:pt x="87" y="20"/>
                      <a:pt x="87" y="20"/>
                      <a:pt x="87" y="20"/>
                    </a:cubicBezTo>
                    <a:cubicBezTo>
                      <a:pt x="87" y="19"/>
                      <a:pt x="87" y="19"/>
                      <a:pt x="87" y="19"/>
                    </a:cubicBezTo>
                    <a:cubicBezTo>
                      <a:pt x="87" y="19"/>
                      <a:pt x="87" y="19"/>
                      <a:pt x="87" y="19"/>
                    </a:cubicBezTo>
                    <a:cubicBezTo>
                      <a:pt x="87" y="19"/>
                      <a:pt x="87" y="19"/>
                      <a:pt x="87" y="19"/>
                    </a:cubicBezTo>
                    <a:cubicBezTo>
                      <a:pt x="87" y="19"/>
                      <a:pt x="87" y="19"/>
                      <a:pt x="87" y="19"/>
                    </a:cubicBezTo>
                    <a:cubicBezTo>
                      <a:pt x="88" y="19"/>
                      <a:pt x="88" y="19"/>
                      <a:pt x="88" y="19"/>
                    </a:cubicBezTo>
                    <a:cubicBezTo>
                      <a:pt x="88" y="19"/>
                      <a:pt x="88" y="19"/>
                      <a:pt x="88" y="19"/>
                    </a:cubicBezTo>
                    <a:cubicBezTo>
                      <a:pt x="89" y="19"/>
                      <a:pt x="89" y="19"/>
                      <a:pt x="89" y="19"/>
                    </a:cubicBezTo>
                    <a:cubicBezTo>
                      <a:pt x="89" y="18"/>
                      <a:pt x="89" y="18"/>
                      <a:pt x="89" y="18"/>
                    </a:cubicBezTo>
                    <a:cubicBezTo>
                      <a:pt x="88" y="18"/>
                      <a:pt x="88" y="18"/>
                      <a:pt x="88" y="18"/>
                    </a:cubicBezTo>
                    <a:cubicBezTo>
                      <a:pt x="89" y="18"/>
                      <a:pt x="89" y="18"/>
                      <a:pt x="89" y="18"/>
                    </a:cubicBezTo>
                    <a:cubicBezTo>
                      <a:pt x="90" y="17"/>
                      <a:pt x="90" y="17"/>
                      <a:pt x="90" y="17"/>
                    </a:cubicBezTo>
                    <a:cubicBezTo>
                      <a:pt x="90" y="17"/>
                      <a:pt x="90" y="17"/>
                      <a:pt x="90" y="17"/>
                    </a:cubicBezTo>
                    <a:cubicBezTo>
                      <a:pt x="90" y="17"/>
                      <a:pt x="90" y="17"/>
                      <a:pt x="90" y="17"/>
                    </a:cubicBezTo>
                    <a:cubicBezTo>
                      <a:pt x="91" y="18"/>
                      <a:pt x="91" y="18"/>
                      <a:pt x="91" y="18"/>
                    </a:cubicBezTo>
                    <a:cubicBezTo>
                      <a:pt x="92" y="18"/>
                      <a:pt x="92" y="18"/>
                      <a:pt x="92" y="18"/>
                    </a:cubicBezTo>
                    <a:cubicBezTo>
                      <a:pt x="92" y="18"/>
                      <a:pt x="92" y="18"/>
                      <a:pt x="92" y="18"/>
                    </a:cubicBezTo>
                    <a:cubicBezTo>
                      <a:pt x="93" y="18"/>
                      <a:pt x="93" y="18"/>
                      <a:pt x="93" y="18"/>
                    </a:cubicBezTo>
                    <a:cubicBezTo>
                      <a:pt x="93" y="18"/>
                      <a:pt x="93" y="18"/>
                      <a:pt x="93" y="18"/>
                    </a:cubicBezTo>
                    <a:cubicBezTo>
                      <a:pt x="94" y="19"/>
                      <a:pt x="94" y="19"/>
                      <a:pt x="94" y="19"/>
                    </a:cubicBezTo>
                    <a:cubicBezTo>
                      <a:pt x="95" y="19"/>
                      <a:pt x="95" y="19"/>
                      <a:pt x="95" y="19"/>
                    </a:cubicBezTo>
                    <a:cubicBezTo>
                      <a:pt x="95" y="19"/>
                      <a:pt x="95" y="19"/>
                      <a:pt x="95" y="19"/>
                    </a:cubicBezTo>
                    <a:cubicBezTo>
                      <a:pt x="95" y="19"/>
                      <a:pt x="95" y="19"/>
                      <a:pt x="95" y="19"/>
                    </a:cubicBezTo>
                    <a:cubicBezTo>
                      <a:pt x="96" y="19"/>
                      <a:pt x="96" y="19"/>
                      <a:pt x="96" y="19"/>
                    </a:cubicBezTo>
                    <a:cubicBezTo>
                      <a:pt x="96" y="19"/>
                      <a:pt x="96" y="19"/>
                      <a:pt x="96" y="19"/>
                    </a:cubicBezTo>
                    <a:cubicBezTo>
                      <a:pt x="96" y="20"/>
                      <a:pt x="96" y="20"/>
                      <a:pt x="96" y="20"/>
                    </a:cubicBezTo>
                    <a:cubicBezTo>
                      <a:pt x="96" y="20"/>
                      <a:pt x="96" y="20"/>
                      <a:pt x="96" y="20"/>
                    </a:cubicBezTo>
                    <a:cubicBezTo>
                      <a:pt x="96" y="20"/>
                      <a:pt x="96" y="20"/>
                      <a:pt x="96" y="20"/>
                    </a:cubicBezTo>
                    <a:cubicBezTo>
                      <a:pt x="97" y="20"/>
                      <a:pt x="97" y="20"/>
                      <a:pt x="97" y="20"/>
                    </a:cubicBezTo>
                    <a:cubicBezTo>
                      <a:pt x="97" y="20"/>
                      <a:pt x="97" y="20"/>
                      <a:pt x="97" y="20"/>
                    </a:cubicBezTo>
                    <a:close/>
                    <a:moveTo>
                      <a:pt x="72" y="14"/>
                    </a:moveTo>
                    <a:cubicBezTo>
                      <a:pt x="73" y="14"/>
                      <a:pt x="73" y="14"/>
                      <a:pt x="73" y="14"/>
                    </a:cubicBezTo>
                    <a:cubicBezTo>
                      <a:pt x="73" y="15"/>
                      <a:pt x="73" y="15"/>
                      <a:pt x="73" y="15"/>
                    </a:cubicBezTo>
                    <a:cubicBezTo>
                      <a:pt x="72" y="14"/>
                      <a:pt x="72" y="14"/>
                      <a:pt x="72" y="14"/>
                    </a:cubicBezTo>
                    <a:cubicBezTo>
                      <a:pt x="72" y="14"/>
                      <a:pt x="72" y="14"/>
                      <a:pt x="72" y="14"/>
                    </a:cubicBezTo>
                    <a:close/>
                    <a:moveTo>
                      <a:pt x="76" y="15"/>
                    </a:moveTo>
                    <a:cubicBezTo>
                      <a:pt x="76" y="15"/>
                      <a:pt x="76" y="15"/>
                      <a:pt x="76" y="15"/>
                    </a:cubicBezTo>
                    <a:cubicBezTo>
                      <a:pt x="77" y="15"/>
                      <a:pt x="77" y="15"/>
                      <a:pt x="77" y="15"/>
                    </a:cubicBezTo>
                    <a:cubicBezTo>
                      <a:pt x="76" y="14"/>
                      <a:pt x="76" y="14"/>
                      <a:pt x="76" y="14"/>
                    </a:cubicBezTo>
                    <a:cubicBezTo>
                      <a:pt x="76" y="14"/>
                      <a:pt x="76" y="14"/>
                      <a:pt x="76" y="14"/>
                    </a:cubicBezTo>
                    <a:cubicBezTo>
                      <a:pt x="75" y="14"/>
                      <a:pt x="75" y="14"/>
                      <a:pt x="75" y="14"/>
                    </a:cubicBezTo>
                    <a:cubicBezTo>
                      <a:pt x="75" y="14"/>
                      <a:pt x="75" y="14"/>
                      <a:pt x="75" y="14"/>
                    </a:cubicBezTo>
                    <a:cubicBezTo>
                      <a:pt x="75" y="14"/>
                      <a:pt x="75" y="14"/>
                      <a:pt x="75" y="14"/>
                    </a:cubicBezTo>
                    <a:cubicBezTo>
                      <a:pt x="74" y="14"/>
                      <a:pt x="74" y="14"/>
                      <a:pt x="74" y="14"/>
                    </a:cubicBezTo>
                    <a:cubicBezTo>
                      <a:pt x="75" y="15"/>
                      <a:pt x="75" y="15"/>
                      <a:pt x="75" y="15"/>
                    </a:cubicBezTo>
                    <a:cubicBezTo>
                      <a:pt x="74" y="15"/>
                      <a:pt x="74" y="15"/>
                      <a:pt x="74" y="15"/>
                    </a:cubicBezTo>
                    <a:cubicBezTo>
                      <a:pt x="75" y="15"/>
                      <a:pt x="75" y="15"/>
                      <a:pt x="75" y="15"/>
                    </a:cubicBezTo>
                    <a:cubicBezTo>
                      <a:pt x="75" y="15"/>
                      <a:pt x="75" y="15"/>
                      <a:pt x="75" y="15"/>
                    </a:cubicBezTo>
                    <a:cubicBezTo>
                      <a:pt x="76" y="15"/>
                      <a:pt x="76" y="15"/>
                      <a:pt x="76" y="15"/>
                    </a:cubicBezTo>
                    <a:cubicBezTo>
                      <a:pt x="76" y="15"/>
                      <a:pt x="76" y="15"/>
                      <a:pt x="76" y="15"/>
                    </a:cubicBezTo>
                    <a:cubicBezTo>
                      <a:pt x="75" y="15"/>
                      <a:pt x="75" y="15"/>
                      <a:pt x="75" y="15"/>
                    </a:cubicBezTo>
                    <a:cubicBezTo>
                      <a:pt x="75" y="15"/>
                      <a:pt x="75" y="15"/>
                      <a:pt x="75" y="15"/>
                    </a:cubicBezTo>
                    <a:cubicBezTo>
                      <a:pt x="75" y="14"/>
                      <a:pt x="75" y="14"/>
                      <a:pt x="75" y="14"/>
                    </a:cubicBezTo>
                    <a:cubicBezTo>
                      <a:pt x="76" y="15"/>
                      <a:pt x="76" y="15"/>
                      <a:pt x="76" y="15"/>
                    </a:cubicBezTo>
                    <a:close/>
                    <a:moveTo>
                      <a:pt x="75" y="16"/>
                    </a:moveTo>
                    <a:cubicBezTo>
                      <a:pt x="75" y="16"/>
                      <a:pt x="75" y="16"/>
                      <a:pt x="75" y="16"/>
                    </a:cubicBezTo>
                    <a:cubicBezTo>
                      <a:pt x="74" y="16"/>
                      <a:pt x="74" y="16"/>
                      <a:pt x="74" y="16"/>
                    </a:cubicBezTo>
                    <a:cubicBezTo>
                      <a:pt x="75" y="16"/>
                      <a:pt x="75" y="16"/>
                      <a:pt x="75" y="16"/>
                    </a:cubicBezTo>
                    <a:cubicBezTo>
                      <a:pt x="75" y="16"/>
                      <a:pt x="75" y="16"/>
                      <a:pt x="75" y="16"/>
                    </a:cubicBezTo>
                    <a:close/>
                    <a:moveTo>
                      <a:pt x="76" y="16"/>
                    </a:moveTo>
                    <a:cubicBezTo>
                      <a:pt x="75" y="16"/>
                      <a:pt x="75" y="16"/>
                      <a:pt x="75" y="16"/>
                    </a:cubicBezTo>
                    <a:cubicBezTo>
                      <a:pt x="75" y="16"/>
                      <a:pt x="75" y="16"/>
                      <a:pt x="75" y="16"/>
                    </a:cubicBezTo>
                    <a:cubicBezTo>
                      <a:pt x="76" y="16"/>
                      <a:pt x="76" y="16"/>
                      <a:pt x="76" y="16"/>
                    </a:cubicBezTo>
                    <a:close/>
                    <a:moveTo>
                      <a:pt x="76" y="16"/>
                    </a:moveTo>
                    <a:cubicBezTo>
                      <a:pt x="75" y="16"/>
                      <a:pt x="75" y="16"/>
                      <a:pt x="75" y="16"/>
                    </a:cubicBezTo>
                    <a:cubicBezTo>
                      <a:pt x="75" y="17"/>
                      <a:pt x="75" y="17"/>
                      <a:pt x="75" y="17"/>
                    </a:cubicBezTo>
                    <a:cubicBezTo>
                      <a:pt x="76" y="17"/>
                      <a:pt x="76" y="17"/>
                      <a:pt x="76" y="17"/>
                    </a:cubicBezTo>
                    <a:cubicBezTo>
                      <a:pt x="76" y="17"/>
                      <a:pt x="76" y="17"/>
                      <a:pt x="76" y="17"/>
                    </a:cubicBezTo>
                    <a:cubicBezTo>
                      <a:pt x="76" y="16"/>
                      <a:pt x="76" y="16"/>
                      <a:pt x="76" y="16"/>
                    </a:cubicBezTo>
                    <a:cubicBezTo>
                      <a:pt x="76" y="16"/>
                      <a:pt x="76" y="16"/>
                      <a:pt x="76" y="16"/>
                    </a:cubicBezTo>
                    <a:close/>
                    <a:moveTo>
                      <a:pt x="64" y="6"/>
                    </a:moveTo>
                    <a:cubicBezTo>
                      <a:pt x="64" y="6"/>
                      <a:pt x="64" y="6"/>
                      <a:pt x="64" y="6"/>
                    </a:cubicBezTo>
                    <a:cubicBezTo>
                      <a:pt x="64" y="7"/>
                      <a:pt x="64" y="7"/>
                      <a:pt x="64" y="7"/>
                    </a:cubicBezTo>
                    <a:cubicBezTo>
                      <a:pt x="64" y="7"/>
                      <a:pt x="64" y="7"/>
                      <a:pt x="64" y="7"/>
                    </a:cubicBezTo>
                    <a:cubicBezTo>
                      <a:pt x="64" y="7"/>
                      <a:pt x="64" y="7"/>
                      <a:pt x="64" y="7"/>
                    </a:cubicBezTo>
                    <a:cubicBezTo>
                      <a:pt x="64" y="6"/>
                      <a:pt x="64" y="6"/>
                      <a:pt x="64" y="6"/>
                    </a:cubicBezTo>
                    <a:cubicBezTo>
                      <a:pt x="64" y="6"/>
                      <a:pt x="64" y="6"/>
                      <a:pt x="64" y="6"/>
                    </a:cubicBezTo>
                    <a:close/>
                    <a:moveTo>
                      <a:pt x="66" y="4"/>
                    </a:moveTo>
                    <a:cubicBezTo>
                      <a:pt x="67" y="5"/>
                      <a:pt x="67" y="5"/>
                      <a:pt x="67" y="5"/>
                    </a:cubicBezTo>
                    <a:cubicBezTo>
                      <a:pt x="67" y="5"/>
                      <a:pt x="67" y="5"/>
                      <a:pt x="67" y="5"/>
                    </a:cubicBezTo>
                    <a:cubicBezTo>
                      <a:pt x="67" y="5"/>
                      <a:pt x="67" y="5"/>
                      <a:pt x="67" y="5"/>
                    </a:cubicBezTo>
                    <a:cubicBezTo>
                      <a:pt x="67" y="5"/>
                      <a:pt x="67" y="5"/>
                      <a:pt x="67" y="5"/>
                    </a:cubicBezTo>
                    <a:cubicBezTo>
                      <a:pt x="67" y="4"/>
                      <a:pt x="67" y="4"/>
                      <a:pt x="67" y="4"/>
                    </a:cubicBezTo>
                    <a:cubicBezTo>
                      <a:pt x="67" y="4"/>
                      <a:pt x="67" y="4"/>
                      <a:pt x="67" y="4"/>
                    </a:cubicBezTo>
                    <a:cubicBezTo>
                      <a:pt x="66" y="4"/>
                      <a:pt x="66" y="4"/>
                      <a:pt x="66" y="4"/>
                    </a:cubicBezTo>
                    <a:close/>
                    <a:moveTo>
                      <a:pt x="66" y="5"/>
                    </a:moveTo>
                    <a:cubicBezTo>
                      <a:pt x="67" y="5"/>
                      <a:pt x="67" y="5"/>
                      <a:pt x="67" y="5"/>
                    </a:cubicBezTo>
                    <a:cubicBezTo>
                      <a:pt x="67" y="6"/>
                      <a:pt x="67" y="6"/>
                      <a:pt x="67" y="6"/>
                    </a:cubicBezTo>
                    <a:cubicBezTo>
                      <a:pt x="67" y="6"/>
                      <a:pt x="67" y="6"/>
                      <a:pt x="67" y="6"/>
                    </a:cubicBezTo>
                    <a:cubicBezTo>
                      <a:pt x="67" y="6"/>
                      <a:pt x="66" y="5"/>
                      <a:pt x="66" y="5"/>
                    </a:cubicBezTo>
                    <a:close/>
                    <a:moveTo>
                      <a:pt x="70" y="9"/>
                    </a:moveTo>
                    <a:cubicBezTo>
                      <a:pt x="70" y="10"/>
                      <a:pt x="70" y="10"/>
                      <a:pt x="70" y="10"/>
                    </a:cubicBezTo>
                    <a:cubicBezTo>
                      <a:pt x="70" y="10"/>
                      <a:pt x="70" y="10"/>
                      <a:pt x="70" y="10"/>
                    </a:cubicBezTo>
                    <a:cubicBezTo>
                      <a:pt x="70" y="10"/>
                      <a:pt x="70" y="10"/>
                      <a:pt x="70" y="10"/>
                    </a:cubicBezTo>
                    <a:cubicBezTo>
                      <a:pt x="71" y="9"/>
                      <a:pt x="71" y="9"/>
                      <a:pt x="71" y="9"/>
                    </a:cubicBezTo>
                    <a:cubicBezTo>
                      <a:pt x="71" y="9"/>
                      <a:pt x="71" y="9"/>
                      <a:pt x="71" y="9"/>
                    </a:cubicBezTo>
                    <a:cubicBezTo>
                      <a:pt x="70" y="9"/>
                      <a:pt x="70" y="9"/>
                      <a:pt x="70" y="9"/>
                    </a:cubicBezTo>
                    <a:cubicBezTo>
                      <a:pt x="70" y="9"/>
                      <a:pt x="70" y="9"/>
                      <a:pt x="70" y="9"/>
                    </a:cubicBezTo>
                    <a:cubicBezTo>
                      <a:pt x="70" y="9"/>
                      <a:pt x="70" y="9"/>
                      <a:pt x="70" y="9"/>
                    </a:cubicBezTo>
                    <a:close/>
                    <a:moveTo>
                      <a:pt x="69" y="15"/>
                    </a:moveTo>
                    <a:cubicBezTo>
                      <a:pt x="70" y="15"/>
                      <a:pt x="70" y="15"/>
                      <a:pt x="70" y="15"/>
                    </a:cubicBezTo>
                    <a:cubicBezTo>
                      <a:pt x="70" y="16"/>
                      <a:pt x="70" y="16"/>
                      <a:pt x="70" y="16"/>
                    </a:cubicBezTo>
                    <a:cubicBezTo>
                      <a:pt x="70" y="16"/>
                      <a:pt x="70" y="16"/>
                      <a:pt x="70" y="16"/>
                    </a:cubicBezTo>
                    <a:cubicBezTo>
                      <a:pt x="70" y="16"/>
                      <a:pt x="70" y="16"/>
                      <a:pt x="70" y="16"/>
                    </a:cubicBezTo>
                    <a:cubicBezTo>
                      <a:pt x="70" y="16"/>
                      <a:pt x="70" y="16"/>
                      <a:pt x="70" y="16"/>
                    </a:cubicBezTo>
                    <a:cubicBezTo>
                      <a:pt x="70" y="16"/>
                      <a:pt x="70" y="16"/>
                      <a:pt x="70" y="16"/>
                    </a:cubicBezTo>
                    <a:cubicBezTo>
                      <a:pt x="70" y="16"/>
                      <a:pt x="70" y="16"/>
                      <a:pt x="70" y="16"/>
                    </a:cubicBezTo>
                    <a:cubicBezTo>
                      <a:pt x="69" y="15"/>
                      <a:pt x="69" y="15"/>
                      <a:pt x="69" y="15"/>
                    </a:cubicBezTo>
                    <a:cubicBezTo>
                      <a:pt x="69" y="15"/>
                      <a:pt x="69" y="15"/>
                      <a:pt x="69" y="15"/>
                    </a:cubicBezTo>
                    <a:cubicBezTo>
                      <a:pt x="68" y="14"/>
                      <a:pt x="68" y="14"/>
                      <a:pt x="68" y="14"/>
                    </a:cubicBezTo>
                    <a:cubicBezTo>
                      <a:pt x="69" y="14"/>
                      <a:pt x="69" y="14"/>
                      <a:pt x="69" y="14"/>
                    </a:cubicBezTo>
                    <a:cubicBezTo>
                      <a:pt x="69" y="14"/>
                      <a:pt x="69" y="14"/>
                      <a:pt x="69" y="14"/>
                    </a:cubicBezTo>
                    <a:cubicBezTo>
                      <a:pt x="69" y="14"/>
                      <a:pt x="69" y="14"/>
                      <a:pt x="69" y="14"/>
                    </a:cubicBezTo>
                    <a:cubicBezTo>
                      <a:pt x="68" y="13"/>
                      <a:pt x="68" y="13"/>
                      <a:pt x="68" y="13"/>
                    </a:cubicBezTo>
                    <a:cubicBezTo>
                      <a:pt x="68" y="13"/>
                      <a:pt x="68" y="13"/>
                      <a:pt x="68" y="13"/>
                    </a:cubicBezTo>
                    <a:cubicBezTo>
                      <a:pt x="68" y="13"/>
                      <a:pt x="68" y="13"/>
                      <a:pt x="68" y="13"/>
                    </a:cubicBezTo>
                    <a:cubicBezTo>
                      <a:pt x="68" y="12"/>
                      <a:pt x="68" y="12"/>
                      <a:pt x="68" y="12"/>
                    </a:cubicBezTo>
                    <a:cubicBezTo>
                      <a:pt x="68" y="12"/>
                      <a:pt x="68" y="12"/>
                      <a:pt x="68" y="12"/>
                    </a:cubicBezTo>
                    <a:cubicBezTo>
                      <a:pt x="68" y="11"/>
                      <a:pt x="68" y="11"/>
                      <a:pt x="68" y="11"/>
                    </a:cubicBezTo>
                    <a:cubicBezTo>
                      <a:pt x="68" y="11"/>
                      <a:pt x="68" y="11"/>
                      <a:pt x="68" y="11"/>
                    </a:cubicBezTo>
                    <a:cubicBezTo>
                      <a:pt x="68" y="11"/>
                      <a:pt x="68" y="11"/>
                      <a:pt x="68" y="11"/>
                    </a:cubicBezTo>
                    <a:cubicBezTo>
                      <a:pt x="68" y="10"/>
                      <a:pt x="68" y="10"/>
                      <a:pt x="68" y="10"/>
                    </a:cubicBezTo>
                    <a:cubicBezTo>
                      <a:pt x="69" y="9"/>
                      <a:pt x="69" y="9"/>
                      <a:pt x="69" y="9"/>
                    </a:cubicBezTo>
                    <a:cubicBezTo>
                      <a:pt x="69" y="9"/>
                      <a:pt x="69" y="9"/>
                      <a:pt x="69" y="9"/>
                    </a:cubicBezTo>
                    <a:cubicBezTo>
                      <a:pt x="69" y="10"/>
                      <a:pt x="69" y="10"/>
                      <a:pt x="69" y="10"/>
                    </a:cubicBezTo>
                    <a:cubicBezTo>
                      <a:pt x="69" y="10"/>
                      <a:pt x="69" y="10"/>
                      <a:pt x="69" y="10"/>
                    </a:cubicBezTo>
                    <a:cubicBezTo>
                      <a:pt x="69" y="10"/>
                      <a:pt x="69" y="10"/>
                      <a:pt x="69" y="10"/>
                    </a:cubicBezTo>
                    <a:cubicBezTo>
                      <a:pt x="69" y="10"/>
                      <a:pt x="69" y="10"/>
                      <a:pt x="69" y="10"/>
                    </a:cubicBezTo>
                    <a:cubicBezTo>
                      <a:pt x="69" y="11"/>
                      <a:pt x="69" y="11"/>
                      <a:pt x="69" y="11"/>
                    </a:cubicBezTo>
                    <a:cubicBezTo>
                      <a:pt x="69" y="12"/>
                      <a:pt x="69" y="12"/>
                      <a:pt x="69" y="12"/>
                    </a:cubicBezTo>
                    <a:cubicBezTo>
                      <a:pt x="69" y="12"/>
                      <a:pt x="69" y="12"/>
                      <a:pt x="69" y="12"/>
                    </a:cubicBezTo>
                    <a:cubicBezTo>
                      <a:pt x="69" y="12"/>
                      <a:pt x="69" y="12"/>
                      <a:pt x="69" y="12"/>
                    </a:cubicBezTo>
                    <a:cubicBezTo>
                      <a:pt x="69" y="12"/>
                      <a:pt x="69" y="12"/>
                      <a:pt x="69" y="12"/>
                    </a:cubicBezTo>
                    <a:cubicBezTo>
                      <a:pt x="69" y="12"/>
                      <a:pt x="69" y="12"/>
                      <a:pt x="69" y="12"/>
                    </a:cubicBezTo>
                    <a:cubicBezTo>
                      <a:pt x="69" y="12"/>
                      <a:pt x="69" y="12"/>
                      <a:pt x="69" y="12"/>
                    </a:cubicBezTo>
                    <a:cubicBezTo>
                      <a:pt x="70" y="12"/>
                      <a:pt x="70" y="12"/>
                      <a:pt x="70" y="12"/>
                    </a:cubicBezTo>
                    <a:cubicBezTo>
                      <a:pt x="70" y="11"/>
                      <a:pt x="70" y="11"/>
                      <a:pt x="70" y="11"/>
                    </a:cubicBezTo>
                    <a:cubicBezTo>
                      <a:pt x="70" y="11"/>
                      <a:pt x="70" y="11"/>
                      <a:pt x="70" y="11"/>
                    </a:cubicBezTo>
                    <a:cubicBezTo>
                      <a:pt x="70" y="11"/>
                      <a:pt x="70" y="11"/>
                      <a:pt x="70" y="11"/>
                    </a:cubicBezTo>
                    <a:cubicBezTo>
                      <a:pt x="70" y="11"/>
                      <a:pt x="70" y="11"/>
                      <a:pt x="70" y="11"/>
                    </a:cubicBezTo>
                    <a:cubicBezTo>
                      <a:pt x="71" y="11"/>
                      <a:pt x="71" y="11"/>
                      <a:pt x="71" y="11"/>
                    </a:cubicBezTo>
                    <a:cubicBezTo>
                      <a:pt x="71" y="11"/>
                      <a:pt x="71" y="11"/>
                      <a:pt x="71" y="11"/>
                    </a:cubicBezTo>
                    <a:cubicBezTo>
                      <a:pt x="71" y="11"/>
                      <a:pt x="71" y="11"/>
                      <a:pt x="71" y="11"/>
                    </a:cubicBezTo>
                    <a:cubicBezTo>
                      <a:pt x="71" y="12"/>
                      <a:pt x="71" y="12"/>
                      <a:pt x="71" y="12"/>
                    </a:cubicBezTo>
                    <a:cubicBezTo>
                      <a:pt x="70" y="12"/>
                      <a:pt x="70" y="12"/>
                      <a:pt x="70" y="12"/>
                    </a:cubicBezTo>
                    <a:cubicBezTo>
                      <a:pt x="70" y="12"/>
                      <a:pt x="70" y="12"/>
                      <a:pt x="70" y="12"/>
                    </a:cubicBezTo>
                    <a:cubicBezTo>
                      <a:pt x="70" y="13"/>
                      <a:pt x="70" y="13"/>
                      <a:pt x="70" y="13"/>
                    </a:cubicBezTo>
                    <a:cubicBezTo>
                      <a:pt x="70" y="13"/>
                      <a:pt x="70" y="13"/>
                      <a:pt x="70" y="13"/>
                    </a:cubicBezTo>
                    <a:cubicBezTo>
                      <a:pt x="71" y="13"/>
                      <a:pt x="71" y="13"/>
                      <a:pt x="71" y="13"/>
                    </a:cubicBezTo>
                    <a:cubicBezTo>
                      <a:pt x="71" y="13"/>
                      <a:pt x="71" y="13"/>
                      <a:pt x="71" y="13"/>
                    </a:cubicBezTo>
                    <a:cubicBezTo>
                      <a:pt x="71" y="14"/>
                      <a:pt x="71" y="14"/>
                      <a:pt x="71" y="14"/>
                    </a:cubicBezTo>
                    <a:cubicBezTo>
                      <a:pt x="71" y="14"/>
                      <a:pt x="71" y="14"/>
                      <a:pt x="71" y="14"/>
                    </a:cubicBezTo>
                    <a:cubicBezTo>
                      <a:pt x="70" y="13"/>
                      <a:pt x="70" y="13"/>
                      <a:pt x="70" y="13"/>
                    </a:cubicBezTo>
                    <a:cubicBezTo>
                      <a:pt x="70" y="13"/>
                      <a:pt x="70" y="13"/>
                      <a:pt x="70" y="13"/>
                    </a:cubicBezTo>
                    <a:cubicBezTo>
                      <a:pt x="69" y="13"/>
                      <a:pt x="69" y="13"/>
                      <a:pt x="69" y="13"/>
                    </a:cubicBezTo>
                    <a:cubicBezTo>
                      <a:pt x="69" y="13"/>
                      <a:pt x="69" y="13"/>
                      <a:pt x="69" y="13"/>
                    </a:cubicBezTo>
                    <a:cubicBezTo>
                      <a:pt x="69" y="14"/>
                      <a:pt x="69" y="14"/>
                      <a:pt x="69" y="14"/>
                    </a:cubicBezTo>
                    <a:cubicBezTo>
                      <a:pt x="69" y="15"/>
                      <a:pt x="69" y="15"/>
                      <a:pt x="69" y="15"/>
                    </a:cubicBezTo>
                    <a:close/>
                    <a:moveTo>
                      <a:pt x="68" y="16"/>
                    </a:moveTo>
                    <a:cubicBezTo>
                      <a:pt x="68" y="16"/>
                      <a:pt x="68" y="16"/>
                      <a:pt x="68" y="16"/>
                    </a:cubicBezTo>
                    <a:cubicBezTo>
                      <a:pt x="67" y="16"/>
                      <a:pt x="67" y="16"/>
                      <a:pt x="67" y="16"/>
                    </a:cubicBezTo>
                    <a:cubicBezTo>
                      <a:pt x="68" y="16"/>
                      <a:pt x="68" y="16"/>
                      <a:pt x="68" y="16"/>
                    </a:cubicBezTo>
                    <a:cubicBezTo>
                      <a:pt x="68" y="16"/>
                      <a:pt x="68" y="16"/>
                      <a:pt x="68" y="16"/>
                    </a:cubicBezTo>
                    <a:close/>
                    <a:moveTo>
                      <a:pt x="68" y="15"/>
                    </a:moveTo>
                    <a:cubicBezTo>
                      <a:pt x="67" y="15"/>
                      <a:pt x="67" y="15"/>
                      <a:pt x="67" y="15"/>
                    </a:cubicBezTo>
                    <a:cubicBezTo>
                      <a:pt x="67" y="15"/>
                      <a:pt x="67" y="15"/>
                      <a:pt x="67" y="15"/>
                    </a:cubicBezTo>
                    <a:cubicBezTo>
                      <a:pt x="68" y="15"/>
                      <a:pt x="68" y="15"/>
                      <a:pt x="68" y="15"/>
                    </a:cubicBezTo>
                    <a:cubicBezTo>
                      <a:pt x="68" y="15"/>
                      <a:pt x="68" y="15"/>
                      <a:pt x="68" y="15"/>
                    </a:cubicBezTo>
                    <a:cubicBezTo>
                      <a:pt x="68" y="15"/>
                      <a:pt x="68" y="15"/>
                      <a:pt x="68" y="15"/>
                    </a:cubicBezTo>
                    <a:close/>
                    <a:moveTo>
                      <a:pt x="68" y="15"/>
                    </a:moveTo>
                    <a:cubicBezTo>
                      <a:pt x="68" y="15"/>
                      <a:pt x="68" y="15"/>
                      <a:pt x="68" y="15"/>
                    </a:cubicBezTo>
                    <a:cubicBezTo>
                      <a:pt x="68" y="16"/>
                      <a:pt x="68" y="16"/>
                      <a:pt x="68" y="16"/>
                    </a:cubicBezTo>
                    <a:cubicBezTo>
                      <a:pt x="68" y="16"/>
                      <a:pt x="68" y="16"/>
                      <a:pt x="68" y="16"/>
                    </a:cubicBezTo>
                    <a:cubicBezTo>
                      <a:pt x="68" y="16"/>
                      <a:pt x="68" y="16"/>
                      <a:pt x="68" y="16"/>
                    </a:cubicBezTo>
                    <a:cubicBezTo>
                      <a:pt x="69" y="16"/>
                      <a:pt x="69" y="16"/>
                      <a:pt x="69" y="16"/>
                    </a:cubicBezTo>
                    <a:cubicBezTo>
                      <a:pt x="69" y="16"/>
                      <a:pt x="69" y="16"/>
                      <a:pt x="69" y="16"/>
                    </a:cubicBezTo>
                    <a:cubicBezTo>
                      <a:pt x="69" y="16"/>
                      <a:pt x="69" y="16"/>
                      <a:pt x="69" y="16"/>
                    </a:cubicBezTo>
                    <a:cubicBezTo>
                      <a:pt x="68" y="16"/>
                      <a:pt x="68" y="16"/>
                      <a:pt x="68" y="16"/>
                    </a:cubicBezTo>
                    <a:cubicBezTo>
                      <a:pt x="69" y="15"/>
                      <a:pt x="69" y="15"/>
                      <a:pt x="69" y="15"/>
                    </a:cubicBezTo>
                    <a:cubicBezTo>
                      <a:pt x="68" y="15"/>
                      <a:pt x="68" y="15"/>
                      <a:pt x="68" y="15"/>
                    </a:cubicBezTo>
                    <a:cubicBezTo>
                      <a:pt x="68" y="15"/>
                      <a:pt x="68" y="15"/>
                      <a:pt x="68" y="15"/>
                    </a:cubicBezTo>
                    <a:close/>
                    <a:moveTo>
                      <a:pt x="68" y="18"/>
                    </a:moveTo>
                    <a:cubicBezTo>
                      <a:pt x="69" y="17"/>
                      <a:pt x="69" y="17"/>
                      <a:pt x="69" y="17"/>
                    </a:cubicBezTo>
                    <a:cubicBezTo>
                      <a:pt x="69" y="17"/>
                      <a:pt x="69" y="17"/>
                      <a:pt x="69" y="17"/>
                    </a:cubicBezTo>
                    <a:cubicBezTo>
                      <a:pt x="70" y="18"/>
                      <a:pt x="70" y="18"/>
                      <a:pt x="70" y="18"/>
                    </a:cubicBezTo>
                    <a:cubicBezTo>
                      <a:pt x="69" y="18"/>
                      <a:pt x="69" y="18"/>
                      <a:pt x="69" y="18"/>
                    </a:cubicBezTo>
                    <a:cubicBezTo>
                      <a:pt x="69" y="18"/>
                      <a:pt x="69" y="18"/>
                      <a:pt x="69" y="18"/>
                    </a:cubicBezTo>
                    <a:cubicBezTo>
                      <a:pt x="69" y="18"/>
                      <a:pt x="69" y="18"/>
                      <a:pt x="69" y="18"/>
                    </a:cubicBezTo>
                    <a:cubicBezTo>
                      <a:pt x="69" y="18"/>
                      <a:pt x="69" y="18"/>
                      <a:pt x="69" y="18"/>
                    </a:cubicBezTo>
                    <a:cubicBezTo>
                      <a:pt x="68" y="18"/>
                      <a:pt x="68" y="18"/>
                      <a:pt x="68" y="18"/>
                    </a:cubicBezTo>
                    <a:cubicBezTo>
                      <a:pt x="68" y="18"/>
                      <a:pt x="68" y="18"/>
                      <a:pt x="68" y="18"/>
                    </a:cubicBezTo>
                    <a:close/>
                    <a:moveTo>
                      <a:pt x="74" y="18"/>
                    </a:moveTo>
                    <a:cubicBezTo>
                      <a:pt x="73" y="18"/>
                      <a:pt x="73" y="18"/>
                      <a:pt x="73" y="18"/>
                    </a:cubicBezTo>
                    <a:cubicBezTo>
                      <a:pt x="73" y="18"/>
                      <a:pt x="73" y="18"/>
                      <a:pt x="73" y="18"/>
                    </a:cubicBezTo>
                    <a:cubicBezTo>
                      <a:pt x="73" y="18"/>
                      <a:pt x="73" y="18"/>
                      <a:pt x="73" y="18"/>
                    </a:cubicBezTo>
                    <a:cubicBezTo>
                      <a:pt x="74" y="19"/>
                      <a:pt x="74" y="19"/>
                      <a:pt x="74" y="19"/>
                    </a:cubicBezTo>
                    <a:cubicBezTo>
                      <a:pt x="74" y="18"/>
                      <a:pt x="74" y="18"/>
                      <a:pt x="74" y="18"/>
                    </a:cubicBezTo>
                    <a:cubicBezTo>
                      <a:pt x="74" y="18"/>
                      <a:pt x="74" y="18"/>
                      <a:pt x="74" y="18"/>
                    </a:cubicBezTo>
                    <a:cubicBezTo>
                      <a:pt x="74" y="18"/>
                      <a:pt x="74" y="18"/>
                      <a:pt x="74" y="18"/>
                    </a:cubicBezTo>
                    <a:cubicBezTo>
                      <a:pt x="74" y="18"/>
                      <a:pt x="74" y="18"/>
                      <a:pt x="74" y="18"/>
                    </a:cubicBezTo>
                    <a:close/>
                    <a:moveTo>
                      <a:pt x="70" y="22"/>
                    </a:moveTo>
                    <a:cubicBezTo>
                      <a:pt x="71" y="22"/>
                      <a:pt x="71" y="22"/>
                      <a:pt x="71" y="22"/>
                    </a:cubicBezTo>
                    <a:cubicBezTo>
                      <a:pt x="71" y="22"/>
                      <a:pt x="71" y="22"/>
                      <a:pt x="71" y="22"/>
                    </a:cubicBezTo>
                    <a:cubicBezTo>
                      <a:pt x="70" y="22"/>
                      <a:pt x="70" y="22"/>
                      <a:pt x="70" y="22"/>
                    </a:cubicBezTo>
                    <a:cubicBezTo>
                      <a:pt x="70" y="22"/>
                      <a:pt x="70" y="22"/>
                      <a:pt x="70" y="22"/>
                    </a:cubicBezTo>
                    <a:close/>
                    <a:moveTo>
                      <a:pt x="70" y="22"/>
                    </a:moveTo>
                    <a:cubicBezTo>
                      <a:pt x="70" y="22"/>
                      <a:pt x="70" y="22"/>
                      <a:pt x="70" y="22"/>
                    </a:cubicBezTo>
                    <a:cubicBezTo>
                      <a:pt x="70" y="22"/>
                      <a:pt x="70" y="22"/>
                      <a:pt x="70" y="22"/>
                    </a:cubicBezTo>
                    <a:cubicBezTo>
                      <a:pt x="70" y="22"/>
                      <a:pt x="70" y="22"/>
                      <a:pt x="70" y="22"/>
                    </a:cubicBezTo>
                    <a:cubicBezTo>
                      <a:pt x="70" y="22"/>
                      <a:pt x="70" y="22"/>
                      <a:pt x="70" y="22"/>
                    </a:cubicBezTo>
                    <a:close/>
                    <a:moveTo>
                      <a:pt x="69" y="22"/>
                    </a:moveTo>
                    <a:cubicBezTo>
                      <a:pt x="69" y="22"/>
                      <a:pt x="69" y="22"/>
                      <a:pt x="69" y="22"/>
                    </a:cubicBezTo>
                    <a:cubicBezTo>
                      <a:pt x="70" y="22"/>
                      <a:pt x="70" y="22"/>
                      <a:pt x="70" y="22"/>
                    </a:cubicBezTo>
                    <a:cubicBezTo>
                      <a:pt x="70" y="22"/>
                      <a:pt x="70" y="22"/>
                      <a:pt x="70" y="22"/>
                    </a:cubicBezTo>
                    <a:cubicBezTo>
                      <a:pt x="70" y="22"/>
                      <a:pt x="70" y="22"/>
                      <a:pt x="70" y="22"/>
                    </a:cubicBezTo>
                    <a:cubicBezTo>
                      <a:pt x="69" y="22"/>
                      <a:pt x="69" y="22"/>
                      <a:pt x="69" y="22"/>
                    </a:cubicBezTo>
                    <a:cubicBezTo>
                      <a:pt x="69" y="22"/>
                      <a:pt x="69" y="22"/>
                      <a:pt x="69" y="22"/>
                    </a:cubicBezTo>
                    <a:cubicBezTo>
                      <a:pt x="69" y="22"/>
                      <a:pt x="69" y="22"/>
                      <a:pt x="69" y="22"/>
                    </a:cubicBezTo>
                    <a:close/>
                    <a:moveTo>
                      <a:pt x="69" y="21"/>
                    </a:moveTo>
                    <a:cubicBezTo>
                      <a:pt x="69" y="21"/>
                      <a:pt x="69" y="21"/>
                      <a:pt x="69" y="21"/>
                    </a:cubicBezTo>
                    <a:cubicBezTo>
                      <a:pt x="69" y="21"/>
                      <a:pt x="69" y="21"/>
                      <a:pt x="69" y="21"/>
                    </a:cubicBezTo>
                    <a:cubicBezTo>
                      <a:pt x="69" y="21"/>
                      <a:pt x="69" y="21"/>
                      <a:pt x="69" y="21"/>
                    </a:cubicBezTo>
                    <a:close/>
                    <a:moveTo>
                      <a:pt x="69" y="20"/>
                    </a:moveTo>
                    <a:cubicBezTo>
                      <a:pt x="69" y="20"/>
                      <a:pt x="69" y="20"/>
                      <a:pt x="69" y="20"/>
                    </a:cubicBezTo>
                    <a:cubicBezTo>
                      <a:pt x="69" y="21"/>
                      <a:pt x="69" y="21"/>
                      <a:pt x="69" y="21"/>
                    </a:cubicBezTo>
                    <a:cubicBezTo>
                      <a:pt x="69" y="21"/>
                      <a:pt x="69" y="21"/>
                      <a:pt x="69" y="21"/>
                    </a:cubicBezTo>
                    <a:cubicBezTo>
                      <a:pt x="69" y="20"/>
                      <a:pt x="69" y="20"/>
                      <a:pt x="69" y="20"/>
                    </a:cubicBezTo>
                    <a:close/>
                    <a:moveTo>
                      <a:pt x="69" y="22"/>
                    </a:moveTo>
                    <a:cubicBezTo>
                      <a:pt x="70" y="21"/>
                      <a:pt x="70" y="21"/>
                      <a:pt x="70" y="21"/>
                    </a:cubicBezTo>
                    <a:cubicBezTo>
                      <a:pt x="70" y="21"/>
                      <a:pt x="70" y="21"/>
                      <a:pt x="70" y="21"/>
                    </a:cubicBezTo>
                    <a:cubicBezTo>
                      <a:pt x="70" y="22"/>
                      <a:pt x="70" y="22"/>
                      <a:pt x="70" y="22"/>
                    </a:cubicBezTo>
                    <a:cubicBezTo>
                      <a:pt x="71" y="22"/>
                      <a:pt x="71" y="22"/>
                      <a:pt x="71" y="22"/>
                    </a:cubicBezTo>
                    <a:cubicBezTo>
                      <a:pt x="71" y="21"/>
                      <a:pt x="71" y="21"/>
                      <a:pt x="71" y="21"/>
                    </a:cubicBezTo>
                    <a:cubicBezTo>
                      <a:pt x="71" y="21"/>
                      <a:pt x="71" y="21"/>
                      <a:pt x="71" y="21"/>
                    </a:cubicBezTo>
                    <a:cubicBezTo>
                      <a:pt x="71" y="22"/>
                      <a:pt x="71" y="22"/>
                      <a:pt x="71" y="22"/>
                    </a:cubicBezTo>
                    <a:cubicBezTo>
                      <a:pt x="72" y="22"/>
                      <a:pt x="72" y="22"/>
                      <a:pt x="72" y="22"/>
                    </a:cubicBezTo>
                    <a:cubicBezTo>
                      <a:pt x="73" y="21"/>
                      <a:pt x="73" y="21"/>
                      <a:pt x="73" y="21"/>
                    </a:cubicBezTo>
                    <a:cubicBezTo>
                      <a:pt x="73" y="21"/>
                      <a:pt x="73" y="21"/>
                      <a:pt x="73" y="21"/>
                    </a:cubicBezTo>
                    <a:cubicBezTo>
                      <a:pt x="74" y="22"/>
                      <a:pt x="74" y="22"/>
                      <a:pt x="74" y="22"/>
                    </a:cubicBezTo>
                    <a:cubicBezTo>
                      <a:pt x="74" y="22"/>
                      <a:pt x="74" y="22"/>
                      <a:pt x="74" y="22"/>
                    </a:cubicBezTo>
                    <a:cubicBezTo>
                      <a:pt x="75" y="22"/>
                      <a:pt x="75" y="22"/>
                      <a:pt x="75" y="22"/>
                    </a:cubicBezTo>
                    <a:cubicBezTo>
                      <a:pt x="75" y="22"/>
                      <a:pt x="75" y="22"/>
                      <a:pt x="75" y="22"/>
                    </a:cubicBezTo>
                    <a:cubicBezTo>
                      <a:pt x="75" y="22"/>
                      <a:pt x="75" y="22"/>
                      <a:pt x="75" y="22"/>
                    </a:cubicBezTo>
                    <a:cubicBezTo>
                      <a:pt x="75" y="21"/>
                      <a:pt x="75" y="21"/>
                      <a:pt x="75" y="21"/>
                    </a:cubicBezTo>
                    <a:cubicBezTo>
                      <a:pt x="74" y="21"/>
                      <a:pt x="74" y="21"/>
                      <a:pt x="74" y="21"/>
                    </a:cubicBezTo>
                    <a:cubicBezTo>
                      <a:pt x="73" y="21"/>
                      <a:pt x="73" y="21"/>
                      <a:pt x="73" y="21"/>
                    </a:cubicBezTo>
                    <a:cubicBezTo>
                      <a:pt x="73" y="20"/>
                      <a:pt x="73" y="20"/>
                      <a:pt x="73" y="20"/>
                    </a:cubicBezTo>
                    <a:cubicBezTo>
                      <a:pt x="72" y="20"/>
                      <a:pt x="72" y="20"/>
                      <a:pt x="72" y="20"/>
                    </a:cubicBezTo>
                    <a:cubicBezTo>
                      <a:pt x="72" y="20"/>
                      <a:pt x="72" y="20"/>
                      <a:pt x="72" y="20"/>
                    </a:cubicBezTo>
                    <a:cubicBezTo>
                      <a:pt x="71" y="20"/>
                      <a:pt x="71" y="20"/>
                      <a:pt x="71" y="20"/>
                    </a:cubicBezTo>
                    <a:cubicBezTo>
                      <a:pt x="71" y="20"/>
                      <a:pt x="71" y="20"/>
                      <a:pt x="71" y="20"/>
                    </a:cubicBezTo>
                    <a:cubicBezTo>
                      <a:pt x="71" y="20"/>
                      <a:pt x="71" y="20"/>
                      <a:pt x="71" y="20"/>
                    </a:cubicBezTo>
                    <a:cubicBezTo>
                      <a:pt x="70" y="20"/>
                      <a:pt x="70" y="20"/>
                      <a:pt x="70" y="20"/>
                    </a:cubicBezTo>
                    <a:cubicBezTo>
                      <a:pt x="69" y="21"/>
                      <a:pt x="69" y="21"/>
                      <a:pt x="69" y="21"/>
                    </a:cubicBezTo>
                    <a:cubicBezTo>
                      <a:pt x="69" y="21"/>
                      <a:pt x="69" y="21"/>
                      <a:pt x="69" y="21"/>
                    </a:cubicBezTo>
                    <a:cubicBezTo>
                      <a:pt x="69" y="21"/>
                      <a:pt x="69" y="21"/>
                      <a:pt x="69" y="21"/>
                    </a:cubicBezTo>
                    <a:cubicBezTo>
                      <a:pt x="69" y="21"/>
                      <a:pt x="69" y="21"/>
                      <a:pt x="69" y="21"/>
                    </a:cubicBezTo>
                    <a:cubicBezTo>
                      <a:pt x="69" y="22"/>
                      <a:pt x="69" y="22"/>
                      <a:pt x="69" y="22"/>
                    </a:cubicBezTo>
                    <a:cubicBezTo>
                      <a:pt x="69" y="22"/>
                      <a:pt x="69" y="22"/>
                      <a:pt x="69" y="22"/>
                    </a:cubicBezTo>
                    <a:close/>
                    <a:moveTo>
                      <a:pt x="65" y="21"/>
                    </a:moveTo>
                    <a:cubicBezTo>
                      <a:pt x="66" y="21"/>
                      <a:pt x="66" y="21"/>
                      <a:pt x="66" y="21"/>
                    </a:cubicBezTo>
                    <a:cubicBezTo>
                      <a:pt x="66" y="21"/>
                      <a:pt x="66" y="21"/>
                      <a:pt x="66" y="21"/>
                    </a:cubicBezTo>
                    <a:cubicBezTo>
                      <a:pt x="67" y="21"/>
                      <a:pt x="67" y="21"/>
                      <a:pt x="67" y="21"/>
                    </a:cubicBezTo>
                    <a:cubicBezTo>
                      <a:pt x="67" y="21"/>
                      <a:pt x="67" y="21"/>
                      <a:pt x="67" y="21"/>
                    </a:cubicBezTo>
                    <a:cubicBezTo>
                      <a:pt x="67" y="21"/>
                      <a:pt x="67" y="21"/>
                      <a:pt x="67" y="21"/>
                    </a:cubicBezTo>
                    <a:cubicBezTo>
                      <a:pt x="68" y="22"/>
                      <a:pt x="68" y="22"/>
                      <a:pt x="68" y="22"/>
                    </a:cubicBezTo>
                    <a:cubicBezTo>
                      <a:pt x="68" y="22"/>
                      <a:pt x="68" y="22"/>
                      <a:pt x="68" y="22"/>
                    </a:cubicBezTo>
                    <a:cubicBezTo>
                      <a:pt x="67" y="22"/>
                      <a:pt x="67" y="22"/>
                      <a:pt x="67" y="22"/>
                    </a:cubicBezTo>
                    <a:cubicBezTo>
                      <a:pt x="67" y="22"/>
                      <a:pt x="67" y="22"/>
                      <a:pt x="67" y="22"/>
                    </a:cubicBezTo>
                    <a:cubicBezTo>
                      <a:pt x="66" y="22"/>
                      <a:pt x="66" y="22"/>
                      <a:pt x="66" y="22"/>
                    </a:cubicBezTo>
                    <a:cubicBezTo>
                      <a:pt x="66" y="22"/>
                      <a:pt x="66" y="22"/>
                      <a:pt x="66" y="22"/>
                    </a:cubicBezTo>
                    <a:cubicBezTo>
                      <a:pt x="66" y="22"/>
                      <a:pt x="66" y="22"/>
                      <a:pt x="66" y="22"/>
                    </a:cubicBezTo>
                    <a:cubicBezTo>
                      <a:pt x="65" y="22"/>
                      <a:pt x="65" y="22"/>
                      <a:pt x="65" y="22"/>
                    </a:cubicBezTo>
                    <a:cubicBezTo>
                      <a:pt x="65" y="22"/>
                      <a:pt x="65" y="22"/>
                      <a:pt x="65" y="22"/>
                    </a:cubicBezTo>
                    <a:cubicBezTo>
                      <a:pt x="65" y="21"/>
                      <a:pt x="65" y="21"/>
                      <a:pt x="65" y="21"/>
                    </a:cubicBezTo>
                    <a:cubicBezTo>
                      <a:pt x="65" y="21"/>
                      <a:pt x="65" y="21"/>
                      <a:pt x="65" y="21"/>
                    </a:cubicBezTo>
                    <a:close/>
                    <a:moveTo>
                      <a:pt x="54" y="30"/>
                    </a:moveTo>
                    <a:cubicBezTo>
                      <a:pt x="53" y="29"/>
                      <a:pt x="53" y="29"/>
                      <a:pt x="53" y="29"/>
                    </a:cubicBezTo>
                    <a:cubicBezTo>
                      <a:pt x="53" y="30"/>
                      <a:pt x="53" y="30"/>
                      <a:pt x="53" y="30"/>
                    </a:cubicBezTo>
                    <a:cubicBezTo>
                      <a:pt x="53" y="30"/>
                      <a:pt x="53" y="30"/>
                      <a:pt x="53" y="30"/>
                    </a:cubicBezTo>
                    <a:cubicBezTo>
                      <a:pt x="54" y="30"/>
                      <a:pt x="54" y="30"/>
                      <a:pt x="54" y="30"/>
                    </a:cubicBezTo>
                    <a:close/>
                    <a:moveTo>
                      <a:pt x="53" y="27"/>
                    </a:moveTo>
                    <a:cubicBezTo>
                      <a:pt x="53" y="27"/>
                      <a:pt x="53" y="27"/>
                      <a:pt x="53" y="27"/>
                    </a:cubicBezTo>
                    <a:cubicBezTo>
                      <a:pt x="53" y="28"/>
                      <a:pt x="53" y="28"/>
                      <a:pt x="53" y="28"/>
                    </a:cubicBezTo>
                    <a:cubicBezTo>
                      <a:pt x="53" y="28"/>
                      <a:pt x="53" y="28"/>
                      <a:pt x="53" y="28"/>
                    </a:cubicBezTo>
                    <a:cubicBezTo>
                      <a:pt x="53" y="28"/>
                      <a:pt x="53" y="28"/>
                      <a:pt x="53" y="28"/>
                    </a:cubicBezTo>
                    <a:cubicBezTo>
                      <a:pt x="53" y="27"/>
                      <a:pt x="53" y="27"/>
                      <a:pt x="53" y="27"/>
                    </a:cubicBezTo>
                    <a:cubicBezTo>
                      <a:pt x="53" y="27"/>
                      <a:pt x="53" y="27"/>
                      <a:pt x="53" y="27"/>
                    </a:cubicBezTo>
                    <a:cubicBezTo>
                      <a:pt x="53" y="27"/>
                      <a:pt x="53" y="27"/>
                      <a:pt x="53" y="27"/>
                    </a:cubicBezTo>
                    <a:cubicBezTo>
                      <a:pt x="53" y="27"/>
                      <a:pt x="53" y="27"/>
                      <a:pt x="53" y="27"/>
                    </a:cubicBezTo>
                    <a:close/>
                    <a:moveTo>
                      <a:pt x="65" y="19"/>
                    </a:moveTo>
                    <a:cubicBezTo>
                      <a:pt x="65" y="19"/>
                      <a:pt x="65" y="19"/>
                      <a:pt x="65" y="19"/>
                    </a:cubicBezTo>
                    <a:cubicBezTo>
                      <a:pt x="65" y="19"/>
                      <a:pt x="65" y="19"/>
                      <a:pt x="65" y="19"/>
                    </a:cubicBezTo>
                    <a:cubicBezTo>
                      <a:pt x="65" y="20"/>
                      <a:pt x="65" y="20"/>
                      <a:pt x="65" y="20"/>
                    </a:cubicBezTo>
                    <a:cubicBezTo>
                      <a:pt x="65" y="19"/>
                      <a:pt x="65" y="19"/>
                      <a:pt x="65" y="19"/>
                    </a:cubicBezTo>
                    <a:cubicBezTo>
                      <a:pt x="65" y="19"/>
                      <a:pt x="65" y="19"/>
                      <a:pt x="65" y="19"/>
                    </a:cubicBezTo>
                    <a:cubicBezTo>
                      <a:pt x="65" y="19"/>
                      <a:pt x="65" y="19"/>
                      <a:pt x="65" y="19"/>
                    </a:cubicBezTo>
                    <a:cubicBezTo>
                      <a:pt x="65" y="19"/>
                      <a:pt x="65" y="19"/>
                      <a:pt x="65" y="19"/>
                    </a:cubicBezTo>
                    <a:close/>
                    <a:moveTo>
                      <a:pt x="64" y="18"/>
                    </a:moveTo>
                    <a:cubicBezTo>
                      <a:pt x="64" y="18"/>
                      <a:pt x="64" y="18"/>
                      <a:pt x="64" y="18"/>
                    </a:cubicBezTo>
                    <a:cubicBezTo>
                      <a:pt x="64" y="18"/>
                      <a:pt x="64" y="18"/>
                      <a:pt x="64" y="18"/>
                    </a:cubicBezTo>
                    <a:cubicBezTo>
                      <a:pt x="64" y="18"/>
                      <a:pt x="64" y="18"/>
                      <a:pt x="64" y="18"/>
                    </a:cubicBezTo>
                    <a:cubicBezTo>
                      <a:pt x="65" y="18"/>
                      <a:pt x="65" y="18"/>
                      <a:pt x="65" y="18"/>
                    </a:cubicBezTo>
                    <a:cubicBezTo>
                      <a:pt x="66" y="18"/>
                      <a:pt x="66" y="18"/>
                      <a:pt x="66" y="18"/>
                    </a:cubicBezTo>
                    <a:cubicBezTo>
                      <a:pt x="65" y="18"/>
                      <a:pt x="65" y="18"/>
                      <a:pt x="65" y="18"/>
                    </a:cubicBezTo>
                    <a:cubicBezTo>
                      <a:pt x="64" y="18"/>
                      <a:pt x="64" y="18"/>
                      <a:pt x="64" y="18"/>
                    </a:cubicBezTo>
                    <a:cubicBezTo>
                      <a:pt x="64" y="18"/>
                      <a:pt x="64" y="18"/>
                      <a:pt x="64" y="18"/>
                    </a:cubicBezTo>
                    <a:cubicBezTo>
                      <a:pt x="64" y="18"/>
                      <a:pt x="64" y="18"/>
                      <a:pt x="64" y="18"/>
                    </a:cubicBezTo>
                    <a:cubicBezTo>
                      <a:pt x="64" y="18"/>
                      <a:pt x="64" y="18"/>
                      <a:pt x="64" y="18"/>
                    </a:cubicBezTo>
                    <a:close/>
                    <a:moveTo>
                      <a:pt x="62" y="18"/>
                    </a:moveTo>
                    <a:cubicBezTo>
                      <a:pt x="62" y="18"/>
                      <a:pt x="62" y="18"/>
                      <a:pt x="62" y="18"/>
                    </a:cubicBezTo>
                    <a:cubicBezTo>
                      <a:pt x="62" y="18"/>
                      <a:pt x="62" y="18"/>
                      <a:pt x="62" y="18"/>
                    </a:cubicBezTo>
                    <a:cubicBezTo>
                      <a:pt x="62" y="18"/>
                      <a:pt x="62" y="18"/>
                      <a:pt x="62" y="18"/>
                    </a:cubicBezTo>
                    <a:cubicBezTo>
                      <a:pt x="63" y="18"/>
                      <a:pt x="63" y="18"/>
                      <a:pt x="63" y="18"/>
                    </a:cubicBezTo>
                    <a:cubicBezTo>
                      <a:pt x="63" y="18"/>
                      <a:pt x="63" y="18"/>
                      <a:pt x="63" y="18"/>
                    </a:cubicBezTo>
                    <a:cubicBezTo>
                      <a:pt x="63" y="18"/>
                      <a:pt x="63" y="18"/>
                      <a:pt x="63" y="18"/>
                    </a:cubicBezTo>
                    <a:cubicBezTo>
                      <a:pt x="64" y="18"/>
                      <a:pt x="64" y="18"/>
                      <a:pt x="64" y="18"/>
                    </a:cubicBezTo>
                    <a:cubicBezTo>
                      <a:pt x="64" y="18"/>
                      <a:pt x="64" y="18"/>
                      <a:pt x="64" y="18"/>
                    </a:cubicBezTo>
                    <a:cubicBezTo>
                      <a:pt x="63" y="18"/>
                      <a:pt x="63" y="18"/>
                      <a:pt x="63" y="18"/>
                    </a:cubicBezTo>
                    <a:cubicBezTo>
                      <a:pt x="63" y="18"/>
                      <a:pt x="63" y="18"/>
                      <a:pt x="63" y="18"/>
                    </a:cubicBezTo>
                    <a:cubicBezTo>
                      <a:pt x="63" y="18"/>
                      <a:pt x="63" y="18"/>
                      <a:pt x="63" y="18"/>
                    </a:cubicBezTo>
                    <a:cubicBezTo>
                      <a:pt x="62" y="19"/>
                      <a:pt x="62" y="19"/>
                      <a:pt x="62" y="19"/>
                    </a:cubicBezTo>
                    <a:cubicBezTo>
                      <a:pt x="62" y="18"/>
                      <a:pt x="62" y="18"/>
                      <a:pt x="62" y="18"/>
                    </a:cubicBezTo>
                    <a:cubicBezTo>
                      <a:pt x="62" y="18"/>
                      <a:pt x="62" y="18"/>
                      <a:pt x="62" y="18"/>
                    </a:cubicBezTo>
                    <a:cubicBezTo>
                      <a:pt x="62" y="18"/>
                      <a:pt x="62" y="18"/>
                      <a:pt x="62" y="18"/>
                    </a:cubicBezTo>
                    <a:close/>
                    <a:moveTo>
                      <a:pt x="58" y="26"/>
                    </a:moveTo>
                    <a:cubicBezTo>
                      <a:pt x="58" y="25"/>
                      <a:pt x="58" y="25"/>
                      <a:pt x="58" y="25"/>
                    </a:cubicBezTo>
                    <a:cubicBezTo>
                      <a:pt x="58" y="25"/>
                      <a:pt x="58" y="25"/>
                      <a:pt x="58" y="25"/>
                    </a:cubicBezTo>
                    <a:cubicBezTo>
                      <a:pt x="58" y="24"/>
                      <a:pt x="58" y="24"/>
                      <a:pt x="58" y="24"/>
                    </a:cubicBezTo>
                    <a:cubicBezTo>
                      <a:pt x="59" y="24"/>
                      <a:pt x="59" y="24"/>
                      <a:pt x="59" y="24"/>
                    </a:cubicBezTo>
                    <a:cubicBezTo>
                      <a:pt x="59" y="24"/>
                      <a:pt x="59" y="24"/>
                      <a:pt x="59" y="24"/>
                    </a:cubicBezTo>
                    <a:cubicBezTo>
                      <a:pt x="59" y="24"/>
                      <a:pt x="59" y="24"/>
                      <a:pt x="59" y="24"/>
                    </a:cubicBezTo>
                    <a:cubicBezTo>
                      <a:pt x="59" y="24"/>
                      <a:pt x="59" y="24"/>
                      <a:pt x="59" y="24"/>
                    </a:cubicBezTo>
                    <a:cubicBezTo>
                      <a:pt x="59" y="25"/>
                      <a:pt x="59" y="25"/>
                      <a:pt x="59" y="25"/>
                    </a:cubicBezTo>
                    <a:cubicBezTo>
                      <a:pt x="59" y="24"/>
                      <a:pt x="59" y="24"/>
                      <a:pt x="59" y="24"/>
                    </a:cubicBezTo>
                    <a:cubicBezTo>
                      <a:pt x="59" y="25"/>
                      <a:pt x="59" y="25"/>
                      <a:pt x="59" y="25"/>
                    </a:cubicBezTo>
                    <a:cubicBezTo>
                      <a:pt x="59" y="25"/>
                      <a:pt x="59" y="25"/>
                      <a:pt x="59" y="25"/>
                    </a:cubicBezTo>
                    <a:cubicBezTo>
                      <a:pt x="58" y="25"/>
                      <a:pt x="58" y="25"/>
                      <a:pt x="58" y="25"/>
                    </a:cubicBezTo>
                    <a:cubicBezTo>
                      <a:pt x="59" y="25"/>
                      <a:pt x="59" y="25"/>
                      <a:pt x="59" y="25"/>
                    </a:cubicBezTo>
                    <a:cubicBezTo>
                      <a:pt x="59" y="25"/>
                      <a:pt x="59" y="25"/>
                      <a:pt x="59" y="25"/>
                    </a:cubicBezTo>
                    <a:cubicBezTo>
                      <a:pt x="59" y="25"/>
                      <a:pt x="59" y="25"/>
                      <a:pt x="59" y="25"/>
                    </a:cubicBezTo>
                    <a:cubicBezTo>
                      <a:pt x="59" y="26"/>
                      <a:pt x="59" y="26"/>
                      <a:pt x="59" y="26"/>
                    </a:cubicBezTo>
                    <a:cubicBezTo>
                      <a:pt x="59" y="26"/>
                      <a:pt x="59" y="26"/>
                      <a:pt x="59" y="26"/>
                    </a:cubicBezTo>
                    <a:cubicBezTo>
                      <a:pt x="58" y="26"/>
                      <a:pt x="58" y="26"/>
                      <a:pt x="58" y="26"/>
                    </a:cubicBezTo>
                    <a:cubicBezTo>
                      <a:pt x="58" y="26"/>
                      <a:pt x="58" y="26"/>
                      <a:pt x="58" y="26"/>
                    </a:cubicBezTo>
                    <a:cubicBezTo>
                      <a:pt x="58" y="26"/>
                      <a:pt x="58" y="26"/>
                      <a:pt x="58" y="26"/>
                    </a:cubicBezTo>
                    <a:cubicBezTo>
                      <a:pt x="58" y="26"/>
                      <a:pt x="58" y="26"/>
                      <a:pt x="58" y="26"/>
                    </a:cubicBezTo>
                    <a:close/>
                    <a:moveTo>
                      <a:pt x="57" y="25"/>
                    </a:moveTo>
                    <a:cubicBezTo>
                      <a:pt x="57" y="25"/>
                      <a:pt x="57" y="26"/>
                      <a:pt x="57" y="26"/>
                    </a:cubicBezTo>
                    <a:cubicBezTo>
                      <a:pt x="57" y="26"/>
                      <a:pt x="57" y="26"/>
                      <a:pt x="57" y="26"/>
                    </a:cubicBezTo>
                    <a:cubicBezTo>
                      <a:pt x="57" y="26"/>
                      <a:pt x="57" y="26"/>
                      <a:pt x="57" y="26"/>
                    </a:cubicBezTo>
                    <a:cubicBezTo>
                      <a:pt x="58" y="25"/>
                      <a:pt x="58" y="25"/>
                      <a:pt x="58" y="25"/>
                    </a:cubicBezTo>
                    <a:cubicBezTo>
                      <a:pt x="58" y="25"/>
                      <a:pt x="58" y="25"/>
                      <a:pt x="58" y="25"/>
                    </a:cubicBezTo>
                    <a:cubicBezTo>
                      <a:pt x="58" y="25"/>
                      <a:pt x="58" y="25"/>
                      <a:pt x="58" y="25"/>
                    </a:cubicBezTo>
                    <a:cubicBezTo>
                      <a:pt x="58" y="25"/>
                      <a:pt x="58" y="25"/>
                      <a:pt x="58" y="25"/>
                    </a:cubicBezTo>
                    <a:cubicBezTo>
                      <a:pt x="58" y="25"/>
                      <a:pt x="58" y="25"/>
                      <a:pt x="58" y="25"/>
                    </a:cubicBezTo>
                    <a:cubicBezTo>
                      <a:pt x="58" y="24"/>
                      <a:pt x="58" y="24"/>
                      <a:pt x="58" y="24"/>
                    </a:cubicBezTo>
                    <a:cubicBezTo>
                      <a:pt x="57" y="24"/>
                      <a:pt x="57" y="24"/>
                      <a:pt x="57" y="24"/>
                    </a:cubicBezTo>
                    <a:cubicBezTo>
                      <a:pt x="57" y="25"/>
                      <a:pt x="57" y="25"/>
                      <a:pt x="57" y="25"/>
                    </a:cubicBezTo>
                    <a:cubicBezTo>
                      <a:pt x="57" y="25"/>
                      <a:pt x="57" y="25"/>
                      <a:pt x="57" y="25"/>
                    </a:cubicBezTo>
                    <a:cubicBezTo>
                      <a:pt x="57" y="25"/>
                      <a:pt x="57" y="25"/>
                      <a:pt x="57" y="25"/>
                    </a:cubicBezTo>
                    <a:close/>
                    <a:moveTo>
                      <a:pt x="56" y="25"/>
                    </a:moveTo>
                    <a:cubicBezTo>
                      <a:pt x="56" y="25"/>
                      <a:pt x="56" y="25"/>
                      <a:pt x="56" y="25"/>
                    </a:cubicBezTo>
                    <a:cubicBezTo>
                      <a:pt x="56" y="25"/>
                      <a:pt x="56" y="25"/>
                      <a:pt x="56" y="25"/>
                    </a:cubicBezTo>
                    <a:cubicBezTo>
                      <a:pt x="56" y="26"/>
                      <a:pt x="56" y="26"/>
                      <a:pt x="56" y="26"/>
                    </a:cubicBezTo>
                    <a:cubicBezTo>
                      <a:pt x="56" y="26"/>
                      <a:pt x="56" y="26"/>
                      <a:pt x="56" y="26"/>
                    </a:cubicBezTo>
                    <a:cubicBezTo>
                      <a:pt x="56" y="26"/>
                      <a:pt x="56" y="26"/>
                      <a:pt x="56" y="26"/>
                    </a:cubicBezTo>
                    <a:cubicBezTo>
                      <a:pt x="56" y="25"/>
                      <a:pt x="56" y="25"/>
                      <a:pt x="56" y="25"/>
                    </a:cubicBezTo>
                    <a:cubicBezTo>
                      <a:pt x="56" y="25"/>
                      <a:pt x="56" y="25"/>
                      <a:pt x="56" y="25"/>
                    </a:cubicBezTo>
                    <a:cubicBezTo>
                      <a:pt x="56" y="25"/>
                      <a:pt x="56" y="25"/>
                      <a:pt x="56" y="25"/>
                    </a:cubicBezTo>
                    <a:close/>
                    <a:moveTo>
                      <a:pt x="59" y="18"/>
                    </a:moveTo>
                    <a:cubicBezTo>
                      <a:pt x="59" y="18"/>
                      <a:pt x="59" y="18"/>
                      <a:pt x="59" y="18"/>
                    </a:cubicBezTo>
                    <a:cubicBezTo>
                      <a:pt x="59" y="18"/>
                      <a:pt x="59" y="18"/>
                      <a:pt x="59" y="18"/>
                    </a:cubicBezTo>
                    <a:cubicBezTo>
                      <a:pt x="59" y="18"/>
                      <a:pt x="59" y="18"/>
                      <a:pt x="59" y="18"/>
                    </a:cubicBezTo>
                    <a:close/>
                    <a:moveTo>
                      <a:pt x="59" y="18"/>
                    </a:moveTo>
                    <a:cubicBezTo>
                      <a:pt x="59" y="18"/>
                      <a:pt x="59" y="18"/>
                      <a:pt x="59" y="18"/>
                    </a:cubicBezTo>
                    <a:cubicBezTo>
                      <a:pt x="60" y="18"/>
                      <a:pt x="60" y="18"/>
                      <a:pt x="60" y="18"/>
                    </a:cubicBezTo>
                    <a:cubicBezTo>
                      <a:pt x="59" y="18"/>
                      <a:pt x="59" y="18"/>
                      <a:pt x="59" y="18"/>
                    </a:cubicBezTo>
                    <a:close/>
                    <a:moveTo>
                      <a:pt x="60" y="18"/>
                    </a:moveTo>
                    <a:cubicBezTo>
                      <a:pt x="60" y="18"/>
                      <a:pt x="60" y="18"/>
                      <a:pt x="60" y="18"/>
                    </a:cubicBezTo>
                    <a:cubicBezTo>
                      <a:pt x="60" y="18"/>
                      <a:pt x="60" y="18"/>
                      <a:pt x="60" y="18"/>
                    </a:cubicBezTo>
                    <a:cubicBezTo>
                      <a:pt x="60" y="18"/>
                      <a:pt x="60" y="18"/>
                      <a:pt x="60" y="18"/>
                    </a:cubicBezTo>
                    <a:close/>
                    <a:moveTo>
                      <a:pt x="58" y="17"/>
                    </a:moveTo>
                    <a:cubicBezTo>
                      <a:pt x="59" y="17"/>
                      <a:pt x="59" y="17"/>
                      <a:pt x="59" y="17"/>
                    </a:cubicBezTo>
                    <a:cubicBezTo>
                      <a:pt x="59" y="17"/>
                      <a:pt x="59" y="17"/>
                      <a:pt x="59" y="17"/>
                    </a:cubicBezTo>
                    <a:cubicBezTo>
                      <a:pt x="59" y="17"/>
                      <a:pt x="59" y="17"/>
                      <a:pt x="59" y="17"/>
                    </a:cubicBezTo>
                    <a:cubicBezTo>
                      <a:pt x="59" y="17"/>
                      <a:pt x="59" y="17"/>
                      <a:pt x="59" y="17"/>
                    </a:cubicBezTo>
                    <a:cubicBezTo>
                      <a:pt x="60" y="17"/>
                      <a:pt x="60" y="17"/>
                      <a:pt x="60" y="17"/>
                    </a:cubicBezTo>
                    <a:cubicBezTo>
                      <a:pt x="60" y="17"/>
                      <a:pt x="60" y="17"/>
                      <a:pt x="60" y="17"/>
                    </a:cubicBezTo>
                    <a:cubicBezTo>
                      <a:pt x="60" y="17"/>
                      <a:pt x="60" y="17"/>
                      <a:pt x="60" y="17"/>
                    </a:cubicBezTo>
                    <a:cubicBezTo>
                      <a:pt x="60" y="17"/>
                      <a:pt x="60" y="17"/>
                      <a:pt x="60" y="17"/>
                    </a:cubicBezTo>
                    <a:cubicBezTo>
                      <a:pt x="60" y="18"/>
                      <a:pt x="60" y="18"/>
                      <a:pt x="60" y="18"/>
                    </a:cubicBezTo>
                    <a:cubicBezTo>
                      <a:pt x="59" y="17"/>
                      <a:pt x="59" y="17"/>
                      <a:pt x="59" y="17"/>
                    </a:cubicBezTo>
                    <a:cubicBezTo>
                      <a:pt x="59" y="18"/>
                      <a:pt x="59" y="18"/>
                      <a:pt x="59" y="18"/>
                    </a:cubicBezTo>
                    <a:cubicBezTo>
                      <a:pt x="59" y="17"/>
                      <a:pt x="59" y="17"/>
                      <a:pt x="59" y="17"/>
                    </a:cubicBezTo>
                    <a:cubicBezTo>
                      <a:pt x="59" y="18"/>
                      <a:pt x="59" y="18"/>
                      <a:pt x="59" y="18"/>
                    </a:cubicBezTo>
                    <a:cubicBezTo>
                      <a:pt x="58" y="17"/>
                      <a:pt x="58" y="17"/>
                      <a:pt x="58" y="17"/>
                    </a:cubicBezTo>
                    <a:cubicBezTo>
                      <a:pt x="58" y="17"/>
                      <a:pt x="58" y="17"/>
                      <a:pt x="58" y="17"/>
                    </a:cubicBezTo>
                    <a:close/>
                    <a:moveTo>
                      <a:pt x="56" y="15"/>
                    </a:moveTo>
                    <a:cubicBezTo>
                      <a:pt x="56" y="15"/>
                      <a:pt x="56" y="15"/>
                      <a:pt x="56" y="15"/>
                    </a:cubicBezTo>
                    <a:cubicBezTo>
                      <a:pt x="56" y="15"/>
                      <a:pt x="56" y="15"/>
                      <a:pt x="56" y="15"/>
                    </a:cubicBezTo>
                    <a:cubicBezTo>
                      <a:pt x="56" y="15"/>
                      <a:pt x="56" y="15"/>
                      <a:pt x="56" y="15"/>
                    </a:cubicBezTo>
                    <a:close/>
                    <a:moveTo>
                      <a:pt x="56" y="15"/>
                    </a:moveTo>
                    <a:cubicBezTo>
                      <a:pt x="56" y="15"/>
                      <a:pt x="56" y="15"/>
                      <a:pt x="56" y="15"/>
                    </a:cubicBezTo>
                    <a:cubicBezTo>
                      <a:pt x="56" y="15"/>
                      <a:pt x="56" y="15"/>
                      <a:pt x="56" y="15"/>
                    </a:cubicBezTo>
                    <a:cubicBezTo>
                      <a:pt x="56" y="15"/>
                      <a:pt x="56" y="15"/>
                      <a:pt x="56" y="15"/>
                    </a:cubicBezTo>
                    <a:cubicBezTo>
                      <a:pt x="56" y="15"/>
                      <a:pt x="56" y="15"/>
                      <a:pt x="56" y="15"/>
                    </a:cubicBezTo>
                    <a:close/>
                    <a:moveTo>
                      <a:pt x="53" y="13"/>
                    </a:moveTo>
                    <a:cubicBezTo>
                      <a:pt x="54" y="13"/>
                      <a:pt x="54" y="13"/>
                      <a:pt x="54" y="13"/>
                    </a:cubicBezTo>
                    <a:cubicBezTo>
                      <a:pt x="54" y="13"/>
                      <a:pt x="54" y="13"/>
                      <a:pt x="54" y="13"/>
                    </a:cubicBezTo>
                    <a:cubicBezTo>
                      <a:pt x="55" y="13"/>
                      <a:pt x="55" y="13"/>
                      <a:pt x="55" y="13"/>
                    </a:cubicBezTo>
                    <a:cubicBezTo>
                      <a:pt x="56" y="13"/>
                      <a:pt x="56" y="13"/>
                      <a:pt x="56" y="13"/>
                    </a:cubicBezTo>
                    <a:cubicBezTo>
                      <a:pt x="56" y="13"/>
                      <a:pt x="56" y="13"/>
                      <a:pt x="56" y="13"/>
                    </a:cubicBezTo>
                    <a:cubicBezTo>
                      <a:pt x="56" y="13"/>
                      <a:pt x="56" y="13"/>
                      <a:pt x="56" y="13"/>
                    </a:cubicBezTo>
                    <a:cubicBezTo>
                      <a:pt x="57" y="13"/>
                      <a:pt x="57" y="13"/>
                      <a:pt x="57" y="13"/>
                    </a:cubicBezTo>
                    <a:cubicBezTo>
                      <a:pt x="57" y="13"/>
                      <a:pt x="57" y="13"/>
                      <a:pt x="57" y="13"/>
                    </a:cubicBezTo>
                    <a:cubicBezTo>
                      <a:pt x="58" y="13"/>
                      <a:pt x="58" y="13"/>
                      <a:pt x="58" y="13"/>
                    </a:cubicBezTo>
                    <a:cubicBezTo>
                      <a:pt x="58" y="13"/>
                      <a:pt x="58" y="13"/>
                      <a:pt x="58" y="13"/>
                    </a:cubicBezTo>
                    <a:cubicBezTo>
                      <a:pt x="58" y="13"/>
                      <a:pt x="58" y="13"/>
                      <a:pt x="58" y="13"/>
                    </a:cubicBezTo>
                    <a:cubicBezTo>
                      <a:pt x="59" y="13"/>
                      <a:pt x="59" y="13"/>
                      <a:pt x="59" y="13"/>
                    </a:cubicBezTo>
                    <a:cubicBezTo>
                      <a:pt x="59" y="13"/>
                      <a:pt x="59" y="13"/>
                      <a:pt x="59" y="13"/>
                    </a:cubicBezTo>
                    <a:cubicBezTo>
                      <a:pt x="59" y="14"/>
                      <a:pt x="59" y="14"/>
                      <a:pt x="59" y="14"/>
                    </a:cubicBezTo>
                    <a:cubicBezTo>
                      <a:pt x="60" y="14"/>
                      <a:pt x="60" y="14"/>
                      <a:pt x="60" y="14"/>
                    </a:cubicBezTo>
                    <a:cubicBezTo>
                      <a:pt x="61" y="13"/>
                      <a:pt x="61" y="13"/>
                      <a:pt x="61" y="13"/>
                    </a:cubicBezTo>
                    <a:cubicBezTo>
                      <a:pt x="62" y="13"/>
                      <a:pt x="62" y="13"/>
                      <a:pt x="62" y="13"/>
                    </a:cubicBezTo>
                    <a:cubicBezTo>
                      <a:pt x="62" y="12"/>
                      <a:pt x="62" y="12"/>
                      <a:pt x="62" y="12"/>
                    </a:cubicBezTo>
                    <a:cubicBezTo>
                      <a:pt x="63" y="12"/>
                      <a:pt x="63" y="12"/>
                      <a:pt x="63" y="12"/>
                    </a:cubicBezTo>
                    <a:cubicBezTo>
                      <a:pt x="63" y="12"/>
                      <a:pt x="63" y="12"/>
                      <a:pt x="63" y="12"/>
                    </a:cubicBezTo>
                    <a:cubicBezTo>
                      <a:pt x="63" y="12"/>
                      <a:pt x="63" y="12"/>
                      <a:pt x="63" y="12"/>
                    </a:cubicBezTo>
                    <a:cubicBezTo>
                      <a:pt x="63" y="12"/>
                      <a:pt x="63" y="12"/>
                      <a:pt x="63" y="12"/>
                    </a:cubicBezTo>
                    <a:cubicBezTo>
                      <a:pt x="63" y="11"/>
                      <a:pt x="63" y="11"/>
                      <a:pt x="63" y="11"/>
                    </a:cubicBezTo>
                    <a:cubicBezTo>
                      <a:pt x="64" y="11"/>
                      <a:pt x="64" y="11"/>
                      <a:pt x="64" y="11"/>
                    </a:cubicBezTo>
                    <a:cubicBezTo>
                      <a:pt x="63" y="11"/>
                      <a:pt x="63" y="11"/>
                      <a:pt x="63" y="11"/>
                    </a:cubicBezTo>
                    <a:cubicBezTo>
                      <a:pt x="63" y="11"/>
                      <a:pt x="63" y="11"/>
                      <a:pt x="63" y="11"/>
                    </a:cubicBezTo>
                    <a:cubicBezTo>
                      <a:pt x="63" y="11"/>
                      <a:pt x="63" y="11"/>
                      <a:pt x="63" y="11"/>
                    </a:cubicBezTo>
                    <a:cubicBezTo>
                      <a:pt x="62" y="11"/>
                      <a:pt x="62" y="11"/>
                      <a:pt x="62" y="11"/>
                    </a:cubicBezTo>
                    <a:cubicBezTo>
                      <a:pt x="62" y="11"/>
                      <a:pt x="62" y="11"/>
                      <a:pt x="62" y="11"/>
                    </a:cubicBezTo>
                    <a:cubicBezTo>
                      <a:pt x="62" y="11"/>
                      <a:pt x="62" y="11"/>
                      <a:pt x="62" y="11"/>
                    </a:cubicBezTo>
                    <a:cubicBezTo>
                      <a:pt x="62" y="12"/>
                      <a:pt x="62" y="12"/>
                      <a:pt x="62" y="12"/>
                    </a:cubicBezTo>
                    <a:cubicBezTo>
                      <a:pt x="61" y="12"/>
                      <a:pt x="61" y="12"/>
                      <a:pt x="61" y="12"/>
                    </a:cubicBezTo>
                    <a:cubicBezTo>
                      <a:pt x="61" y="12"/>
                      <a:pt x="61" y="12"/>
                      <a:pt x="61" y="12"/>
                    </a:cubicBezTo>
                    <a:cubicBezTo>
                      <a:pt x="61" y="12"/>
                      <a:pt x="61" y="12"/>
                      <a:pt x="61" y="12"/>
                    </a:cubicBezTo>
                    <a:cubicBezTo>
                      <a:pt x="60" y="12"/>
                      <a:pt x="60" y="12"/>
                      <a:pt x="60" y="12"/>
                    </a:cubicBezTo>
                    <a:cubicBezTo>
                      <a:pt x="59" y="12"/>
                      <a:pt x="59" y="12"/>
                      <a:pt x="59" y="12"/>
                    </a:cubicBezTo>
                    <a:cubicBezTo>
                      <a:pt x="59" y="12"/>
                      <a:pt x="59" y="12"/>
                      <a:pt x="59" y="12"/>
                    </a:cubicBezTo>
                    <a:cubicBezTo>
                      <a:pt x="58" y="12"/>
                      <a:pt x="58" y="12"/>
                      <a:pt x="58" y="12"/>
                    </a:cubicBezTo>
                    <a:cubicBezTo>
                      <a:pt x="58" y="12"/>
                      <a:pt x="58" y="12"/>
                      <a:pt x="58" y="12"/>
                    </a:cubicBezTo>
                    <a:cubicBezTo>
                      <a:pt x="58" y="12"/>
                      <a:pt x="58" y="12"/>
                      <a:pt x="58" y="12"/>
                    </a:cubicBezTo>
                    <a:cubicBezTo>
                      <a:pt x="57" y="12"/>
                      <a:pt x="57" y="12"/>
                      <a:pt x="57" y="12"/>
                    </a:cubicBezTo>
                    <a:cubicBezTo>
                      <a:pt x="57" y="12"/>
                      <a:pt x="57" y="12"/>
                      <a:pt x="57" y="12"/>
                    </a:cubicBezTo>
                    <a:cubicBezTo>
                      <a:pt x="57" y="12"/>
                      <a:pt x="57" y="12"/>
                      <a:pt x="57" y="12"/>
                    </a:cubicBezTo>
                    <a:cubicBezTo>
                      <a:pt x="56" y="12"/>
                      <a:pt x="56" y="12"/>
                      <a:pt x="56" y="12"/>
                    </a:cubicBezTo>
                    <a:cubicBezTo>
                      <a:pt x="56" y="12"/>
                      <a:pt x="56" y="12"/>
                      <a:pt x="56" y="12"/>
                    </a:cubicBezTo>
                    <a:cubicBezTo>
                      <a:pt x="56" y="12"/>
                      <a:pt x="56" y="12"/>
                      <a:pt x="56" y="12"/>
                    </a:cubicBezTo>
                    <a:cubicBezTo>
                      <a:pt x="55" y="11"/>
                      <a:pt x="55" y="11"/>
                      <a:pt x="55" y="11"/>
                    </a:cubicBezTo>
                    <a:cubicBezTo>
                      <a:pt x="55" y="11"/>
                      <a:pt x="55" y="11"/>
                      <a:pt x="55" y="11"/>
                    </a:cubicBezTo>
                    <a:cubicBezTo>
                      <a:pt x="54" y="11"/>
                      <a:pt x="54" y="11"/>
                      <a:pt x="54" y="11"/>
                    </a:cubicBezTo>
                    <a:cubicBezTo>
                      <a:pt x="54" y="12"/>
                      <a:pt x="54" y="12"/>
                      <a:pt x="54" y="12"/>
                    </a:cubicBezTo>
                    <a:cubicBezTo>
                      <a:pt x="54" y="12"/>
                      <a:pt x="54" y="12"/>
                      <a:pt x="54" y="12"/>
                    </a:cubicBezTo>
                    <a:cubicBezTo>
                      <a:pt x="54" y="12"/>
                      <a:pt x="54" y="12"/>
                      <a:pt x="54" y="12"/>
                    </a:cubicBezTo>
                    <a:cubicBezTo>
                      <a:pt x="53" y="13"/>
                      <a:pt x="53" y="13"/>
                      <a:pt x="53" y="13"/>
                    </a:cubicBezTo>
                    <a:cubicBezTo>
                      <a:pt x="53" y="12"/>
                      <a:pt x="53" y="12"/>
                      <a:pt x="53" y="12"/>
                    </a:cubicBezTo>
                    <a:cubicBezTo>
                      <a:pt x="52" y="13"/>
                      <a:pt x="52" y="13"/>
                      <a:pt x="52" y="13"/>
                    </a:cubicBezTo>
                    <a:cubicBezTo>
                      <a:pt x="52" y="13"/>
                      <a:pt x="52" y="13"/>
                      <a:pt x="52" y="13"/>
                    </a:cubicBezTo>
                    <a:cubicBezTo>
                      <a:pt x="52" y="13"/>
                      <a:pt x="52" y="13"/>
                      <a:pt x="52" y="13"/>
                    </a:cubicBezTo>
                    <a:cubicBezTo>
                      <a:pt x="52" y="13"/>
                      <a:pt x="52" y="13"/>
                      <a:pt x="52" y="13"/>
                    </a:cubicBezTo>
                    <a:cubicBezTo>
                      <a:pt x="52" y="14"/>
                      <a:pt x="52" y="14"/>
                      <a:pt x="52" y="14"/>
                    </a:cubicBezTo>
                    <a:cubicBezTo>
                      <a:pt x="52" y="14"/>
                      <a:pt x="52" y="14"/>
                      <a:pt x="52" y="14"/>
                    </a:cubicBezTo>
                    <a:cubicBezTo>
                      <a:pt x="52" y="15"/>
                      <a:pt x="52" y="15"/>
                      <a:pt x="52" y="15"/>
                    </a:cubicBezTo>
                    <a:cubicBezTo>
                      <a:pt x="52" y="15"/>
                      <a:pt x="52" y="15"/>
                      <a:pt x="52" y="15"/>
                    </a:cubicBezTo>
                    <a:cubicBezTo>
                      <a:pt x="52" y="16"/>
                      <a:pt x="52" y="16"/>
                      <a:pt x="52" y="16"/>
                    </a:cubicBezTo>
                    <a:cubicBezTo>
                      <a:pt x="52" y="16"/>
                      <a:pt x="52" y="16"/>
                      <a:pt x="52" y="16"/>
                    </a:cubicBezTo>
                    <a:cubicBezTo>
                      <a:pt x="52" y="16"/>
                      <a:pt x="52" y="16"/>
                      <a:pt x="52" y="16"/>
                    </a:cubicBezTo>
                    <a:cubicBezTo>
                      <a:pt x="52" y="16"/>
                      <a:pt x="52" y="16"/>
                      <a:pt x="52" y="16"/>
                    </a:cubicBezTo>
                    <a:cubicBezTo>
                      <a:pt x="51" y="16"/>
                      <a:pt x="51" y="16"/>
                      <a:pt x="51" y="16"/>
                    </a:cubicBezTo>
                    <a:cubicBezTo>
                      <a:pt x="51" y="16"/>
                      <a:pt x="51" y="16"/>
                      <a:pt x="51" y="16"/>
                    </a:cubicBezTo>
                    <a:cubicBezTo>
                      <a:pt x="51" y="16"/>
                      <a:pt x="51" y="16"/>
                      <a:pt x="51" y="16"/>
                    </a:cubicBezTo>
                    <a:cubicBezTo>
                      <a:pt x="51" y="17"/>
                      <a:pt x="51" y="17"/>
                      <a:pt x="51" y="17"/>
                    </a:cubicBezTo>
                    <a:cubicBezTo>
                      <a:pt x="51" y="17"/>
                      <a:pt x="51" y="17"/>
                      <a:pt x="51" y="17"/>
                    </a:cubicBezTo>
                    <a:cubicBezTo>
                      <a:pt x="51" y="17"/>
                      <a:pt x="51" y="17"/>
                      <a:pt x="51" y="17"/>
                    </a:cubicBezTo>
                    <a:cubicBezTo>
                      <a:pt x="51" y="18"/>
                      <a:pt x="51" y="18"/>
                      <a:pt x="51" y="18"/>
                    </a:cubicBezTo>
                    <a:cubicBezTo>
                      <a:pt x="51" y="19"/>
                      <a:pt x="51" y="19"/>
                      <a:pt x="51" y="19"/>
                    </a:cubicBezTo>
                    <a:cubicBezTo>
                      <a:pt x="51" y="19"/>
                      <a:pt x="51" y="19"/>
                      <a:pt x="51" y="19"/>
                    </a:cubicBezTo>
                    <a:cubicBezTo>
                      <a:pt x="50" y="19"/>
                      <a:pt x="50" y="19"/>
                      <a:pt x="50" y="19"/>
                    </a:cubicBezTo>
                    <a:cubicBezTo>
                      <a:pt x="50" y="20"/>
                      <a:pt x="50" y="20"/>
                      <a:pt x="50" y="20"/>
                    </a:cubicBezTo>
                    <a:cubicBezTo>
                      <a:pt x="50" y="20"/>
                      <a:pt x="50" y="20"/>
                      <a:pt x="50" y="20"/>
                    </a:cubicBezTo>
                    <a:cubicBezTo>
                      <a:pt x="50" y="20"/>
                      <a:pt x="50" y="20"/>
                      <a:pt x="50" y="20"/>
                    </a:cubicBezTo>
                    <a:cubicBezTo>
                      <a:pt x="50" y="21"/>
                      <a:pt x="50" y="21"/>
                      <a:pt x="50" y="21"/>
                    </a:cubicBezTo>
                    <a:cubicBezTo>
                      <a:pt x="50" y="21"/>
                      <a:pt x="50" y="21"/>
                      <a:pt x="50" y="21"/>
                    </a:cubicBezTo>
                    <a:cubicBezTo>
                      <a:pt x="50" y="22"/>
                      <a:pt x="50" y="22"/>
                      <a:pt x="50" y="22"/>
                    </a:cubicBezTo>
                    <a:cubicBezTo>
                      <a:pt x="50" y="22"/>
                      <a:pt x="50" y="22"/>
                      <a:pt x="50" y="22"/>
                    </a:cubicBezTo>
                    <a:cubicBezTo>
                      <a:pt x="50" y="22"/>
                      <a:pt x="50" y="22"/>
                      <a:pt x="50" y="22"/>
                    </a:cubicBezTo>
                    <a:cubicBezTo>
                      <a:pt x="50" y="22"/>
                      <a:pt x="50" y="22"/>
                      <a:pt x="50" y="22"/>
                    </a:cubicBezTo>
                    <a:cubicBezTo>
                      <a:pt x="51" y="22"/>
                      <a:pt x="51" y="22"/>
                      <a:pt x="51" y="22"/>
                    </a:cubicBezTo>
                    <a:cubicBezTo>
                      <a:pt x="51" y="22"/>
                      <a:pt x="51" y="22"/>
                      <a:pt x="51" y="22"/>
                    </a:cubicBezTo>
                    <a:cubicBezTo>
                      <a:pt x="51" y="22"/>
                      <a:pt x="51" y="22"/>
                      <a:pt x="51" y="22"/>
                    </a:cubicBezTo>
                    <a:cubicBezTo>
                      <a:pt x="51" y="23"/>
                      <a:pt x="51" y="23"/>
                      <a:pt x="51" y="23"/>
                    </a:cubicBezTo>
                    <a:cubicBezTo>
                      <a:pt x="51" y="23"/>
                      <a:pt x="51" y="23"/>
                      <a:pt x="51" y="23"/>
                    </a:cubicBezTo>
                    <a:cubicBezTo>
                      <a:pt x="51" y="24"/>
                      <a:pt x="51" y="24"/>
                      <a:pt x="51" y="24"/>
                    </a:cubicBezTo>
                    <a:cubicBezTo>
                      <a:pt x="51" y="24"/>
                      <a:pt x="51" y="24"/>
                      <a:pt x="51" y="24"/>
                    </a:cubicBezTo>
                    <a:cubicBezTo>
                      <a:pt x="51" y="25"/>
                      <a:pt x="51" y="25"/>
                      <a:pt x="51" y="25"/>
                    </a:cubicBezTo>
                    <a:cubicBezTo>
                      <a:pt x="51" y="26"/>
                      <a:pt x="51" y="26"/>
                      <a:pt x="51" y="26"/>
                    </a:cubicBezTo>
                    <a:cubicBezTo>
                      <a:pt x="51" y="26"/>
                      <a:pt x="51" y="26"/>
                      <a:pt x="51" y="26"/>
                    </a:cubicBezTo>
                    <a:cubicBezTo>
                      <a:pt x="51" y="26"/>
                      <a:pt x="51" y="26"/>
                      <a:pt x="51" y="26"/>
                    </a:cubicBezTo>
                    <a:cubicBezTo>
                      <a:pt x="52" y="26"/>
                      <a:pt x="52" y="26"/>
                      <a:pt x="52" y="26"/>
                    </a:cubicBezTo>
                    <a:cubicBezTo>
                      <a:pt x="52" y="26"/>
                      <a:pt x="52" y="26"/>
                      <a:pt x="52" y="26"/>
                    </a:cubicBezTo>
                    <a:cubicBezTo>
                      <a:pt x="52" y="26"/>
                      <a:pt x="52" y="26"/>
                      <a:pt x="52" y="26"/>
                    </a:cubicBezTo>
                    <a:cubicBezTo>
                      <a:pt x="53" y="26"/>
                      <a:pt x="53" y="26"/>
                      <a:pt x="53" y="26"/>
                    </a:cubicBezTo>
                    <a:cubicBezTo>
                      <a:pt x="53" y="26"/>
                      <a:pt x="53" y="26"/>
                      <a:pt x="53" y="26"/>
                    </a:cubicBezTo>
                    <a:cubicBezTo>
                      <a:pt x="53" y="26"/>
                      <a:pt x="53" y="26"/>
                      <a:pt x="53" y="26"/>
                    </a:cubicBezTo>
                    <a:cubicBezTo>
                      <a:pt x="53" y="26"/>
                      <a:pt x="53" y="26"/>
                      <a:pt x="53" y="26"/>
                    </a:cubicBezTo>
                    <a:cubicBezTo>
                      <a:pt x="53" y="25"/>
                      <a:pt x="53" y="25"/>
                      <a:pt x="53" y="25"/>
                    </a:cubicBezTo>
                    <a:cubicBezTo>
                      <a:pt x="53" y="25"/>
                      <a:pt x="53" y="25"/>
                      <a:pt x="53" y="25"/>
                    </a:cubicBezTo>
                    <a:cubicBezTo>
                      <a:pt x="53" y="24"/>
                      <a:pt x="53" y="24"/>
                      <a:pt x="53" y="24"/>
                    </a:cubicBezTo>
                    <a:cubicBezTo>
                      <a:pt x="53" y="24"/>
                      <a:pt x="53" y="24"/>
                      <a:pt x="53" y="24"/>
                    </a:cubicBezTo>
                    <a:cubicBezTo>
                      <a:pt x="53" y="23"/>
                      <a:pt x="53" y="23"/>
                      <a:pt x="53" y="23"/>
                    </a:cubicBezTo>
                    <a:cubicBezTo>
                      <a:pt x="53" y="23"/>
                      <a:pt x="53" y="23"/>
                      <a:pt x="53" y="23"/>
                    </a:cubicBezTo>
                    <a:cubicBezTo>
                      <a:pt x="53" y="22"/>
                      <a:pt x="53" y="22"/>
                      <a:pt x="53" y="22"/>
                    </a:cubicBezTo>
                    <a:cubicBezTo>
                      <a:pt x="53" y="22"/>
                      <a:pt x="53" y="22"/>
                      <a:pt x="53" y="22"/>
                    </a:cubicBezTo>
                    <a:cubicBezTo>
                      <a:pt x="53" y="21"/>
                      <a:pt x="53" y="21"/>
                      <a:pt x="53" y="21"/>
                    </a:cubicBezTo>
                    <a:cubicBezTo>
                      <a:pt x="53" y="21"/>
                      <a:pt x="53" y="21"/>
                      <a:pt x="53" y="21"/>
                    </a:cubicBezTo>
                    <a:cubicBezTo>
                      <a:pt x="53" y="21"/>
                      <a:pt x="53" y="21"/>
                      <a:pt x="53" y="21"/>
                    </a:cubicBezTo>
                    <a:cubicBezTo>
                      <a:pt x="53" y="20"/>
                      <a:pt x="53" y="20"/>
                      <a:pt x="53" y="20"/>
                    </a:cubicBezTo>
                    <a:cubicBezTo>
                      <a:pt x="54" y="20"/>
                      <a:pt x="54" y="20"/>
                      <a:pt x="54" y="20"/>
                    </a:cubicBezTo>
                    <a:cubicBezTo>
                      <a:pt x="54" y="20"/>
                      <a:pt x="54" y="20"/>
                      <a:pt x="54" y="20"/>
                    </a:cubicBezTo>
                    <a:cubicBezTo>
                      <a:pt x="54" y="20"/>
                      <a:pt x="54" y="20"/>
                      <a:pt x="54" y="20"/>
                    </a:cubicBezTo>
                    <a:cubicBezTo>
                      <a:pt x="54" y="20"/>
                      <a:pt x="54" y="20"/>
                      <a:pt x="54" y="20"/>
                    </a:cubicBezTo>
                    <a:cubicBezTo>
                      <a:pt x="55" y="21"/>
                      <a:pt x="55" y="21"/>
                      <a:pt x="55" y="21"/>
                    </a:cubicBezTo>
                    <a:cubicBezTo>
                      <a:pt x="55" y="21"/>
                      <a:pt x="55" y="21"/>
                      <a:pt x="55" y="21"/>
                    </a:cubicBezTo>
                    <a:cubicBezTo>
                      <a:pt x="54" y="21"/>
                      <a:pt x="54" y="21"/>
                      <a:pt x="54" y="21"/>
                    </a:cubicBezTo>
                    <a:cubicBezTo>
                      <a:pt x="54" y="22"/>
                      <a:pt x="54" y="22"/>
                      <a:pt x="54" y="22"/>
                    </a:cubicBezTo>
                    <a:cubicBezTo>
                      <a:pt x="54" y="22"/>
                      <a:pt x="54" y="22"/>
                      <a:pt x="54" y="22"/>
                    </a:cubicBezTo>
                    <a:cubicBezTo>
                      <a:pt x="55" y="22"/>
                      <a:pt x="55" y="22"/>
                      <a:pt x="55" y="22"/>
                    </a:cubicBezTo>
                    <a:cubicBezTo>
                      <a:pt x="55" y="23"/>
                      <a:pt x="55" y="23"/>
                      <a:pt x="55" y="23"/>
                    </a:cubicBezTo>
                    <a:cubicBezTo>
                      <a:pt x="55" y="23"/>
                      <a:pt x="55" y="23"/>
                      <a:pt x="55" y="23"/>
                    </a:cubicBezTo>
                    <a:cubicBezTo>
                      <a:pt x="55" y="23"/>
                      <a:pt x="55" y="23"/>
                      <a:pt x="55" y="23"/>
                    </a:cubicBezTo>
                    <a:cubicBezTo>
                      <a:pt x="55" y="23"/>
                      <a:pt x="55" y="23"/>
                      <a:pt x="55" y="23"/>
                    </a:cubicBezTo>
                    <a:cubicBezTo>
                      <a:pt x="55" y="24"/>
                      <a:pt x="55" y="24"/>
                      <a:pt x="55" y="24"/>
                    </a:cubicBezTo>
                    <a:cubicBezTo>
                      <a:pt x="55" y="24"/>
                      <a:pt x="55" y="24"/>
                      <a:pt x="55" y="24"/>
                    </a:cubicBezTo>
                    <a:cubicBezTo>
                      <a:pt x="56" y="25"/>
                      <a:pt x="56" y="25"/>
                      <a:pt x="56" y="25"/>
                    </a:cubicBezTo>
                    <a:cubicBezTo>
                      <a:pt x="56" y="25"/>
                      <a:pt x="56" y="25"/>
                      <a:pt x="56" y="25"/>
                    </a:cubicBezTo>
                    <a:cubicBezTo>
                      <a:pt x="56" y="25"/>
                      <a:pt x="56" y="25"/>
                      <a:pt x="56" y="25"/>
                    </a:cubicBezTo>
                    <a:cubicBezTo>
                      <a:pt x="57" y="25"/>
                      <a:pt x="57" y="25"/>
                      <a:pt x="57" y="25"/>
                    </a:cubicBezTo>
                    <a:cubicBezTo>
                      <a:pt x="57" y="24"/>
                      <a:pt x="57" y="24"/>
                      <a:pt x="57" y="24"/>
                    </a:cubicBezTo>
                    <a:cubicBezTo>
                      <a:pt x="57" y="24"/>
                      <a:pt x="57" y="24"/>
                      <a:pt x="57" y="24"/>
                    </a:cubicBezTo>
                    <a:cubicBezTo>
                      <a:pt x="57" y="24"/>
                      <a:pt x="57" y="24"/>
                      <a:pt x="57" y="24"/>
                    </a:cubicBezTo>
                    <a:cubicBezTo>
                      <a:pt x="57" y="24"/>
                      <a:pt x="57" y="24"/>
                      <a:pt x="57" y="24"/>
                    </a:cubicBezTo>
                    <a:cubicBezTo>
                      <a:pt x="58" y="23"/>
                      <a:pt x="58" y="23"/>
                      <a:pt x="58" y="23"/>
                    </a:cubicBezTo>
                    <a:cubicBezTo>
                      <a:pt x="58" y="24"/>
                      <a:pt x="58" y="24"/>
                      <a:pt x="58" y="24"/>
                    </a:cubicBezTo>
                    <a:cubicBezTo>
                      <a:pt x="59" y="23"/>
                      <a:pt x="59" y="23"/>
                      <a:pt x="59" y="23"/>
                    </a:cubicBezTo>
                    <a:cubicBezTo>
                      <a:pt x="59" y="23"/>
                      <a:pt x="59" y="23"/>
                      <a:pt x="59" y="23"/>
                    </a:cubicBezTo>
                    <a:cubicBezTo>
                      <a:pt x="59" y="23"/>
                      <a:pt x="59" y="23"/>
                      <a:pt x="59" y="23"/>
                    </a:cubicBezTo>
                    <a:cubicBezTo>
                      <a:pt x="59" y="23"/>
                      <a:pt x="59" y="23"/>
                      <a:pt x="59" y="23"/>
                    </a:cubicBezTo>
                    <a:cubicBezTo>
                      <a:pt x="59" y="23"/>
                      <a:pt x="59" y="23"/>
                      <a:pt x="59" y="23"/>
                    </a:cubicBezTo>
                    <a:cubicBezTo>
                      <a:pt x="59" y="23"/>
                      <a:pt x="59" y="23"/>
                      <a:pt x="59" y="23"/>
                    </a:cubicBezTo>
                    <a:cubicBezTo>
                      <a:pt x="58" y="23"/>
                      <a:pt x="58" y="23"/>
                      <a:pt x="58" y="23"/>
                    </a:cubicBezTo>
                    <a:cubicBezTo>
                      <a:pt x="58" y="23"/>
                      <a:pt x="58" y="23"/>
                      <a:pt x="58" y="23"/>
                    </a:cubicBezTo>
                    <a:cubicBezTo>
                      <a:pt x="58" y="23"/>
                      <a:pt x="58" y="23"/>
                      <a:pt x="58" y="23"/>
                    </a:cubicBezTo>
                    <a:cubicBezTo>
                      <a:pt x="58" y="23"/>
                      <a:pt x="58" y="23"/>
                      <a:pt x="58" y="23"/>
                    </a:cubicBezTo>
                    <a:cubicBezTo>
                      <a:pt x="58" y="23"/>
                      <a:pt x="58" y="23"/>
                      <a:pt x="58" y="23"/>
                    </a:cubicBezTo>
                    <a:cubicBezTo>
                      <a:pt x="58" y="22"/>
                      <a:pt x="58" y="22"/>
                      <a:pt x="58" y="22"/>
                    </a:cubicBezTo>
                    <a:cubicBezTo>
                      <a:pt x="58" y="22"/>
                      <a:pt x="58" y="22"/>
                      <a:pt x="58" y="22"/>
                    </a:cubicBezTo>
                    <a:cubicBezTo>
                      <a:pt x="57" y="22"/>
                      <a:pt x="57" y="22"/>
                      <a:pt x="57" y="22"/>
                    </a:cubicBezTo>
                    <a:cubicBezTo>
                      <a:pt x="57" y="22"/>
                      <a:pt x="57" y="22"/>
                      <a:pt x="57" y="22"/>
                    </a:cubicBezTo>
                    <a:cubicBezTo>
                      <a:pt x="57" y="22"/>
                      <a:pt x="57" y="22"/>
                      <a:pt x="57" y="22"/>
                    </a:cubicBezTo>
                    <a:cubicBezTo>
                      <a:pt x="57" y="22"/>
                      <a:pt x="57" y="22"/>
                      <a:pt x="57" y="22"/>
                    </a:cubicBezTo>
                    <a:cubicBezTo>
                      <a:pt x="57" y="22"/>
                      <a:pt x="57" y="22"/>
                      <a:pt x="57" y="22"/>
                    </a:cubicBezTo>
                    <a:cubicBezTo>
                      <a:pt x="57" y="21"/>
                      <a:pt x="57" y="21"/>
                      <a:pt x="57" y="21"/>
                    </a:cubicBezTo>
                    <a:cubicBezTo>
                      <a:pt x="57" y="21"/>
                      <a:pt x="57" y="21"/>
                      <a:pt x="57" y="21"/>
                    </a:cubicBezTo>
                    <a:cubicBezTo>
                      <a:pt x="57" y="21"/>
                      <a:pt x="57" y="21"/>
                      <a:pt x="57" y="21"/>
                    </a:cubicBezTo>
                    <a:cubicBezTo>
                      <a:pt x="57" y="21"/>
                      <a:pt x="57" y="21"/>
                      <a:pt x="57" y="21"/>
                    </a:cubicBezTo>
                    <a:cubicBezTo>
                      <a:pt x="57" y="21"/>
                      <a:pt x="57" y="21"/>
                      <a:pt x="57" y="21"/>
                    </a:cubicBezTo>
                    <a:cubicBezTo>
                      <a:pt x="57" y="21"/>
                      <a:pt x="57" y="21"/>
                      <a:pt x="57" y="21"/>
                    </a:cubicBezTo>
                    <a:cubicBezTo>
                      <a:pt x="57" y="21"/>
                      <a:pt x="57" y="21"/>
                      <a:pt x="57" y="21"/>
                    </a:cubicBezTo>
                    <a:cubicBezTo>
                      <a:pt x="57" y="20"/>
                      <a:pt x="57" y="20"/>
                      <a:pt x="57" y="20"/>
                    </a:cubicBezTo>
                    <a:cubicBezTo>
                      <a:pt x="57" y="20"/>
                      <a:pt x="57" y="20"/>
                      <a:pt x="57" y="20"/>
                    </a:cubicBezTo>
                    <a:cubicBezTo>
                      <a:pt x="57" y="20"/>
                      <a:pt x="57" y="20"/>
                      <a:pt x="57" y="20"/>
                    </a:cubicBezTo>
                    <a:cubicBezTo>
                      <a:pt x="56" y="20"/>
                      <a:pt x="56" y="20"/>
                      <a:pt x="56" y="20"/>
                    </a:cubicBezTo>
                    <a:cubicBezTo>
                      <a:pt x="56" y="20"/>
                      <a:pt x="56" y="20"/>
                      <a:pt x="56" y="20"/>
                    </a:cubicBezTo>
                    <a:cubicBezTo>
                      <a:pt x="56" y="19"/>
                      <a:pt x="56" y="19"/>
                      <a:pt x="56" y="19"/>
                    </a:cubicBezTo>
                    <a:cubicBezTo>
                      <a:pt x="55" y="19"/>
                      <a:pt x="55" y="19"/>
                      <a:pt x="55" y="19"/>
                    </a:cubicBezTo>
                    <a:cubicBezTo>
                      <a:pt x="55" y="18"/>
                      <a:pt x="55" y="18"/>
                      <a:pt x="55" y="18"/>
                    </a:cubicBezTo>
                    <a:cubicBezTo>
                      <a:pt x="55" y="18"/>
                      <a:pt x="55" y="18"/>
                      <a:pt x="55" y="18"/>
                    </a:cubicBezTo>
                    <a:cubicBezTo>
                      <a:pt x="55" y="18"/>
                      <a:pt x="55" y="18"/>
                      <a:pt x="55" y="18"/>
                    </a:cubicBezTo>
                    <a:cubicBezTo>
                      <a:pt x="56" y="18"/>
                      <a:pt x="56" y="18"/>
                      <a:pt x="56" y="18"/>
                    </a:cubicBezTo>
                    <a:cubicBezTo>
                      <a:pt x="56" y="18"/>
                      <a:pt x="56" y="18"/>
                      <a:pt x="56" y="18"/>
                    </a:cubicBezTo>
                    <a:cubicBezTo>
                      <a:pt x="56" y="18"/>
                      <a:pt x="56" y="18"/>
                      <a:pt x="56" y="18"/>
                    </a:cubicBezTo>
                    <a:cubicBezTo>
                      <a:pt x="56" y="18"/>
                      <a:pt x="56" y="18"/>
                      <a:pt x="56" y="18"/>
                    </a:cubicBezTo>
                    <a:cubicBezTo>
                      <a:pt x="57" y="18"/>
                      <a:pt x="57" y="18"/>
                      <a:pt x="57" y="18"/>
                    </a:cubicBezTo>
                    <a:cubicBezTo>
                      <a:pt x="58" y="17"/>
                      <a:pt x="58" y="17"/>
                      <a:pt x="58" y="17"/>
                    </a:cubicBezTo>
                    <a:cubicBezTo>
                      <a:pt x="58" y="17"/>
                      <a:pt x="58" y="17"/>
                      <a:pt x="58" y="17"/>
                    </a:cubicBezTo>
                    <a:cubicBezTo>
                      <a:pt x="58" y="16"/>
                      <a:pt x="58" y="16"/>
                      <a:pt x="58" y="16"/>
                    </a:cubicBezTo>
                    <a:cubicBezTo>
                      <a:pt x="58" y="16"/>
                      <a:pt x="58" y="16"/>
                      <a:pt x="58" y="16"/>
                    </a:cubicBezTo>
                    <a:cubicBezTo>
                      <a:pt x="59" y="16"/>
                      <a:pt x="59" y="16"/>
                      <a:pt x="59" y="16"/>
                    </a:cubicBezTo>
                    <a:cubicBezTo>
                      <a:pt x="59" y="16"/>
                      <a:pt x="59" y="16"/>
                      <a:pt x="59" y="16"/>
                    </a:cubicBezTo>
                    <a:cubicBezTo>
                      <a:pt x="60" y="16"/>
                      <a:pt x="60" y="16"/>
                      <a:pt x="60" y="16"/>
                    </a:cubicBezTo>
                    <a:cubicBezTo>
                      <a:pt x="60" y="16"/>
                      <a:pt x="60" y="16"/>
                      <a:pt x="60" y="16"/>
                    </a:cubicBezTo>
                    <a:cubicBezTo>
                      <a:pt x="60" y="15"/>
                      <a:pt x="60" y="15"/>
                      <a:pt x="60" y="15"/>
                    </a:cubicBezTo>
                    <a:cubicBezTo>
                      <a:pt x="59" y="15"/>
                      <a:pt x="59" y="15"/>
                      <a:pt x="59" y="15"/>
                    </a:cubicBezTo>
                    <a:cubicBezTo>
                      <a:pt x="59" y="15"/>
                      <a:pt x="59" y="15"/>
                      <a:pt x="59" y="15"/>
                    </a:cubicBezTo>
                    <a:cubicBezTo>
                      <a:pt x="58" y="16"/>
                      <a:pt x="58" y="16"/>
                      <a:pt x="58" y="16"/>
                    </a:cubicBezTo>
                    <a:cubicBezTo>
                      <a:pt x="58" y="16"/>
                      <a:pt x="58" y="16"/>
                      <a:pt x="58" y="16"/>
                    </a:cubicBezTo>
                    <a:cubicBezTo>
                      <a:pt x="57" y="16"/>
                      <a:pt x="57" y="16"/>
                      <a:pt x="57" y="16"/>
                    </a:cubicBezTo>
                    <a:cubicBezTo>
                      <a:pt x="57" y="16"/>
                      <a:pt x="57" y="16"/>
                      <a:pt x="57" y="16"/>
                    </a:cubicBezTo>
                    <a:cubicBezTo>
                      <a:pt x="56" y="16"/>
                      <a:pt x="56" y="16"/>
                      <a:pt x="56" y="16"/>
                    </a:cubicBezTo>
                    <a:cubicBezTo>
                      <a:pt x="56" y="16"/>
                      <a:pt x="56" y="16"/>
                      <a:pt x="56" y="16"/>
                    </a:cubicBezTo>
                    <a:cubicBezTo>
                      <a:pt x="56" y="16"/>
                      <a:pt x="56" y="16"/>
                      <a:pt x="56" y="16"/>
                    </a:cubicBezTo>
                    <a:cubicBezTo>
                      <a:pt x="55" y="16"/>
                      <a:pt x="55" y="16"/>
                      <a:pt x="55" y="16"/>
                    </a:cubicBezTo>
                    <a:cubicBezTo>
                      <a:pt x="55" y="16"/>
                      <a:pt x="55" y="16"/>
                      <a:pt x="55" y="16"/>
                    </a:cubicBezTo>
                    <a:cubicBezTo>
                      <a:pt x="55" y="17"/>
                      <a:pt x="55" y="17"/>
                      <a:pt x="55" y="17"/>
                    </a:cubicBezTo>
                    <a:cubicBezTo>
                      <a:pt x="54" y="17"/>
                      <a:pt x="54" y="17"/>
                      <a:pt x="54" y="17"/>
                    </a:cubicBezTo>
                    <a:cubicBezTo>
                      <a:pt x="54" y="17"/>
                      <a:pt x="54" y="17"/>
                      <a:pt x="54" y="17"/>
                    </a:cubicBezTo>
                    <a:cubicBezTo>
                      <a:pt x="54" y="17"/>
                      <a:pt x="54" y="17"/>
                      <a:pt x="54" y="17"/>
                    </a:cubicBezTo>
                    <a:cubicBezTo>
                      <a:pt x="53" y="16"/>
                      <a:pt x="53" y="16"/>
                      <a:pt x="53" y="16"/>
                    </a:cubicBezTo>
                    <a:cubicBezTo>
                      <a:pt x="53" y="16"/>
                      <a:pt x="53" y="16"/>
                      <a:pt x="53" y="16"/>
                    </a:cubicBezTo>
                    <a:cubicBezTo>
                      <a:pt x="52" y="15"/>
                      <a:pt x="52" y="15"/>
                      <a:pt x="52" y="15"/>
                    </a:cubicBezTo>
                    <a:cubicBezTo>
                      <a:pt x="52" y="14"/>
                      <a:pt x="52" y="14"/>
                      <a:pt x="52" y="14"/>
                    </a:cubicBezTo>
                    <a:cubicBezTo>
                      <a:pt x="53" y="14"/>
                      <a:pt x="53" y="14"/>
                      <a:pt x="53" y="14"/>
                    </a:cubicBezTo>
                    <a:cubicBezTo>
                      <a:pt x="53" y="13"/>
                      <a:pt x="53" y="13"/>
                      <a:pt x="53" y="13"/>
                    </a:cubicBezTo>
                    <a:close/>
                    <a:moveTo>
                      <a:pt x="54" y="0"/>
                    </a:moveTo>
                    <a:cubicBezTo>
                      <a:pt x="53" y="0"/>
                      <a:pt x="53" y="0"/>
                      <a:pt x="53" y="0"/>
                    </a:cubicBezTo>
                    <a:cubicBezTo>
                      <a:pt x="54" y="0"/>
                      <a:pt x="54" y="0"/>
                      <a:pt x="54" y="0"/>
                    </a:cubicBezTo>
                    <a:cubicBezTo>
                      <a:pt x="54" y="0"/>
                      <a:pt x="54" y="0"/>
                      <a:pt x="54" y="0"/>
                    </a:cubicBezTo>
                    <a:cubicBezTo>
                      <a:pt x="54" y="0"/>
                      <a:pt x="54" y="0"/>
                      <a:pt x="54" y="0"/>
                    </a:cubicBezTo>
                    <a:close/>
                    <a:moveTo>
                      <a:pt x="54" y="1"/>
                    </a:moveTo>
                    <a:cubicBezTo>
                      <a:pt x="54" y="1"/>
                      <a:pt x="54" y="1"/>
                      <a:pt x="54" y="1"/>
                    </a:cubicBezTo>
                    <a:cubicBezTo>
                      <a:pt x="55" y="1"/>
                      <a:pt x="55" y="1"/>
                      <a:pt x="55" y="1"/>
                    </a:cubicBezTo>
                    <a:cubicBezTo>
                      <a:pt x="55" y="1"/>
                      <a:pt x="55" y="1"/>
                      <a:pt x="55" y="1"/>
                    </a:cubicBezTo>
                    <a:cubicBezTo>
                      <a:pt x="55" y="1"/>
                      <a:pt x="55" y="1"/>
                      <a:pt x="55" y="1"/>
                    </a:cubicBezTo>
                    <a:cubicBezTo>
                      <a:pt x="55" y="1"/>
                      <a:pt x="55" y="1"/>
                      <a:pt x="55" y="1"/>
                    </a:cubicBezTo>
                    <a:cubicBezTo>
                      <a:pt x="55" y="1"/>
                      <a:pt x="55" y="1"/>
                      <a:pt x="55" y="1"/>
                    </a:cubicBezTo>
                    <a:cubicBezTo>
                      <a:pt x="54" y="1"/>
                      <a:pt x="54" y="1"/>
                      <a:pt x="54" y="1"/>
                    </a:cubicBezTo>
                    <a:cubicBezTo>
                      <a:pt x="54" y="1"/>
                      <a:pt x="54" y="1"/>
                      <a:pt x="54" y="1"/>
                    </a:cubicBezTo>
                    <a:cubicBezTo>
                      <a:pt x="54" y="1"/>
                      <a:pt x="54" y="1"/>
                      <a:pt x="54" y="1"/>
                    </a:cubicBezTo>
                    <a:close/>
                    <a:moveTo>
                      <a:pt x="51" y="3"/>
                    </a:moveTo>
                    <a:cubicBezTo>
                      <a:pt x="51" y="4"/>
                      <a:pt x="51" y="4"/>
                      <a:pt x="51" y="4"/>
                    </a:cubicBezTo>
                    <a:cubicBezTo>
                      <a:pt x="51" y="4"/>
                      <a:pt x="51" y="4"/>
                      <a:pt x="51" y="4"/>
                    </a:cubicBezTo>
                    <a:cubicBezTo>
                      <a:pt x="51" y="4"/>
                      <a:pt x="51" y="4"/>
                      <a:pt x="51" y="4"/>
                    </a:cubicBezTo>
                    <a:cubicBezTo>
                      <a:pt x="51" y="3"/>
                      <a:pt x="51" y="3"/>
                      <a:pt x="51" y="3"/>
                    </a:cubicBezTo>
                    <a:close/>
                    <a:moveTo>
                      <a:pt x="52" y="3"/>
                    </a:moveTo>
                    <a:cubicBezTo>
                      <a:pt x="52" y="2"/>
                      <a:pt x="52" y="2"/>
                      <a:pt x="52" y="2"/>
                    </a:cubicBezTo>
                    <a:cubicBezTo>
                      <a:pt x="53" y="2"/>
                      <a:pt x="53" y="2"/>
                      <a:pt x="53" y="2"/>
                    </a:cubicBezTo>
                    <a:cubicBezTo>
                      <a:pt x="53" y="3"/>
                      <a:pt x="53" y="3"/>
                      <a:pt x="53" y="3"/>
                    </a:cubicBezTo>
                    <a:cubicBezTo>
                      <a:pt x="52" y="3"/>
                      <a:pt x="52" y="3"/>
                      <a:pt x="52" y="3"/>
                    </a:cubicBezTo>
                    <a:cubicBezTo>
                      <a:pt x="52" y="3"/>
                      <a:pt x="52" y="3"/>
                      <a:pt x="52" y="3"/>
                    </a:cubicBezTo>
                    <a:cubicBezTo>
                      <a:pt x="52" y="3"/>
                      <a:pt x="52" y="3"/>
                      <a:pt x="52" y="3"/>
                    </a:cubicBezTo>
                    <a:close/>
                    <a:moveTo>
                      <a:pt x="47" y="5"/>
                    </a:moveTo>
                    <a:cubicBezTo>
                      <a:pt x="47" y="5"/>
                      <a:pt x="47" y="5"/>
                      <a:pt x="47" y="5"/>
                    </a:cubicBezTo>
                    <a:cubicBezTo>
                      <a:pt x="47" y="5"/>
                      <a:pt x="47" y="5"/>
                      <a:pt x="47" y="5"/>
                    </a:cubicBezTo>
                    <a:cubicBezTo>
                      <a:pt x="47" y="5"/>
                      <a:pt x="47" y="5"/>
                      <a:pt x="47" y="5"/>
                    </a:cubicBezTo>
                    <a:close/>
                    <a:moveTo>
                      <a:pt x="47" y="5"/>
                    </a:moveTo>
                    <a:cubicBezTo>
                      <a:pt x="47" y="5"/>
                      <a:pt x="47" y="5"/>
                      <a:pt x="47" y="5"/>
                    </a:cubicBezTo>
                    <a:cubicBezTo>
                      <a:pt x="47" y="5"/>
                      <a:pt x="47" y="5"/>
                      <a:pt x="47" y="5"/>
                    </a:cubicBezTo>
                    <a:cubicBezTo>
                      <a:pt x="48" y="5"/>
                      <a:pt x="48" y="5"/>
                      <a:pt x="48" y="5"/>
                    </a:cubicBezTo>
                    <a:cubicBezTo>
                      <a:pt x="48" y="5"/>
                      <a:pt x="48" y="5"/>
                      <a:pt x="48" y="5"/>
                    </a:cubicBezTo>
                    <a:cubicBezTo>
                      <a:pt x="47" y="5"/>
                      <a:pt x="47" y="5"/>
                      <a:pt x="47" y="5"/>
                    </a:cubicBezTo>
                    <a:close/>
                    <a:moveTo>
                      <a:pt x="48" y="6"/>
                    </a:moveTo>
                    <a:cubicBezTo>
                      <a:pt x="47" y="6"/>
                      <a:pt x="47" y="6"/>
                      <a:pt x="47" y="6"/>
                    </a:cubicBezTo>
                    <a:cubicBezTo>
                      <a:pt x="47" y="6"/>
                      <a:pt x="47" y="6"/>
                      <a:pt x="47" y="6"/>
                    </a:cubicBezTo>
                    <a:cubicBezTo>
                      <a:pt x="48" y="6"/>
                      <a:pt x="48" y="6"/>
                      <a:pt x="48" y="6"/>
                    </a:cubicBezTo>
                    <a:close/>
                    <a:moveTo>
                      <a:pt x="47" y="6"/>
                    </a:moveTo>
                    <a:cubicBezTo>
                      <a:pt x="47" y="7"/>
                      <a:pt x="47" y="7"/>
                      <a:pt x="47" y="7"/>
                    </a:cubicBezTo>
                    <a:cubicBezTo>
                      <a:pt x="47" y="7"/>
                      <a:pt x="47" y="7"/>
                      <a:pt x="47" y="7"/>
                    </a:cubicBezTo>
                    <a:cubicBezTo>
                      <a:pt x="47" y="7"/>
                      <a:pt x="47" y="7"/>
                      <a:pt x="47" y="7"/>
                    </a:cubicBezTo>
                    <a:cubicBezTo>
                      <a:pt x="47" y="6"/>
                      <a:pt x="47" y="6"/>
                      <a:pt x="47" y="6"/>
                    </a:cubicBezTo>
                    <a:close/>
                    <a:moveTo>
                      <a:pt x="45" y="22"/>
                    </a:moveTo>
                    <a:cubicBezTo>
                      <a:pt x="45" y="22"/>
                      <a:pt x="45" y="22"/>
                      <a:pt x="45" y="22"/>
                    </a:cubicBezTo>
                    <a:cubicBezTo>
                      <a:pt x="45" y="22"/>
                      <a:pt x="45" y="22"/>
                      <a:pt x="45" y="22"/>
                    </a:cubicBezTo>
                    <a:cubicBezTo>
                      <a:pt x="44" y="22"/>
                      <a:pt x="44" y="22"/>
                      <a:pt x="44" y="22"/>
                    </a:cubicBezTo>
                    <a:cubicBezTo>
                      <a:pt x="44" y="22"/>
                      <a:pt x="44" y="22"/>
                      <a:pt x="44" y="22"/>
                    </a:cubicBezTo>
                    <a:cubicBezTo>
                      <a:pt x="45" y="22"/>
                      <a:pt x="45" y="22"/>
                      <a:pt x="45" y="22"/>
                    </a:cubicBezTo>
                    <a:close/>
                    <a:moveTo>
                      <a:pt x="44" y="22"/>
                    </a:moveTo>
                    <a:cubicBezTo>
                      <a:pt x="44" y="22"/>
                      <a:pt x="44" y="22"/>
                      <a:pt x="44" y="22"/>
                    </a:cubicBezTo>
                    <a:cubicBezTo>
                      <a:pt x="44" y="23"/>
                      <a:pt x="44" y="23"/>
                      <a:pt x="44" y="23"/>
                    </a:cubicBezTo>
                    <a:cubicBezTo>
                      <a:pt x="44" y="23"/>
                      <a:pt x="44" y="23"/>
                      <a:pt x="44" y="23"/>
                    </a:cubicBezTo>
                    <a:cubicBezTo>
                      <a:pt x="44" y="23"/>
                      <a:pt x="44" y="23"/>
                      <a:pt x="44" y="23"/>
                    </a:cubicBezTo>
                    <a:cubicBezTo>
                      <a:pt x="44" y="22"/>
                      <a:pt x="44" y="22"/>
                      <a:pt x="44" y="22"/>
                    </a:cubicBezTo>
                    <a:cubicBezTo>
                      <a:pt x="44" y="22"/>
                      <a:pt x="44" y="22"/>
                      <a:pt x="44" y="22"/>
                    </a:cubicBezTo>
                    <a:cubicBezTo>
                      <a:pt x="44" y="21"/>
                      <a:pt x="44" y="21"/>
                      <a:pt x="44" y="21"/>
                    </a:cubicBezTo>
                    <a:cubicBezTo>
                      <a:pt x="44" y="22"/>
                      <a:pt x="44" y="22"/>
                      <a:pt x="44" y="22"/>
                    </a:cubicBezTo>
                    <a:close/>
                    <a:moveTo>
                      <a:pt x="30" y="15"/>
                    </a:moveTo>
                    <a:cubicBezTo>
                      <a:pt x="30" y="15"/>
                      <a:pt x="30" y="15"/>
                      <a:pt x="30" y="15"/>
                    </a:cubicBezTo>
                    <a:cubicBezTo>
                      <a:pt x="30" y="15"/>
                      <a:pt x="30" y="15"/>
                      <a:pt x="30" y="15"/>
                    </a:cubicBezTo>
                    <a:cubicBezTo>
                      <a:pt x="30" y="15"/>
                      <a:pt x="30" y="15"/>
                      <a:pt x="30" y="15"/>
                    </a:cubicBezTo>
                    <a:cubicBezTo>
                      <a:pt x="30" y="15"/>
                      <a:pt x="30" y="15"/>
                      <a:pt x="30" y="15"/>
                    </a:cubicBezTo>
                    <a:cubicBezTo>
                      <a:pt x="30" y="15"/>
                      <a:pt x="30" y="15"/>
                      <a:pt x="30" y="15"/>
                    </a:cubicBezTo>
                    <a:cubicBezTo>
                      <a:pt x="30" y="15"/>
                      <a:pt x="30" y="15"/>
                      <a:pt x="30" y="15"/>
                    </a:cubicBezTo>
                    <a:close/>
                    <a:moveTo>
                      <a:pt x="30" y="16"/>
                    </a:moveTo>
                    <a:cubicBezTo>
                      <a:pt x="31" y="16"/>
                      <a:pt x="31" y="16"/>
                      <a:pt x="31" y="16"/>
                    </a:cubicBezTo>
                    <a:cubicBezTo>
                      <a:pt x="31" y="16"/>
                      <a:pt x="31" y="16"/>
                      <a:pt x="31" y="16"/>
                    </a:cubicBezTo>
                    <a:cubicBezTo>
                      <a:pt x="31" y="16"/>
                      <a:pt x="31" y="16"/>
                      <a:pt x="31" y="16"/>
                    </a:cubicBezTo>
                    <a:cubicBezTo>
                      <a:pt x="31" y="16"/>
                      <a:pt x="31" y="16"/>
                      <a:pt x="31" y="16"/>
                    </a:cubicBezTo>
                    <a:cubicBezTo>
                      <a:pt x="30" y="16"/>
                      <a:pt x="30" y="16"/>
                      <a:pt x="30" y="16"/>
                    </a:cubicBezTo>
                    <a:cubicBezTo>
                      <a:pt x="30" y="16"/>
                      <a:pt x="30" y="16"/>
                      <a:pt x="30" y="16"/>
                    </a:cubicBezTo>
                    <a:cubicBezTo>
                      <a:pt x="30" y="16"/>
                      <a:pt x="30" y="16"/>
                      <a:pt x="30" y="16"/>
                    </a:cubicBezTo>
                    <a:cubicBezTo>
                      <a:pt x="30" y="16"/>
                      <a:pt x="30" y="16"/>
                      <a:pt x="30" y="16"/>
                    </a:cubicBezTo>
                    <a:close/>
                    <a:moveTo>
                      <a:pt x="30" y="17"/>
                    </a:moveTo>
                    <a:cubicBezTo>
                      <a:pt x="31" y="17"/>
                      <a:pt x="31" y="17"/>
                      <a:pt x="31" y="17"/>
                    </a:cubicBezTo>
                    <a:cubicBezTo>
                      <a:pt x="31" y="17"/>
                      <a:pt x="31" y="17"/>
                      <a:pt x="31" y="17"/>
                    </a:cubicBezTo>
                    <a:cubicBezTo>
                      <a:pt x="31" y="17"/>
                      <a:pt x="31" y="17"/>
                      <a:pt x="31" y="17"/>
                    </a:cubicBezTo>
                    <a:cubicBezTo>
                      <a:pt x="31" y="17"/>
                      <a:pt x="31" y="17"/>
                      <a:pt x="31" y="17"/>
                    </a:cubicBezTo>
                    <a:cubicBezTo>
                      <a:pt x="30" y="17"/>
                      <a:pt x="30" y="17"/>
                      <a:pt x="30" y="17"/>
                    </a:cubicBezTo>
                    <a:cubicBezTo>
                      <a:pt x="31" y="17"/>
                      <a:pt x="31" y="17"/>
                      <a:pt x="31" y="17"/>
                    </a:cubicBezTo>
                    <a:cubicBezTo>
                      <a:pt x="31" y="17"/>
                      <a:pt x="30" y="17"/>
                      <a:pt x="30" y="17"/>
                    </a:cubicBezTo>
                    <a:close/>
                    <a:moveTo>
                      <a:pt x="29" y="12"/>
                    </a:moveTo>
                    <a:cubicBezTo>
                      <a:pt x="30" y="11"/>
                      <a:pt x="30" y="11"/>
                      <a:pt x="30" y="11"/>
                    </a:cubicBezTo>
                    <a:cubicBezTo>
                      <a:pt x="30" y="10"/>
                      <a:pt x="30" y="10"/>
                      <a:pt x="30" y="10"/>
                    </a:cubicBezTo>
                    <a:cubicBezTo>
                      <a:pt x="31" y="10"/>
                      <a:pt x="31" y="10"/>
                      <a:pt x="31" y="10"/>
                    </a:cubicBezTo>
                    <a:cubicBezTo>
                      <a:pt x="31" y="10"/>
                      <a:pt x="31" y="10"/>
                      <a:pt x="31" y="10"/>
                    </a:cubicBezTo>
                    <a:cubicBezTo>
                      <a:pt x="31" y="11"/>
                      <a:pt x="31" y="11"/>
                      <a:pt x="31" y="11"/>
                    </a:cubicBezTo>
                    <a:cubicBezTo>
                      <a:pt x="32" y="11"/>
                      <a:pt x="32" y="11"/>
                      <a:pt x="32" y="11"/>
                    </a:cubicBezTo>
                    <a:cubicBezTo>
                      <a:pt x="32" y="11"/>
                      <a:pt x="32" y="11"/>
                      <a:pt x="32" y="11"/>
                    </a:cubicBezTo>
                    <a:cubicBezTo>
                      <a:pt x="32" y="12"/>
                      <a:pt x="32" y="12"/>
                      <a:pt x="32" y="12"/>
                    </a:cubicBezTo>
                    <a:cubicBezTo>
                      <a:pt x="33" y="12"/>
                      <a:pt x="33" y="12"/>
                      <a:pt x="33" y="12"/>
                    </a:cubicBezTo>
                    <a:cubicBezTo>
                      <a:pt x="33" y="12"/>
                      <a:pt x="33" y="12"/>
                      <a:pt x="33" y="12"/>
                    </a:cubicBezTo>
                    <a:cubicBezTo>
                      <a:pt x="34" y="12"/>
                      <a:pt x="34" y="12"/>
                      <a:pt x="34" y="12"/>
                    </a:cubicBezTo>
                    <a:cubicBezTo>
                      <a:pt x="34" y="12"/>
                      <a:pt x="34" y="12"/>
                      <a:pt x="34" y="12"/>
                    </a:cubicBezTo>
                    <a:cubicBezTo>
                      <a:pt x="34" y="12"/>
                      <a:pt x="34" y="12"/>
                      <a:pt x="34" y="12"/>
                    </a:cubicBezTo>
                    <a:cubicBezTo>
                      <a:pt x="34" y="12"/>
                      <a:pt x="34" y="12"/>
                      <a:pt x="34" y="12"/>
                    </a:cubicBezTo>
                    <a:cubicBezTo>
                      <a:pt x="36" y="12"/>
                      <a:pt x="36" y="12"/>
                      <a:pt x="36" y="12"/>
                    </a:cubicBezTo>
                    <a:cubicBezTo>
                      <a:pt x="37" y="11"/>
                      <a:pt x="37" y="11"/>
                      <a:pt x="37" y="11"/>
                    </a:cubicBezTo>
                    <a:cubicBezTo>
                      <a:pt x="37" y="11"/>
                      <a:pt x="37" y="11"/>
                      <a:pt x="37" y="11"/>
                    </a:cubicBezTo>
                    <a:cubicBezTo>
                      <a:pt x="38" y="11"/>
                      <a:pt x="38" y="11"/>
                      <a:pt x="38" y="11"/>
                    </a:cubicBezTo>
                    <a:cubicBezTo>
                      <a:pt x="39" y="11"/>
                      <a:pt x="39" y="11"/>
                      <a:pt x="39" y="11"/>
                    </a:cubicBezTo>
                    <a:cubicBezTo>
                      <a:pt x="39" y="11"/>
                      <a:pt x="39" y="11"/>
                      <a:pt x="39" y="11"/>
                    </a:cubicBezTo>
                    <a:cubicBezTo>
                      <a:pt x="39" y="11"/>
                      <a:pt x="39" y="11"/>
                      <a:pt x="39" y="11"/>
                    </a:cubicBezTo>
                    <a:cubicBezTo>
                      <a:pt x="40" y="11"/>
                      <a:pt x="40" y="11"/>
                      <a:pt x="40" y="11"/>
                    </a:cubicBezTo>
                    <a:cubicBezTo>
                      <a:pt x="41" y="11"/>
                      <a:pt x="41" y="11"/>
                      <a:pt x="41" y="11"/>
                    </a:cubicBezTo>
                    <a:cubicBezTo>
                      <a:pt x="41" y="10"/>
                      <a:pt x="41" y="10"/>
                      <a:pt x="41" y="10"/>
                    </a:cubicBezTo>
                    <a:cubicBezTo>
                      <a:pt x="42" y="9"/>
                      <a:pt x="42" y="9"/>
                      <a:pt x="42" y="9"/>
                    </a:cubicBezTo>
                    <a:cubicBezTo>
                      <a:pt x="42" y="8"/>
                      <a:pt x="42" y="8"/>
                      <a:pt x="42" y="8"/>
                    </a:cubicBezTo>
                    <a:cubicBezTo>
                      <a:pt x="43" y="7"/>
                      <a:pt x="43" y="7"/>
                      <a:pt x="43" y="7"/>
                    </a:cubicBezTo>
                    <a:cubicBezTo>
                      <a:pt x="43" y="6"/>
                      <a:pt x="43" y="6"/>
                      <a:pt x="43" y="6"/>
                    </a:cubicBezTo>
                    <a:cubicBezTo>
                      <a:pt x="43" y="5"/>
                      <a:pt x="43" y="5"/>
                      <a:pt x="43" y="5"/>
                    </a:cubicBezTo>
                    <a:cubicBezTo>
                      <a:pt x="44" y="5"/>
                      <a:pt x="44" y="5"/>
                      <a:pt x="44" y="5"/>
                    </a:cubicBezTo>
                    <a:cubicBezTo>
                      <a:pt x="44" y="5"/>
                      <a:pt x="44" y="5"/>
                      <a:pt x="44" y="5"/>
                    </a:cubicBezTo>
                    <a:cubicBezTo>
                      <a:pt x="44" y="4"/>
                      <a:pt x="44" y="4"/>
                      <a:pt x="44" y="4"/>
                    </a:cubicBezTo>
                    <a:cubicBezTo>
                      <a:pt x="44" y="4"/>
                      <a:pt x="44" y="4"/>
                      <a:pt x="44" y="4"/>
                    </a:cubicBezTo>
                    <a:cubicBezTo>
                      <a:pt x="45" y="4"/>
                      <a:pt x="45" y="4"/>
                      <a:pt x="45" y="4"/>
                    </a:cubicBezTo>
                    <a:cubicBezTo>
                      <a:pt x="46" y="4"/>
                      <a:pt x="46" y="4"/>
                      <a:pt x="46" y="4"/>
                    </a:cubicBezTo>
                    <a:cubicBezTo>
                      <a:pt x="46" y="5"/>
                      <a:pt x="46" y="5"/>
                      <a:pt x="46" y="5"/>
                    </a:cubicBezTo>
                    <a:cubicBezTo>
                      <a:pt x="47" y="5"/>
                      <a:pt x="47" y="5"/>
                      <a:pt x="47" y="5"/>
                    </a:cubicBezTo>
                    <a:cubicBezTo>
                      <a:pt x="47" y="5"/>
                      <a:pt x="47" y="5"/>
                      <a:pt x="47" y="5"/>
                    </a:cubicBezTo>
                    <a:cubicBezTo>
                      <a:pt x="47" y="5"/>
                      <a:pt x="47" y="5"/>
                      <a:pt x="47" y="5"/>
                    </a:cubicBezTo>
                    <a:cubicBezTo>
                      <a:pt x="47" y="5"/>
                      <a:pt x="47" y="5"/>
                      <a:pt x="47" y="5"/>
                    </a:cubicBezTo>
                    <a:cubicBezTo>
                      <a:pt x="47" y="5"/>
                      <a:pt x="47" y="5"/>
                      <a:pt x="47" y="5"/>
                    </a:cubicBezTo>
                    <a:cubicBezTo>
                      <a:pt x="47" y="5"/>
                      <a:pt x="47" y="5"/>
                      <a:pt x="47" y="5"/>
                    </a:cubicBezTo>
                    <a:cubicBezTo>
                      <a:pt x="47" y="5"/>
                      <a:pt x="47" y="5"/>
                      <a:pt x="47" y="5"/>
                    </a:cubicBezTo>
                    <a:cubicBezTo>
                      <a:pt x="48" y="6"/>
                      <a:pt x="48" y="6"/>
                      <a:pt x="48" y="6"/>
                    </a:cubicBezTo>
                    <a:cubicBezTo>
                      <a:pt x="47" y="6"/>
                      <a:pt x="47" y="6"/>
                      <a:pt x="47" y="6"/>
                    </a:cubicBezTo>
                    <a:cubicBezTo>
                      <a:pt x="47" y="6"/>
                      <a:pt x="47" y="6"/>
                      <a:pt x="47" y="6"/>
                    </a:cubicBezTo>
                    <a:cubicBezTo>
                      <a:pt x="47" y="6"/>
                      <a:pt x="47" y="6"/>
                      <a:pt x="47" y="6"/>
                    </a:cubicBezTo>
                    <a:cubicBezTo>
                      <a:pt x="47" y="6"/>
                      <a:pt x="47" y="6"/>
                      <a:pt x="47" y="6"/>
                    </a:cubicBezTo>
                    <a:cubicBezTo>
                      <a:pt x="47" y="7"/>
                      <a:pt x="47" y="7"/>
                      <a:pt x="47" y="7"/>
                    </a:cubicBezTo>
                    <a:cubicBezTo>
                      <a:pt x="47" y="7"/>
                      <a:pt x="47" y="7"/>
                      <a:pt x="47" y="7"/>
                    </a:cubicBezTo>
                    <a:cubicBezTo>
                      <a:pt x="47" y="7"/>
                      <a:pt x="47" y="7"/>
                      <a:pt x="47" y="7"/>
                    </a:cubicBezTo>
                    <a:cubicBezTo>
                      <a:pt x="47" y="7"/>
                      <a:pt x="47" y="7"/>
                      <a:pt x="47" y="7"/>
                    </a:cubicBezTo>
                    <a:cubicBezTo>
                      <a:pt x="47" y="7"/>
                      <a:pt x="47" y="7"/>
                      <a:pt x="47" y="7"/>
                    </a:cubicBezTo>
                    <a:cubicBezTo>
                      <a:pt x="47" y="8"/>
                      <a:pt x="47" y="8"/>
                      <a:pt x="47" y="8"/>
                    </a:cubicBezTo>
                    <a:cubicBezTo>
                      <a:pt x="48" y="9"/>
                      <a:pt x="48" y="9"/>
                      <a:pt x="48" y="9"/>
                    </a:cubicBezTo>
                    <a:cubicBezTo>
                      <a:pt x="48" y="9"/>
                      <a:pt x="48" y="9"/>
                      <a:pt x="48" y="9"/>
                    </a:cubicBezTo>
                    <a:cubicBezTo>
                      <a:pt x="48" y="9"/>
                      <a:pt x="48" y="9"/>
                      <a:pt x="48" y="9"/>
                    </a:cubicBezTo>
                    <a:cubicBezTo>
                      <a:pt x="47" y="9"/>
                      <a:pt x="47" y="9"/>
                      <a:pt x="47" y="9"/>
                    </a:cubicBezTo>
                    <a:cubicBezTo>
                      <a:pt x="47" y="10"/>
                      <a:pt x="47" y="10"/>
                      <a:pt x="47" y="10"/>
                    </a:cubicBezTo>
                    <a:cubicBezTo>
                      <a:pt x="48" y="10"/>
                      <a:pt x="48" y="10"/>
                      <a:pt x="48" y="10"/>
                    </a:cubicBezTo>
                    <a:cubicBezTo>
                      <a:pt x="48" y="10"/>
                      <a:pt x="48" y="10"/>
                      <a:pt x="48" y="10"/>
                    </a:cubicBezTo>
                    <a:cubicBezTo>
                      <a:pt x="48" y="10"/>
                      <a:pt x="48" y="10"/>
                      <a:pt x="48" y="10"/>
                    </a:cubicBezTo>
                    <a:cubicBezTo>
                      <a:pt x="49" y="11"/>
                      <a:pt x="49" y="11"/>
                      <a:pt x="49" y="11"/>
                    </a:cubicBezTo>
                    <a:cubicBezTo>
                      <a:pt x="49" y="11"/>
                      <a:pt x="49" y="11"/>
                      <a:pt x="49" y="11"/>
                    </a:cubicBezTo>
                    <a:cubicBezTo>
                      <a:pt x="50" y="12"/>
                      <a:pt x="50" y="12"/>
                      <a:pt x="50" y="12"/>
                    </a:cubicBezTo>
                    <a:cubicBezTo>
                      <a:pt x="50" y="12"/>
                      <a:pt x="50" y="12"/>
                      <a:pt x="50" y="12"/>
                    </a:cubicBezTo>
                    <a:cubicBezTo>
                      <a:pt x="50" y="12"/>
                      <a:pt x="50" y="12"/>
                      <a:pt x="50" y="12"/>
                    </a:cubicBezTo>
                    <a:cubicBezTo>
                      <a:pt x="50" y="12"/>
                      <a:pt x="50" y="12"/>
                      <a:pt x="50" y="12"/>
                    </a:cubicBezTo>
                    <a:cubicBezTo>
                      <a:pt x="50" y="12"/>
                      <a:pt x="50" y="12"/>
                      <a:pt x="50" y="12"/>
                    </a:cubicBezTo>
                    <a:cubicBezTo>
                      <a:pt x="49" y="12"/>
                      <a:pt x="49" y="12"/>
                      <a:pt x="49" y="12"/>
                    </a:cubicBezTo>
                    <a:cubicBezTo>
                      <a:pt x="49" y="13"/>
                      <a:pt x="49" y="13"/>
                      <a:pt x="49" y="13"/>
                    </a:cubicBezTo>
                    <a:cubicBezTo>
                      <a:pt x="49" y="12"/>
                      <a:pt x="49" y="12"/>
                      <a:pt x="49" y="12"/>
                    </a:cubicBezTo>
                    <a:cubicBezTo>
                      <a:pt x="48" y="12"/>
                      <a:pt x="48" y="12"/>
                      <a:pt x="48" y="12"/>
                    </a:cubicBezTo>
                    <a:cubicBezTo>
                      <a:pt x="48" y="12"/>
                      <a:pt x="48" y="12"/>
                      <a:pt x="48" y="12"/>
                    </a:cubicBezTo>
                    <a:cubicBezTo>
                      <a:pt x="48" y="13"/>
                      <a:pt x="48" y="13"/>
                      <a:pt x="48" y="13"/>
                    </a:cubicBezTo>
                    <a:cubicBezTo>
                      <a:pt x="48" y="12"/>
                      <a:pt x="48" y="12"/>
                      <a:pt x="48" y="12"/>
                    </a:cubicBezTo>
                    <a:cubicBezTo>
                      <a:pt x="47" y="13"/>
                      <a:pt x="47" y="13"/>
                      <a:pt x="47" y="13"/>
                    </a:cubicBezTo>
                    <a:cubicBezTo>
                      <a:pt x="47" y="13"/>
                      <a:pt x="47" y="13"/>
                      <a:pt x="47" y="13"/>
                    </a:cubicBezTo>
                    <a:cubicBezTo>
                      <a:pt x="47" y="13"/>
                      <a:pt x="47" y="13"/>
                      <a:pt x="47" y="13"/>
                    </a:cubicBezTo>
                    <a:cubicBezTo>
                      <a:pt x="47" y="14"/>
                      <a:pt x="47" y="14"/>
                      <a:pt x="47" y="14"/>
                    </a:cubicBezTo>
                    <a:cubicBezTo>
                      <a:pt x="47" y="14"/>
                      <a:pt x="47" y="14"/>
                      <a:pt x="47" y="14"/>
                    </a:cubicBezTo>
                    <a:cubicBezTo>
                      <a:pt x="47" y="15"/>
                      <a:pt x="47" y="15"/>
                      <a:pt x="47" y="15"/>
                    </a:cubicBezTo>
                    <a:cubicBezTo>
                      <a:pt x="46" y="16"/>
                      <a:pt x="46" y="16"/>
                      <a:pt x="46" y="16"/>
                    </a:cubicBezTo>
                    <a:cubicBezTo>
                      <a:pt x="46" y="16"/>
                      <a:pt x="46" y="16"/>
                      <a:pt x="46" y="16"/>
                    </a:cubicBezTo>
                    <a:cubicBezTo>
                      <a:pt x="46" y="16"/>
                      <a:pt x="46" y="16"/>
                      <a:pt x="46" y="16"/>
                    </a:cubicBezTo>
                    <a:cubicBezTo>
                      <a:pt x="46" y="17"/>
                      <a:pt x="46" y="17"/>
                      <a:pt x="46" y="17"/>
                    </a:cubicBezTo>
                    <a:cubicBezTo>
                      <a:pt x="46" y="16"/>
                      <a:pt x="46" y="16"/>
                      <a:pt x="46" y="16"/>
                    </a:cubicBezTo>
                    <a:cubicBezTo>
                      <a:pt x="45" y="16"/>
                      <a:pt x="45" y="16"/>
                      <a:pt x="45" y="16"/>
                    </a:cubicBezTo>
                    <a:cubicBezTo>
                      <a:pt x="45" y="17"/>
                      <a:pt x="45" y="17"/>
                      <a:pt x="45" y="17"/>
                    </a:cubicBezTo>
                    <a:cubicBezTo>
                      <a:pt x="45" y="17"/>
                      <a:pt x="45" y="17"/>
                      <a:pt x="45" y="17"/>
                    </a:cubicBezTo>
                    <a:cubicBezTo>
                      <a:pt x="45" y="17"/>
                      <a:pt x="45" y="17"/>
                      <a:pt x="45" y="17"/>
                    </a:cubicBezTo>
                    <a:cubicBezTo>
                      <a:pt x="45" y="18"/>
                      <a:pt x="45" y="18"/>
                      <a:pt x="45" y="18"/>
                    </a:cubicBezTo>
                    <a:cubicBezTo>
                      <a:pt x="45" y="18"/>
                      <a:pt x="45" y="18"/>
                      <a:pt x="45" y="18"/>
                    </a:cubicBezTo>
                    <a:cubicBezTo>
                      <a:pt x="44" y="18"/>
                      <a:pt x="44" y="18"/>
                      <a:pt x="44" y="18"/>
                    </a:cubicBezTo>
                    <a:cubicBezTo>
                      <a:pt x="44" y="18"/>
                      <a:pt x="44" y="18"/>
                      <a:pt x="44" y="18"/>
                    </a:cubicBezTo>
                    <a:cubicBezTo>
                      <a:pt x="44" y="18"/>
                      <a:pt x="44" y="18"/>
                      <a:pt x="44" y="18"/>
                    </a:cubicBezTo>
                    <a:cubicBezTo>
                      <a:pt x="45" y="18"/>
                      <a:pt x="45" y="18"/>
                      <a:pt x="45" y="18"/>
                    </a:cubicBezTo>
                    <a:cubicBezTo>
                      <a:pt x="45" y="18"/>
                      <a:pt x="45" y="18"/>
                      <a:pt x="45" y="18"/>
                    </a:cubicBezTo>
                    <a:cubicBezTo>
                      <a:pt x="45" y="19"/>
                      <a:pt x="45" y="19"/>
                      <a:pt x="45" y="19"/>
                    </a:cubicBezTo>
                    <a:cubicBezTo>
                      <a:pt x="44" y="19"/>
                      <a:pt x="44" y="19"/>
                      <a:pt x="44" y="19"/>
                    </a:cubicBezTo>
                    <a:cubicBezTo>
                      <a:pt x="45" y="19"/>
                      <a:pt x="45" y="19"/>
                      <a:pt x="45" y="19"/>
                    </a:cubicBezTo>
                    <a:cubicBezTo>
                      <a:pt x="45" y="19"/>
                      <a:pt x="45" y="19"/>
                      <a:pt x="45" y="19"/>
                    </a:cubicBezTo>
                    <a:cubicBezTo>
                      <a:pt x="45" y="19"/>
                      <a:pt x="45" y="19"/>
                      <a:pt x="45" y="19"/>
                    </a:cubicBezTo>
                    <a:cubicBezTo>
                      <a:pt x="45" y="20"/>
                      <a:pt x="45" y="20"/>
                      <a:pt x="45" y="20"/>
                    </a:cubicBezTo>
                    <a:cubicBezTo>
                      <a:pt x="44" y="20"/>
                      <a:pt x="44" y="20"/>
                      <a:pt x="44" y="20"/>
                    </a:cubicBezTo>
                    <a:cubicBezTo>
                      <a:pt x="44" y="19"/>
                      <a:pt x="44" y="19"/>
                      <a:pt x="44" y="19"/>
                    </a:cubicBezTo>
                    <a:cubicBezTo>
                      <a:pt x="44" y="20"/>
                      <a:pt x="44" y="20"/>
                      <a:pt x="44" y="20"/>
                    </a:cubicBezTo>
                    <a:cubicBezTo>
                      <a:pt x="45" y="20"/>
                      <a:pt x="45" y="20"/>
                      <a:pt x="45" y="20"/>
                    </a:cubicBezTo>
                    <a:cubicBezTo>
                      <a:pt x="45" y="20"/>
                      <a:pt x="45" y="20"/>
                      <a:pt x="45" y="20"/>
                    </a:cubicBezTo>
                    <a:cubicBezTo>
                      <a:pt x="44" y="21"/>
                      <a:pt x="44" y="21"/>
                      <a:pt x="44" y="21"/>
                    </a:cubicBezTo>
                    <a:cubicBezTo>
                      <a:pt x="44" y="21"/>
                      <a:pt x="44" y="21"/>
                      <a:pt x="44" y="21"/>
                    </a:cubicBezTo>
                    <a:cubicBezTo>
                      <a:pt x="44" y="20"/>
                      <a:pt x="44" y="20"/>
                      <a:pt x="44" y="20"/>
                    </a:cubicBezTo>
                    <a:cubicBezTo>
                      <a:pt x="44" y="21"/>
                      <a:pt x="44" y="21"/>
                      <a:pt x="44" y="21"/>
                    </a:cubicBezTo>
                    <a:cubicBezTo>
                      <a:pt x="44" y="21"/>
                      <a:pt x="44" y="21"/>
                      <a:pt x="44" y="21"/>
                    </a:cubicBezTo>
                    <a:cubicBezTo>
                      <a:pt x="44" y="22"/>
                      <a:pt x="44" y="22"/>
                      <a:pt x="44" y="22"/>
                    </a:cubicBezTo>
                    <a:cubicBezTo>
                      <a:pt x="43" y="23"/>
                      <a:pt x="43" y="23"/>
                      <a:pt x="43" y="23"/>
                    </a:cubicBezTo>
                    <a:cubicBezTo>
                      <a:pt x="42" y="23"/>
                      <a:pt x="42" y="23"/>
                      <a:pt x="42" y="23"/>
                    </a:cubicBezTo>
                    <a:cubicBezTo>
                      <a:pt x="41" y="23"/>
                      <a:pt x="41" y="23"/>
                      <a:pt x="41" y="23"/>
                    </a:cubicBezTo>
                    <a:cubicBezTo>
                      <a:pt x="41" y="23"/>
                      <a:pt x="41" y="23"/>
                      <a:pt x="41" y="23"/>
                    </a:cubicBezTo>
                    <a:cubicBezTo>
                      <a:pt x="41" y="23"/>
                      <a:pt x="41" y="23"/>
                      <a:pt x="41" y="23"/>
                    </a:cubicBezTo>
                    <a:cubicBezTo>
                      <a:pt x="41" y="22"/>
                      <a:pt x="41" y="22"/>
                      <a:pt x="41" y="22"/>
                    </a:cubicBezTo>
                    <a:cubicBezTo>
                      <a:pt x="41" y="22"/>
                      <a:pt x="41" y="22"/>
                      <a:pt x="41" y="22"/>
                    </a:cubicBezTo>
                    <a:cubicBezTo>
                      <a:pt x="41" y="22"/>
                      <a:pt x="41" y="22"/>
                      <a:pt x="41" y="22"/>
                    </a:cubicBezTo>
                    <a:cubicBezTo>
                      <a:pt x="40" y="22"/>
                      <a:pt x="40" y="22"/>
                      <a:pt x="40" y="22"/>
                    </a:cubicBezTo>
                    <a:cubicBezTo>
                      <a:pt x="40" y="22"/>
                      <a:pt x="40" y="22"/>
                      <a:pt x="40" y="22"/>
                    </a:cubicBezTo>
                    <a:cubicBezTo>
                      <a:pt x="40" y="22"/>
                      <a:pt x="40" y="22"/>
                      <a:pt x="40" y="22"/>
                    </a:cubicBezTo>
                    <a:cubicBezTo>
                      <a:pt x="40" y="22"/>
                      <a:pt x="40" y="22"/>
                      <a:pt x="40" y="22"/>
                    </a:cubicBezTo>
                    <a:cubicBezTo>
                      <a:pt x="39" y="21"/>
                      <a:pt x="39" y="21"/>
                      <a:pt x="39" y="21"/>
                    </a:cubicBezTo>
                    <a:cubicBezTo>
                      <a:pt x="39" y="22"/>
                      <a:pt x="39" y="22"/>
                      <a:pt x="39" y="22"/>
                    </a:cubicBezTo>
                    <a:cubicBezTo>
                      <a:pt x="39" y="22"/>
                      <a:pt x="39" y="22"/>
                      <a:pt x="39" y="22"/>
                    </a:cubicBezTo>
                    <a:cubicBezTo>
                      <a:pt x="39" y="22"/>
                      <a:pt x="39" y="22"/>
                      <a:pt x="39" y="22"/>
                    </a:cubicBezTo>
                    <a:cubicBezTo>
                      <a:pt x="39" y="21"/>
                      <a:pt x="39" y="21"/>
                      <a:pt x="39" y="21"/>
                    </a:cubicBezTo>
                    <a:cubicBezTo>
                      <a:pt x="39" y="21"/>
                      <a:pt x="39" y="21"/>
                      <a:pt x="39" y="21"/>
                    </a:cubicBezTo>
                    <a:cubicBezTo>
                      <a:pt x="39" y="21"/>
                      <a:pt x="39" y="21"/>
                      <a:pt x="39" y="21"/>
                    </a:cubicBezTo>
                    <a:cubicBezTo>
                      <a:pt x="38" y="21"/>
                      <a:pt x="38" y="21"/>
                      <a:pt x="38" y="21"/>
                    </a:cubicBezTo>
                    <a:cubicBezTo>
                      <a:pt x="38" y="21"/>
                      <a:pt x="38" y="21"/>
                      <a:pt x="38" y="21"/>
                    </a:cubicBezTo>
                    <a:cubicBezTo>
                      <a:pt x="38" y="21"/>
                      <a:pt x="38" y="21"/>
                      <a:pt x="38" y="21"/>
                    </a:cubicBezTo>
                    <a:cubicBezTo>
                      <a:pt x="38" y="21"/>
                      <a:pt x="38" y="21"/>
                      <a:pt x="38" y="21"/>
                    </a:cubicBezTo>
                    <a:cubicBezTo>
                      <a:pt x="37" y="21"/>
                      <a:pt x="37" y="21"/>
                      <a:pt x="37" y="21"/>
                    </a:cubicBezTo>
                    <a:cubicBezTo>
                      <a:pt x="37" y="22"/>
                      <a:pt x="37" y="22"/>
                      <a:pt x="37" y="22"/>
                    </a:cubicBezTo>
                    <a:cubicBezTo>
                      <a:pt x="37" y="22"/>
                      <a:pt x="37" y="22"/>
                      <a:pt x="37" y="22"/>
                    </a:cubicBezTo>
                    <a:cubicBezTo>
                      <a:pt x="36" y="21"/>
                      <a:pt x="36" y="21"/>
                      <a:pt x="36" y="21"/>
                    </a:cubicBezTo>
                    <a:cubicBezTo>
                      <a:pt x="36" y="21"/>
                      <a:pt x="36" y="21"/>
                      <a:pt x="36" y="21"/>
                    </a:cubicBezTo>
                    <a:cubicBezTo>
                      <a:pt x="36" y="22"/>
                      <a:pt x="36" y="22"/>
                      <a:pt x="36" y="22"/>
                    </a:cubicBezTo>
                    <a:cubicBezTo>
                      <a:pt x="35" y="22"/>
                      <a:pt x="35" y="22"/>
                      <a:pt x="35" y="22"/>
                    </a:cubicBezTo>
                    <a:cubicBezTo>
                      <a:pt x="35" y="22"/>
                      <a:pt x="35" y="22"/>
                      <a:pt x="35" y="22"/>
                    </a:cubicBezTo>
                    <a:cubicBezTo>
                      <a:pt x="35" y="21"/>
                      <a:pt x="35" y="21"/>
                      <a:pt x="35" y="21"/>
                    </a:cubicBezTo>
                    <a:cubicBezTo>
                      <a:pt x="35" y="20"/>
                      <a:pt x="35" y="20"/>
                      <a:pt x="35" y="20"/>
                    </a:cubicBezTo>
                    <a:cubicBezTo>
                      <a:pt x="35" y="20"/>
                      <a:pt x="35" y="20"/>
                      <a:pt x="35" y="20"/>
                    </a:cubicBezTo>
                    <a:cubicBezTo>
                      <a:pt x="35" y="20"/>
                      <a:pt x="35" y="20"/>
                      <a:pt x="35" y="20"/>
                    </a:cubicBezTo>
                    <a:cubicBezTo>
                      <a:pt x="35" y="20"/>
                      <a:pt x="35" y="20"/>
                      <a:pt x="35" y="20"/>
                    </a:cubicBezTo>
                    <a:cubicBezTo>
                      <a:pt x="35" y="20"/>
                      <a:pt x="35" y="20"/>
                      <a:pt x="35" y="20"/>
                    </a:cubicBezTo>
                    <a:cubicBezTo>
                      <a:pt x="35" y="21"/>
                      <a:pt x="35" y="21"/>
                      <a:pt x="35" y="21"/>
                    </a:cubicBezTo>
                    <a:cubicBezTo>
                      <a:pt x="34" y="20"/>
                      <a:pt x="34" y="20"/>
                      <a:pt x="34" y="20"/>
                    </a:cubicBezTo>
                    <a:cubicBezTo>
                      <a:pt x="34" y="21"/>
                      <a:pt x="34" y="21"/>
                      <a:pt x="34" y="21"/>
                    </a:cubicBezTo>
                    <a:cubicBezTo>
                      <a:pt x="34" y="21"/>
                      <a:pt x="34" y="21"/>
                      <a:pt x="34" y="21"/>
                    </a:cubicBezTo>
                    <a:cubicBezTo>
                      <a:pt x="33" y="21"/>
                      <a:pt x="33" y="21"/>
                      <a:pt x="33" y="21"/>
                    </a:cubicBezTo>
                    <a:cubicBezTo>
                      <a:pt x="33" y="21"/>
                      <a:pt x="33" y="21"/>
                      <a:pt x="33" y="21"/>
                    </a:cubicBezTo>
                    <a:cubicBezTo>
                      <a:pt x="33" y="20"/>
                      <a:pt x="33" y="20"/>
                      <a:pt x="33" y="20"/>
                    </a:cubicBezTo>
                    <a:cubicBezTo>
                      <a:pt x="32" y="21"/>
                      <a:pt x="32" y="21"/>
                      <a:pt x="32" y="21"/>
                    </a:cubicBezTo>
                    <a:cubicBezTo>
                      <a:pt x="32" y="21"/>
                      <a:pt x="32" y="21"/>
                      <a:pt x="32" y="21"/>
                    </a:cubicBezTo>
                    <a:cubicBezTo>
                      <a:pt x="32" y="20"/>
                      <a:pt x="32" y="20"/>
                      <a:pt x="32" y="20"/>
                    </a:cubicBezTo>
                    <a:cubicBezTo>
                      <a:pt x="32" y="20"/>
                      <a:pt x="32" y="20"/>
                      <a:pt x="32" y="20"/>
                    </a:cubicBezTo>
                    <a:cubicBezTo>
                      <a:pt x="32" y="19"/>
                      <a:pt x="32" y="19"/>
                      <a:pt x="32" y="19"/>
                    </a:cubicBezTo>
                    <a:cubicBezTo>
                      <a:pt x="31" y="18"/>
                      <a:pt x="31" y="18"/>
                      <a:pt x="31" y="18"/>
                    </a:cubicBezTo>
                    <a:cubicBezTo>
                      <a:pt x="31" y="18"/>
                      <a:pt x="31" y="18"/>
                      <a:pt x="31" y="18"/>
                    </a:cubicBezTo>
                    <a:cubicBezTo>
                      <a:pt x="32" y="18"/>
                      <a:pt x="32" y="18"/>
                      <a:pt x="32" y="18"/>
                    </a:cubicBezTo>
                    <a:cubicBezTo>
                      <a:pt x="32" y="17"/>
                      <a:pt x="32" y="17"/>
                      <a:pt x="32" y="17"/>
                    </a:cubicBezTo>
                    <a:cubicBezTo>
                      <a:pt x="32" y="17"/>
                      <a:pt x="32" y="17"/>
                      <a:pt x="32" y="17"/>
                    </a:cubicBezTo>
                    <a:cubicBezTo>
                      <a:pt x="32" y="17"/>
                      <a:pt x="32" y="17"/>
                      <a:pt x="32" y="17"/>
                    </a:cubicBezTo>
                    <a:cubicBezTo>
                      <a:pt x="31" y="16"/>
                      <a:pt x="31" y="16"/>
                      <a:pt x="31" y="16"/>
                    </a:cubicBezTo>
                    <a:cubicBezTo>
                      <a:pt x="30" y="16"/>
                      <a:pt x="30" y="16"/>
                      <a:pt x="30" y="16"/>
                    </a:cubicBezTo>
                    <a:cubicBezTo>
                      <a:pt x="30" y="16"/>
                      <a:pt x="30" y="16"/>
                      <a:pt x="30" y="16"/>
                    </a:cubicBezTo>
                    <a:cubicBezTo>
                      <a:pt x="30" y="16"/>
                      <a:pt x="30" y="16"/>
                      <a:pt x="30" y="16"/>
                    </a:cubicBezTo>
                    <a:cubicBezTo>
                      <a:pt x="30" y="15"/>
                      <a:pt x="30" y="15"/>
                      <a:pt x="30" y="15"/>
                    </a:cubicBezTo>
                    <a:cubicBezTo>
                      <a:pt x="31" y="15"/>
                      <a:pt x="31" y="15"/>
                      <a:pt x="31" y="15"/>
                    </a:cubicBezTo>
                    <a:cubicBezTo>
                      <a:pt x="31" y="15"/>
                      <a:pt x="31" y="15"/>
                      <a:pt x="31" y="15"/>
                    </a:cubicBezTo>
                    <a:cubicBezTo>
                      <a:pt x="32" y="15"/>
                      <a:pt x="32" y="15"/>
                      <a:pt x="32" y="15"/>
                    </a:cubicBezTo>
                    <a:cubicBezTo>
                      <a:pt x="32" y="15"/>
                      <a:pt x="32" y="15"/>
                      <a:pt x="32" y="15"/>
                    </a:cubicBezTo>
                    <a:cubicBezTo>
                      <a:pt x="32" y="15"/>
                      <a:pt x="32" y="15"/>
                      <a:pt x="32" y="15"/>
                    </a:cubicBezTo>
                    <a:cubicBezTo>
                      <a:pt x="31" y="15"/>
                      <a:pt x="31" y="15"/>
                      <a:pt x="31" y="15"/>
                    </a:cubicBezTo>
                    <a:cubicBezTo>
                      <a:pt x="31" y="15"/>
                      <a:pt x="31" y="15"/>
                      <a:pt x="31" y="15"/>
                    </a:cubicBezTo>
                    <a:cubicBezTo>
                      <a:pt x="30" y="15"/>
                      <a:pt x="30" y="15"/>
                      <a:pt x="30" y="15"/>
                    </a:cubicBezTo>
                    <a:cubicBezTo>
                      <a:pt x="30" y="15"/>
                      <a:pt x="30" y="15"/>
                      <a:pt x="30" y="15"/>
                    </a:cubicBezTo>
                    <a:cubicBezTo>
                      <a:pt x="30" y="14"/>
                      <a:pt x="30" y="14"/>
                      <a:pt x="30" y="14"/>
                    </a:cubicBezTo>
                    <a:cubicBezTo>
                      <a:pt x="30" y="14"/>
                      <a:pt x="30" y="14"/>
                      <a:pt x="30" y="14"/>
                    </a:cubicBezTo>
                    <a:cubicBezTo>
                      <a:pt x="30" y="14"/>
                      <a:pt x="30" y="14"/>
                      <a:pt x="30" y="14"/>
                    </a:cubicBezTo>
                    <a:cubicBezTo>
                      <a:pt x="30" y="14"/>
                      <a:pt x="30" y="14"/>
                      <a:pt x="30" y="14"/>
                    </a:cubicBezTo>
                    <a:cubicBezTo>
                      <a:pt x="29" y="13"/>
                      <a:pt x="29" y="13"/>
                      <a:pt x="29" y="13"/>
                    </a:cubicBezTo>
                    <a:cubicBezTo>
                      <a:pt x="29" y="13"/>
                      <a:pt x="29" y="13"/>
                      <a:pt x="29" y="13"/>
                    </a:cubicBezTo>
                    <a:cubicBezTo>
                      <a:pt x="30" y="12"/>
                      <a:pt x="30" y="12"/>
                      <a:pt x="30" y="12"/>
                    </a:cubicBezTo>
                    <a:cubicBezTo>
                      <a:pt x="30" y="12"/>
                      <a:pt x="30" y="12"/>
                      <a:pt x="30" y="12"/>
                    </a:cubicBezTo>
                    <a:cubicBezTo>
                      <a:pt x="29" y="12"/>
                      <a:pt x="29" y="12"/>
                      <a:pt x="29" y="12"/>
                    </a:cubicBezTo>
                    <a:cubicBezTo>
                      <a:pt x="29" y="12"/>
                      <a:pt x="29" y="12"/>
                      <a:pt x="29" y="12"/>
                    </a:cubicBezTo>
                    <a:close/>
                    <a:moveTo>
                      <a:pt x="84" y="16"/>
                    </a:moveTo>
                    <a:cubicBezTo>
                      <a:pt x="83" y="16"/>
                      <a:pt x="83" y="16"/>
                      <a:pt x="83" y="16"/>
                    </a:cubicBezTo>
                    <a:cubicBezTo>
                      <a:pt x="84" y="16"/>
                      <a:pt x="84" y="16"/>
                      <a:pt x="84" y="16"/>
                    </a:cubicBezTo>
                    <a:cubicBezTo>
                      <a:pt x="84" y="16"/>
                      <a:pt x="84" y="16"/>
                      <a:pt x="84" y="16"/>
                    </a:cubicBezTo>
                    <a:cubicBezTo>
                      <a:pt x="84" y="16"/>
                      <a:pt x="84" y="16"/>
                      <a:pt x="84" y="16"/>
                    </a:cubicBezTo>
                    <a:close/>
                    <a:moveTo>
                      <a:pt x="85" y="17"/>
                    </a:moveTo>
                    <a:cubicBezTo>
                      <a:pt x="84" y="17"/>
                      <a:pt x="84" y="17"/>
                      <a:pt x="84" y="17"/>
                    </a:cubicBezTo>
                    <a:cubicBezTo>
                      <a:pt x="84" y="17"/>
                      <a:pt x="84" y="17"/>
                      <a:pt x="84" y="17"/>
                    </a:cubicBezTo>
                    <a:cubicBezTo>
                      <a:pt x="85" y="17"/>
                      <a:pt x="85" y="17"/>
                      <a:pt x="85" y="17"/>
                    </a:cubicBezTo>
                    <a:close/>
                    <a:moveTo>
                      <a:pt x="85" y="18"/>
                    </a:moveTo>
                    <a:cubicBezTo>
                      <a:pt x="85" y="17"/>
                      <a:pt x="85" y="18"/>
                      <a:pt x="85" y="18"/>
                    </a:cubicBezTo>
                    <a:cubicBezTo>
                      <a:pt x="86" y="18"/>
                      <a:pt x="86" y="18"/>
                      <a:pt x="86" y="18"/>
                    </a:cubicBezTo>
                    <a:cubicBezTo>
                      <a:pt x="87" y="18"/>
                      <a:pt x="87" y="18"/>
                      <a:pt x="87" y="18"/>
                    </a:cubicBezTo>
                    <a:cubicBezTo>
                      <a:pt x="88" y="18"/>
                      <a:pt x="88" y="18"/>
                      <a:pt x="88" y="18"/>
                    </a:cubicBezTo>
                    <a:cubicBezTo>
                      <a:pt x="88" y="18"/>
                      <a:pt x="88" y="18"/>
                      <a:pt x="88" y="18"/>
                    </a:cubicBezTo>
                    <a:cubicBezTo>
                      <a:pt x="87" y="18"/>
                      <a:pt x="87" y="18"/>
                      <a:pt x="87" y="18"/>
                    </a:cubicBezTo>
                    <a:cubicBezTo>
                      <a:pt x="87" y="18"/>
                      <a:pt x="87" y="18"/>
                      <a:pt x="87" y="18"/>
                    </a:cubicBezTo>
                    <a:cubicBezTo>
                      <a:pt x="86" y="18"/>
                      <a:pt x="86" y="18"/>
                      <a:pt x="86" y="18"/>
                    </a:cubicBezTo>
                    <a:cubicBezTo>
                      <a:pt x="86" y="18"/>
                      <a:pt x="86" y="18"/>
                      <a:pt x="86" y="18"/>
                    </a:cubicBezTo>
                    <a:cubicBezTo>
                      <a:pt x="85" y="18"/>
                      <a:pt x="85" y="18"/>
                      <a:pt x="85" y="18"/>
                    </a:cubicBezTo>
                    <a:close/>
                    <a:moveTo>
                      <a:pt x="85" y="16"/>
                    </a:moveTo>
                    <a:cubicBezTo>
                      <a:pt x="85" y="16"/>
                      <a:pt x="85" y="16"/>
                      <a:pt x="85" y="16"/>
                    </a:cubicBezTo>
                    <a:cubicBezTo>
                      <a:pt x="85" y="16"/>
                      <a:pt x="85" y="16"/>
                      <a:pt x="85" y="16"/>
                    </a:cubicBezTo>
                    <a:cubicBezTo>
                      <a:pt x="85" y="16"/>
                      <a:pt x="85" y="16"/>
                      <a:pt x="85" y="16"/>
                    </a:cubicBezTo>
                    <a:cubicBezTo>
                      <a:pt x="86" y="16"/>
                      <a:pt x="86" y="16"/>
                      <a:pt x="86" y="16"/>
                    </a:cubicBezTo>
                    <a:cubicBezTo>
                      <a:pt x="86" y="16"/>
                      <a:pt x="86" y="16"/>
                      <a:pt x="86" y="16"/>
                    </a:cubicBezTo>
                    <a:cubicBezTo>
                      <a:pt x="86" y="16"/>
                      <a:pt x="86" y="16"/>
                      <a:pt x="86" y="16"/>
                    </a:cubicBezTo>
                    <a:cubicBezTo>
                      <a:pt x="86" y="16"/>
                      <a:pt x="86" y="16"/>
                      <a:pt x="86" y="16"/>
                    </a:cubicBezTo>
                    <a:cubicBezTo>
                      <a:pt x="86" y="17"/>
                      <a:pt x="86" y="17"/>
                      <a:pt x="86" y="17"/>
                    </a:cubicBezTo>
                    <a:cubicBezTo>
                      <a:pt x="87" y="16"/>
                      <a:pt x="87" y="16"/>
                      <a:pt x="87" y="16"/>
                    </a:cubicBezTo>
                    <a:cubicBezTo>
                      <a:pt x="87" y="16"/>
                      <a:pt x="87" y="16"/>
                      <a:pt x="87" y="16"/>
                    </a:cubicBezTo>
                    <a:cubicBezTo>
                      <a:pt x="86" y="16"/>
                      <a:pt x="86" y="16"/>
                      <a:pt x="86" y="16"/>
                    </a:cubicBezTo>
                    <a:cubicBezTo>
                      <a:pt x="86" y="16"/>
                      <a:pt x="86" y="16"/>
                      <a:pt x="86" y="16"/>
                    </a:cubicBezTo>
                    <a:cubicBezTo>
                      <a:pt x="86" y="15"/>
                      <a:pt x="86" y="15"/>
                      <a:pt x="86" y="15"/>
                    </a:cubicBezTo>
                    <a:cubicBezTo>
                      <a:pt x="85" y="15"/>
                      <a:pt x="85" y="15"/>
                      <a:pt x="85" y="15"/>
                    </a:cubicBezTo>
                    <a:cubicBezTo>
                      <a:pt x="85" y="15"/>
                      <a:pt x="85" y="15"/>
                      <a:pt x="85" y="15"/>
                    </a:cubicBezTo>
                    <a:cubicBezTo>
                      <a:pt x="85" y="16"/>
                      <a:pt x="85" y="16"/>
                      <a:pt x="85" y="16"/>
                    </a:cubicBezTo>
                    <a:close/>
                    <a:moveTo>
                      <a:pt x="79" y="26"/>
                    </a:moveTo>
                    <a:cubicBezTo>
                      <a:pt x="79" y="26"/>
                      <a:pt x="79" y="26"/>
                      <a:pt x="79" y="26"/>
                    </a:cubicBezTo>
                    <a:cubicBezTo>
                      <a:pt x="79" y="27"/>
                      <a:pt x="79" y="27"/>
                      <a:pt x="79" y="27"/>
                    </a:cubicBezTo>
                    <a:cubicBezTo>
                      <a:pt x="79" y="27"/>
                      <a:pt x="79" y="27"/>
                      <a:pt x="79" y="27"/>
                    </a:cubicBezTo>
                    <a:cubicBezTo>
                      <a:pt x="79" y="26"/>
                      <a:pt x="79" y="26"/>
                      <a:pt x="79" y="26"/>
                    </a:cubicBezTo>
                    <a:cubicBezTo>
                      <a:pt x="79" y="26"/>
                      <a:pt x="79" y="26"/>
                      <a:pt x="79" y="26"/>
                    </a:cubicBezTo>
                    <a:close/>
                    <a:moveTo>
                      <a:pt x="80" y="26"/>
                    </a:moveTo>
                    <a:cubicBezTo>
                      <a:pt x="80" y="26"/>
                      <a:pt x="80" y="26"/>
                      <a:pt x="80" y="26"/>
                    </a:cubicBezTo>
                    <a:cubicBezTo>
                      <a:pt x="79" y="27"/>
                      <a:pt x="79" y="27"/>
                      <a:pt x="79" y="27"/>
                    </a:cubicBezTo>
                    <a:cubicBezTo>
                      <a:pt x="79" y="27"/>
                      <a:pt x="79" y="27"/>
                      <a:pt x="79" y="27"/>
                    </a:cubicBezTo>
                    <a:cubicBezTo>
                      <a:pt x="80" y="27"/>
                      <a:pt x="80" y="27"/>
                      <a:pt x="80" y="27"/>
                    </a:cubicBezTo>
                    <a:cubicBezTo>
                      <a:pt x="80" y="26"/>
                      <a:pt x="80" y="26"/>
                      <a:pt x="80" y="26"/>
                    </a:cubicBezTo>
                    <a:cubicBezTo>
                      <a:pt x="80" y="26"/>
                      <a:pt x="80" y="26"/>
                      <a:pt x="80" y="26"/>
                    </a:cubicBezTo>
                    <a:close/>
                    <a:moveTo>
                      <a:pt x="83" y="28"/>
                    </a:moveTo>
                    <a:cubicBezTo>
                      <a:pt x="83" y="29"/>
                      <a:pt x="83" y="29"/>
                      <a:pt x="83" y="29"/>
                    </a:cubicBezTo>
                    <a:cubicBezTo>
                      <a:pt x="83" y="29"/>
                      <a:pt x="83" y="29"/>
                      <a:pt x="83" y="29"/>
                    </a:cubicBezTo>
                    <a:cubicBezTo>
                      <a:pt x="83" y="29"/>
                      <a:pt x="83" y="29"/>
                      <a:pt x="83" y="29"/>
                    </a:cubicBezTo>
                    <a:cubicBezTo>
                      <a:pt x="83" y="28"/>
                      <a:pt x="83" y="28"/>
                      <a:pt x="83" y="28"/>
                    </a:cubicBezTo>
                    <a:close/>
                    <a:moveTo>
                      <a:pt x="82" y="28"/>
                    </a:moveTo>
                    <a:cubicBezTo>
                      <a:pt x="82" y="28"/>
                      <a:pt x="82" y="28"/>
                      <a:pt x="82" y="28"/>
                    </a:cubicBezTo>
                    <a:cubicBezTo>
                      <a:pt x="82" y="28"/>
                      <a:pt x="82" y="28"/>
                      <a:pt x="82" y="28"/>
                    </a:cubicBezTo>
                    <a:cubicBezTo>
                      <a:pt x="82" y="28"/>
                      <a:pt x="82" y="28"/>
                      <a:pt x="82" y="28"/>
                    </a:cubicBezTo>
                    <a:cubicBezTo>
                      <a:pt x="82" y="28"/>
                      <a:pt x="82" y="28"/>
                      <a:pt x="82" y="28"/>
                    </a:cubicBezTo>
                    <a:cubicBezTo>
                      <a:pt x="82" y="29"/>
                      <a:pt x="82" y="29"/>
                      <a:pt x="82" y="29"/>
                    </a:cubicBezTo>
                    <a:cubicBezTo>
                      <a:pt x="82" y="28"/>
                      <a:pt x="82" y="28"/>
                      <a:pt x="82" y="28"/>
                    </a:cubicBezTo>
                    <a:cubicBezTo>
                      <a:pt x="82" y="28"/>
                      <a:pt x="82" y="28"/>
                      <a:pt x="82" y="28"/>
                    </a:cubicBezTo>
                    <a:cubicBezTo>
                      <a:pt x="82" y="29"/>
                      <a:pt x="82" y="29"/>
                      <a:pt x="82" y="29"/>
                    </a:cubicBezTo>
                    <a:cubicBezTo>
                      <a:pt x="82" y="29"/>
                      <a:pt x="82" y="29"/>
                      <a:pt x="82" y="29"/>
                    </a:cubicBezTo>
                    <a:cubicBezTo>
                      <a:pt x="82" y="29"/>
                      <a:pt x="82" y="29"/>
                      <a:pt x="82" y="29"/>
                    </a:cubicBezTo>
                    <a:cubicBezTo>
                      <a:pt x="83" y="29"/>
                      <a:pt x="83" y="29"/>
                      <a:pt x="83" y="29"/>
                    </a:cubicBezTo>
                    <a:cubicBezTo>
                      <a:pt x="83" y="28"/>
                      <a:pt x="83" y="28"/>
                      <a:pt x="83" y="28"/>
                    </a:cubicBezTo>
                    <a:cubicBezTo>
                      <a:pt x="83" y="28"/>
                      <a:pt x="83" y="28"/>
                      <a:pt x="83" y="28"/>
                    </a:cubicBezTo>
                    <a:cubicBezTo>
                      <a:pt x="82" y="28"/>
                      <a:pt x="82" y="28"/>
                      <a:pt x="82" y="28"/>
                    </a:cubicBezTo>
                    <a:cubicBezTo>
                      <a:pt x="82" y="28"/>
                      <a:pt x="82" y="28"/>
                      <a:pt x="82" y="28"/>
                    </a:cubicBezTo>
                    <a:close/>
                    <a:moveTo>
                      <a:pt x="83" y="28"/>
                    </a:moveTo>
                    <a:cubicBezTo>
                      <a:pt x="83" y="28"/>
                      <a:pt x="83" y="28"/>
                      <a:pt x="83" y="28"/>
                    </a:cubicBezTo>
                    <a:cubicBezTo>
                      <a:pt x="83" y="28"/>
                      <a:pt x="83" y="28"/>
                      <a:pt x="83" y="28"/>
                    </a:cubicBezTo>
                    <a:cubicBezTo>
                      <a:pt x="83" y="28"/>
                      <a:pt x="83" y="28"/>
                      <a:pt x="83" y="28"/>
                    </a:cubicBezTo>
                    <a:cubicBezTo>
                      <a:pt x="83" y="28"/>
                      <a:pt x="83" y="28"/>
                      <a:pt x="83" y="28"/>
                    </a:cubicBezTo>
                    <a:cubicBezTo>
                      <a:pt x="83" y="28"/>
                      <a:pt x="83" y="28"/>
                      <a:pt x="83" y="28"/>
                    </a:cubicBezTo>
                    <a:cubicBezTo>
                      <a:pt x="83" y="28"/>
                      <a:pt x="83" y="28"/>
                      <a:pt x="83" y="28"/>
                    </a:cubicBezTo>
                    <a:close/>
                    <a:moveTo>
                      <a:pt x="82" y="27"/>
                    </a:moveTo>
                    <a:cubicBezTo>
                      <a:pt x="82" y="27"/>
                      <a:pt x="82" y="27"/>
                      <a:pt x="82" y="27"/>
                    </a:cubicBezTo>
                    <a:cubicBezTo>
                      <a:pt x="82" y="27"/>
                      <a:pt x="82" y="27"/>
                      <a:pt x="82" y="27"/>
                    </a:cubicBezTo>
                    <a:cubicBezTo>
                      <a:pt x="82" y="28"/>
                      <a:pt x="82" y="28"/>
                      <a:pt x="82" y="28"/>
                    </a:cubicBezTo>
                    <a:cubicBezTo>
                      <a:pt x="83" y="28"/>
                      <a:pt x="83" y="28"/>
                      <a:pt x="83" y="28"/>
                    </a:cubicBezTo>
                    <a:cubicBezTo>
                      <a:pt x="83" y="28"/>
                      <a:pt x="83" y="28"/>
                      <a:pt x="83" y="28"/>
                    </a:cubicBezTo>
                    <a:cubicBezTo>
                      <a:pt x="82" y="27"/>
                      <a:pt x="82" y="27"/>
                      <a:pt x="82" y="27"/>
                    </a:cubicBezTo>
                    <a:cubicBezTo>
                      <a:pt x="82" y="27"/>
                      <a:pt x="82" y="27"/>
                      <a:pt x="82" y="27"/>
                    </a:cubicBezTo>
                    <a:close/>
                    <a:moveTo>
                      <a:pt x="83" y="27"/>
                    </a:moveTo>
                    <a:cubicBezTo>
                      <a:pt x="83" y="27"/>
                      <a:pt x="83" y="27"/>
                      <a:pt x="83" y="27"/>
                    </a:cubicBezTo>
                    <a:cubicBezTo>
                      <a:pt x="82" y="27"/>
                      <a:pt x="82" y="27"/>
                      <a:pt x="82" y="27"/>
                    </a:cubicBezTo>
                    <a:cubicBezTo>
                      <a:pt x="82" y="27"/>
                      <a:pt x="82" y="27"/>
                      <a:pt x="82" y="27"/>
                    </a:cubicBezTo>
                    <a:cubicBezTo>
                      <a:pt x="83" y="28"/>
                      <a:pt x="83" y="28"/>
                      <a:pt x="83" y="28"/>
                    </a:cubicBezTo>
                    <a:cubicBezTo>
                      <a:pt x="83" y="28"/>
                      <a:pt x="83" y="28"/>
                      <a:pt x="83" y="28"/>
                    </a:cubicBezTo>
                    <a:cubicBezTo>
                      <a:pt x="83" y="27"/>
                      <a:pt x="83" y="27"/>
                      <a:pt x="83" y="27"/>
                    </a:cubicBezTo>
                    <a:cubicBezTo>
                      <a:pt x="83" y="27"/>
                      <a:pt x="83" y="27"/>
                      <a:pt x="83" y="27"/>
                    </a:cubicBezTo>
                    <a:cubicBezTo>
                      <a:pt x="83" y="27"/>
                      <a:pt x="83" y="27"/>
                      <a:pt x="83" y="27"/>
                    </a:cubicBezTo>
                    <a:cubicBezTo>
                      <a:pt x="83" y="27"/>
                      <a:pt x="83" y="27"/>
                      <a:pt x="83" y="27"/>
                    </a:cubicBezTo>
                    <a:cubicBezTo>
                      <a:pt x="83" y="27"/>
                      <a:pt x="83" y="27"/>
                      <a:pt x="83" y="27"/>
                    </a:cubicBezTo>
                    <a:cubicBezTo>
                      <a:pt x="83" y="27"/>
                      <a:pt x="83" y="27"/>
                      <a:pt x="83" y="27"/>
                    </a:cubicBezTo>
                    <a:close/>
                    <a:moveTo>
                      <a:pt x="82" y="26"/>
                    </a:moveTo>
                    <a:cubicBezTo>
                      <a:pt x="82" y="26"/>
                      <a:pt x="82" y="26"/>
                      <a:pt x="82" y="26"/>
                    </a:cubicBezTo>
                    <a:cubicBezTo>
                      <a:pt x="82" y="27"/>
                      <a:pt x="82" y="27"/>
                      <a:pt x="82" y="27"/>
                    </a:cubicBezTo>
                    <a:cubicBezTo>
                      <a:pt x="82" y="27"/>
                      <a:pt x="82" y="27"/>
                      <a:pt x="82" y="27"/>
                    </a:cubicBezTo>
                    <a:cubicBezTo>
                      <a:pt x="82" y="26"/>
                      <a:pt x="82" y="26"/>
                      <a:pt x="82" y="26"/>
                    </a:cubicBezTo>
                    <a:close/>
                    <a:moveTo>
                      <a:pt x="83" y="26"/>
                    </a:moveTo>
                    <a:cubicBezTo>
                      <a:pt x="83" y="26"/>
                      <a:pt x="83" y="26"/>
                      <a:pt x="83" y="26"/>
                    </a:cubicBezTo>
                    <a:cubicBezTo>
                      <a:pt x="83" y="26"/>
                      <a:pt x="83" y="26"/>
                      <a:pt x="83" y="26"/>
                    </a:cubicBezTo>
                    <a:cubicBezTo>
                      <a:pt x="83" y="26"/>
                      <a:pt x="83" y="26"/>
                      <a:pt x="83" y="26"/>
                    </a:cubicBezTo>
                    <a:cubicBezTo>
                      <a:pt x="83" y="26"/>
                      <a:pt x="83" y="26"/>
                      <a:pt x="83" y="26"/>
                    </a:cubicBezTo>
                    <a:close/>
                    <a:moveTo>
                      <a:pt x="83" y="26"/>
                    </a:moveTo>
                    <a:cubicBezTo>
                      <a:pt x="83" y="26"/>
                      <a:pt x="83" y="26"/>
                      <a:pt x="83" y="26"/>
                    </a:cubicBezTo>
                    <a:cubicBezTo>
                      <a:pt x="82" y="26"/>
                      <a:pt x="82" y="26"/>
                      <a:pt x="82" y="26"/>
                    </a:cubicBezTo>
                    <a:cubicBezTo>
                      <a:pt x="82" y="26"/>
                      <a:pt x="82" y="26"/>
                      <a:pt x="82" y="26"/>
                    </a:cubicBezTo>
                    <a:cubicBezTo>
                      <a:pt x="82" y="26"/>
                      <a:pt x="82" y="26"/>
                      <a:pt x="82" y="26"/>
                    </a:cubicBezTo>
                    <a:cubicBezTo>
                      <a:pt x="82" y="26"/>
                      <a:pt x="82" y="26"/>
                      <a:pt x="82" y="26"/>
                    </a:cubicBezTo>
                    <a:cubicBezTo>
                      <a:pt x="83" y="26"/>
                      <a:pt x="83" y="26"/>
                      <a:pt x="83" y="26"/>
                    </a:cubicBezTo>
                    <a:cubicBezTo>
                      <a:pt x="82" y="27"/>
                      <a:pt x="82" y="27"/>
                      <a:pt x="82" y="27"/>
                    </a:cubicBezTo>
                    <a:cubicBezTo>
                      <a:pt x="82" y="27"/>
                      <a:pt x="82" y="27"/>
                      <a:pt x="82" y="27"/>
                    </a:cubicBezTo>
                    <a:cubicBezTo>
                      <a:pt x="83" y="27"/>
                      <a:pt x="83" y="27"/>
                      <a:pt x="83" y="27"/>
                    </a:cubicBezTo>
                    <a:cubicBezTo>
                      <a:pt x="83" y="27"/>
                      <a:pt x="83" y="27"/>
                      <a:pt x="83" y="27"/>
                    </a:cubicBezTo>
                    <a:cubicBezTo>
                      <a:pt x="83" y="27"/>
                      <a:pt x="83" y="27"/>
                      <a:pt x="83" y="27"/>
                    </a:cubicBezTo>
                    <a:cubicBezTo>
                      <a:pt x="83" y="26"/>
                      <a:pt x="83" y="26"/>
                      <a:pt x="83" y="26"/>
                    </a:cubicBezTo>
                    <a:cubicBezTo>
                      <a:pt x="83" y="26"/>
                      <a:pt x="83" y="26"/>
                      <a:pt x="83" y="26"/>
                    </a:cubicBezTo>
                    <a:cubicBezTo>
                      <a:pt x="83" y="26"/>
                      <a:pt x="83" y="26"/>
                      <a:pt x="83" y="26"/>
                    </a:cubicBezTo>
                    <a:cubicBezTo>
                      <a:pt x="83" y="26"/>
                      <a:pt x="83" y="26"/>
                      <a:pt x="83" y="26"/>
                    </a:cubicBezTo>
                    <a:close/>
                    <a:moveTo>
                      <a:pt x="77" y="29"/>
                    </a:moveTo>
                    <a:cubicBezTo>
                      <a:pt x="78" y="29"/>
                      <a:pt x="78" y="29"/>
                      <a:pt x="78" y="29"/>
                    </a:cubicBezTo>
                    <a:cubicBezTo>
                      <a:pt x="77" y="29"/>
                      <a:pt x="77" y="29"/>
                      <a:pt x="77" y="29"/>
                    </a:cubicBezTo>
                    <a:cubicBezTo>
                      <a:pt x="77" y="29"/>
                      <a:pt x="77" y="29"/>
                      <a:pt x="77" y="29"/>
                    </a:cubicBezTo>
                    <a:close/>
                    <a:moveTo>
                      <a:pt x="77" y="29"/>
                    </a:moveTo>
                    <a:cubicBezTo>
                      <a:pt x="77" y="30"/>
                      <a:pt x="77" y="30"/>
                      <a:pt x="77" y="30"/>
                    </a:cubicBezTo>
                    <a:cubicBezTo>
                      <a:pt x="77" y="29"/>
                      <a:pt x="77" y="29"/>
                      <a:pt x="77" y="29"/>
                    </a:cubicBezTo>
                    <a:cubicBezTo>
                      <a:pt x="77" y="29"/>
                      <a:pt x="77" y="29"/>
                      <a:pt x="77" y="29"/>
                    </a:cubicBezTo>
                    <a:close/>
                    <a:moveTo>
                      <a:pt x="75" y="30"/>
                    </a:moveTo>
                    <a:cubicBezTo>
                      <a:pt x="75" y="30"/>
                      <a:pt x="75" y="30"/>
                      <a:pt x="75" y="30"/>
                    </a:cubicBezTo>
                    <a:cubicBezTo>
                      <a:pt x="75" y="30"/>
                      <a:pt x="75" y="30"/>
                      <a:pt x="75" y="30"/>
                    </a:cubicBezTo>
                    <a:cubicBezTo>
                      <a:pt x="75" y="30"/>
                      <a:pt x="75" y="30"/>
                      <a:pt x="75" y="30"/>
                    </a:cubicBezTo>
                    <a:close/>
                    <a:moveTo>
                      <a:pt x="76" y="30"/>
                    </a:moveTo>
                    <a:cubicBezTo>
                      <a:pt x="75" y="30"/>
                      <a:pt x="75" y="30"/>
                      <a:pt x="75" y="30"/>
                    </a:cubicBezTo>
                    <a:cubicBezTo>
                      <a:pt x="75" y="30"/>
                      <a:pt x="75" y="30"/>
                      <a:pt x="75" y="30"/>
                    </a:cubicBezTo>
                    <a:cubicBezTo>
                      <a:pt x="76" y="30"/>
                      <a:pt x="76" y="30"/>
                      <a:pt x="76" y="30"/>
                    </a:cubicBezTo>
                    <a:cubicBezTo>
                      <a:pt x="76" y="30"/>
                      <a:pt x="76" y="30"/>
                      <a:pt x="76" y="30"/>
                    </a:cubicBezTo>
                    <a:close/>
                    <a:moveTo>
                      <a:pt x="76" y="32"/>
                    </a:moveTo>
                    <a:cubicBezTo>
                      <a:pt x="75" y="32"/>
                      <a:pt x="75" y="32"/>
                      <a:pt x="75" y="32"/>
                    </a:cubicBezTo>
                    <a:cubicBezTo>
                      <a:pt x="75" y="32"/>
                      <a:pt x="75" y="32"/>
                      <a:pt x="75" y="32"/>
                    </a:cubicBezTo>
                    <a:cubicBezTo>
                      <a:pt x="75" y="32"/>
                      <a:pt x="75" y="32"/>
                      <a:pt x="75" y="32"/>
                    </a:cubicBezTo>
                    <a:cubicBezTo>
                      <a:pt x="75" y="32"/>
                      <a:pt x="75" y="32"/>
                      <a:pt x="75" y="32"/>
                    </a:cubicBezTo>
                    <a:cubicBezTo>
                      <a:pt x="76" y="32"/>
                      <a:pt x="76" y="32"/>
                      <a:pt x="76" y="32"/>
                    </a:cubicBezTo>
                    <a:cubicBezTo>
                      <a:pt x="76" y="32"/>
                      <a:pt x="76" y="32"/>
                      <a:pt x="76" y="32"/>
                    </a:cubicBezTo>
                    <a:close/>
                    <a:moveTo>
                      <a:pt x="76" y="30"/>
                    </a:moveTo>
                    <a:cubicBezTo>
                      <a:pt x="76" y="30"/>
                      <a:pt x="76" y="30"/>
                      <a:pt x="76" y="30"/>
                    </a:cubicBezTo>
                    <a:cubicBezTo>
                      <a:pt x="76" y="31"/>
                      <a:pt x="76" y="31"/>
                      <a:pt x="76" y="31"/>
                    </a:cubicBezTo>
                    <a:cubicBezTo>
                      <a:pt x="76" y="31"/>
                      <a:pt x="76" y="31"/>
                      <a:pt x="76" y="31"/>
                    </a:cubicBezTo>
                    <a:cubicBezTo>
                      <a:pt x="76" y="31"/>
                      <a:pt x="76" y="31"/>
                      <a:pt x="76" y="31"/>
                    </a:cubicBezTo>
                    <a:cubicBezTo>
                      <a:pt x="76" y="31"/>
                      <a:pt x="76" y="31"/>
                      <a:pt x="76" y="31"/>
                    </a:cubicBezTo>
                    <a:cubicBezTo>
                      <a:pt x="76" y="31"/>
                      <a:pt x="76" y="31"/>
                      <a:pt x="76" y="31"/>
                    </a:cubicBezTo>
                    <a:cubicBezTo>
                      <a:pt x="76" y="31"/>
                      <a:pt x="76" y="31"/>
                      <a:pt x="76" y="31"/>
                    </a:cubicBezTo>
                    <a:cubicBezTo>
                      <a:pt x="77" y="31"/>
                      <a:pt x="77" y="31"/>
                      <a:pt x="77" y="31"/>
                    </a:cubicBezTo>
                    <a:cubicBezTo>
                      <a:pt x="77" y="30"/>
                      <a:pt x="77" y="30"/>
                      <a:pt x="77" y="30"/>
                    </a:cubicBezTo>
                    <a:cubicBezTo>
                      <a:pt x="77" y="30"/>
                      <a:pt x="77" y="30"/>
                      <a:pt x="77" y="30"/>
                    </a:cubicBezTo>
                    <a:cubicBezTo>
                      <a:pt x="77" y="30"/>
                      <a:pt x="77" y="30"/>
                      <a:pt x="77" y="30"/>
                    </a:cubicBezTo>
                    <a:cubicBezTo>
                      <a:pt x="77" y="30"/>
                      <a:pt x="77" y="30"/>
                      <a:pt x="77" y="30"/>
                    </a:cubicBezTo>
                    <a:cubicBezTo>
                      <a:pt x="77" y="30"/>
                      <a:pt x="77" y="30"/>
                      <a:pt x="77" y="30"/>
                    </a:cubicBezTo>
                    <a:cubicBezTo>
                      <a:pt x="76" y="30"/>
                      <a:pt x="76" y="30"/>
                      <a:pt x="76" y="30"/>
                    </a:cubicBezTo>
                    <a:cubicBezTo>
                      <a:pt x="76" y="30"/>
                      <a:pt x="76" y="30"/>
                      <a:pt x="76" y="30"/>
                    </a:cubicBezTo>
                    <a:close/>
                    <a:moveTo>
                      <a:pt x="73" y="28"/>
                    </a:moveTo>
                    <a:cubicBezTo>
                      <a:pt x="73" y="28"/>
                      <a:pt x="73" y="28"/>
                      <a:pt x="73" y="28"/>
                    </a:cubicBezTo>
                    <a:cubicBezTo>
                      <a:pt x="73" y="27"/>
                      <a:pt x="73" y="27"/>
                      <a:pt x="73" y="27"/>
                    </a:cubicBezTo>
                    <a:cubicBezTo>
                      <a:pt x="73" y="28"/>
                      <a:pt x="73" y="28"/>
                      <a:pt x="73" y="28"/>
                    </a:cubicBezTo>
                    <a:close/>
                    <a:moveTo>
                      <a:pt x="72" y="28"/>
                    </a:moveTo>
                    <a:cubicBezTo>
                      <a:pt x="72" y="29"/>
                      <a:pt x="72" y="29"/>
                      <a:pt x="72" y="29"/>
                    </a:cubicBezTo>
                    <a:cubicBezTo>
                      <a:pt x="72" y="29"/>
                      <a:pt x="72" y="29"/>
                      <a:pt x="72" y="29"/>
                    </a:cubicBezTo>
                    <a:cubicBezTo>
                      <a:pt x="72" y="28"/>
                      <a:pt x="72" y="28"/>
                      <a:pt x="72" y="28"/>
                    </a:cubicBezTo>
                    <a:close/>
                    <a:moveTo>
                      <a:pt x="73" y="32"/>
                    </a:moveTo>
                    <a:cubicBezTo>
                      <a:pt x="73" y="32"/>
                      <a:pt x="73" y="32"/>
                      <a:pt x="73" y="32"/>
                    </a:cubicBezTo>
                    <a:cubicBezTo>
                      <a:pt x="73" y="32"/>
                      <a:pt x="73" y="32"/>
                      <a:pt x="73" y="32"/>
                    </a:cubicBezTo>
                    <a:cubicBezTo>
                      <a:pt x="73" y="32"/>
                      <a:pt x="73" y="32"/>
                      <a:pt x="73" y="32"/>
                    </a:cubicBezTo>
                    <a:close/>
                    <a:moveTo>
                      <a:pt x="72" y="31"/>
                    </a:moveTo>
                    <a:cubicBezTo>
                      <a:pt x="73" y="31"/>
                      <a:pt x="73" y="31"/>
                      <a:pt x="73" y="31"/>
                    </a:cubicBezTo>
                    <a:cubicBezTo>
                      <a:pt x="73" y="31"/>
                      <a:pt x="73" y="31"/>
                      <a:pt x="73" y="31"/>
                    </a:cubicBezTo>
                    <a:cubicBezTo>
                      <a:pt x="73" y="31"/>
                      <a:pt x="73" y="31"/>
                      <a:pt x="73" y="31"/>
                    </a:cubicBezTo>
                    <a:cubicBezTo>
                      <a:pt x="73" y="31"/>
                      <a:pt x="73" y="31"/>
                      <a:pt x="73" y="31"/>
                    </a:cubicBezTo>
                    <a:cubicBezTo>
                      <a:pt x="72" y="31"/>
                      <a:pt x="72" y="31"/>
                      <a:pt x="72" y="31"/>
                    </a:cubicBezTo>
                    <a:cubicBezTo>
                      <a:pt x="72" y="31"/>
                      <a:pt x="72" y="31"/>
                      <a:pt x="72" y="31"/>
                    </a:cubicBezTo>
                    <a:close/>
                    <a:moveTo>
                      <a:pt x="70" y="30"/>
                    </a:moveTo>
                    <a:cubicBezTo>
                      <a:pt x="70" y="29"/>
                      <a:pt x="70" y="29"/>
                      <a:pt x="70" y="29"/>
                    </a:cubicBezTo>
                    <a:cubicBezTo>
                      <a:pt x="70" y="30"/>
                      <a:pt x="70" y="30"/>
                      <a:pt x="70" y="30"/>
                    </a:cubicBezTo>
                    <a:cubicBezTo>
                      <a:pt x="70" y="30"/>
                      <a:pt x="70" y="30"/>
                      <a:pt x="70" y="30"/>
                    </a:cubicBezTo>
                    <a:cubicBezTo>
                      <a:pt x="70" y="30"/>
                      <a:pt x="70" y="30"/>
                      <a:pt x="70" y="30"/>
                    </a:cubicBezTo>
                    <a:cubicBezTo>
                      <a:pt x="70" y="30"/>
                      <a:pt x="70" y="30"/>
                      <a:pt x="70" y="30"/>
                    </a:cubicBezTo>
                    <a:close/>
                    <a:moveTo>
                      <a:pt x="71" y="32"/>
                    </a:moveTo>
                    <a:cubicBezTo>
                      <a:pt x="71" y="32"/>
                      <a:pt x="71" y="32"/>
                      <a:pt x="71" y="32"/>
                    </a:cubicBezTo>
                    <a:cubicBezTo>
                      <a:pt x="71" y="32"/>
                      <a:pt x="71" y="32"/>
                      <a:pt x="71" y="32"/>
                    </a:cubicBezTo>
                    <a:cubicBezTo>
                      <a:pt x="71" y="32"/>
                      <a:pt x="71" y="32"/>
                      <a:pt x="71" y="32"/>
                    </a:cubicBezTo>
                    <a:cubicBezTo>
                      <a:pt x="71" y="32"/>
                      <a:pt x="71" y="32"/>
                      <a:pt x="71" y="32"/>
                    </a:cubicBezTo>
                    <a:close/>
                    <a:moveTo>
                      <a:pt x="67" y="31"/>
                    </a:moveTo>
                    <a:cubicBezTo>
                      <a:pt x="68" y="30"/>
                      <a:pt x="68" y="30"/>
                      <a:pt x="68" y="30"/>
                    </a:cubicBezTo>
                    <a:cubicBezTo>
                      <a:pt x="67" y="30"/>
                      <a:pt x="67" y="30"/>
                      <a:pt x="67" y="30"/>
                    </a:cubicBezTo>
                    <a:cubicBezTo>
                      <a:pt x="67" y="30"/>
                      <a:pt x="67" y="30"/>
                      <a:pt x="67" y="30"/>
                    </a:cubicBezTo>
                    <a:cubicBezTo>
                      <a:pt x="67" y="31"/>
                      <a:pt x="67" y="31"/>
                      <a:pt x="67" y="31"/>
                    </a:cubicBezTo>
                    <a:close/>
                    <a:moveTo>
                      <a:pt x="68" y="32"/>
                    </a:moveTo>
                    <a:cubicBezTo>
                      <a:pt x="69" y="32"/>
                      <a:pt x="69" y="32"/>
                      <a:pt x="69" y="32"/>
                    </a:cubicBezTo>
                    <a:cubicBezTo>
                      <a:pt x="69" y="32"/>
                      <a:pt x="69" y="32"/>
                      <a:pt x="69" y="32"/>
                    </a:cubicBezTo>
                    <a:cubicBezTo>
                      <a:pt x="69" y="32"/>
                      <a:pt x="69" y="32"/>
                      <a:pt x="69" y="32"/>
                    </a:cubicBezTo>
                    <a:cubicBezTo>
                      <a:pt x="69" y="32"/>
                      <a:pt x="69" y="32"/>
                      <a:pt x="69" y="32"/>
                    </a:cubicBezTo>
                    <a:cubicBezTo>
                      <a:pt x="68" y="32"/>
                      <a:pt x="68" y="32"/>
                      <a:pt x="68" y="32"/>
                    </a:cubicBezTo>
                    <a:cubicBezTo>
                      <a:pt x="68" y="32"/>
                      <a:pt x="68" y="32"/>
                      <a:pt x="68" y="32"/>
                    </a:cubicBezTo>
                    <a:close/>
                    <a:moveTo>
                      <a:pt x="68" y="32"/>
                    </a:moveTo>
                    <a:cubicBezTo>
                      <a:pt x="68" y="32"/>
                      <a:pt x="68" y="32"/>
                      <a:pt x="68" y="32"/>
                    </a:cubicBezTo>
                    <a:cubicBezTo>
                      <a:pt x="68" y="32"/>
                      <a:pt x="68" y="32"/>
                      <a:pt x="68" y="32"/>
                    </a:cubicBezTo>
                    <a:cubicBezTo>
                      <a:pt x="68" y="32"/>
                      <a:pt x="68" y="32"/>
                      <a:pt x="68" y="32"/>
                    </a:cubicBezTo>
                    <a:close/>
                    <a:moveTo>
                      <a:pt x="67" y="32"/>
                    </a:moveTo>
                    <a:cubicBezTo>
                      <a:pt x="67" y="32"/>
                      <a:pt x="67" y="32"/>
                      <a:pt x="67" y="32"/>
                    </a:cubicBezTo>
                    <a:cubicBezTo>
                      <a:pt x="67" y="32"/>
                      <a:pt x="67" y="32"/>
                      <a:pt x="67" y="32"/>
                    </a:cubicBezTo>
                    <a:cubicBezTo>
                      <a:pt x="67" y="32"/>
                      <a:pt x="67" y="32"/>
                      <a:pt x="67" y="32"/>
                    </a:cubicBezTo>
                    <a:cubicBezTo>
                      <a:pt x="67" y="32"/>
                      <a:pt x="67" y="32"/>
                      <a:pt x="67" y="32"/>
                    </a:cubicBezTo>
                    <a:close/>
                    <a:moveTo>
                      <a:pt x="59" y="36"/>
                    </a:moveTo>
                    <a:cubicBezTo>
                      <a:pt x="59" y="37"/>
                      <a:pt x="59" y="37"/>
                      <a:pt x="59" y="37"/>
                    </a:cubicBezTo>
                    <a:cubicBezTo>
                      <a:pt x="59" y="37"/>
                      <a:pt x="59" y="37"/>
                      <a:pt x="59" y="37"/>
                    </a:cubicBezTo>
                    <a:cubicBezTo>
                      <a:pt x="60" y="37"/>
                      <a:pt x="60" y="37"/>
                      <a:pt x="60" y="37"/>
                    </a:cubicBezTo>
                    <a:cubicBezTo>
                      <a:pt x="60" y="36"/>
                      <a:pt x="60" y="36"/>
                      <a:pt x="60" y="36"/>
                    </a:cubicBezTo>
                    <a:cubicBezTo>
                      <a:pt x="61" y="36"/>
                      <a:pt x="61" y="36"/>
                      <a:pt x="61" y="36"/>
                    </a:cubicBezTo>
                    <a:cubicBezTo>
                      <a:pt x="61" y="36"/>
                      <a:pt x="61" y="36"/>
                      <a:pt x="61" y="36"/>
                    </a:cubicBezTo>
                    <a:cubicBezTo>
                      <a:pt x="62" y="36"/>
                      <a:pt x="62" y="36"/>
                      <a:pt x="62" y="36"/>
                    </a:cubicBezTo>
                    <a:cubicBezTo>
                      <a:pt x="62" y="36"/>
                      <a:pt x="62" y="36"/>
                      <a:pt x="62" y="36"/>
                    </a:cubicBezTo>
                    <a:cubicBezTo>
                      <a:pt x="63" y="35"/>
                      <a:pt x="63" y="35"/>
                      <a:pt x="63" y="35"/>
                    </a:cubicBezTo>
                    <a:cubicBezTo>
                      <a:pt x="63" y="35"/>
                      <a:pt x="63" y="35"/>
                      <a:pt x="63" y="35"/>
                    </a:cubicBezTo>
                    <a:cubicBezTo>
                      <a:pt x="63" y="35"/>
                      <a:pt x="63" y="35"/>
                      <a:pt x="63" y="35"/>
                    </a:cubicBezTo>
                    <a:cubicBezTo>
                      <a:pt x="62" y="34"/>
                      <a:pt x="62" y="34"/>
                      <a:pt x="62" y="34"/>
                    </a:cubicBezTo>
                    <a:cubicBezTo>
                      <a:pt x="62" y="34"/>
                      <a:pt x="62" y="34"/>
                      <a:pt x="62" y="34"/>
                    </a:cubicBezTo>
                    <a:cubicBezTo>
                      <a:pt x="62" y="34"/>
                      <a:pt x="62" y="34"/>
                      <a:pt x="62" y="34"/>
                    </a:cubicBezTo>
                    <a:cubicBezTo>
                      <a:pt x="61" y="34"/>
                      <a:pt x="61" y="34"/>
                      <a:pt x="61" y="34"/>
                    </a:cubicBezTo>
                    <a:cubicBezTo>
                      <a:pt x="61" y="34"/>
                      <a:pt x="61" y="34"/>
                      <a:pt x="61" y="34"/>
                    </a:cubicBezTo>
                    <a:cubicBezTo>
                      <a:pt x="61" y="34"/>
                      <a:pt x="61" y="34"/>
                      <a:pt x="61" y="34"/>
                    </a:cubicBezTo>
                    <a:cubicBezTo>
                      <a:pt x="61" y="35"/>
                      <a:pt x="61" y="35"/>
                      <a:pt x="61" y="35"/>
                    </a:cubicBezTo>
                    <a:cubicBezTo>
                      <a:pt x="60" y="34"/>
                      <a:pt x="60" y="34"/>
                      <a:pt x="60" y="34"/>
                    </a:cubicBezTo>
                    <a:cubicBezTo>
                      <a:pt x="60" y="34"/>
                      <a:pt x="60" y="34"/>
                      <a:pt x="60" y="34"/>
                    </a:cubicBezTo>
                    <a:cubicBezTo>
                      <a:pt x="60" y="35"/>
                      <a:pt x="60" y="35"/>
                      <a:pt x="60" y="35"/>
                    </a:cubicBezTo>
                    <a:cubicBezTo>
                      <a:pt x="60" y="35"/>
                      <a:pt x="60" y="35"/>
                      <a:pt x="60" y="35"/>
                    </a:cubicBezTo>
                    <a:cubicBezTo>
                      <a:pt x="59" y="36"/>
                      <a:pt x="59" y="36"/>
                      <a:pt x="59" y="36"/>
                    </a:cubicBezTo>
                    <a:cubicBezTo>
                      <a:pt x="59" y="36"/>
                      <a:pt x="59" y="36"/>
                      <a:pt x="59" y="36"/>
                    </a:cubicBezTo>
                    <a:cubicBezTo>
                      <a:pt x="59" y="36"/>
                      <a:pt x="59" y="36"/>
                      <a:pt x="59" y="36"/>
                    </a:cubicBezTo>
                    <a:cubicBezTo>
                      <a:pt x="59" y="36"/>
                      <a:pt x="59" y="36"/>
                      <a:pt x="59" y="36"/>
                    </a:cubicBezTo>
                    <a:cubicBezTo>
                      <a:pt x="59" y="36"/>
                      <a:pt x="59" y="36"/>
                      <a:pt x="59" y="36"/>
                    </a:cubicBezTo>
                    <a:cubicBezTo>
                      <a:pt x="59" y="36"/>
                      <a:pt x="59" y="36"/>
                      <a:pt x="59" y="36"/>
                    </a:cubicBezTo>
                    <a:close/>
                    <a:moveTo>
                      <a:pt x="59" y="37"/>
                    </a:moveTo>
                    <a:cubicBezTo>
                      <a:pt x="59" y="36"/>
                      <a:pt x="59" y="36"/>
                      <a:pt x="59" y="36"/>
                    </a:cubicBezTo>
                    <a:cubicBezTo>
                      <a:pt x="59" y="36"/>
                      <a:pt x="59" y="36"/>
                      <a:pt x="59" y="36"/>
                    </a:cubicBezTo>
                    <a:cubicBezTo>
                      <a:pt x="58" y="37"/>
                      <a:pt x="58" y="37"/>
                      <a:pt x="58" y="37"/>
                    </a:cubicBezTo>
                    <a:cubicBezTo>
                      <a:pt x="59" y="37"/>
                      <a:pt x="59" y="37"/>
                      <a:pt x="59" y="37"/>
                    </a:cubicBezTo>
                    <a:close/>
                    <a:moveTo>
                      <a:pt x="59" y="37"/>
                    </a:moveTo>
                    <a:cubicBezTo>
                      <a:pt x="58" y="37"/>
                      <a:pt x="58" y="37"/>
                      <a:pt x="58" y="37"/>
                    </a:cubicBezTo>
                    <a:cubicBezTo>
                      <a:pt x="58" y="37"/>
                      <a:pt x="58" y="37"/>
                      <a:pt x="58" y="37"/>
                    </a:cubicBezTo>
                    <a:cubicBezTo>
                      <a:pt x="58" y="37"/>
                      <a:pt x="58" y="37"/>
                      <a:pt x="58" y="37"/>
                    </a:cubicBezTo>
                    <a:cubicBezTo>
                      <a:pt x="57" y="38"/>
                      <a:pt x="57" y="38"/>
                      <a:pt x="57" y="38"/>
                    </a:cubicBezTo>
                    <a:cubicBezTo>
                      <a:pt x="58" y="38"/>
                      <a:pt x="58" y="38"/>
                      <a:pt x="58" y="38"/>
                    </a:cubicBezTo>
                    <a:cubicBezTo>
                      <a:pt x="59" y="37"/>
                      <a:pt x="59" y="37"/>
                      <a:pt x="59" y="37"/>
                    </a:cubicBezTo>
                    <a:cubicBezTo>
                      <a:pt x="59" y="37"/>
                      <a:pt x="59" y="37"/>
                      <a:pt x="59" y="37"/>
                    </a:cubicBezTo>
                    <a:cubicBezTo>
                      <a:pt x="59" y="37"/>
                      <a:pt x="59" y="37"/>
                      <a:pt x="59" y="37"/>
                    </a:cubicBezTo>
                    <a:close/>
                    <a:moveTo>
                      <a:pt x="56" y="37"/>
                    </a:moveTo>
                    <a:cubicBezTo>
                      <a:pt x="56" y="37"/>
                      <a:pt x="56" y="37"/>
                      <a:pt x="56" y="37"/>
                    </a:cubicBezTo>
                    <a:cubicBezTo>
                      <a:pt x="56" y="37"/>
                      <a:pt x="56" y="37"/>
                      <a:pt x="56" y="37"/>
                    </a:cubicBezTo>
                    <a:cubicBezTo>
                      <a:pt x="56" y="37"/>
                      <a:pt x="56" y="37"/>
                      <a:pt x="56" y="37"/>
                    </a:cubicBezTo>
                    <a:cubicBezTo>
                      <a:pt x="55" y="37"/>
                      <a:pt x="55" y="37"/>
                      <a:pt x="55" y="37"/>
                    </a:cubicBezTo>
                    <a:cubicBezTo>
                      <a:pt x="55" y="37"/>
                      <a:pt x="55" y="37"/>
                      <a:pt x="55" y="37"/>
                    </a:cubicBezTo>
                    <a:cubicBezTo>
                      <a:pt x="56" y="37"/>
                      <a:pt x="56" y="37"/>
                      <a:pt x="56" y="37"/>
                    </a:cubicBezTo>
                    <a:close/>
                    <a:moveTo>
                      <a:pt x="49" y="35"/>
                    </a:moveTo>
                    <a:cubicBezTo>
                      <a:pt x="50" y="34"/>
                      <a:pt x="50" y="34"/>
                      <a:pt x="50" y="34"/>
                    </a:cubicBezTo>
                    <a:cubicBezTo>
                      <a:pt x="51" y="35"/>
                      <a:pt x="51" y="35"/>
                      <a:pt x="51" y="35"/>
                    </a:cubicBezTo>
                    <a:cubicBezTo>
                      <a:pt x="51" y="35"/>
                      <a:pt x="51" y="35"/>
                      <a:pt x="51" y="35"/>
                    </a:cubicBezTo>
                    <a:cubicBezTo>
                      <a:pt x="52" y="34"/>
                      <a:pt x="52" y="34"/>
                      <a:pt x="52" y="34"/>
                    </a:cubicBezTo>
                    <a:cubicBezTo>
                      <a:pt x="52" y="35"/>
                      <a:pt x="52" y="35"/>
                      <a:pt x="52" y="35"/>
                    </a:cubicBezTo>
                    <a:cubicBezTo>
                      <a:pt x="52" y="35"/>
                      <a:pt x="52" y="35"/>
                      <a:pt x="52" y="35"/>
                    </a:cubicBezTo>
                    <a:cubicBezTo>
                      <a:pt x="53" y="35"/>
                      <a:pt x="53" y="35"/>
                      <a:pt x="53" y="35"/>
                    </a:cubicBezTo>
                    <a:cubicBezTo>
                      <a:pt x="53" y="36"/>
                      <a:pt x="53" y="36"/>
                      <a:pt x="53" y="36"/>
                    </a:cubicBezTo>
                    <a:cubicBezTo>
                      <a:pt x="53" y="36"/>
                      <a:pt x="53" y="36"/>
                      <a:pt x="53" y="36"/>
                    </a:cubicBezTo>
                    <a:cubicBezTo>
                      <a:pt x="53" y="36"/>
                      <a:pt x="53" y="36"/>
                      <a:pt x="53" y="36"/>
                    </a:cubicBezTo>
                    <a:cubicBezTo>
                      <a:pt x="53" y="36"/>
                      <a:pt x="53" y="36"/>
                      <a:pt x="53" y="36"/>
                    </a:cubicBezTo>
                    <a:cubicBezTo>
                      <a:pt x="52" y="36"/>
                      <a:pt x="52" y="36"/>
                      <a:pt x="52" y="36"/>
                    </a:cubicBezTo>
                    <a:cubicBezTo>
                      <a:pt x="52" y="36"/>
                      <a:pt x="52" y="36"/>
                      <a:pt x="52" y="36"/>
                    </a:cubicBezTo>
                    <a:cubicBezTo>
                      <a:pt x="52" y="36"/>
                      <a:pt x="52" y="36"/>
                      <a:pt x="52" y="36"/>
                    </a:cubicBezTo>
                    <a:cubicBezTo>
                      <a:pt x="51" y="36"/>
                      <a:pt x="51" y="36"/>
                      <a:pt x="51" y="36"/>
                    </a:cubicBezTo>
                    <a:cubicBezTo>
                      <a:pt x="51" y="35"/>
                      <a:pt x="51" y="35"/>
                      <a:pt x="51" y="35"/>
                    </a:cubicBezTo>
                    <a:cubicBezTo>
                      <a:pt x="50" y="35"/>
                      <a:pt x="50" y="35"/>
                      <a:pt x="50" y="35"/>
                    </a:cubicBezTo>
                    <a:cubicBezTo>
                      <a:pt x="50" y="35"/>
                      <a:pt x="50" y="35"/>
                      <a:pt x="50" y="35"/>
                    </a:cubicBezTo>
                    <a:cubicBezTo>
                      <a:pt x="49" y="35"/>
                      <a:pt x="49" y="35"/>
                      <a:pt x="49" y="35"/>
                    </a:cubicBezTo>
                    <a:cubicBezTo>
                      <a:pt x="49" y="35"/>
                      <a:pt x="49" y="35"/>
                      <a:pt x="49" y="35"/>
                    </a:cubicBezTo>
                    <a:close/>
                    <a:moveTo>
                      <a:pt x="43" y="30"/>
                    </a:moveTo>
                    <a:cubicBezTo>
                      <a:pt x="43" y="30"/>
                      <a:pt x="43" y="30"/>
                      <a:pt x="43" y="30"/>
                    </a:cubicBezTo>
                    <a:cubicBezTo>
                      <a:pt x="43" y="30"/>
                      <a:pt x="43" y="30"/>
                      <a:pt x="43" y="30"/>
                    </a:cubicBezTo>
                    <a:cubicBezTo>
                      <a:pt x="43" y="30"/>
                      <a:pt x="43" y="30"/>
                      <a:pt x="43" y="30"/>
                    </a:cubicBezTo>
                    <a:cubicBezTo>
                      <a:pt x="43" y="30"/>
                      <a:pt x="43" y="30"/>
                      <a:pt x="43" y="30"/>
                    </a:cubicBezTo>
                    <a:cubicBezTo>
                      <a:pt x="43" y="30"/>
                      <a:pt x="43" y="30"/>
                      <a:pt x="43" y="30"/>
                    </a:cubicBezTo>
                    <a:close/>
                    <a:moveTo>
                      <a:pt x="42" y="29"/>
                    </a:moveTo>
                    <a:cubicBezTo>
                      <a:pt x="42" y="29"/>
                      <a:pt x="42" y="29"/>
                      <a:pt x="42" y="29"/>
                    </a:cubicBezTo>
                    <a:cubicBezTo>
                      <a:pt x="42" y="29"/>
                      <a:pt x="42" y="29"/>
                      <a:pt x="42" y="29"/>
                    </a:cubicBezTo>
                    <a:cubicBezTo>
                      <a:pt x="43" y="29"/>
                      <a:pt x="43" y="29"/>
                      <a:pt x="43" y="29"/>
                    </a:cubicBezTo>
                    <a:cubicBezTo>
                      <a:pt x="43" y="29"/>
                      <a:pt x="43" y="29"/>
                      <a:pt x="43" y="29"/>
                    </a:cubicBezTo>
                    <a:cubicBezTo>
                      <a:pt x="43" y="29"/>
                      <a:pt x="43" y="29"/>
                      <a:pt x="43" y="29"/>
                    </a:cubicBezTo>
                    <a:cubicBezTo>
                      <a:pt x="42" y="29"/>
                      <a:pt x="42" y="29"/>
                      <a:pt x="42" y="29"/>
                    </a:cubicBezTo>
                    <a:cubicBezTo>
                      <a:pt x="42" y="29"/>
                      <a:pt x="42" y="29"/>
                      <a:pt x="42" y="29"/>
                    </a:cubicBezTo>
                    <a:cubicBezTo>
                      <a:pt x="42" y="29"/>
                      <a:pt x="42" y="29"/>
                      <a:pt x="42" y="29"/>
                    </a:cubicBezTo>
                    <a:cubicBezTo>
                      <a:pt x="42" y="29"/>
                      <a:pt x="42" y="29"/>
                      <a:pt x="42" y="29"/>
                    </a:cubicBezTo>
                    <a:close/>
                    <a:moveTo>
                      <a:pt x="64" y="31"/>
                    </a:moveTo>
                    <a:cubicBezTo>
                      <a:pt x="65" y="31"/>
                      <a:pt x="65" y="31"/>
                      <a:pt x="65" y="31"/>
                    </a:cubicBezTo>
                    <a:cubicBezTo>
                      <a:pt x="65" y="31"/>
                      <a:pt x="65" y="31"/>
                      <a:pt x="65" y="31"/>
                    </a:cubicBezTo>
                    <a:cubicBezTo>
                      <a:pt x="66" y="31"/>
                      <a:pt x="66" y="31"/>
                      <a:pt x="66" y="31"/>
                    </a:cubicBezTo>
                    <a:cubicBezTo>
                      <a:pt x="66" y="31"/>
                      <a:pt x="66" y="31"/>
                      <a:pt x="66" y="31"/>
                    </a:cubicBezTo>
                    <a:cubicBezTo>
                      <a:pt x="66" y="31"/>
                      <a:pt x="66" y="31"/>
                      <a:pt x="66" y="31"/>
                    </a:cubicBezTo>
                    <a:cubicBezTo>
                      <a:pt x="66" y="31"/>
                      <a:pt x="66" y="31"/>
                      <a:pt x="66" y="31"/>
                    </a:cubicBezTo>
                    <a:cubicBezTo>
                      <a:pt x="66" y="31"/>
                      <a:pt x="66" y="31"/>
                      <a:pt x="66" y="31"/>
                    </a:cubicBezTo>
                    <a:cubicBezTo>
                      <a:pt x="66" y="30"/>
                      <a:pt x="66" y="30"/>
                      <a:pt x="66" y="30"/>
                    </a:cubicBezTo>
                    <a:cubicBezTo>
                      <a:pt x="66" y="31"/>
                      <a:pt x="66" y="31"/>
                      <a:pt x="66" y="31"/>
                    </a:cubicBezTo>
                    <a:cubicBezTo>
                      <a:pt x="65" y="31"/>
                      <a:pt x="65" y="31"/>
                      <a:pt x="65" y="31"/>
                    </a:cubicBezTo>
                    <a:cubicBezTo>
                      <a:pt x="65" y="30"/>
                      <a:pt x="65" y="30"/>
                      <a:pt x="65" y="30"/>
                    </a:cubicBezTo>
                    <a:cubicBezTo>
                      <a:pt x="64" y="31"/>
                      <a:pt x="64" y="31"/>
                      <a:pt x="64" y="31"/>
                    </a:cubicBezTo>
                    <a:cubicBezTo>
                      <a:pt x="64" y="31"/>
                      <a:pt x="64" y="31"/>
                      <a:pt x="64" y="31"/>
                    </a:cubicBezTo>
                    <a:cubicBezTo>
                      <a:pt x="64" y="31"/>
                      <a:pt x="64" y="31"/>
                      <a:pt x="64" y="31"/>
                    </a:cubicBezTo>
                    <a:close/>
                    <a:moveTo>
                      <a:pt x="64" y="32"/>
                    </a:moveTo>
                    <a:cubicBezTo>
                      <a:pt x="64" y="32"/>
                      <a:pt x="64" y="32"/>
                      <a:pt x="64" y="32"/>
                    </a:cubicBezTo>
                    <a:cubicBezTo>
                      <a:pt x="64" y="32"/>
                      <a:pt x="64" y="32"/>
                      <a:pt x="64" y="32"/>
                    </a:cubicBezTo>
                    <a:cubicBezTo>
                      <a:pt x="64" y="32"/>
                      <a:pt x="64" y="32"/>
                      <a:pt x="64" y="32"/>
                    </a:cubicBezTo>
                    <a:cubicBezTo>
                      <a:pt x="64" y="32"/>
                      <a:pt x="64" y="32"/>
                      <a:pt x="64" y="32"/>
                    </a:cubicBezTo>
                    <a:close/>
                    <a:moveTo>
                      <a:pt x="62" y="32"/>
                    </a:moveTo>
                    <a:cubicBezTo>
                      <a:pt x="61" y="32"/>
                      <a:pt x="61" y="32"/>
                      <a:pt x="61" y="32"/>
                    </a:cubicBezTo>
                    <a:cubicBezTo>
                      <a:pt x="61" y="32"/>
                      <a:pt x="61" y="32"/>
                      <a:pt x="61" y="32"/>
                    </a:cubicBezTo>
                    <a:cubicBezTo>
                      <a:pt x="61" y="32"/>
                      <a:pt x="61" y="32"/>
                      <a:pt x="61" y="32"/>
                    </a:cubicBezTo>
                    <a:cubicBezTo>
                      <a:pt x="61" y="32"/>
                      <a:pt x="61" y="32"/>
                      <a:pt x="61" y="32"/>
                    </a:cubicBezTo>
                    <a:cubicBezTo>
                      <a:pt x="62" y="33"/>
                      <a:pt x="62" y="33"/>
                      <a:pt x="62" y="33"/>
                    </a:cubicBezTo>
                    <a:cubicBezTo>
                      <a:pt x="62" y="32"/>
                      <a:pt x="62" y="32"/>
                      <a:pt x="62" y="32"/>
                    </a:cubicBezTo>
                    <a:cubicBezTo>
                      <a:pt x="63" y="32"/>
                      <a:pt x="63" y="32"/>
                      <a:pt x="63" y="32"/>
                    </a:cubicBezTo>
                    <a:cubicBezTo>
                      <a:pt x="62" y="32"/>
                      <a:pt x="62" y="32"/>
                      <a:pt x="62" y="32"/>
                    </a:cubicBezTo>
                    <a:cubicBezTo>
                      <a:pt x="62" y="32"/>
                      <a:pt x="62" y="32"/>
                      <a:pt x="62" y="32"/>
                    </a:cubicBezTo>
                    <a:cubicBezTo>
                      <a:pt x="62" y="32"/>
                      <a:pt x="62" y="32"/>
                      <a:pt x="62" y="32"/>
                    </a:cubicBezTo>
                    <a:close/>
                    <a:moveTo>
                      <a:pt x="60" y="33"/>
                    </a:moveTo>
                    <a:cubicBezTo>
                      <a:pt x="60" y="33"/>
                      <a:pt x="60" y="33"/>
                      <a:pt x="60" y="33"/>
                    </a:cubicBezTo>
                    <a:cubicBezTo>
                      <a:pt x="61" y="33"/>
                      <a:pt x="61" y="33"/>
                      <a:pt x="61" y="33"/>
                    </a:cubicBezTo>
                    <a:cubicBezTo>
                      <a:pt x="61" y="32"/>
                      <a:pt x="61" y="32"/>
                      <a:pt x="61" y="32"/>
                    </a:cubicBezTo>
                    <a:cubicBezTo>
                      <a:pt x="61" y="32"/>
                      <a:pt x="61" y="32"/>
                      <a:pt x="61" y="32"/>
                    </a:cubicBezTo>
                    <a:cubicBezTo>
                      <a:pt x="61" y="32"/>
                      <a:pt x="61" y="32"/>
                      <a:pt x="61" y="32"/>
                    </a:cubicBezTo>
                    <a:cubicBezTo>
                      <a:pt x="60" y="32"/>
                      <a:pt x="60" y="32"/>
                      <a:pt x="60" y="32"/>
                    </a:cubicBezTo>
                    <a:cubicBezTo>
                      <a:pt x="60" y="33"/>
                      <a:pt x="60" y="33"/>
                      <a:pt x="60" y="33"/>
                    </a:cubicBezTo>
                    <a:close/>
                    <a:moveTo>
                      <a:pt x="59" y="33"/>
                    </a:moveTo>
                    <a:cubicBezTo>
                      <a:pt x="59" y="32"/>
                      <a:pt x="59" y="32"/>
                      <a:pt x="59" y="32"/>
                    </a:cubicBezTo>
                    <a:cubicBezTo>
                      <a:pt x="59" y="32"/>
                      <a:pt x="59" y="32"/>
                      <a:pt x="59" y="32"/>
                    </a:cubicBezTo>
                    <a:cubicBezTo>
                      <a:pt x="59" y="32"/>
                      <a:pt x="59" y="32"/>
                      <a:pt x="59" y="32"/>
                    </a:cubicBezTo>
                    <a:cubicBezTo>
                      <a:pt x="60" y="32"/>
                      <a:pt x="60" y="32"/>
                      <a:pt x="60" y="32"/>
                    </a:cubicBezTo>
                    <a:cubicBezTo>
                      <a:pt x="60" y="32"/>
                      <a:pt x="60" y="32"/>
                      <a:pt x="60" y="32"/>
                    </a:cubicBezTo>
                    <a:cubicBezTo>
                      <a:pt x="60" y="32"/>
                      <a:pt x="60" y="32"/>
                      <a:pt x="60" y="32"/>
                    </a:cubicBezTo>
                    <a:cubicBezTo>
                      <a:pt x="60" y="33"/>
                      <a:pt x="60" y="33"/>
                      <a:pt x="60" y="33"/>
                    </a:cubicBezTo>
                    <a:cubicBezTo>
                      <a:pt x="60" y="33"/>
                      <a:pt x="60" y="33"/>
                      <a:pt x="60" y="33"/>
                    </a:cubicBezTo>
                    <a:cubicBezTo>
                      <a:pt x="59" y="33"/>
                      <a:pt x="59" y="33"/>
                      <a:pt x="59" y="33"/>
                    </a:cubicBezTo>
                    <a:cubicBezTo>
                      <a:pt x="59" y="33"/>
                      <a:pt x="59" y="33"/>
                      <a:pt x="59" y="33"/>
                    </a:cubicBezTo>
                    <a:close/>
                    <a:moveTo>
                      <a:pt x="59" y="33"/>
                    </a:moveTo>
                    <a:cubicBezTo>
                      <a:pt x="58" y="33"/>
                      <a:pt x="58" y="33"/>
                      <a:pt x="58" y="33"/>
                    </a:cubicBezTo>
                    <a:cubicBezTo>
                      <a:pt x="58" y="33"/>
                      <a:pt x="58" y="33"/>
                      <a:pt x="58" y="33"/>
                    </a:cubicBezTo>
                    <a:cubicBezTo>
                      <a:pt x="58" y="33"/>
                      <a:pt x="58" y="33"/>
                      <a:pt x="58" y="33"/>
                    </a:cubicBezTo>
                    <a:cubicBezTo>
                      <a:pt x="59" y="33"/>
                      <a:pt x="59" y="33"/>
                      <a:pt x="59" y="33"/>
                    </a:cubicBezTo>
                    <a:close/>
                    <a:moveTo>
                      <a:pt x="59" y="32"/>
                    </a:moveTo>
                    <a:cubicBezTo>
                      <a:pt x="59" y="32"/>
                      <a:pt x="59" y="32"/>
                      <a:pt x="59" y="32"/>
                    </a:cubicBezTo>
                    <a:cubicBezTo>
                      <a:pt x="59" y="32"/>
                      <a:pt x="59" y="32"/>
                      <a:pt x="59" y="32"/>
                    </a:cubicBezTo>
                    <a:cubicBezTo>
                      <a:pt x="59" y="32"/>
                      <a:pt x="59" y="32"/>
                      <a:pt x="59" y="32"/>
                    </a:cubicBezTo>
                    <a:cubicBezTo>
                      <a:pt x="59" y="32"/>
                      <a:pt x="59" y="32"/>
                      <a:pt x="59" y="32"/>
                    </a:cubicBezTo>
                    <a:close/>
                    <a:moveTo>
                      <a:pt x="51" y="33"/>
                    </a:moveTo>
                    <a:cubicBezTo>
                      <a:pt x="51" y="33"/>
                      <a:pt x="51" y="32"/>
                      <a:pt x="51" y="32"/>
                    </a:cubicBezTo>
                    <a:cubicBezTo>
                      <a:pt x="52" y="32"/>
                      <a:pt x="52" y="32"/>
                      <a:pt x="52" y="32"/>
                    </a:cubicBezTo>
                    <a:cubicBezTo>
                      <a:pt x="53" y="32"/>
                      <a:pt x="53" y="32"/>
                      <a:pt x="53" y="32"/>
                    </a:cubicBezTo>
                    <a:cubicBezTo>
                      <a:pt x="54" y="32"/>
                      <a:pt x="54" y="32"/>
                      <a:pt x="54" y="32"/>
                    </a:cubicBezTo>
                    <a:cubicBezTo>
                      <a:pt x="54" y="32"/>
                      <a:pt x="54" y="32"/>
                      <a:pt x="54" y="32"/>
                    </a:cubicBezTo>
                    <a:cubicBezTo>
                      <a:pt x="54" y="32"/>
                      <a:pt x="54" y="32"/>
                      <a:pt x="54" y="32"/>
                    </a:cubicBezTo>
                    <a:cubicBezTo>
                      <a:pt x="55" y="33"/>
                      <a:pt x="55" y="33"/>
                      <a:pt x="55" y="33"/>
                    </a:cubicBezTo>
                    <a:cubicBezTo>
                      <a:pt x="55" y="32"/>
                      <a:pt x="55" y="32"/>
                      <a:pt x="55" y="32"/>
                    </a:cubicBezTo>
                    <a:cubicBezTo>
                      <a:pt x="56" y="32"/>
                      <a:pt x="56" y="32"/>
                      <a:pt x="56" y="32"/>
                    </a:cubicBezTo>
                    <a:cubicBezTo>
                      <a:pt x="56" y="33"/>
                      <a:pt x="56" y="33"/>
                      <a:pt x="56" y="33"/>
                    </a:cubicBezTo>
                    <a:cubicBezTo>
                      <a:pt x="57" y="33"/>
                      <a:pt x="57" y="33"/>
                      <a:pt x="57" y="33"/>
                    </a:cubicBezTo>
                    <a:cubicBezTo>
                      <a:pt x="57" y="32"/>
                      <a:pt x="57" y="32"/>
                      <a:pt x="57" y="32"/>
                    </a:cubicBezTo>
                    <a:cubicBezTo>
                      <a:pt x="57" y="32"/>
                      <a:pt x="57" y="32"/>
                      <a:pt x="57" y="32"/>
                    </a:cubicBezTo>
                    <a:cubicBezTo>
                      <a:pt x="58" y="32"/>
                      <a:pt x="58" y="32"/>
                      <a:pt x="58" y="32"/>
                    </a:cubicBezTo>
                    <a:cubicBezTo>
                      <a:pt x="58" y="32"/>
                      <a:pt x="58" y="32"/>
                      <a:pt x="58" y="32"/>
                    </a:cubicBezTo>
                    <a:cubicBezTo>
                      <a:pt x="58" y="31"/>
                      <a:pt x="58" y="31"/>
                      <a:pt x="58" y="31"/>
                    </a:cubicBezTo>
                    <a:cubicBezTo>
                      <a:pt x="58" y="32"/>
                      <a:pt x="58" y="32"/>
                      <a:pt x="58" y="32"/>
                    </a:cubicBezTo>
                    <a:cubicBezTo>
                      <a:pt x="58" y="32"/>
                      <a:pt x="58" y="32"/>
                      <a:pt x="58" y="32"/>
                    </a:cubicBezTo>
                    <a:cubicBezTo>
                      <a:pt x="58" y="32"/>
                      <a:pt x="58" y="32"/>
                      <a:pt x="58" y="32"/>
                    </a:cubicBezTo>
                    <a:cubicBezTo>
                      <a:pt x="58" y="33"/>
                      <a:pt x="58" y="33"/>
                      <a:pt x="58" y="33"/>
                    </a:cubicBezTo>
                    <a:cubicBezTo>
                      <a:pt x="58" y="33"/>
                      <a:pt x="58" y="33"/>
                      <a:pt x="58" y="33"/>
                    </a:cubicBezTo>
                    <a:cubicBezTo>
                      <a:pt x="57" y="33"/>
                      <a:pt x="57" y="33"/>
                      <a:pt x="57" y="33"/>
                    </a:cubicBezTo>
                    <a:cubicBezTo>
                      <a:pt x="57" y="33"/>
                      <a:pt x="57" y="33"/>
                      <a:pt x="57" y="33"/>
                    </a:cubicBezTo>
                    <a:cubicBezTo>
                      <a:pt x="57" y="33"/>
                      <a:pt x="57" y="33"/>
                      <a:pt x="57" y="33"/>
                    </a:cubicBezTo>
                    <a:cubicBezTo>
                      <a:pt x="56" y="33"/>
                      <a:pt x="56" y="33"/>
                      <a:pt x="56" y="33"/>
                    </a:cubicBezTo>
                    <a:cubicBezTo>
                      <a:pt x="55" y="33"/>
                      <a:pt x="55" y="33"/>
                      <a:pt x="55" y="33"/>
                    </a:cubicBezTo>
                    <a:cubicBezTo>
                      <a:pt x="55" y="33"/>
                      <a:pt x="55" y="33"/>
                      <a:pt x="55" y="33"/>
                    </a:cubicBezTo>
                    <a:cubicBezTo>
                      <a:pt x="54" y="33"/>
                      <a:pt x="54" y="33"/>
                      <a:pt x="54" y="33"/>
                    </a:cubicBezTo>
                    <a:cubicBezTo>
                      <a:pt x="54" y="33"/>
                      <a:pt x="54" y="33"/>
                      <a:pt x="54" y="33"/>
                    </a:cubicBezTo>
                    <a:cubicBezTo>
                      <a:pt x="54" y="33"/>
                      <a:pt x="54" y="33"/>
                      <a:pt x="54" y="33"/>
                    </a:cubicBezTo>
                    <a:cubicBezTo>
                      <a:pt x="54" y="33"/>
                      <a:pt x="54" y="33"/>
                      <a:pt x="54" y="33"/>
                    </a:cubicBezTo>
                    <a:cubicBezTo>
                      <a:pt x="53" y="34"/>
                      <a:pt x="53" y="34"/>
                      <a:pt x="53" y="34"/>
                    </a:cubicBezTo>
                    <a:cubicBezTo>
                      <a:pt x="53" y="33"/>
                      <a:pt x="53" y="33"/>
                      <a:pt x="53" y="33"/>
                    </a:cubicBezTo>
                    <a:cubicBezTo>
                      <a:pt x="53" y="33"/>
                      <a:pt x="53" y="33"/>
                      <a:pt x="53" y="33"/>
                    </a:cubicBezTo>
                    <a:cubicBezTo>
                      <a:pt x="52" y="33"/>
                      <a:pt x="52" y="33"/>
                      <a:pt x="52" y="33"/>
                    </a:cubicBezTo>
                    <a:cubicBezTo>
                      <a:pt x="52" y="33"/>
                      <a:pt x="52" y="33"/>
                      <a:pt x="52" y="33"/>
                    </a:cubicBezTo>
                    <a:cubicBezTo>
                      <a:pt x="52" y="33"/>
                      <a:pt x="52" y="33"/>
                      <a:pt x="52" y="33"/>
                    </a:cubicBezTo>
                    <a:cubicBezTo>
                      <a:pt x="51" y="33"/>
                      <a:pt x="51" y="33"/>
                      <a:pt x="51" y="33"/>
                    </a:cubicBezTo>
                    <a:cubicBezTo>
                      <a:pt x="51" y="33"/>
                      <a:pt x="51" y="33"/>
                      <a:pt x="51" y="33"/>
                    </a:cubicBezTo>
                    <a:close/>
                    <a:moveTo>
                      <a:pt x="51" y="33"/>
                    </a:moveTo>
                    <a:cubicBezTo>
                      <a:pt x="51" y="33"/>
                      <a:pt x="51" y="33"/>
                      <a:pt x="51" y="33"/>
                    </a:cubicBezTo>
                    <a:cubicBezTo>
                      <a:pt x="51" y="33"/>
                      <a:pt x="51" y="33"/>
                      <a:pt x="51" y="33"/>
                    </a:cubicBezTo>
                    <a:cubicBezTo>
                      <a:pt x="51" y="33"/>
                      <a:pt x="51" y="33"/>
                      <a:pt x="51" y="33"/>
                    </a:cubicBezTo>
                    <a:cubicBezTo>
                      <a:pt x="51" y="33"/>
                      <a:pt x="51" y="33"/>
                      <a:pt x="51" y="33"/>
                    </a:cubicBezTo>
                    <a:close/>
                    <a:moveTo>
                      <a:pt x="51" y="33"/>
                    </a:moveTo>
                    <a:cubicBezTo>
                      <a:pt x="51" y="32"/>
                      <a:pt x="51" y="32"/>
                      <a:pt x="51" y="32"/>
                    </a:cubicBezTo>
                    <a:cubicBezTo>
                      <a:pt x="50" y="33"/>
                      <a:pt x="50" y="33"/>
                      <a:pt x="50" y="33"/>
                    </a:cubicBezTo>
                    <a:cubicBezTo>
                      <a:pt x="51" y="33"/>
                      <a:pt x="51" y="33"/>
                      <a:pt x="51" y="33"/>
                    </a:cubicBezTo>
                    <a:cubicBezTo>
                      <a:pt x="51" y="33"/>
                      <a:pt x="51" y="33"/>
                      <a:pt x="51" y="33"/>
                    </a:cubicBezTo>
                    <a:cubicBezTo>
                      <a:pt x="51" y="33"/>
                      <a:pt x="51" y="33"/>
                      <a:pt x="51" y="33"/>
                    </a:cubicBezTo>
                    <a:close/>
                    <a:moveTo>
                      <a:pt x="45" y="33"/>
                    </a:moveTo>
                    <a:cubicBezTo>
                      <a:pt x="45" y="33"/>
                      <a:pt x="45" y="33"/>
                      <a:pt x="45" y="33"/>
                    </a:cubicBezTo>
                    <a:cubicBezTo>
                      <a:pt x="45" y="33"/>
                      <a:pt x="45" y="33"/>
                      <a:pt x="45" y="33"/>
                    </a:cubicBezTo>
                    <a:cubicBezTo>
                      <a:pt x="45" y="33"/>
                      <a:pt x="45" y="33"/>
                      <a:pt x="45" y="33"/>
                    </a:cubicBezTo>
                    <a:cubicBezTo>
                      <a:pt x="45" y="34"/>
                      <a:pt x="45" y="34"/>
                      <a:pt x="45" y="34"/>
                    </a:cubicBezTo>
                    <a:cubicBezTo>
                      <a:pt x="45" y="34"/>
                      <a:pt x="45" y="34"/>
                      <a:pt x="45" y="34"/>
                    </a:cubicBezTo>
                    <a:cubicBezTo>
                      <a:pt x="46" y="34"/>
                      <a:pt x="46" y="34"/>
                      <a:pt x="46" y="34"/>
                    </a:cubicBezTo>
                    <a:cubicBezTo>
                      <a:pt x="46" y="34"/>
                      <a:pt x="46" y="34"/>
                      <a:pt x="46" y="34"/>
                    </a:cubicBezTo>
                    <a:cubicBezTo>
                      <a:pt x="47" y="34"/>
                      <a:pt x="47" y="34"/>
                      <a:pt x="47" y="34"/>
                    </a:cubicBezTo>
                    <a:cubicBezTo>
                      <a:pt x="47" y="33"/>
                      <a:pt x="47" y="33"/>
                      <a:pt x="47" y="33"/>
                    </a:cubicBezTo>
                    <a:cubicBezTo>
                      <a:pt x="47" y="34"/>
                      <a:pt x="47" y="34"/>
                      <a:pt x="47" y="34"/>
                    </a:cubicBezTo>
                    <a:cubicBezTo>
                      <a:pt x="48" y="33"/>
                      <a:pt x="48" y="33"/>
                      <a:pt x="48" y="33"/>
                    </a:cubicBezTo>
                    <a:cubicBezTo>
                      <a:pt x="48" y="33"/>
                      <a:pt x="48" y="33"/>
                      <a:pt x="48" y="33"/>
                    </a:cubicBezTo>
                    <a:cubicBezTo>
                      <a:pt x="49" y="33"/>
                      <a:pt x="49" y="33"/>
                      <a:pt x="49" y="33"/>
                    </a:cubicBezTo>
                    <a:cubicBezTo>
                      <a:pt x="49" y="33"/>
                      <a:pt x="49" y="33"/>
                      <a:pt x="49" y="33"/>
                    </a:cubicBezTo>
                    <a:cubicBezTo>
                      <a:pt x="49" y="33"/>
                      <a:pt x="49" y="33"/>
                      <a:pt x="49" y="33"/>
                    </a:cubicBezTo>
                    <a:cubicBezTo>
                      <a:pt x="50" y="33"/>
                      <a:pt x="50" y="33"/>
                      <a:pt x="50" y="33"/>
                    </a:cubicBezTo>
                    <a:cubicBezTo>
                      <a:pt x="49" y="33"/>
                      <a:pt x="49" y="33"/>
                      <a:pt x="49" y="33"/>
                    </a:cubicBezTo>
                    <a:cubicBezTo>
                      <a:pt x="50" y="33"/>
                      <a:pt x="50" y="33"/>
                      <a:pt x="50" y="33"/>
                    </a:cubicBezTo>
                    <a:cubicBezTo>
                      <a:pt x="50" y="33"/>
                      <a:pt x="50" y="33"/>
                      <a:pt x="50" y="33"/>
                    </a:cubicBezTo>
                    <a:cubicBezTo>
                      <a:pt x="50" y="33"/>
                      <a:pt x="50" y="33"/>
                      <a:pt x="50" y="33"/>
                    </a:cubicBezTo>
                    <a:cubicBezTo>
                      <a:pt x="50" y="33"/>
                      <a:pt x="50" y="33"/>
                      <a:pt x="50" y="33"/>
                    </a:cubicBezTo>
                    <a:cubicBezTo>
                      <a:pt x="50" y="32"/>
                      <a:pt x="50" y="32"/>
                      <a:pt x="50" y="32"/>
                    </a:cubicBezTo>
                    <a:cubicBezTo>
                      <a:pt x="49" y="32"/>
                      <a:pt x="49" y="32"/>
                      <a:pt x="49" y="32"/>
                    </a:cubicBezTo>
                    <a:cubicBezTo>
                      <a:pt x="49" y="32"/>
                      <a:pt x="49" y="32"/>
                      <a:pt x="49" y="32"/>
                    </a:cubicBezTo>
                    <a:cubicBezTo>
                      <a:pt x="49" y="32"/>
                      <a:pt x="49" y="32"/>
                      <a:pt x="49" y="32"/>
                    </a:cubicBezTo>
                    <a:cubicBezTo>
                      <a:pt x="49" y="32"/>
                      <a:pt x="49" y="32"/>
                      <a:pt x="49" y="32"/>
                    </a:cubicBezTo>
                    <a:cubicBezTo>
                      <a:pt x="49" y="32"/>
                      <a:pt x="49" y="32"/>
                      <a:pt x="49" y="32"/>
                    </a:cubicBezTo>
                    <a:cubicBezTo>
                      <a:pt x="48" y="32"/>
                      <a:pt x="48" y="32"/>
                      <a:pt x="48" y="32"/>
                    </a:cubicBezTo>
                    <a:cubicBezTo>
                      <a:pt x="48" y="32"/>
                      <a:pt x="48" y="32"/>
                      <a:pt x="48" y="32"/>
                    </a:cubicBezTo>
                    <a:cubicBezTo>
                      <a:pt x="48" y="32"/>
                      <a:pt x="48" y="32"/>
                      <a:pt x="48" y="32"/>
                    </a:cubicBezTo>
                    <a:cubicBezTo>
                      <a:pt x="47" y="32"/>
                      <a:pt x="47" y="32"/>
                      <a:pt x="47" y="32"/>
                    </a:cubicBezTo>
                    <a:cubicBezTo>
                      <a:pt x="47" y="32"/>
                      <a:pt x="47" y="32"/>
                      <a:pt x="47" y="32"/>
                    </a:cubicBezTo>
                    <a:cubicBezTo>
                      <a:pt x="48" y="32"/>
                      <a:pt x="48" y="32"/>
                      <a:pt x="48" y="32"/>
                    </a:cubicBezTo>
                    <a:cubicBezTo>
                      <a:pt x="48" y="33"/>
                      <a:pt x="48" y="33"/>
                      <a:pt x="48" y="33"/>
                    </a:cubicBezTo>
                    <a:cubicBezTo>
                      <a:pt x="48" y="33"/>
                      <a:pt x="48" y="33"/>
                      <a:pt x="48" y="33"/>
                    </a:cubicBezTo>
                    <a:cubicBezTo>
                      <a:pt x="47" y="33"/>
                      <a:pt x="47" y="33"/>
                      <a:pt x="47" y="33"/>
                    </a:cubicBezTo>
                    <a:cubicBezTo>
                      <a:pt x="47" y="33"/>
                      <a:pt x="47" y="33"/>
                      <a:pt x="47" y="33"/>
                    </a:cubicBezTo>
                    <a:cubicBezTo>
                      <a:pt x="47" y="32"/>
                      <a:pt x="47" y="32"/>
                      <a:pt x="47" y="32"/>
                    </a:cubicBezTo>
                    <a:cubicBezTo>
                      <a:pt x="46" y="32"/>
                      <a:pt x="46" y="32"/>
                      <a:pt x="46" y="32"/>
                    </a:cubicBezTo>
                    <a:cubicBezTo>
                      <a:pt x="46" y="32"/>
                      <a:pt x="46" y="32"/>
                      <a:pt x="46" y="32"/>
                    </a:cubicBezTo>
                    <a:cubicBezTo>
                      <a:pt x="46" y="32"/>
                      <a:pt x="46" y="32"/>
                      <a:pt x="46" y="32"/>
                    </a:cubicBezTo>
                    <a:cubicBezTo>
                      <a:pt x="45" y="33"/>
                      <a:pt x="45" y="33"/>
                      <a:pt x="45" y="33"/>
                    </a:cubicBezTo>
                    <a:cubicBezTo>
                      <a:pt x="45" y="33"/>
                      <a:pt x="45" y="33"/>
                      <a:pt x="45" y="33"/>
                    </a:cubicBezTo>
                    <a:close/>
                    <a:moveTo>
                      <a:pt x="44" y="32"/>
                    </a:moveTo>
                    <a:cubicBezTo>
                      <a:pt x="44" y="32"/>
                      <a:pt x="44" y="32"/>
                      <a:pt x="44" y="32"/>
                    </a:cubicBezTo>
                    <a:cubicBezTo>
                      <a:pt x="45" y="32"/>
                      <a:pt x="45" y="32"/>
                      <a:pt x="45" y="32"/>
                    </a:cubicBezTo>
                    <a:cubicBezTo>
                      <a:pt x="45" y="33"/>
                      <a:pt x="45" y="33"/>
                      <a:pt x="45" y="33"/>
                    </a:cubicBezTo>
                    <a:cubicBezTo>
                      <a:pt x="44" y="33"/>
                      <a:pt x="44" y="33"/>
                      <a:pt x="44" y="33"/>
                    </a:cubicBezTo>
                    <a:cubicBezTo>
                      <a:pt x="45" y="33"/>
                      <a:pt x="45" y="33"/>
                      <a:pt x="45" y="33"/>
                    </a:cubicBezTo>
                    <a:cubicBezTo>
                      <a:pt x="44" y="33"/>
                      <a:pt x="44" y="33"/>
                      <a:pt x="44" y="33"/>
                    </a:cubicBezTo>
                    <a:cubicBezTo>
                      <a:pt x="44" y="33"/>
                      <a:pt x="44" y="33"/>
                      <a:pt x="44" y="33"/>
                    </a:cubicBezTo>
                    <a:cubicBezTo>
                      <a:pt x="43" y="33"/>
                      <a:pt x="43" y="33"/>
                      <a:pt x="43" y="33"/>
                    </a:cubicBezTo>
                    <a:cubicBezTo>
                      <a:pt x="43" y="33"/>
                      <a:pt x="43" y="33"/>
                      <a:pt x="43" y="33"/>
                    </a:cubicBezTo>
                    <a:cubicBezTo>
                      <a:pt x="43" y="33"/>
                      <a:pt x="43" y="33"/>
                      <a:pt x="43" y="33"/>
                    </a:cubicBezTo>
                    <a:cubicBezTo>
                      <a:pt x="44" y="33"/>
                      <a:pt x="44" y="33"/>
                      <a:pt x="44" y="33"/>
                    </a:cubicBezTo>
                    <a:cubicBezTo>
                      <a:pt x="44" y="32"/>
                      <a:pt x="44" y="32"/>
                      <a:pt x="44" y="32"/>
                    </a:cubicBezTo>
                    <a:close/>
                    <a:moveTo>
                      <a:pt x="42" y="33"/>
                    </a:moveTo>
                    <a:cubicBezTo>
                      <a:pt x="43" y="33"/>
                      <a:pt x="43" y="33"/>
                      <a:pt x="43" y="33"/>
                    </a:cubicBezTo>
                    <a:cubicBezTo>
                      <a:pt x="43" y="33"/>
                      <a:pt x="43" y="33"/>
                      <a:pt x="43" y="33"/>
                    </a:cubicBezTo>
                    <a:cubicBezTo>
                      <a:pt x="42" y="33"/>
                      <a:pt x="42" y="33"/>
                      <a:pt x="42" y="33"/>
                    </a:cubicBezTo>
                    <a:cubicBezTo>
                      <a:pt x="42" y="33"/>
                      <a:pt x="42" y="33"/>
                      <a:pt x="42" y="33"/>
                    </a:cubicBezTo>
                    <a:close/>
                    <a:moveTo>
                      <a:pt x="40" y="32"/>
                    </a:moveTo>
                    <a:cubicBezTo>
                      <a:pt x="40" y="32"/>
                      <a:pt x="40" y="32"/>
                      <a:pt x="40" y="32"/>
                    </a:cubicBezTo>
                    <a:cubicBezTo>
                      <a:pt x="41" y="32"/>
                      <a:pt x="41" y="32"/>
                      <a:pt x="41" y="32"/>
                    </a:cubicBezTo>
                    <a:cubicBezTo>
                      <a:pt x="41" y="32"/>
                      <a:pt x="41" y="32"/>
                      <a:pt x="41" y="32"/>
                    </a:cubicBezTo>
                    <a:cubicBezTo>
                      <a:pt x="42" y="33"/>
                      <a:pt x="42" y="33"/>
                      <a:pt x="42" y="33"/>
                    </a:cubicBezTo>
                    <a:cubicBezTo>
                      <a:pt x="42" y="33"/>
                      <a:pt x="42" y="33"/>
                      <a:pt x="42" y="33"/>
                    </a:cubicBezTo>
                    <a:cubicBezTo>
                      <a:pt x="42" y="33"/>
                      <a:pt x="42" y="33"/>
                      <a:pt x="42" y="33"/>
                    </a:cubicBezTo>
                    <a:cubicBezTo>
                      <a:pt x="42" y="33"/>
                      <a:pt x="42" y="33"/>
                      <a:pt x="42" y="33"/>
                    </a:cubicBezTo>
                    <a:cubicBezTo>
                      <a:pt x="42" y="32"/>
                      <a:pt x="42" y="32"/>
                      <a:pt x="42" y="32"/>
                    </a:cubicBezTo>
                    <a:cubicBezTo>
                      <a:pt x="43" y="32"/>
                      <a:pt x="43" y="32"/>
                      <a:pt x="43" y="32"/>
                    </a:cubicBezTo>
                    <a:cubicBezTo>
                      <a:pt x="43" y="32"/>
                      <a:pt x="43" y="32"/>
                      <a:pt x="43" y="32"/>
                    </a:cubicBezTo>
                    <a:cubicBezTo>
                      <a:pt x="42" y="32"/>
                      <a:pt x="42" y="32"/>
                      <a:pt x="42" y="32"/>
                    </a:cubicBezTo>
                    <a:cubicBezTo>
                      <a:pt x="42" y="32"/>
                      <a:pt x="42" y="32"/>
                      <a:pt x="42" y="32"/>
                    </a:cubicBezTo>
                    <a:cubicBezTo>
                      <a:pt x="41" y="32"/>
                      <a:pt x="41" y="32"/>
                      <a:pt x="41" y="32"/>
                    </a:cubicBezTo>
                    <a:cubicBezTo>
                      <a:pt x="41" y="32"/>
                      <a:pt x="41" y="32"/>
                      <a:pt x="41" y="32"/>
                    </a:cubicBezTo>
                    <a:cubicBezTo>
                      <a:pt x="40" y="32"/>
                      <a:pt x="40" y="32"/>
                      <a:pt x="40" y="32"/>
                    </a:cubicBezTo>
                    <a:close/>
                    <a:moveTo>
                      <a:pt x="91" y="32"/>
                    </a:moveTo>
                    <a:cubicBezTo>
                      <a:pt x="91" y="32"/>
                      <a:pt x="91" y="32"/>
                      <a:pt x="91" y="32"/>
                    </a:cubicBezTo>
                    <a:cubicBezTo>
                      <a:pt x="92" y="32"/>
                      <a:pt x="92" y="32"/>
                      <a:pt x="92" y="32"/>
                    </a:cubicBezTo>
                    <a:cubicBezTo>
                      <a:pt x="92" y="32"/>
                      <a:pt x="92" y="32"/>
                      <a:pt x="92" y="32"/>
                    </a:cubicBezTo>
                    <a:cubicBezTo>
                      <a:pt x="92" y="32"/>
                      <a:pt x="92" y="32"/>
                      <a:pt x="92" y="32"/>
                    </a:cubicBezTo>
                    <a:cubicBezTo>
                      <a:pt x="92" y="32"/>
                      <a:pt x="92" y="32"/>
                      <a:pt x="92" y="32"/>
                    </a:cubicBezTo>
                    <a:cubicBezTo>
                      <a:pt x="91" y="32"/>
                      <a:pt x="91" y="32"/>
                      <a:pt x="91" y="32"/>
                    </a:cubicBezTo>
                    <a:cubicBezTo>
                      <a:pt x="91" y="32"/>
                      <a:pt x="91" y="32"/>
                      <a:pt x="91" y="32"/>
                    </a:cubicBezTo>
                    <a:close/>
                    <a:moveTo>
                      <a:pt x="89" y="32"/>
                    </a:moveTo>
                    <a:cubicBezTo>
                      <a:pt x="89" y="32"/>
                      <a:pt x="90" y="32"/>
                      <a:pt x="90" y="32"/>
                    </a:cubicBezTo>
                    <a:cubicBezTo>
                      <a:pt x="90" y="32"/>
                      <a:pt x="90" y="32"/>
                      <a:pt x="90" y="32"/>
                    </a:cubicBezTo>
                    <a:cubicBezTo>
                      <a:pt x="91" y="32"/>
                      <a:pt x="91" y="32"/>
                      <a:pt x="91" y="32"/>
                    </a:cubicBezTo>
                    <a:cubicBezTo>
                      <a:pt x="91" y="32"/>
                      <a:pt x="91" y="32"/>
                      <a:pt x="91" y="32"/>
                    </a:cubicBezTo>
                    <a:cubicBezTo>
                      <a:pt x="91" y="32"/>
                      <a:pt x="91" y="32"/>
                      <a:pt x="91" y="32"/>
                    </a:cubicBezTo>
                    <a:cubicBezTo>
                      <a:pt x="92" y="31"/>
                      <a:pt x="92" y="31"/>
                      <a:pt x="92" y="31"/>
                    </a:cubicBezTo>
                    <a:cubicBezTo>
                      <a:pt x="92" y="31"/>
                      <a:pt x="92" y="31"/>
                      <a:pt x="92" y="31"/>
                    </a:cubicBezTo>
                    <a:cubicBezTo>
                      <a:pt x="92" y="31"/>
                      <a:pt x="92" y="31"/>
                      <a:pt x="92" y="31"/>
                    </a:cubicBezTo>
                    <a:cubicBezTo>
                      <a:pt x="92" y="31"/>
                      <a:pt x="92" y="31"/>
                      <a:pt x="92" y="31"/>
                    </a:cubicBezTo>
                    <a:cubicBezTo>
                      <a:pt x="92" y="31"/>
                      <a:pt x="92" y="31"/>
                      <a:pt x="92" y="31"/>
                    </a:cubicBezTo>
                    <a:cubicBezTo>
                      <a:pt x="92" y="30"/>
                      <a:pt x="92" y="30"/>
                      <a:pt x="92" y="30"/>
                    </a:cubicBezTo>
                    <a:cubicBezTo>
                      <a:pt x="92" y="30"/>
                      <a:pt x="92" y="30"/>
                      <a:pt x="92" y="30"/>
                    </a:cubicBezTo>
                    <a:cubicBezTo>
                      <a:pt x="92" y="30"/>
                      <a:pt x="92" y="30"/>
                      <a:pt x="92" y="30"/>
                    </a:cubicBezTo>
                    <a:cubicBezTo>
                      <a:pt x="91" y="30"/>
                      <a:pt x="91" y="30"/>
                      <a:pt x="91" y="30"/>
                    </a:cubicBezTo>
                    <a:cubicBezTo>
                      <a:pt x="90" y="30"/>
                      <a:pt x="90" y="30"/>
                      <a:pt x="90" y="30"/>
                    </a:cubicBezTo>
                    <a:cubicBezTo>
                      <a:pt x="90" y="31"/>
                      <a:pt x="90" y="31"/>
                      <a:pt x="90" y="31"/>
                    </a:cubicBezTo>
                    <a:cubicBezTo>
                      <a:pt x="90" y="31"/>
                      <a:pt x="90" y="31"/>
                      <a:pt x="90" y="31"/>
                    </a:cubicBezTo>
                    <a:cubicBezTo>
                      <a:pt x="89" y="32"/>
                      <a:pt x="89" y="32"/>
                      <a:pt x="89" y="32"/>
                    </a:cubicBezTo>
                    <a:close/>
                    <a:moveTo>
                      <a:pt x="37" y="29"/>
                    </a:moveTo>
                    <a:cubicBezTo>
                      <a:pt x="37" y="29"/>
                      <a:pt x="37" y="29"/>
                      <a:pt x="37" y="29"/>
                    </a:cubicBezTo>
                    <a:cubicBezTo>
                      <a:pt x="37" y="30"/>
                      <a:pt x="37" y="30"/>
                      <a:pt x="37" y="30"/>
                    </a:cubicBezTo>
                    <a:cubicBezTo>
                      <a:pt x="38" y="30"/>
                      <a:pt x="38" y="30"/>
                      <a:pt x="38" y="30"/>
                    </a:cubicBezTo>
                    <a:cubicBezTo>
                      <a:pt x="38" y="30"/>
                      <a:pt x="38" y="30"/>
                      <a:pt x="38" y="30"/>
                    </a:cubicBezTo>
                    <a:cubicBezTo>
                      <a:pt x="39" y="30"/>
                      <a:pt x="39" y="30"/>
                      <a:pt x="39" y="30"/>
                    </a:cubicBezTo>
                    <a:cubicBezTo>
                      <a:pt x="39" y="30"/>
                      <a:pt x="39" y="30"/>
                      <a:pt x="39" y="30"/>
                    </a:cubicBezTo>
                    <a:cubicBezTo>
                      <a:pt x="39" y="29"/>
                      <a:pt x="39" y="29"/>
                      <a:pt x="39" y="29"/>
                    </a:cubicBezTo>
                    <a:cubicBezTo>
                      <a:pt x="40" y="29"/>
                      <a:pt x="40" y="29"/>
                      <a:pt x="40" y="29"/>
                    </a:cubicBezTo>
                    <a:cubicBezTo>
                      <a:pt x="39" y="29"/>
                      <a:pt x="39" y="29"/>
                      <a:pt x="39" y="29"/>
                    </a:cubicBezTo>
                    <a:cubicBezTo>
                      <a:pt x="39" y="29"/>
                      <a:pt x="39" y="29"/>
                      <a:pt x="39" y="29"/>
                    </a:cubicBezTo>
                    <a:cubicBezTo>
                      <a:pt x="38" y="29"/>
                      <a:pt x="38" y="29"/>
                      <a:pt x="38" y="29"/>
                    </a:cubicBezTo>
                    <a:cubicBezTo>
                      <a:pt x="37" y="29"/>
                      <a:pt x="37" y="29"/>
                      <a:pt x="37" y="29"/>
                    </a:cubicBezTo>
                    <a:cubicBezTo>
                      <a:pt x="37" y="29"/>
                      <a:pt x="37" y="29"/>
                      <a:pt x="37" y="29"/>
                    </a:cubicBezTo>
                    <a:close/>
                    <a:moveTo>
                      <a:pt x="21" y="28"/>
                    </a:moveTo>
                    <a:cubicBezTo>
                      <a:pt x="21" y="28"/>
                      <a:pt x="21" y="28"/>
                      <a:pt x="21" y="28"/>
                    </a:cubicBezTo>
                    <a:cubicBezTo>
                      <a:pt x="22" y="28"/>
                      <a:pt x="22" y="28"/>
                      <a:pt x="22" y="28"/>
                    </a:cubicBezTo>
                    <a:cubicBezTo>
                      <a:pt x="22" y="28"/>
                      <a:pt x="22" y="28"/>
                      <a:pt x="22" y="28"/>
                    </a:cubicBezTo>
                    <a:cubicBezTo>
                      <a:pt x="21" y="28"/>
                      <a:pt x="21" y="28"/>
                      <a:pt x="21" y="28"/>
                    </a:cubicBezTo>
                    <a:close/>
                    <a:moveTo>
                      <a:pt x="22" y="29"/>
                    </a:moveTo>
                    <a:cubicBezTo>
                      <a:pt x="22" y="29"/>
                      <a:pt x="22" y="29"/>
                      <a:pt x="22" y="29"/>
                    </a:cubicBezTo>
                    <a:cubicBezTo>
                      <a:pt x="22" y="29"/>
                      <a:pt x="22" y="29"/>
                      <a:pt x="22" y="29"/>
                    </a:cubicBezTo>
                    <a:cubicBezTo>
                      <a:pt x="22" y="28"/>
                      <a:pt x="22" y="28"/>
                      <a:pt x="22" y="28"/>
                    </a:cubicBezTo>
                    <a:cubicBezTo>
                      <a:pt x="23" y="28"/>
                      <a:pt x="23" y="28"/>
                      <a:pt x="23" y="28"/>
                    </a:cubicBezTo>
                    <a:cubicBezTo>
                      <a:pt x="23" y="28"/>
                      <a:pt x="23" y="28"/>
                      <a:pt x="23" y="28"/>
                    </a:cubicBezTo>
                    <a:cubicBezTo>
                      <a:pt x="23" y="27"/>
                      <a:pt x="23" y="27"/>
                      <a:pt x="23" y="27"/>
                    </a:cubicBezTo>
                    <a:cubicBezTo>
                      <a:pt x="23" y="27"/>
                      <a:pt x="23" y="27"/>
                      <a:pt x="23" y="27"/>
                    </a:cubicBezTo>
                    <a:cubicBezTo>
                      <a:pt x="23" y="27"/>
                      <a:pt x="23" y="27"/>
                      <a:pt x="23" y="27"/>
                    </a:cubicBezTo>
                    <a:cubicBezTo>
                      <a:pt x="24" y="27"/>
                      <a:pt x="24" y="27"/>
                      <a:pt x="24" y="27"/>
                    </a:cubicBezTo>
                    <a:cubicBezTo>
                      <a:pt x="25" y="27"/>
                      <a:pt x="25" y="27"/>
                      <a:pt x="25" y="27"/>
                    </a:cubicBezTo>
                    <a:cubicBezTo>
                      <a:pt x="25" y="27"/>
                      <a:pt x="25" y="27"/>
                      <a:pt x="25" y="27"/>
                    </a:cubicBezTo>
                    <a:cubicBezTo>
                      <a:pt x="25" y="27"/>
                      <a:pt x="25" y="27"/>
                      <a:pt x="25" y="27"/>
                    </a:cubicBezTo>
                    <a:cubicBezTo>
                      <a:pt x="25" y="27"/>
                      <a:pt x="25" y="27"/>
                      <a:pt x="25" y="27"/>
                    </a:cubicBezTo>
                    <a:cubicBezTo>
                      <a:pt x="26" y="27"/>
                      <a:pt x="26" y="27"/>
                      <a:pt x="26" y="27"/>
                    </a:cubicBezTo>
                    <a:cubicBezTo>
                      <a:pt x="26" y="27"/>
                      <a:pt x="26" y="27"/>
                      <a:pt x="26" y="27"/>
                    </a:cubicBezTo>
                    <a:cubicBezTo>
                      <a:pt x="27" y="27"/>
                      <a:pt x="27" y="27"/>
                      <a:pt x="27" y="27"/>
                    </a:cubicBezTo>
                    <a:cubicBezTo>
                      <a:pt x="28" y="28"/>
                      <a:pt x="28" y="28"/>
                      <a:pt x="28" y="28"/>
                    </a:cubicBezTo>
                    <a:cubicBezTo>
                      <a:pt x="28" y="28"/>
                      <a:pt x="28" y="28"/>
                      <a:pt x="28" y="28"/>
                    </a:cubicBezTo>
                    <a:cubicBezTo>
                      <a:pt x="28" y="28"/>
                      <a:pt x="28" y="28"/>
                      <a:pt x="28" y="28"/>
                    </a:cubicBezTo>
                    <a:cubicBezTo>
                      <a:pt x="28" y="29"/>
                      <a:pt x="28" y="29"/>
                      <a:pt x="28" y="29"/>
                    </a:cubicBezTo>
                    <a:cubicBezTo>
                      <a:pt x="29" y="29"/>
                      <a:pt x="29" y="29"/>
                      <a:pt x="29" y="29"/>
                    </a:cubicBezTo>
                    <a:cubicBezTo>
                      <a:pt x="30" y="29"/>
                      <a:pt x="30" y="29"/>
                      <a:pt x="30" y="29"/>
                    </a:cubicBezTo>
                    <a:cubicBezTo>
                      <a:pt x="31" y="29"/>
                      <a:pt x="31" y="29"/>
                      <a:pt x="31" y="29"/>
                    </a:cubicBezTo>
                    <a:cubicBezTo>
                      <a:pt x="32" y="29"/>
                      <a:pt x="32" y="29"/>
                      <a:pt x="32" y="29"/>
                    </a:cubicBezTo>
                    <a:cubicBezTo>
                      <a:pt x="33" y="29"/>
                      <a:pt x="33" y="29"/>
                      <a:pt x="33" y="29"/>
                    </a:cubicBezTo>
                    <a:cubicBezTo>
                      <a:pt x="33" y="28"/>
                      <a:pt x="33" y="28"/>
                      <a:pt x="33" y="28"/>
                    </a:cubicBezTo>
                    <a:cubicBezTo>
                      <a:pt x="33" y="28"/>
                      <a:pt x="33" y="28"/>
                      <a:pt x="33" y="28"/>
                    </a:cubicBezTo>
                    <a:cubicBezTo>
                      <a:pt x="34" y="28"/>
                      <a:pt x="34" y="28"/>
                      <a:pt x="34" y="28"/>
                    </a:cubicBezTo>
                    <a:cubicBezTo>
                      <a:pt x="34" y="28"/>
                      <a:pt x="34" y="28"/>
                      <a:pt x="34" y="28"/>
                    </a:cubicBezTo>
                    <a:cubicBezTo>
                      <a:pt x="34" y="28"/>
                      <a:pt x="34" y="28"/>
                      <a:pt x="34" y="28"/>
                    </a:cubicBezTo>
                    <a:cubicBezTo>
                      <a:pt x="35" y="28"/>
                      <a:pt x="35" y="28"/>
                      <a:pt x="35" y="28"/>
                    </a:cubicBezTo>
                    <a:cubicBezTo>
                      <a:pt x="35" y="29"/>
                      <a:pt x="35" y="29"/>
                      <a:pt x="35" y="29"/>
                    </a:cubicBezTo>
                    <a:cubicBezTo>
                      <a:pt x="35" y="29"/>
                      <a:pt x="35" y="29"/>
                      <a:pt x="35" y="29"/>
                    </a:cubicBezTo>
                    <a:cubicBezTo>
                      <a:pt x="36" y="29"/>
                      <a:pt x="36" y="29"/>
                      <a:pt x="36" y="29"/>
                    </a:cubicBezTo>
                    <a:cubicBezTo>
                      <a:pt x="36" y="29"/>
                      <a:pt x="36" y="29"/>
                      <a:pt x="36" y="29"/>
                    </a:cubicBezTo>
                    <a:cubicBezTo>
                      <a:pt x="37" y="29"/>
                      <a:pt x="37" y="29"/>
                      <a:pt x="37" y="29"/>
                    </a:cubicBezTo>
                    <a:cubicBezTo>
                      <a:pt x="37" y="29"/>
                      <a:pt x="37" y="29"/>
                      <a:pt x="37" y="29"/>
                    </a:cubicBezTo>
                    <a:cubicBezTo>
                      <a:pt x="37" y="30"/>
                      <a:pt x="37" y="30"/>
                      <a:pt x="37" y="30"/>
                    </a:cubicBezTo>
                    <a:cubicBezTo>
                      <a:pt x="37" y="30"/>
                      <a:pt x="37" y="30"/>
                      <a:pt x="37" y="30"/>
                    </a:cubicBezTo>
                    <a:cubicBezTo>
                      <a:pt x="37" y="31"/>
                      <a:pt x="37" y="31"/>
                      <a:pt x="37" y="31"/>
                    </a:cubicBezTo>
                    <a:cubicBezTo>
                      <a:pt x="38" y="31"/>
                      <a:pt x="38" y="31"/>
                      <a:pt x="38" y="31"/>
                    </a:cubicBezTo>
                    <a:cubicBezTo>
                      <a:pt x="38" y="31"/>
                      <a:pt x="38" y="31"/>
                      <a:pt x="38" y="31"/>
                    </a:cubicBezTo>
                    <a:cubicBezTo>
                      <a:pt x="39" y="31"/>
                      <a:pt x="39" y="31"/>
                      <a:pt x="39" y="31"/>
                    </a:cubicBezTo>
                    <a:cubicBezTo>
                      <a:pt x="39" y="31"/>
                      <a:pt x="39" y="31"/>
                      <a:pt x="39" y="31"/>
                    </a:cubicBezTo>
                    <a:cubicBezTo>
                      <a:pt x="39" y="31"/>
                      <a:pt x="39" y="31"/>
                      <a:pt x="39" y="31"/>
                    </a:cubicBezTo>
                    <a:cubicBezTo>
                      <a:pt x="40" y="31"/>
                      <a:pt x="40" y="31"/>
                      <a:pt x="40" y="31"/>
                    </a:cubicBezTo>
                    <a:cubicBezTo>
                      <a:pt x="40" y="31"/>
                      <a:pt x="40" y="31"/>
                      <a:pt x="40" y="31"/>
                    </a:cubicBezTo>
                    <a:cubicBezTo>
                      <a:pt x="40" y="31"/>
                      <a:pt x="40" y="31"/>
                      <a:pt x="40" y="31"/>
                    </a:cubicBezTo>
                    <a:cubicBezTo>
                      <a:pt x="40" y="31"/>
                      <a:pt x="40" y="31"/>
                      <a:pt x="40" y="31"/>
                    </a:cubicBezTo>
                    <a:cubicBezTo>
                      <a:pt x="40" y="32"/>
                      <a:pt x="40" y="32"/>
                      <a:pt x="40" y="32"/>
                    </a:cubicBezTo>
                    <a:cubicBezTo>
                      <a:pt x="40" y="32"/>
                      <a:pt x="40" y="32"/>
                      <a:pt x="40" y="32"/>
                    </a:cubicBezTo>
                    <a:cubicBezTo>
                      <a:pt x="40" y="33"/>
                      <a:pt x="40" y="33"/>
                      <a:pt x="40" y="33"/>
                    </a:cubicBezTo>
                    <a:cubicBezTo>
                      <a:pt x="40" y="33"/>
                      <a:pt x="40" y="33"/>
                      <a:pt x="40" y="33"/>
                    </a:cubicBezTo>
                    <a:cubicBezTo>
                      <a:pt x="40" y="33"/>
                      <a:pt x="40" y="33"/>
                      <a:pt x="40" y="33"/>
                    </a:cubicBezTo>
                    <a:cubicBezTo>
                      <a:pt x="40" y="33"/>
                      <a:pt x="40" y="33"/>
                      <a:pt x="40" y="33"/>
                    </a:cubicBezTo>
                    <a:cubicBezTo>
                      <a:pt x="39" y="33"/>
                      <a:pt x="39" y="33"/>
                      <a:pt x="39" y="33"/>
                    </a:cubicBezTo>
                    <a:cubicBezTo>
                      <a:pt x="39" y="32"/>
                      <a:pt x="39" y="32"/>
                      <a:pt x="39" y="32"/>
                    </a:cubicBezTo>
                    <a:cubicBezTo>
                      <a:pt x="38" y="32"/>
                      <a:pt x="38" y="32"/>
                      <a:pt x="38" y="32"/>
                    </a:cubicBezTo>
                    <a:cubicBezTo>
                      <a:pt x="38" y="32"/>
                      <a:pt x="38" y="32"/>
                      <a:pt x="38" y="32"/>
                    </a:cubicBezTo>
                    <a:cubicBezTo>
                      <a:pt x="38" y="32"/>
                      <a:pt x="38" y="32"/>
                      <a:pt x="38" y="32"/>
                    </a:cubicBezTo>
                    <a:cubicBezTo>
                      <a:pt x="37" y="32"/>
                      <a:pt x="37" y="32"/>
                      <a:pt x="37" y="32"/>
                    </a:cubicBezTo>
                    <a:cubicBezTo>
                      <a:pt x="36" y="32"/>
                      <a:pt x="36" y="32"/>
                      <a:pt x="36" y="32"/>
                    </a:cubicBezTo>
                    <a:cubicBezTo>
                      <a:pt x="36" y="32"/>
                      <a:pt x="36" y="32"/>
                      <a:pt x="36" y="32"/>
                    </a:cubicBezTo>
                    <a:cubicBezTo>
                      <a:pt x="35" y="32"/>
                      <a:pt x="35" y="32"/>
                      <a:pt x="35" y="32"/>
                    </a:cubicBezTo>
                    <a:cubicBezTo>
                      <a:pt x="35" y="32"/>
                      <a:pt x="35" y="32"/>
                      <a:pt x="35" y="32"/>
                    </a:cubicBezTo>
                    <a:cubicBezTo>
                      <a:pt x="34" y="32"/>
                      <a:pt x="34" y="32"/>
                      <a:pt x="34" y="32"/>
                    </a:cubicBezTo>
                    <a:cubicBezTo>
                      <a:pt x="33" y="32"/>
                      <a:pt x="33" y="32"/>
                      <a:pt x="33" y="32"/>
                    </a:cubicBezTo>
                    <a:cubicBezTo>
                      <a:pt x="33" y="32"/>
                      <a:pt x="33" y="32"/>
                      <a:pt x="33" y="32"/>
                    </a:cubicBezTo>
                    <a:cubicBezTo>
                      <a:pt x="32" y="32"/>
                      <a:pt x="32" y="32"/>
                      <a:pt x="32" y="32"/>
                    </a:cubicBezTo>
                    <a:cubicBezTo>
                      <a:pt x="31" y="31"/>
                      <a:pt x="31" y="31"/>
                      <a:pt x="31" y="31"/>
                    </a:cubicBezTo>
                    <a:cubicBezTo>
                      <a:pt x="30" y="31"/>
                      <a:pt x="30" y="31"/>
                      <a:pt x="30" y="31"/>
                    </a:cubicBezTo>
                    <a:cubicBezTo>
                      <a:pt x="30" y="31"/>
                      <a:pt x="30" y="31"/>
                      <a:pt x="30" y="31"/>
                    </a:cubicBezTo>
                    <a:cubicBezTo>
                      <a:pt x="29" y="31"/>
                      <a:pt x="29" y="31"/>
                      <a:pt x="29" y="31"/>
                    </a:cubicBezTo>
                    <a:cubicBezTo>
                      <a:pt x="29" y="31"/>
                      <a:pt x="29" y="31"/>
                      <a:pt x="29" y="31"/>
                    </a:cubicBezTo>
                    <a:cubicBezTo>
                      <a:pt x="29" y="31"/>
                      <a:pt x="29" y="31"/>
                      <a:pt x="29" y="31"/>
                    </a:cubicBezTo>
                    <a:cubicBezTo>
                      <a:pt x="28" y="31"/>
                      <a:pt x="28" y="31"/>
                      <a:pt x="28" y="31"/>
                    </a:cubicBezTo>
                    <a:cubicBezTo>
                      <a:pt x="28" y="31"/>
                      <a:pt x="28" y="31"/>
                      <a:pt x="28" y="31"/>
                    </a:cubicBezTo>
                    <a:cubicBezTo>
                      <a:pt x="28" y="31"/>
                      <a:pt x="28" y="31"/>
                      <a:pt x="28" y="31"/>
                    </a:cubicBezTo>
                    <a:cubicBezTo>
                      <a:pt x="27" y="31"/>
                      <a:pt x="27" y="31"/>
                      <a:pt x="27" y="31"/>
                    </a:cubicBezTo>
                    <a:cubicBezTo>
                      <a:pt x="26" y="30"/>
                      <a:pt x="26" y="30"/>
                      <a:pt x="26" y="30"/>
                    </a:cubicBezTo>
                    <a:cubicBezTo>
                      <a:pt x="26" y="30"/>
                      <a:pt x="26" y="30"/>
                      <a:pt x="26" y="30"/>
                    </a:cubicBezTo>
                    <a:cubicBezTo>
                      <a:pt x="25" y="30"/>
                      <a:pt x="25" y="30"/>
                      <a:pt x="25" y="30"/>
                    </a:cubicBezTo>
                    <a:cubicBezTo>
                      <a:pt x="25" y="30"/>
                      <a:pt x="25" y="30"/>
                      <a:pt x="25" y="30"/>
                    </a:cubicBezTo>
                    <a:cubicBezTo>
                      <a:pt x="24" y="30"/>
                      <a:pt x="24" y="30"/>
                      <a:pt x="24" y="30"/>
                    </a:cubicBezTo>
                    <a:cubicBezTo>
                      <a:pt x="24" y="30"/>
                      <a:pt x="24" y="30"/>
                      <a:pt x="24" y="30"/>
                    </a:cubicBezTo>
                    <a:cubicBezTo>
                      <a:pt x="24" y="30"/>
                      <a:pt x="24" y="30"/>
                      <a:pt x="24" y="30"/>
                    </a:cubicBezTo>
                    <a:cubicBezTo>
                      <a:pt x="24" y="29"/>
                      <a:pt x="24" y="29"/>
                      <a:pt x="24" y="29"/>
                    </a:cubicBezTo>
                    <a:cubicBezTo>
                      <a:pt x="24" y="29"/>
                      <a:pt x="24" y="29"/>
                      <a:pt x="24" y="29"/>
                    </a:cubicBezTo>
                    <a:cubicBezTo>
                      <a:pt x="24" y="29"/>
                      <a:pt x="24" y="29"/>
                      <a:pt x="24" y="29"/>
                    </a:cubicBezTo>
                    <a:cubicBezTo>
                      <a:pt x="24" y="29"/>
                      <a:pt x="24" y="29"/>
                      <a:pt x="24" y="29"/>
                    </a:cubicBezTo>
                    <a:cubicBezTo>
                      <a:pt x="23" y="29"/>
                      <a:pt x="23" y="29"/>
                      <a:pt x="23" y="29"/>
                    </a:cubicBezTo>
                    <a:cubicBezTo>
                      <a:pt x="23" y="29"/>
                      <a:pt x="23" y="29"/>
                      <a:pt x="23" y="29"/>
                    </a:cubicBezTo>
                    <a:cubicBezTo>
                      <a:pt x="23" y="29"/>
                      <a:pt x="23" y="29"/>
                      <a:pt x="23" y="29"/>
                    </a:cubicBezTo>
                    <a:cubicBezTo>
                      <a:pt x="22" y="29"/>
                      <a:pt x="22" y="29"/>
                      <a:pt x="22" y="29"/>
                    </a:cubicBezTo>
                    <a:cubicBezTo>
                      <a:pt x="22" y="29"/>
                      <a:pt x="22" y="29"/>
                      <a:pt x="22" y="29"/>
                    </a:cubicBezTo>
                    <a:cubicBezTo>
                      <a:pt x="22" y="29"/>
                      <a:pt x="22" y="29"/>
                      <a:pt x="22" y="29"/>
                    </a:cubicBezTo>
                    <a:cubicBezTo>
                      <a:pt x="22" y="29"/>
                      <a:pt x="22" y="29"/>
                      <a:pt x="22" y="29"/>
                    </a:cubicBezTo>
                    <a:close/>
                    <a:moveTo>
                      <a:pt x="27" y="5"/>
                    </a:moveTo>
                    <a:cubicBezTo>
                      <a:pt x="28" y="5"/>
                      <a:pt x="28" y="5"/>
                      <a:pt x="28" y="5"/>
                    </a:cubicBezTo>
                    <a:cubicBezTo>
                      <a:pt x="28" y="5"/>
                      <a:pt x="28" y="5"/>
                      <a:pt x="28" y="5"/>
                    </a:cubicBezTo>
                    <a:cubicBezTo>
                      <a:pt x="28" y="6"/>
                      <a:pt x="28" y="6"/>
                      <a:pt x="28" y="6"/>
                    </a:cubicBezTo>
                    <a:cubicBezTo>
                      <a:pt x="28" y="6"/>
                      <a:pt x="28" y="6"/>
                      <a:pt x="28" y="6"/>
                    </a:cubicBezTo>
                    <a:cubicBezTo>
                      <a:pt x="28" y="5"/>
                      <a:pt x="28" y="5"/>
                      <a:pt x="28" y="5"/>
                    </a:cubicBezTo>
                    <a:cubicBezTo>
                      <a:pt x="28" y="4"/>
                      <a:pt x="28" y="4"/>
                      <a:pt x="28" y="4"/>
                    </a:cubicBezTo>
                    <a:cubicBezTo>
                      <a:pt x="27" y="5"/>
                      <a:pt x="27" y="5"/>
                      <a:pt x="27" y="5"/>
                    </a:cubicBezTo>
                    <a:cubicBezTo>
                      <a:pt x="27" y="5"/>
                      <a:pt x="27" y="5"/>
                      <a:pt x="27" y="5"/>
                    </a:cubicBezTo>
                    <a:close/>
                    <a:moveTo>
                      <a:pt x="24" y="8"/>
                    </a:moveTo>
                    <a:cubicBezTo>
                      <a:pt x="24" y="8"/>
                      <a:pt x="24" y="8"/>
                      <a:pt x="24" y="8"/>
                    </a:cubicBezTo>
                    <a:cubicBezTo>
                      <a:pt x="24" y="8"/>
                      <a:pt x="24" y="8"/>
                      <a:pt x="24" y="8"/>
                    </a:cubicBezTo>
                    <a:cubicBezTo>
                      <a:pt x="24" y="8"/>
                      <a:pt x="24" y="8"/>
                      <a:pt x="24" y="8"/>
                    </a:cubicBezTo>
                    <a:close/>
                    <a:moveTo>
                      <a:pt x="24" y="7"/>
                    </a:moveTo>
                    <a:cubicBezTo>
                      <a:pt x="24" y="6"/>
                      <a:pt x="24" y="6"/>
                      <a:pt x="24" y="6"/>
                    </a:cubicBezTo>
                    <a:cubicBezTo>
                      <a:pt x="24" y="6"/>
                      <a:pt x="24" y="6"/>
                      <a:pt x="24" y="6"/>
                    </a:cubicBezTo>
                    <a:cubicBezTo>
                      <a:pt x="24" y="7"/>
                      <a:pt x="24" y="7"/>
                      <a:pt x="24" y="7"/>
                    </a:cubicBezTo>
                    <a:close/>
                    <a:moveTo>
                      <a:pt x="24" y="7"/>
                    </a:moveTo>
                    <a:cubicBezTo>
                      <a:pt x="24" y="7"/>
                      <a:pt x="24" y="7"/>
                      <a:pt x="24" y="7"/>
                    </a:cubicBezTo>
                    <a:cubicBezTo>
                      <a:pt x="24" y="7"/>
                      <a:pt x="24" y="7"/>
                      <a:pt x="24" y="7"/>
                    </a:cubicBezTo>
                    <a:cubicBezTo>
                      <a:pt x="24" y="7"/>
                      <a:pt x="24" y="7"/>
                      <a:pt x="24" y="7"/>
                    </a:cubicBezTo>
                    <a:close/>
                    <a:moveTo>
                      <a:pt x="22" y="7"/>
                    </a:moveTo>
                    <a:cubicBezTo>
                      <a:pt x="22" y="8"/>
                      <a:pt x="22" y="8"/>
                      <a:pt x="22" y="8"/>
                    </a:cubicBezTo>
                    <a:cubicBezTo>
                      <a:pt x="23" y="8"/>
                      <a:pt x="23" y="8"/>
                      <a:pt x="23" y="8"/>
                    </a:cubicBezTo>
                    <a:cubicBezTo>
                      <a:pt x="23" y="7"/>
                      <a:pt x="23" y="7"/>
                      <a:pt x="23" y="7"/>
                    </a:cubicBezTo>
                    <a:cubicBezTo>
                      <a:pt x="23" y="7"/>
                      <a:pt x="23" y="7"/>
                      <a:pt x="23" y="7"/>
                    </a:cubicBezTo>
                    <a:cubicBezTo>
                      <a:pt x="22" y="7"/>
                      <a:pt x="22" y="7"/>
                      <a:pt x="22" y="7"/>
                    </a:cubicBezTo>
                    <a:close/>
                    <a:moveTo>
                      <a:pt x="19" y="12"/>
                    </a:moveTo>
                    <a:cubicBezTo>
                      <a:pt x="19" y="12"/>
                      <a:pt x="19" y="12"/>
                      <a:pt x="19" y="12"/>
                    </a:cubicBezTo>
                    <a:cubicBezTo>
                      <a:pt x="19" y="12"/>
                      <a:pt x="19" y="12"/>
                      <a:pt x="19" y="12"/>
                    </a:cubicBezTo>
                    <a:cubicBezTo>
                      <a:pt x="19" y="11"/>
                      <a:pt x="19" y="11"/>
                      <a:pt x="19" y="11"/>
                    </a:cubicBezTo>
                    <a:cubicBezTo>
                      <a:pt x="19" y="12"/>
                      <a:pt x="19" y="12"/>
                      <a:pt x="19" y="12"/>
                    </a:cubicBezTo>
                    <a:close/>
                    <a:moveTo>
                      <a:pt x="20" y="11"/>
                    </a:moveTo>
                    <a:cubicBezTo>
                      <a:pt x="20" y="12"/>
                      <a:pt x="20" y="12"/>
                      <a:pt x="20" y="12"/>
                    </a:cubicBezTo>
                    <a:cubicBezTo>
                      <a:pt x="20" y="12"/>
                      <a:pt x="20" y="12"/>
                      <a:pt x="20" y="12"/>
                    </a:cubicBezTo>
                    <a:cubicBezTo>
                      <a:pt x="20" y="13"/>
                      <a:pt x="20" y="13"/>
                      <a:pt x="20" y="13"/>
                    </a:cubicBezTo>
                    <a:cubicBezTo>
                      <a:pt x="20" y="12"/>
                      <a:pt x="20" y="12"/>
                      <a:pt x="20" y="12"/>
                    </a:cubicBezTo>
                    <a:cubicBezTo>
                      <a:pt x="21" y="12"/>
                      <a:pt x="21" y="12"/>
                      <a:pt x="21" y="12"/>
                    </a:cubicBezTo>
                    <a:cubicBezTo>
                      <a:pt x="20" y="12"/>
                      <a:pt x="20" y="12"/>
                      <a:pt x="20" y="12"/>
                    </a:cubicBezTo>
                    <a:cubicBezTo>
                      <a:pt x="21" y="11"/>
                      <a:pt x="21" y="11"/>
                      <a:pt x="21" y="11"/>
                    </a:cubicBezTo>
                    <a:cubicBezTo>
                      <a:pt x="20" y="11"/>
                      <a:pt x="20" y="11"/>
                      <a:pt x="20" y="11"/>
                    </a:cubicBezTo>
                    <a:cubicBezTo>
                      <a:pt x="20" y="11"/>
                      <a:pt x="20" y="11"/>
                      <a:pt x="20" y="11"/>
                    </a:cubicBezTo>
                    <a:cubicBezTo>
                      <a:pt x="20" y="11"/>
                      <a:pt x="20" y="11"/>
                      <a:pt x="20" y="11"/>
                    </a:cubicBezTo>
                    <a:close/>
                    <a:moveTo>
                      <a:pt x="29" y="18"/>
                    </a:moveTo>
                    <a:cubicBezTo>
                      <a:pt x="29" y="18"/>
                      <a:pt x="29" y="18"/>
                      <a:pt x="29" y="18"/>
                    </a:cubicBezTo>
                    <a:cubicBezTo>
                      <a:pt x="29" y="18"/>
                      <a:pt x="29" y="18"/>
                      <a:pt x="29" y="18"/>
                    </a:cubicBezTo>
                    <a:cubicBezTo>
                      <a:pt x="30" y="18"/>
                      <a:pt x="30" y="18"/>
                      <a:pt x="30" y="18"/>
                    </a:cubicBezTo>
                    <a:cubicBezTo>
                      <a:pt x="29" y="18"/>
                      <a:pt x="29" y="18"/>
                      <a:pt x="29" y="18"/>
                    </a:cubicBezTo>
                    <a:cubicBezTo>
                      <a:pt x="29" y="18"/>
                      <a:pt x="29" y="18"/>
                      <a:pt x="29" y="18"/>
                    </a:cubicBezTo>
                    <a:close/>
                    <a:moveTo>
                      <a:pt x="26" y="20"/>
                    </a:moveTo>
                    <a:cubicBezTo>
                      <a:pt x="26" y="20"/>
                      <a:pt x="26" y="20"/>
                      <a:pt x="26" y="20"/>
                    </a:cubicBezTo>
                    <a:cubicBezTo>
                      <a:pt x="26" y="20"/>
                      <a:pt x="26" y="20"/>
                      <a:pt x="26" y="20"/>
                    </a:cubicBezTo>
                    <a:cubicBezTo>
                      <a:pt x="26" y="20"/>
                      <a:pt x="26" y="20"/>
                      <a:pt x="26" y="20"/>
                    </a:cubicBezTo>
                    <a:cubicBezTo>
                      <a:pt x="26" y="21"/>
                      <a:pt x="26" y="21"/>
                      <a:pt x="26" y="21"/>
                    </a:cubicBezTo>
                    <a:cubicBezTo>
                      <a:pt x="26" y="21"/>
                      <a:pt x="26" y="21"/>
                      <a:pt x="26" y="21"/>
                    </a:cubicBezTo>
                    <a:cubicBezTo>
                      <a:pt x="26" y="20"/>
                      <a:pt x="26" y="20"/>
                      <a:pt x="26" y="20"/>
                    </a:cubicBezTo>
                    <a:cubicBezTo>
                      <a:pt x="26" y="20"/>
                      <a:pt x="26" y="20"/>
                      <a:pt x="26" y="20"/>
                    </a:cubicBezTo>
                    <a:cubicBezTo>
                      <a:pt x="26" y="21"/>
                      <a:pt x="26" y="21"/>
                      <a:pt x="26" y="21"/>
                    </a:cubicBezTo>
                    <a:cubicBezTo>
                      <a:pt x="27" y="21"/>
                      <a:pt x="27" y="21"/>
                      <a:pt x="27" y="21"/>
                    </a:cubicBezTo>
                    <a:cubicBezTo>
                      <a:pt x="27" y="21"/>
                      <a:pt x="27" y="21"/>
                      <a:pt x="27" y="21"/>
                    </a:cubicBezTo>
                    <a:cubicBezTo>
                      <a:pt x="27" y="21"/>
                      <a:pt x="27" y="21"/>
                      <a:pt x="27" y="21"/>
                    </a:cubicBezTo>
                    <a:cubicBezTo>
                      <a:pt x="28" y="21"/>
                      <a:pt x="28" y="21"/>
                      <a:pt x="28" y="21"/>
                    </a:cubicBezTo>
                    <a:cubicBezTo>
                      <a:pt x="28" y="21"/>
                      <a:pt x="28" y="21"/>
                      <a:pt x="28" y="21"/>
                    </a:cubicBezTo>
                    <a:cubicBezTo>
                      <a:pt x="28" y="21"/>
                      <a:pt x="28" y="21"/>
                      <a:pt x="28" y="21"/>
                    </a:cubicBezTo>
                    <a:cubicBezTo>
                      <a:pt x="28" y="20"/>
                      <a:pt x="28" y="20"/>
                      <a:pt x="28" y="20"/>
                    </a:cubicBezTo>
                    <a:cubicBezTo>
                      <a:pt x="27" y="20"/>
                      <a:pt x="27" y="20"/>
                      <a:pt x="27" y="20"/>
                    </a:cubicBezTo>
                    <a:cubicBezTo>
                      <a:pt x="27" y="20"/>
                      <a:pt x="27" y="20"/>
                      <a:pt x="27" y="20"/>
                    </a:cubicBezTo>
                    <a:cubicBezTo>
                      <a:pt x="26" y="20"/>
                      <a:pt x="26" y="20"/>
                      <a:pt x="26" y="20"/>
                    </a:cubicBezTo>
                    <a:close/>
                    <a:moveTo>
                      <a:pt x="25" y="20"/>
                    </a:moveTo>
                    <a:cubicBezTo>
                      <a:pt x="25" y="21"/>
                      <a:pt x="25" y="21"/>
                      <a:pt x="25" y="21"/>
                    </a:cubicBezTo>
                    <a:cubicBezTo>
                      <a:pt x="25" y="21"/>
                      <a:pt x="25" y="21"/>
                      <a:pt x="25" y="21"/>
                    </a:cubicBezTo>
                    <a:cubicBezTo>
                      <a:pt x="25" y="20"/>
                      <a:pt x="25" y="20"/>
                      <a:pt x="25" y="20"/>
                    </a:cubicBezTo>
                    <a:close/>
                    <a:moveTo>
                      <a:pt x="22" y="18"/>
                    </a:moveTo>
                    <a:cubicBezTo>
                      <a:pt x="22" y="18"/>
                      <a:pt x="22" y="18"/>
                      <a:pt x="22" y="18"/>
                    </a:cubicBezTo>
                    <a:cubicBezTo>
                      <a:pt x="22" y="18"/>
                      <a:pt x="22" y="18"/>
                      <a:pt x="22" y="18"/>
                    </a:cubicBezTo>
                    <a:cubicBezTo>
                      <a:pt x="22" y="19"/>
                      <a:pt x="22" y="19"/>
                      <a:pt x="22" y="19"/>
                    </a:cubicBezTo>
                    <a:cubicBezTo>
                      <a:pt x="23" y="19"/>
                      <a:pt x="23" y="19"/>
                      <a:pt x="23" y="19"/>
                    </a:cubicBezTo>
                    <a:cubicBezTo>
                      <a:pt x="23" y="19"/>
                      <a:pt x="23" y="19"/>
                      <a:pt x="23" y="19"/>
                    </a:cubicBezTo>
                    <a:cubicBezTo>
                      <a:pt x="23" y="19"/>
                      <a:pt x="23" y="19"/>
                      <a:pt x="23" y="19"/>
                    </a:cubicBezTo>
                    <a:cubicBezTo>
                      <a:pt x="23" y="20"/>
                      <a:pt x="23" y="20"/>
                      <a:pt x="23" y="20"/>
                    </a:cubicBezTo>
                    <a:cubicBezTo>
                      <a:pt x="23" y="20"/>
                      <a:pt x="23" y="20"/>
                      <a:pt x="23" y="20"/>
                    </a:cubicBezTo>
                    <a:cubicBezTo>
                      <a:pt x="24" y="20"/>
                      <a:pt x="24" y="20"/>
                      <a:pt x="24" y="20"/>
                    </a:cubicBezTo>
                    <a:cubicBezTo>
                      <a:pt x="24" y="20"/>
                      <a:pt x="24" y="20"/>
                      <a:pt x="24" y="20"/>
                    </a:cubicBezTo>
                    <a:cubicBezTo>
                      <a:pt x="24" y="21"/>
                      <a:pt x="24" y="21"/>
                      <a:pt x="24" y="21"/>
                    </a:cubicBezTo>
                    <a:cubicBezTo>
                      <a:pt x="24" y="21"/>
                      <a:pt x="24" y="21"/>
                      <a:pt x="24" y="21"/>
                    </a:cubicBezTo>
                    <a:cubicBezTo>
                      <a:pt x="25" y="21"/>
                      <a:pt x="25" y="21"/>
                      <a:pt x="25" y="21"/>
                    </a:cubicBezTo>
                    <a:cubicBezTo>
                      <a:pt x="24" y="20"/>
                      <a:pt x="24" y="20"/>
                      <a:pt x="24" y="20"/>
                    </a:cubicBezTo>
                    <a:cubicBezTo>
                      <a:pt x="25" y="20"/>
                      <a:pt x="25" y="20"/>
                      <a:pt x="25" y="20"/>
                    </a:cubicBezTo>
                    <a:cubicBezTo>
                      <a:pt x="24" y="20"/>
                      <a:pt x="24" y="20"/>
                      <a:pt x="24" y="20"/>
                    </a:cubicBezTo>
                    <a:cubicBezTo>
                      <a:pt x="24" y="19"/>
                      <a:pt x="24" y="19"/>
                      <a:pt x="24" y="19"/>
                    </a:cubicBezTo>
                    <a:cubicBezTo>
                      <a:pt x="23" y="18"/>
                      <a:pt x="23" y="18"/>
                      <a:pt x="23" y="18"/>
                    </a:cubicBezTo>
                    <a:cubicBezTo>
                      <a:pt x="23" y="18"/>
                      <a:pt x="23" y="18"/>
                      <a:pt x="23" y="18"/>
                    </a:cubicBezTo>
                    <a:cubicBezTo>
                      <a:pt x="23" y="18"/>
                      <a:pt x="23" y="18"/>
                      <a:pt x="23" y="18"/>
                    </a:cubicBezTo>
                    <a:cubicBezTo>
                      <a:pt x="23" y="18"/>
                      <a:pt x="23" y="18"/>
                      <a:pt x="23" y="18"/>
                    </a:cubicBezTo>
                    <a:cubicBezTo>
                      <a:pt x="23" y="18"/>
                      <a:pt x="23" y="18"/>
                      <a:pt x="23" y="18"/>
                    </a:cubicBezTo>
                    <a:cubicBezTo>
                      <a:pt x="23" y="18"/>
                      <a:pt x="23" y="18"/>
                      <a:pt x="23" y="18"/>
                    </a:cubicBezTo>
                    <a:cubicBezTo>
                      <a:pt x="23" y="18"/>
                      <a:pt x="23" y="18"/>
                      <a:pt x="23" y="18"/>
                    </a:cubicBezTo>
                    <a:cubicBezTo>
                      <a:pt x="22" y="18"/>
                      <a:pt x="22" y="18"/>
                      <a:pt x="22" y="18"/>
                    </a:cubicBezTo>
                    <a:cubicBezTo>
                      <a:pt x="22" y="18"/>
                      <a:pt x="22" y="18"/>
                      <a:pt x="22" y="18"/>
                    </a:cubicBezTo>
                    <a:cubicBezTo>
                      <a:pt x="22" y="18"/>
                      <a:pt x="22" y="18"/>
                      <a:pt x="22" y="18"/>
                    </a:cubicBezTo>
                    <a:close/>
                    <a:moveTo>
                      <a:pt x="20" y="15"/>
                    </a:moveTo>
                    <a:cubicBezTo>
                      <a:pt x="20" y="16"/>
                      <a:pt x="20" y="16"/>
                      <a:pt x="20" y="16"/>
                    </a:cubicBezTo>
                    <a:cubicBezTo>
                      <a:pt x="20" y="16"/>
                      <a:pt x="20" y="16"/>
                      <a:pt x="20" y="16"/>
                    </a:cubicBezTo>
                    <a:cubicBezTo>
                      <a:pt x="20" y="16"/>
                      <a:pt x="20" y="16"/>
                      <a:pt x="20" y="16"/>
                    </a:cubicBezTo>
                    <a:cubicBezTo>
                      <a:pt x="20" y="15"/>
                      <a:pt x="20" y="15"/>
                      <a:pt x="20" y="15"/>
                    </a:cubicBezTo>
                    <a:cubicBezTo>
                      <a:pt x="20" y="15"/>
                      <a:pt x="20" y="15"/>
                      <a:pt x="20" y="15"/>
                    </a:cubicBezTo>
                    <a:close/>
                    <a:moveTo>
                      <a:pt x="20" y="14"/>
                    </a:moveTo>
                    <a:cubicBezTo>
                      <a:pt x="20" y="15"/>
                      <a:pt x="20" y="15"/>
                      <a:pt x="20" y="15"/>
                    </a:cubicBezTo>
                    <a:cubicBezTo>
                      <a:pt x="20" y="15"/>
                      <a:pt x="20" y="15"/>
                      <a:pt x="20" y="15"/>
                    </a:cubicBezTo>
                    <a:cubicBezTo>
                      <a:pt x="21" y="15"/>
                      <a:pt x="21" y="15"/>
                      <a:pt x="21" y="15"/>
                    </a:cubicBezTo>
                    <a:cubicBezTo>
                      <a:pt x="21" y="15"/>
                      <a:pt x="21" y="15"/>
                      <a:pt x="21" y="15"/>
                    </a:cubicBezTo>
                    <a:cubicBezTo>
                      <a:pt x="21" y="15"/>
                      <a:pt x="21" y="15"/>
                      <a:pt x="21" y="15"/>
                    </a:cubicBezTo>
                    <a:cubicBezTo>
                      <a:pt x="21" y="14"/>
                      <a:pt x="21" y="14"/>
                      <a:pt x="21" y="14"/>
                    </a:cubicBezTo>
                    <a:cubicBezTo>
                      <a:pt x="20" y="14"/>
                      <a:pt x="20" y="14"/>
                      <a:pt x="20" y="14"/>
                    </a:cubicBezTo>
                    <a:close/>
                    <a:moveTo>
                      <a:pt x="16" y="12"/>
                    </a:moveTo>
                    <a:cubicBezTo>
                      <a:pt x="16" y="12"/>
                      <a:pt x="16" y="12"/>
                      <a:pt x="16" y="12"/>
                    </a:cubicBezTo>
                    <a:cubicBezTo>
                      <a:pt x="16" y="12"/>
                      <a:pt x="16" y="12"/>
                      <a:pt x="16" y="12"/>
                    </a:cubicBezTo>
                    <a:cubicBezTo>
                      <a:pt x="17" y="13"/>
                      <a:pt x="17" y="13"/>
                      <a:pt x="17" y="13"/>
                    </a:cubicBezTo>
                    <a:cubicBezTo>
                      <a:pt x="17" y="13"/>
                      <a:pt x="17" y="13"/>
                      <a:pt x="17" y="13"/>
                    </a:cubicBezTo>
                    <a:cubicBezTo>
                      <a:pt x="17" y="13"/>
                      <a:pt x="17" y="13"/>
                      <a:pt x="17" y="13"/>
                    </a:cubicBezTo>
                    <a:cubicBezTo>
                      <a:pt x="17" y="12"/>
                      <a:pt x="17" y="12"/>
                      <a:pt x="17" y="12"/>
                    </a:cubicBezTo>
                    <a:cubicBezTo>
                      <a:pt x="17" y="12"/>
                      <a:pt x="17" y="12"/>
                      <a:pt x="17" y="12"/>
                    </a:cubicBezTo>
                    <a:cubicBezTo>
                      <a:pt x="16" y="12"/>
                      <a:pt x="16" y="12"/>
                      <a:pt x="16" y="12"/>
                    </a:cubicBezTo>
                    <a:close/>
                    <a:moveTo>
                      <a:pt x="15" y="11"/>
                    </a:moveTo>
                    <a:cubicBezTo>
                      <a:pt x="15" y="11"/>
                      <a:pt x="15" y="11"/>
                      <a:pt x="15" y="11"/>
                    </a:cubicBezTo>
                    <a:cubicBezTo>
                      <a:pt x="16" y="11"/>
                      <a:pt x="16" y="11"/>
                      <a:pt x="16" y="11"/>
                    </a:cubicBezTo>
                    <a:cubicBezTo>
                      <a:pt x="16" y="11"/>
                      <a:pt x="16" y="11"/>
                      <a:pt x="16" y="11"/>
                    </a:cubicBezTo>
                    <a:cubicBezTo>
                      <a:pt x="16" y="12"/>
                      <a:pt x="16" y="12"/>
                      <a:pt x="16" y="12"/>
                    </a:cubicBezTo>
                    <a:cubicBezTo>
                      <a:pt x="15" y="12"/>
                      <a:pt x="15" y="12"/>
                      <a:pt x="15" y="12"/>
                    </a:cubicBezTo>
                    <a:cubicBezTo>
                      <a:pt x="15" y="11"/>
                      <a:pt x="15" y="11"/>
                      <a:pt x="15" y="11"/>
                    </a:cubicBezTo>
                    <a:close/>
                    <a:moveTo>
                      <a:pt x="13" y="10"/>
                    </a:moveTo>
                    <a:cubicBezTo>
                      <a:pt x="14" y="10"/>
                      <a:pt x="14" y="10"/>
                      <a:pt x="14" y="10"/>
                    </a:cubicBezTo>
                    <a:cubicBezTo>
                      <a:pt x="14" y="10"/>
                      <a:pt x="14" y="10"/>
                      <a:pt x="14" y="10"/>
                    </a:cubicBezTo>
                    <a:cubicBezTo>
                      <a:pt x="14" y="10"/>
                      <a:pt x="14" y="10"/>
                      <a:pt x="14" y="10"/>
                    </a:cubicBezTo>
                    <a:cubicBezTo>
                      <a:pt x="14" y="10"/>
                      <a:pt x="14" y="10"/>
                      <a:pt x="14" y="10"/>
                    </a:cubicBezTo>
                    <a:cubicBezTo>
                      <a:pt x="14" y="10"/>
                      <a:pt x="14" y="10"/>
                      <a:pt x="14" y="10"/>
                    </a:cubicBezTo>
                    <a:cubicBezTo>
                      <a:pt x="13" y="10"/>
                      <a:pt x="13" y="10"/>
                      <a:pt x="13" y="10"/>
                    </a:cubicBezTo>
                    <a:close/>
                    <a:moveTo>
                      <a:pt x="15" y="26"/>
                    </a:moveTo>
                    <a:cubicBezTo>
                      <a:pt x="15" y="26"/>
                      <a:pt x="15" y="26"/>
                      <a:pt x="15" y="26"/>
                    </a:cubicBezTo>
                    <a:cubicBezTo>
                      <a:pt x="15" y="26"/>
                      <a:pt x="15" y="26"/>
                      <a:pt x="15" y="26"/>
                    </a:cubicBezTo>
                    <a:cubicBezTo>
                      <a:pt x="15" y="25"/>
                      <a:pt x="15" y="25"/>
                      <a:pt x="15" y="25"/>
                    </a:cubicBezTo>
                    <a:cubicBezTo>
                      <a:pt x="15" y="26"/>
                      <a:pt x="15" y="26"/>
                      <a:pt x="15" y="26"/>
                    </a:cubicBezTo>
                    <a:close/>
                    <a:moveTo>
                      <a:pt x="11" y="20"/>
                    </a:moveTo>
                    <a:cubicBezTo>
                      <a:pt x="11" y="21"/>
                      <a:pt x="11" y="21"/>
                      <a:pt x="11" y="21"/>
                    </a:cubicBezTo>
                    <a:cubicBezTo>
                      <a:pt x="12" y="21"/>
                      <a:pt x="12" y="21"/>
                      <a:pt x="12" y="21"/>
                    </a:cubicBezTo>
                    <a:cubicBezTo>
                      <a:pt x="11" y="21"/>
                      <a:pt x="11" y="21"/>
                      <a:pt x="11" y="21"/>
                    </a:cubicBezTo>
                    <a:cubicBezTo>
                      <a:pt x="12" y="21"/>
                      <a:pt x="12" y="21"/>
                      <a:pt x="12" y="21"/>
                    </a:cubicBezTo>
                    <a:cubicBezTo>
                      <a:pt x="11" y="20"/>
                      <a:pt x="11" y="20"/>
                      <a:pt x="11" y="20"/>
                    </a:cubicBezTo>
                    <a:close/>
                    <a:moveTo>
                      <a:pt x="10" y="20"/>
                    </a:moveTo>
                    <a:cubicBezTo>
                      <a:pt x="11" y="20"/>
                      <a:pt x="11" y="20"/>
                      <a:pt x="11" y="20"/>
                    </a:cubicBezTo>
                    <a:cubicBezTo>
                      <a:pt x="11" y="20"/>
                      <a:pt x="11" y="20"/>
                      <a:pt x="11" y="20"/>
                    </a:cubicBezTo>
                    <a:cubicBezTo>
                      <a:pt x="10" y="20"/>
                      <a:pt x="10" y="20"/>
                      <a:pt x="10" y="20"/>
                    </a:cubicBezTo>
                    <a:close/>
                    <a:moveTo>
                      <a:pt x="10" y="19"/>
                    </a:moveTo>
                    <a:cubicBezTo>
                      <a:pt x="9" y="19"/>
                      <a:pt x="9" y="19"/>
                      <a:pt x="9" y="19"/>
                    </a:cubicBezTo>
                    <a:cubicBezTo>
                      <a:pt x="10" y="19"/>
                      <a:pt x="10" y="19"/>
                      <a:pt x="10" y="19"/>
                    </a:cubicBezTo>
                    <a:cubicBezTo>
                      <a:pt x="10" y="19"/>
                      <a:pt x="10" y="19"/>
                      <a:pt x="10" y="19"/>
                    </a:cubicBezTo>
                    <a:cubicBezTo>
                      <a:pt x="10" y="19"/>
                      <a:pt x="10" y="19"/>
                      <a:pt x="10" y="19"/>
                    </a:cubicBezTo>
                    <a:close/>
                    <a:moveTo>
                      <a:pt x="7" y="17"/>
                    </a:moveTo>
                    <a:cubicBezTo>
                      <a:pt x="7" y="17"/>
                      <a:pt x="7" y="17"/>
                      <a:pt x="7" y="17"/>
                    </a:cubicBezTo>
                    <a:cubicBezTo>
                      <a:pt x="8" y="17"/>
                      <a:pt x="8" y="17"/>
                      <a:pt x="8" y="17"/>
                    </a:cubicBezTo>
                    <a:cubicBezTo>
                      <a:pt x="8" y="18"/>
                      <a:pt x="8" y="18"/>
                      <a:pt x="8" y="18"/>
                    </a:cubicBezTo>
                    <a:cubicBezTo>
                      <a:pt x="9" y="18"/>
                      <a:pt x="9" y="18"/>
                      <a:pt x="9" y="18"/>
                    </a:cubicBezTo>
                    <a:cubicBezTo>
                      <a:pt x="9" y="17"/>
                      <a:pt x="9" y="17"/>
                      <a:pt x="9" y="17"/>
                    </a:cubicBezTo>
                    <a:cubicBezTo>
                      <a:pt x="8" y="16"/>
                      <a:pt x="8" y="16"/>
                      <a:pt x="8" y="16"/>
                    </a:cubicBezTo>
                    <a:cubicBezTo>
                      <a:pt x="8" y="16"/>
                      <a:pt x="8" y="16"/>
                      <a:pt x="8" y="16"/>
                    </a:cubicBezTo>
                    <a:cubicBezTo>
                      <a:pt x="7" y="17"/>
                      <a:pt x="7" y="17"/>
                      <a:pt x="7" y="17"/>
                    </a:cubicBezTo>
                    <a:close/>
                    <a:moveTo>
                      <a:pt x="7" y="15"/>
                    </a:moveTo>
                    <a:cubicBezTo>
                      <a:pt x="7" y="16"/>
                      <a:pt x="7" y="16"/>
                      <a:pt x="7" y="16"/>
                    </a:cubicBezTo>
                    <a:cubicBezTo>
                      <a:pt x="7" y="16"/>
                      <a:pt x="7" y="16"/>
                      <a:pt x="7" y="16"/>
                    </a:cubicBezTo>
                    <a:cubicBezTo>
                      <a:pt x="7" y="16"/>
                      <a:pt x="7" y="16"/>
                      <a:pt x="7" y="16"/>
                    </a:cubicBezTo>
                    <a:cubicBezTo>
                      <a:pt x="7" y="15"/>
                      <a:pt x="7" y="15"/>
                      <a:pt x="7" y="15"/>
                    </a:cubicBezTo>
                    <a:cubicBezTo>
                      <a:pt x="7" y="15"/>
                      <a:pt x="7" y="15"/>
                      <a:pt x="7" y="15"/>
                    </a:cubicBezTo>
                    <a:close/>
                    <a:moveTo>
                      <a:pt x="7" y="14"/>
                    </a:moveTo>
                    <a:cubicBezTo>
                      <a:pt x="8" y="14"/>
                      <a:pt x="8" y="14"/>
                      <a:pt x="8" y="14"/>
                    </a:cubicBezTo>
                    <a:cubicBezTo>
                      <a:pt x="8" y="14"/>
                      <a:pt x="8" y="14"/>
                      <a:pt x="8" y="14"/>
                    </a:cubicBezTo>
                    <a:cubicBezTo>
                      <a:pt x="8" y="14"/>
                      <a:pt x="8" y="14"/>
                      <a:pt x="8" y="14"/>
                    </a:cubicBezTo>
                    <a:cubicBezTo>
                      <a:pt x="8" y="14"/>
                      <a:pt x="8" y="14"/>
                      <a:pt x="8" y="14"/>
                    </a:cubicBezTo>
                    <a:cubicBezTo>
                      <a:pt x="7" y="14"/>
                      <a:pt x="7" y="14"/>
                      <a:pt x="7" y="14"/>
                    </a:cubicBezTo>
                    <a:close/>
                    <a:moveTo>
                      <a:pt x="4" y="11"/>
                    </a:moveTo>
                    <a:cubicBezTo>
                      <a:pt x="5" y="11"/>
                      <a:pt x="5" y="11"/>
                      <a:pt x="5" y="11"/>
                    </a:cubicBezTo>
                    <a:cubicBezTo>
                      <a:pt x="5" y="11"/>
                      <a:pt x="5" y="11"/>
                      <a:pt x="5" y="11"/>
                    </a:cubicBezTo>
                    <a:cubicBezTo>
                      <a:pt x="5" y="11"/>
                      <a:pt x="5" y="11"/>
                      <a:pt x="5" y="11"/>
                    </a:cubicBezTo>
                    <a:cubicBezTo>
                      <a:pt x="6" y="12"/>
                      <a:pt x="6" y="12"/>
                      <a:pt x="6" y="12"/>
                    </a:cubicBezTo>
                    <a:cubicBezTo>
                      <a:pt x="6" y="12"/>
                      <a:pt x="6" y="12"/>
                      <a:pt x="6" y="12"/>
                    </a:cubicBezTo>
                    <a:cubicBezTo>
                      <a:pt x="6" y="12"/>
                      <a:pt x="6" y="12"/>
                      <a:pt x="6" y="12"/>
                    </a:cubicBezTo>
                    <a:cubicBezTo>
                      <a:pt x="6" y="13"/>
                      <a:pt x="6" y="13"/>
                      <a:pt x="6" y="13"/>
                    </a:cubicBezTo>
                    <a:cubicBezTo>
                      <a:pt x="6" y="13"/>
                      <a:pt x="6" y="13"/>
                      <a:pt x="6" y="13"/>
                    </a:cubicBezTo>
                    <a:cubicBezTo>
                      <a:pt x="5" y="12"/>
                      <a:pt x="5" y="12"/>
                      <a:pt x="5" y="12"/>
                    </a:cubicBezTo>
                    <a:cubicBezTo>
                      <a:pt x="5" y="12"/>
                      <a:pt x="5" y="12"/>
                      <a:pt x="5" y="12"/>
                    </a:cubicBezTo>
                    <a:cubicBezTo>
                      <a:pt x="5" y="12"/>
                      <a:pt x="5" y="12"/>
                      <a:pt x="5" y="12"/>
                    </a:cubicBezTo>
                    <a:cubicBezTo>
                      <a:pt x="4" y="11"/>
                      <a:pt x="4" y="11"/>
                      <a:pt x="4" y="11"/>
                    </a:cubicBezTo>
                    <a:close/>
                    <a:moveTo>
                      <a:pt x="4" y="10"/>
                    </a:moveTo>
                    <a:cubicBezTo>
                      <a:pt x="5" y="10"/>
                      <a:pt x="5" y="10"/>
                      <a:pt x="5" y="10"/>
                    </a:cubicBezTo>
                    <a:cubicBezTo>
                      <a:pt x="5" y="9"/>
                      <a:pt x="5" y="9"/>
                      <a:pt x="5" y="9"/>
                    </a:cubicBezTo>
                    <a:cubicBezTo>
                      <a:pt x="4" y="10"/>
                      <a:pt x="4" y="10"/>
                      <a:pt x="4" y="10"/>
                    </a:cubicBezTo>
                    <a:close/>
                    <a:moveTo>
                      <a:pt x="2" y="8"/>
                    </a:moveTo>
                    <a:cubicBezTo>
                      <a:pt x="1" y="8"/>
                      <a:pt x="1" y="8"/>
                      <a:pt x="1" y="8"/>
                    </a:cubicBezTo>
                    <a:cubicBezTo>
                      <a:pt x="1" y="8"/>
                      <a:pt x="1" y="8"/>
                      <a:pt x="1" y="8"/>
                    </a:cubicBezTo>
                    <a:cubicBezTo>
                      <a:pt x="2" y="8"/>
                      <a:pt x="2" y="8"/>
                      <a:pt x="2" y="8"/>
                    </a:cubicBezTo>
                    <a:cubicBezTo>
                      <a:pt x="2" y="8"/>
                      <a:pt x="2" y="8"/>
                      <a:pt x="2" y="8"/>
                    </a:cubicBezTo>
                    <a:cubicBezTo>
                      <a:pt x="2" y="8"/>
                      <a:pt x="2" y="8"/>
                      <a:pt x="2" y="8"/>
                    </a:cubicBezTo>
                    <a:cubicBezTo>
                      <a:pt x="2" y="8"/>
                      <a:pt x="2" y="8"/>
                      <a:pt x="2" y="8"/>
                    </a:cubicBezTo>
                    <a:close/>
                    <a:moveTo>
                      <a:pt x="0" y="2"/>
                    </a:moveTo>
                    <a:cubicBezTo>
                      <a:pt x="0" y="2"/>
                      <a:pt x="0" y="2"/>
                      <a:pt x="0" y="2"/>
                    </a:cubicBezTo>
                    <a:cubicBezTo>
                      <a:pt x="0" y="3"/>
                      <a:pt x="0" y="3"/>
                      <a:pt x="0" y="3"/>
                    </a:cubicBezTo>
                    <a:cubicBezTo>
                      <a:pt x="1" y="4"/>
                      <a:pt x="1" y="4"/>
                      <a:pt x="1" y="4"/>
                    </a:cubicBezTo>
                    <a:cubicBezTo>
                      <a:pt x="1" y="4"/>
                      <a:pt x="1" y="4"/>
                      <a:pt x="1" y="4"/>
                    </a:cubicBezTo>
                    <a:cubicBezTo>
                      <a:pt x="2" y="5"/>
                      <a:pt x="2" y="5"/>
                      <a:pt x="2" y="5"/>
                    </a:cubicBezTo>
                    <a:cubicBezTo>
                      <a:pt x="2" y="5"/>
                      <a:pt x="2" y="5"/>
                      <a:pt x="2" y="5"/>
                    </a:cubicBezTo>
                    <a:cubicBezTo>
                      <a:pt x="3" y="6"/>
                      <a:pt x="3" y="6"/>
                      <a:pt x="3" y="6"/>
                    </a:cubicBezTo>
                    <a:cubicBezTo>
                      <a:pt x="3" y="6"/>
                      <a:pt x="3" y="6"/>
                      <a:pt x="3" y="6"/>
                    </a:cubicBezTo>
                    <a:cubicBezTo>
                      <a:pt x="4" y="6"/>
                      <a:pt x="4" y="6"/>
                      <a:pt x="4" y="6"/>
                    </a:cubicBezTo>
                    <a:cubicBezTo>
                      <a:pt x="4" y="6"/>
                      <a:pt x="4" y="6"/>
                      <a:pt x="4" y="6"/>
                    </a:cubicBezTo>
                    <a:cubicBezTo>
                      <a:pt x="5" y="7"/>
                      <a:pt x="5" y="7"/>
                      <a:pt x="5" y="7"/>
                    </a:cubicBezTo>
                    <a:cubicBezTo>
                      <a:pt x="6" y="8"/>
                      <a:pt x="6" y="8"/>
                      <a:pt x="6" y="8"/>
                    </a:cubicBezTo>
                    <a:cubicBezTo>
                      <a:pt x="6" y="8"/>
                      <a:pt x="6" y="8"/>
                      <a:pt x="6" y="8"/>
                    </a:cubicBezTo>
                    <a:cubicBezTo>
                      <a:pt x="6" y="9"/>
                      <a:pt x="6" y="9"/>
                      <a:pt x="6" y="9"/>
                    </a:cubicBezTo>
                    <a:cubicBezTo>
                      <a:pt x="6" y="9"/>
                      <a:pt x="6" y="9"/>
                      <a:pt x="6" y="9"/>
                    </a:cubicBezTo>
                    <a:cubicBezTo>
                      <a:pt x="6" y="9"/>
                      <a:pt x="6" y="9"/>
                      <a:pt x="6" y="9"/>
                    </a:cubicBezTo>
                    <a:cubicBezTo>
                      <a:pt x="6" y="10"/>
                      <a:pt x="6" y="10"/>
                      <a:pt x="6" y="10"/>
                    </a:cubicBezTo>
                    <a:cubicBezTo>
                      <a:pt x="7" y="10"/>
                      <a:pt x="7" y="10"/>
                      <a:pt x="7" y="10"/>
                    </a:cubicBezTo>
                    <a:cubicBezTo>
                      <a:pt x="7" y="10"/>
                      <a:pt x="7" y="10"/>
                      <a:pt x="7" y="10"/>
                    </a:cubicBezTo>
                    <a:cubicBezTo>
                      <a:pt x="8" y="10"/>
                      <a:pt x="8" y="10"/>
                      <a:pt x="8" y="10"/>
                    </a:cubicBezTo>
                    <a:cubicBezTo>
                      <a:pt x="8" y="10"/>
                      <a:pt x="8" y="10"/>
                      <a:pt x="8" y="10"/>
                    </a:cubicBezTo>
                    <a:cubicBezTo>
                      <a:pt x="8" y="11"/>
                      <a:pt x="8" y="11"/>
                      <a:pt x="8" y="11"/>
                    </a:cubicBezTo>
                    <a:cubicBezTo>
                      <a:pt x="8" y="11"/>
                      <a:pt x="8" y="11"/>
                      <a:pt x="8" y="11"/>
                    </a:cubicBezTo>
                    <a:cubicBezTo>
                      <a:pt x="8" y="11"/>
                      <a:pt x="8" y="11"/>
                      <a:pt x="8" y="11"/>
                    </a:cubicBezTo>
                    <a:cubicBezTo>
                      <a:pt x="8" y="12"/>
                      <a:pt x="8" y="12"/>
                      <a:pt x="8" y="12"/>
                    </a:cubicBezTo>
                    <a:cubicBezTo>
                      <a:pt x="8" y="12"/>
                      <a:pt x="8" y="12"/>
                      <a:pt x="8" y="12"/>
                    </a:cubicBezTo>
                    <a:cubicBezTo>
                      <a:pt x="9" y="13"/>
                      <a:pt x="9" y="13"/>
                      <a:pt x="9" y="13"/>
                    </a:cubicBezTo>
                    <a:cubicBezTo>
                      <a:pt x="9" y="14"/>
                      <a:pt x="9" y="14"/>
                      <a:pt x="9" y="14"/>
                    </a:cubicBezTo>
                    <a:cubicBezTo>
                      <a:pt x="9" y="14"/>
                      <a:pt x="9" y="14"/>
                      <a:pt x="9" y="14"/>
                    </a:cubicBezTo>
                    <a:cubicBezTo>
                      <a:pt x="10" y="14"/>
                      <a:pt x="10" y="14"/>
                      <a:pt x="10" y="14"/>
                    </a:cubicBezTo>
                    <a:cubicBezTo>
                      <a:pt x="10" y="15"/>
                      <a:pt x="10" y="15"/>
                      <a:pt x="10" y="15"/>
                    </a:cubicBezTo>
                    <a:cubicBezTo>
                      <a:pt x="11" y="15"/>
                      <a:pt x="11" y="15"/>
                      <a:pt x="11" y="15"/>
                    </a:cubicBezTo>
                    <a:cubicBezTo>
                      <a:pt x="11" y="16"/>
                      <a:pt x="11" y="16"/>
                      <a:pt x="11" y="16"/>
                    </a:cubicBezTo>
                    <a:cubicBezTo>
                      <a:pt x="11" y="17"/>
                      <a:pt x="11" y="17"/>
                      <a:pt x="11" y="17"/>
                    </a:cubicBezTo>
                    <a:cubicBezTo>
                      <a:pt x="12" y="18"/>
                      <a:pt x="12" y="18"/>
                      <a:pt x="12" y="18"/>
                    </a:cubicBezTo>
                    <a:cubicBezTo>
                      <a:pt x="12" y="19"/>
                      <a:pt x="12" y="19"/>
                      <a:pt x="12" y="19"/>
                    </a:cubicBezTo>
                    <a:cubicBezTo>
                      <a:pt x="12" y="19"/>
                      <a:pt x="12" y="19"/>
                      <a:pt x="12" y="19"/>
                    </a:cubicBezTo>
                    <a:cubicBezTo>
                      <a:pt x="13" y="20"/>
                      <a:pt x="13" y="20"/>
                      <a:pt x="13" y="20"/>
                    </a:cubicBezTo>
                    <a:cubicBezTo>
                      <a:pt x="14" y="21"/>
                      <a:pt x="14" y="21"/>
                      <a:pt x="14" y="21"/>
                    </a:cubicBezTo>
                    <a:cubicBezTo>
                      <a:pt x="14" y="21"/>
                      <a:pt x="14" y="21"/>
                      <a:pt x="14" y="21"/>
                    </a:cubicBezTo>
                    <a:cubicBezTo>
                      <a:pt x="14" y="22"/>
                      <a:pt x="14" y="22"/>
                      <a:pt x="14" y="22"/>
                    </a:cubicBezTo>
                    <a:cubicBezTo>
                      <a:pt x="15" y="22"/>
                      <a:pt x="15" y="22"/>
                      <a:pt x="15" y="22"/>
                    </a:cubicBezTo>
                    <a:cubicBezTo>
                      <a:pt x="15" y="22"/>
                      <a:pt x="15" y="22"/>
                      <a:pt x="15" y="22"/>
                    </a:cubicBezTo>
                    <a:cubicBezTo>
                      <a:pt x="15" y="23"/>
                      <a:pt x="15" y="23"/>
                      <a:pt x="15" y="23"/>
                    </a:cubicBezTo>
                    <a:cubicBezTo>
                      <a:pt x="16" y="23"/>
                      <a:pt x="16" y="23"/>
                      <a:pt x="16" y="23"/>
                    </a:cubicBezTo>
                    <a:cubicBezTo>
                      <a:pt x="16" y="24"/>
                      <a:pt x="16" y="24"/>
                      <a:pt x="16" y="24"/>
                    </a:cubicBezTo>
                    <a:cubicBezTo>
                      <a:pt x="17" y="24"/>
                      <a:pt x="17" y="24"/>
                      <a:pt x="17" y="24"/>
                    </a:cubicBezTo>
                    <a:cubicBezTo>
                      <a:pt x="17" y="25"/>
                      <a:pt x="17" y="25"/>
                      <a:pt x="17" y="25"/>
                    </a:cubicBezTo>
                    <a:cubicBezTo>
                      <a:pt x="18" y="25"/>
                      <a:pt x="18" y="25"/>
                      <a:pt x="18" y="25"/>
                    </a:cubicBezTo>
                    <a:cubicBezTo>
                      <a:pt x="19" y="26"/>
                      <a:pt x="19" y="26"/>
                      <a:pt x="19" y="26"/>
                    </a:cubicBezTo>
                    <a:cubicBezTo>
                      <a:pt x="19" y="26"/>
                      <a:pt x="19" y="26"/>
                      <a:pt x="19" y="26"/>
                    </a:cubicBezTo>
                    <a:cubicBezTo>
                      <a:pt x="20" y="26"/>
                      <a:pt x="20" y="26"/>
                      <a:pt x="20" y="26"/>
                    </a:cubicBezTo>
                    <a:cubicBezTo>
                      <a:pt x="20" y="27"/>
                      <a:pt x="20" y="27"/>
                      <a:pt x="20" y="27"/>
                    </a:cubicBezTo>
                    <a:cubicBezTo>
                      <a:pt x="20" y="27"/>
                      <a:pt x="20" y="27"/>
                      <a:pt x="20" y="27"/>
                    </a:cubicBezTo>
                    <a:cubicBezTo>
                      <a:pt x="20" y="26"/>
                      <a:pt x="20" y="26"/>
                      <a:pt x="20" y="26"/>
                    </a:cubicBezTo>
                    <a:cubicBezTo>
                      <a:pt x="20" y="26"/>
                      <a:pt x="20" y="26"/>
                      <a:pt x="20" y="26"/>
                    </a:cubicBezTo>
                    <a:cubicBezTo>
                      <a:pt x="20" y="26"/>
                      <a:pt x="20" y="26"/>
                      <a:pt x="20" y="26"/>
                    </a:cubicBezTo>
                    <a:cubicBezTo>
                      <a:pt x="20" y="26"/>
                      <a:pt x="20" y="26"/>
                      <a:pt x="20" y="26"/>
                    </a:cubicBezTo>
                    <a:cubicBezTo>
                      <a:pt x="21" y="27"/>
                      <a:pt x="21" y="27"/>
                      <a:pt x="21" y="27"/>
                    </a:cubicBezTo>
                    <a:cubicBezTo>
                      <a:pt x="21" y="27"/>
                      <a:pt x="21" y="27"/>
                      <a:pt x="21" y="27"/>
                    </a:cubicBezTo>
                    <a:cubicBezTo>
                      <a:pt x="21" y="26"/>
                      <a:pt x="21" y="26"/>
                      <a:pt x="21" y="26"/>
                    </a:cubicBezTo>
                    <a:cubicBezTo>
                      <a:pt x="21" y="26"/>
                      <a:pt x="21" y="26"/>
                      <a:pt x="21" y="26"/>
                    </a:cubicBezTo>
                    <a:cubicBezTo>
                      <a:pt x="22" y="26"/>
                      <a:pt x="22" y="26"/>
                      <a:pt x="22" y="26"/>
                    </a:cubicBezTo>
                    <a:cubicBezTo>
                      <a:pt x="22" y="26"/>
                      <a:pt x="22" y="26"/>
                      <a:pt x="22" y="26"/>
                    </a:cubicBezTo>
                    <a:cubicBezTo>
                      <a:pt x="22" y="27"/>
                      <a:pt x="22" y="27"/>
                      <a:pt x="22" y="27"/>
                    </a:cubicBezTo>
                    <a:cubicBezTo>
                      <a:pt x="23" y="26"/>
                      <a:pt x="23" y="26"/>
                      <a:pt x="23" y="26"/>
                    </a:cubicBezTo>
                    <a:cubicBezTo>
                      <a:pt x="23" y="25"/>
                      <a:pt x="23" y="25"/>
                      <a:pt x="23" y="25"/>
                    </a:cubicBezTo>
                    <a:cubicBezTo>
                      <a:pt x="23" y="24"/>
                      <a:pt x="23" y="24"/>
                      <a:pt x="23" y="24"/>
                    </a:cubicBezTo>
                    <a:cubicBezTo>
                      <a:pt x="23" y="23"/>
                      <a:pt x="23" y="23"/>
                      <a:pt x="23" y="23"/>
                    </a:cubicBezTo>
                    <a:cubicBezTo>
                      <a:pt x="23" y="23"/>
                      <a:pt x="23" y="23"/>
                      <a:pt x="23" y="23"/>
                    </a:cubicBezTo>
                    <a:cubicBezTo>
                      <a:pt x="23" y="22"/>
                      <a:pt x="23" y="22"/>
                      <a:pt x="23" y="22"/>
                    </a:cubicBezTo>
                    <a:cubicBezTo>
                      <a:pt x="23" y="22"/>
                      <a:pt x="23" y="22"/>
                      <a:pt x="23" y="22"/>
                    </a:cubicBezTo>
                    <a:cubicBezTo>
                      <a:pt x="23" y="21"/>
                      <a:pt x="23" y="21"/>
                      <a:pt x="23" y="21"/>
                    </a:cubicBezTo>
                    <a:cubicBezTo>
                      <a:pt x="23" y="21"/>
                      <a:pt x="23" y="21"/>
                      <a:pt x="23" y="21"/>
                    </a:cubicBezTo>
                    <a:cubicBezTo>
                      <a:pt x="23" y="21"/>
                      <a:pt x="23" y="21"/>
                      <a:pt x="23" y="21"/>
                    </a:cubicBezTo>
                    <a:cubicBezTo>
                      <a:pt x="23" y="21"/>
                      <a:pt x="23" y="21"/>
                      <a:pt x="23" y="21"/>
                    </a:cubicBezTo>
                    <a:cubicBezTo>
                      <a:pt x="23" y="20"/>
                      <a:pt x="23" y="20"/>
                      <a:pt x="23" y="20"/>
                    </a:cubicBezTo>
                    <a:cubicBezTo>
                      <a:pt x="22" y="20"/>
                      <a:pt x="22" y="20"/>
                      <a:pt x="22" y="20"/>
                    </a:cubicBezTo>
                    <a:cubicBezTo>
                      <a:pt x="22" y="20"/>
                      <a:pt x="22" y="20"/>
                      <a:pt x="22" y="20"/>
                    </a:cubicBezTo>
                    <a:cubicBezTo>
                      <a:pt x="22" y="19"/>
                      <a:pt x="22" y="19"/>
                      <a:pt x="22" y="19"/>
                    </a:cubicBezTo>
                    <a:cubicBezTo>
                      <a:pt x="22" y="19"/>
                      <a:pt x="22" y="19"/>
                      <a:pt x="22" y="19"/>
                    </a:cubicBezTo>
                    <a:cubicBezTo>
                      <a:pt x="21" y="19"/>
                      <a:pt x="21" y="19"/>
                      <a:pt x="21" y="19"/>
                    </a:cubicBezTo>
                    <a:cubicBezTo>
                      <a:pt x="21" y="19"/>
                      <a:pt x="21" y="19"/>
                      <a:pt x="21" y="19"/>
                    </a:cubicBezTo>
                    <a:cubicBezTo>
                      <a:pt x="21" y="19"/>
                      <a:pt x="21" y="19"/>
                      <a:pt x="21" y="19"/>
                    </a:cubicBezTo>
                    <a:cubicBezTo>
                      <a:pt x="20" y="18"/>
                      <a:pt x="20" y="18"/>
                      <a:pt x="20" y="18"/>
                    </a:cubicBezTo>
                    <a:cubicBezTo>
                      <a:pt x="20" y="18"/>
                      <a:pt x="20" y="18"/>
                      <a:pt x="20" y="18"/>
                    </a:cubicBezTo>
                    <a:cubicBezTo>
                      <a:pt x="20" y="18"/>
                      <a:pt x="20" y="18"/>
                      <a:pt x="20" y="18"/>
                    </a:cubicBezTo>
                    <a:cubicBezTo>
                      <a:pt x="20" y="17"/>
                      <a:pt x="20" y="17"/>
                      <a:pt x="20" y="17"/>
                    </a:cubicBezTo>
                    <a:cubicBezTo>
                      <a:pt x="20" y="16"/>
                      <a:pt x="20" y="16"/>
                      <a:pt x="20" y="16"/>
                    </a:cubicBezTo>
                    <a:cubicBezTo>
                      <a:pt x="20" y="17"/>
                      <a:pt x="20" y="17"/>
                      <a:pt x="20" y="17"/>
                    </a:cubicBezTo>
                    <a:cubicBezTo>
                      <a:pt x="19" y="16"/>
                      <a:pt x="19" y="16"/>
                      <a:pt x="19" y="16"/>
                    </a:cubicBezTo>
                    <a:cubicBezTo>
                      <a:pt x="18" y="16"/>
                      <a:pt x="18" y="16"/>
                      <a:pt x="18" y="16"/>
                    </a:cubicBezTo>
                    <a:cubicBezTo>
                      <a:pt x="18" y="16"/>
                      <a:pt x="18" y="16"/>
                      <a:pt x="18" y="16"/>
                    </a:cubicBezTo>
                    <a:cubicBezTo>
                      <a:pt x="18" y="16"/>
                      <a:pt x="18" y="16"/>
                      <a:pt x="18" y="16"/>
                    </a:cubicBezTo>
                    <a:cubicBezTo>
                      <a:pt x="18" y="15"/>
                      <a:pt x="18" y="15"/>
                      <a:pt x="18" y="15"/>
                    </a:cubicBezTo>
                    <a:cubicBezTo>
                      <a:pt x="19" y="15"/>
                      <a:pt x="19" y="15"/>
                      <a:pt x="19" y="15"/>
                    </a:cubicBezTo>
                    <a:cubicBezTo>
                      <a:pt x="18" y="15"/>
                      <a:pt x="18" y="15"/>
                      <a:pt x="18" y="15"/>
                    </a:cubicBezTo>
                    <a:cubicBezTo>
                      <a:pt x="18" y="15"/>
                      <a:pt x="18" y="15"/>
                      <a:pt x="18" y="15"/>
                    </a:cubicBezTo>
                    <a:cubicBezTo>
                      <a:pt x="18" y="15"/>
                      <a:pt x="18" y="15"/>
                      <a:pt x="18" y="15"/>
                    </a:cubicBezTo>
                    <a:cubicBezTo>
                      <a:pt x="17" y="15"/>
                      <a:pt x="17" y="15"/>
                      <a:pt x="17" y="15"/>
                    </a:cubicBezTo>
                    <a:cubicBezTo>
                      <a:pt x="18" y="15"/>
                      <a:pt x="18" y="15"/>
                      <a:pt x="18" y="15"/>
                    </a:cubicBezTo>
                    <a:cubicBezTo>
                      <a:pt x="18" y="14"/>
                      <a:pt x="18" y="14"/>
                      <a:pt x="18" y="14"/>
                    </a:cubicBezTo>
                    <a:cubicBezTo>
                      <a:pt x="19" y="14"/>
                      <a:pt x="19" y="14"/>
                      <a:pt x="19" y="14"/>
                    </a:cubicBezTo>
                    <a:cubicBezTo>
                      <a:pt x="19" y="14"/>
                      <a:pt x="19" y="14"/>
                      <a:pt x="19" y="14"/>
                    </a:cubicBezTo>
                    <a:cubicBezTo>
                      <a:pt x="18" y="13"/>
                      <a:pt x="18" y="13"/>
                      <a:pt x="18" y="13"/>
                    </a:cubicBezTo>
                    <a:cubicBezTo>
                      <a:pt x="18" y="13"/>
                      <a:pt x="18" y="13"/>
                      <a:pt x="18" y="13"/>
                    </a:cubicBezTo>
                    <a:cubicBezTo>
                      <a:pt x="17" y="13"/>
                      <a:pt x="17" y="13"/>
                      <a:pt x="17" y="13"/>
                    </a:cubicBezTo>
                    <a:cubicBezTo>
                      <a:pt x="17" y="14"/>
                      <a:pt x="17" y="14"/>
                      <a:pt x="17" y="14"/>
                    </a:cubicBezTo>
                    <a:cubicBezTo>
                      <a:pt x="16" y="14"/>
                      <a:pt x="16" y="14"/>
                      <a:pt x="16" y="14"/>
                    </a:cubicBezTo>
                    <a:cubicBezTo>
                      <a:pt x="16" y="14"/>
                      <a:pt x="16" y="14"/>
                      <a:pt x="16" y="14"/>
                    </a:cubicBezTo>
                    <a:cubicBezTo>
                      <a:pt x="17" y="14"/>
                      <a:pt x="17" y="14"/>
                      <a:pt x="17" y="14"/>
                    </a:cubicBezTo>
                    <a:cubicBezTo>
                      <a:pt x="17" y="13"/>
                      <a:pt x="17" y="13"/>
                      <a:pt x="17" y="13"/>
                    </a:cubicBezTo>
                    <a:cubicBezTo>
                      <a:pt x="17" y="13"/>
                      <a:pt x="17" y="13"/>
                      <a:pt x="17" y="13"/>
                    </a:cubicBezTo>
                    <a:cubicBezTo>
                      <a:pt x="17" y="13"/>
                      <a:pt x="17" y="13"/>
                      <a:pt x="17" y="13"/>
                    </a:cubicBezTo>
                    <a:cubicBezTo>
                      <a:pt x="16" y="13"/>
                      <a:pt x="16" y="13"/>
                      <a:pt x="16" y="13"/>
                    </a:cubicBezTo>
                    <a:cubicBezTo>
                      <a:pt x="16" y="13"/>
                      <a:pt x="16" y="13"/>
                      <a:pt x="16" y="13"/>
                    </a:cubicBezTo>
                    <a:cubicBezTo>
                      <a:pt x="15" y="12"/>
                      <a:pt x="15" y="12"/>
                      <a:pt x="15" y="12"/>
                    </a:cubicBezTo>
                    <a:cubicBezTo>
                      <a:pt x="15" y="12"/>
                      <a:pt x="15" y="12"/>
                      <a:pt x="15" y="12"/>
                    </a:cubicBezTo>
                    <a:cubicBezTo>
                      <a:pt x="15" y="11"/>
                      <a:pt x="15" y="11"/>
                      <a:pt x="15" y="11"/>
                    </a:cubicBezTo>
                    <a:cubicBezTo>
                      <a:pt x="14" y="11"/>
                      <a:pt x="14" y="11"/>
                      <a:pt x="14" y="11"/>
                    </a:cubicBezTo>
                    <a:cubicBezTo>
                      <a:pt x="14" y="11"/>
                      <a:pt x="14" y="11"/>
                      <a:pt x="14" y="11"/>
                    </a:cubicBezTo>
                    <a:cubicBezTo>
                      <a:pt x="14" y="11"/>
                      <a:pt x="14" y="11"/>
                      <a:pt x="14" y="11"/>
                    </a:cubicBezTo>
                    <a:cubicBezTo>
                      <a:pt x="13" y="10"/>
                      <a:pt x="13" y="10"/>
                      <a:pt x="13" y="10"/>
                    </a:cubicBezTo>
                    <a:cubicBezTo>
                      <a:pt x="13" y="10"/>
                      <a:pt x="13" y="10"/>
                      <a:pt x="13" y="10"/>
                    </a:cubicBezTo>
                    <a:cubicBezTo>
                      <a:pt x="13" y="9"/>
                      <a:pt x="13" y="9"/>
                      <a:pt x="13" y="9"/>
                    </a:cubicBezTo>
                    <a:cubicBezTo>
                      <a:pt x="12" y="9"/>
                      <a:pt x="12" y="9"/>
                      <a:pt x="12" y="9"/>
                    </a:cubicBezTo>
                    <a:cubicBezTo>
                      <a:pt x="11" y="9"/>
                      <a:pt x="11" y="9"/>
                      <a:pt x="11" y="9"/>
                    </a:cubicBezTo>
                    <a:cubicBezTo>
                      <a:pt x="11" y="9"/>
                      <a:pt x="11" y="9"/>
                      <a:pt x="11" y="9"/>
                    </a:cubicBezTo>
                    <a:cubicBezTo>
                      <a:pt x="11" y="9"/>
                      <a:pt x="11" y="9"/>
                      <a:pt x="11" y="9"/>
                    </a:cubicBezTo>
                    <a:cubicBezTo>
                      <a:pt x="11" y="8"/>
                      <a:pt x="11" y="8"/>
                      <a:pt x="11" y="8"/>
                    </a:cubicBezTo>
                    <a:cubicBezTo>
                      <a:pt x="11" y="8"/>
                      <a:pt x="11" y="8"/>
                      <a:pt x="11" y="8"/>
                    </a:cubicBezTo>
                    <a:cubicBezTo>
                      <a:pt x="10" y="8"/>
                      <a:pt x="10" y="8"/>
                      <a:pt x="10" y="8"/>
                    </a:cubicBezTo>
                    <a:cubicBezTo>
                      <a:pt x="10" y="7"/>
                      <a:pt x="10" y="7"/>
                      <a:pt x="10" y="7"/>
                    </a:cubicBezTo>
                    <a:cubicBezTo>
                      <a:pt x="10" y="7"/>
                      <a:pt x="10" y="7"/>
                      <a:pt x="10" y="7"/>
                    </a:cubicBezTo>
                    <a:cubicBezTo>
                      <a:pt x="10" y="7"/>
                      <a:pt x="10" y="7"/>
                      <a:pt x="10" y="7"/>
                    </a:cubicBezTo>
                    <a:cubicBezTo>
                      <a:pt x="9" y="7"/>
                      <a:pt x="9" y="7"/>
                      <a:pt x="9" y="7"/>
                    </a:cubicBezTo>
                    <a:cubicBezTo>
                      <a:pt x="8" y="6"/>
                      <a:pt x="8" y="6"/>
                      <a:pt x="8" y="6"/>
                    </a:cubicBezTo>
                    <a:cubicBezTo>
                      <a:pt x="8" y="6"/>
                      <a:pt x="8" y="6"/>
                      <a:pt x="8" y="6"/>
                    </a:cubicBezTo>
                    <a:cubicBezTo>
                      <a:pt x="7" y="5"/>
                      <a:pt x="7" y="5"/>
                      <a:pt x="7" y="5"/>
                    </a:cubicBezTo>
                    <a:cubicBezTo>
                      <a:pt x="7" y="5"/>
                      <a:pt x="7" y="5"/>
                      <a:pt x="7" y="5"/>
                    </a:cubicBezTo>
                    <a:cubicBezTo>
                      <a:pt x="7" y="5"/>
                      <a:pt x="7" y="5"/>
                      <a:pt x="7" y="5"/>
                    </a:cubicBezTo>
                    <a:cubicBezTo>
                      <a:pt x="6" y="4"/>
                      <a:pt x="6" y="4"/>
                      <a:pt x="6" y="4"/>
                    </a:cubicBezTo>
                    <a:cubicBezTo>
                      <a:pt x="6" y="4"/>
                      <a:pt x="6" y="4"/>
                      <a:pt x="6" y="4"/>
                    </a:cubicBezTo>
                    <a:cubicBezTo>
                      <a:pt x="6" y="3"/>
                      <a:pt x="6" y="3"/>
                      <a:pt x="6" y="3"/>
                    </a:cubicBezTo>
                    <a:cubicBezTo>
                      <a:pt x="6" y="3"/>
                      <a:pt x="6" y="3"/>
                      <a:pt x="6" y="3"/>
                    </a:cubicBezTo>
                    <a:cubicBezTo>
                      <a:pt x="5" y="3"/>
                      <a:pt x="5" y="3"/>
                      <a:pt x="5" y="3"/>
                    </a:cubicBezTo>
                    <a:cubicBezTo>
                      <a:pt x="5" y="3"/>
                      <a:pt x="5" y="3"/>
                      <a:pt x="5" y="3"/>
                    </a:cubicBezTo>
                    <a:cubicBezTo>
                      <a:pt x="4" y="3"/>
                      <a:pt x="4" y="3"/>
                      <a:pt x="4" y="3"/>
                    </a:cubicBezTo>
                    <a:cubicBezTo>
                      <a:pt x="4" y="3"/>
                      <a:pt x="4" y="3"/>
                      <a:pt x="4" y="3"/>
                    </a:cubicBezTo>
                    <a:cubicBezTo>
                      <a:pt x="4" y="2"/>
                      <a:pt x="4" y="2"/>
                      <a:pt x="4" y="2"/>
                    </a:cubicBezTo>
                    <a:cubicBezTo>
                      <a:pt x="3" y="2"/>
                      <a:pt x="3" y="2"/>
                      <a:pt x="3" y="2"/>
                    </a:cubicBezTo>
                    <a:cubicBezTo>
                      <a:pt x="3" y="3"/>
                      <a:pt x="3" y="3"/>
                      <a:pt x="3" y="3"/>
                    </a:cubicBezTo>
                    <a:cubicBezTo>
                      <a:pt x="2" y="2"/>
                      <a:pt x="2" y="2"/>
                      <a:pt x="2" y="2"/>
                    </a:cubicBezTo>
                    <a:cubicBezTo>
                      <a:pt x="2" y="2"/>
                      <a:pt x="2" y="2"/>
                      <a:pt x="2" y="2"/>
                    </a:cubicBezTo>
                    <a:cubicBezTo>
                      <a:pt x="1" y="2"/>
                      <a:pt x="1" y="2"/>
                      <a:pt x="1" y="2"/>
                    </a:cubicBezTo>
                    <a:lnTo>
                      <a:pt x="0" y="2"/>
                    </a:lnTo>
                    <a:close/>
                  </a:path>
                </a:pathLst>
              </a:custGeom>
              <a:grpFill/>
              <a:ln w="0">
                <a:solidFill>
                  <a:srgbClr val="5F5F5F"/>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456" name="Freeform 64">
                <a:extLst>
                  <a:ext uri="{FF2B5EF4-FFF2-40B4-BE49-F238E27FC236}">
                    <a16:creationId xmlns:a16="http://schemas.microsoft.com/office/drawing/2014/main" id="{0C183CA1-988E-24E5-B3C9-32BCA8B925F2}"/>
                  </a:ext>
                </a:extLst>
              </p:cNvPr>
              <p:cNvSpPr>
                <a:spLocks noEditPoints="1"/>
              </p:cNvSpPr>
              <p:nvPr/>
            </p:nvSpPr>
            <p:spPr bwMode="auto">
              <a:xfrm>
                <a:off x="4332341" y="1742085"/>
                <a:ext cx="363224" cy="413398"/>
              </a:xfrm>
              <a:custGeom>
                <a:avLst/>
                <a:gdLst>
                  <a:gd name="T0" fmla="*/ 41 w 43"/>
                  <a:gd name="T1" fmla="*/ 6 h 49"/>
                  <a:gd name="T2" fmla="*/ 42 w 43"/>
                  <a:gd name="T3" fmla="*/ 3 h 49"/>
                  <a:gd name="T4" fmla="*/ 39 w 43"/>
                  <a:gd name="T5" fmla="*/ 2 h 49"/>
                  <a:gd name="T6" fmla="*/ 37 w 43"/>
                  <a:gd name="T7" fmla="*/ 2 h 49"/>
                  <a:gd name="T8" fmla="*/ 36 w 43"/>
                  <a:gd name="T9" fmla="*/ 0 h 49"/>
                  <a:gd name="T10" fmla="*/ 35 w 43"/>
                  <a:gd name="T11" fmla="*/ 3 h 49"/>
                  <a:gd name="T12" fmla="*/ 32 w 43"/>
                  <a:gd name="T13" fmla="*/ 4 h 49"/>
                  <a:gd name="T14" fmla="*/ 31 w 43"/>
                  <a:gd name="T15" fmla="*/ 1 h 49"/>
                  <a:gd name="T16" fmla="*/ 30 w 43"/>
                  <a:gd name="T17" fmla="*/ 5 h 49"/>
                  <a:gd name="T18" fmla="*/ 27 w 43"/>
                  <a:gd name="T19" fmla="*/ 5 h 49"/>
                  <a:gd name="T20" fmla="*/ 24 w 43"/>
                  <a:gd name="T21" fmla="*/ 8 h 49"/>
                  <a:gd name="T22" fmla="*/ 23 w 43"/>
                  <a:gd name="T23" fmla="*/ 9 h 49"/>
                  <a:gd name="T24" fmla="*/ 21 w 43"/>
                  <a:gd name="T25" fmla="*/ 9 h 49"/>
                  <a:gd name="T26" fmla="*/ 19 w 43"/>
                  <a:gd name="T27" fmla="*/ 12 h 49"/>
                  <a:gd name="T28" fmla="*/ 19 w 43"/>
                  <a:gd name="T29" fmla="*/ 13 h 49"/>
                  <a:gd name="T30" fmla="*/ 17 w 43"/>
                  <a:gd name="T31" fmla="*/ 15 h 49"/>
                  <a:gd name="T32" fmla="*/ 17 w 43"/>
                  <a:gd name="T33" fmla="*/ 16 h 49"/>
                  <a:gd name="T34" fmla="*/ 15 w 43"/>
                  <a:gd name="T35" fmla="*/ 19 h 49"/>
                  <a:gd name="T36" fmla="*/ 15 w 43"/>
                  <a:gd name="T37" fmla="*/ 20 h 49"/>
                  <a:gd name="T38" fmla="*/ 14 w 43"/>
                  <a:gd name="T39" fmla="*/ 23 h 49"/>
                  <a:gd name="T40" fmla="*/ 11 w 43"/>
                  <a:gd name="T41" fmla="*/ 26 h 49"/>
                  <a:gd name="T42" fmla="*/ 9 w 43"/>
                  <a:gd name="T43" fmla="*/ 29 h 49"/>
                  <a:gd name="T44" fmla="*/ 12 w 43"/>
                  <a:gd name="T45" fmla="*/ 29 h 49"/>
                  <a:gd name="T46" fmla="*/ 8 w 43"/>
                  <a:gd name="T47" fmla="*/ 30 h 49"/>
                  <a:gd name="T48" fmla="*/ 7 w 43"/>
                  <a:gd name="T49" fmla="*/ 32 h 49"/>
                  <a:gd name="T50" fmla="*/ 5 w 43"/>
                  <a:gd name="T51" fmla="*/ 33 h 49"/>
                  <a:gd name="T52" fmla="*/ 4 w 43"/>
                  <a:gd name="T53" fmla="*/ 34 h 49"/>
                  <a:gd name="T54" fmla="*/ 1 w 43"/>
                  <a:gd name="T55" fmla="*/ 35 h 49"/>
                  <a:gd name="T56" fmla="*/ 1 w 43"/>
                  <a:gd name="T57" fmla="*/ 37 h 49"/>
                  <a:gd name="T58" fmla="*/ 3 w 43"/>
                  <a:gd name="T59" fmla="*/ 38 h 49"/>
                  <a:gd name="T60" fmla="*/ 4 w 43"/>
                  <a:gd name="T61" fmla="*/ 39 h 49"/>
                  <a:gd name="T62" fmla="*/ 1 w 43"/>
                  <a:gd name="T63" fmla="*/ 40 h 49"/>
                  <a:gd name="T64" fmla="*/ 4 w 43"/>
                  <a:gd name="T65" fmla="*/ 40 h 49"/>
                  <a:gd name="T66" fmla="*/ 2 w 43"/>
                  <a:gd name="T67" fmla="*/ 43 h 49"/>
                  <a:gd name="T68" fmla="*/ 3 w 43"/>
                  <a:gd name="T69" fmla="*/ 46 h 49"/>
                  <a:gd name="T70" fmla="*/ 5 w 43"/>
                  <a:gd name="T71" fmla="*/ 49 h 49"/>
                  <a:gd name="T72" fmla="*/ 9 w 43"/>
                  <a:gd name="T73" fmla="*/ 45 h 49"/>
                  <a:gd name="T74" fmla="*/ 11 w 43"/>
                  <a:gd name="T75" fmla="*/ 44 h 49"/>
                  <a:gd name="T76" fmla="*/ 13 w 43"/>
                  <a:gd name="T77" fmla="*/ 45 h 49"/>
                  <a:gd name="T78" fmla="*/ 14 w 43"/>
                  <a:gd name="T79" fmla="*/ 34 h 49"/>
                  <a:gd name="T80" fmla="*/ 16 w 43"/>
                  <a:gd name="T81" fmla="*/ 20 h 49"/>
                  <a:gd name="T82" fmla="*/ 22 w 43"/>
                  <a:gd name="T83" fmla="*/ 12 h 49"/>
                  <a:gd name="T84" fmla="*/ 25 w 43"/>
                  <a:gd name="T85" fmla="*/ 9 h 49"/>
                  <a:gd name="T86" fmla="*/ 33 w 43"/>
                  <a:gd name="T87" fmla="*/ 10 h 49"/>
                  <a:gd name="T88" fmla="*/ 38 w 43"/>
                  <a:gd name="T89" fmla="*/ 5 h 49"/>
                  <a:gd name="T90" fmla="*/ 2 w 43"/>
                  <a:gd name="T91" fmla="*/ 42 h 49"/>
                  <a:gd name="T92" fmla="*/ 1 w 43"/>
                  <a:gd name="T93" fmla="*/ 41 h 49"/>
                  <a:gd name="T94" fmla="*/ 2 w 43"/>
                  <a:gd name="T95" fmla="*/ 34 h 49"/>
                  <a:gd name="T96" fmla="*/ 8 w 43"/>
                  <a:gd name="T97" fmla="*/ 30 h 49"/>
                  <a:gd name="T98" fmla="*/ 13 w 43"/>
                  <a:gd name="T99" fmla="*/ 22 h 49"/>
                  <a:gd name="T100" fmla="*/ 13 w 43"/>
                  <a:gd name="T101" fmla="*/ 15 h 49"/>
                  <a:gd name="T102" fmla="*/ 16 w 43"/>
                  <a:gd name="T103" fmla="*/ 11 h 49"/>
                  <a:gd name="T104" fmla="*/ 17 w 43"/>
                  <a:gd name="T105" fmla="*/ 10 h 49"/>
                  <a:gd name="T106" fmla="*/ 17 w 43"/>
                  <a:gd name="T107" fmla="*/ 11 h 49"/>
                  <a:gd name="T108" fmla="*/ 21 w 43"/>
                  <a:gd name="T109" fmla="*/ 8 h 49"/>
                  <a:gd name="T110" fmla="*/ 21 w 43"/>
                  <a:gd name="T111" fmla="*/ 8 h 49"/>
                  <a:gd name="T112" fmla="*/ 23 w 43"/>
                  <a:gd name="T113" fmla="*/ 6 h 49"/>
                  <a:gd name="T114" fmla="*/ 24 w 43"/>
                  <a:gd name="T115" fmla="*/ 5 h 49"/>
                  <a:gd name="T116" fmla="*/ 30 w 43"/>
                  <a:gd name="T117" fmla="*/ 3 h 49"/>
                  <a:gd name="T118" fmla="*/ 30 w 43"/>
                  <a:gd name="T119" fmla="*/ 2 h 49"/>
                  <a:gd name="T120" fmla="*/ 34 w 43"/>
                  <a:gd name="T121"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3" h="49">
                    <a:moveTo>
                      <a:pt x="40" y="8"/>
                    </a:moveTo>
                    <a:cubicBezTo>
                      <a:pt x="40" y="8"/>
                      <a:pt x="40" y="8"/>
                      <a:pt x="40" y="8"/>
                    </a:cubicBezTo>
                    <a:cubicBezTo>
                      <a:pt x="40" y="8"/>
                      <a:pt x="40" y="8"/>
                      <a:pt x="40" y="8"/>
                    </a:cubicBezTo>
                    <a:cubicBezTo>
                      <a:pt x="41" y="7"/>
                      <a:pt x="41" y="7"/>
                      <a:pt x="41" y="7"/>
                    </a:cubicBezTo>
                    <a:cubicBezTo>
                      <a:pt x="41" y="7"/>
                      <a:pt x="41" y="7"/>
                      <a:pt x="41" y="7"/>
                    </a:cubicBezTo>
                    <a:cubicBezTo>
                      <a:pt x="41" y="7"/>
                      <a:pt x="41" y="7"/>
                      <a:pt x="41" y="7"/>
                    </a:cubicBezTo>
                    <a:cubicBezTo>
                      <a:pt x="41" y="6"/>
                      <a:pt x="41" y="6"/>
                      <a:pt x="41" y="6"/>
                    </a:cubicBezTo>
                    <a:cubicBezTo>
                      <a:pt x="42" y="6"/>
                      <a:pt x="42" y="6"/>
                      <a:pt x="42" y="6"/>
                    </a:cubicBezTo>
                    <a:cubicBezTo>
                      <a:pt x="42" y="6"/>
                      <a:pt x="42" y="6"/>
                      <a:pt x="42" y="6"/>
                    </a:cubicBezTo>
                    <a:cubicBezTo>
                      <a:pt x="42" y="6"/>
                      <a:pt x="42" y="6"/>
                      <a:pt x="42" y="6"/>
                    </a:cubicBezTo>
                    <a:cubicBezTo>
                      <a:pt x="42" y="5"/>
                      <a:pt x="42" y="5"/>
                      <a:pt x="42" y="5"/>
                    </a:cubicBezTo>
                    <a:cubicBezTo>
                      <a:pt x="42" y="5"/>
                      <a:pt x="42" y="5"/>
                      <a:pt x="42" y="5"/>
                    </a:cubicBezTo>
                    <a:cubicBezTo>
                      <a:pt x="42" y="5"/>
                      <a:pt x="42" y="5"/>
                      <a:pt x="42" y="5"/>
                    </a:cubicBezTo>
                    <a:cubicBezTo>
                      <a:pt x="42" y="5"/>
                      <a:pt x="42" y="5"/>
                      <a:pt x="42" y="5"/>
                    </a:cubicBezTo>
                    <a:cubicBezTo>
                      <a:pt x="42" y="5"/>
                      <a:pt x="42" y="5"/>
                      <a:pt x="42" y="5"/>
                    </a:cubicBezTo>
                    <a:cubicBezTo>
                      <a:pt x="42" y="5"/>
                      <a:pt x="42" y="5"/>
                      <a:pt x="42" y="5"/>
                    </a:cubicBezTo>
                    <a:cubicBezTo>
                      <a:pt x="41" y="5"/>
                      <a:pt x="41" y="5"/>
                      <a:pt x="41" y="5"/>
                    </a:cubicBezTo>
                    <a:cubicBezTo>
                      <a:pt x="41" y="5"/>
                      <a:pt x="41" y="5"/>
                      <a:pt x="41" y="5"/>
                    </a:cubicBezTo>
                    <a:cubicBezTo>
                      <a:pt x="41" y="5"/>
                      <a:pt x="41" y="5"/>
                      <a:pt x="41" y="5"/>
                    </a:cubicBezTo>
                    <a:cubicBezTo>
                      <a:pt x="41" y="5"/>
                      <a:pt x="41" y="5"/>
                      <a:pt x="41" y="5"/>
                    </a:cubicBezTo>
                    <a:cubicBezTo>
                      <a:pt x="41" y="6"/>
                      <a:pt x="41" y="6"/>
                      <a:pt x="41" y="6"/>
                    </a:cubicBezTo>
                    <a:cubicBezTo>
                      <a:pt x="41" y="6"/>
                      <a:pt x="41" y="6"/>
                      <a:pt x="41" y="6"/>
                    </a:cubicBezTo>
                    <a:cubicBezTo>
                      <a:pt x="41" y="5"/>
                      <a:pt x="41" y="5"/>
                      <a:pt x="41" y="5"/>
                    </a:cubicBezTo>
                    <a:cubicBezTo>
                      <a:pt x="40" y="6"/>
                      <a:pt x="40" y="6"/>
                      <a:pt x="40" y="6"/>
                    </a:cubicBezTo>
                    <a:cubicBezTo>
                      <a:pt x="40" y="6"/>
                      <a:pt x="40" y="6"/>
                      <a:pt x="40" y="6"/>
                    </a:cubicBezTo>
                    <a:cubicBezTo>
                      <a:pt x="40" y="5"/>
                      <a:pt x="40" y="5"/>
                      <a:pt x="40" y="5"/>
                    </a:cubicBezTo>
                    <a:cubicBezTo>
                      <a:pt x="40" y="5"/>
                      <a:pt x="40" y="5"/>
                      <a:pt x="40" y="5"/>
                    </a:cubicBezTo>
                    <a:cubicBezTo>
                      <a:pt x="40" y="5"/>
                      <a:pt x="40" y="5"/>
                      <a:pt x="40" y="5"/>
                    </a:cubicBezTo>
                    <a:cubicBezTo>
                      <a:pt x="40" y="5"/>
                      <a:pt x="40" y="5"/>
                      <a:pt x="40" y="5"/>
                    </a:cubicBezTo>
                    <a:cubicBezTo>
                      <a:pt x="40" y="4"/>
                      <a:pt x="40" y="4"/>
                      <a:pt x="40" y="4"/>
                    </a:cubicBezTo>
                    <a:cubicBezTo>
                      <a:pt x="39" y="4"/>
                      <a:pt x="39" y="4"/>
                      <a:pt x="39" y="4"/>
                    </a:cubicBezTo>
                    <a:cubicBezTo>
                      <a:pt x="39" y="4"/>
                      <a:pt x="39" y="4"/>
                      <a:pt x="39" y="4"/>
                    </a:cubicBezTo>
                    <a:cubicBezTo>
                      <a:pt x="39" y="4"/>
                      <a:pt x="39" y="4"/>
                      <a:pt x="39" y="4"/>
                    </a:cubicBezTo>
                    <a:cubicBezTo>
                      <a:pt x="38" y="4"/>
                      <a:pt x="38" y="4"/>
                      <a:pt x="38" y="4"/>
                    </a:cubicBezTo>
                    <a:cubicBezTo>
                      <a:pt x="38" y="4"/>
                      <a:pt x="38" y="4"/>
                      <a:pt x="38" y="4"/>
                    </a:cubicBezTo>
                    <a:cubicBezTo>
                      <a:pt x="39" y="4"/>
                      <a:pt x="39" y="4"/>
                      <a:pt x="39" y="4"/>
                    </a:cubicBezTo>
                    <a:cubicBezTo>
                      <a:pt x="40" y="4"/>
                      <a:pt x="40" y="4"/>
                      <a:pt x="40" y="4"/>
                    </a:cubicBezTo>
                    <a:cubicBezTo>
                      <a:pt x="40" y="4"/>
                      <a:pt x="40" y="4"/>
                      <a:pt x="40" y="4"/>
                    </a:cubicBezTo>
                    <a:cubicBezTo>
                      <a:pt x="41" y="4"/>
                      <a:pt x="41" y="4"/>
                      <a:pt x="41" y="4"/>
                    </a:cubicBezTo>
                    <a:cubicBezTo>
                      <a:pt x="41" y="4"/>
                      <a:pt x="41" y="4"/>
                      <a:pt x="41" y="4"/>
                    </a:cubicBezTo>
                    <a:cubicBezTo>
                      <a:pt x="42" y="3"/>
                      <a:pt x="42" y="3"/>
                      <a:pt x="42" y="3"/>
                    </a:cubicBezTo>
                    <a:cubicBezTo>
                      <a:pt x="42" y="3"/>
                      <a:pt x="42" y="3"/>
                      <a:pt x="42" y="3"/>
                    </a:cubicBezTo>
                    <a:cubicBezTo>
                      <a:pt x="43" y="3"/>
                      <a:pt x="43" y="3"/>
                      <a:pt x="43" y="3"/>
                    </a:cubicBezTo>
                    <a:cubicBezTo>
                      <a:pt x="43" y="3"/>
                      <a:pt x="43" y="3"/>
                      <a:pt x="43" y="3"/>
                    </a:cubicBezTo>
                    <a:cubicBezTo>
                      <a:pt x="43" y="3"/>
                      <a:pt x="43" y="3"/>
                      <a:pt x="43" y="3"/>
                    </a:cubicBezTo>
                    <a:cubicBezTo>
                      <a:pt x="42" y="2"/>
                      <a:pt x="42" y="2"/>
                      <a:pt x="42" y="2"/>
                    </a:cubicBezTo>
                    <a:cubicBezTo>
                      <a:pt x="42" y="2"/>
                      <a:pt x="42" y="2"/>
                      <a:pt x="42" y="2"/>
                    </a:cubicBezTo>
                    <a:cubicBezTo>
                      <a:pt x="42" y="2"/>
                      <a:pt x="42" y="2"/>
                      <a:pt x="42" y="2"/>
                    </a:cubicBezTo>
                    <a:cubicBezTo>
                      <a:pt x="41" y="2"/>
                      <a:pt x="41" y="2"/>
                      <a:pt x="41" y="2"/>
                    </a:cubicBezTo>
                    <a:cubicBezTo>
                      <a:pt x="41" y="2"/>
                      <a:pt x="41" y="2"/>
                      <a:pt x="41" y="2"/>
                    </a:cubicBezTo>
                    <a:cubicBezTo>
                      <a:pt x="41" y="2"/>
                      <a:pt x="41" y="2"/>
                      <a:pt x="41" y="2"/>
                    </a:cubicBezTo>
                    <a:cubicBezTo>
                      <a:pt x="41" y="2"/>
                      <a:pt x="41" y="2"/>
                      <a:pt x="41" y="2"/>
                    </a:cubicBezTo>
                    <a:cubicBezTo>
                      <a:pt x="40" y="2"/>
                      <a:pt x="40" y="2"/>
                      <a:pt x="40" y="2"/>
                    </a:cubicBezTo>
                    <a:cubicBezTo>
                      <a:pt x="41" y="2"/>
                      <a:pt x="41" y="2"/>
                      <a:pt x="41" y="2"/>
                    </a:cubicBezTo>
                    <a:cubicBezTo>
                      <a:pt x="41" y="2"/>
                      <a:pt x="41" y="2"/>
                      <a:pt x="41" y="2"/>
                    </a:cubicBezTo>
                    <a:cubicBezTo>
                      <a:pt x="40" y="1"/>
                      <a:pt x="40" y="1"/>
                      <a:pt x="40" y="1"/>
                    </a:cubicBezTo>
                    <a:cubicBezTo>
                      <a:pt x="40" y="1"/>
                      <a:pt x="40" y="1"/>
                      <a:pt x="40" y="1"/>
                    </a:cubicBezTo>
                    <a:cubicBezTo>
                      <a:pt x="40" y="1"/>
                      <a:pt x="40" y="1"/>
                      <a:pt x="40" y="1"/>
                    </a:cubicBezTo>
                    <a:cubicBezTo>
                      <a:pt x="40" y="2"/>
                      <a:pt x="40" y="2"/>
                      <a:pt x="40" y="2"/>
                    </a:cubicBezTo>
                    <a:cubicBezTo>
                      <a:pt x="40" y="2"/>
                      <a:pt x="40" y="2"/>
                      <a:pt x="40" y="2"/>
                    </a:cubicBezTo>
                    <a:cubicBezTo>
                      <a:pt x="40" y="2"/>
                      <a:pt x="40" y="2"/>
                      <a:pt x="40" y="2"/>
                    </a:cubicBezTo>
                    <a:cubicBezTo>
                      <a:pt x="39" y="2"/>
                      <a:pt x="39" y="2"/>
                      <a:pt x="39" y="2"/>
                    </a:cubicBezTo>
                    <a:cubicBezTo>
                      <a:pt x="39" y="2"/>
                      <a:pt x="39" y="2"/>
                      <a:pt x="39" y="2"/>
                    </a:cubicBezTo>
                    <a:cubicBezTo>
                      <a:pt x="39" y="2"/>
                      <a:pt x="39" y="2"/>
                      <a:pt x="39" y="2"/>
                    </a:cubicBezTo>
                    <a:cubicBezTo>
                      <a:pt x="39" y="2"/>
                      <a:pt x="39" y="2"/>
                      <a:pt x="39" y="2"/>
                    </a:cubicBezTo>
                    <a:cubicBezTo>
                      <a:pt x="39" y="1"/>
                      <a:pt x="39" y="1"/>
                      <a:pt x="39" y="1"/>
                    </a:cubicBezTo>
                    <a:cubicBezTo>
                      <a:pt x="39" y="1"/>
                      <a:pt x="39" y="1"/>
                      <a:pt x="39" y="1"/>
                    </a:cubicBezTo>
                    <a:cubicBezTo>
                      <a:pt x="39" y="1"/>
                      <a:pt x="39" y="1"/>
                      <a:pt x="39" y="1"/>
                    </a:cubicBezTo>
                    <a:cubicBezTo>
                      <a:pt x="39" y="1"/>
                      <a:pt x="39" y="1"/>
                      <a:pt x="39" y="1"/>
                    </a:cubicBezTo>
                    <a:cubicBezTo>
                      <a:pt x="38" y="1"/>
                      <a:pt x="38" y="1"/>
                      <a:pt x="38" y="1"/>
                    </a:cubicBezTo>
                    <a:cubicBezTo>
                      <a:pt x="38" y="2"/>
                      <a:pt x="38" y="2"/>
                      <a:pt x="38" y="2"/>
                    </a:cubicBezTo>
                    <a:cubicBezTo>
                      <a:pt x="38" y="2"/>
                      <a:pt x="38" y="2"/>
                      <a:pt x="38" y="2"/>
                    </a:cubicBezTo>
                    <a:cubicBezTo>
                      <a:pt x="38" y="2"/>
                      <a:pt x="38" y="2"/>
                      <a:pt x="38" y="2"/>
                    </a:cubicBezTo>
                    <a:cubicBezTo>
                      <a:pt x="38" y="3"/>
                      <a:pt x="38" y="3"/>
                      <a:pt x="38" y="3"/>
                    </a:cubicBezTo>
                    <a:cubicBezTo>
                      <a:pt x="38" y="3"/>
                      <a:pt x="38" y="3"/>
                      <a:pt x="38" y="3"/>
                    </a:cubicBezTo>
                    <a:cubicBezTo>
                      <a:pt x="38" y="3"/>
                      <a:pt x="38" y="3"/>
                      <a:pt x="38" y="3"/>
                    </a:cubicBezTo>
                    <a:cubicBezTo>
                      <a:pt x="38" y="3"/>
                      <a:pt x="38" y="3"/>
                      <a:pt x="38" y="3"/>
                    </a:cubicBezTo>
                    <a:cubicBezTo>
                      <a:pt x="37" y="3"/>
                      <a:pt x="37" y="3"/>
                      <a:pt x="37" y="3"/>
                    </a:cubicBezTo>
                    <a:cubicBezTo>
                      <a:pt x="37" y="3"/>
                      <a:pt x="37" y="3"/>
                      <a:pt x="37" y="3"/>
                    </a:cubicBezTo>
                    <a:cubicBezTo>
                      <a:pt x="37" y="3"/>
                      <a:pt x="37" y="3"/>
                      <a:pt x="37" y="3"/>
                    </a:cubicBezTo>
                    <a:cubicBezTo>
                      <a:pt x="37" y="3"/>
                      <a:pt x="37" y="3"/>
                      <a:pt x="37" y="3"/>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2"/>
                      <a:pt x="37" y="2"/>
                      <a:pt x="37" y="2"/>
                    </a:cubicBezTo>
                    <a:cubicBezTo>
                      <a:pt x="37" y="1"/>
                      <a:pt x="37" y="1"/>
                      <a:pt x="37" y="1"/>
                    </a:cubicBezTo>
                    <a:cubicBezTo>
                      <a:pt x="37" y="1"/>
                      <a:pt x="37" y="1"/>
                      <a:pt x="37" y="1"/>
                    </a:cubicBezTo>
                    <a:cubicBezTo>
                      <a:pt x="37" y="1"/>
                      <a:pt x="37" y="1"/>
                      <a:pt x="37" y="1"/>
                    </a:cubicBezTo>
                    <a:cubicBezTo>
                      <a:pt x="37" y="1"/>
                      <a:pt x="37" y="1"/>
                      <a:pt x="37" y="1"/>
                    </a:cubicBezTo>
                    <a:cubicBezTo>
                      <a:pt x="37" y="1"/>
                      <a:pt x="37" y="1"/>
                      <a:pt x="37" y="1"/>
                    </a:cubicBezTo>
                    <a:cubicBezTo>
                      <a:pt x="37" y="1"/>
                      <a:pt x="37" y="1"/>
                      <a:pt x="37" y="1"/>
                    </a:cubicBezTo>
                    <a:cubicBezTo>
                      <a:pt x="38" y="0"/>
                      <a:pt x="38" y="0"/>
                      <a:pt x="38" y="0"/>
                    </a:cubicBezTo>
                    <a:cubicBezTo>
                      <a:pt x="38" y="0"/>
                      <a:pt x="38" y="0"/>
                      <a:pt x="38" y="0"/>
                    </a:cubicBezTo>
                    <a:cubicBezTo>
                      <a:pt x="37" y="0"/>
                      <a:pt x="37" y="0"/>
                      <a:pt x="37" y="0"/>
                    </a:cubicBezTo>
                    <a:cubicBezTo>
                      <a:pt x="37" y="0"/>
                      <a:pt x="37" y="0"/>
                      <a:pt x="37" y="0"/>
                    </a:cubicBezTo>
                    <a:cubicBezTo>
                      <a:pt x="37" y="0"/>
                      <a:pt x="37" y="0"/>
                      <a:pt x="37" y="0"/>
                    </a:cubicBezTo>
                    <a:cubicBezTo>
                      <a:pt x="37" y="0"/>
                      <a:pt x="37" y="0"/>
                      <a:pt x="37" y="0"/>
                    </a:cubicBezTo>
                    <a:cubicBezTo>
                      <a:pt x="37" y="0"/>
                      <a:pt x="37" y="0"/>
                      <a:pt x="37" y="0"/>
                    </a:cubicBezTo>
                    <a:cubicBezTo>
                      <a:pt x="36" y="0"/>
                      <a:pt x="36" y="0"/>
                      <a:pt x="36" y="0"/>
                    </a:cubicBezTo>
                    <a:cubicBezTo>
                      <a:pt x="36" y="0"/>
                      <a:pt x="36" y="0"/>
                      <a:pt x="36" y="0"/>
                    </a:cubicBezTo>
                    <a:cubicBezTo>
                      <a:pt x="36" y="0"/>
                      <a:pt x="36" y="0"/>
                      <a:pt x="36" y="0"/>
                    </a:cubicBezTo>
                    <a:cubicBezTo>
                      <a:pt x="36" y="0"/>
                      <a:pt x="36" y="0"/>
                      <a:pt x="36" y="0"/>
                    </a:cubicBezTo>
                    <a:cubicBezTo>
                      <a:pt x="36" y="0"/>
                      <a:pt x="36" y="0"/>
                      <a:pt x="36" y="0"/>
                    </a:cubicBezTo>
                    <a:cubicBezTo>
                      <a:pt x="36" y="1"/>
                      <a:pt x="36" y="1"/>
                      <a:pt x="36" y="1"/>
                    </a:cubicBezTo>
                    <a:cubicBezTo>
                      <a:pt x="36" y="1"/>
                      <a:pt x="36" y="1"/>
                      <a:pt x="36" y="1"/>
                    </a:cubicBezTo>
                    <a:cubicBezTo>
                      <a:pt x="36" y="0"/>
                      <a:pt x="36" y="0"/>
                      <a:pt x="36" y="0"/>
                    </a:cubicBezTo>
                    <a:cubicBezTo>
                      <a:pt x="35" y="0"/>
                      <a:pt x="35" y="0"/>
                      <a:pt x="35" y="0"/>
                    </a:cubicBezTo>
                    <a:cubicBezTo>
                      <a:pt x="35" y="1"/>
                      <a:pt x="35" y="1"/>
                      <a:pt x="35" y="1"/>
                    </a:cubicBezTo>
                    <a:cubicBezTo>
                      <a:pt x="35" y="1"/>
                      <a:pt x="35" y="1"/>
                      <a:pt x="35" y="1"/>
                    </a:cubicBezTo>
                    <a:cubicBezTo>
                      <a:pt x="36" y="1"/>
                      <a:pt x="36" y="1"/>
                      <a:pt x="36" y="1"/>
                    </a:cubicBezTo>
                    <a:cubicBezTo>
                      <a:pt x="36" y="1"/>
                      <a:pt x="36" y="1"/>
                      <a:pt x="36" y="1"/>
                    </a:cubicBezTo>
                    <a:cubicBezTo>
                      <a:pt x="36" y="1"/>
                      <a:pt x="36" y="1"/>
                      <a:pt x="36" y="1"/>
                    </a:cubicBezTo>
                    <a:cubicBezTo>
                      <a:pt x="36" y="1"/>
                      <a:pt x="36" y="1"/>
                      <a:pt x="36" y="1"/>
                    </a:cubicBezTo>
                    <a:cubicBezTo>
                      <a:pt x="36" y="2"/>
                      <a:pt x="36" y="2"/>
                      <a:pt x="36" y="2"/>
                    </a:cubicBezTo>
                    <a:cubicBezTo>
                      <a:pt x="35" y="2"/>
                      <a:pt x="35" y="2"/>
                      <a:pt x="35" y="2"/>
                    </a:cubicBezTo>
                    <a:cubicBezTo>
                      <a:pt x="35" y="2"/>
                      <a:pt x="35" y="2"/>
                      <a:pt x="35" y="2"/>
                    </a:cubicBezTo>
                    <a:cubicBezTo>
                      <a:pt x="35" y="2"/>
                      <a:pt x="35" y="2"/>
                      <a:pt x="35" y="2"/>
                    </a:cubicBezTo>
                    <a:cubicBezTo>
                      <a:pt x="35" y="2"/>
                      <a:pt x="35" y="2"/>
                      <a:pt x="35" y="2"/>
                    </a:cubicBezTo>
                    <a:cubicBezTo>
                      <a:pt x="35" y="3"/>
                      <a:pt x="35" y="3"/>
                      <a:pt x="35" y="3"/>
                    </a:cubicBezTo>
                    <a:cubicBezTo>
                      <a:pt x="35" y="3"/>
                      <a:pt x="35" y="3"/>
                      <a:pt x="35" y="3"/>
                    </a:cubicBezTo>
                    <a:cubicBezTo>
                      <a:pt x="35" y="3"/>
                      <a:pt x="35" y="3"/>
                      <a:pt x="35" y="3"/>
                    </a:cubicBezTo>
                    <a:cubicBezTo>
                      <a:pt x="35" y="3"/>
                      <a:pt x="35" y="3"/>
                      <a:pt x="35" y="3"/>
                    </a:cubicBezTo>
                    <a:cubicBezTo>
                      <a:pt x="35" y="3"/>
                      <a:pt x="35" y="3"/>
                      <a:pt x="35" y="3"/>
                    </a:cubicBezTo>
                    <a:cubicBezTo>
                      <a:pt x="34" y="3"/>
                      <a:pt x="34" y="3"/>
                      <a:pt x="34" y="3"/>
                    </a:cubicBezTo>
                    <a:cubicBezTo>
                      <a:pt x="34" y="3"/>
                      <a:pt x="34" y="3"/>
                      <a:pt x="34" y="3"/>
                    </a:cubicBezTo>
                    <a:cubicBezTo>
                      <a:pt x="35" y="2"/>
                      <a:pt x="35" y="2"/>
                      <a:pt x="35" y="2"/>
                    </a:cubicBezTo>
                    <a:cubicBezTo>
                      <a:pt x="34" y="2"/>
                      <a:pt x="34" y="2"/>
                      <a:pt x="34" y="2"/>
                    </a:cubicBezTo>
                    <a:cubicBezTo>
                      <a:pt x="34" y="2"/>
                      <a:pt x="34" y="2"/>
                      <a:pt x="34" y="2"/>
                    </a:cubicBezTo>
                    <a:cubicBezTo>
                      <a:pt x="35" y="2"/>
                      <a:pt x="35" y="2"/>
                      <a:pt x="35" y="2"/>
                    </a:cubicBezTo>
                    <a:cubicBezTo>
                      <a:pt x="35" y="1"/>
                      <a:pt x="35" y="1"/>
                      <a:pt x="35" y="1"/>
                    </a:cubicBezTo>
                    <a:cubicBezTo>
                      <a:pt x="34" y="1"/>
                      <a:pt x="34" y="1"/>
                      <a:pt x="34" y="1"/>
                    </a:cubicBezTo>
                    <a:cubicBezTo>
                      <a:pt x="34" y="1"/>
                      <a:pt x="34" y="1"/>
                      <a:pt x="34" y="1"/>
                    </a:cubicBezTo>
                    <a:cubicBezTo>
                      <a:pt x="34" y="2"/>
                      <a:pt x="34" y="2"/>
                      <a:pt x="34" y="2"/>
                    </a:cubicBezTo>
                    <a:cubicBezTo>
                      <a:pt x="34" y="2"/>
                      <a:pt x="34" y="2"/>
                      <a:pt x="34" y="2"/>
                    </a:cubicBezTo>
                    <a:cubicBezTo>
                      <a:pt x="33" y="3"/>
                      <a:pt x="33" y="3"/>
                      <a:pt x="33" y="3"/>
                    </a:cubicBezTo>
                    <a:cubicBezTo>
                      <a:pt x="33" y="3"/>
                      <a:pt x="33" y="3"/>
                      <a:pt x="33" y="3"/>
                    </a:cubicBezTo>
                    <a:cubicBezTo>
                      <a:pt x="33" y="4"/>
                      <a:pt x="33" y="4"/>
                      <a:pt x="33" y="4"/>
                    </a:cubicBezTo>
                    <a:cubicBezTo>
                      <a:pt x="33" y="4"/>
                      <a:pt x="33" y="4"/>
                      <a:pt x="33" y="4"/>
                    </a:cubicBezTo>
                    <a:cubicBezTo>
                      <a:pt x="33" y="5"/>
                      <a:pt x="33" y="5"/>
                      <a:pt x="33" y="5"/>
                    </a:cubicBezTo>
                    <a:cubicBezTo>
                      <a:pt x="32" y="5"/>
                      <a:pt x="32" y="5"/>
                      <a:pt x="32" y="5"/>
                    </a:cubicBezTo>
                    <a:cubicBezTo>
                      <a:pt x="32" y="4"/>
                      <a:pt x="32" y="4"/>
                      <a:pt x="32" y="4"/>
                    </a:cubicBezTo>
                    <a:cubicBezTo>
                      <a:pt x="32" y="4"/>
                      <a:pt x="32" y="4"/>
                      <a:pt x="32" y="4"/>
                    </a:cubicBezTo>
                    <a:cubicBezTo>
                      <a:pt x="33" y="3"/>
                      <a:pt x="33" y="3"/>
                      <a:pt x="33" y="3"/>
                    </a:cubicBezTo>
                    <a:cubicBezTo>
                      <a:pt x="32" y="3"/>
                      <a:pt x="32" y="3"/>
                      <a:pt x="32" y="3"/>
                    </a:cubicBezTo>
                    <a:cubicBezTo>
                      <a:pt x="33" y="3"/>
                      <a:pt x="33" y="3"/>
                      <a:pt x="33" y="3"/>
                    </a:cubicBezTo>
                    <a:cubicBezTo>
                      <a:pt x="32" y="2"/>
                      <a:pt x="32" y="2"/>
                      <a:pt x="32" y="2"/>
                    </a:cubicBezTo>
                    <a:cubicBezTo>
                      <a:pt x="33" y="2"/>
                      <a:pt x="33" y="2"/>
                      <a:pt x="33" y="2"/>
                    </a:cubicBezTo>
                    <a:cubicBezTo>
                      <a:pt x="33" y="1"/>
                      <a:pt x="33" y="1"/>
                      <a:pt x="33" y="1"/>
                    </a:cubicBezTo>
                    <a:cubicBezTo>
                      <a:pt x="33" y="1"/>
                      <a:pt x="33" y="1"/>
                      <a:pt x="33" y="1"/>
                    </a:cubicBezTo>
                    <a:cubicBezTo>
                      <a:pt x="33" y="1"/>
                      <a:pt x="33" y="1"/>
                      <a:pt x="33" y="1"/>
                    </a:cubicBezTo>
                    <a:cubicBezTo>
                      <a:pt x="33" y="1"/>
                      <a:pt x="33" y="1"/>
                      <a:pt x="33" y="1"/>
                    </a:cubicBezTo>
                    <a:cubicBezTo>
                      <a:pt x="33" y="1"/>
                      <a:pt x="33" y="1"/>
                      <a:pt x="33" y="1"/>
                    </a:cubicBezTo>
                    <a:cubicBezTo>
                      <a:pt x="32" y="1"/>
                      <a:pt x="32" y="1"/>
                      <a:pt x="32" y="1"/>
                    </a:cubicBezTo>
                    <a:cubicBezTo>
                      <a:pt x="32" y="1"/>
                      <a:pt x="32" y="1"/>
                      <a:pt x="32" y="1"/>
                    </a:cubicBezTo>
                    <a:cubicBezTo>
                      <a:pt x="32" y="1"/>
                      <a:pt x="32" y="1"/>
                      <a:pt x="32" y="1"/>
                    </a:cubicBezTo>
                    <a:cubicBezTo>
                      <a:pt x="32" y="1"/>
                      <a:pt x="32" y="1"/>
                      <a:pt x="32" y="1"/>
                    </a:cubicBezTo>
                    <a:cubicBezTo>
                      <a:pt x="32" y="1"/>
                      <a:pt x="32" y="1"/>
                      <a:pt x="32" y="1"/>
                    </a:cubicBezTo>
                    <a:cubicBezTo>
                      <a:pt x="32" y="1"/>
                      <a:pt x="32" y="1"/>
                      <a:pt x="32" y="1"/>
                    </a:cubicBezTo>
                    <a:cubicBezTo>
                      <a:pt x="31" y="1"/>
                      <a:pt x="31" y="1"/>
                      <a:pt x="31" y="1"/>
                    </a:cubicBezTo>
                    <a:cubicBezTo>
                      <a:pt x="31" y="1"/>
                      <a:pt x="31" y="1"/>
                      <a:pt x="31" y="1"/>
                    </a:cubicBezTo>
                    <a:cubicBezTo>
                      <a:pt x="31" y="2"/>
                      <a:pt x="31" y="2"/>
                      <a:pt x="31" y="2"/>
                    </a:cubicBezTo>
                    <a:cubicBezTo>
                      <a:pt x="31" y="1"/>
                      <a:pt x="31" y="1"/>
                      <a:pt x="31" y="1"/>
                    </a:cubicBezTo>
                    <a:cubicBezTo>
                      <a:pt x="31" y="1"/>
                      <a:pt x="31" y="1"/>
                      <a:pt x="31" y="1"/>
                    </a:cubicBezTo>
                    <a:cubicBezTo>
                      <a:pt x="31" y="1"/>
                      <a:pt x="31" y="1"/>
                      <a:pt x="31" y="1"/>
                    </a:cubicBezTo>
                    <a:cubicBezTo>
                      <a:pt x="31" y="2"/>
                      <a:pt x="31" y="2"/>
                      <a:pt x="31" y="2"/>
                    </a:cubicBezTo>
                    <a:cubicBezTo>
                      <a:pt x="31" y="2"/>
                      <a:pt x="31" y="2"/>
                      <a:pt x="31" y="2"/>
                    </a:cubicBezTo>
                    <a:cubicBezTo>
                      <a:pt x="31" y="2"/>
                      <a:pt x="31" y="2"/>
                      <a:pt x="31" y="2"/>
                    </a:cubicBezTo>
                    <a:cubicBezTo>
                      <a:pt x="31" y="2"/>
                      <a:pt x="31" y="2"/>
                      <a:pt x="31" y="2"/>
                    </a:cubicBezTo>
                    <a:cubicBezTo>
                      <a:pt x="31" y="2"/>
                      <a:pt x="31" y="2"/>
                      <a:pt x="31" y="2"/>
                    </a:cubicBezTo>
                    <a:cubicBezTo>
                      <a:pt x="31" y="2"/>
                      <a:pt x="31" y="2"/>
                      <a:pt x="31" y="2"/>
                    </a:cubicBezTo>
                    <a:cubicBezTo>
                      <a:pt x="31" y="3"/>
                      <a:pt x="31" y="3"/>
                      <a:pt x="31" y="3"/>
                    </a:cubicBezTo>
                    <a:cubicBezTo>
                      <a:pt x="31" y="3"/>
                      <a:pt x="31" y="3"/>
                      <a:pt x="31" y="3"/>
                    </a:cubicBezTo>
                    <a:cubicBezTo>
                      <a:pt x="31" y="3"/>
                      <a:pt x="31" y="3"/>
                      <a:pt x="31" y="3"/>
                    </a:cubicBezTo>
                    <a:cubicBezTo>
                      <a:pt x="30" y="3"/>
                      <a:pt x="30" y="3"/>
                      <a:pt x="30" y="3"/>
                    </a:cubicBezTo>
                    <a:cubicBezTo>
                      <a:pt x="30" y="3"/>
                      <a:pt x="30" y="3"/>
                      <a:pt x="30" y="3"/>
                    </a:cubicBezTo>
                    <a:cubicBezTo>
                      <a:pt x="30" y="3"/>
                      <a:pt x="30" y="3"/>
                      <a:pt x="30" y="3"/>
                    </a:cubicBezTo>
                    <a:cubicBezTo>
                      <a:pt x="30" y="3"/>
                      <a:pt x="30" y="3"/>
                      <a:pt x="30" y="3"/>
                    </a:cubicBezTo>
                    <a:cubicBezTo>
                      <a:pt x="30" y="3"/>
                      <a:pt x="30" y="3"/>
                      <a:pt x="30" y="3"/>
                    </a:cubicBezTo>
                    <a:cubicBezTo>
                      <a:pt x="30" y="4"/>
                      <a:pt x="30" y="4"/>
                      <a:pt x="30" y="4"/>
                    </a:cubicBezTo>
                    <a:cubicBezTo>
                      <a:pt x="29" y="4"/>
                      <a:pt x="29" y="4"/>
                      <a:pt x="29" y="4"/>
                    </a:cubicBezTo>
                    <a:cubicBezTo>
                      <a:pt x="29" y="4"/>
                      <a:pt x="29" y="4"/>
                      <a:pt x="29" y="4"/>
                    </a:cubicBezTo>
                    <a:cubicBezTo>
                      <a:pt x="30" y="4"/>
                      <a:pt x="30" y="4"/>
                      <a:pt x="30" y="4"/>
                    </a:cubicBezTo>
                    <a:cubicBezTo>
                      <a:pt x="29" y="5"/>
                      <a:pt x="29" y="5"/>
                      <a:pt x="29" y="5"/>
                    </a:cubicBezTo>
                    <a:cubicBezTo>
                      <a:pt x="30" y="5"/>
                      <a:pt x="30" y="5"/>
                      <a:pt x="30" y="5"/>
                    </a:cubicBezTo>
                    <a:cubicBezTo>
                      <a:pt x="30" y="5"/>
                      <a:pt x="30" y="5"/>
                      <a:pt x="30" y="5"/>
                    </a:cubicBezTo>
                    <a:cubicBezTo>
                      <a:pt x="30" y="5"/>
                      <a:pt x="30" y="5"/>
                      <a:pt x="30" y="5"/>
                    </a:cubicBezTo>
                    <a:cubicBezTo>
                      <a:pt x="29" y="5"/>
                      <a:pt x="29" y="5"/>
                      <a:pt x="29" y="5"/>
                    </a:cubicBezTo>
                    <a:cubicBezTo>
                      <a:pt x="29" y="5"/>
                      <a:pt x="29" y="5"/>
                      <a:pt x="29" y="5"/>
                    </a:cubicBezTo>
                    <a:cubicBezTo>
                      <a:pt x="29" y="4"/>
                      <a:pt x="29" y="4"/>
                      <a:pt x="29" y="4"/>
                    </a:cubicBezTo>
                    <a:cubicBezTo>
                      <a:pt x="29" y="4"/>
                      <a:pt x="29" y="4"/>
                      <a:pt x="29" y="4"/>
                    </a:cubicBezTo>
                    <a:cubicBezTo>
                      <a:pt x="29" y="4"/>
                      <a:pt x="29" y="4"/>
                      <a:pt x="29" y="4"/>
                    </a:cubicBezTo>
                    <a:cubicBezTo>
                      <a:pt x="28" y="4"/>
                      <a:pt x="28" y="4"/>
                      <a:pt x="28" y="4"/>
                    </a:cubicBezTo>
                    <a:cubicBezTo>
                      <a:pt x="28" y="4"/>
                      <a:pt x="28" y="4"/>
                      <a:pt x="28" y="4"/>
                    </a:cubicBezTo>
                    <a:cubicBezTo>
                      <a:pt x="27" y="4"/>
                      <a:pt x="27" y="4"/>
                      <a:pt x="27" y="4"/>
                    </a:cubicBezTo>
                    <a:cubicBezTo>
                      <a:pt x="27" y="4"/>
                      <a:pt x="27" y="4"/>
                      <a:pt x="27" y="4"/>
                    </a:cubicBezTo>
                    <a:cubicBezTo>
                      <a:pt x="27" y="4"/>
                      <a:pt x="27" y="4"/>
                      <a:pt x="27" y="4"/>
                    </a:cubicBezTo>
                    <a:cubicBezTo>
                      <a:pt x="27" y="4"/>
                      <a:pt x="27" y="4"/>
                      <a:pt x="27" y="4"/>
                    </a:cubicBezTo>
                    <a:cubicBezTo>
                      <a:pt x="26" y="4"/>
                      <a:pt x="26" y="4"/>
                      <a:pt x="26" y="4"/>
                    </a:cubicBezTo>
                    <a:cubicBezTo>
                      <a:pt x="26" y="4"/>
                      <a:pt x="26" y="4"/>
                      <a:pt x="26" y="4"/>
                    </a:cubicBezTo>
                    <a:cubicBezTo>
                      <a:pt x="26" y="4"/>
                      <a:pt x="26" y="4"/>
                      <a:pt x="26" y="4"/>
                    </a:cubicBezTo>
                    <a:cubicBezTo>
                      <a:pt x="26" y="5"/>
                      <a:pt x="26" y="5"/>
                      <a:pt x="26" y="5"/>
                    </a:cubicBezTo>
                    <a:cubicBezTo>
                      <a:pt x="27" y="5"/>
                      <a:pt x="27" y="5"/>
                      <a:pt x="27" y="5"/>
                    </a:cubicBezTo>
                    <a:cubicBezTo>
                      <a:pt x="27" y="5"/>
                      <a:pt x="27" y="5"/>
                      <a:pt x="27" y="5"/>
                    </a:cubicBezTo>
                    <a:cubicBezTo>
                      <a:pt x="27" y="5"/>
                      <a:pt x="27" y="5"/>
                      <a:pt x="27" y="5"/>
                    </a:cubicBezTo>
                    <a:cubicBezTo>
                      <a:pt x="27" y="5"/>
                      <a:pt x="27" y="5"/>
                      <a:pt x="27" y="5"/>
                    </a:cubicBezTo>
                    <a:cubicBezTo>
                      <a:pt x="27" y="6"/>
                      <a:pt x="27" y="6"/>
                      <a:pt x="27" y="6"/>
                    </a:cubicBezTo>
                    <a:cubicBezTo>
                      <a:pt x="28" y="6"/>
                      <a:pt x="28" y="6"/>
                      <a:pt x="28" y="6"/>
                    </a:cubicBezTo>
                    <a:cubicBezTo>
                      <a:pt x="27" y="6"/>
                      <a:pt x="27" y="6"/>
                      <a:pt x="27" y="6"/>
                    </a:cubicBezTo>
                    <a:cubicBezTo>
                      <a:pt x="27" y="6"/>
                      <a:pt x="27" y="6"/>
                      <a:pt x="27" y="6"/>
                    </a:cubicBezTo>
                    <a:cubicBezTo>
                      <a:pt x="27" y="6"/>
                      <a:pt x="27" y="6"/>
                      <a:pt x="27" y="6"/>
                    </a:cubicBezTo>
                    <a:cubicBezTo>
                      <a:pt x="27" y="5"/>
                      <a:pt x="27" y="5"/>
                      <a:pt x="27" y="5"/>
                    </a:cubicBezTo>
                    <a:cubicBezTo>
                      <a:pt x="26" y="5"/>
                      <a:pt x="26" y="5"/>
                      <a:pt x="26" y="5"/>
                    </a:cubicBezTo>
                    <a:cubicBezTo>
                      <a:pt x="26" y="6"/>
                      <a:pt x="26" y="6"/>
                      <a:pt x="26" y="6"/>
                    </a:cubicBezTo>
                    <a:cubicBezTo>
                      <a:pt x="26" y="6"/>
                      <a:pt x="26" y="6"/>
                      <a:pt x="26" y="6"/>
                    </a:cubicBezTo>
                    <a:cubicBezTo>
                      <a:pt x="26" y="5"/>
                      <a:pt x="26" y="5"/>
                      <a:pt x="26" y="5"/>
                    </a:cubicBezTo>
                    <a:cubicBezTo>
                      <a:pt x="26" y="6"/>
                      <a:pt x="26" y="6"/>
                      <a:pt x="26" y="6"/>
                    </a:cubicBezTo>
                    <a:cubicBezTo>
                      <a:pt x="26" y="6"/>
                      <a:pt x="26" y="6"/>
                      <a:pt x="26" y="6"/>
                    </a:cubicBezTo>
                    <a:cubicBezTo>
                      <a:pt x="25" y="6"/>
                      <a:pt x="25" y="6"/>
                      <a:pt x="25" y="6"/>
                    </a:cubicBezTo>
                    <a:cubicBezTo>
                      <a:pt x="25" y="6"/>
                      <a:pt x="25" y="6"/>
                      <a:pt x="25" y="6"/>
                    </a:cubicBezTo>
                    <a:cubicBezTo>
                      <a:pt x="26" y="7"/>
                      <a:pt x="26" y="7"/>
                      <a:pt x="26" y="7"/>
                    </a:cubicBezTo>
                    <a:cubicBezTo>
                      <a:pt x="26" y="7"/>
                      <a:pt x="26" y="7"/>
                      <a:pt x="26" y="7"/>
                    </a:cubicBezTo>
                    <a:cubicBezTo>
                      <a:pt x="26" y="7"/>
                      <a:pt x="26" y="7"/>
                      <a:pt x="26" y="7"/>
                    </a:cubicBezTo>
                    <a:cubicBezTo>
                      <a:pt x="25" y="7"/>
                      <a:pt x="25" y="7"/>
                      <a:pt x="25" y="7"/>
                    </a:cubicBezTo>
                    <a:cubicBezTo>
                      <a:pt x="25" y="7"/>
                      <a:pt x="25" y="7"/>
                      <a:pt x="25" y="7"/>
                    </a:cubicBezTo>
                    <a:cubicBezTo>
                      <a:pt x="25" y="8"/>
                      <a:pt x="25" y="8"/>
                      <a:pt x="25" y="8"/>
                    </a:cubicBezTo>
                    <a:cubicBezTo>
                      <a:pt x="24" y="8"/>
                      <a:pt x="24" y="8"/>
                      <a:pt x="24" y="8"/>
                    </a:cubicBezTo>
                    <a:cubicBezTo>
                      <a:pt x="24" y="8"/>
                      <a:pt x="24" y="8"/>
                      <a:pt x="24" y="8"/>
                    </a:cubicBezTo>
                    <a:cubicBezTo>
                      <a:pt x="25" y="7"/>
                      <a:pt x="25" y="7"/>
                      <a:pt x="25" y="7"/>
                    </a:cubicBezTo>
                    <a:cubicBezTo>
                      <a:pt x="25" y="7"/>
                      <a:pt x="25" y="7"/>
                      <a:pt x="25" y="7"/>
                    </a:cubicBezTo>
                    <a:cubicBezTo>
                      <a:pt x="25" y="7"/>
                      <a:pt x="25" y="7"/>
                      <a:pt x="25" y="7"/>
                    </a:cubicBezTo>
                    <a:cubicBezTo>
                      <a:pt x="25" y="5"/>
                      <a:pt x="25" y="5"/>
                      <a:pt x="25" y="5"/>
                    </a:cubicBezTo>
                    <a:cubicBezTo>
                      <a:pt x="24" y="6"/>
                      <a:pt x="24" y="6"/>
                      <a:pt x="24" y="6"/>
                    </a:cubicBezTo>
                    <a:cubicBezTo>
                      <a:pt x="24" y="6"/>
                      <a:pt x="24" y="6"/>
                      <a:pt x="24" y="6"/>
                    </a:cubicBezTo>
                    <a:cubicBezTo>
                      <a:pt x="24" y="7"/>
                      <a:pt x="24" y="7"/>
                      <a:pt x="24" y="7"/>
                    </a:cubicBezTo>
                    <a:cubicBezTo>
                      <a:pt x="24" y="7"/>
                      <a:pt x="24" y="7"/>
                      <a:pt x="24" y="7"/>
                    </a:cubicBezTo>
                    <a:cubicBezTo>
                      <a:pt x="24" y="8"/>
                      <a:pt x="24" y="8"/>
                      <a:pt x="24" y="8"/>
                    </a:cubicBezTo>
                    <a:cubicBezTo>
                      <a:pt x="24" y="7"/>
                      <a:pt x="24" y="7"/>
                      <a:pt x="24" y="7"/>
                    </a:cubicBezTo>
                    <a:cubicBezTo>
                      <a:pt x="24" y="7"/>
                      <a:pt x="24" y="7"/>
                      <a:pt x="24" y="7"/>
                    </a:cubicBezTo>
                    <a:cubicBezTo>
                      <a:pt x="24" y="6"/>
                      <a:pt x="24" y="6"/>
                      <a:pt x="24" y="6"/>
                    </a:cubicBezTo>
                    <a:cubicBezTo>
                      <a:pt x="24" y="6"/>
                      <a:pt x="24" y="6"/>
                      <a:pt x="24" y="6"/>
                    </a:cubicBezTo>
                    <a:cubicBezTo>
                      <a:pt x="23" y="6"/>
                      <a:pt x="23" y="6"/>
                      <a:pt x="23" y="6"/>
                    </a:cubicBezTo>
                    <a:cubicBezTo>
                      <a:pt x="23" y="7"/>
                      <a:pt x="23" y="7"/>
                      <a:pt x="23" y="7"/>
                    </a:cubicBezTo>
                    <a:cubicBezTo>
                      <a:pt x="23" y="7"/>
                      <a:pt x="23" y="7"/>
                      <a:pt x="23" y="7"/>
                    </a:cubicBezTo>
                    <a:cubicBezTo>
                      <a:pt x="23" y="8"/>
                      <a:pt x="23" y="8"/>
                      <a:pt x="23" y="8"/>
                    </a:cubicBezTo>
                    <a:cubicBezTo>
                      <a:pt x="24" y="8"/>
                      <a:pt x="24" y="8"/>
                      <a:pt x="24" y="8"/>
                    </a:cubicBezTo>
                    <a:cubicBezTo>
                      <a:pt x="24" y="8"/>
                      <a:pt x="24" y="8"/>
                      <a:pt x="24" y="8"/>
                    </a:cubicBezTo>
                    <a:cubicBezTo>
                      <a:pt x="23" y="9"/>
                      <a:pt x="23" y="9"/>
                      <a:pt x="23" y="9"/>
                    </a:cubicBezTo>
                    <a:cubicBezTo>
                      <a:pt x="23" y="8"/>
                      <a:pt x="23" y="8"/>
                      <a:pt x="23" y="8"/>
                    </a:cubicBezTo>
                    <a:cubicBezTo>
                      <a:pt x="23" y="8"/>
                      <a:pt x="23" y="8"/>
                      <a:pt x="23" y="8"/>
                    </a:cubicBezTo>
                    <a:cubicBezTo>
                      <a:pt x="23" y="7"/>
                      <a:pt x="23" y="7"/>
                      <a:pt x="23" y="7"/>
                    </a:cubicBezTo>
                    <a:cubicBezTo>
                      <a:pt x="22" y="7"/>
                      <a:pt x="22" y="7"/>
                      <a:pt x="22" y="7"/>
                    </a:cubicBezTo>
                    <a:cubicBezTo>
                      <a:pt x="22" y="7"/>
                      <a:pt x="22" y="7"/>
                      <a:pt x="22" y="7"/>
                    </a:cubicBezTo>
                    <a:cubicBezTo>
                      <a:pt x="22" y="8"/>
                      <a:pt x="22" y="8"/>
                      <a:pt x="22" y="8"/>
                    </a:cubicBezTo>
                    <a:cubicBezTo>
                      <a:pt x="22" y="8"/>
                      <a:pt x="22" y="8"/>
                      <a:pt x="22" y="8"/>
                    </a:cubicBezTo>
                    <a:cubicBezTo>
                      <a:pt x="23" y="8"/>
                      <a:pt x="23" y="8"/>
                      <a:pt x="23" y="8"/>
                    </a:cubicBezTo>
                    <a:cubicBezTo>
                      <a:pt x="23" y="8"/>
                      <a:pt x="23" y="8"/>
                      <a:pt x="23" y="8"/>
                    </a:cubicBezTo>
                    <a:cubicBezTo>
                      <a:pt x="22" y="8"/>
                      <a:pt x="22" y="8"/>
                      <a:pt x="22" y="8"/>
                    </a:cubicBezTo>
                    <a:cubicBezTo>
                      <a:pt x="22" y="8"/>
                      <a:pt x="22" y="8"/>
                      <a:pt x="22" y="8"/>
                    </a:cubicBezTo>
                    <a:cubicBezTo>
                      <a:pt x="22" y="9"/>
                      <a:pt x="22" y="9"/>
                      <a:pt x="22" y="9"/>
                    </a:cubicBezTo>
                    <a:cubicBezTo>
                      <a:pt x="22" y="8"/>
                      <a:pt x="22" y="8"/>
                      <a:pt x="22" y="8"/>
                    </a:cubicBezTo>
                    <a:cubicBezTo>
                      <a:pt x="22" y="8"/>
                      <a:pt x="22" y="8"/>
                      <a:pt x="22" y="8"/>
                    </a:cubicBezTo>
                    <a:cubicBezTo>
                      <a:pt x="22" y="8"/>
                      <a:pt x="22" y="8"/>
                      <a:pt x="22" y="8"/>
                    </a:cubicBezTo>
                    <a:cubicBezTo>
                      <a:pt x="22" y="8"/>
                      <a:pt x="22" y="8"/>
                      <a:pt x="22" y="8"/>
                    </a:cubicBezTo>
                    <a:cubicBezTo>
                      <a:pt x="21" y="8"/>
                      <a:pt x="21" y="8"/>
                      <a:pt x="21" y="8"/>
                    </a:cubicBezTo>
                    <a:cubicBezTo>
                      <a:pt x="21" y="8"/>
                      <a:pt x="21" y="8"/>
                      <a:pt x="21" y="8"/>
                    </a:cubicBezTo>
                    <a:cubicBezTo>
                      <a:pt x="21" y="8"/>
                      <a:pt x="21" y="8"/>
                      <a:pt x="21" y="8"/>
                    </a:cubicBezTo>
                    <a:cubicBezTo>
                      <a:pt x="21" y="9"/>
                      <a:pt x="21" y="9"/>
                      <a:pt x="21" y="9"/>
                    </a:cubicBezTo>
                    <a:cubicBezTo>
                      <a:pt x="21" y="9"/>
                      <a:pt x="21" y="9"/>
                      <a:pt x="21" y="9"/>
                    </a:cubicBezTo>
                    <a:cubicBezTo>
                      <a:pt x="21" y="9"/>
                      <a:pt x="21" y="9"/>
                      <a:pt x="21" y="9"/>
                    </a:cubicBezTo>
                    <a:cubicBezTo>
                      <a:pt x="20" y="9"/>
                      <a:pt x="20" y="9"/>
                      <a:pt x="20" y="9"/>
                    </a:cubicBezTo>
                    <a:cubicBezTo>
                      <a:pt x="20" y="9"/>
                      <a:pt x="20" y="9"/>
                      <a:pt x="20" y="9"/>
                    </a:cubicBezTo>
                    <a:cubicBezTo>
                      <a:pt x="21" y="9"/>
                      <a:pt x="21" y="9"/>
                      <a:pt x="21" y="9"/>
                    </a:cubicBezTo>
                    <a:cubicBezTo>
                      <a:pt x="21" y="10"/>
                      <a:pt x="21" y="10"/>
                      <a:pt x="21" y="10"/>
                    </a:cubicBezTo>
                    <a:cubicBezTo>
                      <a:pt x="21" y="10"/>
                      <a:pt x="21" y="10"/>
                      <a:pt x="21" y="10"/>
                    </a:cubicBezTo>
                    <a:cubicBezTo>
                      <a:pt x="20" y="10"/>
                      <a:pt x="20" y="10"/>
                      <a:pt x="20" y="10"/>
                    </a:cubicBezTo>
                    <a:cubicBezTo>
                      <a:pt x="21" y="10"/>
                      <a:pt x="21" y="10"/>
                      <a:pt x="21" y="10"/>
                    </a:cubicBezTo>
                    <a:cubicBezTo>
                      <a:pt x="21" y="10"/>
                      <a:pt x="21" y="10"/>
                      <a:pt x="21" y="10"/>
                    </a:cubicBezTo>
                    <a:cubicBezTo>
                      <a:pt x="20" y="10"/>
                      <a:pt x="20" y="10"/>
                      <a:pt x="20" y="10"/>
                    </a:cubicBezTo>
                    <a:cubicBezTo>
                      <a:pt x="20" y="10"/>
                      <a:pt x="20" y="10"/>
                      <a:pt x="20" y="10"/>
                    </a:cubicBezTo>
                    <a:cubicBezTo>
                      <a:pt x="20" y="10"/>
                      <a:pt x="20" y="10"/>
                      <a:pt x="20" y="10"/>
                    </a:cubicBezTo>
                    <a:cubicBezTo>
                      <a:pt x="20" y="11"/>
                      <a:pt x="20" y="11"/>
                      <a:pt x="20" y="11"/>
                    </a:cubicBezTo>
                    <a:cubicBezTo>
                      <a:pt x="20" y="10"/>
                      <a:pt x="20" y="10"/>
                      <a:pt x="20" y="10"/>
                    </a:cubicBezTo>
                    <a:cubicBezTo>
                      <a:pt x="20" y="10"/>
                      <a:pt x="20" y="10"/>
                      <a:pt x="20" y="10"/>
                    </a:cubicBezTo>
                    <a:cubicBezTo>
                      <a:pt x="19" y="11"/>
                      <a:pt x="19" y="11"/>
                      <a:pt x="19" y="11"/>
                    </a:cubicBezTo>
                    <a:cubicBezTo>
                      <a:pt x="19" y="11"/>
                      <a:pt x="19" y="11"/>
                      <a:pt x="19" y="11"/>
                    </a:cubicBezTo>
                    <a:cubicBezTo>
                      <a:pt x="19" y="11"/>
                      <a:pt x="19" y="11"/>
                      <a:pt x="19" y="11"/>
                    </a:cubicBezTo>
                    <a:cubicBezTo>
                      <a:pt x="19" y="11"/>
                      <a:pt x="19" y="11"/>
                      <a:pt x="19" y="11"/>
                    </a:cubicBezTo>
                    <a:cubicBezTo>
                      <a:pt x="19" y="12"/>
                      <a:pt x="19" y="12"/>
                      <a:pt x="19" y="12"/>
                    </a:cubicBezTo>
                    <a:cubicBezTo>
                      <a:pt x="19" y="12"/>
                      <a:pt x="19" y="12"/>
                      <a:pt x="19" y="12"/>
                    </a:cubicBezTo>
                    <a:cubicBezTo>
                      <a:pt x="20" y="11"/>
                      <a:pt x="20" y="11"/>
                      <a:pt x="20" y="11"/>
                    </a:cubicBezTo>
                    <a:cubicBezTo>
                      <a:pt x="20" y="11"/>
                      <a:pt x="20" y="11"/>
                      <a:pt x="20" y="11"/>
                    </a:cubicBezTo>
                    <a:cubicBezTo>
                      <a:pt x="21" y="11"/>
                      <a:pt x="21" y="11"/>
                      <a:pt x="21" y="11"/>
                    </a:cubicBezTo>
                    <a:cubicBezTo>
                      <a:pt x="21" y="11"/>
                      <a:pt x="21" y="11"/>
                      <a:pt x="21" y="11"/>
                    </a:cubicBezTo>
                    <a:cubicBezTo>
                      <a:pt x="21" y="12"/>
                      <a:pt x="21" y="12"/>
                      <a:pt x="21" y="12"/>
                    </a:cubicBezTo>
                    <a:cubicBezTo>
                      <a:pt x="21" y="12"/>
                      <a:pt x="21" y="12"/>
                      <a:pt x="21" y="12"/>
                    </a:cubicBezTo>
                    <a:cubicBezTo>
                      <a:pt x="20" y="12"/>
                      <a:pt x="20" y="12"/>
                      <a:pt x="20" y="12"/>
                    </a:cubicBezTo>
                    <a:cubicBezTo>
                      <a:pt x="20" y="13"/>
                      <a:pt x="20" y="13"/>
                      <a:pt x="20" y="13"/>
                    </a:cubicBezTo>
                    <a:cubicBezTo>
                      <a:pt x="20" y="12"/>
                      <a:pt x="20" y="12"/>
                      <a:pt x="20" y="12"/>
                    </a:cubicBezTo>
                    <a:cubicBezTo>
                      <a:pt x="20" y="12"/>
                      <a:pt x="20" y="12"/>
                      <a:pt x="20" y="12"/>
                    </a:cubicBezTo>
                    <a:cubicBezTo>
                      <a:pt x="20" y="12"/>
                      <a:pt x="20" y="12"/>
                      <a:pt x="20" y="12"/>
                    </a:cubicBezTo>
                    <a:cubicBezTo>
                      <a:pt x="20" y="12"/>
                      <a:pt x="20" y="12"/>
                      <a:pt x="20" y="12"/>
                    </a:cubicBezTo>
                    <a:cubicBezTo>
                      <a:pt x="19" y="12"/>
                      <a:pt x="19" y="12"/>
                      <a:pt x="19" y="12"/>
                    </a:cubicBezTo>
                    <a:cubicBezTo>
                      <a:pt x="19" y="12"/>
                      <a:pt x="19" y="12"/>
                      <a:pt x="19" y="12"/>
                    </a:cubicBezTo>
                    <a:cubicBezTo>
                      <a:pt x="19" y="12"/>
                      <a:pt x="19" y="12"/>
                      <a:pt x="19" y="12"/>
                    </a:cubicBezTo>
                    <a:cubicBezTo>
                      <a:pt x="19" y="12"/>
                      <a:pt x="19" y="12"/>
                      <a:pt x="19" y="12"/>
                    </a:cubicBezTo>
                    <a:cubicBezTo>
                      <a:pt x="19" y="12"/>
                      <a:pt x="19" y="12"/>
                      <a:pt x="19" y="12"/>
                    </a:cubicBezTo>
                    <a:cubicBezTo>
                      <a:pt x="19" y="12"/>
                      <a:pt x="19" y="12"/>
                      <a:pt x="19" y="12"/>
                    </a:cubicBezTo>
                    <a:cubicBezTo>
                      <a:pt x="19" y="13"/>
                      <a:pt x="19" y="13"/>
                      <a:pt x="19" y="13"/>
                    </a:cubicBezTo>
                    <a:cubicBezTo>
                      <a:pt x="19" y="13"/>
                      <a:pt x="19" y="13"/>
                      <a:pt x="19" y="13"/>
                    </a:cubicBezTo>
                    <a:cubicBezTo>
                      <a:pt x="19" y="13"/>
                      <a:pt x="19" y="13"/>
                      <a:pt x="19" y="13"/>
                    </a:cubicBezTo>
                    <a:cubicBezTo>
                      <a:pt x="19" y="13"/>
                      <a:pt x="19" y="13"/>
                      <a:pt x="19" y="13"/>
                    </a:cubicBezTo>
                    <a:cubicBezTo>
                      <a:pt x="19" y="13"/>
                      <a:pt x="19" y="13"/>
                      <a:pt x="19" y="13"/>
                    </a:cubicBezTo>
                    <a:cubicBezTo>
                      <a:pt x="19" y="13"/>
                      <a:pt x="19" y="13"/>
                      <a:pt x="19" y="13"/>
                    </a:cubicBezTo>
                    <a:cubicBezTo>
                      <a:pt x="19" y="13"/>
                      <a:pt x="19" y="13"/>
                      <a:pt x="19" y="13"/>
                    </a:cubicBezTo>
                    <a:cubicBezTo>
                      <a:pt x="18" y="12"/>
                      <a:pt x="18" y="12"/>
                      <a:pt x="18" y="12"/>
                    </a:cubicBezTo>
                    <a:cubicBezTo>
                      <a:pt x="18" y="13"/>
                      <a:pt x="18" y="13"/>
                      <a:pt x="18" y="13"/>
                    </a:cubicBezTo>
                    <a:cubicBezTo>
                      <a:pt x="18" y="13"/>
                      <a:pt x="18" y="13"/>
                      <a:pt x="18" y="13"/>
                    </a:cubicBezTo>
                    <a:cubicBezTo>
                      <a:pt x="18" y="13"/>
                      <a:pt x="18" y="13"/>
                      <a:pt x="18" y="13"/>
                    </a:cubicBezTo>
                    <a:cubicBezTo>
                      <a:pt x="18" y="12"/>
                      <a:pt x="18" y="12"/>
                      <a:pt x="18" y="12"/>
                    </a:cubicBezTo>
                    <a:cubicBezTo>
                      <a:pt x="17" y="12"/>
                      <a:pt x="17" y="12"/>
                      <a:pt x="17" y="12"/>
                    </a:cubicBezTo>
                    <a:cubicBezTo>
                      <a:pt x="17" y="13"/>
                      <a:pt x="17" y="13"/>
                      <a:pt x="17" y="13"/>
                    </a:cubicBezTo>
                    <a:cubicBezTo>
                      <a:pt x="17" y="13"/>
                      <a:pt x="17" y="13"/>
                      <a:pt x="17" y="13"/>
                    </a:cubicBezTo>
                    <a:cubicBezTo>
                      <a:pt x="18" y="13"/>
                      <a:pt x="18" y="13"/>
                      <a:pt x="18" y="13"/>
                    </a:cubicBezTo>
                    <a:cubicBezTo>
                      <a:pt x="18" y="13"/>
                      <a:pt x="18" y="13"/>
                      <a:pt x="18" y="13"/>
                    </a:cubicBezTo>
                    <a:cubicBezTo>
                      <a:pt x="18" y="14"/>
                      <a:pt x="18" y="14"/>
                      <a:pt x="18" y="14"/>
                    </a:cubicBezTo>
                    <a:cubicBezTo>
                      <a:pt x="17" y="14"/>
                      <a:pt x="17" y="14"/>
                      <a:pt x="17" y="14"/>
                    </a:cubicBezTo>
                    <a:cubicBezTo>
                      <a:pt x="17" y="14"/>
                      <a:pt x="17" y="14"/>
                      <a:pt x="17" y="14"/>
                    </a:cubicBezTo>
                    <a:cubicBezTo>
                      <a:pt x="17" y="14"/>
                      <a:pt x="17" y="14"/>
                      <a:pt x="17" y="14"/>
                    </a:cubicBezTo>
                    <a:cubicBezTo>
                      <a:pt x="17" y="14"/>
                      <a:pt x="17" y="14"/>
                      <a:pt x="17" y="14"/>
                    </a:cubicBezTo>
                    <a:cubicBezTo>
                      <a:pt x="17" y="14"/>
                      <a:pt x="17" y="14"/>
                      <a:pt x="17" y="14"/>
                    </a:cubicBezTo>
                    <a:cubicBezTo>
                      <a:pt x="17" y="15"/>
                      <a:pt x="17" y="15"/>
                      <a:pt x="17" y="15"/>
                    </a:cubicBezTo>
                    <a:cubicBezTo>
                      <a:pt x="17" y="14"/>
                      <a:pt x="17" y="14"/>
                      <a:pt x="17" y="14"/>
                    </a:cubicBezTo>
                    <a:cubicBezTo>
                      <a:pt x="17" y="14"/>
                      <a:pt x="17" y="14"/>
                      <a:pt x="17" y="14"/>
                    </a:cubicBezTo>
                    <a:cubicBezTo>
                      <a:pt x="18" y="14"/>
                      <a:pt x="18" y="14"/>
                      <a:pt x="18" y="14"/>
                    </a:cubicBezTo>
                    <a:cubicBezTo>
                      <a:pt x="18" y="14"/>
                      <a:pt x="18" y="14"/>
                      <a:pt x="18" y="14"/>
                    </a:cubicBezTo>
                    <a:cubicBezTo>
                      <a:pt x="17" y="14"/>
                      <a:pt x="17" y="14"/>
                      <a:pt x="17" y="14"/>
                    </a:cubicBezTo>
                    <a:cubicBezTo>
                      <a:pt x="17" y="15"/>
                      <a:pt x="17" y="15"/>
                      <a:pt x="17" y="15"/>
                    </a:cubicBezTo>
                    <a:cubicBezTo>
                      <a:pt x="17" y="15"/>
                      <a:pt x="17" y="15"/>
                      <a:pt x="17" y="15"/>
                    </a:cubicBezTo>
                    <a:cubicBezTo>
                      <a:pt x="18" y="15"/>
                      <a:pt x="18" y="15"/>
                      <a:pt x="18" y="15"/>
                    </a:cubicBezTo>
                    <a:cubicBezTo>
                      <a:pt x="18" y="16"/>
                      <a:pt x="18" y="16"/>
                      <a:pt x="18" y="16"/>
                    </a:cubicBezTo>
                    <a:cubicBezTo>
                      <a:pt x="18" y="15"/>
                      <a:pt x="18" y="15"/>
                      <a:pt x="18" y="15"/>
                    </a:cubicBezTo>
                    <a:cubicBezTo>
                      <a:pt x="17" y="15"/>
                      <a:pt x="17" y="15"/>
                      <a:pt x="17" y="15"/>
                    </a:cubicBezTo>
                    <a:cubicBezTo>
                      <a:pt x="17" y="15"/>
                      <a:pt x="17" y="15"/>
                      <a:pt x="17" y="15"/>
                    </a:cubicBezTo>
                    <a:cubicBezTo>
                      <a:pt x="17" y="15"/>
                      <a:pt x="17" y="15"/>
                      <a:pt x="17" y="15"/>
                    </a:cubicBezTo>
                    <a:cubicBezTo>
                      <a:pt x="17" y="15"/>
                      <a:pt x="17" y="15"/>
                      <a:pt x="17" y="15"/>
                    </a:cubicBezTo>
                    <a:cubicBezTo>
                      <a:pt x="17" y="16"/>
                      <a:pt x="17" y="16"/>
                      <a:pt x="17" y="16"/>
                    </a:cubicBezTo>
                    <a:cubicBezTo>
                      <a:pt x="16" y="16"/>
                      <a:pt x="16" y="16"/>
                      <a:pt x="16" y="16"/>
                    </a:cubicBezTo>
                    <a:cubicBezTo>
                      <a:pt x="16" y="16"/>
                      <a:pt x="16" y="16"/>
                      <a:pt x="16" y="16"/>
                    </a:cubicBezTo>
                    <a:cubicBezTo>
                      <a:pt x="16" y="16"/>
                      <a:pt x="16" y="16"/>
                      <a:pt x="16" y="16"/>
                    </a:cubicBezTo>
                    <a:cubicBezTo>
                      <a:pt x="16" y="16"/>
                      <a:pt x="16" y="16"/>
                      <a:pt x="16" y="16"/>
                    </a:cubicBezTo>
                    <a:cubicBezTo>
                      <a:pt x="17" y="16"/>
                      <a:pt x="17" y="16"/>
                      <a:pt x="17" y="16"/>
                    </a:cubicBezTo>
                    <a:cubicBezTo>
                      <a:pt x="17" y="16"/>
                      <a:pt x="17" y="16"/>
                      <a:pt x="17" y="16"/>
                    </a:cubicBezTo>
                    <a:cubicBezTo>
                      <a:pt x="17" y="16"/>
                      <a:pt x="17" y="16"/>
                      <a:pt x="17" y="16"/>
                    </a:cubicBezTo>
                    <a:cubicBezTo>
                      <a:pt x="18" y="17"/>
                      <a:pt x="18" y="17"/>
                      <a:pt x="18" y="17"/>
                    </a:cubicBezTo>
                    <a:cubicBezTo>
                      <a:pt x="18" y="17"/>
                      <a:pt x="18" y="17"/>
                      <a:pt x="18" y="17"/>
                    </a:cubicBezTo>
                    <a:cubicBezTo>
                      <a:pt x="18" y="17"/>
                      <a:pt x="18" y="17"/>
                      <a:pt x="18" y="17"/>
                    </a:cubicBezTo>
                    <a:cubicBezTo>
                      <a:pt x="17" y="17"/>
                      <a:pt x="17" y="17"/>
                      <a:pt x="17" y="17"/>
                    </a:cubicBezTo>
                    <a:cubicBezTo>
                      <a:pt x="17" y="17"/>
                      <a:pt x="17" y="17"/>
                      <a:pt x="17" y="17"/>
                    </a:cubicBezTo>
                    <a:cubicBezTo>
                      <a:pt x="17" y="17"/>
                      <a:pt x="17" y="17"/>
                      <a:pt x="17" y="17"/>
                    </a:cubicBezTo>
                    <a:cubicBezTo>
                      <a:pt x="16" y="17"/>
                      <a:pt x="16" y="17"/>
                      <a:pt x="16" y="17"/>
                    </a:cubicBezTo>
                    <a:cubicBezTo>
                      <a:pt x="16" y="17"/>
                      <a:pt x="16" y="17"/>
                      <a:pt x="16" y="17"/>
                    </a:cubicBezTo>
                    <a:cubicBezTo>
                      <a:pt x="16" y="17"/>
                      <a:pt x="16" y="17"/>
                      <a:pt x="16" y="17"/>
                    </a:cubicBezTo>
                    <a:cubicBezTo>
                      <a:pt x="16" y="17"/>
                      <a:pt x="16" y="17"/>
                      <a:pt x="16" y="17"/>
                    </a:cubicBezTo>
                    <a:cubicBezTo>
                      <a:pt x="15" y="17"/>
                      <a:pt x="15" y="17"/>
                      <a:pt x="15" y="17"/>
                    </a:cubicBezTo>
                    <a:cubicBezTo>
                      <a:pt x="15" y="17"/>
                      <a:pt x="15" y="17"/>
                      <a:pt x="15" y="17"/>
                    </a:cubicBezTo>
                    <a:cubicBezTo>
                      <a:pt x="15" y="18"/>
                      <a:pt x="15" y="18"/>
                      <a:pt x="15" y="18"/>
                    </a:cubicBezTo>
                    <a:cubicBezTo>
                      <a:pt x="15" y="18"/>
                      <a:pt x="15" y="18"/>
                      <a:pt x="15" y="18"/>
                    </a:cubicBezTo>
                    <a:cubicBezTo>
                      <a:pt x="15" y="18"/>
                      <a:pt x="15" y="18"/>
                      <a:pt x="15" y="18"/>
                    </a:cubicBezTo>
                    <a:cubicBezTo>
                      <a:pt x="15" y="18"/>
                      <a:pt x="15" y="18"/>
                      <a:pt x="15" y="18"/>
                    </a:cubicBezTo>
                    <a:cubicBezTo>
                      <a:pt x="15" y="18"/>
                      <a:pt x="15" y="18"/>
                      <a:pt x="15" y="18"/>
                    </a:cubicBezTo>
                    <a:cubicBezTo>
                      <a:pt x="15" y="18"/>
                      <a:pt x="15" y="18"/>
                      <a:pt x="15" y="18"/>
                    </a:cubicBezTo>
                    <a:cubicBezTo>
                      <a:pt x="15" y="18"/>
                      <a:pt x="15" y="18"/>
                      <a:pt x="15" y="18"/>
                    </a:cubicBezTo>
                    <a:cubicBezTo>
                      <a:pt x="15" y="19"/>
                      <a:pt x="15" y="19"/>
                      <a:pt x="15" y="19"/>
                    </a:cubicBezTo>
                    <a:cubicBezTo>
                      <a:pt x="14" y="19"/>
                      <a:pt x="14" y="19"/>
                      <a:pt x="14" y="19"/>
                    </a:cubicBezTo>
                    <a:cubicBezTo>
                      <a:pt x="14" y="18"/>
                      <a:pt x="14" y="18"/>
                      <a:pt x="14" y="18"/>
                    </a:cubicBezTo>
                    <a:cubicBezTo>
                      <a:pt x="14" y="19"/>
                      <a:pt x="14" y="19"/>
                      <a:pt x="14" y="19"/>
                    </a:cubicBezTo>
                    <a:cubicBezTo>
                      <a:pt x="15" y="19"/>
                      <a:pt x="15" y="19"/>
                      <a:pt x="15" y="19"/>
                    </a:cubicBezTo>
                    <a:cubicBezTo>
                      <a:pt x="14" y="19"/>
                      <a:pt x="14" y="19"/>
                      <a:pt x="14" y="19"/>
                    </a:cubicBezTo>
                    <a:cubicBezTo>
                      <a:pt x="14" y="19"/>
                      <a:pt x="14" y="19"/>
                      <a:pt x="14" y="19"/>
                    </a:cubicBezTo>
                    <a:cubicBezTo>
                      <a:pt x="15" y="19"/>
                      <a:pt x="15" y="19"/>
                      <a:pt x="15" y="19"/>
                    </a:cubicBezTo>
                    <a:cubicBezTo>
                      <a:pt x="14" y="19"/>
                      <a:pt x="14" y="19"/>
                      <a:pt x="14" y="19"/>
                    </a:cubicBezTo>
                    <a:cubicBezTo>
                      <a:pt x="14" y="19"/>
                      <a:pt x="14" y="19"/>
                      <a:pt x="14" y="19"/>
                    </a:cubicBezTo>
                    <a:cubicBezTo>
                      <a:pt x="14" y="19"/>
                      <a:pt x="14" y="19"/>
                      <a:pt x="14" y="19"/>
                    </a:cubicBezTo>
                    <a:cubicBezTo>
                      <a:pt x="14" y="19"/>
                      <a:pt x="14" y="19"/>
                      <a:pt x="14" y="19"/>
                    </a:cubicBezTo>
                    <a:cubicBezTo>
                      <a:pt x="14" y="20"/>
                      <a:pt x="14" y="20"/>
                      <a:pt x="14" y="20"/>
                    </a:cubicBezTo>
                    <a:cubicBezTo>
                      <a:pt x="14" y="20"/>
                      <a:pt x="14" y="20"/>
                      <a:pt x="14" y="20"/>
                    </a:cubicBezTo>
                    <a:cubicBezTo>
                      <a:pt x="15" y="20"/>
                      <a:pt x="15" y="20"/>
                      <a:pt x="15" y="20"/>
                    </a:cubicBezTo>
                    <a:cubicBezTo>
                      <a:pt x="15" y="20"/>
                      <a:pt x="15" y="20"/>
                      <a:pt x="15" y="20"/>
                    </a:cubicBezTo>
                    <a:cubicBezTo>
                      <a:pt x="15" y="20"/>
                      <a:pt x="15" y="20"/>
                      <a:pt x="15" y="20"/>
                    </a:cubicBezTo>
                    <a:cubicBezTo>
                      <a:pt x="15" y="20"/>
                      <a:pt x="15" y="20"/>
                      <a:pt x="15" y="20"/>
                    </a:cubicBezTo>
                    <a:cubicBezTo>
                      <a:pt x="15" y="20"/>
                      <a:pt x="15" y="20"/>
                      <a:pt x="15" y="20"/>
                    </a:cubicBezTo>
                    <a:cubicBezTo>
                      <a:pt x="15" y="21"/>
                      <a:pt x="15" y="21"/>
                      <a:pt x="15" y="21"/>
                    </a:cubicBezTo>
                    <a:cubicBezTo>
                      <a:pt x="15" y="21"/>
                      <a:pt x="15" y="21"/>
                      <a:pt x="15" y="21"/>
                    </a:cubicBezTo>
                    <a:cubicBezTo>
                      <a:pt x="15" y="20"/>
                      <a:pt x="15" y="20"/>
                      <a:pt x="15" y="20"/>
                    </a:cubicBezTo>
                    <a:cubicBezTo>
                      <a:pt x="14" y="20"/>
                      <a:pt x="14" y="20"/>
                      <a:pt x="14" y="20"/>
                    </a:cubicBezTo>
                    <a:cubicBezTo>
                      <a:pt x="14" y="21"/>
                      <a:pt x="14" y="21"/>
                      <a:pt x="14" y="21"/>
                    </a:cubicBezTo>
                    <a:cubicBezTo>
                      <a:pt x="14" y="21"/>
                      <a:pt x="14" y="21"/>
                      <a:pt x="14" y="21"/>
                    </a:cubicBezTo>
                    <a:cubicBezTo>
                      <a:pt x="14" y="21"/>
                      <a:pt x="14" y="21"/>
                      <a:pt x="14" y="21"/>
                    </a:cubicBezTo>
                    <a:cubicBezTo>
                      <a:pt x="14" y="21"/>
                      <a:pt x="14" y="21"/>
                      <a:pt x="14" y="21"/>
                    </a:cubicBezTo>
                    <a:cubicBezTo>
                      <a:pt x="14" y="21"/>
                      <a:pt x="14" y="21"/>
                      <a:pt x="14" y="21"/>
                    </a:cubicBezTo>
                    <a:cubicBezTo>
                      <a:pt x="14" y="22"/>
                      <a:pt x="14" y="22"/>
                      <a:pt x="14" y="22"/>
                    </a:cubicBezTo>
                    <a:cubicBezTo>
                      <a:pt x="14" y="21"/>
                      <a:pt x="14" y="21"/>
                      <a:pt x="14" y="21"/>
                    </a:cubicBezTo>
                    <a:cubicBezTo>
                      <a:pt x="14" y="21"/>
                      <a:pt x="14" y="21"/>
                      <a:pt x="14" y="21"/>
                    </a:cubicBezTo>
                    <a:cubicBezTo>
                      <a:pt x="14" y="22"/>
                      <a:pt x="14" y="22"/>
                      <a:pt x="14" y="22"/>
                    </a:cubicBezTo>
                    <a:cubicBezTo>
                      <a:pt x="14" y="22"/>
                      <a:pt x="14" y="22"/>
                      <a:pt x="14" y="22"/>
                    </a:cubicBezTo>
                    <a:cubicBezTo>
                      <a:pt x="14" y="22"/>
                      <a:pt x="14" y="22"/>
                      <a:pt x="14" y="22"/>
                    </a:cubicBezTo>
                    <a:cubicBezTo>
                      <a:pt x="14" y="22"/>
                      <a:pt x="14" y="22"/>
                      <a:pt x="14" y="22"/>
                    </a:cubicBezTo>
                    <a:cubicBezTo>
                      <a:pt x="14" y="22"/>
                      <a:pt x="14" y="22"/>
                      <a:pt x="14" y="22"/>
                    </a:cubicBezTo>
                    <a:cubicBezTo>
                      <a:pt x="14" y="22"/>
                      <a:pt x="14" y="22"/>
                      <a:pt x="14" y="22"/>
                    </a:cubicBezTo>
                    <a:cubicBezTo>
                      <a:pt x="13" y="22"/>
                      <a:pt x="13" y="22"/>
                      <a:pt x="13" y="22"/>
                    </a:cubicBezTo>
                    <a:cubicBezTo>
                      <a:pt x="13" y="22"/>
                      <a:pt x="13" y="22"/>
                      <a:pt x="13" y="22"/>
                    </a:cubicBezTo>
                    <a:cubicBezTo>
                      <a:pt x="13" y="23"/>
                      <a:pt x="13" y="23"/>
                      <a:pt x="13" y="23"/>
                    </a:cubicBezTo>
                    <a:cubicBezTo>
                      <a:pt x="14" y="23"/>
                      <a:pt x="14" y="23"/>
                      <a:pt x="14" y="23"/>
                    </a:cubicBezTo>
                    <a:cubicBezTo>
                      <a:pt x="14" y="23"/>
                      <a:pt x="14" y="23"/>
                      <a:pt x="14" y="23"/>
                    </a:cubicBezTo>
                    <a:cubicBezTo>
                      <a:pt x="14" y="23"/>
                      <a:pt x="14" y="23"/>
                      <a:pt x="14" y="23"/>
                    </a:cubicBezTo>
                    <a:cubicBezTo>
                      <a:pt x="13" y="23"/>
                      <a:pt x="13" y="23"/>
                      <a:pt x="13" y="23"/>
                    </a:cubicBezTo>
                    <a:cubicBezTo>
                      <a:pt x="13" y="23"/>
                      <a:pt x="13" y="23"/>
                      <a:pt x="13" y="23"/>
                    </a:cubicBezTo>
                    <a:cubicBezTo>
                      <a:pt x="13" y="23"/>
                      <a:pt x="13" y="23"/>
                      <a:pt x="13" y="23"/>
                    </a:cubicBezTo>
                    <a:cubicBezTo>
                      <a:pt x="13" y="23"/>
                      <a:pt x="13" y="23"/>
                      <a:pt x="13" y="23"/>
                    </a:cubicBezTo>
                    <a:cubicBezTo>
                      <a:pt x="13" y="24"/>
                      <a:pt x="13" y="24"/>
                      <a:pt x="13" y="24"/>
                    </a:cubicBezTo>
                    <a:cubicBezTo>
                      <a:pt x="13" y="24"/>
                      <a:pt x="13" y="24"/>
                      <a:pt x="13" y="24"/>
                    </a:cubicBezTo>
                    <a:cubicBezTo>
                      <a:pt x="14" y="24"/>
                      <a:pt x="14" y="24"/>
                      <a:pt x="14" y="24"/>
                    </a:cubicBezTo>
                    <a:cubicBezTo>
                      <a:pt x="14" y="24"/>
                      <a:pt x="14" y="24"/>
                      <a:pt x="14" y="24"/>
                    </a:cubicBezTo>
                    <a:cubicBezTo>
                      <a:pt x="14" y="24"/>
                      <a:pt x="14" y="24"/>
                      <a:pt x="14" y="24"/>
                    </a:cubicBezTo>
                    <a:cubicBezTo>
                      <a:pt x="14" y="24"/>
                      <a:pt x="14" y="24"/>
                      <a:pt x="14" y="24"/>
                    </a:cubicBezTo>
                    <a:cubicBezTo>
                      <a:pt x="13" y="24"/>
                      <a:pt x="13" y="24"/>
                      <a:pt x="13" y="24"/>
                    </a:cubicBezTo>
                    <a:cubicBezTo>
                      <a:pt x="13" y="25"/>
                      <a:pt x="13" y="25"/>
                      <a:pt x="13" y="25"/>
                    </a:cubicBezTo>
                    <a:cubicBezTo>
                      <a:pt x="13" y="25"/>
                      <a:pt x="13" y="25"/>
                      <a:pt x="13" y="25"/>
                    </a:cubicBezTo>
                    <a:cubicBezTo>
                      <a:pt x="13" y="25"/>
                      <a:pt x="13" y="25"/>
                      <a:pt x="13" y="25"/>
                    </a:cubicBezTo>
                    <a:cubicBezTo>
                      <a:pt x="13" y="25"/>
                      <a:pt x="13" y="25"/>
                      <a:pt x="13" y="25"/>
                    </a:cubicBezTo>
                    <a:cubicBezTo>
                      <a:pt x="12" y="25"/>
                      <a:pt x="12" y="25"/>
                      <a:pt x="12" y="25"/>
                    </a:cubicBezTo>
                    <a:cubicBezTo>
                      <a:pt x="12" y="25"/>
                      <a:pt x="12" y="25"/>
                      <a:pt x="12" y="25"/>
                    </a:cubicBezTo>
                    <a:cubicBezTo>
                      <a:pt x="12" y="25"/>
                      <a:pt x="12" y="25"/>
                      <a:pt x="12" y="25"/>
                    </a:cubicBezTo>
                    <a:cubicBezTo>
                      <a:pt x="12" y="26"/>
                      <a:pt x="12" y="26"/>
                      <a:pt x="12" y="26"/>
                    </a:cubicBezTo>
                    <a:cubicBezTo>
                      <a:pt x="12" y="26"/>
                      <a:pt x="12" y="26"/>
                      <a:pt x="12" y="26"/>
                    </a:cubicBezTo>
                    <a:cubicBezTo>
                      <a:pt x="11" y="26"/>
                      <a:pt x="11" y="26"/>
                      <a:pt x="11" y="26"/>
                    </a:cubicBezTo>
                    <a:cubicBezTo>
                      <a:pt x="11" y="26"/>
                      <a:pt x="11" y="26"/>
                      <a:pt x="11" y="26"/>
                    </a:cubicBezTo>
                    <a:cubicBezTo>
                      <a:pt x="12" y="26"/>
                      <a:pt x="12" y="26"/>
                      <a:pt x="12" y="26"/>
                    </a:cubicBezTo>
                    <a:cubicBezTo>
                      <a:pt x="12" y="26"/>
                      <a:pt x="12" y="26"/>
                      <a:pt x="12" y="26"/>
                    </a:cubicBezTo>
                    <a:cubicBezTo>
                      <a:pt x="11" y="27"/>
                      <a:pt x="11" y="27"/>
                      <a:pt x="11" y="27"/>
                    </a:cubicBezTo>
                    <a:cubicBezTo>
                      <a:pt x="11" y="27"/>
                      <a:pt x="11" y="27"/>
                      <a:pt x="11" y="27"/>
                    </a:cubicBezTo>
                    <a:cubicBezTo>
                      <a:pt x="11" y="27"/>
                      <a:pt x="11" y="27"/>
                      <a:pt x="11" y="27"/>
                    </a:cubicBezTo>
                    <a:cubicBezTo>
                      <a:pt x="11" y="26"/>
                      <a:pt x="11" y="26"/>
                      <a:pt x="11" y="26"/>
                    </a:cubicBezTo>
                    <a:cubicBezTo>
                      <a:pt x="11" y="27"/>
                      <a:pt x="11" y="27"/>
                      <a:pt x="11" y="27"/>
                    </a:cubicBezTo>
                    <a:cubicBezTo>
                      <a:pt x="10" y="27"/>
                      <a:pt x="10" y="27"/>
                      <a:pt x="10" y="27"/>
                    </a:cubicBezTo>
                    <a:cubicBezTo>
                      <a:pt x="10" y="27"/>
                      <a:pt x="10" y="27"/>
                      <a:pt x="10" y="27"/>
                    </a:cubicBezTo>
                    <a:cubicBezTo>
                      <a:pt x="10" y="27"/>
                      <a:pt x="10" y="27"/>
                      <a:pt x="10" y="27"/>
                    </a:cubicBezTo>
                    <a:cubicBezTo>
                      <a:pt x="10" y="27"/>
                      <a:pt x="10" y="27"/>
                      <a:pt x="10" y="27"/>
                    </a:cubicBezTo>
                    <a:cubicBezTo>
                      <a:pt x="10" y="27"/>
                      <a:pt x="10" y="27"/>
                      <a:pt x="10" y="27"/>
                    </a:cubicBezTo>
                    <a:cubicBezTo>
                      <a:pt x="10" y="27"/>
                      <a:pt x="10" y="27"/>
                      <a:pt x="10" y="27"/>
                    </a:cubicBezTo>
                    <a:cubicBezTo>
                      <a:pt x="10" y="28"/>
                      <a:pt x="10" y="28"/>
                      <a:pt x="10" y="28"/>
                    </a:cubicBezTo>
                    <a:cubicBezTo>
                      <a:pt x="10" y="28"/>
                      <a:pt x="10" y="28"/>
                      <a:pt x="10" y="28"/>
                    </a:cubicBezTo>
                    <a:cubicBezTo>
                      <a:pt x="9" y="28"/>
                      <a:pt x="9" y="28"/>
                      <a:pt x="9" y="28"/>
                    </a:cubicBezTo>
                    <a:cubicBezTo>
                      <a:pt x="9" y="28"/>
                      <a:pt x="9" y="28"/>
                      <a:pt x="9" y="28"/>
                    </a:cubicBezTo>
                    <a:cubicBezTo>
                      <a:pt x="9" y="29"/>
                      <a:pt x="9" y="29"/>
                      <a:pt x="9" y="29"/>
                    </a:cubicBezTo>
                    <a:cubicBezTo>
                      <a:pt x="9" y="29"/>
                      <a:pt x="9" y="29"/>
                      <a:pt x="9" y="29"/>
                    </a:cubicBezTo>
                    <a:cubicBezTo>
                      <a:pt x="9" y="29"/>
                      <a:pt x="9" y="29"/>
                      <a:pt x="9" y="29"/>
                    </a:cubicBezTo>
                    <a:cubicBezTo>
                      <a:pt x="9" y="30"/>
                      <a:pt x="9" y="30"/>
                      <a:pt x="9" y="30"/>
                    </a:cubicBezTo>
                    <a:cubicBezTo>
                      <a:pt x="9" y="29"/>
                      <a:pt x="9" y="29"/>
                      <a:pt x="9" y="29"/>
                    </a:cubicBezTo>
                    <a:cubicBezTo>
                      <a:pt x="9" y="29"/>
                      <a:pt x="9" y="29"/>
                      <a:pt x="9" y="29"/>
                    </a:cubicBezTo>
                    <a:cubicBezTo>
                      <a:pt x="9" y="29"/>
                      <a:pt x="9" y="29"/>
                      <a:pt x="9" y="29"/>
                    </a:cubicBezTo>
                    <a:cubicBezTo>
                      <a:pt x="9" y="30"/>
                      <a:pt x="9" y="30"/>
                      <a:pt x="9" y="30"/>
                    </a:cubicBezTo>
                    <a:cubicBezTo>
                      <a:pt x="9" y="30"/>
                      <a:pt x="9" y="30"/>
                      <a:pt x="9" y="30"/>
                    </a:cubicBezTo>
                    <a:cubicBezTo>
                      <a:pt x="9" y="30"/>
                      <a:pt x="9" y="30"/>
                      <a:pt x="9" y="30"/>
                    </a:cubicBezTo>
                    <a:cubicBezTo>
                      <a:pt x="10" y="30"/>
                      <a:pt x="10" y="30"/>
                      <a:pt x="10" y="30"/>
                    </a:cubicBezTo>
                    <a:cubicBezTo>
                      <a:pt x="10" y="30"/>
                      <a:pt x="10" y="30"/>
                      <a:pt x="10" y="30"/>
                    </a:cubicBezTo>
                    <a:cubicBezTo>
                      <a:pt x="11" y="29"/>
                      <a:pt x="11" y="29"/>
                      <a:pt x="11" y="29"/>
                    </a:cubicBezTo>
                    <a:cubicBezTo>
                      <a:pt x="11" y="29"/>
                      <a:pt x="11" y="29"/>
                      <a:pt x="11" y="29"/>
                    </a:cubicBezTo>
                    <a:cubicBezTo>
                      <a:pt x="11" y="29"/>
                      <a:pt x="11" y="29"/>
                      <a:pt x="11" y="29"/>
                    </a:cubicBezTo>
                    <a:cubicBezTo>
                      <a:pt x="11" y="29"/>
                      <a:pt x="11" y="29"/>
                      <a:pt x="11" y="29"/>
                    </a:cubicBezTo>
                    <a:cubicBezTo>
                      <a:pt x="11" y="28"/>
                      <a:pt x="11" y="28"/>
                      <a:pt x="11" y="28"/>
                    </a:cubicBezTo>
                    <a:cubicBezTo>
                      <a:pt x="11" y="28"/>
                      <a:pt x="11" y="28"/>
                      <a:pt x="11" y="28"/>
                    </a:cubicBezTo>
                    <a:cubicBezTo>
                      <a:pt x="11" y="28"/>
                      <a:pt x="11" y="28"/>
                      <a:pt x="11" y="28"/>
                    </a:cubicBezTo>
                    <a:cubicBezTo>
                      <a:pt x="12" y="28"/>
                      <a:pt x="12" y="28"/>
                      <a:pt x="12" y="28"/>
                    </a:cubicBezTo>
                    <a:cubicBezTo>
                      <a:pt x="12" y="28"/>
                      <a:pt x="12" y="28"/>
                      <a:pt x="12" y="28"/>
                    </a:cubicBezTo>
                    <a:cubicBezTo>
                      <a:pt x="11" y="29"/>
                      <a:pt x="11" y="29"/>
                      <a:pt x="11" y="29"/>
                    </a:cubicBezTo>
                    <a:cubicBezTo>
                      <a:pt x="11" y="29"/>
                      <a:pt x="11" y="29"/>
                      <a:pt x="11" y="29"/>
                    </a:cubicBezTo>
                    <a:cubicBezTo>
                      <a:pt x="12" y="29"/>
                      <a:pt x="12" y="29"/>
                      <a:pt x="12" y="29"/>
                    </a:cubicBezTo>
                    <a:cubicBezTo>
                      <a:pt x="12" y="29"/>
                      <a:pt x="12" y="29"/>
                      <a:pt x="12" y="29"/>
                    </a:cubicBezTo>
                    <a:cubicBezTo>
                      <a:pt x="11" y="29"/>
                      <a:pt x="11" y="29"/>
                      <a:pt x="11" y="29"/>
                    </a:cubicBezTo>
                    <a:cubicBezTo>
                      <a:pt x="11" y="30"/>
                      <a:pt x="11" y="30"/>
                      <a:pt x="11" y="30"/>
                    </a:cubicBezTo>
                    <a:cubicBezTo>
                      <a:pt x="11" y="30"/>
                      <a:pt x="11" y="30"/>
                      <a:pt x="11" y="30"/>
                    </a:cubicBezTo>
                    <a:cubicBezTo>
                      <a:pt x="11" y="30"/>
                      <a:pt x="11" y="30"/>
                      <a:pt x="11" y="30"/>
                    </a:cubicBezTo>
                    <a:cubicBezTo>
                      <a:pt x="11" y="31"/>
                      <a:pt x="11" y="31"/>
                      <a:pt x="11" y="31"/>
                    </a:cubicBezTo>
                    <a:cubicBezTo>
                      <a:pt x="11" y="31"/>
                      <a:pt x="11" y="31"/>
                      <a:pt x="11" y="31"/>
                    </a:cubicBezTo>
                    <a:cubicBezTo>
                      <a:pt x="10" y="30"/>
                      <a:pt x="10" y="30"/>
                      <a:pt x="10" y="30"/>
                    </a:cubicBezTo>
                    <a:cubicBezTo>
                      <a:pt x="10" y="30"/>
                      <a:pt x="10" y="30"/>
                      <a:pt x="10" y="30"/>
                    </a:cubicBezTo>
                    <a:cubicBezTo>
                      <a:pt x="10" y="31"/>
                      <a:pt x="10" y="31"/>
                      <a:pt x="10" y="31"/>
                    </a:cubicBezTo>
                    <a:cubicBezTo>
                      <a:pt x="10" y="31"/>
                      <a:pt x="10" y="31"/>
                      <a:pt x="10" y="31"/>
                    </a:cubicBezTo>
                    <a:cubicBezTo>
                      <a:pt x="9" y="31"/>
                      <a:pt x="9" y="31"/>
                      <a:pt x="9" y="31"/>
                    </a:cubicBezTo>
                    <a:cubicBezTo>
                      <a:pt x="9" y="31"/>
                      <a:pt x="9" y="31"/>
                      <a:pt x="9" y="31"/>
                    </a:cubicBezTo>
                    <a:cubicBezTo>
                      <a:pt x="9" y="31"/>
                      <a:pt x="9" y="31"/>
                      <a:pt x="9" y="31"/>
                    </a:cubicBezTo>
                    <a:cubicBezTo>
                      <a:pt x="9" y="31"/>
                      <a:pt x="9" y="31"/>
                      <a:pt x="9" y="31"/>
                    </a:cubicBezTo>
                    <a:cubicBezTo>
                      <a:pt x="9" y="31"/>
                      <a:pt x="9" y="31"/>
                      <a:pt x="9" y="31"/>
                    </a:cubicBezTo>
                    <a:cubicBezTo>
                      <a:pt x="9" y="30"/>
                      <a:pt x="9" y="30"/>
                      <a:pt x="9" y="30"/>
                    </a:cubicBezTo>
                    <a:cubicBezTo>
                      <a:pt x="9" y="30"/>
                      <a:pt x="9" y="30"/>
                      <a:pt x="9" y="30"/>
                    </a:cubicBezTo>
                    <a:cubicBezTo>
                      <a:pt x="8" y="30"/>
                      <a:pt x="8" y="30"/>
                      <a:pt x="8" y="30"/>
                    </a:cubicBezTo>
                    <a:cubicBezTo>
                      <a:pt x="8" y="30"/>
                      <a:pt x="8" y="30"/>
                      <a:pt x="8" y="30"/>
                    </a:cubicBezTo>
                    <a:cubicBezTo>
                      <a:pt x="8" y="30"/>
                      <a:pt x="8" y="30"/>
                      <a:pt x="8" y="30"/>
                    </a:cubicBezTo>
                    <a:cubicBezTo>
                      <a:pt x="8" y="30"/>
                      <a:pt x="8" y="30"/>
                      <a:pt x="8" y="30"/>
                    </a:cubicBezTo>
                    <a:cubicBezTo>
                      <a:pt x="8" y="30"/>
                      <a:pt x="8" y="30"/>
                      <a:pt x="8" y="30"/>
                    </a:cubicBezTo>
                    <a:cubicBezTo>
                      <a:pt x="8" y="31"/>
                      <a:pt x="8" y="31"/>
                      <a:pt x="8" y="31"/>
                    </a:cubicBezTo>
                    <a:cubicBezTo>
                      <a:pt x="8" y="31"/>
                      <a:pt x="8" y="31"/>
                      <a:pt x="8" y="31"/>
                    </a:cubicBezTo>
                    <a:cubicBezTo>
                      <a:pt x="7" y="31"/>
                      <a:pt x="7" y="31"/>
                      <a:pt x="7" y="31"/>
                    </a:cubicBezTo>
                    <a:cubicBezTo>
                      <a:pt x="7" y="31"/>
                      <a:pt x="7" y="31"/>
                      <a:pt x="7" y="31"/>
                    </a:cubicBezTo>
                    <a:cubicBezTo>
                      <a:pt x="7" y="31"/>
                      <a:pt x="7" y="31"/>
                      <a:pt x="7" y="31"/>
                    </a:cubicBezTo>
                    <a:cubicBezTo>
                      <a:pt x="7" y="31"/>
                      <a:pt x="7" y="31"/>
                      <a:pt x="7" y="31"/>
                    </a:cubicBezTo>
                    <a:cubicBezTo>
                      <a:pt x="7" y="31"/>
                      <a:pt x="7" y="31"/>
                      <a:pt x="7" y="31"/>
                    </a:cubicBezTo>
                    <a:cubicBezTo>
                      <a:pt x="7" y="31"/>
                      <a:pt x="7" y="31"/>
                      <a:pt x="7" y="31"/>
                    </a:cubicBezTo>
                    <a:cubicBezTo>
                      <a:pt x="7" y="32"/>
                      <a:pt x="7" y="32"/>
                      <a:pt x="7" y="32"/>
                    </a:cubicBezTo>
                    <a:cubicBezTo>
                      <a:pt x="7" y="32"/>
                      <a:pt x="7" y="32"/>
                      <a:pt x="7" y="32"/>
                    </a:cubicBezTo>
                    <a:cubicBezTo>
                      <a:pt x="6" y="32"/>
                      <a:pt x="6" y="32"/>
                      <a:pt x="6" y="32"/>
                    </a:cubicBezTo>
                    <a:cubicBezTo>
                      <a:pt x="6" y="32"/>
                      <a:pt x="6" y="32"/>
                      <a:pt x="6" y="32"/>
                    </a:cubicBezTo>
                    <a:cubicBezTo>
                      <a:pt x="7" y="32"/>
                      <a:pt x="7" y="32"/>
                      <a:pt x="7" y="32"/>
                    </a:cubicBezTo>
                    <a:cubicBezTo>
                      <a:pt x="7" y="32"/>
                      <a:pt x="7" y="32"/>
                      <a:pt x="7" y="32"/>
                    </a:cubicBezTo>
                    <a:cubicBezTo>
                      <a:pt x="7" y="32"/>
                      <a:pt x="7" y="32"/>
                      <a:pt x="7" y="32"/>
                    </a:cubicBezTo>
                    <a:cubicBezTo>
                      <a:pt x="7" y="32"/>
                      <a:pt x="7" y="32"/>
                      <a:pt x="7" y="32"/>
                    </a:cubicBezTo>
                    <a:cubicBezTo>
                      <a:pt x="7" y="33"/>
                      <a:pt x="7" y="33"/>
                      <a:pt x="7" y="33"/>
                    </a:cubicBezTo>
                    <a:cubicBezTo>
                      <a:pt x="7" y="32"/>
                      <a:pt x="7" y="32"/>
                      <a:pt x="7" y="32"/>
                    </a:cubicBezTo>
                    <a:cubicBezTo>
                      <a:pt x="7" y="32"/>
                      <a:pt x="7" y="32"/>
                      <a:pt x="7" y="32"/>
                    </a:cubicBezTo>
                    <a:cubicBezTo>
                      <a:pt x="6" y="32"/>
                      <a:pt x="6" y="32"/>
                      <a:pt x="6" y="32"/>
                    </a:cubicBezTo>
                    <a:cubicBezTo>
                      <a:pt x="6" y="32"/>
                      <a:pt x="6" y="32"/>
                      <a:pt x="6" y="32"/>
                    </a:cubicBezTo>
                    <a:cubicBezTo>
                      <a:pt x="6" y="32"/>
                      <a:pt x="6" y="32"/>
                      <a:pt x="6" y="32"/>
                    </a:cubicBezTo>
                    <a:cubicBezTo>
                      <a:pt x="6" y="32"/>
                      <a:pt x="6" y="32"/>
                      <a:pt x="6" y="32"/>
                    </a:cubicBezTo>
                    <a:cubicBezTo>
                      <a:pt x="6" y="32"/>
                      <a:pt x="6" y="32"/>
                      <a:pt x="6" y="32"/>
                    </a:cubicBezTo>
                    <a:cubicBezTo>
                      <a:pt x="6" y="32"/>
                      <a:pt x="6" y="32"/>
                      <a:pt x="6" y="32"/>
                    </a:cubicBezTo>
                    <a:cubicBezTo>
                      <a:pt x="7" y="33"/>
                      <a:pt x="7" y="33"/>
                      <a:pt x="7" y="33"/>
                    </a:cubicBezTo>
                    <a:cubicBezTo>
                      <a:pt x="7" y="33"/>
                      <a:pt x="7" y="33"/>
                      <a:pt x="7" y="33"/>
                    </a:cubicBezTo>
                    <a:cubicBezTo>
                      <a:pt x="7" y="33"/>
                      <a:pt x="7" y="33"/>
                      <a:pt x="7" y="33"/>
                    </a:cubicBezTo>
                    <a:cubicBezTo>
                      <a:pt x="7" y="33"/>
                      <a:pt x="7" y="33"/>
                      <a:pt x="7" y="33"/>
                    </a:cubicBezTo>
                    <a:cubicBezTo>
                      <a:pt x="6" y="33"/>
                      <a:pt x="6" y="33"/>
                      <a:pt x="6" y="33"/>
                    </a:cubicBezTo>
                    <a:cubicBezTo>
                      <a:pt x="6" y="32"/>
                      <a:pt x="6" y="32"/>
                      <a:pt x="6" y="32"/>
                    </a:cubicBezTo>
                    <a:cubicBezTo>
                      <a:pt x="5" y="32"/>
                      <a:pt x="5" y="32"/>
                      <a:pt x="5" y="32"/>
                    </a:cubicBezTo>
                    <a:cubicBezTo>
                      <a:pt x="5" y="32"/>
                      <a:pt x="5" y="32"/>
                      <a:pt x="5" y="32"/>
                    </a:cubicBezTo>
                    <a:cubicBezTo>
                      <a:pt x="5" y="32"/>
                      <a:pt x="5" y="32"/>
                      <a:pt x="5" y="32"/>
                    </a:cubicBezTo>
                    <a:cubicBezTo>
                      <a:pt x="4" y="32"/>
                      <a:pt x="4" y="32"/>
                      <a:pt x="4" y="32"/>
                    </a:cubicBezTo>
                    <a:cubicBezTo>
                      <a:pt x="4" y="32"/>
                      <a:pt x="4" y="32"/>
                      <a:pt x="4" y="32"/>
                    </a:cubicBezTo>
                    <a:cubicBezTo>
                      <a:pt x="4" y="32"/>
                      <a:pt x="4" y="32"/>
                      <a:pt x="4" y="32"/>
                    </a:cubicBezTo>
                    <a:cubicBezTo>
                      <a:pt x="4" y="33"/>
                      <a:pt x="4" y="33"/>
                      <a:pt x="4" y="33"/>
                    </a:cubicBezTo>
                    <a:cubicBezTo>
                      <a:pt x="4" y="33"/>
                      <a:pt x="4" y="33"/>
                      <a:pt x="4" y="33"/>
                    </a:cubicBezTo>
                    <a:cubicBezTo>
                      <a:pt x="5" y="33"/>
                      <a:pt x="5" y="33"/>
                      <a:pt x="5" y="33"/>
                    </a:cubicBezTo>
                    <a:cubicBezTo>
                      <a:pt x="5" y="33"/>
                      <a:pt x="5" y="33"/>
                      <a:pt x="5" y="33"/>
                    </a:cubicBezTo>
                    <a:cubicBezTo>
                      <a:pt x="5" y="33"/>
                      <a:pt x="5" y="33"/>
                      <a:pt x="5" y="33"/>
                    </a:cubicBezTo>
                    <a:cubicBezTo>
                      <a:pt x="5" y="33"/>
                      <a:pt x="5" y="33"/>
                      <a:pt x="5" y="33"/>
                    </a:cubicBezTo>
                    <a:cubicBezTo>
                      <a:pt x="6" y="33"/>
                      <a:pt x="6" y="33"/>
                      <a:pt x="6" y="33"/>
                    </a:cubicBezTo>
                    <a:cubicBezTo>
                      <a:pt x="6" y="33"/>
                      <a:pt x="6" y="33"/>
                      <a:pt x="6" y="33"/>
                    </a:cubicBezTo>
                    <a:cubicBezTo>
                      <a:pt x="6" y="33"/>
                      <a:pt x="6" y="33"/>
                      <a:pt x="6" y="33"/>
                    </a:cubicBezTo>
                    <a:cubicBezTo>
                      <a:pt x="5" y="33"/>
                      <a:pt x="5" y="33"/>
                      <a:pt x="5" y="33"/>
                    </a:cubicBezTo>
                    <a:cubicBezTo>
                      <a:pt x="5" y="34"/>
                      <a:pt x="5" y="34"/>
                      <a:pt x="5" y="34"/>
                    </a:cubicBezTo>
                    <a:cubicBezTo>
                      <a:pt x="4" y="34"/>
                      <a:pt x="4" y="34"/>
                      <a:pt x="4" y="34"/>
                    </a:cubicBezTo>
                    <a:cubicBezTo>
                      <a:pt x="4" y="33"/>
                      <a:pt x="4" y="33"/>
                      <a:pt x="4" y="33"/>
                    </a:cubicBezTo>
                    <a:cubicBezTo>
                      <a:pt x="4" y="33"/>
                      <a:pt x="4" y="33"/>
                      <a:pt x="4" y="33"/>
                    </a:cubicBezTo>
                    <a:cubicBezTo>
                      <a:pt x="4" y="33"/>
                      <a:pt x="4" y="33"/>
                      <a:pt x="4" y="33"/>
                    </a:cubicBezTo>
                    <a:cubicBezTo>
                      <a:pt x="3" y="33"/>
                      <a:pt x="3" y="33"/>
                      <a:pt x="3" y="33"/>
                    </a:cubicBezTo>
                    <a:cubicBezTo>
                      <a:pt x="3" y="33"/>
                      <a:pt x="3" y="33"/>
                      <a:pt x="3" y="33"/>
                    </a:cubicBezTo>
                    <a:cubicBezTo>
                      <a:pt x="3" y="33"/>
                      <a:pt x="3" y="33"/>
                      <a:pt x="3" y="33"/>
                    </a:cubicBezTo>
                    <a:cubicBezTo>
                      <a:pt x="3" y="33"/>
                      <a:pt x="3" y="33"/>
                      <a:pt x="3" y="33"/>
                    </a:cubicBezTo>
                    <a:cubicBezTo>
                      <a:pt x="3" y="33"/>
                      <a:pt x="3" y="33"/>
                      <a:pt x="3" y="33"/>
                    </a:cubicBezTo>
                    <a:cubicBezTo>
                      <a:pt x="3" y="34"/>
                      <a:pt x="3" y="34"/>
                      <a:pt x="3" y="34"/>
                    </a:cubicBezTo>
                    <a:cubicBezTo>
                      <a:pt x="4" y="34"/>
                      <a:pt x="4" y="34"/>
                      <a:pt x="4" y="34"/>
                    </a:cubicBezTo>
                    <a:cubicBezTo>
                      <a:pt x="4" y="34"/>
                      <a:pt x="4" y="34"/>
                      <a:pt x="4" y="34"/>
                    </a:cubicBezTo>
                    <a:cubicBezTo>
                      <a:pt x="4" y="34"/>
                      <a:pt x="4" y="34"/>
                      <a:pt x="4" y="34"/>
                    </a:cubicBezTo>
                    <a:cubicBezTo>
                      <a:pt x="4" y="35"/>
                      <a:pt x="4" y="35"/>
                      <a:pt x="4" y="35"/>
                    </a:cubicBezTo>
                    <a:cubicBezTo>
                      <a:pt x="4" y="35"/>
                      <a:pt x="4" y="35"/>
                      <a:pt x="4" y="35"/>
                    </a:cubicBezTo>
                    <a:cubicBezTo>
                      <a:pt x="4" y="35"/>
                      <a:pt x="4" y="35"/>
                      <a:pt x="4" y="35"/>
                    </a:cubicBezTo>
                    <a:cubicBezTo>
                      <a:pt x="4" y="34"/>
                      <a:pt x="4" y="34"/>
                      <a:pt x="4" y="34"/>
                    </a:cubicBezTo>
                    <a:cubicBezTo>
                      <a:pt x="4" y="34"/>
                      <a:pt x="4" y="34"/>
                      <a:pt x="4" y="34"/>
                    </a:cubicBezTo>
                    <a:cubicBezTo>
                      <a:pt x="3" y="34"/>
                      <a:pt x="3" y="34"/>
                      <a:pt x="3" y="34"/>
                    </a:cubicBezTo>
                    <a:cubicBezTo>
                      <a:pt x="3" y="34"/>
                      <a:pt x="3" y="34"/>
                      <a:pt x="3" y="34"/>
                    </a:cubicBezTo>
                    <a:cubicBezTo>
                      <a:pt x="3" y="35"/>
                      <a:pt x="3" y="35"/>
                      <a:pt x="3" y="35"/>
                    </a:cubicBezTo>
                    <a:cubicBezTo>
                      <a:pt x="3" y="34"/>
                      <a:pt x="3" y="34"/>
                      <a:pt x="3" y="34"/>
                    </a:cubicBezTo>
                    <a:cubicBezTo>
                      <a:pt x="2" y="35"/>
                      <a:pt x="2" y="35"/>
                      <a:pt x="2" y="35"/>
                    </a:cubicBezTo>
                    <a:cubicBezTo>
                      <a:pt x="3" y="35"/>
                      <a:pt x="3" y="35"/>
                      <a:pt x="3" y="35"/>
                    </a:cubicBezTo>
                    <a:cubicBezTo>
                      <a:pt x="2" y="35"/>
                      <a:pt x="2" y="35"/>
                      <a:pt x="2" y="35"/>
                    </a:cubicBezTo>
                    <a:cubicBezTo>
                      <a:pt x="2" y="35"/>
                      <a:pt x="2" y="35"/>
                      <a:pt x="2" y="35"/>
                    </a:cubicBezTo>
                    <a:cubicBezTo>
                      <a:pt x="2" y="35"/>
                      <a:pt x="2" y="35"/>
                      <a:pt x="2" y="35"/>
                    </a:cubicBezTo>
                    <a:cubicBezTo>
                      <a:pt x="2" y="35"/>
                      <a:pt x="2" y="35"/>
                      <a:pt x="2" y="35"/>
                    </a:cubicBezTo>
                    <a:cubicBezTo>
                      <a:pt x="2" y="35"/>
                      <a:pt x="2" y="35"/>
                      <a:pt x="2" y="35"/>
                    </a:cubicBezTo>
                    <a:cubicBezTo>
                      <a:pt x="2" y="35"/>
                      <a:pt x="2" y="35"/>
                      <a:pt x="2" y="35"/>
                    </a:cubicBezTo>
                    <a:cubicBezTo>
                      <a:pt x="1" y="35"/>
                      <a:pt x="1" y="35"/>
                      <a:pt x="1" y="35"/>
                    </a:cubicBezTo>
                    <a:cubicBezTo>
                      <a:pt x="1" y="35"/>
                      <a:pt x="1" y="35"/>
                      <a:pt x="1" y="35"/>
                    </a:cubicBezTo>
                    <a:cubicBezTo>
                      <a:pt x="1" y="35"/>
                      <a:pt x="1" y="35"/>
                      <a:pt x="1" y="35"/>
                    </a:cubicBezTo>
                    <a:cubicBezTo>
                      <a:pt x="1" y="35"/>
                      <a:pt x="1" y="35"/>
                      <a:pt x="1" y="35"/>
                    </a:cubicBezTo>
                    <a:cubicBezTo>
                      <a:pt x="1" y="35"/>
                      <a:pt x="1" y="35"/>
                      <a:pt x="1" y="35"/>
                    </a:cubicBezTo>
                    <a:cubicBezTo>
                      <a:pt x="1" y="35"/>
                      <a:pt x="1" y="35"/>
                      <a:pt x="1" y="35"/>
                    </a:cubicBezTo>
                    <a:cubicBezTo>
                      <a:pt x="1" y="36"/>
                      <a:pt x="1" y="36"/>
                      <a:pt x="1" y="36"/>
                    </a:cubicBezTo>
                    <a:cubicBezTo>
                      <a:pt x="2" y="35"/>
                      <a:pt x="2" y="35"/>
                      <a:pt x="2" y="35"/>
                    </a:cubicBezTo>
                    <a:cubicBezTo>
                      <a:pt x="2" y="36"/>
                      <a:pt x="2" y="36"/>
                      <a:pt x="2" y="36"/>
                    </a:cubicBezTo>
                    <a:cubicBezTo>
                      <a:pt x="3" y="36"/>
                      <a:pt x="3" y="36"/>
                      <a:pt x="3" y="36"/>
                    </a:cubicBezTo>
                    <a:cubicBezTo>
                      <a:pt x="3" y="36"/>
                      <a:pt x="3" y="36"/>
                      <a:pt x="3" y="36"/>
                    </a:cubicBezTo>
                    <a:cubicBezTo>
                      <a:pt x="4" y="36"/>
                      <a:pt x="4" y="36"/>
                      <a:pt x="4" y="36"/>
                    </a:cubicBezTo>
                    <a:cubicBezTo>
                      <a:pt x="4" y="36"/>
                      <a:pt x="4" y="36"/>
                      <a:pt x="4" y="36"/>
                    </a:cubicBezTo>
                    <a:cubicBezTo>
                      <a:pt x="3" y="36"/>
                      <a:pt x="3" y="36"/>
                      <a:pt x="3" y="36"/>
                    </a:cubicBezTo>
                    <a:cubicBezTo>
                      <a:pt x="3" y="36"/>
                      <a:pt x="3" y="36"/>
                      <a:pt x="3" y="36"/>
                    </a:cubicBezTo>
                    <a:cubicBezTo>
                      <a:pt x="3" y="36"/>
                      <a:pt x="3" y="36"/>
                      <a:pt x="3" y="36"/>
                    </a:cubicBezTo>
                    <a:cubicBezTo>
                      <a:pt x="2" y="36"/>
                      <a:pt x="2" y="36"/>
                      <a:pt x="2" y="36"/>
                    </a:cubicBezTo>
                    <a:cubicBezTo>
                      <a:pt x="2" y="36"/>
                      <a:pt x="2" y="36"/>
                      <a:pt x="2" y="36"/>
                    </a:cubicBezTo>
                    <a:cubicBezTo>
                      <a:pt x="1" y="36"/>
                      <a:pt x="1" y="36"/>
                      <a:pt x="1" y="36"/>
                    </a:cubicBezTo>
                    <a:cubicBezTo>
                      <a:pt x="1" y="36"/>
                      <a:pt x="1" y="36"/>
                      <a:pt x="1" y="36"/>
                    </a:cubicBezTo>
                    <a:cubicBezTo>
                      <a:pt x="1" y="36"/>
                      <a:pt x="1" y="36"/>
                      <a:pt x="1" y="36"/>
                    </a:cubicBezTo>
                    <a:cubicBezTo>
                      <a:pt x="1" y="36"/>
                      <a:pt x="1" y="36"/>
                      <a:pt x="1" y="36"/>
                    </a:cubicBezTo>
                    <a:cubicBezTo>
                      <a:pt x="1" y="37"/>
                      <a:pt x="1" y="37"/>
                      <a:pt x="1" y="37"/>
                    </a:cubicBezTo>
                    <a:cubicBezTo>
                      <a:pt x="1" y="37"/>
                      <a:pt x="1" y="37"/>
                      <a:pt x="1" y="37"/>
                    </a:cubicBezTo>
                    <a:cubicBezTo>
                      <a:pt x="1" y="37"/>
                      <a:pt x="1" y="37"/>
                      <a:pt x="1" y="37"/>
                    </a:cubicBezTo>
                    <a:cubicBezTo>
                      <a:pt x="2" y="37"/>
                      <a:pt x="2" y="37"/>
                      <a:pt x="2" y="37"/>
                    </a:cubicBezTo>
                    <a:cubicBezTo>
                      <a:pt x="2" y="37"/>
                      <a:pt x="2" y="37"/>
                      <a:pt x="2" y="37"/>
                    </a:cubicBezTo>
                    <a:cubicBezTo>
                      <a:pt x="2" y="37"/>
                      <a:pt x="2" y="37"/>
                      <a:pt x="2" y="37"/>
                    </a:cubicBezTo>
                    <a:cubicBezTo>
                      <a:pt x="1" y="37"/>
                      <a:pt x="1" y="37"/>
                      <a:pt x="1" y="37"/>
                    </a:cubicBezTo>
                    <a:cubicBezTo>
                      <a:pt x="1" y="37"/>
                      <a:pt x="1" y="37"/>
                      <a:pt x="1" y="37"/>
                    </a:cubicBezTo>
                    <a:cubicBezTo>
                      <a:pt x="1" y="37"/>
                      <a:pt x="1" y="37"/>
                      <a:pt x="1" y="37"/>
                    </a:cubicBezTo>
                    <a:cubicBezTo>
                      <a:pt x="1" y="37"/>
                      <a:pt x="1" y="37"/>
                      <a:pt x="1" y="37"/>
                    </a:cubicBezTo>
                    <a:cubicBezTo>
                      <a:pt x="1" y="37"/>
                      <a:pt x="1" y="37"/>
                      <a:pt x="1" y="37"/>
                    </a:cubicBezTo>
                    <a:cubicBezTo>
                      <a:pt x="1" y="37"/>
                      <a:pt x="1" y="37"/>
                      <a:pt x="1" y="37"/>
                    </a:cubicBezTo>
                    <a:cubicBezTo>
                      <a:pt x="1" y="38"/>
                      <a:pt x="1" y="38"/>
                      <a:pt x="1" y="38"/>
                    </a:cubicBezTo>
                    <a:cubicBezTo>
                      <a:pt x="1" y="38"/>
                      <a:pt x="1" y="38"/>
                      <a:pt x="1" y="38"/>
                    </a:cubicBezTo>
                    <a:cubicBezTo>
                      <a:pt x="1" y="38"/>
                      <a:pt x="1" y="38"/>
                      <a:pt x="1" y="38"/>
                    </a:cubicBezTo>
                    <a:cubicBezTo>
                      <a:pt x="1" y="38"/>
                      <a:pt x="1" y="38"/>
                      <a:pt x="1" y="38"/>
                    </a:cubicBezTo>
                    <a:cubicBezTo>
                      <a:pt x="1" y="38"/>
                      <a:pt x="1" y="38"/>
                      <a:pt x="1" y="38"/>
                    </a:cubicBezTo>
                    <a:cubicBezTo>
                      <a:pt x="2" y="38"/>
                      <a:pt x="2" y="38"/>
                      <a:pt x="2" y="38"/>
                    </a:cubicBezTo>
                    <a:cubicBezTo>
                      <a:pt x="2" y="38"/>
                      <a:pt x="2" y="38"/>
                      <a:pt x="2" y="38"/>
                    </a:cubicBezTo>
                    <a:cubicBezTo>
                      <a:pt x="3" y="38"/>
                      <a:pt x="3" y="38"/>
                      <a:pt x="3" y="38"/>
                    </a:cubicBezTo>
                    <a:cubicBezTo>
                      <a:pt x="3" y="38"/>
                      <a:pt x="3" y="38"/>
                      <a:pt x="3" y="38"/>
                    </a:cubicBezTo>
                    <a:cubicBezTo>
                      <a:pt x="3" y="38"/>
                      <a:pt x="3" y="38"/>
                      <a:pt x="3" y="38"/>
                    </a:cubicBezTo>
                    <a:cubicBezTo>
                      <a:pt x="3" y="38"/>
                      <a:pt x="3" y="38"/>
                      <a:pt x="3" y="38"/>
                    </a:cubicBezTo>
                    <a:cubicBezTo>
                      <a:pt x="3" y="38"/>
                      <a:pt x="3" y="38"/>
                      <a:pt x="3" y="38"/>
                    </a:cubicBezTo>
                    <a:cubicBezTo>
                      <a:pt x="4" y="38"/>
                      <a:pt x="4" y="38"/>
                      <a:pt x="4" y="38"/>
                    </a:cubicBezTo>
                    <a:cubicBezTo>
                      <a:pt x="4" y="38"/>
                      <a:pt x="4" y="38"/>
                      <a:pt x="4" y="38"/>
                    </a:cubicBezTo>
                    <a:cubicBezTo>
                      <a:pt x="4" y="38"/>
                      <a:pt x="4" y="38"/>
                      <a:pt x="4" y="38"/>
                    </a:cubicBezTo>
                    <a:cubicBezTo>
                      <a:pt x="5" y="38"/>
                      <a:pt x="5" y="38"/>
                      <a:pt x="5" y="38"/>
                    </a:cubicBezTo>
                    <a:cubicBezTo>
                      <a:pt x="5" y="38"/>
                      <a:pt x="5" y="38"/>
                      <a:pt x="5" y="38"/>
                    </a:cubicBezTo>
                    <a:cubicBezTo>
                      <a:pt x="5" y="38"/>
                      <a:pt x="5" y="38"/>
                      <a:pt x="5" y="38"/>
                    </a:cubicBezTo>
                    <a:cubicBezTo>
                      <a:pt x="5" y="38"/>
                      <a:pt x="5" y="38"/>
                      <a:pt x="5" y="38"/>
                    </a:cubicBezTo>
                    <a:cubicBezTo>
                      <a:pt x="5" y="38"/>
                      <a:pt x="5" y="38"/>
                      <a:pt x="5" y="38"/>
                    </a:cubicBezTo>
                    <a:cubicBezTo>
                      <a:pt x="5" y="38"/>
                      <a:pt x="5" y="38"/>
                      <a:pt x="5" y="38"/>
                    </a:cubicBezTo>
                    <a:cubicBezTo>
                      <a:pt x="5" y="38"/>
                      <a:pt x="5" y="38"/>
                      <a:pt x="5" y="38"/>
                    </a:cubicBezTo>
                    <a:cubicBezTo>
                      <a:pt x="5" y="37"/>
                      <a:pt x="5" y="37"/>
                      <a:pt x="5" y="37"/>
                    </a:cubicBezTo>
                    <a:cubicBezTo>
                      <a:pt x="5" y="37"/>
                      <a:pt x="5" y="37"/>
                      <a:pt x="5" y="37"/>
                    </a:cubicBezTo>
                    <a:cubicBezTo>
                      <a:pt x="6" y="38"/>
                      <a:pt x="6" y="38"/>
                      <a:pt x="6" y="38"/>
                    </a:cubicBezTo>
                    <a:cubicBezTo>
                      <a:pt x="5" y="38"/>
                      <a:pt x="5" y="38"/>
                      <a:pt x="5" y="38"/>
                    </a:cubicBezTo>
                    <a:cubicBezTo>
                      <a:pt x="5" y="38"/>
                      <a:pt x="5" y="38"/>
                      <a:pt x="5" y="38"/>
                    </a:cubicBezTo>
                    <a:cubicBezTo>
                      <a:pt x="5" y="39"/>
                      <a:pt x="5" y="39"/>
                      <a:pt x="5" y="39"/>
                    </a:cubicBezTo>
                    <a:cubicBezTo>
                      <a:pt x="5" y="39"/>
                      <a:pt x="5" y="39"/>
                      <a:pt x="5" y="39"/>
                    </a:cubicBezTo>
                    <a:cubicBezTo>
                      <a:pt x="4" y="39"/>
                      <a:pt x="4" y="39"/>
                      <a:pt x="4" y="39"/>
                    </a:cubicBezTo>
                    <a:cubicBezTo>
                      <a:pt x="4" y="39"/>
                      <a:pt x="4" y="39"/>
                      <a:pt x="4" y="39"/>
                    </a:cubicBezTo>
                    <a:cubicBezTo>
                      <a:pt x="4" y="39"/>
                      <a:pt x="4" y="39"/>
                      <a:pt x="4" y="39"/>
                    </a:cubicBezTo>
                    <a:cubicBezTo>
                      <a:pt x="4" y="39"/>
                      <a:pt x="4" y="39"/>
                      <a:pt x="4" y="39"/>
                    </a:cubicBezTo>
                    <a:cubicBezTo>
                      <a:pt x="4" y="38"/>
                      <a:pt x="4" y="38"/>
                      <a:pt x="4" y="38"/>
                    </a:cubicBezTo>
                    <a:cubicBezTo>
                      <a:pt x="4" y="38"/>
                      <a:pt x="4" y="38"/>
                      <a:pt x="4" y="38"/>
                    </a:cubicBezTo>
                    <a:cubicBezTo>
                      <a:pt x="3" y="39"/>
                      <a:pt x="3" y="39"/>
                      <a:pt x="3" y="39"/>
                    </a:cubicBezTo>
                    <a:cubicBezTo>
                      <a:pt x="3" y="39"/>
                      <a:pt x="3" y="39"/>
                      <a:pt x="3" y="39"/>
                    </a:cubicBezTo>
                    <a:cubicBezTo>
                      <a:pt x="3" y="38"/>
                      <a:pt x="3" y="38"/>
                      <a:pt x="3" y="38"/>
                    </a:cubicBezTo>
                    <a:cubicBezTo>
                      <a:pt x="3" y="38"/>
                      <a:pt x="3" y="38"/>
                      <a:pt x="3" y="38"/>
                    </a:cubicBezTo>
                    <a:cubicBezTo>
                      <a:pt x="2" y="38"/>
                      <a:pt x="2" y="38"/>
                      <a:pt x="2" y="38"/>
                    </a:cubicBezTo>
                    <a:cubicBezTo>
                      <a:pt x="2" y="38"/>
                      <a:pt x="2" y="38"/>
                      <a:pt x="2" y="38"/>
                    </a:cubicBezTo>
                    <a:cubicBezTo>
                      <a:pt x="1" y="39"/>
                      <a:pt x="1" y="39"/>
                      <a:pt x="1" y="39"/>
                    </a:cubicBezTo>
                    <a:cubicBezTo>
                      <a:pt x="1" y="39"/>
                      <a:pt x="1" y="39"/>
                      <a:pt x="1" y="39"/>
                    </a:cubicBezTo>
                    <a:cubicBezTo>
                      <a:pt x="1" y="38"/>
                      <a:pt x="1" y="38"/>
                      <a:pt x="1" y="38"/>
                    </a:cubicBezTo>
                    <a:cubicBezTo>
                      <a:pt x="1" y="38"/>
                      <a:pt x="1" y="38"/>
                      <a:pt x="1" y="38"/>
                    </a:cubicBezTo>
                    <a:cubicBezTo>
                      <a:pt x="1" y="39"/>
                      <a:pt x="1" y="39"/>
                      <a:pt x="1" y="39"/>
                    </a:cubicBezTo>
                    <a:cubicBezTo>
                      <a:pt x="1" y="39"/>
                      <a:pt x="1" y="39"/>
                      <a:pt x="1" y="39"/>
                    </a:cubicBezTo>
                    <a:cubicBezTo>
                      <a:pt x="1" y="39"/>
                      <a:pt x="1" y="39"/>
                      <a:pt x="1" y="39"/>
                    </a:cubicBezTo>
                    <a:cubicBezTo>
                      <a:pt x="1" y="39"/>
                      <a:pt x="1" y="39"/>
                      <a:pt x="1" y="39"/>
                    </a:cubicBezTo>
                    <a:cubicBezTo>
                      <a:pt x="1" y="39"/>
                      <a:pt x="1" y="39"/>
                      <a:pt x="1" y="39"/>
                    </a:cubicBezTo>
                    <a:cubicBezTo>
                      <a:pt x="2" y="39"/>
                      <a:pt x="2" y="39"/>
                      <a:pt x="2" y="39"/>
                    </a:cubicBezTo>
                    <a:cubicBezTo>
                      <a:pt x="1" y="39"/>
                      <a:pt x="1" y="39"/>
                      <a:pt x="1" y="39"/>
                    </a:cubicBezTo>
                    <a:cubicBezTo>
                      <a:pt x="1" y="40"/>
                      <a:pt x="1" y="40"/>
                      <a:pt x="1" y="40"/>
                    </a:cubicBezTo>
                    <a:cubicBezTo>
                      <a:pt x="1" y="40"/>
                      <a:pt x="1" y="40"/>
                      <a:pt x="1" y="40"/>
                    </a:cubicBezTo>
                    <a:cubicBezTo>
                      <a:pt x="1" y="40"/>
                      <a:pt x="1" y="40"/>
                      <a:pt x="1" y="40"/>
                    </a:cubicBezTo>
                    <a:cubicBezTo>
                      <a:pt x="1" y="40"/>
                      <a:pt x="1" y="40"/>
                      <a:pt x="1" y="40"/>
                    </a:cubicBezTo>
                    <a:cubicBezTo>
                      <a:pt x="1" y="40"/>
                      <a:pt x="1" y="40"/>
                      <a:pt x="1" y="40"/>
                    </a:cubicBezTo>
                    <a:cubicBezTo>
                      <a:pt x="2" y="40"/>
                      <a:pt x="2" y="40"/>
                      <a:pt x="2" y="40"/>
                    </a:cubicBezTo>
                    <a:cubicBezTo>
                      <a:pt x="2" y="40"/>
                      <a:pt x="2" y="40"/>
                      <a:pt x="2" y="40"/>
                    </a:cubicBezTo>
                    <a:cubicBezTo>
                      <a:pt x="2" y="40"/>
                      <a:pt x="2" y="40"/>
                      <a:pt x="2" y="40"/>
                    </a:cubicBezTo>
                    <a:cubicBezTo>
                      <a:pt x="2" y="40"/>
                      <a:pt x="2" y="40"/>
                      <a:pt x="2" y="40"/>
                    </a:cubicBezTo>
                    <a:cubicBezTo>
                      <a:pt x="2" y="41"/>
                      <a:pt x="2" y="41"/>
                      <a:pt x="2" y="41"/>
                    </a:cubicBezTo>
                    <a:cubicBezTo>
                      <a:pt x="2" y="41"/>
                      <a:pt x="2" y="41"/>
                      <a:pt x="2" y="41"/>
                    </a:cubicBezTo>
                    <a:cubicBezTo>
                      <a:pt x="2" y="41"/>
                      <a:pt x="2" y="41"/>
                      <a:pt x="2" y="41"/>
                    </a:cubicBezTo>
                    <a:cubicBezTo>
                      <a:pt x="2" y="41"/>
                      <a:pt x="2" y="41"/>
                      <a:pt x="2" y="41"/>
                    </a:cubicBezTo>
                    <a:cubicBezTo>
                      <a:pt x="2" y="41"/>
                      <a:pt x="2" y="41"/>
                      <a:pt x="2" y="41"/>
                    </a:cubicBezTo>
                    <a:cubicBezTo>
                      <a:pt x="2" y="42"/>
                      <a:pt x="2" y="42"/>
                      <a:pt x="2" y="42"/>
                    </a:cubicBezTo>
                    <a:cubicBezTo>
                      <a:pt x="2" y="42"/>
                      <a:pt x="2" y="42"/>
                      <a:pt x="2" y="42"/>
                    </a:cubicBezTo>
                    <a:cubicBezTo>
                      <a:pt x="3" y="41"/>
                      <a:pt x="3" y="41"/>
                      <a:pt x="3" y="41"/>
                    </a:cubicBezTo>
                    <a:cubicBezTo>
                      <a:pt x="3" y="41"/>
                      <a:pt x="3" y="41"/>
                      <a:pt x="3" y="41"/>
                    </a:cubicBezTo>
                    <a:cubicBezTo>
                      <a:pt x="3" y="41"/>
                      <a:pt x="3" y="41"/>
                      <a:pt x="3" y="41"/>
                    </a:cubicBezTo>
                    <a:cubicBezTo>
                      <a:pt x="4" y="40"/>
                      <a:pt x="4" y="40"/>
                      <a:pt x="4" y="40"/>
                    </a:cubicBezTo>
                    <a:cubicBezTo>
                      <a:pt x="4" y="40"/>
                      <a:pt x="4" y="40"/>
                      <a:pt x="4" y="40"/>
                    </a:cubicBezTo>
                    <a:cubicBezTo>
                      <a:pt x="4" y="40"/>
                      <a:pt x="4" y="40"/>
                      <a:pt x="4" y="40"/>
                    </a:cubicBezTo>
                    <a:cubicBezTo>
                      <a:pt x="4" y="40"/>
                      <a:pt x="4" y="40"/>
                      <a:pt x="4" y="40"/>
                    </a:cubicBezTo>
                    <a:cubicBezTo>
                      <a:pt x="4" y="41"/>
                      <a:pt x="4" y="41"/>
                      <a:pt x="4" y="41"/>
                    </a:cubicBezTo>
                    <a:cubicBezTo>
                      <a:pt x="4" y="41"/>
                      <a:pt x="4" y="41"/>
                      <a:pt x="4" y="41"/>
                    </a:cubicBezTo>
                    <a:cubicBezTo>
                      <a:pt x="4" y="41"/>
                      <a:pt x="4" y="41"/>
                      <a:pt x="4" y="41"/>
                    </a:cubicBezTo>
                    <a:cubicBezTo>
                      <a:pt x="4" y="41"/>
                      <a:pt x="4" y="41"/>
                      <a:pt x="4" y="41"/>
                    </a:cubicBezTo>
                    <a:cubicBezTo>
                      <a:pt x="3" y="41"/>
                      <a:pt x="3" y="41"/>
                      <a:pt x="3" y="41"/>
                    </a:cubicBezTo>
                    <a:cubicBezTo>
                      <a:pt x="3" y="41"/>
                      <a:pt x="3" y="41"/>
                      <a:pt x="3" y="41"/>
                    </a:cubicBezTo>
                    <a:cubicBezTo>
                      <a:pt x="3" y="41"/>
                      <a:pt x="3" y="41"/>
                      <a:pt x="3" y="41"/>
                    </a:cubicBezTo>
                    <a:cubicBezTo>
                      <a:pt x="3" y="41"/>
                      <a:pt x="3" y="41"/>
                      <a:pt x="3" y="41"/>
                    </a:cubicBezTo>
                    <a:cubicBezTo>
                      <a:pt x="3" y="41"/>
                      <a:pt x="3" y="41"/>
                      <a:pt x="3" y="41"/>
                    </a:cubicBezTo>
                    <a:cubicBezTo>
                      <a:pt x="3" y="42"/>
                      <a:pt x="3" y="42"/>
                      <a:pt x="3" y="42"/>
                    </a:cubicBezTo>
                    <a:cubicBezTo>
                      <a:pt x="3" y="42"/>
                      <a:pt x="3" y="42"/>
                      <a:pt x="3" y="42"/>
                    </a:cubicBezTo>
                    <a:cubicBezTo>
                      <a:pt x="2" y="42"/>
                      <a:pt x="2" y="42"/>
                      <a:pt x="2" y="42"/>
                    </a:cubicBezTo>
                    <a:cubicBezTo>
                      <a:pt x="3" y="42"/>
                      <a:pt x="3" y="42"/>
                      <a:pt x="3" y="42"/>
                    </a:cubicBezTo>
                    <a:cubicBezTo>
                      <a:pt x="3" y="42"/>
                      <a:pt x="3" y="42"/>
                      <a:pt x="3" y="42"/>
                    </a:cubicBezTo>
                    <a:cubicBezTo>
                      <a:pt x="3" y="43"/>
                      <a:pt x="3" y="43"/>
                      <a:pt x="3" y="43"/>
                    </a:cubicBezTo>
                    <a:cubicBezTo>
                      <a:pt x="3" y="43"/>
                      <a:pt x="3" y="43"/>
                      <a:pt x="3" y="43"/>
                    </a:cubicBezTo>
                    <a:cubicBezTo>
                      <a:pt x="3" y="43"/>
                      <a:pt x="3" y="43"/>
                      <a:pt x="3" y="43"/>
                    </a:cubicBezTo>
                    <a:cubicBezTo>
                      <a:pt x="3" y="43"/>
                      <a:pt x="3" y="43"/>
                      <a:pt x="3" y="43"/>
                    </a:cubicBezTo>
                    <a:cubicBezTo>
                      <a:pt x="2" y="43"/>
                      <a:pt x="2" y="43"/>
                      <a:pt x="2" y="43"/>
                    </a:cubicBezTo>
                    <a:cubicBezTo>
                      <a:pt x="2" y="43"/>
                      <a:pt x="2" y="43"/>
                      <a:pt x="2" y="43"/>
                    </a:cubicBezTo>
                    <a:cubicBezTo>
                      <a:pt x="2" y="43"/>
                      <a:pt x="2" y="43"/>
                      <a:pt x="2" y="43"/>
                    </a:cubicBezTo>
                    <a:cubicBezTo>
                      <a:pt x="2" y="43"/>
                      <a:pt x="2" y="43"/>
                      <a:pt x="2" y="43"/>
                    </a:cubicBezTo>
                    <a:cubicBezTo>
                      <a:pt x="2" y="43"/>
                      <a:pt x="2" y="43"/>
                      <a:pt x="2" y="43"/>
                    </a:cubicBezTo>
                    <a:cubicBezTo>
                      <a:pt x="1" y="44"/>
                      <a:pt x="1" y="44"/>
                      <a:pt x="1" y="44"/>
                    </a:cubicBezTo>
                    <a:cubicBezTo>
                      <a:pt x="1" y="44"/>
                      <a:pt x="1" y="44"/>
                      <a:pt x="1" y="44"/>
                    </a:cubicBezTo>
                    <a:cubicBezTo>
                      <a:pt x="2" y="44"/>
                      <a:pt x="2" y="44"/>
                      <a:pt x="2" y="44"/>
                    </a:cubicBezTo>
                    <a:cubicBezTo>
                      <a:pt x="2" y="44"/>
                      <a:pt x="2" y="44"/>
                      <a:pt x="2" y="44"/>
                    </a:cubicBezTo>
                    <a:cubicBezTo>
                      <a:pt x="2" y="44"/>
                      <a:pt x="2" y="44"/>
                      <a:pt x="2" y="44"/>
                    </a:cubicBezTo>
                    <a:cubicBezTo>
                      <a:pt x="3" y="44"/>
                      <a:pt x="3" y="44"/>
                      <a:pt x="3" y="44"/>
                    </a:cubicBezTo>
                    <a:cubicBezTo>
                      <a:pt x="2" y="44"/>
                      <a:pt x="2" y="44"/>
                      <a:pt x="2" y="44"/>
                    </a:cubicBezTo>
                    <a:cubicBezTo>
                      <a:pt x="3" y="44"/>
                      <a:pt x="3" y="44"/>
                      <a:pt x="3" y="44"/>
                    </a:cubicBezTo>
                    <a:cubicBezTo>
                      <a:pt x="3" y="44"/>
                      <a:pt x="3" y="44"/>
                      <a:pt x="3" y="44"/>
                    </a:cubicBezTo>
                    <a:cubicBezTo>
                      <a:pt x="3" y="44"/>
                      <a:pt x="3" y="44"/>
                      <a:pt x="3" y="44"/>
                    </a:cubicBezTo>
                    <a:cubicBezTo>
                      <a:pt x="3" y="44"/>
                      <a:pt x="3" y="44"/>
                      <a:pt x="3" y="44"/>
                    </a:cubicBezTo>
                    <a:cubicBezTo>
                      <a:pt x="3" y="45"/>
                      <a:pt x="3" y="45"/>
                      <a:pt x="3" y="45"/>
                    </a:cubicBezTo>
                    <a:cubicBezTo>
                      <a:pt x="3" y="45"/>
                      <a:pt x="3" y="45"/>
                      <a:pt x="3" y="45"/>
                    </a:cubicBezTo>
                    <a:cubicBezTo>
                      <a:pt x="3" y="45"/>
                      <a:pt x="3" y="45"/>
                      <a:pt x="3" y="45"/>
                    </a:cubicBezTo>
                    <a:cubicBezTo>
                      <a:pt x="3" y="45"/>
                      <a:pt x="3" y="45"/>
                      <a:pt x="3" y="45"/>
                    </a:cubicBezTo>
                    <a:cubicBezTo>
                      <a:pt x="4" y="45"/>
                      <a:pt x="4" y="45"/>
                      <a:pt x="4" y="45"/>
                    </a:cubicBezTo>
                    <a:cubicBezTo>
                      <a:pt x="4" y="45"/>
                      <a:pt x="4" y="45"/>
                      <a:pt x="4" y="45"/>
                    </a:cubicBezTo>
                    <a:cubicBezTo>
                      <a:pt x="3" y="45"/>
                      <a:pt x="3" y="45"/>
                      <a:pt x="3" y="45"/>
                    </a:cubicBezTo>
                    <a:cubicBezTo>
                      <a:pt x="3" y="46"/>
                      <a:pt x="3" y="46"/>
                      <a:pt x="3" y="46"/>
                    </a:cubicBezTo>
                    <a:cubicBezTo>
                      <a:pt x="3" y="46"/>
                      <a:pt x="3" y="46"/>
                      <a:pt x="3" y="46"/>
                    </a:cubicBezTo>
                    <a:cubicBezTo>
                      <a:pt x="3" y="46"/>
                      <a:pt x="3" y="46"/>
                      <a:pt x="3" y="46"/>
                    </a:cubicBezTo>
                    <a:cubicBezTo>
                      <a:pt x="3" y="45"/>
                      <a:pt x="3" y="45"/>
                      <a:pt x="3" y="45"/>
                    </a:cubicBezTo>
                    <a:cubicBezTo>
                      <a:pt x="2" y="46"/>
                      <a:pt x="2" y="46"/>
                      <a:pt x="2" y="46"/>
                    </a:cubicBezTo>
                    <a:cubicBezTo>
                      <a:pt x="2" y="45"/>
                      <a:pt x="2" y="45"/>
                      <a:pt x="2" y="45"/>
                    </a:cubicBezTo>
                    <a:cubicBezTo>
                      <a:pt x="2" y="45"/>
                      <a:pt x="2" y="45"/>
                      <a:pt x="2" y="45"/>
                    </a:cubicBezTo>
                    <a:cubicBezTo>
                      <a:pt x="2" y="46"/>
                      <a:pt x="2" y="46"/>
                      <a:pt x="2" y="46"/>
                    </a:cubicBezTo>
                    <a:cubicBezTo>
                      <a:pt x="2" y="46"/>
                      <a:pt x="2" y="46"/>
                      <a:pt x="2" y="46"/>
                    </a:cubicBezTo>
                    <a:cubicBezTo>
                      <a:pt x="2" y="47"/>
                      <a:pt x="2" y="47"/>
                      <a:pt x="2" y="47"/>
                    </a:cubicBezTo>
                    <a:cubicBezTo>
                      <a:pt x="3" y="47"/>
                      <a:pt x="3" y="47"/>
                      <a:pt x="3" y="47"/>
                    </a:cubicBezTo>
                    <a:cubicBezTo>
                      <a:pt x="3" y="47"/>
                      <a:pt x="3" y="47"/>
                      <a:pt x="3" y="47"/>
                    </a:cubicBezTo>
                    <a:cubicBezTo>
                      <a:pt x="4" y="48"/>
                      <a:pt x="4" y="48"/>
                      <a:pt x="4" y="48"/>
                    </a:cubicBezTo>
                    <a:cubicBezTo>
                      <a:pt x="4" y="48"/>
                      <a:pt x="4" y="48"/>
                      <a:pt x="4" y="48"/>
                    </a:cubicBezTo>
                    <a:cubicBezTo>
                      <a:pt x="4" y="48"/>
                      <a:pt x="4" y="48"/>
                      <a:pt x="4" y="48"/>
                    </a:cubicBezTo>
                    <a:cubicBezTo>
                      <a:pt x="4" y="48"/>
                      <a:pt x="4" y="48"/>
                      <a:pt x="4" y="48"/>
                    </a:cubicBezTo>
                    <a:cubicBezTo>
                      <a:pt x="4" y="48"/>
                      <a:pt x="4" y="48"/>
                      <a:pt x="4" y="48"/>
                    </a:cubicBezTo>
                    <a:cubicBezTo>
                      <a:pt x="4" y="48"/>
                      <a:pt x="4" y="48"/>
                      <a:pt x="4" y="48"/>
                    </a:cubicBezTo>
                    <a:cubicBezTo>
                      <a:pt x="5" y="48"/>
                      <a:pt x="5" y="48"/>
                      <a:pt x="5" y="48"/>
                    </a:cubicBezTo>
                    <a:cubicBezTo>
                      <a:pt x="5" y="48"/>
                      <a:pt x="5" y="48"/>
                      <a:pt x="5" y="48"/>
                    </a:cubicBezTo>
                    <a:cubicBezTo>
                      <a:pt x="5" y="48"/>
                      <a:pt x="5" y="48"/>
                      <a:pt x="5" y="48"/>
                    </a:cubicBezTo>
                    <a:cubicBezTo>
                      <a:pt x="5" y="49"/>
                      <a:pt x="5" y="49"/>
                      <a:pt x="5" y="49"/>
                    </a:cubicBezTo>
                    <a:cubicBezTo>
                      <a:pt x="5" y="48"/>
                      <a:pt x="5" y="48"/>
                      <a:pt x="5" y="48"/>
                    </a:cubicBezTo>
                    <a:cubicBezTo>
                      <a:pt x="6" y="48"/>
                      <a:pt x="6" y="48"/>
                      <a:pt x="6" y="48"/>
                    </a:cubicBezTo>
                    <a:cubicBezTo>
                      <a:pt x="6" y="48"/>
                      <a:pt x="6" y="48"/>
                      <a:pt x="6" y="48"/>
                    </a:cubicBezTo>
                    <a:cubicBezTo>
                      <a:pt x="6" y="48"/>
                      <a:pt x="6" y="48"/>
                      <a:pt x="6" y="48"/>
                    </a:cubicBezTo>
                    <a:cubicBezTo>
                      <a:pt x="7" y="48"/>
                      <a:pt x="7" y="48"/>
                      <a:pt x="7" y="48"/>
                    </a:cubicBezTo>
                    <a:cubicBezTo>
                      <a:pt x="7" y="48"/>
                      <a:pt x="7" y="48"/>
                      <a:pt x="7" y="48"/>
                    </a:cubicBezTo>
                    <a:cubicBezTo>
                      <a:pt x="7" y="48"/>
                      <a:pt x="7" y="48"/>
                      <a:pt x="7" y="48"/>
                    </a:cubicBezTo>
                    <a:cubicBezTo>
                      <a:pt x="7" y="48"/>
                      <a:pt x="7" y="48"/>
                      <a:pt x="7" y="48"/>
                    </a:cubicBezTo>
                    <a:cubicBezTo>
                      <a:pt x="7" y="48"/>
                      <a:pt x="7" y="48"/>
                      <a:pt x="7" y="48"/>
                    </a:cubicBezTo>
                    <a:cubicBezTo>
                      <a:pt x="8" y="47"/>
                      <a:pt x="8" y="47"/>
                      <a:pt x="8" y="47"/>
                    </a:cubicBezTo>
                    <a:cubicBezTo>
                      <a:pt x="8" y="47"/>
                      <a:pt x="8" y="47"/>
                      <a:pt x="8" y="47"/>
                    </a:cubicBezTo>
                    <a:cubicBezTo>
                      <a:pt x="8" y="47"/>
                      <a:pt x="8" y="47"/>
                      <a:pt x="8" y="47"/>
                    </a:cubicBezTo>
                    <a:cubicBezTo>
                      <a:pt x="8" y="47"/>
                      <a:pt x="8" y="47"/>
                      <a:pt x="8" y="47"/>
                    </a:cubicBezTo>
                    <a:cubicBezTo>
                      <a:pt x="9" y="47"/>
                      <a:pt x="9" y="47"/>
                      <a:pt x="9" y="47"/>
                    </a:cubicBezTo>
                    <a:cubicBezTo>
                      <a:pt x="8" y="46"/>
                      <a:pt x="8" y="46"/>
                      <a:pt x="8" y="46"/>
                    </a:cubicBezTo>
                    <a:cubicBezTo>
                      <a:pt x="9" y="46"/>
                      <a:pt x="9" y="46"/>
                      <a:pt x="9" y="46"/>
                    </a:cubicBezTo>
                    <a:cubicBezTo>
                      <a:pt x="9" y="46"/>
                      <a:pt x="9" y="46"/>
                      <a:pt x="9" y="46"/>
                    </a:cubicBezTo>
                    <a:cubicBezTo>
                      <a:pt x="9" y="46"/>
                      <a:pt x="9" y="46"/>
                      <a:pt x="9" y="46"/>
                    </a:cubicBezTo>
                    <a:cubicBezTo>
                      <a:pt x="9" y="46"/>
                      <a:pt x="9" y="46"/>
                      <a:pt x="9" y="46"/>
                    </a:cubicBezTo>
                    <a:cubicBezTo>
                      <a:pt x="9" y="45"/>
                      <a:pt x="9" y="45"/>
                      <a:pt x="9" y="45"/>
                    </a:cubicBezTo>
                    <a:cubicBezTo>
                      <a:pt x="9" y="45"/>
                      <a:pt x="9" y="45"/>
                      <a:pt x="9" y="45"/>
                    </a:cubicBezTo>
                    <a:cubicBezTo>
                      <a:pt x="9" y="45"/>
                      <a:pt x="9" y="45"/>
                      <a:pt x="9" y="45"/>
                    </a:cubicBezTo>
                    <a:cubicBezTo>
                      <a:pt x="9" y="44"/>
                      <a:pt x="9" y="44"/>
                      <a:pt x="9" y="44"/>
                    </a:cubicBezTo>
                    <a:cubicBezTo>
                      <a:pt x="9" y="44"/>
                      <a:pt x="9" y="44"/>
                      <a:pt x="9" y="44"/>
                    </a:cubicBezTo>
                    <a:cubicBezTo>
                      <a:pt x="9" y="44"/>
                      <a:pt x="9" y="44"/>
                      <a:pt x="9" y="44"/>
                    </a:cubicBezTo>
                    <a:cubicBezTo>
                      <a:pt x="9" y="44"/>
                      <a:pt x="9" y="44"/>
                      <a:pt x="9" y="44"/>
                    </a:cubicBezTo>
                    <a:cubicBezTo>
                      <a:pt x="9" y="44"/>
                      <a:pt x="9" y="44"/>
                      <a:pt x="9" y="44"/>
                    </a:cubicBezTo>
                    <a:cubicBezTo>
                      <a:pt x="9" y="45"/>
                      <a:pt x="9" y="45"/>
                      <a:pt x="9" y="45"/>
                    </a:cubicBezTo>
                    <a:cubicBezTo>
                      <a:pt x="9" y="45"/>
                      <a:pt x="9" y="45"/>
                      <a:pt x="9" y="45"/>
                    </a:cubicBezTo>
                    <a:cubicBezTo>
                      <a:pt x="10" y="45"/>
                      <a:pt x="10" y="45"/>
                      <a:pt x="10" y="45"/>
                    </a:cubicBezTo>
                    <a:cubicBezTo>
                      <a:pt x="10" y="45"/>
                      <a:pt x="10" y="45"/>
                      <a:pt x="10" y="45"/>
                    </a:cubicBezTo>
                    <a:cubicBezTo>
                      <a:pt x="10" y="46"/>
                      <a:pt x="10" y="46"/>
                      <a:pt x="10" y="46"/>
                    </a:cubicBezTo>
                    <a:cubicBezTo>
                      <a:pt x="10" y="45"/>
                      <a:pt x="10" y="45"/>
                      <a:pt x="10" y="45"/>
                    </a:cubicBezTo>
                    <a:cubicBezTo>
                      <a:pt x="10" y="45"/>
                      <a:pt x="10" y="45"/>
                      <a:pt x="10" y="45"/>
                    </a:cubicBezTo>
                    <a:cubicBezTo>
                      <a:pt x="10" y="45"/>
                      <a:pt x="10" y="45"/>
                      <a:pt x="10" y="45"/>
                    </a:cubicBezTo>
                    <a:cubicBezTo>
                      <a:pt x="10" y="45"/>
                      <a:pt x="10" y="45"/>
                      <a:pt x="10" y="45"/>
                    </a:cubicBezTo>
                    <a:cubicBezTo>
                      <a:pt x="10" y="45"/>
                      <a:pt x="10" y="45"/>
                      <a:pt x="10" y="45"/>
                    </a:cubicBezTo>
                    <a:cubicBezTo>
                      <a:pt x="10" y="45"/>
                      <a:pt x="10" y="45"/>
                      <a:pt x="10" y="45"/>
                    </a:cubicBezTo>
                    <a:cubicBezTo>
                      <a:pt x="11" y="45"/>
                      <a:pt x="11" y="45"/>
                      <a:pt x="11" y="45"/>
                    </a:cubicBezTo>
                    <a:cubicBezTo>
                      <a:pt x="11" y="44"/>
                      <a:pt x="11" y="44"/>
                      <a:pt x="11" y="44"/>
                    </a:cubicBezTo>
                    <a:cubicBezTo>
                      <a:pt x="11" y="44"/>
                      <a:pt x="11" y="44"/>
                      <a:pt x="11" y="44"/>
                    </a:cubicBezTo>
                    <a:cubicBezTo>
                      <a:pt x="11" y="44"/>
                      <a:pt x="11" y="44"/>
                      <a:pt x="11" y="44"/>
                    </a:cubicBezTo>
                    <a:cubicBezTo>
                      <a:pt x="11" y="43"/>
                      <a:pt x="11" y="43"/>
                      <a:pt x="11" y="43"/>
                    </a:cubicBezTo>
                    <a:cubicBezTo>
                      <a:pt x="11" y="43"/>
                      <a:pt x="11" y="43"/>
                      <a:pt x="11" y="43"/>
                    </a:cubicBezTo>
                    <a:cubicBezTo>
                      <a:pt x="11" y="43"/>
                      <a:pt x="11" y="43"/>
                      <a:pt x="11" y="43"/>
                    </a:cubicBezTo>
                    <a:cubicBezTo>
                      <a:pt x="11" y="43"/>
                      <a:pt x="11" y="43"/>
                      <a:pt x="11" y="43"/>
                    </a:cubicBezTo>
                    <a:cubicBezTo>
                      <a:pt x="11" y="43"/>
                      <a:pt x="11" y="43"/>
                      <a:pt x="11" y="43"/>
                    </a:cubicBezTo>
                    <a:cubicBezTo>
                      <a:pt x="11" y="43"/>
                      <a:pt x="11" y="43"/>
                      <a:pt x="11" y="43"/>
                    </a:cubicBezTo>
                    <a:cubicBezTo>
                      <a:pt x="11" y="42"/>
                      <a:pt x="11" y="42"/>
                      <a:pt x="11" y="42"/>
                    </a:cubicBezTo>
                    <a:cubicBezTo>
                      <a:pt x="11" y="42"/>
                      <a:pt x="11" y="42"/>
                      <a:pt x="11" y="42"/>
                    </a:cubicBezTo>
                    <a:cubicBezTo>
                      <a:pt x="12" y="42"/>
                      <a:pt x="12" y="42"/>
                      <a:pt x="12" y="42"/>
                    </a:cubicBezTo>
                    <a:cubicBezTo>
                      <a:pt x="11" y="43"/>
                      <a:pt x="11" y="43"/>
                      <a:pt x="11" y="43"/>
                    </a:cubicBezTo>
                    <a:cubicBezTo>
                      <a:pt x="11" y="43"/>
                      <a:pt x="11" y="43"/>
                      <a:pt x="11" y="43"/>
                    </a:cubicBezTo>
                    <a:cubicBezTo>
                      <a:pt x="11" y="44"/>
                      <a:pt x="11" y="44"/>
                      <a:pt x="11" y="44"/>
                    </a:cubicBezTo>
                    <a:cubicBezTo>
                      <a:pt x="12" y="44"/>
                      <a:pt x="12" y="44"/>
                      <a:pt x="12" y="44"/>
                    </a:cubicBezTo>
                    <a:cubicBezTo>
                      <a:pt x="12" y="44"/>
                      <a:pt x="12" y="44"/>
                      <a:pt x="12" y="44"/>
                    </a:cubicBezTo>
                    <a:cubicBezTo>
                      <a:pt x="12" y="45"/>
                      <a:pt x="12" y="45"/>
                      <a:pt x="12" y="45"/>
                    </a:cubicBezTo>
                    <a:cubicBezTo>
                      <a:pt x="13" y="45"/>
                      <a:pt x="13" y="45"/>
                      <a:pt x="13" y="45"/>
                    </a:cubicBezTo>
                    <a:cubicBezTo>
                      <a:pt x="13" y="45"/>
                      <a:pt x="13" y="45"/>
                      <a:pt x="13" y="45"/>
                    </a:cubicBezTo>
                    <a:cubicBezTo>
                      <a:pt x="13" y="45"/>
                      <a:pt x="13" y="45"/>
                      <a:pt x="13" y="45"/>
                    </a:cubicBezTo>
                    <a:cubicBezTo>
                      <a:pt x="13" y="45"/>
                      <a:pt x="13" y="45"/>
                      <a:pt x="13" y="45"/>
                    </a:cubicBezTo>
                    <a:cubicBezTo>
                      <a:pt x="13" y="46"/>
                      <a:pt x="13" y="46"/>
                      <a:pt x="13" y="46"/>
                    </a:cubicBezTo>
                    <a:cubicBezTo>
                      <a:pt x="13" y="45"/>
                      <a:pt x="13" y="45"/>
                      <a:pt x="13" y="45"/>
                    </a:cubicBezTo>
                    <a:cubicBezTo>
                      <a:pt x="13" y="44"/>
                      <a:pt x="13" y="44"/>
                      <a:pt x="13" y="44"/>
                    </a:cubicBezTo>
                    <a:cubicBezTo>
                      <a:pt x="13" y="43"/>
                      <a:pt x="13" y="43"/>
                      <a:pt x="13" y="43"/>
                    </a:cubicBezTo>
                    <a:cubicBezTo>
                      <a:pt x="13" y="43"/>
                      <a:pt x="13" y="43"/>
                      <a:pt x="13" y="43"/>
                    </a:cubicBezTo>
                    <a:cubicBezTo>
                      <a:pt x="13" y="43"/>
                      <a:pt x="13" y="43"/>
                      <a:pt x="13" y="43"/>
                    </a:cubicBezTo>
                    <a:cubicBezTo>
                      <a:pt x="13" y="42"/>
                      <a:pt x="13" y="42"/>
                      <a:pt x="13" y="42"/>
                    </a:cubicBezTo>
                    <a:cubicBezTo>
                      <a:pt x="13" y="42"/>
                      <a:pt x="13" y="42"/>
                      <a:pt x="13" y="42"/>
                    </a:cubicBezTo>
                    <a:cubicBezTo>
                      <a:pt x="14" y="42"/>
                      <a:pt x="14" y="42"/>
                      <a:pt x="14" y="42"/>
                    </a:cubicBezTo>
                    <a:cubicBezTo>
                      <a:pt x="14" y="42"/>
                      <a:pt x="14" y="42"/>
                      <a:pt x="14" y="42"/>
                    </a:cubicBezTo>
                    <a:cubicBezTo>
                      <a:pt x="14" y="41"/>
                      <a:pt x="14" y="41"/>
                      <a:pt x="14" y="41"/>
                    </a:cubicBezTo>
                    <a:cubicBezTo>
                      <a:pt x="14" y="41"/>
                      <a:pt x="14" y="41"/>
                      <a:pt x="14" y="41"/>
                    </a:cubicBezTo>
                    <a:cubicBezTo>
                      <a:pt x="14" y="40"/>
                      <a:pt x="14" y="40"/>
                      <a:pt x="14" y="40"/>
                    </a:cubicBezTo>
                    <a:cubicBezTo>
                      <a:pt x="14" y="39"/>
                      <a:pt x="14" y="39"/>
                      <a:pt x="14" y="39"/>
                    </a:cubicBezTo>
                    <a:cubicBezTo>
                      <a:pt x="14" y="39"/>
                      <a:pt x="14" y="39"/>
                      <a:pt x="14" y="39"/>
                    </a:cubicBezTo>
                    <a:cubicBezTo>
                      <a:pt x="14" y="38"/>
                      <a:pt x="14" y="38"/>
                      <a:pt x="14" y="38"/>
                    </a:cubicBezTo>
                    <a:cubicBezTo>
                      <a:pt x="15" y="38"/>
                      <a:pt x="15" y="38"/>
                      <a:pt x="15" y="38"/>
                    </a:cubicBezTo>
                    <a:cubicBezTo>
                      <a:pt x="15" y="37"/>
                      <a:pt x="15" y="37"/>
                      <a:pt x="15" y="37"/>
                    </a:cubicBezTo>
                    <a:cubicBezTo>
                      <a:pt x="15" y="37"/>
                      <a:pt x="15" y="37"/>
                      <a:pt x="15" y="37"/>
                    </a:cubicBezTo>
                    <a:cubicBezTo>
                      <a:pt x="14" y="36"/>
                      <a:pt x="14" y="36"/>
                      <a:pt x="14" y="36"/>
                    </a:cubicBezTo>
                    <a:cubicBezTo>
                      <a:pt x="13" y="36"/>
                      <a:pt x="13" y="36"/>
                      <a:pt x="13" y="36"/>
                    </a:cubicBezTo>
                    <a:cubicBezTo>
                      <a:pt x="13" y="35"/>
                      <a:pt x="13" y="35"/>
                      <a:pt x="13" y="35"/>
                    </a:cubicBezTo>
                    <a:cubicBezTo>
                      <a:pt x="14" y="34"/>
                      <a:pt x="14" y="34"/>
                      <a:pt x="14" y="34"/>
                    </a:cubicBezTo>
                    <a:cubicBezTo>
                      <a:pt x="13" y="33"/>
                      <a:pt x="13" y="33"/>
                      <a:pt x="13" y="33"/>
                    </a:cubicBezTo>
                    <a:cubicBezTo>
                      <a:pt x="13" y="33"/>
                      <a:pt x="13" y="33"/>
                      <a:pt x="13" y="33"/>
                    </a:cubicBezTo>
                    <a:cubicBezTo>
                      <a:pt x="13" y="32"/>
                      <a:pt x="13" y="32"/>
                      <a:pt x="13" y="32"/>
                    </a:cubicBezTo>
                    <a:cubicBezTo>
                      <a:pt x="13" y="31"/>
                      <a:pt x="13" y="31"/>
                      <a:pt x="13" y="31"/>
                    </a:cubicBezTo>
                    <a:cubicBezTo>
                      <a:pt x="13" y="30"/>
                      <a:pt x="13" y="30"/>
                      <a:pt x="13" y="30"/>
                    </a:cubicBezTo>
                    <a:cubicBezTo>
                      <a:pt x="13" y="29"/>
                      <a:pt x="13" y="29"/>
                      <a:pt x="13" y="29"/>
                    </a:cubicBezTo>
                    <a:cubicBezTo>
                      <a:pt x="14" y="28"/>
                      <a:pt x="14" y="28"/>
                      <a:pt x="14" y="28"/>
                    </a:cubicBezTo>
                    <a:cubicBezTo>
                      <a:pt x="14" y="28"/>
                      <a:pt x="14" y="28"/>
                      <a:pt x="14" y="28"/>
                    </a:cubicBezTo>
                    <a:cubicBezTo>
                      <a:pt x="15" y="28"/>
                      <a:pt x="15" y="28"/>
                      <a:pt x="15" y="28"/>
                    </a:cubicBezTo>
                    <a:cubicBezTo>
                      <a:pt x="15" y="28"/>
                      <a:pt x="15" y="28"/>
                      <a:pt x="15" y="28"/>
                    </a:cubicBezTo>
                    <a:cubicBezTo>
                      <a:pt x="16" y="27"/>
                      <a:pt x="16" y="27"/>
                      <a:pt x="16" y="27"/>
                    </a:cubicBezTo>
                    <a:cubicBezTo>
                      <a:pt x="16" y="27"/>
                      <a:pt x="16" y="27"/>
                      <a:pt x="16" y="27"/>
                    </a:cubicBezTo>
                    <a:cubicBezTo>
                      <a:pt x="16" y="26"/>
                      <a:pt x="16" y="26"/>
                      <a:pt x="16" y="26"/>
                    </a:cubicBezTo>
                    <a:cubicBezTo>
                      <a:pt x="16" y="26"/>
                      <a:pt x="16" y="26"/>
                      <a:pt x="16" y="26"/>
                    </a:cubicBezTo>
                    <a:cubicBezTo>
                      <a:pt x="16" y="24"/>
                      <a:pt x="16" y="24"/>
                      <a:pt x="16" y="24"/>
                    </a:cubicBezTo>
                    <a:cubicBezTo>
                      <a:pt x="16" y="23"/>
                      <a:pt x="16" y="23"/>
                      <a:pt x="16" y="23"/>
                    </a:cubicBezTo>
                    <a:cubicBezTo>
                      <a:pt x="16" y="22"/>
                      <a:pt x="16" y="22"/>
                      <a:pt x="16" y="22"/>
                    </a:cubicBezTo>
                    <a:cubicBezTo>
                      <a:pt x="17" y="22"/>
                      <a:pt x="17" y="22"/>
                      <a:pt x="17" y="22"/>
                    </a:cubicBezTo>
                    <a:cubicBezTo>
                      <a:pt x="17" y="21"/>
                      <a:pt x="17" y="21"/>
                      <a:pt x="17" y="21"/>
                    </a:cubicBezTo>
                    <a:cubicBezTo>
                      <a:pt x="16" y="21"/>
                      <a:pt x="16" y="21"/>
                      <a:pt x="16" y="21"/>
                    </a:cubicBezTo>
                    <a:cubicBezTo>
                      <a:pt x="16" y="20"/>
                      <a:pt x="16" y="20"/>
                      <a:pt x="16" y="20"/>
                    </a:cubicBezTo>
                    <a:cubicBezTo>
                      <a:pt x="17" y="20"/>
                      <a:pt x="17" y="20"/>
                      <a:pt x="17" y="20"/>
                    </a:cubicBezTo>
                    <a:cubicBezTo>
                      <a:pt x="18" y="20"/>
                      <a:pt x="18" y="20"/>
                      <a:pt x="18" y="20"/>
                    </a:cubicBezTo>
                    <a:cubicBezTo>
                      <a:pt x="18" y="19"/>
                      <a:pt x="18" y="19"/>
                      <a:pt x="18" y="19"/>
                    </a:cubicBezTo>
                    <a:cubicBezTo>
                      <a:pt x="18" y="19"/>
                      <a:pt x="18" y="19"/>
                      <a:pt x="18" y="19"/>
                    </a:cubicBezTo>
                    <a:cubicBezTo>
                      <a:pt x="19" y="18"/>
                      <a:pt x="19" y="18"/>
                      <a:pt x="19" y="18"/>
                    </a:cubicBezTo>
                    <a:cubicBezTo>
                      <a:pt x="19" y="17"/>
                      <a:pt x="19" y="17"/>
                      <a:pt x="19" y="17"/>
                    </a:cubicBezTo>
                    <a:cubicBezTo>
                      <a:pt x="19" y="17"/>
                      <a:pt x="19" y="17"/>
                      <a:pt x="19" y="17"/>
                    </a:cubicBezTo>
                    <a:cubicBezTo>
                      <a:pt x="19" y="16"/>
                      <a:pt x="19" y="16"/>
                      <a:pt x="19" y="16"/>
                    </a:cubicBezTo>
                    <a:cubicBezTo>
                      <a:pt x="19" y="16"/>
                      <a:pt x="19" y="16"/>
                      <a:pt x="19" y="16"/>
                    </a:cubicBezTo>
                    <a:cubicBezTo>
                      <a:pt x="19" y="15"/>
                      <a:pt x="19" y="15"/>
                      <a:pt x="19" y="15"/>
                    </a:cubicBezTo>
                    <a:cubicBezTo>
                      <a:pt x="19" y="15"/>
                      <a:pt x="19" y="15"/>
                      <a:pt x="19" y="15"/>
                    </a:cubicBezTo>
                    <a:cubicBezTo>
                      <a:pt x="20" y="14"/>
                      <a:pt x="20" y="14"/>
                      <a:pt x="20" y="14"/>
                    </a:cubicBezTo>
                    <a:cubicBezTo>
                      <a:pt x="20" y="14"/>
                      <a:pt x="20" y="14"/>
                      <a:pt x="20" y="14"/>
                    </a:cubicBezTo>
                    <a:cubicBezTo>
                      <a:pt x="20" y="14"/>
                      <a:pt x="20" y="14"/>
                      <a:pt x="20" y="14"/>
                    </a:cubicBezTo>
                    <a:cubicBezTo>
                      <a:pt x="20" y="13"/>
                      <a:pt x="20" y="13"/>
                      <a:pt x="20" y="13"/>
                    </a:cubicBezTo>
                    <a:cubicBezTo>
                      <a:pt x="21" y="13"/>
                      <a:pt x="21" y="13"/>
                      <a:pt x="21" y="13"/>
                    </a:cubicBezTo>
                    <a:cubicBezTo>
                      <a:pt x="21" y="13"/>
                      <a:pt x="21" y="13"/>
                      <a:pt x="21" y="13"/>
                    </a:cubicBezTo>
                    <a:cubicBezTo>
                      <a:pt x="21" y="13"/>
                      <a:pt x="21" y="13"/>
                      <a:pt x="21" y="13"/>
                    </a:cubicBezTo>
                    <a:cubicBezTo>
                      <a:pt x="22" y="13"/>
                      <a:pt x="22" y="13"/>
                      <a:pt x="22" y="13"/>
                    </a:cubicBezTo>
                    <a:cubicBezTo>
                      <a:pt x="22" y="13"/>
                      <a:pt x="22" y="13"/>
                      <a:pt x="22" y="13"/>
                    </a:cubicBezTo>
                    <a:cubicBezTo>
                      <a:pt x="22" y="12"/>
                      <a:pt x="22" y="12"/>
                      <a:pt x="22" y="12"/>
                    </a:cubicBezTo>
                    <a:cubicBezTo>
                      <a:pt x="22" y="12"/>
                      <a:pt x="22" y="12"/>
                      <a:pt x="22" y="12"/>
                    </a:cubicBezTo>
                    <a:cubicBezTo>
                      <a:pt x="22" y="12"/>
                      <a:pt x="22" y="12"/>
                      <a:pt x="22" y="12"/>
                    </a:cubicBezTo>
                    <a:cubicBezTo>
                      <a:pt x="22" y="12"/>
                      <a:pt x="22" y="12"/>
                      <a:pt x="22" y="12"/>
                    </a:cubicBezTo>
                    <a:cubicBezTo>
                      <a:pt x="22" y="11"/>
                      <a:pt x="22" y="11"/>
                      <a:pt x="22" y="11"/>
                    </a:cubicBezTo>
                    <a:cubicBezTo>
                      <a:pt x="22" y="11"/>
                      <a:pt x="22" y="11"/>
                      <a:pt x="22" y="11"/>
                    </a:cubicBezTo>
                    <a:cubicBezTo>
                      <a:pt x="23" y="11"/>
                      <a:pt x="23" y="11"/>
                      <a:pt x="23" y="11"/>
                    </a:cubicBezTo>
                    <a:cubicBezTo>
                      <a:pt x="23" y="11"/>
                      <a:pt x="23" y="11"/>
                      <a:pt x="23" y="11"/>
                    </a:cubicBezTo>
                    <a:cubicBezTo>
                      <a:pt x="24" y="11"/>
                      <a:pt x="24" y="11"/>
                      <a:pt x="24" y="11"/>
                    </a:cubicBezTo>
                    <a:cubicBezTo>
                      <a:pt x="24" y="11"/>
                      <a:pt x="24" y="11"/>
                      <a:pt x="24" y="11"/>
                    </a:cubicBezTo>
                    <a:cubicBezTo>
                      <a:pt x="25" y="11"/>
                      <a:pt x="25" y="11"/>
                      <a:pt x="25" y="11"/>
                    </a:cubicBezTo>
                    <a:cubicBezTo>
                      <a:pt x="25" y="12"/>
                      <a:pt x="25" y="12"/>
                      <a:pt x="25" y="12"/>
                    </a:cubicBezTo>
                    <a:cubicBezTo>
                      <a:pt x="25" y="11"/>
                      <a:pt x="25" y="11"/>
                      <a:pt x="25" y="11"/>
                    </a:cubicBezTo>
                    <a:cubicBezTo>
                      <a:pt x="25" y="12"/>
                      <a:pt x="25" y="12"/>
                      <a:pt x="25" y="12"/>
                    </a:cubicBezTo>
                    <a:cubicBezTo>
                      <a:pt x="25" y="11"/>
                      <a:pt x="25" y="11"/>
                      <a:pt x="25" y="11"/>
                    </a:cubicBezTo>
                    <a:cubicBezTo>
                      <a:pt x="25" y="11"/>
                      <a:pt x="25" y="11"/>
                      <a:pt x="25" y="11"/>
                    </a:cubicBezTo>
                    <a:cubicBezTo>
                      <a:pt x="25" y="10"/>
                      <a:pt x="25" y="10"/>
                      <a:pt x="25" y="10"/>
                    </a:cubicBezTo>
                    <a:cubicBezTo>
                      <a:pt x="25" y="10"/>
                      <a:pt x="25" y="10"/>
                      <a:pt x="25" y="10"/>
                    </a:cubicBezTo>
                    <a:cubicBezTo>
                      <a:pt x="25" y="10"/>
                      <a:pt x="25" y="10"/>
                      <a:pt x="25" y="10"/>
                    </a:cubicBezTo>
                    <a:cubicBezTo>
                      <a:pt x="25" y="9"/>
                      <a:pt x="25" y="9"/>
                      <a:pt x="25" y="9"/>
                    </a:cubicBezTo>
                    <a:cubicBezTo>
                      <a:pt x="25" y="9"/>
                      <a:pt x="25" y="9"/>
                      <a:pt x="25" y="9"/>
                    </a:cubicBezTo>
                    <a:cubicBezTo>
                      <a:pt x="25" y="9"/>
                      <a:pt x="25" y="9"/>
                      <a:pt x="25" y="9"/>
                    </a:cubicBezTo>
                    <a:cubicBezTo>
                      <a:pt x="26" y="9"/>
                      <a:pt x="26" y="9"/>
                      <a:pt x="26" y="9"/>
                    </a:cubicBezTo>
                    <a:cubicBezTo>
                      <a:pt x="26" y="9"/>
                      <a:pt x="26" y="9"/>
                      <a:pt x="26" y="9"/>
                    </a:cubicBezTo>
                    <a:cubicBezTo>
                      <a:pt x="26" y="9"/>
                      <a:pt x="26" y="9"/>
                      <a:pt x="26" y="9"/>
                    </a:cubicBezTo>
                    <a:cubicBezTo>
                      <a:pt x="26" y="9"/>
                      <a:pt x="26" y="9"/>
                      <a:pt x="26" y="9"/>
                    </a:cubicBezTo>
                    <a:cubicBezTo>
                      <a:pt x="26" y="9"/>
                      <a:pt x="26" y="9"/>
                      <a:pt x="26" y="9"/>
                    </a:cubicBezTo>
                    <a:cubicBezTo>
                      <a:pt x="26" y="9"/>
                      <a:pt x="26" y="9"/>
                      <a:pt x="26" y="9"/>
                    </a:cubicBezTo>
                    <a:cubicBezTo>
                      <a:pt x="26" y="8"/>
                      <a:pt x="26" y="8"/>
                      <a:pt x="26" y="8"/>
                    </a:cubicBezTo>
                    <a:cubicBezTo>
                      <a:pt x="26" y="8"/>
                      <a:pt x="26" y="8"/>
                      <a:pt x="26" y="8"/>
                    </a:cubicBezTo>
                    <a:cubicBezTo>
                      <a:pt x="27" y="8"/>
                      <a:pt x="27" y="8"/>
                      <a:pt x="27" y="8"/>
                    </a:cubicBezTo>
                    <a:cubicBezTo>
                      <a:pt x="27" y="8"/>
                      <a:pt x="27" y="8"/>
                      <a:pt x="27" y="8"/>
                    </a:cubicBezTo>
                    <a:cubicBezTo>
                      <a:pt x="27" y="8"/>
                      <a:pt x="27" y="8"/>
                      <a:pt x="27" y="8"/>
                    </a:cubicBezTo>
                    <a:cubicBezTo>
                      <a:pt x="28" y="9"/>
                      <a:pt x="28" y="9"/>
                      <a:pt x="28" y="9"/>
                    </a:cubicBezTo>
                    <a:cubicBezTo>
                      <a:pt x="28" y="10"/>
                      <a:pt x="28" y="10"/>
                      <a:pt x="28" y="10"/>
                    </a:cubicBezTo>
                    <a:cubicBezTo>
                      <a:pt x="29" y="10"/>
                      <a:pt x="29" y="10"/>
                      <a:pt x="29" y="10"/>
                    </a:cubicBezTo>
                    <a:cubicBezTo>
                      <a:pt x="29" y="10"/>
                      <a:pt x="29" y="10"/>
                      <a:pt x="29" y="10"/>
                    </a:cubicBezTo>
                    <a:cubicBezTo>
                      <a:pt x="30" y="10"/>
                      <a:pt x="30" y="10"/>
                      <a:pt x="30" y="10"/>
                    </a:cubicBezTo>
                    <a:cubicBezTo>
                      <a:pt x="31" y="10"/>
                      <a:pt x="31" y="10"/>
                      <a:pt x="31" y="10"/>
                    </a:cubicBezTo>
                    <a:cubicBezTo>
                      <a:pt x="31" y="9"/>
                      <a:pt x="31" y="9"/>
                      <a:pt x="31" y="9"/>
                    </a:cubicBezTo>
                    <a:cubicBezTo>
                      <a:pt x="32" y="9"/>
                      <a:pt x="32" y="9"/>
                      <a:pt x="32" y="9"/>
                    </a:cubicBezTo>
                    <a:cubicBezTo>
                      <a:pt x="32" y="10"/>
                      <a:pt x="32" y="10"/>
                      <a:pt x="32" y="10"/>
                    </a:cubicBezTo>
                    <a:cubicBezTo>
                      <a:pt x="33" y="10"/>
                      <a:pt x="33" y="10"/>
                      <a:pt x="33" y="10"/>
                    </a:cubicBezTo>
                    <a:cubicBezTo>
                      <a:pt x="33" y="10"/>
                      <a:pt x="33" y="10"/>
                      <a:pt x="33" y="10"/>
                    </a:cubicBezTo>
                    <a:cubicBezTo>
                      <a:pt x="33" y="9"/>
                      <a:pt x="33" y="9"/>
                      <a:pt x="33" y="9"/>
                    </a:cubicBezTo>
                    <a:cubicBezTo>
                      <a:pt x="34" y="9"/>
                      <a:pt x="34" y="9"/>
                      <a:pt x="34" y="9"/>
                    </a:cubicBezTo>
                    <a:cubicBezTo>
                      <a:pt x="34" y="9"/>
                      <a:pt x="34" y="9"/>
                      <a:pt x="34" y="9"/>
                    </a:cubicBezTo>
                    <a:cubicBezTo>
                      <a:pt x="34" y="9"/>
                      <a:pt x="34" y="9"/>
                      <a:pt x="34" y="9"/>
                    </a:cubicBezTo>
                    <a:cubicBezTo>
                      <a:pt x="34" y="9"/>
                      <a:pt x="34" y="9"/>
                      <a:pt x="34" y="9"/>
                    </a:cubicBezTo>
                    <a:cubicBezTo>
                      <a:pt x="34" y="8"/>
                      <a:pt x="34" y="8"/>
                      <a:pt x="34" y="8"/>
                    </a:cubicBezTo>
                    <a:cubicBezTo>
                      <a:pt x="34" y="8"/>
                      <a:pt x="34" y="8"/>
                      <a:pt x="34" y="8"/>
                    </a:cubicBezTo>
                    <a:cubicBezTo>
                      <a:pt x="34" y="7"/>
                      <a:pt x="34" y="7"/>
                      <a:pt x="34" y="7"/>
                    </a:cubicBezTo>
                    <a:cubicBezTo>
                      <a:pt x="34" y="6"/>
                      <a:pt x="34" y="6"/>
                      <a:pt x="34" y="6"/>
                    </a:cubicBezTo>
                    <a:cubicBezTo>
                      <a:pt x="34" y="6"/>
                      <a:pt x="34" y="6"/>
                      <a:pt x="34" y="6"/>
                    </a:cubicBezTo>
                    <a:cubicBezTo>
                      <a:pt x="34" y="6"/>
                      <a:pt x="34" y="6"/>
                      <a:pt x="34" y="6"/>
                    </a:cubicBezTo>
                    <a:cubicBezTo>
                      <a:pt x="35" y="5"/>
                      <a:pt x="35" y="5"/>
                      <a:pt x="35" y="5"/>
                    </a:cubicBezTo>
                    <a:cubicBezTo>
                      <a:pt x="35" y="5"/>
                      <a:pt x="35" y="5"/>
                      <a:pt x="35" y="5"/>
                    </a:cubicBezTo>
                    <a:cubicBezTo>
                      <a:pt x="35" y="5"/>
                      <a:pt x="35" y="5"/>
                      <a:pt x="35" y="5"/>
                    </a:cubicBezTo>
                    <a:cubicBezTo>
                      <a:pt x="36" y="5"/>
                      <a:pt x="36" y="5"/>
                      <a:pt x="36" y="5"/>
                    </a:cubicBezTo>
                    <a:cubicBezTo>
                      <a:pt x="36" y="5"/>
                      <a:pt x="36" y="5"/>
                      <a:pt x="36" y="5"/>
                    </a:cubicBezTo>
                    <a:cubicBezTo>
                      <a:pt x="36" y="5"/>
                      <a:pt x="36" y="5"/>
                      <a:pt x="36" y="5"/>
                    </a:cubicBezTo>
                    <a:cubicBezTo>
                      <a:pt x="36" y="4"/>
                      <a:pt x="36" y="4"/>
                      <a:pt x="36" y="4"/>
                    </a:cubicBezTo>
                    <a:cubicBezTo>
                      <a:pt x="37" y="4"/>
                      <a:pt x="37" y="4"/>
                      <a:pt x="37" y="4"/>
                    </a:cubicBezTo>
                    <a:cubicBezTo>
                      <a:pt x="38" y="5"/>
                      <a:pt x="38" y="5"/>
                      <a:pt x="38" y="5"/>
                    </a:cubicBezTo>
                    <a:cubicBezTo>
                      <a:pt x="38" y="5"/>
                      <a:pt x="38" y="5"/>
                      <a:pt x="38" y="5"/>
                    </a:cubicBezTo>
                    <a:cubicBezTo>
                      <a:pt x="38" y="6"/>
                      <a:pt x="38" y="6"/>
                      <a:pt x="38" y="6"/>
                    </a:cubicBezTo>
                    <a:cubicBezTo>
                      <a:pt x="39" y="6"/>
                      <a:pt x="39" y="6"/>
                      <a:pt x="39" y="6"/>
                    </a:cubicBezTo>
                    <a:cubicBezTo>
                      <a:pt x="40" y="6"/>
                      <a:pt x="40" y="6"/>
                      <a:pt x="40" y="6"/>
                    </a:cubicBezTo>
                    <a:cubicBezTo>
                      <a:pt x="40" y="6"/>
                      <a:pt x="40" y="6"/>
                      <a:pt x="40" y="6"/>
                    </a:cubicBezTo>
                    <a:cubicBezTo>
                      <a:pt x="40" y="7"/>
                      <a:pt x="40" y="7"/>
                      <a:pt x="40" y="7"/>
                    </a:cubicBezTo>
                    <a:cubicBezTo>
                      <a:pt x="40" y="7"/>
                      <a:pt x="40" y="7"/>
                      <a:pt x="40" y="7"/>
                    </a:cubicBezTo>
                    <a:cubicBezTo>
                      <a:pt x="40" y="8"/>
                      <a:pt x="40" y="8"/>
                      <a:pt x="40" y="8"/>
                    </a:cubicBezTo>
                    <a:cubicBezTo>
                      <a:pt x="40" y="8"/>
                      <a:pt x="40" y="8"/>
                      <a:pt x="40" y="8"/>
                    </a:cubicBezTo>
                    <a:close/>
                    <a:moveTo>
                      <a:pt x="2" y="45"/>
                    </a:moveTo>
                    <a:cubicBezTo>
                      <a:pt x="2" y="45"/>
                      <a:pt x="2" y="45"/>
                      <a:pt x="2" y="45"/>
                    </a:cubicBezTo>
                    <a:cubicBezTo>
                      <a:pt x="2" y="45"/>
                      <a:pt x="2" y="45"/>
                      <a:pt x="2" y="45"/>
                    </a:cubicBezTo>
                    <a:cubicBezTo>
                      <a:pt x="2" y="45"/>
                      <a:pt x="2" y="45"/>
                      <a:pt x="2" y="45"/>
                    </a:cubicBezTo>
                    <a:close/>
                    <a:moveTo>
                      <a:pt x="1" y="42"/>
                    </a:moveTo>
                    <a:cubicBezTo>
                      <a:pt x="1" y="42"/>
                      <a:pt x="1" y="42"/>
                      <a:pt x="1" y="42"/>
                    </a:cubicBezTo>
                    <a:cubicBezTo>
                      <a:pt x="2" y="43"/>
                      <a:pt x="2" y="43"/>
                      <a:pt x="2" y="43"/>
                    </a:cubicBezTo>
                    <a:cubicBezTo>
                      <a:pt x="1" y="43"/>
                      <a:pt x="1" y="43"/>
                      <a:pt x="1" y="43"/>
                    </a:cubicBezTo>
                    <a:cubicBezTo>
                      <a:pt x="1" y="42"/>
                      <a:pt x="1" y="42"/>
                      <a:pt x="1" y="42"/>
                    </a:cubicBezTo>
                    <a:close/>
                    <a:moveTo>
                      <a:pt x="2" y="42"/>
                    </a:moveTo>
                    <a:cubicBezTo>
                      <a:pt x="2" y="42"/>
                      <a:pt x="2" y="42"/>
                      <a:pt x="2" y="42"/>
                    </a:cubicBezTo>
                    <a:cubicBezTo>
                      <a:pt x="2" y="42"/>
                      <a:pt x="2" y="42"/>
                      <a:pt x="2" y="42"/>
                    </a:cubicBezTo>
                    <a:cubicBezTo>
                      <a:pt x="2" y="42"/>
                      <a:pt x="2" y="42"/>
                      <a:pt x="2" y="42"/>
                    </a:cubicBezTo>
                    <a:close/>
                    <a:moveTo>
                      <a:pt x="2" y="41"/>
                    </a:moveTo>
                    <a:cubicBezTo>
                      <a:pt x="1" y="42"/>
                      <a:pt x="1" y="42"/>
                      <a:pt x="1" y="42"/>
                    </a:cubicBezTo>
                    <a:cubicBezTo>
                      <a:pt x="1" y="42"/>
                      <a:pt x="1" y="42"/>
                      <a:pt x="1" y="42"/>
                    </a:cubicBezTo>
                    <a:cubicBezTo>
                      <a:pt x="2" y="41"/>
                      <a:pt x="2" y="41"/>
                      <a:pt x="2" y="41"/>
                    </a:cubicBezTo>
                    <a:close/>
                    <a:moveTo>
                      <a:pt x="1" y="40"/>
                    </a:moveTo>
                    <a:cubicBezTo>
                      <a:pt x="0" y="40"/>
                      <a:pt x="0" y="40"/>
                      <a:pt x="0" y="40"/>
                    </a:cubicBezTo>
                    <a:cubicBezTo>
                      <a:pt x="1" y="39"/>
                      <a:pt x="1" y="39"/>
                      <a:pt x="1" y="39"/>
                    </a:cubicBezTo>
                    <a:cubicBezTo>
                      <a:pt x="1" y="39"/>
                      <a:pt x="1" y="40"/>
                      <a:pt x="1" y="40"/>
                    </a:cubicBezTo>
                    <a:close/>
                    <a:moveTo>
                      <a:pt x="1" y="40"/>
                    </a:moveTo>
                    <a:cubicBezTo>
                      <a:pt x="1" y="40"/>
                      <a:pt x="1" y="40"/>
                      <a:pt x="1" y="40"/>
                    </a:cubicBezTo>
                    <a:cubicBezTo>
                      <a:pt x="1" y="40"/>
                      <a:pt x="1" y="40"/>
                      <a:pt x="1" y="40"/>
                    </a:cubicBezTo>
                    <a:cubicBezTo>
                      <a:pt x="1" y="40"/>
                      <a:pt x="1" y="40"/>
                      <a:pt x="1" y="40"/>
                    </a:cubicBezTo>
                    <a:close/>
                    <a:moveTo>
                      <a:pt x="1" y="41"/>
                    </a:moveTo>
                    <a:cubicBezTo>
                      <a:pt x="1" y="41"/>
                      <a:pt x="2" y="41"/>
                      <a:pt x="2" y="41"/>
                    </a:cubicBezTo>
                    <a:cubicBezTo>
                      <a:pt x="2" y="41"/>
                      <a:pt x="2" y="41"/>
                      <a:pt x="2" y="41"/>
                    </a:cubicBezTo>
                    <a:cubicBezTo>
                      <a:pt x="1" y="41"/>
                      <a:pt x="1" y="41"/>
                      <a:pt x="1" y="41"/>
                    </a:cubicBezTo>
                    <a:close/>
                    <a:moveTo>
                      <a:pt x="1" y="41"/>
                    </a:moveTo>
                    <a:cubicBezTo>
                      <a:pt x="1" y="41"/>
                      <a:pt x="1" y="41"/>
                      <a:pt x="1" y="41"/>
                    </a:cubicBezTo>
                    <a:cubicBezTo>
                      <a:pt x="1" y="41"/>
                      <a:pt x="1" y="41"/>
                      <a:pt x="1" y="41"/>
                    </a:cubicBezTo>
                    <a:cubicBezTo>
                      <a:pt x="1" y="41"/>
                      <a:pt x="1" y="41"/>
                      <a:pt x="1" y="41"/>
                    </a:cubicBezTo>
                    <a:close/>
                    <a:moveTo>
                      <a:pt x="1" y="39"/>
                    </a:moveTo>
                    <a:cubicBezTo>
                      <a:pt x="0" y="39"/>
                      <a:pt x="0" y="39"/>
                      <a:pt x="0" y="39"/>
                    </a:cubicBezTo>
                    <a:cubicBezTo>
                      <a:pt x="0" y="39"/>
                      <a:pt x="0" y="39"/>
                      <a:pt x="0" y="39"/>
                    </a:cubicBezTo>
                    <a:cubicBezTo>
                      <a:pt x="1" y="39"/>
                      <a:pt x="1" y="39"/>
                      <a:pt x="1" y="39"/>
                    </a:cubicBezTo>
                    <a:cubicBezTo>
                      <a:pt x="1" y="39"/>
                      <a:pt x="1" y="39"/>
                      <a:pt x="1" y="39"/>
                    </a:cubicBezTo>
                    <a:close/>
                    <a:moveTo>
                      <a:pt x="0" y="36"/>
                    </a:moveTo>
                    <a:cubicBezTo>
                      <a:pt x="1" y="36"/>
                      <a:pt x="1" y="36"/>
                      <a:pt x="1" y="36"/>
                    </a:cubicBezTo>
                    <a:cubicBezTo>
                      <a:pt x="1" y="36"/>
                      <a:pt x="1" y="36"/>
                      <a:pt x="1" y="36"/>
                    </a:cubicBezTo>
                    <a:cubicBezTo>
                      <a:pt x="0" y="36"/>
                      <a:pt x="0" y="36"/>
                      <a:pt x="0" y="36"/>
                    </a:cubicBezTo>
                    <a:close/>
                    <a:moveTo>
                      <a:pt x="1" y="35"/>
                    </a:moveTo>
                    <a:cubicBezTo>
                      <a:pt x="1" y="35"/>
                      <a:pt x="1" y="35"/>
                      <a:pt x="1" y="35"/>
                    </a:cubicBezTo>
                    <a:cubicBezTo>
                      <a:pt x="1" y="35"/>
                      <a:pt x="1" y="35"/>
                      <a:pt x="1" y="35"/>
                    </a:cubicBezTo>
                    <a:cubicBezTo>
                      <a:pt x="1" y="35"/>
                      <a:pt x="1" y="35"/>
                      <a:pt x="1" y="35"/>
                    </a:cubicBezTo>
                    <a:close/>
                    <a:moveTo>
                      <a:pt x="2" y="34"/>
                    </a:moveTo>
                    <a:cubicBezTo>
                      <a:pt x="2" y="34"/>
                      <a:pt x="2" y="34"/>
                      <a:pt x="2" y="34"/>
                    </a:cubicBezTo>
                    <a:cubicBezTo>
                      <a:pt x="1" y="34"/>
                      <a:pt x="1" y="34"/>
                      <a:pt x="1" y="34"/>
                    </a:cubicBezTo>
                    <a:cubicBezTo>
                      <a:pt x="2" y="34"/>
                      <a:pt x="2" y="34"/>
                      <a:pt x="2" y="34"/>
                    </a:cubicBezTo>
                    <a:close/>
                    <a:moveTo>
                      <a:pt x="2" y="34"/>
                    </a:moveTo>
                    <a:cubicBezTo>
                      <a:pt x="2" y="34"/>
                      <a:pt x="2" y="34"/>
                      <a:pt x="2" y="34"/>
                    </a:cubicBezTo>
                    <a:cubicBezTo>
                      <a:pt x="3" y="34"/>
                      <a:pt x="3" y="34"/>
                      <a:pt x="3" y="34"/>
                    </a:cubicBezTo>
                    <a:cubicBezTo>
                      <a:pt x="2" y="34"/>
                      <a:pt x="2" y="34"/>
                      <a:pt x="2" y="34"/>
                    </a:cubicBezTo>
                    <a:cubicBezTo>
                      <a:pt x="2" y="34"/>
                      <a:pt x="2" y="34"/>
                      <a:pt x="2" y="34"/>
                    </a:cubicBezTo>
                    <a:close/>
                    <a:moveTo>
                      <a:pt x="6" y="31"/>
                    </a:moveTo>
                    <a:cubicBezTo>
                      <a:pt x="6" y="31"/>
                      <a:pt x="6" y="31"/>
                      <a:pt x="6" y="31"/>
                    </a:cubicBezTo>
                    <a:cubicBezTo>
                      <a:pt x="6" y="31"/>
                      <a:pt x="6" y="31"/>
                      <a:pt x="6" y="31"/>
                    </a:cubicBezTo>
                    <a:cubicBezTo>
                      <a:pt x="6" y="31"/>
                      <a:pt x="6" y="31"/>
                      <a:pt x="6" y="31"/>
                    </a:cubicBezTo>
                    <a:cubicBezTo>
                      <a:pt x="6" y="31"/>
                      <a:pt x="6" y="31"/>
                      <a:pt x="6" y="31"/>
                    </a:cubicBezTo>
                    <a:close/>
                    <a:moveTo>
                      <a:pt x="6" y="31"/>
                    </a:moveTo>
                    <a:cubicBezTo>
                      <a:pt x="6" y="31"/>
                      <a:pt x="6" y="31"/>
                      <a:pt x="6" y="31"/>
                    </a:cubicBezTo>
                    <a:cubicBezTo>
                      <a:pt x="5" y="30"/>
                      <a:pt x="5" y="30"/>
                      <a:pt x="5" y="30"/>
                    </a:cubicBezTo>
                    <a:cubicBezTo>
                      <a:pt x="6" y="30"/>
                      <a:pt x="6" y="30"/>
                      <a:pt x="6" y="30"/>
                    </a:cubicBezTo>
                    <a:cubicBezTo>
                      <a:pt x="6" y="31"/>
                      <a:pt x="6" y="31"/>
                      <a:pt x="6" y="31"/>
                    </a:cubicBezTo>
                    <a:close/>
                    <a:moveTo>
                      <a:pt x="6" y="30"/>
                    </a:moveTo>
                    <a:cubicBezTo>
                      <a:pt x="7" y="29"/>
                      <a:pt x="7" y="29"/>
                      <a:pt x="7" y="29"/>
                    </a:cubicBezTo>
                    <a:cubicBezTo>
                      <a:pt x="7" y="29"/>
                      <a:pt x="7" y="29"/>
                      <a:pt x="7" y="29"/>
                    </a:cubicBezTo>
                    <a:cubicBezTo>
                      <a:pt x="7" y="30"/>
                      <a:pt x="7" y="30"/>
                      <a:pt x="7" y="30"/>
                    </a:cubicBezTo>
                    <a:cubicBezTo>
                      <a:pt x="6" y="30"/>
                      <a:pt x="6" y="30"/>
                      <a:pt x="6" y="30"/>
                    </a:cubicBezTo>
                    <a:close/>
                    <a:moveTo>
                      <a:pt x="6" y="30"/>
                    </a:moveTo>
                    <a:cubicBezTo>
                      <a:pt x="7" y="30"/>
                      <a:pt x="7" y="30"/>
                      <a:pt x="7" y="30"/>
                    </a:cubicBezTo>
                    <a:cubicBezTo>
                      <a:pt x="7" y="30"/>
                      <a:pt x="7" y="30"/>
                      <a:pt x="7" y="30"/>
                    </a:cubicBezTo>
                    <a:cubicBezTo>
                      <a:pt x="7" y="30"/>
                      <a:pt x="7" y="30"/>
                      <a:pt x="7" y="30"/>
                    </a:cubicBezTo>
                    <a:cubicBezTo>
                      <a:pt x="8" y="30"/>
                      <a:pt x="8" y="30"/>
                      <a:pt x="8" y="30"/>
                    </a:cubicBezTo>
                    <a:cubicBezTo>
                      <a:pt x="8" y="30"/>
                      <a:pt x="8" y="30"/>
                      <a:pt x="8" y="30"/>
                    </a:cubicBezTo>
                    <a:cubicBezTo>
                      <a:pt x="7" y="30"/>
                      <a:pt x="7" y="30"/>
                      <a:pt x="7" y="30"/>
                    </a:cubicBezTo>
                    <a:cubicBezTo>
                      <a:pt x="7" y="30"/>
                      <a:pt x="7" y="30"/>
                      <a:pt x="7" y="30"/>
                    </a:cubicBezTo>
                    <a:cubicBezTo>
                      <a:pt x="7" y="31"/>
                      <a:pt x="7" y="31"/>
                      <a:pt x="7" y="31"/>
                    </a:cubicBezTo>
                    <a:cubicBezTo>
                      <a:pt x="6" y="30"/>
                      <a:pt x="6" y="30"/>
                      <a:pt x="6" y="30"/>
                    </a:cubicBezTo>
                    <a:close/>
                    <a:moveTo>
                      <a:pt x="12" y="25"/>
                    </a:moveTo>
                    <a:cubicBezTo>
                      <a:pt x="12" y="24"/>
                      <a:pt x="12" y="24"/>
                      <a:pt x="12" y="24"/>
                    </a:cubicBezTo>
                    <a:cubicBezTo>
                      <a:pt x="13" y="24"/>
                      <a:pt x="13" y="24"/>
                      <a:pt x="13" y="24"/>
                    </a:cubicBezTo>
                    <a:cubicBezTo>
                      <a:pt x="12" y="25"/>
                      <a:pt x="12" y="25"/>
                      <a:pt x="12" y="25"/>
                    </a:cubicBezTo>
                    <a:cubicBezTo>
                      <a:pt x="12" y="25"/>
                      <a:pt x="12" y="25"/>
                      <a:pt x="12" y="25"/>
                    </a:cubicBezTo>
                    <a:close/>
                    <a:moveTo>
                      <a:pt x="11" y="26"/>
                    </a:moveTo>
                    <a:cubicBezTo>
                      <a:pt x="11" y="25"/>
                      <a:pt x="11" y="25"/>
                      <a:pt x="11" y="25"/>
                    </a:cubicBezTo>
                    <a:cubicBezTo>
                      <a:pt x="11" y="25"/>
                      <a:pt x="11" y="25"/>
                      <a:pt x="11" y="25"/>
                    </a:cubicBezTo>
                    <a:cubicBezTo>
                      <a:pt x="11" y="25"/>
                      <a:pt x="11" y="25"/>
                      <a:pt x="11" y="25"/>
                    </a:cubicBezTo>
                    <a:cubicBezTo>
                      <a:pt x="12" y="25"/>
                      <a:pt x="12" y="25"/>
                      <a:pt x="12" y="25"/>
                    </a:cubicBezTo>
                    <a:cubicBezTo>
                      <a:pt x="12" y="25"/>
                      <a:pt x="12" y="25"/>
                      <a:pt x="12" y="25"/>
                    </a:cubicBezTo>
                    <a:cubicBezTo>
                      <a:pt x="12" y="25"/>
                      <a:pt x="12" y="25"/>
                      <a:pt x="12" y="25"/>
                    </a:cubicBezTo>
                    <a:cubicBezTo>
                      <a:pt x="11" y="26"/>
                      <a:pt x="11" y="26"/>
                      <a:pt x="11" y="26"/>
                    </a:cubicBezTo>
                    <a:close/>
                    <a:moveTo>
                      <a:pt x="12" y="22"/>
                    </a:moveTo>
                    <a:cubicBezTo>
                      <a:pt x="13" y="22"/>
                      <a:pt x="13" y="22"/>
                      <a:pt x="13" y="22"/>
                    </a:cubicBezTo>
                    <a:cubicBezTo>
                      <a:pt x="13" y="22"/>
                      <a:pt x="13" y="22"/>
                      <a:pt x="13" y="22"/>
                    </a:cubicBezTo>
                    <a:cubicBezTo>
                      <a:pt x="12" y="23"/>
                      <a:pt x="12" y="23"/>
                      <a:pt x="12" y="23"/>
                    </a:cubicBezTo>
                    <a:cubicBezTo>
                      <a:pt x="12" y="22"/>
                      <a:pt x="12" y="22"/>
                      <a:pt x="12" y="22"/>
                    </a:cubicBezTo>
                    <a:cubicBezTo>
                      <a:pt x="12" y="22"/>
                      <a:pt x="12" y="22"/>
                      <a:pt x="12" y="22"/>
                    </a:cubicBezTo>
                    <a:close/>
                    <a:moveTo>
                      <a:pt x="13" y="21"/>
                    </a:moveTo>
                    <a:cubicBezTo>
                      <a:pt x="13" y="21"/>
                      <a:pt x="13" y="21"/>
                      <a:pt x="13" y="21"/>
                    </a:cubicBezTo>
                    <a:cubicBezTo>
                      <a:pt x="14" y="21"/>
                      <a:pt x="14" y="21"/>
                      <a:pt x="14" y="21"/>
                    </a:cubicBezTo>
                    <a:cubicBezTo>
                      <a:pt x="13" y="21"/>
                      <a:pt x="13" y="21"/>
                      <a:pt x="13" y="21"/>
                    </a:cubicBezTo>
                    <a:cubicBezTo>
                      <a:pt x="13" y="21"/>
                      <a:pt x="13" y="21"/>
                      <a:pt x="13" y="21"/>
                    </a:cubicBezTo>
                    <a:close/>
                    <a:moveTo>
                      <a:pt x="13" y="20"/>
                    </a:moveTo>
                    <a:cubicBezTo>
                      <a:pt x="13" y="20"/>
                      <a:pt x="13" y="20"/>
                      <a:pt x="13" y="20"/>
                    </a:cubicBezTo>
                    <a:cubicBezTo>
                      <a:pt x="13" y="20"/>
                      <a:pt x="13" y="20"/>
                      <a:pt x="13" y="20"/>
                    </a:cubicBezTo>
                    <a:cubicBezTo>
                      <a:pt x="13" y="21"/>
                      <a:pt x="13" y="21"/>
                      <a:pt x="13" y="21"/>
                    </a:cubicBezTo>
                    <a:cubicBezTo>
                      <a:pt x="13" y="20"/>
                      <a:pt x="13" y="20"/>
                      <a:pt x="13" y="20"/>
                    </a:cubicBezTo>
                    <a:close/>
                    <a:moveTo>
                      <a:pt x="16" y="17"/>
                    </a:moveTo>
                    <a:cubicBezTo>
                      <a:pt x="16" y="17"/>
                      <a:pt x="16" y="17"/>
                      <a:pt x="16" y="17"/>
                    </a:cubicBezTo>
                    <a:cubicBezTo>
                      <a:pt x="16" y="17"/>
                      <a:pt x="16" y="17"/>
                      <a:pt x="16" y="17"/>
                    </a:cubicBezTo>
                    <a:cubicBezTo>
                      <a:pt x="16" y="17"/>
                      <a:pt x="16" y="17"/>
                      <a:pt x="16" y="17"/>
                    </a:cubicBezTo>
                    <a:cubicBezTo>
                      <a:pt x="16" y="17"/>
                      <a:pt x="16" y="17"/>
                      <a:pt x="16" y="17"/>
                    </a:cubicBezTo>
                    <a:close/>
                    <a:moveTo>
                      <a:pt x="13" y="15"/>
                    </a:moveTo>
                    <a:cubicBezTo>
                      <a:pt x="13" y="15"/>
                      <a:pt x="13" y="15"/>
                      <a:pt x="13" y="15"/>
                    </a:cubicBezTo>
                    <a:cubicBezTo>
                      <a:pt x="13" y="15"/>
                      <a:pt x="13" y="15"/>
                      <a:pt x="13" y="15"/>
                    </a:cubicBezTo>
                    <a:cubicBezTo>
                      <a:pt x="13" y="15"/>
                      <a:pt x="13" y="15"/>
                      <a:pt x="13" y="15"/>
                    </a:cubicBezTo>
                    <a:cubicBezTo>
                      <a:pt x="13" y="15"/>
                      <a:pt x="13" y="15"/>
                      <a:pt x="13" y="15"/>
                    </a:cubicBezTo>
                    <a:close/>
                    <a:moveTo>
                      <a:pt x="14" y="14"/>
                    </a:moveTo>
                    <a:cubicBezTo>
                      <a:pt x="13" y="14"/>
                      <a:pt x="13" y="14"/>
                      <a:pt x="13" y="14"/>
                    </a:cubicBezTo>
                    <a:cubicBezTo>
                      <a:pt x="13" y="14"/>
                      <a:pt x="13" y="14"/>
                      <a:pt x="13" y="14"/>
                    </a:cubicBezTo>
                    <a:cubicBezTo>
                      <a:pt x="14" y="13"/>
                      <a:pt x="14" y="13"/>
                      <a:pt x="14" y="13"/>
                    </a:cubicBezTo>
                    <a:cubicBezTo>
                      <a:pt x="14" y="14"/>
                      <a:pt x="14" y="14"/>
                      <a:pt x="14" y="14"/>
                    </a:cubicBezTo>
                    <a:close/>
                    <a:moveTo>
                      <a:pt x="14" y="13"/>
                    </a:moveTo>
                    <a:cubicBezTo>
                      <a:pt x="14" y="13"/>
                      <a:pt x="14" y="13"/>
                      <a:pt x="14" y="13"/>
                    </a:cubicBezTo>
                    <a:cubicBezTo>
                      <a:pt x="14" y="13"/>
                      <a:pt x="14" y="13"/>
                      <a:pt x="14" y="13"/>
                    </a:cubicBezTo>
                    <a:cubicBezTo>
                      <a:pt x="14" y="13"/>
                      <a:pt x="14" y="13"/>
                      <a:pt x="14" y="13"/>
                    </a:cubicBezTo>
                    <a:cubicBezTo>
                      <a:pt x="14" y="13"/>
                      <a:pt x="14" y="13"/>
                      <a:pt x="14" y="13"/>
                    </a:cubicBezTo>
                    <a:close/>
                    <a:moveTo>
                      <a:pt x="15" y="12"/>
                    </a:moveTo>
                    <a:cubicBezTo>
                      <a:pt x="15" y="13"/>
                      <a:pt x="15" y="13"/>
                      <a:pt x="15" y="13"/>
                    </a:cubicBezTo>
                    <a:cubicBezTo>
                      <a:pt x="14" y="13"/>
                      <a:pt x="14" y="13"/>
                      <a:pt x="14" y="13"/>
                    </a:cubicBezTo>
                    <a:cubicBezTo>
                      <a:pt x="15" y="12"/>
                      <a:pt x="15" y="12"/>
                      <a:pt x="15" y="12"/>
                    </a:cubicBezTo>
                    <a:cubicBezTo>
                      <a:pt x="15" y="12"/>
                      <a:pt x="15" y="12"/>
                      <a:pt x="15" y="12"/>
                    </a:cubicBezTo>
                    <a:close/>
                    <a:moveTo>
                      <a:pt x="16" y="11"/>
                    </a:moveTo>
                    <a:cubicBezTo>
                      <a:pt x="16" y="11"/>
                      <a:pt x="16" y="11"/>
                      <a:pt x="16" y="11"/>
                    </a:cubicBezTo>
                    <a:cubicBezTo>
                      <a:pt x="17" y="11"/>
                      <a:pt x="17" y="11"/>
                      <a:pt x="17" y="11"/>
                    </a:cubicBezTo>
                    <a:cubicBezTo>
                      <a:pt x="16" y="11"/>
                      <a:pt x="16" y="11"/>
                      <a:pt x="16" y="11"/>
                    </a:cubicBezTo>
                    <a:close/>
                    <a:moveTo>
                      <a:pt x="16" y="12"/>
                    </a:moveTo>
                    <a:cubicBezTo>
                      <a:pt x="16" y="12"/>
                      <a:pt x="16" y="12"/>
                      <a:pt x="16" y="12"/>
                    </a:cubicBezTo>
                    <a:cubicBezTo>
                      <a:pt x="16" y="12"/>
                      <a:pt x="16" y="12"/>
                      <a:pt x="16" y="12"/>
                    </a:cubicBezTo>
                    <a:cubicBezTo>
                      <a:pt x="15" y="12"/>
                      <a:pt x="15" y="12"/>
                      <a:pt x="15" y="12"/>
                    </a:cubicBezTo>
                    <a:cubicBezTo>
                      <a:pt x="16" y="12"/>
                      <a:pt x="16" y="12"/>
                      <a:pt x="16" y="12"/>
                    </a:cubicBezTo>
                    <a:cubicBezTo>
                      <a:pt x="16" y="12"/>
                      <a:pt x="16" y="12"/>
                      <a:pt x="16" y="12"/>
                    </a:cubicBezTo>
                    <a:close/>
                    <a:moveTo>
                      <a:pt x="17" y="9"/>
                    </a:moveTo>
                    <a:cubicBezTo>
                      <a:pt x="17" y="10"/>
                      <a:pt x="17" y="10"/>
                      <a:pt x="17" y="10"/>
                    </a:cubicBezTo>
                    <a:cubicBezTo>
                      <a:pt x="17" y="11"/>
                      <a:pt x="17" y="11"/>
                      <a:pt x="17" y="11"/>
                    </a:cubicBezTo>
                    <a:cubicBezTo>
                      <a:pt x="16" y="11"/>
                      <a:pt x="16" y="11"/>
                      <a:pt x="16" y="11"/>
                    </a:cubicBezTo>
                    <a:cubicBezTo>
                      <a:pt x="16" y="11"/>
                      <a:pt x="16" y="11"/>
                      <a:pt x="16" y="11"/>
                    </a:cubicBezTo>
                    <a:cubicBezTo>
                      <a:pt x="17" y="10"/>
                      <a:pt x="17" y="10"/>
                      <a:pt x="17" y="10"/>
                    </a:cubicBezTo>
                    <a:cubicBezTo>
                      <a:pt x="16" y="10"/>
                      <a:pt x="16" y="10"/>
                      <a:pt x="16" y="10"/>
                    </a:cubicBezTo>
                    <a:cubicBezTo>
                      <a:pt x="16" y="11"/>
                      <a:pt x="16" y="11"/>
                      <a:pt x="16" y="11"/>
                    </a:cubicBezTo>
                    <a:cubicBezTo>
                      <a:pt x="16" y="10"/>
                      <a:pt x="16" y="10"/>
                      <a:pt x="16" y="10"/>
                    </a:cubicBezTo>
                    <a:cubicBezTo>
                      <a:pt x="16" y="10"/>
                      <a:pt x="16" y="10"/>
                      <a:pt x="16" y="10"/>
                    </a:cubicBezTo>
                    <a:cubicBezTo>
                      <a:pt x="16" y="10"/>
                      <a:pt x="16" y="10"/>
                      <a:pt x="16" y="10"/>
                    </a:cubicBezTo>
                    <a:cubicBezTo>
                      <a:pt x="17" y="10"/>
                      <a:pt x="17" y="10"/>
                      <a:pt x="17" y="10"/>
                    </a:cubicBezTo>
                    <a:cubicBezTo>
                      <a:pt x="16" y="10"/>
                      <a:pt x="16" y="10"/>
                      <a:pt x="16" y="10"/>
                    </a:cubicBezTo>
                    <a:cubicBezTo>
                      <a:pt x="17" y="9"/>
                      <a:pt x="17" y="9"/>
                      <a:pt x="17" y="9"/>
                    </a:cubicBezTo>
                    <a:close/>
                    <a:moveTo>
                      <a:pt x="17" y="10"/>
                    </a:moveTo>
                    <a:cubicBezTo>
                      <a:pt x="17" y="10"/>
                      <a:pt x="17" y="10"/>
                      <a:pt x="17" y="10"/>
                    </a:cubicBezTo>
                    <a:cubicBezTo>
                      <a:pt x="17" y="9"/>
                      <a:pt x="17" y="9"/>
                      <a:pt x="17" y="9"/>
                    </a:cubicBezTo>
                    <a:cubicBezTo>
                      <a:pt x="18" y="9"/>
                      <a:pt x="18" y="9"/>
                      <a:pt x="18" y="9"/>
                    </a:cubicBezTo>
                    <a:cubicBezTo>
                      <a:pt x="18" y="8"/>
                      <a:pt x="18" y="8"/>
                      <a:pt x="18" y="8"/>
                    </a:cubicBezTo>
                    <a:cubicBezTo>
                      <a:pt x="18" y="8"/>
                      <a:pt x="18" y="8"/>
                      <a:pt x="18" y="8"/>
                    </a:cubicBezTo>
                    <a:cubicBezTo>
                      <a:pt x="18" y="8"/>
                      <a:pt x="18" y="8"/>
                      <a:pt x="18" y="8"/>
                    </a:cubicBezTo>
                    <a:cubicBezTo>
                      <a:pt x="18" y="9"/>
                      <a:pt x="18" y="9"/>
                      <a:pt x="18" y="9"/>
                    </a:cubicBezTo>
                    <a:cubicBezTo>
                      <a:pt x="18" y="9"/>
                      <a:pt x="18" y="9"/>
                      <a:pt x="18" y="9"/>
                    </a:cubicBezTo>
                    <a:cubicBezTo>
                      <a:pt x="17" y="10"/>
                      <a:pt x="17" y="10"/>
                      <a:pt x="17" y="10"/>
                    </a:cubicBezTo>
                    <a:close/>
                    <a:moveTo>
                      <a:pt x="19" y="10"/>
                    </a:moveTo>
                    <a:cubicBezTo>
                      <a:pt x="19" y="10"/>
                      <a:pt x="19" y="10"/>
                      <a:pt x="19" y="10"/>
                    </a:cubicBezTo>
                    <a:cubicBezTo>
                      <a:pt x="18" y="11"/>
                      <a:pt x="18" y="11"/>
                      <a:pt x="18" y="11"/>
                    </a:cubicBezTo>
                    <a:cubicBezTo>
                      <a:pt x="18" y="12"/>
                      <a:pt x="18" y="12"/>
                      <a:pt x="18" y="12"/>
                    </a:cubicBezTo>
                    <a:cubicBezTo>
                      <a:pt x="18" y="12"/>
                      <a:pt x="18" y="12"/>
                      <a:pt x="18" y="12"/>
                    </a:cubicBezTo>
                    <a:cubicBezTo>
                      <a:pt x="17" y="12"/>
                      <a:pt x="17" y="12"/>
                      <a:pt x="17" y="12"/>
                    </a:cubicBezTo>
                    <a:cubicBezTo>
                      <a:pt x="17" y="11"/>
                      <a:pt x="17" y="11"/>
                      <a:pt x="17" y="11"/>
                    </a:cubicBezTo>
                    <a:cubicBezTo>
                      <a:pt x="17" y="12"/>
                      <a:pt x="17" y="12"/>
                      <a:pt x="17" y="12"/>
                    </a:cubicBezTo>
                    <a:cubicBezTo>
                      <a:pt x="17" y="12"/>
                      <a:pt x="17" y="12"/>
                      <a:pt x="17" y="12"/>
                    </a:cubicBezTo>
                    <a:cubicBezTo>
                      <a:pt x="17" y="11"/>
                      <a:pt x="17" y="11"/>
                      <a:pt x="17" y="11"/>
                    </a:cubicBezTo>
                    <a:cubicBezTo>
                      <a:pt x="17" y="11"/>
                      <a:pt x="17" y="11"/>
                      <a:pt x="17" y="11"/>
                    </a:cubicBezTo>
                    <a:cubicBezTo>
                      <a:pt x="17" y="11"/>
                      <a:pt x="17" y="11"/>
                      <a:pt x="17" y="11"/>
                    </a:cubicBezTo>
                    <a:cubicBezTo>
                      <a:pt x="17" y="11"/>
                      <a:pt x="17" y="11"/>
                      <a:pt x="17" y="11"/>
                    </a:cubicBezTo>
                    <a:cubicBezTo>
                      <a:pt x="17" y="10"/>
                      <a:pt x="17" y="10"/>
                      <a:pt x="17" y="10"/>
                    </a:cubicBezTo>
                    <a:cubicBezTo>
                      <a:pt x="18" y="9"/>
                      <a:pt x="18" y="9"/>
                      <a:pt x="18" y="9"/>
                    </a:cubicBezTo>
                    <a:cubicBezTo>
                      <a:pt x="18" y="11"/>
                      <a:pt x="18" y="11"/>
                      <a:pt x="18" y="11"/>
                    </a:cubicBezTo>
                    <a:cubicBezTo>
                      <a:pt x="18" y="11"/>
                      <a:pt x="18" y="11"/>
                      <a:pt x="18" y="11"/>
                    </a:cubicBezTo>
                    <a:cubicBezTo>
                      <a:pt x="18" y="10"/>
                      <a:pt x="18" y="10"/>
                      <a:pt x="18" y="10"/>
                    </a:cubicBezTo>
                    <a:cubicBezTo>
                      <a:pt x="19" y="10"/>
                      <a:pt x="19" y="10"/>
                      <a:pt x="19" y="10"/>
                    </a:cubicBezTo>
                    <a:cubicBezTo>
                      <a:pt x="18" y="10"/>
                      <a:pt x="18" y="10"/>
                      <a:pt x="18" y="10"/>
                    </a:cubicBezTo>
                    <a:cubicBezTo>
                      <a:pt x="18" y="10"/>
                      <a:pt x="18" y="10"/>
                      <a:pt x="18" y="10"/>
                    </a:cubicBezTo>
                    <a:cubicBezTo>
                      <a:pt x="19" y="10"/>
                      <a:pt x="19" y="10"/>
                      <a:pt x="19" y="10"/>
                    </a:cubicBezTo>
                    <a:close/>
                    <a:moveTo>
                      <a:pt x="19" y="9"/>
                    </a:moveTo>
                    <a:cubicBezTo>
                      <a:pt x="18" y="9"/>
                      <a:pt x="18" y="9"/>
                      <a:pt x="18" y="9"/>
                    </a:cubicBezTo>
                    <a:cubicBezTo>
                      <a:pt x="19" y="9"/>
                      <a:pt x="19" y="9"/>
                      <a:pt x="19" y="9"/>
                    </a:cubicBezTo>
                    <a:cubicBezTo>
                      <a:pt x="19" y="9"/>
                      <a:pt x="19" y="9"/>
                      <a:pt x="19" y="9"/>
                    </a:cubicBezTo>
                    <a:cubicBezTo>
                      <a:pt x="19" y="10"/>
                      <a:pt x="19" y="10"/>
                      <a:pt x="19" y="10"/>
                    </a:cubicBezTo>
                    <a:cubicBezTo>
                      <a:pt x="19" y="9"/>
                      <a:pt x="19" y="9"/>
                      <a:pt x="19" y="9"/>
                    </a:cubicBezTo>
                    <a:close/>
                    <a:moveTo>
                      <a:pt x="20" y="10"/>
                    </a:moveTo>
                    <a:cubicBezTo>
                      <a:pt x="20" y="10"/>
                      <a:pt x="20" y="10"/>
                      <a:pt x="20" y="10"/>
                    </a:cubicBezTo>
                    <a:cubicBezTo>
                      <a:pt x="20" y="10"/>
                      <a:pt x="20" y="10"/>
                      <a:pt x="20" y="10"/>
                    </a:cubicBezTo>
                    <a:cubicBezTo>
                      <a:pt x="20" y="10"/>
                      <a:pt x="20" y="10"/>
                      <a:pt x="20" y="10"/>
                    </a:cubicBezTo>
                    <a:close/>
                    <a:moveTo>
                      <a:pt x="21" y="8"/>
                    </a:moveTo>
                    <a:cubicBezTo>
                      <a:pt x="21" y="8"/>
                      <a:pt x="21" y="8"/>
                      <a:pt x="21" y="8"/>
                    </a:cubicBezTo>
                    <a:cubicBezTo>
                      <a:pt x="21" y="8"/>
                      <a:pt x="21" y="8"/>
                      <a:pt x="21" y="8"/>
                    </a:cubicBezTo>
                    <a:cubicBezTo>
                      <a:pt x="21" y="9"/>
                      <a:pt x="21" y="9"/>
                      <a:pt x="21" y="9"/>
                    </a:cubicBezTo>
                    <a:cubicBezTo>
                      <a:pt x="21" y="9"/>
                      <a:pt x="21" y="9"/>
                      <a:pt x="21" y="9"/>
                    </a:cubicBezTo>
                    <a:cubicBezTo>
                      <a:pt x="20" y="9"/>
                      <a:pt x="20" y="9"/>
                      <a:pt x="20" y="9"/>
                    </a:cubicBezTo>
                    <a:cubicBezTo>
                      <a:pt x="20" y="9"/>
                      <a:pt x="20" y="9"/>
                      <a:pt x="20" y="9"/>
                    </a:cubicBezTo>
                    <a:cubicBezTo>
                      <a:pt x="20" y="9"/>
                      <a:pt x="20" y="9"/>
                      <a:pt x="20" y="9"/>
                    </a:cubicBezTo>
                    <a:cubicBezTo>
                      <a:pt x="20" y="9"/>
                      <a:pt x="20" y="9"/>
                      <a:pt x="20" y="9"/>
                    </a:cubicBezTo>
                    <a:cubicBezTo>
                      <a:pt x="19" y="9"/>
                      <a:pt x="19" y="9"/>
                      <a:pt x="19" y="9"/>
                    </a:cubicBezTo>
                    <a:cubicBezTo>
                      <a:pt x="20" y="8"/>
                      <a:pt x="20" y="8"/>
                      <a:pt x="20" y="8"/>
                    </a:cubicBezTo>
                    <a:cubicBezTo>
                      <a:pt x="19" y="8"/>
                      <a:pt x="19" y="8"/>
                      <a:pt x="19" y="8"/>
                    </a:cubicBezTo>
                    <a:cubicBezTo>
                      <a:pt x="19" y="8"/>
                      <a:pt x="19" y="8"/>
                      <a:pt x="19" y="8"/>
                    </a:cubicBezTo>
                    <a:cubicBezTo>
                      <a:pt x="20" y="8"/>
                      <a:pt x="20" y="8"/>
                      <a:pt x="20" y="8"/>
                    </a:cubicBezTo>
                    <a:cubicBezTo>
                      <a:pt x="20" y="8"/>
                      <a:pt x="20" y="8"/>
                      <a:pt x="20" y="8"/>
                    </a:cubicBezTo>
                    <a:cubicBezTo>
                      <a:pt x="20" y="7"/>
                      <a:pt x="20" y="7"/>
                      <a:pt x="20" y="7"/>
                    </a:cubicBezTo>
                    <a:cubicBezTo>
                      <a:pt x="20" y="7"/>
                      <a:pt x="20" y="7"/>
                      <a:pt x="20" y="7"/>
                    </a:cubicBezTo>
                    <a:cubicBezTo>
                      <a:pt x="20" y="7"/>
                      <a:pt x="20" y="7"/>
                      <a:pt x="20" y="7"/>
                    </a:cubicBezTo>
                    <a:cubicBezTo>
                      <a:pt x="21" y="7"/>
                      <a:pt x="21" y="7"/>
                      <a:pt x="21" y="7"/>
                    </a:cubicBezTo>
                    <a:cubicBezTo>
                      <a:pt x="21" y="7"/>
                      <a:pt x="21" y="7"/>
                      <a:pt x="21" y="7"/>
                    </a:cubicBezTo>
                    <a:cubicBezTo>
                      <a:pt x="21" y="7"/>
                      <a:pt x="21" y="7"/>
                      <a:pt x="21" y="7"/>
                    </a:cubicBezTo>
                    <a:cubicBezTo>
                      <a:pt x="21" y="8"/>
                      <a:pt x="21" y="8"/>
                      <a:pt x="21" y="8"/>
                    </a:cubicBezTo>
                    <a:close/>
                    <a:moveTo>
                      <a:pt x="21" y="7"/>
                    </a:moveTo>
                    <a:cubicBezTo>
                      <a:pt x="22" y="7"/>
                      <a:pt x="22" y="7"/>
                      <a:pt x="22" y="7"/>
                    </a:cubicBezTo>
                    <a:cubicBezTo>
                      <a:pt x="22" y="6"/>
                      <a:pt x="22" y="6"/>
                      <a:pt x="22" y="6"/>
                    </a:cubicBezTo>
                    <a:cubicBezTo>
                      <a:pt x="22" y="6"/>
                      <a:pt x="22" y="6"/>
                      <a:pt x="22" y="6"/>
                    </a:cubicBezTo>
                    <a:cubicBezTo>
                      <a:pt x="22" y="6"/>
                      <a:pt x="22" y="6"/>
                      <a:pt x="22" y="6"/>
                    </a:cubicBezTo>
                    <a:cubicBezTo>
                      <a:pt x="23" y="6"/>
                      <a:pt x="23" y="6"/>
                      <a:pt x="23" y="6"/>
                    </a:cubicBezTo>
                    <a:cubicBezTo>
                      <a:pt x="22" y="7"/>
                      <a:pt x="22" y="7"/>
                      <a:pt x="22" y="7"/>
                    </a:cubicBezTo>
                    <a:cubicBezTo>
                      <a:pt x="22" y="7"/>
                      <a:pt x="22" y="7"/>
                      <a:pt x="22" y="7"/>
                    </a:cubicBezTo>
                    <a:cubicBezTo>
                      <a:pt x="22" y="7"/>
                      <a:pt x="22" y="7"/>
                      <a:pt x="22" y="7"/>
                    </a:cubicBezTo>
                    <a:cubicBezTo>
                      <a:pt x="22" y="7"/>
                      <a:pt x="22" y="7"/>
                      <a:pt x="22" y="7"/>
                    </a:cubicBezTo>
                    <a:cubicBezTo>
                      <a:pt x="21" y="7"/>
                      <a:pt x="21" y="7"/>
                      <a:pt x="21" y="7"/>
                    </a:cubicBezTo>
                    <a:close/>
                    <a:moveTo>
                      <a:pt x="23" y="4"/>
                    </a:moveTo>
                    <a:cubicBezTo>
                      <a:pt x="23" y="4"/>
                      <a:pt x="23" y="4"/>
                      <a:pt x="23" y="4"/>
                    </a:cubicBezTo>
                    <a:cubicBezTo>
                      <a:pt x="23" y="4"/>
                      <a:pt x="23" y="4"/>
                      <a:pt x="23" y="4"/>
                    </a:cubicBezTo>
                    <a:cubicBezTo>
                      <a:pt x="23" y="4"/>
                      <a:pt x="23" y="4"/>
                      <a:pt x="23" y="4"/>
                    </a:cubicBezTo>
                    <a:close/>
                    <a:moveTo>
                      <a:pt x="22" y="5"/>
                    </a:moveTo>
                    <a:cubicBezTo>
                      <a:pt x="22" y="5"/>
                      <a:pt x="22" y="5"/>
                      <a:pt x="22" y="5"/>
                    </a:cubicBezTo>
                    <a:cubicBezTo>
                      <a:pt x="23" y="4"/>
                      <a:pt x="23" y="4"/>
                      <a:pt x="23" y="4"/>
                    </a:cubicBezTo>
                    <a:cubicBezTo>
                      <a:pt x="23" y="5"/>
                      <a:pt x="23" y="5"/>
                      <a:pt x="23" y="5"/>
                    </a:cubicBezTo>
                    <a:cubicBezTo>
                      <a:pt x="23" y="5"/>
                      <a:pt x="22" y="5"/>
                      <a:pt x="22" y="5"/>
                    </a:cubicBezTo>
                    <a:close/>
                    <a:moveTo>
                      <a:pt x="23" y="6"/>
                    </a:moveTo>
                    <a:cubicBezTo>
                      <a:pt x="24" y="5"/>
                      <a:pt x="24" y="5"/>
                      <a:pt x="24" y="5"/>
                    </a:cubicBezTo>
                    <a:cubicBezTo>
                      <a:pt x="24" y="6"/>
                      <a:pt x="24" y="6"/>
                      <a:pt x="24" y="6"/>
                    </a:cubicBezTo>
                    <a:cubicBezTo>
                      <a:pt x="23" y="6"/>
                      <a:pt x="23" y="6"/>
                      <a:pt x="23" y="6"/>
                    </a:cubicBezTo>
                    <a:close/>
                    <a:moveTo>
                      <a:pt x="23" y="6"/>
                    </a:moveTo>
                    <a:cubicBezTo>
                      <a:pt x="23" y="6"/>
                      <a:pt x="23" y="6"/>
                      <a:pt x="23" y="6"/>
                    </a:cubicBezTo>
                    <a:cubicBezTo>
                      <a:pt x="23" y="6"/>
                      <a:pt x="23" y="6"/>
                      <a:pt x="23" y="6"/>
                    </a:cubicBezTo>
                    <a:cubicBezTo>
                      <a:pt x="22" y="5"/>
                      <a:pt x="22" y="5"/>
                      <a:pt x="22" y="5"/>
                    </a:cubicBezTo>
                    <a:cubicBezTo>
                      <a:pt x="23" y="5"/>
                      <a:pt x="23" y="5"/>
                      <a:pt x="23" y="5"/>
                    </a:cubicBezTo>
                    <a:cubicBezTo>
                      <a:pt x="23" y="5"/>
                      <a:pt x="23" y="5"/>
                      <a:pt x="23" y="5"/>
                    </a:cubicBezTo>
                    <a:cubicBezTo>
                      <a:pt x="23" y="5"/>
                      <a:pt x="23" y="5"/>
                      <a:pt x="23" y="5"/>
                    </a:cubicBezTo>
                    <a:cubicBezTo>
                      <a:pt x="24" y="5"/>
                      <a:pt x="24" y="5"/>
                      <a:pt x="24" y="5"/>
                    </a:cubicBezTo>
                    <a:cubicBezTo>
                      <a:pt x="23" y="5"/>
                      <a:pt x="23" y="5"/>
                      <a:pt x="23" y="5"/>
                    </a:cubicBezTo>
                    <a:cubicBezTo>
                      <a:pt x="23" y="6"/>
                      <a:pt x="23" y="6"/>
                      <a:pt x="23" y="6"/>
                    </a:cubicBezTo>
                    <a:close/>
                    <a:moveTo>
                      <a:pt x="24" y="5"/>
                    </a:moveTo>
                    <a:cubicBezTo>
                      <a:pt x="24" y="5"/>
                      <a:pt x="24" y="5"/>
                      <a:pt x="24" y="5"/>
                    </a:cubicBezTo>
                    <a:cubicBezTo>
                      <a:pt x="24" y="5"/>
                      <a:pt x="24" y="5"/>
                      <a:pt x="24" y="5"/>
                    </a:cubicBezTo>
                    <a:cubicBezTo>
                      <a:pt x="24" y="4"/>
                      <a:pt x="24" y="4"/>
                      <a:pt x="24" y="4"/>
                    </a:cubicBezTo>
                    <a:cubicBezTo>
                      <a:pt x="23" y="4"/>
                      <a:pt x="23" y="4"/>
                      <a:pt x="23" y="4"/>
                    </a:cubicBezTo>
                    <a:cubicBezTo>
                      <a:pt x="24" y="4"/>
                      <a:pt x="24" y="4"/>
                      <a:pt x="24" y="4"/>
                    </a:cubicBezTo>
                    <a:cubicBezTo>
                      <a:pt x="24" y="4"/>
                      <a:pt x="24" y="4"/>
                      <a:pt x="24" y="4"/>
                    </a:cubicBezTo>
                    <a:cubicBezTo>
                      <a:pt x="24" y="5"/>
                      <a:pt x="24" y="5"/>
                      <a:pt x="24" y="5"/>
                    </a:cubicBezTo>
                    <a:cubicBezTo>
                      <a:pt x="24" y="5"/>
                      <a:pt x="24" y="5"/>
                      <a:pt x="24" y="5"/>
                    </a:cubicBezTo>
                    <a:close/>
                    <a:moveTo>
                      <a:pt x="25" y="5"/>
                    </a:moveTo>
                    <a:cubicBezTo>
                      <a:pt x="25" y="5"/>
                      <a:pt x="25" y="5"/>
                      <a:pt x="25" y="5"/>
                    </a:cubicBezTo>
                    <a:cubicBezTo>
                      <a:pt x="25" y="5"/>
                      <a:pt x="25" y="5"/>
                      <a:pt x="25" y="5"/>
                    </a:cubicBezTo>
                    <a:cubicBezTo>
                      <a:pt x="25" y="4"/>
                      <a:pt x="25" y="4"/>
                      <a:pt x="25" y="4"/>
                    </a:cubicBezTo>
                    <a:cubicBezTo>
                      <a:pt x="25" y="4"/>
                      <a:pt x="25" y="4"/>
                      <a:pt x="25" y="4"/>
                    </a:cubicBezTo>
                    <a:cubicBezTo>
                      <a:pt x="26" y="4"/>
                      <a:pt x="26" y="4"/>
                      <a:pt x="26" y="4"/>
                    </a:cubicBezTo>
                    <a:cubicBezTo>
                      <a:pt x="25" y="5"/>
                      <a:pt x="25" y="5"/>
                      <a:pt x="25" y="5"/>
                    </a:cubicBezTo>
                    <a:cubicBezTo>
                      <a:pt x="26" y="5"/>
                      <a:pt x="26" y="5"/>
                      <a:pt x="26" y="5"/>
                    </a:cubicBezTo>
                    <a:cubicBezTo>
                      <a:pt x="25" y="5"/>
                      <a:pt x="25" y="5"/>
                      <a:pt x="25" y="5"/>
                    </a:cubicBezTo>
                    <a:close/>
                    <a:moveTo>
                      <a:pt x="29" y="4"/>
                    </a:moveTo>
                    <a:cubicBezTo>
                      <a:pt x="28" y="4"/>
                      <a:pt x="28" y="4"/>
                      <a:pt x="28" y="4"/>
                    </a:cubicBezTo>
                    <a:cubicBezTo>
                      <a:pt x="28" y="3"/>
                      <a:pt x="28" y="3"/>
                      <a:pt x="28" y="3"/>
                    </a:cubicBezTo>
                    <a:cubicBezTo>
                      <a:pt x="28" y="3"/>
                      <a:pt x="28" y="3"/>
                      <a:pt x="28" y="3"/>
                    </a:cubicBezTo>
                    <a:cubicBezTo>
                      <a:pt x="29" y="3"/>
                      <a:pt x="29" y="3"/>
                      <a:pt x="29" y="3"/>
                    </a:cubicBezTo>
                    <a:cubicBezTo>
                      <a:pt x="29" y="3"/>
                      <a:pt x="29" y="3"/>
                      <a:pt x="29" y="3"/>
                    </a:cubicBezTo>
                    <a:cubicBezTo>
                      <a:pt x="29" y="4"/>
                      <a:pt x="29" y="4"/>
                      <a:pt x="29" y="4"/>
                    </a:cubicBezTo>
                    <a:close/>
                    <a:moveTo>
                      <a:pt x="29" y="3"/>
                    </a:moveTo>
                    <a:cubicBezTo>
                      <a:pt x="29" y="3"/>
                      <a:pt x="29" y="3"/>
                      <a:pt x="29" y="3"/>
                    </a:cubicBezTo>
                    <a:cubicBezTo>
                      <a:pt x="29" y="2"/>
                      <a:pt x="29" y="2"/>
                      <a:pt x="29" y="2"/>
                    </a:cubicBezTo>
                    <a:cubicBezTo>
                      <a:pt x="30" y="3"/>
                      <a:pt x="30" y="3"/>
                      <a:pt x="30" y="3"/>
                    </a:cubicBezTo>
                    <a:cubicBezTo>
                      <a:pt x="29" y="3"/>
                      <a:pt x="29" y="3"/>
                      <a:pt x="29" y="3"/>
                    </a:cubicBezTo>
                    <a:cubicBezTo>
                      <a:pt x="29" y="3"/>
                      <a:pt x="29" y="3"/>
                      <a:pt x="29" y="3"/>
                    </a:cubicBezTo>
                    <a:close/>
                    <a:moveTo>
                      <a:pt x="28" y="3"/>
                    </a:moveTo>
                    <a:cubicBezTo>
                      <a:pt x="28" y="3"/>
                      <a:pt x="28" y="3"/>
                      <a:pt x="28" y="3"/>
                    </a:cubicBezTo>
                    <a:cubicBezTo>
                      <a:pt x="27" y="3"/>
                      <a:pt x="27" y="3"/>
                      <a:pt x="27" y="3"/>
                    </a:cubicBezTo>
                    <a:cubicBezTo>
                      <a:pt x="27" y="2"/>
                      <a:pt x="27" y="2"/>
                      <a:pt x="27" y="2"/>
                    </a:cubicBezTo>
                    <a:cubicBezTo>
                      <a:pt x="28" y="2"/>
                      <a:pt x="28" y="2"/>
                      <a:pt x="28" y="2"/>
                    </a:cubicBezTo>
                    <a:cubicBezTo>
                      <a:pt x="28" y="2"/>
                      <a:pt x="28" y="2"/>
                      <a:pt x="28" y="2"/>
                    </a:cubicBezTo>
                    <a:cubicBezTo>
                      <a:pt x="28" y="2"/>
                      <a:pt x="28" y="2"/>
                      <a:pt x="28" y="2"/>
                    </a:cubicBezTo>
                    <a:cubicBezTo>
                      <a:pt x="28" y="2"/>
                      <a:pt x="28" y="2"/>
                      <a:pt x="28" y="2"/>
                    </a:cubicBezTo>
                    <a:cubicBezTo>
                      <a:pt x="29" y="2"/>
                      <a:pt x="29" y="2"/>
                      <a:pt x="29" y="2"/>
                    </a:cubicBezTo>
                    <a:cubicBezTo>
                      <a:pt x="29" y="1"/>
                      <a:pt x="29" y="1"/>
                      <a:pt x="29" y="1"/>
                    </a:cubicBezTo>
                    <a:cubicBezTo>
                      <a:pt x="29" y="2"/>
                      <a:pt x="29" y="2"/>
                      <a:pt x="29" y="2"/>
                    </a:cubicBezTo>
                    <a:cubicBezTo>
                      <a:pt x="28" y="3"/>
                      <a:pt x="28" y="3"/>
                      <a:pt x="28" y="3"/>
                    </a:cubicBezTo>
                    <a:close/>
                    <a:moveTo>
                      <a:pt x="30" y="2"/>
                    </a:moveTo>
                    <a:cubicBezTo>
                      <a:pt x="30" y="2"/>
                      <a:pt x="30" y="2"/>
                      <a:pt x="30" y="2"/>
                    </a:cubicBezTo>
                    <a:cubicBezTo>
                      <a:pt x="31" y="2"/>
                      <a:pt x="31" y="2"/>
                      <a:pt x="31" y="2"/>
                    </a:cubicBezTo>
                    <a:cubicBezTo>
                      <a:pt x="30" y="2"/>
                      <a:pt x="30" y="2"/>
                      <a:pt x="30" y="2"/>
                    </a:cubicBezTo>
                    <a:cubicBezTo>
                      <a:pt x="30" y="3"/>
                      <a:pt x="30" y="3"/>
                      <a:pt x="30" y="3"/>
                    </a:cubicBezTo>
                    <a:cubicBezTo>
                      <a:pt x="30" y="2"/>
                      <a:pt x="30" y="2"/>
                      <a:pt x="30" y="2"/>
                    </a:cubicBezTo>
                    <a:cubicBezTo>
                      <a:pt x="30" y="2"/>
                      <a:pt x="30" y="2"/>
                      <a:pt x="30" y="2"/>
                    </a:cubicBezTo>
                    <a:close/>
                    <a:moveTo>
                      <a:pt x="31" y="1"/>
                    </a:moveTo>
                    <a:cubicBezTo>
                      <a:pt x="31" y="1"/>
                      <a:pt x="31" y="1"/>
                      <a:pt x="31" y="1"/>
                    </a:cubicBezTo>
                    <a:cubicBezTo>
                      <a:pt x="30" y="1"/>
                      <a:pt x="30" y="1"/>
                      <a:pt x="30" y="1"/>
                    </a:cubicBezTo>
                    <a:cubicBezTo>
                      <a:pt x="30" y="1"/>
                      <a:pt x="30" y="1"/>
                      <a:pt x="30" y="1"/>
                    </a:cubicBezTo>
                    <a:cubicBezTo>
                      <a:pt x="30" y="1"/>
                      <a:pt x="30" y="1"/>
                      <a:pt x="30" y="1"/>
                    </a:cubicBezTo>
                    <a:cubicBezTo>
                      <a:pt x="31" y="1"/>
                      <a:pt x="31" y="1"/>
                      <a:pt x="31" y="1"/>
                    </a:cubicBezTo>
                    <a:close/>
                    <a:moveTo>
                      <a:pt x="32" y="0"/>
                    </a:moveTo>
                    <a:cubicBezTo>
                      <a:pt x="31" y="0"/>
                      <a:pt x="31" y="0"/>
                      <a:pt x="31" y="0"/>
                    </a:cubicBezTo>
                    <a:cubicBezTo>
                      <a:pt x="31" y="0"/>
                      <a:pt x="31" y="0"/>
                      <a:pt x="31" y="0"/>
                    </a:cubicBezTo>
                    <a:cubicBezTo>
                      <a:pt x="32" y="0"/>
                      <a:pt x="32" y="0"/>
                      <a:pt x="32" y="0"/>
                    </a:cubicBezTo>
                    <a:cubicBezTo>
                      <a:pt x="32" y="0"/>
                      <a:pt x="32" y="0"/>
                      <a:pt x="32" y="0"/>
                    </a:cubicBezTo>
                    <a:close/>
                    <a:moveTo>
                      <a:pt x="32" y="0"/>
                    </a:moveTo>
                    <a:cubicBezTo>
                      <a:pt x="32" y="0"/>
                      <a:pt x="32" y="0"/>
                      <a:pt x="32" y="0"/>
                    </a:cubicBezTo>
                    <a:cubicBezTo>
                      <a:pt x="32" y="0"/>
                      <a:pt x="32" y="0"/>
                      <a:pt x="32" y="0"/>
                    </a:cubicBezTo>
                    <a:cubicBezTo>
                      <a:pt x="33" y="0"/>
                      <a:pt x="33" y="0"/>
                      <a:pt x="33" y="0"/>
                    </a:cubicBezTo>
                    <a:cubicBezTo>
                      <a:pt x="33" y="0"/>
                      <a:pt x="33" y="0"/>
                      <a:pt x="33" y="0"/>
                    </a:cubicBezTo>
                    <a:cubicBezTo>
                      <a:pt x="33" y="0"/>
                      <a:pt x="33" y="0"/>
                      <a:pt x="33" y="0"/>
                    </a:cubicBezTo>
                    <a:cubicBezTo>
                      <a:pt x="33" y="0"/>
                      <a:pt x="33" y="0"/>
                      <a:pt x="33" y="0"/>
                    </a:cubicBezTo>
                    <a:cubicBezTo>
                      <a:pt x="33" y="0"/>
                      <a:pt x="33" y="0"/>
                      <a:pt x="33" y="0"/>
                    </a:cubicBezTo>
                    <a:cubicBezTo>
                      <a:pt x="33" y="0"/>
                      <a:pt x="33" y="0"/>
                      <a:pt x="33" y="0"/>
                    </a:cubicBezTo>
                    <a:cubicBezTo>
                      <a:pt x="34" y="0"/>
                      <a:pt x="34" y="0"/>
                      <a:pt x="34" y="0"/>
                    </a:cubicBezTo>
                    <a:cubicBezTo>
                      <a:pt x="33" y="1"/>
                      <a:pt x="33" y="1"/>
                      <a:pt x="33" y="1"/>
                    </a:cubicBezTo>
                    <a:cubicBezTo>
                      <a:pt x="33" y="1"/>
                      <a:pt x="33" y="1"/>
                      <a:pt x="33" y="1"/>
                    </a:cubicBezTo>
                    <a:cubicBezTo>
                      <a:pt x="33" y="0"/>
                      <a:pt x="33" y="0"/>
                      <a:pt x="33" y="0"/>
                    </a:cubicBezTo>
                    <a:lnTo>
                      <a:pt x="32" y="0"/>
                    </a:lnTo>
                    <a:close/>
                  </a:path>
                </a:pathLst>
              </a:custGeom>
              <a:grpFill/>
              <a:ln w="0">
                <a:solidFill>
                  <a:srgbClr val="5F5F5F"/>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457" name="Freeform 85">
                <a:extLst>
                  <a:ext uri="{FF2B5EF4-FFF2-40B4-BE49-F238E27FC236}">
                    <a16:creationId xmlns:a16="http://schemas.microsoft.com/office/drawing/2014/main" id="{AE4CAE53-171C-E05C-C013-96CAEF2880FB}"/>
                  </a:ext>
                </a:extLst>
              </p:cNvPr>
              <p:cNvSpPr>
                <a:spLocks/>
              </p:cNvSpPr>
              <p:nvPr/>
            </p:nvSpPr>
            <p:spPr bwMode="auto">
              <a:xfrm>
                <a:off x="4492882" y="2222712"/>
                <a:ext cx="160541" cy="143486"/>
              </a:xfrm>
              <a:custGeom>
                <a:avLst/>
                <a:gdLst>
                  <a:gd name="T0" fmla="*/ 92 w 160"/>
                  <a:gd name="T1" fmla="*/ 143 h 143"/>
                  <a:gd name="T2" fmla="*/ 101 w 160"/>
                  <a:gd name="T3" fmla="*/ 135 h 143"/>
                  <a:gd name="T4" fmla="*/ 109 w 160"/>
                  <a:gd name="T5" fmla="*/ 135 h 143"/>
                  <a:gd name="T6" fmla="*/ 118 w 160"/>
                  <a:gd name="T7" fmla="*/ 135 h 143"/>
                  <a:gd name="T8" fmla="*/ 118 w 160"/>
                  <a:gd name="T9" fmla="*/ 135 h 143"/>
                  <a:gd name="T10" fmla="*/ 126 w 160"/>
                  <a:gd name="T11" fmla="*/ 135 h 143"/>
                  <a:gd name="T12" fmla="*/ 134 w 160"/>
                  <a:gd name="T13" fmla="*/ 143 h 143"/>
                  <a:gd name="T14" fmla="*/ 143 w 160"/>
                  <a:gd name="T15" fmla="*/ 135 h 143"/>
                  <a:gd name="T16" fmla="*/ 151 w 160"/>
                  <a:gd name="T17" fmla="*/ 118 h 143"/>
                  <a:gd name="T18" fmla="*/ 160 w 160"/>
                  <a:gd name="T19" fmla="*/ 110 h 143"/>
                  <a:gd name="T20" fmla="*/ 160 w 160"/>
                  <a:gd name="T21" fmla="*/ 101 h 143"/>
                  <a:gd name="T22" fmla="*/ 160 w 160"/>
                  <a:gd name="T23" fmla="*/ 101 h 143"/>
                  <a:gd name="T24" fmla="*/ 151 w 160"/>
                  <a:gd name="T25" fmla="*/ 93 h 143"/>
                  <a:gd name="T26" fmla="*/ 151 w 160"/>
                  <a:gd name="T27" fmla="*/ 84 h 143"/>
                  <a:gd name="T28" fmla="*/ 151 w 160"/>
                  <a:gd name="T29" fmla="*/ 76 h 143"/>
                  <a:gd name="T30" fmla="*/ 143 w 160"/>
                  <a:gd name="T31" fmla="*/ 59 h 143"/>
                  <a:gd name="T32" fmla="*/ 151 w 160"/>
                  <a:gd name="T33" fmla="*/ 59 h 143"/>
                  <a:gd name="T34" fmla="*/ 151 w 160"/>
                  <a:gd name="T35" fmla="*/ 42 h 143"/>
                  <a:gd name="T36" fmla="*/ 143 w 160"/>
                  <a:gd name="T37" fmla="*/ 34 h 143"/>
                  <a:gd name="T38" fmla="*/ 143 w 160"/>
                  <a:gd name="T39" fmla="*/ 26 h 143"/>
                  <a:gd name="T40" fmla="*/ 143 w 160"/>
                  <a:gd name="T41" fmla="*/ 17 h 143"/>
                  <a:gd name="T42" fmla="*/ 134 w 160"/>
                  <a:gd name="T43" fmla="*/ 9 h 143"/>
                  <a:gd name="T44" fmla="*/ 84 w 160"/>
                  <a:gd name="T45" fmla="*/ 9 h 143"/>
                  <a:gd name="T46" fmla="*/ 76 w 160"/>
                  <a:gd name="T47" fmla="*/ 17 h 143"/>
                  <a:gd name="T48" fmla="*/ 76 w 160"/>
                  <a:gd name="T49" fmla="*/ 17 h 143"/>
                  <a:gd name="T50" fmla="*/ 84 w 160"/>
                  <a:gd name="T51" fmla="*/ 9 h 143"/>
                  <a:gd name="T52" fmla="*/ 76 w 160"/>
                  <a:gd name="T53" fmla="*/ 17 h 143"/>
                  <a:gd name="T54" fmla="*/ 67 w 160"/>
                  <a:gd name="T55" fmla="*/ 17 h 143"/>
                  <a:gd name="T56" fmla="*/ 67 w 160"/>
                  <a:gd name="T57" fmla="*/ 9 h 143"/>
                  <a:gd name="T58" fmla="*/ 67 w 160"/>
                  <a:gd name="T59" fmla="*/ 9 h 143"/>
                  <a:gd name="T60" fmla="*/ 67 w 160"/>
                  <a:gd name="T61" fmla="*/ 9 h 143"/>
                  <a:gd name="T62" fmla="*/ 50 w 160"/>
                  <a:gd name="T63" fmla="*/ 9 h 143"/>
                  <a:gd name="T64" fmla="*/ 42 w 160"/>
                  <a:gd name="T65" fmla="*/ 9 h 143"/>
                  <a:gd name="T66" fmla="*/ 34 w 160"/>
                  <a:gd name="T67" fmla="*/ 9 h 143"/>
                  <a:gd name="T68" fmla="*/ 25 w 160"/>
                  <a:gd name="T69" fmla="*/ 17 h 143"/>
                  <a:gd name="T70" fmla="*/ 17 w 160"/>
                  <a:gd name="T71" fmla="*/ 26 h 143"/>
                  <a:gd name="T72" fmla="*/ 8 w 160"/>
                  <a:gd name="T73" fmla="*/ 26 h 143"/>
                  <a:gd name="T74" fmla="*/ 0 w 160"/>
                  <a:gd name="T75" fmla="*/ 34 h 143"/>
                  <a:gd name="T76" fmla="*/ 0 w 160"/>
                  <a:gd name="T77" fmla="*/ 34 h 143"/>
                  <a:gd name="T78" fmla="*/ 0 w 160"/>
                  <a:gd name="T79" fmla="*/ 51 h 143"/>
                  <a:gd name="T80" fmla="*/ 0 w 160"/>
                  <a:gd name="T81" fmla="*/ 51 h 143"/>
                  <a:gd name="T82" fmla="*/ 0 w 160"/>
                  <a:gd name="T83" fmla="*/ 59 h 143"/>
                  <a:gd name="T84" fmla="*/ 8 w 160"/>
                  <a:gd name="T85" fmla="*/ 68 h 143"/>
                  <a:gd name="T86" fmla="*/ 8 w 160"/>
                  <a:gd name="T87" fmla="*/ 76 h 143"/>
                  <a:gd name="T88" fmla="*/ 8 w 160"/>
                  <a:gd name="T89" fmla="*/ 84 h 143"/>
                  <a:gd name="T90" fmla="*/ 17 w 160"/>
                  <a:gd name="T91" fmla="*/ 93 h 143"/>
                  <a:gd name="T92" fmla="*/ 17 w 160"/>
                  <a:gd name="T93" fmla="*/ 101 h 143"/>
                  <a:gd name="T94" fmla="*/ 17 w 160"/>
                  <a:gd name="T95" fmla="*/ 101 h 143"/>
                  <a:gd name="T96" fmla="*/ 25 w 160"/>
                  <a:gd name="T97" fmla="*/ 101 h 143"/>
                  <a:gd name="T98" fmla="*/ 34 w 160"/>
                  <a:gd name="T99" fmla="*/ 101 h 143"/>
                  <a:gd name="T100" fmla="*/ 34 w 160"/>
                  <a:gd name="T101" fmla="*/ 110 h 143"/>
                  <a:gd name="T102" fmla="*/ 34 w 160"/>
                  <a:gd name="T103" fmla="*/ 110 h 143"/>
                  <a:gd name="T104" fmla="*/ 34 w 160"/>
                  <a:gd name="T105" fmla="*/ 118 h 143"/>
                  <a:gd name="T106" fmla="*/ 42 w 160"/>
                  <a:gd name="T107" fmla="*/ 118 h 143"/>
                  <a:gd name="T108" fmla="*/ 42 w 160"/>
                  <a:gd name="T109" fmla="*/ 110 h 143"/>
                  <a:gd name="T110" fmla="*/ 50 w 160"/>
                  <a:gd name="T111" fmla="*/ 118 h 143"/>
                  <a:gd name="T112" fmla="*/ 50 w 160"/>
                  <a:gd name="T113" fmla="*/ 118 h 143"/>
                  <a:gd name="T114" fmla="*/ 59 w 160"/>
                  <a:gd name="T115" fmla="*/ 118 h 143"/>
                  <a:gd name="T116" fmla="*/ 76 w 160"/>
                  <a:gd name="T117" fmla="*/ 126 h 143"/>
                  <a:gd name="T118" fmla="*/ 84 w 160"/>
                  <a:gd name="T119" fmla="*/ 135 h 143"/>
                  <a:gd name="T120" fmla="*/ 92 w 160"/>
                  <a:gd name="T121" fmla="*/ 135 h 143"/>
                  <a:gd name="T122" fmla="*/ 92 w 160"/>
                  <a:gd name="T123" fmla="*/ 135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0" h="143">
                    <a:moveTo>
                      <a:pt x="92" y="135"/>
                    </a:moveTo>
                    <a:lnTo>
                      <a:pt x="92" y="143"/>
                    </a:lnTo>
                    <a:lnTo>
                      <a:pt x="101" y="143"/>
                    </a:lnTo>
                    <a:lnTo>
                      <a:pt x="101" y="135"/>
                    </a:lnTo>
                    <a:lnTo>
                      <a:pt x="101" y="135"/>
                    </a:lnTo>
                    <a:lnTo>
                      <a:pt x="109" y="135"/>
                    </a:lnTo>
                    <a:lnTo>
                      <a:pt x="109" y="135"/>
                    </a:lnTo>
                    <a:lnTo>
                      <a:pt x="118" y="135"/>
                    </a:lnTo>
                    <a:lnTo>
                      <a:pt x="118" y="135"/>
                    </a:lnTo>
                    <a:lnTo>
                      <a:pt x="118" y="135"/>
                    </a:lnTo>
                    <a:lnTo>
                      <a:pt x="118" y="135"/>
                    </a:lnTo>
                    <a:lnTo>
                      <a:pt x="126" y="135"/>
                    </a:lnTo>
                    <a:lnTo>
                      <a:pt x="126" y="135"/>
                    </a:lnTo>
                    <a:lnTo>
                      <a:pt x="134" y="143"/>
                    </a:lnTo>
                    <a:lnTo>
                      <a:pt x="143" y="143"/>
                    </a:lnTo>
                    <a:lnTo>
                      <a:pt x="143" y="135"/>
                    </a:lnTo>
                    <a:lnTo>
                      <a:pt x="143" y="126"/>
                    </a:lnTo>
                    <a:lnTo>
                      <a:pt x="151" y="118"/>
                    </a:lnTo>
                    <a:lnTo>
                      <a:pt x="151" y="110"/>
                    </a:lnTo>
                    <a:lnTo>
                      <a:pt x="160" y="110"/>
                    </a:lnTo>
                    <a:lnTo>
                      <a:pt x="160" y="110"/>
                    </a:lnTo>
                    <a:lnTo>
                      <a:pt x="160" y="101"/>
                    </a:lnTo>
                    <a:lnTo>
                      <a:pt x="160" y="101"/>
                    </a:lnTo>
                    <a:lnTo>
                      <a:pt x="160" y="101"/>
                    </a:lnTo>
                    <a:lnTo>
                      <a:pt x="160" y="93"/>
                    </a:lnTo>
                    <a:lnTo>
                      <a:pt x="151" y="93"/>
                    </a:lnTo>
                    <a:lnTo>
                      <a:pt x="151" y="93"/>
                    </a:lnTo>
                    <a:lnTo>
                      <a:pt x="151" y="84"/>
                    </a:lnTo>
                    <a:lnTo>
                      <a:pt x="151" y="76"/>
                    </a:lnTo>
                    <a:lnTo>
                      <a:pt x="151" y="76"/>
                    </a:lnTo>
                    <a:lnTo>
                      <a:pt x="151" y="68"/>
                    </a:lnTo>
                    <a:lnTo>
                      <a:pt x="143" y="59"/>
                    </a:lnTo>
                    <a:lnTo>
                      <a:pt x="151" y="59"/>
                    </a:lnTo>
                    <a:lnTo>
                      <a:pt x="151" y="59"/>
                    </a:lnTo>
                    <a:lnTo>
                      <a:pt x="151" y="42"/>
                    </a:lnTo>
                    <a:lnTo>
                      <a:pt x="151" y="42"/>
                    </a:lnTo>
                    <a:lnTo>
                      <a:pt x="151" y="42"/>
                    </a:lnTo>
                    <a:lnTo>
                      <a:pt x="143" y="34"/>
                    </a:lnTo>
                    <a:lnTo>
                      <a:pt x="143" y="26"/>
                    </a:lnTo>
                    <a:lnTo>
                      <a:pt x="143" y="26"/>
                    </a:lnTo>
                    <a:lnTo>
                      <a:pt x="143" y="17"/>
                    </a:lnTo>
                    <a:lnTo>
                      <a:pt x="143" y="17"/>
                    </a:lnTo>
                    <a:lnTo>
                      <a:pt x="134" y="9"/>
                    </a:lnTo>
                    <a:lnTo>
                      <a:pt x="134" y="9"/>
                    </a:lnTo>
                    <a:lnTo>
                      <a:pt x="109" y="9"/>
                    </a:lnTo>
                    <a:lnTo>
                      <a:pt x="84" y="9"/>
                    </a:lnTo>
                    <a:lnTo>
                      <a:pt x="84" y="9"/>
                    </a:lnTo>
                    <a:lnTo>
                      <a:pt x="76" y="17"/>
                    </a:lnTo>
                    <a:lnTo>
                      <a:pt x="76" y="17"/>
                    </a:lnTo>
                    <a:lnTo>
                      <a:pt x="76" y="17"/>
                    </a:lnTo>
                    <a:lnTo>
                      <a:pt x="76" y="17"/>
                    </a:lnTo>
                    <a:lnTo>
                      <a:pt x="84" y="9"/>
                    </a:lnTo>
                    <a:lnTo>
                      <a:pt x="84" y="9"/>
                    </a:lnTo>
                    <a:lnTo>
                      <a:pt x="76" y="17"/>
                    </a:lnTo>
                    <a:lnTo>
                      <a:pt x="67" y="17"/>
                    </a:lnTo>
                    <a:lnTo>
                      <a:pt x="67" y="17"/>
                    </a:lnTo>
                    <a:lnTo>
                      <a:pt x="59" y="9"/>
                    </a:lnTo>
                    <a:lnTo>
                      <a:pt x="67" y="9"/>
                    </a:lnTo>
                    <a:lnTo>
                      <a:pt x="67" y="9"/>
                    </a:lnTo>
                    <a:lnTo>
                      <a:pt x="67" y="9"/>
                    </a:lnTo>
                    <a:lnTo>
                      <a:pt x="67" y="9"/>
                    </a:lnTo>
                    <a:lnTo>
                      <a:pt x="67" y="9"/>
                    </a:lnTo>
                    <a:lnTo>
                      <a:pt x="59" y="0"/>
                    </a:lnTo>
                    <a:lnTo>
                      <a:pt x="50" y="9"/>
                    </a:lnTo>
                    <a:lnTo>
                      <a:pt x="42" y="9"/>
                    </a:lnTo>
                    <a:lnTo>
                      <a:pt x="42" y="9"/>
                    </a:lnTo>
                    <a:lnTo>
                      <a:pt x="34" y="9"/>
                    </a:lnTo>
                    <a:lnTo>
                      <a:pt x="34" y="9"/>
                    </a:lnTo>
                    <a:lnTo>
                      <a:pt x="25" y="17"/>
                    </a:lnTo>
                    <a:lnTo>
                      <a:pt x="25" y="17"/>
                    </a:lnTo>
                    <a:lnTo>
                      <a:pt x="25" y="17"/>
                    </a:lnTo>
                    <a:lnTo>
                      <a:pt x="17" y="26"/>
                    </a:lnTo>
                    <a:lnTo>
                      <a:pt x="8" y="26"/>
                    </a:lnTo>
                    <a:lnTo>
                      <a:pt x="8" y="26"/>
                    </a:lnTo>
                    <a:lnTo>
                      <a:pt x="0" y="34"/>
                    </a:lnTo>
                    <a:lnTo>
                      <a:pt x="0" y="34"/>
                    </a:lnTo>
                    <a:lnTo>
                      <a:pt x="0" y="34"/>
                    </a:lnTo>
                    <a:lnTo>
                      <a:pt x="0" y="34"/>
                    </a:lnTo>
                    <a:lnTo>
                      <a:pt x="0" y="42"/>
                    </a:lnTo>
                    <a:lnTo>
                      <a:pt x="0" y="51"/>
                    </a:lnTo>
                    <a:lnTo>
                      <a:pt x="0" y="51"/>
                    </a:lnTo>
                    <a:lnTo>
                      <a:pt x="0" y="51"/>
                    </a:lnTo>
                    <a:lnTo>
                      <a:pt x="0" y="59"/>
                    </a:lnTo>
                    <a:lnTo>
                      <a:pt x="0" y="59"/>
                    </a:lnTo>
                    <a:lnTo>
                      <a:pt x="8" y="68"/>
                    </a:lnTo>
                    <a:lnTo>
                      <a:pt x="8" y="68"/>
                    </a:lnTo>
                    <a:lnTo>
                      <a:pt x="8" y="76"/>
                    </a:lnTo>
                    <a:lnTo>
                      <a:pt x="8" y="76"/>
                    </a:lnTo>
                    <a:lnTo>
                      <a:pt x="8" y="84"/>
                    </a:lnTo>
                    <a:lnTo>
                      <a:pt x="8" y="84"/>
                    </a:lnTo>
                    <a:lnTo>
                      <a:pt x="17" y="84"/>
                    </a:lnTo>
                    <a:lnTo>
                      <a:pt x="17" y="93"/>
                    </a:lnTo>
                    <a:lnTo>
                      <a:pt x="8" y="101"/>
                    </a:lnTo>
                    <a:lnTo>
                      <a:pt x="17" y="101"/>
                    </a:lnTo>
                    <a:lnTo>
                      <a:pt x="17" y="101"/>
                    </a:lnTo>
                    <a:lnTo>
                      <a:pt x="17" y="101"/>
                    </a:lnTo>
                    <a:lnTo>
                      <a:pt x="17" y="101"/>
                    </a:lnTo>
                    <a:lnTo>
                      <a:pt x="25" y="101"/>
                    </a:lnTo>
                    <a:lnTo>
                      <a:pt x="25" y="101"/>
                    </a:lnTo>
                    <a:lnTo>
                      <a:pt x="34" y="101"/>
                    </a:lnTo>
                    <a:lnTo>
                      <a:pt x="34" y="101"/>
                    </a:lnTo>
                    <a:lnTo>
                      <a:pt x="34" y="110"/>
                    </a:lnTo>
                    <a:lnTo>
                      <a:pt x="34" y="110"/>
                    </a:lnTo>
                    <a:lnTo>
                      <a:pt x="34" y="110"/>
                    </a:lnTo>
                    <a:lnTo>
                      <a:pt x="34" y="110"/>
                    </a:lnTo>
                    <a:lnTo>
                      <a:pt x="34" y="118"/>
                    </a:lnTo>
                    <a:lnTo>
                      <a:pt x="42" y="118"/>
                    </a:lnTo>
                    <a:lnTo>
                      <a:pt x="42" y="118"/>
                    </a:lnTo>
                    <a:lnTo>
                      <a:pt x="42" y="118"/>
                    </a:lnTo>
                    <a:lnTo>
                      <a:pt x="42" y="110"/>
                    </a:lnTo>
                    <a:lnTo>
                      <a:pt x="42" y="110"/>
                    </a:lnTo>
                    <a:lnTo>
                      <a:pt x="50" y="118"/>
                    </a:lnTo>
                    <a:lnTo>
                      <a:pt x="50" y="110"/>
                    </a:lnTo>
                    <a:lnTo>
                      <a:pt x="50" y="118"/>
                    </a:lnTo>
                    <a:lnTo>
                      <a:pt x="59" y="118"/>
                    </a:lnTo>
                    <a:lnTo>
                      <a:pt x="59" y="118"/>
                    </a:lnTo>
                    <a:lnTo>
                      <a:pt x="67" y="118"/>
                    </a:lnTo>
                    <a:lnTo>
                      <a:pt x="76" y="126"/>
                    </a:lnTo>
                    <a:lnTo>
                      <a:pt x="84" y="135"/>
                    </a:lnTo>
                    <a:lnTo>
                      <a:pt x="84" y="135"/>
                    </a:lnTo>
                    <a:lnTo>
                      <a:pt x="84" y="135"/>
                    </a:lnTo>
                    <a:lnTo>
                      <a:pt x="92" y="135"/>
                    </a:lnTo>
                    <a:lnTo>
                      <a:pt x="92" y="135"/>
                    </a:lnTo>
                    <a:lnTo>
                      <a:pt x="92" y="135"/>
                    </a:lnTo>
                    <a:close/>
                  </a:path>
                </a:pathLst>
              </a:custGeom>
              <a:grpFill/>
              <a:ln w="0">
                <a:solidFill>
                  <a:srgbClr val="5F5F5F"/>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458" name="Freeform 86">
                <a:extLst>
                  <a:ext uri="{FF2B5EF4-FFF2-40B4-BE49-F238E27FC236}">
                    <a16:creationId xmlns:a16="http://schemas.microsoft.com/office/drawing/2014/main" id="{7CEEE0A7-5FCF-5D1C-37C6-FA0999495314}"/>
                  </a:ext>
                </a:extLst>
              </p:cNvPr>
              <p:cNvSpPr>
                <a:spLocks/>
              </p:cNvSpPr>
              <p:nvPr/>
            </p:nvSpPr>
            <p:spPr bwMode="auto">
              <a:xfrm>
                <a:off x="4458767" y="2324054"/>
                <a:ext cx="126426" cy="51173"/>
              </a:xfrm>
              <a:custGeom>
                <a:avLst/>
                <a:gdLst>
                  <a:gd name="T0" fmla="*/ 51 w 126"/>
                  <a:gd name="T1" fmla="*/ 0 h 51"/>
                  <a:gd name="T2" fmla="*/ 51 w 126"/>
                  <a:gd name="T3" fmla="*/ 0 h 51"/>
                  <a:gd name="T4" fmla="*/ 59 w 126"/>
                  <a:gd name="T5" fmla="*/ 0 h 51"/>
                  <a:gd name="T6" fmla="*/ 68 w 126"/>
                  <a:gd name="T7" fmla="*/ 0 h 51"/>
                  <a:gd name="T8" fmla="*/ 68 w 126"/>
                  <a:gd name="T9" fmla="*/ 9 h 51"/>
                  <a:gd name="T10" fmla="*/ 68 w 126"/>
                  <a:gd name="T11" fmla="*/ 9 h 51"/>
                  <a:gd name="T12" fmla="*/ 68 w 126"/>
                  <a:gd name="T13" fmla="*/ 17 h 51"/>
                  <a:gd name="T14" fmla="*/ 76 w 126"/>
                  <a:gd name="T15" fmla="*/ 17 h 51"/>
                  <a:gd name="T16" fmla="*/ 76 w 126"/>
                  <a:gd name="T17" fmla="*/ 9 h 51"/>
                  <a:gd name="T18" fmla="*/ 84 w 126"/>
                  <a:gd name="T19" fmla="*/ 17 h 51"/>
                  <a:gd name="T20" fmla="*/ 84 w 126"/>
                  <a:gd name="T21" fmla="*/ 17 h 51"/>
                  <a:gd name="T22" fmla="*/ 93 w 126"/>
                  <a:gd name="T23" fmla="*/ 17 h 51"/>
                  <a:gd name="T24" fmla="*/ 110 w 126"/>
                  <a:gd name="T25" fmla="*/ 25 h 51"/>
                  <a:gd name="T26" fmla="*/ 118 w 126"/>
                  <a:gd name="T27" fmla="*/ 34 h 51"/>
                  <a:gd name="T28" fmla="*/ 126 w 126"/>
                  <a:gd name="T29" fmla="*/ 34 h 51"/>
                  <a:gd name="T30" fmla="*/ 126 w 126"/>
                  <a:gd name="T31" fmla="*/ 34 h 51"/>
                  <a:gd name="T32" fmla="*/ 118 w 126"/>
                  <a:gd name="T33" fmla="*/ 42 h 51"/>
                  <a:gd name="T34" fmla="*/ 110 w 126"/>
                  <a:gd name="T35" fmla="*/ 42 h 51"/>
                  <a:gd name="T36" fmla="*/ 93 w 126"/>
                  <a:gd name="T37" fmla="*/ 51 h 51"/>
                  <a:gd name="T38" fmla="*/ 93 w 126"/>
                  <a:gd name="T39" fmla="*/ 51 h 51"/>
                  <a:gd name="T40" fmla="*/ 76 w 126"/>
                  <a:gd name="T41" fmla="*/ 51 h 51"/>
                  <a:gd name="T42" fmla="*/ 68 w 126"/>
                  <a:gd name="T43" fmla="*/ 51 h 51"/>
                  <a:gd name="T44" fmla="*/ 59 w 126"/>
                  <a:gd name="T45" fmla="*/ 42 h 51"/>
                  <a:gd name="T46" fmla="*/ 51 w 126"/>
                  <a:gd name="T47" fmla="*/ 42 h 51"/>
                  <a:gd name="T48" fmla="*/ 51 w 126"/>
                  <a:gd name="T49" fmla="*/ 51 h 51"/>
                  <a:gd name="T50" fmla="*/ 42 w 126"/>
                  <a:gd name="T51" fmla="*/ 51 h 51"/>
                  <a:gd name="T52" fmla="*/ 34 w 126"/>
                  <a:gd name="T53" fmla="*/ 51 h 51"/>
                  <a:gd name="T54" fmla="*/ 26 w 126"/>
                  <a:gd name="T55" fmla="*/ 51 h 51"/>
                  <a:gd name="T56" fmla="*/ 17 w 126"/>
                  <a:gd name="T57" fmla="*/ 34 h 51"/>
                  <a:gd name="T58" fmla="*/ 9 w 126"/>
                  <a:gd name="T59" fmla="*/ 34 h 51"/>
                  <a:gd name="T60" fmla="*/ 9 w 126"/>
                  <a:gd name="T61" fmla="*/ 25 h 51"/>
                  <a:gd name="T62" fmla="*/ 0 w 126"/>
                  <a:gd name="T63" fmla="*/ 17 h 51"/>
                  <a:gd name="T64" fmla="*/ 0 w 126"/>
                  <a:gd name="T65" fmla="*/ 9 h 51"/>
                  <a:gd name="T66" fmla="*/ 9 w 126"/>
                  <a:gd name="T67" fmla="*/ 17 h 51"/>
                  <a:gd name="T68" fmla="*/ 17 w 126"/>
                  <a:gd name="T69" fmla="*/ 9 h 51"/>
                  <a:gd name="T70" fmla="*/ 26 w 126"/>
                  <a:gd name="T71" fmla="*/ 0 h 51"/>
                  <a:gd name="T72" fmla="*/ 34 w 126"/>
                  <a:gd name="T73" fmla="*/ 0 h 51"/>
                  <a:gd name="T74" fmla="*/ 34 w 126"/>
                  <a:gd name="T75" fmla="*/ 0 h 51"/>
                  <a:gd name="T76" fmla="*/ 42 w 126"/>
                  <a:gd name="T77" fmla="*/ 0 h 51"/>
                  <a:gd name="T78" fmla="*/ 42 w 126"/>
                  <a:gd name="T79"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6" h="51">
                    <a:moveTo>
                      <a:pt x="42" y="0"/>
                    </a:moveTo>
                    <a:lnTo>
                      <a:pt x="51" y="0"/>
                    </a:lnTo>
                    <a:lnTo>
                      <a:pt x="51" y="0"/>
                    </a:lnTo>
                    <a:lnTo>
                      <a:pt x="51" y="0"/>
                    </a:lnTo>
                    <a:lnTo>
                      <a:pt x="51" y="0"/>
                    </a:lnTo>
                    <a:lnTo>
                      <a:pt x="59" y="0"/>
                    </a:lnTo>
                    <a:lnTo>
                      <a:pt x="59" y="0"/>
                    </a:lnTo>
                    <a:lnTo>
                      <a:pt x="68" y="0"/>
                    </a:lnTo>
                    <a:lnTo>
                      <a:pt x="68" y="0"/>
                    </a:lnTo>
                    <a:lnTo>
                      <a:pt x="68" y="9"/>
                    </a:lnTo>
                    <a:lnTo>
                      <a:pt x="68" y="9"/>
                    </a:lnTo>
                    <a:lnTo>
                      <a:pt x="68" y="9"/>
                    </a:lnTo>
                    <a:lnTo>
                      <a:pt x="68" y="9"/>
                    </a:lnTo>
                    <a:lnTo>
                      <a:pt x="68" y="17"/>
                    </a:lnTo>
                    <a:lnTo>
                      <a:pt x="76" y="17"/>
                    </a:lnTo>
                    <a:lnTo>
                      <a:pt x="76" y="17"/>
                    </a:lnTo>
                    <a:lnTo>
                      <a:pt x="76" y="17"/>
                    </a:lnTo>
                    <a:lnTo>
                      <a:pt x="76" y="9"/>
                    </a:lnTo>
                    <a:lnTo>
                      <a:pt x="76" y="9"/>
                    </a:lnTo>
                    <a:lnTo>
                      <a:pt x="84" y="17"/>
                    </a:lnTo>
                    <a:lnTo>
                      <a:pt x="84" y="9"/>
                    </a:lnTo>
                    <a:lnTo>
                      <a:pt x="84" y="17"/>
                    </a:lnTo>
                    <a:lnTo>
                      <a:pt x="93" y="17"/>
                    </a:lnTo>
                    <a:lnTo>
                      <a:pt x="93" y="17"/>
                    </a:lnTo>
                    <a:lnTo>
                      <a:pt x="101" y="17"/>
                    </a:lnTo>
                    <a:lnTo>
                      <a:pt x="110" y="25"/>
                    </a:lnTo>
                    <a:lnTo>
                      <a:pt x="118" y="34"/>
                    </a:lnTo>
                    <a:lnTo>
                      <a:pt x="118" y="34"/>
                    </a:lnTo>
                    <a:lnTo>
                      <a:pt x="118" y="34"/>
                    </a:lnTo>
                    <a:lnTo>
                      <a:pt x="126" y="34"/>
                    </a:lnTo>
                    <a:lnTo>
                      <a:pt x="126" y="34"/>
                    </a:lnTo>
                    <a:lnTo>
                      <a:pt x="126" y="34"/>
                    </a:lnTo>
                    <a:lnTo>
                      <a:pt x="118" y="34"/>
                    </a:lnTo>
                    <a:lnTo>
                      <a:pt x="118" y="42"/>
                    </a:lnTo>
                    <a:lnTo>
                      <a:pt x="110" y="42"/>
                    </a:lnTo>
                    <a:lnTo>
                      <a:pt x="110" y="42"/>
                    </a:lnTo>
                    <a:lnTo>
                      <a:pt x="101" y="51"/>
                    </a:lnTo>
                    <a:lnTo>
                      <a:pt x="93" y="51"/>
                    </a:lnTo>
                    <a:lnTo>
                      <a:pt x="93" y="51"/>
                    </a:lnTo>
                    <a:lnTo>
                      <a:pt x="93" y="51"/>
                    </a:lnTo>
                    <a:lnTo>
                      <a:pt x="84" y="51"/>
                    </a:lnTo>
                    <a:lnTo>
                      <a:pt x="76" y="51"/>
                    </a:lnTo>
                    <a:lnTo>
                      <a:pt x="76" y="51"/>
                    </a:lnTo>
                    <a:lnTo>
                      <a:pt x="68" y="51"/>
                    </a:lnTo>
                    <a:lnTo>
                      <a:pt x="68" y="51"/>
                    </a:lnTo>
                    <a:lnTo>
                      <a:pt x="59" y="42"/>
                    </a:lnTo>
                    <a:lnTo>
                      <a:pt x="51" y="42"/>
                    </a:lnTo>
                    <a:lnTo>
                      <a:pt x="51" y="42"/>
                    </a:lnTo>
                    <a:lnTo>
                      <a:pt x="51" y="42"/>
                    </a:lnTo>
                    <a:lnTo>
                      <a:pt x="51" y="51"/>
                    </a:lnTo>
                    <a:lnTo>
                      <a:pt x="42" y="51"/>
                    </a:lnTo>
                    <a:lnTo>
                      <a:pt x="42" y="51"/>
                    </a:lnTo>
                    <a:lnTo>
                      <a:pt x="42" y="51"/>
                    </a:lnTo>
                    <a:lnTo>
                      <a:pt x="34" y="51"/>
                    </a:lnTo>
                    <a:lnTo>
                      <a:pt x="26" y="51"/>
                    </a:lnTo>
                    <a:lnTo>
                      <a:pt x="26" y="51"/>
                    </a:lnTo>
                    <a:lnTo>
                      <a:pt x="26" y="42"/>
                    </a:lnTo>
                    <a:lnTo>
                      <a:pt x="17" y="34"/>
                    </a:lnTo>
                    <a:lnTo>
                      <a:pt x="9" y="34"/>
                    </a:lnTo>
                    <a:lnTo>
                      <a:pt x="9" y="34"/>
                    </a:lnTo>
                    <a:lnTo>
                      <a:pt x="9" y="25"/>
                    </a:lnTo>
                    <a:lnTo>
                      <a:pt x="9" y="25"/>
                    </a:lnTo>
                    <a:lnTo>
                      <a:pt x="0" y="17"/>
                    </a:lnTo>
                    <a:lnTo>
                      <a:pt x="0" y="17"/>
                    </a:lnTo>
                    <a:lnTo>
                      <a:pt x="0" y="9"/>
                    </a:lnTo>
                    <a:lnTo>
                      <a:pt x="0" y="9"/>
                    </a:lnTo>
                    <a:lnTo>
                      <a:pt x="0" y="17"/>
                    </a:lnTo>
                    <a:lnTo>
                      <a:pt x="9" y="17"/>
                    </a:lnTo>
                    <a:lnTo>
                      <a:pt x="9" y="9"/>
                    </a:lnTo>
                    <a:lnTo>
                      <a:pt x="17" y="9"/>
                    </a:lnTo>
                    <a:lnTo>
                      <a:pt x="17" y="0"/>
                    </a:lnTo>
                    <a:lnTo>
                      <a:pt x="26" y="0"/>
                    </a:lnTo>
                    <a:lnTo>
                      <a:pt x="26" y="0"/>
                    </a:lnTo>
                    <a:lnTo>
                      <a:pt x="34" y="0"/>
                    </a:lnTo>
                    <a:lnTo>
                      <a:pt x="34" y="0"/>
                    </a:lnTo>
                    <a:lnTo>
                      <a:pt x="34" y="0"/>
                    </a:lnTo>
                    <a:lnTo>
                      <a:pt x="34" y="0"/>
                    </a:lnTo>
                    <a:lnTo>
                      <a:pt x="42" y="0"/>
                    </a:lnTo>
                    <a:lnTo>
                      <a:pt x="42" y="0"/>
                    </a:lnTo>
                    <a:lnTo>
                      <a:pt x="42" y="0"/>
                    </a:lnTo>
                    <a:lnTo>
                      <a:pt x="42" y="0"/>
                    </a:lnTo>
                    <a:close/>
                  </a:path>
                </a:pathLst>
              </a:custGeom>
              <a:grpFill/>
              <a:ln w="0">
                <a:solidFill>
                  <a:srgbClr val="5F5F5F"/>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459" name="Freeform 87">
                <a:extLst>
                  <a:ext uri="{FF2B5EF4-FFF2-40B4-BE49-F238E27FC236}">
                    <a16:creationId xmlns:a16="http://schemas.microsoft.com/office/drawing/2014/main" id="{1E96B600-ADAD-E3EA-3CEB-41FC1A457190}"/>
                  </a:ext>
                </a:extLst>
              </p:cNvPr>
              <p:cNvSpPr>
                <a:spLocks/>
              </p:cNvSpPr>
              <p:nvPr/>
            </p:nvSpPr>
            <p:spPr bwMode="auto">
              <a:xfrm>
                <a:off x="4358429" y="2222712"/>
                <a:ext cx="151511" cy="177600"/>
              </a:xfrm>
              <a:custGeom>
                <a:avLst/>
                <a:gdLst>
                  <a:gd name="T0" fmla="*/ 50 w 151"/>
                  <a:gd name="T1" fmla="*/ 9 h 177"/>
                  <a:gd name="T2" fmla="*/ 58 w 151"/>
                  <a:gd name="T3" fmla="*/ 17 h 177"/>
                  <a:gd name="T4" fmla="*/ 67 w 151"/>
                  <a:gd name="T5" fmla="*/ 26 h 177"/>
                  <a:gd name="T6" fmla="*/ 75 w 151"/>
                  <a:gd name="T7" fmla="*/ 17 h 177"/>
                  <a:gd name="T8" fmla="*/ 84 w 151"/>
                  <a:gd name="T9" fmla="*/ 17 h 177"/>
                  <a:gd name="T10" fmla="*/ 75 w 151"/>
                  <a:gd name="T11" fmla="*/ 26 h 177"/>
                  <a:gd name="T12" fmla="*/ 84 w 151"/>
                  <a:gd name="T13" fmla="*/ 26 h 177"/>
                  <a:gd name="T14" fmla="*/ 100 w 151"/>
                  <a:gd name="T15" fmla="*/ 26 h 177"/>
                  <a:gd name="T16" fmla="*/ 100 w 151"/>
                  <a:gd name="T17" fmla="*/ 17 h 177"/>
                  <a:gd name="T18" fmla="*/ 100 w 151"/>
                  <a:gd name="T19" fmla="*/ 17 h 177"/>
                  <a:gd name="T20" fmla="*/ 109 w 151"/>
                  <a:gd name="T21" fmla="*/ 17 h 177"/>
                  <a:gd name="T22" fmla="*/ 117 w 151"/>
                  <a:gd name="T23" fmla="*/ 26 h 177"/>
                  <a:gd name="T24" fmla="*/ 126 w 151"/>
                  <a:gd name="T25" fmla="*/ 34 h 177"/>
                  <a:gd name="T26" fmla="*/ 134 w 151"/>
                  <a:gd name="T27" fmla="*/ 42 h 177"/>
                  <a:gd name="T28" fmla="*/ 134 w 151"/>
                  <a:gd name="T29" fmla="*/ 59 h 177"/>
                  <a:gd name="T30" fmla="*/ 142 w 151"/>
                  <a:gd name="T31" fmla="*/ 76 h 177"/>
                  <a:gd name="T32" fmla="*/ 151 w 151"/>
                  <a:gd name="T33" fmla="*/ 84 h 177"/>
                  <a:gd name="T34" fmla="*/ 142 w 151"/>
                  <a:gd name="T35" fmla="*/ 101 h 177"/>
                  <a:gd name="T36" fmla="*/ 134 w 151"/>
                  <a:gd name="T37" fmla="*/ 101 h 177"/>
                  <a:gd name="T38" fmla="*/ 117 w 151"/>
                  <a:gd name="T39" fmla="*/ 110 h 177"/>
                  <a:gd name="T40" fmla="*/ 100 w 151"/>
                  <a:gd name="T41" fmla="*/ 110 h 177"/>
                  <a:gd name="T42" fmla="*/ 109 w 151"/>
                  <a:gd name="T43" fmla="*/ 126 h 177"/>
                  <a:gd name="T44" fmla="*/ 117 w 151"/>
                  <a:gd name="T45" fmla="*/ 135 h 177"/>
                  <a:gd name="T46" fmla="*/ 126 w 151"/>
                  <a:gd name="T47" fmla="*/ 152 h 177"/>
                  <a:gd name="T48" fmla="*/ 117 w 151"/>
                  <a:gd name="T49" fmla="*/ 168 h 177"/>
                  <a:gd name="T50" fmla="*/ 117 w 151"/>
                  <a:gd name="T51" fmla="*/ 177 h 177"/>
                  <a:gd name="T52" fmla="*/ 100 w 151"/>
                  <a:gd name="T53" fmla="*/ 177 h 177"/>
                  <a:gd name="T54" fmla="*/ 92 w 151"/>
                  <a:gd name="T55" fmla="*/ 177 h 177"/>
                  <a:gd name="T56" fmla="*/ 75 w 151"/>
                  <a:gd name="T57" fmla="*/ 177 h 177"/>
                  <a:gd name="T58" fmla="*/ 67 w 151"/>
                  <a:gd name="T59" fmla="*/ 177 h 177"/>
                  <a:gd name="T60" fmla="*/ 58 w 151"/>
                  <a:gd name="T61" fmla="*/ 177 h 177"/>
                  <a:gd name="T62" fmla="*/ 50 w 151"/>
                  <a:gd name="T63" fmla="*/ 168 h 177"/>
                  <a:gd name="T64" fmla="*/ 42 w 151"/>
                  <a:gd name="T65" fmla="*/ 177 h 177"/>
                  <a:gd name="T66" fmla="*/ 33 w 151"/>
                  <a:gd name="T67" fmla="*/ 168 h 177"/>
                  <a:gd name="T68" fmla="*/ 33 w 151"/>
                  <a:gd name="T69" fmla="*/ 160 h 177"/>
                  <a:gd name="T70" fmla="*/ 33 w 151"/>
                  <a:gd name="T71" fmla="*/ 143 h 177"/>
                  <a:gd name="T72" fmla="*/ 25 w 151"/>
                  <a:gd name="T73" fmla="*/ 143 h 177"/>
                  <a:gd name="T74" fmla="*/ 16 w 151"/>
                  <a:gd name="T75" fmla="*/ 135 h 177"/>
                  <a:gd name="T76" fmla="*/ 8 w 151"/>
                  <a:gd name="T77" fmla="*/ 126 h 177"/>
                  <a:gd name="T78" fmla="*/ 8 w 151"/>
                  <a:gd name="T79" fmla="*/ 110 h 177"/>
                  <a:gd name="T80" fmla="*/ 0 w 151"/>
                  <a:gd name="T81" fmla="*/ 101 h 177"/>
                  <a:gd name="T82" fmla="*/ 0 w 151"/>
                  <a:gd name="T83" fmla="*/ 84 h 177"/>
                  <a:gd name="T84" fmla="*/ 16 w 151"/>
                  <a:gd name="T85" fmla="*/ 76 h 177"/>
                  <a:gd name="T86" fmla="*/ 16 w 151"/>
                  <a:gd name="T87" fmla="*/ 68 h 177"/>
                  <a:gd name="T88" fmla="*/ 16 w 151"/>
                  <a:gd name="T89" fmla="*/ 59 h 177"/>
                  <a:gd name="T90" fmla="*/ 25 w 151"/>
                  <a:gd name="T91" fmla="*/ 59 h 177"/>
                  <a:gd name="T92" fmla="*/ 25 w 151"/>
                  <a:gd name="T93" fmla="*/ 51 h 177"/>
                  <a:gd name="T94" fmla="*/ 16 w 151"/>
                  <a:gd name="T95" fmla="*/ 42 h 177"/>
                  <a:gd name="T96" fmla="*/ 33 w 151"/>
                  <a:gd name="T97" fmla="*/ 34 h 177"/>
                  <a:gd name="T98" fmla="*/ 33 w 151"/>
                  <a:gd name="T99" fmla="*/ 42 h 177"/>
                  <a:gd name="T100" fmla="*/ 42 w 151"/>
                  <a:gd name="T101" fmla="*/ 42 h 177"/>
                  <a:gd name="T102" fmla="*/ 42 w 151"/>
                  <a:gd name="T103" fmla="*/ 34 h 177"/>
                  <a:gd name="T104" fmla="*/ 50 w 151"/>
                  <a:gd name="T105" fmla="*/ 34 h 177"/>
                  <a:gd name="T106" fmla="*/ 50 w 151"/>
                  <a:gd name="T107" fmla="*/ 34 h 177"/>
                  <a:gd name="T108" fmla="*/ 50 w 151"/>
                  <a:gd name="T109" fmla="*/ 26 h 177"/>
                  <a:gd name="T110" fmla="*/ 42 w 151"/>
                  <a:gd name="T111" fmla="*/ 17 h 177"/>
                  <a:gd name="T112" fmla="*/ 42 w 151"/>
                  <a:gd name="T113" fmla="*/ 9 h 177"/>
                  <a:gd name="T114" fmla="*/ 42 w 151"/>
                  <a:gd name="T115" fmla="*/ 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1" h="177">
                    <a:moveTo>
                      <a:pt x="42" y="0"/>
                    </a:moveTo>
                    <a:lnTo>
                      <a:pt x="42" y="0"/>
                    </a:lnTo>
                    <a:lnTo>
                      <a:pt x="50" y="9"/>
                    </a:lnTo>
                    <a:lnTo>
                      <a:pt x="50" y="9"/>
                    </a:lnTo>
                    <a:lnTo>
                      <a:pt x="58" y="9"/>
                    </a:lnTo>
                    <a:lnTo>
                      <a:pt x="58" y="9"/>
                    </a:lnTo>
                    <a:lnTo>
                      <a:pt x="67" y="9"/>
                    </a:lnTo>
                    <a:lnTo>
                      <a:pt x="58" y="17"/>
                    </a:lnTo>
                    <a:lnTo>
                      <a:pt x="58" y="17"/>
                    </a:lnTo>
                    <a:lnTo>
                      <a:pt x="58" y="17"/>
                    </a:lnTo>
                    <a:lnTo>
                      <a:pt x="67" y="17"/>
                    </a:lnTo>
                    <a:lnTo>
                      <a:pt x="67" y="26"/>
                    </a:lnTo>
                    <a:lnTo>
                      <a:pt x="67" y="17"/>
                    </a:lnTo>
                    <a:lnTo>
                      <a:pt x="67" y="17"/>
                    </a:lnTo>
                    <a:lnTo>
                      <a:pt x="67" y="17"/>
                    </a:lnTo>
                    <a:lnTo>
                      <a:pt x="75" y="17"/>
                    </a:lnTo>
                    <a:lnTo>
                      <a:pt x="75" y="26"/>
                    </a:lnTo>
                    <a:lnTo>
                      <a:pt x="75" y="17"/>
                    </a:lnTo>
                    <a:lnTo>
                      <a:pt x="84" y="17"/>
                    </a:lnTo>
                    <a:lnTo>
                      <a:pt x="84" y="17"/>
                    </a:lnTo>
                    <a:lnTo>
                      <a:pt x="84" y="26"/>
                    </a:lnTo>
                    <a:lnTo>
                      <a:pt x="75" y="26"/>
                    </a:lnTo>
                    <a:lnTo>
                      <a:pt x="75" y="26"/>
                    </a:lnTo>
                    <a:lnTo>
                      <a:pt x="75" y="26"/>
                    </a:lnTo>
                    <a:lnTo>
                      <a:pt x="75" y="26"/>
                    </a:lnTo>
                    <a:lnTo>
                      <a:pt x="84" y="26"/>
                    </a:lnTo>
                    <a:lnTo>
                      <a:pt x="84" y="26"/>
                    </a:lnTo>
                    <a:lnTo>
                      <a:pt x="84" y="26"/>
                    </a:lnTo>
                    <a:lnTo>
                      <a:pt x="92" y="26"/>
                    </a:lnTo>
                    <a:lnTo>
                      <a:pt x="92" y="26"/>
                    </a:lnTo>
                    <a:lnTo>
                      <a:pt x="92" y="26"/>
                    </a:lnTo>
                    <a:lnTo>
                      <a:pt x="100" y="26"/>
                    </a:lnTo>
                    <a:lnTo>
                      <a:pt x="100" y="17"/>
                    </a:lnTo>
                    <a:lnTo>
                      <a:pt x="100" y="17"/>
                    </a:lnTo>
                    <a:lnTo>
                      <a:pt x="100" y="17"/>
                    </a:lnTo>
                    <a:lnTo>
                      <a:pt x="100" y="17"/>
                    </a:lnTo>
                    <a:lnTo>
                      <a:pt x="109" y="17"/>
                    </a:lnTo>
                    <a:lnTo>
                      <a:pt x="100" y="17"/>
                    </a:lnTo>
                    <a:lnTo>
                      <a:pt x="100" y="17"/>
                    </a:lnTo>
                    <a:lnTo>
                      <a:pt x="100" y="17"/>
                    </a:lnTo>
                    <a:lnTo>
                      <a:pt x="100" y="17"/>
                    </a:lnTo>
                    <a:lnTo>
                      <a:pt x="100" y="26"/>
                    </a:lnTo>
                    <a:lnTo>
                      <a:pt x="109" y="17"/>
                    </a:lnTo>
                    <a:lnTo>
                      <a:pt x="109" y="17"/>
                    </a:lnTo>
                    <a:lnTo>
                      <a:pt x="109" y="17"/>
                    </a:lnTo>
                    <a:lnTo>
                      <a:pt x="109" y="17"/>
                    </a:lnTo>
                    <a:lnTo>
                      <a:pt x="117" y="17"/>
                    </a:lnTo>
                    <a:lnTo>
                      <a:pt x="117" y="26"/>
                    </a:lnTo>
                    <a:lnTo>
                      <a:pt x="126" y="26"/>
                    </a:lnTo>
                    <a:lnTo>
                      <a:pt x="126" y="26"/>
                    </a:lnTo>
                    <a:lnTo>
                      <a:pt x="126" y="34"/>
                    </a:lnTo>
                    <a:lnTo>
                      <a:pt x="126" y="34"/>
                    </a:lnTo>
                    <a:lnTo>
                      <a:pt x="134" y="34"/>
                    </a:lnTo>
                    <a:lnTo>
                      <a:pt x="134" y="34"/>
                    </a:lnTo>
                    <a:lnTo>
                      <a:pt x="134" y="34"/>
                    </a:lnTo>
                    <a:lnTo>
                      <a:pt x="134" y="42"/>
                    </a:lnTo>
                    <a:lnTo>
                      <a:pt x="134" y="51"/>
                    </a:lnTo>
                    <a:lnTo>
                      <a:pt x="134" y="51"/>
                    </a:lnTo>
                    <a:lnTo>
                      <a:pt x="134" y="51"/>
                    </a:lnTo>
                    <a:lnTo>
                      <a:pt x="134" y="59"/>
                    </a:lnTo>
                    <a:lnTo>
                      <a:pt x="134" y="59"/>
                    </a:lnTo>
                    <a:lnTo>
                      <a:pt x="142" y="68"/>
                    </a:lnTo>
                    <a:lnTo>
                      <a:pt x="142" y="68"/>
                    </a:lnTo>
                    <a:lnTo>
                      <a:pt x="142" y="76"/>
                    </a:lnTo>
                    <a:lnTo>
                      <a:pt x="142" y="76"/>
                    </a:lnTo>
                    <a:lnTo>
                      <a:pt x="142" y="84"/>
                    </a:lnTo>
                    <a:lnTo>
                      <a:pt x="142" y="84"/>
                    </a:lnTo>
                    <a:lnTo>
                      <a:pt x="151" y="84"/>
                    </a:lnTo>
                    <a:lnTo>
                      <a:pt x="151" y="93"/>
                    </a:lnTo>
                    <a:lnTo>
                      <a:pt x="142" y="101"/>
                    </a:lnTo>
                    <a:lnTo>
                      <a:pt x="142" y="101"/>
                    </a:lnTo>
                    <a:lnTo>
                      <a:pt x="142" y="101"/>
                    </a:lnTo>
                    <a:lnTo>
                      <a:pt x="134" y="101"/>
                    </a:lnTo>
                    <a:lnTo>
                      <a:pt x="134" y="101"/>
                    </a:lnTo>
                    <a:lnTo>
                      <a:pt x="134" y="101"/>
                    </a:lnTo>
                    <a:lnTo>
                      <a:pt x="134" y="101"/>
                    </a:lnTo>
                    <a:lnTo>
                      <a:pt x="126" y="101"/>
                    </a:lnTo>
                    <a:lnTo>
                      <a:pt x="126" y="101"/>
                    </a:lnTo>
                    <a:lnTo>
                      <a:pt x="117" y="101"/>
                    </a:lnTo>
                    <a:lnTo>
                      <a:pt x="117" y="110"/>
                    </a:lnTo>
                    <a:lnTo>
                      <a:pt x="109" y="110"/>
                    </a:lnTo>
                    <a:lnTo>
                      <a:pt x="109" y="118"/>
                    </a:lnTo>
                    <a:lnTo>
                      <a:pt x="100" y="118"/>
                    </a:lnTo>
                    <a:lnTo>
                      <a:pt x="100" y="110"/>
                    </a:lnTo>
                    <a:lnTo>
                      <a:pt x="100" y="110"/>
                    </a:lnTo>
                    <a:lnTo>
                      <a:pt x="100" y="118"/>
                    </a:lnTo>
                    <a:lnTo>
                      <a:pt x="100" y="118"/>
                    </a:lnTo>
                    <a:lnTo>
                      <a:pt x="109" y="126"/>
                    </a:lnTo>
                    <a:lnTo>
                      <a:pt x="109" y="126"/>
                    </a:lnTo>
                    <a:lnTo>
                      <a:pt x="109" y="135"/>
                    </a:lnTo>
                    <a:lnTo>
                      <a:pt x="109" y="135"/>
                    </a:lnTo>
                    <a:lnTo>
                      <a:pt x="117" y="135"/>
                    </a:lnTo>
                    <a:lnTo>
                      <a:pt x="126" y="143"/>
                    </a:lnTo>
                    <a:lnTo>
                      <a:pt x="126" y="152"/>
                    </a:lnTo>
                    <a:lnTo>
                      <a:pt x="126" y="152"/>
                    </a:lnTo>
                    <a:lnTo>
                      <a:pt x="126" y="152"/>
                    </a:lnTo>
                    <a:lnTo>
                      <a:pt x="126" y="152"/>
                    </a:lnTo>
                    <a:lnTo>
                      <a:pt x="126" y="160"/>
                    </a:lnTo>
                    <a:lnTo>
                      <a:pt x="117" y="160"/>
                    </a:lnTo>
                    <a:lnTo>
                      <a:pt x="117" y="168"/>
                    </a:lnTo>
                    <a:lnTo>
                      <a:pt x="117" y="168"/>
                    </a:lnTo>
                    <a:lnTo>
                      <a:pt x="117" y="168"/>
                    </a:lnTo>
                    <a:lnTo>
                      <a:pt x="117" y="177"/>
                    </a:lnTo>
                    <a:lnTo>
                      <a:pt x="117" y="177"/>
                    </a:lnTo>
                    <a:lnTo>
                      <a:pt x="117" y="177"/>
                    </a:lnTo>
                    <a:lnTo>
                      <a:pt x="109" y="177"/>
                    </a:lnTo>
                    <a:lnTo>
                      <a:pt x="109" y="177"/>
                    </a:lnTo>
                    <a:lnTo>
                      <a:pt x="100" y="177"/>
                    </a:lnTo>
                    <a:lnTo>
                      <a:pt x="100" y="177"/>
                    </a:lnTo>
                    <a:lnTo>
                      <a:pt x="92" y="177"/>
                    </a:lnTo>
                    <a:lnTo>
                      <a:pt x="92" y="177"/>
                    </a:lnTo>
                    <a:lnTo>
                      <a:pt x="92" y="177"/>
                    </a:lnTo>
                    <a:lnTo>
                      <a:pt x="84" y="177"/>
                    </a:lnTo>
                    <a:lnTo>
                      <a:pt x="84" y="177"/>
                    </a:lnTo>
                    <a:lnTo>
                      <a:pt x="75" y="177"/>
                    </a:lnTo>
                    <a:lnTo>
                      <a:pt x="75" y="177"/>
                    </a:lnTo>
                    <a:lnTo>
                      <a:pt x="75" y="177"/>
                    </a:lnTo>
                    <a:lnTo>
                      <a:pt x="75" y="177"/>
                    </a:lnTo>
                    <a:lnTo>
                      <a:pt x="67" y="177"/>
                    </a:lnTo>
                    <a:lnTo>
                      <a:pt x="67" y="177"/>
                    </a:lnTo>
                    <a:lnTo>
                      <a:pt x="67" y="177"/>
                    </a:lnTo>
                    <a:lnTo>
                      <a:pt x="67" y="177"/>
                    </a:lnTo>
                    <a:lnTo>
                      <a:pt x="58" y="177"/>
                    </a:lnTo>
                    <a:lnTo>
                      <a:pt x="58" y="177"/>
                    </a:lnTo>
                    <a:lnTo>
                      <a:pt x="50" y="177"/>
                    </a:lnTo>
                    <a:lnTo>
                      <a:pt x="50" y="177"/>
                    </a:lnTo>
                    <a:lnTo>
                      <a:pt x="50" y="177"/>
                    </a:lnTo>
                    <a:lnTo>
                      <a:pt x="50" y="168"/>
                    </a:lnTo>
                    <a:lnTo>
                      <a:pt x="42" y="168"/>
                    </a:lnTo>
                    <a:lnTo>
                      <a:pt x="42" y="177"/>
                    </a:lnTo>
                    <a:lnTo>
                      <a:pt x="42" y="177"/>
                    </a:lnTo>
                    <a:lnTo>
                      <a:pt x="42" y="177"/>
                    </a:lnTo>
                    <a:lnTo>
                      <a:pt x="33" y="177"/>
                    </a:lnTo>
                    <a:lnTo>
                      <a:pt x="33" y="177"/>
                    </a:lnTo>
                    <a:lnTo>
                      <a:pt x="33" y="177"/>
                    </a:lnTo>
                    <a:lnTo>
                      <a:pt x="33" y="168"/>
                    </a:lnTo>
                    <a:lnTo>
                      <a:pt x="33" y="168"/>
                    </a:lnTo>
                    <a:lnTo>
                      <a:pt x="33" y="168"/>
                    </a:lnTo>
                    <a:lnTo>
                      <a:pt x="33" y="160"/>
                    </a:lnTo>
                    <a:lnTo>
                      <a:pt x="33" y="160"/>
                    </a:lnTo>
                    <a:lnTo>
                      <a:pt x="33" y="152"/>
                    </a:lnTo>
                    <a:lnTo>
                      <a:pt x="33" y="152"/>
                    </a:lnTo>
                    <a:lnTo>
                      <a:pt x="42" y="143"/>
                    </a:lnTo>
                    <a:lnTo>
                      <a:pt x="33" y="143"/>
                    </a:lnTo>
                    <a:lnTo>
                      <a:pt x="33" y="143"/>
                    </a:lnTo>
                    <a:lnTo>
                      <a:pt x="25" y="143"/>
                    </a:lnTo>
                    <a:lnTo>
                      <a:pt x="25" y="143"/>
                    </a:lnTo>
                    <a:lnTo>
                      <a:pt x="25" y="143"/>
                    </a:lnTo>
                    <a:lnTo>
                      <a:pt x="16" y="143"/>
                    </a:lnTo>
                    <a:lnTo>
                      <a:pt x="16" y="143"/>
                    </a:lnTo>
                    <a:lnTo>
                      <a:pt x="16" y="143"/>
                    </a:lnTo>
                    <a:lnTo>
                      <a:pt x="16" y="135"/>
                    </a:lnTo>
                    <a:lnTo>
                      <a:pt x="8" y="135"/>
                    </a:lnTo>
                    <a:lnTo>
                      <a:pt x="8" y="135"/>
                    </a:lnTo>
                    <a:lnTo>
                      <a:pt x="8" y="126"/>
                    </a:lnTo>
                    <a:lnTo>
                      <a:pt x="8" y="126"/>
                    </a:lnTo>
                    <a:lnTo>
                      <a:pt x="8" y="126"/>
                    </a:lnTo>
                    <a:lnTo>
                      <a:pt x="8" y="118"/>
                    </a:lnTo>
                    <a:lnTo>
                      <a:pt x="0" y="118"/>
                    </a:lnTo>
                    <a:lnTo>
                      <a:pt x="8" y="110"/>
                    </a:lnTo>
                    <a:lnTo>
                      <a:pt x="0" y="110"/>
                    </a:lnTo>
                    <a:lnTo>
                      <a:pt x="0" y="110"/>
                    </a:lnTo>
                    <a:lnTo>
                      <a:pt x="0" y="101"/>
                    </a:lnTo>
                    <a:lnTo>
                      <a:pt x="0" y="101"/>
                    </a:lnTo>
                    <a:lnTo>
                      <a:pt x="0" y="101"/>
                    </a:lnTo>
                    <a:lnTo>
                      <a:pt x="0" y="93"/>
                    </a:lnTo>
                    <a:lnTo>
                      <a:pt x="0" y="93"/>
                    </a:lnTo>
                    <a:lnTo>
                      <a:pt x="0" y="84"/>
                    </a:lnTo>
                    <a:lnTo>
                      <a:pt x="8" y="84"/>
                    </a:lnTo>
                    <a:lnTo>
                      <a:pt x="8" y="76"/>
                    </a:lnTo>
                    <a:lnTo>
                      <a:pt x="8" y="76"/>
                    </a:lnTo>
                    <a:lnTo>
                      <a:pt x="16" y="76"/>
                    </a:lnTo>
                    <a:lnTo>
                      <a:pt x="16" y="76"/>
                    </a:lnTo>
                    <a:lnTo>
                      <a:pt x="16" y="76"/>
                    </a:lnTo>
                    <a:lnTo>
                      <a:pt x="16" y="76"/>
                    </a:lnTo>
                    <a:lnTo>
                      <a:pt x="16" y="68"/>
                    </a:lnTo>
                    <a:lnTo>
                      <a:pt x="16" y="68"/>
                    </a:lnTo>
                    <a:lnTo>
                      <a:pt x="16" y="68"/>
                    </a:lnTo>
                    <a:lnTo>
                      <a:pt x="16" y="68"/>
                    </a:lnTo>
                    <a:lnTo>
                      <a:pt x="16" y="59"/>
                    </a:lnTo>
                    <a:lnTo>
                      <a:pt x="16" y="59"/>
                    </a:lnTo>
                    <a:lnTo>
                      <a:pt x="16" y="59"/>
                    </a:lnTo>
                    <a:lnTo>
                      <a:pt x="25" y="59"/>
                    </a:lnTo>
                    <a:lnTo>
                      <a:pt x="25" y="59"/>
                    </a:lnTo>
                    <a:lnTo>
                      <a:pt x="25" y="51"/>
                    </a:lnTo>
                    <a:lnTo>
                      <a:pt x="25" y="51"/>
                    </a:lnTo>
                    <a:lnTo>
                      <a:pt x="25" y="51"/>
                    </a:lnTo>
                    <a:lnTo>
                      <a:pt x="25" y="51"/>
                    </a:lnTo>
                    <a:lnTo>
                      <a:pt x="25" y="51"/>
                    </a:lnTo>
                    <a:lnTo>
                      <a:pt x="25" y="42"/>
                    </a:lnTo>
                    <a:lnTo>
                      <a:pt x="16" y="42"/>
                    </a:lnTo>
                    <a:lnTo>
                      <a:pt x="16" y="42"/>
                    </a:lnTo>
                    <a:lnTo>
                      <a:pt x="16" y="34"/>
                    </a:lnTo>
                    <a:lnTo>
                      <a:pt x="25" y="34"/>
                    </a:lnTo>
                    <a:lnTo>
                      <a:pt x="25" y="34"/>
                    </a:lnTo>
                    <a:lnTo>
                      <a:pt x="33" y="34"/>
                    </a:lnTo>
                    <a:lnTo>
                      <a:pt x="33" y="42"/>
                    </a:lnTo>
                    <a:lnTo>
                      <a:pt x="33" y="42"/>
                    </a:lnTo>
                    <a:lnTo>
                      <a:pt x="33" y="42"/>
                    </a:lnTo>
                    <a:lnTo>
                      <a:pt x="33" y="42"/>
                    </a:lnTo>
                    <a:lnTo>
                      <a:pt x="33" y="34"/>
                    </a:lnTo>
                    <a:lnTo>
                      <a:pt x="33" y="34"/>
                    </a:lnTo>
                    <a:lnTo>
                      <a:pt x="42" y="42"/>
                    </a:lnTo>
                    <a:lnTo>
                      <a:pt x="42" y="42"/>
                    </a:lnTo>
                    <a:lnTo>
                      <a:pt x="42" y="51"/>
                    </a:lnTo>
                    <a:lnTo>
                      <a:pt x="42" y="42"/>
                    </a:lnTo>
                    <a:lnTo>
                      <a:pt x="42" y="42"/>
                    </a:lnTo>
                    <a:lnTo>
                      <a:pt x="42" y="34"/>
                    </a:lnTo>
                    <a:lnTo>
                      <a:pt x="42" y="34"/>
                    </a:lnTo>
                    <a:lnTo>
                      <a:pt x="50" y="34"/>
                    </a:lnTo>
                    <a:lnTo>
                      <a:pt x="50" y="34"/>
                    </a:lnTo>
                    <a:lnTo>
                      <a:pt x="50" y="34"/>
                    </a:lnTo>
                    <a:lnTo>
                      <a:pt x="58" y="42"/>
                    </a:lnTo>
                    <a:lnTo>
                      <a:pt x="67" y="42"/>
                    </a:lnTo>
                    <a:lnTo>
                      <a:pt x="58" y="34"/>
                    </a:lnTo>
                    <a:lnTo>
                      <a:pt x="50" y="34"/>
                    </a:lnTo>
                    <a:lnTo>
                      <a:pt x="50" y="34"/>
                    </a:lnTo>
                    <a:lnTo>
                      <a:pt x="50" y="26"/>
                    </a:lnTo>
                    <a:lnTo>
                      <a:pt x="50" y="26"/>
                    </a:lnTo>
                    <a:lnTo>
                      <a:pt x="50" y="26"/>
                    </a:lnTo>
                    <a:lnTo>
                      <a:pt x="50" y="26"/>
                    </a:lnTo>
                    <a:lnTo>
                      <a:pt x="50" y="17"/>
                    </a:lnTo>
                    <a:lnTo>
                      <a:pt x="42" y="17"/>
                    </a:lnTo>
                    <a:lnTo>
                      <a:pt x="42" y="17"/>
                    </a:lnTo>
                    <a:lnTo>
                      <a:pt x="42" y="17"/>
                    </a:lnTo>
                    <a:lnTo>
                      <a:pt x="50" y="17"/>
                    </a:lnTo>
                    <a:lnTo>
                      <a:pt x="42" y="9"/>
                    </a:lnTo>
                    <a:lnTo>
                      <a:pt x="42" y="9"/>
                    </a:lnTo>
                    <a:lnTo>
                      <a:pt x="42" y="9"/>
                    </a:lnTo>
                    <a:lnTo>
                      <a:pt x="42" y="9"/>
                    </a:lnTo>
                    <a:lnTo>
                      <a:pt x="42" y="9"/>
                    </a:lnTo>
                    <a:lnTo>
                      <a:pt x="42" y="0"/>
                    </a:lnTo>
                    <a:close/>
                  </a:path>
                </a:pathLst>
              </a:custGeom>
              <a:grpFill/>
              <a:ln w="0">
                <a:solidFill>
                  <a:srgbClr val="5F5F5F"/>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460" name="Freeform 90">
                <a:extLst>
                  <a:ext uri="{FF2B5EF4-FFF2-40B4-BE49-F238E27FC236}">
                    <a16:creationId xmlns:a16="http://schemas.microsoft.com/office/drawing/2014/main" id="{08C033A2-91D3-9FC5-4C1A-96344B6FF3E1}"/>
                  </a:ext>
                </a:extLst>
              </p:cNvPr>
              <p:cNvSpPr>
                <a:spLocks noEditPoints="1"/>
              </p:cNvSpPr>
              <p:nvPr/>
            </p:nvSpPr>
            <p:spPr bwMode="auto">
              <a:xfrm>
                <a:off x="4316287" y="2264854"/>
                <a:ext cx="67226" cy="59200"/>
              </a:xfrm>
              <a:custGeom>
                <a:avLst/>
                <a:gdLst>
                  <a:gd name="T0" fmla="*/ 42 w 67"/>
                  <a:gd name="T1" fmla="*/ 51 h 59"/>
                  <a:gd name="T2" fmla="*/ 42 w 67"/>
                  <a:gd name="T3" fmla="*/ 42 h 59"/>
                  <a:gd name="T4" fmla="*/ 50 w 67"/>
                  <a:gd name="T5" fmla="*/ 34 h 59"/>
                  <a:gd name="T6" fmla="*/ 58 w 67"/>
                  <a:gd name="T7" fmla="*/ 34 h 59"/>
                  <a:gd name="T8" fmla="*/ 58 w 67"/>
                  <a:gd name="T9" fmla="*/ 34 h 59"/>
                  <a:gd name="T10" fmla="*/ 58 w 67"/>
                  <a:gd name="T11" fmla="*/ 26 h 59"/>
                  <a:gd name="T12" fmla="*/ 58 w 67"/>
                  <a:gd name="T13" fmla="*/ 26 h 59"/>
                  <a:gd name="T14" fmla="*/ 58 w 67"/>
                  <a:gd name="T15" fmla="*/ 17 h 59"/>
                  <a:gd name="T16" fmla="*/ 58 w 67"/>
                  <a:gd name="T17" fmla="*/ 17 h 59"/>
                  <a:gd name="T18" fmla="*/ 67 w 67"/>
                  <a:gd name="T19" fmla="*/ 17 h 59"/>
                  <a:gd name="T20" fmla="*/ 67 w 67"/>
                  <a:gd name="T21" fmla="*/ 9 h 59"/>
                  <a:gd name="T22" fmla="*/ 67 w 67"/>
                  <a:gd name="T23" fmla="*/ 9 h 59"/>
                  <a:gd name="T24" fmla="*/ 58 w 67"/>
                  <a:gd name="T25" fmla="*/ 0 h 59"/>
                  <a:gd name="T26" fmla="*/ 50 w 67"/>
                  <a:gd name="T27" fmla="*/ 0 h 59"/>
                  <a:gd name="T28" fmla="*/ 42 w 67"/>
                  <a:gd name="T29" fmla="*/ 0 h 59"/>
                  <a:gd name="T30" fmla="*/ 42 w 67"/>
                  <a:gd name="T31" fmla="*/ 0 h 59"/>
                  <a:gd name="T32" fmla="*/ 25 w 67"/>
                  <a:gd name="T33" fmla="*/ 9 h 59"/>
                  <a:gd name="T34" fmla="*/ 25 w 67"/>
                  <a:gd name="T35" fmla="*/ 9 h 59"/>
                  <a:gd name="T36" fmla="*/ 16 w 67"/>
                  <a:gd name="T37" fmla="*/ 17 h 59"/>
                  <a:gd name="T38" fmla="*/ 16 w 67"/>
                  <a:gd name="T39" fmla="*/ 26 h 59"/>
                  <a:gd name="T40" fmla="*/ 16 w 67"/>
                  <a:gd name="T41" fmla="*/ 34 h 59"/>
                  <a:gd name="T42" fmla="*/ 16 w 67"/>
                  <a:gd name="T43" fmla="*/ 34 h 59"/>
                  <a:gd name="T44" fmla="*/ 25 w 67"/>
                  <a:gd name="T45" fmla="*/ 42 h 59"/>
                  <a:gd name="T46" fmla="*/ 16 w 67"/>
                  <a:gd name="T47" fmla="*/ 42 h 59"/>
                  <a:gd name="T48" fmla="*/ 16 w 67"/>
                  <a:gd name="T49" fmla="*/ 42 h 59"/>
                  <a:gd name="T50" fmla="*/ 16 w 67"/>
                  <a:gd name="T51" fmla="*/ 51 h 59"/>
                  <a:gd name="T52" fmla="*/ 8 w 67"/>
                  <a:gd name="T53" fmla="*/ 42 h 59"/>
                  <a:gd name="T54" fmla="*/ 8 w 67"/>
                  <a:gd name="T55" fmla="*/ 42 h 59"/>
                  <a:gd name="T56" fmla="*/ 8 w 67"/>
                  <a:gd name="T57" fmla="*/ 51 h 59"/>
                  <a:gd name="T58" fmla="*/ 16 w 67"/>
                  <a:gd name="T59" fmla="*/ 51 h 59"/>
                  <a:gd name="T60" fmla="*/ 16 w 67"/>
                  <a:gd name="T61" fmla="*/ 51 h 59"/>
                  <a:gd name="T62" fmla="*/ 8 w 67"/>
                  <a:gd name="T63" fmla="*/ 51 h 59"/>
                  <a:gd name="T64" fmla="*/ 0 w 67"/>
                  <a:gd name="T65" fmla="*/ 51 h 59"/>
                  <a:gd name="T66" fmla="*/ 8 w 67"/>
                  <a:gd name="T67" fmla="*/ 51 h 59"/>
                  <a:gd name="T68" fmla="*/ 8 w 67"/>
                  <a:gd name="T69" fmla="*/ 51 h 59"/>
                  <a:gd name="T70" fmla="*/ 16 w 67"/>
                  <a:gd name="T71" fmla="*/ 51 h 59"/>
                  <a:gd name="T72" fmla="*/ 16 w 67"/>
                  <a:gd name="T73" fmla="*/ 51 h 59"/>
                  <a:gd name="T74" fmla="*/ 25 w 67"/>
                  <a:gd name="T75" fmla="*/ 51 h 59"/>
                  <a:gd name="T76" fmla="*/ 33 w 67"/>
                  <a:gd name="T77" fmla="*/ 51 h 59"/>
                  <a:gd name="T78" fmla="*/ 42 w 67"/>
                  <a:gd name="T79" fmla="*/ 51 h 59"/>
                  <a:gd name="T80" fmla="*/ 42 w 67"/>
                  <a:gd name="T81" fmla="*/ 59 h 59"/>
                  <a:gd name="T82" fmla="*/ 42 w 67"/>
                  <a:gd name="T83" fmla="*/ 59 h 59"/>
                  <a:gd name="T84" fmla="*/ 16 w 67"/>
                  <a:gd name="T85" fmla="*/ 42 h 59"/>
                  <a:gd name="T86" fmla="*/ 8 w 67"/>
                  <a:gd name="T87" fmla="*/ 42 h 59"/>
                  <a:gd name="T88" fmla="*/ 8 w 67"/>
                  <a:gd name="T89" fmla="*/ 42 h 59"/>
                  <a:gd name="T90" fmla="*/ 8 w 67"/>
                  <a:gd name="T91" fmla="*/ 42 h 59"/>
                  <a:gd name="T92" fmla="*/ 16 w 67"/>
                  <a:gd name="T93" fmla="*/ 42 h 59"/>
                  <a:gd name="T94" fmla="*/ 16 w 67"/>
                  <a:gd name="T95" fmla="*/ 42 h 59"/>
                  <a:gd name="T96" fmla="*/ 8 w 67"/>
                  <a:gd name="T97" fmla="*/ 4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7" h="59">
                    <a:moveTo>
                      <a:pt x="42" y="59"/>
                    </a:moveTo>
                    <a:lnTo>
                      <a:pt x="42" y="51"/>
                    </a:lnTo>
                    <a:lnTo>
                      <a:pt x="42" y="51"/>
                    </a:lnTo>
                    <a:lnTo>
                      <a:pt x="42" y="42"/>
                    </a:lnTo>
                    <a:lnTo>
                      <a:pt x="50" y="42"/>
                    </a:lnTo>
                    <a:lnTo>
                      <a:pt x="50" y="34"/>
                    </a:lnTo>
                    <a:lnTo>
                      <a:pt x="50" y="34"/>
                    </a:lnTo>
                    <a:lnTo>
                      <a:pt x="58" y="34"/>
                    </a:lnTo>
                    <a:lnTo>
                      <a:pt x="58" y="34"/>
                    </a:lnTo>
                    <a:lnTo>
                      <a:pt x="58" y="34"/>
                    </a:lnTo>
                    <a:lnTo>
                      <a:pt x="58" y="34"/>
                    </a:lnTo>
                    <a:lnTo>
                      <a:pt x="58" y="26"/>
                    </a:lnTo>
                    <a:lnTo>
                      <a:pt x="58" y="26"/>
                    </a:lnTo>
                    <a:lnTo>
                      <a:pt x="58" y="26"/>
                    </a:lnTo>
                    <a:lnTo>
                      <a:pt x="58" y="26"/>
                    </a:lnTo>
                    <a:lnTo>
                      <a:pt x="58" y="17"/>
                    </a:lnTo>
                    <a:lnTo>
                      <a:pt x="58" y="17"/>
                    </a:lnTo>
                    <a:lnTo>
                      <a:pt x="58" y="17"/>
                    </a:lnTo>
                    <a:lnTo>
                      <a:pt x="67" y="17"/>
                    </a:lnTo>
                    <a:lnTo>
                      <a:pt x="67" y="17"/>
                    </a:lnTo>
                    <a:lnTo>
                      <a:pt x="67" y="9"/>
                    </a:lnTo>
                    <a:lnTo>
                      <a:pt x="67" y="9"/>
                    </a:lnTo>
                    <a:lnTo>
                      <a:pt x="67" y="9"/>
                    </a:lnTo>
                    <a:lnTo>
                      <a:pt x="67" y="9"/>
                    </a:lnTo>
                    <a:lnTo>
                      <a:pt x="67" y="9"/>
                    </a:lnTo>
                    <a:lnTo>
                      <a:pt x="58" y="0"/>
                    </a:lnTo>
                    <a:lnTo>
                      <a:pt x="58" y="0"/>
                    </a:lnTo>
                    <a:lnTo>
                      <a:pt x="50" y="0"/>
                    </a:lnTo>
                    <a:lnTo>
                      <a:pt x="50" y="0"/>
                    </a:lnTo>
                    <a:lnTo>
                      <a:pt x="42" y="0"/>
                    </a:lnTo>
                    <a:lnTo>
                      <a:pt x="42" y="0"/>
                    </a:lnTo>
                    <a:lnTo>
                      <a:pt x="42" y="0"/>
                    </a:lnTo>
                    <a:lnTo>
                      <a:pt x="33" y="9"/>
                    </a:lnTo>
                    <a:lnTo>
                      <a:pt x="25" y="9"/>
                    </a:lnTo>
                    <a:lnTo>
                      <a:pt x="25" y="9"/>
                    </a:lnTo>
                    <a:lnTo>
                      <a:pt x="25" y="9"/>
                    </a:lnTo>
                    <a:lnTo>
                      <a:pt x="25" y="17"/>
                    </a:lnTo>
                    <a:lnTo>
                      <a:pt x="16" y="17"/>
                    </a:lnTo>
                    <a:lnTo>
                      <a:pt x="16" y="26"/>
                    </a:lnTo>
                    <a:lnTo>
                      <a:pt x="16" y="26"/>
                    </a:lnTo>
                    <a:lnTo>
                      <a:pt x="16" y="34"/>
                    </a:lnTo>
                    <a:lnTo>
                      <a:pt x="16" y="34"/>
                    </a:lnTo>
                    <a:lnTo>
                      <a:pt x="16" y="34"/>
                    </a:lnTo>
                    <a:lnTo>
                      <a:pt x="16" y="34"/>
                    </a:lnTo>
                    <a:lnTo>
                      <a:pt x="16" y="42"/>
                    </a:lnTo>
                    <a:lnTo>
                      <a:pt x="25" y="42"/>
                    </a:lnTo>
                    <a:lnTo>
                      <a:pt x="16" y="42"/>
                    </a:lnTo>
                    <a:lnTo>
                      <a:pt x="16" y="42"/>
                    </a:lnTo>
                    <a:lnTo>
                      <a:pt x="16" y="42"/>
                    </a:lnTo>
                    <a:lnTo>
                      <a:pt x="16" y="42"/>
                    </a:lnTo>
                    <a:lnTo>
                      <a:pt x="16" y="51"/>
                    </a:lnTo>
                    <a:lnTo>
                      <a:pt x="16" y="51"/>
                    </a:lnTo>
                    <a:lnTo>
                      <a:pt x="16" y="51"/>
                    </a:lnTo>
                    <a:lnTo>
                      <a:pt x="8" y="42"/>
                    </a:lnTo>
                    <a:lnTo>
                      <a:pt x="8" y="42"/>
                    </a:lnTo>
                    <a:lnTo>
                      <a:pt x="8" y="42"/>
                    </a:lnTo>
                    <a:lnTo>
                      <a:pt x="8" y="51"/>
                    </a:lnTo>
                    <a:lnTo>
                      <a:pt x="8" y="51"/>
                    </a:lnTo>
                    <a:lnTo>
                      <a:pt x="16" y="51"/>
                    </a:lnTo>
                    <a:lnTo>
                      <a:pt x="16" y="51"/>
                    </a:lnTo>
                    <a:lnTo>
                      <a:pt x="16" y="51"/>
                    </a:lnTo>
                    <a:lnTo>
                      <a:pt x="16" y="51"/>
                    </a:lnTo>
                    <a:lnTo>
                      <a:pt x="8" y="51"/>
                    </a:lnTo>
                    <a:lnTo>
                      <a:pt x="8" y="51"/>
                    </a:lnTo>
                    <a:lnTo>
                      <a:pt x="0" y="51"/>
                    </a:lnTo>
                    <a:lnTo>
                      <a:pt x="0" y="51"/>
                    </a:lnTo>
                    <a:lnTo>
                      <a:pt x="8" y="51"/>
                    </a:lnTo>
                    <a:lnTo>
                      <a:pt x="8" y="51"/>
                    </a:lnTo>
                    <a:lnTo>
                      <a:pt x="8" y="51"/>
                    </a:lnTo>
                    <a:lnTo>
                      <a:pt x="8" y="51"/>
                    </a:lnTo>
                    <a:lnTo>
                      <a:pt x="16" y="51"/>
                    </a:lnTo>
                    <a:lnTo>
                      <a:pt x="16" y="51"/>
                    </a:lnTo>
                    <a:lnTo>
                      <a:pt x="16" y="51"/>
                    </a:lnTo>
                    <a:lnTo>
                      <a:pt x="16" y="51"/>
                    </a:lnTo>
                    <a:lnTo>
                      <a:pt x="25" y="51"/>
                    </a:lnTo>
                    <a:lnTo>
                      <a:pt x="25" y="51"/>
                    </a:lnTo>
                    <a:lnTo>
                      <a:pt x="33" y="51"/>
                    </a:lnTo>
                    <a:lnTo>
                      <a:pt x="33" y="51"/>
                    </a:lnTo>
                    <a:lnTo>
                      <a:pt x="33" y="51"/>
                    </a:lnTo>
                    <a:lnTo>
                      <a:pt x="42" y="51"/>
                    </a:lnTo>
                    <a:lnTo>
                      <a:pt x="42" y="51"/>
                    </a:lnTo>
                    <a:lnTo>
                      <a:pt x="42" y="59"/>
                    </a:lnTo>
                    <a:lnTo>
                      <a:pt x="42" y="59"/>
                    </a:lnTo>
                    <a:lnTo>
                      <a:pt x="42" y="59"/>
                    </a:lnTo>
                    <a:close/>
                    <a:moveTo>
                      <a:pt x="8" y="42"/>
                    </a:moveTo>
                    <a:lnTo>
                      <a:pt x="16" y="42"/>
                    </a:lnTo>
                    <a:lnTo>
                      <a:pt x="16" y="42"/>
                    </a:lnTo>
                    <a:lnTo>
                      <a:pt x="8" y="42"/>
                    </a:lnTo>
                    <a:lnTo>
                      <a:pt x="8" y="42"/>
                    </a:lnTo>
                    <a:lnTo>
                      <a:pt x="8" y="42"/>
                    </a:lnTo>
                    <a:lnTo>
                      <a:pt x="8" y="42"/>
                    </a:lnTo>
                    <a:close/>
                    <a:moveTo>
                      <a:pt x="8" y="42"/>
                    </a:moveTo>
                    <a:lnTo>
                      <a:pt x="16" y="42"/>
                    </a:lnTo>
                    <a:lnTo>
                      <a:pt x="16" y="42"/>
                    </a:lnTo>
                    <a:lnTo>
                      <a:pt x="16" y="42"/>
                    </a:lnTo>
                    <a:lnTo>
                      <a:pt x="16" y="42"/>
                    </a:lnTo>
                    <a:lnTo>
                      <a:pt x="16" y="42"/>
                    </a:lnTo>
                    <a:lnTo>
                      <a:pt x="8" y="42"/>
                    </a:lnTo>
                    <a:lnTo>
                      <a:pt x="8" y="42"/>
                    </a:lnTo>
                    <a:close/>
                  </a:path>
                </a:pathLst>
              </a:custGeom>
              <a:grpFill/>
              <a:ln w="0">
                <a:solidFill>
                  <a:srgbClr val="5F5F5F"/>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461" name="Freeform 95">
                <a:extLst>
                  <a:ext uri="{FF2B5EF4-FFF2-40B4-BE49-F238E27FC236}">
                    <a16:creationId xmlns:a16="http://schemas.microsoft.com/office/drawing/2014/main" id="{9A3BE3DB-E6CE-9341-8AD7-B8925F692FB1}"/>
                  </a:ext>
                </a:extLst>
              </p:cNvPr>
              <p:cNvSpPr>
                <a:spLocks noEditPoints="1"/>
              </p:cNvSpPr>
              <p:nvPr/>
            </p:nvSpPr>
            <p:spPr bwMode="auto">
              <a:xfrm>
                <a:off x="4147719" y="2071199"/>
                <a:ext cx="151511" cy="277940"/>
              </a:xfrm>
              <a:custGeom>
                <a:avLst/>
                <a:gdLst>
                  <a:gd name="T0" fmla="*/ 1 w 18"/>
                  <a:gd name="T1" fmla="*/ 19 h 33"/>
                  <a:gd name="T2" fmla="*/ 4 w 18"/>
                  <a:gd name="T3" fmla="*/ 19 h 33"/>
                  <a:gd name="T4" fmla="*/ 4 w 18"/>
                  <a:gd name="T5" fmla="*/ 21 h 33"/>
                  <a:gd name="T6" fmla="*/ 13 w 18"/>
                  <a:gd name="T7" fmla="*/ 0 h 33"/>
                  <a:gd name="T8" fmla="*/ 13 w 18"/>
                  <a:gd name="T9" fmla="*/ 0 h 33"/>
                  <a:gd name="T10" fmla="*/ 12 w 18"/>
                  <a:gd name="T11" fmla="*/ 1 h 33"/>
                  <a:gd name="T12" fmla="*/ 17 w 18"/>
                  <a:gd name="T13" fmla="*/ 29 h 33"/>
                  <a:gd name="T14" fmla="*/ 12 w 18"/>
                  <a:gd name="T15" fmla="*/ 31 h 33"/>
                  <a:gd name="T16" fmla="*/ 2 w 18"/>
                  <a:gd name="T17" fmla="*/ 14 h 33"/>
                  <a:gd name="T18" fmla="*/ 3 w 18"/>
                  <a:gd name="T19" fmla="*/ 12 h 33"/>
                  <a:gd name="T20" fmla="*/ 9 w 18"/>
                  <a:gd name="T21" fmla="*/ 6 h 33"/>
                  <a:gd name="T22" fmla="*/ 8 w 18"/>
                  <a:gd name="T23" fmla="*/ 7 h 33"/>
                  <a:gd name="T24" fmla="*/ 4 w 18"/>
                  <a:gd name="T25" fmla="*/ 9 h 33"/>
                  <a:gd name="T26" fmla="*/ 2 w 18"/>
                  <a:gd name="T27" fmla="*/ 10 h 33"/>
                  <a:gd name="T28" fmla="*/ 1 w 18"/>
                  <a:gd name="T29" fmla="*/ 11 h 33"/>
                  <a:gd name="T30" fmla="*/ 2 w 18"/>
                  <a:gd name="T31" fmla="*/ 12 h 33"/>
                  <a:gd name="T32" fmla="*/ 3 w 18"/>
                  <a:gd name="T33" fmla="*/ 11 h 33"/>
                  <a:gd name="T34" fmla="*/ 4 w 18"/>
                  <a:gd name="T35" fmla="*/ 11 h 33"/>
                  <a:gd name="T36" fmla="*/ 4 w 18"/>
                  <a:gd name="T37" fmla="*/ 14 h 33"/>
                  <a:gd name="T38" fmla="*/ 4 w 18"/>
                  <a:gd name="T39" fmla="*/ 16 h 33"/>
                  <a:gd name="T40" fmla="*/ 5 w 18"/>
                  <a:gd name="T41" fmla="*/ 17 h 33"/>
                  <a:gd name="T42" fmla="*/ 6 w 18"/>
                  <a:gd name="T43" fmla="*/ 21 h 33"/>
                  <a:gd name="T44" fmla="*/ 5 w 18"/>
                  <a:gd name="T45" fmla="*/ 33 h 33"/>
                  <a:gd name="T46" fmla="*/ 8 w 18"/>
                  <a:gd name="T47" fmla="*/ 32 h 33"/>
                  <a:gd name="T48" fmla="*/ 10 w 18"/>
                  <a:gd name="T49" fmla="*/ 31 h 33"/>
                  <a:gd name="T50" fmla="*/ 13 w 18"/>
                  <a:gd name="T51" fmla="*/ 31 h 33"/>
                  <a:gd name="T52" fmla="*/ 17 w 18"/>
                  <a:gd name="T53" fmla="*/ 30 h 33"/>
                  <a:gd name="T54" fmla="*/ 16 w 18"/>
                  <a:gd name="T55" fmla="*/ 29 h 33"/>
                  <a:gd name="T56" fmla="*/ 17 w 18"/>
                  <a:gd name="T57" fmla="*/ 27 h 33"/>
                  <a:gd name="T58" fmla="*/ 18 w 18"/>
                  <a:gd name="T59" fmla="*/ 27 h 33"/>
                  <a:gd name="T60" fmla="*/ 15 w 18"/>
                  <a:gd name="T61" fmla="*/ 24 h 33"/>
                  <a:gd name="T62" fmla="*/ 13 w 18"/>
                  <a:gd name="T63" fmla="*/ 22 h 33"/>
                  <a:gd name="T64" fmla="*/ 14 w 18"/>
                  <a:gd name="T65" fmla="*/ 21 h 33"/>
                  <a:gd name="T66" fmla="*/ 11 w 18"/>
                  <a:gd name="T67" fmla="*/ 17 h 33"/>
                  <a:gd name="T68" fmla="*/ 8 w 18"/>
                  <a:gd name="T69" fmla="*/ 15 h 33"/>
                  <a:gd name="T70" fmla="*/ 8 w 18"/>
                  <a:gd name="T71" fmla="*/ 14 h 33"/>
                  <a:gd name="T72" fmla="*/ 10 w 18"/>
                  <a:gd name="T73" fmla="*/ 11 h 33"/>
                  <a:gd name="T74" fmla="*/ 8 w 18"/>
                  <a:gd name="T75" fmla="*/ 11 h 33"/>
                  <a:gd name="T76" fmla="*/ 7 w 18"/>
                  <a:gd name="T77" fmla="*/ 10 h 33"/>
                  <a:gd name="T78" fmla="*/ 7 w 18"/>
                  <a:gd name="T79" fmla="*/ 8 h 33"/>
                  <a:gd name="T80" fmla="*/ 5 w 18"/>
                  <a:gd name="T81" fmla="*/ 8 h 33"/>
                  <a:gd name="T82" fmla="*/ 5 w 18"/>
                  <a:gd name="T83" fmla="*/ 10 h 33"/>
                  <a:gd name="T84" fmla="*/ 4 w 18"/>
                  <a:gd name="T85" fmla="*/ 11 h 33"/>
                  <a:gd name="T86" fmla="*/ 4 w 18"/>
                  <a:gd name="T87" fmla="*/ 12 h 33"/>
                  <a:gd name="T88" fmla="*/ 4 w 18"/>
                  <a:gd name="T89" fmla="*/ 13 h 33"/>
                  <a:gd name="T90" fmla="*/ 4 w 18"/>
                  <a:gd name="T91" fmla="*/ 14 h 33"/>
                  <a:gd name="T92" fmla="*/ 4 w 18"/>
                  <a:gd name="T93" fmla="*/ 16 h 33"/>
                  <a:gd name="T94" fmla="*/ 5 w 18"/>
                  <a:gd name="T95" fmla="*/ 16 h 33"/>
                  <a:gd name="T96" fmla="*/ 6 w 18"/>
                  <a:gd name="T97" fmla="*/ 15 h 33"/>
                  <a:gd name="T98" fmla="*/ 5 w 18"/>
                  <a:gd name="T99" fmla="*/ 19 h 33"/>
                  <a:gd name="T100" fmla="*/ 7 w 18"/>
                  <a:gd name="T101" fmla="*/ 19 h 33"/>
                  <a:gd name="T102" fmla="*/ 9 w 18"/>
                  <a:gd name="T103" fmla="*/ 21 h 33"/>
                  <a:gd name="T104" fmla="*/ 9 w 18"/>
                  <a:gd name="T105" fmla="*/ 23 h 33"/>
                  <a:gd name="T106" fmla="*/ 6 w 18"/>
                  <a:gd name="T107" fmla="*/ 25 h 33"/>
                  <a:gd name="T108" fmla="*/ 6 w 18"/>
                  <a:gd name="T109" fmla="*/ 27 h 33"/>
                  <a:gd name="T110" fmla="*/ 5 w 18"/>
                  <a:gd name="T111" fmla="*/ 28 h 33"/>
                  <a:gd name="T112" fmla="*/ 8 w 18"/>
                  <a:gd name="T113" fmla="*/ 29 h 33"/>
                  <a:gd name="T114" fmla="*/ 9 w 18"/>
                  <a:gd name="T115" fmla="*/ 30 h 33"/>
                  <a:gd name="T116" fmla="*/ 5 w 18"/>
                  <a:gd name="T117" fmla="*/ 31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 h="33">
                    <a:moveTo>
                      <a:pt x="3" y="21"/>
                    </a:moveTo>
                    <a:cubicBezTo>
                      <a:pt x="3" y="21"/>
                      <a:pt x="3" y="21"/>
                      <a:pt x="3" y="21"/>
                    </a:cubicBezTo>
                    <a:cubicBezTo>
                      <a:pt x="2" y="21"/>
                      <a:pt x="2" y="21"/>
                      <a:pt x="2" y="21"/>
                    </a:cubicBezTo>
                    <a:cubicBezTo>
                      <a:pt x="2" y="20"/>
                      <a:pt x="2" y="20"/>
                      <a:pt x="2" y="20"/>
                    </a:cubicBezTo>
                    <a:cubicBezTo>
                      <a:pt x="1" y="20"/>
                      <a:pt x="1" y="20"/>
                      <a:pt x="1" y="20"/>
                    </a:cubicBezTo>
                    <a:cubicBezTo>
                      <a:pt x="1" y="20"/>
                      <a:pt x="1" y="20"/>
                      <a:pt x="1" y="20"/>
                    </a:cubicBezTo>
                    <a:cubicBezTo>
                      <a:pt x="1" y="21"/>
                      <a:pt x="1" y="21"/>
                      <a:pt x="1" y="21"/>
                    </a:cubicBezTo>
                    <a:cubicBezTo>
                      <a:pt x="1" y="21"/>
                      <a:pt x="1" y="21"/>
                      <a:pt x="1" y="21"/>
                    </a:cubicBezTo>
                    <a:cubicBezTo>
                      <a:pt x="0" y="20"/>
                      <a:pt x="0" y="20"/>
                      <a:pt x="0" y="20"/>
                    </a:cubicBezTo>
                    <a:cubicBezTo>
                      <a:pt x="0" y="19"/>
                      <a:pt x="0" y="19"/>
                      <a:pt x="0" y="19"/>
                    </a:cubicBezTo>
                    <a:cubicBezTo>
                      <a:pt x="1" y="19"/>
                      <a:pt x="1" y="19"/>
                      <a:pt x="1" y="19"/>
                    </a:cubicBezTo>
                    <a:cubicBezTo>
                      <a:pt x="1" y="18"/>
                      <a:pt x="1" y="18"/>
                      <a:pt x="1" y="18"/>
                    </a:cubicBezTo>
                    <a:cubicBezTo>
                      <a:pt x="1" y="18"/>
                      <a:pt x="1" y="18"/>
                      <a:pt x="1" y="18"/>
                    </a:cubicBezTo>
                    <a:cubicBezTo>
                      <a:pt x="1" y="18"/>
                      <a:pt x="1" y="18"/>
                      <a:pt x="1" y="18"/>
                    </a:cubicBezTo>
                    <a:cubicBezTo>
                      <a:pt x="2" y="18"/>
                      <a:pt x="2" y="18"/>
                      <a:pt x="2" y="18"/>
                    </a:cubicBezTo>
                    <a:cubicBezTo>
                      <a:pt x="2" y="18"/>
                      <a:pt x="2" y="18"/>
                      <a:pt x="2" y="18"/>
                    </a:cubicBezTo>
                    <a:cubicBezTo>
                      <a:pt x="2" y="18"/>
                      <a:pt x="2" y="18"/>
                      <a:pt x="2" y="18"/>
                    </a:cubicBezTo>
                    <a:cubicBezTo>
                      <a:pt x="3" y="18"/>
                      <a:pt x="3" y="18"/>
                      <a:pt x="3" y="18"/>
                    </a:cubicBezTo>
                    <a:cubicBezTo>
                      <a:pt x="3" y="18"/>
                      <a:pt x="3" y="18"/>
                      <a:pt x="3" y="18"/>
                    </a:cubicBezTo>
                    <a:cubicBezTo>
                      <a:pt x="4" y="18"/>
                      <a:pt x="4" y="18"/>
                      <a:pt x="4" y="18"/>
                    </a:cubicBezTo>
                    <a:cubicBezTo>
                      <a:pt x="4" y="18"/>
                      <a:pt x="4" y="18"/>
                      <a:pt x="4" y="18"/>
                    </a:cubicBezTo>
                    <a:cubicBezTo>
                      <a:pt x="4" y="19"/>
                      <a:pt x="4" y="19"/>
                      <a:pt x="4" y="19"/>
                    </a:cubicBezTo>
                    <a:cubicBezTo>
                      <a:pt x="4" y="19"/>
                      <a:pt x="4" y="19"/>
                      <a:pt x="4" y="19"/>
                    </a:cubicBezTo>
                    <a:cubicBezTo>
                      <a:pt x="4" y="19"/>
                      <a:pt x="4" y="19"/>
                      <a:pt x="4" y="19"/>
                    </a:cubicBezTo>
                    <a:cubicBezTo>
                      <a:pt x="5" y="20"/>
                      <a:pt x="5" y="20"/>
                      <a:pt x="5" y="20"/>
                    </a:cubicBezTo>
                    <a:cubicBezTo>
                      <a:pt x="4" y="20"/>
                      <a:pt x="4" y="20"/>
                      <a:pt x="4" y="20"/>
                    </a:cubicBezTo>
                    <a:cubicBezTo>
                      <a:pt x="4" y="20"/>
                      <a:pt x="4" y="20"/>
                      <a:pt x="4" y="20"/>
                    </a:cubicBezTo>
                    <a:cubicBezTo>
                      <a:pt x="4" y="20"/>
                      <a:pt x="4" y="20"/>
                      <a:pt x="4" y="20"/>
                    </a:cubicBezTo>
                    <a:cubicBezTo>
                      <a:pt x="4" y="20"/>
                      <a:pt x="4" y="20"/>
                      <a:pt x="4" y="20"/>
                    </a:cubicBezTo>
                    <a:cubicBezTo>
                      <a:pt x="4" y="20"/>
                      <a:pt x="4" y="20"/>
                      <a:pt x="4" y="20"/>
                    </a:cubicBezTo>
                    <a:cubicBezTo>
                      <a:pt x="4" y="21"/>
                      <a:pt x="4" y="21"/>
                      <a:pt x="4" y="21"/>
                    </a:cubicBezTo>
                    <a:cubicBezTo>
                      <a:pt x="4" y="20"/>
                      <a:pt x="4" y="20"/>
                      <a:pt x="4" y="20"/>
                    </a:cubicBezTo>
                    <a:cubicBezTo>
                      <a:pt x="4" y="21"/>
                      <a:pt x="4" y="21"/>
                      <a:pt x="4" y="21"/>
                    </a:cubicBezTo>
                    <a:cubicBezTo>
                      <a:pt x="3" y="21"/>
                      <a:pt x="3" y="21"/>
                      <a:pt x="3" y="21"/>
                    </a:cubicBezTo>
                    <a:cubicBezTo>
                      <a:pt x="3" y="21"/>
                      <a:pt x="3" y="21"/>
                      <a:pt x="3" y="21"/>
                    </a:cubicBezTo>
                    <a:cubicBezTo>
                      <a:pt x="3" y="21"/>
                      <a:pt x="3" y="21"/>
                      <a:pt x="3" y="21"/>
                    </a:cubicBezTo>
                    <a:cubicBezTo>
                      <a:pt x="3" y="21"/>
                      <a:pt x="3" y="21"/>
                      <a:pt x="3" y="21"/>
                    </a:cubicBezTo>
                    <a:close/>
                    <a:moveTo>
                      <a:pt x="12" y="3"/>
                    </a:moveTo>
                    <a:cubicBezTo>
                      <a:pt x="12" y="3"/>
                      <a:pt x="12" y="3"/>
                      <a:pt x="12" y="3"/>
                    </a:cubicBezTo>
                    <a:cubicBezTo>
                      <a:pt x="12" y="3"/>
                      <a:pt x="12" y="3"/>
                      <a:pt x="12" y="3"/>
                    </a:cubicBezTo>
                    <a:cubicBezTo>
                      <a:pt x="12" y="3"/>
                      <a:pt x="12" y="3"/>
                      <a:pt x="12" y="3"/>
                    </a:cubicBezTo>
                    <a:close/>
                    <a:moveTo>
                      <a:pt x="13" y="0"/>
                    </a:moveTo>
                    <a:cubicBezTo>
                      <a:pt x="13" y="0"/>
                      <a:pt x="13" y="0"/>
                      <a:pt x="13" y="0"/>
                    </a:cubicBezTo>
                    <a:cubicBezTo>
                      <a:pt x="13" y="0"/>
                      <a:pt x="13" y="0"/>
                      <a:pt x="13" y="0"/>
                    </a:cubicBezTo>
                    <a:cubicBezTo>
                      <a:pt x="13" y="0"/>
                      <a:pt x="13" y="0"/>
                      <a:pt x="13" y="0"/>
                    </a:cubicBezTo>
                    <a:close/>
                    <a:moveTo>
                      <a:pt x="12" y="1"/>
                    </a:moveTo>
                    <a:cubicBezTo>
                      <a:pt x="12" y="1"/>
                      <a:pt x="12" y="1"/>
                      <a:pt x="12" y="1"/>
                    </a:cubicBezTo>
                    <a:cubicBezTo>
                      <a:pt x="12" y="1"/>
                      <a:pt x="12" y="1"/>
                      <a:pt x="12" y="1"/>
                    </a:cubicBezTo>
                    <a:cubicBezTo>
                      <a:pt x="12" y="1"/>
                      <a:pt x="12" y="1"/>
                      <a:pt x="12" y="1"/>
                    </a:cubicBezTo>
                    <a:cubicBezTo>
                      <a:pt x="12" y="1"/>
                      <a:pt x="12" y="1"/>
                      <a:pt x="12" y="1"/>
                    </a:cubicBezTo>
                    <a:close/>
                    <a:moveTo>
                      <a:pt x="12" y="1"/>
                    </a:moveTo>
                    <a:cubicBezTo>
                      <a:pt x="12" y="1"/>
                      <a:pt x="12" y="1"/>
                      <a:pt x="12" y="1"/>
                    </a:cubicBezTo>
                    <a:cubicBezTo>
                      <a:pt x="12" y="1"/>
                      <a:pt x="12" y="1"/>
                      <a:pt x="12" y="1"/>
                    </a:cubicBezTo>
                    <a:cubicBezTo>
                      <a:pt x="12" y="0"/>
                      <a:pt x="12" y="0"/>
                      <a:pt x="12" y="0"/>
                    </a:cubicBezTo>
                    <a:cubicBezTo>
                      <a:pt x="13" y="0"/>
                      <a:pt x="13" y="0"/>
                      <a:pt x="13" y="0"/>
                    </a:cubicBezTo>
                    <a:cubicBezTo>
                      <a:pt x="13" y="1"/>
                      <a:pt x="13" y="1"/>
                      <a:pt x="13" y="1"/>
                    </a:cubicBezTo>
                    <a:cubicBezTo>
                      <a:pt x="12" y="1"/>
                      <a:pt x="12" y="1"/>
                      <a:pt x="12" y="1"/>
                    </a:cubicBezTo>
                    <a:close/>
                    <a:moveTo>
                      <a:pt x="12" y="2"/>
                    </a:moveTo>
                    <a:cubicBezTo>
                      <a:pt x="12" y="2"/>
                      <a:pt x="12" y="2"/>
                      <a:pt x="12" y="2"/>
                    </a:cubicBezTo>
                    <a:cubicBezTo>
                      <a:pt x="12" y="2"/>
                      <a:pt x="12" y="2"/>
                      <a:pt x="12" y="2"/>
                    </a:cubicBezTo>
                    <a:cubicBezTo>
                      <a:pt x="11" y="2"/>
                      <a:pt x="11" y="2"/>
                      <a:pt x="11" y="2"/>
                    </a:cubicBezTo>
                    <a:cubicBezTo>
                      <a:pt x="12" y="2"/>
                      <a:pt x="12" y="2"/>
                      <a:pt x="12" y="2"/>
                    </a:cubicBezTo>
                    <a:cubicBezTo>
                      <a:pt x="12" y="2"/>
                      <a:pt x="12" y="2"/>
                      <a:pt x="12" y="2"/>
                    </a:cubicBezTo>
                    <a:cubicBezTo>
                      <a:pt x="12" y="2"/>
                      <a:pt x="12" y="2"/>
                      <a:pt x="12" y="2"/>
                    </a:cubicBezTo>
                    <a:cubicBezTo>
                      <a:pt x="12" y="1"/>
                      <a:pt x="12" y="1"/>
                      <a:pt x="12" y="1"/>
                    </a:cubicBezTo>
                    <a:cubicBezTo>
                      <a:pt x="12" y="1"/>
                      <a:pt x="12" y="1"/>
                      <a:pt x="12" y="1"/>
                    </a:cubicBezTo>
                    <a:cubicBezTo>
                      <a:pt x="12" y="1"/>
                      <a:pt x="12" y="1"/>
                      <a:pt x="12" y="1"/>
                    </a:cubicBezTo>
                    <a:cubicBezTo>
                      <a:pt x="13" y="1"/>
                      <a:pt x="13" y="1"/>
                      <a:pt x="13" y="1"/>
                    </a:cubicBezTo>
                    <a:cubicBezTo>
                      <a:pt x="12" y="2"/>
                      <a:pt x="12" y="2"/>
                      <a:pt x="12" y="2"/>
                    </a:cubicBezTo>
                    <a:cubicBezTo>
                      <a:pt x="13" y="2"/>
                      <a:pt x="13" y="2"/>
                      <a:pt x="13" y="2"/>
                    </a:cubicBezTo>
                    <a:cubicBezTo>
                      <a:pt x="12" y="2"/>
                      <a:pt x="12" y="2"/>
                      <a:pt x="12" y="2"/>
                    </a:cubicBezTo>
                    <a:cubicBezTo>
                      <a:pt x="12" y="2"/>
                      <a:pt x="12" y="2"/>
                      <a:pt x="12" y="2"/>
                    </a:cubicBezTo>
                    <a:cubicBezTo>
                      <a:pt x="12" y="2"/>
                      <a:pt x="12" y="2"/>
                      <a:pt x="12" y="2"/>
                    </a:cubicBezTo>
                    <a:close/>
                    <a:moveTo>
                      <a:pt x="16" y="29"/>
                    </a:moveTo>
                    <a:cubicBezTo>
                      <a:pt x="16" y="29"/>
                      <a:pt x="16" y="29"/>
                      <a:pt x="16" y="29"/>
                    </a:cubicBezTo>
                    <a:cubicBezTo>
                      <a:pt x="17" y="29"/>
                      <a:pt x="17" y="29"/>
                      <a:pt x="17" y="29"/>
                    </a:cubicBezTo>
                    <a:cubicBezTo>
                      <a:pt x="17" y="29"/>
                      <a:pt x="17" y="29"/>
                      <a:pt x="17" y="29"/>
                    </a:cubicBezTo>
                    <a:cubicBezTo>
                      <a:pt x="16" y="28"/>
                      <a:pt x="16" y="28"/>
                      <a:pt x="16" y="28"/>
                    </a:cubicBezTo>
                    <a:cubicBezTo>
                      <a:pt x="16" y="29"/>
                      <a:pt x="16" y="29"/>
                      <a:pt x="16" y="29"/>
                    </a:cubicBezTo>
                    <a:close/>
                    <a:moveTo>
                      <a:pt x="12" y="31"/>
                    </a:moveTo>
                    <a:cubicBezTo>
                      <a:pt x="12" y="31"/>
                      <a:pt x="12" y="31"/>
                      <a:pt x="12" y="31"/>
                    </a:cubicBezTo>
                    <a:cubicBezTo>
                      <a:pt x="13" y="31"/>
                      <a:pt x="13" y="31"/>
                      <a:pt x="13" y="31"/>
                    </a:cubicBezTo>
                    <a:cubicBezTo>
                      <a:pt x="13" y="31"/>
                      <a:pt x="13" y="31"/>
                      <a:pt x="13" y="31"/>
                    </a:cubicBezTo>
                    <a:cubicBezTo>
                      <a:pt x="13" y="31"/>
                      <a:pt x="13" y="31"/>
                      <a:pt x="13" y="31"/>
                    </a:cubicBezTo>
                    <a:cubicBezTo>
                      <a:pt x="13" y="31"/>
                      <a:pt x="13" y="31"/>
                      <a:pt x="13" y="31"/>
                    </a:cubicBezTo>
                    <a:cubicBezTo>
                      <a:pt x="12" y="31"/>
                      <a:pt x="12" y="31"/>
                      <a:pt x="12" y="31"/>
                    </a:cubicBezTo>
                    <a:cubicBezTo>
                      <a:pt x="12" y="31"/>
                      <a:pt x="12" y="31"/>
                      <a:pt x="12" y="31"/>
                    </a:cubicBezTo>
                    <a:cubicBezTo>
                      <a:pt x="12" y="31"/>
                      <a:pt x="12" y="31"/>
                      <a:pt x="12" y="31"/>
                    </a:cubicBezTo>
                    <a:close/>
                    <a:moveTo>
                      <a:pt x="5" y="16"/>
                    </a:moveTo>
                    <a:cubicBezTo>
                      <a:pt x="5" y="16"/>
                      <a:pt x="5" y="16"/>
                      <a:pt x="5" y="16"/>
                    </a:cubicBezTo>
                    <a:cubicBezTo>
                      <a:pt x="5" y="16"/>
                      <a:pt x="5" y="16"/>
                      <a:pt x="5" y="16"/>
                    </a:cubicBezTo>
                    <a:cubicBezTo>
                      <a:pt x="5" y="16"/>
                      <a:pt x="5" y="16"/>
                      <a:pt x="5" y="16"/>
                    </a:cubicBezTo>
                    <a:cubicBezTo>
                      <a:pt x="5" y="16"/>
                      <a:pt x="5" y="16"/>
                      <a:pt x="5" y="16"/>
                    </a:cubicBezTo>
                    <a:close/>
                    <a:moveTo>
                      <a:pt x="3" y="15"/>
                    </a:moveTo>
                    <a:cubicBezTo>
                      <a:pt x="3" y="15"/>
                      <a:pt x="3" y="15"/>
                      <a:pt x="3" y="15"/>
                    </a:cubicBezTo>
                    <a:cubicBezTo>
                      <a:pt x="3" y="15"/>
                      <a:pt x="3" y="15"/>
                      <a:pt x="3" y="15"/>
                    </a:cubicBezTo>
                    <a:cubicBezTo>
                      <a:pt x="3" y="15"/>
                      <a:pt x="3" y="15"/>
                      <a:pt x="3" y="15"/>
                    </a:cubicBezTo>
                    <a:close/>
                    <a:moveTo>
                      <a:pt x="2" y="14"/>
                    </a:moveTo>
                    <a:cubicBezTo>
                      <a:pt x="2" y="14"/>
                      <a:pt x="2" y="14"/>
                      <a:pt x="2" y="14"/>
                    </a:cubicBezTo>
                    <a:cubicBezTo>
                      <a:pt x="2" y="14"/>
                      <a:pt x="2" y="14"/>
                      <a:pt x="2" y="14"/>
                    </a:cubicBezTo>
                    <a:cubicBezTo>
                      <a:pt x="2" y="14"/>
                      <a:pt x="2" y="14"/>
                      <a:pt x="2" y="14"/>
                    </a:cubicBezTo>
                    <a:close/>
                    <a:moveTo>
                      <a:pt x="3" y="14"/>
                    </a:moveTo>
                    <a:cubicBezTo>
                      <a:pt x="3" y="13"/>
                      <a:pt x="3" y="13"/>
                      <a:pt x="3" y="13"/>
                    </a:cubicBezTo>
                    <a:cubicBezTo>
                      <a:pt x="3" y="14"/>
                      <a:pt x="3" y="14"/>
                      <a:pt x="3" y="14"/>
                    </a:cubicBezTo>
                    <a:cubicBezTo>
                      <a:pt x="3" y="14"/>
                      <a:pt x="3" y="14"/>
                      <a:pt x="3" y="14"/>
                    </a:cubicBezTo>
                    <a:close/>
                    <a:moveTo>
                      <a:pt x="3" y="13"/>
                    </a:moveTo>
                    <a:cubicBezTo>
                      <a:pt x="4" y="13"/>
                      <a:pt x="4" y="13"/>
                      <a:pt x="4" y="13"/>
                    </a:cubicBezTo>
                    <a:cubicBezTo>
                      <a:pt x="3" y="13"/>
                      <a:pt x="3" y="13"/>
                      <a:pt x="3" y="13"/>
                    </a:cubicBezTo>
                    <a:cubicBezTo>
                      <a:pt x="3" y="13"/>
                      <a:pt x="3" y="13"/>
                      <a:pt x="3" y="13"/>
                    </a:cubicBezTo>
                    <a:close/>
                    <a:moveTo>
                      <a:pt x="3" y="12"/>
                    </a:moveTo>
                    <a:cubicBezTo>
                      <a:pt x="3" y="13"/>
                      <a:pt x="3" y="13"/>
                      <a:pt x="3" y="13"/>
                    </a:cubicBezTo>
                    <a:cubicBezTo>
                      <a:pt x="3" y="13"/>
                      <a:pt x="3" y="13"/>
                      <a:pt x="3" y="13"/>
                    </a:cubicBezTo>
                    <a:cubicBezTo>
                      <a:pt x="3" y="12"/>
                      <a:pt x="3" y="12"/>
                      <a:pt x="3" y="12"/>
                    </a:cubicBezTo>
                    <a:cubicBezTo>
                      <a:pt x="3" y="12"/>
                      <a:pt x="3" y="12"/>
                      <a:pt x="3" y="12"/>
                    </a:cubicBezTo>
                    <a:close/>
                    <a:moveTo>
                      <a:pt x="8" y="6"/>
                    </a:moveTo>
                    <a:cubicBezTo>
                      <a:pt x="9" y="6"/>
                      <a:pt x="9" y="6"/>
                      <a:pt x="9" y="6"/>
                    </a:cubicBezTo>
                    <a:cubicBezTo>
                      <a:pt x="9" y="6"/>
                      <a:pt x="9" y="6"/>
                      <a:pt x="9" y="6"/>
                    </a:cubicBezTo>
                    <a:cubicBezTo>
                      <a:pt x="8" y="6"/>
                      <a:pt x="8" y="6"/>
                      <a:pt x="8" y="6"/>
                    </a:cubicBezTo>
                    <a:close/>
                    <a:moveTo>
                      <a:pt x="8" y="6"/>
                    </a:moveTo>
                    <a:cubicBezTo>
                      <a:pt x="8" y="6"/>
                      <a:pt x="8" y="6"/>
                      <a:pt x="8" y="6"/>
                    </a:cubicBezTo>
                    <a:cubicBezTo>
                      <a:pt x="9" y="6"/>
                      <a:pt x="9" y="6"/>
                      <a:pt x="9" y="6"/>
                    </a:cubicBezTo>
                    <a:cubicBezTo>
                      <a:pt x="8" y="7"/>
                      <a:pt x="8" y="7"/>
                      <a:pt x="8" y="7"/>
                    </a:cubicBezTo>
                    <a:cubicBezTo>
                      <a:pt x="9" y="7"/>
                      <a:pt x="9" y="7"/>
                      <a:pt x="9" y="7"/>
                    </a:cubicBezTo>
                    <a:cubicBezTo>
                      <a:pt x="9" y="7"/>
                      <a:pt x="9" y="7"/>
                      <a:pt x="9" y="7"/>
                    </a:cubicBezTo>
                    <a:cubicBezTo>
                      <a:pt x="9" y="7"/>
                      <a:pt x="9" y="7"/>
                      <a:pt x="9" y="7"/>
                    </a:cubicBezTo>
                    <a:cubicBezTo>
                      <a:pt x="8" y="7"/>
                      <a:pt x="8" y="7"/>
                      <a:pt x="8" y="7"/>
                    </a:cubicBezTo>
                    <a:cubicBezTo>
                      <a:pt x="8" y="7"/>
                      <a:pt x="8" y="7"/>
                      <a:pt x="8" y="7"/>
                    </a:cubicBezTo>
                    <a:cubicBezTo>
                      <a:pt x="8" y="7"/>
                      <a:pt x="8" y="7"/>
                      <a:pt x="8" y="7"/>
                    </a:cubicBezTo>
                    <a:cubicBezTo>
                      <a:pt x="8" y="7"/>
                      <a:pt x="8" y="7"/>
                      <a:pt x="8" y="7"/>
                    </a:cubicBezTo>
                    <a:cubicBezTo>
                      <a:pt x="8" y="6"/>
                      <a:pt x="8" y="6"/>
                      <a:pt x="8" y="6"/>
                    </a:cubicBezTo>
                    <a:close/>
                    <a:moveTo>
                      <a:pt x="8" y="7"/>
                    </a:moveTo>
                    <a:cubicBezTo>
                      <a:pt x="8" y="7"/>
                      <a:pt x="8" y="7"/>
                      <a:pt x="8" y="7"/>
                    </a:cubicBezTo>
                    <a:cubicBezTo>
                      <a:pt x="8" y="7"/>
                      <a:pt x="8" y="7"/>
                      <a:pt x="8" y="7"/>
                    </a:cubicBezTo>
                    <a:cubicBezTo>
                      <a:pt x="8" y="7"/>
                      <a:pt x="8" y="7"/>
                      <a:pt x="8" y="7"/>
                    </a:cubicBezTo>
                    <a:cubicBezTo>
                      <a:pt x="8" y="7"/>
                      <a:pt x="8" y="7"/>
                      <a:pt x="8" y="7"/>
                    </a:cubicBezTo>
                    <a:close/>
                    <a:moveTo>
                      <a:pt x="2" y="9"/>
                    </a:moveTo>
                    <a:cubicBezTo>
                      <a:pt x="2" y="9"/>
                      <a:pt x="2" y="9"/>
                      <a:pt x="2" y="9"/>
                    </a:cubicBezTo>
                    <a:cubicBezTo>
                      <a:pt x="2" y="9"/>
                      <a:pt x="2" y="9"/>
                      <a:pt x="2" y="9"/>
                    </a:cubicBezTo>
                    <a:cubicBezTo>
                      <a:pt x="2" y="9"/>
                      <a:pt x="2" y="9"/>
                      <a:pt x="2" y="9"/>
                    </a:cubicBezTo>
                    <a:cubicBezTo>
                      <a:pt x="3" y="9"/>
                      <a:pt x="3" y="9"/>
                      <a:pt x="3" y="9"/>
                    </a:cubicBezTo>
                    <a:cubicBezTo>
                      <a:pt x="3" y="9"/>
                      <a:pt x="3" y="9"/>
                      <a:pt x="3" y="9"/>
                    </a:cubicBezTo>
                    <a:cubicBezTo>
                      <a:pt x="3" y="8"/>
                      <a:pt x="3" y="8"/>
                      <a:pt x="3" y="8"/>
                    </a:cubicBezTo>
                    <a:cubicBezTo>
                      <a:pt x="4" y="9"/>
                      <a:pt x="4" y="9"/>
                      <a:pt x="4" y="9"/>
                    </a:cubicBezTo>
                    <a:cubicBezTo>
                      <a:pt x="3" y="9"/>
                      <a:pt x="3" y="9"/>
                      <a:pt x="3" y="9"/>
                    </a:cubicBezTo>
                    <a:cubicBezTo>
                      <a:pt x="3" y="9"/>
                      <a:pt x="3" y="9"/>
                      <a:pt x="3" y="9"/>
                    </a:cubicBezTo>
                    <a:cubicBezTo>
                      <a:pt x="3" y="9"/>
                      <a:pt x="3" y="9"/>
                      <a:pt x="3" y="9"/>
                    </a:cubicBezTo>
                    <a:cubicBezTo>
                      <a:pt x="3" y="10"/>
                      <a:pt x="3" y="10"/>
                      <a:pt x="3" y="10"/>
                    </a:cubicBezTo>
                    <a:cubicBezTo>
                      <a:pt x="3" y="10"/>
                      <a:pt x="3" y="10"/>
                      <a:pt x="3" y="10"/>
                    </a:cubicBezTo>
                    <a:cubicBezTo>
                      <a:pt x="2" y="10"/>
                      <a:pt x="2" y="10"/>
                      <a:pt x="2" y="10"/>
                    </a:cubicBezTo>
                    <a:cubicBezTo>
                      <a:pt x="2" y="9"/>
                      <a:pt x="2" y="9"/>
                      <a:pt x="2" y="9"/>
                    </a:cubicBezTo>
                    <a:close/>
                    <a:moveTo>
                      <a:pt x="2" y="10"/>
                    </a:moveTo>
                    <a:cubicBezTo>
                      <a:pt x="2" y="10"/>
                      <a:pt x="2" y="10"/>
                      <a:pt x="2" y="10"/>
                    </a:cubicBezTo>
                    <a:cubicBezTo>
                      <a:pt x="3" y="10"/>
                      <a:pt x="3" y="10"/>
                      <a:pt x="3" y="10"/>
                    </a:cubicBezTo>
                    <a:cubicBezTo>
                      <a:pt x="2" y="10"/>
                      <a:pt x="2" y="10"/>
                      <a:pt x="2" y="10"/>
                    </a:cubicBezTo>
                    <a:cubicBezTo>
                      <a:pt x="2" y="10"/>
                      <a:pt x="2" y="10"/>
                      <a:pt x="2" y="10"/>
                    </a:cubicBezTo>
                    <a:cubicBezTo>
                      <a:pt x="2" y="10"/>
                      <a:pt x="2" y="10"/>
                      <a:pt x="2" y="10"/>
                    </a:cubicBezTo>
                    <a:cubicBezTo>
                      <a:pt x="2" y="10"/>
                      <a:pt x="2" y="10"/>
                      <a:pt x="2" y="10"/>
                    </a:cubicBezTo>
                    <a:close/>
                    <a:moveTo>
                      <a:pt x="2" y="11"/>
                    </a:moveTo>
                    <a:cubicBezTo>
                      <a:pt x="2" y="11"/>
                      <a:pt x="2" y="11"/>
                      <a:pt x="2" y="11"/>
                    </a:cubicBezTo>
                    <a:cubicBezTo>
                      <a:pt x="1" y="11"/>
                      <a:pt x="1" y="11"/>
                      <a:pt x="1" y="11"/>
                    </a:cubicBezTo>
                    <a:cubicBezTo>
                      <a:pt x="1" y="10"/>
                      <a:pt x="1" y="10"/>
                      <a:pt x="1" y="10"/>
                    </a:cubicBezTo>
                    <a:cubicBezTo>
                      <a:pt x="2" y="10"/>
                      <a:pt x="2" y="10"/>
                      <a:pt x="2" y="10"/>
                    </a:cubicBezTo>
                    <a:cubicBezTo>
                      <a:pt x="2" y="11"/>
                      <a:pt x="2" y="11"/>
                      <a:pt x="2" y="11"/>
                    </a:cubicBezTo>
                    <a:close/>
                    <a:moveTo>
                      <a:pt x="2" y="11"/>
                    </a:moveTo>
                    <a:cubicBezTo>
                      <a:pt x="1" y="11"/>
                      <a:pt x="1" y="11"/>
                      <a:pt x="1" y="11"/>
                    </a:cubicBezTo>
                    <a:cubicBezTo>
                      <a:pt x="1" y="11"/>
                      <a:pt x="1" y="11"/>
                      <a:pt x="1" y="11"/>
                    </a:cubicBezTo>
                    <a:cubicBezTo>
                      <a:pt x="2" y="11"/>
                      <a:pt x="2" y="11"/>
                      <a:pt x="2" y="11"/>
                    </a:cubicBezTo>
                    <a:cubicBezTo>
                      <a:pt x="2" y="11"/>
                      <a:pt x="2" y="11"/>
                      <a:pt x="2" y="11"/>
                    </a:cubicBezTo>
                    <a:close/>
                    <a:moveTo>
                      <a:pt x="1" y="12"/>
                    </a:moveTo>
                    <a:cubicBezTo>
                      <a:pt x="1" y="12"/>
                      <a:pt x="1" y="12"/>
                      <a:pt x="1" y="12"/>
                    </a:cubicBezTo>
                    <a:cubicBezTo>
                      <a:pt x="1" y="13"/>
                      <a:pt x="1" y="13"/>
                      <a:pt x="1" y="13"/>
                    </a:cubicBezTo>
                    <a:cubicBezTo>
                      <a:pt x="1" y="12"/>
                      <a:pt x="1" y="12"/>
                      <a:pt x="1" y="12"/>
                    </a:cubicBezTo>
                    <a:cubicBezTo>
                      <a:pt x="1" y="12"/>
                      <a:pt x="1" y="12"/>
                      <a:pt x="1" y="12"/>
                    </a:cubicBezTo>
                    <a:close/>
                    <a:moveTo>
                      <a:pt x="2" y="12"/>
                    </a:moveTo>
                    <a:cubicBezTo>
                      <a:pt x="2" y="12"/>
                      <a:pt x="2" y="12"/>
                      <a:pt x="2" y="12"/>
                    </a:cubicBezTo>
                    <a:cubicBezTo>
                      <a:pt x="2" y="12"/>
                      <a:pt x="2" y="12"/>
                      <a:pt x="2" y="12"/>
                    </a:cubicBezTo>
                    <a:cubicBezTo>
                      <a:pt x="2" y="11"/>
                      <a:pt x="2" y="11"/>
                      <a:pt x="2" y="11"/>
                    </a:cubicBezTo>
                    <a:cubicBezTo>
                      <a:pt x="1" y="11"/>
                      <a:pt x="1" y="11"/>
                      <a:pt x="1" y="11"/>
                    </a:cubicBezTo>
                    <a:cubicBezTo>
                      <a:pt x="1" y="11"/>
                      <a:pt x="1" y="11"/>
                      <a:pt x="1" y="11"/>
                    </a:cubicBezTo>
                    <a:cubicBezTo>
                      <a:pt x="1" y="12"/>
                      <a:pt x="1" y="12"/>
                      <a:pt x="1" y="12"/>
                    </a:cubicBezTo>
                    <a:cubicBezTo>
                      <a:pt x="1" y="12"/>
                      <a:pt x="1" y="12"/>
                      <a:pt x="1" y="12"/>
                    </a:cubicBezTo>
                    <a:cubicBezTo>
                      <a:pt x="2" y="12"/>
                      <a:pt x="2" y="12"/>
                      <a:pt x="2" y="12"/>
                    </a:cubicBezTo>
                    <a:close/>
                    <a:moveTo>
                      <a:pt x="4" y="12"/>
                    </a:moveTo>
                    <a:cubicBezTo>
                      <a:pt x="4" y="12"/>
                      <a:pt x="4" y="12"/>
                      <a:pt x="4" y="12"/>
                    </a:cubicBezTo>
                    <a:cubicBezTo>
                      <a:pt x="3" y="12"/>
                      <a:pt x="3" y="12"/>
                      <a:pt x="3" y="12"/>
                    </a:cubicBezTo>
                    <a:cubicBezTo>
                      <a:pt x="3" y="11"/>
                      <a:pt x="3" y="11"/>
                      <a:pt x="3" y="11"/>
                    </a:cubicBezTo>
                    <a:cubicBezTo>
                      <a:pt x="3" y="11"/>
                      <a:pt x="3" y="11"/>
                      <a:pt x="3" y="11"/>
                    </a:cubicBezTo>
                    <a:cubicBezTo>
                      <a:pt x="3" y="11"/>
                      <a:pt x="3" y="11"/>
                      <a:pt x="3" y="11"/>
                    </a:cubicBezTo>
                    <a:cubicBezTo>
                      <a:pt x="3" y="11"/>
                      <a:pt x="3" y="11"/>
                      <a:pt x="3" y="11"/>
                    </a:cubicBezTo>
                    <a:cubicBezTo>
                      <a:pt x="2" y="11"/>
                      <a:pt x="2" y="11"/>
                      <a:pt x="2" y="11"/>
                    </a:cubicBezTo>
                    <a:cubicBezTo>
                      <a:pt x="3" y="11"/>
                      <a:pt x="3" y="11"/>
                      <a:pt x="3" y="11"/>
                    </a:cubicBezTo>
                    <a:cubicBezTo>
                      <a:pt x="3" y="11"/>
                      <a:pt x="3" y="11"/>
                      <a:pt x="3" y="11"/>
                    </a:cubicBezTo>
                    <a:cubicBezTo>
                      <a:pt x="3" y="11"/>
                      <a:pt x="3" y="11"/>
                      <a:pt x="3" y="11"/>
                    </a:cubicBezTo>
                    <a:cubicBezTo>
                      <a:pt x="3" y="11"/>
                      <a:pt x="3" y="11"/>
                      <a:pt x="3" y="11"/>
                    </a:cubicBezTo>
                    <a:cubicBezTo>
                      <a:pt x="3" y="11"/>
                      <a:pt x="3" y="11"/>
                      <a:pt x="3" y="11"/>
                    </a:cubicBezTo>
                    <a:cubicBezTo>
                      <a:pt x="3" y="10"/>
                      <a:pt x="3" y="10"/>
                      <a:pt x="3" y="10"/>
                    </a:cubicBezTo>
                    <a:cubicBezTo>
                      <a:pt x="4" y="11"/>
                      <a:pt x="4" y="11"/>
                      <a:pt x="4" y="11"/>
                    </a:cubicBezTo>
                    <a:cubicBezTo>
                      <a:pt x="4" y="11"/>
                      <a:pt x="4" y="11"/>
                      <a:pt x="4" y="11"/>
                    </a:cubicBezTo>
                    <a:cubicBezTo>
                      <a:pt x="4" y="12"/>
                      <a:pt x="4" y="12"/>
                      <a:pt x="4" y="12"/>
                    </a:cubicBezTo>
                    <a:cubicBezTo>
                      <a:pt x="4" y="12"/>
                      <a:pt x="4" y="12"/>
                      <a:pt x="4" y="12"/>
                    </a:cubicBezTo>
                    <a:cubicBezTo>
                      <a:pt x="4" y="12"/>
                      <a:pt x="4" y="12"/>
                      <a:pt x="4" y="12"/>
                    </a:cubicBezTo>
                    <a:cubicBezTo>
                      <a:pt x="4" y="12"/>
                      <a:pt x="4" y="12"/>
                      <a:pt x="4" y="12"/>
                    </a:cubicBezTo>
                    <a:cubicBezTo>
                      <a:pt x="4" y="12"/>
                      <a:pt x="4" y="12"/>
                      <a:pt x="4" y="12"/>
                    </a:cubicBezTo>
                    <a:cubicBezTo>
                      <a:pt x="4" y="12"/>
                      <a:pt x="4" y="12"/>
                      <a:pt x="4" y="12"/>
                    </a:cubicBezTo>
                    <a:close/>
                    <a:moveTo>
                      <a:pt x="3" y="15"/>
                    </a:moveTo>
                    <a:cubicBezTo>
                      <a:pt x="4" y="14"/>
                      <a:pt x="4" y="14"/>
                      <a:pt x="4" y="14"/>
                    </a:cubicBezTo>
                    <a:cubicBezTo>
                      <a:pt x="4" y="15"/>
                      <a:pt x="4" y="15"/>
                      <a:pt x="4" y="15"/>
                    </a:cubicBezTo>
                    <a:cubicBezTo>
                      <a:pt x="4" y="14"/>
                      <a:pt x="4" y="14"/>
                      <a:pt x="4" y="14"/>
                    </a:cubicBezTo>
                    <a:cubicBezTo>
                      <a:pt x="4" y="14"/>
                      <a:pt x="4" y="14"/>
                      <a:pt x="4" y="14"/>
                    </a:cubicBezTo>
                    <a:cubicBezTo>
                      <a:pt x="4" y="14"/>
                      <a:pt x="4" y="14"/>
                      <a:pt x="4" y="14"/>
                    </a:cubicBezTo>
                    <a:cubicBezTo>
                      <a:pt x="4" y="13"/>
                      <a:pt x="4" y="13"/>
                      <a:pt x="4" y="13"/>
                    </a:cubicBezTo>
                    <a:cubicBezTo>
                      <a:pt x="3" y="14"/>
                      <a:pt x="3" y="14"/>
                      <a:pt x="3" y="14"/>
                    </a:cubicBezTo>
                    <a:cubicBezTo>
                      <a:pt x="4" y="14"/>
                      <a:pt x="4" y="14"/>
                      <a:pt x="4" y="14"/>
                    </a:cubicBezTo>
                    <a:cubicBezTo>
                      <a:pt x="3" y="14"/>
                      <a:pt x="3" y="14"/>
                      <a:pt x="3" y="14"/>
                    </a:cubicBezTo>
                    <a:cubicBezTo>
                      <a:pt x="3" y="14"/>
                      <a:pt x="3" y="14"/>
                      <a:pt x="3" y="14"/>
                    </a:cubicBezTo>
                    <a:cubicBezTo>
                      <a:pt x="3" y="15"/>
                      <a:pt x="3" y="15"/>
                      <a:pt x="3" y="15"/>
                    </a:cubicBezTo>
                    <a:close/>
                    <a:moveTo>
                      <a:pt x="4" y="16"/>
                    </a:moveTo>
                    <a:cubicBezTo>
                      <a:pt x="4" y="16"/>
                      <a:pt x="4" y="16"/>
                      <a:pt x="4" y="16"/>
                    </a:cubicBezTo>
                    <a:cubicBezTo>
                      <a:pt x="4" y="15"/>
                      <a:pt x="4" y="15"/>
                      <a:pt x="4" y="15"/>
                    </a:cubicBezTo>
                    <a:cubicBezTo>
                      <a:pt x="4" y="16"/>
                      <a:pt x="4" y="16"/>
                      <a:pt x="4" y="16"/>
                    </a:cubicBezTo>
                    <a:cubicBezTo>
                      <a:pt x="4" y="16"/>
                      <a:pt x="4" y="16"/>
                      <a:pt x="4" y="16"/>
                    </a:cubicBezTo>
                    <a:close/>
                    <a:moveTo>
                      <a:pt x="3" y="17"/>
                    </a:moveTo>
                    <a:cubicBezTo>
                      <a:pt x="4" y="16"/>
                      <a:pt x="4" y="16"/>
                      <a:pt x="4" y="16"/>
                    </a:cubicBezTo>
                    <a:cubicBezTo>
                      <a:pt x="3" y="16"/>
                      <a:pt x="3" y="16"/>
                      <a:pt x="3" y="16"/>
                    </a:cubicBezTo>
                    <a:cubicBezTo>
                      <a:pt x="3" y="16"/>
                      <a:pt x="3" y="16"/>
                      <a:pt x="3" y="16"/>
                    </a:cubicBezTo>
                    <a:cubicBezTo>
                      <a:pt x="3" y="16"/>
                      <a:pt x="3" y="16"/>
                      <a:pt x="3" y="16"/>
                    </a:cubicBezTo>
                    <a:cubicBezTo>
                      <a:pt x="3" y="16"/>
                      <a:pt x="3" y="16"/>
                      <a:pt x="3" y="16"/>
                    </a:cubicBezTo>
                    <a:cubicBezTo>
                      <a:pt x="3" y="17"/>
                      <a:pt x="3" y="17"/>
                      <a:pt x="3" y="17"/>
                    </a:cubicBezTo>
                    <a:close/>
                    <a:moveTo>
                      <a:pt x="5" y="16"/>
                    </a:moveTo>
                    <a:cubicBezTo>
                      <a:pt x="5" y="17"/>
                      <a:pt x="5" y="17"/>
                      <a:pt x="5" y="17"/>
                    </a:cubicBezTo>
                    <a:cubicBezTo>
                      <a:pt x="5" y="17"/>
                      <a:pt x="5" y="17"/>
                      <a:pt x="5" y="17"/>
                    </a:cubicBezTo>
                    <a:cubicBezTo>
                      <a:pt x="5" y="17"/>
                      <a:pt x="5" y="17"/>
                      <a:pt x="5" y="17"/>
                    </a:cubicBezTo>
                    <a:cubicBezTo>
                      <a:pt x="5" y="16"/>
                      <a:pt x="5" y="16"/>
                      <a:pt x="5" y="16"/>
                    </a:cubicBezTo>
                    <a:cubicBezTo>
                      <a:pt x="5" y="16"/>
                      <a:pt x="5" y="16"/>
                      <a:pt x="5" y="16"/>
                    </a:cubicBezTo>
                    <a:close/>
                    <a:moveTo>
                      <a:pt x="6" y="23"/>
                    </a:moveTo>
                    <a:cubicBezTo>
                      <a:pt x="7" y="24"/>
                      <a:pt x="7" y="24"/>
                      <a:pt x="7" y="24"/>
                    </a:cubicBezTo>
                    <a:cubicBezTo>
                      <a:pt x="7" y="23"/>
                      <a:pt x="7" y="23"/>
                      <a:pt x="7" y="23"/>
                    </a:cubicBezTo>
                    <a:cubicBezTo>
                      <a:pt x="7" y="23"/>
                      <a:pt x="7" y="23"/>
                      <a:pt x="7" y="23"/>
                    </a:cubicBezTo>
                    <a:cubicBezTo>
                      <a:pt x="7" y="23"/>
                      <a:pt x="7" y="23"/>
                      <a:pt x="7" y="23"/>
                    </a:cubicBezTo>
                    <a:cubicBezTo>
                      <a:pt x="6" y="23"/>
                      <a:pt x="6" y="23"/>
                      <a:pt x="6" y="23"/>
                    </a:cubicBezTo>
                    <a:cubicBezTo>
                      <a:pt x="6" y="23"/>
                      <a:pt x="6" y="23"/>
                      <a:pt x="6" y="23"/>
                    </a:cubicBezTo>
                    <a:close/>
                    <a:moveTo>
                      <a:pt x="6" y="21"/>
                    </a:moveTo>
                    <a:cubicBezTo>
                      <a:pt x="6" y="21"/>
                      <a:pt x="6" y="21"/>
                      <a:pt x="6" y="21"/>
                    </a:cubicBezTo>
                    <a:cubicBezTo>
                      <a:pt x="7" y="20"/>
                      <a:pt x="7" y="20"/>
                      <a:pt x="7" y="20"/>
                    </a:cubicBezTo>
                    <a:cubicBezTo>
                      <a:pt x="6" y="20"/>
                      <a:pt x="6" y="20"/>
                      <a:pt x="6" y="20"/>
                    </a:cubicBezTo>
                    <a:cubicBezTo>
                      <a:pt x="7" y="21"/>
                      <a:pt x="7" y="21"/>
                      <a:pt x="7" y="21"/>
                    </a:cubicBezTo>
                    <a:cubicBezTo>
                      <a:pt x="6" y="21"/>
                      <a:pt x="6" y="21"/>
                      <a:pt x="6" y="21"/>
                    </a:cubicBezTo>
                    <a:cubicBezTo>
                      <a:pt x="6" y="21"/>
                      <a:pt x="6" y="21"/>
                      <a:pt x="6" y="21"/>
                    </a:cubicBezTo>
                    <a:close/>
                    <a:moveTo>
                      <a:pt x="5" y="33"/>
                    </a:moveTo>
                    <a:cubicBezTo>
                      <a:pt x="5" y="33"/>
                      <a:pt x="5" y="33"/>
                      <a:pt x="5" y="33"/>
                    </a:cubicBezTo>
                    <a:cubicBezTo>
                      <a:pt x="5" y="33"/>
                      <a:pt x="5" y="33"/>
                      <a:pt x="5" y="33"/>
                    </a:cubicBezTo>
                    <a:cubicBezTo>
                      <a:pt x="5" y="32"/>
                      <a:pt x="5" y="32"/>
                      <a:pt x="5" y="32"/>
                    </a:cubicBezTo>
                    <a:cubicBezTo>
                      <a:pt x="5" y="33"/>
                      <a:pt x="5" y="33"/>
                      <a:pt x="5" y="33"/>
                    </a:cubicBezTo>
                    <a:cubicBezTo>
                      <a:pt x="6" y="32"/>
                      <a:pt x="6" y="32"/>
                      <a:pt x="6" y="32"/>
                    </a:cubicBezTo>
                    <a:cubicBezTo>
                      <a:pt x="6" y="32"/>
                      <a:pt x="6" y="32"/>
                      <a:pt x="6" y="32"/>
                    </a:cubicBezTo>
                    <a:cubicBezTo>
                      <a:pt x="6" y="32"/>
                      <a:pt x="6" y="32"/>
                      <a:pt x="6" y="32"/>
                    </a:cubicBezTo>
                    <a:cubicBezTo>
                      <a:pt x="6" y="32"/>
                      <a:pt x="6" y="32"/>
                      <a:pt x="6" y="32"/>
                    </a:cubicBezTo>
                    <a:cubicBezTo>
                      <a:pt x="7" y="32"/>
                      <a:pt x="7" y="32"/>
                      <a:pt x="7" y="32"/>
                    </a:cubicBezTo>
                    <a:cubicBezTo>
                      <a:pt x="7" y="32"/>
                      <a:pt x="7" y="32"/>
                      <a:pt x="7" y="32"/>
                    </a:cubicBezTo>
                    <a:cubicBezTo>
                      <a:pt x="7" y="32"/>
                      <a:pt x="7" y="32"/>
                      <a:pt x="7" y="32"/>
                    </a:cubicBezTo>
                    <a:cubicBezTo>
                      <a:pt x="7" y="32"/>
                      <a:pt x="7" y="32"/>
                      <a:pt x="7" y="32"/>
                    </a:cubicBezTo>
                    <a:cubicBezTo>
                      <a:pt x="7" y="32"/>
                      <a:pt x="7" y="32"/>
                      <a:pt x="7" y="32"/>
                    </a:cubicBezTo>
                    <a:cubicBezTo>
                      <a:pt x="8" y="32"/>
                      <a:pt x="8" y="32"/>
                      <a:pt x="8" y="32"/>
                    </a:cubicBezTo>
                    <a:cubicBezTo>
                      <a:pt x="8" y="32"/>
                      <a:pt x="8" y="32"/>
                      <a:pt x="8" y="32"/>
                    </a:cubicBezTo>
                    <a:cubicBezTo>
                      <a:pt x="8" y="32"/>
                      <a:pt x="8" y="32"/>
                      <a:pt x="8" y="32"/>
                    </a:cubicBezTo>
                    <a:cubicBezTo>
                      <a:pt x="8" y="32"/>
                      <a:pt x="8" y="32"/>
                      <a:pt x="8" y="32"/>
                    </a:cubicBezTo>
                    <a:cubicBezTo>
                      <a:pt x="8" y="32"/>
                      <a:pt x="8" y="32"/>
                      <a:pt x="8" y="32"/>
                    </a:cubicBezTo>
                    <a:cubicBezTo>
                      <a:pt x="8" y="31"/>
                      <a:pt x="8" y="31"/>
                      <a:pt x="8" y="31"/>
                    </a:cubicBezTo>
                    <a:cubicBezTo>
                      <a:pt x="8" y="31"/>
                      <a:pt x="8" y="31"/>
                      <a:pt x="8" y="31"/>
                    </a:cubicBezTo>
                    <a:cubicBezTo>
                      <a:pt x="9" y="31"/>
                      <a:pt x="9" y="31"/>
                      <a:pt x="9" y="31"/>
                    </a:cubicBezTo>
                    <a:cubicBezTo>
                      <a:pt x="9" y="31"/>
                      <a:pt x="9" y="31"/>
                      <a:pt x="9" y="31"/>
                    </a:cubicBezTo>
                    <a:cubicBezTo>
                      <a:pt x="9" y="31"/>
                      <a:pt x="9" y="31"/>
                      <a:pt x="9" y="31"/>
                    </a:cubicBezTo>
                    <a:cubicBezTo>
                      <a:pt x="10" y="31"/>
                      <a:pt x="10" y="31"/>
                      <a:pt x="10" y="31"/>
                    </a:cubicBezTo>
                    <a:cubicBezTo>
                      <a:pt x="10" y="31"/>
                      <a:pt x="10" y="31"/>
                      <a:pt x="10" y="31"/>
                    </a:cubicBezTo>
                    <a:cubicBezTo>
                      <a:pt x="10" y="31"/>
                      <a:pt x="10" y="31"/>
                      <a:pt x="10" y="31"/>
                    </a:cubicBezTo>
                    <a:cubicBezTo>
                      <a:pt x="11" y="31"/>
                      <a:pt x="11" y="31"/>
                      <a:pt x="11" y="31"/>
                    </a:cubicBezTo>
                    <a:cubicBezTo>
                      <a:pt x="11" y="31"/>
                      <a:pt x="11" y="31"/>
                      <a:pt x="11" y="31"/>
                    </a:cubicBezTo>
                    <a:cubicBezTo>
                      <a:pt x="11" y="31"/>
                      <a:pt x="11" y="31"/>
                      <a:pt x="11" y="31"/>
                    </a:cubicBezTo>
                    <a:cubicBezTo>
                      <a:pt x="12" y="31"/>
                      <a:pt x="12" y="31"/>
                      <a:pt x="12" y="31"/>
                    </a:cubicBezTo>
                    <a:cubicBezTo>
                      <a:pt x="12" y="31"/>
                      <a:pt x="12" y="31"/>
                      <a:pt x="12" y="31"/>
                    </a:cubicBezTo>
                    <a:cubicBezTo>
                      <a:pt x="12" y="30"/>
                      <a:pt x="12" y="30"/>
                      <a:pt x="12" y="30"/>
                    </a:cubicBezTo>
                    <a:cubicBezTo>
                      <a:pt x="13" y="31"/>
                      <a:pt x="13" y="31"/>
                      <a:pt x="13" y="31"/>
                    </a:cubicBezTo>
                    <a:cubicBezTo>
                      <a:pt x="13" y="31"/>
                      <a:pt x="13" y="31"/>
                      <a:pt x="13" y="31"/>
                    </a:cubicBezTo>
                    <a:cubicBezTo>
                      <a:pt x="13" y="30"/>
                      <a:pt x="13" y="30"/>
                      <a:pt x="13" y="30"/>
                    </a:cubicBezTo>
                    <a:cubicBezTo>
                      <a:pt x="13" y="31"/>
                      <a:pt x="13" y="31"/>
                      <a:pt x="13" y="31"/>
                    </a:cubicBezTo>
                    <a:cubicBezTo>
                      <a:pt x="13" y="31"/>
                      <a:pt x="13" y="31"/>
                      <a:pt x="13" y="31"/>
                    </a:cubicBezTo>
                    <a:cubicBezTo>
                      <a:pt x="14" y="30"/>
                      <a:pt x="14" y="30"/>
                      <a:pt x="14" y="30"/>
                    </a:cubicBezTo>
                    <a:cubicBezTo>
                      <a:pt x="14" y="30"/>
                      <a:pt x="14" y="30"/>
                      <a:pt x="14" y="30"/>
                    </a:cubicBezTo>
                    <a:cubicBezTo>
                      <a:pt x="15" y="30"/>
                      <a:pt x="15" y="30"/>
                      <a:pt x="15" y="30"/>
                    </a:cubicBezTo>
                    <a:cubicBezTo>
                      <a:pt x="15" y="31"/>
                      <a:pt x="15" y="31"/>
                      <a:pt x="15" y="31"/>
                    </a:cubicBezTo>
                    <a:cubicBezTo>
                      <a:pt x="16" y="31"/>
                      <a:pt x="16" y="31"/>
                      <a:pt x="16" y="31"/>
                    </a:cubicBezTo>
                    <a:cubicBezTo>
                      <a:pt x="16" y="30"/>
                      <a:pt x="16" y="30"/>
                      <a:pt x="16" y="30"/>
                    </a:cubicBezTo>
                    <a:cubicBezTo>
                      <a:pt x="16" y="30"/>
                      <a:pt x="16" y="30"/>
                      <a:pt x="16" y="30"/>
                    </a:cubicBezTo>
                    <a:cubicBezTo>
                      <a:pt x="16" y="30"/>
                      <a:pt x="16" y="30"/>
                      <a:pt x="16" y="30"/>
                    </a:cubicBezTo>
                    <a:cubicBezTo>
                      <a:pt x="17" y="30"/>
                      <a:pt x="17" y="30"/>
                      <a:pt x="17" y="30"/>
                    </a:cubicBezTo>
                    <a:cubicBezTo>
                      <a:pt x="17" y="30"/>
                      <a:pt x="17" y="30"/>
                      <a:pt x="17" y="30"/>
                    </a:cubicBezTo>
                    <a:cubicBezTo>
                      <a:pt x="17" y="30"/>
                      <a:pt x="17" y="30"/>
                      <a:pt x="17" y="30"/>
                    </a:cubicBezTo>
                    <a:cubicBezTo>
                      <a:pt x="17" y="29"/>
                      <a:pt x="17" y="29"/>
                      <a:pt x="17" y="29"/>
                    </a:cubicBezTo>
                    <a:cubicBezTo>
                      <a:pt x="18" y="29"/>
                      <a:pt x="18" y="29"/>
                      <a:pt x="18" y="29"/>
                    </a:cubicBezTo>
                    <a:cubicBezTo>
                      <a:pt x="18" y="29"/>
                      <a:pt x="18" y="29"/>
                      <a:pt x="18" y="29"/>
                    </a:cubicBezTo>
                    <a:cubicBezTo>
                      <a:pt x="18" y="29"/>
                      <a:pt x="18" y="29"/>
                      <a:pt x="18" y="29"/>
                    </a:cubicBezTo>
                    <a:cubicBezTo>
                      <a:pt x="18" y="29"/>
                      <a:pt x="18" y="29"/>
                      <a:pt x="18" y="29"/>
                    </a:cubicBezTo>
                    <a:cubicBezTo>
                      <a:pt x="17" y="29"/>
                      <a:pt x="17" y="29"/>
                      <a:pt x="17" y="29"/>
                    </a:cubicBezTo>
                    <a:cubicBezTo>
                      <a:pt x="17" y="29"/>
                      <a:pt x="17" y="29"/>
                      <a:pt x="17" y="29"/>
                    </a:cubicBezTo>
                    <a:cubicBezTo>
                      <a:pt x="17" y="29"/>
                      <a:pt x="17" y="29"/>
                      <a:pt x="17" y="29"/>
                    </a:cubicBezTo>
                    <a:cubicBezTo>
                      <a:pt x="16" y="29"/>
                      <a:pt x="16" y="29"/>
                      <a:pt x="16" y="29"/>
                    </a:cubicBezTo>
                    <a:cubicBezTo>
                      <a:pt x="16" y="29"/>
                      <a:pt x="16" y="29"/>
                      <a:pt x="16" y="29"/>
                    </a:cubicBezTo>
                    <a:cubicBezTo>
                      <a:pt x="16" y="29"/>
                      <a:pt x="16" y="29"/>
                      <a:pt x="16" y="29"/>
                    </a:cubicBezTo>
                    <a:cubicBezTo>
                      <a:pt x="16" y="28"/>
                      <a:pt x="16" y="28"/>
                      <a:pt x="16" y="28"/>
                    </a:cubicBezTo>
                    <a:cubicBezTo>
                      <a:pt x="16" y="28"/>
                      <a:pt x="16" y="28"/>
                      <a:pt x="16" y="28"/>
                    </a:cubicBezTo>
                    <a:cubicBezTo>
                      <a:pt x="16" y="28"/>
                      <a:pt x="16" y="28"/>
                      <a:pt x="16" y="28"/>
                    </a:cubicBezTo>
                    <a:cubicBezTo>
                      <a:pt x="16" y="28"/>
                      <a:pt x="16" y="28"/>
                      <a:pt x="16" y="28"/>
                    </a:cubicBezTo>
                    <a:cubicBezTo>
                      <a:pt x="16" y="28"/>
                      <a:pt x="16" y="28"/>
                      <a:pt x="16" y="28"/>
                    </a:cubicBezTo>
                    <a:cubicBezTo>
                      <a:pt x="16" y="28"/>
                      <a:pt x="16" y="28"/>
                      <a:pt x="16" y="28"/>
                    </a:cubicBezTo>
                    <a:cubicBezTo>
                      <a:pt x="17" y="28"/>
                      <a:pt x="17" y="28"/>
                      <a:pt x="17" y="28"/>
                    </a:cubicBezTo>
                    <a:cubicBezTo>
                      <a:pt x="17" y="28"/>
                      <a:pt x="17" y="28"/>
                      <a:pt x="17" y="28"/>
                    </a:cubicBezTo>
                    <a:cubicBezTo>
                      <a:pt x="16" y="28"/>
                      <a:pt x="16" y="28"/>
                      <a:pt x="16" y="28"/>
                    </a:cubicBezTo>
                    <a:cubicBezTo>
                      <a:pt x="16" y="28"/>
                      <a:pt x="16" y="28"/>
                      <a:pt x="16" y="28"/>
                    </a:cubicBezTo>
                    <a:cubicBezTo>
                      <a:pt x="17" y="27"/>
                      <a:pt x="17" y="27"/>
                      <a:pt x="17" y="27"/>
                    </a:cubicBezTo>
                    <a:cubicBezTo>
                      <a:pt x="17" y="28"/>
                      <a:pt x="17" y="28"/>
                      <a:pt x="17" y="28"/>
                    </a:cubicBezTo>
                    <a:cubicBezTo>
                      <a:pt x="17" y="27"/>
                      <a:pt x="17" y="27"/>
                      <a:pt x="17" y="27"/>
                    </a:cubicBezTo>
                    <a:cubicBezTo>
                      <a:pt x="17" y="27"/>
                      <a:pt x="17" y="27"/>
                      <a:pt x="17" y="27"/>
                    </a:cubicBezTo>
                    <a:cubicBezTo>
                      <a:pt x="17" y="27"/>
                      <a:pt x="17" y="27"/>
                      <a:pt x="17" y="27"/>
                    </a:cubicBezTo>
                    <a:cubicBezTo>
                      <a:pt x="17" y="27"/>
                      <a:pt x="17" y="27"/>
                      <a:pt x="17" y="27"/>
                    </a:cubicBezTo>
                    <a:cubicBezTo>
                      <a:pt x="17" y="27"/>
                      <a:pt x="17" y="27"/>
                      <a:pt x="17" y="27"/>
                    </a:cubicBezTo>
                    <a:cubicBezTo>
                      <a:pt x="17" y="27"/>
                      <a:pt x="17" y="27"/>
                      <a:pt x="17" y="27"/>
                    </a:cubicBezTo>
                    <a:cubicBezTo>
                      <a:pt x="17" y="27"/>
                      <a:pt x="17" y="27"/>
                      <a:pt x="17" y="27"/>
                    </a:cubicBezTo>
                    <a:cubicBezTo>
                      <a:pt x="17" y="27"/>
                      <a:pt x="17" y="27"/>
                      <a:pt x="17" y="27"/>
                    </a:cubicBezTo>
                    <a:cubicBezTo>
                      <a:pt x="18" y="27"/>
                      <a:pt x="18" y="27"/>
                      <a:pt x="18" y="27"/>
                    </a:cubicBezTo>
                    <a:cubicBezTo>
                      <a:pt x="18" y="27"/>
                      <a:pt x="18" y="27"/>
                      <a:pt x="18" y="27"/>
                    </a:cubicBezTo>
                    <a:cubicBezTo>
                      <a:pt x="18" y="26"/>
                      <a:pt x="18" y="26"/>
                      <a:pt x="18" y="26"/>
                    </a:cubicBezTo>
                    <a:cubicBezTo>
                      <a:pt x="18" y="25"/>
                      <a:pt x="18" y="25"/>
                      <a:pt x="18" y="25"/>
                    </a:cubicBezTo>
                    <a:cubicBezTo>
                      <a:pt x="18" y="25"/>
                      <a:pt x="18" y="25"/>
                      <a:pt x="18" y="25"/>
                    </a:cubicBezTo>
                    <a:cubicBezTo>
                      <a:pt x="18" y="25"/>
                      <a:pt x="18" y="25"/>
                      <a:pt x="18" y="25"/>
                    </a:cubicBezTo>
                    <a:cubicBezTo>
                      <a:pt x="17" y="24"/>
                      <a:pt x="17" y="24"/>
                      <a:pt x="17" y="24"/>
                    </a:cubicBezTo>
                    <a:cubicBezTo>
                      <a:pt x="16" y="24"/>
                      <a:pt x="16" y="24"/>
                      <a:pt x="16" y="24"/>
                    </a:cubicBezTo>
                    <a:cubicBezTo>
                      <a:pt x="15" y="24"/>
                      <a:pt x="15" y="24"/>
                      <a:pt x="15" y="24"/>
                    </a:cubicBezTo>
                    <a:cubicBezTo>
                      <a:pt x="15" y="24"/>
                      <a:pt x="15" y="24"/>
                      <a:pt x="15" y="24"/>
                    </a:cubicBezTo>
                    <a:cubicBezTo>
                      <a:pt x="15" y="25"/>
                      <a:pt x="15" y="25"/>
                      <a:pt x="15" y="25"/>
                    </a:cubicBezTo>
                    <a:cubicBezTo>
                      <a:pt x="15" y="24"/>
                      <a:pt x="15" y="24"/>
                      <a:pt x="15" y="24"/>
                    </a:cubicBezTo>
                    <a:cubicBezTo>
                      <a:pt x="15" y="24"/>
                      <a:pt x="15" y="24"/>
                      <a:pt x="15" y="24"/>
                    </a:cubicBezTo>
                    <a:cubicBezTo>
                      <a:pt x="15" y="24"/>
                      <a:pt x="15" y="24"/>
                      <a:pt x="15" y="24"/>
                    </a:cubicBezTo>
                    <a:cubicBezTo>
                      <a:pt x="15" y="23"/>
                      <a:pt x="15" y="23"/>
                      <a:pt x="15" y="23"/>
                    </a:cubicBezTo>
                    <a:cubicBezTo>
                      <a:pt x="15" y="23"/>
                      <a:pt x="15" y="23"/>
                      <a:pt x="15" y="23"/>
                    </a:cubicBezTo>
                    <a:cubicBezTo>
                      <a:pt x="15" y="23"/>
                      <a:pt x="15" y="23"/>
                      <a:pt x="15" y="23"/>
                    </a:cubicBezTo>
                    <a:cubicBezTo>
                      <a:pt x="14" y="22"/>
                      <a:pt x="14" y="22"/>
                      <a:pt x="14" y="22"/>
                    </a:cubicBezTo>
                    <a:cubicBezTo>
                      <a:pt x="14" y="22"/>
                      <a:pt x="14" y="22"/>
                      <a:pt x="14" y="22"/>
                    </a:cubicBezTo>
                    <a:cubicBezTo>
                      <a:pt x="14" y="22"/>
                      <a:pt x="14" y="22"/>
                      <a:pt x="14" y="22"/>
                    </a:cubicBezTo>
                    <a:cubicBezTo>
                      <a:pt x="14" y="22"/>
                      <a:pt x="14" y="22"/>
                      <a:pt x="14" y="22"/>
                    </a:cubicBezTo>
                    <a:cubicBezTo>
                      <a:pt x="13" y="22"/>
                      <a:pt x="13" y="22"/>
                      <a:pt x="13" y="22"/>
                    </a:cubicBezTo>
                    <a:cubicBezTo>
                      <a:pt x="13" y="22"/>
                      <a:pt x="13" y="22"/>
                      <a:pt x="13" y="22"/>
                    </a:cubicBezTo>
                    <a:cubicBezTo>
                      <a:pt x="13" y="22"/>
                      <a:pt x="13" y="22"/>
                      <a:pt x="13" y="22"/>
                    </a:cubicBezTo>
                    <a:cubicBezTo>
                      <a:pt x="14" y="22"/>
                      <a:pt x="14" y="22"/>
                      <a:pt x="14" y="22"/>
                    </a:cubicBezTo>
                    <a:cubicBezTo>
                      <a:pt x="14" y="22"/>
                      <a:pt x="14" y="22"/>
                      <a:pt x="14" y="22"/>
                    </a:cubicBezTo>
                    <a:cubicBezTo>
                      <a:pt x="14" y="22"/>
                      <a:pt x="14" y="22"/>
                      <a:pt x="14" y="22"/>
                    </a:cubicBezTo>
                    <a:cubicBezTo>
                      <a:pt x="14" y="22"/>
                      <a:pt x="14" y="22"/>
                      <a:pt x="14" y="22"/>
                    </a:cubicBezTo>
                    <a:cubicBezTo>
                      <a:pt x="14" y="22"/>
                      <a:pt x="14" y="22"/>
                      <a:pt x="14" y="22"/>
                    </a:cubicBezTo>
                    <a:cubicBezTo>
                      <a:pt x="15" y="22"/>
                      <a:pt x="15" y="22"/>
                      <a:pt x="15" y="22"/>
                    </a:cubicBezTo>
                    <a:cubicBezTo>
                      <a:pt x="14" y="21"/>
                      <a:pt x="14" y="21"/>
                      <a:pt x="14" y="21"/>
                    </a:cubicBezTo>
                    <a:cubicBezTo>
                      <a:pt x="14" y="21"/>
                      <a:pt x="14" y="21"/>
                      <a:pt x="14" y="21"/>
                    </a:cubicBezTo>
                    <a:cubicBezTo>
                      <a:pt x="14" y="21"/>
                      <a:pt x="14" y="21"/>
                      <a:pt x="14" y="21"/>
                    </a:cubicBezTo>
                    <a:cubicBezTo>
                      <a:pt x="14" y="21"/>
                      <a:pt x="14" y="21"/>
                      <a:pt x="14" y="21"/>
                    </a:cubicBezTo>
                    <a:cubicBezTo>
                      <a:pt x="14" y="21"/>
                      <a:pt x="14" y="21"/>
                      <a:pt x="14" y="21"/>
                    </a:cubicBezTo>
                    <a:cubicBezTo>
                      <a:pt x="14" y="20"/>
                      <a:pt x="14" y="20"/>
                      <a:pt x="14" y="20"/>
                    </a:cubicBezTo>
                    <a:cubicBezTo>
                      <a:pt x="14" y="20"/>
                      <a:pt x="14" y="20"/>
                      <a:pt x="14" y="20"/>
                    </a:cubicBezTo>
                    <a:cubicBezTo>
                      <a:pt x="13" y="20"/>
                      <a:pt x="13" y="20"/>
                      <a:pt x="13" y="20"/>
                    </a:cubicBezTo>
                    <a:cubicBezTo>
                      <a:pt x="13" y="20"/>
                      <a:pt x="13" y="20"/>
                      <a:pt x="13" y="20"/>
                    </a:cubicBezTo>
                    <a:cubicBezTo>
                      <a:pt x="12" y="19"/>
                      <a:pt x="12" y="19"/>
                      <a:pt x="12" y="19"/>
                    </a:cubicBezTo>
                    <a:cubicBezTo>
                      <a:pt x="12" y="19"/>
                      <a:pt x="12" y="19"/>
                      <a:pt x="12" y="19"/>
                    </a:cubicBezTo>
                    <a:cubicBezTo>
                      <a:pt x="12" y="19"/>
                      <a:pt x="12" y="19"/>
                      <a:pt x="12" y="19"/>
                    </a:cubicBezTo>
                    <a:cubicBezTo>
                      <a:pt x="12" y="18"/>
                      <a:pt x="12" y="18"/>
                      <a:pt x="12" y="18"/>
                    </a:cubicBezTo>
                    <a:cubicBezTo>
                      <a:pt x="11" y="18"/>
                      <a:pt x="11" y="18"/>
                      <a:pt x="11" y="18"/>
                    </a:cubicBezTo>
                    <a:cubicBezTo>
                      <a:pt x="11" y="17"/>
                      <a:pt x="11" y="17"/>
                      <a:pt x="11" y="17"/>
                    </a:cubicBezTo>
                    <a:cubicBezTo>
                      <a:pt x="11" y="17"/>
                      <a:pt x="11" y="17"/>
                      <a:pt x="11" y="17"/>
                    </a:cubicBezTo>
                    <a:cubicBezTo>
                      <a:pt x="11" y="17"/>
                      <a:pt x="11" y="17"/>
                      <a:pt x="11" y="17"/>
                    </a:cubicBezTo>
                    <a:cubicBezTo>
                      <a:pt x="10" y="16"/>
                      <a:pt x="10" y="16"/>
                      <a:pt x="10" y="16"/>
                    </a:cubicBezTo>
                    <a:cubicBezTo>
                      <a:pt x="10" y="16"/>
                      <a:pt x="10" y="16"/>
                      <a:pt x="10" y="16"/>
                    </a:cubicBezTo>
                    <a:cubicBezTo>
                      <a:pt x="10" y="15"/>
                      <a:pt x="10" y="15"/>
                      <a:pt x="10" y="15"/>
                    </a:cubicBezTo>
                    <a:cubicBezTo>
                      <a:pt x="9" y="15"/>
                      <a:pt x="9" y="15"/>
                      <a:pt x="9" y="15"/>
                    </a:cubicBezTo>
                    <a:cubicBezTo>
                      <a:pt x="9" y="15"/>
                      <a:pt x="9" y="15"/>
                      <a:pt x="9" y="15"/>
                    </a:cubicBezTo>
                    <a:cubicBezTo>
                      <a:pt x="9" y="16"/>
                      <a:pt x="9" y="16"/>
                      <a:pt x="9" y="16"/>
                    </a:cubicBezTo>
                    <a:cubicBezTo>
                      <a:pt x="8" y="15"/>
                      <a:pt x="8" y="15"/>
                      <a:pt x="8" y="15"/>
                    </a:cubicBezTo>
                    <a:cubicBezTo>
                      <a:pt x="8" y="15"/>
                      <a:pt x="8" y="15"/>
                      <a:pt x="8" y="15"/>
                    </a:cubicBezTo>
                    <a:cubicBezTo>
                      <a:pt x="8" y="15"/>
                      <a:pt x="8" y="15"/>
                      <a:pt x="8" y="15"/>
                    </a:cubicBezTo>
                    <a:cubicBezTo>
                      <a:pt x="8" y="15"/>
                      <a:pt x="8" y="15"/>
                      <a:pt x="8" y="15"/>
                    </a:cubicBezTo>
                    <a:cubicBezTo>
                      <a:pt x="8" y="15"/>
                      <a:pt x="8" y="15"/>
                      <a:pt x="8" y="15"/>
                    </a:cubicBezTo>
                    <a:cubicBezTo>
                      <a:pt x="8" y="15"/>
                      <a:pt x="8" y="15"/>
                      <a:pt x="8" y="15"/>
                    </a:cubicBezTo>
                    <a:cubicBezTo>
                      <a:pt x="9" y="15"/>
                      <a:pt x="9" y="15"/>
                      <a:pt x="9" y="15"/>
                    </a:cubicBezTo>
                    <a:cubicBezTo>
                      <a:pt x="9" y="15"/>
                      <a:pt x="9" y="15"/>
                      <a:pt x="9" y="15"/>
                    </a:cubicBezTo>
                    <a:cubicBezTo>
                      <a:pt x="9" y="15"/>
                      <a:pt x="9" y="15"/>
                      <a:pt x="9" y="15"/>
                    </a:cubicBezTo>
                    <a:cubicBezTo>
                      <a:pt x="9" y="15"/>
                      <a:pt x="9" y="15"/>
                      <a:pt x="9" y="15"/>
                    </a:cubicBezTo>
                    <a:cubicBezTo>
                      <a:pt x="9" y="14"/>
                      <a:pt x="9" y="14"/>
                      <a:pt x="9" y="14"/>
                    </a:cubicBezTo>
                    <a:cubicBezTo>
                      <a:pt x="9" y="14"/>
                      <a:pt x="9" y="14"/>
                      <a:pt x="9" y="14"/>
                    </a:cubicBezTo>
                    <a:cubicBezTo>
                      <a:pt x="9" y="14"/>
                      <a:pt x="9" y="14"/>
                      <a:pt x="9" y="14"/>
                    </a:cubicBezTo>
                    <a:cubicBezTo>
                      <a:pt x="8" y="14"/>
                      <a:pt x="8" y="14"/>
                      <a:pt x="8" y="14"/>
                    </a:cubicBezTo>
                    <a:cubicBezTo>
                      <a:pt x="8" y="14"/>
                      <a:pt x="8" y="14"/>
                      <a:pt x="8" y="14"/>
                    </a:cubicBezTo>
                    <a:cubicBezTo>
                      <a:pt x="9" y="14"/>
                      <a:pt x="9" y="14"/>
                      <a:pt x="9" y="14"/>
                    </a:cubicBezTo>
                    <a:cubicBezTo>
                      <a:pt x="9" y="14"/>
                      <a:pt x="9" y="14"/>
                      <a:pt x="9" y="14"/>
                    </a:cubicBezTo>
                    <a:cubicBezTo>
                      <a:pt x="9" y="14"/>
                      <a:pt x="9" y="14"/>
                      <a:pt x="9" y="14"/>
                    </a:cubicBezTo>
                    <a:cubicBezTo>
                      <a:pt x="10" y="14"/>
                      <a:pt x="10" y="14"/>
                      <a:pt x="10" y="14"/>
                    </a:cubicBezTo>
                    <a:cubicBezTo>
                      <a:pt x="10" y="13"/>
                      <a:pt x="10" y="13"/>
                      <a:pt x="10" y="13"/>
                    </a:cubicBezTo>
                    <a:cubicBezTo>
                      <a:pt x="10" y="13"/>
                      <a:pt x="10" y="13"/>
                      <a:pt x="10" y="13"/>
                    </a:cubicBezTo>
                    <a:cubicBezTo>
                      <a:pt x="10" y="13"/>
                      <a:pt x="10" y="13"/>
                      <a:pt x="10" y="13"/>
                    </a:cubicBezTo>
                    <a:cubicBezTo>
                      <a:pt x="10" y="12"/>
                      <a:pt x="10" y="12"/>
                      <a:pt x="10" y="12"/>
                    </a:cubicBezTo>
                    <a:cubicBezTo>
                      <a:pt x="10" y="12"/>
                      <a:pt x="10" y="12"/>
                      <a:pt x="10" y="12"/>
                    </a:cubicBezTo>
                    <a:cubicBezTo>
                      <a:pt x="10" y="12"/>
                      <a:pt x="10" y="12"/>
                      <a:pt x="10" y="12"/>
                    </a:cubicBezTo>
                    <a:cubicBezTo>
                      <a:pt x="10" y="11"/>
                      <a:pt x="10" y="11"/>
                      <a:pt x="10" y="11"/>
                    </a:cubicBezTo>
                    <a:cubicBezTo>
                      <a:pt x="11" y="11"/>
                      <a:pt x="11" y="11"/>
                      <a:pt x="11" y="11"/>
                    </a:cubicBezTo>
                    <a:cubicBezTo>
                      <a:pt x="11" y="11"/>
                      <a:pt x="11" y="11"/>
                      <a:pt x="11" y="11"/>
                    </a:cubicBezTo>
                    <a:cubicBezTo>
                      <a:pt x="10" y="10"/>
                      <a:pt x="10" y="10"/>
                      <a:pt x="10" y="10"/>
                    </a:cubicBezTo>
                    <a:cubicBezTo>
                      <a:pt x="10" y="10"/>
                      <a:pt x="10" y="10"/>
                      <a:pt x="10" y="10"/>
                    </a:cubicBezTo>
                    <a:cubicBezTo>
                      <a:pt x="9" y="10"/>
                      <a:pt x="9" y="10"/>
                      <a:pt x="9" y="10"/>
                    </a:cubicBezTo>
                    <a:cubicBezTo>
                      <a:pt x="9" y="10"/>
                      <a:pt x="9" y="10"/>
                      <a:pt x="9" y="10"/>
                    </a:cubicBezTo>
                    <a:cubicBezTo>
                      <a:pt x="9" y="11"/>
                      <a:pt x="9" y="11"/>
                      <a:pt x="9" y="11"/>
                    </a:cubicBezTo>
                    <a:cubicBezTo>
                      <a:pt x="8" y="11"/>
                      <a:pt x="8" y="11"/>
                      <a:pt x="8" y="11"/>
                    </a:cubicBezTo>
                    <a:cubicBezTo>
                      <a:pt x="8" y="10"/>
                      <a:pt x="8" y="10"/>
                      <a:pt x="8" y="10"/>
                    </a:cubicBezTo>
                    <a:cubicBezTo>
                      <a:pt x="8" y="10"/>
                      <a:pt x="8" y="10"/>
                      <a:pt x="8" y="10"/>
                    </a:cubicBezTo>
                    <a:cubicBezTo>
                      <a:pt x="8" y="11"/>
                      <a:pt x="8" y="11"/>
                      <a:pt x="8" y="11"/>
                    </a:cubicBezTo>
                    <a:cubicBezTo>
                      <a:pt x="8" y="11"/>
                      <a:pt x="8" y="11"/>
                      <a:pt x="8" y="11"/>
                    </a:cubicBezTo>
                    <a:cubicBezTo>
                      <a:pt x="7" y="11"/>
                      <a:pt x="7" y="11"/>
                      <a:pt x="7" y="11"/>
                    </a:cubicBezTo>
                    <a:cubicBezTo>
                      <a:pt x="7" y="11"/>
                      <a:pt x="7" y="11"/>
                      <a:pt x="7" y="11"/>
                    </a:cubicBezTo>
                    <a:cubicBezTo>
                      <a:pt x="7" y="11"/>
                      <a:pt x="7" y="11"/>
                      <a:pt x="7" y="11"/>
                    </a:cubicBezTo>
                    <a:cubicBezTo>
                      <a:pt x="7" y="11"/>
                      <a:pt x="7" y="11"/>
                      <a:pt x="7" y="11"/>
                    </a:cubicBezTo>
                    <a:cubicBezTo>
                      <a:pt x="7" y="11"/>
                      <a:pt x="7" y="11"/>
                      <a:pt x="7" y="11"/>
                    </a:cubicBezTo>
                    <a:cubicBezTo>
                      <a:pt x="7" y="10"/>
                      <a:pt x="7" y="10"/>
                      <a:pt x="7" y="10"/>
                    </a:cubicBezTo>
                    <a:cubicBezTo>
                      <a:pt x="7" y="10"/>
                      <a:pt x="7" y="10"/>
                      <a:pt x="7" y="10"/>
                    </a:cubicBezTo>
                    <a:cubicBezTo>
                      <a:pt x="7" y="10"/>
                      <a:pt x="7" y="10"/>
                      <a:pt x="7" y="10"/>
                    </a:cubicBezTo>
                    <a:cubicBezTo>
                      <a:pt x="7" y="10"/>
                      <a:pt x="7" y="10"/>
                      <a:pt x="7" y="10"/>
                    </a:cubicBezTo>
                    <a:cubicBezTo>
                      <a:pt x="7" y="10"/>
                      <a:pt x="7" y="10"/>
                      <a:pt x="7" y="10"/>
                    </a:cubicBezTo>
                    <a:cubicBezTo>
                      <a:pt x="8" y="9"/>
                      <a:pt x="8" y="9"/>
                      <a:pt x="8" y="9"/>
                    </a:cubicBezTo>
                    <a:cubicBezTo>
                      <a:pt x="8" y="9"/>
                      <a:pt x="8" y="9"/>
                      <a:pt x="8" y="9"/>
                    </a:cubicBezTo>
                    <a:cubicBezTo>
                      <a:pt x="8" y="9"/>
                      <a:pt x="8" y="9"/>
                      <a:pt x="8" y="9"/>
                    </a:cubicBezTo>
                    <a:cubicBezTo>
                      <a:pt x="9" y="8"/>
                      <a:pt x="9" y="8"/>
                      <a:pt x="9" y="8"/>
                    </a:cubicBezTo>
                    <a:cubicBezTo>
                      <a:pt x="8" y="8"/>
                      <a:pt x="8" y="8"/>
                      <a:pt x="8" y="8"/>
                    </a:cubicBezTo>
                    <a:cubicBezTo>
                      <a:pt x="9" y="8"/>
                      <a:pt x="9" y="8"/>
                      <a:pt x="9" y="8"/>
                    </a:cubicBezTo>
                    <a:cubicBezTo>
                      <a:pt x="9" y="8"/>
                      <a:pt x="9" y="8"/>
                      <a:pt x="9" y="8"/>
                    </a:cubicBezTo>
                    <a:cubicBezTo>
                      <a:pt x="8" y="8"/>
                      <a:pt x="8" y="8"/>
                      <a:pt x="8" y="8"/>
                    </a:cubicBezTo>
                    <a:cubicBezTo>
                      <a:pt x="8" y="8"/>
                      <a:pt x="8" y="8"/>
                      <a:pt x="8" y="8"/>
                    </a:cubicBezTo>
                    <a:cubicBezTo>
                      <a:pt x="8" y="8"/>
                      <a:pt x="8" y="8"/>
                      <a:pt x="8" y="8"/>
                    </a:cubicBezTo>
                    <a:cubicBezTo>
                      <a:pt x="7" y="8"/>
                      <a:pt x="7" y="8"/>
                      <a:pt x="7" y="8"/>
                    </a:cubicBezTo>
                    <a:cubicBezTo>
                      <a:pt x="7" y="8"/>
                      <a:pt x="7" y="8"/>
                      <a:pt x="7" y="8"/>
                    </a:cubicBezTo>
                    <a:cubicBezTo>
                      <a:pt x="7" y="8"/>
                      <a:pt x="7" y="8"/>
                      <a:pt x="7" y="8"/>
                    </a:cubicBezTo>
                    <a:cubicBezTo>
                      <a:pt x="7" y="8"/>
                      <a:pt x="7" y="8"/>
                      <a:pt x="7" y="8"/>
                    </a:cubicBezTo>
                    <a:cubicBezTo>
                      <a:pt x="6" y="8"/>
                      <a:pt x="6" y="8"/>
                      <a:pt x="6" y="8"/>
                    </a:cubicBezTo>
                    <a:cubicBezTo>
                      <a:pt x="6" y="8"/>
                      <a:pt x="6" y="8"/>
                      <a:pt x="6" y="8"/>
                    </a:cubicBezTo>
                    <a:cubicBezTo>
                      <a:pt x="6" y="8"/>
                      <a:pt x="6" y="8"/>
                      <a:pt x="6" y="8"/>
                    </a:cubicBezTo>
                    <a:cubicBezTo>
                      <a:pt x="6" y="8"/>
                      <a:pt x="6" y="8"/>
                      <a:pt x="6" y="8"/>
                    </a:cubicBezTo>
                    <a:cubicBezTo>
                      <a:pt x="6" y="8"/>
                      <a:pt x="6" y="8"/>
                      <a:pt x="6" y="8"/>
                    </a:cubicBezTo>
                    <a:cubicBezTo>
                      <a:pt x="5" y="8"/>
                      <a:pt x="5" y="8"/>
                      <a:pt x="5" y="8"/>
                    </a:cubicBezTo>
                    <a:cubicBezTo>
                      <a:pt x="5" y="8"/>
                      <a:pt x="5" y="8"/>
                      <a:pt x="5" y="8"/>
                    </a:cubicBezTo>
                    <a:cubicBezTo>
                      <a:pt x="5" y="8"/>
                      <a:pt x="5" y="8"/>
                      <a:pt x="5" y="8"/>
                    </a:cubicBezTo>
                    <a:cubicBezTo>
                      <a:pt x="5" y="8"/>
                      <a:pt x="5" y="8"/>
                      <a:pt x="5" y="8"/>
                    </a:cubicBezTo>
                    <a:cubicBezTo>
                      <a:pt x="5" y="8"/>
                      <a:pt x="5" y="8"/>
                      <a:pt x="5" y="8"/>
                    </a:cubicBezTo>
                    <a:cubicBezTo>
                      <a:pt x="5" y="9"/>
                      <a:pt x="5" y="9"/>
                      <a:pt x="5" y="9"/>
                    </a:cubicBezTo>
                    <a:cubicBezTo>
                      <a:pt x="5" y="9"/>
                      <a:pt x="5" y="9"/>
                      <a:pt x="5" y="9"/>
                    </a:cubicBezTo>
                    <a:cubicBezTo>
                      <a:pt x="5" y="9"/>
                      <a:pt x="5" y="9"/>
                      <a:pt x="5" y="9"/>
                    </a:cubicBezTo>
                    <a:cubicBezTo>
                      <a:pt x="5" y="9"/>
                      <a:pt x="5" y="9"/>
                      <a:pt x="5" y="9"/>
                    </a:cubicBezTo>
                    <a:cubicBezTo>
                      <a:pt x="5" y="9"/>
                      <a:pt x="5" y="9"/>
                      <a:pt x="5" y="9"/>
                    </a:cubicBezTo>
                    <a:cubicBezTo>
                      <a:pt x="5" y="10"/>
                      <a:pt x="5" y="10"/>
                      <a:pt x="5" y="10"/>
                    </a:cubicBezTo>
                    <a:cubicBezTo>
                      <a:pt x="5" y="10"/>
                      <a:pt x="5" y="10"/>
                      <a:pt x="5" y="10"/>
                    </a:cubicBezTo>
                    <a:cubicBezTo>
                      <a:pt x="5" y="10"/>
                      <a:pt x="5" y="10"/>
                      <a:pt x="5" y="10"/>
                    </a:cubicBezTo>
                    <a:cubicBezTo>
                      <a:pt x="5" y="10"/>
                      <a:pt x="5" y="10"/>
                      <a:pt x="5" y="10"/>
                    </a:cubicBezTo>
                    <a:cubicBezTo>
                      <a:pt x="4" y="10"/>
                      <a:pt x="4" y="10"/>
                      <a:pt x="4" y="10"/>
                    </a:cubicBezTo>
                    <a:cubicBezTo>
                      <a:pt x="4" y="10"/>
                      <a:pt x="4" y="10"/>
                      <a:pt x="4" y="10"/>
                    </a:cubicBezTo>
                    <a:cubicBezTo>
                      <a:pt x="4" y="10"/>
                      <a:pt x="4" y="10"/>
                      <a:pt x="4" y="10"/>
                    </a:cubicBezTo>
                    <a:cubicBezTo>
                      <a:pt x="4" y="10"/>
                      <a:pt x="4" y="10"/>
                      <a:pt x="4" y="10"/>
                    </a:cubicBezTo>
                    <a:cubicBezTo>
                      <a:pt x="4" y="10"/>
                      <a:pt x="4" y="10"/>
                      <a:pt x="4" y="10"/>
                    </a:cubicBezTo>
                    <a:cubicBezTo>
                      <a:pt x="4" y="10"/>
                      <a:pt x="4" y="10"/>
                      <a:pt x="4" y="10"/>
                    </a:cubicBezTo>
                    <a:cubicBezTo>
                      <a:pt x="4" y="10"/>
                      <a:pt x="4" y="10"/>
                      <a:pt x="4" y="10"/>
                    </a:cubicBezTo>
                    <a:cubicBezTo>
                      <a:pt x="4" y="11"/>
                      <a:pt x="4" y="11"/>
                      <a:pt x="4" y="11"/>
                    </a:cubicBezTo>
                    <a:cubicBezTo>
                      <a:pt x="4" y="11"/>
                      <a:pt x="4" y="11"/>
                      <a:pt x="4" y="11"/>
                    </a:cubicBezTo>
                    <a:cubicBezTo>
                      <a:pt x="5" y="11"/>
                      <a:pt x="5" y="11"/>
                      <a:pt x="5" y="11"/>
                    </a:cubicBezTo>
                    <a:cubicBezTo>
                      <a:pt x="4" y="11"/>
                      <a:pt x="4" y="11"/>
                      <a:pt x="4" y="11"/>
                    </a:cubicBezTo>
                    <a:cubicBezTo>
                      <a:pt x="4" y="11"/>
                      <a:pt x="4" y="11"/>
                      <a:pt x="4" y="11"/>
                    </a:cubicBezTo>
                    <a:cubicBezTo>
                      <a:pt x="4" y="11"/>
                      <a:pt x="4" y="11"/>
                      <a:pt x="4" y="11"/>
                    </a:cubicBezTo>
                    <a:cubicBezTo>
                      <a:pt x="4" y="11"/>
                      <a:pt x="4" y="11"/>
                      <a:pt x="4" y="11"/>
                    </a:cubicBezTo>
                    <a:cubicBezTo>
                      <a:pt x="5" y="11"/>
                      <a:pt x="5" y="11"/>
                      <a:pt x="5" y="11"/>
                    </a:cubicBezTo>
                    <a:cubicBezTo>
                      <a:pt x="4" y="12"/>
                      <a:pt x="4" y="12"/>
                      <a:pt x="4" y="12"/>
                    </a:cubicBezTo>
                    <a:cubicBezTo>
                      <a:pt x="4" y="12"/>
                      <a:pt x="4" y="12"/>
                      <a:pt x="4" y="12"/>
                    </a:cubicBezTo>
                    <a:cubicBezTo>
                      <a:pt x="4" y="12"/>
                      <a:pt x="4" y="12"/>
                      <a:pt x="4" y="12"/>
                    </a:cubicBezTo>
                    <a:cubicBezTo>
                      <a:pt x="5" y="12"/>
                      <a:pt x="5" y="12"/>
                      <a:pt x="5" y="12"/>
                    </a:cubicBezTo>
                    <a:cubicBezTo>
                      <a:pt x="5" y="12"/>
                      <a:pt x="5" y="12"/>
                      <a:pt x="5" y="12"/>
                    </a:cubicBezTo>
                    <a:cubicBezTo>
                      <a:pt x="5" y="12"/>
                      <a:pt x="5" y="12"/>
                      <a:pt x="5" y="12"/>
                    </a:cubicBezTo>
                    <a:cubicBezTo>
                      <a:pt x="4" y="12"/>
                      <a:pt x="4" y="12"/>
                      <a:pt x="4" y="12"/>
                    </a:cubicBezTo>
                    <a:cubicBezTo>
                      <a:pt x="4" y="12"/>
                      <a:pt x="4" y="12"/>
                      <a:pt x="4" y="12"/>
                    </a:cubicBezTo>
                    <a:cubicBezTo>
                      <a:pt x="4" y="12"/>
                      <a:pt x="4" y="12"/>
                      <a:pt x="4" y="12"/>
                    </a:cubicBezTo>
                    <a:cubicBezTo>
                      <a:pt x="4" y="12"/>
                      <a:pt x="4" y="12"/>
                      <a:pt x="4" y="12"/>
                    </a:cubicBezTo>
                    <a:cubicBezTo>
                      <a:pt x="4" y="12"/>
                      <a:pt x="4" y="12"/>
                      <a:pt x="4" y="12"/>
                    </a:cubicBezTo>
                    <a:cubicBezTo>
                      <a:pt x="4" y="12"/>
                      <a:pt x="4" y="12"/>
                      <a:pt x="4" y="12"/>
                    </a:cubicBezTo>
                    <a:cubicBezTo>
                      <a:pt x="4" y="12"/>
                      <a:pt x="4" y="12"/>
                      <a:pt x="4" y="12"/>
                    </a:cubicBezTo>
                    <a:cubicBezTo>
                      <a:pt x="4" y="13"/>
                      <a:pt x="4" y="13"/>
                      <a:pt x="4" y="13"/>
                    </a:cubicBezTo>
                    <a:cubicBezTo>
                      <a:pt x="4" y="12"/>
                      <a:pt x="4" y="12"/>
                      <a:pt x="4" y="12"/>
                    </a:cubicBezTo>
                    <a:cubicBezTo>
                      <a:pt x="4" y="13"/>
                      <a:pt x="4" y="13"/>
                      <a:pt x="4" y="13"/>
                    </a:cubicBezTo>
                    <a:cubicBezTo>
                      <a:pt x="4" y="13"/>
                      <a:pt x="4" y="13"/>
                      <a:pt x="4" y="13"/>
                    </a:cubicBezTo>
                    <a:cubicBezTo>
                      <a:pt x="4" y="13"/>
                      <a:pt x="4" y="13"/>
                      <a:pt x="4" y="13"/>
                    </a:cubicBezTo>
                    <a:cubicBezTo>
                      <a:pt x="4" y="13"/>
                      <a:pt x="4" y="13"/>
                      <a:pt x="4" y="13"/>
                    </a:cubicBezTo>
                    <a:cubicBezTo>
                      <a:pt x="3" y="13"/>
                      <a:pt x="3" y="13"/>
                      <a:pt x="3" y="13"/>
                    </a:cubicBezTo>
                    <a:cubicBezTo>
                      <a:pt x="3" y="13"/>
                      <a:pt x="3" y="13"/>
                      <a:pt x="3" y="13"/>
                    </a:cubicBezTo>
                    <a:cubicBezTo>
                      <a:pt x="3" y="13"/>
                      <a:pt x="3" y="13"/>
                      <a:pt x="3" y="13"/>
                    </a:cubicBezTo>
                    <a:cubicBezTo>
                      <a:pt x="4" y="13"/>
                      <a:pt x="4" y="13"/>
                      <a:pt x="4" y="13"/>
                    </a:cubicBezTo>
                    <a:cubicBezTo>
                      <a:pt x="4" y="13"/>
                      <a:pt x="4" y="13"/>
                      <a:pt x="4" y="13"/>
                    </a:cubicBezTo>
                    <a:cubicBezTo>
                      <a:pt x="4" y="13"/>
                      <a:pt x="4" y="13"/>
                      <a:pt x="4" y="13"/>
                    </a:cubicBezTo>
                    <a:cubicBezTo>
                      <a:pt x="4" y="13"/>
                      <a:pt x="4" y="13"/>
                      <a:pt x="4" y="13"/>
                    </a:cubicBezTo>
                    <a:cubicBezTo>
                      <a:pt x="4" y="14"/>
                      <a:pt x="4" y="14"/>
                      <a:pt x="4" y="14"/>
                    </a:cubicBezTo>
                    <a:cubicBezTo>
                      <a:pt x="4" y="14"/>
                      <a:pt x="4" y="14"/>
                      <a:pt x="4" y="14"/>
                    </a:cubicBezTo>
                    <a:cubicBezTo>
                      <a:pt x="4" y="14"/>
                      <a:pt x="4" y="14"/>
                      <a:pt x="4" y="14"/>
                    </a:cubicBezTo>
                    <a:cubicBezTo>
                      <a:pt x="5" y="13"/>
                      <a:pt x="5" y="13"/>
                      <a:pt x="5" y="13"/>
                    </a:cubicBezTo>
                    <a:cubicBezTo>
                      <a:pt x="5" y="13"/>
                      <a:pt x="5" y="13"/>
                      <a:pt x="5" y="13"/>
                    </a:cubicBezTo>
                    <a:cubicBezTo>
                      <a:pt x="5" y="13"/>
                      <a:pt x="5" y="13"/>
                      <a:pt x="5" y="13"/>
                    </a:cubicBezTo>
                    <a:cubicBezTo>
                      <a:pt x="5" y="13"/>
                      <a:pt x="5" y="13"/>
                      <a:pt x="5" y="13"/>
                    </a:cubicBezTo>
                    <a:cubicBezTo>
                      <a:pt x="5" y="14"/>
                      <a:pt x="5" y="14"/>
                      <a:pt x="5" y="14"/>
                    </a:cubicBezTo>
                    <a:cubicBezTo>
                      <a:pt x="5" y="14"/>
                      <a:pt x="5" y="14"/>
                      <a:pt x="5" y="14"/>
                    </a:cubicBezTo>
                    <a:cubicBezTo>
                      <a:pt x="4" y="15"/>
                      <a:pt x="4" y="15"/>
                      <a:pt x="4" y="15"/>
                    </a:cubicBezTo>
                    <a:cubicBezTo>
                      <a:pt x="5" y="15"/>
                      <a:pt x="5" y="15"/>
                      <a:pt x="5" y="15"/>
                    </a:cubicBezTo>
                    <a:cubicBezTo>
                      <a:pt x="4" y="15"/>
                      <a:pt x="4" y="15"/>
                      <a:pt x="4" y="15"/>
                    </a:cubicBezTo>
                    <a:cubicBezTo>
                      <a:pt x="4" y="16"/>
                      <a:pt x="4" y="16"/>
                      <a:pt x="4" y="16"/>
                    </a:cubicBezTo>
                    <a:cubicBezTo>
                      <a:pt x="4" y="16"/>
                      <a:pt x="4" y="16"/>
                      <a:pt x="4" y="16"/>
                    </a:cubicBezTo>
                    <a:cubicBezTo>
                      <a:pt x="4" y="16"/>
                      <a:pt x="4" y="16"/>
                      <a:pt x="4" y="16"/>
                    </a:cubicBezTo>
                    <a:cubicBezTo>
                      <a:pt x="4" y="16"/>
                      <a:pt x="4" y="16"/>
                      <a:pt x="4" y="16"/>
                    </a:cubicBezTo>
                    <a:cubicBezTo>
                      <a:pt x="4" y="16"/>
                      <a:pt x="4" y="16"/>
                      <a:pt x="4" y="16"/>
                    </a:cubicBezTo>
                    <a:cubicBezTo>
                      <a:pt x="4" y="17"/>
                      <a:pt x="4" y="17"/>
                      <a:pt x="4" y="17"/>
                    </a:cubicBezTo>
                    <a:cubicBezTo>
                      <a:pt x="4" y="17"/>
                      <a:pt x="4" y="17"/>
                      <a:pt x="4" y="17"/>
                    </a:cubicBezTo>
                    <a:cubicBezTo>
                      <a:pt x="4" y="17"/>
                      <a:pt x="4" y="17"/>
                      <a:pt x="4" y="17"/>
                    </a:cubicBezTo>
                    <a:cubicBezTo>
                      <a:pt x="4" y="17"/>
                      <a:pt x="4" y="17"/>
                      <a:pt x="4" y="17"/>
                    </a:cubicBezTo>
                    <a:cubicBezTo>
                      <a:pt x="4" y="17"/>
                      <a:pt x="4" y="17"/>
                      <a:pt x="4" y="17"/>
                    </a:cubicBezTo>
                    <a:cubicBezTo>
                      <a:pt x="5" y="17"/>
                      <a:pt x="5" y="17"/>
                      <a:pt x="5" y="17"/>
                    </a:cubicBezTo>
                    <a:cubicBezTo>
                      <a:pt x="5" y="16"/>
                      <a:pt x="5" y="16"/>
                      <a:pt x="5" y="16"/>
                    </a:cubicBezTo>
                    <a:cubicBezTo>
                      <a:pt x="5" y="16"/>
                      <a:pt x="5" y="16"/>
                      <a:pt x="5" y="16"/>
                    </a:cubicBezTo>
                    <a:cubicBezTo>
                      <a:pt x="5" y="15"/>
                      <a:pt x="5" y="15"/>
                      <a:pt x="5" y="15"/>
                    </a:cubicBezTo>
                    <a:cubicBezTo>
                      <a:pt x="5" y="15"/>
                      <a:pt x="5" y="15"/>
                      <a:pt x="5" y="15"/>
                    </a:cubicBezTo>
                    <a:cubicBezTo>
                      <a:pt x="5" y="15"/>
                      <a:pt x="5" y="15"/>
                      <a:pt x="5" y="15"/>
                    </a:cubicBezTo>
                    <a:cubicBezTo>
                      <a:pt x="5" y="15"/>
                      <a:pt x="5" y="15"/>
                      <a:pt x="5" y="15"/>
                    </a:cubicBezTo>
                    <a:cubicBezTo>
                      <a:pt x="5" y="16"/>
                      <a:pt x="5" y="16"/>
                      <a:pt x="5" y="16"/>
                    </a:cubicBezTo>
                    <a:cubicBezTo>
                      <a:pt x="5" y="16"/>
                      <a:pt x="5" y="16"/>
                      <a:pt x="5" y="16"/>
                    </a:cubicBezTo>
                    <a:cubicBezTo>
                      <a:pt x="5" y="16"/>
                      <a:pt x="5" y="16"/>
                      <a:pt x="5" y="16"/>
                    </a:cubicBezTo>
                    <a:cubicBezTo>
                      <a:pt x="5" y="15"/>
                      <a:pt x="5" y="15"/>
                      <a:pt x="5" y="15"/>
                    </a:cubicBezTo>
                    <a:cubicBezTo>
                      <a:pt x="5" y="16"/>
                      <a:pt x="5" y="16"/>
                      <a:pt x="5" y="16"/>
                    </a:cubicBezTo>
                    <a:cubicBezTo>
                      <a:pt x="6" y="15"/>
                      <a:pt x="6" y="15"/>
                      <a:pt x="6" y="15"/>
                    </a:cubicBezTo>
                    <a:cubicBezTo>
                      <a:pt x="6" y="15"/>
                      <a:pt x="6" y="15"/>
                      <a:pt x="6" y="15"/>
                    </a:cubicBezTo>
                    <a:cubicBezTo>
                      <a:pt x="6" y="15"/>
                      <a:pt x="6" y="15"/>
                      <a:pt x="6" y="15"/>
                    </a:cubicBezTo>
                    <a:cubicBezTo>
                      <a:pt x="6" y="15"/>
                      <a:pt x="6" y="15"/>
                      <a:pt x="6" y="15"/>
                    </a:cubicBezTo>
                    <a:cubicBezTo>
                      <a:pt x="6" y="16"/>
                      <a:pt x="6" y="16"/>
                      <a:pt x="6" y="16"/>
                    </a:cubicBezTo>
                    <a:cubicBezTo>
                      <a:pt x="6" y="15"/>
                      <a:pt x="6" y="15"/>
                      <a:pt x="6" y="15"/>
                    </a:cubicBezTo>
                    <a:cubicBezTo>
                      <a:pt x="6" y="16"/>
                      <a:pt x="6" y="16"/>
                      <a:pt x="6" y="16"/>
                    </a:cubicBezTo>
                    <a:cubicBezTo>
                      <a:pt x="6" y="16"/>
                      <a:pt x="6" y="16"/>
                      <a:pt x="6" y="16"/>
                    </a:cubicBezTo>
                    <a:cubicBezTo>
                      <a:pt x="6" y="17"/>
                      <a:pt x="6" y="17"/>
                      <a:pt x="6" y="17"/>
                    </a:cubicBezTo>
                    <a:cubicBezTo>
                      <a:pt x="6" y="17"/>
                      <a:pt x="6" y="17"/>
                      <a:pt x="6" y="17"/>
                    </a:cubicBezTo>
                    <a:cubicBezTo>
                      <a:pt x="6" y="17"/>
                      <a:pt x="6" y="17"/>
                      <a:pt x="6" y="17"/>
                    </a:cubicBezTo>
                    <a:cubicBezTo>
                      <a:pt x="5" y="18"/>
                      <a:pt x="5" y="18"/>
                      <a:pt x="5" y="18"/>
                    </a:cubicBezTo>
                    <a:cubicBezTo>
                      <a:pt x="5" y="19"/>
                      <a:pt x="5" y="19"/>
                      <a:pt x="5" y="19"/>
                    </a:cubicBezTo>
                    <a:cubicBezTo>
                      <a:pt x="5" y="18"/>
                      <a:pt x="5" y="18"/>
                      <a:pt x="5" y="18"/>
                    </a:cubicBezTo>
                    <a:cubicBezTo>
                      <a:pt x="5" y="19"/>
                      <a:pt x="5" y="19"/>
                      <a:pt x="5" y="19"/>
                    </a:cubicBezTo>
                    <a:cubicBezTo>
                      <a:pt x="6" y="19"/>
                      <a:pt x="6" y="19"/>
                      <a:pt x="6" y="19"/>
                    </a:cubicBezTo>
                    <a:cubicBezTo>
                      <a:pt x="5" y="19"/>
                      <a:pt x="5" y="19"/>
                      <a:pt x="5" y="19"/>
                    </a:cubicBezTo>
                    <a:cubicBezTo>
                      <a:pt x="6" y="19"/>
                      <a:pt x="6" y="19"/>
                      <a:pt x="6" y="19"/>
                    </a:cubicBezTo>
                    <a:cubicBezTo>
                      <a:pt x="6" y="19"/>
                      <a:pt x="6" y="19"/>
                      <a:pt x="6" y="19"/>
                    </a:cubicBezTo>
                    <a:cubicBezTo>
                      <a:pt x="6" y="19"/>
                      <a:pt x="6" y="19"/>
                      <a:pt x="6" y="19"/>
                    </a:cubicBezTo>
                    <a:cubicBezTo>
                      <a:pt x="6" y="19"/>
                      <a:pt x="6" y="19"/>
                      <a:pt x="6" y="19"/>
                    </a:cubicBezTo>
                    <a:cubicBezTo>
                      <a:pt x="6" y="19"/>
                      <a:pt x="6" y="19"/>
                      <a:pt x="6" y="19"/>
                    </a:cubicBezTo>
                    <a:cubicBezTo>
                      <a:pt x="7" y="19"/>
                      <a:pt x="7" y="19"/>
                      <a:pt x="7" y="19"/>
                    </a:cubicBezTo>
                    <a:cubicBezTo>
                      <a:pt x="7" y="19"/>
                      <a:pt x="7" y="19"/>
                      <a:pt x="7" y="19"/>
                    </a:cubicBezTo>
                    <a:cubicBezTo>
                      <a:pt x="7" y="19"/>
                      <a:pt x="7" y="19"/>
                      <a:pt x="7" y="19"/>
                    </a:cubicBezTo>
                    <a:cubicBezTo>
                      <a:pt x="8" y="19"/>
                      <a:pt x="8" y="19"/>
                      <a:pt x="8" y="19"/>
                    </a:cubicBezTo>
                    <a:cubicBezTo>
                      <a:pt x="8" y="18"/>
                      <a:pt x="8" y="18"/>
                      <a:pt x="8" y="18"/>
                    </a:cubicBezTo>
                    <a:cubicBezTo>
                      <a:pt x="9" y="18"/>
                      <a:pt x="9" y="18"/>
                      <a:pt x="9" y="18"/>
                    </a:cubicBezTo>
                    <a:cubicBezTo>
                      <a:pt x="8" y="19"/>
                      <a:pt x="8" y="19"/>
                      <a:pt x="8" y="19"/>
                    </a:cubicBezTo>
                    <a:cubicBezTo>
                      <a:pt x="8" y="20"/>
                      <a:pt x="8" y="20"/>
                      <a:pt x="8" y="20"/>
                    </a:cubicBezTo>
                    <a:cubicBezTo>
                      <a:pt x="8" y="21"/>
                      <a:pt x="8" y="21"/>
                      <a:pt x="8" y="21"/>
                    </a:cubicBezTo>
                    <a:cubicBezTo>
                      <a:pt x="9" y="21"/>
                      <a:pt x="9" y="21"/>
                      <a:pt x="9" y="21"/>
                    </a:cubicBezTo>
                    <a:cubicBezTo>
                      <a:pt x="9" y="21"/>
                      <a:pt x="9" y="21"/>
                      <a:pt x="9" y="21"/>
                    </a:cubicBezTo>
                    <a:cubicBezTo>
                      <a:pt x="9" y="21"/>
                      <a:pt x="9" y="21"/>
                      <a:pt x="9" y="21"/>
                    </a:cubicBezTo>
                    <a:cubicBezTo>
                      <a:pt x="9" y="21"/>
                      <a:pt x="9" y="21"/>
                      <a:pt x="9" y="21"/>
                    </a:cubicBezTo>
                    <a:cubicBezTo>
                      <a:pt x="9" y="21"/>
                      <a:pt x="9" y="21"/>
                      <a:pt x="9" y="21"/>
                    </a:cubicBezTo>
                    <a:cubicBezTo>
                      <a:pt x="9" y="21"/>
                      <a:pt x="9" y="21"/>
                      <a:pt x="9" y="21"/>
                    </a:cubicBezTo>
                    <a:cubicBezTo>
                      <a:pt x="9" y="22"/>
                      <a:pt x="9" y="22"/>
                      <a:pt x="9" y="22"/>
                    </a:cubicBezTo>
                    <a:cubicBezTo>
                      <a:pt x="9" y="22"/>
                      <a:pt x="9" y="22"/>
                      <a:pt x="9" y="22"/>
                    </a:cubicBezTo>
                    <a:cubicBezTo>
                      <a:pt x="9" y="23"/>
                      <a:pt x="9" y="23"/>
                      <a:pt x="9" y="23"/>
                    </a:cubicBezTo>
                    <a:cubicBezTo>
                      <a:pt x="9" y="23"/>
                      <a:pt x="9" y="23"/>
                      <a:pt x="9" y="23"/>
                    </a:cubicBezTo>
                    <a:cubicBezTo>
                      <a:pt x="9" y="23"/>
                      <a:pt x="9" y="23"/>
                      <a:pt x="9" y="23"/>
                    </a:cubicBezTo>
                    <a:cubicBezTo>
                      <a:pt x="10" y="23"/>
                      <a:pt x="10" y="23"/>
                      <a:pt x="10" y="23"/>
                    </a:cubicBezTo>
                    <a:cubicBezTo>
                      <a:pt x="9" y="23"/>
                      <a:pt x="9" y="23"/>
                      <a:pt x="9" y="23"/>
                    </a:cubicBezTo>
                    <a:cubicBezTo>
                      <a:pt x="9" y="23"/>
                      <a:pt x="9" y="23"/>
                      <a:pt x="9" y="23"/>
                    </a:cubicBezTo>
                    <a:cubicBezTo>
                      <a:pt x="9" y="23"/>
                      <a:pt x="9" y="23"/>
                      <a:pt x="9" y="23"/>
                    </a:cubicBezTo>
                    <a:cubicBezTo>
                      <a:pt x="9" y="23"/>
                      <a:pt x="9" y="23"/>
                      <a:pt x="9" y="23"/>
                    </a:cubicBezTo>
                    <a:cubicBezTo>
                      <a:pt x="9" y="23"/>
                      <a:pt x="9" y="23"/>
                      <a:pt x="9" y="23"/>
                    </a:cubicBezTo>
                    <a:cubicBezTo>
                      <a:pt x="9" y="24"/>
                      <a:pt x="9" y="24"/>
                      <a:pt x="9" y="24"/>
                    </a:cubicBezTo>
                    <a:cubicBezTo>
                      <a:pt x="9" y="23"/>
                      <a:pt x="9" y="23"/>
                      <a:pt x="9" y="23"/>
                    </a:cubicBezTo>
                    <a:cubicBezTo>
                      <a:pt x="8" y="23"/>
                      <a:pt x="8" y="23"/>
                      <a:pt x="8" y="23"/>
                    </a:cubicBezTo>
                    <a:cubicBezTo>
                      <a:pt x="8" y="23"/>
                      <a:pt x="8" y="23"/>
                      <a:pt x="8" y="23"/>
                    </a:cubicBezTo>
                    <a:cubicBezTo>
                      <a:pt x="8" y="23"/>
                      <a:pt x="8" y="23"/>
                      <a:pt x="8" y="23"/>
                    </a:cubicBezTo>
                    <a:cubicBezTo>
                      <a:pt x="7" y="24"/>
                      <a:pt x="7" y="24"/>
                      <a:pt x="7" y="24"/>
                    </a:cubicBezTo>
                    <a:cubicBezTo>
                      <a:pt x="6" y="24"/>
                      <a:pt x="6" y="24"/>
                      <a:pt x="6" y="24"/>
                    </a:cubicBezTo>
                    <a:cubicBezTo>
                      <a:pt x="6" y="25"/>
                      <a:pt x="6" y="25"/>
                      <a:pt x="6" y="25"/>
                    </a:cubicBezTo>
                    <a:cubicBezTo>
                      <a:pt x="6" y="25"/>
                      <a:pt x="6" y="25"/>
                      <a:pt x="6" y="25"/>
                    </a:cubicBezTo>
                    <a:cubicBezTo>
                      <a:pt x="6" y="25"/>
                      <a:pt x="6" y="25"/>
                      <a:pt x="6" y="25"/>
                    </a:cubicBezTo>
                    <a:cubicBezTo>
                      <a:pt x="6" y="25"/>
                      <a:pt x="6" y="25"/>
                      <a:pt x="6" y="25"/>
                    </a:cubicBezTo>
                    <a:cubicBezTo>
                      <a:pt x="6" y="25"/>
                      <a:pt x="6" y="25"/>
                      <a:pt x="6" y="25"/>
                    </a:cubicBezTo>
                    <a:cubicBezTo>
                      <a:pt x="7" y="24"/>
                      <a:pt x="7" y="24"/>
                      <a:pt x="7" y="24"/>
                    </a:cubicBezTo>
                    <a:cubicBezTo>
                      <a:pt x="7" y="25"/>
                      <a:pt x="7" y="25"/>
                      <a:pt x="7" y="25"/>
                    </a:cubicBezTo>
                    <a:cubicBezTo>
                      <a:pt x="7" y="25"/>
                      <a:pt x="7" y="25"/>
                      <a:pt x="7" y="25"/>
                    </a:cubicBezTo>
                    <a:cubicBezTo>
                      <a:pt x="7" y="25"/>
                      <a:pt x="7" y="25"/>
                      <a:pt x="7" y="25"/>
                    </a:cubicBezTo>
                    <a:cubicBezTo>
                      <a:pt x="7" y="26"/>
                      <a:pt x="7" y="26"/>
                      <a:pt x="7" y="26"/>
                    </a:cubicBezTo>
                    <a:cubicBezTo>
                      <a:pt x="7" y="26"/>
                      <a:pt x="7" y="26"/>
                      <a:pt x="7" y="26"/>
                    </a:cubicBezTo>
                    <a:cubicBezTo>
                      <a:pt x="7" y="26"/>
                      <a:pt x="7" y="26"/>
                      <a:pt x="7" y="26"/>
                    </a:cubicBezTo>
                    <a:cubicBezTo>
                      <a:pt x="6" y="27"/>
                      <a:pt x="6" y="27"/>
                      <a:pt x="6" y="27"/>
                    </a:cubicBezTo>
                    <a:cubicBezTo>
                      <a:pt x="6" y="27"/>
                      <a:pt x="6" y="27"/>
                      <a:pt x="6" y="27"/>
                    </a:cubicBezTo>
                    <a:cubicBezTo>
                      <a:pt x="6" y="27"/>
                      <a:pt x="6" y="27"/>
                      <a:pt x="6" y="27"/>
                    </a:cubicBezTo>
                    <a:cubicBezTo>
                      <a:pt x="6" y="27"/>
                      <a:pt x="6" y="27"/>
                      <a:pt x="6" y="27"/>
                    </a:cubicBezTo>
                    <a:cubicBezTo>
                      <a:pt x="5" y="27"/>
                      <a:pt x="5" y="27"/>
                      <a:pt x="5" y="27"/>
                    </a:cubicBezTo>
                    <a:cubicBezTo>
                      <a:pt x="5" y="27"/>
                      <a:pt x="5" y="27"/>
                      <a:pt x="5" y="27"/>
                    </a:cubicBezTo>
                    <a:cubicBezTo>
                      <a:pt x="5" y="27"/>
                      <a:pt x="5" y="27"/>
                      <a:pt x="5" y="27"/>
                    </a:cubicBezTo>
                    <a:cubicBezTo>
                      <a:pt x="5" y="28"/>
                      <a:pt x="5" y="28"/>
                      <a:pt x="5" y="28"/>
                    </a:cubicBezTo>
                    <a:cubicBezTo>
                      <a:pt x="5" y="28"/>
                      <a:pt x="5" y="28"/>
                      <a:pt x="5" y="28"/>
                    </a:cubicBezTo>
                    <a:cubicBezTo>
                      <a:pt x="5" y="28"/>
                      <a:pt x="5" y="28"/>
                      <a:pt x="5" y="28"/>
                    </a:cubicBezTo>
                    <a:cubicBezTo>
                      <a:pt x="5" y="28"/>
                      <a:pt x="5" y="28"/>
                      <a:pt x="5" y="28"/>
                    </a:cubicBezTo>
                    <a:cubicBezTo>
                      <a:pt x="5" y="28"/>
                      <a:pt x="5" y="28"/>
                      <a:pt x="5" y="28"/>
                    </a:cubicBezTo>
                    <a:cubicBezTo>
                      <a:pt x="6" y="28"/>
                      <a:pt x="6" y="28"/>
                      <a:pt x="6" y="28"/>
                    </a:cubicBezTo>
                    <a:cubicBezTo>
                      <a:pt x="6" y="28"/>
                      <a:pt x="6" y="28"/>
                      <a:pt x="6" y="28"/>
                    </a:cubicBezTo>
                    <a:cubicBezTo>
                      <a:pt x="7" y="28"/>
                      <a:pt x="7" y="28"/>
                      <a:pt x="7" y="28"/>
                    </a:cubicBezTo>
                    <a:cubicBezTo>
                      <a:pt x="7" y="28"/>
                      <a:pt x="7" y="28"/>
                      <a:pt x="7" y="28"/>
                    </a:cubicBezTo>
                    <a:cubicBezTo>
                      <a:pt x="7" y="28"/>
                      <a:pt x="7" y="28"/>
                      <a:pt x="7" y="28"/>
                    </a:cubicBezTo>
                    <a:cubicBezTo>
                      <a:pt x="7" y="28"/>
                      <a:pt x="7" y="28"/>
                      <a:pt x="7" y="28"/>
                    </a:cubicBezTo>
                    <a:cubicBezTo>
                      <a:pt x="7" y="28"/>
                      <a:pt x="7" y="28"/>
                      <a:pt x="7" y="28"/>
                    </a:cubicBezTo>
                    <a:cubicBezTo>
                      <a:pt x="7" y="28"/>
                      <a:pt x="7" y="28"/>
                      <a:pt x="7" y="28"/>
                    </a:cubicBezTo>
                    <a:cubicBezTo>
                      <a:pt x="7" y="28"/>
                      <a:pt x="7" y="28"/>
                      <a:pt x="7" y="28"/>
                    </a:cubicBezTo>
                    <a:cubicBezTo>
                      <a:pt x="8" y="28"/>
                      <a:pt x="8" y="28"/>
                      <a:pt x="8" y="28"/>
                    </a:cubicBezTo>
                    <a:cubicBezTo>
                      <a:pt x="8" y="29"/>
                      <a:pt x="8" y="29"/>
                      <a:pt x="8" y="29"/>
                    </a:cubicBezTo>
                    <a:cubicBezTo>
                      <a:pt x="8" y="29"/>
                      <a:pt x="8" y="29"/>
                      <a:pt x="8" y="29"/>
                    </a:cubicBezTo>
                    <a:cubicBezTo>
                      <a:pt x="9" y="29"/>
                      <a:pt x="9" y="29"/>
                      <a:pt x="9" y="29"/>
                    </a:cubicBezTo>
                    <a:cubicBezTo>
                      <a:pt x="9" y="29"/>
                      <a:pt x="9" y="29"/>
                      <a:pt x="9" y="29"/>
                    </a:cubicBezTo>
                    <a:cubicBezTo>
                      <a:pt x="9" y="28"/>
                      <a:pt x="9" y="28"/>
                      <a:pt x="9" y="28"/>
                    </a:cubicBezTo>
                    <a:cubicBezTo>
                      <a:pt x="10" y="28"/>
                      <a:pt x="10" y="28"/>
                      <a:pt x="10" y="28"/>
                    </a:cubicBezTo>
                    <a:cubicBezTo>
                      <a:pt x="10" y="28"/>
                      <a:pt x="10" y="28"/>
                      <a:pt x="10" y="28"/>
                    </a:cubicBezTo>
                    <a:cubicBezTo>
                      <a:pt x="10" y="28"/>
                      <a:pt x="10" y="28"/>
                      <a:pt x="10" y="28"/>
                    </a:cubicBezTo>
                    <a:cubicBezTo>
                      <a:pt x="10" y="28"/>
                      <a:pt x="10" y="28"/>
                      <a:pt x="10" y="28"/>
                    </a:cubicBezTo>
                    <a:cubicBezTo>
                      <a:pt x="9" y="29"/>
                      <a:pt x="9" y="29"/>
                      <a:pt x="9" y="29"/>
                    </a:cubicBezTo>
                    <a:cubicBezTo>
                      <a:pt x="9" y="30"/>
                      <a:pt x="9" y="30"/>
                      <a:pt x="9" y="30"/>
                    </a:cubicBezTo>
                    <a:cubicBezTo>
                      <a:pt x="9" y="30"/>
                      <a:pt x="9" y="30"/>
                      <a:pt x="9" y="30"/>
                    </a:cubicBezTo>
                    <a:cubicBezTo>
                      <a:pt x="9" y="30"/>
                      <a:pt x="9" y="30"/>
                      <a:pt x="9" y="30"/>
                    </a:cubicBezTo>
                    <a:cubicBezTo>
                      <a:pt x="8" y="29"/>
                      <a:pt x="8" y="29"/>
                      <a:pt x="8" y="29"/>
                    </a:cubicBezTo>
                    <a:cubicBezTo>
                      <a:pt x="7" y="29"/>
                      <a:pt x="7" y="29"/>
                      <a:pt x="7" y="29"/>
                    </a:cubicBezTo>
                    <a:cubicBezTo>
                      <a:pt x="7" y="30"/>
                      <a:pt x="7" y="30"/>
                      <a:pt x="7" y="30"/>
                    </a:cubicBezTo>
                    <a:cubicBezTo>
                      <a:pt x="7" y="30"/>
                      <a:pt x="7" y="30"/>
                      <a:pt x="7" y="30"/>
                    </a:cubicBezTo>
                    <a:cubicBezTo>
                      <a:pt x="7" y="30"/>
                      <a:pt x="7" y="30"/>
                      <a:pt x="7" y="30"/>
                    </a:cubicBezTo>
                    <a:cubicBezTo>
                      <a:pt x="6" y="30"/>
                      <a:pt x="6" y="30"/>
                      <a:pt x="6" y="30"/>
                    </a:cubicBezTo>
                    <a:cubicBezTo>
                      <a:pt x="6" y="31"/>
                      <a:pt x="6" y="31"/>
                      <a:pt x="6" y="31"/>
                    </a:cubicBezTo>
                    <a:cubicBezTo>
                      <a:pt x="6" y="31"/>
                      <a:pt x="6" y="31"/>
                      <a:pt x="6" y="31"/>
                    </a:cubicBezTo>
                    <a:cubicBezTo>
                      <a:pt x="6" y="31"/>
                      <a:pt x="6" y="31"/>
                      <a:pt x="6" y="31"/>
                    </a:cubicBezTo>
                    <a:cubicBezTo>
                      <a:pt x="5" y="31"/>
                      <a:pt x="5" y="31"/>
                      <a:pt x="5" y="31"/>
                    </a:cubicBezTo>
                    <a:cubicBezTo>
                      <a:pt x="5" y="32"/>
                      <a:pt x="5" y="32"/>
                      <a:pt x="5" y="32"/>
                    </a:cubicBezTo>
                    <a:cubicBezTo>
                      <a:pt x="5" y="32"/>
                      <a:pt x="5" y="32"/>
                      <a:pt x="5" y="32"/>
                    </a:cubicBezTo>
                    <a:cubicBezTo>
                      <a:pt x="5" y="32"/>
                      <a:pt x="5" y="32"/>
                      <a:pt x="5" y="32"/>
                    </a:cubicBezTo>
                    <a:cubicBezTo>
                      <a:pt x="4" y="32"/>
                      <a:pt x="4" y="32"/>
                      <a:pt x="4" y="32"/>
                    </a:cubicBezTo>
                    <a:cubicBezTo>
                      <a:pt x="4" y="32"/>
                      <a:pt x="4" y="32"/>
                      <a:pt x="4" y="32"/>
                    </a:cubicBezTo>
                    <a:cubicBezTo>
                      <a:pt x="4" y="33"/>
                      <a:pt x="4" y="33"/>
                      <a:pt x="4" y="33"/>
                    </a:cubicBezTo>
                    <a:cubicBezTo>
                      <a:pt x="4" y="33"/>
                      <a:pt x="4" y="33"/>
                      <a:pt x="4" y="33"/>
                    </a:cubicBezTo>
                    <a:cubicBezTo>
                      <a:pt x="4" y="33"/>
                      <a:pt x="4" y="33"/>
                      <a:pt x="4" y="33"/>
                    </a:cubicBezTo>
                    <a:cubicBezTo>
                      <a:pt x="4" y="33"/>
                      <a:pt x="4" y="33"/>
                      <a:pt x="4" y="33"/>
                    </a:cubicBezTo>
                    <a:cubicBezTo>
                      <a:pt x="5" y="33"/>
                      <a:pt x="5" y="33"/>
                      <a:pt x="5" y="33"/>
                    </a:cubicBezTo>
                    <a:close/>
                  </a:path>
                </a:pathLst>
              </a:custGeom>
              <a:grpFill/>
              <a:ln w="0">
                <a:solidFill>
                  <a:srgbClr val="5F5F5F"/>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462" name="Freeform 98">
                <a:extLst>
                  <a:ext uri="{FF2B5EF4-FFF2-40B4-BE49-F238E27FC236}">
                    <a16:creationId xmlns:a16="http://schemas.microsoft.com/office/drawing/2014/main" id="{C137423B-3577-0950-CB5D-1B0242262B36}"/>
                  </a:ext>
                </a:extLst>
              </p:cNvPr>
              <p:cNvSpPr>
                <a:spLocks noEditPoints="1"/>
              </p:cNvSpPr>
              <p:nvPr/>
            </p:nvSpPr>
            <p:spPr bwMode="auto">
              <a:xfrm>
                <a:off x="4374483" y="2408340"/>
                <a:ext cx="202683" cy="227770"/>
              </a:xfrm>
              <a:custGeom>
                <a:avLst/>
                <a:gdLst>
                  <a:gd name="T0" fmla="*/ 9 w 202"/>
                  <a:gd name="T1" fmla="*/ 59 h 227"/>
                  <a:gd name="T2" fmla="*/ 9 w 202"/>
                  <a:gd name="T3" fmla="*/ 42 h 227"/>
                  <a:gd name="T4" fmla="*/ 17 w 202"/>
                  <a:gd name="T5" fmla="*/ 26 h 227"/>
                  <a:gd name="T6" fmla="*/ 42 w 202"/>
                  <a:gd name="T7" fmla="*/ 26 h 227"/>
                  <a:gd name="T8" fmla="*/ 51 w 202"/>
                  <a:gd name="T9" fmla="*/ 17 h 227"/>
                  <a:gd name="T10" fmla="*/ 68 w 202"/>
                  <a:gd name="T11" fmla="*/ 9 h 227"/>
                  <a:gd name="T12" fmla="*/ 93 w 202"/>
                  <a:gd name="T13" fmla="*/ 9 h 227"/>
                  <a:gd name="T14" fmla="*/ 118 w 202"/>
                  <a:gd name="T15" fmla="*/ 17 h 227"/>
                  <a:gd name="T16" fmla="*/ 110 w 202"/>
                  <a:gd name="T17" fmla="*/ 34 h 227"/>
                  <a:gd name="T18" fmla="*/ 93 w 202"/>
                  <a:gd name="T19" fmla="*/ 42 h 227"/>
                  <a:gd name="T20" fmla="*/ 93 w 202"/>
                  <a:gd name="T21" fmla="*/ 59 h 227"/>
                  <a:gd name="T22" fmla="*/ 110 w 202"/>
                  <a:gd name="T23" fmla="*/ 76 h 227"/>
                  <a:gd name="T24" fmla="*/ 126 w 202"/>
                  <a:gd name="T25" fmla="*/ 101 h 227"/>
                  <a:gd name="T26" fmla="*/ 143 w 202"/>
                  <a:gd name="T27" fmla="*/ 110 h 227"/>
                  <a:gd name="T28" fmla="*/ 160 w 202"/>
                  <a:gd name="T29" fmla="*/ 118 h 227"/>
                  <a:gd name="T30" fmla="*/ 160 w 202"/>
                  <a:gd name="T31" fmla="*/ 126 h 227"/>
                  <a:gd name="T32" fmla="*/ 202 w 202"/>
                  <a:gd name="T33" fmla="*/ 143 h 227"/>
                  <a:gd name="T34" fmla="*/ 202 w 202"/>
                  <a:gd name="T35" fmla="*/ 160 h 227"/>
                  <a:gd name="T36" fmla="*/ 194 w 202"/>
                  <a:gd name="T37" fmla="*/ 152 h 227"/>
                  <a:gd name="T38" fmla="*/ 177 w 202"/>
                  <a:gd name="T39" fmla="*/ 143 h 227"/>
                  <a:gd name="T40" fmla="*/ 177 w 202"/>
                  <a:gd name="T41" fmla="*/ 152 h 227"/>
                  <a:gd name="T42" fmla="*/ 177 w 202"/>
                  <a:gd name="T43" fmla="*/ 160 h 227"/>
                  <a:gd name="T44" fmla="*/ 177 w 202"/>
                  <a:gd name="T45" fmla="*/ 177 h 227"/>
                  <a:gd name="T46" fmla="*/ 168 w 202"/>
                  <a:gd name="T47" fmla="*/ 202 h 227"/>
                  <a:gd name="T48" fmla="*/ 160 w 202"/>
                  <a:gd name="T49" fmla="*/ 194 h 227"/>
                  <a:gd name="T50" fmla="*/ 160 w 202"/>
                  <a:gd name="T51" fmla="*/ 185 h 227"/>
                  <a:gd name="T52" fmla="*/ 160 w 202"/>
                  <a:gd name="T53" fmla="*/ 169 h 227"/>
                  <a:gd name="T54" fmla="*/ 152 w 202"/>
                  <a:gd name="T55" fmla="*/ 152 h 227"/>
                  <a:gd name="T56" fmla="*/ 143 w 202"/>
                  <a:gd name="T57" fmla="*/ 152 h 227"/>
                  <a:gd name="T58" fmla="*/ 135 w 202"/>
                  <a:gd name="T59" fmla="*/ 135 h 227"/>
                  <a:gd name="T60" fmla="*/ 118 w 202"/>
                  <a:gd name="T61" fmla="*/ 126 h 227"/>
                  <a:gd name="T62" fmla="*/ 110 w 202"/>
                  <a:gd name="T63" fmla="*/ 126 h 227"/>
                  <a:gd name="T64" fmla="*/ 84 w 202"/>
                  <a:gd name="T65" fmla="*/ 110 h 227"/>
                  <a:gd name="T66" fmla="*/ 68 w 202"/>
                  <a:gd name="T67" fmla="*/ 93 h 227"/>
                  <a:gd name="T68" fmla="*/ 59 w 202"/>
                  <a:gd name="T69" fmla="*/ 76 h 227"/>
                  <a:gd name="T70" fmla="*/ 51 w 202"/>
                  <a:gd name="T71" fmla="*/ 68 h 227"/>
                  <a:gd name="T72" fmla="*/ 17 w 202"/>
                  <a:gd name="T73" fmla="*/ 76 h 227"/>
                  <a:gd name="T74" fmla="*/ 34 w 202"/>
                  <a:gd name="T75" fmla="*/ 126 h 227"/>
                  <a:gd name="T76" fmla="*/ 26 w 202"/>
                  <a:gd name="T77" fmla="*/ 135 h 227"/>
                  <a:gd name="T78" fmla="*/ 76 w 202"/>
                  <a:gd name="T79" fmla="*/ 101 h 227"/>
                  <a:gd name="T80" fmla="*/ 68 w 202"/>
                  <a:gd name="T81" fmla="*/ 93 h 227"/>
                  <a:gd name="T82" fmla="*/ 59 w 202"/>
                  <a:gd name="T83" fmla="*/ 93 h 227"/>
                  <a:gd name="T84" fmla="*/ 42 w 202"/>
                  <a:gd name="T85" fmla="*/ 177 h 227"/>
                  <a:gd name="T86" fmla="*/ 51 w 202"/>
                  <a:gd name="T87" fmla="*/ 177 h 227"/>
                  <a:gd name="T88" fmla="*/ 51 w 202"/>
                  <a:gd name="T89" fmla="*/ 143 h 227"/>
                  <a:gd name="T90" fmla="*/ 51 w 202"/>
                  <a:gd name="T91" fmla="*/ 135 h 227"/>
                  <a:gd name="T92" fmla="*/ 34 w 202"/>
                  <a:gd name="T93" fmla="*/ 135 h 227"/>
                  <a:gd name="T94" fmla="*/ 34 w 202"/>
                  <a:gd name="T95" fmla="*/ 143 h 227"/>
                  <a:gd name="T96" fmla="*/ 34 w 202"/>
                  <a:gd name="T97" fmla="*/ 160 h 227"/>
                  <a:gd name="T98" fmla="*/ 34 w 202"/>
                  <a:gd name="T99" fmla="*/ 177 h 227"/>
                  <a:gd name="T100" fmla="*/ 152 w 202"/>
                  <a:gd name="T101" fmla="*/ 219 h 227"/>
                  <a:gd name="T102" fmla="*/ 152 w 202"/>
                  <a:gd name="T103" fmla="*/ 194 h 227"/>
                  <a:gd name="T104" fmla="*/ 135 w 202"/>
                  <a:gd name="T105" fmla="*/ 202 h 227"/>
                  <a:gd name="T106" fmla="*/ 110 w 202"/>
                  <a:gd name="T107" fmla="*/ 194 h 227"/>
                  <a:gd name="T108" fmla="*/ 110 w 202"/>
                  <a:gd name="T109" fmla="*/ 211 h 227"/>
                  <a:gd name="T110" fmla="*/ 135 w 202"/>
                  <a:gd name="T111" fmla="*/ 219 h 227"/>
                  <a:gd name="T112" fmla="*/ 152 w 202"/>
                  <a:gd name="T113" fmla="*/ 227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02" h="227">
                    <a:moveTo>
                      <a:pt x="17" y="76"/>
                    </a:moveTo>
                    <a:lnTo>
                      <a:pt x="17" y="68"/>
                    </a:lnTo>
                    <a:lnTo>
                      <a:pt x="17" y="68"/>
                    </a:lnTo>
                    <a:lnTo>
                      <a:pt x="9" y="68"/>
                    </a:lnTo>
                    <a:lnTo>
                      <a:pt x="9" y="59"/>
                    </a:lnTo>
                    <a:lnTo>
                      <a:pt x="9" y="51"/>
                    </a:lnTo>
                    <a:lnTo>
                      <a:pt x="0" y="51"/>
                    </a:lnTo>
                    <a:lnTo>
                      <a:pt x="0" y="42"/>
                    </a:lnTo>
                    <a:lnTo>
                      <a:pt x="9" y="42"/>
                    </a:lnTo>
                    <a:lnTo>
                      <a:pt x="9" y="42"/>
                    </a:lnTo>
                    <a:lnTo>
                      <a:pt x="9" y="34"/>
                    </a:lnTo>
                    <a:lnTo>
                      <a:pt x="9" y="34"/>
                    </a:lnTo>
                    <a:lnTo>
                      <a:pt x="9" y="26"/>
                    </a:lnTo>
                    <a:lnTo>
                      <a:pt x="9" y="34"/>
                    </a:lnTo>
                    <a:lnTo>
                      <a:pt x="17" y="26"/>
                    </a:lnTo>
                    <a:lnTo>
                      <a:pt x="26" y="26"/>
                    </a:lnTo>
                    <a:lnTo>
                      <a:pt x="26" y="17"/>
                    </a:lnTo>
                    <a:lnTo>
                      <a:pt x="34" y="17"/>
                    </a:lnTo>
                    <a:lnTo>
                      <a:pt x="34" y="26"/>
                    </a:lnTo>
                    <a:lnTo>
                      <a:pt x="42" y="26"/>
                    </a:lnTo>
                    <a:lnTo>
                      <a:pt x="42" y="26"/>
                    </a:lnTo>
                    <a:lnTo>
                      <a:pt x="42" y="26"/>
                    </a:lnTo>
                    <a:lnTo>
                      <a:pt x="42" y="17"/>
                    </a:lnTo>
                    <a:lnTo>
                      <a:pt x="51" y="17"/>
                    </a:lnTo>
                    <a:lnTo>
                      <a:pt x="51" y="17"/>
                    </a:lnTo>
                    <a:lnTo>
                      <a:pt x="59" y="26"/>
                    </a:lnTo>
                    <a:lnTo>
                      <a:pt x="59" y="17"/>
                    </a:lnTo>
                    <a:lnTo>
                      <a:pt x="68" y="17"/>
                    </a:lnTo>
                    <a:lnTo>
                      <a:pt x="59" y="9"/>
                    </a:lnTo>
                    <a:lnTo>
                      <a:pt x="68" y="9"/>
                    </a:lnTo>
                    <a:lnTo>
                      <a:pt x="76" y="9"/>
                    </a:lnTo>
                    <a:lnTo>
                      <a:pt x="84" y="0"/>
                    </a:lnTo>
                    <a:lnTo>
                      <a:pt x="84" y="0"/>
                    </a:lnTo>
                    <a:lnTo>
                      <a:pt x="93" y="0"/>
                    </a:lnTo>
                    <a:lnTo>
                      <a:pt x="93" y="9"/>
                    </a:lnTo>
                    <a:lnTo>
                      <a:pt x="101" y="9"/>
                    </a:lnTo>
                    <a:lnTo>
                      <a:pt x="110" y="17"/>
                    </a:lnTo>
                    <a:lnTo>
                      <a:pt x="118" y="9"/>
                    </a:lnTo>
                    <a:lnTo>
                      <a:pt x="118" y="17"/>
                    </a:lnTo>
                    <a:lnTo>
                      <a:pt x="118" y="17"/>
                    </a:lnTo>
                    <a:lnTo>
                      <a:pt x="118" y="26"/>
                    </a:lnTo>
                    <a:lnTo>
                      <a:pt x="110" y="26"/>
                    </a:lnTo>
                    <a:lnTo>
                      <a:pt x="118" y="34"/>
                    </a:lnTo>
                    <a:lnTo>
                      <a:pt x="110" y="34"/>
                    </a:lnTo>
                    <a:lnTo>
                      <a:pt x="110" y="34"/>
                    </a:lnTo>
                    <a:lnTo>
                      <a:pt x="110" y="34"/>
                    </a:lnTo>
                    <a:lnTo>
                      <a:pt x="101" y="34"/>
                    </a:lnTo>
                    <a:lnTo>
                      <a:pt x="101" y="42"/>
                    </a:lnTo>
                    <a:lnTo>
                      <a:pt x="93" y="42"/>
                    </a:lnTo>
                    <a:lnTo>
                      <a:pt x="93" y="42"/>
                    </a:lnTo>
                    <a:lnTo>
                      <a:pt x="93" y="42"/>
                    </a:lnTo>
                    <a:lnTo>
                      <a:pt x="101" y="51"/>
                    </a:lnTo>
                    <a:lnTo>
                      <a:pt x="93" y="51"/>
                    </a:lnTo>
                    <a:lnTo>
                      <a:pt x="93" y="51"/>
                    </a:lnTo>
                    <a:lnTo>
                      <a:pt x="93" y="59"/>
                    </a:lnTo>
                    <a:lnTo>
                      <a:pt x="93" y="68"/>
                    </a:lnTo>
                    <a:lnTo>
                      <a:pt x="101" y="68"/>
                    </a:lnTo>
                    <a:lnTo>
                      <a:pt x="101" y="68"/>
                    </a:lnTo>
                    <a:lnTo>
                      <a:pt x="110" y="76"/>
                    </a:lnTo>
                    <a:lnTo>
                      <a:pt x="110" y="76"/>
                    </a:lnTo>
                    <a:lnTo>
                      <a:pt x="126" y="84"/>
                    </a:lnTo>
                    <a:lnTo>
                      <a:pt x="126" y="93"/>
                    </a:lnTo>
                    <a:lnTo>
                      <a:pt x="126" y="93"/>
                    </a:lnTo>
                    <a:lnTo>
                      <a:pt x="126" y="93"/>
                    </a:lnTo>
                    <a:lnTo>
                      <a:pt x="126" y="101"/>
                    </a:lnTo>
                    <a:lnTo>
                      <a:pt x="126" y="101"/>
                    </a:lnTo>
                    <a:lnTo>
                      <a:pt x="135" y="110"/>
                    </a:lnTo>
                    <a:lnTo>
                      <a:pt x="135" y="110"/>
                    </a:lnTo>
                    <a:lnTo>
                      <a:pt x="143" y="110"/>
                    </a:lnTo>
                    <a:lnTo>
                      <a:pt x="143" y="110"/>
                    </a:lnTo>
                    <a:lnTo>
                      <a:pt x="143" y="118"/>
                    </a:lnTo>
                    <a:lnTo>
                      <a:pt x="152" y="118"/>
                    </a:lnTo>
                    <a:lnTo>
                      <a:pt x="152" y="118"/>
                    </a:lnTo>
                    <a:lnTo>
                      <a:pt x="160" y="118"/>
                    </a:lnTo>
                    <a:lnTo>
                      <a:pt x="160" y="118"/>
                    </a:lnTo>
                    <a:lnTo>
                      <a:pt x="160" y="118"/>
                    </a:lnTo>
                    <a:lnTo>
                      <a:pt x="160" y="118"/>
                    </a:lnTo>
                    <a:lnTo>
                      <a:pt x="160" y="126"/>
                    </a:lnTo>
                    <a:lnTo>
                      <a:pt x="160" y="126"/>
                    </a:lnTo>
                    <a:lnTo>
                      <a:pt x="160" y="126"/>
                    </a:lnTo>
                    <a:lnTo>
                      <a:pt x="168" y="126"/>
                    </a:lnTo>
                    <a:lnTo>
                      <a:pt x="185" y="135"/>
                    </a:lnTo>
                    <a:lnTo>
                      <a:pt x="185" y="135"/>
                    </a:lnTo>
                    <a:lnTo>
                      <a:pt x="194" y="143"/>
                    </a:lnTo>
                    <a:lnTo>
                      <a:pt x="202" y="143"/>
                    </a:lnTo>
                    <a:lnTo>
                      <a:pt x="202" y="143"/>
                    </a:lnTo>
                    <a:lnTo>
                      <a:pt x="202" y="152"/>
                    </a:lnTo>
                    <a:lnTo>
                      <a:pt x="202" y="152"/>
                    </a:lnTo>
                    <a:lnTo>
                      <a:pt x="202" y="152"/>
                    </a:lnTo>
                    <a:lnTo>
                      <a:pt x="202" y="160"/>
                    </a:lnTo>
                    <a:lnTo>
                      <a:pt x="202" y="160"/>
                    </a:lnTo>
                    <a:lnTo>
                      <a:pt x="202" y="160"/>
                    </a:lnTo>
                    <a:lnTo>
                      <a:pt x="194" y="160"/>
                    </a:lnTo>
                    <a:lnTo>
                      <a:pt x="194" y="152"/>
                    </a:lnTo>
                    <a:lnTo>
                      <a:pt x="194" y="152"/>
                    </a:lnTo>
                    <a:lnTo>
                      <a:pt x="194" y="152"/>
                    </a:lnTo>
                    <a:lnTo>
                      <a:pt x="194" y="152"/>
                    </a:lnTo>
                    <a:lnTo>
                      <a:pt x="185" y="152"/>
                    </a:lnTo>
                    <a:lnTo>
                      <a:pt x="185" y="143"/>
                    </a:lnTo>
                    <a:lnTo>
                      <a:pt x="177" y="143"/>
                    </a:lnTo>
                    <a:lnTo>
                      <a:pt x="177" y="143"/>
                    </a:lnTo>
                    <a:lnTo>
                      <a:pt x="177" y="143"/>
                    </a:lnTo>
                    <a:lnTo>
                      <a:pt x="177" y="152"/>
                    </a:lnTo>
                    <a:lnTo>
                      <a:pt x="177" y="152"/>
                    </a:lnTo>
                    <a:lnTo>
                      <a:pt x="177" y="152"/>
                    </a:lnTo>
                    <a:lnTo>
                      <a:pt x="177" y="160"/>
                    </a:lnTo>
                    <a:lnTo>
                      <a:pt x="168" y="160"/>
                    </a:lnTo>
                    <a:lnTo>
                      <a:pt x="168" y="160"/>
                    </a:lnTo>
                    <a:lnTo>
                      <a:pt x="168" y="160"/>
                    </a:lnTo>
                    <a:lnTo>
                      <a:pt x="177" y="160"/>
                    </a:lnTo>
                    <a:lnTo>
                      <a:pt x="177" y="169"/>
                    </a:lnTo>
                    <a:lnTo>
                      <a:pt x="177" y="169"/>
                    </a:lnTo>
                    <a:lnTo>
                      <a:pt x="177" y="177"/>
                    </a:lnTo>
                    <a:lnTo>
                      <a:pt x="185" y="177"/>
                    </a:lnTo>
                    <a:lnTo>
                      <a:pt x="177" y="177"/>
                    </a:lnTo>
                    <a:lnTo>
                      <a:pt x="177" y="177"/>
                    </a:lnTo>
                    <a:lnTo>
                      <a:pt x="177" y="185"/>
                    </a:lnTo>
                    <a:lnTo>
                      <a:pt x="177" y="194"/>
                    </a:lnTo>
                    <a:lnTo>
                      <a:pt x="168" y="194"/>
                    </a:lnTo>
                    <a:lnTo>
                      <a:pt x="168" y="202"/>
                    </a:lnTo>
                    <a:lnTo>
                      <a:pt x="168" y="202"/>
                    </a:lnTo>
                    <a:lnTo>
                      <a:pt x="160" y="202"/>
                    </a:lnTo>
                    <a:lnTo>
                      <a:pt x="160" y="202"/>
                    </a:lnTo>
                    <a:lnTo>
                      <a:pt x="160" y="194"/>
                    </a:lnTo>
                    <a:lnTo>
                      <a:pt x="160" y="194"/>
                    </a:lnTo>
                    <a:lnTo>
                      <a:pt x="160" y="194"/>
                    </a:lnTo>
                    <a:lnTo>
                      <a:pt x="160" y="194"/>
                    </a:lnTo>
                    <a:lnTo>
                      <a:pt x="160" y="185"/>
                    </a:lnTo>
                    <a:lnTo>
                      <a:pt x="160" y="185"/>
                    </a:lnTo>
                    <a:lnTo>
                      <a:pt x="160" y="185"/>
                    </a:lnTo>
                    <a:lnTo>
                      <a:pt x="160" y="185"/>
                    </a:lnTo>
                    <a:lnTo>
                      <a:pt x="168" y="185"/>
                    </a:lnTo>
                    <a:lnTo>
                      <a:pt x="168" y="177"/>
                    </a:lnTo>
                    <a:lnTo>
                      <a:pt x="160" y="177"/>
                    </a:lnTo>
                    <a:lnTo>
                      <a:pt x="160" y="169"/>
                    </a:lnTo>
                    <a:lnTo>
                      <a:pt x="160" y="169"/>
                    </a:lnTo>
                    <a:lnTo>
                      <a:pt x="160" y="160"/>
                    </a:lnTo>
                    <a:lnTo>
                      <a:pt x="160" y="152"/>
                    </a:lnTo>
                    <a:lnTo>
                      <a:pt x="152" y="152"/>
                    </a:lnTo>
                    <a:lnTo>
                      <a:pt x="152" y="152"/>
                    </a:lnTo>
                    <a:lnTo>
                      <a:pt x="152" y="152"/>
                    </a:lnTo>
                    <a:lnTo>
                      <a:pt x="152" y="152"/>
                    </a:lnTo>
                    <a:lnTo>
                      <a:pt x="143" y="152"/>
                    </a:lnTo>
                    <a:lnTo>
                      <a:pt x="143" y="152"/>
                    </a:lnTo>
                    <a:lnTo>
                      <a:pt x="143" y="152"/>
                    </a:lnTo>
                    <a:lnTo>
                      <a:pt x="143" y="143"/>
                    </a:lnTo>
                    <a:lnTo>
                      <a:pt x="143" y="143"/>
                    </a:lnTo>
                    <a:lnTo>
                      <a:pt x="135" y="143"/>
                    </a:lnTo>
                    <a:lnTo>
                      <a:pt x="135" y="143"/>
                    </a:lnTo>
                    <a:lnTo>
                      <a:pt x="135" y="135"/>
                    </a:lnTo>
                    <a:lnTo>
                      <a:pt x="135" y="135"/>
                    </a:lnTo>
                    <a:lnTo>
                      <a:pt x="126" y="135"/>
                    </a:lnTo>
                    <a:lnTo>
                      <a:pt x="126" y="135"/>
                    </a:lnTo>
                    <a:lnTo>
                      <a:pt x="126" y="126"/>
                    </a:lnTo>
                    <a:lnTo>
                      <a:pt x="118" y="126"/>
                    </a:lnTo>
                    <a:lnTo>
                      <a:pt x="118" y="126"/>
                    </a:lnTo>
                    <a:lnTo>
                      <a:pt x="118" y="135"/>
                    </a:lnTo>
                    <a:lnTo>
                      <a:pt x="110" y="135"/>
                    </a:lnTo>
                    <a:lnTo>
                      <a:pt x="110" y="126"/>
                    </a:lnTo>
                    <a:lnTo>
                      <a:pt x="110" y="126"/>
                    </a:lnTo>
                    <a:lnTo>
                      <a:pt x="101" y="126"/>
                    </a:lnTo>
                    <a:lnTo>
                      <a:pt x="101" y="118"/>
                    </a:lnTo>
                    <a:lnTo>
                      <a:pt x="93" y="110"/>
                    </a:lnTo>
                    <a:lnTo>
                      <a:pt x="93" y="110"/>
                    </a:lnTo>
                    <a:lnTo>
                      <a:pt x="84" y="110"/>
                    </a:lnTo>
                    <a:lnTo>
                      <a:pt x="84" y="101"/>
                    </a:lnTo>
                    <a:lnTo>
                      <a:pt x="76" y="101"/>
                    </a:lnTo>
                    <a:lnTo>
                      <a:pt x="76" y="101"/>
                    </a:lnTo>
                    <a:lnTo>
                      <a:pt x="76" y="93"/>
                    </a:lnTo>
                    <a:lnTo>
                      <a:pt x="68" y="93"/>
                    </a:lnTo>
                    <a:lnTo>
                      <a:pt x="68" y="93"/>
                    </a:lnTo>
                    <a:lnTo>
                      <a:pt x="68" y="84"/>
                    </a:lnTo>
                    <a:lnTo>
                      <a:pt x="68" y="84"/>
                    </a:lnTo>
                    <a:lnTo>
                      <a:pt x="68" y="76"/>
                    </a:lnTo>
                    <a:lnTo>
                      <a:pt x="59" y="76"/>
                    </a:lnTo>
                    <a:lnTo>
                      <a:pt x="59" y="76"/>
                    </a:lnTo>
                    <a:lnTo>
                      <a:pt x="59" y="68"/>
                    </a:lnTo>
                    <a:lnTo>
                      <a:pt x="59" y="68"/>
                    </a:lnTo>
                    <a:lnTo>
                      <a:pt x="51" y="68"/>
                    </a:lnTo>
                    <a:lnTo>
                      <a:pt x="51" y="68"/>
                    </a:lnTo>
                    <a:lnTo>
                      <a:pt x="34" y="59"/>
                    </a:lnTo>
                    <a:lnTo>
                      <a:pt x="26" y="68"/>
                    </a:lnTo>
                    <a:lnTo>
                      <a:pt x="26" y="68"/>
                    </a:lnTo>
                    <a:lnTo>
                      <a:pt x="26" y="76"/>
                    </a:lnTo>
                    <a:lnTo>
                      <a:pt x="17" y="76"/>
                    </a:lnTo>
                    <a:lnTo>
                      <a:pt x="17" y="76"/>
                    </a:lnTo>
                    <a:close/>
                    <a:moveTo>
                      <a:pt x="26" y="135"/>
                    </a:moveTo>
                    <a:lnTo>
                      <a:pt x="34" y="135"/>
                    </a:lnTo>
                    <a:lnTo>
                      <a:pt x="34" y="135"/>
                    </a:lnTo>
                    <a:lnTo>
                      <a:pt x="34" y="126"/>
                    </a:lnTo>
                    <a:lnTo>
                      <a:pt x="34" y="126"/>
                    </a:lnTo>
                    <a:lnTo>
                      <a:pt x="34" y="126"/>
                    </a:lnTo>
                    <a:lnTo>
                      <a:pt x="26" y="135"/>
                    </a:lnTo>
                    <a:lnTo>
                      <a:pt x="26" y="135"/>
                    </a:lnTo>
                    <a:lnTo>
                      <a:pt x="26" y="135"/>
                    </a:lnTo>
                    <a:close/>
                    <a:moveTo>
                      <a:pt x="76" y="101"/>
                    </a:moveTo>
                    <a:lnTo>
                      <a:pt x="76" y="110"/>
                    </a:lnTo>
                    <a:lnTo>
                      <a:pt x="76" y="101"/>
                    </a:lnTo>
                    <a:lnTo>
                      <a:pt x="76" y="101"/>
                    </a:lnTo>
                    <a:lnTo>
                      <a:pt x="76" y="101"/>
                    </a:lnTo>
                    <a:close/>
                    <a:moveTo>
                      <a:pt x="59" y="93"/>
                    </a:moveTo>
                    <a:lnTo>
                      <a:pt x="59" y="93"/>
                    </a:lnTo>
                    <a:lnTo>
                      <a:pt x="59" y="101"/>
                    </a:lnTo>
                    <a:lnTo>
                      <a:pt x="68" y="93"/>
                    </a:lnTo>
                    <a:lnTo>
                      <a:pt x="68" y="93"/>
                    </a:lnTo>
                    <a:lnTo>
                      <a:pt x="68" y="93"/>
                    </a:lnTo>
                    <a:lnTo>
                      <a:pt x="68" y="93"/>
                    </a:lnTo>
                    <a:lnTo>
                      <a:pt x="68" y="93"/>
                    </a:lnTo>
                    <a:lnTo>
                      <a:pt x="59" y="93"/>
                    </a:lnTo>
                    <a:lnTo>
                      <a:pt x="59" y="93"/>
                    </a:lnTo>
                    <a:close/>
                    <a:moveTo>
                      <a:pt x="42" y="177"/>
                    </a:moveTo>
                    <a:lnTo>
                      <a:pt x="42" y="177"/>
                    </a:lnTo>
                    <a:lnTo>
                      <a:pt x="42" y="177"/>
                    </a:lnTo>
                    <a:lnTo>
                      <a:pt x="42" y="177"/>
                    </a:lnTo>
                    <a:lnTo>
                      <a:pt x="42" y="177"/>
                    </a:lnTo>
                    <a:lnTo>
                      <a:pt x="42" y="177"/>
                    </a:lnTo>
                    <a:lnTo>
                      <a:pt x="51" y="177"/>
                    </a:lnTo>
                    <a:lnTo>
                      <a:pt x="51" y="177"/>
                    </a:lnTo>
                    <a:lnTo>
                      <a:pt x="51" y="177"/>
                    </a:lnTo>
                    <a:lnTo>
                      <a:pt x="51" y="177"/>
                    </a:lnTo>
                    <a:lnTo>
                      <a:pt x="51" y="169"/>
                    </a:lnTo>
                    <a:lnTo>
                      <a:pt x="59" y="169"/>
                    </a:lnTo>
                    <a:lnTo>
                      <a:pt x="51" y="160"/>
                    </a:lnTo>
                    <a:lnTo>
                      <a:pt x="59" y="152"/>
                    </a:lnTo>
                    <a:lnTo>
                      <a:pt x="51" y="143"/>
                    </a:lnTo>
                    <a:lnTo>
                      <a:pt x="59" y="143"/>
                    </a:lnTo>
                    <a:lnTo>
                      <a:pt x="59" y="143"/>
                    </a:lnTo>
                    <a:lnTo>
                      <a:pt x="51" y="135"/>
                    </a:lnTo>
                    <a:lnTo>
                      <a:pt x="51" y="135"/>
                    </a:lnTo>
                    <a:lnTo>
                      <a:pt x="51" y="135"/>
                    </a:lnTo>
                    <a:lnTo>
                      <a:pt x="51" y="135"/>
                    </a:lnTo>
                    <a:lnTo>
                      <a:pt x="42" y="126"/>
                    </a:lnTo>
                    <a:lnTo>
                      <a:pt x="42" y="126"/>
                    </a:lnTo>
                    <a:lnTo>
                      <a:pt x="34" y="135"/>
                    </a:lnTo>
                    <a:lnTo>
                      <a:pt x="34" y="135"/>
                    </a:lnTo>
                    <a:lnTo>
                      <a:pt x="26" y="135"/>
                    </a:lnTo>
                    <a:lnTo>
                      <a:pt x="26" y="143"/>
                    </a:lnTo>
                    <a:lnTo>
                      <a:pt x="26" y="143"/>
                    </a:lnTo>
                    <a:lnTo>
                      <a:pt x="34" y="143"/>
                    </a:lnTo>
                    <a:lnTo>
                      <a:pt x="34" y="143"/>
                    </a:lnTo>
                    <a:lnTo>
                      <a:pt x="34" y="152"/>
                    </a:lnTo>
                    <a:lnTo>
                      <a:pt x="34" y="152"/>
                    </a:lnTo>
                    <a:lnTo>
                      <a:pt x="34" y="160"/>
                    </a:lnTo>
                    <a:lnTo>
                      <a:pt x="34" y="160"/>
                    </a:lnTo>
                    <a:lnTo>
                      <a:pt x="34" y="160"/>
                    </a:lnTo>
                    <a:lnTo>
                      <a:pt x="34" y="160"/>
                    </a:lnTo>
                    <a:lnTo>
                      <a:pt x="34" y="160"/>
                    </a:lnTo>
                    <a:lnTo>
                      <a:pt x="34" y="169"/>
                    </a:lnTo>
                    <a:lnTo>
                      <a:pt x="34" y="169"/>
                    </a:lnTo>
                    <a:lnTo>
                      <a:pt x="34" y="177"/>
                    </a:lnTo>
                    <a:lnTo>
                      <a:pt x="42" y="177"/>
                    </a:lnTo>
                    <a:lnTo>
                      <a:pt x="42" y="177"/>
                    </a:lnTo>
                    <a:close/>
                    <a:moveTo>
                      <a:pt x="152" y="227"/>
                    </a:moveTo>
                    <a:lnTo>
                      <a:pt x="152" y="219"/>
                    </a:lnTo>
                    <a:lnTo>
                      <a:pt x="152" y="219"/>
                    </a:lnTo>
                    <a:lnTo>
                      <a:pt x="152" y="219"/>
                    </a:lnTo>
                    <a:lnTo>
                      <a:pt x="152" y="211"/>
                    </a:lnTo>
                    <a:lnTo>
                      <a:pt x="152" y="202"/>
                    </a:lnTo>
                    <a:lnTo>
                      <a:pt x="152" y="202"/>
                    </a:lnTo>
                    <a:lnTo>
                      <a:pt x="152" y="194"/>
                    </a:lnTo>
                    <a:lnTo>
                      <a:pt x="152" y="194"/>
                    </a:lnTo>
                    <a:lnTo>
                      <a:pt x="152" y="194"/>
                    </a:lnTo>
                    <a:lnTo>
                      <a:pt x="143" y="194"/>
                    </a:lnTo>
                    <a:lnTo>
                      <a:pt x="143" y="194"/>
                    </a:lnTo>
                    <a:lnTo>
                      <a:pt x="135" y="202"/>
                    </a:lnTo>
                    <a:lnTo>
                      <a:pt x="126" y="202"/>
                    </a:lnTo>
                    <a:lnTo>
                      <a:pt x="126" y="202"/>
                    </a:lnTo>
                    <a:lnTo>
                      <a:pt x="118" y="202"/>
                    </a:lnTo>
                    <a:lnTo>
                      <a:pt x="118" y="194"/>
                    </a:lnTo>
                    <a:lnTo>
                      <a:pt x="110" y="194"/>
                    </a:lnTo>
                    <a:lnTo>
                      <a:pt x="110" y="202"/>
                    </a:lnTo>
                    <a:lnTo>
                      <a:pt x="110" y="194"/>
                    </a:lnTo>
                    <a:lnTo>
                      <a:pt x="101" y="202"/>
                    </a:lnTo>
                    <a:lnTo>
                      <a:pt x="101" y="202"/>
                    </a:lnTo>
                    <a:lnTo>
                      <a:pt x="110" y="211"/>
                    </a:lnTo>
                    <a:lnTo>
                      <a:pt x="110" y="211"/>
                    </a:lnTo>
                    <a:lnTo>
                      <a:pt x="118" y="211"/>
                    </a:lnTo>
                    <a:lnTo>
                      <a:pt x="118" y="211"/>
                    </a:lnTo>
                    <a:lnTo>
                      <a:pt x="126" y="219"/>
                    </a:lnTo>
                    <a:lnTo>
                      <a:pt x="135" y="219"/>
                    </a:lnTo>
                    <a:lnTo>
                      <a:pt x="135" y="219"/>
                    </a:lnTo>
                    <a:lnTo>
                      <a:pt x="135" y="219"/>
                    </a:lnTo>
                    <a:lnTo>
                      <a:pt x="135" y="227"/>
                    </a:lnTo>
                    <a:lnTo>
                      <a:pt x="143" y="227"/>
                    </a:lnTo>
                    <a:lnTo>
                      <a:pt x="152" y="227"/>
                    </a:lnTo>
                    <a:close/>
                  </a:path>
                </a:pathLst>
              </a:custGeom>
              <a:grpFill/>
              <a:ln w="0">
                <a:solidFill>
                  <a:srgbClr val="5F5F5F"/>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463" name="Freeform 99">
                <a:extLst>
                  <a:ext uri="{FF2B5EF4-FFF2-40B4-BE49-F238E27FC236}">
                    <a16:creationId xmlns:a16="http://schemas.microsoft.com/office/drawing/2014/main" id="{B9064DEA-41BC-7E47-7B26-FD25811BB70C}"/>
                  </a:ext>
                </a:extLst>
              </p:cNvPr>
              <p:cNvSpPr>
                <a:spLocks noEditPoints="1"/>
              </p:cNvSpPr>
              <p:nvPr/>
            </p:nvSpPr>
            <p:spPr bwMode="auto">
              <a:xfrm>
                <a:off x="4121631" y="2484597"/>
                <a:ext cx="219741" cy="160543"/>
              </a:xfrm>
              <a:custGeom>
                <a:avLst/>
                <a:gdLst>
                  <a:gd name="T0" fmla="*/ 15 w 26"/>
                  <a:gd name="T1" fmla="*/ 1 h 19"/>
                  <a:gd name="T2" fmla="*/ 15 w 26"/>
                  <a:gd name="T3" fmla="*/ 2 h 19"/>
                  <a:gd name="T4" fmla="*/ 17 w 26"/>
                  <a:gd name="T5" fmla="*/ 3 h 19"/>
                  <a:gd name="T6" fmla="*/ 19 w 26"/>
                  <a:gd name="T7" fmla="*/ 3 h 19"/>
                  <a:gd name="T8" fmla="*/ 20 w 26"/>
                  <a:gd name="T9" fmla="*/ 3 h 19"/>
                  <a:gd name="T10" fmla="*/ 22 w 26"/>
                  <a:gd name="T11" fmla="*/ 3 h 19"/>
                  <a:gd name="T12" fmla="*/ 24 w 26"/>
                  <a:gd name="T13" fmla="*/ 3 h 19"/>
                  <a:gd name="T14" fmla="*/ 23 w 26"/>
                  <a:gd name="T15" fmla="*/ 5 h 19"/>
                  <a:gd name="T16" fmla="*/ 22 w 26"/>
                  <a:gd name="T17" fmla="*/ 6 h 19"/>
                  <a:gd name="T18" fmla="*/ 21 w 26"/>
                  <a:gd name="T19" fmla="*/ 7 h 19"/>
                  <a:gd name="T20" fmla="*/ 20 w 26"/>
                  <a:gd name="T21" fmla="*/ 7 h 19"/>
                  <a:gd name="T22" fmla="*/ 19 w 26"/>
                  <a:gd name="T23" fmla="*/ 8 h 19"/>
                  <a:gd name="T24" fmla="*/ 19 w 26"/>
                  <a:gd name="T25" fmla="*/ 9 h 19"/>
                  <a:gd name="T26" fmla="*/ 17 w 26"/>
                  <a:gd name="T27" fmla="*/ 11 h 19"/>
                  <a:gd name="T28" fmla="*/ 18 w 26"/>
                  <a:gd name="T29" fmla="*/ 12 h 19"/>
                  <a:gd name="T30" fmla="*/ 17 w 26"/>
                  <a:gd name="T31" fmla="*/ 13 h 19"/>
                  <a:gd name="T32" fmla="*/ 17 w 26"/>
                  <a:gd name="T33" fmla="*/ 15 h 19"/>
                  <a:gd name="T34" fmla="*/ 16 w 26"/>
                  <a:gd name="T35" fmla="*/ 16 h 19"/>
                  <a:gd name="T36" fmla="*/ 14 w 26"/>
                  <a:gd name="T37" fmla="*/ 18 h 19"/>
                  <a:gd name="T38" fmla="*/ 13 w 26"/>
                  <a:gd name="T39" fmla="*/ 17 h 19"/>
                  <a:gd name="T40" fmla="*/ 12 w 26"/>
                  <a:gd name="T41" fmla="*/ 17 h 19"/>
                  <a:gd name="T42" fmla="*/ 10 w 26"/>
                  <a:gd name="T43" fmla="*/ 17 h 19"/>
                  <a:gd name="T44" fmla="*/ 9 w 26"/>
                  <a:gd name="T45" fmla="*/ 18 h 19"/>
                  <a:gd name="T46" fmla="*/ 8 w 26"/>
                  <a:gd name="T47" fmla="*/ 19 h 19"/>
                  <a:gd name="T48" fmla="*/ 6 w 26"/>
                  <a:gd name="T49" fmla="*/ 19 h 19"/>
                  <a:gd name="T50" fmla="*/ 4 w 26"/>
                  <a:gd name="T51" fmla="*/ 17 h 19"/>
                  <a:gd name="T52" fmla="*/ 3 w 26"/>
                  <a:gd name="T53" fmla="*/ 16 h 19"/>
                  <a:gd name="T54" fmla="*/ 4 w 26"/>
                  <a:gd name="T55" fmla="*/ 14 h 19"/>
                  <a:gd name="T56" fmla="*/ 3 w 26"/>
                  <a:gd name="T57" fmla="*/ 13 h 19"/>
                  <a:gd name="T58" fmla="*/ 4 w 26"/>
                  <a:gd name="T59" fmla="*/ 11 h 19"/>
                  <a:gd name="T60" fmla="*/ 4 w 26"/>
                  <a:gd name="T61" fmla="*/ 10 h 19"/>
                  <a:gd name="T62" fmla="*/ 5 w 26"/>
                  <a:gd name="T63" fmla="*/ 9 h 19"/>
                  <a:gd name="T64" fmla="*/ 5 w 26"/>
                  <a:gd name="T65" fmla="*/ 6 h 19"/>
                  <a:gd name="T66" fmla="*/ 5 w 26"/>
                  <a:gd name="T67" fmla="*/ 5 h 19"/>
                  <a:gd name="T68" fmla="*/ 4 w 26"/>
                  <a:gd name="T69" fmla="*/ 5 h 19"/>
                  <a:gd name="T70" fmla="*/ 2 w 26"/>
                  <a:gd name="T71" fmla="*/ 5 h 19"/>
                  <a:gd name="T72" fmla="*/ 1 w 26"/>
                  <a:gd name="T73" fmla="*/ 4 h 19"/>
                  <a:gd name="T74" fmla="*/ 1 w 26"/>
                  <a:gd name="T75" fmla="*/ 4 h 19"/>
                  <a:gd name="T76" fmla="*/ 1 w 26"/>
                  <a:gd name="T77" fmla="*/ 3 h 19"/>
                  <a:gd name="T78" fmla="*/ 1 w 26"/>
                  <a:gd name="T79" fmla="*/ 2 h 19"/>
                  <a:gd name="T80" fmla="*/ 0 w 26"/>
                  <a:gd name="T81" fmla="*/ 2 h 19"/>
                  <a:gd name="T82" fmla="*/ 1 w 26"/>
                  <a:gd name="T83" fmla="*/ 1 h 19"/>
                  <a:gd name="T84" fmla="*/ 2 w 26"/>
                  <a:gd name="T85" fmla="*/ 1 h 19"/>
                  <a:gd name="T86" fmla="*/ 3 w 26"/>
                  <a:gd name="T87" fmla="*/ 0 h 19"/>
                  <a:gd name="T88" fmla="*/ 4 w 26"/>
                  <a:gd name="T89" fmla="*/ 0 h 19"/>
                  <a:gd name="T90" fmla="*/ 5 w 26"/>
                  <a:gd name="T91" fmla="*/ 0 h 19"/>
                  <a:gd name="T92" fmla="*/ 7 w 26"/>
                  <a:gd name="T93" fmla="*/ 0 h 19"/>
                  <a:gd name="T94" fmla="*/ 9 w 26"/>
                  <a:gd name="T95" fmla="*/ 1 h 19"/>
                  <a:gd name="T96" fmla="*/ 11 w 26"/>
                  <a:gd name="T97" fmla="*/ 0 h 19"/>
                  <a:gd name="T98" fmla="*/ 12 w 26"/>
                  <a:gd name="T99" fmla="*/ 1 h 19"/>
                  <a:gd name="T100" fmla="*/ 14 w 26"/>
                  <a:gd name="T101" fmla="*/ 1 h 19"/>
                  <a:gd name="T102" fmla="*/ 25 w 26"/>
                  <a:gd name="T103" fmla="*/ 10 h 19"/>
                  <a:gd name="T104" fmla="*/ 26 w 26"/>
                  <a:gd name="T105" fmla="*/ 10 h 19"/>
                  <a:gd name="T106" fmla="*/ 25 w 26"/>
                  <a:gd name="T107" fmla="*/ 10 h 19"/>
                  <a:gd name="T108" fmla="*/ 24 w 26"/>
                  <a:gd name="T109" fmla="*/ 10 h 19"/>
                  <a:gd name="T110" fmla="*/ 23 w 26"/>
                  <a:gd name="T111" fmla="*/ 11 h 19"/>
                  <a:gd name="T112" fmla="*/ 24 w 26"/>
                  <a:gd name="T113" fmla="*/ 11 h 19"/>
                  <a:gd name="T114" fmla="*/ 21 w 26"/>
                  <a:gd name="T115" fmla="*/ 12 h 19"/>
                  <a:gd name="T116" fmla="*/ 21 w 26"/>
                  <a:gd name="T117" fmla="*/ 1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6" h="19">
                    <a:moveTo>
                      <a:pt x="15" y="1"/>
                    </a:moveTo>
                    <a:cubicBezTo>
                      <a:pt x="15" y="1"/>
                      <a:pt x="15" y="1"/>
                      <a:pt x="15" y="1"/>
                    </a:cubicBezTo>
                    <a:cubicBezTo>
                      <a:pt x="15" y="1"/>
                      <a:pt x="15" y="1"/>
                      <a:pt x="15" y="1"/>
                    </a:cubicBezTo>
                    <a:cubicBezTo>
                      <a:pt x="15" y="1"/>
                      <a:pt x="15" y="1"/>
                      <a:pt x="15" y="1"/>
                    </a:cubicBezTo>
                    <a:cubicBezTo>
                      <a:pt x="15" y="2"/>
                      <a:pt x="15" y="2"/>
                      <a:pt x="15" y="2"/>
                    </a:cubicBezTo>
                    <a:cubicBezTo>
                      <a:pt x="15" y="2"/>
                      <a:pt x="15" y="2"/>
                      <a:pt x="15" y="2"/>
                    </a:cubicBezTo>
                    <a:cubicBezTo>
                      <a:pt x="16" y="2"/>
                      <a:pt x="16" y="2"/>
                      <a:pt x="16" y="2"/>
                    </a:cubicBezTo>
                    <a:cubicBezTo>
                      <a:pt x="17" y="2"/>
                      <a:pt x="17" y="2"/>
                      <a:pt x="17" y="2"/>
                    </a:cubicBezTo>
                    <a:cubicBezTo>
                      <a:pt x="17" y="3"/>
                      <a:pt x="17" y="3"/>
                      <a:pt x="17" y="3"/>
                    </a:cubicBezTo>
                    <a:cubicBezTo>
                      <a:pt x="18" y="2"/>
                      <a:pt x="18" y="2"/>
                      <a:pt x="18" y="2"/>
                    </a:cubicBezTo>
                    <a:cubicBezTo>
                      <a:pt x="18" y="3"/>
                      <a:pt x="18" y="3"/>
                      <a:pt x="18" y="3"/>
                    </a:cubicBezTo>
                    <a:cubicBezTo>
                      <a:pt x="19" y="3"/>
                      <a:pt x="19" y="3"/>
                      <a:pt x="19" y="3"/>
                    </a:cubicBezTo>
                    <a:cubicBezTo>
                      <a:pt x="19" y="3"/>
                      <a:pt x="19" y="3"/>
                      <a:pt x="19" y="3"/>
                    </a:cubicBezTo>
                    <a:cubicBezTo>
                      <a:pt x="19" y="3"/>
                      <a:pt x="19" y="3"/>
                      <a:pt x="19" y="3"/>
                    </a:cubicBezTo>
                    <a:cubicBezTo>
                      <a:pt x="20" y="3"/>
                      <a:pt x="20" y="3"/>
                      <a:pt x="20" y="3"/>
                    </a:cubicBezTo>
                    <a:cubicBezTo>
                      <a:pt x="21" y="3"/>
                      <a:pt x="21" y="3"/>
                      <a:pt x="21" y="3"/>
                    </a:cubicBezTo>
                    <a:cubicBezTo>
                      <a:pt x="21" y="3"/>
                      <a:pt x="21" y="3"/>
                      <a:pt x="21" y="3"/>
                    </a:cubicBezTo>
                    <a:cubicBezTo>
                      <a:pt x="22" y="3"/>
                      <a:pt x="22" y="3"/>
                      <a:pt x="22" y="3"/>
                    </a:cubicBezTo>
                    <a:cubicBezTo>
                      <a:pt x="23" y="3"/>
                      <a:pt x="23" y="3"/>
                      <a:pt x="23" y="3"/>
                    </a:cubicBezTo>
                    <a:cubicBezTo>
                      <a:pt x="23" y="3"/>
                      <a:pt x="23" y="3"/>
                      <a:pt x="23" y="3"/>
                    </a:cubicBezTo>
                    <a:cubicBezTo>
                      <a:pt x="24" y="3"/>
                      <a:pt x="24" y="3"/>
                      <a:pt x="24" y="3"/>
                    </a:cubicBezTo>
                    <a:cubicBezTo>
                      <a:pt x="24" y="4"/>
                      <a:pt x="24" y="4"/>
                      <a:pt x="24" y="4"/>
                    </a:cubicBezTo>
                    <a:cubicBezTo>
                      <a:pt x="23" y="4"/>
                      <a:pt x="23" y="4"/>
                      <a:pt x="23" y="4"/>
                    </a:cubicBezTo>
                    <a:cubicBezTo>
                      <a:pt x="23" y="5"/>
                      <a:pt x="23" y="5"/>
                      <a:pt x="23" y="5"/>
                    </a:cubicBezTo>
                    <a:cubicBezTo>
                      <a:pt x="23" y="5"/>
                      <a:pt x="23" y="5"/>
                      <a:pt x="23" y="5"/>
                    </a:cubicBezTo>
                    <a:cubicBezTo>
                      <a:pt x="23" y="5"/>
                      <a:pt x="23" y="5"/>
                      <a:pt x="23" y="5"/>
                    </a:cubicBezTo>
                    <a:cubicBezTo>
                      <a:pt x="22" y="6"/>
                      <a:pt x="22" y="6"/>
                      <a:pt x="22" y="6"/>
                    </a:cubicBezTo>
                    <a:cubicBezTo>
                      <a:pt x="22" y="6"/>
                      <a:pt x="22" y="6"/>
                      <a:pt x="22" y="6"/>
                    </a:cubicBezTo>
                    <a:cubicBezTo>
                      <a:pt x="22" y="6"/>
                      <a:pt x="21" y="7"/>
                      <a:pt x="21" y="7"/>
                    </a:cubicBezTo>
                    <a:cubicBezTo>
                      <a:pt x="21" y="7"/>
                      <a:pt x="21" y="7"/>
                      <a:pt x="21" y="7"/>
                    </a:cubicBezTo>
                    <a:cubicBezTo>
                      <a:pt x="20" y="7"/>
                      <a:pt x="20" y="7"/>
                      <a:pt x="20" y="7"/>
                    </a:cubicBezTo>
                    <a:cubicBezTo>
                      <a:pt x="20" y="7"/>
                      <a:pt x="20" y="7"/>
                      <a:pt x="20" y="7"/>
                    </a:cubicBezTo>
                    <a:cubicBezTo>
                      <a:pt x="20" y="7"/>
                      <a:pt x="20" y="7"/>
                      <a:pt x="20" y="7"/>
                    </a:cubicBezTo>
                    <a:cubicBezTo>
                      <a:pt x="20" y="8"/>
                      <a:pt x="20" y="8"/>
                      <a:pt x="20" y="8"/>
                    </a:cubicBezTo>
                    <a:cubicBezTo>
                      <a:pt x="19" y="8"/>
                      <a:pt x="19" y="8"/>
                      <a:pt x="19" y="8"/>
                    </a:cubicBezTo>
                    <a:cubicBezTo>
                      <a:pt x="19" y="8"/>
                      <a:pt x="19" y="8"/>
                      <a:pt x="19" y="8"/>
                    </a:cubicBezTo>
                    <a:cubicBezTo>
                      <a:pt x="19" y="8"/>
                      <a:pt x="19" y="8"/>
                      <a:pt x="19" y="8"/>
                    </a:cubicBezTo>
                    <a:cubicBezTo>
                      <a:pt x="19" y="8"/>
                      <a:pt x="19" y="8"/>
                      <a:pt x="19" y="8"/>
                    </a:cubicBezTo>
                    <a:cubicBezTo>
                      <a:pt x="19" y="9"/>
                      <a:pt x="19" y="9"/>
                      <a:pt x="19" y="9"/>
                    </a:cubicBezTo>
                    <a:cubicBezTo>
                      <a:pt x="18" y="9"/>
                      <a:pt x="18" y="9"/>
                      <a:pt x="18" y="9"/>
                    </a:cubicBezTo>
                    <a:cubicBezTo>
                      <a:pt x="17" y="10"/>
                      <a:pt x="17" y="10"/>
                      <a:pt x="17" y="10"/>
                    </a:cubicBezTo>
                    <a:cubicBezTo>
                      <a:pt x="17" y="11"/>
                      <a:pt x="17" y="11"/>
                      <a:pt x="17" y="11"/>
                    </a:cubicBezTo>
                    <a:cubicBezTo>
                      <a:pt x="18" y="11"/>
                      <a:pt x="18" y="11"/>
                      <a:pt x="18" y="11"/>
                    </a:cubicBezTo>
                    <a:cubicBezTo>
                      <a:pt x="18" y="12"/>
                      <a:pt x="18" y="12"/>
                      <a:pt x="18" y="12"/>
                    </a:cubicBezTo>
                    <a:cubicBezTo>
                      <a:pt x="18" y="12"/>
                      <a:pt x="18" y="12"/>
                      <a:pt x="18" y="12"/>
                    </a:cubicBezTo>
                    <a:cubicBezTo>
                      <a:pt x="18" y="13"/>
                      <a:pt x="18" y="13"/>
                      <a:pt x="18" y="13"/>
                    </a:cubicBezTo>
                    <a:cubicBezTo>
                      <a:pt x="18" y="13"/>
                      <a:pt x="18" y="13"/>
                      <a:pt x="18" y="13"/>
                    </a:cubicBezTo>
                    <a:cubicBezTo>
                      <a:pt x="17" y="13"/>
                      <a:pt x="17" y="13"/>
                      <a:pt x="17" y="13"/>
                    </a:cubicBezTo>
                    <a:cubicBezTo>
                      <a:pt x="17" y="14"/>
                      <a:pt x="17" y="14"/>
                      <a:pt x="17" y="14"/>
                    </a:cubicBezTo>
                    <a:cubicBezTo>
                      <a:pt x="17" y="15"/>
                      <a:pt x="17" y="15"/>
                      <a:pt x="17" y="15"/>
                    </a:cubicBezTo>
                    <a:cubicBezTo>
                      <a:pt x="17" y="15"/>
                      <a:pt x="17" y="15"/>
                      <a:pt x="17" y="15"/>
                    </a:cubicBezTo>
                    <a:cubicBezTo>
                      <a:pt x="17" y="16"/>
                      <a:pt x="17" y="16"/>
                      <a:pt x="17" y="16"/>
                    </a:cubicBezTo>
                    <a:cubicBezTo>
                      <a:pt x="17" y="16"/>
                      <a:pt x="17" y="16"/>
                      <a:pt x="17" y="16"/>
                    </a:cubicBezTo>
                    <a:cubicBezTo>
                      <a:pt x="16" y="16"/>
                      <a:pt x="16" y="16"/>
                      <a:pt x="16" y="16"/>
                    </a:cubicBezTo>
                    <a:cubicBezTo>
                      <a:pt x="15" y="16"/>
                      <a:pt x="15" y="16"/>
                      <a:pt x="15" y="16"/>
                    </a:cubicBezTo>
                    <a:cubicBezTo>
                      <a:pt x="15" y="17"/>
                      <a:pt x="15" y="17"/>
                      <a:pt x="15" y="17"/>
                    </a:cubicBezTo>
                    <a:cubicBezTo>
                      <a:pt x="14" y="18"/>
                      <a:pt x="14" y="18"/>
                      <a:pt x="14" y="18"/>
                    </a:cubicBezTo>
                    <a:cubicBezTo>
                      <a:pt x="14" y="17"/>
                      <a:pt x="14" y="17"/>
                      <a:pt x="14" y="17"/>
                    </a:cubicBezTo>
                    <a:cubicBezTo>
                      <a:pt x="13" y="17"/>
                      <a:pt x="13" y="17"/>
                      <a:pt x="13" y="17"/>
                    </a:cubicBezTo>
                    <a:cubicBezTo>
                      <a:pt x="13" y="17"/>
                      <a:pt x="13" y="17"/>
                      <a:pt x="13" y="17"/>
                    </a:cubicBezTo>
                    <a:cubicBezTo>
                      <a:pt x="13" y="18"/>
                      <a:pt x="13" y="18"/>
                      <a:pt x="13" y="18"/>
                    </a:cubicBezTo>
                    <a:cubicBezTo>
                      <a:pt x="12" y="17"/>
                      <a:pt x="12" y="17"/>
                      <a:pt x="12" y="17"/>
                    </a:cubicBezTo>
                    <a:cubicBezTo>
                      <a:pt x="12" y="17"/>
                      <a:pt x="12" y="17"/>
                      <a:pt x="12" y="17"/>
                    </a:cubicBezTo>
                    <a:cubicBezTo>
                      <a:pt x="12" y="18"/>
                      <a:pt x="12" y="18"/>
                      <a:pt x="12" y="18"/>
                    </a:cubicBezTo>
                    <a:cubicBezTo>
                      <a:pt x="11" y="18"/>
                      <a:pt x="11" y="18"/>
                      <a:pt x="11" y="18"/>
                    </a:cubicBezTo>
                    <a:cubicBezTo>
                      <a:pt x="10" y="17"/>
                      <a:pt x="10" y="17"/>
                      <a:pt x="10" y="17"/>
                    </a:cubicBezTo>
                    <a:cubicBezTo>
                      <a:pt x="10" y="18"/>
                      <a:pt x="10" y="18"/>
                      <a:pt x="10" y="18"/>
                    </a:cubicBezTo>
                    <a:cubicBezTo>
                      <a:pt x="9" y="18"/>
                      <a:pt x="9" y="18"/>
                      <a:pt x="9" y="18"/>
                    </a:cubicBezTo>
                    <a:cubicBezTo>
                      <a:pt x="9" y="18"/>
                      <a:pt x="9" y="18"/>
                      <a:pt x="9" y="18"/>
                    </a:cubicBezTo>
                    <a:cubicBezTo>
                      <a:pt x="8" y="18"/>
                      <a:pt x="8" y="18"/>
                      <a:pt x="8" y="18"/>
                    </a:cubicBezTo>
                    <a:cubicBezTo>
                      <a:pt x="8" y="19"/>
                      <a:pt x="8" y="19"/>
                      <a:pt x="8" y="19"/>
                    </a:cubicBezTo>
                    <a:cubicBezTo>
                      <a:pt x="8" y="19"/>
                      <a:pt x="8" y="19"/>
                      <a:pt x="8" y="19"/>
                    </a:cubicBezTo>
                    <a:cubicBezTo>
                      <a:pt x="7" y="19"/>
                      <a:pt x="7" y="19"/>
                      <a:pt x="7" y="19"/>
                    </a:cubicBezTo>
                    <a:cubicBezTo>
                      <a:pt x="6" y="19"/>
                      <a:pt x="6" y="19"/>
                      <a:pt x="6" y="19"/>
                    </a:cubicBezTo>
                    <a:cubicBezTo>
                      <a:pt x="6" y="19"/>
                      <a:pt x="6" y="19"/>
                      <a:pt x="6" y="19"/>
                    </a:cubicBezTo>
                    <a:cubicBezTo>
                      <a:pt x="5" y="18"/>
                      <a:pt x="5" y="18"/>
                      <a:pt x="5" y="18"/>
                    </a:cubicBezTo>
                    <a:cubicBezTo>
                      <a:pt x="5" y="17"/>
                      <a:pt x="5" y="17"/>
                      <a:pt x="5" y="17"/>
                    </a:cubicBezTo>
                    <a:cubicBezTo>
                      <a:pt x="4" y="17"/>
                      <a:pt x="4" y="17"/>
                      <a:pt x="4" y="17"/>
                    </a:cubicBezTo>
                    <a:cubicBezTo>
                      <a:pt x="4" y="17"/>
                      <a:pt x="4" y="17"/>
                      <a:pt x="4" y="17"/>
                    </a:cubicBezTo>
                    <a:cubicBezTo>
                      <a:pt x="4" y="16"/>
                      <a:pt x="4" y="16"/>
                      <a:pt x="4" y="16"/>
                    </a:cubicBezTo>
                    <a:cubicBezTo>
                      <a:pt x="3" y="16"/>
                      <a:pt x="3" y="16"/>
                      <a:pt x="3" y="16"/>
                    </a:cubicBezTo>
                    <a:cubicBezTo>
                      <a:pt x="3" y="15"/>
                      <a:pt x="3" y="15"/>
                      <a:pt x="3" y="15"/>
                    </a:cubicBezTo>
                    <a:cubicBezTo>
                      <a:pt x="4" y="15"/>
                      <a:pt x="4" y="15"/>
                      <a:pt x="4" y="15"/>
                    </a:cubicBezTo>
                    <a:cubicBezTo>
                      <a:pt x="4" y="14"/>
                      <a:pt x="4" y="14"/>
                      <a:pt x="4" y="14"/>
                    </a:cubicBezTo>
                    <a:cubicBezTo>
                      <a:pt x="4" y="14"/>
                      <a:pt x="4" y="14"/>
                      <a:pt x="4" y="14"/>
                    </a:cubicBezTo>
                    <a:cubicBezTo>
                      <a:pt x="4" y="14"/>
                      <a:pt x="4" y="14"/>
                      <a:pt x="4" y="14"/>
                    </a:cubicBezTo>
                    <a:cubicBezTo>
                      <a:pt x="3" y="13"/>
                      <a:pt x="3" y="13"/>
                      <a:pt x="3" y="13"/>
                    </a:cubicBezTo>
                    <a:cubicBezTo>
                      <a:pt x="4" y="12"/>
                      <a:pt x="4" y="12"/>
                      <a:pt x="4" y="12"/>
                    </a:cubicBezTo>
                    <a:cubicBezTo>
                      <a:pt x="4" y="12"/>
                      <a:pt x="4" y="12"/>
                      <a:pt x="4" y="12"/>
                    </a:cubicBezTo>
                    <a:cubicBezTo>
                      <a:pt x="4" y="11"/>
                      <a:pt x="4" y="11"/>
                      <a:pt x="4" y="11"/>
                    </a:cubicBezTo>
                    <a:cubicBezTo>
                      <a:pt x="3" y="10"/>
                      <a:pt x="3" y="10"/>
                      <a:pt x="3" y="10"/>
                    </a:cubicBezTo>
                    <a:cubicBezTo>
                      <a:pt x="4" y="10"/>
                      <a:pt x="4" y="10"/>
                      <a:pt x="4" y="10"/>
                    </a:cubicBezTo>
                    <a:cubicBezTo>
                      <a:pt x="4" y="10"/>
                      <a:pt x="4" y="10"/>
                      <a:pt x="4" y="10"/>
                    </a:cubicBezTo>
                    <a:cubicBezTo>
                      <a:pt x="5" y="9"/>
                      <a:pt x="5" y="9"/>
                      <a:pt x="5" y="9"/>
                    </a:cubicBezTo>
                    <a:cubicBezTo>
                      <a:pt x="4" y="9"/>
                      <a:pt x="4" y="9"/>
                      <a:pt x="4" y="9"/>
                    </a:cubicBezTo>
                    <a:cubicBezTo>
                      <a:pt x="5" y="9"/>
                      <a:pt x="5" y="9"/>
                      <a:pt x="5" y="9"/>
                    </a:cubicBezTo>
                    <a:cubicBezTo>
                      <a:pt x="5" y="7"/>
                      <a:pt x="5" y="7"/>
                      <a:pt x="5" y="7"/>
                    </a:cubicBezTo>
                    <a:cubicBezTo>
                      <a:pt x="5" y="7"/>
                      <a:pt x="5" y="7"/>
                      <a:pt x="5" y="7"/>
                    </a:cubicBezTo>
                    <a:cubicBezTo>
                      <a:pt x="5" y="6"/>
                      <a:pt x="5" y="6"/>
                      <a:pt x="5" y="6"/>
                    </a:cubicBezTo>
                    <a:cubicBezTo>
                      <a:pt x="6" y="6"/>
                      <a:pt x="6" y="6"/>
                      <a:pt x="6" y="6"/>
                    </a:cubicBezTo>
                    <a:cubicBezTo>
                      <a:pt x="6" y="6"/>
                      <a:pt x="6" y="6"/>
                      <a:pt x="6" y="6"/>
                    </a:cubicBezTo>
                    <a:cubicBezTo>
                      <a:pt x="5" y="5"/>
                      <a:pt x="5" y="5"/>
                      <a:pt x="5" y="5"/>
                    </a:cubicBezTo>
                    <a:cubicBezTo>
                      <a:pt x="5" y="4"/>
                      <a:pt x="5" y="4"/>
                      <a:pt x="5" y="4"/>
                    </a:cubicBezTo>
                    <a:cubicBezTo>
                      <a:pt x="4" y="4"/>
                      <a:pt x="4" y="4"/>
                      <a:pt x="4" y="4"/>
                    </a:cubicBezTo>
                    <a:cubicBezTo>
                      <a:pt x="4" y="5"/>
                      <a:pt x="4" y="5"/>
                      <a:pt x="4" y="5"/>
                    </a:cubicBezTo>
                    <a:cubicBezTo>
                      <a:pt x="3" y="4"/>
                      <a:pt x="3" y="4"/>
                      <a:pt x="3" y="4"/>
                    </a:cubicBezTo>
                    <a:cubicBezTo>
                      <a:pt x="2" y="5"/>
                      <a:pt x="2" y="5"/>
                      <a:pt x="2" y="5"/>
                    </a:cubicBezTo>
                    <a:cubicBezTo>
                      <a:pt x="2" y="5"/>
                      <a:pt x="2" y="5"/>
                      <a:pt x="2" y="5"/>
                    </a:cubicBezTo>
                    <a:cubicBezTo>
                      <a:pt x="2" y="4"/>
                      <a:pt x="2" y="4"/>
                      <a:pt x="2" y="4"/>
                    </a:cubicBezTo>
                    <a:cubicBezTo>
                      <a:pt x="2" y="4"/>
                      <a:pt x="2" y="4"/>
                      <a:pt x="2" y="4"/>
                    </a:cubicBezTo>
                    <a:cubicBezTo>
                      <a:pt x="1" y="4"/>
                      <a:pt x="1" y="4"/>
                      <a:pt x="1" y="4"/>
                    </a:cubicBezTo>
                    <a:cubicBezTo>
                      <a:pt x="1" y="4"/>
                      <a:pt x="1" y="4"/>
                      <a:pt x="1" y="4"/>
                    </a:cubicBezTo>
                    <a:cubicBezTo>
                      <a:pt x="1" y="4"/>
                      <a:pt x="1" y="4"/>
                      <a:pt x="1" y="4"/>
                    </a:cubicBezTo>
                    <a:cubicBezTo>
                      <a:pt x="1" y="4"/>
                      <a:pt x="1" y="4"/>
                      <a:pt x="1" y="4"/>
                    </a:cubicBezTo>
                    <a:cubicBezTo>
                      <a:pt x="1" y="3"/>
                      <a:pt x="1" y="3"/>
                      <a:pt x="1" y="3"/>
                    </a:cubicBezTo>
                    <a:cubicBezTo>
                      <a:pt x="1" y="3"/>
                      <a:pt x="1" y="3"/>
                      <a:pt x="1" y="3"/>
                    </a:cubicBezTo>
                    <a:cubicBezTo>
                      <a:pt x="1" y="3"/>
                      <a:pt x="1" y="3"/>
                      <a:pt x="1" y="3"/>
                    </a:cubicBezTo>
                    <a:cubicBezTo>
                      <a:pt x="1" y="3"/>
                      <a:pt x="1" y="3"/>
                      <a:pt x="1" y="3"/>
                    </a:cubicBezTo>
                    <a:cubicBezTo>
                      <a:pt x="0" y="3"/>
                      <a:pt x="0" y="3"/>
                      <a:pt x="0" y="3"/>
                    </a:cubicBezTo>
                    <a:cubicBezTo>
                      <a:pt x="1" y="2"/>
                      <a:pt x="1" y="2"/>
                      <a:pt x="1" y="2"/>
                    </a:cubicBezTo>
                    <a:cubicBezTo>
                      <a:pt x="0" y="2"/>
                      <a:pt x="0" y="2"/>
                      <a:pt x="0" y="2"/>
                    </a:cubicBezTo>
                    <a:cubicBezTo>
                      <a:pt x="0" y="2"/>
                      <a:pt x="0" y="2"/>
                      <a:pt x="0" y="2"/>
                    </a:cubicBezTo>
                    <a:cubicBezTo>
                      <a:pt x="0" y="2"/>
                      <a:pt x="0" y="2"/>
                      <a:pt x="0" y="2"/>
                    </a:cubicBezTo>
                    <a:cubicBezTo>
                      <a:pt x="0" y="2"/>
                      <a:pt x="0" y="2"/>
                      <a:pt x="0" y="2"/>
                    </a:cubicBezTo>
                    <a:cubicBezTo>
                      <a:pt x="0" y="1"/>
                      <a:pt x="0" y="1"/>
                      <a:pt x="0" y="1"/>
                    </a:cubicBezTo>
                    <a:cubicBezTo>
                      <a:pt x="1" y="1"/>
                      <a:pt x="1" y="1"/>
                      <a:pt x="1" y="1"/>
                    </a:cubicBezTo>
                    <a:cubicBezTo>
                      <a:pt x="1" y="1"/>
                      <a:pt x="1" y="1"/>
                      <a:pt x="1" y="1"/>
                    </a:cubicBezTo>
                    <a:cubicBezTo>
                      <a:pt x="2" y="1"/>
                      <a:pt x="2" y="1"/>
                      <a:pt x="2" y="1"/>
                    </a:cubicBezTo>
                    <a:cubicBezTo>
                      <a:pt x="2" y="1"/>
                      <a:pt x="2" y="1"/>
                      <a:pt x="2" y="1"/>
                    </a:cubicBezTo>
                    <a:cubicBezTo>
                      <a:pt x="2" y="1"/>
                      <a:pt x="2" y="1"/>
                      <a:pt x="2" y="1"/>
                    </a:cubicBezTo>
                    <a:cubicBezTo>
                      <a:pt x="2" y="0"/>
                      <a:pt x="2" y="0"/>
                      <a:pt x="2" y="0"/>
                    </a:cubicBezTo>
                    <a:cubicBezTo>
                      <a:pt x="3" y="0"/>
                      <a:pt x="3" y="0"/>
                      <a:pt x="3" y="0"/>
                    </a:cubicBezTo>
                    <a:cubicBezTo>
                      <a:pt x="3" y="0"/>
                      <a:pt x="3" y="0"/>
                      <a:pt x="3" y="0"/>
                    </a:cubicBezTo>
                    <a:cubicBezTo>
                      <a:pt x="3" y="0"/>
                      <a:pt x="3" y="0"/>
                      <a:pt x="3" y="0"/>
                    </a:cubicBezTo>
                    <a:cubicBezTo>
                      <a:pt x="4" y="0"/>
                      <a:pt x="4" y="0"/>
                      <a:pt x="4" y="0"/>
                    </a:cubicBezTo>
                    <a:cubicBezTo>
                      <a:pt x="4" y="0"/>
                      <a:pt x="4" y="0"/>
                      <a:pt x="4" y="0"/>
                    </a:cubicBezTo>
                    <a:cubicBezTo>
                      <a:pt x="4" y="0"/>
                      <a:pt x="4" y="0"/>
                      <a:pt x="4" y="0"/>
                    </a:cubicBezTo>
                    <a:cubicBezTo>
                      <a:pt x="5" y="0"/>
                      <a:pt x="5" y="0"/>
                      <a:pt x="5" y="0"/>
                    </a:cubicBezTo>
                    <a:cubicBezTo>
                      <a:pt x="5" y="0"/>
                      <a:pt x="5" y="0"/>
                      <a:pt x="5" y="0"/>
                    </a:cubicBezTo>
                    <a:cubicBezTo>
                      <a:pt x="6" y="0"/>
                      <a:pt x="6" y="0"/>
                      <a:pt x="6" y="0"/>
                    </a:cubicBezTo>
                    <a:cubicBezTo>
                      <a:pt x="7" y="0"/>
                      <a:pt x="7" y="0"/>
                      <a:pt x="7" y="0"/>
                    </a:cubicBezTo>
                    <a:cubicBezTo>
                      <a:pt x="7" y="0"/>
                      <a:pt x="7" y="0"/>
                      <a:pt x="7" y="0"/>
                    </a:cubicBezTo>
                    <a:cubicBezTo>
                      <a:pt x="7" y="0"/>
                      <a:pt x="7" y="0"/>
                      <a:pt x="7" y="0"/>
                    </a:cubicBezTo>
                    <a:cubicBezTo>
                      <a:pt x="9" y="1"/>
                      <a:pt x="9" y="1"/>
                      <a:pt x="9" y="1"/>
                    </a:cubicBezTo>
                    <a:cubicBezTo>
                      <a:pt x="9" y="1"/>
                      <a:pt x="9" y="1"/>
                      <a:pt x="9" y="1"/>
                    </a:cubicBezTo>
                    <a:cubicBezTo>
                      <a:pt x="10" y="0"/>
                      <a:pt x="10" y="0"/>
                      <a:pt x="10" y="0"/>
                    </a:cubicBezTo>
                    <a:cubicBezTo>
                      <a:pt x="11" y="0"/>
                      <a:pt x="11" y="0"/>
                      <a:pt x="11" y="0"/>
                    </a:cubicBezTo>
                    <a:cubicBezTo>
                      <a:pt x="11" y="1"/>
                      <a:pt x="11" y="1"/>
                      <a:pt x="11" y="1"/>
                    </a:cubicBezTo>
                    <a:cubicBezTo>
                      <a:pt x="12" y="1"/>
                      <a:pt x="12" y="1"/>
                      <a:pt x="12" y="1"/>
                    </a:cubicBezTo>
                    <a:cubicBezTo>
                      <a:pt x="12" y="1"/>
                      <a:pt x="12" y="1"/>
                      <a:pt x="12" y="1"/>
                    </a:cubicBezTo>
                    <a:cubicBezTo>
                      <a:pt x="13" y="1"/>
                      <a:pt x="13" y="1"/>
                      <a:pt x="13" y="1"/>
                    </a:cubicBezTo>
                    <a:cubicBezTo>
                      <a:pt x="14" y="1"/>
                      <a:pt x="14" y="1"/>
                      <a:pt x="14" y="1"/>
                    </a:cubicBezTo>
                    <a:cubicBezTo>
                      <a:pt x="14" y="1"/>
                      <a:pt x="14" y="1"/>
                      <a:pt x="14" y="1"/>
                    </a:cubicBezTo>
                    <a:cubicBezTo>
                      <a:pt x="14" y="1"/>
                      <a:pt x="14" y="1"/>
                      <a:pt x="14" y="1"/>
                    </a:cubicBezTo>
                    <a:cubicBezTo>
                      <a:pt x="15" y="1"/>
                      <a:pt x="15" y="1"/>
                      <a:pt x="15" y="1"/>
                    </a:cubicBezTo>
                    <a:close/>
                    <a:moveTo>
                      <a:pt x="25" y="10"/>
                    </a:moveTo>
                    <a:cubicBezTo>
                      <a:pt x="25" y="10"/>
                      <a:pt x="25" y="10"/>
                      <a:pt x="25" y="10"/>
                    </a:cubicBezTo>
                    <a:cubicBezTo>
                      <a:pt x="26" y="10"/>
                      <a:pt x="26" y="10"/>
                      <a:pt x="26" y="10"/>
                    </a:cubicBezTo>
                    <a:cubicBezTo>
                      <a:pt x="26" y="10"/>
                      <a:pt x="26" y="10"/>
                      <a:pt x="26" y="10"/>
                    </a:cubicBezTo>
                    <a:cubicBezTo>
                      <a:pt x="25" y="10"/>
                      <a:pt x="25" y="10"/>
                      <a:pt x="25" y="10"/>
                    </a:cubicBezTo>
                    <a:cubicBezTo>
                      <a:pt x="25" y="10"/>
                      <a:pt x="25" y="10"/>
                      <a:pt x="25" y="10"/>
                    </a:cubicBezTo>
                    <a:cubicBezTo>
                      <a:pt x="25" y="10"/>
                      <a:pt x="25" y="10"/>
                      <a:pt x="25" y="10"/>
                    </a:cubicBezTo>
                    <a:close/>
                    <a:moveTo>
                      <a:pt x="24" y="11"/>
                    </a:moveTo>
                    <a:cubicBezTo>
                      <a:pt x="24" y="11"/>
                      <a:pt x="24" y="11"/>
                      <a:pt x="24" y="11"/>
                    </a:cubicBezTo>
                    <a:cubicBezTo>
                      <a:pt x="24" y="10"/>
                      <a:pt x="24" y="10"/>
                      <a:pt x="24" y="10"/>
                    </a:cubicBezTo>
                    <a:cubicBezTo>
                      <a:pt x="24" y="10"/>
                      <a:pt x="24" y="10"/>
                      <a:pt x="24" y="10"/>
                    </a:cubicBezTo>
                    <a:cubicBezTo>
                      <a:pt x="23" y="10"/>
                      <a:pt x="23" y="10"/>
                      <a:pt x="23" y="10"/>
                    </a:cubicBezTo>
                    <a:cubicBezTo>
                      <a:pt x="23" y="11"/>
                      <a:pt x="23" y="11"/>
                      <a:pt x="23" y="11"/>
                    </a:cubicBezTo>
                    <a:cubicBezTo>
                      <a:pt x="23" y="11"/>
                      <a:pt x="23" y="11"/>
                      <a:pt x="23" y="11"/>
                    </a:cubicBezTo>
                    <a:cubicBezTo>
                      <a:pt x="23" y="11"/>
                      <a:pt x="23" y="11"/>
                      <a:pt x="23" y="11"/>
                    </a:cubicBezTo>
                    <a:cubicBezTo>
                      <a:pt x="24" y="11"/>
                      <a:pt x="24" y="11"/>
                      <a:pt x="24" y="11"/>
                    </a:cubicBezTo>
                    <a:close/>
                    <a:moveTo>
                      <a:pt x="21" y="13"/>
                    </a:moveTo>
                    <a:cubicBezTo>
                      <a:pt x="21" y="12"/>
                      <a:pt x="21" y="12"/>
                      <a:pt x="21" y="12"/>
                    </a:cubicBezTo>
                    <a:cubicBezTo>
                      <a:pt x="21" y="12"/>
                      <a:pt x="21" y="12"/>
                      <a:pt x="21" y="12"/>
                    </a:cubicBezTo>
                    <a:cubicBezTo>
                      <a:pt x="21" y="12"/>
                      <a:pt x="21" y="12"/>
                      <a:pt x="21" y="12"/>
                    </a:cubicBezTo>
                    <a:cubicBezTo>
                      <a:pt x="21" y="12"/>
                      <a:pt x="21" y="12"/>
                      <a:pt x="21" y="12"/>
                    </a:cubicBezTo>
                    <a:cubicBezTo>
                      <a:pt x="21" y="12"/>
                      <a:pt x="21" y="12"/>
                      <a:pt x="21" y="12"/>
                    </a:cubicBezTo>
                    <a:lnTo>
                      <a:pt x="21" y="13"/>
                    </a:lnTo>
                    <a:close/>
                  </a:path>
                </a:pathLst>
              </a:custGeom>
              <a:grpFill/>
              <a:ln w="0">
                <a:solidFill>
                  <a:srgbClr val="5F5F5F"/>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464" name="Freeform 105">
                <a:extLst>
                  <a:ext uri="{FF2B5EF4-FFF2-40B4-BE49-F238E27FC236}">
                    <a16:creationId xmlns:a16="http://schemas.microsoft.com/office/drawing/2014/main" id="{1E85B9EF-0CDA-711B-B1FA-A1FBAC9F3185}"/>
                  </a:ext>
                </a:extLst>
              </p:cNvPr>
              <p:cNvSpPr>
                <a:spLocks noEditPoints="1"/>
              </p:cNvSpPr>
              <p:nvPr/>
            </p:nvSpPr>
            <p:spPr bwMode="auto">
              <a:xfrm>
                <a:off x="4695565" y="2518713"/>
                <a:ext cx="328106" cy="126428"/>
              </a:xfrm>
              <a:custGeom>
                <a:avLst/>
                <a:gdLst>
                  <a:gd name="T0" fmla="*/ 17 w 327"/>
                  <a:gd name="T1" fmla="*/ 8 h 126"/>
                  <a:gd name="T2" fmla="*/ 25 w 327"/>
                  <a:gd name="T3" fmla="*/ 0 h 126"/>
                  <a:gd name="T4" fmla="*/ 50 w 327"/>
                  <a:gd name="T5" fmla="*/ 8 h 126"/>
                  <a:gd name="T6" fmla="*/ 50 w 327"/>
                  <a:gd name="T7" fmla="*/ 25 h 126"/>
                  <a:gd name="T8" fmla="*/ 25 w 327"/>
                  <a:gd name="T9" fmla="*/ 33 h 126"/>
                  <a:gd name="T10" fmla="*/ 17 w 327"/>
                  <a:gd name="T11" fmla="*/ 33 h 126"/>
                  <a:gd name="T12" fmla="*/ 8 w 327"/>
                  <a:gd name="T13" fmla="*/ 25 h 126"/>
                  <a:gd name="T14" fmla="*/ 252 w 327"/>
                  <a:gd name="T15" fmla="*/ 16 h 126"/>
                  <a:gd name="T16" fmla="*/ 235 w 327"/>
                  <a:gd name="T17" fmla="*/ 16 h 126"/>
                  <a:gd name="T18" fmla="*/ 201 w 327"/>
                  <a:gd name="T19" fmla="*/ 16 h 126"/>
                  <a:gd name="T20" fmla="*/ 176 w 327"/>
                  <a:gd name="T21" fmla="*/ 16 h 126"/>
                  <a:gd name="T22" fmla="*/ 168 w 327"/>
                  <a:gd name="T23" fmla="*/ 8 h 126"/>
                  <a:gd name="T24" fmla="*/ 143 w 327"/>
                  <a:gd name="T25" fmla="*/ 0 h 126"/>
                  <a:gd name="T26" fmla="*/ 117 w 327"/>
                  <a:gd name="T27" fmla="*/ 0 h 126"/>
                  <a:gd name="T28" fmla="*/ 101 w 327"/>
                  <a:gd name="T29" fmla="*/ 16 h 126"/>
                  <a:gd name="T30" fmla="*/ 75 w 327"/>
                  <a:gd name="T31" fmla="*/ 16 h 126"/>
                  <a:gd name="T32" fmla="*/ 59 w 327"/>
                  <a:gd name="T33" fmla="*/ 25 h 126"/>
                  <a:gd name="T34" fmla="*/ 50 w 327"/>
                  <a:gd name="T35" fmla="*/ 33 h 126"/>
                  <a:gd name="T36" fmla="*/ 42 w 327"/>
                  <a:gd name="T37" fmla="*/ 33 h 126"/>
                  <a:gd name="T38" fmla="*/ 25 w 327"/>
                  <a:gd name="T39" fmla="*/ 33 h 126"/>
                  <a:gd name="T40" fmla="*/ 17 w 327"/>
                  <a:gd name="T41" fmla="*/ 50 h 126"/>
                  <a:gd name="T42" fmla="*/ 25 w 327"/>
                  <a:gd name="T43" fmla="*/ 59 h 126"/>
                  <a:gd name="T44" fmla="*/ 25 w 327"/>
                  <a:gd name="T45" fmla="*/ 67 h 126"/>
                  <a:gd name="T46" fmla="*/ 25 w 327"/>
                  <a:gd name="T47" fmla="*/ 75 h 126"/>
                  <a:gd name="T48" fmla="*/ 17 w 327"/>
                  <a:gd name="T49" fmla="*/ 75 h 126"/>
                  <a:gd name="T50" fmla="*/ 25 w 327"/>
                  <a:gd name="T51" fmla="*/ 84 h 126"/>
                  <a:gd name="T52" fmla="*/ 33 w 327"/>
                  <a:gd name="T53" fmla="*/ 101 h 126"/>
                  <a:gd name="T54" fmla="*/ 33 w 327"/>
                  <a:gd name="T55" fmla="*/ 109 h 126"/>
                  <a:gd name="T56" fmla="*/ 33 w 327"/>
                  <a:gd name="T57" fmla="*/ 117 h 126"/>
                  <a:gd name="T58" fmla="*/ 50 w 327"/>
                  <a:gd name="T59" fmla="*/ 117 h 126"/>
                  <a:gd name="T60" fmla="*/ 59 w 327"/>
                  <a:gd name="T61" fmla="*/ 117 h 126"/>
                  <a:gd name="T62" fmla="*/ 67 w 327"/>
                  <a:gd name="T63" fmla="*/ 117 h 126"/>
                  <a:gd name="T64" fmla="*/ 84 w 327"/>
                  <a:gd name="T65" fmla="*/ 126 h 126"/>
                  <a:gd name="T66" fmla="*/ 92 w 327"/>
                  <a:gd name="T67" fmla="*/ 117 h 126"/>
                  <a:gd name="T68" fmla="*/ 126 w 327"/>
                  <a:gd name="T69" fmla="*/ 126 h 126"/>
                  <a:gd name="T70" fmla="*/ 151 w 327"/>
                  <a:gd name="T71" fmla="*/ 126 h 126"/>
                  <a:gd name="T72" fmla="*/ 176 w 327"/>
                  <a:gd name="T73" fmla="*/ 117 h 126"/>
                  <a:gd name="T74" fmla="*/ 185 w 327"/>
                  <a:gd name="T75" fmla="*/ 117 h 126"/>
                  <a:gd name="T76" fmla="*/ 193 w 327"/>
                  <a:gd name="T77" fmla="*/ 126 h 126"/>
                  <a:gd name="T78" fmla="*/ 210 w 327"/>
                  <a:gd name="T79" fmla="*/ 117 h 126"/>
                  <a:gd name="T80" fmla="*/ 235 w 327"/>
                  <a:gd name="T81" fmla="*/ 109 h 126"/>
                  <a:gd name="T82" fmla="*/ 260 w 327"/>
                  <a:gd name="T83" fmla="*/ 101 h 126"/>
                  <a:gd name="T84" fmla="*/ 294 w 327"/>
                  <a:gd name="T85" fmla="*/ 101 h 126"/>
                  <a:gd name="T86" fmla="*/ 319 w 327"/>
                  <a:gd name="T87" fmla="*/ 101 h 126"/>
                  <a:gd name="T88" fmla="*/ 327 w 327"/>
                  <a:gd name="T89" fmla="*/ 92 h 126"/>
                  <a:gd name="T90" fmla="*/ 319 w 327"/>
                  <a:gd name="T91" fmla="*/ 75 h 126"/>
                  <a:gd name="T92" fmla="*/ 311 w 327"/>
                  <a:gd name="T93" fmla="*/ 50 h 126"/>
                  <a:gd name="T94" fmla="*/ 311 w 327"/>
                  <a:gd name="T95" fmla="*/ 42 h 126"/>
                  <a:gd name="T96" fmla="*/ 302 w 327"/>
                  <a:gd name="T97" fmla="*/ 16 h 126"/>
                  <a:gd name="T98" fmla="*/ 277 w 327"/>
                  <a:gd name="T99" fmla="*/ 8 h 126"/>
                  <a:gd name="T100" fmla="*/ 269 w 327"/>
                  <a:gd name="T101" fmla="*/ 8 h 126"/>
                  <a:gd name="T102" fmla="*/ 42 w 327"/>
                  <a:gd name="T103" fmla="*/ 117 h 126"/>
                  <a:gd name="T104" fmla="*/ 8 w 327"/>
                  <a:gd name="T105" fmla="*/ 42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27" h="126">
                    <a:moveTo>
                      <a:pt x="8" y="25"/>
                    </a:moveTo>
                    <a:lnTo>
                      <a:pt x="17" y="25"/>
                    </a:lnTo>
                    <a:lnTo>
                      <a:pt x="17" y="25"/>
                    </a:lnTo>
                    <a:lnTo>
                      <a:pt x="17" y="16"/>
                    </a:lnTo>
                    <a:lnTo>
                      <a:pt x="17" y="16"/>
                    </a:lnTo>
                    <a:lnTo>
                      <a:pt x="17" y="8"/>
                    </a:lnTo>
                    <a:lnTo>
                      <a:pt x="17" y="8"/>
                    </a:lnTo>
                    <a:lnTo>
                      <a:pt x="17" y="0"/>
                    </a:lnTo>
                    <a:lnTo>
                      <a:pt x="17" y="0"/>
                    </a:lnTo>
                    <a:lnTo>
                      <a:pt x="25" y="0"/>
                    </a:lnTo>
                    <a:lnTo>
                      <a:pt x="25" y="0"/>
                    </a:lnTo>
                    <a:lnTo>
                      <a:pt x="25" y="0"/>
                    </a:lnTo>
                    <a:lnTo>
                      <a:pt x="33" y="0"/>
                    </a:lnTo>
                    <a:lnTo>
                      <a:pt x="33" y="0"/>
                    </a:lnTo>
                    <a:lnTo>
                      <a:pt x="42" y="0"/>
                    </a:lnTo>
                    <a:lnTo>
                      <a:pt x="42" y="8"/>
                    </a:lnTo>
                    <a:lnTo>
                      <a:pt x="42" y="8"/>
                    </a:lnTo>
                    <a:lnTo>
                      <a:pt x="50" y="8"/>
                    </a:lnTo>
                    <a:lnTo>
                      <a:pt x="50" y="16"/>
                    </a:lnTo>
                    <a:lnTo>
                      <a:pt x="59" y="16"/>
                    </a:lnTo>
                    <a:lnTo>
                      <a:pt x="59" y="16"/>
                    </a:lnTo>
                    <a:lnTo>
                      <a:pt x="50" y="25"/>
                    </a:lnTo>
                    <a:lnTo>
                      <a:pt x="50" y="25"/>
                    </a:lnTo>
                    <a:lnTo>
                      <a:pt x="50" y="25"/>
                    </a:lnTo>
                    <a:lnTo>
                      <a:pt x="42" y="25"/>
                    </a:lnTo>
                    <a:lnTo>
                      <a:pt x="42" y="25"/>
                    </a:lnTo>
                    <a:lnTo>
                      <a:pt x="33" y="25"/>
                    </a:lnTo>
                    <a:lnTo>
                      <a:pt x="33" y="25"/>
                    </a:lnTo>
                    <a:lnTo>
                      <a:pt x="33" y="33"/>
                    </a:lnTo>
                    <a:lnTo>
                      <a:pt x="25" y="33"/>
                    </a:lnTo>
                    <a:lnTo>
                      <a:pt x="17" y="42"/>
                    </a:lnTo>
                    <a:lnTo>
                      <a:pt x="17" y="42"/>
                    </a:lnTo>
                    <a:lnTo>
                      <a:pt x="17" y="33"/>
                    </a:lnTo>
                    <a:lnTo>
                      <a:pt x="17" y="33"/>
                    </a:lnTo>
                    <a:lnTo>
                      <a:pt x="17" y="33"/>
                    </a:lnTo>
                    <a:lnTo>
                      <a:pt x="17" y="33"/>
                    </a:lnTo>
                    <a:lnTo>
                      <a:pt x="17" y="33"/>
                    </a:lnTo>
                    <a:lnTo>
                      <a:pt x="17" y="33"/>
                    </a:lnTo>
                    <a:lnTo>
                      <a:pt x="8" y="25"/>
                    </a:lnTo>
                    <a:lnTo>
                      <a:pt x="8" y="25"/>
                    </a:lnTo>
                    <a:lnTo>
                      <a:pt x="8" y="25"/>
                    </a:lnTo>
                    <a:lnTo>
                      <a:pt x="8" y="25"/>
                    </a:lnTo>
                    <a:close/>
                    <a:moveTo>
                      <a:pt x="269" y="8"/>
                    </a:moveTo>
                    <a:lnTo>
                      <a:pt x="269" y="8"/>
                    </a:lnTo>
                    <a:lnTo>
                      <a:pt x="260" y="8"/>
                    </a:lnTo>
                    <a:lnTo>
                      <a:pt x="260" y="16"/>
                    </a:lnTo>
                    <a:lnTo>
                      <a:pt x="252" y="16"/>
                    </a:lnTo>
                    <a:lnTo>
                      <a:pt x="252" y="16"/>
                    </a:lnTo>
                    <a:lnTo>
                      <a:pt x="243" y="16"/>
                    </a:lnTo>
                    <a:lnTo>
                      <a:pt x="243" y="16"/>
                    </a:lnTo>
                    <a:lnTo>
                      <a:pt x="235" y="16"/>
                    </a:lnTo>
                    <a:lnTo>
                      <a:pt x="235" y="16"/>
                    </a:lnTo>
                    <a:lnTo>
                      <a:pt x="235" y="16"/>
                    </a:lnTo>
                    <a:lnTo>
                      <a:pt x="235" y="16"/>
                    </a:lnTo>
                    <a:lnTo>
                      <a:pt x="227" y="16"/>
                    </a:lnTo>
                    <a:lnTo>
                      <a:pt x="218" y="16"/>
                    </a:lnTo>
                    <a:lnTo>
                      <a:pt x="218" y="25"/>
                    </a:lnTo>
                    <a:lnTo>
                      <a:pt x="210" y="16"/>
                    </a:lnTo>
                    <a:lnTo>
                      <a:pt x="201" y="16"/>
                    </a:lnTo>
                    <a:lnTo>
                      <a:pt x="201" y="16"/>
                    </a:lnTo>
                    <a:lnTo>
                      <a:pt x="193" y="16"/>
                    </a:lnTo>
                    <a:lnTo>
                      <a:pt x="193" y="16"/>
                    </a:lnTo>
                    <a:lnTo>
                      <a:pt x="185" y="8"/>
                    </a:lnTo>
                    <a:lnTo>
                      <a:pt x="185" y="8"/>
                    </a:lnTo>
                    <a:lnTo>
                      <a:pt x="185" y="16"/>
                    </a:lnTo>
                    <a:lnTo>
                      <a:pt x="176" y="16"/>
                    </a:lnTo>
                    <a:lnTo>
                      <a:pt x="176" y="8"/>
                    </a:lnTo>
                    <a:lnTo>
                      <a:pt x="176" y="8"/>
                    </a:lnTo>
                    <a:lnTo>
                      <a:pt x="176" y="0"/>
                    </a:lnTo>
                    <a:lnTo>
                      <a:pt x="168" y="0"/>
                    </a:lnTo>
                    <a:lnTo>
                      <a:pt x="168" y="8"/>
                    </a:lnTo>
                    <a:lnTo>
                      <a:pt x="168" y="8"/>
                    </a:lnTo>
                    <a:lnTo>
                      <a:pt x="168" y="8"/>
                    </a:lnTo>
                    <a:lnTo>
                      <a:pt x="159" y="0"/>
                    </a:lnTo>
                    <a:lnTo>
                      <a:pt x="159" y="0"/>
                    </a:lnTo>
                    <a:lnTo>
                      <a:pt x="159" y="0"/>
                    </a:lnTo>
                    <a:lnTo>
                      <a:pt x="151" y="0"/>
                    </a:lnTo>
                    <a:lnTo>
                      <a:pt x="143" y="0"/>
                    </a:lnTo>
                    <a:lnTo>
                      <a:pt x="143" y="0"/>
                    </a:lnTo>
                    <a:lnTo>
                      <a:pt x="143" y="0"/>
                    </a:lnTo>
                    <a:lnTo>
                      <a:pt x="134" y="0"/>
                    </a:lnTo>
                    <a:lnTo>
                      <a:pt x="126" y="0"/>
                    </a:lnTo>
                    <a:lnTo>
                      <a:pt x="117" y="0"/>
                    </a:lnTo>
                    <a:lnTo>
                      <a:pt x="117" y="0"/>
                    </a:lnTo>
                    <a:lnTo>
                      <a:pt x="109" y="8"/>
                    </a:lnTo>
                    <a:lnTo>
                      <a:pt x="109" y="8"/>
                    </a:lnTo>
                    <a:lnTo>
                      <a:pt x="101" y="8"/>
                    </a:lnTo>
                    <a:lnTo>
                      <a:pt x="101" y="8"/>
                    </a:lnTo>
                    <a:lnTo>
                      <a:pt x="101" y="8"/>
                    </a:lnTo>
                    <a:lnTo>
                      <a:pt x="101" y="16"/>
                    </a:lnTo>
                    <a:lnTo>
                      <a:pt x="92" y="16"/>
                    </a:lnTo>
                    <a:lnTo>
                      <a:pt x="92" y="16"/>
                    </a:lnTo>
                    <a:lnTo>
                      <a:pt x="92" y="16"/>
                    </a:lnTo>
                    <a:lnTo>
                      <a:pt x="84" y="16"/>
                    </a:lnTo>
                    <a:lnTo>
                      <a:pt x="75" y="16"/>
                    </a:lnTo>
                    <a:lnTo>
                      <a:pt x="75" y="16"/>
                    </a:lnTo>
                    <a:lnTo>
                      <a:pt x="75" y="16"/>
                    </a:lnTo>
                    <a:lnTo>
                      <a:pt x="67" y="16"/>
                    </a:lnTo>
                    <a:lnTo>
                      <a:pt x="67" y="16"/>
                    </a:lnTo>
                    <a:lnTo>
                      <a:pt x="59" y="16"/>
                    </a:lnTo>
                    <a:lnTo>
                      <a:pt x="59" y="25"/>
                    </a:lnTo>
                    <a:lnTo>
                      <a:pt x="59" y="25"/>
                    </a:lnTo>
                    <a:lnTo>
                      <a:pt x="67" y="25"/>
                    </a:lnTo>
                    <a:lnTo>
                      <a:pt x="67" y="25"/>
                    </a:lnTo>
                    <a:lnTo>
                      <a:pt x="67" y="25"/>
                    </a:lnTo>
                    <a:lnTo>
                      <a:pt x="59" y="33"/>
                    </a:lnTo>
                    <a:lnTo>
                      <a:pt x="59" y="33"/>
                    </a:lnTo>
                    <a:lnTo>
                      <a:pt x="50" y="33"/>
                    </a:lnTo>
                    <a:lnTo>
                      <a:pt x="59" y="33"/>
                    </a:lnTo>
                    <a:lnTo>
                      <a:pt x="59" y="33"/>
                    </a:lnTo>
                    <a:lnTo>
                      <a:pt x="59" y="33"/>
                    </a:lnTo>
                    <a:lnTo>
                      <a:pt x="59" y="42"/>
                    </a:lnTo>
                    <a:lnTo>
                      <a:pt x="50" y="42"/>
                    </a:lnTo>
                    <a:lnTo>
                      <a:pt x="42" y="33"/>
                    </a:lnTo>
                    <a:lnTo>
                      <a:pt x="42" y="42"/>
                    </a:lnTo>
                    <a:lnTo>
                      <a:pt x="42" y="33"/>
                    </a:lnTo>
                    <a:lnTo>
                      <a:pt x="33" y="33"/>
                    </a:lnTo>
                    <a:lnTo>
                      <a:pt x="33" y="42"/>
                    </a:lnTo>
                    <a:lnTo>
                      <a:pt x="33" y="42"/>
                    </a:lnTo>
                    <a:lnTo>
                      <a:pt x="25" y="33"/>
                    </a:lnTo>
                    <a:lnTo>
                      <a:pt x="25" y="33"/>
                    </a:lnTo>
                    <a:lnTo>
                      <a:pt x="17" y="42"/>
                    </a:lnTo>
                    <a:lnTo>
                      <a:pt x="17" y="42"/>
                    </a:lnTo>
                    <a:lnTo>
                      <a:pt x="17" y="50"/>
                    </a:lnTo>
                    <a:lnTo>
                      <a:pt x="17" y="50"/>
                    </a:lnTo>
                    <a:lnTo>
                      <a:pt x="17" y="50"/>
                    </a:lnTo>
                    <a:lnTo>
                      <a:pt x="17" y="59"/>
                    </a:lnTo>
                    <a:lnTo>
                      <a:pt x="17" y="59"/>
                    </a:lnTo>
                    <a:lnTo>
                      <a:pt x="17" y="59"/>
                    </a:lnTo>
                    <a:lnTo>
                      <a:pt x="17" y="59"/>
                    </a:lnTo>
                    <a:lnTo>
                      <a:pt x="25" y="59"/>
                    </a:lnTo>
                    <a:lnTo>
                      <a:pt x="25" y="59"/>
                    </a:lnTo>
                    <a:lnTo>
                      <a:pt x="25" y="59"/>
                    </a:lnTo>
                    <a:lnTo>
                      <a:pt x="25" y="59"/>
                    </a:lnTo>
                    <a:lnTo>
                      <a:pt x="25" y="67"/>
                    </a:lnTo>
                    <a:lnTo>
                      <a:pt x="25" y="67"/>
                    </a:lnTo>
                    <a:lnTo>
                      <a:pt x="25" y="67"/>
                    </a:lnTo>
                    <a:lnTo>
                      <a:pt x="25" y="67"/>
                    </a:lnTo>
                    <a:lnTo>
                      <a:pt x="33" y="67"/>
                    </a:lnTo>
                    <a:lnTo>
                      <a:pt x="33" y="67"/>
                    </a:lnTo>
                    <a:lnTo>
                      <a:pt x="25" y="67"/>
                    </a:lnTo>
                    <a:lnTo>
                      <a:pt x="25" y="75"/>
                    </a:lnTo>
                    <a:lnTo>
                      <a:pt x="25" y="75"/>
                    </a:lnTo>
                    <a:lnTo>
                      <a:pt x="25" y="75"/>
                    </a:lnTo>
                    <a:lnTo>
                      <a:pt x="25" y="75"/>
                    </a:lnTo>
                    <a:lnTo>
                      <a:pt x="25" y="75"/>
                    </a:lnTo>
                    <a:lnTo>
                      <a:pt x="25" y="75"/>
                    </a:lnTo>
                    <a:lnTo>
                      <a:pt x="17" y="75"/>
                    </a:lnTo>
                    <a:lnTo>
                      <a:pt x="17" y="75"/>
                    </a:lnTo>
                    <a:lnTo>
                      <a:pt x="17" y="75"/>
                    </a:lnTo>
                    <a:lnTo>
                      <a:pt x="17" y="84"/>
                    </a:lnTo>
                    <a:lnTo>
                      <a:pt x="17" y="84"/>
                    </a:lnTo>
                    <a:lnTo>
                      <a:pt x="17" y="84"/>
                    </a:lnTo>
                    <a:lnTo>
                      <a:pt x="17" y="84"/>
                    </a:lnTo>
                    <a:lnTo>
                      <a:pt x="25" y="84"/>
                    </a:lnTo>
                    <a:lnTo>
                      <a:pt x="25" y="84"/>
                    </a:lnTo>
                    <a:lnTo>
                      <a:pt x="25" y="84"/>
                    </a:lnTo>
                    <a:lnTo>
                      <a:pt x="33" y="92"/>
                    </a:lnTo>
                    <a:lnTo>
                      <a:pt x="33" y="92"/>
                    </a:lnTo>
                    <a:lnTo>
                      <a:pt x="33" y="101"/>
                    </a:lnTo>
                    <a:lnTo>
                      <a:pt x="33" y="101"/>
                    </a:lnTo>
                    <a:lnTo>
                      <a:pt x="33" y="101"/>
                    </a:lnTo>
                    <a:lnTo>
                      <a:pt x="33" y="101"/>
                    </a:lnTo>
                    <a:lnTo>
                      <a:pt x="42" y="109"/>
                    </a:lnTo>
                    <a:lnTo>
                      <a:pt x="33" y="109"/>
                    </a:lnTo>
                    <a:lnTo>
                      <a:pt x="33" y="109"/>
                    </a:lnTo>
                    <a:lnTo>
                      <a:pt x="33" y="109"/>
                    </a:lnTo>
                    <a:lnTo>
                      <a:pt x="33" y="109"/>
                    </a:lnTo>
                    <a:lnTo>
                      <a:pt x="42" y="109"/>
                    </a:lnTo>
                    <a:lnTo>
                      <a:pt x="50" y="109"/>
                    </a:lnTo>
                    <a:lnTo>
                      <a:pt x="50" y="109"/>
                    </a:lnTo>
                    <a:lnTo>
                      <a:pt x="50" y="109"/>
                    </a:lnTo>
                    <a:lnTo>
                      <a:pt x="42" y="117"/>
                    </a:lnTo>
                    <a:lnTo>
                      <a:pt x="33" y="117"/>
                    </a:lnTo>
                    <a:lnTo>
                      <a:pt x="33" y="117"/>
                    </a:lnTo>
                    <a:lnTo>
                      <a:pt x="42" y="117"/>
                    </a:lnTo>
                    <a:lnTo>
                      <a:pt x="42" y="117"/>
                    </a:lnTo>
                    <a:lnTo>
                      <a:pt x="42" y="117"/>
                    </a:lnTo>
                    <a:lnTo>
                      <a:pt x="50" y="117"/>
                    </a:lnTo>
                    <a:lnTo>
                      <a:pt x="50" y="117"/>
                    </a:lnTo>
                    <a:lnTo>
                      <a:pt x="50" y="117"/>
                    </a:lnTo>
                    <a:lnTo>
                      <a:pt x="50" y="117"/>
                    </a:lnTo>
                    <a:lnTo>
                      <a:pt x="50" y="109"/>
                    </a:lnTo>
                    <a:lnTo>
                      <a:pt x="59" y="109"/>
                    </a:lnTo>
                    <a:lnTo>
                      <a:pt x="59" y="117"/>
                    </a:lnTo>
                    <a:lnTo>
                      <a:pt x="59" y="117"/>
                    </a:lnTo>
                    <a:lnTo>
                      <a:pt x="59" y="117"/>
                    </a:lnTo>
                    <a:lnTo>
                      <a:pt x="67" y="117"/>
                    </a:lnTo>
                    <a:lnTo>
                      <a:pt x="67" y="117"/>
                    </a:lnTo>
                    <a:lnTo>
                      <a:pt x="67" y="117"/>
                    </a:lnTo>
                    <a:lnTo>
                      <a:pt x="67" y="117"/>
                    </a:lnTo>
                    <a:lnTo>
                      <a:pt x="67" y="117"/>
                    </a:lnTo>
                    <a:lnTo>
                      <a:pt x="67" y="126"/>
                    </a:lnTo>
                    <a:lnTo>
                      <a:pt x="67" y="126"/>
                    </a:lnTo>
                    <a:lnTo>
                      <a:pt x="75" y="126"/>
                    </a:lnTo>
                    <a:lnTo>
                      <a:pt x="75" y="126"/>
                    </a:lnTo>
                    <a:lnTo>
                      <a:pt x="84" y="126"/>
                    </a:lnTo>
                    <a:lnTo>
                      <a:pt x="84" y="126"/>
                    </a:lnTo>
                    <a:lnTo>
                      <a:pt x="84" y="126"/>
                    </a:lnTo>
                    <a:lnTo>
                      <a:pt x="84" y="126"/>
                    </a:lnTo>
                    <a:lnTo>
                      <a:pt x="92" y="126"/>
                    </a:lnTo>
                    <a:lnTo>
                      <a:pt x="92" y="126"/>
                    </a:lnTo>
                    <a:lnTo>
                      <a:pt x="92" y="117"/>
                    </a:lnTo>
                    <a:lnTo>
                      <a:pt x="92" y="117"/>
                    </a:lnTo>
                    <a:lnTo>
                      <a:pt x="92" y="109"/>
                    </a:lnTo>
                    <a:lnTo>
                      <a:pt x="101" y="109"/>
                    </a:lnTo>
                    <a:lnTo>
                      <a:pt x="109" y="109"/>
                    </a:lnTo>
                    <a:lnTo>
                      <a:pt x="117" y="117"/>
                    </a:lnTo>
                    <a:lnTo>
                      <a:pt x="117" y="117"/>
                    </a:lnTo>
                    <a:lnTo>
                      <a:pt x="126" y="126"/>
                    </a:lnTo>
                    <a:lnTo>
                      <a:pt x="126" y="126"/>
                    </a:lnTo>
                    <a:lnTo>
                      <a:pt x="143" y="126"/>
                    </a:lnTo>
                    <a:lnTo>
                      <a:pt x="151" y="126"/>
                    </a:lnTo>
                    <a:lnTo>
                      <a:pt x="151" y="126"/>
                    </a:lnTo>
                    <a:lnTo>
                      <a:pt x="151" y="126"/>
                    </a:lnTo>
                    <a:lnTo>
                      <a:pt x="151" y="126"/>
                    </a:lnTo>
                    <a:lnTo>
                      <a:pt x="151" y="117"/>
                    </a:lnTo>
                    <a:lnTo>
                      <a:pt x="159" y="109"/>
                    </a:lnTo>
                    <a:lnTo>
                      <a:pt x="159" y="109"/>
                    </a:lnTo>
                    <a:lnTo>
                      <a:pt x="168" y="109"/>
                    </a:lnTo>
                    <a:lnTo>
                      <a:pt x="176" y="117"/>
                    </a:lnTo>
                    <a:lnTo>
                      <a:pt x="176" y="117"/>
                    </a:lnTo>
                    <a:lnTo>
                      <a:pt x="185" y="109"/>
                    </a:lnTo>
                    <a:lnTo>
                      <a:pt x="185" y="109"/>
                    </a:lnTo>
                    <a:lnTo>
                      <a:pt x="185" y="109"/>
                    </a:lnTo>
                    <a:lnTo>
                      <a:pt x="185" y="109"/>
                    </a:lnTo>
                    <a:lnTo>
                      <a:pt x="185" y="117"/>
                    </a:lnTo>
                    <a:lnTo>
                      <a:pt x="185" y="117"/>
                    </a:lnTo>
                    <a:lnTo>
                      <a:pt x="185" y="117"/>
                    </a:lnTo>
                    <a:lnTo>
                      <a:pt x="185" y="126"/>
                    </a:lnTo>
                    <a:lnTo>
                      <a:pt x="185" y="126"/>
                    </a:lnTo>
                    <a:lnTo>
                      <a:pt x="185" y="126"/>
                    </a:lnTo>
                    <a:lnTo>
                      <a:pt x="193" y="126"/>
                    </a:lnTo>
                    <a:lnTo>
                      <a:pt x="193" y="126"/>
                    </a:lnTo>
                    <a:lnTo>
                      <a:pt x="193" y="126"/>
                    </a:lnTo>
                    <a:lnTo>
                      <a:pt x="193" y="117"/>
                    </a:lnTo>
                    <a:lnTo>
                      <a:pt x="193" y="117"/>
                    </a:lnTo>
                    <a:lnTo>
                      <a:pt x="201" y="109"/>
                    </a:lnTo>
                    <a:lnTo>
                      <a:pt x="201" y="109"/>
                    </a:lnTo>
                    <a:lnTo>
                      <a:pt x="210" y="117"/>
                    </a:lnTo>
                    <a:lnTo>
                      <a:pt x="218" y="109"/>
                    </a:lnTo>
                    <a:lnTo>
                      <a:pt x="218" y="109"/>
                    </a:lnTo>
                    <a:lnTo>
                      <a:pt x="218" y="109"/>
                    </a:lnTo>
                    <a:lnTo>
                      <a:pt x="227" y="109"/>
                    </a:lnTo>
                    <a:lnTo>
                      <a:pt x="235" y="109"/>
                    </a:lnTo>
                    <a:lnTo>
                      <a:pt x="235" y="109"/>
                    </a:lnTo>
                    <a:lnTo>
                      <a:pt x="235" y="109"/>
                    </a:lnTo>
                    <a:lnTo>
                      <a:pt x="243" y="109"/>
                    </a:lnTo>
                    <a:lnTo>
                      <a:pt x="252" y="109"/>
                    </a:lnTo>
                    <a:lnTo>
                      <a:pt x="252" y="109"/>
                    </a:lnTo>
                    <a:lnTo>
                      <a:pt x="252" y="109"/>
                    </a:lnTo>
                    <a:lnTo>
                      <a:pt x="260" y="101"/>
                    </a:lnTo>
                    <a:lnTo>
                      <a:pt x="269" y="101"/>
                    </a:lnTo>
                    <a:lnTo>
                      <a:pt x="269" y="101"/>
                    </a:lnTo>
                    <a:lnTo>
                      <a:pt x="277" y="101"/>
                    </a:lnTo>
                    <a:lnTo>
                      <a:pt x="285" y="101"/>
                    </a:lnTo>
                    <a:lnTo>
                      <a:pt x="294" y="101"/>
                    </a:lnTo>
                    <a:lnTo>
                      <a:pt x="294" y="101"/>
                    </a:lnTo>
                    <a:lnTo>
                      <a:pt x="294" y="101"/>
                    </a:lnTo>
                    <a:lnTo>
                      <a:pt x="302" y="101"/>
                    </a:lnTo>
                    <a:lnTo>
                      <a:pt x="302" y="101"/>
                    </a:lnTo>
                    <a:lnTo>
                      <a:pt x="311" y="101"/>
                    </a:lnTo>
                    <a:lnTo>
                      <a:pt x="319" y="101"/>
                    </a:lnTo>
                    <a:lnTo>
                      <a:pt x="319" y="101"/>
                    </a:lnTo>
                    <a:lnTo>
                      <a:pt x="319" y="101"/>
                    </a:lnTo>
                    <a:lnTo>
                      <a:pt x="319" y="101"/>
                    </a:lnTo>
                    <a:lnTo>
                      <a:pt x="327" y="101"/>
                    </a:lnTo>
                    <a:lnTo>
                      <a:pt x="327" y="101"/>
                    </a:lnTo>
                    <a:lnTo>
                      <a:pt x="327" y="101"/>
                    </a:lnTo>
                    <a:lnTo>
                      <a:pt x="327" y="92"/>
                    </a:lnTo>
                    <a:lnTo>
                      <a:pt x="327" y="92"/>
                    </a:lnTo>
                    <a:lnTo>
                      <a:pt x="319" y="84"/>
                    </a:lnTo>
                    <a:lnTo>
                      <a:pt x="319" y="84"/>
                    </a:lnTo>
                    <a:lnTo>
                      <a:pt x="319" y="75"/>
                    </a:lnTo>
                    <a:lnTo>
                      <a:pt x="319" y="75"/>
                    </a:lnTo>
                    <a:lnTo>
                      <a:pt x="319" y="75"/>
                    </a:lnTo>
                    <a:lnTo>
                      <a:pt x="319" y="75"/>
                    </a:lnTo>
                    <a:lnTo>
                      <a:pt x="319" y="67"/>
                    </a:lnTo>
                    <a:lnTo>
                      <a:pt x="319" y="67"/>
                    </a:lnTo>
                    <a:lnTo>
                      <a:pt x="319" y="59"/>
                    </a:lnTo>
                    <a:lnTo>
                      <a:pt x="311" y="50"/>
                    </a:lnTo>
                    <a:lnTo>
                      <a:pt x="311" y="50"/>
                    </a:lnTo>
                    <a:lnTo>
                      <a:pt x="319" y="50"/>
                    </a:lnTo>
                    <a:lnTo>
                      <a:pt x="319" y="50"/>
                    </a:lnTo>
                    <a:lnTo>
                      <a:pt x="319" y="42"/>
                    </a:lnTo>
                    <a:lnTo>
                      <a:pt x="319" y="42"/>
                    </a:lnTo>
                    <a:lnTo>
                      <a:pt x="319" y="42"/>
                    </a:lnTo>
                    <a:lnTo>
                      <a:pt x="311" y="42"/>
                    </a:lnTo>
                    <a:lnTo>
                      <a:pt x="311" y="42"/>
                    </a:lnTo>
                    <a:lnTo>
                      <a:pt x="302" y="33"/>
                    </a:lnTo>
                    <a:lnTo>
                      <a:pt x="302" y="25"/>
                    </a:lnTo>
                    <a:lnTo>
                      <a:pt x="302" y="25"/>
                    </a:lnTo>
                    <a:lnTo>
                      <a:pt x="302" y="16"/>
                    </a:lnTo>
                    <a:lnTo>
                      <a:pt x="302" y="16"/>
                    </a:lnTo>
                    <a:lnTo>
                      <a:pt x="302" y="16"/>
                    </a:lnTo>
                    <a:lnTo>
                      <a:pt x="294" y="16"/>
                    </a:lnTo>
                    <a:lnTo>
                      <a:pt x="294" y="16"/>
                    </a:lnTo>
                    <a:lnTo>
                      <a:pt x="285" y="8"/>
                    </a:lnTo>
                    <a:lnTo>
                      <a:pt x="285" y="8"/>
                    </a:lnTo>
                    <a:lnTo>
                      <a:pt x="277" y="8"/>
                    </a:lnTo>
                    <a:lnTo>
                      <a:pt x="277" y="8"/>
                    </a:lnTo>
                    <a:lnTo>
                      <a:pt x="277" y="8"/>
                    </a:lnTo>
                    <a:lnTo>
                      <a:pt x="269" y="8"/>
                    </a:lnTo>
                    <a:lnTo>
                      <a:pt x="269" y="8"/>
                    </a:lnTo>
                    <a:lnTo>
                      <a:pt x="269" y="8"/>
                    </a:lnTo>
                    <a:lnTo>
                      <a:pt x="269" y="8"/>
                    </a:lnTo>
                    <a:lnTo>
                      <a:pt x="269" y="8"/>
                    </a:lnTo>
                    <a:close/>
                    <a:moveTo>
                      <a:pt x="42" y="117"/>
                    </a:moveTo>
                    <a:lnTo>
                      <a:pt x="42" y="117"/>
                    </a:lnTo>
                    <a:lnTo>
                      <a:pt x="42" y="117"/>
                    </a:lnTo>
                    <a:lnTo>
                      <a:pt x="42" y="117"/>
                    </a:lnTo>
                    <a:lnTo>
                      <a:pt x="42" y="117"/>
                    </a:lnTo>
                    <a:lnTo>
                      <a:pt x="42" y="117"/>
                    </a:lnTo>
                    <a:lnTo>
                      <a:pt x="42" y="117"/>
                    </a:lnTo>
                    <a:close/>
                    <a:moveTo>
                      <a:pt x="0" y="42"/>
                    </a:moveTo>
                    <a:lnTo>
                      <a:pt x="8" y="42"/>
                    </a:lnTo>
                    <a:lnTo>
                      <a:pt x="8" y="42"/>
                    </a:lnTo>
                    <a:lnTo>
                      <a:pt x="8" y="42"/>
                    </a:lnTo>
                    <a:lnTo>
                      <a:pt x="8" y="33"/>
                    </a:lnTo>
                    <a:lnTo>
                      <a:pt x="8" y="42"/>
                    </a:lnTo>
                    <a:lnTo>
                      <a:pt x="8" y="42"/>
                    </a:lnTo>
                    <a:lnTo>
                      <a:pt x="0" y="42"/>
                    </a:lnTo>
                    <a:close/>
                  </a:path>
                </a:pathLst>
              </a:custGeom>
              <a:grpFill/>
              <a:ln w="0">
                <a:solidFill>
                  <a:srgbClr val="5F5F5F"/>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465" name="Freeform 207">
                <a:extLst>
                  <a:ext uri="{FF2B5EF4-FFF2-40B4-BE49-F238E27FC236}">
                    <a16:creationId xmlns:a16="http://schemas.microsoft.com/office/drawing/2014/main" id="{7AC806FC-ED91-C7AE-6C73-E619F86133E1}"/>
                  </a:ext>
                </a:extLst>
              </p:cNvPr>
              <p:cNvSpPr>
                <a:spLocks noEditPoints="1"/>
              </p:cNvSpPr>
              <p:nvPr/>
            </p:nvSpPr>
            <p:spPr bwMode="auto">
              <a:xfrm>
                <a:off x="2983796" y="3219082"/>
                <a:ext cx="691330" cy="725454"/>
              </a:xfrm>
              <a:custGeom>
                <a:avLst/>
                <a:gdLst>
                  <a:gd name="T0" fmla="*/ 49 w 82"/>
                  <a:gd name="T1" fmla="*/ 12 h 86"/>
                  <a:gd name="T2" fmla="*/ 49 w 82"/>
                  <a:gd name="T3" fmla="*/ 12 h 86"/>
                  <a:gd name="T4" fmla="*/ 50 w 82"/>
                  <a:gd name="T5" fmla="*/ 12 h 86"/>
                  <a:gd name="T6" fmla="*/ 51 w 82"/>
                  <a:gd name="T7" fmla="*/ 12 h 86"/>
                  <a:gd name="T8" fmla="*/ 47 w 82"/>
                  <a:gd name="T9" fmla="*/ 3 h 86"/>
                  <a:gd name="T10" fmla="*/ 44 w 82"/>
                  <a:gd name="T11" fmla="*/ 7 h 86"/>
                  <a:gd name="T12" fmla="*/ 41 w 82"/>
                  <a:gd name="T13" fmla="*/ 7 h 86"/>
                  <a:gd name="T14" fmla="*/ 37 w 82"/>
                  <a:gd name="T15" fmla="*/ 7 h 86"/>
                  <a:gd name="T16" fmla="*/ 35 w 82"/>
                  <a:gd name="T17" fmla="*/ 7 h 86"/>
                  <a:gd name="T18" fmla="*/ 30 w 82"/>
                  <a:gd name="T19" fmla="*/ 8 h 86"/>
                  <a:gd name="T20" fmla="*/ 30 w 82"/>
                  <a:gd name="T21" fmla="*/ 3 h 86"/>
                  <a:gd name="T22" fmla="*/ 28 w 82"/>
                  <a:gd name="T23" fmla="*/ 0 h 86"/>
                  <a:gd name="T24" fmla="*/ 21 w 82"/>
                  <a:gd name="T25" fmla="*/ 3 h 86"/>
                  <a:gd name="T26" fmla="*/ 22 w 82"/>
                  <a:gd name="T27" fmla="*/ 7 h 86"/>
                  <a:gd name="T28" fmla="*/ 14 w 82"/>
                  <a:gd name="T29" fmla="*/ 9 h 86"/>
                  <a:gd name="T30" fmla="*/ 8 w 82"/>
                  <a:gd name="T31" fmla="*/ 9 h 86"/>
                  <a:gd name="T32" fmla="*/ 9 w 82"/>
                  <a:gd name="T33" fmla="*/ 15 h 86"/>
                  <a:gd name="T34" fmla="*/ 5 w 82"/>
                  <a:gd name="T35" fmla="*/ 21 h 86"/>
                  <a:gd name="T36" fmla="*/ 1 w 82"/>
                  <a:gd name="T37" fmla="*/ 26 h 86"/>
                  <a:gd name="T38" fmla="*/ 2 w 82"/>
                  <a:gd name="T39" fmla="*/ 32 h 86"/>
                  <a:gd name="T40" fmla="*/ 7 w 82"/>
                  <a:gd name="T41" fmla="*/ 35 h 86"/>
                  <a:gd name="T42" fmla="*/ 13 w 82"/>
                  <a:gd name="T43" fmla="*/ 35 h 86"/>
                  <a:gd name="T44" fmla="*/ 18 w 82"/>
                  <a:gd name="T45" fmla="*/ 35 h 86"/>
                  <a:gd name="T46" fmla="*/ 24 w 82"/>
                  <a:gd name="T47" fmla="*/ 40 h 86"/>
                  <a:gd name="T48" fmla="*/ 29 w 82"/>
                  <a:gd name="T49" fmla="*/ 45 h 86"/>
                  <a:gd name="T50" fmla="*/ 35 w 82"/>
                  <a:gd name="T51" fmla="*/ 56 h 86"/>
                  <a:gd name="T52" fmla="*/ 40 w 82"/>
                  <a:gd name="T53" fmla="*/ 60 h 86"/>
                  <a:gd name="T54" fmla="*/ 42 w 82"/>
                  <a:gd name="T55" fmla="*/ 67 h 86"/>
                  <a:gd name="T56" fmla="*/ 43 w 82"/>
                  <a:gd name="T57" fmla="*/ 71 h 86"/>
                  <a:gd name="T58" fmla="*/ 39 w 82"/>
                  <a:gd name="T59" fmla="*/ 75 h 86"/>
                  <a:gd name="T60" fmla="*/ 40 w 82"/>
                  <a:gd name="T61" fmla="*/ 79 h 86"/>
                  <a:gd name="T62" fmla="*/ 45 w 82"/>
                  <a:gd name="T63" fmla="*/ 82 h 86"/>
                  <a:gd name="T64" fmla="*/ 48 w 82"/>
                  <a:gd name="T65" fmla="*/ 84 h 86"/>
                  <a:gd name="T66" fmla="*/ 50 w 82"/>
                  <a:gd name="T67" fmla="*/ 80 h 86"/>
                  <a:gd name="T68" fmla="*/ 51 w 82"/>
                  <a:gd name="T69" fmla="*/ 78 h 86"/>
                  <a:gd name="T70" fmla="*/ 49 w 82"/>
                  <a:gd name="T71" fmla="*/ 82 h 86"/>
                  <a:gd name="T72" fmla="*/ 55 w 82"/>
                  <a:gd name="T73" fmla="*/ 73 h 86"/>
                  <a:gd name="T74" fmla="*/ 55 w 82"/>
                  <a:gd name="T75" fmla="*/ 70 h 86"/>
                  <a:gd name="T76" fmla="*/ 56 w 82"/>
                  <a:gd name="T77" fmla="*/ 66 h 86"/>
                  <a:gd name="T78" fmla="*/ 61 w 82"/>
                  <a:gd name="T79" fmla="*/ 62 h 86"/>
                  <a:gd name="T80" fmla="*/ 64 w 82"/>
                  <a:gd name="T81" fmla="*/ 61 h 86"/>
                  <a:gd name="T82" fmla="*/ 66 w 82"/>
                  <a:gd name="T83" fmla="*/ 61 h 86"/>
                  <a:gd name="T84" fmla="*/ 70 w 82"/>
                  <a:gd name="T85" fmla="*/ 57 h 86"/>
                  <a:gd name="T86" fmla="*/ 72 w 82"/>
                  <a:gd name="T87" fmla="*/ 50 h 86"/>
                  <a:gd name="T88" fmla="*/ 74 w 82"/>
                  <a:gd name="T89" fmla="*/ 41 h 86"/>
                  <a:gd name="T90" fmla="*/ 73 w 82"/>
                  <a:gd name="T91" fmla="*/ 38 h 86"/>
                  <a:gd name="T92" fmla="*/ 76 w 82"/>
                  <a:gd name="T93" fmla="*/ 38 h 86"/>
                  <a:gd name="T94" fmla="*/ 81 w 82"/>
                  <a:gd name="T95" fmla="*/ 30 h 86"/>
                  <a:gd name="T96" fmla="*/ 79 w 82"/>
                  <a:gd name="T97" fmla="*/ 22 h 86"/>
                  <a:gd name="T98" fmla="*/ 71 w 82"/>
                  <a:gd name="T99" fmla="*/ 18 h 86"/>
                  <a:gd name="T100" fmla="*/ 67 w 82"/>
                  <a:gd name="T101" fmla="*/ 18 h 86"/>
                  <a:gd name="T102" fmla="*/ 63 w 82"/>
                  <a:gd name="T103" fmla="*/ 17 h 86"/>
                  <a:gd name="T104" fmla="*/ 61 w 82"/>
                  <a:gd name="T105" fmla="*/ 19 h 86"/>
                  <a:gd name="T106" fmla="*/ 59 w 82"/>
                  <a:gd name="T107" fmla="*/ 15 h 86"/>
                  <a:gd name="T108" fmla="*/ 57 w 82"/>
                  <a:gd name="T109" fmla="*/ 14 h 86"/>
                  <a:gd name="T110" fmla="*/ 53 w 82"/>
                  <a:gd name="T111" fmla="*/ 15 h 86"/>
                  <a:gd name="T112" fmla="*/ 50 w 82"/>
                  <a:gd name="T113" fmla="*/ 18 h 86"/>
                  <a:gd name="T114" fmla="*/ 49 w 82"/>
                  <a:gd name="T115" fmla="*/ 16 h 86"/>
                  <a:gd name="T116" fmla="*/ 53 w 82"/>
                  <a:gd name="T117" fmla="*/ 13 h 86"/>
                  <a:gd name="T118" fmla="*/ 49 w 82"/>
                  <a:gd name="T119" fmla="*/ 13 h 86"/>
                  <a:gd name="T120" fmla="*/ 46 w 82"/>
                  <a:gd name="T121" fmla="*/ 14 h 86"/>
                  <a:gd name="T122" fmla="*/ 50 w 82"/>
                  <a:gd name="T123" fmla="*/ 10 h 86"/>
                  <a:gd name="T124" fmla="*/ 48 w 82"/>
                  <a:gd name="T125" fmla="*/ 5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2" h="86">
                    <a:moveTo>
                      <a:pt x="48" y="13"/>
                    </a:moveTo>
                    <a:cubicBezTo>
                      <a:pt x="48" y="13"/>
                      <a:pt x="48" y="13"/>
                      <a:pt x="48" y="13"/>
                    </a:cubicBezTo>
                    <a:cubicBezTo>
                      <a:pt x="48" y="13"/>
                      <a:pt x="48" y="13"/>
                      <a:pt x="48" y="13"/>
                    </a:cubicBezTo>
                    <a:cubicBezTo>
                      <a:pt x="48" y="13"/>
                      <a:pt x="48" y="13"/>
                      <a:pt x="48" y="13"/>
                    </a:cubicBezTo>
                    <a:cubicBezTo>
                      <a:pt x="48" y="13"/>
                      <a:pt x="48" y="13"/>
                      <a:pt x="48" y="13"/>
                    </a:cubicBezTo>
                    <a:cubicBezTo>
                      <a:pt x="48" y="13"/>
                      <a:pt x="48" y="13"/>
                      <a:pt x="48" y="13"/>
                    </a:cubicBezTo>
                    <a:cubicBezTo>
                      <a:pt x="48" y="13"/>
                      <a:pt x="48" y="13"/>
                      <a:pt x="48" y="13"/>
                    </a:cubicBezTo>
                    <a:close/>
                    <a:moveTo>
                      <a:pt x="47" y="13"/>
                    </a:moveTo>
                    <a:cubicBezTo>
                      <a:pt x="48" y="13"/>
                      <a:pt x="48" y="13"/>
                      <a:pt x="48" y="13"/>
                    </a:cubicBezTo>
                    <a:cubicBezTo>
                      <a:pt x="48" y="13"/>
                      <a:pt x="48" y="13"/>
                      <a:pt x="48" y="13"/>
                    </a:cubicBezTo>
                    <a:cubicBezTo>
                      <a:pt x="48" y="12"/>
                      <a:pt x="48" y="12"/>
                      <a:pt x="48" y="12"/>
                    </a:cubicBezTo>
                    <a:cubicBezTo>
                      <a:pt x="48" y="12"/>
                      <a:pt x="48" y="12"/>
                      <a:pt x="48" y="12"/>
                    </a:cubicBezTo>
                    <a:cubicBezTo>
                      <a:pt x="49" y="12"/>
                      <a:pt x="49" y="12"/>
                      <a:pt x="49" y="12"/>
                    </a:cubicBezTo>
                    <a:cubicBezTo>
                      <a:pt x="49" y="12"/>
                      <a:pt x="49" y="12"/>
                      <a:pt x="49" y="12"/>
                    </a:cubicBezTo>
                    <a:cubicBezTo>
                      <a:pt x="48" y="12"/>
                      <a:pt x="48" y="12"/>
                      <a:pt x="48" y="12"/>
                    </a:cubicBezTo>
                    <a:cubicBezTo>
                      <a:pt x="48" y="12"/>
                      <a:pt x="48" y="12"/>
                      <a:pt x="48" y="12"/>
                    </a:cubicBezTo>
                    <a:cubicBezTo>
                      <a:pt x="48" y="12"/>
                      <a:pt x="48" y="12"/>
                      <a:pt x="48" y="12"/>
                    </a:cubicBezTo>
                    <a:cubicBezTo>
                      <a:pt x="48" y="12"/>
                      <a:pt x="48" y="12"/>
                      <a:pt x="48" y="12"/>
                    </a:cubicBezTo>
                    <a:cubicBezTo>
                      <a:pt x="47" y="13"/>
                      <a:pt x="47" y="13"/>
                      <a:pt x="47" y="13"/>
                    </a:cubicBezTo>
                    <a:close/>
                    <a:moveTo>
                      <a:pt x="49" y="12"/>
                    </a:moveTo>
                    <a:cubicBezTo>
                      <a:pt x="49" y="11"/>
                      <a:pt x="49" y="11"/>
                      <a:pt x="49" y="11"/>
                    </a:cubicBezTo>
                    <a:cubicBezTo>
                      <a:pt x="49" y="11"/>
                      <a:pt x="49" y="11"/>
                      <a:pt x="49" y="11"/>
                    </a:cubicBezTo>
                    <a:cubicBezTo>
                      <a:pt x="49" y="11"/>
                      <a:pt x="49" y="11"/>
                      <a:pt x="49" y="11"/>
                    </a:cubicBezTo>
                    <a:cubicBezTo>
                      <a:pt x="49" y="12"/>
                      <a:pt x="49" y="12"/>
                      <a:pt x="49" y="12"/>
                    </a:cubicBezTo>
                    <a:cubicBezTo>
                      <a:pt x="49" y="12"/>
                      <a:pt x="49" y="12"/>
                      <a:pt x="49" y="12"/>
                    </a:cubicBezTo>
                    <a:cubicBezTo>
                      <a:pt x="49" y="12"/>
                      <a:pt x="49" y="12"/>
                      <a:pt x="49" y="12"/>
                    </a:cubicBezTo>
                    <a:close/>
                    <a:moveTo>
                      <a:pt x="49" y="11"/>
                    </a:moveTo>
                    <a:cubicBezTo>
                      <a:pt x="49" y="11"/>
                      <a:pt x="49" y="11"/>
                      <a:pt x="49" y="11"/>
                    </a:cubicBezTo>
                    <a:cubicBezTo>
                      <a:pt x="49" y="10"/>
                      <a:pt x="49" y="10"/>
                      <a:pt x="49" y="10"/>
                    </a:cubicBezTo>
                    <a:cubicBezTo>
                      <a:pt x="50" y="10"/>
                      <a:pt x="50" y="10"/>
                      <a:pt x="50" y="10"/>
                    </a:cubicBezTo>
                    <a:cubicBezTo>
                      <a:pt x="50" y="10"/>
                      <a:pt x="50" y="10"/>
                      <a:pt x="50" y="10"/>
                    </a:cubicBezTo>
                    <a:cubicBezTo>
                      <a:pt x="50" y="10"/>
                      <a:pt x="50" y="10"/>
                      <a:pt x="50" y="10"/>
                    </a:cubicBezTo>
                    <a:cubicBezTo>
                      <a:pt x="50" y="10"/>
                      <a:pt x="50" y="10"/>
                      <a:pt x="50" y="10"/>
                    </a:cubicBezTo>
                    <a:cubicBezTo>
                      <a:pt x="50" y="11"/>
                      <a:pt x="50" y="11"/>
                      <a:pt x="50" y="11"/>
                    </a:cubicBezTo>
                    <a:cubicBezTo>
                      <a:pt x="49" y="11"/>
                      <a:pt x="49" y="11"/>
                      <a:pt x="49" y="11"/>
                    </a:cubicBezTo>
                    <a:cubicBezTo>
                      <a:pt x="49" y="11"/>
                      <a:pt x="49" y="11"/>
                      <a:pt x="49" y="11"/>
                    </a:cubicBezTo>
                    <a:close/>
                    <a:moveTo>
                      <a:pt x="49" y="11"/>
                    </a:moveTo>
                    <a:cubicBezTo>
                      <a:pt x="50" y="11"/>
                      <a:pt x="50" y="11"/>
                      <a:pt x="50" y="11"/>
                    </a:cubicBezTo>
                    <a:cubicBezTo>
                      <a:pt x="50" y="12"/>
                      <a:pt x="50" y="12"/>
                      <a:pt x="50" y="12"/>
                    </a:cubicBezTo>
                    <a:cubicBezTo>
                      <a:pt x="50" y="12"/>
                      <a:pt x="50" y="12"/>
                      <a:pt x="50" y="12"/>
                    </a:cubicBezTo>
                    <a:cubicBezTo>
                      <a:pt x="50" y="11"/>
                      <a:pt x="50" y="11"/>
                      <a:pt x="50" y="11"/>
                    </a:cubicBezTo>
                    <a:cubicBezTo>
                      <a:pt x="51" y="11"/>
                      <a:pt x="51" y="11"/>
                      <a:pt x="51" y="11"/>
                    </a:cubicBezTo>
                    <a:cubicBezTo>
                      <a:pt x="50" y="11"/>
                      <a:pt x="50" y="11"/>
                      <a:pt x="50" y="11"/>
                    </a:cubicBezTo>
                    <a:cubicBezTo>
                      <a:pt x="50" y="11"/>
                      <a:pt x="50" y="11"/>
                      <a:pt x="50" y="11"/>
                    </a:cubicBezTo>
                    <a:cubicBezTo>
                      <a:pt x="49" y="11"/>
                      <a:pt x="49" y="11"/>
                      <a:pt x="49" y="11"/>
                    </a:cubicBezTo>
                    <a:cubicBezTo>
                      <a:pt x="49" y="11"/>
                      <a:pt x="49" y="11"/>
                      <a:pt x="49" y="11"/>
                    </a:cubicBezTo>
                    <a:close/>
                    <a:moveTo>
                      <a:pt x="51" y="12"/>
                    </a:moveTo>
                    <a:cubicBezTo>
                      <a:pt x="51" y="12"/>
                      <a:pt x="51" y="12"/>
                      <a:pt x="51" y="12"/>
                    </a:cubicBezTo>
                    <a:cubicBezTo>
                      <a:pt x="51" y="12"/>
                      <a:pt x="51" y="12"/>
                      <a:pt x="51" y="12"/>
                    </a:cubicBezTo>
                    <a:cubicBezTo>
                      <a:pt x="51" y="12"/>
                      <a:pt x="51" y="12"/>
                      <a:pt x="51" y="12"/>
                    </a:cubicBezTo>
                    <a:cubicBezTo>
                      <a:pt x="51" y="12"/>
                      <a:pt x="51" y="12"/>
                      <a:pt x="51" y="12"/>
                    </a:cubicBezTo>
                    <a:cubicBezTo>
                      <a:pt x="51" y="12"/>
                      <a:pt x="51" y="12"/>
                      <a:pt x="51" y="12"/>
                    </a:cubicBezTo>
                    <a:cubicBezTo>
                      <a:pt x="51" y="12"/>
                      <a:pt x="51" y="12"/>
                      <a:pt x="51" y="12"/>
                    </a:cubicBezTo>
                    <a:cubicBezTo>
                      <a:pt x="51" y="12"/>
                      <a:pt x="51" y="12"/>
                      <a:pt x="51" y="12"/>
                    </a:cubicBezTo>
                    <a:close/>
                    <a:moveTo>
                      <a:pt x="49" y="8"/>
                    </a:moveTo>
                    <a:cubicBezTo>
                      <a:pt x="49" y="7"/>
                      <a:pt x="49" y="7"/>
                      <a:pt x="49" y="7"/>
                    </a:cubicBezTo>
                    <a:cubicBezTo>
                      <a:pt x="49" y="7"/>
                      <a:pt x="49" y="7"/>
                      <a:pt x="49" y="7"/>
                    </a:cubicBezTo>
                    <a:cubicBezTo>
                      <a:pt x="49" y="7"/>
                      <a:pt x="49" y="7"/>
                      <a:pt x="49" y="7"/>
                    </a:cubicBezTo>
                    <a:cubicBezTo>
                      <a:pt x="49" y="7"/>
                      <a:pt x="49" y="7"/>
                      <a:pt x="49" y="7"/>
                    </a:cubicBezTo>
                    <a:cubicBezTo>
                      <a:pt x="50" y="7"/>
                      <a:pt x="50" y="7"/>
                      <a:pt x="50" y="7"/>
                    </a:cubicBezTo>
                    <a:cubicBezTo>
                      <a:pt x="49" y="8"/>
                      <a:pt x="49" y="8"/>
                      <a:pt x="49" y="8"/>
                    </a:cubicBezTo>
                    <a:cubicBezTo>
                      <a:pt x="49" y="8"/>
                      <a:pt x="49" y="8"/>
                      <a:pt x="49" y="8"/>
                    </a:cubicBezTo>
                    <a:close/>
                    <a:moveTo>
                      <a:pt x="47" y="3"/>
                    </a:moveTo>
                    <a:cubicBezTo>
                      <a:pt x="47" y="3"/>
                      <a:pt x="47" y="3"/>
                      <a:pt x="47" y="3"/>
                    </a:cubicBezTo>
                    <a:cubicBezTo>
                      <a:pt x="47" y="3"/>
                      <a:pt x="47" y="3"/>
                      <a:pt x="47" y="3"/>
                    </a:cubicBezTo>
                    <a:cubicBezTo>
                      <a:pt x="47" y="2"/>
                      <a:pt x="47" y="2"/>
                      <a:pt x="47" y="2"/>
                    </a:cubicBezTo>
                    <a:cubicBezTo>
                      <a:pt x="47" y="2"/>
                      <a:pt x="47" y="2"/>
                      <a:pt x="47" y="2"/>
                    </a:cubicBezTo>
                    <a:cubicBezTo>
                      <a:pt x="47" y="3"/>
                      <a:pt x="47" y="3"/>
                      <a:pt x="47" y="3"/>
                    </a:cubicBezTo>
                    <a:cubicBezTo>
                      <a:pt x="47" y="3"/>
                      <a:pt x="47" y="3"/>
                      <a:pt x="47" y="3"/>
                    </a:cubicBezTo>
                    <a:cubicBezTo>
                      <a:pt x="46" y="3"/>
                      <a:pt x="46" y="3"/>
                      <a:pt x="46" y="3"/>
                    </a:cubicBezTo>
                    <a:cubicBezTo>
                      <a:pt x="46" y="3"/>
                      <a:pt x="46" y="3"/>
                      <a:pt x="46" y="3"/>
                    </a:cubicBezTo>
                    <a:cubicBezTo>
                      <a:pt x="46" y="3"/>
                      <a:pt x="46" y="3"/>
                      <a:pt x="46" y="3"/>
                    </a:cubicBezTo>
                    <a:cubicBezTo>
                      <a:pt x="46" y="4"/>
                      <a:pt x="46" y="4"/>
                      <a:pt x="46" y="4"/>
                    </a:cubicBezTo>
                    <a:cubicBezTo>
                      <a:pt x="45" y="4"/>
                      <a:pt x="45" y="4"/>
                      <a:pt x="45" y="4"/>
                    </a:cubicBezTo>
                    <a:cubicBezTo>
                      <a:pt x="45" y="5"/>
                      <a:pt x="45" y="5"/>
                      <a:pt x="45" y="5"/>
                    </a:cubicBezTo>
                    <a:cubicBezTo>
                      <a:pt x="45" y="5"/>
                      <a:pt x="45" y="5"/>
                      <a:pt x="45" y="5"/>
                    </a:cubicBezTo>
                    <a:cubicBezTo>
                      <a:pt x="45" y="6"/>
                      <a:pt x="45" y="6"/>
                      <a:pt x="45" y="6"/>
                    </a:cubicBezTo>
                    <a:cubicBezTo>
                      <a:pt x="44" y="7"/>
                      <a:pt x="44" y="7"/>
                      <a:pt x="44" y="7"/>
                    </a:cubicBezTo>
                    <a:cubicBezTo>
                      <a:pt x="44" y="7"/>
                      <a:pt x="44" y="7"/>
                      <a:pt x="44" y="7"/>
                    </a:cubicBezTo>
                    <a:cubicBezTo>
                      <a:pt x="44" y="7"/>
                      <a:pt x="44" y="7"/>
                      <a:pt x="44" y="7"/>
                    </a:cubicBezTo>
                    <a:cubicBezTo>
                      <a:pt x="43" y="7"/>
                      <a:pt x="43" y="7"/>
                      <a:pt x="43" y="7"/>
                    </a:cubicBezTo>
                    <a:cubicBezTo>
                      <a:pt x="43" y="8"/>
                      <a:pt x="43" y="8"/>
                      <a:pt x="43" y="8"/>
                    </a:cubicBezTo>
                    <a:cubicBezTo>
                      <a:pt x="43" y="8"/>
                      <a:pt x="43" y="8"/>
                      <a:pt x="43" y="8"/>
                    </a:cubicBezTo>
                    <a:cubicBezTo>
                      <a:pt x="43" y="8"/>
                      <a:pt x="43" y="8"/>
                      <a:pt x="43" y="8"/>
                    </a:cubicBezTo>
                    <a:cubicBezTo>
                      <a:pt x="43" y="7"/>
                      <a:pt x="43" y="7"/>
                      <a:pt x="43" y="7"/>
                    </a:cubicBezTo>
                    <a:cubicBezTo>
                      <a:pt x="42" y="7"/>
                      <a:pt x="42" y="7"/>
                      <a:pt x="42" y="7"/>
                    </a:cubicBezTo>
                    <a:cubicBezTo>
                      <a:pt x="42" y="7"/>
                      <a:pt x="42" y="7"/>
                      <a:pt x="42" y="7"/>
                    </a:cubicBezTo>
                    <a:cubicBezTo>
                      <a:pt x="42" y="7"/>
                      <a:pt x="42" y="7"/>
                      <a:pt x="42" y="7"/>
                    </a:cubicBezTo>
                    <a:cubicBezTo>
                      <a:pt x="42" y="7"/>
                      <a:pt x="42" y="7"/>
                      <a:pt x="42" y="7"/>
                    </a:cubicBezTo>
                    <a:cubicBezTo>
                      <a:pt x="42" y="7"/>
                      <a:pt x="42" y="7"/>
                      <a:pt x="42" y="7"/>
                    </a:cubicBezTo>
                    <a:cubicBezTo>
                      <a:pt x="41" y="7"/>
                      <a:pt x="41" y="7"/>
                      <a:pt x="41" y="7"/>
                    </a:cubicBezTo>
                    <a:cubicBezTo>
                      <a:pt x="41" y="7"/>
                      <a:pt x="41" y="7"/>
                      <a:pt x="41" y="7"/>
                    </a:cubicBezTo>
                    <a:cubicBezTo>
                      <a:pt x="41" y="7"/>
                      <a:pt x="41" y="7"/>
                      <a:pt x="41" y="7"/>
                    </a:cubicBezTo>
                    <a:cubicBezTo>
                      <a:pt x="41" y="7"/>
                      <a:pt x="41" y="7"/>
                      <a:pt x="41" y="7"/>
                    </a:cubicBezTo>
                    <a:cubicBezTo>
                      <a:pt x="41" y="6"/>
                      <a:pt x="41" y="6"/>
                      <a:pt x="41" y="6"/>
                    </a:cubicBezTo>
                    <a:cubicBezTo>
                      <a:pt x="41" y="6"/>
                      <a:pt x="41" y="6"/>
                      <a:pt x="41" y="6"/>
                    </a:cubicBezTo>
                    <a:cubicBezTo>
                      <a:pt x="40" y="6"/>
                      <a:pt x="40" y="6"/>
                      <a:pt x="40" y="6"/>
                    </a:cubicBezTo>
                    <a:cubicBezTo>
                      <a:pt x="40" y="6"/>
                      <a:pt x="40" y="6"/>
                      <a:pt x="40" y="6"/>
                    </a:cubicBezTo>
                    <a:cubicBezTo>
                      <a:pt x="39" y="6"/>
                      <a:pt x="39" y="6"/>
                      <a:pt x="39" y="6"/>
                    </a:cubicBezTo>
                    <a:cubicBezTo>
                      <a:pt x="39" y="6"/>
                      <a:pt x="39" y="6"/>
                      <a:pt x="39" y="6"/>
                    </a:cubicBezTo>
                    <a:cubicBezTo>
                      <a:pt x="38" y="6"/>
                      <a:pt x="38" y="6"/>
                      <a:pt x="38" y="6"/>
                    </a:cubicBezTo>
                    <a:cubicBezTo>
                      <a:pt x="38" y="6"/>
                      <a:pt x="38" y="6"/>
                      <a:pt x="38" y="6"/>
                    </a:cubicBezTo>
                    <a:cubicBezTo>
                      <a:pt x="37" y="6"/>
                      <a:pt x="37" y="6"/>
                      <a:pt x="37" y="6"/>
                    </a:cubicBezTo>
                    <a:cubicBezTo>
                      <a:pt x="37" y="7"/>
                      <a:pt x="37" y="7"/>
                      <a:pt x="37" y="7"/>
                    </a:cubicBezTo>
                    <a:cubicBezTo>
                      <a:pt x="38" y="7"/>
                      <a:pt x="38" y="7"/>
                      <a:pt x="38" y="7"/>
                    </a:cubicBezTo>
                    <a:cubicBezTo>
                      <a:pt x="38" y="7"/>
                      <a:pt x="38" y="7"/>
                      <a:pt x="38" y="7"/>
                    </a:cubicBezTo>
                    <a:cubicBezTo>
                      <a:pt x="38" y="8"/>
                      <a:pt x="38" y="8"/>
                      <a:pt x="38" y="8"/>
                    </a:cubicBezTo>
                    <a:cubicBezTo>
                      <a:pt x="38" y="8"/>
                      <a:pt x="38" y="8"/>
                      <a:pt x="38" y="8"/>
                    </a:cubicBezTo>
                    <a:cubicBezTo>
                      <a:pt x="37" y="8"/>
                      <a:pt x="37" y="8"/>
                      <a:pt x="37" y="8"/>
                    </a:cubicBezTo>
                    <a:cubicBezTo>
                      <a:pt x="37" y="8"/>
                      <a:pt x="37" y="8"/>
                      <a:pt x="37" y="8"/>
                    </a:cubicBezTo>
                    <a:cubicBezTo>
                      <a:pt x="37" y="8"/>
                      <a:pt x="37" y="8"/>
                      <a:pt x="37" y="8"/>
                    </a:cubicBezTo>
                    <a:cubicBezTo>
                      <a:pt x="37" y="8"/>
                      <a:pt x="37" y="8"/>
                      <a:pt x="37" y="8"/>
                    </a:cubicBezTo>
                    <a:cubicBezTo>
                      <a:pt x="37" y="8"/>
                      <a:pt x="37" y="8"/>
                      <a:pt x="37" y="8"/>
                    </a:cubicBezTo>
                    <a:cubicBezTo>
                      <a:pt x="37" y="8"/>
                      <a:pt x="37" y="8"/>
                      <a:pt x="37" y="8"/>
                    </a:cubicBezTo>
                    <a:cubicBezTo>
                      <a:pt x="36" y="8"/>
                      <a:pt x="36" y="8"/>
                      <a:pt x="36" y="8"/>
                    </a:cubicBezTo>
                    <a:cubicBezTo>
                      <a:pt x="36" y="8"/>
                      <a:pt x="36" y="8"/>
                      <a:pt x="36" y="8"/>
                    </a:cubicBezTo>
                    <a:cubicBezTo>
                      <a:pt x="35" y="7"/>
                      <a:pt x="35" y="7"/>
                      <a:pt x="35" y="7"/>
                    </a:cubicBezTo>
                    <a:cubicBezTo>
                      <a:pt x="35" y="7"/>
                      <a:pt x="35" y="7"/>
                      <a:pt x="35" y="7"/>
                    </a:cubicBezTo>
                    <a:cubicBezTo>
                      <a:pt x="34" y="8"/>
                      <a:pt x="34" y="8"/>
                      <a:pt x="34" y="8"/>
                    </a:cubicBezTo>
                    <a:cubicBezTo>
                      <a:pt x="34" y="8"/>
                      <a:pt x="34" y="8"/>
                      <a:pt x="34" y="8"/>
                    </a:cubicBezTo>
                    <a:cubicBezTo>
                      <a:pt x="33" y="8"/>
                      <a:pt x="33" y="8"/>
                      <a:pt x="33" y="8"/>
                    </a:cubicBezTo>
                    <a:cubicBezTo>
                      <a:pt x="33" y="8"/>
                      <a:pt x="33" y="8"/>
                      <a:pt x="33" y="8"/>
                    </a:cubicBezTo>
                    <a:cubicBezTo>
                      <a:pt x="33" y="9"/>
                      <a:pt x="33" y="9"/>
                      <a:pt x="33" y="9"/>
                    </a:cubicBezTo>
                    <a:cubicBezTo>
                      <a:pt x="32" y="9"/>
                      <a:pt x="32" y="9"/>
                      <a:pt x="32" y="9"/>
                    </a:cubicBezTo>
                    <a:cubicBezTo>
                      <a:pt x="32" y="9"/>
                      <a:pt x="32" y="9"/>
                      <a:pt x="32" y="9"/>
                    </a:cubicBezTo>
                    <a:cubicBezTo>
                      <a:pt x="32" y="9"/>
                      <a:pt x="32" y="9"/>
                      <a:pt x="32" y="9"/>
                    </a:cubicBezTo>
                    <a:cubicBezTo>
                      <a:pt x="32" y="9"/>
                      <a:pt x="32" y="9"/>
                      <a:pt x="32" y="9"/>
                    </a:cubicBezTo>
                    <a:cubicBezTo>
                      <a:pt x="31" y="9"/>
                      <a:pt x="31" y="9"/>
                      <a:pt x="31" y="9"/>
                    </a:cubicBezTo>
                    <a:cubicBezTo>
                      <a:pt x="31" y="9"/>
                      <a:pt x="31" y="9"/>
                      <a:pt x="31" y="9"/>
                    </a:cubicBezTo>
                    <a:cubicBezTo>
                      <a:pt x="30" y="8"/>
                      <a:pt x="30" y="8"/>
                      <a:pt x="30" y="8"/>
                    </a:cubicBezTo>
                    <a:cubicBezTo>
                      <a:pt x="30" y="8"/>
                      <a:pt x="30" y="8"/>
                      <a:pt x="30" y="8"/>
                    </a:cubicBezTo>
                    <a:cubicBezTo>
                      <a:pt x="30" y="8"/>
                      <a:pt x="30" y="8"/>
                      <a:pt x="30" y="8"/>
                    </a:cubicBezTo>
                    <a:cubicBezTo>
                      <a:pt x="29" y="7"/>
                      <a:pt x="29" y="7"/>
                      <a:pt x="29" y="7"/>
                    </a:cubicBezTo>
                    <a:cubicBezTo>
                      <a:pt x="29" y="7"/>
                      <a:pt x="29" y="7"/>
                      <a:pt x="29" y="7"/>
                    </a:cubicBezTo>
                    <a:cubicBezTo>
                      <a:pt x="29" y="6"/>
                      <a:pt x="29" y="6"/>
                      <a:pt x="29" y="6"/>
                    </a:cubicBezTo>
                    <a:cubicBezTo>
                      <a:pt x="29" y="6"/>
                      <a:pt x="29" y="6"/>
                      <a:pt x="29" y="6"/>
                    </a:cubicBezTo>
                    <a:cubicBezTo>
                      <a:pt x="29" y="6"/>
                      <a:pt x="29" y="6"/>
                      <a:pt x="29" y="6"/>
                    </a:cubicBezTo>
                    <a:cubicBezTo>
                      <a:pt x="29" y="6"/>
                      <a:pt x="29" y="6"/>
                      <a:pt x="29" y="6"/>
                    </a:cubicBezTo>
                    <a:cubicBezTo>
                      <a:pt x="29" y="5"/>
                      <a:pt x="29" y="5"/>
                      <a:pt x="29" y="5"/>
                    </a:cubicBezTo>
                    <a:cubicBezTo>
                      <a:pt x="29" y="5"/>
                      <a:pt x="29" y="5"/>
                      <a:pt x="29" y="5"/>
                    </a:cubicBezTo>
                    <a:cubicBezTo>
                      <a:pt x="30" y="4"/>
                      <a:pt x="30" y="4"/>
                      <a:pt x="30" y="4"/>
                    </a:cubicBezTo>
                    <a:cubicBezTo>
                      <a:pt x="30" y="4"/>
                      <a:pt x="30" y="4"/>
                      <a:pt x="30" y="4"/>
                    </a:cubicBezTo>
                    <a:cubicBezTo>
                      <a:pt x="30" y="3"/>
                      <a:pt x="30" y="3"/>
                      <a:pt x="30" y="3"/>
                    </a:cubicBezTo>
                    <a:cubicBezTo>
                      <a:pt x="30" y="3"/>
                      <a:pt x="30" y="3"/>
                      <a:pt x="30" y="3"/>
                    </a:cubicBezTo>
                    <a:cubicBezTo>
                      <a:pt x="30" y="3"/>
                      <a:pt x="30" y="3"/>
                      <a:pt x="30" y="3"/>
                    </a:cubicBezTo>
                    <a:cubicBezTo>
                      <a:pt x="30" y="3"/>
                      <a:pt x="30" y="3"/>
                      <a:pt x="30" y="3"/>
                    </a:cubicBezTo>
                    <a:cubicBezTo>
                      <a:pt x="29" y="2"/>
                      <a:pt x="29" y="2"/>
                      <a:pt x="29" y="2"/>
                    </a:cubicBezTo>
                    <a:cubicBezTo>
                      <a:pt x="29" y="2"/>
                      <a:pt x="29" y="2"/>
                      <a:pt x="29" y="2"/>
                    </a:cubicBezTo>
                    <a:cubicBezTo>
                      <a:pt x="29" y="2"/>
                      <a:pt x="29" y="2"/>
                      <a:pt x="29" y="2"/>
                    </a:cubicBezTo>
                    <a:cubicBezTo>
                      <a:pt x="29" y="2"/>
                      <a:pt x="29" y="2"/>
                      <a:pt x="29" y="2"/>
                    </a:cubicBezTo>
                    <a:cubicBezTo>
                      <a:pt x="29" y="1"/>
                      <a:pt x="29" y="1"/>
                      <a:pt x="29" y="1"/>
                    </a:cubicBezTo>
                    <a:cubicBezTo>
                      <a:pt x="29" y="1"/>
                      <a:pt x="29" y="1"/>
                      <a:pt x="29" y="1"/>
                    </a:cubicBezTo>
                    <a:cubicBezTo>
                      <a:pt x="29" y="0"/>
                      <a:pt x="29" y="0"/>
                      <a:pt x="29" y="0"/>
                    </a:cubicBezTo>
                    <a:cubicBezTo>
                      <a:pt x="28" y="0"/>
                      <a:pt x="28" y="0"/>
                      <a:pt x="28" y="0"/>
                    </a:cubicBezTo>
                    <a:cubicBezTo>
                      <a:pt x="28" y="1"/>
                      <a:pt x="28" y="1"/>
                      <a:pt x="28" y="1"/>
                    </a:cubicBezTo>
                    <a:cubicBezTo>
                      <a:pt x="28" y="0"/>
                      <a:pt x="28" y="0"/>
                      <a:pt x="28" y="0"/>
                    </a:cubicBezTo>
                    <a:cubicBezTo>
                      <a:pt x="28" y="0"/>
                      <a:pt x="28" y="0"/>
                      <a:pt x="28" y="0"/>
                    </a:cubicBezTo>
                    <a:cubicBezTo>
                      <a:pt x="28" y="1"/>
                      <a:pt x="28" y="1"/>
                      <a:pt x="28" y="1"/>
                    </a:cubicBezTo>
                    <a:cubicBezTo>
                      <a:pt x="27" y="1"/>
                      <a:pt x="27" y="1"/>
                      <a:pt x="27" y="1"/>
                    </a:cubicBezTo>
                    <a:cubicBezTo>
                      <a:pt x="26" y="2"/>
                      <a:pt x="26" y="2"/>
                      <a:pt x="26" y="2"/>
                    </a:cubicBezTo>
                    <a:cubicBezTo>
                      <a:pt x="26" y="2"/>
                      <a:pt x="26" y="2"/>
                      <a:pt x="26" y="2"/>
                    </a:cubicBezTo>
                    <a:cubicBezTo>
                      <a:pt x="25" y="3"/>
                      <a:pt x="25" y="3"/>
                      <a:pt x="25" y="3"/>
                    </a:cubicBezTo>
                    <a:cubicBezTo>
                      <a:pt x="24" y="2"/>
                      <a:pt x="24" y="2"/>
                      <a:pt x="24" y="2"/>
                    </a:cubicBezTo>
                    <a:cubicBezTo>
                      <a:pt x="24" y="2"/>
                      <a:pt x="24" y="2"/>
                      <a:pt x="24" y="2"/>
                    </a:cubicBezTo>
                    <a:cubicBezTo>
                      <a:pt x="23" y="3"/>
                      <a:pt x="23" y="3"/>
                      <a:pt x="23" y="3"/>
                    </a:cubicBezTo>
                    <a:cubicBezTo>
                      <a:pt x="22" y="3"/>
                      <a:pt x="22" y="3"/>
                      <a:pt x="22" y="3"/>
                    </a:cubicBezTo>
                    <a:cubicBezTo>
                      <a:pt x="22" y="3"/>
                      <a:pt x="22" y="3"/>
                      <a:pt x="22" y="3"/>
                    </a:cubicBezTo>
                    <a:cubicBezTo>
                      <a:pt x="21" y="3"/>
                      <a:pt x="21" y="3"/>
                      <a:pt x="21" y="3"/>
                    </a:cubicBezTo>
                    <a:cubicBezTo>
                      <a:pt x="21" y="3"/>
                      <a:pt x="21" y="3"/>
                      <a:pt x="21" y="3"/>
                    </a:cubicBezTo>
                    <a:cubicBezTo>
                      <a:pt x="20" y="3"/>
                      <a:pt x="20" y="3"/>
                      <a:pt x="20" y="3"/>
                    </a:cubicBezTo>
                    <a:cubicBezTo>
                      <a:pt x="19" y="3"/>
                      <a:pt x="19" y="3"/>
                      <a:pt x="19" y="3"/>
                    </a:cubicBezTo>
                    <a:cubicBezTo>
                      <a:pt x="19" y="3"/>
                      <a:pt x="19" y="3"/>
                      <a:pt x="19" y="3"/>
                    </a:cubicBezTo>
                    <a:cubicBezTo>
                      <a:pt x="19" y="3"/>
                      <a:pt x="19" y="3"/>
                      <a:pt x="19" y="3"/>
                    </a:cubicBezTo>
                    <a:cubicBezTo>
                      <a:pt x="19" y="3"/>
                      <a:pt x="19" y="3"/>
                      <a:pt x="19" y="3"/>
                    </a:cubicBezTo>
                    <a:cubicBezTo>
                      <a:pt x="20" y="4"/>
                      <a:pt x="20" y="4"/>
                      <a:pt x="20" y="4"/>
                    </a:cubicBezTo>
                    <a:cubicBezTo>
                      <a:pt x="20" y="4"/>
                      <a:pt x="20" y="4"/>
                      <a:pt x="20" y="4"/>
                    </a:cubicBezTo>
                    <a:cubicBezTo>
                      <a:pt x="19" y="5"/>
                      <a:pt x="19" y="5"/>
                      <a:pt x="19" y="5"/>
                    </a:cubicBezTo>
                    <a:cubicBezTo>
                      <a:pt x="20" y="5"/>
                      <a:pt x="20" y="5"/>
                      <a:pt x="20" y="5"/>
                    </a:cubicBezTo>
                    <a:cubicBezTo>
                      <a:pt x="20" y="6"/>
                      <a:pt x="20" y="6"/>
                      <a:pt x="20" y="6"/>
                    </a:cubicBezTo>
                    <a:cubicBezTo>
                      <a:pt x="20" y="6"/>
                      <a:pt x="20" y="6"/>
                      <a:pt x="20" y="6"/>
                    </a:cubicBezTo>
                    <a:cubicBezTo>
                      <a:pt x="21" y="6"/>
                      <a:pt x="21" y="6"/>
                      <a:pt x="21" y="6"/>
                    </a:cubicBezTo>
                    <a:cubicBezTo>
                      <a:pt x="22" y="7"/>
                      <a:pt x="22" y="7"/>
                      <a:pt x="22" y="7"/>
                    </a:cubicBezTo>
                    <a:cubicBezTo>
                      <a:pt x="22" y="7"/>
                      <a:pt x="22" y="7"/>
                      <a:pt x="22" y="7"/>
                    </a:cubicBezTo>
                    <a:cubicBezTo>
                      <a:pt x="21" y="7"/>
                      <a:pt x="21" y="7"/>
                      <a:pt x="21" y="7"/>
                    </a:cubicBezTo>
                    <a:cubicBezTo>
                      <a:pt x="20" y="7"/>
                      <a:pt x="20" y="7"/>
                      <a:pt x="20" y="7"/>
                    </a:cubicBezTo>
                    <a:cubicBezTo>
                      <a:pt x="20" y="8"/>
                      <a:pt x="20" y="8"/>
                      <a:pt x="20" y="8"/>
                    </a:cubicBezTo>
                    <a:cubicBezTo>
                      <a:pt x="20" y="8"/>
                      <a:pt x="20" y="8"/>
                      <a:pt x="20" y="8"/>
                    </a:cubicBezTo>
                    <a:cubicBezTo>
                      <a:pt x="19" y="9"/>
                      <a:pt x="19" y="9"/>
                      <a:pt x="19" y="9"/>
                    </a:cubicBezTo>
                    <a:cubicBezTo>
                      <a:pt x="18" y="9"/>
                      <a:pt x="18" y="9"/>
                      <a:pt x="18" y="9"/>
                    </a:cubicBezTo>
                    <a:cubicBezTo>
                      <a:pt x="18" y="10"/>
                      <a:pt x="18" y="10"/>
                      <a:pt x="18" y="10"/>
                    </a:cubicBezTo>
                    <a:cubicBezTo>
                      <a:pt x="17" y="10"/>
                      <a:pt x="17" y="10"/>
                      <a:pt x="17" y="10"/>
                    </a:cubicBezTo>
                    <a:cubicBezTo>
                      <a:pt x="16" y="10"/>
                      <a:pt x="16" y="10"/>
                      <a:pt x="16" y="10"/>
                    </a:cubicBezTo>
                    <a:cubicBezTo>
                      <a:pt x="16" y="10"/>
                      <a:pt x="16" y="10"/>
                      <a:pt x="16" y="10"/>
                    </a:cubicBezTo>
                    <a:cubicBezTo>
                      <a:pt x="15" y="10"/>
                      <a:pt x="15" y="10"/>
                      <a:pt x="15" y="10"/>
                    </a:cubicBezTo>
                    <a:cubicBezTo>
                      <a:pt x="14" y="9"/>
                      <a:pt x="14" y="9"/>
                      <a:pt x="14" y="9"/>
                    </a:cubicBezTo>
                    <a:cubicBezTo>
                      <a:pt x="14" y="9"/>
                      <a:pt x="14" y="9"/>
                      <a:pt x="14" y="9"/>
                    </a:cubicBezTo>
                    <a:cubicBezTo>
                      <a:pt x="14" y="9"/>
                      <a:pt x="14" y="9"/>
                      <a:pt x="14" y="9"/>
                    </a:cubicBezTo>
                    <a:cubicBezTo>
                      <a:pt x="14" y="8"/>
                      <a:pt x="14" y="8"/>
                      <a:pt x="14" y="8"/>
                    </a:cubicBezTo>
                    <a:cubicBezTo>
                      <a:pt x="13" y="8"/>
                      <a:pt x="13" y="8"/>
                      <a:pt x="13" y="8"/>
                    </a:cubicBezTo>
                    <a:cubicBezTo>
                      <a:pt x="13" y="7"/>
                      <a:pt x="13" y="7"/>
                      <a:pt x="13" y="7"/>
                    </a:cubicBezTo>
                    <a:cubicBezTo>
                      <a:pt x="13" y="8"/>
                      <a:pt x="13" y="8"/>
                      <a:pt x="13" y="8"/>
                    </a:cubicBezTo>
                    <a:cubicBezTo>
                      <a:pt x="12" y="8"/>
                      <a:pt x="12" y="8"/>
                      <a:pt x="12" y="8"/>
                    </a:cubicBezTo>
                    <a:cubicBezTo>
                      <a:pt x="12" y="8"/>
                      <a:pt x="12" y="8"/>
                      <a:pt x="12" y="8"/>
                    </a:cubicBezTo>
                    <a:cubicBezTo>
                      <a:pt x="12" y="8"/>
                      <a:pt x="12" y="8"/>
                      <a:pt x="12" y="8"/>
                    </a:cubicBezTo>
                    <a:cubicBezTo>
                      <a:pt x="11" y="8"/>
                      <a:pt x="11" y="8"/>
                      <a:pt x="11" y="8"/>
                    </a:cubicBezTo>
                    <a:cubicBezTo>
                      <a:pt x="11" y="8"/>
                      <a:pt x="11" y="8"/>
                      <a:pt x="11" y="8"/>
                    </a:cubicBezTo>
                    <a:cubicBezTo>
                      <a:pt x="9" y="8"/>
                      <a:pt x="9" y="8"/>
                      <a:pt x="9" y="8"/>
                    </a:cubicBezTo>
                    <a:cubicBezTo>
                      <a:pt x="8" y="9"/>
                      <a:pt x="8" y="9"/>
                      <a:pt x="8" y="9"/>
                    </a:cubicBezTo>
                    <a:cubicBezTo>
                      <a:pt x="9" y="9"/>
                      <a:pt x="9" y="9"/>
                      <a:pt x="9" y="9"/>
                    </a:cubicBezTo>
                    <a:cubicBezTo>
                      <a:pt x="9" y="9"/>
                      <a:pt x="9" y="9"/>
                      <a:pt x="9" y="9"/>
                    </a:cubicBezTo>
                    <a:cubicBezTo>
                      <a:pt x="10" y="10"/>
                      <a:pt x="10" y="10"/>
                      <a:pt x="10" y="10"/>
                    </a:cubicBezTo>
                    <a:cubicBezTo>
                      <a:pt x="10" y="10"/>
                      <a:pt x="10" y="10"/>
                      <a:pt x="10" y="10"/>
                    </a:cubicBezTo>
                    <a:cubicBezTo>
                      <a:pt x="10" y="11"/>
                      <a:pt x="10" y="11"/>
                      <a:pt x="10" y="11"/>
                    </a:cubicBezTo>
                    <a:cubicBezTo>
                      <a:pt x="10" y="11"/>
                      <a:pt x="10" y="11"/>
                      <a:pt x="10" y="11"/>
                    </a:cubicBezTo>
                    <a:cubicBezTo>
                      <a:pt x="9" y="11"/>
                      <a:pt x="9" y="11"/>
                      <a:pt x="9" y="11"/>
                    </a:cubicBezTo>
                    <a:cubicBezTo>
                      <a:pt x="8" y="11"/>
                      <a:pt x="8" y="11"/>
                      <a:pt x="8" y="11"/>
                    </a:cubicBezTo>
                    <a:cubicBezTo>
                      <a:pt x="8" y="12"/>
                      <a:pt x="8" y="12"/>
                      <a:pt x="8" y="12"/>
                    </a:cubicBezTo>
                    <a:cubicBezTo>
                      <a:pt x="8" y="13"/>
                      <a:pt x="8" y="13"/>
                      <a:pt x="8" y="13"/>
                    </a:cubicBezTo>
                    <a:cubicBezTo>
                      <a:pt x="9" y="13"/>
                      <a:pt x="9" y="13"/>
                      <a:pt x="9" y="13"/>
                    </a:cubicBezTo>
                    <a:cubicBezTo>
                      <a:pt x="10" y="14"/>
                      <a:pt x="10" y="14"/>
                      <a:pt x="10" y="14"/>
                    </a:cubicBezTo>
                    <a:cubicBezTo>
                      <a:pt x="9" y="15"/>
                      <a:pt x="9" y="15"/>
                      <a:pt x="9" y="15"/>
                    </a:cubicBezTo>
                    <a:cubicBezTo>
                      <a:pt x="9" y="15"/>
                      <a:pt x="9" y="15"/>
                      <a:pt x="9" y="15"/>
                    </a:cubicBezTo>
                    <a:cubicBezTo>
                      <a:pt x="8" y="20"/>
                      <a:pt x="8" y="20"/>
                      <a:pt x="8" y="20"/>
                    </a:cubicBezTo>
                    <a:cubicBezTo>
                      <a:pt x="8" y="21"/>
                      <a:pt x="8" y="21"/>
                      <a:pt x="8" y="21"/>
                    </a:cubicBezTo>
                    <a:cubicBezTo>
                      <a:pt x="8" y="21"/>
                      <a:pt x="8" y="21"/>
                      <a:pt x="8" y="21"/>
                    </a:cubicBezTo>
                    <a:cubicBezTo>
                      <a:pt x="8" y="21"/>
                      <a:pt x="8" y="21"/>
                      <a:pt x="8" y="21"/>
                    </a:cubicBezTo>
                    <a:cubicBezTo>
                      <a:pt x="7" y="21"/>
                      <a:pt x="7" y="21"/>
                      <a:pt x="7" y="21"/>
                    </a:cubicBezTo>
                    <a:cubicBezTo>
                      <a:pt x="7" y="21"/>
                      <a:pt x="7" y="21"/>
                      <a:pt x="7" y="21"/>
                    </a:cubicBezTo>
                    <a:cubicBezTo>
                      <a:pt x="7" y="21"/>
                      <a:pt x="7" y="21"/>
                      <a:pt x="7" y="21"/>
                    </a:cubicBezTo>
                    <a:cubicBezTo>
                      <a:pt x="7" y="21"/>
                      <a:pt x="7" y="21"/>
                      <a:pt x="7" y="21"/>
                    </a:cubicBezTo>
                    <a:cubicBezTo>
                      <a:pt x="6" y="21"/>
                      <a:pt x="6" y="21"/>
                      <a:pt x="6" y="21"/>
                    </a:cubicBezTo>
                    <a:cubicBezTo>
                      <a:pt x="6" y="21"/>
                      <a:pt x="6" y="21"/>
                      <a:pt x="6" y="21"/>
                    </a:cubicBezTo>
                    <a:cubicBezTo>
                      <a:pt x="6" y="21"/>
                      <a:pt x="6" y="21"/>
                      <a:pt x="6" y="21"/>
                    </a:cubicBezTo>
                    <a:cubicBezTo>
                      <a:pt x="5" y="21"/>
                      <a:pt x="5" y="21"/>
                      <a:pt x="5" y="21"/>
                    </a:cubicBezTo>
                    <a:cubicBezTo>
                      <a:pt x="4" y="22"/>
                      <a:pt x="4" y="22"/>
                      <a:pt x="4" y="22"/>
                    </a:cubicBezTo>
                    <a:cubicBezTo>
                      <a:pt x="3" y="22"/>
                      <a:pt x="3" y="22"/>
                      <a:pt x="3" y="22"/>
                    </a:cubicBezTo>
                    <a:cubicBezTo>
                      <a:pt x="3" y="22"/>
                      <a:pt x="3" y="22"/>
                      <a:pt x="3" y="22"/>
                    </a:cubicBezTo>
                    <a:cubicBezTo>
                      <a:pt x="3" y="22"/>
                      <a:pt x="3" y="22"/>
                      <a:pt x="3" y="22"/>
                    </a:cubicBezTo>
                    <a:cubicBezTo>
                      <a:pt x="2" y="23"/>
                      <a:pt x="2" y="23"/>
                      <a:pt x="2" y="23"/>
                    </a:cubicBezTo>
                    <a:cubicBezTo>
                      <a:pt x="2" y="23"/>
                      <a:pt x="2" y="23"/>
                      <a:pt x="2" y="23"/>
                    </a:cubicBezTo>
                    <a:cubicBezTo>
                      <a:pt x="2" y="23"/>
                      <a:pt x="2" y="23"/>
                      <a:pt x="2" y="23"/>
                    </a:cubicBezTo>
                    <a:cubicBezTo>
                      <a:pt x="2" y="24"/>
                      <a:pt x="2" y="24"/>
                      <a:pt x="2" y="24"/>
                    </a:cubicBezTo>
                    <a:cubicBezTo>
                      <a:pt x="2" y="24"/>
                      <a:pt x="2" y="24"/>
                      <a:pt x="2" y="24"/>
                    </a:cubicBezTo>
                    <a:cubicBezTo>
                      <a:pt x="1" y="25"/>
                      <a:pt x="1" y="25"/>
                      <a:pt x="1" y="25"/>
                    </a:cubicBezTo>
                    <a:cubicBezTo>
                      <a:pt x="1" y="25"/>
                      <a:pt x="1" y="25"/>
                      <a:pt x="1" y="25"/>
                    </a:cubicBezTo>
                    <a:cubicBezTo>
                      <a:pt x="1" y="26"/>
                      <a:pt x="1" y="26"/>
                      <a:pt x="1" y="26"/>
                    </a:cubicBezTo>
                    <a:cubicBezTo>
                      <a:pt x="1" y="26"/>
                      <a:pt x="1" y="26"/>
                      <a:pt x="1" y="26"/>
                    </a:cubicBezTo>
                    <a:cubicBezTo>
                      <a:pt x="1" y="26"/>
                      <a:pt x="1" y="26"/>
                      <a:pt x="1" y="26"/>
                    </a:cubicBezTo>
                    <a:cubicBezTo>
                      <a:pt x="0" y="26"/>
                      <a:pt x="0" y="26"/>
                      <a:pt x="0" y="26"/>
                    </a:cubicBezTo>
                    <a:cubicBezTo>
                      <a:pt x="0" y="27"/>
                      <a:pt x="0" y="27"/>
                      <a:pt x="0" y="27"/>
                    </a:cubicBezTo>
                    <a:cubicBezTo>
                      <a:pt x="0" y="27"/>
                      <a:pt x="0" y="27"/>
                      <a:pt x="0" y="27"/>
                    </a:cubicBezTo>
                    <a:cubicBezTo>
                      <a:pt x="0" y="27"/>
                      <a:pt x="0" y="27"/>
                      <a:pt x="0" y="27"/>
                    </a:cubicBezTo>
                    <a:cubicBezTo>
                      <a:pt x="0" y="28"/>
                      <a:pt x="0" y="28"/>
                      <a:pt x="0" y="28"/>
                    </a:cubicBezTo>
                    <a:cubicBezTo>
                      <a:pt x="0" y="28"/>
                      <a:pt x="0" y="28"/>
                      <a:pt x="0" y="28"/>
                    </a:cubicBezTo>
                    <a:cubicBezTo>
                      <a:pt x="0" y="29"/>
                      <a:pt x="0" y="29"/>
                      <a:pt x="0" y="29"/>
                    </a:cubicBezTo>
                    <a:cubicBezTo>
                      <a:pt x="0" y="29"/>
                      <a:pt x="0" y="29"/>
                      <a:pt x="0" y="29"/>
                    </a:cubicBezTo>
                    <a:cubicBezTo>
                      <a:pt x="1" y="29"/>
                      <a:pt x="1" y="29"/>
                      <a:pt x="1" y="29"/>
                    </a:cubicBezTo>
                    <a:cubicBezTo>
                      <a:pt x="2" y="31"/>
                      <a:pt x="2" y="31"/>
                      <a:pt x="2" y="31"/>
                    </a:cubicBezTo>
                    <a:cubicBezTo>
                      <a:pt x="1" y="32"/>
                      <a:pt x="1" y="32"/>
                      <a:pt x="1" y="32"/>
                    </a:cubicBezTo>
                    <a:cubicBezTo>
                      <a:pt x="2" y="32"/>
                      <a:pt x="2" y="32"/>
                      <a:pt x="2" y="32"/>
                    </a:cubicBezTo>
                    <a:cubicBezTo>
                      <a:pt x="3" y="32"/>
                      <a:pt x="3" y="32"/>
                      <a:pt x="3" y="32"/>
                    </a:cubicBezTo>
                    <a:cubicBezTo>
                      <a:pt x="3" y="32"/>
                      <a:pt x="3" y="32"/>
                      <a:pt x="3" y="32"/>
                    </a:cubicBezTo>
                    <a:cubicBezTo>
                      <a:pt x="4" y="33"/>
                      <a:pt x="4" y="33"/>
                      <a:pt x="4" y="33"/>
                    </a:cubicBezTo>
                    <a:cubicBezTo>
                      <a:pt x="4" y="33"/>
                      <a:pt x="4" y="33"/>
                      <a:pt x="4" y="33"/>
                    </a:cubicBezTo>
                    <a:cubicBezTo>
                      <a:pt x="5" y="33"/>
                      <a:pt x="5" y="33"/>
                      <a:pt x="5" y="33"/>
                    </a:cubicBezTo>
                    <a:cubicBezTo>
                      <a:pt x="6" y="32"/>
                      <a:pt x="6" y="32"/>
                      <a:pt x="6" y="32"/>
                    </a:cubicBezTo>
                    <a:cubicBezTo>
                      <a:pt x="7" y="32"/>
                      <a:pt x="7" y="32"/>
                      <a:pt x="7" y="32"/>
                    </a:cubicBezTo>
                    <a:cubicBezTo>
                      <a:pt x="7" y="32"/>
                      <a:pt x="7" y="32"/>
                      <a:pt x="7" y="32"/>
                    </a:cubicBezTo>
                    <a:cubicBezTo>
                      <a:pt x="7" y="33"/>
                      <a:pt x="7" y="33"/>
                      <a:pt x="7" y="33"/>
                    </a:cubicBezTo>
                    <a:cubicBezTo>
                      <a:pt x="7" y="33"/>
                      <a:pt x="7" y="33"/>
                      <a:pt x="7" y="33"/>
                    </a:cubicBezTo>
                    <a:cubicBezTo>
                      <a:pt x="7" y="33"/>
                      <a:pt x="7" y="33"/>
                      <a:pt x="7" y="33"/>
                    </a:cubicBezTo>
                    <a:cubicBezTo>
                      <a:pt x="7" y="35"/>
                      <a:pt x="7" y="35"/>
                      <a:pt x="7" y="35"/>
                    </a:cubicBezTo>
                    <a:cubicBezTo>
                      <a:pt x="7" y="35"/>
                      <a:pt x="7" y="35"/>
                      <a:pt x="7" y="35"/>
                    </a:cubicBezTo>
                    <a:cubicBezTo>
                      <a:pt x="7" y="35"/>
                      <a:pt x="7" y="35"/>
                      <a:pt x="7" y="35"/>
                    </a:cubicBezTo>
                    <a:cubicBezTo>
                      <a:pt x="8" y="35"/>
                      <a:pt x="8" y="35"/>
                      <a:pt x="8" y="35"/>
                    </a:cubicBezTo>
                    <a:cubicBezTo>
                      <a:pt x="8" y="35"/>
                      <a:pt x="8" y="35"/>
                      <a:pt x="8" y="35"/>
                    </a:cubicBezTo>
                    <a:cubicBezTo>
                      <a:pt x="9" y="35"/>
                      <a:pt x="9" y="35"/>
                      <a:pt x="9" y="35"/>
                    </a:cubicBezTo>
                    <a:cubicBezTo>
                      <a:pt x="9" y="35"/>
                      <a:pt x="9" y="35"/>
                      <a:pt x="9" y="35"/>
                    </a:cubicBezTo>
                    <a:cubicBezTo>
                      <a:pt x="9" y="35"/>
                      <a:pt x="9" y="35"/>
                      <a:pt x="9" y="35"/>
                    </a:cubicBezTo>
                    <a:cubicBezTo>
                      <a:pt x="9" y="35"/>
                      <a:pt x="9" y="35"/>
                      <a:pt x="9" y="35"/>
                    </a:cubicBezTo>
                    <a:cubicBezTo>
                      <a:pt x="9" y="35"/>
                      <a:pt x="9" y="35"/>
                      <a:pt x="9" y="35"/>
                    </a:cubicBezTo>
                    <a:cubicBezTo>
                      <a:pt x="11" y="35"/>
                      <a:pt x="11" y="35"/>
                      <a:pt x="11" y="35"/>
                    </a:cubicBezTo>
                    <a:cubicBezTo>
                      <a:pt x="11" y="35"/>
                      <a:pt x="11" y="35"/>
                      <a:pt x="11" y="35"/>
                    </a:cubicBezTo>
                    <a:cubicBezTo>
                      <a:pt x="12" y="35"/>
                      <a:pt x="12" y="35"/>
                      <a:pt x="12" y="35"/>
                    </a:cubicBezTo>
                    <a:cubicBezTo>
                      <a:pt x="12" y="35"/>
                      <a:pt x="12" y="35"/>
                      <a:pt x="12" y="35"/>
                    </a:cubicBezTo>
                    <a:cubicBezTo>
                      <a:pt x="13" y="35"/>
                      <a:pt x="13" y="35"/>
                      <a:pt x="13" y="35"/>
                    </a:cubicBezTo>
                    <a:cubicBezTo>
                      <a:pt x="13" y="35"/>
                      <a:pt x="13" y="35"/>
                      <a:pt x="13" y="35"/>
                    </a:cubicBezTo>
                    <a:cubicBezTo>
                      <a:pt x="14" y="35"/>
                      <a:pt x="14" y="35"/>
                      <a:pt x="14" y="35"/>
                    </a:cubicBezTo>
                    <a:cubicBezTo>
                      <a:pt x="14" y="34"/>
                      <a:pt x="14" y="34"/>
                      <a:pt x="14" y="34"/>
                    </a:cubicBezTo>
                    <a:cubicBezTo>
                      <a:pt x="15" y="33"/>
                      <a:pt x="15" y="33"/>
                      <a:pt x="15" y="33"/>
                    </a:cubicBezTo>
                    <a:cubicBezTo>
                      <a:pt x="16" y="33"/>
                      <a:pt x="16" y="33"/>
                      <a:pt x="16" y="33"/>
                    </a:cubicBezTo>
                    <a:cubicBezTo>
                      <a:pt x="16" y="32"/>
                      <a:pt x="16" y="32"/>
                      <a:pt x="16" y="32"/>
                    </a:cubicBezTo>
                    <a:cubicBezTo>
                      <a:pt x="17" y="32"/>
                      <a:pt x="17" y="32"/>
                      <a:pt x="17" y="32"/>
                    </a:cubicBezTo>
                    <a:cubicBezTo>
                      <a:pt x="17" y="33"/>
                      <a:pt x="17" y="33"/>
                      <a:pt x="17" y="33"/>
                    </a:cubicBezTo>
                    <a:cubicBezTo>
                      <a:pt x="18" y="32"/>
                      <a:pt x="18" y="32"/>
                      <a:pt x="18" y="32"/>
                    </a:cubicBezTo>
                    <a:cubicBezTo>
                      <a:pt x="18" y="33"/>
                      <a:pt x="18" y="33"/>
                      <a:pt x="18" y="33"/>
                    </a:cubicBezTo>
                    <a:cubicBezTo>
                      <a:pt x="18" y="33"/>
                      <a:pt x="18" y="33"/>
                      <a:pt x="18" y="33"/>
                    </a:cubicBezTo>
                    <a:cubicBezTo>
                      <a:pt x="18" y="34"/>
                      <a:pt x="18" y="34"/>
                      <a:pt x="18" y="34"/>
                    </a:cubicBezTo>
                    <a:cubicBezTo>
                      <a:pt x="18" y="35"/>
                      <a:pt x="18" y="35"/>
                      <a:pt x="18" y="35"/>
                    </a:cubicBezTo>
                    <a:cubicBezTo>
                      <a:pt x="18" y="35"/>
                      <a:pt x="18" y="35"/>
                      <a:pt x="18" y="35"/>
                    </a:cubicBezTo>
                    <a:cubicBezTo>
                      <a:pt x="18" y="36"/>
                      <a:pt x="18" y="36"/>
                      <a:pt x="18" y="36"/>
                    </a:cubicBezTo>
                    <a:cubicBezTo>
                      <a:pt x="18" y="37"/>
                      <a:pt x="18" y="37"/>
                      <a:pt x="18" y="37"/>
                    </a:cubicBezTo>
                    <a:cubicBezTo>
                      <a:pt x="19" y="37"/>
                      <a:pt x="19" y="37"/>
                      <a:pt x="19" y="37"/>
                    </a:cubicBezTo>
                    <a:cubicBezTo>
                      <a:pt x="19" y="38"/>
                      <a:pt x="19" y="38"/>
                      <a:pt x="19" y="38"/>
                    </a:cubicBezTo>
                    <a:cubicBezTo>
                      <a:pt x="19" y="38"/>
                      <a:pt x="19" y="38"/>
                      <a:pt x="19" y="38"/>
                    </a:cubicBezTo>
                    <a:cubicBezTo>
                      <a:pt x="20" y="38"/>
                      <a:pt x="20" y="38"/>
                      <a:pt x="20" y="38"/>
                    </a:cubicBezTo>
                    <a:cubicBezTo>
                      <a:pt x="21" y="39"/>
                      <a:pt x="21" y="39"/>
                      <a:pt x="21" y="39"/>
                    </a:cubicBezTo>
                    <a:cubicBezTo>
                      <a:pt x="21" y="38"/>
                      <a:pt x="21" y="38"/>
                      <a:pt x="21" y="38"/>
                    </a:cubicBezTo>
                    <a:cubicBezTo>
                      <a:pt x="22" y="38"/>
                      <a:pt x="22" y="38"/>
                      <a:pt x="22" y="38"/>
                    </a:cubicBezTo>
                    <a:cubicBezTo>
                      <a:pt x="22" y="39"/>
                      <a:pt x="22" y="39"/>
                      <a:pt x="22" y="39"/>
                    </a:cubicBezTo>
                    <a:cubicBezTo>
                      <a:pt x="23" y="39"/>
                      <a:pt x="23" y="39"/>
                      <a:pt x="23" y="39"/>
                    </a:cubicBezTo>
                    <a:cubicBezTo>
                      <a:pt x="24" y="40"/>
                      <a:pt x="24" y="40"/>
                      <a:pt x="24" y="40"/>
                    </a:cubicBezTo>
                    <a:cubicBezTo>
                      <a:pt x="24" y="40"/>
                      <a:pt x="24" y="40"/>
                      <a:pt x="24" y="40"/>
                    </a:cubicBezTo>
                    <a:cubicBezTo>
                      <a:pt x="25" y="40"/>
                      <a:pt x="25" y="40"/>
                      <a:pt x="25" y="40"/>
                    </a:cubicBezTo>
                    <a:cubicBezTo>
                      <a:pt x="25" y="40"/>
                      <a:pt x="25" y="40"/>
                      <a:pt x="25" y="40"/>
                    </a:cubicBezTo>
                    <a:cubicBezTo>
                      <a:pt x="26" y="41"/>
                      <a:pt x="26" y="41"/>
                      <a:pt x="26" y="41"/>
                    </a:cubicBezTo>
                    <a:cubicBezTo>
                      <a:pt x="26" y="41"/>
                      <a:pt x="26" y="41"/>
                      <a:pt x="26" y="41"/>
                    </a:cubicBezTo>
                    <a:cubicBezTo>
                      <a:pt x="26" y="41"/>
                      <a:pt x="26" y="41"/>
                      <a:pt x="26" y="41"/>
                    </a:cubicBezTo>
                    <a:cubicBezTo>
                      <a:pt x="28" y="41"/>
                      <a:pt x="28" y="41"/>
                      <a:pt x="28" y="41"/>
                    </a:cubicBezTo>
                    <a:cubicBezTo>
                      <a:pt x="29" y="41"/>
                      <a:pt x="29" y="41"/>
                      <a:pt x="29" y="41"/>
                    </a:cubicBezTo>
                    <a:cubicBezTo>
                      <a:pt x="29" y="42"/>
                      <a:pt x="29" y="42"/>
                      <a:pt x="29" y="42"/>
                    </a:cubicBezTo>
                    <a:cubicBezTo>
                      <a:pt x="29" y="43"/>
                      <a:pt x="29" y="43"/>
                      <a:pt x="29" y="43"/>
                    </a:cubicBezTo>
                    <a:cubicBezTo>
                      <a:pt x="29" y="44"/>
                      <a:pt x="29" y="44"/>
                      <a:pt x="29" y="44"/>
                    </a:cubicBezTo>
                    <a:cubicBezTo>
                      <a:pt x="29" y="44"/>
                      <a:pt x="29" y="44"/>
                      <a:pt x="29" y="44"/>
                    </a:cubicBezTo>
                    <a:cubicBezTo>
                      <a:pt x="29" y="45"/>
                      <a:pt x="29" y="45"/>
                      <a:pt x="29" y="45"/>
                    </a:cubicBezTo>
                    <a:cubicBezTo>
                      <a:pt x="29" y="46"/>
                      <a:pt x="29" y="46"/>
                      <a:pt x="29" y="46"/>
                    </a:cubicBezTo>
                    <a:cubicBezTo>
                      <a:pt x="33" y="46"/>
                      <a:pt x="33" y="46"/>
                      <a:pt x="33" y="46"/>
                    </a:cubicBezTo>
                    <a:cubicBezTo>
                      <a:pt x="33" y="48"/>
                      <a:pt x="33" y="48"/>
                      <a:pt x="33" y="48"/>
                    </a:cubicBezTo>
                    <a:cubicBezTo>
                      <a:pt x="33" y="49"/>
                      <a:pt x="33" y="49"/>
                      <a:pt x="33" y="49"/>
                    </a:cubicBezTo>
                    <a:cubicBezTo>
                      <a:pt x="34" y="49"/>
                      <a:pt x="34" y="49"/>
                      <a:pt x="34" y="49"/>
                    </a:cubicBezTo>
                    <a:cubicBezTo>
                      <a:pt x="35" y="51"/>
                      <a:pt x="35" y="51"/>
                      <a:pt x="35" y="51"/>
                    </a:cubicBezTo>
                    <a:cubicBezTo>
                      <a:pt x="35" y="52"/>
                      <a:pt x="35" y="52"/>
                      <a:pt x="35" y="52"/>
                    </a:cubicBezTo>
                    <a:cubicBezTo>
                      <a:pt x="34" y="54"/>
                      <a:pt x="34" y="54"/>
                      <a:pt x="34" y="54"/>
                    </a:cubicBezTo>
                    <a:cubicBezTo>
                      <a:pt x="34" y="54"/>
                      <a:pt x="34" y="54"/>
                      <a:pt x="34" y="54"/>
                    </a:cubicBezTo>
                    <a:cubicBezTo>
                      <a:pt x="34" y="55"/>
                      <a:pt x="34" y="55"/>
                      <a:pt x="34" y="55"/>
                    </a:cubicBezTo>
                    <a:cubicBezTo>
                      <a:pt x="34" y="55"/>
                      <a:pt x="34" y="55"/>
                      <a:pt x="34" y="55"/>
                    </a:cubicBezTo>
                    <a:cubicBezTo>
                      <a:pt x="34" y="55"/>
                      <a:pt x="34" y="55"/>
                      <a:pt x="34" y="55"/>
                    </a:cubicBezTo>
                    <a:cubicBezTo>
                      <a:pt x="35" y="56"/>
                      <a:pt x="35" y="56"/>
                      <a:pt x="35" y="56"/>
                    </a:cubicBezTo>
                    <a:cubicBezTo>
                      <a:pt x="35" y="56"/>
                      <a:pt x="35" y="56"/>
                      <a:pt x="35" y="56"/>
                    </a:cubicBezTo>
                    <a:cubicBezTo>
                      <a:pt x="35" y="57"/>
                      <a:pt x="35" y="57"/>
                      <a:pt x="35" y="57"/>
                    </a:cubicBezTo>
                    <a:cubicBezTo>
                      <a:pt x="35" y="58"/>
                      <a:pt x="35" y="58"/>
                      <a:pt x="35" y="58"/>
                    </a:cubicBezTo>
                    <a:cubicBezTo>
                      <a:pt x="35" y="59"/>
                      <a:pt x="35" y="59"/>
                      <a:pt x="35" y="59"/>
                    </a:cubicBezTo>
                    <a:cubicBezTo>
                      <a:pt x="35" y="59"/>
                      <a:pt x="35" y="59"/>
                      <a:pt x="35" y="59"/>
                    </a:cubicBezTo>
                    <a:cubicBezTo>
                      <a:pt x="35" y="60"/>
                      <a:pt x="35" y="60"/>
                      <a:pt x="35" y="60"/>
                    </a:cubicBezTo>
                    <a:cubicBezTo>
                      <a:pt x="36" y="60"/>
                      <a:pt x="36" y="60"/>
                      <a:pt x="36" y="60"/>
                    </a:cubicBezTo>
                    <a:cubicBezTo>
                      <a:pt x="36" y="60"/>
                      <a:pt x="36" y="60"/>
                      <a:pt x="36" y="60"/>
                    </a:cubicBezTo>
                    <a:cubicBezTo>
                      <a:pt x="37" y="60"/>
                      <a:pt x="37" y="60"/>
                      <a:pt x="37" y="60"/>
                    </a:cubicBezTo>
                    <a:cubicBezTo>
                      <a:pt x="38" y="60"/>
                      <a:pt x="38" y="60"/>
                      <a:pt x="38" y="60"/>
                    </a:cubicBezTo>
                    <a:cubicBezTo>
                      <a:pt x="39" y="59"/>
                      <a:pt x="39" y="59"/>
                      <a:pt x="39" y="59"/>
                    </a:cubicBezTo>
                    <a:cubicBezTo>
                      <a:pt x="39" y="60"/>
                      <a:pt x="39" y="60"/>
                      <a:pt x="39" y="60"/>
                    </a:cubicBezTo>
                    <a:cubicBezTo>
                      <a:pt x="40" y="60"/>
                      <a:pt x="40" y="60"/>
                      <a:pt x="40" y="60"/>
                    </a:cubicBezTo>
                    <a:cubicBezTo>
                      <a:pt x="40" y="60"/>
                      <a:pt x="40" y="60"/>
                      <a:pt x="40" y="60"/>
                    </a:cubicBezTo>
                    <a:cubicBezTo>
                      <a:pt x="40" y="63"/>
                      <a:pt x="40" y="63"/>
                      <a:pt x="40" y="63"/>
                    </a:cubicBezTo>
                    <a:cubicBezTo>
                      <a:pt x="41" y="63"/>
                      <a:pt x="41" y="63"/>
                      <a:pt x="41" y="63"/>
                    </a:cubicBezTo>
                    <a:cubicBezTo>
                      <a:pt x="41" y="64"/>
                      <a:pt x="41" y="64"/>
                      <a:pt x="41" y="64"/>
                    </a:cubicBezTo>
                    <a:cubicBezTo>
                      <a:pt x="42" y="63"/>
                      <a:pt x="42" y="63"/>
                      <a:pt x="42" y="63"/>
                    </a:cubicBezTo>
                    <a:cubicBezTo>
                      <a:pt x="42" y="63"/>
                      <a:pt x="42" y="63"/>
                      <a:pt x="42" y="63"/>
                    </a:cubicBezTo>
                    <a:cubicBezTo>
                      <a:pt x="43" y="64"/>
                      <a:pt x="43" y="64"/>
                      <a:pt x="43" y="64"/>
                    </a:cubicBezTo>
                    <a:cubicBezTo>
                      <a:pt x="43" y="64"/>
                      <a:pt x="43" y="64"/>
                      <a:pt x="43" y="64"/>
                    </a:cubicBezTo>
                    <a:cubicBezTo>
                      <a:pt x="43" y="64"/>
                      <a:pt x="43" y="64"/>
                      <a:pt x="43" y="64"/>
                    </a:cubicBezTo>
                    <a:cubicBezTo>
                      <a:pt x="43" y="66"/>
                      <a:pt x="43" y="66"/>
                      <a:pt x="43" y="66"/>
                    </a:cubicBezTo>
                    <a:cubicBezTo>
                      <a:pt x="43" y="66"/>
                      <a:pt x="43" y="66"/>
                      <a:pt x="43" y="66"/>
                    </a:cubicBezTo>
                    <a:cubicBezTo>
                      <a:pt x="42" y="66"/>
                      <a:pt x="42" y="66"/>
                      <a:pt x="42" y="66"/>
                    </a:cubicBezTo>
                    <a:cubicBezTo>
                      <a:pt x="42" y="67"/>
                      <a:pt x="42" y="67"/>
                      <a:pt x="42" y="67"/>
                    </a:cubicBezTo>
                    <a:cubicBezTo>
                      <a:pt x="42" y="67"/>
                      <a:pt x="42" y="67"/>
                      <a:pt x="42" y="67"/>
                    </a:cubicBezTo>
                    <a:cubicBezTo>
                      <a:pt x="42" y="67"/>
                      <a:pt x="42" y="67"/>
                      <a:pt x="42" y="67"/>
                    </a:cubicBezTo>
                    <a:cubicBezTo>
                      <a:pt x="43" y="67"/>
                      <a:pt x="43" y="67"/>
                      <a:pt x="43" y="67"/>
                    </a:cubicBezTo>
                    <a:cubicBezTo>
                      <a:pt x="44" y="67"/>
                      <a:pt x="44" y="67"/>
                      <a:pt x="44" y="67"/>
                    </a:cubicBezTo>
                    <a:cubicBezTo>
                      <a:pt x="44" y="67"/>
                      <a:pt x="44" y="67"/>
                      <a:pt x="44" y="67"/>
                    </a:cubicBezTo>
                    <a:cubicBezTo>
                      <a:pt x="44" y="68"/>
                      <a:pt x="44" y="68"/>
                      <a:pt x="44" y="68"/>
                    </a:cubicBezTo>
                    <a:cubicBezTo>
                      <a:pt x="44" y="69"/>
                      <a:pt x="44" y="69"/>
                      <a:pt x="44" y="69"/>
                    </a:cubicBezTo>
                    <a:cubicBezTo>
                      <a:pt x="44" y="70"/>
                      <a:pt x="44" y="70"/>
                      <a:pt x="44" y="70"/>
                    </a:cubicBezTo>
                    <a:cubicBezTo>
                      <a:pt x="44" y="70"/>
                      <a:pt x="44" y="70"/>
                      <a:pt x="44" y="70"/>
                    </a:cubicBezTo>
                    <a:cubicBezTo>
                      <a:pt x="44" y="71"/>
                      <a:pt x="44" y="71"/>
                      <a:pt x="44" y="71"/>
                    </a:cubicBezTo>
                    <a:cubicBezTo>
                      <a:pt x="44" y="71"/>
                      <a:pt x="44" y="71"/>
                      <a:pt x="44" y="71"/>
                    </a:cubicBezTo>
                    <a:cubicBezTo>
                      <a:pt x="43" y="71"/>
                      <a:pt x="43" y="71"/>
                      <a:pt x="43" y="71"/>
                    </a:cubicBezTo>
                    <a:cubicBezTo>
                      <a:pt x="43" y="71"/>
                      <a:pt x="43" y="71"/>
                      <a:pt x="43" y="71"/>
                    </a:cubicBezTo>
                    <a:cubicBezTo>
                      <a:pt x="43" y="71"/>
                      <a:pt x="43" y="71"/>
                      <a:pt x="43" y="71"/>
                    </a:cubicBezTo>
                    <a:cubicBezTo>
                      <a:pt x="43" y="71"/>
                      <a:pt x="43" y="71"/>
                      <a:pt x="43" y="71"/>
                    </a:cubicBezTo>
                    <a:cubicBezTo>
                      <a:pt x="42" y="72"/>
                      <a:pt x="42" y="72"/>
                      <a:pt x="42" y="72"/>
                    </a:cubicBezTo>
                    <a:cubicBezTo>
                      <a:pt x="42" y="72"/>
                      <a:pt x="42" y="72"/>
                      <a:pt x="42" y="72"/>
                    </a:cubicBezTo>
                    <a:cubicBezTo>
                      <a:pt x="41" y="72"/>
                      <a:pt x="41" y="72"/>
                      <a:pt x="41" y="72"/>
                    </a:cubicBezTo>
                    <a:cubicBezTo>
                      <a:pt x="41" y="73"/>
                      <a:pt x="41" y="73"/>
                      <a:pt x="41" y="73"/>
                    </a:cubicBezTo>
                    <a:cubicBezTo>
                      <a:pt x="40" y="73"/>
                      <a:pt x="40" y="73"/>
                      <a:pt x="40" y="73"/>
                    </a:cubicBezTo>
                    <a:cubicBezTo>
                      <a:pt x="40" y="74"/>
                      <a:pt x="40" y="74"/>
                      <a:pt x="40" y="74"/>
                    </a:cubicBezTo>
                    <a:cubicBezTo>
                      <a:pt x="40" y="74"/>
                      <a:pt x="40" y="74"/>
                      <a:pt x="40" y="74"/>
                    </a:cubicBezTo>
                    <a:cubicBezTo>
                      <a:pt x="40" y="74"/>
                      <a:pt x="40" y="74"/>
                      <a:pt x="40" y="74"/>
                    </a:cubicBezTo>
                    <a:cubicBezTo>
                      <a:pt x="39" y="74"/>
                      <a:pt x="39" y="74"/>
                      <a:pt x="39" y="74"/>
                    </a:cubicBezTo>
                    <a:cubicBezTo>
                      <a:pt x="39" y="75"/>
                      <a:pt x="39" y="75"/>
                      <a:pt x="39" y="75"/>
                    </a:cubicBezTo>
                    <a:cubicBezTo>
                      <a:pt x="39" y="75"/>
                      <a:pt x="39" y="75"/>
                      <a:pt x="39" y="75"/>
                    </a:cubicBezTo>
                    <a:cubicBezTo>
                      <a:pt x="39" y="75"/>
                      <a:pt x="39" y="75"/>
                      <a:pt x="39" y="75"/>
                    </a:cubicBezTo>
                    <a:cubicBezTo>
                      <a:pt x="39" y="76"/>
                      <a:pt x="39" y="76"/>
                      <a:pt x="39" y="76"/>
                    </a:cubicBezTo>
                    <a:cubicBezTo>
                      <a:pt x="38" y="76"/>
                      <a:pt x="38" y="76"/>
                      <a:pt x="38" y="76"/>
                    </a:cubicBezTo>
                    <a:cubicBezTo>
                      <a:pt x="38" y="77"/>
                      <a:pt x="38" y="77"/>
                      <a:pt x="38" y="77"/>
                    </a:cubicBezTo>
                    <a:cubicBezTo>
                      <a:pt x="37" y="77"/>
                      <a:pt x="37" y="77"/>
                      <a:pt x="37" y="77"/>
                    </a:cubicBezTo>
                    <a:cubicBezTo>
                      <a:pt x="37" y="77"/>
                      <a:pt x="37" y="77"/>
                      <a:pt x="37" y="77"/>
                    </a:cubicBezTo>
                    <a:cubicBezTo>
                      <a:pt x="37" y="78"/>
                      <a:pt x="37" y="78"/>
                      <a:pt x="37" y="78"/>
                    </a:cubicBezTo>
                    <a:cubicBezTo>
                      <a:pt x="37" y="78"/>
                      <a:pt x="37" y="78"/>
                      <a:pt x="37" y="78"/>
                    </a:cubicBezTo>
                    <a:cubicBezTo>
                      <a:pt x="37" y="78"/>
                      <a:pt x="37" y="78"/>
                      <a:pt x="37" y="78"/>
                    </a:cubicBezTo>
                    <a:cubicBezTo>
                      <a:pt x="38" y="78"/>
                      <a:pt x="38" y="78"/>
                      <a:pt x="38" y="78"/>
                    </a:cubicBezTo>
                    <a:cubicBezTo>
                      <a:pt x="39" y="78"/>
                      <a:pt x="39" y="78"/>
                      <a:pt x="39" y="78"/>
                    </a:cubicBezTo>
                    <a:cubicBezTo>
                      <a:pt x="39" y="78"/>
                      <a:pt x="39" y="78"/>
                      <a:pt x="39" y="78"/>
                    </a:cubicBezTo>
                    <a:cubicBezTo>
                      <a:pt x="40" y="79"/>
                      <a:pt x="40" y="79"/>
                      <a:pt x="40" y="79"/>
                    </a:cubicBezTo>
                    <a:cubicBezTo>
                      <a:pt x="40" y="79"/>
                      <a:pt x="40" y="79"/>
                      <a:pt x="40" y="79"/>
                    </a:cubicBezTo>
                    <a:cubicBezTo>
                      <a:pt x="40" y="79"/>
                      <a:pt x="40" y="79"/>
                      <a:pt x="40" y="79"/>
                    </a:cubicBezTo>
                    <a:cubicBezTo>
                      <a:pt x="41" y="80"/>
                      <a:pt x="41" y="80"/>
                      <a:pt x="41" y="80"/>
                    </a:cubicBezTo>
                    <a:cubicBezTo>
                      <a:pt x="41" y="80"/>
                      <a:pt x="41" y="80"/>
                      <a:pt x="41" y="80"/>
                    </a:cubicBezTo>
                    <a:cubicBezTo>
                      <a:pt x="41" y="80"/>
                      <a:pt x="41" y="80"/>
                      <a:pt x="41" y="80"/>
                    </a:cubicBezTo>
                    <a:cubicBezTo>
                      <a:pt x="42" y="80"/>
                      <a:pt x="42" y="80"/>
                      <a:pt x="42" y="80"/>
                    </a:cubicBezTo>
                    <a:cubicBezTo>
                      <a:pt x="42" y="81"/>
                      <a:pt x="42" y="81"/>
                      <a:pt x="42" y="81"/>
                    </a:cubicBezTo>
                    <a:cubicBezTo>
                      <a:pt x="43" y="81"/>
                      <a:pt x="43" y="81"/>
                      <a:pt x="43" y="81"/>
                    </a:cubicBezTo>
                    <a:cubicBezTo>
                      <a:pt x="43" y="81"/>
                      <a:pt x="43" y="81"/>
                      <a:pt x="43" y="81"/>
                    </a:cubicBezTo>
                    <a:cubicBezTo>
                      <a:pt x="44" y="81"/>
                      <a:pt x="44" y="81"/>
                      <a:pt x="44" y="81"/>
                    </a:cubicBezTo>
                    <a:cubicBezTo>
                      <a:pt x="44" y="82"/>
                      <a:pt x="44" y="82"/>
                      <a:pt x="44" y="82"/>
                    </a:cubicBezTo>
                    <a:cubicBezTo>
                      <a:pt x="44" y="82"/>
                      <a:pt x="44" y="82"/>
                      <a:pt x="44" y="82"/>
                    </a:cubicBezTo>
                    <a:cubicBezTo>
                      <a:pt x="45" y="82"/>
                      <a:pt x="45" y="82"/>
                      <a:pt x="45" y="82"/>
                    </a:cubicBezTo>
                    <a:cubicBezTo>
                      <a:pt x="45" y="83"/>
                      <a:pt x="45" y="83"/>
                      <a:pt x="45" y="83"/>
                    </a:cubicBezTo>
                    <a:cubicBezTo>
                      <a:pt x="46" y="84"/>
                      <a:pt x="46" y="84"/>
                      <a:pt x="46" y="84"/>
                    </a:cubicBezTo>
                    <a:cubicBezTo>
                      <a:pt x="46" y="84"/>
                      <a:pt x="46" y="84"/>
                      <a:pt x="46" y="84"/>
                    </a:cubicBezTo>
                    <a:cubicBezTo>
                      <a:pt x="46" y="85"/>
                      <a:pt x="46" y="85"/>
                      <a:pt x="46" y="85"/>
                    </a:cubicBezTo>
                    <a:cubicBezTo>
                      <a:pt x="46" y="85"/>
                      <a:pt x="46" y="85"/>
                      <a:pt x="46" y="85"/>
                    </a:cubicBezTo>
                    <a:cubicBezTo>
                      <a:pt x="46" y="86"/>
                      <a:pt x="46" y="86"/>
                      <a:pt x="46" y="86"/>
                    </a:cubicBezTo>
                    <a:cubicBezTo>
                      <a:pt x="46" y="86"/>
                      <a:pt x="46" y="86"/>
                      <a:pt x="46" y="86"/>
                    </a:cubicBezTo>
                    <a:cubicBezTo>
                      <a:pt x="46" y="86"/>
                      <a:pt x="46" y="86"/>
                      <a:pt x="46" y="86"/>
                    </a:cubicBezTo>
                    <a:cubicBezTo>
                      <a:pt x="46" y="86"/>
                      <a:pt x="46" y="86"/>
                      <a:pt x="46" y="86"/>
                    </a:cubicBezTo>
                    <a:cubicBezTo>
                      <a:pt x="47" y="86"/>
                      <a:pt x="47" y="86"/>
                      <a:pt x="47" y="86"/>
                    </a:cubicBezTo>
                    <a:cubicBezTo>
                      <a:pt x="47" y="86"/>
                      <a:pt x="47" y="86"/>
                      <a:pt x="47" y="86"/>
                    </a:cubicBezTo>
                    <a:cubicBezTo>
                      <a:pt x="48" y="85"/>
                      <a:pt x="48" y="85"/>
                      <a:pt x="48" y="85"/>
                    </a:cubicBezTo>
                    <a:cubicBezTo>
                      <a:pt x="48" y="84"/>
                      <a:pt x="48" y="84"/>
                      <a:pt x="48" y="84"/>
                    </a:cubicBezTo>
                    <a:cubicBezTo>
                      <a:pt x="48" y="83"/>
                      <a:pt x="48" y="83"/>
                      <a:pt x="48" y="83"/>
                    </a:cubicBezTo>
                    <a:cubicBezTo>
                      <a:pt x="48" y="82"/>
                      <a:pt x="48" y="82"/>
                      <a:pt x="48" y="82"/>
                    </a:cubicBezTo>
                    <a:cubicBezTo>
                      <a:pt x="48" y="82"/>
                      <a:pt x="48" y="82"/>
                      <a:pt x="48" y="82"/>
                    </a:cubicBezTo>
                    <a:cubicBezTo>
                      <a:pt x="48" y="82"/>
                      <a:pt x="48" y="82"/>
                      <a:pt x="48" y="82"/>
                    </a:cubicBezTo>
                    <a:cubicBezTo>
                      <a:pt x="48" y="81"/>
                      <a:pt x="48" y="81"/>
                      <a:pt x="48" y="81"/>
                    </a:cubicBezTo>
                    <a:cubicBezTo>
                      <a:pt x="48" y="81"/>
                      <a:pt x="48" y="81"/>
                      <a:pt x="48" y="81"/>
                    </a:cubicBezTo>
                    <a:cubicBezTo>
                      <a:pt x="48" y="81"/>
                      <a:pt x="48" y="81"/>
                      <a:pt x="48" y="81"/>
                    </a:cubicBezTo>
                    <a:cubicBezTo>
                      <a:pt x="49" y="81"/>
                      <a:pt x="49" y="81"/>
                      <a:pt x="49" y="81"/>
                    </a:cubicBezTo>
                    <a:cubicBezTo>
                      <a:pt x="49" y="80"/>
                      <a:pt x="49" y="80"/>
                      <a:pt x="49" y="80"/>
                    </a:cubicBezTo>
                    <a:cubicBezTo>
                      <a:pt x="49" y="80"/>
                      <a:pt x="49" y="80"/>
                      <a:pt x="49" y="80"/>
                    </a:cubicBezTo>
                    <a:cubicBezTo>
                      <a:pt x="49" y="80"/>
                      <a:pt x="49" y="80"/>
                      <a:pt x="49" y="80"/>
                    </a:cubicBezTo>
                    <a:cubicBezTo>
                      <a:pt x="50" y="80"/>
                      <a:pt x="50" y="80"/>
                      <a:pt x="50" y="80"/>
                    </a:cubicBezTo>
                    <a:cubicBezTo>
                      <a:pt x="50" y="80"/>
                      <a:pt x="50" y="80"/>
                      <a:pt x="50" y="80"/>
                    </a:cubicBezTo>
                    <a:cubicBezTo>
                      <a:pt x="50" y="79"/>
                      <a:pt x="50" y="79"/>
                      <a:pt x="50" y="79"/>
                    </a:cubicBezTo>
                    <a:cubicBezTo>
                      <a:pt x="50" y="79"/>
                      <a:pt x="50" y="79"/>
                      <a:pt x="50" y="79"/>
                    </a:cubicBezTo>
                    <a:cubicBezTo>
                      <a:pt x="50" y="79"/>
                      <a:pt x="50" y="79"/>
                      <a:pt x="50" y="79"/>
                    </a:cubicBezTo>
                    <a:cubicBezTo>
                      <a:pt x="50" y="79"/>
                      <a:pt x="50" y="79"/>
                      <a:pt x="50" y="79"/>
                    </a:cubicBezTo>
                    <a:cubicBezTo>
                      <a:pt x="50" y="78"/>
                      <a:pt x="50" y="78"/>
                      <a:pt x="50" y="78"/>
                    </a:cubicBezTo>
                    <a:cubicBezTo>
                      <a:pt x="50" y="78"/>
                      <a:pt x="50" y="78"/>
                      <a:pt x="50" y="78"/>
                    </a:cubicBezTo>
                    <a:cubicBezTo>
                      <a:pt x="50" y="78"/>
                      <a:pt x="50" y="78"/>
                      <a:pt x="50" y="78"/>
                    </a:cubicBezTo>
                    <a:cubicBezTo>
                      <a:pt x="50" y="77"/>
                      <a:pt x="50" y="77"/>
                      <a:pt x="50" y="77"/>
                    </a:cubicBezTo>
                    <a:cubicBezTo>
                      <a:pt x="50" y="77"/>
                      <a:pt x="50" y="77"/>
                      <a:pt x="50" y="77"/>
                    </a:cubicBezTo>
                    <a:cubicBezTo>
                      <a:pt x="50" y="77"/>
                      <a:pt x="50" y="77"/>
                      <a:pt x="50" y="77"/>
                    </a:cubicBezTo>
                    <a:cubicBezTo>
                      <a:pt x="50" y="78"/>
                      <a:pt x="50" y="78"/>
                      <a:pt x="50" y="78"/>
                    </a:cubicBezTo>
                    <a:cubicBezTo>
                      <a:pt x="51" y="78"/>
                      <a:pt x="51" y="78"/>
                      <a:pt x="51" y="78"/>
                    </a:cubicBezTo>
                    <a:cubicBezTo>
                      <a:pt x="51" y="78"/>
                      <a:pt x="51" y="78"/>
                      <a:pt x="51" y="78"/>
                    </a:cubicBezTo>
                    <a:cubicBezTo>
                      <a:pt x="51" y="78"/>
                      <a:pt x="51" y="78"/>
                      <a:pt x="51" y="78"/>
                    </a:cubicBezTo>
                    <a:cubicBezTo>
                      <a:pt x="51" y="78"/>
                      <a:pt x="51" y="78"/>
                      <a:pt x="51" y="78"/>
                    </a:cubicBezTo>
                    <a:cubicBezTo>
                      <a:pt x="51" y="79"/>
                      <a:pt x="51" y="79"/>
                      <a:pt x="51" y="79"/>
                    </a:cubicBezTo>
                    <a:cubicBezTo>
                      <a:pt x="51" y="79"/>
                      <a:pt x="51" y="79"/>
                      <a:pt x="51" y="79"/>
                    </a:cubicBezTo>
                    <a:cubicBezTo>
                      <a:pt x="51" y="79"/>
                      <a:pt x="51" y="79"/>
                      <a:pt x="51" y="79"/>
                    </a:cubicBezTo>
                    <a:cubicBezTo>
                      <a:pt x="50" y="80"/>
                      <a:pt x="50" y="80"/>
                      <a:pt x="50" y="80"/>
                    </a:cubicBezTo>
                    <a:cubicBezTo>
                      <a:pt x="50" y="80"/>
                      <a:pt x="50" y="80"/>
                      <a:pt x="50" y="80"/>
                    </a:cubicBezTo>
                    <a:cubicBezTo>
                      <a:pt x="50" y="81"/>
                      <a:pt x="50" y="81"/>
                      <a:pt x="50" y="81"/>
                    </a:cubicBezTo>
                    <a:cubicBezTo>
                      <a:pt x="50" y="81"/>
                      <a:pt x="50" y="81"/>
                      <a:pt x="50" y="81"/>
                    </a:cubicBezTo>
                    <a:cubicBezTo>
                      <a:pt x="50" y="81"/>
                      <a:pt x="50" y="81"/>
                      <a:pt x="50" y="81"/>
                    </a:cubicBezTo>
                    <a:cubicBezTo>
                      <a:pt x="49" y="81"/>
                      <a:pt x="49" y="81"/>
                      <a:pt x="49" y="81"/>
                    </a:cubicBezTo>
                    <a:cubicBezTo>
                      <a:pt x="49" y="81"/>
                      <a:pt x="49" y="81"/>
                      <a:pt x="49" y="81"/>
                    </a:cubicBezTo>
                    <a:cubicBezTo>
                      <a:pt x="49" y="82"/>
                      <a:pt x="49" y="82"/>
                      <a:pt x="49" y="82"/>
                    </a:cubicBezTo>
                    <a:cubicBezTo>
                      <a:pt x="49" y="82"/>
                      <a:pt x="49" y="82"/>
                      <a:pt x="49" y="82"/>
                    </a:cubicBezTo>
                    <a:cubicBezTo>
                      <a:pt x="48" y="82"/>
                      <a:pt x="48" y="82"/>
                      <a:pt x="48" y="82"/>
                    </a:cubicBezTo>
                    <a:cubicBezTo>
                      <a:pt x="48" y="82"/>
                      <a:pt x="48" y="82"/>
                      <a:pt x="48" y="82"/>
                    </a:cubicBezTo>
                    <a:cubicBezTo>
                      <a:pt x="49" y="82"/>
                      <a:pt x="49" y="82"/>
                      <a:pt x="49" y="82"/>
                    </a:cubicBezTo>
                    <a:cubicBezTo>
                      <a:pt x="50" y="81"/>
                      <a:pt x="50" y="81"/>
                      <a:pt x="50" y="81"/>
                    </a:cubicBezTo>
                    <a:cubicBezTo>
                      <a:pt x="51" y="80"/>
                      <a:pt x="51" y="80"/>
                      <a:pt x="51" y="80"/>
                    </a:cubicBezTo>
                    <a:cubicBezTo>
                      <a:pt x="52" y="79"/>
                      <a:pt x="52" y="79"/>
                      <a:pt x="52" y="79"/>
                    </a:cubicBezTo>
                    <a:cubicBezTo>
                      <a:pt x="52" y="78"/>
                      <a:pt x="52" y="78"/>
                      <a:pt x="52" y="78"/>
                    </a:cubicBezTo>
                    <a:cubicBezTo>
                      <a:pt x="53" y="77"/>
                      <a:pt x="53" y="77"/>
                      <a:pt x="53" y="77"/>
                    </a:cubicBezTo>
                    <a:cubicBezTo>
                      <a:pt x="54" y="75"/>
                      <a:pt x="54" y="75"/>
                      <a:pt x="54" y="75"/>
                    </a:cubicBezTo>
                    <a:cubicBezTo>
                      <a:pt x="54" y="74"/>
                      <a:pt x="54" y="74"/>
                      <a:pt x="54" y="74"/>
                    </a:cubicBezTo>
                    <a:cubicBezTo>
                      <a:pt x="55" y="74"/>
                      <a:pt x="55" y="74"/>
                      <a:pt x="55" y="74"/>
                    </a:cubicBezTo>
                    <a:cubicBezTo>
                      <a:pt x="55" y="73"/>
                      <a:pt x="55" y="73"/>
                      <a:pt x="55" y="73"/>
                    </a:cubicBezTo>
                    <a:cubicBezTo>
                      <a:pt x="55" y="73"/>
                      <a:pt x="55" y="73"/>
                      <a:pt x="55" y="73"/>
                    </a:cubicBezTo>
                    <a:cubicBezTo>
                      <a:pt x="55" y="73"/>
                      <a:pt x="55" y="73"/>
                      <a:pt x="55" y="73"/>
                    </a:cubicBezTo>
                    <a:cubicBezTo>
                      <a:pt x="55" y="73"/>
                      <a:pt x="55" y="73"/>
                      <a:pt x="55" y="73"/>
                    </a:cubicBezTo>
                    <a:cubicBezTo>
                      <a:pt x="55" y="72"/>
                      <a:pt x="55" y="72"/>
                      <a:pt x="55" y="72"/>
                    </a:cubicBezTo>
                    <a:cubicBezTo>
                      <a:pt x="55" y="72"/>
                      <a:pt x="55" y="72"/>
                      <a:pt x="55" y="72"/>
                    </a:cubicBezTo>
                    <a:cubicBezTo>
                      <a:pt x="55" y="72"/>
                      <a:pt x="55" y="72"/>
                      <a:pt x="55" y="72"/>
                    </a:cubicBezTo>
                    <a:cubicBezTo>
                      <a:pt x="55" y="72"/>
                      <a:pt x="55" y="72"/>
                      <a:pt x="55" y="72"/>
                    </a:cubicBezTo>
                    <a:cubicBezTo>
                      <a:pt x="55" y="72"/>
                      <a:pt x="55" y="72"/>
                      <a:pt x="55" y="72"/>
                    </a:cubicBezTo>
                    <a:cubicBezTo>
                      <a:pt x="55" y="71"/>
                      <a:pt x="55" y="71"/>
                      <a:pt x="55" y="71"/>
                    </a:cubicBezTo>
                    <a:cubicBezTo>
                      <a:pt x="55" y="71"/>
                      <a:pt x="55" y="71"/>
                      <a:pt x="55" y="71"/>
                    </a:cubicBezTo>
                    <a:cubicBezTo>
                      <a:pt x="55" y="70"/>
                      <a:pt x="55" y="70"/>
                      <a:pt x="55" y="70"/>
                    </a:cubicBezTo>
                    <a:cubicBezTo>
                      <a:pt x="55" y="70"/>
                      <a:pt x="55" y="70"/>
                      <a:pt x="55" y="70"/>
                    </a:cubicBezTo>
                    <a:cubicBezTo>
                      <a:pt x="55" y="70"/>
                      <a:pt x="55" y="70"/>
                      <a:pt x="55" y="70"/>
                    </a:cubicBezTo>
                    <a:cubicBezTo>
                      <a:pt x="54" y="69"/>
                      <a:pt x="54" y="69"/>
                      <a:pt x="54" y="69"/>
                    </a:cubicBezTo>
                    <a:cubicBezTo>
                      <a:pt x="54" y="69"/>
                      <a:pt x="54" y="69"/>
                      <a:pt x="54" y="69"/>
                    </a:cubicBezTo>
                    <a:cubicBezTo>
                      <a:pt x="54" y="68"/>
                      <a:pt x="54" y="68"/>
                      <a:pt x="54" y="68"/>
                    </a:cubicBezTo>
                    <a:cubicBezTo>
                      <a:pt x="55" y="68"/>
                      <a:pt x="55" y="68"/>
                      <a:pt x="55" y="68"/>
                    </a:cubicBezTo>
                    <a:cubicBezTo>
                      <a:pt x="55" y="68"/>
                      <a:pt x="55" y="68"/>
                      <a:pt x="55" y="68"/>
                    </a:cubicBezTo>
                    <a:cubicBezTo>
                      <a:pt x="55" y="68"/>
                      <a:pt x="55" y="68"/>
                      <a:pt x="55" y="68"/>
                    </a:cubicBezTo>
                    <a:cubicBezTo>
                      <a:pt x="55" y="68"/>
                      <a:pt x="55" y="68"/>
                      <a:pt x="55" y="68"/>
                    </a:cubicBezTo>
                    <a:cubicBezTo>
                      <a:pt x="55" y="67"/>
                      <a:pt x="55" y="67"/>
                      <a:pt x="55" y="67"/>
                    </a:cubicBezTo>
                    <a:cubicBezTo>
                      <a:pt x="55" y="67"/>
                      <a:pt x="55" y="67"/>
                      <a:pt x="55" y="67"/>
                    </a:cubicBezTo>
                    <a:cubicBezTo>
                      <a:pt x="55" y="67"/>
                      <a:pt x="55" y="67"/>
                      <a:pt x="55" y="67"/>
                    </a:cubicBezTo>
                    <a:cubicBezTo>
                      <a:pt x="55" y="66"/>
                      <a:pt x="55" y="66"/>
                      <a:pt x="55" y="66"/>
                    </a:cubicBezTo>
                    <a:cubicBezTo>
                      <a:pt x="55" y="67"/>
                      <a:pt x="55" y="67"/>
                      <a:pt x="55" y="67"/>
                    </a:cubicBezTo>
                    <a:cubicBezTo>
                      <a:pt x="56" y="66"/>
                      <a:pt x="56" y="66"/>
                      <a:pt x="56" y="66"/>
                    </a:cubicBezTo>
                    <a:cubicBezTo>
                      <a:pt x="56" y="66"/>
                      <a:pt x="56" y="66"/>
                      <a:pt x="56" y="66"/>
                    </a:cubicBezTo>
                    <a:cubicBezTo>
                      <a:pt x="56" y="66"/>
                      <a:pt x="56" y="66"/>
                      <a:pt x="56" y="66"/>
                    </a:cubicBezTo>
                    <a:cubicBezTo>
                      <a:pt x="57" y="65"/>
                      <a:pt x="57" y="65"/>
                      <a:pt x="57" y="65"/>
                    </a:cubicBezTo>
                    <a:cubicBezTo>
                      <a:pt x="58" y="65"/>
                      <a:pt x="58" y="65"/>
                      <a:pt x="58" y="65"/>
                    </a:cubicBezTo>
                    <a:cubicBezTo>
                      <a:pt x="59" y="64"/>
                      <a:pt x="59" y="64"/>
                      <a:pt x="59" y="64"/>
                    </a:cubicBezTo>
                    <a:cubicBezTo>
                      <a:pt x="59" y="64"/>
                      <a:pt x="59" y="64"/>
                      <a:pt x="59" y="64"/>
                    </a:cubicBezTo>
                    <a:cubicBezTo>
                      <a:pt x="60" y="63"/>
                      <a:pt x="60" y="63"/>
                      <a:pt x="60" y="63"/>
                    </a:cubicBezTo>
                    <a:cubicBezTo>
                      <a:pt x="60" y="63"/>
                      <a:pt x="60" y="63"/>
                      <a:pt x="60" y="63"/>
                    </a:cubicBezTo>
                    <a:cubicBezTo>
                      <a:pt x="61" y="63"/>
                      <a:pt x="61" y="63"/>
                      <a:pt x="61" y="63"/>
                    </a:cubicBezTo>
                    <a:cubicBezTo>
                      <a:pt x="61" y="63"/>
                      <a:pt x="61" y="63"/>
                      <a:pt x="61" y="63"/>
                    </a:cubicBezTo>
                    <a:cubicBezTo>
                      <a:pt x="61" y="63"/>
                      <a:pt x="61" y="63"/>
                      <a:pt x="61" y="63"/>
                    </a:cubicBezTo>
                    <a:cubicBezTo>
                      <a:pt x="61" y="63"/>
                      <a:pt x="61" y="63"/>
                      <a:pt x="61" y="63"/>
                    </a:cubicBezTo>
                    <a:cubicBezTo>
                      <a:pt x="61" y="62"/>
                      <a:pt x="61" y="62"/>
                      <a:pt x="61" y="62"/>
                    </a:cubicBezTo>
                    <a:cubicBezTo>
                      <a:pt x="62" y="62"/>
                      <a:pt x="62" y="62"/>
                      <a:pt x="62" y="62"/>
                    </a:cubicBezTo>
                    <a:cubicBezTo>
                      <a:pt x="63" y="62"/>
                      <a:pt x="63" y="62"/>
                      <a:pt x="63" y="62"/>
                    </a:cubicBezTo>
                    <a:cubicBezTo>
                      <a:pt x="63" y="61"/>
                      <a:pt x="63" y="61"/>
                      <a:pt x="63" y="61"/>
                    </a:cubicBezTo>
                    <a:cubicBezTo>
                      <a:pt x="63" y="61"/>
                      <a:pt x="63" y="61"/>
                      <a:pt x="63" y="61"/>
                    </a:cubicBezTo>
                    <a:cubicBezTo>
                      <a:pt x="62" y="61"/>
                      <a:pt x="62" y="61"/>
                      <a:pt x="62" y="61"/>
                    </a:cubicBezTo>
                    <a:cubicBezTo>
                      <a:pt x="62" y="61"/>
                      <a:pt x="62" y="61"/>
                      <a:pt x="62" y="61"/>
                    </a:cubicBezTo>
                    <a:cubicBezTo>
                      <a:pt x="62" y="61"/>
                      <a:pt x="62" y="61"/>
                      <a:pt x="62" y="61"/>
                    </a:cubicBezTo>
                    <a:cubicBezTo>
                      <a:pt x="63" y="61"/>
                      <a:pt x="63" y="61"/>
                      <a:pt x="63" y="61"/>
                    </a:cubicBezTo>
                    <a:cubicBezTo>
                      <a:pt x="63" y="61"/>
                      <a:pt x="63" y="61"/>
                      <a:pt x="63" y="61"/>
                    </a:cubicBezTo>
                    <a:cubicBezTo>
                      <a:pt x="64" y="61"/>
                      <a:pt x="64" y="61"/>
                      <a:pt x="64" y="61"/>
                    </a:cubicBezTo>
                    <a:cubicBezTo>
                      <a:pt x="64" y="60"/>
                      <a:pt x="64" y="60"/>
                      <a:pt x="64" y="60"/>
                    </a:cubicBezTo>
                    <a:cubicBezTo>
                      <a:pt x="64" y="60"/>
                      <a:pt x="64" y="60"/>
                      <a:pt x="64" y="60"/>
                    </a:cubicBezTo>
                    <a:cubicBezTo>
                      <a:pt x="64" y="61"/>
                      <a:pt x="64" y="61"/>
                      <a:pt x="64" y="61"/>
                    </a:cubicBezTo>
                    <a:cubicBezTo>
                      <a:pt x="64" y="61"/>
                      <a:pt x="64" y="61"/>
                      <a:pt x="64" y="61"/>
                    </a:cubicBezTo>
                    <a:cubicBezTo>
                      <a:pt x="63" y="61"/>
                      <a:pt x="63" y="61"/>
                      <a:pt x="63" y="61"/>
                    </a:cubicBezTo>
                    <a:cubicBezTo>
                      <a:pt x="63" y="61"/>
                      <a:pt x="63" y="61"/>
                      <a:pt x="63" y="61"/>
                    </a:cubicBezTo>
                    <a:cubicBezTo>
                      <a:pt x="63" y="61"/>
                      <a:pt x="63" y="61"/>
                      <a:pt x="63" y="61"/>
                    </a:cubicBezTo>
                    <a:cubicBezTo>
                      <a:pt x="64" y="61"/>
                      <a:pt x="64" y="61"/>
                      <a:pt x="64" y="61"/>
                    </a:cubicBezTo>
                    <a:cubicBezTo>
                      <a:pt x="65" y="61"/>
                      <a:pt x="65" y="61"/>
                      <a:pt x="65" y="61"/>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1"/>
                      <a:pt x="65" y="61"/>
                    </a:cubicBezTo>
                    <a:cubicBezTo>
                      <a:pt x="65" y="61"/>
                      <a:pt x="66" y="61"/>
                      <a:pt x="66" y="61"/>
                    </a:cubicBezTo>
                    <a:cubicBezTo>
                      <a:pt x="66" y="61"/>
                      <a:pt x="66" y="61"/>
                      <a:pt x="66" y="61"/>
                    </a:cubicBezTo>
                    <a:cubicBezTo>
                      <a:pt x="67" y="61"/>
                      <a:pt x="67" y="61"/>
                      <a:pt x="67" y="61"/>
                    </a:cubicBezTo>
                    <a:cubicBezTo>
                      <a:pt x="68" y="61"/>
                      <a:pt x="68" y="61"/>
                      <a:pt x="68" y="61"/>
                    </a:cubicBezTo>
                    <a:cubicBezTo>
                      <a:pt x="68" y="61"/>
                      <a:pt x="68" y="61"/>
                      <a:pt x="68" y="61"/>
                    </a:cubicBezTo>
                    <a:cubicBezTo>
                      <a:pt x="68" y="60"/>
                      <a:pt x="68" y="60"/>
                      <a:pt x="68" y="60"/>
                    </a:cubicBezTo>
                    <a:cubicBezTo>
                      <a:pt x="68" y="60"/>
                      <a:pt x="68" y="60"/>
                      <a:pt x="68" y="60"/>
                    </a:cubicBezTo>
                    <a:cubicBezTo>
                      <a:pt x="68" y="60"/>
                      <a:pt x="68" y="60"/>
                      <a:pt x="68" y="60"/>
                    </a:cubicBezTo>
                    <a:cubicBezTo>
                      <a:pt x="69" y="59"/>
                      <a:pt x="69" y="59"/>
                      <a:pt x="69" y="59"/>
                    </a:cubicBezTo>
                    <a:cubicBezTo>
                      <a:pt x="70" y="59"/>
                      <a:pt x="70" y="59"/>
                      <a:pt x="70" y="59"/>
                    </a:cubicBezTo>
                    <a:cubicBezTo>
                      <a:pt x="70" y="59"/>
                      <a:pt x="70" y="59"/>
                      <a:pt x="70" y="59"/>
                    </a:cubicBezTo>
                    <a:cubicBezTo>
                      <a:pt x="70" y="59"/>
                      <a:pt x="70" y="59"/>
                      <a:pt x="70" y="59"/>
                    </a:cubicBezTo>
                    <a:cubicBezTo>
                      <a:pt x="70" y="58"/>
                      <a:pt x="70" y="58"/>
                      <a:pt x="70" y="58"/>
                    </a:cubicBezTo>
                    <a:cubicBezTo>
                      <a:pt x="70" y="58"/>
                      <a:pt x="70" y="58"/>
                      <a:pt x="70" y="58"/>
                    </a:cubicBezTo>
                    <a:cubicBezTo>
                      <a:pt x="70" y="57"/>
                      <a:pt x="70" y="57"/>
                      <a:pt x="70" y="57"/>
                    </a:cubicBezTo>
                    <a:cubicBezTo>
                      <a:pt x="70" y="57"/>
                      <a:pt x="70" y="57"/>
                      <a:pt x="70" y="57"/>
                    </a:cubicBezTo>
                    <a:cubicBezTo>
                      <a:pt x="70" y="56"/>
                      <a:pt x="70" y="56"/>
                      <a:pt x="70" y="56"/>
                    </a:cubicBezTo>
                    <a:cubicBezTo>
                      <a:pt x="71" y="56"/>
                      <a:pt x="71" y="56"/>
                      <a:pt x="71" y="56"/>
                    </a:cubicBezTo>
                    <a:cubicBezTo>
                      <a:pt x="71" y="56"/>
                      <a:pt x="71" y="56"/>
                      <a:pt x="71" y="56"/>
                    </a:cubicBezTo>
                    <a:cubicBezTo>
                      <a:pt x="71" y="55"/>
                      <a:pt x="71" y="55"/>
                      <a:pt x="71" y="55"/>
                    </a:cubicBezTo>
                    <a:cubicBezTo>
                      <a:pt x="71" y="55"/>
                      <a:pt x="71" y="55"/>
                      <a:pt x="71" y="55"/>
                    </a:cubicBezTo>
                    <a:cubicBezTo>
                      <a:pt x="71" y="54"/>
                      <a:pt x="71" y="54"/>
                      <a:pt x="71" y="54"/>
                    </a:cubicBezTo>
                    <a:cubicBezTo>
                      <a:pt x="72" y="54"/>
                      <a:pt x="72" y="54"/>
                      <a:pt x="72" y="54"/>
                    </a:cubicBezTo>
                    <a:cubicBezTo>
                      <a:pt x="72" y="53"/>
                      <a:pt x="72" y="53"/>
                      <a:pt x="72" y="53"/>
                    </a:cubicBezTo>
                    <a:cubicBezTo>
                      <a:pt x="72" y="52"/>
                      <a:pt x="72" y="52"/>
                      <a:pt x="72" y="52"/>
                    </a:cubicBezTo>
                    <a:cubicBezTo>
                      <a:pt x="72" y="52"/>
                      <a:pt x="72" y="52"/>
                      <a:pt x="72" y="52"/>
                    </a:cubicBezTo>
                    <a:cubicBezTo>
                      <a:pt x="72" y="51"/>
                      <a:pt x="72" y="51"/>
                      <a:pt x="72" y="51"/>
                    </a:cubicBezTo>
                    <a:cubicBezTo>
                      <a:pt x="72" y="50"/>
                      <a:pt x="72" y="50"/>
                      <a:pt x="72" y="50"/>
                    </a:cubicBezTo>
                    <a:cubicBezTo>
                      <a:pt x="73" y="50"/>
                      <a:pt x="73" y="50"/>
                      <a:pt x="73" y="50"/>
                    </a:cubicBezTo>
                    <a:cubicBezTo>
                      <a:pt x="73" y="50"/>
                      <a:pt x="73" y="50"/>
                      <a:pt x="73" y="50"/>
                    </a:cubicBezTo>
                    <a:cubicBezTo>
                      <a:pt x="73" y="49"/>
                      <a:pt x="73" y="49"/>
                      <a:pt x="73" y="49"/>
                    </a:cubicBezTo>
                    <a:cubicBezTo>
                      <a:pt x="73" y="49"/>
                      <a:pt x="73" y="49"/>
                      <a:pt x="73" y="49"/>
                    </a:cubicBezTo>
                    <a:cubicBezTo>
                      <a:pt x="73" y="48"/>
                      <a:pt x="73" y="48"/>
                      <a:pt x="73" y="48"/>
                    </a:cubicBezTo>
                    <a:cubicBezTo>
                      <a:pt x="73" y="47"/>
                      <a:pt x="73" y="47"/>
                      <a:pt x="73" y="47"/>
                    </a:cubicBezTo>
                    <a:cubicBezTo>
                      <a:pt x="73" y="46"/>
                      <a:pt x="73" y="46"/>
                      <a:pt x="73" y="46"/>
                    </a:cubicBezTo>
                    <a:cubicBezTo>
                      <a:pt x="73" y="46"/>
                      <a:pt x="73" y="46"/>
                      <a:pt x="73" y="46"/>
                    </a:cubicBezTo>
                    <a:cubicBezTo>
                      <a:pt x="74" y="45"/>
                      <a:pt x="74" y="45"/>
                      <a:pt x="74" y="45"/>
                    </a:cubicBezTo>
                    <a:cubicBezTo>
                      <a:pt x="73" y="43"/>
                      <a:pt x="73" y="43"/>
                      <a:pt x="73" y="43"/>
                    </a:cubicBezTo>
                    <a:cubicBezTo>
                      <a:pt x="73" y="42"/>
                      <a:pt x="73" y="42"/>
                      <a:pt x="73" y="42"/>
                    </a:cubicBezTo>
                    <a:cubicBezTo>
                      <a:pt x="74" y="42"/>
                      <a:pt x="74" y="42"/>
                      <a:pt x="74" y="42"/>
                    </a:cubicBezTo>
                    <a:cubicBezTo>
                      <a:pt x="74" y="41"/>
                      <a:pt x="74" y="41"/>
                      <a:pt x="74" y="41"/>
                    </a:cubicBezTo>
                    <a:cubicBezTo>
                      <a:pt x="73" y="41"/>
                      <a:pt x="73" y="41"/>
                      <a:pt x="73" y="41"/>
                    </a:cubicBezTo>
                    <a:cubicBezTo>
                      <a:pt x="73" y="41"/>
                      <a:pt x="73" y="41"/>
                      <a:pt x="73" y="41"/>
                    </a:cubicBezTo>
                    <a:cubicBezTo>
                      <a:pt x="73" y="41"/>
                      <a:pt x="73" y="41"/>
                      <a:pt x="73" y="41"/>
                    </a:cubicBezTo>
                    <a:cubicBezTo>
                      <a:pt x="73" y="40"/>
                      <a:pt x="73" y="40"/>
                      <a:pt x="73" y="40"/>
                    </a:cubicBezTo>
                    <a:cubicBezTo>
                      <a:pt x="73" y="40"/>
                      <a:pt x="73" y="40"/>
                      <a:pt x="73" y="40"/>
                    </a:cubicBezTo>
                    <a:cubicBezTo>
                      <a:pt x="73" y="40"/>
                      <a:pt x="73" y="40"/>
                      <a:pt x="73" y="40"/>
                    </a:cubicBezTo>
                    <a:cubicBezTo>
                      <a:pt x="74" y="40"/>
                      <a:pt x="74" y="40"/>
                      <a:pt x="74" y="40"/>
                    </a:cubicBezTo>
                    <a:cubicBezTo>
                      <a:pt x="74" y="39"/>
                      <a:pt x="74" y="39"/>
                      <a:pt x="74" y="39"/>
                    </a:cubicBezTo>
                    <a:cubicBezTo>
                      <a:pt x="73" y="39"/>
                      <a:pt x="73" y="39"/>
                      <a:pt x="73" y="39"/>
                    </a:cubicBezTo>
                    <a:cubicBezTo>
                      <a:pt x="73" y="38"/>
                      <a:pt x="73" y="38"/>
                      <a:pt x="73" y="38"/>
                    </a:cubicBezTo>
                    <a:cubicBezTo>
                      <a:pt x="73" y="38"/>
                      <a:pt x="73" y="38"/>
                      <a:pt x="73" y="38"/>
                    </a:cubicBezTo>
                    <a:cubicBezTo>
                      <a:pt x="73" y="38"/>
                      <a:pt x="73" y="38"/>
                      <a:pt x="73" y="38"/>
                    </a:cubicBezTo>
                    <a:cubicBezTo>
                      <a:pt x="73" y="38"/>
                      <a:pt x="73" y="38"/>
                      <a:pt x="73" y="38"/>
                    </a:cubicBezTo>
                    <a:cubicBezTo>
                      <a:pt x="73" y="39"/>
                      <a:pt x="73" y="39"/>
                      <a:pt x="73" y="39"/>
                    </a:cubicBezTo>
                    <a:cubicBezTo>
                      <a:pt x="74" y="39"/>
                      <a:pt x="74" y="39"/>
                      <a:pt x="74" y="39"/>
                    </a:cubicBezTo>
                    <a:cubicBezTo>
                      <a:pt x="74" y="38"/>
                      <a:pt x="74" y="38"/>
                      <a:pt x="74" y="38"/>
                    </a:cubicBezTo>
                    <a:cubicBezTo>
                      <a:pt x="74" y="38"/>
                      <a:pt x="74" y="38"/>
                      <a:pt x="74" y="38"/>
                    </a:cubicBezTo>
                    <a:cubicBezTo>
                      <a:pt x="74" y="38"/>
                      <a:pt x="74" y="38"/>
                      <a:pt x="74" y="38"/>
                    </a:cubicBezTo>
                    <a:cubicBezTo>
                      <a:pt x="75" y="39"/>
                      <a:pt x="75" y="39"/>
                      <a:pt x="75" y="39"/>
                    </a:cubicBezTo>
                    <a:cubicBezTo>
                      <a:pt x="74" y="39"/>
                      <a:pt x="74" y="39"/>
                      <a:pt x="74" y="39"/>
                    </a:cubicBezTo>
                    <a:cubicBezTo>
                      <a:pt x="74" y="39"/>
                      <a:pt x="74" y="39"/>
                      <a:pt x="74" y="39"/>
                    </a:cubicBezTo>
                    <a:cubicBezTo>
                      <a:pt x="74" y="39"/>
                      <a:pt x="74" y="39"/>
                      <a:pt x="74" y="39"/>
                    </a:cubicBezTo>
                    <a:cubicBezTo>
                      <a:pt x="74" y="39"/>
                      <a:pt x="74" y="39"/>
                      <a:pt x="74" y="39"/>
                    </a:cubicBezTo>
                    <a:cubicBezTo>
                      <a:pt x="75" y="39"/>
                      <a:pt x="75" y="39"/>
                      <a:pt x="75" y="39"/>
                    </a:cubicBezTo>
                    <a:cubicBezTo>
                      <a:pt x="75" y="39"/>
                      <a:pt x="75" y="39"/>
                      <a:pt x="75" y="39"/>
                    </a:cubicBezTo>
                    <a:cubicBezTo>
                      <a:pt x="76" y="38"/>
                      <a:pt x="76" y="38"/>
                      <a:pt x="76" y="38"/>
                    </a:cubicBezTo>
                    <a:cubicBezTo>
                      <a:pt x="76" y="37"/>
                      <a:pt x="76" y="37"/>
                      <a:pt x="76" y="37"/>
                    </a:cubicBezTo>
                    <a:cubicBezTo>
                      <a:pt x="76" y="36"/>
                      <a:pt x="76" y="36"/>
                      <a:pt x="76" y="36"/>
                    </a:cubicBezTo>
                    <a:cubicBezTo>
                      <a:pt x="76" y="36"/>
                      <a:pt x="76" y="36"/>
                      <a:pt x="76" y="36"/>
                    </a:cubicBezTo>
                    <a:cubicBezTo>
                      <a:pt x="77" y="35"/>
                      <a:pt x="77" y="35"/>
                      <a:pt x="77" y="35"/>
                    </a:cubicBezTo>
                    <a:cubicBezTo>
                      <a:pt x="77" y="35"/>
                      <a:pt x="77" y="35"/>
                      <a:pt x="77" y="35"/>
                    </a:cubicBezTo>
                    <a:cubicBezTo>
                      <a:pt x="78" y="34"/>
                      <a:pt x="78" y="34"/>
                      <a:pt x="78" y="34"/>
                    </a:cubicBezTo>
                    <a:cubicBezTo>
                      <a:pt x="78" y="34"/>
                      <a:pt x="78" y="34"/>
                      <a:pt x="78" y="34"/>
                    </a:cubicBezTo>
                    <a:cubicBezTo>
                      <a:pt x="79" y="34"/>
                      <a:pt x="79" y="34"/>
                      <a:pt x="79" y="34"/>
                    </a:cubicBezTo>
                    <a:cubicBezTo>
                      <a:pt x="79" y="33"/>
                      <a:pt x="79" y="33"/>
                      <a:pt x="79" y="33"/>
                    </a:cubicBezTo>
                    <a:cubicBezTo>
                      <a:pt x="80" y="32"/>
                      <a:pt x="80" y="32"/>
                      <a:pt x="80" y="32"/>
                    </a:cubicBezTo>
                    <a:cubicBezTo>
                      <a:pt x="81" y="31"/>
                      <a:pt x="81" y="31"/>
                      <a:pt x="81" y="31"/>
                    </a:cubicBezTo>
                    <a:cubicBezTo>
                      <a:pt x="81" y="31"/>
                      <a:pt x="81" y="31"/>
                      <a:pt x="81" y="31"/>
                    </a:cubicBezTo>
                    <a:cubicBezTo>
                      <a:pt x="81" y="30"/>
                      <a:pt x="81" y="30"/>
                      <a:pt x="81" y="30"/>
                    </a:cubicBezTo>
                    <a:cubicBezTo>
                      <a:pt x="81" y="29"/>
                      <a:pt x="81" y="29"/>
                      <a:pt x="81" y="29"/>
                    </a:cubicBezTo>
                    <a:cubicBezTo>
                      <a:pt x="82" y="29"/>
                      <a:pt x="82" y="29"/>
                      <a:pt x="82" y="29"/>
                    </a:cubicBezTo>
                    <a:cubicBezTo>
                      <a:pt x="82" y="29"/>
                      <a:pt x="82" y="29"/>
                      <a:pt x="82" y="29"/>
                    </a:cubicBezTo>
                    <a:cubicBezTo>
                      <a:pt x="81" y="28"/>
                      <a:pt x="81" y="28"/>
                      <a:pt x="81" y="28"/>
                    </a:cubicBezTo>
                    <a:cubicBezTo>
                      <a:pt x="82" y="28"/>
                      <a:pt x="82" y="28"/>
                      <a:pt x="82" y="28"/>
                    </a:cubicBezTo>
                    <a:cubicBezTo>
                      <a:pt x="82" y="28"/>
                      <a:pt x="82" y="28"/>
                      <a:pt x="82" y="28"/>
                    </a:cubicBezTo>
                    <a:cubicBezTo>
                      <a:pt x="82" y="26"/>
                      <a:pt x="82" y="26"/>
                      <a:pt x="82" y="26"/>
                    </a:cubicBezTo>
                    <a:cubicBezTo>
                      <a:pt x="82" y="26"/>
                      <a:pt x="82" y="26"/>
                      <a:pt x="82" y="26"/>
                    </a:cubicBezTo>
                    <a:cubicBezTo>
                      <a:pt x="81" y="26"/>
                      <a:pt x="81" y="26"/>
                      <a:pt x="81" y="26"/>
                    </a:cubicBezTo>
                    <a:cubicBezTo>
                      <a:pt x="81" y="24"/>
                      <a:pt x="81" y="24"/>
                      <a:pt x="81" y="24"/>
                    </a:cubicBezTo>
                    <a:cubicBezTo>
                      <a:pt x="81" y="24"/>
                      <a:pt x="81" y="24"/>
                      <a:pt x="81" y="24"/>
                    </a:cubicBezTo>
                    <a:cubicBezTo>
                      <a:pt x="81" y="23"/>
                      <a:pt x="81" y="23"/>
                      <a:pt x="81" y="23"/>
                    </a:cubicBezTo>
                    <a:cubicBezTo>
                      <a:pt x="79" y="22"/>
                      <a:pt x="79" y="22"/>
                      <a:pt x="79" y="22"/>
                    </a:cubicBezTo>
                    <a:cubicBezTo>
                      <a:pt x="78" y="22"/>
                      <a:pt x="78" y="22"/>
                      <a:pt x="78" y="22"/>
                    </a:cubicBezTo>
                    <a:cubicBezTo>
                      <a:pt x="78" y="23"/>
                      <a:pt x="78" y="23"/>
                      <a:pt x="78" y="23"/>
                    </a:cubicBezTo>
                    <a:cubicBezTo>
                      <a:pt x="77" y="22"/>
                      <a:pt x="77" y="22"/>
                      <a:pt x="77" y="22"/>
                    </a:cubicBezTo>
                    <a:cubicBezTo>
                      <a:pt x="77" y="22"/>
                      <a:pt x="77" y="22"/>
                      <a:pt x="77" y="22"/>
                    </a:cubicBezTo>
                    <a:cubicBezTo>
                      <a:pt x="77" y="22"/>
                      <a:pt x="77" y="22"/>
                      <a:pt x="77" y="22"/>
                    </a:cubicBezTo>
                    <a:cubicBezTo>
                      <a:pt x="76" y="21"/>
                      <a:pt x="76" y="21"/>
                      <a:pt x="76" y="21"/>
                    </a:cubicBezTo>
                    <a:cubicBezTo>
                      <a:pt x="76" y="21"/>
                      <a:pt x="76" y="21"/>
                      <a:pt x="76" y="21"/>
                    </a:cubicBezTo>
                    <a:cubicBezTo>
                      <a:pt x="75" y="20"/>
                      <a:pt x="75" y="20"/>
                      <a:pt x="75" y="20"/>
                    </a:cubicBezTo>
                    <a:cubicBezTo>
                      <a:pt x="74" y="19"/>
                      <a:pt x="74" y="19"/>
                      <a:pt x="74" y="19"/>
                    </a:cubicBezTo>
                    <a:cubicBezTo>
                      <a:pt x="73" y="19"/>
                      <a:pt x="73" y="19"/>
                      <a:pt x="73" y="19"/>
                    </a:cubicBezTo>
                    <a:cubicBezTo>
                      <a:pt x="73" y="19"/>
                      <a:pt x="73" y="19"/>
                      <a:pt x="73" y="19"/>
                    </a:cubicBezTo>
                    <a:cubicBezTo>
                      <a:pt x="73" y="19"/>
                      <a:pt x="73" y="19"/>
                      <a:pt x="73" y="19"/>
                    </a:cubicBezTo>
                    <a:cubicBezTo>
                      <a:pt x="71" y="18"/>
                      <a:pt x="71" y="18"/>
                      <a:pt x="71" y="18"/>
                    </a:cubicBezTo>
                    <a:cubicBezTo>
                      <a:pt x="71" y="18"/>
                      <a:pt x="71" y="18"/>
                      <a:pt x="71" y="18"/>
                    </a:cubicBezTo>
                    <a:cubicBezTo>
                      <a:pt x="70" y="17"/>
                      <a:pt x="70" y="17"/>
                      <a:pt x="70" y="17"/>
                    </a:cubicBezTo>
                    <a:cubicBezTo>
                      <a:pt x="70" y="18"/>
                      <a:pt x="70" y="18"/>
                      <a:pt x="70" y="18"/>
                    </a:cubicBezTo>
                    <a:cubicBezTo>
                      <a:pt x="69" y="18"/>
                      <a:pt x="69" y="18"/>
                      <a:pt x="69" y="18"/>
                    </a:cubicBezTo>
                    <a:cubicBezTo>
                      <a:pt x="69" y="17"/>
                      <a:pt x="69" y="17"/>
                      <a:pt x="69" y="17"/>
                    </a:cubicBezTo>
                    <a:cubicBezTo>
                      <a:pt x="68" y="18"/>
                      <a:pt x="68" y="18"/>
                      <a:pt x="68" y="18"/>
                    </a:cubicBezTo>
                    <a:cubicBezTo>
                      <a:pt x="68" y="18"/>
                      <a:pt x="68" y="18"/>
                      <a:pt x="68" y="18"/>
                    </a:cubicBezTo>
                    <a:cubicBezTo>
                      <a:pt x="68" y="18"/>
                      <a:pt x="68" y="18"/>
                      <a:pt x="68" y="18"/>
                    </a:cubicBezTo>
                    <a:cubicBezTo>
                      <a:pt x="67" y="17"/>
                      <a:pt x="67" y="17"/>
                      <a:pt x="67" y="17"/>
                    </a:cubicBezTo>
                    <a:cubicBezTo>
                      <a:pt x="67" y="17"/>
                      <a:pt x="67" y="17"/>
                      <a:pt x="67" y="17"/>
                    </a:cubicBezTo>
                    <a:cubicBezTo>
                      <a:pt x="67" y="17"/>
                      <a:pt x="67" y="17"/>
                      <a:pt x="67" y="17"/>
                    </a:cubicBezTo>
                    <a:cubicBezTo>
                      <a:pt x="67" y="17"/>
                      <a:pt x="67" y="17"/>
                      <a:pt x="67" y="17"/>
                    </a:cubicBezTo>
                    <a:cubicBezTo>
                      <a:pt x="67" y="18"/>
                      <a:pt x="67" y="18"/>
                      <a:pt x="67" y="18"/>
                    </a:cubicBezTo>
                    <a:cubicBezTo>
                      <a:pt x="67" y="17"/>
                      <a:pt x="67" y="17"/>
                      <a:pt x="67" y="17"/>
                    </a:cubicBezTo>
                    <a:cubicBezTo>
                      <a:pt x="66" y="17"/>
                      <a:pt x="66" y="17"/>
                      <a:pt x="66" y="17"/>
                    </a:cubicBezTo>
                    <a:cubicBezTo>
                      <a:pt x="66" y="17"/>
                      <a:pt x="66" y="17"/>
                      <a:pt x="66" y="17"/>
                    </a:cubicBezTo>
                    <a:cubicBezTo>
                      <a:pt x="66" y="17"/>
                      <a:pt x="66" y="17"/>
                      <a:pt x="66" y="17"/>
                    </a:cubicBezTo>
                    <a:cubicBezTo>
                      <a:pt x="66" y="17"/>
                      <a:pt x="66" y="17"/>
                      <a:pt x="66" y="17"/>
                    </a:cubicBezTo>
                    <a:cubicBezTo>
                      <a:pt x="66" y="17"/>
                      <a:pt x="66" y="17"/>
                      <a:pt x="66" y="17"/>
                    </a:cubicBezTo>
                    <a:cubicBezTo>
                      <a:pt x="65" y="17"/>
                      <a:pt x="65" y="17"/>
                      <a:pt x="65" y="17"/>
                    </a:cubicBezTo>
                    <a:cubicBezTo>
                      <a:pt x="65" y="17"/>
                      <a:pt x="65" y="17"/>
                      <a:pt x="65" y="17"/>
                    </a:cubicBezTo>
                    <a:cubicBezTo>
                      <a:pt x="64" y="17"/>
                      <a:pt x="64" y="17"/>
                      <a:pt x="64" y="17"/>
                    </a:cubicBezTo>
                    <a:cubicBezTo>
                      <a:pt x="63" y="17"/>
                      <a:pt x="63" y="17"/>
                      <a:pt x="63" y="17"/>
                    </a:cubicBezTo>
                    <a:cubicBezTo>
                      <a:pt x="63" y="17"/>
                      <a:pt x="63" y="17"/>
                      <a:pt x="63" y="17"/>
                    </a:cubicBezTo>
                    <a:cubicBezTo>
                      <a:pt x="63" y="17"/>
                      <a:pt x="63" y="17"/>
                      <a:pt x="63" y="17"/>
                    </a:cubicBezTo>
                    <a:cubicBezTo>
                      <a:pt x="63" y="17"/>
                      <a:pt x="63" y="17"/>
                      <a:pt x="63" y="17"/>
                    </a:cubicBezTo>
                    <a:cubicBezTo>
                      <a:pt x="63" y="17"/>
                      <a:pt x="63" y="17"/>
                      <a:pt x="63" y="17"/>
                    </a:cubicBezTo>
                    <a:cubicBezTo>
                      <a:pt x="63" y="17"/>
                      <a:pt x="63" y="17"/>
                      <a:pt x="63" y="17"/>
                    </a:cubicBezTo>
                    <a:cubicBezTo>
                      <a:pt x="63" y="17"/>
                      <a:pt x="63" y="17"/>
                      <a:pt x="63" y="17"/>
                    </a:cubicBezTo>
                    <a:cubicBezTo>
                      <a:pt x="62" y="17"/>
                      <a:pt x="62" y="17"/>
                      <a:pt x="62" y="17"/>
                    </a:cubicBezTo>
                    <a:cubicBezTo>
                      <a:pt x="62" y="18"/>
                      <a:pt x="62" y="18"/>
                      <a:pt x="62" y="18"/>
                    </a:cubicBezTo>
                    <a:cubicBezTo>
                      <a:pt x="62" y="18"/>
                      <a:pt x="62" y="18"/>
                      <a:pt x="62" y="18"/>
                    </a:cubicBezTo>
                    <a:cubicBezTo>
                      <a:pt x="62" y="18"/>
                      <a:pt x="62" y="18"/>
                      <a:pt x="62" y="18"/>
                    </a:cubicBezTo>
                    <a:cubicBezTo>
                      <a:pt x="62" y="17"/>
                      <a:pt x="62" y="17"/>
                      <a:pt x="62" y="17"/>
                    </a:cubicBezTo>
                    <a:cubicBezTo>
                      <a:pt x="62" y="17"/>
                      <a:pt x="62" y="17"/>
                      <a:pt x="62" y="17"/>
                    </a:cubicBezTo>
                    <a:cubicBezTo>
                      <a:pt x="62" y="18"/>
                      <a:pt x="62" y="18"/>
                      <a:pt x="62" y="18"/>
                    </a:cubicBezTo>
                    <a:cubicBezTo>
                      <a:pt x="61" y="19"/>
                      <a:pt x="61" y="19"/>
                      <a:pt x="61" y="19"/>
                    </a:cubicBezTo>
                    <a:cubicBezTo>
                      <a:pt x="61" y="19"/>
                      <a:pt x="61" y="19"/>
                      <a:pt x="61" y="19"/>
                    </a:cubicBezTo>
                    <a:cubicBezTo>
                      <a:pt x="61" y="19"/>
                      <a:pt x="61" y="19"/>
                      <a:pt x="61" y="19"/>
                    </a:cubicBezTo>
                    <a:cubicBezTo>
                      <a:pt x="61" y="18"/>
                      <a:pt x="61" y="18"/>
                      <a:pt x="61" y="18"/>
                    </a:cubicBezTo>
                    <a:cubicBezTo>
                      <a:pt x="61" y="18"/>
                      <a:pt x="61" y="18"/>
                      <a:pt x="61" y="18"/>
                    </a:cubicBezTo>
                    <a:cubicBezTo>
                      <a:pt x="61" y="17"/>
                      <a:pt x="61" y="17"/>
                      <a:pt x="61" y="17"/>
                    </a:cubicBezTo>
                    <a:cubicBezTo>
                      <a:pt x="62" y="17"/>
                      <a:pt x="62" y="17"/>
                      <a:pt x="62" y="17"/>
                    </a:cubicBezTo>
                    <a:cubicBezTo>
                      <a:pt x="62" y="17"/>
                      <a:pt x="62" y="17"/>
                      <a:pt x="62" y="17"/>
                    </a:cubicBezTo>
                    <a:cubicBezTo>
                      <a:pt x="61" y="17"/>
                      <a:pt x="61" y="17"/>
                      <a:pt x="61" y="17"/>
                    </a:cubicBezTo>
                    <a:cubicBezTo>
                      <a:pt x="62" y="16"/>
                      <a:pt x="62" y="16"/>
                      <a:pt x="62" y="16"/>
                    </a:cubicBezTo>
                    <a:cubicBezTo>
                      <a:pt x="61" y="15"/>
                      <a:pt x="61" y="15"/>
                      <a:pt x="61" y="15"/>
                    </a:cubicBezTo>
                    <a:cubicBezTo>
                      <a:pt x="61" y="15"/>
                      <a:pt x="61" y="15"/>
                      <a:pt x="61" y="15"/>
                    </a:cubicBezTo>
                    <a:cubicBezTo>
                      <a:pt x="60" y="15"/>
                      <a:pt x="60" y="15"/>
                      <a:pt x="60" y="15"/>
                    </a:cubicBezTo>
                    <a:cubicBezTo>
                      <a:pt x="60" y="15"/>
                      <a:pt x="60" y="15"/>
                      <a:pt x="60" y="15"/>
                    </a:cubicBezTo>
                    <a:cubicBezTo>
                      <a:pt x="60" y="15"/>
                      <a:pt x="60" y="15"/>
                      <a:pt x="60" y="15"/>
                    </a:cubicBezTo>
                    <a:cubicBezTo>
                      <a:pt x="59" y="15"/>
                      <a:pt x="59" y="15"/>
                      <a:pt x="59" y="15"/>
                    </a:cubicBezTo>
                    <a:cubicBezTo>
                      <a:pt x="59" y="15"/>
                      <a:pt x="59" y="15"/>
                      <a:pt x="59" y="15"/>
                    </a:cubicBezTo>
                    <a:cubicBezTo>
                      <a:pt x="59" y="15"/>
                      <a:pt x="59" y="15"/>
                      <a:pt x="59" y="15"/>
                    </a:cubicBezTo>
                    <a:cubicBezTo>
                      <a:pt x="59" y="15"/>
                      <a:pt x="59" y="15"/>
                      <a:pt x="59" y="15"/>
                    </a:cubicBezTo>
                    <a:cubicBezTo>
                      <a:pt x="59" y="14"/>
                      <a:pt x="59" y="14"/>
                      <a:pt x="59" y="14"/>
                    </a:cubicBezTo>
                    <a:cubicBezTo>
                      <a:pt x="58" y="14"/>
                      <a:pt x="58" y="14"/>
                      <a:pt x="58" y="14"/>
                    </a:cubicBezTo>
                    <a:cubicBezTo>
                      <a:pt x="58" y="14"/>
                      <a:pt x="58" y="14"/>
                      <a:pt x="58" y="14"/>
                    </a:cubicBezTo>
                    <a:cubicBezTo>
                      <a:pt x="58" y="14"/>
                      <a:pt x="58" y="14"/>
                      <a:pt x="58" y="14"/>
                    </a:cubicBezTo>
                    <a:cubicBezTo>
                      <a:pt x="58" y="14"/>
                      <a:pt x="58" y="14"/>
                      <a:pt x="58" y="14"/>
                    </a:cubicBezTo>
                    <a:cubicBezTo>
                      <a:pt x="58" y="14"/>
                      <a:pt x="58" y="14"/>
                      <a:pt x="58" y="14"/>
                    </a:cubicBezTo>
                    <a:cubicBezTo>
                      <a:pt x="58" y="14"/>
                      <a:pt x="58" y="14"/>
                      <a:pt x="58" y="14"/>
                    </a:cubicBezTo>
                    <a:cubicBezTo>
                      <a:pt x="57" y="14"/>
                      <a:pt x="57" y="14"/>
                      <a:pt x="57" y="14"/>
                    </a:cubicBezTo>
                    <a:cubicBezTo>
                      <a:pt x="57" y="14"/>
                      <a:pt x="57" y="14"/>
                      <a:pt x="57" y="14"/>
                    </a:cubicBezTo>
                    <a:cubicBezTo>
                      <a:pt x="57" y="14"/>
                      <a:pt x="57" y="14"/>
                      <a:pt x="57" y="14"/>
                    </a:cubicBezTo>
                    <a:cubicBezTo>
                      <a:pt x="56" y="13"/>
                      <a:pt x="56" y="13"/>
                      <a:pt x="56" y="13"/>
                    </a:cubicBezTo>
                    <a:cubicBezTo>
                      <a:pt x="56" y="13"/>
                      <a:pt x="56" y="13"/>
                      <a:pt x="56" y="13"/>
                    </a:cubicBezTo>
                    <a:cubicBezTo>
                      <a:pt x="56" y="13"/>
                      <a:pt x="56" y="13"/>
                      <a:pt x="56" y="13"/>
                    </a:cubicBezTo>
                    <a:cubicBezTo>
                      <a:pt x="55" y="13"/>
                      <a:pt x="55" y="13"/>
                      <a:pt x="55" y="13"/>
                    </a:cubicBezTo>
                    <a:cubicBezTo>
                      <a:pt x="55" y="13"/>
                      <a:pt x="55" y="13"/>
                      <a:pt x="55" y="13"/>
                    </a:cubicBezTo>
                    <a:cubicBezTo>
                      <a:pt x="55" y="14"/>
                      <a:pt x="55" y="14"/>
                      <a:pt x="55" y="14"/>
                    </a:cubicBezTo>
                    <a:cubicBezTo>
                      <a:pt x="55" y="14"/>
                      <a:pt x="55" y="14"/>
                      <a:pt x="55" y="14"/>
                    </a:cubicBezTo>
                    <a:cubicBezTo>
                      <a:pt x="55" y="13"/>
                      <a:pt x="55" y="13"/>
                      <a:pt x="55" y="13"/>
                    </a:cubicBezTo>
                    <a:cubicBezTo>
                      <a:pt x="54" y="13"/>
                      <a:pt x="54" y="13"/>
                      <a:pt x="54" y="13"/>
                    </a:cubicBezTo>
                    <a:cubicBezTo>
                      <a:pt x="54" y="13"/>
                      <a:pt x="54" y="13"/>
                      <a:pt x="54" y="13"/>
                    </a:cubicBezTo>
                    <a:cubicBezTo>
                      <a:pt x="54" y="14"/>
                      <a:pt x="54" y="14"/>
                      <a:pt x="54" y="14"/>
                    </a:cubicBezTo>
                    <a:cubicBezTo>
                      <a:pt x="54" y="14"/>
                      <a:pt x="54" y="14"/>
                      <a:pt x="54" y="14"/>
                    </a:cubicBezTo>
                    <a:cubicBezTo>
                      <a:pt x="53" y="15"/>
                      <a:pt x="53" y="15"/>
                      <a:pt x="53" y="15"/>
                    </a:cubicBezTo>
                    <a:cubicBezTo>
                      <a:pt x="53" y="15"/>
                      <a:pt x="53" y="15"/>
                      <a:pt x="53" y="15"/>
                    </a:cubicBezTo>
                    <a:cubicBezTo>
                      <a:pt x="52" y="15"/>
                      <a:pt x="52" y="15"/>
                      <a:pt x="52" y="15"/>
                    </a:cubicBezTo>
                    <a:cubicBezTo>
                      <a:pt x="52" y="16"/>
                      <a:pt x="52" y="16"/>
                      <a:pt x="52" y="16"/>
                    </a:cubicBezTo>
                    <a:cubicBezTo>
                      <a:pt x="51" y="16"/>
                      <a:pt x="51" y="16"/>
                      <a:pt x="51" y="16"/>
                    </a:cubicBezTo>
                    <a:cubicBezTo>
                      <a:pt x="51" y="17"/>
                      <a:pt x="51" y="17"/>
                      <a:pt x="51" y="17"/>
                    </a:cubicBezTo>
                    <a:cubicBezTo>
                      <a:pt x="51" y="17"/>
                      <a:pt x="51" y="17"/>
                      <a:pt x="51" y="17"/>
                    </a:cubicBezTo>
                    <a:cubicBezTo>
                      <a:pt x="51" y="18"/>
                      <a:pt x="51" y="18"/>
                      <a:pt x="51" y="18"/>
                    </a:cubicBezTo>
                    <a:cubicBezTo>
                      <a:pt x="51" y="18"/>
                      <a:pt x="51" y="18"/>
                      <a:pt x="51" y="18"/>
                    </a:cubicBezTo>
                    <a:cubicBezTo>
                      <a:pt x="51" y="18"/>
                      <a:pt x="51" y="18"/>
                      <a:pt x="51" y="18"/>
                    </a:cubicBezTo>
                    <a:cubicBezTo>
                      <a:pt x="51" y="19"/>
                      <a:pt x="51" y="19"/>
                      <a:pt x="51" y="19"/>
                    </a:cubicBezTo>
                    <a:cubicBezTo>
                      <a:pt x="51" y="19"/>
                      <a:pt x="51" y="19"/>
                      <a:pt x="51" y="19"/>
                    </a:cubicBezTo>
                    <a:cubicBezTo>
                      <a:pt x="50" y="18"/>
                      <a:pt x="50" y="18"/>
                      <a:pt x="50" y="18"/>
                    </a:cubicBezTo>
                    <a:cubicBezTo>
                      <a:pt x="50" y="18"/>
                      <a:pt x="50" y="18"/>
                      <a:pt x="50" y="18"/>
                    </a:cubicBezTo>
                    <a:cubicBezTo>
                      <a:pt x="51" y="17"/>
                      <a:pt x="51" y="17"/>
                      <a:pt x="51" y="17"/>
                    </a:cubicBezTo>
                    <a:cubicBezTo>
                      <a:pt x="51" y="17"/>
                      <a:pt x="51" y="17"/>
                      <a:pt x="51" y="17"/>
                    </a:cubicBezTo>
                    <a:cubicBezTo>
                      <a:pt x="51" y="17"/>
                      <a:pt x="51" y="17"/>
                      <a:pt x="51" y="17"/>
                    </a:cubicBezTo>
                    <a:cubicBezTo>
                      <a:pt x="51" y="16"/>
                      <a:pt x="51" y="16"/>
                      <a:pt x="51" y="16"/>
                    </a:cubicBezTo>
                    <a:cubicBezTo>
                      <a:pt x="51" y="16"/>
                      <a:pt x="51" y="16"/>
                      <a:pt x="51" y="16"/>
                    </a:cubicBezTo>
                    <a:cubicBezTo>
                      <a:pt x="51" y="16"/>
                      <a:pt x="51" y="16"/>
                      <a:pt x="51" y="16"/>
                    </a:cubicBezTo>
                    <a:cubicBezTo>
                      <a:pt x="50" y="16"/>
                      <a:pt x="50" y="16"/>
                      <a:pt x="50" y="16"/>
                    </a:cubicBezTo>
                    <a:cubicBezTo>
                      <a:pt x="50" y="16"/>
                      <a:pt x="50" y="16"/>
                      <a:pt x="50" y="16"/>
                    </a:cubicBezTo>
                    <a:cubicBezTo>
                      <a:pt x="49" y="16"/>
                      <a:pt x="49" y="16"/>
                      <a:pt x="49" y="16"/>
                    </a:cubicBezTo>
                    <a:cubicBezTo>
                      <a:pt x="49" y="16"/>
                      <a:pt x="49" y="16"/>
                      <a:pt x="49" y="16"/>
                    </a:cubicBezTo>
                    <a:cubicBezTo>
                      <a:pt x="49" y="16"/>
                      <a:pt x="49" y="16"/>
                      <a:pt x="49" y="16"/>
                    </a:cubicBezTo>
                    <a:cubicBezTo>
                      <a:pt x="49" y="16"/>
                      <a:pt x="49" y="16"/>
                      <a:pt x="49" y="16"/>
                    </a:cubicBezTo>
                    <a:cubicBezTo>
                      <a:pt x="49" y="16"/>
                      <a:pt x="49" y="16"/>
                      <a:pt x="49" y="16"/>
                    </a:cubicBezTo>
                    <a:cubicBezTo>
                      <a:pt x="50" y="15"/>
                      <a:pt x="50" y="15"/>
                      <a:pt x="50" y="15"/>
                    </a:cubicBezTo>
                    <a:cubicBezTo>
                      <a:pt x="50" y="16"/>
                      <a:pt x="50" y="16"/>
                      <a:pt x="50" y="16"/>
                    </a:cubicBezTo>
                    <a:cubicBezTo>
                      <a:pt x="51" y="15"/>
                      <a:pt x="51" y="15"/>
                      <a:pt x="51" y="15"/>
                    </a:cubicBezTo>
                    <a:cubicBezTo>
                      <a:pt x="51" y="15"/>
                      <a:pt x="51" y="15"/>
                      <a:pt x="51" y="15"/>
                    </a:cubicBezTo>
                    <a:cubicBezTo>
                      <a:pt x="51" y="15"/>
                      <a:pt x="51" y="15"/>
                      <a:pt x="51" y="15"/>
                    </a:cubicBezTo>
                    <a:cubicBezTo>
                      <a:pt x="51" y="15"/>
                      <a:pt x="51" y="15"/>
                      <a:pt x="51" y="15"/>
                    </a:cubicBezTo>
                    <a:cubicBezTo>
                      <a:pt x="52" y="15"/>
                      <a:pt x="52" y="15"/>
                      <a:pt x="52" y="15"/>
                    </a:cubicBezTo>
                    <a:cubicBezTo>
                      <a:pt x="52" y="15"/>
                      <a:pt x="52" y="15"/>
                      <a:pt x="52" y="15"/>
                    </a:cubicBezTo>
                    <a:cubicBezTo>
                      <a:pt x="52" y="15"/>
                      <a:pt x="52" y="15"/>
                      <a:pt x="52" y="15"/>
                    </a:cubicBezTo>
                    <a:cubicBezTo>
                      <a:pt x="52" y="14"/>
                      <a:pt x="52" y="14"/>
                      <a:pt x="52" y="14"/>
                    </a:cubicBezTo>
                    <a:cubicBezTo>
                      <a:pt x="53" y="14"/>
                      <a:pt x="53" y="14"/>
                      <a:pt x="53" y="14"/>
                    </a:cubicBezTo>
                    <a:cubicBezTo>
                      <a:pt x="53" y="13"/>
                      <a:pt x="53" y="13"/>
                      <a:pt x="53" y="13"/>
                    </a:cubicBezTo>
                    <a:cubicBezTo>
                      <a:pt x="53" y="13"/>
                      <a:pt x="53" y="13"/>
                      <a:pt x="53" y="13"/>
                    </a:cubicBezTo>
                    <a:cubicBezTo>
                      <a:pt x="53" y="12"/>
                      <a:pt x="53" y="12"/>
                      <a:pt x="53" y="12"/>
                    </a:cubicBezTo>
                    <a:cubicBezTo>
                      <a:pt x="53" y="12"/>
                      <a:pt x="53" y="12"/>
                      <a:pt x="53" y="12"/>
                    </a:cubicBezTo>
                    <a:cubicBezTo>
                      <a:pt x="52" y="12"/>
                      <a:pt x="52" y="12"/>
                      <a:pt x="52" y="12"/>
                    </a:cubicBezTo>
                    <a:cubicBezTo>
                      <a:pt x="52" y="12"/>
                      <a:pt x="52" y="12"/>
                      <a:pt x="52" y="12"/>
                    </a:cubicBezTo>
                    <a:cubicBezTo>
                      <a:pt x="51" y="12"/>
                      <a:pt x="51" y="12"/>
                      <a:pt x="51" y="12"/>
                    </a:cubicBezTo>
                    <a:cubicBezTo>
                      <a:pt x="51" y="12"/>
                      <a:pt x="51" y="12"/>
                      <a:pt x="51" y="12"/>
                    </a:cubicBezTo>
                    <a:cubicBezTo>
                      <a:pt x="50" y="12"/>
                      <a:pt x="50" y="12"/>
                      <a:pt x="50" y="12"/>
                    </a:cubicBezTo>
                    <a:cubicBezTo>
                      <a:pt x="49" y="12"/>
                      <a:pt x="49" y="12"/>
                      <a:pt x="49" y="12"/>
                    </a:cubicBezTo>
                    <a:cubicBezTo>
                      <a:pt x="49" y="13"/>
                      <a:pt x="49" y="13"/>
                      <a:pt x="49" y="13"/>
                    </a:cubicBezTo>
                    <a:cubicBezTo>
                      <a:pt x="49" y="13"/>
                      <a:pt x="49" y="13"/>
                      <a:pt x="49" y="13"/>
                    </a:cubicBezTo>
                    <a:cubicBezTo>
                      <a:pt x="49" y="13"/>
                      <a:pt x="49" y="13"/>
                      <a:pt x="49" y="13"/>
                    </a:cubicBezTo>
                    <a:cubicBezTo>
                      <a:pt x="49" y="13"/>
                      <a:pt x="49" y="13"/>
                      <a:pt x="49" y="13"/>
                    </a:cubicBezTo>
                    <a:cubicBezTo>
                      <a:pt x="49" y="13"/>
                      <a:pt x="49" y="13"/>
                      <a:pt x="49" y="13"/>
                    </a:cubicBezTo>
                    <a:cubicBezTo>
                      <a:pt x="49" y="13"/>
                      <a:pt x="49" y="13"/>
                      <a:pt x="49" y="13"/>
                    </a:cubicBezTo>
                    <a:cubicBezTo>
                      <a:pt x="48" y="14"/>
                      <a:pt x="48" y="14"/>
                      <a:pt x="48" y="14"/>
                    </a:cubicBezTo>
                    <a:cubicBezTo>
                      <a:pt x="48" y="13"/>
                      <a:pt x="48" y="13"/>
                      <a:pt x="48" y="13"/>
                    </a:cubicBezTo>
                    <a:cubicBezTo>
                      <a:pt x="48" y="13"/>
                      <a:pt x="48" y="13"/>
                      <a:pt x="48" y="13"/>
                    </a:cubicBezTo>
                    <a:cubicBezTo>
                      <a:pt x="48" y="13"/>
                      <a:pt x="48" y="13"/>
                      <a:pt x="48" y="13"/>
                    </a:cubicBezTo>
                    <a:cubicBezTo>
                      <a:pt x="47" y="14"/>
                      <a:pt x="47" y="14"/>
                      <a:pt x="47" y="14"/>
                    </a:cubicBezTo>
                    <a:cubicBezTo>
                      <a:pt x="46" y="15"/>
                      <a:pt x="46" y="15"/>
                      <a:pt x="46" y="15"/>
                    </a:cubicBezTo>
                    <a:cubicBezTo>
                      <a:pt x="47" y="14"/>
                      <a:pt x="47" y="14"/>
                      <a:pt x="47" y="14"/>
                    </a:cubicBezTo>
                    <a:cubicBezTo>
                      <a:pt x="47" y="14"/>
                      <a:pt x="47" y="14"/>
                      <a:pt x="47" y="14"/>
                    </a:cubicBezTo>
                    <a:cubicBezTo>
                      <a:pt x="47" y="14"/>
                      <a:pt x="47" y="14"/>
                      <a:pt x="47" y="14"/>
                    </a:cubicBezTo>
                    <a:cubicBezTo>
                      <a:pt x="47" y="13"/>
                      <a:pt x="47" y="13"/>
                      <a:pt x="47" y="13"/>
                    </a:cubicBezTo>
                    <a:cubicBezTo>
                      <a:pt x="47" y="13"/>
                      <a:pt x="47" y="13"/>
                      <a:pt x="47" y="13"/>
                    </a:cubicBezTo>
                    <a:cubicBezTo>
                      <a:pt x="46" y="14"/>
                      <a:pt x="46" y="14"/>
                      <a:pt x="46" y="14"/>
                    </a:cubicBezTo>
                    <a:cubicBezTo>
                      <a:pt x="46" y="14"/>
                      <a:pt x="46" y="14"/>
                      <a:pt x="46" y="14"/>
                    </a:cubicBezTo>
                    <a:cubicBezTo>
                      <a:pt x="46" y="15"/>
                      <a:pt x="46" y="15"/>
                      <a:pt x="46" y="15"/>
                    </a:cubicBezTo>
                    <a:cubicBezTo>
                      <a:pt x="46" y="15"/>
                      <a:pt x="46" y="15"/>
                      <a:pt x="46" y="15"/>
                    </a:cubicBezTo>
                    <a:cubicBezTo>
                      <a:pt x="46" y="14"/>
                      <a:pt x="46" y="14"/>
                      <a:pt x="46" y="14"/>
                    </a:cubicBezTo>
                    <a:cubicBezTo>
                      <a:pt x="46" y="14"/>
                      <a:pt x="46" y="14"/>
                      <a:pt x="46" y="14"/>
                    </a:cubicBezTo>
                    <a:cubicBezTo>
                      <a:pt x="47" y="13"/>
                      <a:pt x="47" y="13"/>
                      <a:pt x="47" y="13"/>
                    </a:cubicBezTo>
                    <a:cubicBezTo>
                      <a:pt x="47" y="12"/>
                      <a:pt x="47" y="12"/>
                      <a:pt x="47" y="12"/>
                    </a:cubicBezTo>
                    <a:cubicBezTo>
                      <a:pt x="47" y="12"/>
                      <a:pt x="47" y="12"/>
                      <a:pt x="47" y="12"/>
                    </a:cubicBezTo>
                    <a:cubicBezTo>
                      <a:pt x="48" y="12"/>
                      <a:pt x="48" y="12"/>
                      <a:pt x="48" y="12"/>
                    </a:cubicBezTo>
                    <a:cubicBezTo>
                      <a:pt x="48" y="11"/>
                      <a:pt x="48" y="11"/>
                      <a:pt x="48" y="11"/>
                    </a:cubicBezTo>
                    <a:cubicBezTo>
                      <a:pt x="48" y="11"/>
                      <a:pt x="48" y="11"/>
                      <a:pt x="48" y="11"/>
                    </a:cubicBezTo>
                    <a:cubicBezTo>
                      <a:pt x="49" y="11"/>
                      <a:pt x="49" y="11"/>
                      <a:pt x="49" y="11"/>
                    </a:cubicBezTo>
                    <a:cubicBezTo>
                      <a:pt x="50" y="10"/>
                      <a:pt x="50" y="10"/>
                      <a:pt x="50" y="10"/>
                    </a:cubicBezTo>
                    <a:cubicBezTo>
                      <a:pt x="50" y="9"/>
                      <a:pt x="50" y="9"/>
                      <a:pt x="50" y="9"/>
                    </a:cubicBezTo>
                    <a:cubicBezTo>
                      <a:pt x="50" y="9"/>
                      <a:pt x="50" y="9"/>
                      <a:pt x="50" y="9"/>
                    </a:cubicBezTo>
                    <a:cubicBezTo>
                      <a:pt x="50" y="9"/>
                      <a:pt x="50" y="9"/>
                      <a:pt x="50" y="9"/>
                    </a:cubicBezTo>
                    <a:cubicBezTo>
                      <a:pt x="50" y="9"/>
                      <a:pt x="50" y="9"/>
                      <a:pt x="50" y="9"/>
                    </a:cubicBezTo>
                    <a:cubicBezTo>
                      <a:pt x="50" y="8"/>
                      <a:pt x="50" y="8"/>
                      <a:pt x="50" y="8"/>
                    </a:cubicBezTo>
                    <a:cubicBezTo>
                      <a:pt x="50" y="8"/>
                      <a:pt x="50" y="8"/>
                      <a:pt x="50" y="8"/>
                    </a:cubicBezTo>
                    <a:cubicBezTo>
                      <a:pt x="50" y="8"/>
                      <a:pt x="50" y="8"/>
                      <a:pt x="50" y="8"/>
                    </a:cubicBezTo>
                    <a:cubicBezTo>
                      <a:pt x="49" y="8"/>
                      <a:pt x="49" y="8"/>
                      <a:pt x="49" y="8"/>
                    </a:cubicBezTo>
                    <a:cubicBezTo>
                      <a:pt x="49" y="8"/>
                      <a:pt x="49" y="8"/>
                      <a:pt x="49" y="8"/>
                    </a:cubicBezTo>
                    <a:cubicBezTo>
                      <a:pt x="49" y="8"/>
                      <a:pt x="49" y="8"/>
                      <a:pt x="49" y="8"/>
                    </a:cubicBezTo>
                    <a:cubicBezTo>
                      <a:pt x="49" y="7"/>
                      <a:pt x="49" y="7"/>
                      <a:pt x="49" y="7"/>
                    </a:cubicBezTo>
                    <a:cubicBezTo>
                      <a:pt x="48" y="6"/>
                      <a:pt x="48" y="6"/>
                      <a:pt x="48" y="6"/>
                    </a:cubicBezTo>
                    <a:cubicBezTo>
                      <a:pt x="48" y="5"/>
                      <a:pt x="48" y="5"/>
                      <a:pt x="48" y="5"/>
                    </a:cubicBezTo>
                    <a:cubicBezTo>
                      <a:pt x="47" y="4"/>
                      <a:pt x="47" y="4"/>
                      <a:pt x="47" y="4"/>
                    </a:cubicBezTo>
                    <a:cubicBezTo>
                      <a:pt x="47" y="4"/>
                      <a:pt x="47" y="4"/>
                      <a:pt x="47" y="4"/>
                    </a:cubicBezTo>
                    <a:lnTo>
                      <a:pt x="47" y="3"/>
                    </a:lnTo>
                    <a:close/>
                  </a:path>
                </a:pathLst>
              </a:custGeom>
              <a:grpFill/>
              <a:ln w="0">
                <a:solidFill>
                  <a:srgbClr val="5F5F5F"/>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grpSp>
        <p:grpSp>
          <p:nvGrpSpPr>
            <p:cNvPr id="288" name="Group 287">
              <a:extLst>
                <a:ext uri="{FF2B5EF4-FFF2-40B4-BE49-F238E27FC236}">
                  <a16:creationId xmlns:a16="http://schemas.microsoft.com/office/drawing/2014/main" id="{D219B6FF-0BE4-9C58-C5D8-B6A9260208B1}"/>
                </a:ext>
              </a:extLst>
            </p:cNvPr>
            <p:cNvGrpSpPr/>
            <p:nvPr/>
          </p:nvGrpSpPr>
          <p:grpSpPr>
            <a:xfrm>
              <a:off x="1485857" y="1090542"/>
              <a:ext cx="6086515" cy="3393930"/>
              <a:chOff x="1365341" y="1116971"/>
              <a:chExt cx="6086515" cy="3485792"/>
            </a:xfrm>
            <a:solidFill>
              <a:srgbClr val="F8F8F8">
                <a:lumMod val="25000"/>
              </a:srgbClr>
            </a:solidFill>
          </p:grpSpPr>
          <p:sp>
            <p:nvSpPr>
              <p:cNvPr id="289" name="Freeform 26">
                <a:extLst>
                  <a:ext uri="{FF2B5EF4-FFF2-40B4-BE49-F238E27FC236}">
                    <a16:creationId xmlns:a16="http://schemas.microsoft.com/office/drawing/2014/main" id="{4172F32A-A9D0-5A06-1045-C6A4EEA8A2A7}"/>
                  </a:ext>
                </a:extLst>
              </p:cNvPr>
              <p:cNvSpPr>
                <a:spLocks/>
              </p:cNvSpPr>
              <p:nvPr/>
            </p:nvSpPr>
            <p:spPr bwMode="auto">
              <a:xfrm>
                <a:off x="5065814" y="3539164"/>
                <a:ext cx="0" cy="9031"/>
              </a:xfrm>
              <a:custGeom>
                <a:avLst/>
                <a:gdLst>
                  <a:gd name="T0" fmla="*/ 9 h 9"/>
                  <a:gd name="T1" fmla="*/ 9 h 9"/>
                  <a:gd name="T2" fmla="*/ 0 h 9"/>
                  <a:gd name="T3" fmla="*/ 0 h 9"/>
                  <a:gd name="T4" fmla="*/ 9 h 9"/>
                  <a:gd name="T5" fmla="*/ 9 h 9"/>
                  <a:gd name="T6" fmla="*/ 9 h 9"/>
                </a:gdLst>
                <a:ahLst/>
                <a:cxnLst>
                  <a:cxn ang="0">
                    <a:pos x="0" y="T0"/>
                  </a:cxn>
                  <a:cxn ang="0">
                    <a:pos x="0" y="T1"/>
                  </a:cxn>
                  <a:cxn ang="0">
                    <a:pos x="0" y="T2"/>
                  </a:cxn>
                  <a:cxn ang="0">
                    <a:pos x="0" y="T3"/>
                  </a:cxn>
                  <a:cxn ang="0">
                    <a:pos x="0" y="T4"/>
                  </a:cxn>
                  <a:cxn ang="0">
                    <a:pos x="0" y="T5"/>
                  </a:cxn>
                  <a:cxn ang="0">
                    <a:pos x="0" y="T6"/>
                  </a:cxn>
                </a:cxnLst>
                <a:rect l="0" t="0" r="r" b="b"/>
                <a:pathLst>
                  <a:path h="9">
                    <a:moveTo>
                      <a:pt x="0" y="9"/>
                    </a:moveTo>
                    <a:lnTo>
                      <a:pt x="0" y="9"/>
                    </a:lnTo>
                    <a:lnTo>
                      <a:pt x="0" y="0"/>
                    </a:lnTo>
                    <a:lnTo>
                      <a:pt x="0" y="0"/>
                    </a:lnTo>
                    <a:lnTo>
                      <a:pt x="0" y="9"/>
                    </a:lnTo>
                    <a:lnTo>
                      <a:pt x="0" y="9"/>
                    </a:lnTo>
                    <a:lnTo>
                      <a:pt x="0" y="9"/>
                    </a:lnTo>
                    <a:close/>
                  </a:path>
                </a:pathLst>
              </a:custGeom>
              <a:grpFill/>
              <a:ln w="0">
                <a:solidFill>
                  <a:srgbClr val="F8F8F8">
                    <a:lumMod val="25000"/>
                  </a:srgbClr>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290" name="Freeform 27">
                <a:extLst>
                  <a:ext uri="{FF2B5EF4-FFF2-40B4-BE49-F238E27FC236}">
                    <a16:creationId xmlns:a16="http://schemas.microsoft.com/office/drawing/2014/main" id="{094068A9-CAC5-D16E-ECCF-3692DCC666B9}"/>
                  </a:ext>
                </a:extLst>
              </p:cNvPr>
              <p:cNvSpPr>
                <a:spLocks noEditPoints="1"/>
              </p:cNvSpPr>
              <p:nvPr/>
            </p:nvSpPr>
            <p:spPr bwMode="auto">
              <a:xfrm>
                <a:off x="5032702" y="3514080"/>
                <a:ext cx="25085" cy="25085"/>
              </a:xfrm>
              <a:custGeom>
                <a:avLst/>
                <a:gdLst>
                  <a:gd name="T0" fmla="*/ 0 w 25"/>
                  <a:gd name="T1" fmla="*/ 17 h 25"/>
                  <a:gd name="T2" fmla="*/ 8 w 25"/>
                  <a:gd name="T3" fmla="*/ 9 h 25"/>
                  <a:gd name="T4" fmla="*/ 0 w 25"/>
                  <a:gd name="T5" fmla="*/ 9 h 25"/>
                  <a:gd name="T6" fmla="*/ 8 w 25"/>
                  <a:gd name="T7" fmla="*/ 9 h 25"/>
                  <a:gd name="T8" fmla="*/ 0 w 25"/>
                  <a:gd name="T9" fmla="*/ 0 h 25"/>
                  <a:gd name="T10" fmla="*/ 0 w 25"/>
                  <a:gd name="T11" fmla="*/ 0 h 25"/>
                  <a:gd name="T12" fmla="*/ 0 w 25"/>
                  <a:gd name="T13" fmla="*/ 9 h 25"/>
                  <a:gd name="T14" fmla="*/ 0 w 25"/>
                  <a:gd name="T15" fmla="*/ 9 h 25"/>
                  <a:gd name="T16" fmla="*/ 0 w 25"/>
                  <a:gd name="T17" fmla="*/ 17 h 25"/>
                  <a:gd name="T18" fmla="*/ 0 w 25"/>
                  <a:gd name="T19" fmla="*/ 17 h 25"/>
                  <a:gd name="T20" fmla="*/ 0 w 25"/>
                  <a:gd name="T21" fmla="*/ 17 h 25"/>
                  <a:gd name="T22" fmla="*/ 0 w 25"/>
                  <a:gd name="T23" fmla="*/ 17 h 25"/>
                  <a:gd name="T24" fmla="*/ 8 w 25"/>
                  <a:gd name="T25" fmla="*/ 25 h 25"/>
                  <a:gd name="T26" fmla="*/ 8 w 25"/>
                  <a:gd name="T27" fmla="*/ 25 h 25"/>
                  <a:gd name="T28" fmla="*/ 8 w 25"/>
                  <a:gd name="T29" fmla="*/ 25 h 25"/>
                  <a:gd name="T30" fmla="*/ 8 w 25"/>
                  <a:gd name="T31" fmla="*/ 25 h 25"/>
                  <a:gd name="T32" fmla="*/ 0 w 25"/>
                  <a:gd name="T33" fmla="*/ 25 h 25"/>
                  <a:gd name="T34" fmla="*/ 8 w 25"/>
                  <a:gd name="T35" fmla="*/ 25 h 25"/>
                  <a:gd name="T36" fmla="*/ 8 w 25"/>
                  <a:gd name="T37" fmla="*/ 25 h 25"/>
                  <a:gd name="T38" fmla="*/ 25 w 25"/>
                  <a:gd name="T39" fmla="*/ 25 h 25"/>
                  <a:gd name="T40" fmla="*/ 25 w 25"/>
                  <a:gd name="T41" fmla="*/ 25 h 25"/>
                  <a:gd name="T42" fmla="*/ 25 w 25"/>
                  <a:gd name="T43" fmla="*/ 17 h 25"/>
                  <a:gd name="T44" fmla="*/ 25 w 25"/>
                  <a:gd name="T45" fmla="*/ 17 h 25"/>
                  <a:gd name="T46" fmla="*/ 17 w 25"/>
                  <a:gd name="T47" fmla="*/ 17 h 25"/>
                  <a:gd name="T48" fmla="*/ 25 w 25"/>
                  <a:gd name="T49" fmla="*/ 25 h 25"/>
                  <a:gd name="T50" fmla="*/ 25 w 25"/>
                  <a:gd name="T51"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5" h="25">
                    <a:moveTo>
                      <a:pt x="0" y="17"/>
                    </a:moveTo>
                    <a:lnTo>
                      <a:pt x="8" y="9"/>
                    </a:lnTo>
                    <a:lnTo>
                      <a:pt x="0" y="9"/>
                    </a:lnTo>
                    <a:lnTo>
                      <a:pt x="8" y="9"/>
                    </a:lnTo>
                    <a:lnTo>
                      <a:pt x="0" y="0"/>
                    </a:lnTo>
                    <a:lnTo>
                      <a:pt x="0" y="0"/>
                    </a:lnTo>
                    <a:lnTo>
                      <a:pt x="0" y="9"/>
                    </a:lnTo>
                    <a:lnTo>
                      <a:pt x="0" y="9"/>
                    </a:lnTo>
                    <a:lnTo>
                      <a:pt x="0" y="17"/>
                    </a:lnTo>
                    <a:lnTo>
                      <a:pt x="0" y="17"/>
                    </a:lnTo>
                    <a:lnTo>
                      <a:pt x="0" y="17"/>
                    </a:lnTo>
                    <a:lnTo>
                      <a:pt x="0" y="17"/>
                    </a:lnTo>
                    <a:close/>
                    <a:moveTo>
                      <a:pt x="8" y="25"/>
                    </a:moveTo>
                    <a:lnTo>
                      <a:pt x="8" y="25"/>
                    </a:lnTo>
                    <a:lnTo>
                      <a:pt x="8" y="25"/>
                    </a:lnTo>
                    <a:lnTo>
                      <a:pt x="8" y="25"/>
                    </a:lnTo>
                    <a:lnTo>
                      <a:pt x="0" y="25"/>
                    </a:lnTo>
                    <a:lnTo>
                      <a:pt x="8" y="25"/>
                    </a:lnTo>
                    <a:lnTo>
                      <a:pt x="8" y="25"/>
                    </a:lnTo>
                    <a:close/>
                    <a:moveTo>
                      <a:pt x="25" y="25"/>
                    </a:moveTo>
                    <a:lnTo>
                      <a:pt x="25" y="25"/>
                    </a:lnTo>
                    <a:lnTo>
                      <a:pt x="25" y="17"/>
                    </a:lnTo>
                    <a:lnTo>
                      <a:pt x="25" y="17"/>
                    </a:lnTo>
                    <a:lnTo>
                      <a:pt x="17" y="17"/>
                    </a:lnTo>
                    <a:lnTo>
                      <a:pt x="25" y="25"/>
                    </a:lnTo>
                    <a:lnTo>
                      <a:pt x="25" y="25"/>
                    </a:lnTo>
                    <a:close/>
                  </a:path>
                </a:pathLst>
              </a:custGeom>
              <a:grpFill/>
              <a:ln w="0">
                <a:solidFill>
                  <a:srgbClr val="F8F8F8">
                    <a:lumMod val="25000"/>
                  </a:srgbClr>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291" name="Freeform 28">
                <a:extLst>
                  <a:ext uri="{FF2B5EF4-FFF2-40B4-BE49-F238E27FC236}">
                    <a16:creationId xmlns:a16="http://schemas.microsoft.com/office/drawing/2014/main" id="{42DCC184-6AC4-6BB9-809D-BF10B52D79EA}"/>
                  </a:ext>
                </a:extLst>
              </p:cNvPr>
              <p:cNvSpPr>
                <a:spLocks noEditPoints="1"/>
              </p:cNvSpPr>
              <p:nvPr/>
            </p:nvSpPr>
            <p:spPr bwMode="auto">
              <a:xfrm>
                <a:off x="5091901" y="3395680"/>
                <a:ext cx="168569" cy="93316"/>
              </a:xfrm>
              <a:custGeom>
                <a:avLst/>
                <a:gdLst>
                  <a:gd name="T0" fmla="*/ 159 w 168"/>
                  <a:gd name="T1" fmla="*/ 9 h 93"/>
                  <a:gd name="T2" fmla="*/ 168 w 168"/>
                  <a:gd name="T3" fmla="*/ 9 h 93"/>
                  <a:gd name="T4" fmla="*/ 159 w 168"/>
                  <a:gd name="T5" fmla="*/ 9 h 93"/>
                  <a:gd name="T6" fmla="*/ 159 w 168"/>
                  <a:gd name="T7" fmla="*/ 0 h 93"/>
                  <a:gd name="T8" fmla="*/ 159 w 168"/>
                  <a:gd name="T9" fmla="*/ 9 h 93"/>
                  <a:gd name="T10" fmla="*/ 159 w 168"/>
                  <a:gd name="T11" fmla="*/ 9 h 93"/>
                  <a:gd name="T12" fmla="*/ 159 w 168"/>
                  <a:gd name="T13" fmla="*/ 9 h 93"/>
                  <a:gd name="T14" fmla="*/ 0 w 168"/>
                  <a:gd name="T15" fmla="*/ 93 h 93"/>
                  <a:gd name="T16" fmla="*/ 0 w 168"/>
                  <a:gd name="T17" fmla="*/ 93 h 93"/>
                  <a:gd name="T18" fmla="*/ 0 w 168"/>
                  <a:gd name="T19" fmla="*/ 93 h 93"/>
                  <a:gd name="T20" fmla="*/ 0 w 168"/>
                  <a:gd name="T21" fmla="*/ 93 h 93"/>
                  <a:gd name="T22" fmla="*/ 0 w 168"/>
                  <a:gd name="T23" fmla="*/ 93 h 93"/>
                  <a:gd name="T24" fmla="*/ 0 w 168"/>
                  <a:gd name="T25" fmla="*/ 85 h 93"/>
                  <a:gd name="T26" fmla="*/ 0 w 168"/>
                  <a:gd name="T27" fmla="*/ 85 h 93"/>
                  <a:gd name="T28" fmla="*/ 0 w 168"/>
                  <a:gd name="T29" fmla="*/ 85 h 93"/>
                  <a:gd name="T30" fmla="*/ 0 w 168"/>
                  <a:gd name="T31" fmla="*/ 85 h 93"/>
                  <a:gd name="T32" fmla="*/ 0 w 168"/>
                  <a:gd name="T33" fmla="*/ 85 h 93"/>
                  <a:gd name="T34" fmla="*/ 0 w 168"/>
                  <a:gd name="T35" fmla="*/ 85 h 93"/>
                  <a:gd name="T36" fmla="*/ 0 w 168"/>
                  <a:gd name="T37" fmla="*/ 85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8" h="93">
                    <a:moveTo>
                      <a:pt x="159" y="9"/>
                    </a:moveTo>
                    <a:lnTo>
                      <a:pt x="168" y="9"/>
                    </a:lnTo>
                    <a:lnTo>
                      <a:pt x="159" y="9"/>
                    </a:lnTo>
                    <a:lnTo>
                      <a:pt x="159" y="0"/>
                    </a:lnTo>
                    <a:lnTo>
                      <a:pt x="159" y="9"/>
                    </a:lnTo>
                    <a:lnTo>
                      <a:pt x="159" y="9"/>
                    </a:lnTo>
                    <a:lnTo>
                      <a:pt x="159" y="9"/>
                    </a:lnTo>
                    <a:close/>
                    <a:moveTo>
                      <a:pt x="0" y="93"/>
                    </a:moveTo>
                    <a:lnTo>
                      <a:pt x="0" y="93"/>
                    </a:lnTo>
                    <a:lnTo>
                      <a:pt x="0" y="93"/>
                    </a:lnTo>
                    <a:lnTo>
                      <a:pt x="0" y="93"/>
                    </a:lnTo>
                    <a:lnTo>
                      <a:pt x="0" y="93"/>
                    </a:lnTo>
                    <a:close/>
                    <a:moveTo>
                      <a:pt x="0" y="85"/>
                    </a:moveTo>
                    <a:lnTo>
                      <a:pt x="0" y="85"/>
                    </a:lnTo>
                    <a:lnTo>
                      <a:pt x="0" y="85"/>
                    </a:lnTo>
                    <a:lnTo>
                      <a:pt x="0" y="85"/>
                    </a:lnTo>
                    <a:lnTo>
                      <a:pt x="0" y="85"/>
                    </a:lnTo>
                    <a:lnTo>
                      <a:pt x="0" y="85"/>
                    </a:lnTo>
                    <a:lnTo>
                      <a:pt x="0" y="85"/>
                    </a:lnTo>
                    <a:close/>
                  </a:path>
                </a:pathLst>
              </a:custGeom>
              <a:grpFill/>
              <a:ln w="0">
                <a:solidFill>
                  <a:srgbClr val="F8F8F8">
                    <a:lumMod val="25000"/>
                  </a:srgbClr>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292" name="Freeform 29">
                <a:extLst>
                  <a:ext uri="{FF2B5EF4-FFF2-40B4-BE49-F238E27FC236}">
                    <a16:creationId xmlns:a16="http://schemas.microsoft.com/office/drawing/2014/main" id="{D3CB7348-F428-DD97-B014-32C24C1119AC}"/>
                  </a:ext>
                </a:extLst>
              </p:cNvPr>
              <p:cNvSpPr>
                <a:spLocks noEditPoints="1"/>
              </p:cNvSpPr>
              <p:nvPr/>
            </p:nvSpPr>
            <p:spPr bwMode="auto">
              <a:xfrm>
                <a:off x="5900628" y="3066567"/>
                <a:ext cx="42142" cy="127432"/>
              </a:xfrm>
              <a:custGeom>
                <a:avLst/>
                <a:gdLst>
                  <a:gd name="T0" fmla="*/ 2 w 5"/>
                  <a:gd name="T1" fmla="*/ 3 h 15"/>
                  <a:gd name="T2" fmla="*/ 2 w 5"/>
                  <a:gd name="T3" fmla="*/ 2 h 15"/>
                  <a:gd name="T4" fmla="*/ 2 w 5"/>
                  <a:gd name="T5" fmla="*/ 1 h 15"/>
                  <a:gd name="T6" fmla="*/ 2 w 5"/>
                  <a:gd name="T7" fmla="*/ 0 h 15"/>
                  <a:gd name="T8" fmla="*/ 1 w 5"/>
                  <a:gd name="T9" fmla="*/ 1 h 15"/>
                  <a:gd name="T10" fmla="*/ 1 w 5"/>
                  <a:gd name="T11" fmla="*/ 2 h 15"/>
                  <a:gd name="T12" fmla="*/ 1 w 5"/>
                  <a:gd name="T13" fmla="*/ 3 h 15"/>
                  <a:gd name="T14" fmla="*/ 1 w 5"/>
                  <a:gd name="T15" fmla="*/ 5 h 15"/>
                  <a:gd name="T16" fmla="*/ 1 w 5"/>
                  <a:gd name="T17" fmla="*/ 4 h 15"/>
                  <a:gd name="T18" fmla="*/ 1 w 5"/>
                  <a:gd name="T19" fmla="*/ 4 h 15"/>
                  <a:gd name="T20" fmla="*/ 2 w 5"/>
                  <a:gd name="T21" fmla="*/ 3 h 15"/>
                  <a:gd name="T22" fmla="*/ 1 w 5"/>
                  <a:gd name="T23" fmla="*/ 4 h 15"/>
                  <a:gd name="T24" fmla="*/ 1 w 5"/>
                  <a:gd name="T25" fmla="*/ 5 h 15"/>
                  <a:gd name="T26" fmla="*/ 1 w 5"/>
                  <a:gd name="T27" fmla="*/ 5 h 15"/>
                  <a:gd name="T28" fmla="*/ 1 w 5"/>
                  <a:gd name="T29" fmla="*/ 5 h 15"/>
                  <a:gd name="T30" fmla="*/ 0 w 5"/>
                  <a:gd name="T31" fmla="*/ 5 h 15"/>
                  <a:gd name="T32" fmla="*/ 1 w 5"/>
                  <a:gd name="T33" fmla="*/ 7 h 15"/>
                  <a:gd name="T34" fmla="*/ 1 w 5"/>
                  <a:gd name="T35" fmla="*/ 6 h 15"/>
                  <a:gd name="T36" fmla="*/ 1 w 5"/>
                  <a:gd name="T37" fmla="*/ 7 h 15"/>
                  <a:gd name="T38" fmla="*/ 2 w 5"/>
                  <a:gd name="T39" fmla="*/ 10 h 15"/>
                  <a:gd name="T40" fmla="*/ 2 w 5"/>
                  <a:gd name="T41" fmla="*/ 10 h 15"/>
                  <a:gd name="T42" fmla="*/ 3 w 5"/>
                  <a:gd name="T43" fmla="*/ 11 h 15"/>
                  <a:gd name="T44" fmla="*/ 3 w 5"/>
                  <a:gd name="T45" fmla="*/ 12 h 15"/>
                  <a:gd name="T46" fmla="*/ 3 w 5"/>
                  <a:gd name="T47" fmla="*/ 11 h 15"/>
                  <a:gd name="T48" fmla="*/ 3 w 5"/>
                  <a:gd name="T49" fmla="*/ 12 h 15"/>
                  <a:gd name="T50" fmla="*/ 4 w 5"/>
                  <a:gd name="T51" fmla="*/ 12 h 15"/>
                  <a:gd name="T52" fmla="*/ 4 w 5"/>
                  <a:gd name="T53" fmla="*/ 12 h 15"/>
                  <a:gd name="T54" fmla="*/ 3 w 5"/>
                  <a:gd name="T55" fmla="*/ 13 h 15"/>
                  <a:gd name="T56" fmla="*/ 3 w 5"/>
                  <a:gd name="T57" fmla="*/ 12 h 15"/>
                  <a:gd name="T58" fmla="*/ 3 w 5"/>
                  <a:gd name="T59" fmla="*/ 13 h 15"/>
                  <a:gd name="T60" fmla="*/ 4 w 5"/>
                  <a:gd name="T61" fmla="*/ 14 h 15"/>
                  <a:gd name="T62" fmla="*/ 4 w 5"/>
                  <a:gd name="T63" fmla="*/ 14 h 15"/>
                  <a:gd name="T64" fmla="*/ 4 w 5"/>
                  <a:gd name="T65" fmla="*/ 14 h 15"/>
                  <a:gd name="T66" fmla="*/ 4 w 5"/>
                  <a:gd name="T67" fmla="*/ 15 h 15"/>
                  <a:gd name="T68" fmla="*/ 4 w 5"/>
                  <a:gd name="T69" fmla="*/ 15 h 15"/>
                  <a:gd name="T70" fmla="*/ 4 w 5"/>
                  <a:gd name="T71"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 h="15">
                    <a:moveTo>
                      <a:pt x="1" y="3"/>
                    </a:moveTo>
                    <a:cubicBezTo>
                      <a:pt x="2" y="3"/>
                      <a:pt x="2" y="3"/>
                      <a:pt x="2" y="3"/>
                    </a:cubicBezTo>
                    <a:cubicBezTo>
                      <a:pt x="2" y="2"/>
                      <a:pt x="2" y="2"/>
                      <a:pt x="2" y="2"/>
                    </a:cubicBezTo>
                    <a:cubicBezTo>
                      <a:pt x="2" y="2"/>
                      <a:pt x="2" y="2"/>
                      <a:pt x="2" y="2"/>
                    </a:cubicBezTo>
                    <a:cubicBezTo>
                      <a:pt x="2" y="1"/>
                      <a:pt x="2" y="1"/>
                      <a:pt x="2" y="1"/>
                    </a:cubicBezTo>
                    <a:cubicBezTo>
                      <a:pt x="2" y="1"/>
                      <a:pt x="2" y="1"/>
                      <a:pt x="2" y="1"/>
                    </a:cubicBezTo>
                    <a:cubicBezTo>
                      <a:pt x="2" y="1"/>
                      <a:pt x="2" y="1"/>
                      <a:pt x="2" y="1"/>
                    </a:cubicBezTo>
                    <a:cubicBezTo>
                      <a:pt x="2" y="0"/>
                      <a:pt x="2" y="0"/>
                      <a:pt x="2" y="0"/>
                    </a:cubicBezTo>
                    <a:cubicBezTo>
                      <a:pt x="2" y="0"/>
                      <a:pt x="2" y="0"/>
                      <a:pt x="2" y="0"/>
                    </a:cubicBezTo>
                    <a:cubicBezTo>
                      <a:pt x="1" y="1"/>
                      <a:pt x="1" y="1"/>
                      <a:pt x="1" y="1"/>
                    </a:cubicBezTo>
                    <a:cubicBezTo>
                      <a:pt x="1" y="1"/>
                      <a:pt x="1" y="1"/>
                      <a:pt x="1" y="1"/>
                    </a:cubicBezTo>
                    <a:cubicBezTo>
                      <a:pt x="1" y="2"/>
                      <a:pt x="1" y="2"/>
                      <a:pt x="1" y="2"/>
                    </a:cubicBezTo>
                    <a:cubicBezTo>
                      <a:pt x="1" y="2"/>
                      <a:pt x="1" y="2"/>
                      <a:pt x="1" y="2"/>
                    </a:cubicBezTo>
                    <a:cubicBezTo>
                      <a:pt x="1" y="3"/>
                      <a:pt x="1" y="3"/>
                      <a:pt x="1" y="3"/>
                    </a:cubicBezTo>
                    <a:cubicBezTo>
                      <a:pt x="1" y="3"/>
                      <a:pt x="1" y="3"/>
                      <a:pt x="1" y="3"/>
                    </a:cubicBezTo>
                    <a:close/>
                    <a:moveTo>
                      <a:pt x="1" y="5"/>
                    </a:moveTo>
                    <a:cubicBezTo>
                      <a:pt x="1" y="5"/>
                      <a:pt x="1" y="5"/>
                      <a:pt x="1" y="5"/>
                    </a:cubicBezTo>
                    <a:cubicBezTo>
                      <a:pt x="1" y="4"/>
                      <a:pt x="1" y="4"/>
                      <a:pt x="1" y="4"/>
                    </a:cubicBezTo>
                    <a:cubicBezTo>
                      <a:pt x="1" y="4"/>
                      <a:pt x="1" y="4"/>
                      <a:pt x="1" y="4"/>
                    </a:cubicBezTo>
                    <a:cubicBezTo>
                      <a:pt x="1" y="4"/>
                      <a:pt x="1" y="4"/>
                      <a:pt x="1" y="4"/>
                    </a:cubicBezTo>
                    <a:cubicBezTo>
                      <a:pt x="2" y="3"/>
                      <a:pt x="2" y="3"/>
                      <a:pt x="2" y="3"/>
                    </a:cubicBezTo>
                    <a:cubicBezTo>
                      <a:pt x="2" y="3"/>
                      <a:pt x="2" y="3"/>
                      <a:pt x="2" y="3"/>
                    </a:cubicBezTo>
                    <a:cubicBezTo>
                      <a:pt x="1" y="3"/>
                      <a:pt x="1" y="3"/>
                      <a:pt x="1" y="3"/>
                    </a:cubicBezTo>
                    <a:cubicBezTo>
                      <a:pt x="1" y="4"/>
                      <a:pt x="1" y="4"/>
                      <a:pt x="1" y="4"/>
                    </a:cubicBezTo>
                    <a:cubicBezTo>
                      <a:pt x="1" y="4"/>
                      <a:pt x="1" y="4"/>
                      <a:pt x="1" y="4"/>
                    </a:cubicBezTo>
                    <a:cubicBezTo>
                      <a:pt x="1" y="5"/>
                      <a:pt x="1" y="5"/>
                      <a:pt x="1" y="5"/>
                    </a:cubicBezTo>
                    <a:cubicBezTo>
                      <a:pt x="1" y="5"/>
                      <a:pt x="1" y="5"/>
                      <a:pt x="1" y="5"/>
                    </a:cubicBezTo>
                    <a:cubicBezTo>
                      <a:pt x="1" y="5"/>
                      <a:pt x="1" y="5"/>
                      <a:pt x="1" y="5"/>
                    </a:cubicBezTo>
                    <a:close/>
                    <a:moveTo>
                      <a:pt x="0" y="5"/>
                    </a:moveTo>
                    <a:cubicBezTo>
                      <a:pt x="1" y="5"/>
                      <a:pt x="1" y="5"/>
                      <a:pt x="1" y="5"/>
                    </a:cubicBezTo>
                    <a:cubicBezTo>
                      <a:pt x="0" y="5"/>
                      <a:pt x="0" y="5"/>
                      <a:pt x="0" y="5"/>
                    </a:cubicBezTo>
                    <a:cubicBezTo>
                      <a:pt x="0" y="5"/>
                      <a:pt x="0" y="5"/>
                      <a:pt x="0" y="5"/>
                    </a:cubicBezTo>
                    <a:close/>
                    <a:moveTo>
                      <a:pt x="1" y="7"/>
                    </a:moveTo>
                    <a:cubicBezTo>
                      <a:pt x="1" y="7"/>
                      <a:pt x="1" y="7"/>
                      <a:pt x="1" y="7"/>
                    </a:cubicBezTo>
                    <a:cubicBezTo>
                      <a:pt x="1" y="7"/>
                      <a:pt x="1" y="7"/>
                      <a:pt x="1" y="7"/>
                    </a:cubicBezTo>
                    <a:cubicBezTo>
                      <a:pt x="1" y="6"/>
                      <a:pt x="1" y="6"/>
                      <a:pt x="1" y="6"/>
                    </a:cubicBezTo>
                    <a:cubicBezTo>
                      <a:pt x="1" y="6"/>
                      <a:pt x="1" y="6"/>
                      <a:pt x="1" y="6"/>
                    </a:cubicBezTo>
                    <a:cubicBezTo>
                      <a:pt x="1" y="7"/>
                      <a:pt x="1" y="7"/>
                      <a:pt x="1" y="7"/>
                    </a:cubicBezTo>
                    <a:cubicBezTo>
                      <a:pt x="1" y="7"/>
                      <a:pt x="1" y="7"/>
                      <a:pt x="1" y="7"/>
                    </a:cubicBezTo>
                    <a:close/>
                    <a:moveTo>
                      <a:pt x="2" y="10"/>
                    </a:moveTo>
                    <a:cubicBezTo>
                      <a:pt x="2" y="10"/>
                      <a:pt x="2" y="10"/>
                      <a:pt x="2" y="10"/>
                    </a:cubicBezTo>
                    <a:cubicBezTo>
                      <a:pt x="2" y="10"/>
                      <a:pt x="2" y="10"/>
                      <a:pt x="2" y="10"/>
                    </a:cubicBezTo>
                    <a:cubicBezTo>
                      <a:pt x="2" y="10"/>
                      <a:pt x="2" y="10"/>
                      <a:pt x="2" y="10"/>
                    </a:cubicBezTo>
                    <a:close/>
                    <a:moveTo>
                      <a:pt x="3" y="11"/>
                    </a:moveTo>
                    <a:cubicBezTo>
                      <a:pt x="3" y="12"/>
                      <a:pt x="3" y="12"/>
                      <a:pt x="3" y="12"/>
                    </a:cubicBezTo>
                    <a:cubicBezTo>
                      <a:pt x="3" y="12"/>
                      <a:pt x="3" y="12"/>
                      <a:pt x="3" y="12"/>
                    </a:cubicBezTo>
                    <a:cubicBezTo>
                      <a:pt x="3" y="12"/>
                      <a:pt x="3" y="12"/>
                      <a:pt x="3" y="12"/>
                    </a:cubicBezTo>
                    <a:cubicBezTo>
                      <a:pt x="3" y="12"/>
                      <a:pt x="3" y="11"/>
                      <a:pt x="3" y="11"/>
                    </a:cubicBezTo>
                    <a:close/>
                    <a:moveTo>
                      <a:pt x="4" y="12"/>
                    </a:moveTo>
                    <a:cubicBezTo>
                      <a:pt x="3" y="12"/>
                      <a:pt x="3" y="12"/>
                      <a:pt x="3" y="12"/>
                    </a:cubicBezTo>
                    <a:cubicBezTo>
                      <a:pt x="4" y="12"/>
                      <a:pt x="4" y="12"/>
                      <a:pt x="4" y="12"/>
                    </a:cubicBezTo>
                    <a:cubicBezTo>
                      <a:pt x="4" y="12"/>
                      <a:pt x="4" y="12"/>
                      <a:pt x="4" y="12"/>
                    </a:cubicBezTo>
                    <a:cubicBezTo>
                      <a:pt x="4" y="12"/>
                      <a:pt x="4" y="12"/>
                      <a:pt x="4" y="12"/>
                    </a:cubicBezTo>
                    <a:cubicBezTo>
                      <a:pt x="4" y="12"/>
                      <a:pt x="4" y="12"/>
                      <a:pt x="4" y="12"/>
                    </a:cubicBezTo>
                    <a:close/>
                    <a:moveTo>
                      <a:pt x="3" y="13"/>
                    </a:moveTo>
                    <a:cubicBezTo>
                      <a:pt x="3" y="13"/>
                      <a:pt x="3" y="13"/>
                      <a:pt x="3" y="13"/>
                    </a:cubicBezTo>
                    <a:cubicBezTo>
                      <a:pt x="4" y="13"/>
                      <a:pt x="4" y="13"/>
                      <a:pt x="4" y="13"/>
                    </a:cubicBezTo>
                    <a:cubicBezTo>
                      <a:pt x="3" y="12"/>
                      <a:pt x="3" y="12"/>
                      <a:pt x="3" y="12"/>
                    </a:cubicBezTo>
                    <a:cubicBezTo>
                      <a:pt x="3" y="13"/>
                      <a:pt x="3" y="13"/>
                      <a:pt x="3" y="13"/>
                    </a:cubicBezTo>
                    <a:cubicBezTo>
                      <a:pt x="3" y="13"/>
                      <a:pt x="3" y="13"/>
                      <a:pt x="3" y="13"/>
                    </a:cubicBezTo>
                    <a:close/>
                    <a:moveTo>
                      <a:pt x="4" y="14"/>
                    </a:moveTo>
                    <a:cubicBezTo>
                      <a:pt x="4" y="14"/>
                      <a:pt x="4" y="14"/>
                      <a:pt x="4" y="14"/>
                    </a:cubicBezTo>
                    <a:cubicBezTo>
                      <a:pt x="4" y="14"/>
                      <a:pt x="4" y="14"/>
                      <a:pt x="4" y="14"/>
                    </a:cubicBezTo>
                    <a:cubicBezTo>
                      <a:pt x="4" y="14"/>
                      <a:pt x="4" y="14"/>
                      <a:pt x="4" y="14"/>
                    </a:cubicBezTo>
                    <a:cubicBezTo>
                      <a:pt x="4" y="14"/>
                      <a:pt x="4" y="14"/>
                      <a:pt x="4" y="14"/>
                    </a:cubicBezTo>
                    <a:close/>
                    <a:moveTo>
                      <a:pt x="4" y="14"/>
                    </a:moveTo>
                    <a:cubicBezTo>
                      <a:pt x="4" y="14"/>
                      <a:pt x="4" y="14"/>
                      <a:pt x="4" y="14"/>
                    </a:cubicBezTo>
                    <a:cubicBezTo>
                      <a:pt x="4" y="15"/>
                      <a:pt x="4" y="15"/>
                      <a:pt x="4" y="15"/>
                    </a:cubicBezTo>
                    <a:cubicBezTo>
                      <a:pt x="4" y="15"/>
                      <a:pt x="4" y="15"/>
                      <a:pt x="4" y="15"/>
                    </a:cubicBezTo>
                    <a:cubicBezTo>
                      <a:pt x="4" y="15"/>
                      <a:pt x="4" y="15"/>
                      <a:pt x="4" y="15"/>
                    </a:cubicBezTo>
                    <a:cubicBezTo>
                      <a:pt x="5" y="15"/>
                      <a:pt x="5" y="15"/>
                      <a:pt x="5" y="15"/>
                    </a:cubicBezTo>
                    <a:cubicBezTo>
                      <a:pt x="4" y="15"/>
                      <a:pt x="4" y="15"/>
                      <a:pt x="4" y="15"/>
                    </a:cubicBezTo>
                    <a:cubicBezTo>
                      <a:pt x="4" y="14"/>
                      <a:pt x="4" y="14"/>
                      <a:pt x="4" y="14"/>
                    </a:cubicBezTo>
                    <a:close/>
                  </a:path>
                </a:pathLst>
              </a:custGeom>
              <a:grpFill/>
              <a:ln w="0">
                <a:solidFill>
                  <a:srgbClr val="F8F8F8">
                    <a:lumMod val="25000"/>
                  </a:srgbClr>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293" name="Freeform 30">
                <a:extLst>
                  <a:ext uri="{FF2B5EF4-FFF2-40B4-BE49-F238E27FC236}">
                    <a16:creationId xmlns:a16="http://schemas.microsoft.com/office/drawing/2014/main" id="{71063184-A9ED-3624-117D-0AF1066F410D}"/>
                  </a:ext>
                </a:extLst>
              </p:cNvPr>
              <p:cNvSpPr>
                <a:spLocks noEditPoints="1"/>
              </p:cNvSpPr>
              <p:nvPr/>
            </p:nvSpPr>
            <p:spPr bwMode="auto">
              <a:xfrm>
                <a:off x="6827752" y="3033454"/>
                <a:ext cx="17057" cy="42142"/>
              </a:xfrm>
              <a:custGeom>
                <a:avLst/>
                <a:gdLst>
                  <a:gd name="T0" fmla="*/ 17 w 17"/>
                  <a:gd name="T1" fmla="*/ 0 h 42"/>
                  <a:gd name="T2" fmla="*/ 17 w 17"/>
                  <a:gd name="T3" fmla="*/ 0 h 42"/>
                  <a:gd name="T4" fmla="*/ 17 w 17"/>
                  <a:gd name="T5" fmla="*/ 8 h 42"/>
                  <a:gd name="T6" fmla="*/ 17 w 17"/>
                  <a:gd name="T7" fmla="*/ 0 h 42"/>
                  <a:gd name="T8" fmla="*/ 17 w 17"/>
                  <a:gd name="T9" fmla="*/ 0 h 42"/>
                  <a:gd name="T10" fmla="*/ 17 w 17"/>
                  <a:gd name="T11" fmla="*/ 0 h 42"/>
                  <a:gd name="T12" fmla="*/ 17 w 17"/>
                  <a:gd name="T13" fmla="*/ 0 h 42"/>
                  <a:gd name="T14" fmla="*/ 9 w 17"/>
                  <a:gd name="T15" fmla="*/ 25 h 42"/>
                  <a:gd name="T16" fmla="*/ 9 w 17"/>
                  <a:gd name="T17" fmla="*/ 17 h 42"/>
                  <a:gd name="T18" fmla="*/ 17 w 17"/>
                  <a:gd name="T19" fmla="*/ 25 h 42"/>
                  <a:gd name="T20" fmla="*/ 9 w 17"/>
                  <a:gd name="T21" fmla="*/ 25 h 42"/>
                  <a:gd name="T22" fmla="*/ 9 w 17"/>
                  <a:gd name="T23" fmla="*/ 25 h 42"/>
                  <a:gd name="T24" fmla="*/ 9 w 17"/>
                  <a:gd name="T25" fmla="*/ 25 h 42"/>
                  <a:gd name="T26" fmla="*/ 0 w 17"/>
                  <a:gd name="T27" fmla="*/ 33 h 42"/>
                  <a:gd name="T28" fmla="*/ 0 w 17"/>
                  <a:gd name="T29" fmla="*/ 33 h 42"/>
                  <a:gd name="T30" fmla="*/ 0 w 17"/>
                  <a:gd name="T31" fmla="*/ 33 h 42"/>
                  <a:gd name="T32" fmla="*/ 9 w 17"/>
                  <a:gd name="T33" fmla="*/ 33 h 42"/>
                  <a:gd name="T34" fmla="*/ 0 w 17"/>
                  <a:gd name="T35" fmla="*/ 42 h 42"/>
                  <a:gd name="T36" fmla="*/ 0 w 17"/>
                  <a:gd name="T37" fmla="*/ 42 h 42"/>
                  <a:gd name="T38" fmla="*/ 0 w 17"/>
                  <a:gd name="T39" fmla="*/ 33 h 42"/>
                  <a:gd name="T40" fmla="*/ 0 w 17"/>
                  <a:gd name="T41" fmla="*/ 3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 h="42">
                    <a:moveTo>
                      <a:pt x="17" y="0"/>
                    </a:moveTo>
                    <a:lnTo>
                      <a:pt x="17" y="0"/>
                    </a:lnTo>
                    <a:lnTo>
                      <a:pt x="17" y="8"/>
                    </a:lnTo>
                    <a:lnTo>
                      <a:pt x="17" y="0"/>
                    </a:lnTo>
                    <a:lnTo>
                      <a:pt x="17" y="0"/>
                    </a:lnTo>
                    <a:lnTo>
                      <a:pt x="17" y="0"/>
                    </a:lnTo>
                    <a:lnTo>
                      <a:pt x="17" y="0"/>
                    </a:lnTo>
                    <a:close/>
                    <a:moveTo>
                      <a:pt x="9" y="25"/>
                    </a:moveTo>
                    <a:lnTo>
                      <a:pt x="9" y="17"/>
                    </a:lnTo>
                    <a:lnTo>
                      <a:pt x="17" y="25"/>
                    </a:lnTo>
                    <a:lnTo>
                      <a:pt x="9" y="25"/>
                    </a:lnTo>
                    <a:lnTo>
                      <a:pt x="9" y="25"/>
                    </a:lnTo>
                    <a:lnTo>
                      <a:pt x="9" y="25"/>
                    </a:lnTo>
                    <a:close/>
                    <a:moveTo>
                      <a:pt x="0" y="33"/>
                    </a:moveTo>
                    <a:lnTo>
                      <a:pt x="0" y="33"/>
                    </a:lnTo>
                    <a:lnTo>
                      <a:pt x="0" y="33"/>
                    </a:lnTo>
                    <a:lnTo>
                      <a:pt x="9" y="33"/>
                    </a:lnTo>
                    <a:lnTo>
                      <a:pt x="0" y="42"/>
                    </a:lnTo>
                    <a:lnTo>
                      <a:pt x="0" y="42"/>
                    </a:lnTo>
                    <a:lnTo>
                      <a:pt x="0" y="33"/>
                    </a:lnTo>
                    <a:lnTo>
                      <a:pt x="0" y="33"/>
                    </a:lnTo>
                    <a:close/>
                  </a:path>
                </a:pathLst>
              </a:custGeom>
              <a:grpFill/>
              <a:ln w="0">
                <a:solidFill>
                  <a:srgbClr val="F8F8F8">
                    <a:lumMod val="25000"/>
                  </a:srgbClr>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294" name="Freeform 33">
                <a:extLst>
                  <a:ext uri="{FF2B5EF4-FFF2-40B4-BE49-F238E27FC236}">
                    <a16:creationId xmlns:a16="http://schemas.microsoft.com/office/drawing/2014/main" id="{99FB5FB3-FDB7-4544-0F93-8A5A837D57E5}"/>
                  </a:ext>
                </a:extLst>
              </p:cNvPr>
              <p:cNvSpPr>
                <a:spLocks noEditPoints="1"/>
              </p:cNvSpPr>
              <p:nvPr/>
            </p:nvSpPr>
            <p:spPr bwMode="auto">
              <a:xfrm>
                <a:off x="4383513" y="1319656"/>
                <a:ext cx="252852" cy="304028"/>
              </a:xfrm>
              <a:custGeom>
                <a:avLst/>
                <a:gdLst>
                  <a:gd name="T0" fmla="*/ 28 w 30"/>
                  <a:gd name="T1" fmla="*/ 3 h 36"/>
                  <a:gd name="T2" fmla="*/ 12 w 30"/>
                  <a:gd name="T3" fmla="*/ 0 h 36"/>
                  <a:gd name="T4" fmla="*/ 10 w 30"/>
                  <a:gd name="T5" fmla="*/ 3 h 36"/>
                  <a:gd name="T6" fmla="*/ 13 w 30"/>
                  <a:gd name="T7" fmla="*/ 6 h 36"/>
                  <a:gd name="T8" fmla="*/ 13 w 30"/>
                  <a:gd name="T9" fmla="*/ 7 h 36"/>
                  <a:gd name="T10" fmla="*/ 12 w 30"/>
                  <a:gd name="T11" fmla="*/ 7 h 36"/>
                  <a:gd name="T12" fmla="*/ 16 w 30"/>
                  <a:gd name="T13" fmla="*/ 9 h 36"/>
                  <a:gd name="T14" fmla="*/ 19 w 30"/>
                  <a:gd name="T15" fmla="*/ 9 h 36"/>
                  <a:gd name="T16" fmla="*/ 21 w 30"/>
                  <a:gd name="T17" fmla="*/ 6 h 36"/>
                  <a:gd name="T18" fmla="*/ 21 w 30"/>
                  <a:gd name="T19" fmla="*/ 3 h 36"/>
                  <a:gd name="T20" fmla="*/ 18 w 30"/>
                  <a:gd name="T21" fmla="*/ 2 h 36"/>
                  <a:gd name="T22" fmla="*/ 17 w 30"/>
                  <a:gd name="T23" fmla="*/ 3 h 36"/>
                  <a:gd name="T24" fmla="*/ 15 w 30"/>
                  <a:gd name="T25" fmla="*/ 2 h 36"/>
                  <a:gd name="T26" fmla="*/ 16 w 30"/>
                  <a:gd name="T27" fmla="*/ 5 h 36"/>
                  <a:gd name="T28" fmla="*/ 13 w 30"/>
                  <a:gd name="T29" fmla="*/ 4 h 36"/>
                  <a:gd name="T30" fmla="*/ 12 w 30"/>
                  <a:gd name="T31" fmla="*/ 1 h 36"/>
                  <a:gd name="T32" fmla="*/ 11 w 30"/>
                  <a:gd name="T33" fmla="*/ 4 h 36"/>
                  <a:gd name="T34" fmla="*/ 10 w 30"/>
                  <a:gd name="T35" fmla="*/ 5 h 36"/>
                  <a:gd name="T36" fmla="*/ 24 w 30"/>
                  <a:gd name="T37" fmla="*/ 11 h 36"/>
                  <a:gd name="T38" fmla="*/ 25 w 30"/>
                  <a:gd name="T39" fmla="*/ 11 h 36"/>
                  <a:gd name="T40" fmla="*/ 23 w 30"/>
                  <a:gd name="T41" fmla="*/ 12 h 36"/>
                  <a:gd name="T42" fmla="*/ 18 w 30"/>
                  <a:gd name="T43" fmla="*/ 16 h 36"/>
                  <a:gd name="T44" fmla="*/ 21 w 30"/>
                  <a:gd name="T45" fmla="*/ 18 h 36"/>
                  <a:gd name="T46" fmla="*/ 18 w 30"/>
                  <a:gd name="T47" fmla="*/ 20 h 36"/>
                  <a:gd name="T48" fmla="*/ 15 w 30"/>
                  <a:gd name="T49" fmla="*/ 20 h 36"/>
                  <a:gd name="T50" fmla="*/ 15 w 30"/>
                  <a:gd name="T51" fmla="*/ 17 h 36"/>
                  <a:gd name="T52" fmla="*/ 14 w 30"/>
                  <a:gd name="T53" fmla="*/ 14 h 36"/>
                  <a:gd name="T54" fmla="*/ 16 w 30"/>
                  <a:gd name="T55" fmla="*/ 15 h 36"/>
                  <a:gd name="T56" fmla="*/ 15 w 30"/>
                  <a:gd name="T57" fmla="*/ 13 h 36"/>
                  <a:gd name="T58" fmla="*/ 1 w 30"/>
                  <a:gd name="T59" fmla="*/ 15 h 36"/>
                  <a:gd name="T60" fmla="*/ 1 w 30"/>
                  <a:gd name="T61" fmla="*/ 14 h 36"/>
                  <a:gd name="T62" fmla="*/ 10 w 30"/>
                  <a:gd name="T63" fmla="*/ 25 h 36"/>
                  <a:gd name="T64" fmla="*/ 9 w 30"/>
                  <a:gd name="T65" fmla="*/ 23 h 36"/>
                  <a:gd name="T66" fmla="*/ 7 w 30"/>
                  <a:gd name="T67" fmla="*/ 22 h 36"/>
                  <a:gd name="T68" fmla="*/ 6 w 30"/>
                  <a:gd name="T69" fmla="*/ 20 h 36"/>
                  <a:gd name="T70" fmla="*/ 8 w 30"/>
                  <a:gd name="T71" fmla="*/ 20 h 36"/>
                  <a:gd name="T72" fmla="*/ 9 w 30"/>
                  <a:gd name="T73" fmla="*/ 18 h 36"/>
                  <a:gd name="T74" fmla="*/ 8 w 30"/>
                  <a:gd name="T75" fmla="*/ 18 h 36"/>
                  <a:gd name="T76" fmla="*/ 5 w 30"/>
                  <a:gd name="T77" fmla="*/ 18 h 36"/>
                  <a:gd name="T78" fmla="*/ 7 w 30"/>
                  <a:gd name="T79" fmla="*/ 16 h 36"/>
                  <a:gd name="T80" fmla="*/ 9 w 30"/>
                  <a:gd name="T81" fmla="*/ 14 h 36"/>
                  <a:gd name="T82" fmla="*/ 7 w 30"/>
                  <a:gd name="T83" fmla="*/ 15 h 36"/>
                  <a:gd name="T84" fmla="*/ 7 w 30"/>
                  <a:gd name="T85" fmla="*/ 13 h 36"/>
                  <a:gd name="T86" fmla="*/ 6 w 30"/>
                  <a:gd name="T87" fmla="*/ 15 h 36"/>
                  <a:gd name="T88" fmla="*/ 3 w 30"/>
                  <a:gd name="T89" fmla="*/ 15 h 36"/>
                  <a:gd name="T90" fmla="*/ 2 w 30"/>
                  <a:gd name="T91" fmla="*/ 13 h 36"/>
                  <a:gd name="T92" fmla="*/ 2 w 30"/>
                  <a:gd name="T93" fmla="*/ 12 h 36"/>
                  <a:gd name="T94" fmla="*/ 2 w 30"/>
                  <a:gd name="T95" fmla="*/ 10 h 36"/>
                  <a:gd name="T96" fmla="*/ 0 w 30"/>
                  <a:gd name="T97" fmla="*/ 8 h 36"/>
                  <a:gd name="T98" fmla="*/ 2 w 30"/>
                  <a:gd name="T99" fmla="*/ 7 h 36"/>
                  <a:gd name="T100" fmla="*/ 4 w 30"/>
                  <a:gd name="T101" fmla="*/ 7 h 36"/>
                  <a:gd name="T102" fmla="*/ 4 w 30"/>
                  <a:gd name="T103" fmla="*/ 8 h 36"/>
                  <a:gd name="T104" fmla="*/ 5 w 30"/>
                  <a:gd name="T105" fmla="*/ 10 h 36"/>
                  <a:gd name="T106" fmla="*/ 6 w 30"/>
                  <a:gd name="T107" fmla="*/ 9 h 36"/>
                  <a:gd name="T108" fmla="*/ 8 w 30"/>
                  <a:gd name="T109" fmla="*/ 12 h 36"/>
                  <a:gd name="T110" fmla="*/ 7 w 30"/>
                  <a:gd name="T111" fmla="*/ 6 h 36"/>
                  <a:gd name="T112" fmla="*/ 10 w 30"/>
                  <a:gd name="T113" fmla="*/ 7 h 36"/>
                  <a:gd name="T114" fmla="*/ 11 w 30"/>
                  <a:gd name="T115" fmla="*/ 8 h 36"/>
                  <a:gd name="T116" fmla="*/ 15 w 30"/>
                  <a:gd name="T117" fmla="*/ 12 h 36"/>
                  <a:gd name="T118" fmla="*/ 13 w 30"/>
                  <a:gd name="T119" fmla="*/ 14 h 36"/>
                  <a:gd name="T120" fmla="*/ 12 w 30"/>
                  <a:gd name="T121" fmla="*/ 18 h 36"/>
                  <a:gd name="T122" fmla="*/ 11 w 30"/>
                  <a:gd name="T123" fmla="*/ 21 h 36"/>
                  <a:gd name="T124" fmla="*/ 15 w 30"/>
                  <a:gd name="T125"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0" h="36">
                    <a:moveTo>
                      <a:pt x="28" y="3"/>
                    </a:moveTo>
                    <a:cubicBezTo>
                      <a:pt x="28" y="3"/>
                      <a:pt x="28" y="3"/>
                      <a:pt x="28" y="3"/>
                    </a:cubicBezTo>
                    <a:cubicBezTo>
                      <a:pt x="28" y="2"/>
                      <a:pt x="28" y="2"/>
                      <a:pt x="28" y="2"/>
                    </a:cubicBezTo>
                    <a:cubicBezTo>
                      <a:pt x="29" y="2"/>
                      <a:pt x="29" y="2"/>
                      <a:pt x="29" y="2"/>
                    </a:cubicBezTo>
                    <a:cubicBezTo>
                      <a:pt x="29" y="2"/>
                      <a:pt x="29" y="2"/>
                      <a:pt x="29" y="2"/>
                    </a:cubicBezTo>
                    <a:cubicBezTo>
                      <a:pt x="29" y="2"/>
                      <a:pt x="29" y="2"/>
                      <a:pt x="29" y="2"/>
                    </a:cubicBezTo>
                    <a:cubicBezTo>
                      <a:pt x="30" y="2"/>
                      <a:pt x="30" y="2"/>
                      <a:pt x="30" y="2"/>
                    </a:cubicBezTo>
                    <a:cubicBezTo>
                      <a:pt x="30" y="2"/>
                      <a:pt x="30" y="2"/>
                      <a:pt x="30" y="2"/>
                    </a:cubicBezTo>
                    <a:cubicBezTo>
                      <a:pt x="30" y="2"/>
                      <a:pt x="30" y="2"/>
                      <a:pt x="30" y="2"/>
                    </a:cubicBezTo>
                    <a:cubicBezTo>
                      <a:pt x="29" y="2"/>
                      <a:pt x="29" y="2"/>
                      <a:pt x="29" y="2"/>
                    </a:cubicBezTo>
                    <a:cubicBezTo>
                      <a:pt x="29" y="2"/>
                      <a:pt x="29" y="2"/>
                      <a:pt x="29" y="2"/>
                    </a:cubicBezTo>
                    <a:cubicBezTo>
                      <a:pt x="28" y="3"/>
                      <a:pt x="28" y="3"/>
                      <a:pt x="28" y="3"/>
                    </a:cubicBezTo>
                    <a:cubicBezTo>
                      <a:pt x="28" y="3"/>
                      <a:pt x="28" y="3"/>
                      <a:pt x="28" y="3"/>
                    </a:cubicBezTo>
                    <a:cubicBezTo>
                      <a:pt x="28" y="3"/>
                      <a:pt x="28" y="3"/>
                      <a:pt x="28" y="3"/>
                    </a:cubicBezTo>
                    <a:cubicBezTo>
                      <a:pt x="28" y="3"/>
                      <a:pt x="28" y="3"/>
                      <a:pt x="28" y="3"/>
                    </a:cubicBezTo>
                    <a:close/>
                    <a:moveTo>
                      <a:pt x="22" y="3"/>
                    </a:moveTo>
                    <a:cubicBezTo>
                      <a:pt x="23" y="4"/>
                      <a:pt x="23" y="4"/>
                      <a:pt x="23" y="4"/>
                    </a:cubicBezTo>
                    <a:cubicBezTo>
                      <a:pt x="23" y="4"/>
                      <a:pt x="23" y="4"/>
                      <a:pt x="23" y="4"/>
                    </a:cubicBezTo>
                    <a:cubicBezTo>
                      <a:pt x="23" y="3"/>
                      <a:pt x="23" y="3"/>
                      <a:pt x="23" y="3"/>
                    </a:cubicBezTo>
                    <a:cubicBezTo>
                      <a:pt x="23" y="3"/>
                      <a:pt x="23" y="3"/>
                      <a:pt x="23" y="3"/>
                    </a:cubicBezTo>
                    <a:cubicBezTo>
                      <a:pt x="23" y="3"/>
                      <a:pt x="23" y="3"/>
                      <a:pt x="23" y="3"/>
                    </a:cubicBezTo>
                    <a:cubicBezTo>
                      <a:pt x="22" y="3"/>
                      <a:pt x="22" y="3"/>
                      <a:pt x="22" y="3"/>
                    </a:cubicBezTo>
                    <a:cubicBezTo>
                      <a:pt x="22" y="3"/>
                      <a:pt x="22" y="3"/>
                      <a:pt x="22" y="3"/>
                    </a:cubicBezTo>
                    <a:close/>
                    <a:moveTo>
                      <a:pt x="12" y="0"/>
                    </a:moveTo>
                    <a:cubicBezTo>
                      <a:pt x="13" y="1"/>
                      <a:pt x="13" y="1"/>
                      <a:pt x="13" y="1"/>
                    </a:cubicBezTo>
                    <a:cubicBezTo>
                      <a:pt x="13" y="1"/>
                      <a:pt x="13" y="1"/>
                      <a:pt x="13" y="1"/>
                    </a:cubicBezTo>
                    <a:cubicBezTo>
                      <a:pt x="13" y="0"/>
                      <a:pt x="13" y="0"/>
                      <a:pt x="13" y="0"/>
                    </a:cubicBezTo>
                    <a:cubicBezTo>
                      <a:pt x="14" y="0"/>
                      <a:pt x="14" y="0"/>
                      <a:pt x="14" y="0"/>
                    </a:cubicBezTo>
                    <a:cubicBezTo>
                      <a:pt x="13" y="0"/>
                      <a:pt x="13" y="0"/>
                      <a:pt x="13" y="0"/>
                    </a:cubicBezTo>
                    <a:cubicBezTo>
                      <a:pt x="13" y="0"/>
                      <a:pt x="13" y="0"/>
                      <a:pt x="13" y="0"/>
                    </a:cubicBezTo>
                    <a:cubicBezTo>
                      <a:pt x="13" y="0"/>
                      <a:pt x="13" y="0"/>
                      <a:pt x="13" y="0"/>
                    </a:cubicBezTo>
                    <a:cubicBezTo>
                      <a:pt x="12" y="0"/>
                      <a:pt x="12" y="0"/>
                      <a:pt x="12" y="0"/>
                    </a:cubicBezTo>
                    <a:cubicBezTo>
                      <a:pt x="12" y="0"/>
                      <a:pt x="12" y="0"/>
                      <a:pt x="12" y="0"/>
                    </a:cubicBezTo>
                    <a:cubicBezTo>
                      <a:pt x="12" y="0"/>
                      <a:pt x="12" y="0"/>
                      <a:pt x="12" y="0"/>
                    </a:cubicBezTo>
                    <a:close/>
                    <a:moveTo>
                      <a:pt x="10" y="4"/>
                    </a:moveTo>
                    <a:cubicBezTo>
                      <a:pt x="10" y="3"/>
                      <a:pt x="10" y="3"/>
                      <a:pt x="10" y="3"/>
                    </a:cubicBezTo>
                    <a:cubicBezTo>
                      <a:pt x="10" y="3"/>
                      <a:pt x="10" y="3"/>
                      <a:pt x="10" y="3"/>
                    </a:cubicBezTo>
                    <a:cubicBezTo>
                      <a:pt x="10" y="3"/>
                      <a:pt x="10" y="3"/>
                      <a:pt x="10" y="3"/>
                    </a:cubicBezTo>
                    <a:cubicBezTo>
                      <a:pt x="10" y="3"/>
                      <a:pt x="10" y="3"/>
                      <a:pt x="10" y="3"/>
                    </a:cubicBezTo>
                    <a:cubicBezTo>
                      <a:pt x="10" y="3"/>
                      <a:pt x="10" y="3"/>
                      <a:pt x="10" y="3"/>
                    </a:cubicBezTo>
                    <a:cubicBezTo>
                      <a:pt x="11" y="3"/>
                      <a:pt x="11" y="3"/>
                      <a:pt x="11" y="3"/>
                    </a:cubicBezTo>
                    <a:cubicBezTo>
                      <a:pt x="11" y="3"/>
                      <a:pt x="11" y="3"/>
                      <a:pt x="11" y="3"/>
                    </a:cubicBezTo>
                    <a:cubicBezTo>
                      <a:pt x="10" y="4"/>
                      <a:pt x="10" y="4"/>
                      <a:pt x="10" y="4"/>
                    </a:cubicBezTo>
                    <a:cubicBezTo>
                      <a:pt x="10" y="4"/>
                      <a:pt x="10" y="4"/>
                      <a:pt x="10" y="4"/>
                    </a:cubicBezTo>
                    <a:close/>
                    <a:moveTo>
                      <a:pt x="12" y="7"/>
                    </a:moveTo>
                    <a:cubicBezTo>
                      <a:pt x="12" y="7"/>
                      <a:pt x="12" y="7"/>
                      <a:pt x="12" y="7"/>
                    </a:cubicBezTo>
                    <a:cubicBezTo>
                      <a:pt x="13" y="6"/>
                      <a:pt x="13" y="6"/>
                      <a:pt x="13" y="6"/>
                    </a:cubicBezTo>
                    <a:cubicBezTo>
                      <a:pt x="13" y="6"/>
                      <a:pt x="13" y="6"/>
                      <a:pt x="13" y="6"/>
                    </a:cubicBezTo>
                    <a:cubicBezTo>
                      <a:pt x="14" y="6"/>
                      <a:pt x="14" y="6"/>
                      <a:pt x="14" y="6"/>
                    </a:cubicBezTo>
                    <a:cubicBezTo>
                      <a:pt x="14" y="6"/>
                      <a:pt x="14" y="6"/>
                      <a:pt x="14" y="6"/>
                    </a:cubicBezTo>
                    <a:cubicBezTo>
                      <a:pt x="15" y="6"/>
                      <a:pt x="15" y="6"/>
                      <a:pt x="15" y="6"/>
                    </a:cubicBezTo>
                    <a:cubicBezTo>
                      <a:pt x="15" y="6"/>
                      <a:pt x="15" y="6"/>
                      <a:pt x="15" y="6"/>
                    </a:cubicBezTo>
                    <a:cubicBezTo>
                      <a:pt x="15" y="6"/>
                      <a:pt x="15" y="6"/>
                      <a:pt x="15" y="6"/>
                    </a:cubicBezTo>
                    <a:cubicBezTo>
                      <a:pt x="15" y="6"/>
                      <a:pt x="15" y="6"/>
                      <a:pt x="15" y="6"/>
                    </a:cubicBezTo>
                    <a:cubicBezTo>
                      <a:pt x="15" y="7"/>
                      <a:pt x="15" y="7"/>
                      <a:pt x="15" y="7"/>
                    </a:cubicBezTo>
                    <a:cubicBezTo>
                      <a:pt x="15" y="7"/>
                      <a:pt x="15" y="7"/>
                      <a:pt x="15" y="7"/>
                    </a:cubicBezTo>
                    <a:cubicBezTo>
                      <a:pt x="15" y="7"/>
                      <a:pt x="15" y="7"/>
                      <a:pt x="15" y="7"/>
                    </a:cubicBezTo>
                    <a:cubicBezTo>
                      <a:pt x="14" y="7"/>
                      <a:pt x="14" y="7"/>
                      <a:pt x="14" y="7"/>
                    </a:cubicBezTo>
                    <a:cubicBezTo>
                      <a:pt x="14" y="7"/>
                      <a:pt x="14" y="7"/>
                      <a:pt x="14" y="7"/>
                    </a:cubicBezTo>
                    <a:cubicBezTo>
                      <a:pt x="13" y="7"/>
                      <a:pt x="13" y="7"/>
                      <a:pt x="13" y="7"/>
                    </a:cubicBezTo>
                    <a:cubicBezTo>
                      <a:pt x="13" y="7"/>
                      <a:pt x="13" y="7"/>
                      <a:pt x="13" y="7"/>
                    </a:cubicBezTo>
                    <a:cubicBezTo>
                      <a:pt x="13" y="7"/>
                      <a:pt x="13" y="7"/>
                      <a:pt x="13" y="7"/>
                    </a:cubicBezTo>
                    <a:cubicBezTo>
                      <a:pt x="14" y="7"/>
                      <a:pt x="14" y="7"/>
                      <a:pt x="14" y="7"/>
                    </a:cubicBezTo>
                    <a:cubicBezTo>
                      <a:pt x="14" y="7"/>
                      <a:pt x="14" y="7"/>
                      <a:pt x="14" y="7"/>
                    </a:cubicBezTo>
                    <a:cubicBezTo>
                      <a:pt x="14" y="7"/>
                      <a:pt x="14" y="7"/>
                      <a:pt x="14" y="7"/>
                    </a:cubicBezTo>
                    <a:cubicBezTo>
                      <a:pt x="14" y="8"/>
                      <a:pt x="14" y="8"/>
                      <a:pt x="14" y="8"/>
                    </a:cubicBezTo>
                    <a:cubicBezTo>
                      <a:pt x="14" y="7"/>
                      <a:pt x="14" y="7"/>
                      <a:pt x="14" y="7"/>
                    </a:cubicBezTo>
                    <a:cubicBezTo>
                      <a:pt x="14" y="7"/>
                      <a:pt x="14" y="7"/>
                      <a:pt x="14" y="7"/>
                    </a:cubicBezTo>
                    <a:cubicBezTo>
                      <a:pt x="13" y="8"/>
                      <a:pt x="13" y="8"/>
                      <a:pt x="13" y="8"/>
                    </a:cubicBezTo>
                    <a:cubicBezTo>
                      <a:pt x="13" y="7"/>
                      <a:pt x="13" y="7"/>
                      <a:pt x="13" y="7"/>
                    </a:cubicBezTo>
                    <a:cubicBezTo>
                      <a:pt x="12" y="7"/>
                      <a:pt x="12" y="7"/>
                      <a:pt x="12" y="7"/>
                    </a:cubicBezTo>
                    <a:cubicBezTo>
                      <a:pt x="12" y="7"/>
                      <a:pt x="12" y="7"/>
                      <a:pt x="12" y="7"/>
                    </a:cubicBezTo>
                    <a:cubicBezTo>
                      <a:pt x="12" y="7"/>
                      <a:pt x="12" y="7"/>
                      <a:pt x="12" y="7"/>
                    </a:cubicBezTo>
                    <a:cubicBezTo>
                      <a:pt x="12" y="8"/>
                      <a:pt x="12" y="8"/>
                      <a:pt x="12" y="8"/>
                    </a:cubicBezTo>
                    <a:cubicBezTo>
                      <a:pt x="13" y="8"/>
                      <a:pt x="13" y="8"/>
                      <a:pt x="13" y="8"/>
                    </a:cubicBezTo>
                    <a:cubicBezTo>
                      <a:pt x="13" y="8"/>
                      <a:pt x="13" y="8"/>
                      <a:pt x="13" y="8"/>
                    </a:cubicBezTo>
                    <a:cubicBezTo>
                      <a:pt x="14" y="8"/>
                      <a:pt x="14" y="8"/>
                      <a:pt x="14" y="8"/>
                    </a:cubicBezTo>
                    <a:cubicBezTo>
                      <a:pt x="14" y="8"/>
                      <a:pt x="14" y="8"/>
                      <a:pt x="14" y="8"/>
                    </a:cubicBezTo>
                    <a:cubicBezTo>
                      <a:pt x="14" y="9"/>
                      <a:pt x="14" y="9"/>
                      <a:pt x="14" y="9"/>
                    </a:cubicBezTo>
                    <a:cubicBezTo>
                      <a:pt x="14" y="9"/>
                      <a:pt x="14" y="9"/>
                      <a:pt x="14" y="9"/>
                    </a:cubicBezTo>
                    <a:cubicBezTo>
                      <a:pt x="14" y="9"/>
                      <a:pt x="14" y="9"/>
                      <a:pt x="14" y="9"/>
                    </a:cubicBezTo>
                    <a:cubicBezTo>
                      <a:pt x="15" y="9"/>
                      <a:pt x="15" y="9"/>
                      <a:pt x="15" y="9"/>
                    </a:cubicBezTo>
                    <a:cubicBezTo>
                      <a:pt x="15" y="9"/>
                      <a:pt x="15" y="9"/>
                      <a:pt x="15" y="9"/>
                    </a:cubicBezTo>
                    <a:cubicBezTo>
                      <a:pt x="16" y="9"/>
                      <a:pt x="16" y="9"/>
                      <a:pt x="16" y="9"/>
                    </a:cubicBezTo>
                    <a:cubicBezTo>
                      <a:pt x="16" y="9"/>
                      <a:pt x="16" y="9"/>
                      <a:pt x="16" y="9"/>
                    </a:cubicBezTo>
                    <a:cubicBezTo>
                      <a:pt x="17" y="9"/>
                      <a:pt x="17" y="9"/>
                      <a:pt x="17" y="9"/>
                    </a:cubicBezTo>
                    <a:cubicBezTo>
                      <a:pt x="17" y="9"/>
                      <a:pt x="17" y="9"/>
                      <a:pt x="17" y="9"/>
                    </a:cubicBezTo>
                    <a:cubicBezTo>
                      <a:pt x="17" y="9"/>
                      <a:pt x="17" y="9"/>
                      <a:pt x="17" y="9"/>
                    </a:cubicBezTo>
                    <a:cubicBezTo>
                      <a:pt x="17" y="10"/>
                      <a:pt x="17" y="10"/>
                      <a:pt x="17" y="10"/>
                    </a:cubicBezTo>
                    <a:cubicBezTo>
                      <a:pt x="17" y="10"/>
                      <a:pt x="17" y="10"/>
                      <a:pt x="17" y="10"/>
                    </a:cubicBezTo>
                    <a:cubicBezTo>
                      <a:pt x="18" y="10"/>
                      <a:pt x="18" y="10"/>
                      <a:pt x="18" y="10"/>
                    </a:cubicBezTo>
                    <a:cubicBezTo>
                      <a:pt x="18" y="10"/>
                      <a:pt x="18" y="10"/>
                      <a:pt x="18" y="10"/>
                    </a:cubicBezTo>
                    <a:cubicBezTo>
                      <a:pt x="18" y="10"/>
                      <a:pt x="18" y="10"/>
                      <a:pt x="18" y="10"/>
                    </a:cubicBezTo>
                    <a:cubicBezTo>
                      <a:pt x="18" y="9"/>
                      <a:pt x="18" y="9"/>
                      <a:pt x="18" y="9"/>
                    </a:cubicBezTo>
                    <a:cubicBezTo>
                      <a:pt x="18" y="9"/>
                      <a:pt x="18" y="9"/>
                      <a:pt x="18" y="9"/>
                    </a:cubicBezTo>
                    <a:cubicBezTo>
                      <a:pt x="19" y="9"/>
                      <a:pt x="19" y="9"/>
                      <a:pt x="19" y="9"/>
                    </a:cubicBezTo>
                    <a:cubicBezTo>
                      <a:pt x="19" y="8"/>
                      <a:pt x="19" y="8"/>
                      <a:pt x="19" y="8"/>
                    </a:cubicBezTo>
                    <a:cubicBezTo>
                      <a:pt x="19" y="8"/>
                      <a:pt x="19" y="8"/>
                      <a:pt x="19" y="8"/>
                    </a:cubicBezTo>
                    <a:cubicBezTo>
                      <a:pt x="19" y="9"/>
                      <a:pt x="19" y="9"/>
                      <a:pt x="19" y="9"/>
                    </a:cubicBezTo>
                    <a:cubicBezTo>
                      <a:pt x="20" y="9"/>
                      <a:pt x="20" y="9"/>
                      <a:pt x="20" y="9"/>
                    </a:cubicBezTo>
                    <a:cubicBezTo>
                      <a:pt x="20" y="9"/>
                      <a:pt x="20" y="9"/>
                      <a:pt x="20" y="9"/>
                    </a:cubicBezTo>
                    <a:cubicBezTo>
                      <a:pt x="21" y="9"/>
                      <a:pt x="21" y="9"/>
                      <a:pt x="21" y="9"/>
                    </a:cubicBezTo>
                    <a:cubicBezTo>
                      <a:pt x="21" y="8"/>
                      <a:pt x="21" y="8"/>
                      <a:pt x="21" y="8"/>
                    </a:cubicBezTo>
                    <a:cubicBezTo>
                      <a:pt x="21" y="8"/>
                      <a:pt x="21" y="8"/>
                      <a:pt x="21" y="8"/>
                    </a:cubicBezTo>
                    <a:cubicBezTo>
                      <a:pt x="21" y="7"/>
                      <a:pt x="21" y="7"/>
                      <a:pt x="21" y="7"/>
                    </a:cubicBezTo>
                    <a:cubicBezTo>
                      <a:pt x="21" y="7"/>
                      <a:pt x="21" y="7"/>
                      <a:pt x="21" y="7"/>
                    </a:cubicBezTo>
                    <a:cubicBezTo>
                      <a:pt x="21" y="7"/>
                      <a:pt x="21" y="7"/>
                      <a:pt x="21" y="7"/>
                    </a:cubicBezTo>
                    <a:cubicBezTo>
                      <a:pt x="21" y="6"/>
                      <a:pt x="21" y="6"/>
                      <a:pt x="21" y="6"/>
                    </a:cubicBezTo>
                    <a:cubicBezTo>
                      <a:pt x="22" y="6"/>
                      <a:pt x="22" y="6"/>
                      <a:pt x="22" y="6"/>
                    </a:cubicBezTo>
                    <a:cubicBezTo>
                      <a:pt x="22" y="5"/>
                      <a:pt x="22" y="5"/>
                      <a:pt x="22" y="5"/>
                    </a:cubicBezTo>
                    <a:cubicBezTo>
                      <a:pt x="22" y="5"/>
                      <a:pt x="22" y="5"/>
                      <a:pt x="22" y="5"/>
                    </a:cubicBezTo>
                    <a:cubicBezTo>
                      <a:pt x="22" y="5"/>
                      <a:pt x="22" y="5"/>
                      <a:pt x="22" y="5"/>
                    </a:cubicBezTo>
                    <a:cubicBezTo>
                      <a:pt x="22" y="4"/>
                      <a:pt x="22" y="4"/>
                      <a:pt x="22" y="4"/>
                    </a:cubicBezTo>
                    <a:cubicBezTo>
                      <a:pt x="22" y="4"/>
                      <a:pt x="22" y="4"/>
                      <a:pt x="22" y="4"/>
                    </a:cubicBezTo>
                    <a:cubicBezTo>
                      <a:pt x="22" y="4"/>
                      <a:pt x="22" y="4"/>
                      <a:pt x="22" y="4"/>
                    </a:cubicBezTo>
                    <a:cubicBezTo>
                      <a:pt x="22" y="4"/>
                      <a:pt x="22" y="4"/>
                      <a:pt x="22" y="4"/>
                    </a:cubicBezTo>
                    <a:cubicBezTo>
                      <a:pt x="22" y="4"/>
                      <a:pt x="22" y="4"/>
                      <a:pt x="22" y="4"/>
                    </a:cubicBezTo>
                    <a:cubicBezTo>
                      <a:pt x="21" y="4"/>
                      <a:pt x="21" y="4"/>
                      <a:pt x="21" y="4"/>
                    </a:cubicBezTo>
                    <a:cubicBezTo>
                      <a:pt x="21" y="3"/>
                      <a:pt x="21" y="3"/>
                      <a:pt x="21" y="3"/>
                    </a:cubicBezTo>
                    <a:cubicBezTo>
                      <a:pt x="21" y="3"/>
                      <a:pt x="21" y="3"/>
                      <a:pt x="21" y="3"/>
                    </a:cubicBezTo>
                    <a:cubicBezTo>
                      <a:pt x="20" y="3"/>
                      <a:pt x="20" y="3"/>
                      <a:pt x="20" y="3"/>
                    </a:cubicBezTo>
                    <a:cubicBezTo>
                      <a:pt x="20" y="3"/>
                      <a:pt x="20" y="3"/>
                      <a:pt x="20" y="3"/>
                    </a:cubicBezTo>
                    <a:cubicBezTo>
                      <a:pt x="19" y="3"/>
                      <a:pt x="19" y="3"/>
                      <a:pt x="19" y="3"/>
                    </a:cubicBezTo>
                    <a:cubicBezTo>
                      <a:pt x="19" y="3"/>
                      <a:pt x="19" y="3"/>
                      <a:pt x="19" y="3"/>
                    </a:cubicBezTo>
                    <a:cubicBezTo>
                      <a:pt x="19" y="3"/>
                      <a:pt x="19" y="3"/>
                      <a:pt x="19" y="3"/>
                    </a:cubicBezTo>
                    <a:cubicBezTo>
                      <a:pt x="19" y="3"/>
                      <a:pt x="19" y="3"/>
                      <a:pt x="19" y="3"/>
                    </a:cubicBezTo>
                    <a:cubicBezTo>
                      <a:pt x="19" y="3"/>
                      <a:pt x="19" y="3"/>
                      <a:pt x="19" y="3"/>
                    </a:cubicBezTo>
                    <a:cubicBezTo>
                      <a:pt x="18" y="3"/>
                      <a:pt x="18" y="3"/>
                      <a:pt x="18" y="3"/>
                    </a:cubicBezTo>
                    <a:cubicBezTo>
                      <a:pt x="18" y="3"/>
                      <a:pt x="18" y="3"/>
                      <a:pt x="18" y="3"/>
                    </a:cubicBezTo>
                    <a:cubicBezTo>
                      <a:pt x="18" y="2"/>
                      <a:pt x="18" y="2"/>
                      <a:pt x="18" y="2"/>
                    </a:cubicBezTo>
                    <a:cubicBezTo>
                      <a:pt x="18" y="2"/>
                      <a:pt x="18" y="2"/>
                      <a:pt x="18" y="2"/>
                    </a:cubicBezTo>
                    <a:cubicBezTo>
                      <a:pt x="18" y="2"/>
                      <a:pt x="18" y="2"/>
                      <a:pt x="18" y="2"/>
                    </a:cubicBezTo>
                    <a:cubicBezTo>
                      <a:pt x="18" y="3"/>
                      <a:pt x="18" y="3"/>
                      <a:pt x="18" y="3"/>
                    </a:cubicBezTo>
                    <a:cubicBezTo>
                      <a:pt x="18" y="3"/>
                      <a:pt x="18" y="3"/>
                      <a:pt x="18" y="3"/>
                    </a:cubicBezTo>
                    <a:cubicBezTo>
                      <a:pt x="18" y="2"/>
                      <a:pt x="18" y="2"/>
                      <a:pt x="18" y="2"/>
                    </a:cubicBezTo>
                    <a:cubicBezTo>
                      <a:pt x="18" y="2"/>
                      <a:pt x="18" y="2"/>
                      <a:pt x="18" y="2"/>
                    </a:cubicBezTo>
                    <a:cubicBezTo>
                      <a:pt x="17" y="2"/>
                      <a:pt x="17" y="2"/>
                      <a:pt x="17" y="2"/>
                    </a:cubicBezTo>
                    <a:cubicBezTo>
                      <a:pt x="17" y="3"/>
                      <a:pt x="17" y="3"/>
                      <a:pt x="17" y="3"/>
                    </a:cubicBezTo>
                    <a:cubicBezTo>
                      <a:pt x="17" y="3"/>
                      <a:pt x="17" y="3"/>
                      <a:pt x="17" y="3"/>
                    </a:cubicBezTo>
                    <a:cubicBezTo>
                      <a:pt x="17" y="3"/>
                      <a:pt x="17" y="3"/>
                      <a:pt x="17" y="3"/>
                    </a:cubicBezTo>
                    <a:cubicBezTo>
                      <a:pt x="17" y="3"/>
                      <a:pt x="17" y="3"/>
                      <a:pt x="17" y="3"/>
                    </a:cubicBezTo>
                    <a:cubicBezTo>
                      <a:pt x="17" y="4"/>
                      <a:pt x="17" y="4"/>
                      <a:pt x="17" y="4"/>
                    </a:cubicBezTo>
                    <a:cubicBezTo>
                      <a:pt x="17" y="4"/>
                      <a:pt x="17" y="4"/>
                      <a:pt x="17" y="4"/>
                    </a:cubicBezTo>
                    <a:cubicBezTo>
                      <a:pt x="17" y="3"/>
                      <a:pt x="17" y="3"/>
                      <a:pt x="17" y="3"/>
                    </a:cubicBezTo>
                    <a:cubicBezTo>
                      <a:pt x="17" y="3"/>
                      <a:pt x="17" y="3"/>
                      <a:pt x="17" y="3"/>
                    </a:cubicBezTo>
                    <a:cubicBezTo>
                      <a:pt x="17" y="3"/>
                      <a:pt x="17" y="3"/>
                      <a:pt x="17" y="3"/>
                    </a:cubicBezTo>
                    <a:cubicBezTo>
                      <a:pt x="16" y="4"/>
                      <a:pt x="16" y="4"/>
                      <a:pt x="16" y="4"/>
                    </a:cubicBezTo>
                    <a:cubicBezTo>
                      <a:pt x="16" y="4"/>
                      <a:pt x="16" y="4"/>
                      <a:pt x="16" y="4"/>
                    </a:cubicBezTo>
                    <a:cubicBezTo>
                      <a:pt x="16" y="3"/>
                      <a:pt x="16" y="3"/>
                      <a:pt x="16" y="3"/>
                    </a:cubicBezTo>
                    <a:cubicBezTo>
                      <a:pt x="16" y="3"/>
                      <a:pt x="16" y="3"/>
                      <a:pt x="16" y="3"/>
                    </a:cubicBezTo>
                    <a:cubicBezTo>
                      <a:pt x="16" y="2"/>
                      <a:pt x="16" y="2"/>
                      <a:pt x="16" y="2"/>
                    </a:cubicBezTo>
                    <a:cubicBezTo>
                      <a:pt x="16" y="2"/>
                      <a:pt x="16" y="2"/>
                      <a:pt x="16" y="2"/>
                    </a:cubicBezTo>
                    <a:cubicBezTo>
                      <a:pt x="16" y="2"/>
                      <a:pt x="16" y="2"/>
                      <a:pt x="16" y="2"/>
                    </a:cubicBezTo>
                    <a:cubicBezTo>
                      <a:pt x="16" y="1"/>
                      <a:pt x="16" y="1"/>
                      <a:pt x="16" y="1"/>
                    </a:cubicBezTo>
                    <a:cubicBezTo>
                      <a:pt x="16" y="1"/>
                      <a:pt x="16" y="1"/>
                      <a:pt x="16" y="1"/>
                    </a:cubicBezTo>
                    <a:cubicBezTo>
                      <a:pt x="15" y="2"/>
                      <a:pt x="15" y="2"/>
                      <a:pt x="15" y="2"/>
                    </a:cubicBezTo>
                    <a:cubicBezTo>
                      <a:pt x="16" y="2"/>
                      <a:pt x="16" y="2"/>
                      <a:pt x="16" y="2"/>
                    </a:cubicBezTo>
                    <a:cubicBezTo>
                      <a:pt x="16" y="2"/>
                      <a:pt x="16" y="2"/>
                      <a:pt x="16" y="2"/>
                    </a:cubicBezTo>
                    <a:cubicBezTo>
                      <a:pt x="16" y="2"/>
                      <a:pt x="16" y="2"/>
                      <a:pt x="16" y="2"/>
                    </a:cubicBezTo>
                    <a:cubicBezTo>
                      <a:pt x="15" y="2"/>
                      <a:pt x="15" y="2"/>
                      <a:pt x="15" y="2"/>
                    </a:cubicBezTo>
                    <a:cubicBezTo>
                      <a:pt x="15" y="2"/>
                      <a:pt x="15" y="2"/>
                      <a:pt x="15" y="2"/>
                    </a:cubicBezTo>
                    <a:cubicBezTo>
                      <a:pt x="15" y="2"/>
                      <a:pt x="15" y="2"/>
                      <a:pt x="15" y="2"/>
                    </a:cubicBezTo>
                    <a:cubicBezTo>
                      <a:pt x="16" y="3"/>
                      <a:pt x="16" y="3"/>
                      <a:pt x="16" y="3"/>
                    </a:cubicBezTo>
                    <a:cubicBezTo>
                      <a:pt x="16" y="3"/>
                      <a:pt x="16" y="3"/>
                      <a:pt x="16" y="3"/>
                    </a:cubicBezTo>
                    <a:cubicBezTo>
                      <a:pt x="15" y="3"/>
                      <a:pt x="15" y="3"/>
                      <a:pt x="15" y="3"/>
                    </a:cubicBezTo>
                    <a:cubicBezTo>
                      <a:pt x="15" y="4"/>
                      <a:pt x="15" y="4"/>
                      <a:pt x="15" y="4"/>
                    </a:cubicBezTo>
                    <a:cubicBezTo>
                      <a:pt x="16" y="4"/>
                      <a:pt x="16" y="4"/>
                      <a:pt x="16" y="4"/>
                    </a:cubicBezTo>
                    <a:cubicBezTo>
                      <a:pt x="16" y="5"/>
                      <a:pt x="16" y="5"/>
                      <a:pt x="16" y="5"/>
                    </a:cubicBezTo>
                    <a:cubicBezTo>
                      <a:pt x="15" y="5"/>
                      <a:pt x="15" y="5"/>
                      <a:pt x="15" y="5"/>
                    </a:cubicBezTo>
                    <a:cubicBezTo>
                      <a:pt x="15" y="4"/>
                      <a:pt x="15" y="4"/>
                      <a:pt x="15" y="4"/>
                    </a:cubicBezTo>
                    <a:cubicBezTo>
                      <a:pt x="15" y="4"/>
                      <a:pt x="15" y="4"/>
                      <a:pt x="15" y="4"/>
                    </a:cubicBezTo>
                    <a:cubicBezTo>
                      <a:pt x="15" y="4"/>
                      <a:pt x="15" y="4"/>
                      <a:pt x="15" y="4"/>
                    </a:cubicBezTo>
                    <a:cubicBezTo>
                      <a:pt x="14" y="4"/>
                      <a:pt x="14" y="4"/>
                      <a:pt x="14" y="4"/>
                    </a:cubicBezTo>
                    <a:cubicBezTo>
                      <a:pt x="15" y="3"/>
                      <a:pt x="15" y="3"/>
                      <a:pt x="15" y="3"/>
                    </a:cubicBezTo>
                    <a:cubicBezTo>
                      <a:pt x="15" y="3"/>
                      <a:pt x="15" y="3"/>
                      <a:pt x="15" y="3"/>
                    </a:cubicBezTo>
                    <a:cubicBezTo>
                      <a:pt x="14" y="3"/>
                      <a:pt x="14" y="3"/>
                      <a:pt x="14" y="3"/>
                    </a:cubicBezTo>
                    <a:cubicBezTo>
                      <a:pt x="14" y="3"/>
                      <a:pt x="14" y="3"/>
                      <a:pt x="14" y="3"/>
                    </a:cubicBezTo>
                    <a:cubicBezTo>
                      <a:pt x="14" y="3"/>
                      <a:pt x="14" y="3"/>
                      <a:pt x="14" y="3"/>
                    </a:cubicBezTo>
                    <a:cubicBezTo>
                      <a:pt x="14" y="3"/>
                      <a:pt x="14" y="3"/>
                      <a:pt x="14" y="3"/>
                    </a:cubicBezTo>
                    <a:cubicBezTo>
                      <a:pt x="13" y="4"/>
                      <a:pt x="13" y="4"/>
                      <a:pt x="13" y="4"/>
                    </a:cubicBezTo>
                    <a:cubicBezTo>
                      <a:pt x="13" y="3"/>
                      <a:pt x="13" y="3"/>
                      <a:pt x="13" y="3"/>
                    </a:cubicBezTo>
                    <a:cubicBezTo>
                      <a:pt x="13" y="3"/>
                      <a:pt x="13" y="3"/>
                      <a:pt x="13" y="3"/>
                    </a:cubicBezTo>
                    <a:cubicBezTo>
                      <a:pt x="13" y="3"/>
                      <a:pt x="13" y="3"/>
                      <a:pt x="13" y="3"/>
                    </a:cubicBezTo>
                    <a:cubicBezTo>
                      <a:pt x="13" y="3"/>
                      <a:pt x="13" y="3"/>
                      <a:pt x="13" y="3"/>
                    </a:cubicBezTo>
                    <a:cubicBezTo>
                      <a:pt x="13" y="3"/>
                      <a:pt x="13" y="3"/>
                      <a:pt x="13" y="3"/>
                    </a:cubicBezTo>
                    <a:cubicBezTo>
                      <a:pt x="12" y="2"/>
                      <a:pt x="12" y="2"/>
                      <a:pt x="12" y="2"/>
                    </a:cubicBezTo>
                    <a:cubicBezTo>
                      <a:pt x="12" y="2"/>
                      <a:pt x="12" y="2"/>
                      <a:pt x="12" y="2"/>
                    </a:cubicBezTo>
                    <a:cubicBezTo>
                      <a:pt x="12" y="2"/>
                      <a:pt x="12" y="2"/>
                      <a:pt x="12" y="2"/>
                    </a:cubicBezTo>
                    <a:cubicBezTo>
                      <a:pt x="12" y="2"/>
                      <a:pt x="12" y="2"/>
                      <a:pt x="12" y="2"/>
                    </a:cubicBezTo>
                    <a:cubicBezTo>
                      <a:pt x="12" y="2"/>
                      <a:pt x="12" y="2"/>
                      <a:pt x="12" y="2"/>
                    </a:cubicBezTo>
                    <a:cubicBezTo>
                      <a:pt x="12" y="1"/>
                      <a:pt x="12" y="1"/>
                      <a:pt x="12" y="1"/>
                    </a:cubicBezTo>
                    <a:cubicBezTo>
                      <a:pt x="12" y="1"/>
                      <a:pt x="12" y="1"/>
                      <a:pt x="12" y="1"/>
                    </a:cubicBezTo>
                    <a:cubicBezTo>
                      <a:pt x="11" y="2"/>
                      <a:pt x="11" y="2"/>
                      <a:pt x="11" y="2"/>
                    </a:cubicBezTo>
                    <a:cubicBezTo>
                      <a:pt x="11" y="2"/>
                      <a:pt x="11" y="2"/>
                      <a:pt x="11" y="2"/>
                    </a:cubicBezTo>
                    <a:cubicBezTo>
                      <a:pt x="11" y="3"/>
                      <a:pt x="11" y="3"/>
                      <a:pt x="11" y="3"/>
                    </a:cubicBezTo>
                    <a:cubicBezTo>
                      <a:pt x="12" y="3"/>
                      <a:pt x="12" y="3"/>
                      <a:pt x="12" y="3"/>
                    </a:cubicBezTo>
                    <a:cubicBezTo>
                      <a:pt x="12" y="4"/>
                      <a:pt x="12" y="4"/>
                      <a:pt x="12" y="4"/>
                    </a:cubicBezTo>
                    <a:cubicBezTo>
                      <a:pt x="12" y="4"/>
                      <a:pt x="12" y="4"/>
                      <a:pt x="12" y="4"/>
                    </a:cubicBezTo>
                    <a:cubicBezTo>
                      <a:pt x="11" y="3"/>
                      <a:pt x="11" y="3"/>
                      <a:pt x="11" y="3"/>
                    </a:cubicBezTo>
                    <a:cubicBezTo>
                      <a:pt x="11" y="3"/>
                      <a:pt x="11" y="3"/>
                      <a:pt x="11" y="3"/>
                    </a:cubicBezTo>
                    <a:cubicBezTo>
                      <a:pt x="11" y="3"/>
                      <a:pt x="11" y="3"/>
                      <a:pt x="11" y="3"/>
                    </a:cubicBezTo>
                    <a:cubicBezTo>
                      <a:pt x="11" y="3"/>
                      <a:pt x="11" y="3"/>
                      <a:pt x="11" y="3"/>
                    </a:cubicBezTo>
                    <a:cubicBezTo>
                      <a:pt x="11" y="4"/>
                      <a:pt x="11" y="4"/>
                      <a:pt x="11" y="4"/>
                    </a:cubicBezTo>
                    <a:cubicBezTo>
                      <a:pt x="11" y="4"/>
                      <a:pt x="11" y="4"/>
                      <a:pt x="11" y="4"/>
                    </a:cubicBezTo>
                    <a:cubicBezTo>
                      <a:pt x="11" y="4"/>
                      <a:pt x="11" y="4"/>
                      <a:pt x="11" y="4"/>
                    </a:cubicBezTo>
                    <a:cubicBezTo>
                      <a:pt x="11" y="5"/>
                      <a:pt x="11" y="5"/>
                      <a:pt x="11" y="5"/>
                    </a:cubicBezTo>
                    <a:cubicBezTo>
                      <a:pt x="11" y="5"/>
                      <a:pt x="11" y="5"/>
                      <a:pt x="11" y="5"/>
                    </a:cubicBezTo>
                    <a:cubicBezTo>
                      <a:pt x="11" y="4"/>
                      <a:pt x="11" y="4"/>
                      <a:pt x="11" y="4"/>
                    </a:cubicBezTo>
                    <a:cubicBezTo>
                      <a:pt x="11" y="4"/>
                      <a:pt x="11" y="4"/>
                      <a:pt x="11" y="4"/>
                    </a:cubicBezTo>
                    <a:cubicBezTo>
                      <a:pt x="10" y="4"/>
                      <a:pt x="10" y="4"/>
                      <a:pt x="10" y="4"/>
                    </a:cubicBezTo>
                    <a:cubicBezTo>
                      <a:pt x="10" y="4"/>
                      <a:pt x="10" y="4"/>
                      <a:pt x="10" y="4"/>
                    </a:cubicBezTo>
                    <a:cubicBezTo>
                      <a:pt x="10" y="4"/>
                      <a:pt x="10" y="4"/>
                      <a:pt x="10" y="4"/>
                    </a:cubicBezTo>
                    <a:cubicBezTo>
                      <a:pt x="10" y="4"/>
                      <a:pt x="10" y="4"/>
                      <a:pt x="10" y="4"/>
                    </a:cubicBezTo>
                    <a:cubicBezTo>
                      <a:pt x="10" y="4"/>
                      <a:pt x="10" y="4"/>
                      <a:pt x="10" y="4"/>
                    </a:cubicBezTo>
                    <a:cubicBezTo>
                      <a:pt x="10" y="5"/>
                      <a:pt x="10" y="5"/>
                      <a:pt x="10" y="5"/>
                    </a:cubicBezTo>
                    <a:cubicBezTo>
                      <a:pt x="10" y="5"/>
                      <a:pt x="10" y="5"/>
                      <a:pt x="10" y="5"/>
                    </a:cubicBezTo>
                    <a:cubicBezTo>
                      <a:pt x="10" y="5"/>
                      <a:pt x="10" y="5"/>
                      <a:pt x="10" y="5"/>
                    </a:cubicBezTo>
                    <a:cubicBezTo>
                      <a:pt x="11" y="5"/>
                      <a:pt x="11" y="5"/>
                      <a:pt x="11" y="5"/>
                    </a:cubicBezTo>
                    <a:cubicBezTo>
                      <a:pt x="11" y="5"/>
                      <a:pt x="11" y="5"/>
                      <a:pt x="11" y="5"/>
                    </a:cubicBezTo>
                    <a:cubicBezTo>
                      <a:pt x="10" y="5"/>
                      <a:pt x="10" y="5"/>
                      <a:pt x="10" y="5"/>
                    </a:cubicBezTo>
                    <a:cubicBezTo>
                      <a:pt x="10" y="6"/>
                      <a:pt x="10" y="6"/>
                      <a:pt x="10" y="6"/>
                    </a:cubicBezTo>
                    <a:cubicBezTo>
                      <a:pt x="10" y="6"/>
                      <a:pt x="10" y="6"/>
                      <a:pt x="10" y="6"/>
                    </a:cubicBezTo>
                    <a:cubicBezTo>
                      <a:pt x="11" y="7"/>
                      <a:pt x="11" y="7"/>
                      <a:pt x="11" y="7"/>
                    </a:cubicBezTo>
                    <a:cubicBezTo>
                      <a:pt x="11" y="7"/>
                      <a:pt x="11" y="7"/>
                      <a:pt x="11" y="7"/>
                    </a:cubicBezTo>
                    <a:cubicBezTo>
                      <a:pt x="12" y="7"/>
                      <a:pt x="12" y="7"/>
                      <a:pt x="12" y="7"/>
                    </a:cubicBezTo>
                    <a:cubicBezTo>
                      <a:pt x="12" y="7"/>
                      <a:pt x="12" y="7"/>
                      <a:pt x="12" y="7"/>
                    </a:cubicBezTo>
                    <a:cubicBezTo>
                      <a:pt x="12" y="7"/>
                      <a:pt x="12" y="7"/>
                      <a:pt x="12" y="7"/>
                    </a:cubicBezTo>
                    <a:close/>
                    <a:moveTo>
                      <a:pt x="24" y="11"/>
                    </a:moveTo>
                    <a:cubicBezTo>
                      <a:pt x="24" y="11"/>
                      <a:pt x="24" y="11"/>
                      <a:pt x="24" y="11"/>
                    </a:cubicBezTo>
                    <a:cubicBezTo>
                      <a:pt x="25" y="11"/>
                      <a:pt x="25" y="11"/>
                      <a:pt x="25" y="11"/>
                    </a:cubicBezTo>
                    <a:cubicBezTo>
                      <a:pt x="25" y="11"/>
                      <a:pt x="25" y="11"/>
                      <a:pt x="25" y="11"/>
                    </a:cubicBezTo>
                    <a:cubicBezTo>
                      <a:pt x="25" y="10"/>
                      <a:pt x="25" y="10"/>
                      <a:pt x="25" y="10"/>
                    </a:cubicBezTo>
                    <a:cubicBezTo>
                      <a:pt x="25" y="11"/>
                      <a:pt x="25" y="11"/>
                      <a:pt x="25" y="11"/>
                    </a:cubicBezTo>
                    <a:cubicBezTo>
                      <a:pt x="26" y="11"/>
                      <a:pt x="26" y="11"/>
                      <a:pt x="26" y="11"/>
                    </a:cubicBezTo>
                    <a:cubicBezTo>
                      <a:pt x="26" y="11"/>
                      <a:pt x="26" y="11"/>
                      <a:pt x="26" y="11"/>
                    </a:cubicBezTo>
                    <a:cubicBezTo>
                      <a:pt x="26" y="11"/>
                      <a:pt x="26" y="11"/>
                      <a:pt x="26" y="11"/>
                    </a:cubicBezTo>
                    <a:cubicBezTo>
                      <a:pt x="26" y="11"/>
                      <a:pt x="26" y="11"/>
                      <a:pt x="26" y="11"/>
                    </a:cubicBezTo>
                    <a:cubicBezTo>
                      <a:pt x="25" y="11"/>
                      <a:pt x="25" y="11"/>
                      <a:pt x="25" y="11"/>
                    </a:cubicBezTo>
                    <a:cubicBezTo>
                      <a:pt x="25" y="11"/>
                      <a:pt x="25" y="11"/>
                      <a:pt x="25" y="11"/>
                    </a:cubicBezTo>
                    <a:cubicBezTo>
                      <a:pt x="25" y="11"/>
                      <a:pt x="25" y="11"/>
                      <a:pt x="25" y="11"/>
                    </a:cubicBezTo>
                    <a:cubicBezTo>
                      <a:pt x="25" y="11"/>
                      <a:pt x="25" y="11"/>
                      <a:pt x="25" y="11"/>
                    </a:cubicBezTo>
                    <a:cubicBezTo>
                      <a:pt x="24" y="12"/>
                      <a:pt x="24" y="12"/>
                      <a:pt x="24" y="12"/>
                    </a:cubicBezTo>
                    <a:cubicBezTo>
                      <a:pt x="24" y="11"/>
                      <a:pt x="24" y="11"/>
                      <a:pt x="24" y="11"/>
                    </a:cubicBezTo>
                    <a:close/>
                    <a:moveTo>
                      <a:pt x="22" y="13"/>
                    </a:moveTo>
                    <a:cubicBezTo>
                      <a:pt x="22" y="13"/>
                      <a:pt x="22" y="13"/>
                      <a:pt x="22" y="13"/>
                    </a:cubicBezTo>
                    <a:cubicBezTo>
                      <a:pt x="22" y="12"/>
                      <a:pt x="22" y="12"/>
                      <a:pt x="22" y="12"/>
                    </a:cubicBezTo>
                    <a:cubicBezTo>
                      <a:pt x="22" y="12"/>
                      <a:pt x="22" y="12"/>
                      <a:pt x="22" y="12"/>
                    </a:cubicBezTo>
                    <a:cubicBezTo>
                      <a:pt x="22" y="12"/>
                      <a:pt x="22" y="12"/>
                      <a:pt x="22" y="12"/>
                    </a:cubicBezTo>
                    <a:cubicBezTo>
                      <a:pt x="22" y="12"/>
                      <a:pt x="22" y="12"/>
                      <a:pt x="22" y="12"/>
                    </a:cubicBezTo>
                    <a:cubicBezTo>
                      <a:pt x="23" y="12"/>
                      <a:pt x="23" y="12"/>
                      <a:pt x="23" y="12"/>
                    </a:cubicBezTo>
                    <a:cubicBezTo>
                      <a:pt x="23" y="12"/>
                      <a:pt x="23" y="12"/>
                      <a:pt x="23" y="12"/>
                    </a:cubicBezTo>
                    <a:cubicBezTo>
                      <a:pt x="23" y="12"/>
                      <a:pt x="23" y="12"/>
                      <a:pt x="23" y="12"/>
                    </a:cubicBezTo>
                    <a:cubicBezTo>
                      <a:pt x="23" y="13"/>
                      <a:pt x="23" y="13"/>
                      <a:pt x="23" y="13"/>
                    </a:cubicBezTo>
                    <a:cubicBezTo>
                      <a:pt x="23" y="13"/>
                      <a:pt x="23" y="13"/>
                      <a:pt x="23" y="13"/>
                    </a:cubicBezTo>
                    <a:cubicBezTo>
                      <a:pt x="22" y="13"/>
                      <a:pt x="22" y="13"/>
                      <a:pt x="22" y="13"/>
                    </a:cubicBezTo>
                    <a:close/>
                    <a:moveTo>
                      <a:pt x="15" y="16"/>
                    </a:moveTo>
                    <a:cubicBezTo>
                      <a:pt x="15" y="16"/>
                      <a:pt x="15" y="16"/>
                      <a:pt x="15" y="16"/>
                    </a:cubicBezTo>
                    <a:cubicBezTo>
                      <a:pt x="16" y="16"/>
                      <a:pt x="16" y="16"/>
                      <a:pt x="16" y="16"/>
                    </a:cubicBezTo>
                    <a:cubicBezTo>
                      <a:pt x="16" y="15"/>
                      <a:pt x="16" y="15"/>
                      <a:pt x="16" y="15"/>
                    </a:cubicBezTo>
                    <a:cubicBezTo>
                      <a:pt x="17" y="15"/>
                      <a:pt x="17" y="15"/>
                      <a:pt x="17" y="15"/>
                    </a:cubicBezTo>
                    <a:cubicBezTo>
                      <a:pt x="17" y="15"/>
                      <a:pt x="17" y="15"/>
                      <a:pt x="17" y="15"/>
                    </a:cubicBezTo>
                    <a:cubicBezTo>
                      <a:pt x="18" y="15"/>
                      <a:pt x="18" y="15"/>
                      <a:pt x="18" y="15"/>
                    </a:cubicBezTo>
                    <a:cubicBezTo>
                      <a:pt x="18" y="15"/>
                      <a:pt x="18" y="15"/>
                      <a:pt x="18" y="15"/>
                    </a:cubicBezTo>
                    <a:cubicBezTo>
                      <a:pt x="18" y="16"/>
                      <a:pt x="18" y="16"/>
                      <a:pt x="18" y="16"/>
                    </a:cubicBezTo>
                    <a:cubicBezTo>
                      <a:pt x="18" y="16"/>
                      <a:pt x="18" y="16"/>
                      <a:pt x="18" y="16"/>
                    </a:cubicBezTo>
                    <a:cubicBezTo>
                      <a:pt x="18" y="16"/>
                      <a:pt x="18" y="16"/>
                      <a:pt x="18" y="16"/>
                    </a:cubicBezTo>
                    <a:cubicBezTo>
                      <a:pt x="18" y="16"/>
                      <a:pt x="18" y="16"/>
                      <a:pt x="18" y="16"/>
                    </a:cubicBezTo>
                    <a:cubicBezTo>
                      <a:pt x="18" y="17"/>
                      <a:pt x="18" y="17"/>
                      <a:pt x="18" y="17"/>
                    </a:cubicBezTo>
                    <a:cubicBezTo>
                      <a:pt x="19" y="17"/>
                      <a:pt x="19" y="17"/>
                      <a:pt x="19" y="17"/>
                    </a:cubicBezTo>
                    <a:cubicBezTo>
                      <a:pt x="19" y="17"/>
                      <a:pt x="19" y="17"/>
                      <a:pt x="19" y="17"/>
                    </a:cubicBezTo>
                    <a:cubicBezTo>
                      <a:pt x="19" y="17"/>
                      <a:pt x="19" y="17"/>
                      <a:pt x="19" y="17"/>
                    </a:cubicBezTo>
                    <a:cubicBezTo>
                      <a:pt x="20" y="17"/>
                      <a:pt x="20" y="17"/>
                      <a:pt x="20" y="17"/>
                    </a:cubicBezTo>
                    <a:cubicBezTo>
                      <a:pt x="20" y="17"/>
                      <a:pt x="20" y="17"/>
                      <a:pt x="20" y="17"/>
                    </a:cubicBezTo>
                    <a:cubicBezTo>
                      <a:pt x="20" y="17"/>
                      <a:pt x="20" y="17"/>
                      <a:pt x="20" y="17"/>
                    </a:cubicBezTo>
                    <a:cubicBezTo>
                      <a:pt x="21" y="17"/>
                      <a:pt x="21" y="17"/>
                      <a:pt x="21" y="17"/>
                    </a:cubicBezTo>
                    <a:cubicBezTo>
                      <a:pt x="21" y="18"/>
                      <a:pt x="21" y="18"/>
                      <a:pt x="21" y="18"/>
                    </a:cubicBezTo>
                    <a:cubicBezTo>
                      <a:pt x="20" y="18"/>
                      <a:pt x="20" y="18"/>
                      <a:pt x="20" y="18"/>
                    </a:cubicBezTo>
                    <a:cubicBezTo>
                      <a:pt x="20" y="18"/>
                      <a:pt x="20" y="18"/>
                      <a:pt x="20" y="18"/>
                    </a:cubicBezTo>
                    <a:cubicBezTo>
                      <a:pt x="20" y="19"/>
                      <a:pt x="20" y="19"/>
                      <a:pt x="20" y="19"/>
                    </a:cubicBezTo>
                    <a:cubicBezTo>
                      <a:pt x="19" y="20"/>
                      <a:pt x="19" y="20"/>
                      <a:pt x="19" y="20"/>
                    </a:cubicBezTo>
                    <a:cubicBezTo>
                      <a:pt x="19" y="20"/>
                      <a:pt x="19" y="20"/>
                      <a:pt x="19" y="20"/>
                    </a:cubicBezTo>
                    <a:cubicBezTo>
                      <a:pt x="19" y="20"/>
                      <a:pt x="19" y="20"/>
                      <a:pt x="19" y="20"/>
                    </a:cubicBezTo>
                    <a:cubicBezTo>
                      <a:pt x="18" y="20"/>
                      <a:pt x="18" y="20"/>
                      <a:pt x="18" y="20"/>
                    </a:cubicBezTo>
                    <a:cubicBezTo>
                      <a:pt x="18" y="21"/>
                      <a:pt x="18" y="21"/>
                      <a:pt x="18" y="21"/>
                    </a:cubicBezTo>
                    <a:cubicBezTo>
                      <a:pt x="18" y="21"/>
                      <a:pt x="18" y="21"/>
                      <a:pt x="18" y="21"/>
                    </a:cubicBezTo>
                    <a:cubicBezTo>
                      <a:pt x="18" y="21"/>
                      <a:pt x="18" y="21"/>
                      <a:pt x="18" y="21"/>
                    </a:cubicBezTo>
                    <a:cubicBezTo>
                      <a:pt x="18" y="20"/>
                      <a:pt x="18" y="20"/>
                      <a:pt x="18" y="20"/>
                    </a:cubicBezTo>
                    <a:cubicBezTo>
                      <a:pt x="18" y="20"/>
                      <a:pt x="18" y="20"/>
                      <a:pt x="18" y="20"/>
                    </a:cubicBezTo>
                    <a:cubicBezTo>
                      <a:pt x="18" y="20"/>
                      <a:pt x="18" y="20"/>
                      <a:pt x="18" y="20"/>
                    </a:cubicBezTo>
                    <a:cubicBezTo>
                      <a:pt x="18" y="19"/>
                      <a:pt x="18" y="19"/>
                      <a:pt x="18" y="19"/>
                    </a:cubicBezTo>
                    <a:cubicBezTo>
                      <a:pt x="18" y="19"/>
                      <a:pt x="18" y="19"/>
                      <a:pt x="18" y="19"/>
                    </a:cubicBezTo>
                    <a:cubicBezTo>
                      <a:pt x="18" y="19"/>
                      <a:pt x="18" y="19"/>
                      <a:pt x="18" y="19"/>
                    </a:cubicBezTo>
                    <a:cubicBezTo>
                      <a:pt x="18" y="19"/>
                      <a:pt x="18" y="19"/>
                      <a:pt x="18" y="19"/>
                    </a:cubicBezTo>
                    <a:cubicBezTo>
                      <a:pt x="17" y="19"/>
                      <a:pt x="17" y="19"/>
                      <a:pt x="17" y="19"/>
                    </a:cubicBezTo>
                    <a:cubicBezTo>
                      <a:pt x="17" y="19"/>
                      <a:pt x="17" y="19"/>
                      <a:pt x="17" y="19"/>
                    </a:cubicBezTo>
                    <a:cubicBezTo>
                      <a:pt x="17" y="20"/>
                      <a:pt x="17" y="20"/>
                      <a:pt x="17" y="20"/>
                    </a:cubicBezTo>
                    <a:cubicBezTo>
                      <a:pt x="17" y="20"/>
                      <a:pt x="17" y="20"/>
                      <a:pt x="17" y="20"/>
                    </a:cubicBezTo>
                    <a:cubicBezTo>
                      <a:pt x="16" y="20"/>
                      <a:pt x="16" y="20"/>
                      <a:pt x="16" y="20"/>
                    </a:cubicBezTo>
                    <a:cubicBezTo>
                      <a:pt x="16" y="20"/>
                      <a:pt x="16" y="20"/>
                      <a:pt x="16" y="20"/>
                    </a:cubicBezTo>
                    <a:cubicBezTo>
                      <a:pt x="15" y="20"/>
                      <a:pt x="15" y="20"/>
                      <a:pt x="15" y="20"/>
                    </a:cubicBezTo>
                    <a:cubicBezTo>
                      <a:pt x="15" y="20"/>
                      <a:pt x="15" y="20"/>
                      <a:pt x="15" y="20"/>
                    </a:cubicBezTo>
                    <a:cubicBezTo>
                      <a:pt x="15" y="20"/>
                      <a:pt x="15" y="20"/>
                      <a:pt x="15" y="20"/>
                    </a:cubicBezTo>
                    <a:cubicBezTo>
                      <a:pt x="15" y="20"/>
                      <a:pt x="15" y="20"/>
                      <a:pt x="15" y="20"/>
                    </a:cubicBezTo>
                    <a:cubicBezTo>
                      <a:pt x="15" y="19"/>
                      <a:pt x="15" y="19"/>
                      <a:pt x="15" y="19"/>
                    </a:cubicBezTo>
                    <a:cubicBezTo>
                      <a:pt x="16" y="19"/>
                      <a:pt x="16" y="19"/>
                      <a:pt x="16" y="19"/>
                    </a:cubicBezTo>
                    <a:cubicBezTo>
                      <a:pt x="16" y="18"/>
                      <a:pt x="16" y="18"/>
                      <a:pt x="16" y="18"/>
                    </a:cubicBezTo>
                    <a:cubicBezTo>
                      <a:pt x="16" y="18"/>
                      <a:pt x="16" y="18"/>
                      <a:pt x="16" y="18"/>
                    </a:cubicBezTo>
                    <a:cubicBezTo>
                      <a:pt x="16" y="17"/>
                      <a:pt x="16" y="17"/>
                      <a:pt x="16" y="17"/>
                    </a:cubicBezTo>
                    <a:cubicBezTo>
                      <a:pt x="16" y="17"/>
                      <a:pt x="16" y="17"/>
                      <a:pt x="16" y="17"/>
                    </a:cubicBezTo>
                    <a:cubicBezTo>
                      <a:pt x="16" y="17"/>
                      <a:pt x="16" y="17"/>
                      <a:pt x="16" y="17"/>
                    </a:cubicBezTo>
                    <a:cubicBezTo>
                      <a:pt x="16" y="17"/>
                      <a:pt x="16" y="17"/>
                      <a:pt x="16" y="17"/>
                    </a:cubicBezTo>
                    <a:cubicBezTo>
                      <a:pt x="15" y="17"/>
                      <a:pt x="15" y="17"/>
                      <a:pt x="15" y="17"/>
                    </a:cubicBezTo>
                    <a:cubicBezTo>
                      <a:pt x="15" y="16"/>
                      <a:pt x="15" y="16"/>
                      <a:pt x="15" y="16"/>
                    </a:cubicBezTo>
                    <a:close/>
                    <a:moveTo>
                      <a:pt x="13" y="10"/>
                    </a:moveTo>
                    <a:cubicBezTo>
                      <a:pt x="13" y="11"/>
                      <a:pt x="13" y="11"/>
                      <a:pt x="13" y="11"/>
                    </a:cubicBezTo>
                    <a:cubicBezTo>
                      <a:pt x="13" y="11"/>
                      <a:pt x="13" y="11"/>
                      <a:pt x="13" y="11"/>
                    </a:cubicBezTo>
                    <a:cubicBezTo>
                      <a:pt x="14" y="11"/>
                      <a:pt x="14" y="11"/>
                      <a:pt x="14" y="11"/>
                    </a:cubicBezTo>
                    <a:cubicBezTo>
                      <a:pt x="14" y="11"/>
                      <a:pt x="14" y="11"/>
                      <a:pt x="14" y="11"/>
                    </a:cubicBezTo>
                    <a:cubicBezTo>
                      <a:pt x="14" y="11"/>
                      <a:pt x="14" y="11"/>
                      <a:pt x="14" y="11"/>
                    </a:cubicBezTo>
                    <a:cubicBezTo>
                      <a:pt x="14" y="10"/>
                      <a:pt x="14" y="10"/>
                      <a:pt x="14" y="10"/>
                    </a:cubicBezTo>
                    <a:cubicBezTo>
                      <a:pt x="13" y="10"/>
                      <a:pt x="13" y="10"/>
                      <a:pt x="13" y="10"/>
                    </a:cubicBezTo>
                    <a:cubicBezTo>
                      <a:pt x="13" y="10"/>
                      <a:pt x="13" y="10"/>
                      <a:pt x="13" y="10"/>
                    </a:cubicBezTo>
                    <a:cubicBezTo>
                      <a:pt x="13" y="10"/>
                      <a:pt x="13" y="10"/>
                      <a:pt x="13" y="10"/>
                    </a:cubicBezTo>
                    <a:close/>
                    <a:moveTo>
                      <a:pt x="14" y="14"/>
                    </a:moveTo>
                    <a:cubicBezTo>
                      <a:pt x="14" y="14"/>
                      <a:pt x="14" y="14"/>
                      <a:pt x="14" y="14"/>
                    </a:cubicBezTo>
                    <a:cubicBezTo>
                      <a:pt x="15" y="14"/>
                      <a:pt x="15" y="14"/>
                      <a:pt x="15" y="14"/>
                    </a:cubicBezTo>
                    <a:cubicBezTo>
                      <a:pt x="15" y="15"/>
                      <a:pt x="15" y="15"/>
                      <a:pt x="15" y="15"/>
                    </a:cubicBezTo>
                    <a:cubicBezTo>
                      <a:pt x="15" y="15"/>
                      <a:pt x="15" y="15"/>
                      <a:pt x="15" y="15"/>
                    </a:cubicBezTo>
                    <a:cubicBezTo>
                      <a:pt x="15" y="15"/>
                      <a:pt x="15" y="15"/>
                      <a:pt x="15" y="15"/>
                    </a:cubicBezTo>
                    <a:cubicBezTo>
                      <a:pt x="15" y="15"/>
                      <a:pt x="15" y="15"/>
                      <a:pt x="15" y="15"/>
                    </a:cubicBezTo>
                    <a:cubicBezTo>
                      <a:pt x="15" y="15"/>
                      <a:pt x="15" y="15"/>
                      <a:pt x="15" y="15"/>
                    </a:cubicBezTo>
                    <a:cubicBezTo>
                      <a:pt x="15" y="15"/>
                      <a:pt x="15" y="15"/>
                      <a:pt x="15" y="15"/>
                    </a:cubicBezTo>
                    <a:cubicBezTo>
                      <a:pt x="15" y="15"/>
                      <a:pt x="15" y="15"/>
                      <a:pt x="15" y="15"/>
                    </a:cubicBezTo>
                    <a:cubicBezTo>
                      <a:pt x="16" y="15"/>
                      <a:pt x="16" y="15"/>
                      <a:pt x="16" y="15"/>
                    </a:cubicBezTo>
                    <a:cubicBezTo>
                      <a:pt x="16" y="15"/>
                      <a:pt x="16" y="15"/>
                      <a:pt x="16" y="15"/>
                    </a:cubicBezTo>
                    <a:cubicBezTo>
                      <a:pt x="16" y="15"/>
                      <a:pt x="16" y="15"/>
                      <a:pt x="16" y="15"/>
                    </a:cubicBezTo>
                    <a:cubicBezTo>
                      <a:pt x="17" y="15"/>
                      <a:pt x="17" y="15"/>
                      <a:pt x="17" y="15"/>
                    </a:cubicBezTo>
                    <a:cubicBezTo>
                      <a:pt x="17" y="15"/>
                      <a:pt x="17" y="15"/>
                      <a:pt x="17" y="15"/>
                    </a:cubicBezTo>
                    <a:cubicBezTo>
                      <a:pt x="17" y="14"/>
                      <a:pt x="17" y="14"/>
                      <a:pt x="17" y="14"/>
                    </a:cubicBezTo>
                    <a:cubicBezTo>
                      <a:pt x="17" y="14"/>
                      <a:pt x="17" y="14"/>
                      <a:pt x="17" y="14"/>
                    </a:cubicBezTo>
                    <a:cubicBezTo>
                      <a:pt x="17" y="13"/>
                      <a:pt x="17" y="13"/>
                      <a:pt x="17" y="13"/>
                    </a:cubicBezTo>
                    <a:cubicBezTo>
                      <a:pt x="17" y="13"/>
                      <a:pt x="17" y="13"/>
                      <a:pt x="17" y="13"/>
                    </a:cubicBezTo>
                    <a:cubicBezTo>
                      <a:pt x="17" y="13"/>
                      <a:pt x="17" y="13"/>
                      <a:pt x="17" y="13"/>
                    </a:cubicBezTo>
                    <a:cubicBezTo>
                      <a:pt x="16" y="13"/>
                      <a:pt x="16" y="13"/>
                      <a:pt x="16" y="13"/>
                    </a:cubicBezTo>
                    <a:cubicBezTo>
                      <a:pt x="16" y="13"/>
                      <a:pt x="16" y="13"/>
                      <a:pt x="16" y="13"/>
                    </a:cubicBezTo>
                    <a:cubicBezTo>
                      <a:pt x="16" y="13"/>
                      <a:pt x="16" y="13"/>
                      <a:pt x="16" y="13"/>
                    </a:cubicBezTo>
                    <a:cubicBezTo>
                      <a:pt x="15" y="13"/>
                      <a:pt x="15" y="13"/>
                      <a:pt x="15" y="13"/>
                    </a:cubicBezTo>
                    <a:cubicBezTo>
                      <a:pt x="15" y="13"/>
                      <a:pt x="15" y="13"/>
                      <a:pt x="15" y="13"/>
                    </a:cubicBezTo>
                    <a:cubicBezTo>
                      <a:pt x="15" y="13"/>
                      <a:pt x="15" y="13"/>
                      <a:pt x="15" y="13"/>
                    </a:cubicBezTo>
                    <a:cubicBezTo>
                      <a:pt x="15" y="13"/>
                      <a:pt x="15" y="13"/>
                      <a:pt x="15" y="13"/>
                    </a:cubicBezTo>
                    <a:cubicBezTo>
                      <a:pt x="15" y="13"/>
                      <a:pt x="15" y="13"/>
                      <a:pt x="15" y="13"/>
                    </a:cubicBezTo>
                    <a:cubicBezTo>
                      <a:pt x="15" y="14"/>
                      <a:pt x="15" y="14"/>
                      <a:pt x="15" y="14"/>
                    </a:cubicBezTo>
                    <a:cubicBezTo>
                      <a:pt x="14" y="13"/>
                      <a:pt x="14" y="13"/>
                      <a:pt x="14" y="13"/>
                    </a:cubicBezTo>
                    <a:cubicBezTo>
                      <a:pt x="14" y="14"/>
                      <a:pt x="14" y="14"/>
                      <a:pt x="14" y="14"/>
                    </a:cubicBezTo>
                    <a:cubicBezTo>
                      <a:pt x="14" y="14"/>
                      <a:pt x="14" y="14"/>
                      <a:pt x="14" y="14"/>
                    </a:cubicBezTo>
                    <a:close/>
                    <a:moveTo>
                      <a:pt x="2" y="16"/>
                    </a:moveTo>
                    <a:cubicBezTo>
                      <a:pt x="2" y="15"/>
                      <a:pt x="2" y="15"/>
                      <a:pt x="2" y="15"/>
                    </a:cubicBezTo>
                    <a:cubicBezTo>
                      <a:pt x="2" y="15"/>
                      <a:pt x="2" y="15"/>
                      <a:pt x="2" y="15"/>
                    </a:cubicBezTo>
                    <a:cubicBezTo>
                      <a:pt x="2" y="15"/>
                      <a:pt x="2" y="15"/>
                      <a:pt x="2" y="15"/>
                    </a:cubicBezTo>
                    <a:cubicBezTo>
                      <a:pt x="1" y="15"/>
                      <a:pt x="1" y="15"/>
                      <a:pt x="1" y="15"/>
                    </a:cubicBezTo>
                    <a:cubicBezTo>
                      <a:pt x="1" y="15"/>
                      <a:pt x="1" y="15"/>
                      <a:pt x="1" y="15"/>
                    </a:cubicBezTo>
                    <a:cubicBezTo>
                      <a:pt x="1" y="14"/>
                      <a:pt x="1" y="14"/>
                      <a:pt x="1" y="14"/>
                    </a:cubicBezTo>
                    <a:cubicBezTo>
                      <a:pt x="1" y="14"/>
                      <a:pt x="1" y="14"/>
                      <a:pt x="1" y="14"/>
                    </a:cubicBezTo>
                    <a:cubicBezTo>
                      <a:pt x="1" y="13"/>
                      <a:pt x="1" y="13"/>
                      <a:pt x="1" y="13"/>
                    </a:cubicBezTo>
                    <a:cubicBezTo>
                      <a:pt x="0" y="13"/>
                      <a:pt x="0" y="13"/>
                      <a:pt x="0" y="13"/>
                    </a:cubicBezTo>
                    <a:cubicBezTo>
                      <a:pt x="0" y="12"/>
                      <a:pt x="0" y="12"/>
                      <a:pt x="0" y="12"/>
                    </a:cubicBezTo>
                    <a:cubicBezTo>
                      <a:pt x="1" y="12"/>
                      <a:pt x="1" y="12"/>
                      <a:pt x="1" y="12"/>
                    </a:cubicBezTo>
                    <a:cubicBezTo>
                      <a:pt x="1" y="12"/>
                      <a:pt x="1" y="12"/>
                      <a:pt x="1" y="12"/>
                    </a:cubicBezTo>
                    <a:cubicBezTo>
                      <a:pt x="1" y="13"/>
                      <a:pt x="1" y="13"/>
                      <a:pt x="1" y="13"/>
                    </a:cubicBezTo>
                    <a:cubicBezTo>
                      <a:pt x="1" y="13"/>
                      <a:pt x="1" y="13"/>
                      <a:pt x="1" y="13"/>
                    </a:cubicBezTo>
                    <a:cubicBezTo>
                      <a:pt x="1" y="13"/>
                      <a:pt x="1" y="13"/>
                      <a:pt x="1" y="13"/>
                    </a:cubicBezTo>
                    <a:cubicBezTo>
                      <a:pt x="1" y="14"/>
                      <a:pt x="1" y="14"/>
                      <a:pt x="1" y="14"/>
                    </a:cubicBezTo>
                    <a:cubicBezTo>
                      <a:pt x="2" y="14"/>
                      <a:pt x="2" y="14"/>
                      <a:pt x="2" y="14"/>
                    </a:cubicBezTo>
                    <a:cubicBezTo>
                      <a:pt x="2" y="14"/>
                      <a:pt x="2" y="14"/>
                      <a:pt x="2" y="14"/>
                    </a:cubicBezTo>
                    <a:cubicBezTo>
                      <a:pt x="2" y="14"/>
                      <a:pt x="2" y="14"/>
                      <a:pt x="2" y="14"/>
                    </a:cubicBezTo>
                    <a:cubicBezTo>
                      <a:pt x="2" y="14"/>
                      <a:pt x="2" y="14"/>
                      <a:pt x="2" y="14"/>
                    </a:cubicBezTo>
                    <a:cubicBezTo>
                      <a:pt x="2" y="15"/>
                      <a:pt x="2" y="15"/>
                      <a:pt x="2" y="15"/>
                    </a:cubicBezTo>
                    <a:cubicBezTo>
                      <a:pt x="3" y="15"/>
                      <a:pt x="3" y="15"/>
                      <a:pt x="3" y="15"/>
                    </a:cubicBezTo>
                    <a:cubicBezTo>
                      <a:pt x="3" y="16"/>
                      <a:pt x="3" y="16"/>
                      <a:pt x="3" y="16"/>
                    </a:cubicBezTo>
                    <a:cubicBezTo>
                      <a:pt x="3" y="16"/>
                      <a:pt x="3" y="16"/>
                      <a:pt x="3" y="16"/>
                    </a:cubicBezTo>
                    <a:cubicBezTo>
                      <a:pt x="2" y="16"/>
                      <a:pt x="2" y="16"/>
                      <a:pt x="2" y="16"/>
                    </a:cubicBezTo>
                    <a:cubicBezTo>
                      <a:pt x="2" y="16"/>
                      <a:pt x="2" y="16"/>
                      <a:pt x="2" y="16"/>
                    </a:cubicBezTo>
                    <a:close/>
                    <a:moveTo>
                      <a:pt x="10" y="25"/>
                    </a:moveTo>
                    <a:cubicBezTo>
                      <a:pt x="10" y="25"/>
                      <a:pt x="10" y="25"/>
                      <a:pt x="10" y="25"/>
                    </a:cubicBezTo>
                    <a:cubicBezTo>
                      <a:pt x="10" y="25"/>
                      <a:pt x="10" y="25"/>
                      <a:pt x="10" y="25"/>
                    </a:cubicBezTo>
                    <a:cubicBezTo>
                      <a:pt x="10" y="25"/>
                      <a:pt x="10" y="25"/>
                      <a:pt x="10" y="25"/>
                    </a:cubicBezTo>
                    <a:cubicBezTo>
                      <a:pt x="9" y="25"/>
                      <a:pt x="9" y="25"/>
                      <a:pt x="9" y="25"/>
                    </a:cubicBezTo>
                    <a:cubicBezTo>
                      <a:pt x="9" y="25"/>
                      <a:pt x="9" y="25"/>
                      <a:pt x="9" y="25"/>
                    </a:cubicBezTo>
                    <a:cubicBezTo>
                      <a:pt x="9" y="25"/>
                      <a:pt x="9" y="25"/>
                      <a:pt x="9" y="25"/>
                    </a:cubicBezTo>
                    <a:cubicBezTo>
                      <a:pt x="9" y="24"/>
                      <a:pt x="9" y="24"/>
                      <a:pt x="9" y="24"/>
                    </a:cubicBezTo>
                    <a:cubicBezTo>
                      <a:pt x="9" y="24"/>
                      <a:pt x="9" y="24"/>
                      <a:pt x="9" y="24"/>
                    </a:cubicBezTo>
                    <a:cubicBezTo>
                      <a:pt x="8" y="24"/>
                      <a:pt x="8" y="24"/>
                      <a:pt x="8" y="24"/>
                    </a:cubicBezTo>
                    <a:cubicBezTo>
                      <a:pt x="8" y="23"/>
                      <a:pt x="8" y="23"/>
                      <a:pt x="8" y="23"/>
                    </a:cubicBezTo>
                    <a:cubicBezTo>
                      <a:pt x="9" y="23"/>
                      <a:pt x="9" y="23"/>
                      <a:pt x="9" y="23"/>
                    </a:cubicBezTo>
                    <a:cubicBezTo>
                      <a:pt x="9" y="23"/>
                      <a:pt x="9" y="23"/>
                      <a:pt x="9" y="23"/>
                    </a:cubicBezTo>
                    <a:cubicBezTo>
                      <a:pt x="9" y="23"/>
                      <a:pt x="9" y="23"/>
                      <a:pt x="9" y="23"/>
                    </a:cubicBezTo>
                    <a:cubicBezTo>
                      <a:pt x="9" y="23"/>
                      <a:pt x="9" y="23"/>
                      <a:pt x="9" y="23"/>
                    </a:cubicBezTo>
                    <a:cubicBezTo>
                      <a:pt x="9" y="23"/>
                      <a:pt x="9" y="23"/>
                      <a:pt x="9" y="23"/>
                    </a:cubicBezTo>
                    <a:cubicBezTo>
                      <a:pt x="9" y="23"/>
                      <a:pt x="9" y="23"/>
                      <a:pt x="9" y="23"/>
                    </a:cubicBezTo>
                    <a:cubicBezTo>
                      <a:pt x="9" y="22"/>
                      <a:pt x="9" y="22"/>
                      <a:pt x="9" y="22"/>
                    </a:cubicBezTo>
                    <a:cubicBezTo>
                      <a:pt x="8" y="22"/>
                      <a:pt x="8" y="22"/>
                      <a:pt x="8" y="22"/>
                    </a:cubicBezTo>
                    <a:cubicBezTo>
                      <a:pt x="8" y="23"/>
                      <a:pt x="8" y="23"/>
                      <a:pt x="8" y="23"/>
                    </a:cubicBezTo>
                    <a:cubicBezTo>
                      <a:pt x="8" y="23"/>
                      <a:pt x="8" y="23"/>
                      <a:pt x="8" y="23"/>
                    </a:cubicBezTo>
                    <a:cubicBezTo>
                      <a:pt x="7" y="23"/>
                      <a:pt x="7" y="23"/>
                      <a:pt x="7" y="23"/>
                    </a:cubicBezTo>
                    <a:cubicBezTo>
                      <a:pt x="7" y="22"/>
                      <a:pt x="7" y="22"/>
                      <a:pt x="7" y="22"/>
                    </a:cubicBezTo>
                    <a:cubicBezTo>
                      <a:pt x="7" y="22"/>
                      <a:pt x="7" y="22"/>
                      <a:pt x="7" y="22"/>
                    </a:cubicBezTo>
                    <a:cubicBezTo>
                      <a:pt x="7" y="22"/>
                      <a:pt x="7" y="22"/>
                      <a:pt x="7" y="22"/>
                    </a:cubicBezTo>
                    <a:cubicBezTo>
                      <a:pt x="7" y="22"/>
                      <a:pt x="7" y="22"/>
                      <a:pt x="7" y="22"/>
                    </a:cubicBezTo>
                    <a:cubicBezTo>
                      <a:pt x="7" y="22"/>
                      <a:pt x="7" y="22"/>
                      <a:pt x="7" y="22"/>
                    </a:cubicBezTo>
                    <a:cubicBezTo>
                      <a:pt x="6" y="22"/>
                      <a:pt x="6" y="22"/>
                      <a:pt x="6" y="22"/>
                    </a:cubicBezTo>
                    <a:cubicBezTo>
                      <a:pt x="6" y="21"/>
                      <a:pt x="6" y="21"/>
                      <a:pt x="6" y="21"/>
                    </a:cubicBezTo>
                    <a:cubicBezTo>
                      <a:pt x="6" y="21"/>
                      <a:pt x="6" y="21"/>
                      <a:pt x="6" y="21"/>
                    </a:cubicBezTo>
                    <a:cubicBezTo>
                      <a:pt x="6" y="21"/>
                      <a:pt x="6" y="21"/>
                      <a:pt x="6" y="21"/>
                    </a:cubicBezTo>
                    <a:cubicBezTo>
                      <a:pt x="6" y="21"/>
                      <a:pt x="6" y="21"/>
                      <a:pt x="6" y="21"/>
                    </a:cubicBezTo>
                    <a:cubicBezTo>
                      <a:pt x="6" y="21"/>
                      <a:pt x="6" y="21"/>
                      <a:pt x="6" y="21"/>
                    </a:cubicBezTo>
                    <a:cubicBezTo>
                      <a:pt x="6" y="21"/>
                      <a:pt x="6" y="21"/>
                      <a:pt x="6" y="21"/>
                    </a:cubicBezTo>
                    <a:cubicBezTo>
                      <a:pt x="6" y="20"/>
                      <a:pt x="6" y="20"/>
                      <a:pt x="6" y="20"/>
                    </a:cubicBezTo>
                    <a:cubicBezTo>
                      <a:pt x="6" y="20"/>
                      <a:pt x="6" y="20"/>
                      <a:pt x="6" y="20"/>
                    </a:cubicBezTo>
                    <a:cubicBezTo>
                      <a:pt x="6" y="20"/>
                      <a:pt x="6" y="20"/>
                      <a:pt x="6" y="20"/>
                    </a:cubicBezTo>
                    <a:cubicBezTo>
                      <a:pt x="6" y="20"/>
                      <a:pt x="6" y="20"/>
                      <a:pt x="6" y="20"/>
                    </a:cubicBezTo>
                    <a:cubicBezTo>
                      <a:pt x="6" y="20"/>
                      <a:pt x="6" y="20"/>
                      <a:pt x="6" y="20"/>
                    </a:cubicBezTo>
                    <a:cubicBezTo>
                      <a:pt x="5" y="20"/>
                      <a:pt x="5" y="20"/>
                      <a:pt x="5" y="20"/>
                    </a:cubicBezTo>
                    <a:cubicBezTo>
                      <a:pt x="5" y="19"/>
                      <a:pt x="5" y="19"/>
                      <a:pt x="5" y="19"/>
                    </a:cubicBezTo>
                    <a:cubicBezTo>
                      <a:pt x="6" y="19"/>
                      <a:pt x="6" y="19"/>
                      <a:pt x="6" y="19"/>
                    </a:cubicBezTo>
                    <a:cubicBezTo>
                      <a:pt x="6" y="19"/>
                      <a:pt x="6" y="19"/>
                      <a:pt x="6" y="19"/>
                    </a:cubicBezTo>
                    <a:cubicBezTo>
                      <a:pt x="6" y="19"/>
                      <a:pt x="6" y="19"/>
                      <a:pt x="6" y="19"/>
                    </a:cubicBezTo>
                    <a:cubicBezTo>
                      <a:pt x="7" y="20"/>
                      <a:pt x="7" y="20"/>
                      <a:pt x="7" y="20"/>
                    </a:cubicBezTo>
                    <a:cubicBezTo>
                      <a:pt x="7" y="20"/>
                      <a:pt x="7" y="20"/>
                      <a:pt x="7" y="20"/>
                    </a:cubicBezTo>
                    <a:cubicBezTo>
                      <a:pt x="7" y="19"/>
                      <a:pt x="7" y="19"/>
                      <a:pt x="7" y="19"/>
                    </a:cubicBezTo>
                    <a:cubicBezTo>
                      <a:pt x="7" y="19"/>
                      <a:pt x="7" y="19"/>
                      <a:pt x="7" y="19"/>
                    </a:cubicBezTo>
                    <a:cubicBezTo>
                      <a:pt x="7" y="20"/>
                      <a:pt x="7" y="20"/>
                      <a:pt x="7" y="20"/>
                    </a:cubicBezTo>
                    <a:cubicBezTo>
                      <a:pt x="8" y="20"/>
                      <a:pt x="8" y="20"/>
                      <a:pt x="8" y="20"/>
                    </a:cubicBezTo>
                    <a:cubicBezTo>
                      <a:pt x="8" y="19"/>
                      <a:pt x="8" y="19"/>
                      <a:pt x="8" y="19"/>
                    </a:cubicBezTo>
                    <a:cubicBezTo>
                      <a:pt x="8" y="19"/>
                      <a:pt x="8" y="19"/>
                      <a:pt x="8" y="19"/>
                    </a:cubicBezTo>
                    <a:cubicBezTo>
                      <a:pt x="8" y="19"/>
                      <a:pt x="8" y="19"/>
                      <a:pt x="8" y="19"/>
                    </a:cubicBezTo>
                    <a:cubicBezTo>
                      <a:pt x="8" y="19"/>
                      <a:pt x="8" y="19"/>
                      <a:pt x="8" y="19"/>
                    </a:cubicBezTo>
                    <a:cubicBezTo>
                      <a:pt x="7" y="19"/>
                      <a:pt x="7" y="19"/>
                      <a:pt x="7" y="19"/>
                    </a:cubicBezTo>
                    <a:cubicBezTo>
                      <a:pt x="7" y="19"/>
                      <a:pt x="7" y="19"/>
                      <a:pt x="7" y="19"/>
                    </a:cubicBezTo>
                    <a:cubicBezTo>
                      <a:pt x="7" y="19"/>
                      <a:pt x="7" y="19"/>
                      <a:pt x="7" y="19"/>
                    </a:cubicBezTo>
                    <a:cubicBezTo>
                      <a:pt x="7" y="19"/>
                      <a:pt x="7" y="19"/>
                      <a:pt x="7" y="19"/>
                    </a:cubicBezTo>
                    <a:cubicBezTo>
                      <a:pt x="7" y="19"/>
                      <a:pt x="7" y="19"/>
                      <a:pt x="7" y="19"/>
                    </a:cubicBezTo>
                    <a:cubicBezTo>
                      <a:pt x="8" y="18"/>
                      <a:pt x="8" y="18"/>
                      <a:pt x="8" y="18"/>
                    </a:cubicBezTo>
                    <a:cubicBezTo>
                      <a:pt x="8" y="18"/>
                      <a:pt x="8" y="18"/>
                      <a:pt x="8" y="18"/>
                    </a:cubicBezTo>
                    <a:cubicBezTo>
                      <a:pt x="9" y="18"/>
                      <a:pt x="9" y="18"/>
                      <a:pt x="9" y="18"/>
                    </a:cubicBezTo>
                    <a:cubicBezTo>
                      <a:pt x="9" y="18"/>
                      <a:pt x="9" y="18"/>
                      <a:pt x="9" y="18"/>
                    </a:cubicBezTo>
                    <a:cubicBezTo>
                      <a:pt x="9" y="18"/>
                      <a:pt x="9" y="18"/>
                      <a:pt x="9" y="18"/>
                    </a:cubicBezTo>
                    <a:cubicBezTo>
                      <a:pt x="9" y="18"/>
                      <a:pt x="9" y="18"/>
                      <a:pt x="9" y="18"/>
                    </a:cubicBezTo>
                    <a:cubicBezTo>
                      <a:pt x="9" y="18"/>
                      <a:pt x="9" y="18"/>
                      <a:pt x="9" y="18"/>
                    </a:cubicBezTo>
                    <a:cubicBezTo>
                      <a:pt x="10" y="18"/>
                      <a:pt x="10" y="18"/>
                      <a:pt x="10" y="18"/>
                    </a:cubicBezTo>
                    <a:cubicBezTo>
                      <a:pt x="10" y="17"/>
                      <a:pt x="10" y="17"/>
                      <a:pt x="10" y="17"/>
                    </a:cubicBezTo>
                    <a:cubicBezTo>
                      <a:pt x="10" y="17"/>
                      <a:pt x="10" y="17"/>
                      <a:pt x="10" y="17"/>
                    </a:cubicBezTo>
                    <a:cubicBezTo>
                      <a:pt x="9" y="17"/>
                      <a:pt x="9" y="17"/>
                      <a:pt x="9" y="17"/>
                    </a:cubicBezTo>
                    <a:cubicBezTo>
                      <a:pt x="9" y="18"/>
                      <a:pt x="9" y="18"/>
                      <a:pt x="9" y="18"/>
                    </a:cubicBezTo>
                    <a:cubicBezTo>
                      <a:pt x="8" y="18"/>
                      <a:pt x="8" y="18"/>
                      <a:pt x="8" y="18"/>
                    </a:cubicBezTo>
                    <a:cubicBezTo>
                      <a:pt x="8" y="18"/>
                      <a:pt x="8" y="18"/>
                      <a:pt x="8" y="18"/>
                    </a:cubicBezTo>
                    <a:cubicBezTo>
                      <a:pt x="8" y="18"/>
                      <a:pt x="8" y="18"/>
                      <a:pt x="8" y="18"/>
                    </a:cubicBezTo>
                    <a:cubicBezTo>
                      <a:pt x="8" y="18"/>
                      <a:pt x="8" y="18"/>
                      <a:pt x="8" y="18"/>
                    </a:cubicBezTo>
                    <a:cubicBezTo>
                      <a:pt x="7" y="18"/>
                      <a:pt x="7" y="18"/>
                      <a:pt x="7" y="18"/>
                    </a:cubicBezTo>
                    <a:cubicBezTo>
                      <a:pt x="7" y="18"/>
                      <a:pt x="7" y="18"/>
                      <a:pt x="7" y="18"/>
                    </a:cubicBezTo>
                    <a:cubicBezTo>
                      <a:pt x="7" y="18"/>
                      <a:pt x="7" y="18"/>
                      <a:pt x="7" y="18"/>
                    </a:cubicBezTo>
                    <a:cubicBezTo>
                      <a:pt x="7" y="18"/>
                      <a:pt x="7" y="18"/>
                      <a:pt x="7" y="18"/>
                    </a:cubicBezTo>
                    <a:cubicBezTo>
                      <a:pt x="6" y="18"/>
                      <a:pt x="6" y="18"/>
                      <a:pt x="6" y="18"/>
                    </a:cubicBezTo>
                    <a:cubicBezTo>
                      <a:pt x="6" y="18"/>
                      <a:pt x="6" y="18"/>
                      <a:pt x="6" y="18"/>
                    </a:cubicBezTo>
                    <a:cubicBezTo>
                      <a:pt x="6" y="18"/>
                      <a:pt x="6" y="18"/>
                      <a:pt x="6" y="18"/>
                    </a:cubicBezTo>
                    <a:cubicBezTo>
                      <a:pt x="5" y="18"/>
                      <a:pt x="5" y="18"/>
                      <a:pt x="5" y="18"/>
                    </a:cubicBezTo>
                    <a:cubicBezTo>
                      <a:pt x="5" y="18"/>
                      <a:pt x="5" y="18"/>
                      <a:pt x="5" y="18"/>
                    </a:cubicBezTo>
                    <a:cubicBezTo>
                      <a:pt x="5" y="18"/>
                      <a:pt x="5" y="18"/>
                      <a:pt x="5" y="18"/>
                    </a:cubicBezTo>
                    <a:cubicBezTo>
                      <a:pt x="5" y="18"/>
                      <a:pt x="5" y="18"/>
                      <a:pt x="5" y="18"/>
                    </a:cubicBezTo>
                    <a:cubicBezTo>
                      <a:pt x="5" y="17"/>
                      <a:pt x="5" y="17"/>
                      <a:pt x="5" y="17"/>
                    </a:cubicBezTo>
                    <a:cubicBezTo>
                      <a:pt x="5" y="17"/>
                      <a:pt x="5" y="17"/>
                      <a:pt x="5" y="17"/>
                    </a:cubicBezTo>
                    <a:cubicBezTo>
                      <a:pt x="5" y="17"/>
                      <a:pt x="5" y="17"/>
                      <a:pt x="5" y="17"/>
                    </a:cubicBezTo>
                    <a:cubicBezTo>
                      <a:pt x="5" y="17"/>
                      <a:pt x="5" y="17"/>
                      <a:pt x="5" y="17"/>
                    </a:cubicBezTo>
                    <a:cubicBezTo>
                      <a:pt x="6" y="17"/>
                      <a:pt x="6" y="17"/>
                      <a:pt x="6" y="17"/>
                    </a:cubicBezTo>
                    <a:cubicBezTo>
                      <a:pt x="6" y="17"/>
                      <a:pt x="6" y="17"/>
                      <a:pt x="6" y="17"/>
                    </a:cubicBezTo>
                    <a:cubicBezTo>
                      <a:pt x="6" y="17"/>
                      <a:pt x="6" y="17"/>
                      <a:pt x="6" y="17"/>
                    </a:cubicBezTo>
                    <a:cubicBezTo>
                      <a:pt x="6" y="17"/>
                      <a:pt x="6" y="17"/>
                      <a:pt x="6" y="17"/>
                    </a:cubicBezTo>
                    <a:cubicBezTo>
                      <a:pt x="6" y="17"/>
                      <a:pt x="6" y="17"/>
                      <a:pt x="6" y="17"/>
                    </a:cubicBezTo>
                    <a:cubicBezTo>
                      <a:pt x="6" y="16"/>
                      <a:pt x="6" y="16"/>
                      <a:pt x="6" y="16"/>
                    </a:cubicBezTo>
                    <a:cubicBezTo>
                      <a:pt x="6" y="16"/>
                      <a:pt x="6" y="16"/>
                      <a:pt x="6" y="16"/>
                    </a:cubicBezTo>
                    <a:cubicBezTo>
                      <a:pt x="7" y="16"/>
                      <a:pt x="7" y="16"/>
                      <a:pt x="7" y="16"/>
                    </a:cubicBezTo>
                    <a:cubicBezTo>
                      <a:pt x="7" y="16"/>
                      <a:pt x="7" y="16"/>
                      <a:pt x="7" y="16"/>
                    </a:cubicBezTo>
                    <a:cubicBezTo>
                      <a:pt x="7" y="16"/>
                      <a:pt x="7" y="16"/>
                      <a:pt x="7" y="16"/>
                    </a:cubicBezTo>
                    <a:cubicBezTo>
                      <a:pt x="7" y="15"/>
                      <a:pt x="7" y="15"/>
                      <a:pt x="7" y="15"/>
                    </a:cubicBezTo>
                    <a:cubicBezTo>
                      <a:pt x="8" y="15"/>
                      <a:pt x="8" y="15"/>
                      <a:pt x="8" y="15"/>
                    </a:cubicBezTo>
                    <a:cubicBezTo>
                      <a:pt x="8" y="15"/>
                      <a:pt x="8" y="15"/>
                      <a:pt x="8" y="15"/>
                    </a:cubicBezTo>
                    <a:cubicBezTo>
                      <a:pt x="9" y="15"/>
                      <a:pt x="9" y="15"/>
                      <a:pt x="9" y="15"/>
                    </a:cubicBezTo>
                    <a:cubicBezTo>
                      <a:pt x="9" y="15"/>
                      <a:pt x="9" y="15"/>
                      <a:pt x="9" y="15"/>
                    </a:cubicBezTo>
                    <a:cubicBezTo>
                      <a:pt x="9" y="14"/>
                      <a:pt x="9" y="14"/>
                      <a:pt x="9" y="14"/>
                    </a:cubicBezTo>
                    <a:cubicBezTo>
                      <a:pt x="10" y="14"/>
                      <a:pt x="10" y="14"/>
                      <a:pt x="10" y="14"/>
                    </a:cubicBezTo>
                    <a:cubicBezTo>
                      <a:pt x="10" y="14"/>
                      <a:pt x="10" y="14"/>
                      <a:pt x="10" y="14"/>
                    </a:cubicBezTo>
                    <a:cubicBezTo>
                      <a:pt x="9" y="14"/>
                      <a:pt x="9" y="14"/>
                      <a:pt x="9" y="14"/>
                    </a:cubicBezTo>
                    <a:cubicBezTo>
                      <a:pt x="9" y="14"/>
                      <a:pt x="9" y="14"/>
                      <a:pt x="9" y="14"/>
                    </a:cubicBezTo>
                    <a:cubicBezTo>
                      <a:pt x="9" y="14"/>
                      <a:pt x="9" y="14"/>
                      <a:pt x="9" y="14"/>
                    </a:cubicBezTo>
                    <a:cubicBezTo>
                      <a:pt x="8" y="14"/>
                      <a:pt x="8" y="14"/>
                      <a:pt x="8" y="14"/>
                    </a:cubicBezTo>
                    <a:cubicBezTo>
                      <a:pt x="9" y="14"/>
                      <a:pt x="9" y="14"/>
                      <a:pt x="9" y="14"/>
                    </a:cubicBezTo>
                    <a:cubicBezTo>
                      <a:pt x="9" y="14"/>
                      <a:pt x="9" y="14"/>
                      <a:pt x="9" y="14"/>
                    </a:cubicBezTo>
                    <a:cubicBezTo>
                      <a:pt x="9" y="13"/>
                      <a:pt x="9" y="13"/>
                      <a:pt x="9" y="13"/>
                    </a:cubicBezTo>
                    <a:cubicBezTo>
                      <a:pt x="9" y="13"/>
                      <a:pt x="9" y="13"/>
                      <a:pt x="9" y="13"/>
                    </a:cubicBezTo>
                    <a:cubicBezTo>
                      <a:pt x="8" y="13"/>
                      <a:pt x="8" y="13"/>
                      <a:pt x="8" y="13"/>
                    </a:cubicBezTo>
                    <a:cubicBezTo>
                      <a:pt x="8" y="13"/>
                      <a:pt x="8" y="13"/>
                      <a:pt x="8" y="13"/>
                    </a:cubicBezTo>
                    <a:cubicBezTo>
                      <a:pt x="8" y="13"/>
                      <a:pt x="8" y="13"/>
                      <a:pt x="8" y="13"/>
                    </a:cubicBezTo>
                    <a:cubicBezTo>
                      <a:pt x="8" y="14"/>
                      <a:pt x="8" y="14"/>
                      <a:pt x="8" y="14"/>
                    </a:cubicBezTo>
                    <a:cubicBezTo>
                      <a:pt x="8" y="14"/>
                      <a:pt x="8" y="14"/>
                      <a:pt x="8" y="14"/>
                    </a:cubicBezTo>
                    <a:cubicBezTo>
                      <a:pt x="7" y="15"/>
                      <a:pt x="7" y="15"/>
                      <a:pt x="7" y="15"/>
                    </a:cubicBezTo>
                    <a:cubicBezTo>
                      <a:pt x="7" y="14"/>
                      <a:pt x="7" y="14"/>
                      <a:pt x="7" y="14"/>
                    </a:cubicBezTo>
                    <a:cubicBezTo>
                      <a:pt x="7" y="14"/>
                      <a:pt x="7" y="14"/>
                      <a:pt x="7" y="14"/>
                    </a:cubicBezTo>
                    <a:cubicBezTo>
                      <a:pt x="7" y="14"/>
                      <a:pt x="7" y="14"/>
                      <a:pt x="7" y="14"/>
                    </a:cubicBezTo>
                    <a:cubicBezTo>
                      <a:pt x="7" y="13"/>
                      <a:pt x="7" y="13"/>
                      <a:pt x="7" y="13"/>
                    </a:cubicBezTo>
                    <a:cubicBezTo>
                      <a:pt x="7" y="13"/>
                      <a:pt x="7" y="13"/>
                      <a:pt x="7" y="13"/>
                    </a:cubicBezTo>
                    <a:cubicBezTo>
                      <a:pt x="7" y="13"/>
                      <a:pt x="7" y="13"/>
                      <a:pt x="7" y="13"/>
                    </a:cubicBezTo>
                    <a:cubicBezTo>
                      <a:pt x="7" y="12"/>
                      <a:pt x="7" y="12"/>
                      <a:pt x="7" y="12"/>
                    </a:cubicBezTo>
                    <a:cubicBezTo>
                      <a:pt x="7" y="12"/>
                      <a:pt x="7" y="12"/>
                      <a:pt x="7" y="12"/>
                    </a:cubicBezTo>
                    <a:cubicBezTo>
                      <a:pt x="7" y="12"/>
                      <a:pt x="7" y="12"/>
                      <a:pt x="7" y="12"/>
                    </a:cubicBezTo>
                    <a:cubicBezTo>
                      <a:pt x="7" y="12"/>
                      <a:pt x="7" y="12"/>
                      <a:pt x="7" y="12"/>
                    </a:cubicBezTo>
                    <a:cubicBezTo>
                      <a:pt x="7" y="13"/>
                      <a:pt x="7" y="13"/>
                      <a:pt x="7" y="13"/>
                    </a:cubicBezTo>
                    <a:cubicBezTo>
                      <a:pt x="7" y="13"/>
                      <a:pt x="7" y="13"/>
                      <a:pt x="7" y="13"/>
                    </a:cubicBezTo>
                    <a:cubicBezTo>
                      <a:pt x="6" y="14"/>
                      <a:pt x="6" y="14"/>
                      <a:pt x="6" y="14"/>
                    </a:cubicBezTo>
                    <a:cubicBezTo>
                      <a:pt x="6" y="13"/>
                      <a:pt x="6" y="13"/>
                      <a:pt x="6" y="13"/>
                    </a:cubicBezTo>
                    <a:cubicBezTo>
                      <a:pt x="6" y="13"/>
                      <a:pt x="6" y="13"/>
                      <a:pt x="6" y="13"/>
                    </a:cubicBezTo>
                    <a:cubicBezTo>
                      <a:pt x="6" y="13"/>
                      <a:pt x="6" y="13"/>
                      <a:pt x="6" y="13"/>
                    </a:cubicBezTo>
                    <a:cubicBezTo>
                      <a:pt x="6" y="13"/>
                      <a:pt x="6" y="13"/>
                      <a:pt x="6" y="13"/>
                    </a:cubicBezTo>
                    <a:cubicBezTo>
                      <a:pt x="6" y="13"/>
                      <a:pt x="6" y="13"/>
                      <a:pt x="6" y="13"/>
                    </a:cubicBezTo>
                    <a:cubicBezTo>
                      <a:pt x="6" y="13"/>
                      <a:pt x="6" y="13"/>
                      <a:pt x="6" y="13"/>
                    </a:cubicBezTo>
                    <a:cubicBezTo>
                      <a:pt x="6" y="14"/>
                      <a:pt x="6" y="14"/>
                      <a:pt x="6" y="14"/>
                    </a:cubicBezTo>
                    <a:cubicBezTo>
                      <a:pt x="6" y="14"/>
                      <a:pt x="6" y="14"/>
                      <a:pt x="6" y="14"/>
                    </a:cubicBezTo>
                    <a:cubicBezTo>
                      <a:pt x="6" y="14"/>
                      <a:pt x="6" y="14"/>
                      <a:pt x="6" y="14"/>
                    </a:cubicBezTo>
                    <a:cubicBezTo>
                      <a:pt x="6" y="15"/>
                      <a:pt x="6" y="15"/>
                      <a:pt x="6" y="15"/>
                    </a:cubicBezTo>
                    <a:cubicBezTo>
                      <a:pt x="6" y="15"/>
                      <a:pt x="6" y="15"/>
                      <a:pt x="6" y="15"/>
                    </a:cubicBezTo>
                    <a:cubicBezTo>
                      <a:pt x="6" y="15"/>
                      <a:pt x="6" y="15"/>
                      <a:pt x="6" y="15"/>
                    </a:cubicBezTo>
                    <a:cubicBezTo>
                      <a:pt x="6" y="15"/>
                      <a:pt x="6" y="15"/>
                      <a:pt x="6" y="15"/>
                    </a:cubicBezTo>
                    <a:cubicBezTo>
                      <a:pt x="6" y="16"/>
                      <a:pt x="6" y="16"/>
                      <a:pt x="6" y="16"/>
                    </a:cubicBezTo>
                    <a:cubicBezTo>
                      <a:pt x="6" y="16"/>
                      <a:pt x="6" y="16"/>
                      <a:pt x="6" y="16"/>
                    </a:cubicBezTo>
                    <a:cubicBezTo>
                      <a:pt x="5" y="16"/>
                      <a:pt x="5" y="16"/>
                      <a:pt x="5" y="16"/>
                    </a:cubicBezTo>
                    <a:cubicBezTo>
                      <a:pt x="5" y="16"/>
                      <a:pt x="5" y="16"/>
                      <a:pt x="5" y="16"/>
                    </a:cubicBezTo>
                    <a:cubicBezTo>
                      <a:pt x="4" y="16"/>
                      <a:pt x="4" y="16"/>
                      <a:pt x="4" y="16"/>
                    </a:cubicBezTo>
                    <a:cubicBezTo>
                      <a:pt x="4" y="16"/>
                      <a:pt x="4" y="16"/>
                      <a:pt x="4" y="16"/>
                    </a:cubicBezTo>
                    <a:cubicBezTo>
                      <a:pt x="4" y="16"/>
                      <a:pt x="4" y="16"/>
                      <a:pt x="4" y="16"/>
                    </a:cubicBezTo>
                    <a:cubicBezTo>
                      <a:pt x="4" y="15"/>
                      <a:pt x="4" y="15"/>
                      <a:pt x="4" y="15"/>
                    </a:cubicBezTo>
                    <a:cubicBezTo>
                      <a:pt x="4" y="15"/>
                      <a:pt x="4" y="15"/>
                      <a:pt x="4" y="15"/>
                    </a:cubicBezTo>
                    <a:cubicBezTo>
                      <a:pt x="3" y="15"/>
                      <a:pt x="3" y="15"/>
                      <a:pt x="3" y="15"/>
                    </a:cubicBezTo>
                    <a:cubicBezTo>
                      <a:pt x="3" y="15"/>
                      <a:pt x="3" y="15"/>
                      <a:pt x="3" y="15"/>
                    </a:cubicBezTo>
                    <a:cubicBezTo>
                      <a:pt x="3" y="14"/>
                      <a:pt x="3" y="14"/>
                      <a:pt x="3" y="14"/>
                    </a:cubicBezTo>
                    <a:cubicBezTo>
                      <a:pt x="3" y="14"/>
                      <a:pt x="3" y="14"/>
                      <a:pt x="3" y="14"/>
                    </a:cubicBezTo>
                    <a:cubicBezTo>
                      <a:pt x="3" y="14"/>
                      <a:pt x="3" y="14"/>
                      <a:pt x="3" y="14"/>
                    </a:cubicBezTo>
                    <a:cubicBezTo>
                      <a:pt x="4" y="14"/>
                      <a:pt x="4" y="14"/>
                      <a:pt x="4" y="14"/>
                    </a:cubicBezTo>
                    <a:cubicBezTo>
                      <a:pt x="4" y="14"/>
                      <a:pt x="4" y="14"/>
                      <a:pt x="4" y="14"/>
                    </a:cubicBezTo>
                    <a:cubicBezTo>
                      <a:pt x="3" y="14"/>
                      <a:pt x="3" y="14"/>
                      <a:pt x="3" y="14"/>
                    </a:cubicBezTo>
                    <a:cubicBezTo>
                      <a:pt x="3" y="14"/>
                      <a:pt x="3" y="14"/>
                      <a:pt x="3" y="14"/>
                    </a:cubicBezTo>
                    <a:cubicBezTo>
                      <a:pt x="3" y="14"/>
                      <a:pt x="3" y="14"/>
                      <a:pt x="3" y="14"/>
                    </a:cubicBezTo>
                    <a:cubicBezTo>
                      <a:pt x="3" y="13"/>
                      <a:pt x="3" y="13"/>
                      <a:pt x="3" y="13"/>
                    </a:cubicBezTo>
                    <a:cubicBezTo>
                      <a:pt x="2" y="13"/>
                      <a:pt x="2" y="13"/>
                      <a:pt x="2" y="13"/>
                    </a:cubicBezTo>
                    <a:cubicBezTo>
                      <a:pt x="2" y="13"/>
                      <a:pt x="2" y="13"/>
                      <a:pt x="2" y="13"/>
                    </a:cubicBezTo>
                    <a:cubicBezTo>
                      <a:pt x="2" y="13"/>
                      <a:pt x="2" y="13"/>
                      <a:pt x="2" y="13"/>
                    </a:cubicBezTo>
                    <a:cubicBezTo>
                      <a:pt x="2" y="13"/>
                      <a:pt x="2" y="13"/>
                      <a:pt x="2" y="13"/>
                    </a:cubicBezTo>
                    <a:cubicBezTo>
                      <a:pt x="2" y="12"/>
                      <a:pt x="2" y="12"/>
                      <a:pt x="2" y="12"/>
                    </a:cubicBezTo>
                    <a:cubicBezTo>
                      <a:pt x="2" y="12"/>
                      <a:pt x="2" y="12"/>
                      <a:pt x="2" y="12"/>
                    </a:cubicBezTo>
                    <a:cubicBezTo>
                      <a:pt x="1" y="12"/>
                      <a:pt x="1" y="12"/>
                      <a:pt x="1" y="12"/>
                    </a:cubicBezTo>
                    <a:cubicBezTo>
                      <a:pt x="1" y="12"/>
                      <a:pt x="1" y="12"/>
                      <a:pt x="1" y="12"/>
                    </a:cubicBezTo>
                    <a:cubicBezTo>
                      <a:pt x="1" y="11"/>
                      <a:pt x="1" y="11"/>
                      <a:pt x="1" y="11"/>
                    </a:cubicBezTo>
                    <a:cubicBezTo>
                      <a:pt x="1" y="11"/>
                      <a:pt x="1" y="11"/>
                      <a:pt x="1" y="11"/>
                    </a:cubicBezTo>
                    <a:cubicBezTo>
                      <a:pt x="2" y="12"/>
                      <a:pt x="2" y="12"/>
                      <a:pt x="2" y="12"/>
                    </a:cubicBezTo>
                    <a:cubicBezTo>
                      <a:pt x="2" y="12"/>
                      <a:pt x="2" y="12"/>
                      <a:pt x="2" y="12"/>
                    </a:cubicBezTo>
                    <a:cubicBezTo>
                      <a:pt x="2" y="12"/>
                      <a:pt x="2" y="12"/>
                      <a:pt x="2" y="12"/>
                    </a:cubicBezTo>
                    <a:cubicBezTo>
                      <a:pt x="2" y="12"/>
                      <a:pt x="2" y="12"/>
                      <a:pt x="2" y="12"/>
                    </a:cubicBezTo>
                    <a:cubicBezTo>
                      <a:pt x="3" y="12"/>
                      <a:pt x="3" y="12"/>
                      <a:pt x="3" y="12"/>
                    </a:cubicBezTo>
                    <a:cubicBezTo>
                      <a:pt x="3" y="12"/>
                      <a:pt x="3" y="12"/>
                      <a:pt x="3" y="12"/>
                    </a:cubicBezTo>
                    <a:cubicBezTo>
                      <a:pt x="2" y="11"/>
                      <a:pt x="2" y="11"/>
                      <a:pt x="2" y="11"/>
                    </a:cubicBezTo>
                    <a:cubicBezTo>
                      <a:pt x="2" y="12"/>
                      <a:pt x="2" y="12"/>
                      <a:pt x="2" y="12"/>
                    </a:cubicBezTo>
                    <a:cubicBezTo>
                      <a:pt x="2" y="11"/>
                      <a:pt x="2" y="11"/>
                      <a:pt x="2" y="11"/>
                    </a:cubicBezTo>
                    <a:cubicBezTo>
                      <a:pt x="2" y="11"/>
                      <a:pt x="2" y="11"/>
                      <a:pt x="2" y="11"/>
                    </a:cubicBezTo>
                    <a:cubicBezTo>
                      <a:pt x="2" y="11"/>
                      <a:pt x="2" y="11"/>
                      <a:pt x="2" y="11"/>
                    </a:cubicBezTo>
                    <a:cubicBezTo>
                      <a:pt x="2" y="11"/>
                      <a:pt x="2" y="11"/>
                      <a:pt x="2" y="11"/>
                    </a:cubicBezTo>
                    <a:cubicBezTo>
                      <a:pt x="2" y="11"/>
                      <a:pt x="2" y="11"/>
                      <a:pt x="2" y="11"/>
                    </a:cubicBezTo>
                    <a:cubicBezTo>
                      <a:pt x="2" y="10"/>
                      <a:pt x="2" y="10"/>
                      <a:pt x="2" y="10"/>
                    </a:cubicBezTo>
                    <a:cubicBezTo>
                      <a:pt x="2" y="10"/>
                      <a:pt x="2" y="10"/>
                      <a:pt x="2" y="10"/>
                    </a:cubicBezTo>
                    <a:cubicBezTo>
                      <a:pt x="2" y="10"/>
                      <a:pt x="2" y="10"/>
                      <a:pt x="2" y="10"/>
                    </a:cubicBezTo>
                    <a:cubicBezTo>
                      <a:pt x="2" y="10"/>
                      <a:pt x="2" y="10"/>
                      <a:pt x="2" y="10"/>
                    </a:cubicBezTo>
                    <a:cubicBezTo>
                      <a:pt x="1" y="10"/>
                      <a:pt x="1" y="10"/>
                      <a:pt x="1" y="10"/>
                    </a:cubicBezTo>
                    <a:cubicBezTo>
                      <a:pt x="1" y="10"/>
                      <a:pt x="1" y="10"/>
                      <a:pt x="1" y="10"/>
                    </a:cubicBezTo>
                    <a:cubicBezTo>
                      <a:pt x="1" y="10"/>
                      <a:pt x="1" y="10"/>
                      <a:pt x="1" y="10"/>
                    </a:cubicBezTo>
                    <a:cubicBezTo>
                      <a:pt x="1" y="10"/>
                      <a:pt x="1" y="10"/>
                      <a:pt x="1" y="10"/>
                    </a:cubicBezTo>
                    <a:cubicBezTo>
                      <a:pt x="1" y="11"/>
                      <a:pt x="1" y="11"/>
                      <a:pt x="1" y="11"/>
                    </a:cubicBezTo>
                    <a:cubicBezTo>
                      <a:pt x="1" y="11"/>
                      <a:pt x="1" y="11"/>
                      <a:pt x="1" y="11"/>
                    </a:cubicBezTo>
                    <a:cubicBezTo>
                      <a:pt x="1" y="10"/>
                      <a:pt x="1" y="10"/>
                      <a:pt x="1" y="10"/>
                    </a:cubicBezTo>
                    <a:cubicBezTo>
                      <a:pt x="0" y="10"/>
                      <a:pt x="0" y="10"/>
                      <a:pt x="0" y="10"/>
                    </a:cubicBezTo>
                    <a:cubicBezTo>
                      <a:pt x="0" y="9"/>
                      <a:pt x="0" y="9"/>
                      <a:pt x="0" y="9"/>
                    </a:cubicBezTo>
                    <a:cubicBezTo>
                      <a:pt x="0" y="9"/>
                      <a:pt x="0" y="9"/>
                      <a:pt x="0" y="9"/>
                    </a:cubicBezTo>
                    <a:cubicBezTo>
                      <a:pt x="0" y="8"/>
                      <a:pt x="0" y="8"/>
                      <a:pt x="0" y="8"/>
                    </a:cubicBezTo>
                    <a:cubicBezTo>
                      <a:pt x="0" y="8"/>
                      <a:pt x="0" y="8"/>
                      <a:pt x="0" y="8"/>
                    </a:cubicBezTo>
                    <a:cubicBezTo>
                      <a:pt x="1" y="8"/>
                      <a:pt x="1" y="8"/>
                      <a:pt x="1" y="8"/>
                    </a:cubicBezTo>
                    <a:cubicBezTo>
                      <a:pt x="1" y="8"/>
                      <a:pt x="1" y="8"/>
                      <a:pt x="1" y="8"/>
                    </a:cubicBezTo>
                    <a:cubicBezTo>
                      <a:pt x="1" y="8"/>
                      <a:pt x="1" y="8"/>
                      <a:pt x="1" y="8"/>
                    </a:cubicBezTo>
                    <a:cubicBezTo>
                      <a:pt x="1" y="7"/>
                      <a:pt x="1" y="7"/>
                      <a:pt x="1" y="7"/>
                    </a:cubicBezTo>
                    <a:cubicBezTo>
                      <a:pt x="1" y="7"/>
                      <a:pt x="1" y="7"/>
                      <a:pt x="1" y="7"/>
                    </a:cubicBezTo>
                    <a:cubicBezTo>
                      <a:pt x="1" y="7"/>
                      <a:pt x="1" y="7"/>
                      <a:pt x="1" y="7"/>
                    </a:cubicBezTo>
                    <a:cubicBezTo>
                      <a:pt x="1" y="7"/>
                      <a:pt x="1" y="7"/>
                      <a:pt x="1" y="7"/>
                    </a:cubicBezTo>
                    <a:cubicBezTo>
                      <a:pt x="2" y="7"/>
                      <a:pt x="2" y="7"/>
                      <a:pt x="2" y="7"/>
                    </a:cubicBezTo>
                    <a:cubicBezTo>
                      <a:pt x="2" y="8"/>
                      <a:pt x="2" y="8"/>
                      <a:pt x="2" y="8"/>
                    </a:cubicBezTo>
                    <a:cubicBezTo>
                      <a:pt x="2" y="8"/>
                      <a:pt x="2" y="8"/>
                      <a:pt x="2" y="8"/>
                    </a:cubicBezTo>
                    <a:cubicBezTo>
                      <a:pt x="2" y="7"/>
                      <a:pt x="2" y="7"/>
                      <a:pt x="2" y="7"/>
                    </a:cubicBezTo>
                    <a:cubicBezTo>
                      <a:pt x="2" y="7"/>
                      <a:pt x="2" y="7"/>
                      <a:pt x="2" y="7"/>
                    </a:cubicBezTo>
                    <a:cubicBezTo>
                      <a:pt x="2" y="7"/>
                      <a:pt x="2" y="7"/>
                      <a:pt x="2" y="7"/>
                    </a:cubicBezTo>
                    <a:cubicBezTo>
                      <a:pt x="2" y="6"/>
                      <a:pt x="2" y="6"/>
                      <a:pt x="2" y="6"/>
                    </a:cubicBezTo>
                    <a:cubicBezTo>
                      <a:pt x="2" y="7"/>
                      <a:pt x="2" y="7"/>
                      <a:pt x="2" y="7"/>
                    </a:cubicBezTo>
                    <a:cubicBezTo>
                      <a:pt x="2" y="7"/>
                      <a:pt x="2" y="7"/>
                      <a:pt x="2" y="7"/>
                    </a:cubicBezTo>
                    <a:cubicBezTo>
                      <a:pt x="2" y="7"/>
                      <a:pt x="2" y="7"/>
                      <a:pt x="2" y="7"/>
                    </a:cubicBezTo>
                    <a:cubicBezTo>
                      <a:pt x="3" y="7"/>
                      <a:pt x="3" y="7"/>
                      <a:pt x="3" y="7"/>
                    </a:cubicBezTo>
                    <a:cubicBezTo>
                      <a:pt x="4" y="6"/>
                      <a:pt x="4" y="6"/>
                      <a:pt x="4" y="6"/>
                    </a:cubicBezTo>
                    <a:cubicBezTo>
                      <a:pt x="4" y="6"/>
                      <a:pt x="4" y="6"/>
                      <a:pt x="4" y="6"/>
                    </a:cubicBezTo>
                    <a:cubicBezTo>
                      <a:pt x="4" y="6"/>
                      <a:pt x="4" y="6"/>
                      <a:pt x="4" y="6"/>
                    </a:cubicBezTo>
                    <a:cubicBezTo>
                      <a:pt x="4" y="7"/>
                      <a:pt x="4" y="7"/>
                      <a:pt x="4" y="7"/>
                    </a:cubicBezTo>
                    <a:cubicBezTo>
                      <a:pt x="4" y="7"/>
                      <a:pt x="4" y="7"/>
                      <a:pt x="4" y="7"/>
                    </a:cubicBezTo>
                    <a:cubicBezTo>
                      <a:pt x="4" y="7"/>
                      <a:pt x="4" y="7"/>
                      <a:pt x="4" y="7"/>
                    </a:cubicBezTo>
                    <a:cubicBezTo>
                      <a:pt x="4" y="7"/>
                      <a:pt x="4" y="7"/>
                      <a:pt x="4" y="7"/>
                    </a:cubicBezTo>
                    <a:cubicBezTo>
                      <a:pt x="4" y="7"/>
                      <a:pt x="4" y="7"/>
                      <a:pt x="4" y="7"/>
                    </a:cubicBezTo>
                    <a:cubicBezTo>
                      <a:pt x="4" y="7"/>
                      <a:pt x="4" y="7"/>
                      <a:pt x="4" y="7"/>
                    </a:cubicBezTo>
                    <a:cubicBezTo>
                      <a:pt x="3" y="8"/>
                      <a:pt x="3" y="8"/>
                      <a:pt x="3" y="8"/>
                    </a:cubicBezTo>
                    <a:cubicBezTo>
                      <a:pt x="3" y="8"/>
                      <a:pt x="3" y="8"/>
                      <a:pt x="3" y="8"/>
                    </a:cubicBezTo>
                    <a:cubicBezTo>
                      <a:pt x="3" y="8"/>
                      <a:pt x="3" y="8"/>
                      <a:pt x="3" y="8"/>
                    </a:cubicBezTo>
                    <a:cubicBezTo>
                      <a:pt x="3" y="8"/>
                      <a:pt x="3" y="8"/>
                      <a:pt x="3" y="8"/>
                    </a:cubicBezTo>
                    <a:cubicBezTo>
                      <a:pt x="3" y="8"/>
                      <a:pt x="3" y="8"/>
                      <a:pt x="3" y="8"/>
                    </a:cubicBezTo>
                    <a:cubicBezTo>
                      <a:pt x="3" y="8"/>
                      <a:pt x="3" y="8"/>
                      <a:pt x="3" y="8"/>
                    </a:cubicBezTo>
                    <a:cubicBezTo>
                      <a:pt x="4" y="8"/>
                      <a:pt x="4" y="8"/>
                      <a:pt x="4" y="8"/>
                    </a:cubicBezTo>
                    <a:cubicBezTo>
                      <a:pt x="4" y="8"/>
                      <a:pt x="4" y="8"/>
                      <a:pt x="4" y="8"/>
                    </a:cubicBezTo>
                    <a:cubicBezTo>
                      <a:pt x="4" y="8"/>
                      <a:pt x="4" y="8"/>
                      <a:pt x="4" y="8"/>
                    </a:cubicBezTo>
                    <a:cubicBezTo>
                      <a:pt x="4" y="8"/>
                      <a:pt x="4" y="8"/>
                      <a:pt x="4" y="8"/>
                    </a:cubicBezTo>
                    <a:cubicBezTo>
                      <a:pt x="4" y="9"/>
                      <a:pt x="4" y="9"/>
                      <a:pt x="4" y="9"/>
                    </a:cubicBezTo>
                    <a:cubicBezTo>
                      <a:pt x="4" y="9"/>
                      <a:pt x="4" y="9"/>
                      <a:pt x="4" y="9"/>
                    </a:cubicBezTo>
                    <a:cubicBezTo>
                      <a:pt x="4" y="8"/>
                      <a:pt x="4" y="8"/>
                      <a:pt x="4" y="8"/>
                    </a:cubicBezTo>
                    <a:cubicBezTo>
                      <a:pt x="4" y="8"/>
                      <a:pt x="4" y="8"/>
                      <a:pt x="4" y="8"/>
                    </a:cubicBezTo>
                    <a:cubicBezTo>
                      <a:pt x="4" y="9"/>
                      <a:pt x="4" y="9"/>
                      <a:pt x="4" y="9"/>
                    </a:cubicBezTo>
                    <a:cubicBezTo>
                      <a:pt x="4" y="9"/>
                      <a:pt x="4" y="9"/>
                      <a:pt x="4" y="9"/>
                    </a:cubicBezTo>
                    <a:cubicBezTo>
                      <a:pt x="4" y="9"/>
                      <a:pt x="4" y="9"/>
                      <a:pt x="4" y="9"/>
                    </a:cubicBezTo>
                    <a:cubicBezTo>
                      <a:pt x="5" y="10"/>
                      <a:pt x="5" y="10"/>
                      <a:pt x="5" y="10"/>
                    </a:cubicBezTo>
                    <a:cubicBezTo>
                      <a:pt x="5" y="10"/>
                      <a:pt x="5" y="10"/>
                      <a:pt x="5" y="10"/>
                    </a:cubicBezTo>
                    <a:cubicBezTo>
                      <a:pt x="5" y="10"/>
                      <a:pt x="5" y="10"/>
                      <a:pt x="5" y="10"/>
                    </a:cubicBezTo>
                    <a:cubicBezTo>
                      <a:pt x="5" y="9"/>
                      <a:pt x="5" y="9"/>
                      <a:pt x="5" y="9"/>
                    </a:cubicBezTo>
                    <a:cubicBezTo>
                      <a:pt x="5" y="9"/>
                      <a:pt x="5" y="9"/>
                      <a:pt x="5" y="9"/>
                    </a:cubicBezTo>
                    <a:cubicBezTo>
                      <a:pt x="4" y="8"/>
                      <a:pt x="4" y="8"/>
                      <a:pt x="4" y="8"/>
                    </a:cubicBezTo>
                    <a:cubicBezTo>
                      <a:pt x="5" y="8"/>
                      <a:pt x="5" y="8"/>
                      <a:pt x="5" y="8"/>
                    </a:cubicBezTo>
                    <a:cubicBezTo>
                      <a:pt x="5" y="7"/>
                      <a:pt x="5" y="7"/>
                      <a:pt x="5" y="7"/>
                    </a:cubicBezTo>
                    <a:cubicBezTo>
                      <a:pt x="5" y="7"/>
                      <a:pt x="5" y="7"/>
                      <a:pt x="5" y="7"/>
                    </a:cubicBezTo>
                    <a:cubicBezTo>
                      <a:pt x="5" y="7"/>
                      <a:pt x="5" y="7"/>
                      <a:pt x="5" y="7"/>
                    </a:cubicBezTo>
                    <a:cubicBezTo>
                      <a:pt x="5" y="7"/>
                      <a:pt x="5" y="7"/>
                      <a:pt x="5" y="7"/>
                    </a:cubicBezTo>
                    <a:cubicBezTo>
                      <a:pt x="6" y="7"/>
                      <a:pt x="6" y="7"/>
                      <a:pt x="6" y="7"/>
                    </a:cubicBezTo>
                    <a:cubicBezTo>
                      <a:pt x="6" y="8"/>
                      <a:pt x="6" y="8"/>
                      <a:pt x="6" y="8"/>
                    </a:cubicBezTo>
                    <a:cubicBezTo>
                      <a:pt x="6" y="8"/>
                      <a:pt x="6" y="8"/>
                      <a:pt x="6" y="8"/>
                    </a:cubicBezTo>
                    <a:cubicBezTo>
                      <a:pt x="6" y="9"/>
                      <a:pt x="6" y="9"/>
                      <a:pt x="6" y="9"/>
                    </a:cubicBezTo>
                    <a:cubicBezTo>
                      <a:pt x="7" y="9"/>
                      <a:pt x="7" y="9"/>
                      <a:pt x="7" y="9"/>
                    </a:cubicBezTo>
                    <a:cubicBezTo>
                      <a:pt x="7" y="10"/>
                      <a:pt x="7" y="10"/>
                      <a:pt x="7" y="10"/>
                    </a:cubicBezTo>
                    <a:cubicBezTo>
                      <a:pt x="7" y="10"/>
                      <a:pt x="7" y="10"/>
                      <a:pt x="7" y="10"/>
                    </a:cubicBezTo>
                    <a:cubicBezTo>
                      <a:pt x="6" y="10"/>
                      <a:pt x="6" y="10"/>
                      <a:pt x="6" y="10"/>
                    </a:cubicBezTo>
                    <a:cubicBezTo>
                      <a:pt x="6" y="10"/>
                      <a:pt x="6" y="10"/>
                      <a:pt x="6" y="10"/>
                    </a:cubicBezTo>
                    <a:cubicBezTo>
                      <a:pt x="6" y="11"/>
                      <a:pt x="6" y="11"/>
                      <a:pt x="6" y="11"/>
                    </a:cubicBezTo>
                    <a:cubicBezTo>
                      <a:pt x="7" y="10"/>
                      <a:pt x="7" y="10"/>
                      <a:pt x="7" y="10"/>
                    </a:cubicBezTo>
                    <a:cubicBezTo>
                      <a:pt x="7" y="10"/>
                      <a:pt x="7" y="10"/>
                      <a:pt x="7" y="10"/>
                    </a:cubicBezTo>
                    <a:cubicBezTo>
                      <a:pt x="7" y="11"/>
                      <a:pt x="7" y="11"/>
                      <a:pt x="7" y="11"/>
                    </a:cubicBezTo>
                    <a:cubicBezTo>
                      <a:pt x="8" y="11"/>
                      <a:pt x="8" y="11"/>
                      <a:pt x="8" y="11"/>
                    </a:cubicBezTo>
                    <a:cubicBezTo>
                      <a:pt x="8" y="12"/>
                      <a:pt x="8" y="12"/>
                      <a:pt x="8" y="12"/>
                    </a:cubicBezTo>
                    <a:cubicBezTo>
                      <a:pt x="8" y="12"/>
                      <a:pt x="8" y="12"/>
                      <a:pt x="8" y="12"/>
                    </a:cubicBezTo>
                    <a:cubicBezTo>
                      <a:pt x="8" y="11"/>
                      <a:pt x="8" y="11"/>
                      <a:pt x="8" y="11"/>
                    </a:cubicBezTo>
                    <a:cubicBezTo>
                      <a:pt x="8" y="11"/>
                      <a:pt x="8" y="11"/>
                      <a:pt x="8" y="11"/>
                    </a:cubicBezTo>
                    <a:cubicBezTo>
                      <a:pt x="8" y="10"/>
                      <a:pt x="8" y="10"/>
                      <a:pt x="8" y="10"/>
                    </a:cubicBezTo>
                    <a:cubicBezTo>
                      <a:pt x="7" y="10"/>
                      <a:pt x="7" y="10"/>
                      <a:pt x="7" y="10"/>
                    </a:cubicBezTo>
                    <a:cubicBezTo>
                      <a:pt x="7" y="9"/>
                      <a:pt x="7" y="9"/>
                      <a:pt x="7" y="9"/>
                    </a:cubicBezTo>
                    <a:cubicBezTo>
                      <a:pt x="7" y="9"/>
                      <a:pt x="7" y="9"/>
                      <a:pt x="7" y="9"/>
                    </a:cubicBezTo>
                    <a:cubicBezTo>
                      <a:pt x="7" y="8"/>
                      <a:pt x="7" y="8"/>
                      <a:pt x="7" y="8"/>
                    </a:cubicBezTo>
                    <a:cubicBezTo>
                      <a:pt x="7" y="7"/>
                      <a:pt x="7" y="7"/>
                      <a:pt x="7" y="7"/>
                    </a:cubicBezTo>
                    <a:cubicBezTo>
                      <a:pt x="7" y="7"/>
                      <a:pt x="7" y="7"/>
                      <a:pt x="7" y="7"/>
                    </a:cubicBezTo>
                    <a:cubicBezTo>
                      <a:pt x="7" y="7"/>
                      <a:pt x="7" y="7"/>
                      <a:pt x="7" y="7"/>
                    </a:cubicBezTo>
                    <a:cubicBezTo>
                      <a:pt x="7" y="6"/>
                      <a:pt x="7" y="6"/>
                      <a:pt x="7" y="6"/>
                    </a:cubicBezTo>
                    <a:cubicBezTo>
                      <a:pt x="7" y="6"/>
                      <a:pt x="7" y="6"/>
                      <a:pt x="7" y="6"/>
                    </a:cubicBezTo>
                    <a:cubicBezTo>
                      <a:pt x="7" y="5"/>
                      <a:pt x="7" y="5"/>
                      <a:pt x="7" y="5"/>
                    </a:cubicBezTo>
                    <a:cubicBezTo>
                      <a:pt x="7" y="5"/>
                      <a:pt x="7" y="5"/>
                      <a:pt x="7" y="5"/>
                    </a:cubicBezTo>
                    <a:cubicBezTo>
                      <a:pt x="7" y="5"/>
                      <a:pt x="7" y="5"/>
                      <a:pt x="7" y="5"/>
                    </a:cubicBezTo>
                    <a:cubicBezTo>
                      <a:pt x="8" y="5"/>
                      <a:pt x="8" y="5"/>
                      <a:pt x="8" y="5"/>
                    </a:cubicBezTo>
                    <a:cubicBezTo>
                      <a:pt x="8" y="5"/>
                      <a:pt x="8" y="5"/>
                      <a:pt x="8" y="5"/>
                    </a:cubicBezTo>
                    <a:cubicBezTo>
                      <a:pt x="8" y="6"/>
                      <a:pt x="8" y="6"/>
                      <a:pt x="8" y="6"/>
                    </a:cubicBezTo>
                    <a:cubicBezTo>
                      <a:pt x="8" y="6"/>
                      <a:pt x="8" y="6"/>
                      <a:pt x="8" y="6"/>
                    </a:cubicBezTo>
                    <a:cubicBezTo>
                      <a:pt x="8" y="6"/>
                      <a:pt x="8" y="6"/>
                      <a:pt x="8" y="6"/>
                    </a:cubicBezTo>
                    <a:cubicBezTo>
                      <a:pt x="9" y="6"/>
                      <a:pt x="9" y="6"/>
                      <a:pt x="9" y="6"/>
                    </a:cubicBezTo>
                    <a:cubicBezTo>
                      <a:pt x="9" y="6"/>
                      <a:pt x="9" y="6"/>
                      <a:pt x="9" y="6"/>
                    </a:cubicBezTo>
                    <a:cubicBezTo>
                      <a:pt x="10" y="6"/>
                      <a:pt x="10" y="6"/>
                      <a:pt x="10" y="6"/>
                    </a:cubicBezTo>
                    <a:cubicBezTo>
                      <a:pt x="10" y="7"/>
                      <a:pt x="10" y="7"/>
                      <a:pt x="10" y="7"/>
                    </a:cubicBezTo>
                    <a:cubicBezTo>
                      <a:pt x="10" y="7"/>
                      <a:pt x="10" y="7"/>
                      <a:pt x="10" y="7"/>
                    </a:cubicBezTo>
                    <a:cubicBezTo>
                      <a:pt x="10" y="7"/>
                      <a:pt x="10" y="7"/>
                      <a:pt x="10" y="7"/>
                    </a:cubicBezTo>
                    <a:cubicBezTo>
                      <a:pt x="10" y="8"/>
                      <a:pt x="10" y="8"/>
                      <a:pt x="10" y="8"/>
                    </a:cubicBezTo>
                    <a:cubicBezTo>
                      <a:pt x="10" y="9"/>
                      <a:pt x="10" y="9"/>
                      <a:pt x="10" y="9"/>
                    </a:cubicBezTo>
                    <a:cubicBezTo>
                      <a:pt x="9" y="9"/>
                      <a:pt x="9" y="9"/>
                      <a:pt x="9" y="9"/>
                    </a:cubicBezTo>
                    <a:cubicBezTo>
                      <a:pt x="10" y="9"/>
                      <a:pt x="10" y="9"/>
                      <a:pt x="10" y="9"/>
                    </a:cubicBezTo>
                    <a:cubicBezTo>
                      <a:pt x="10" y="9"/>
                      <a:pt x="10" y="9"/>
                      <a:pt x="10" y="9"/>
                    </a:cubicBezTo>
                    <a:cubicBezTo>
                      <a:pt x="10" y="8"/>
                      <a:pt x="10" y="8"/>
                      <a:pt x="10" y="8"/>
                    </a:cubicBezTo>
                    <a:cubicBezTo>
                      <a:pt x="10" y="8"/>
                      <a:pt x="10" y="8"/>
                      <a:pt x="10" y="8"/>
                    </a:cubicBezTo>
                    <a:cubicBezTo>
                      <a:pt x="10" y="7"/>
                      <a:pt x="10" y="7"/>
                      <a:pt x="10" y="7"/>
                    </a:cubicBezTo>
                    <a:cubicBezTo>
                      <a:pt x="10" y="7"/>
                      <a:pt x="10" y="7"/>
                      <a:pt x="10" y="7"/>
                    </a:cubicBezTo>
                    <a:cubicBezTo>
                      <a:pt x="11" y="8"/>
                      <a:pt x="11" y="8"/>
                      <a:pt x="11" y="8"/>
                    </a:cubicBezTo>
                    <a:cubicBezTo>
                      <a:pt x="11" y="8"/>
                      <a:pt x="11" y="8"/>
                      <a:pt x="11" y="8"/>
                    </a:cubicBezTo>
                    <a:cubicBezTo>
                      <a:pt x="11" y="9"/>
                      <a:pt x="11" y="9"/>
                      <a:pt x="11" y="9"/>
                    </a:cubicBezTo>
                    <a:cubicBezTo>
                      <a:pt x="11" y="10"/>
                      <a:pt x="11" y="10"/>
                      <a:pt x="11" y="10"/>
                    </a:cubicBezTo>
                    <a:cubicBezTo>
                      <a:pt x="12" y="10"/>
                      <a:pt x="12" y="10"/>
                      <a:pt x="12" y="10"/>
                    </a:cubicBezTo>
                    <a:cubicBezTo>
                      <a:pt x="12" y="10"/>
                      <a:pt x="12" y="10"/>
                      <a:pt x="12" y="10"/>
                    </a:cubicBezTo>
                    <a:cubicBezTo>
                      <a:pt x="12" y="10"/>
                      <a:pt x="12" y="10"/>
                      <a:pt x="12" y="10"/>
                    </a:cubicBezTo>
                    <a:cubicBezTo>
                      <a:pt x="13" y="11"/>
                      <a:pt x="13" y="11"/>
                      <a:pt x="13" y="11"/>
                    </a:cubicBezTo>
                    <a:cubicBezTo>
                      <a:pt x="13" y="11"/>
                      <a:pt x="13" y="11"/>
                      <a:pt x="13" y="11"/>
                    </a:cubicBezTo>
                    <a:cubicBezTo>
                      <a:pt x="13" y="11"/>
                      <a:pt x="13" y="11"/>
                      <a:pt x="13" y="11"/>
                    </a:cubicBezTo>
                    <a:cubicBezTo>
                      <a:pt x="14" y="12"/>
                      <a:pt x="14" y="12"/>
                      <a:pt x="14" y="12"/>
                    </a:cubicBezTo>
                    <a:cubicBezTo>
                      <a:pt x="15" y="12"/>
                      <a:pt x="15" y="12"/>
                      <a:pt x="15" y="12"/>
                    </a:cubicBezTo>
                    <a:cubicBezTo>
                      <a:pt x="15" y="12"/>
                      <a:pt x="15" y="12"/>
                      <a:pt x="15" y="12"/>
                    </a:cubicBezTo>
                    <a:cubicBezTo>
                      <a:pt x="15" y="12"/>
                      <a:pt x="15" y="12"/>
                      <a:pt x="15" y="12"/>
                    </a:cubicBezTo>
                    <a:cubicBezTo>
                      <a:pt x="15" y="13"/>
                      <a:pt x="15" y="13"/>
                      <a:pt x="15" y="13"/>
                    </a:cubicBezTo>
                    <a:cubicBezTo>
                      <a:pt x="15" y="13"/>
                      <a:pt x="15" y="13"/>
                      <a:pt x="15" y="13"/>
                    </a:cubicBezTo>
                    <a:cubicBezTo>
                      <a:pt x="15" y="13"/>
                      <a:pt x="15" y="13"/>
                      <a:pt x="15" y="13"/>
                    </a:cubicBezTo>
                    <a:cubicBezTo>
                      <a:pt x="15" y="13"/>
                      <a:pt x="15" y="13"/>
                      <a:pt x="15" y="13"/>
                    </a:cubicBezTo>
                    <a:cubicBezTo>
                      <a:pt x="14" y="13"/>
                      <a:pt x="14" y="13"/>
                      <a:pt x="14" y="13"/>
                    </a:cubicBezTo>
                    <a:cubicBezTo>
                      <a:pt x="14" y="13"/>
                      <a:pt x="14" y="13"/>
                      <a:pt x="14" y="13"/>
                    </a:cubicBezTo>
                    <a:cubicBezTo>
                      <a:pt x="13" y="13"/>
                      <a:pt x="13" y="13"/>
                      <a:pt x="13" y="13"/>
                    </a:cubicBezTo>
                    <a:cubicBezTo>
                      <a:pt x="13" y="13"/>
                      <a:pt x="13" y="13"/>
                      <a:pt x="13" y="13"/>
                    </a:cubicBezTo>
                    <a:cubicBezTo>
                      <a:pt x="13" y="13"/>
                      <a:pt x="13" y="13"/>
                      <a:pt x="13" y="13"/>
                    </a:cubicBezTo>
                    <a:cubicBezTo>
                      <a:pt x="13" y="14"/>
                      <a:pt x="13" y="14"/>
                      <a:pt x="13" y="14"/>
                    </a:cubicBezTo>
                    <a:cubicBezTo>
                      <a:pt x="13" y="14"/>
                      <a:pt x="13" y="14"/>
                      <a:pt x="13" y="14"/>
                    </a:cubicBezTo>
                    <a:cubicBezTo>
                      <a:pt x="12" y="14"/>
                      <a:pt x="12" y="14"/>
                      <a:pt x="12" y="14"/>
                    </a:cubicBezTo>
                    <a:cubicBezTo>
                      <a:pt x="12" y="14"/>
                      <a:pt x="12" y="14"/>
                      <a:pt x="12" y="14"/>
                    </a:cubicBezTo>
                    <a:cubicBezTo>
                      <a:pt x="12" y="15"/>
                      <a:pt x="12" y="15"/>
                      <a:pt x="12" y="15"/>
                    </a:cubicBezTo>
                    <a:cubicBezTo>
                      <a:pt x="13" y="16"/>
                      <a:pt x="13" y="16"/>
                      <a:pt x="13" y="16"/>
                    </a:cubicBezTo>
                    <a:cubicBezTo>
                      <a:pt x="12" y="16"/>
                      <a:pt x="12" y="16"/>
                      <a:pt x="12" y="16"/>
                    </a:cubicBezTo>
                    <a:cubicBezTo>
                      <a:pt x="12" y="16"/>
                      <a:pt x="12" y="16"/>
                      <a:pt x="12" y="16"/>
                    </a:cubicBezTo>
                    <a:cubicBezTo>
                      <a:pt x="13" y="17"/>
                      <a:pt x="13" y="17"/>
                      <a:pt x="13" y="17"/>
                    </a:cubicBezTo>
                    <a:cubicBezTo>
                      <a:pt x="12" y="17"/>
                      <a:pt x="12" y="17"/>
                      <a:pt x="12" y="17"/>
                    </a:cubicBezTo>
                    <a:cubicBezTo>
                      <a:pt x="12" y="17"/>
                      <a:pt x="12" y="17"/>
                      <a:pt x="12" y="17"/>
                    </a:cubicBezTo>
                    <a:cubicBezTo>
                      <a:pt x="12" y="17"/>
                      <a:pt x="12" y="17"/>
                      <a:pt x="12" y="17"/>
                    </a:cubicBezTo>
                    <a:cubicBezTo>
                      <a:pt x="12" y="17"/>
                      <a:pt x="12" y="17"/>
                      <a:pt x="12" y="17"/>
                    </a:cubicBezTo>
                    <a:cubicBezTo>
                      <a:pt x="12" y="18"/>
                      <a:pt x="12" y="18"/>
                      <a:pt x="12" y="18"/>
                    </a:cubicBezTo>
                    <a:cubicBezTo>
                      <a:pt x="12" y="18"/>
                      <a:pt x="12" y="18"/>
                      <a:pt x="12" y="18"/>
                    </a:cubicBezTo>
                    <a:cubicBezTo>
                      <a:pt x="12" y="19"/>
                      <a:pt x="12" y="19"/>
                      <a:pt x="12" y="19"/>
                    </a:cubicBezTo>
                    <a:cubicBezTo>
                      <a:pt x="12" y="19"/>
                      <a:pt x="12" y="19"/>
                      <a:pt x="12" y="19"/>
                    </a:cubicBezTo>
                    <a:cubicBezTo>
                      <a:pt x="12" y="20"/>
                      <a:pt x="12" y="20"/>
                      <a:pt x="12" y="20"/>
                    </a:cubicBezTo>
                    <a:cubicBezTo>
                      <a:pt x="12" y="20"/>
                      <a:pt x="12" y="20"/>
                      <a:pt x="12" y="20"/>
                    </a:cubicBezTo>
                    <a:cubicBezTo>
                      <a:pt x="11" y="20"/>
                      <a:pt x="11" y="20"/>
                      <a:pt x="11" y="20"/>
                    </a:cubicBezTo>
                    <a:cubicBezTo>
                      <a:pt x="11" y="20"/>
                      <a:pt x="11" y="20"/>
                      <a:pt x="11" y="20"/>
                    </a:cubicBezTo>
                    <a:cubicBezTo>
                      <a:pt x="11" y="20"/>
                      <a:pt x="11" y="20"/>
                      <a:pt x="11" y="20"/>
                    </a:cubicBezTo>
                    <a:cubicBezTo>
                      <a:pt x="11" y="20"/>
                      <a:pt x="11" y="20"/>
                      <a:pt x="11" y="20"/>
                    </a:cubicBezTo>
                    <a:cubicBezTo>
                      <a:pt x="11" y="21"/>
                      <a:pt x="11" y="21"/>
                      <a:pt x="11" y="21"/>
                    </a:cubicBezTo>
                    <a:cubicBezTo>
                      <a:pt x="11" y="21"/>
                      <a:pt x="11" y="21"/>
                      <a:pt x="11" y="21"/>
                    </a:cubicBezTo>
                    <a:cubicBezTo>
                      <a:pt x="11" y="21"/>
                      <a:pt x="11" y="21"/>
                      <a:pt x="11" y="21"/>
                    </a:cubicBezTo>
                    <a:cubicBezTo>
                      <a:pt x="11" y="22"/>
                      <a:pt x="11" y="22"/>
                      <a:pt x="11" y="22"/>
                    </a:cubicBezTo>
                    <a:cubicBezTo>
                      <a:pt x="11" y="23"/>
                      <a:pt x="11" y="23"/>
                      <a:pt x="11" y="23"/>
                    </a:cubicBezTo>
                    <a:cubicBezTo>
                      <a:pt x="11" y="23"/>
                      <a:pt x="11" y="23"/>
                      <a:pt x="11" y="23"/>
                    </a:cubicBezTo>
                    <a:cubicBezTo>
                      <a:pt x="11" y="24"/>
                      <a:pt x="11" y="24"/>
                      <a:pt x="11" y="24"/>
                    </a:cubicBezTo>
                    <a:cubicBezTo>
                      <a:pt x="11" y="24"/>
                      <a:pt x="11" y="24"/>
                      <a:pt x="11" y="24"/>
                    </a:cubicBezTo>
                    <a:cubicBezTo>
                      <a:pt x="11" y="24"/>
                      <a:pt x="11" y="24"/>
                      <a:pt x="11" y="24"/>
                    </a:cubicBezTo>
                    <a:cubicBezTo>
                      <a:pt x="11" y="24"/>
                      <a:pt x="11" y="24"/>
                      <a:pt x="11" y="24"/>
                    </a:cubicBezTo>
                    <a:cubicBezTo>
                      <a:pt x="11" y="25"/>
                      <a:pt x="11" y="25"/>
                      <a:pt x="11" y="25"/>
                    </a:cubicBezTo>
                    <a:cubicBezTo>
                      <a:pt x="10" y="25"/>
                      <a:pt x="10" y="25"/>
                      <a:pt x="10" y="25"/>
                    </a:cubicBezTo>
                    <a:cubicBezTo>
                      <a:pt x="10" y="25"/>
                      <a:pt x="10" y="25"/>
                      <a:pt x="10" y="25"/>
                    </a:cubicBezTo>
                    <a:close/>
                    <a:moveTo>
                      <a:pt x="15" y="36"/>
                    </a:moveTo>
                    <a:cubicBezTo>
                      <a:pt x="15" y="36"/>
                      <a:pt x="15" y="36"/>
                      <a:pt x="15" y="36"/>
                    </a:cubicBezTo>
                    <a:cubicBezTo>
                      <a:pt x="15" y="35"/>
                      <a:pt x="15" y="35"/>
                      <a:pt x="15" y="35"/>
                    </a:cubicBezTo>
                    <a:cubicBezTo>
                      <a:pt x="15" y="35"/>
                      <a:pt x="15" y="35"/>
                      <a:pt x="15" y="35"/>
                    </a:cubicBezTo>
                    <a:cubicBezTo>
                      <a:pt x="14" y="35"/>
                      <a:pt x="14" y="35"/>
                      <a:pt x="14" y="35"/>
                    </a:cubicBezTo>
                    <a:cubicBezTo>
                      <a:pt x="14" y="35"/>
                      <a:pt x="14" y="35"/>
                      <a:pt x="14" y="35"/>
                    </a:cubicBezTo>
                    <a:cubicBezTo>
                      <a:pt x="14" y="35"/>
                      <a:pt x="14" y="35"/>
                      <a:pt x="14" y="35"/>
                    </a:cubicBezTo>
                    <a:cubicBezTo>
                      <a:pt x="15" y="36"/>
                      <a:pt x="15" y="36"/>
                      <a:pt x="15" y="36"/>
                    </a:cubicBezTo>
                    <a:cubicBezTo>
                      <a:pt x="15" y="36"/>
                      <a:pt x="15" y="36"/>
                      <a:pt x="15" y="36"/>
                    </a:cubicBezTo>
                    <a:close/>
                  </a:path>
                </a:pathLst>
              </a:custGeom>
              <a:grpFill/>
              <a:ln w="0">
                <a:solidFill>
                  <a:srgbClr val="F8F8F8">
                    <a:lumMod val="25000"/>
                  </a:srgbClr>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295" name="Freeform 34">
                <a:extLst>
                  <a:ext uri="{FF2B5EF4-FFF2-40B4-BE49-F238E27FC236}">
                    <a16:creationId xmlns:a16="http://schemas.microsoft.com/office/drawing/2014/main" id="{557E0ABD-7286-134A-8612-63C69D34434A}"/>
                  </a:ext>
                </a:extLst>
              </p:cNvPr>
              <p:cNvSpPr>
                <a:spLocks noEditPoints="1"/>
              </p:cNvSpPr>
              <p:nvPr/>
            </p:nvSpPr>
            <p:spPr bwMode="auto">
              <a:xfrm>
                <a:off x="6440447" y="2316027"/>
                <a:ext cx="277937" cy="539826"/>
              </a:xfrm>
              <a:custGeom>
                <a:avLst/>
                <a:gdLst>
                  <a:gd name="T0" fmla="*/ 109 w 277"/>
                  <a:gd name="T1" fmla="*/ 261 h 538"/>
                  <a:gd name="T2" fmla="*/ 8 w 277"/>
                  <a:gd name="T3" fmla="*/ 530 h 538"/>
                  <a:gd name="T4" fmla="*/ 59 w 277"/>
                  <a:gd name="T5" fmla="*/ 488 h 538"/>
                  <a:gd name="T6" fmla="*/ 59 w 277"/>
                  <a:gd name="T7" fmla="*/ 488 h 538"/>
                  <a:gd name="T8" fmla="*/ 76 w 277"/>
                  <a:gd name="T9" fmla="*/ 446 h 538"/>
                  <a:gd name="T10" fmla="*/ 84 w 277"/>
                  <a:gd name="T11" fmla="*/ 446 h 538"/>
                  <a:gd name="T12" fmla="*/ 193 w 277"/>
                  <a:gd name="T13" fmla="*/ 118 h 538"/>
                  <a:gd name="T14" fmla="*/ 185 w 277"/>
                  <a:gd name="T15" fmla="*/ 75 h 538"/>
                  <a:gd name="T16" fmla="*/ 193 w 277"/>
                  <a:gd name="T17" fmla="*/ 67 h 538"/>
                  <a:gd name="T18" fmla="*/ 193 w 277"/>
                  <a:gd name="T19" fmla="*/ 42 h 538"/>
                  <a:gd name="T20" fmla="*/ 193 w 277"/>
                  <a:gd name="T21" fmla="*/ 0 h 538"/>
                  <a:gd name="T22" fmla="*/ 244 w 277"/>
                  <a:gd name="T23" fmla="*/ 42 h 538"/>
                  <a:gd name="T24" fmla="*/ 260 w 277"/>
                  <a:gd name="T25" fmla="*/ 42 h 538"/>
                  <a:gd name="T26" fmla="*/ 269 w 277"/>
                  <a:gd name="T27" fmla="*/ 59 h 538"/>
                  <a:gd name="T28" fmla="*/ 244 w 277"/>
                  <a:gd name="T29" fmla="*/ 84 h 538"/>
                  <a:gd name="T30" fmla="*/ 210 w 277"/>
                  <a:gd name="T31" fmla="*/ 84 h 538"/>
                  <a:gd name="T32" fmla="*/ 202 w 277"/>
                  <a:gd name="T33" fmla="*/ 92 h 538"/>
                  <a:gd name="T34" fmla="*/ 193 w 277"/>
                  <a:gd name="T35" fmla="*/ 118 h 538"/>
                  <a:gd name="T36" fmla="*/ 193 w 277"/>
                  <a:gd name="T37" fmla="*/ 202 h 538"/>
                  <a:gd name="T38" fmla="*/ 59 w 277"/>
                  <a:gd name="T39" fmla="*/ 336 h 538"/>
                  <a:gd name="T40" fmla="*/ 50 w 277"/>
                  <a:gd name="T41" fmla="*/ 345 h 538"/>
                  <a:gd name="T42" fmla="*/ 50 w 277"/>
                  <a:gd name="T43" fmla="*/ 345 h 538"/>
                  <a:gd name="T44" fmla="*/ 76 w 277"/>
                  <a:gd name="T45" fmla="*/ 353 h 538"/>
                  <a:gd name="T46" fmla="*/ 76 w 277"/>
                  <a:gd name="T47" fmla="*/ 345 h 538"/>
                  <a:gd name="T48" fmla="*/ 134 w 277"/>
                  <a:gd name="T49" fmla="*/ 303 h 538"/>
                  <a:gd name="T50" fmla="*/ 126 w 277"/>
                  <a:gd name="T51" fmla="*/ 336 h 538"/>
                  <a:gd name="T52" fmla="*/ 151 w 277"/>
                  <a:gd name="T53" fmla="*/ 311 h 538"/>
                  <a:gd name="T54" fmla="*/ 118 w 277"/>
                  <a:gd name="T55" fmla="*/ 311 h 538"/>
                  <a:gd name="T56" fmla="*/ 118 w 277"/>
                  <a:gd name="T57" fmla="*/ 336 h 538"/>
                  <a:gd name="T58" fmla="*/ 101 w 277"/>
                  <a:gd name="T59" fmla="*/ 395 h 538"/>
                  <a:gd name="T60" fmla="*/ 101 w 277"/>
                  <a:gd name="T61" fmla="*/ 370 h 538"/>
                  <a:gd name="T62" fmla="*/ 109 w 277"/>
                  <a:gd name="T63" fmla="*/ 336 h 538"/>
                  <a:gd name="T64" fmla="*/ 92 w 277"/>
                  <a:gd name="T65" fmla="*/ 319 h 538"/>
                  <a:gd name="T66" fmla="*/ 109 w 277"/>
                  <a:gd name="T67" fmla="*/ 303 h 538"/>
                  <a:gd name="T68" fmla="*/ 134 w 277"/>
                  <a:gd name="T69" fmla="*/ 294 h 538"/>
                  <a:gd name="T70" fmla="*/ 151 w 277"/>
                  <a:gd name="T71" fmla="*/ 311 h 538"/>
                  <a:gd name="T72" fmla="*/ 176 w 277"/>
                  <a:gd name="T73" fmla="*/ 303 h 538"/>
                  <a:gd name="T74" fmla="*/ 185 w 277"/>
                  <a:gd name="T75" fmla="*/ 286 h 538"/>
                  <a:gd name="T76" fmla="*/ 193 w 277"/>
                  <a:gd name="T77" fmla="*/ 286 h 538"/>
                  <a:gd name="T78" fmla="*/ 218 w 277"/>
                  <a:gd name="T79" fmla="*/ 286 h 538"/>
                  <a:gd name="T80" fmla="*/ 227 w 277"/>
                  <a:gd name="T81" fmla="*/ 269 h 538"/>
                  <a:gd name="T82" fmla="*/ 244 w 277"/>
                  <a:gd name="T83" fmla="*/ 252 h 538"/>
                  <a:gd name="T84" fmla="*/ 244 w 277"/>
                  <a:gd name="T85" fmla="*/ 193 h 538"/>
                  <a:gd name="T86" fmla="*/ 244 w 277"/>
                  <a:gd name="T87" fmla="*/ 168 h 538"/>
                  <a:gd name="T88" fmla="*/ 218 w 277"/>
                  <a:gd name="T89" fmla="*/ 118 h 538"/>
                  <a:gd name="T90" fmla="*/ 218 w 277"/>
                  <a:gd name="T91" fmla="*/ 126 h 538"/>
                  <a:gd name="T92" fmla="*/ 202 w 277"/>
                  <a:gd name="T93" fmla="*/ 118 h 538"/>
                  <a:gd name="T94" fmla="*/ 193 w 277"/>
                  <a:gd name="T95" fmla="*/ 151 h 538"/>
                  <a:gd name="T96" fmla="*/ 193 w 277"/>
                  <a:gd name="T97" fmla="*/ 210 h 538"/>
                  <a:gd name="T98" fmla="*/ 168 w 277"/>
                  <a:gd name="T99" fmla="*/ 227 h 538"/>
                  <a:gd name="T100" fmla="*/ 160 w 277"/>
                  <a:gd name="T101" fmla="*/ 252 h 538"/>
                  <a:gd name="T102" fmla="*/ 151 w 277"/>
                  <a:gd name="T103" fmla="*/ 269 h 538"/>
                  <a:gd name="T104" fmla="*/ 118 w 277"/>
                  <a:gd name="T105" fmla="*/ 277 h 538"/>
                  <a:gd name="T106" fmla="*/ 84 w 277"/>
                  <a:gd name="T107" fmla="*/ 303 h 538"/>
                  <a:gd name="T108" fmla="*/ 67 w 277"/>
                  <a:gd name="T109" fmla="*/ 328 h 538"/>
                  <a:gd name="T110" fmla="*/ 67 w 277"/>
                  <a:gd name="T111" fmla="*/ 345 h 538"/>
                  <a:gd name="T112" fmla="*/ 76 w 277"/>
                  <a:gd name="T113" fmla="*/ 336 h 538"/>
                  <a:gd name="T114" fmla="*/ 84 w 277"/>
                  <a:gd name="T115" fmla="*/ 370 h 538"/>
                  <a:gd name="T116" fmla="*/ 92 w 277"/>
                  <a:gd name="T117" fmla="*/ 370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77" h="538">
                    <a:moveTo>
                      <a:pt x="109" y="261"/>
                    </a:moveTo>
                    <a:lnTo>
                      <a:pt x="109" y="261"/>
                    </a:lnTo>
                    <a:lnTo>
                      <a:pt x="109" y="261"/>
                    </a:lnTo>
                    <a:lnTo>
                      <a:pt x="109" y="261"/>
                    </a:lnTo>
                    <a:lnTo>
                      <a:pt x="109" y="261"/>
                    </a:lnTo>
                    <a:lnTo>
                      <a:pt x="109" y="261"/>
                    </a:lnTo>
                    <a:close/>
                    <a:moveTo>
                      <a:pt x="109" y="261"/>
                    </a:moveTo>
                    <a:lnTo>
                      <a:pt x="109" y="261"/>
                    </a:lnTo>
                    <a:lnTo>
                      <a:pt x="109" y="252"/>
                    </a:lnTo>
                    <a:lnTo>
                      <a:pt x="118" y="252"/>
                    </a:lnTo>
                    <a:lnTo>
                      <a:pt x="118" y="261"/>
                    </a:lnTo>
                    <a:lnTo>
                      <a:pt x="109" y="261"/>
                    </a:lnTo>
                    <a:lnTo>
                      <a:pt x="109" y="261"/>
                    </a:lnTo>
                    <a:lnTo>
                      <a:pt x="109" y="261"/>
                    </a:lnTo>
                    <a:close/>
                    <a:moveTo>
                      <a:pt x="0" y="538"/>
                    </a:moveTo>
                    <a:lnTo>
                      <a:pt x="0" y="538"/>
                    </a:lnTo>
                    <a:lnTo>
                      <a:pt x="0" y="538"/>
                    </a:lnTo>
                    <a:lnTo>
                      <a:pt x="0" y="538"/>
                    </a:lnTo>
                    <a:lnTo>
                      <a:pt x="0" y="538"/>
                    </a:lnTo>
                    <a:lnTo>
                      <a:pt x="0" y="538"/>
                    </a:lnTo>
                    <a:lnTo>
                      <a:pt x="0" y="538"/>
                    </a:lnTo>
                    <a:close/>
                    <a:moveTo>
                      <a:pt x="0" y="530"/>
                    </a:moveTo>
                    <a:lnTo>
                      <a:pt x="8" y="530"/>
                    </a:lnTo>
                    <a:lnTo>
                      <a:pt x="8" y="530"/>
                    </a:lnTo>
                    <a:lnTo>
                      <a:pt x="8" y="538"/>
                    </a:lnTo>
                    <a:lnTo>
                      <a:pt x="8" y="538"/>
                    </a:lnTo>
                    <a:lnTo>
                      <a:pt x="0" y="530"/>
                    </a:lnTo>
                    <a:lnTo>
                      <a:pt x="0" y="530"/>
                    </a:lnTo>
                    <a:close/>
                    <a:moveTo>
                      <a:pt x="17" y="521"/>
                    </a:moveTo>
                    <a:lnTo>
                      <a:pt x="17" y="521"/>
                    </a:lnTo>
                    <a:lnTo>
                      <a:pt x="25" y="530"/>
                    </a:lnTo>
                    <a:lnTo>
                      <a:pt x="25" y="530"/>
                    </a:lnTo>
                    <a:lnTo>
                      <a:pt x="25" y="521"/>
                    </a:lnTo>
                    <a:lnTo>
                      <a:pt x="17" y="521"/>
                    </a:lnTo>
                    <a:lnTo>
                      <a:pt x="17" y="521"/>
                    </a:lnTo>
                    <a:close/>
                    <a:moveTo>
                      <a:pt x="59" y="488"/>
                    </a:moveTo>
                    <a:lnTo>
                      <a:pt x="59" y="488"/>
                    </a:lnTo>
                    <a:lnTo>
                      <a:pt x="59" y="488"/>
                    </a:lnTo>
                    <a:lnTo>
                      <a:pt x="59" y="479"/>
                    </a:lnTo>
                    <a:lnTo>
                      <a:pt x="59" y="479"/>
                    </a:lnTo>
                    <a:lnTo>
                      <a:pt x="67" y="479"/>
                    </a:lnTo>
                    <a:lnTo>
                      <a:pt x="67" y="479"/>
                    </a:lnTo>
                    <a:lnTo>
                      <a:pt x="67" y="479"/>
                    </a:lnTo>
                    <a:lnTo>
                      <a:pt x="67" y="479"/>
                    </a:lnTo>
                    <a:lnTo>
                      <a:pt x="67" y="488"/>
                    </a:lnTo>
                    <a:lnTo>
                      <a:pt x="59" y="488"/>
                    </a:lnTo>
                    <a:lnTo>
                      <a:pt x="59" y="488"/>
                    </a:lnTo>
                    <a:lnTo>
                      <a:pt x="59" y="488"/>
                    </a:lnTo>
                    <a:lnTo>
                      <a:pt x="59" y="488"/>
                    </a:lnTo>
                    <a:close/>
                    <a:moveTo>
                      <a:pt x="76" y="454"/>
                    </a:moveTo>
                    <a:lnTo>
                      <a:pt x="76" y="454"/>
                    </a:lnTo>
                    <a:lnTo>
                      <a:pt x="76" y="462"/>
                    </a:lnTo>
                    <a:lnTo>
                      <a:pt x="76" y="462"/>
                    </a:lnTo>
                    <a:lnTo>
                      <a:pt x="76" y="462"/>
                    </a:lnTo>
                    <a:lnTo>
                      <a:pt x="76" y="454"/>
                    </a:lnTo>
                    <a:lnTo>
                      <a:pt x="76" y="454"/>
                    </a:lnTo>
                    <a:lnTo>
                      <a:pt x="76" y="454"/>
                    </a:lnTo>
                    <a:close/>
                    <a:moveTo>
                      <a:pt x="84" y="446"/>
                    </a:moveTo>
                    <a:lnTo>
                      <a:pt x="84" y="446"/>
                    </a:lnTo>
                    <a:lnTo>
                      <a:pt x="76" y="446"/>
                    </a:lnTo>
                    <a:lnTo>
                      <a:pt x="76" y="446"/>
                    </a:lnTo>
                    <a:lnTo>
                      <a:pt x="76" y="446"/>
                    </a:lnTo>
                    <a:lnTo>
                      <a:pt x="84" y="446"/>
                    </a:lnTo>
                    <a:lnTo>
                      <a:pt x="84" y="446"/>
                    </a:lnTo>
                    <a:lnTo>
                      <a:pt x="84" y="446"/>
                    </a:lnTo>
                    <a:lnTo>
                      <a:pt x="84" y="437"/>
                    </a:lnTo>
                    <a:lnTo>
                      <a:pt x="84" y="437"/>
                    </a:lnTo>
                    <a:lnTo>
                      <a:pt x="84" y="437"/>
                    </a:lnTo>
                    <a:lnTo>
                      <a:pt x="84" y="446"/>
                    </a:lnTo>
                    <a:lnTo>
                      <a:pt x="84" y="446"/>
                    </a:lnTo>
                    <a:lnTo>
                      <a:pt x="84" y="446"/>
                    </a:lnTo>
                    <a:lnTo>
                      <a:pt x="84" y="446"/>
                    </a:lnTo>
                    <a:lnTo>
                      <a:pt x="84" y="446"/>
                    </a:lnTo>
                    <a:close/>
                    <a:moveTo>
                      <a:pt x="176" y="101"/>
                    </a:moveTo>
                    <a:lnTo>
                      <a:pt x="168" y="101"/>
                    </a:lnTo>
                    <a:lnTo>
                      <a:pt x="168" y="92"/>
                    </a:lnTo>
                    <a:lnTo>
                      <a:pt x="176" y="92"/>
                    </a:lnTo>
                    <a:lnTo>
                      <a:pt x="176" y="92"/>
                    </a:lnTo>
                    <a:lnTo>
                      <a:pt x="176" y="92"/>
                    </a:lnTo>
                    <a:lnTo>
                      <a:pt x="176" y="101"/>
                    </a:lnTo>
                    <a:lnTo>
                      <a:pt x="176" y="101"/>
                    </a:lnTo>
                    <a:lnTo>
                      <a:pt x="176" y="101"/>
                    </a:lnTo>
                    <a:close/>
                    <a:moveTo>
                      <a:pt x="193" y="118"/>
                    </a:moveTo>
                    <a:lnTo>
                      <a:pt x="193" y="118"/>
                    </a:lnTo>
                    <a:lnTo>
                      <a:pt x="193" y="109"/>
                    </a:lnTo>
                    <a:lnTo>
                      <a:pt x="193" y="109"/>
                    </a:lnTo>
                    <a:lnTo>
                      <a:pt x="193" y="101"/>
                    </a:lnTo>
                    <a:lnTo>
                      <a:pt x="185" y="101"/>
                    </a:lnTo>
                    <a:lnTo>
                      <a:pt x="185" y="92"/>
                    </a:lnTo>
                    <a:lnTo>
                      <a:pt x="185" y="92"/>
                    </a:lnTo>
                    <a:lnTo>
                      <a:pt x="176" y="92"/>
                    </a:lnTo>
                    <a:lnTo>
                      <a:pt x="176" y="92"/>
                    </a:lnTo>
                    <a:lnTo>
                      <a:pt x="176" y="84"/>
                    </a:lnTo>
                    <a:lnTo>
                      <a:pt x="176" y="84"/>
                    </a:lnTo>
                    <a:lnTo>
                      <a:pt x="176" y="84"/>
                    </a:lnTo>
                    <a:lnTo>
                      <a:pt x="185" y="75"/>
                    </a:lnTo>
                    <a:lnTo>
                      <a:pt x="185" y="75"/>
                    </a:lnTo>
                    <a:lnTo>
                      <a:pt x="185" y="75"/>
                    </a:lnTo>
                    <a:lnTo>
                      <a:pt x="185" y="75"/>
                    </a:lnTo>
                    <a:lnTo>
                      <a:pt x="185" y="75"/>
                    </a:lnTo>
                    <a:lnTo>
                      <a:pt x="185" y="67"/>
                    </a:lnTo>
                    <a:lnTo>
                      <a:pt x="185" y="67"/>
                    </a:lnTo>
                    <a:lnTo>
                      <a:pt x="185" y="67"/>
                    </a:lnTo>
                    <a:lnTo>
                      <a:pt x="185" y="67"/>
                    </a:lnTo>
                    <a:lnTo>
                      <a:pt x="185" y="67"/>
                    </a:lnTo>
                    <a:lnTo>
                      <a:pt x="185" y="67"/>
                    </a:lnTo>
                    <a:lnTo>
                      <a:pt x="193" y="67"/>
                    </a:lnTo>
                    <a:lnTo>
                      <a:pt x="193" y="67"/>
                    </a:lnTo>
                    <a:lnTo>
                      <a:pt x="202" y="67"/>
                    </a:lnTo>
                    <a:lnTo>
                      <a:pt x="202" y="67"/>
                    </a:lnTo>
                    <a:lnTo>
                      <a:pt x="202" y="59"/>
                    </a:lnTo>
                    <a:lnTo>
                      <a:pt x="202" y="59"/>
                    </a:lnTo>
                    <a:lnTo>
                      <a:pt x="202" y="59"/>
                    </a:lnTo>
                    <a:lnTo>
                      <a:pt x="193" y="59"/>
                    </a:lnTo>
                    <a:lnTo>
                      <a:pt x="193" y="50"/>
                    </a:lnTo>
                    <a:lnTo>
                      <a:pt x="193" y="50"/>
                    </a:lnTo>
                    <a:lnTo>
                      <a:pt x="193" y="50"/>
                    </a:lnTo>
                    <a:lnTo>
                      <a:pt x="202" y="50"/>
                    </a:lnTo>
                    <a:lnTo>
                      <a:pt x="202" y="42"/>
                    </a:lnTo>
                    <a:lnTo>
                      <a:pt x="193" y="42"/>
                    </a:lnTo>
                    <a:lnTo>
                      <a:pt x="193" y="33"/>
                    </a:lnTo>
                    <a:lnTo>
                      <a:pt x="193" y="33"/>
                    </a:lnTo>
                    <a:lnTo>
                      <a:pt x="193" y="25"/>
                    </a:lnTo>
                    <a:lnTo>
                      <a:pt x="193" y="25"/>
                    </a:lnTo>
                    <a:lnTo>
                      <a:pt x="185" y="17"/>
                    </a:lnTo>
                    <a:lnTo>
                      <a:pt x="185" y="8"/>
                    </a:lnTo>
                    <a:lnTo>
                      <a:pt x="185" y="8"/>
                    </a:lnTo>
                    <a:lnTo>
                      <a:pt x="185" y="8"/>
                    </a:lnTo>
                    <a:lnTo>
                      <a:pt x="185" y="8"/>
                    </a:lnTo>
                    <a:lnTo>
                      <a:pt x="193" y="8"/>
                    </a:lnTo>
                    <a:lnTo>
                      <a:pt x="193" y="0"/>
                    </a:lnTo>
                    <a:lnTo>
                      <a:pt x="193" y="0"/>
                    </a:lnTo>
                    <a:lnTo>
                      <a:pt x="193" y="8"/>
                    </a:lnTo>
                    <a:lnTo>
                      <a:pt x="202" y="8"/>
                    </a:lnTo>
                    <a:lnTo>
                      <a:pt x="202" y="8"/>
                    </a:lnTo>
                    <a:lnTo>
                      <a:pt x="210" y="17"/>
                    </a:lnTo>
                    <a:lnTo>
                      <a:pt x="218" y="25"/>
                    </a:lnTo>
                    <a:lnTo>
                      <a:pt x="218" y="25"/>
                    </a:lnTo>
                    <a:lnTo>
                      <a:pt x="218" y="33"/>
                    </a:lnTo>
                    <a:lnTo>
                      <a:pt x="227" y="33"/>
                    </a:lnTo>
                    <a:lnTo>
                      <a:pt x="227" y="33"/>
                    </a:lnTo>
                    <a:lnTo>
                      <a:pt x="235" y="33"/>
                    </a:lnTo>
                    <a:lnTo>
                      <a:pt x="235" y="33"/>
                    </a:lnTo>
                    <a:lnTo>
                      <a:pt x="244" y="42"/>
                    </a:lnTo>
                    <a:lnTo>
                      <a:pt x="244" y="42"/>
                    </a:lnTo>
                    <a:lnTo>
                      <a:pt x="244" y="42"/>
                    </a:lnTo>
                    <a:lnTo>
                      <a:pt x="252" y="42"/>
                    </a:lnTo>
                    <a:lnTo>
                      <a:pt x="252" y="33"/>
                    </a:lnTo>
                    <a:lnTo>
                      <a:pt x="260" y="33"/>
                    </a:lnTo>
                    <a:lnTo>
                      <a:pt x="260" y="25"/>
                    </a:lnTo>
                    <a:lnTo>
                      <a:pt x="260" y="25"/>
                    </a:lnTo>
                    <a:lnTo>
                      <a:pt x="260" y="33"/>
                    </a:lnTo>
                    <a:lnTo>
                      <a:pt x="260" y="33"/>
                    </a:lnTo>
                    <a:lnTo>
                      <a:pt x="260" y="42"/>
                    </a:lnTo>
                    <a:lnTo>
                      <a:pt x="260" y="42"/>
                    </a:lnTo>
                    <a:lnTo>
                      <a:pt x="260" y="42"/>
                    </a:lnTo>
                    <a:lnTo>
                      <a:pt x="260" y="50"/>
                    </a:lnTo>
                    <a:lnTo>
                      <a:pt x="269" y="50"/>
                    </a:lnTo>
                    <a:lnTo>
                      <a:pt x="269" y="50"/>
                    </a:lnTo>
                    <a:lnTo>
                      <a:pt x="269" y="59"/>
                    </a:lnTo>
                    <a:lnTo>
                      <a:pt x="269" y="59"/>
                    </a:lnTo>
                    <a:lnTo>
                      <a:pt x="269" y="50"/>
                    </a:lnTo>
                    <a:lnTo>
                      <a:pt x="277" y="50"/>
                    </a:lnTo>
                    <a:lnTo>
                      <a:pt x="277" y="50"/>
                    </a:lnTo>
                    <a:lnTo>
                      <a:pt x="277" y="50"/>
                    </a:lnTo>
                    <a:lnTo>
                      <a:pt x="269" y="50"/>
                    </a:lnTo>
                    <a:lnTo>
                      <a:pt x="269" y="59"/>
                    </a:lnTo>
                    <a:lnTo>
                      <a:pt x="269" y="59"/>
                    </a:lnTo>
                    <a:lnTo>
                      <a:pt x="269" y="59"/>
                    </a:lnTo>
                    <a:lnTo>
                      <a:pt x="269" y="59"/>
                    </a:lnTo>
                    <a:lnTo>
                      <a:pt x="269" y="67"/>
                    </a:lnTo>
                    <a:lnTo>
                      <a:pt x="260" y="67"/>
                    </a:lnTo>
                    <a:lnTo>
                      <a:pt x="260" y="67"/>
                    </a:lnTo>
                    <a:lnTo>
                      <a:pt x="260" y="67"/>
                    </a:lnTo>
                    <a:lnTo>
                      <a:pt x="260" y="67"/>
                    </a:lnTo>
                    <a:lnTo>
                      <a:pt x="252" y="67"/>
                    </a:lnTo>
                    <a:lnTo>
                      <a:pt x="252" y="67"/>
                    </a:lnTo>
                    <a:lnTo>
                      <a:pt x="252" y="67"/>
                    </a:lnTo>
                    <a:lnTo>
                      <a:pt x="244" y="75"/>
                    </a:lnTo>
                    <a:lnTo>
                      <a:pt x="244" y="84"/>
                    </a:lnTo>
                    <a:lnTo>
                      <a:pt x="244" y="84"/>
                    </a:lnTo>
                    <a:lnTo>
                      <a:pt x="244" y="92"/>
                    </a:lnTo>
                    <a:lnTo>
                      <a:pt x="244" y="92"/>
                    </a:lnTo>
                    <a:lnTo>
                      <a:pt x="244" y="92"/>
                    </a:lnTo>
                    <a:lnTo>
                      <a:pt x="235" y="92"/>
                    </a:lnTo>
                    <a:lnTo>
                      <a:pt x="235" y="92"/>
                    </a:lnTo>
                    <a:lnTo>
                      <a:pt x="235" y="92"/>
                    </a:lnTo>
                    <a:lnTo>
                      <a:pt x="227" y="84"/>
                    </a:lnTo>
                    <a:lnTo>
                      <a:pt x="218" y="84"/>
                    </a:lnTo>
                    <a:lnTo>
                      <a:pt x="218" y="84"/>
                    </a:lnTo>
                    <a:lnTo>
                      <a:pt x="218" y="84"/>
                    </a:lnTo>
                    <a:lnTo>
                      <a:pt x="210" y="84"/>
                    </a:lnTo>
                    <a:lnTo>
                      <a:pt x="210" y="75"/>
                    </a:lnTo>
                    <a:lnTo>
                      <a:pt x="210" y="75"/>
                    </a:lnTo>
                    <a:lnTo>
                      <a:pt x="202" y="84"/>
                    </a:lnTo>
                    <a:lnTo>
                      <a:pt x="202" y="84"/>
                    </a:lnTo>
                    <a:lnTo>
                      <a:pt x="202" y="84"/>
                    </a:lnTo>
                    <a:lnTo>
                      <a:pt x="193" y="84"/>
                    </a:lnTo>
                    <a:lnTo>
                      <a:pt x="193" y="84"/>
                    </a:lnTo>
                    <a:lnTo>
                      <a:pt x="193" y="84"/>
                    </a:lnTo>
                    <a:lnTo>
                      <a:pt x="193" y="92"/>
                    </a:lnTo>
                    <a:lnTo>
                      <a:pt x="193" y="92"/>
                    </a:lnTo>
                    <a:lnTo>
                      <a:pt x="193" y="92"/>
                    </a:lnTo>
                    <a:lnTo>
                      <a:pt x="202" y="92"/>
                    </a:lnTo>
                    <a:lnTo>
                      <a:pt x="202" y="101"/>
                    </a:lnTo>
                    <a:lnTo>
                      <a:pt x="210" y="101"/>
                    </a:lnTo>
                    <a:lnTo>
                      <a:pt x="210" y="101"/>
                    </a:lnTo>
                    <a:lnTo>
                      <a:pt x="210" y="101"/>
                    </a:lnTo>
                    <a:lnTo>
                      <a:pt x="210" y="101"/>
                    </a:lnTo>
                    <a:lnTo>
                      <a:pt x="210" y="109"/>
                    </a:lnTo>
                    <a:lnTo>
                      <a:pt x="202" y="109"/>
                    </a:lnTo>
                    <a:lnTo>
                      <a:pt x="202" y="101"/>
                    </a:lnTo>
                    <a:lnTo>
                      <a:pt x="202" y="109"/>
                    </a:lnTo>
                    <a:lnTo>
                      <a:pt x="202" y="109"/>
                    </a:lnTo>
                    <a:lnTo>
                      <a:pt x="202" y="109"/>
                    </a:lnTo>
                    <a:lnTo>
                      <a:pt x="193" y="118"/>
                    </a:lnTo>
                    <a:lnTo>
                      <a:pt x="193" y="118"/>
                    </a:lnTo>
                    <a:close/>
                    <a:moveTo>
                      <a:pt x="185" y="210"/>
                    </a:moveTo>
                    <a:lnTo>
                      <a:pt x="185" y="210"/>
                    </a:lnTo>
                    <a:lnTo>
                      <a:pt x="193" y="210"/>
                    </a:lnTo>
                    <a:lnTo>
                      <a:pt x="185" y="210"/>
                    </a:lnTo>
                    <a:lnTo>
                      <a:pt x="185" y="210"/>
                    </a:lnTo>
                    <a:lnTo>
                      <a:pt x="185" y="210"/>
                    </a:lnTo>
                    <a:lnTo>
                      <a:pt x="185" y="202"/>
                    </a:lnTo>
                    <a:lnTo>
                      <a:pt x="193" y="202"/>
                    </a:lnTo>
                    <a:lnTo>
                      <a:pt x="193" y="202"/>
                    </a:lnTo>
                    <a:lnTo>
                      <a:pt x="193" y="202"/>
                    </a:lnTo>
                    <a:lnTo>
                      <a:pt x="193" y="202"/>
                    </a:lnTo>
                    <a:lnTo>
                      <a:pt x="193" y="210"/>
                    </a:lnTo>
                    <a:lnTo>
                      <a:pt x="193" y="210"/>
                    </a:lnTo>
                    <a:lnTo>
                      <a:pt x="193" y="210"/>
                    </a:lnTo>
                    <a:lnTo>
                      <a:pt x="185" y="210"/>
                    </a:lnTo>
                    <a:lnTo>
                      <a:pt x="185" y="210"/>
                    </a:lnTo>
                    <a:close/>
                    <a:moveTo>
                      <a:pt x="59" y="336"/>
                    </a:moveTo>
                    <a:lnTo>
                      <a:pt x="59" y="336"/>
                    </a:lnTo>
                    <a:lnTo>
                      <a:pt x="59" y="336"/>
                    </a:lnTo>
                    <a:lnTo>
                      <a:pt x="59" y="336"/>
                    </a:lnTo>
                    <a:lnTo>
                      <a:pt x="59" y="336"/>
                    </a:lnTo>
                    <a:lnTo>
                      <a:pt x="59" y="336"/>
                    </a:lnTo>
                    <a:lnTo>
                      <a:pt x="59" y="336"/>
                    </a:lnTo>
                    <a:close/>
                    <a:moveTo>
                      <a:pt x="59" y="336"/>
                    </a:moveTo>
                    <a:lnTo>
                      <a:pt x="59" y="336"/>
                    </a:lnTo>
                    <a:lnTo>
                      <a:pt x="59" y="336"/>
                    </a:lnTo>
                    <a:lnTo>
                      <a:pt x="59" y="336"/>
                    </a:lnTo>
                    <a:lnTo>
                      <a:pt x="59" y="336"/>
                    </a:lnTo>
                    <a:close/>
                    <a:moveTo>
                      <a:pt x="59" y="336"/>
                    </a:moveTo>
                    <a:lnTo>
                      <a:pt x="59" y="336"/>
                    </a:lnTo>
                    <a:lnTo>
                      <a:pt x="59" y="336"/>
                    </a:lnTo>
                    <a:lnTo>
                      <a:pt x="59" y="336"/>
                    </a:lnTo>
                    <a:lnTo>
                      <a:pt x="59" y="336"/>
                    </a:lnTo>
                    <a:close/>
                    <a:moveTo>
                      <a:pt x="50" y="336"/>
                    </a:moveTo>
                    <a:lnTo>
                      <a:pt x="50" y="345"/>
                    </a:lnTo>
                    <a:lnTo>
                      <a:pt x="59" y="336"/>
                    </a:lnTo>
                    <a:lnTo>
                      <a:pt x="50" y="336"/>
                    </a:lnTo>
                    <a:lnTo>
                      <a:pt x="50" y="336"/>
                    </a:lnTo>
                    <a:close/>
                    <a:moveTo>
                      <a:pt x="50" y="345"/>
                    </a:moveTo>
                    <a:lnTo>
                      <a:pt x="50" y="345"/>
                    </a:lnTo>
                    <a:lnTo>
                      <a:pt x="50" y="345"/>
                    </a:lnTo>
                    <a:lnTo>
                      <a:pt x="50" y="345"/>
                    </a:lnTo>
                    <a:lnTo>
                      <a:pt x="50" y="345"/>
                    </a:lnTo>
                    <a:lnTo>
                      <a:pt x="50" y="345"/>
                    </a:lnTo>
                    <a:lnTo>
                      <a:pt x="59" y="345"/>
                    </a:lnTo>
                    <a:lnTo>
                      <a:pt x="50" y="345"/>
                    </a:lnTo>
                    <a:lnTo>
                      <a:pt x="50" y="345"/>
                    </a:lnTo>
                    <a:lnTo>
                      <a:pt x="50" y="345"/>
                    </a:lnTo>
                    <a:close/>
                    <a:moveTo>
                      <a:pt x="76" y="353"/>
                    </a:moveTo>
                    <a:lnTo>
                      <a:pt x="76" y="345"/>
                    </a:lnTo>
                    <a:lnTo>
                      <a:pt x="76" y="345"/>
                    </a:lnTo>
                    <a:lnTo>
                      <a:pt x="84" y="345"/>
                    </a:lnTo>
                    <a:lnTo>
                      <a:pt x="76" y="353"/>
                    </a:lnTo>
                    <a:lnTo>
                      <a:pt x="76" y="353"/>
                    </a:lnTo>
                    <a:lnTo>
                      <a:pt x="76" y="353"/>
                    </a:lnTo>
                    <a:close/>
                    <a:moveTo>
                      <a:pt x="76" y="353"/>
                    </a:moveTo>
                    <a:lnTo>
                      <a:pt x="76" y="353"/>
                    </a:lnTo>
                    <a:lnTo>
                      <a:pt x="76" y="353"/>
                    </a:lnTo>
                    <a:lnTo>
                      <a:pt x="76" y="353"/>
                    </a:lnTo>
                    <a:lnTo>
                      <a:pt x="76" y="353"/>
                    </a:lnTo>
                    <a:lnTo>
                      <a:pt x="76" y="353"/>
                    </a:lnTo>
                    <a:close/>
                    <a:moveTo>
                      <a:pt x="76" y="345"/>
                    </a:moveTo>
                    <a:lnTo>
                      <a:pt x="76" y="345"/>
                    </a:lnTo>
                    <a:lnTo>
                      <a:pt x="76" y="353"/>
                    </a:lnTo>
                    <a:lnTo>
                      <a:pt x="76" y="353"/>
                    </a:lnTo>
                    <a:lnTo>
                      <a:pt x="76" y="353"/>
                    </a:lnTo>
                    <a:lnTo>
                      <a:pt x="76" y="353"/>
                    </a:lnTo>
                    <a:lnTo>
                      <a:pt x="76" y="345"/>
                    </a:lnTo>
                    <a:lnTo>
                      <a:pt x="76" y="345"/>
                    </a:lnTo>
                    <a:lnTo>
                      <a:pt x="76" y="345"/>
                    </a:lnTo>
                    <a:lnTo>
                      <a:pt x="76" y="345"/>
                    </a:lnTo>
                    <a:close/>
                    <a:moveTo>
                      <a:pt x="151" y="303"/>
                    </a:moveTo>
                    <a:lnTo>
                      <a:pt x="151" y="303"/>
                    </a:lnTo>
                    <a:lnTo>
                      <a:pt x="151" y="294"/>
                    </a:lnTo>
                    <a:lnTo>
                      <a:pt x="151" y="294"/>
                    </a:lnTo>
                    <a:lnTo>
                      <a:pt x="151" y="294"/>
                    </a:lnTo>
                    <a:lnTo>
                      <a:pt x="151" y="294"/>
                    </a:lnTo>
                    <a:lnTo>
                      <a:pt x="151" y="303"/>
                    </a:lnTo>
                    <a:lnTo>
                      <a:pt x="151" y="303"/>
                    </a:lnTo>
                    <a:lnTo>
                      <a:pt x="151" y="303"/>
                    </a:lnTo>
                    <a:lnTo>
                      <a:pt x="151" y="303"/>
                    </a:lnTo>
                    <a:lnTo>
                      <a:pt x="151" y="303"/>
                    </a:lnTo>
                    <a:close/>
                    <a:moveTo>
                      <a:pt x="134" y="303"/>
                    </a:moveTo>
                    <a:lnTo>
                      <a:pt x="143" y="294"/>
                    </a:lnTo>
                    <a:lnTo>
                      <a:pt x="143" y="303"/>
                    </a:lnTo>
                    <a:lnTo>
                      <a:pt x="143" y="303"/>
                    </a:lnTo>
                    <a:lnTo>
                      <a:pt x="143" y="303"/>
                    </a:lnTo>
                    <a:lnTo>
                      <a:pt x="134" y="303"/>
                    </a:lnTo>
                    <a:lnTo>
                      <a:pt x="134" y="303"/>
                    </a:lnTo>
                    <a:close/>
                    <a:moveTo>
                      <a:pt x="118" y="336"/>
                    </a:moveTo>
                    <a:lnTo>
                      <a:pt x="126" y="336"/>
                    </a:lnTo>
                    <a:lnTo>
                      <a:pt x="126" y="336"/>
                    </a:lnTo>
                    <a:lnTo>
                      <a:pt x="126" y="336"/>
                    </a:lnTo>
                    <a:lnTo>
                      <a:pt x="126" y="336"/>
                    </a:lnTo>
                    <a:lnTo>
                      <a:pt x="126" y="336"/>
                    </a:lnTo>
                    <a:lnTo>
                      <a:pt x="126" y="328"/>
                    </a:lnTo>
                    <a:lnTo>
                      <a:pt x="126" y="328"/>
                    </a:lnTo>
                    <a:lnTo>
                      <a:pt x="126" y="328"/>
                    </a:lnTo>
                    <a:lnTo>
                      <a:pt x="134" y="319"/>
                    </a:lnTo>
                    <a:lnTo>
                      <a:pt x="134" y="319"/>
                    </a:lnTo>
                    <a:lnTo>
                      <a:pt x="134" y="319"/>
                    </a:lnTo>
                    <a:lnTo>
                      <a:pt x="143" y="319"/>
                    </a:lnTo>
                    <a:lnTo>
                      <a:pt x="143" y="328"/>
                    </a:lnTo>
                    <a:lnTo>
                      <a:pt x="143" y="328"/>
                    </a:lnTo>
                    <a:lnTo>
                      <a:pt x="143" y="319"/>
                    </a:lnTo>
                    <a:lnTo>
                      <a:pt x="151" y="311"/>
                    </a:lnTo>
                    <a:lnTo>
                      <a:pt x="151" y="311"/>
                    </a:lnTo>
                    <a:lnTo>
                      <a:pt x="151" y="311"/>
                    </a:lnTo>
                    <a:lnTo>
                      <a:pt x="151" y="311"/>
                    </a:lnTo>
                    <a:lnTo>
                      <a:pt x="143" y="303"/>
                    </a:lnTo>
                    <a:lnTo>
                      <a:pt x="143" y="303"/>
                    </a:lnTo>
                    <a:lnTo>
                      <a:pt x="143" y="303"/>
                    </a:lnTo>
                    <a:lnTo>
                      <a:pt x="134" y="303"/>
                    </a:lnTo>
                    <a:lnTo>
                      <a:pt x="134" y="303"/>
                    </a:lnTo>
                    <a:lnTo>
                      <a:pt x="134" y="311"/>
                    </a:lnTo>
                    <a:lnTo>
                      <a:pt x="126" y="311"/>
                    </a:lnTo>
                    <a:lnTo>
                      <a:pt x="126" y="311"/>
                    </a:lnTo>
                    <a:lnTo>
                      <a:pt x="126" y="311"/>
                    </a:lnTo>
                    <a:lnTo>
                      <a:pt x="118" y="311"/>
                    </a:lnTo>
                    <a:lnTo>
                      <a:pt x="118" y="311"/>
                    </a:lnTo>
                    <a:lnTo>
                      <a:pt x="118" y="311"/>
                    </a:lnTo>
                    <a:lnTo>
                      <a:pt x="109" y="311"/>
                    </a:lnTo>
                    <a:lnTo>
                      <a:pt x="109" y="319"/>
                    </a:lnTo>
                    <a:lnTo>
                      <a:pt x="109" y="319"/>
                    </a:lnTo>
                    <a:lnTo>
                      <a:pt x="109" y="319"/>
                    </a:lnTo>
                    <a:lnTo>
                      <a:pt x="118" y="328"/>
                    </a:lnTo>
                    <a:lnTo>
                      <a:pt x="118" y="328"/>
                    </a:lnTo>
                    <a:lnTo>
                      <a:pt x="118" y="328"/>
                    </a:lnTo>
                    <a:lnTo>
                      <a:pt x="118" y="328"/>
                    </a:lnTo>
                    <a:lnTo>
                      <a:pt x="118" y="336"/>
                    </a:lnTo>
                    <a:lnTo>
                      <a:pt x="118" y="336"/>
                    </a:lnTo>
                    <a:lnTo>
                      <a:pt x="118" y="336"/>
                    </a:lnTo>
                    <a:lnTo>
                      <a:pt x="118" y="336"/>
                    </a:lnTo>
                    <a:close/>
                    <a:moveTo>
                      <a:pt x="101" y="395"/>
                    </a:moveTo>
                    <a:lnTo>
                      <a:pt x="92" y="395"/>
                    </a:lnTo>
                    <a:lnTo>
                      <a:pt x="92" y="395"/>
                    </a:lnTo>
                    <a:lnTo>
                      <a:pt x="92" y="395"/>
                    </a:lnTo>
                    <a:lnTo>
                      <a:pt x="92" y="404"/>
                    </a:lnTo>
                    <a:lnTo>
                      <a:pt x="101" y="404"/>
                    </a:lnTo>
                    <a:lnTo>
                      <a:pt x="101" y="404"/>
                    </a:lnTo>
                    <a:lnTo>
                      <a:pt x="101" y="395"/>
                    </a:lnTo>
                    <a:lnTo>
                      <a:pt x="101" y="395"/>
                    </a:lnTo>
                    <a:close/>
                    <a:moveTo>
                      <a:pt x="101" y="395"/>
                    </a:moveTo>
                    <a:lnTo>
                      <a:pt x="101" y="387"/>
                    </a:lnTo>
                    <a:lnTo>
                      <a:pt x="101" y="387"/>
                    </a:lnTo>
                    <a:lnTo>
                      <a:pt x="101" y="387"/>
                    </a:lnTo>
                    <a:lnTo>
                      <a:pt x="101" y="387"/>
                    </a:lnTo>
                    <a:lnTo>
                      <a:pt x="101" y="395"/>
                    </a:lnTo>
                    <a:lnTo>
                      <a:pt x="101" y="395"/>
                    </a:lnTo>
                    <a:lnTo>
                      <a:pt x="101" y="395"/>
                    </a:lnTo>
                    <a:close/>
                    <a:moveTo>
                      <a:pt x="92" y="387"/>
                    </a:moveTo>
                    <a:lnTo>
                      <a:pt x="101" y="378"/>
                    </a:lnTo>
                    <a:lnTo>
                      <a:pt x="101" y="378"/>
                    </a:lnTo>
                    <a:lnTo>
                      <a:pt x="101" y="370"/>
                    </a:lnTo>
                    <a:lnTo>
                      <a:pt x="101" y="370"/>
                    </a:lnTo>
                    <a:lnTo>
                      <a:pt x="101" y="370"/>
                    </a:lnTo>
                    <a:lnTo>
                      <a:pt x="101" y="370"/>
                    </a:lnTo>
                    <a:lnTo>
                      <a:pt x="101" y="370"/>
                    </a:lnTo>
                    <a:lnTo>
                      <a:pt x="101" y="370"/>
                    </a:lnTo>
                    <a:lnTo>
                      <a:pt x="101" y="361"/>
                    </a:lnTo>
                    <a:lnTo>
                      <a:pt x="101" y="361"/>
                    </a:lnTo>
                    <a:lnTo>
                      <a:pt x="101" y="353"/>
                    </a:lnTo>
                    <a:lnTo>
                      <a:pt x="101" y="345"/>
                    </a:lnTo>
                    <a:lnTo>
                      <a:pt x="109" y="345"/>
                    </a:lnTo>
                    <a:lnTo>
                      <a:pt x="109" y="336"/>
                    </a:lnTo>
                    <a:lnTo>
                      <a:pt x="109" y="336"/>
                    </a:lnTo>
                    <a:lnTo>
                      <a:pt x="109" y="336"/>
                    </a:lnTo>
                    <a:lnTo>
                      <a:pt x="109" y="336"/>
                    </a:lnTo>
                    <a:lnTo>
                      <a:pt x="101" y="336"/>
                    </a:lnTo>
                    <a:lnTo>
                      <a:pt x="101" y="328"/>
                    </a:lnTo>
                    <a:lnTo>
                      <a:pt x="101" y="328"/>
                    </a:lnTo>
                    <a:lnTo>
                      <a:pt x="101" y="328"/>
                    </a:lnTo>
                    <a:lnTo>
                      <a:pt x="101" y="328"/>
                    </a:lnTo>
                    <a:lnTo>
                      <a:pt x="101" y="328"/>
                    </a:lnTo>
                    <a:lnTo>
                      <a:pt x="101" y="319"/>
                    </a:lnTo>
                    <a:lnTo>
                      <a:pt x="101" y="319"/>
                    </a:lnTo>
                    <a:lnTo>
                      <a:pt x="92" y="319"/>
                    </a:lnTo>
                    <a:lnTo>
                      <a:pt x="92" y="319"/>
                    </a:lnTo>
                    <a:lnTo>
                      <a:pt x="92" y="319"/>
                    </a:lnTo>
                    <a:lnTo>
                      <a:pt x="92" y="319"/>
                    </a:lnTo>
                    <a:lnTo>
                      <a:pt x="84" y="319"/>
                    </a:lnTo>
                    <a:lnTo>
                      <a:pt x="84" y="319"/>
                    </a:lnTo>
                    <a:lnTo>
                      <a:pt x="92" y="311"/>
                    </a:lnTo>
                    <a:lnTo>
                      <a:pt x="101" y="311"/>
                    </a:lnTo>
                    <a:lnTo>
                      <a:pt x="101" y="311"/>
                    </a:lnTo>
                    <a:lnTo>
                      <a:pt x="109" y="311"/>
                    </a:lnTo>
                    <a:lnTo>
                      <a:pt x="109" y="311"/>
                    </a:lnTo>
                    <a:lnTo>
                      <a:pt x="109" y="311"/>
                    </a:lnTo>
                    <a:lnTo>
                      <a:pt x="109" y="311"/>
                    </a:lnTo>
                    <a:lnTo>
                      <a:pt x="109" y="303"/>
                    </a:lnTo>
                    <a:lnTo>
                      <a:pt x="109" y="303"/>
                    </a:lnTo>
                    <a:lnTo>
                      <a:pt x="109" y="303"/>
                    </a:lnTo>
                    <a:lnTo>
                      <a:pt x="109" y="303"/>
                    </a:lnTo>
                    <a:lnTo>
                      <a:pt x="109" y="303"/>
                    </a:lnTo>
                    <a:lnTo>
                      <a:pt x="118" y="303"/>
                    </a:lnTo>
                    <a:lnTo>
                      <a:pt x="118" y="303"/>
                    </a:lnTo>
                    <a:lnTo>
                      <a:pt x="126" y="303"/>
                    </a:lnTo>
                    <a:lnTo>
                      <a:pt x="134" y="303"/>
                    </a:lnTo>
                    <a:lnTo>
                      <a:pt x="134" y="303"/>
                    </a:lnTo>
                    <a:lnTo>
                      <a:pt x="134" y="303"/>
                    </a:lnTo>
                    <a:lnTo>
                      <a:pt x="134" y="303"/>
                    </a:lnTo>
                    <a:lnTo>
                      <a:pt x="134" y="294"/>
                    </a:lnTo>
                    <a:lnTo>
                      <a:pt x="134" y="294"/>
                    </a:lnTo>
                    <a:lnTo>
                      <a:pt x="143" y="294"/>
                    </a:lnTo>
                    <a:lnTo>
                      <a:pt x="143" y="294"/>
                    </a:lnTo>
                    <a:lnTo>
                      <a:pt x="151" y="294"/>
                    </a:lnTo>
                    <a:lnTo>
                      <a:pt x="151" y="294"/>
                    </a:lnTo>
                    <a:lnTo>
                      <a:pt x="160" y="294"/>
                    </a:lnTo>
                    <a:lnTo>
                      <a:pt x="160" y="294"/>
                    </a:lnTo>
                    <a:lnTo>
                      <a:pt x="151" y="294"/>
                    </a:lnTo>
                    <a:lnTo>
                      <a:pt x="151" y="303"/>
                    </a:lnTo>
                    <a:lnTo>
                      <a:pt x="151" y="303"/>
                    </a:lnTo>
                    <a:lnTo>
                      <a:pt x="151" y="303"/>
                    </a:lnTo>
                    <a:lnTo>
                      <a:pt x="151" y="311"/>
                    </a:lnTo>
                    <a:lnTo>
                      <a:pt x="151" y="311"/>
                    </a:lnTo>
                    <a:lnTo>
                      <a:pt x="160" y="311"/>
                    </a:lnTo>
                    <a:lnTo>
                      <a:pt x="160" y="311"/>
                    </a:lnTo>
                    <a:lnTo>
                      <a:pt x="168" y="319"/>
                    </a:lnTo>
                    <a:lnTo>
                      <a:pt x="168" y="319"/>
                    </a:lnTo>
                    <a:lnTo>
                      <a:pt x="168" y="319"/>
                    </a:lnTo>
                    <a:lnTo>
                      <a:pt x="176" y="311"/>
                    </a:lnTo>
                    <a:lnTo>
                      <a:pt x="176" y="311"/>
                    </a:lnTo>
                    <a:lnTo>
                      <a:pt x="176" y="311"/>
                    </a:lnTo>
                    <a:lnTo>
                      <a:pt x="176" y="311"/>
                    </a:lnTo>
                    <a:lnTo>
                      <a:pt x="176" y="303"/>
                    </a:lnTo>
                    <a:lnTo>
                      <a:pt x="176" y="303"/>
                    </a:lnTo>
                    <a:lnTo>
                      <a:pt x="176" y="303"/>
                    </a:lnTo>
                    <a:lnTo>
                      <a:pt x="185" y="303"/>
                    </a:lnTo>
                    <a:lnTo>
                      <a:pt x="185" y="303"/>
                    </a:lnTo>
                    <a:lnTo>
                      <a:pt x="185" y="294"/>
                    </a:lnTo>
                    <a:lnTo>
                      <a:pt x="185" y="294"/>
                    </a:lnTo>
                    <a:lnTo>
                      <a:pt x="176" y="294"/>
                    </a:lnTo>
                    <a:lnTo>
                      <a:pt x="176" y="286"/>
                    </a:lnTo>
                    <a:lnTo>
                      <a:pt x="176" y="286"/>
                    </a:lnTo>
                    <a:lnTo>
                      <a:pt x="176" y="286"/>
                    </a:lnTo>
                    <a:lnTo>
                      <a:pt x="176" y="286"/>
                    </a:lnTo>
                    <a:lnTo>
                      <a:pt x="176" y="286"/>
                    </a:lnTo>
                    <a:lnTo>
                      <a:pt x="176" y="286"/>
                    </a:lnTo>
                    <a:lnTo>
                      <a:pt x="185" y="286"/>
                    </a:lnTo>
                    <a:lnTo>
                      <a:pt x="185" y="286"/>
                    </a:lnTo>
                    <a:lnTo>
                      <a:pt x="185" y="286"/>
                    </a:lnTo>
                    <a:lnTo>
                      <a:pt x="185" y="286"/>
                    </a:lnTo>
                    <a:lnTo>
                      <a:pt x="185" y="286"/>
                    </a:lnTo>
                    <a:lnTo>
                      <a:pt x="193" y="286"/>
                    </a:lnTo>
                    <a:lnTo>
                      <a:pt x="193" y="286"/>
                    </a:lnTo>
                    <a:lnTo>
                      <a:pt x="193" y="294"/>
                    </a:lnTo>
                    <a:lnTo>
                      <a:pt x="185" y="294"/>
                    </a:lnTo>
                    <a:lnTo>
                      <a:pt x="185" y="294"/>
                    </a:lnTo>
                    <a:lnTo>
                      <a:pt x="185" y="294"/>
                    </a:lnTo>
                    <a:lnTo>
                      <a:pt x="193" y="294"/>
                    </a:lnTo>
                    <a:lnTo>
                      <a:pt x="193" y="286"/>
                    </a:lnTo>
                    <a:lnTo>
                      <a:pt x="202" y="294"/>
                    </a:lnTo>
                    <a:lnTo>
                      <a:pt x="210" y="286"/>
                    </a:lnTo>
                    <a:lnTo>
                      <a:pt x="210" y="286"/>
                    </a:lnTo>
                    <a:lnTo>
                      <a:pt x="202" y="286"/>
                    </a:lnTo>
                    <a:lnTo>
                      <a:pt x="210" y="277"/>
                    </a:lnTo>
                    <a:lnTo>
                      <a:pt x="210" y="277"/>
                    </a:lnTo>
                    <a:lnTo>
                      <a:pt x="210" y="277"/>
                    </a:lnTo>
                    <a:lnTo>
                      <a:pt x="210" y="286"/>
                    </a:lnTo>
                    <a:lnTo>
                      <a:pt x="210" y="286"/>
                    </a:lnTo>
                    <a:lnTo>
                      <a:pt x="218" y="286"/>
                    </a:lnTo>
                    <a:lnTo>
                      <a:pt x="218" y="286"/>
                    </a:lnTo>
                    <a:lnTo>
                      <a:pt x="218" y="286"/>
                    </a:lnTo>
                    <a:lnTo>
                      <a:pt x="218" y="277"/>
                    </a:lnTo>
                    <a:lnTo>
                      <a:pt x="218" y="277"/>
                    </a:lnTo>
                    <a:lnTo>
                      <a:pt x="227" y="269"/>
                    </a:lnTo>
                    <a:lnTo>
                      <a:pt x="227" y="269"/>
                    </a:lnTo>
                    <a:lnTo>
                      <a:pt x="227" y="269"/>
                    </a:lnTo>
                    <a:lnTo>
                      <a:pt x="227" y="269"/>
                    </a:lnTo>
                    <a:lnTo>
                      <a:pt x="227" y="261"/>
                    </a:lnTo>
                    <a:lnTo>
                      <a:pt x="227" y="261"/>
                    </a:lnTo>
                    <a:lnTo>
                      <a:pt x="227" y="261"/>
                    </a:lnTo>
                    <a:lnTo>
                      <a:pt x="235" y="269"/>
                    </a:lnTo>
                    <a:lnTo>
                      <a:pt x="227" y="269"/>
                    </a:lnTo>
                    <a:lnTo>
                      <a:pt x="227" y="269"/>
                    </a:lnTo>
                    <a:lnTo>
                      <a:pt x="227" y="286"/>
                    </a:lnTo>
                    <a:lnTo>
                      <a:pt x="235" y="286"/>
                    </a:lnTo>
                    <a:lnTo>
                      <a:pt x="235" y="277"/>
                    </a:lnTo>
                    <a:lnTo>
                      <a:pt x="235" y="277"/>
                    </a:lnTo>
                    <a:lnTo>
                      <a:pt x="235" y="277"/>
                    </a:lnTo>
                    <a:lnTo>
                      <a:pt x="244" y="277"/>
                    </a:lnTo>
                    <a:lnTo>
                      <a:pt x="244" y="269"/>
                    </a:lnTo>
                    <a:lnTo>
                      <a:pt x="244" y="269"/>
                    </a:lnTo>
                    <a:lnTo>
                      <a:pt x="244" y="261"/>
                    </a:lnTo>
                    <a:lnTo>
                      <a:pt x="244" y="261"/>
                    </a:lnTo>
                    <a:lnTo>
                      <a:pt x="244" y="261"/>
                    </a:lnTo>
                    <a:lnTo>
                      <a:pt x="244" y="252"/>
                    </a:lnTo>
                    <a:lnTo>
                      <a:pt x="235" y="252"/>
                    </a:lnTo>
                    <a:lnTo>
                      <a:pt x="235" y="244"/>
                    </a:lnTo>
                    <a:lnTo>
                      <a:pt x="235" y="227"/>
                    </a:lnTo>
                    <a:lnTo>
                      <a:pt x="235" y="227"/>
                    </a:lnTo>
                    <a:lnTo>
                      <a:pt x="235" y="210"/>
                    </a:lnTo>
                    <a:lnTo>
                      <a:pt x="235" y="210"/>
                    </a:lnTo>
                    <a:lnTo>
                      <a:pt x="227" y="202"/>
                    </a:lnTo>
                    <a:lnTo>
                      <a:pt x="235" y="193"/>
                    </a:lnTo>
                    <a:lnTo>
                      <a:pt x="235" y="193"/>
                    </a:lnTo>
                    <a:lnTo>
                      <a:pt x="244" y="193"/>
                    </a:lnTo>
                    <a:lnTo>
                      <a:pt x="244" y="193"/>
                    </a:lnTo>
                    <a:lnTo>
                      <a:pt x="244" y="193"/>
                    </a:lnTo>
                    <a:lnTo>
                      <a:pt x="244" y="193"/>
                    </a:lnTo>
                    <a:lnTo>
                      <a:pt x="244" y="185"/>
                    </a:lnTo>
                    <a:lnTo>
                      <a:pt x="244" y="185"/>
                    </a:lnTo>
                    <a:lnTo>
                      <a:pt x="235" y="185"/>
                    </a:lnTo>
                    <a:lnTo>
                      <a:pt x="235" y="185"/>
                    </a:lnTo>
                    <a:lnTo>
                      <a:pt x="235" y="176"/>
                    </a:lnTo>
                    <a:lnTo>
                      <a:pt x="244" y="176"/>
                    </a:lnTo>
                    <a:lnTo>
                      <a:pt x="244" y="176"/>
                    </a:lnTo>
                    <a:lnTo>
                      <a:pt x="244" y="176"/>
                    </a:lnTo>
                    <a:lnTo>
                      <a:pt x="244" y="168"/>
                    </a:lnTo>
                    <a:lnTo>
                      <a:pt x="235" y="168"/>
                    </a:lnTo>
                    <a:lnTo>
                      <a:pt x="244" y="168"/>
                    </a:lnTo>
                    <a:lnTo>
                      <a:pt x="235" y="160"/>
                    </a:lnTo>
                    <a:lnTo>
                      <a:pt x="235" y="151"/>
                    </a:lnTo>
                    <a:lnTo>
                      <a:pt x="235" y="151"/>
                    </a:lnTo>
                    <a:lnTo>
                      <a:pt x="235" y="151"/>
                    </a:lnTo>
                    <a:lnTo>
                      <a:pt x="227" y="151"/>
                    </a:lnTo>
                    <a:lnTo>
                      <a:pt x="227" y="143"/>
                    </a:lnTo>
                    <a:lnTo>
                      <a:pt x="227" y="134"/>
                    </a:lnTo>
                    <a:lnTo>
                      <a:pt x="218" y="126"/>
                    </a:lnTo>
                    <a:lnTo>
                      <a:pt x="218" y="126"/>
                    </a:lnTo>
                    <a:lnTo>
                      <a:pt x="218" y="118"/>
                    </a:lnTo>
                    <a:lnTo>
                      <a:pt x="218" y="118"/>
                    </a:lnTo>
                    <a:lnTo>
                      <a:pt x="218" y="118"/>
                    </a:lnTo>
                    <a:lnTo>
                      <a:pt x="218" y="118"/>
                    </a:lnTo>
                    <a:lnTo>
                      <a:pt x="210" y="118"/>
                    </a:lnTo>
                    <a:lnTo>
                      <a:pt x="210" y="118"/>
                    </a:lnTo>
                    <a:lnTo>
                      <a:pt x="210" y="109"/>
                    </a:lnTo>
                    <a:lnTo>
                      <a:pt x="210" y="109"/>
                    </a:lnTo>
                    <a:lnTo>
                      <a:pt x="210" y="118"/>
                    </a:lnTo>
                    <a:lnTo>
                      <a:pt x="210" y="118"/>
                    </a:lnTo>
                    <a:lnTo>
                      <a:pt x="210" y="118"/>
                    </a:lnTo>
                    <a:lnTo>
                      <a:pt x="210" y="126"/>
                    </a:lnTo>
                    <a:lnTo>
                      <a:pt x="210" y="118"/>
                    </a:lnTo>
                    <a:lnTo>
                      <a:pt x="210" y="118"/>
                    </a:lnTo>
                    <a:lnTo>
                      <a:pt x="218" y="126"/>
                    </a:lnTo>
                    <a:lnTo>
                      <a:pt x="210" y="126"/>
                    </a:lnTo>
                    <a:lnTo>
                      <a:pt x="210" y="126"/>
                    </a:lnTo>
                    <a:lnTo>
                      <a:pt x="210" y="126"/>
                    </a:lnTo>
                    <a:lnTo>
                      <a:pt x="210" y="126"/>
                    </a:lnTo>
                    <a:lnTo>
                      <a:pt x="210" y="126"/>
                    </a:lnTo>
                    <a:lnTo>
                      <a:pt x="210" y="134"/>
                    </a:lnTo>
                    <a:lnTo>
                      <a:pt x="202" y="126"/>
                    </a:lnTo>
                    <a:lnTo>
                      <a:pt x="202" y="126"/>
                    </a:lnTo>
                    <a:lnTo>
                      <a:pt x="202" y="126"/>
                    </a:lnTo>
                    <a:lnTo>
                      <a:pt x="202" y="118"/>
                    </a:lnTo>
                    <a:lnTo>
                      <a:pt x="202" y="126"/>
                    </a:lnTo>
                    <a:lnTo>
                      <a:pt x="202" y="118"/>
                    </a:lnTo>
                    <a:lnTo>
                      <a:pt x="202" y="126"/>
                    </a:lnTo>
                    <a:lnTo>
                      <a:pt x="202" y="126"/>
                    </a:lnTo>
                    <a:lnTo>
                      <a:pt x="202" y="134"/>
                    </a:lnTo>
                    <a:lnTo>
                      <a:pt x="202" y="134"/>
                    </a:lnTo>
                    <a:lnTo>
                      <a:pt x="193" y="134"/>
                    </a:lnTo>
                    <a:lnTo>
                      <a:pt x="193" y="143"/>
                    </a:lnTo>
                    <a:lnTo>
                      <a:pt x="202" y="143"/>
                    </a:lnTo>
                    <a:lnTo>
                      <a:pt x="202" y="143"/>
                    </a:lnTo>
                    <a:lnTo>
                      <a:pt x="202" y="151"/>
                    </a:lnTo>
                    <a:lnTo>
                      <a:pt x="202" y="151"/>
                    </a:lnTo>
                    <a:lnTo>
                      <a:pt x="193" y="151"/>
                    </a:lnTo>
                    <a:lnTo>
                      <a:pt x="193" y="151"/>
                    </a:lnTo>
                    <a:lnTo>
                      <a:pt x="193" y="160"/>
                    </a:lnTo>
                    <a:lnTo>
                      <a:pt x="202" y="160"/>
                    </a:lnTo>
                    <a:lnTo>
                      <a:pt x="202" y="151"/>
                    </a:lnTo>
                    <a:lnTo>
                      <a:pt x="202" y="160"/>
                    </a:lnTo>
                    <a:lnTo>
                      <a:pt x="210" y="168"/>
                    </a:lnTo>
                    <a:lnTo>
                      <a:pt x="202" y="176"/>
                    </a:lnTo>
                    <a:lnTo>
                      <a:pt x="210" y="185"/>
                    </a:lnTo>
                    <a:lnTo>
                      <a:pt x="202" y="193"/>
                    </a:lnTo>
                    <a:lnTo>
                      <a:pt x="202" y="202"/>
                    </a:lnTo>
                    <a:lnTo>
                      <a:pt x="202" y="202"/>
                    </a:lnTo>
                    <a:lnTo>
                      <a:pt x="202" y="210"/>
                    </a:lnTo>
                    <a:lnTo>
                      <a:pt x="193" y="210"/>
                    </a:lnTo>
                    <a:lnTo>
                      <a:pt x="193" y="218"/>
                    </a:lnTo>
                    <a:lnTo>
                      <a:pt x="193" y="218"/>
                    </a:lnTo>
                    <a:lnTo>
                      <a:pt x="193" y="227"/>
                    </a:lnTo>
                    <a:lnTo>
                      <a:pt x="193" y="227"/>
                    </a:lnTo>
                    <a:lnTo>
                      <a:pt x="185" y="235"/>
                    </a:lnTo>
                    <a:lnTo>
                      <a:pt x="176" y="235"/>
                    </a:lnTo>
                    <a:lnTo>
                      <a:pt x="176" y="235"/>
                    </a:lnTo>
                    <a:lnTo>
                      <a:pt x="168" y="235"/>
                    </a:lnTo>
                    <a:lnTo>
                      <a:pt x="168" y="235"/>
                    </a:lnTo>
                    <a:lnTo>
                      <a:pt x="168" y="227"/>
                    </a:lnTo>
                    <a:lnTo>
                      <a:pt x="168" y="227"/>
                    </a:lnTo>
                    <a:lnTo>
                      <a:pt x="168" y="227"/>
                    </a:lnTo>
                    <a:lnTo>
                      <a:pt x="168" y="227"/>
                    </a:lnTo>
                    <a:lnTo>
                      <a:pt x="176" y="218"/>
                    </a:lnTo>
                    <a:lnTo>
                      <a:pt x="176" y="218"/>
                    </a:lnTo>
                    <a:lnTo>
                      <a:pt x="168" y="218"/>
                    </a:lnTo>
                    <a:lnTo>
                      <a:pt x="168" y="227"/>
                    </a:lnTo>
                    <a:lnTo>
                      <a:pt x="160" y="227"/>
                    </a:lnTo>
                    <a:lnTo>
                      <a:pt x="160" y="227"/>
                    </a:lnTo>
                    <a:lnTo>
                      <a:pt x="168" y="235"/>
                    </a:lnTo>
                    <a:lnTo>
                      <a:pt x="168" y="244"/>
                    </a:lnTo>
                    <a:lnTo>
                      <a:pt x="168" y="244"/>
                    </a:lnTo>
                    <a:lnTo>
                      <a:pt x="160" y="252"/>
                    </a:lnTo>
                    <a:lnTo>
                      <a:pt x="160" y="252"/>
                    </a:lnTo>
                    <a:lnTo>
                      <a:pt x="160" y="252"/>
                    </a:lnTo>
                    <a:lnTo>
                      <a:pt x="160" y="261"/>
                    </a:lnTo>
                    <a:lnTo>
                      <a:pt x="160" y="261"/>
                    </a:lnTo>
                    <a:lnTo>
                      <a:pt x="160" y="261"/>
                    </a:lnTo>
                    <a:lnTo>
                      <a:pt x="160" y="269"/>
                    </a:lnTo>
                    <a:lnTo>
                      <a:pt x="160" y="269"/>
                    </a:lnTo>
                    <a:lnTo>
                      <a:pt x="160" y="269"/>
                    </a:lnTo>
                    <a:lnTo>
                      <a:pt x="160" y="269"/>
                    </a:lnTo>
                    <a:lnTo>
                      <a:pt x="160" y="269"/>
                    </a:lnTo>
                    <a:lnTo>
                      <a:pt x="160" y="269"/>
                    </a:lnTo>
                    <a:lnTo>
                      <a:pt x="151" y="269"/>
                    </a:lnTo>
                    <a:lnTo>
                      <a:pt x="151" y="269"/>
                    </a:lnTo>
                    <a:lnTo>
                      <a:pt x="151" y="269"/>
                    </a:lnTo>
                    <a:lnTo>
                      <a:pt x="151" y="269"/>
                    </a:lnTo>
                    <a:lnTo>
                      <a:pt x="151" y="269"/>
                    </a:lnTo>
                    <a:lnTo>
                      <a:pt x="143" y="269"/>
                    </a:lnTo>
                    <a:lnTo>
                      <a:pt x="143" y="269"/>
                    </a:lnTo>
                    <a:lnTo>
                      <a:pt x="143" y="269"/>
                    </a:lnTo>
                    <a:lnTo>
                      <a:pt x="134" y="269"/>
                    </a:lnTo>
                    <a:lnTo>
                      <a:pt x="134" y="269"/>
                    </a:lnTo>
                    <a:lnTo>
                      <a:pt x="126" y="277"/>
                    </a:lnTo>
                    <a:lnTo>
                      <a:pt x="126" y="277"/>
                    </a:lnTo>
                    <a:lnTo>
                      <a:pt x="118" y="277"/>
                    </a:lnTo>
                    <a:lnTo>
                      <a:pt x="118" y="277"/>
                    </a:lnTo>
                    <a:lnTo>
                      <a:pt x="109" y="277"/>
                    </a:lnTo>
                    <a:lnTo>
                      <a:pt x="109" y="277"/>
                    </a:lnTo>
                    <a:lnTo>
                      <a:pt x="101" y="286"/>
                    </a:lnTo>
                    <a:lnTo>
                      <a:pt x="101" y="286"/>
                    </a:lnTo>
                    <a:lnTo>
                      <a:pt x="101" y="286"/>
                    </a:lnTo>
                    <a:lnTo>
                      <a:pt x="101" y="294"/>
                    </a:lnTo>
                    <a:lnTo>
                      <a:pt x="92" y="294"/>
                    </a:lnTo>
                    <a:lnTo>
                      <a:pt x="92" y="294"/>
                    </a:lnTo>
                    <a:lnTo>
                      <a:pt x="92" y="303"/>
                    </a:lnTo>
                    <a:lnTo>
                      <a:pt x="92" y="303"/>
                    </a:lnTo>
                    <a:lnTo>
                      <a:pt x="84" y="303"/>
                    </a:lnTo>
                    <a:lnTo>
                      <a:pt x="84" y="303"/>
                    </a:lnTo>
                    <a:lnTo>
                      <a:pt x="84" y="311"/>
                    </a:lnTo>
                    <a:lnTo>
                      <a:pt x="84" y="311"/>
                    </a:lnTo>
                    <a:lnTo>
                      <a:pt x="84" y="311"/>
                    </a:lnTo>
                    <a:lnTo>
                      <a:pt x="84" y="319"/>
                    </a:lnTo>
                    <a:lnTo>
                      <a:pt x="84" y="319"/>
                    </a:lnTo>
                    <a:lnTo>
                      <a:pt x="76" y="319"/>
                    </a:lnTo>
                    <a:lnTo>
                      <a:pt x="76" y="319"/>
                    </a:lnTo>
                    <a:lnTo>
                      <a:pt x="76" y="319"/>
                    </a:lnTo>
                    <a:lnTo>
                      <a:pt x="67" y="328"/>
                    </a:lnTo>
                    <a:lnTo>
                      <a:pt x="67" y="328"/>
                    </a:lnTo>
                    <a:lnTo>
                      <a:pt x="67" y="328"/>
                    </a:lnTo>
                    <a:lnTo>
                      <a:pt x="67" y="328"/>
                    </a:lnTo>
                    <a:lnTo>
                      <a:pt x="67" y="328"/>
                    </a:lnTo>
                    <a:lnTo>
                      <a:pt x="67" y="328"/>
                    </a:lnTo>
                    <a:lnTo>
                      <a:pt x="67" y="336"/>
                    </a:lnTo>
                    <a:lnTo>
                      <a:pt x="67" y="336"/>
                    </a:lnTo>
                    <a:lnTo>
                      <a:pt x="67" y="336"/>
                    </a:lnTo>
                    <a:lnTo>
                      <a:pt x="67" y="336"/>
                    </a:lnTo>
                    <a:lnTo>
                      <a:pt x="67" y="336"/>
                    </a:lnTo>
                    <a:lnTo>
                      <a:pt x="67" y="336"/>
                    </a:lnTo>
                    <a:lnTo>
                      <a:pt x="67" y="345"/>
                    </a:lnTo>
                    <a:lnTo>
                      <a:pt x="67" y="345"/>
                    </a:lnTo>
                    <a:lnTo>
                      <a:pt x="67" y="345"/>
                    </a:lnTo>
                    <a:lnTo>
                      <a:pt x="67" y="345"/>
                    </a:lnTo>
                    <a:lnTo>
                      <a:pt x="67" y="345"/>
                    </a:lnTo>
                    <a:lnTo>
                      <a:pt x="67" y="345"/>
                    </a:lnTo>
                    <a:lnTo>
                      <a:pt x="76" y="345"/>
                    </a:lnTo>
                    <a:lnTo>
                      <a:pt x="76" y="345"/>
                    </a:lnTo>
                    <a:lnTo>
                      <a:pt x="76" y="345"/>
                    </a:lnTo>
                    <a:lnTo>
                      <a:pt x="76" y="345"/>
                    </a:lnTo>
                    <a:lnTo>
                      <a:pt x="76" y="345"/>
                    </a:lnTo>
                    <a:lnTo>
                      <a:pt x="76" y="345"/>
                    </a:lnTo>
                    <a:lnTo>
                      <a:pt x="76" y="336"/>
                    </a:lnTo>
                    <a:lnTo>
                      <a:pt x="76" y="336"/>
                    </a:lnTo>
                    <a:lnTo>
                      <a:pt x="76" y="336"/>
                    </a:lnTo>
                    <a:lnTo>
                      <a:pt x="76" y="336"/>
                    </a:lnTo>
                    <a:lnTo>
                      <a:pt x="76" y="336"/>
                    </a:lnTo>
                    <a:lnTo>
                      <a:pt x="76" y="336"/>
                    </a:lnTo>
                    <a:lnTo>
                      <a:pt x="76" y="336"/>
                    </a:lnTo>
                    <a:lnTo>
                      <a:pt x="84" y="336"/>
                    </a:lnTo>
                    <a:lnTo>
                      <a:pt x="84" y="345"/>
                    </a:lnTo>
                    <a:lnTo>
                      <a:pt x="84" y="345"/>
                    </a:lnTo>
                    <a:lnTo>
                      <a:pt x="84" y="353"/>
                    </a:lnTo>
                    <a:lnTo>
                      <a:pt x="84" y="353"/>
                    </a:lnTo>
                    <a:lnTo>
                      <a:pt x="76" y="353"/>
                    </a:lnTo>
                    <a:lnTo>
                      <a:pt x="76" y="361"/>
                    </a:lnTo>
                    <a:lnTo>
                      <a:pt x="84" y="361"/>
                    </a:lnTo>
                    <a:lnTo>
                      <a:pt x="84" y="370"/>
                    </a:lnTo>
                    <a:lnTo>
                      <a:pt x="84" y="370"/>
                    </a:lnTo>
                    <a:lnTo>
                      <a:pt x="84" y="378"/>
                    </a:lnTo>
                    <a:lnTo>
                      <a:pt x="84" y="378"/>
                    </a:lnTo>
                    <a:lnTo>
                      <a:pt x="84" y="378"/>
                    </a:lnTo>
                    <a:lnTo>
                      <a:pt x="84" y="378"/>
                    </a:lnTo>
                    <a:lnTo>
                      <a:pt x="92" y="378"/>
                    </a:lnTo>
                    <a:lnTo>
                      <a:pt x="92" y="378"/>
                    </a:lnTo>
                    <a:lnTo>
                      <a:pt x="92" y="378"/>
                    </a:lnTo>
                    <a:lnTo>
                      <a:pt x="92" y="370"/>
                    </a:lnTo>
                    <a:lnTo>
                      <a:pt x="92" y="370"/>
                    </a:lnTo>
                    <a:lnTo>
                      <a:pt x="92" y="370"/>
                    </a:lnTo>
                    <a:lnTo>
                      <a:pt x="92" y="370"/>
                    </a:lnTo>
                    <a:lnTo>
                      <a:pt x="92" y="370"/>
                    </a:lnTo>
                    <a:lnTo>
                      <a:pt x="92" y="370"/>
                    </a:lnTo>
                    <a:lnTo>
                      <a:pt x="92" y="370"/>
                    </a:lnTo>
                    <a:lnTo>
                      <a:pt x="92" y="378"/>
                    </a:lnTo>
                    <a:lnTo>
                      <a:pt x="92" y="378"/>
                    </a:lnTo>
                    <a:lnTo>
                      <a:pt x="92" y="387"/>
                    </a:lnTo>
                    <a:close/>
                  </a:path>
                </a:pathLst>
              </a:custGeom>
              <a:grpFill/>
              <a:ln w="0">
                <a:solidFill>
                  <a:srgbClr val="F8F8F8">
                    <a:lumMod val="25000"/>
                  </a:srgbClr>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296" name="Freeform 35">
                <a:extLst>
                  <a:ext uri="{FF2B5EF4-FFF2-40B4-BE49-F238E27FC236}">
                    <a16:creationId xmlns:a16="http://schemas.microsoft.com/office/drawing/2014/main" id="{32CF86EE-E925-399C-4E7C-9C72C1BDDD5C}"/>
                  </a:ext>
                </a:extLst>
              </p:cNvPr>
              <p:cNvSpPr>
                <a:spLocks noEditPoints="1"/>
              </p:cNvSpPr>
              <p:nvPr/>
            </p:nvSpPr>
            <p:spPr bwMode="auto">
              <a:xfrm>
                <a:off x="6415362" y="2518713"/>
                <a:ext cx="84284" cy="134455"/>
              </a:xfrm>
              <a:custGeom>
                <a:avLst/>
                <a:gdLst>
                  <a:gd name="T0" fmla="*/ 50 w 84"/>
                  <a:gd name="T1" fmla="*/ 92 h 134"/>
                  <a:gd name="T2" fmla="*/ 50 w 84"/>
                  <a:gd name="T3" fmla="*/ 101 h 134"/>
                  <a:gd name="T4" fmla="*/ 50 w 84"/>
                  <a:gd name="T5" fmla="*/ 92 h 134"/>
                  <a:gd name="T6" fmla="*/ 25 w 84"/>
                  <a:gd name="T7" fmla="*/ 109 h 134"/>
                  <a:gd name="T8" fmla="*/ 25 w 84"/>
                  <a:gd name="T9" fmla="*/ 101 h 134"/>
                  <a:gd name="T10" fmla="*/ 25 w 84"/>
                  <a:gd name="T11" fmla="*/ 101 h 134"/>
                  <a:gd name="T12" fmla="*/ 25 w 84"/>
                  <a:gd name="T13" fmla="*/ 109 h 134"/>
                  <a:gd name="T14" fmla="*/ 25 w 84"/>
                  <a:gd name="T15" fmla="*/ 109 h 134"/>
                  <a:gd name="T16" fmla="*/ 58 w 84"/>
                  <a:gd name="T17" fmla="*/ 92 h 134"/>
                  <a:gd name="T18" fmla="*/ 67 w 84"/>
                  <a:gd name="T19" fmla="*/ 92 h 134"/>
                  <a:gd name="T20" fmla="*/ 67 w 84"/>
                  <a:gd name="T21" fmla="*/ 92 h 134"/>
                  <a:gd name="T22" fmla="*/ 67 w 84"/>
                  <a:gd name="T23" fmla="*/ 92 h 134"/>
                  <a:gd name="T24" fmla="*/ 75 w 84"/>
                  <a:gd name="T25" fmla="*/ 109 h 134"/>
                  <a:gd name="T26" fmla="*/ 75 w 84"/>
                  <a:gd name="T27" fmla="*/ 109 h 134"/>
                  <a:gd name="T28" fmla="*/ 75 w 84"/>
                  <a:gd name="T29" fmla="*/ 109 h 134"/>
                  <a:gd name="T30" fmla="*/ 75 w 84"/>
                  <a:gd name="T31" fmla="*/ 109 h 134"/>
                  <a:gd name="T32" fmla="*/ 75 w 84"/>
                  <a:gd name="T33" fmla="*/ 101 h 134"/>
                  <a:gd name="T34" fmla="*/ 75 w 84"/>
                  <a:gd name="T35" fmla="*/ 101 h 134"/>
                  <a:gd name="T36" fmla="*/ 75 w 84"/>
                  <a:gd name="T37" fmla="*/ 101 h 134"/>
                  <a:gd name="T38" fmla="*/ 84 w 84"/>
                  <a:gd name="T39" fmla="*/ 101 h 134"/>
                  <a:gd name="T40" fmla="*/ 75 w 84"/>
                  <a:gd name="T41" fmla="*/ 101 h 134"/>
                  <a:gd name="T42" fmla="*/ 33 w 84"/>
                  <a:gd name="T43" fmla="*/ 134 h 134"/>
                  <a:gd name="T44" fmla="*/ 33 w 84"/>
                  <a:gd name="T45" fmla="*/ 126 h 134"/>
                  <a:gd name="T46" fmla="*/ 42 w 84"/>
                  <a:gd name="T47" fmla="*/ 126 h 134"/>
                  <a:gd name="T48" fmla="*/ 42 w 84"/>
                  <a:gd name="T49" fmla="*/ 134 h 134"/>
                  <a:gd name="T50" fmla="*/ 33 w 84"/>
                  <a:gd name="T51" fmla="*/ 134 h 134"/>
                  <a:gd name="T52" fmla="*/ 0 w 84"/>
                  <a:gd name="T53" fmla="*/ 25 h 134"/>
                  <a:gd name="T54" fmla="*/ 8 w 84"/>
                  <a:gd name="T55" fmla="*/ 25 h 134"/>
                  <a:gd name="T56" fmla="*/ 8 w 84"/>
                  <a:gd name="T57" fmla="*/ 25 h 134"/>
                  <a:gd name="T58" fmla="*/ 16 w 84"/>
                  <a:gd name="T59" fmla="*/ 42 h 134"/>
                  <a:gd name="T60" fmla="*/ 16 w 84"/>
                  <a:gd name="T61" fmla="*/ 42 h 134"/>
                  <a:gd name="T62" fmla="*/ 25 w 84"/>
                  <a:gd name="T63" fmla="*/ 50 h 134"/>
                  <a:gd name="T64" fmla="*/ 16 w 84"/>
                  <a:gd name="T65" fmla="*/ 42 h 134"/>
                  <a:gd name="T66" fmla="*/ 16 w 84"/>
                  <a:gd name="T67" fmla="*/ 42 h 134"/>
                  <a:gd name="T68" fmla="*/ 16 w 84"/>
                  <a:gd name="T69" fmla="*/ 50 h 134"/>
                  <a:gd name="T70" fmla="*/ 25 w 84"/>
                  <a:gd name="T71" fmla="*/ 59 h 134"/>
                  <a:gd name="T72" fmla="*/ 25 w 84"/>
                  <a:gd name="T73" fmla="*/ 67 h 134"/>
                  <a:gd name="T74" fmla="*/ 25 w 84"/>
                  <a:gd name="T75" fmla="*/ 67 h 134"/>
                  <a:gd name="T76" fmla="*/ 25 w 84"/>
                  <a:gd name="T77" fmla="*/ 75 h 134"/>
                  <a:gd name="T78" fmla="*/ 25 w 84"/>
                  <a:gd name="T79" fmla="*/ 84 h 134"/>
                  <a:gd name="T80" fmla="*/ 25 w 84"/>
                  <a:gd name="T81" fmla="*/ 84 h 134"/>
                  <a:gd name="T82" fmla="*/ 25 w 84"/>
                  <a:gd name="T83" fmla="*/ 92 h 134"/>
                  <a:gd name="T84" fmla="*/ 25 w 84"/>
                  <a:gd name="T85" fmla="*/ 101 h 134"/>
                  <a:gd name="T86" fmla="*/ 33 w 84"/>
                  <a:gd name="T87" fmla="*/ 101 h 134"/>
                  <a:gd name="T88" fmla="*/ 33 w 84"/>
                  <a:gd name="T89" fmla="*/ 101 h 134"/>
                  <a:gd name="T90" fmla="*/ 33 w 84"/>
                  <a:gd name="T91" fmla="*/ 101 h 134"/>
                  <a:gd name="T92" fmla="*/ 42 w 84"/>
                  <a:gd name="T93" fmla="*/ 92 h 134"/>
                  <a:gd name="T94" fmla="*/ 50 w 84"/>
                  <a:gd name="T95" fmla="*/ 92 h 134"/>
                  <a:gd name="T96" fmla="*/ 50 w 84"/>
                  <a:gd name="T97" fmla="*/ 92 h 134"/>
                  <a:gd name="T98" fmla="*/ 58 w 84"/>
                  <a:gd name="T99" fmla="*/ 92 h 134"/>
                  <a:gd name="T100" fmla="*/ 58 w 84"/>
                  <a:gd name="T101" fmla="*/ 92 h 134"/>
                  <a:gd name="T102" fmla="*/ 67 w 84"/>
                  <a:gd name="T103" fmla="*/ 84 h 134"/>
                  <a:gd name="T104" fmla="*/ 75 w 84"/>
                  <a:gd name="T105" fmla="*/ 84 h 134"/>
                  <a:gd name="T106" fmla="*/ 75 w 84"/>
                  <a:gd name="T107" fmla="*/ 75 h 134"/>
                  <a:gd name="T108" fmla="*/ 75 w 84"/>
                  <a:gd name="T109" fmla="*/ 67 h 134"/>
                  <a:gd name="T110" fmla="*/ 67 w 84"/>
                  <a:gd name="T111" fmla="*/ 59 h 134"/>
                  <a:gd name="T112" fmla="*/ 67 w 84"/>
                  <a:gd name="T113" fmla="*/ 50 h 134"/>
                  <a:gd name="T114" fmla="*/ 58 w 84"/>
                  <a:gd name="T115" fmla="*/ 25 h 134"/>
                  <a:gd name="T116" fmla="*/ 42 w 84"/>
                  <a:gd name="T117" fmla="*/ 0 h 134"/>
                  <a:gd name="T118" fmla="*/ 16 w 84"/>
                  <a:gd name="T119" fmla="*/ 8 h 134"/>
                  <a:gd name="T120" fmla="*/ 8 w 84"/>
                  <a:gd name="T121" fmla="*/ 16 h 134"/>
                  <a:gd name="T122" fmla="*/ 0 w 84"/>
                  <a:gd name="T123" fmla="*/ 25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4" h="134">
                    <a:moveTo>
                      <a:pt x="50" y="92"/>
                    </a:moveTo>
                    <a:lnTo>
                      <a:pt x="50" y="92"/>
                    </a:lnTo>
                    <a:lnTo>
                      <a:pt x="50" y="92"/>
                    </a:lnTo>
                    <a:lnTo>
                      <a:pt x="50" y="101"/>
                    </a:lnTo>
                    <a:lnTo>
                      <a:pt x="50" y="92"/>
                    </a:lnTo>
                    <a:lnTo>
                      <a:pt x="50" y="92"/>
                    </a:lnTo>
                    <a:close/>
                    <a:moveTo>
                      <a:pt x="25" y="109"/>
                    </a:moveTo>
                    <a:lnTo>
                      <a:pt x="25" y="109"/>
                    </a:lnTo>
                    <a:lnTo>
                      <a:pt x="25" y="101"/>
                    </a:lnTo>
                    <a:lnTo>
                      <a:pt x="25" y="101"/>
                    </a:lnTo>
                    <a:lnTo>
                      <a:pt x="25" y="101"/>
                    </a:lnTo>
                    <a:lnTo>
                      <a:pt x="25" y="101"/>
                    </a:lnTo>
                    <a:lnTo>
                      <a:pt x="25" y="109"/>
                    </a:lnTo>
                    <a:lnTo>
                      <a:pt x="25" y="109"/>
                    </a:lnTo>
                    <a:lnTo>
                      <a:pt x="25" y="109"/>
                    </a:lnTo>
                    <a:lnTo>
                      <a:pt x="25" y="109"/>
                    </a:lnTo>
                    <a:close/>
                    <a:moveTo>
                      <a:pt x="67" y="92"/>
                    </a:moveTo>
                    <a:lnTo>
                      <a:pt x="58" y="92"/>
                    </a:lnTo>
                    <a:lnTo>
                      <a:pt x="58" y="92"/>
                    </a:lnTo>
                    <a:lnTo>
                      <a:pt x="67" y="92"/>
                    </a:lnTo>
                    <a:lnTo>
                      <a:pt x="67" y="92"/>
                    </a:lnTo>
                    <a:lnTo>
                      <a:pt x="67" y="92"/>
                    </a:lnTo>
                    <a:lnTo>
                      <a:pt x="67" y="92"/>
                    </a:lnTo>
                    <a:lnTo>
                      <a:pt x="67" y="92"/>
                    </a:lnTo>
                    <a:lnTo>
                      <a:pt x="67" y="92"/>
                    </a:lnTo>
                    <a:close/>
                    <a:moveTo>
                      <a:pt x="75" y="109"/>
                    </a:moveTo>
                    <a:lnTo>
                      <a:pt x="75" y="109"/>
                    </a:lnTo>
                    <a:lnTo>
                      <a:pt x="75" y="109"/>
                    </a:lnTo>
                    <a:lnTo>
                      <a:pt x="84" y="109"/>
                    </a:lnTo>
                    <a:lnTo>
                      <a:pt x="75" y="109"/>
                    </a:lnTo>
                    <a:lnTo>
                      <a:pt x="75" y="109"/>
                    </a:lnTo>
                    <a:lnTo>
                      <a:pt x="75" y="109"/>
                    </a:lnTo>
                    <a:lnTo>
                      <a:pt x="75" y="109"/>
                    </a:lnTo>
                    <a:close/>
                    <a:moveTo>
                      <a:pt x="75" y="101"/>
                    </a:moveTo>
                    <a:lnTo>
                      <a:pt x="75" y="109"/>
                    </a:lnTo>
                    <a:lnTo>
                      <a:pt x="75" y="101"/>
                    </a:lnTo>
                    <a:lnTo>
                      <a:pt x="75" y="101"/>
                    </a:lnTo>
                    <a:lnTo>
                      <a:pt x="75" y="101"/>
                    </a:lnTo>
                    <a:lnTo>
                      <a:pt x="84" y="101"/>
                    </a:lnTo>
                    <a:lnTo>
                      <a:pt x="84" y="101"/>
                    </a:lnTo>
                    <a:lnTo>
                      <a:pt x="84" y="101"/>
                    </a:lnTo>
                    <a:lnTo>
                      <a:pt x="75" y="101"/>
                    </a:lnTo>
                    <a:lnTo>
                      <a:pt x="75" y="101"/>
                    </a:lnTo>
                    <a:close/>
                    <a:moveTo>
                      <a:pt x="33" y="134"/>
                    </a:moveTo>
                    <a:lnTo>
                      <a:pt x="25" y="126"/>
                    </a:lnTo>
                    <a:lnTo>
                      <a:pt x="33" y="126"/>
                    </a:lnTo>
                    <a:lnTo>
                      <a:pt x="42" y="126"/>
                    </a:lnTo>
                    <a:lnTo>
                      <a:pt x="42" y="126"/>
                    </a:lnTo>
                    <a:lnTo>
                      <a:pt x="42" y="126"/>
                    </a:lnTo>
                    <a:lnTo>
                      <a:pt x="42" y="134"/>
                    </a:lnTo>
                    <a:lnTo>
                      <a:pt x="33" y="134"/>
                    </a:lnTo>
                    <a:lnTo>
                      <a:pt x="33" y="134"/>
                    </a:lnTo>
                    <a:lnTo>
                      <a:pt x="33" y="134"/>
                    </a:lnTo>
                    <a:close/>
                    <a:moveTo>
                      <a:pt x="0" y="25"/>
                    </a:moveTo>
                    <a:lnTo>
                      <a:pt x="0" y="25"/>
                    </a:lnTo>
                    <a:lnTo>
                      <a:pt x="8" y="25"/>
                    </a:lnTo>
                    <a:lnTo>
                      <a:pt x="8" y="25"/>
                    </a:lnTo>
                    <a:lnTo>
                      <a:pt x="8" y="25"/>
                    </a:lnTo>
                    <a:lnTo>
                      <a:pt x="16" y="33"/>
                    </a:lnTo>
                    <a:lnTo>
                      <a:pt x="16" y="42"/>
                    </a:lnTo>
                    <a:lnTo>
                      <a:pt x="25" y="42"/>
                    </a:lnTo>
                    <a:lnTo>
                      <a:pt x="16" y="42"/>
                    </a:lnTo>
                    <a:lnTo>
                      <a:pt x="25" y="42"/>
                    </a:lnTo>
                    <a:lnTo>
                      <a:pt x="25" y="50"/>
                    </a:lnTo>
                    <a:lnTo>
                      <a:pt x="16" y="42"/>
                    </a:lnTo>
                    <a:lnTo>
                      <a:pt x="16" y="42"/>
                    </a:lnTo>
                    <a:lnTo>
                      <a:pt x="16" y="50"/>
                    </a:lnTo>
                    <a:lnTo>
                      <a:pt x="16" y="42"/>
                    </a:lnTo>
                    <a:lnTo>
                      <a:pt x="8" y="50"/>
                    </a:lnTo>
                    <a:lnTo>
                      <a:pt x="16" y="50"/>
                    </a:lnTo>
                    <a:lnTo>
                      <a:pt x="16" y="50"/>
                    </a:lnTo>
                    <a:lnTo>
                      <a:pt x="25" y="59"/>
                    </a:lnTo>
                    <a:lnTo>
                      <a:pt x="25" y="67"/>
                    </a:lnTo>
                    <a:lnTo>
                      <a:pt x="25" y="67"/>
                    </a:lnTo>
                    <a:lnTo>
                      <a:pt x="25" y="67"/>
                    </a:lnTo>
                    <a:lnTo>
                      <a:pt x="25" y="67"/>
                    </a:lnTo>
                    <a:lnTo>
                      <a:pt x="25" y="75"/>
                    </a:lnTo>
                    <a:lnTo>
                      <a:pt x="25" y="75"/>
                    </a:lnTo>
                    <a:lnTo>
                      <a:pt x="25" y="75"/>
                    </a:lnTo>
                    <a:lnTo>
                      <a:pt x="25" y="84"/>
                    </a:lnTo>
                    <a:lnTo>
                      <a:pt x="25" y="84"/>
                    </a:lnTo>
                    <a:lnTo>
                      <a:pt x="25" y="84"/>
                    </a:lnTo>
                    <a:lnTo>
                      <a:pt x="25" y="92"/>
                    </a:lnTo>
                    <a:lnTo>
                      <a:pt x="25" y="92"/>
                    </a:lnTo>
                    <a:lnTo>
                      <a:pt x="25" y="101"/>
                    </a:lnTo>
                    <a:lnTo>
                      <a:pt x="25" y="101"/>
                    </a:lnTo>
                    <a:lnTo>
                      <a:pt x="33" y="101"/>
                    </a:lnTo>
                    <a:lnTo>
                      <a:pt x="33" y="101"/>
                    </a:lnTo>
                    <a:lnTo>
                      <a:pt x="33" y="109"/>
                    </a:lnTo>
                    <a:lnTo>
                      <a:pt x="33" y="101"/>
                    </a:lnTo>
                    <a:lnTo>
                      <a:pt x="33" y="101"/>
                    </a:lnTo>
                    <a:lnTo>
                      <a:pt x="33" y="101"/>
                    </a:lnTo>
                    <a:lnTo>
                      <a:pt x="33" y="101"/>
                    </a:lnTo>
                    <a:lnTo>
                      <a:pt x="42" y="92"/>
                    </a:lnTo>
                    <a:lnTo>
                      <a:pt x="50" y="92"/>
                    </a:lnTo>
                    <a:lnTo>
                      <a:pt x="50" y="92"/>
                    </a:lnTo>
                    <a:lnTo>
                      <a:pt x="50" y="92"/>
                    </a:lnTo>
                    <a:lnTo>
                      <a:pt x="50" y="92"/>
                    </a:lnTo>
                    <a:lnTo>
                      <a:pt x="58" y="92"/>
                    </a:lnTo>
                    <a:lnTo>
                      <a:pt x="58" y="92"/>
                    </a:lnTo>
                    <a:lnTo>
                      <a:pt x="58" y="92"/>
                    </a:lnTo>
                    <a:lnTo>
                      <a:pt x="58" y="92"/>
                    </a:lnTo>
                    <a:lnTo>
                      <a:pt x="58" y="92"/>
                    </a:lnTo>
                    <a:lnTo>
                      <a:pt x="67" y="84"/>
                    </a:lnTo>
                    <a:lnTo>
                      <a:pt x="67" y="84"/>
                    </a:lnTo>
                    <a:lnTo>
                      <a:pt x="75" y="84"/>
                    </a:lnTo>
                    <a:lnTo>
                      <a:pt x="75" y="75"/>
                    </a:lnTo>
                    <a:lnTo>
                      <a:pt x="75" y="75"/>
                    </a:lnTo>
                    <a:lnTo>
                      <a:pt x="75" y="67"/>
                    </a:lnTo>
                    <a:lnTo>
                      <a:pt x="75" y="67"/>
                    </a:lnTo>
                    <a:lnTo>
                      <a:pt x="67" y="67"/>
                    </a:lnTo>
                    <a:lnTo>
                      <a:pt x="67" y="59"/>
                    </a:lnTo>
                    <a:lnTo>
                      <a:pt x="67" y="50"/>
                    </a:lnTo>
                    <a:lnTo>
                      <a:pt x="67" y="50"/>
                    </a:lnTo>
                    <a:lnTo>
                      <a:pt x="67" y="42"/>
                    </a:lnTo>
                    <a:lnTo>
                      <a:pt x="58" y="25"/>
                    </a:lnTo>
                    <a:lnTo>
                      <a:pt x="42" y="16"/>
                    </a:lnTo>
                    <a:lnTo>
                      <a:pt x="42" y="0"/>
                    </a:lnTo>
                    <a:lnTo>
                      <a:pt x="33" y="8"/>
                    </a:lnTo>
                    <a:lnTo>
                      <a:pt x="16" y="8"/>
                    </a:lnTo>
                    <a:lnTo>
                      <a:pt x="16" y="16"/>
                    </a:lnTo>
                    <a:lnTo>
                      <a:pt x="8" y="16"/>
                    </a:lnTo>
                    <a:lnTo>
                      <a:pt x="0" y="25"/>
                    </a:lnTo>
                    <a:lnTo>
                      <a:pt x="0" y="25"/>
                    </a:lnTo>
                    <a:close/>
                  </a:path>
                </a:pathLst>
              </a:custGeom>
              <a:grpFill/>
              <a:ln w="0">
                <a:solidFill>
                  <a:srgbClr val="F8F8F8">
                    <a:lumMod val="25000"/>
                  </a:srgbClr>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297" name="Freeform 36">
                <a:extLst>
                  <a:ext uri="{FF2B5EF4-FFF2-40B4-BE49-F238E27FC236}">
                    <a16:creationId xmlns:a16="http://schemas.microsoft.com/office/drawing/2014/main" id="{D32148D1-764D-B926-2014-C52DAC1C72C0}"/>
                  </a:ext>
                </a:extLst>
              </p:cNvPr>
              <p:cNvSpPr>
                <a:spLocks/>
              </p:cNvSpPr>
              <p:nvPr/>
            </p:nvSpPr>
            <p:spPr bwMode="auto">
              <a:xfrm>
                <a:off x="6381247" y="2408340"/>
                <a:ext cx="84284" cy="143486"/>
              </a:xfrm>
              <a:custGeom>
                <a:avLst/>
                <a:gdLst>
                  <a:gd name="T0" fmla="*/ 0 w 84"/>
                  <a:gd name="T1" fmla="*/ 76 h 143"/>
                  <a:gd name="T2" fmla="*/ 8 w 84"/>
                  <a:gd name="T3" fmla="*/ 68 h 143"/>
                  <a:gd name="T4" fmla="*/ 8 w 84"/>
                  <a:gd name="T5" fmla="*/ 59 h 143"/>
                  <a:gd name="T6" fmla="*/ 17 w 84"/>
                  <a:gd name="T7" fmla="*/ 51 h 143"/>
                  <a:gd name="T8" fmla="*/ 17 w 84"/>
                  <a:gd name="T9" fmla="*/ 42 h 143"/>
                  <a:gd name="T10" fmla="*/ 17 w 84"/>
                  <a:gd name="T11" fmla="*/ 34 h 143"/>
                  <a:gd name="T12" fmla="*/ 25 w 84"/>
                  <a:gd name="T13" fmla="*/ 34 h 143"/>
                  <a:gd name="T14" fmla="*/ 34 w 84"/>
                  <a:gd name="T15" fmla="*/ 42 h 143"/>
                  <a:gd name="T16" fmla="*/ 42 w 84"/>
                  <a:gd name="T17" fmla="*/ 42 h 143"/>
                  <a:gd name="T18" fmla="*/ 50 w 84"/>
                  <a:gd name="T19" fmla="*/ 42 h 143"/>
                  <a:gd name="T20" fmla="*/ 50 w 84"/>
                  <a:gd name="T21" fmla="*/ 34 h 143"/>
                  <a:gd name="T22" fmla="*/ 42 w 84"/>
                  <a:gd name="T23" fmla="*/ 26 h 143"/>
                  <a:gd name="T24" fmla="*/ 50 w 84"/>
                  <a:gd name="T25" fmla="*/ 26 h 143"/>
                  <a:gd name="T26" fmla="*/ 59 w 84"/>
                  <a:gd name="T27" fmla="*/ 17 h 143"/>
                  <a:gd name="T28" fmla="*/ 67 w 84"/>
                  <a:gd name="T29" fmla="*/ 9 h 143"/>
                  <a:gd name="T30" fmla="*/ 67 w 84"/>
                  <a:gd name="T31" fmla="*/ 0 h 143"/>
                  <a:gd name="T32" fmla="*/ 67 w 84"/>
                  <a:gd name="T33" fmla="*/ 0 h 143"/>
                  <a:gd name="T34" fmla="*/ 76 w 84"/>
                  <a:gd name="T35" fmla="*/ 0 h 143"/>
                  <a:gd name="T36" fmla="*/ 76 w 84"/>
                  <a:gd name="T37" fmla="*/ 0 h 143"/>
                  <a:gd name="T38" fmla="*/ 84 w 84"/>
                  <a:gd name="T39" fmla="*/ 9 h 143"/>
                  <a:gd name="T40" fmla="*/ 76 w 84"/>
                  <a:gd name="T41" fmla="*/ 17 h 143"/>
                  <a:gd name="T42" fmla="*/ 76 w 84"/>
                  <a:gd name="T43" fmla="*/ 17 h 143"/>
                  <a:gd name="T44" fmla="*/ 76 w 84"/>
                  <a:gd name="T45" fmla="*/ 34 h 143"/>
                  <a:gd name="T46" fmla="*/ 76 w 84"/>
                  <a:gd name="T47" fmla="*/ 51 h 143"/>
                  <a:gd name="T48" fmla="*/ 76 w 84"/>
                  <a:gd name="T49" fmla="*/ 51 h 143"/>
                  <a:gd name="T50" fmla="*/ 76 w 84"/>
                  <a:gd name="T51" fmla="*/ 59 h 143"/>
                  <a:gd name="T52" fmla="*/ 67 w 84"/>
                  <a:gd name="T53" fmla="*/ 68 h 143"/>
                  <a:gd name="T54" fmla="*/ 59 w 84"/>
                  <a:gd name="T55" fmla="*/ 76 h 143"/>
                  <a:gd name="T56" fmla="*/ 59 w 84"/>
                  <a:gd name="T57" fmla="*/ 76 h 143"/>
                  <a:gd name="T58" fmla="*/ 50 w 84"/>
                  <a:gd name="T59" fmla="*/ 84 h 143"/>
                  <a:gd name="T60" fmla="*/ 50 w 84"/>
                  <a:gd name="T61" fmla="*/ 93 h 143"/>
                  <a:gd name="T62" fmla="*/ 50 w 84"/>
                  <a:gd name="T63" fmla="*/ 101 h 143"/>
                  <a:gd name="T64" fmla="*/ 59 w 84"/>
                  <a:gd name="T65" fmla="*/ 101 h 143"/>
                  <a:gd name="T66" fmla="*/ 76 w 84"/>
                  <a:gd name="T67" fmla="*/ 110 h 143"/>
                  <a:gd name="T68" fmla="*/ 50 w 84"/>
                  <a:gd name="T69" fmla="*/ 118 h 143"/>
                  <a:gd name="T70" fmla="*/ 42 w 84"/>
                  <a:gd name="T71" fmla="*/ 126 h 143"/>
                  <a:gd name="T72" fmla="*/ 34 w 84"/>
                  <a:gd name="T73" fmla="*/ 135 h 143"/>
                  <a:gd name="T74" fmla="*/ 25 w 84"/>
                  <a:gd name="T75" fmla="*/ 135 h 143"/>
                  <a:gd name="T76" fmla="*/ 25 w 84"/>
                  <a:gd name="T77" fmla="*/ 135 h 143"/>
                  <a:gd name="T78" fmla="*/ 25 w 84"/>
                  <a:gd name="T79" fmla="*/ 143 h 143"/>
                  <a:gd name="T80" fmla="*/ 25 w 84"/>
                  <a:gd name="T81" fmla="*/ 135 h 143"/>
                  <a:gd name="T82" fmla="*/ 17 w 84"/>
                  <a:gd name="T83" fmla="*/ 135 h 143"/>
                  <a:gd name="T84" fmla="*/ 17 w 84"/>
                  <a:gd name="T85" fmla="*/ 126 h 143"/>
                  <a:gd name="T86" fmla="*/ 17 w 84"/>
                  <a:gd name="T87" fmla="*/ 118 h 143"/>
                  <a:gd name="T88" fmla="*/ 25 w 84"/>
                  <a:gd name="T89" fmla="*/ 110 h 143"/>
                  <a:gd name="T90" fmla="*/ 17 w 84"/>
                  <a:gd name="T91" fmla="*/ 118 h 143"/>
                  <a:gd name="T92" fmla="*/ 17 w 84"/>
                  <a:gd name="T93" fmla="*/ 101 h 143"/>
                  <a:gd name="T94" fmla="*/ 17 w 84"/>
                  <a:gd name="T95" fmla="*/ 93 h 143"/>
                  <a:gd name="T96" fmla="*/ 17 w 84"/>
                  <a:gd name="T97" fmla="*/ 93 h 143"/>
                  <a:gd name="T98" fmla="*/ 17 w 84"/>
                  <a:gd name="T99" fmla="*/ 93 h 143"/>
                  <a:gd name="T100" fmla="*/ 8 w 84"/>
                  <a:gd name="T101" fmla="*/ 93 h 143"/>
                  <a:gd name="T102" fmla="*/ 8 w 84"/>
                  <a:gd name="T103" fmla="*/ 93 h 143"/>
                  <a:gd name="T104" fmla="*/ 0 w 84"/>
                  <a:gd name="T105" fmla="*/ 84 h 143"/>
                  <a:gd name="T106" fmla="*/ 0 w 84"/>
                  <a:gd name="T107" fmla="*/ 8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4" h="143">
                    <a:moveTo>
                      <a:pt x="0" y="84"/>
                    </a:moveTo>
                    <a:lnTo>
                      <a:pt x="0" y="76"/>
                    </a:lnTo>
                    <a:lnTo>
                      <a:pt x="0" y="76"/>
                    </a:lnTo>
                    <a:lnTo>
                      <a:pt x="8" y="68"/>
                    </a:lnTo>
                    <a:lnTo>
                      <a:pt x="8" y="68"/>
                    </a:lnTo>
                    <a:lnTo>
                      <a:pt x="8" y="59"/>
                    </a:lnTo>
                    <a:lnTo>
                      <a:pt x="17" y="59"/>
                    </a:lnTo>
                    <a:lnTo>
                      <a:pt x="17" y="51"/>
                    </a:lnTo>
                    <a:lnTo>
                      <a:pt x="17" y="42"/>
                    </a:lnTo>
                    <a:lnTo>
                      <a:pt x="17" y="42"/>
                    </a:lnTo>
                    <a:lnTo>
                      <a:pt x="17" y="42"/>
                    </a:lnTo>
                    <a:lnTo>
                      <a:pt x="17" y="34"/>
                    </a:lnTo>
                    <a:lnTo>
                      <a:pt x="25" y="34"/>
                    </a:lnTo>
                    <a:lnTo>
                      <a:pt x="25" y="34"/>
                    </a:lnTo>
                    <a:lnTo>
                      <a:pt x="34" y="34"/>
                    </a:lnTo>
                    <a:lnTo>
                      <a:pt x="34" y="42"/>
                    </a:lnTo>
                    <a:lnTo>
                      <a:pt x="34" y="42"/>
                    </a:lnTo>
                    <a:lnTo>
                      <a:pt x="42" y="42"/>
                    </a:lnTo>
                    <a:lnTo>
                      <a:pt x="50" y="42"/>
                    </a:lnTo>
                    <a:lnTo>
                      <a:pt x="50" y="42"/>
                    </a:lnTo>
                    <a:lnTo>
                      <a:pt x="50" y="34"/>
                    </a:lnTo>
                    <a:lnTo>
                      <a:pt x="50" y="34"/>
                    </a:lnTo>
                    <a:lnTo>
                      <a:pt x="50" y="26"/>
                    </a:lnTo>
                    <a:lnTo>
                      <a:pt x="42" y="26"/>
                    </a:lnTo>
                    <a:lnTo>
                      <a:pt x="50" y="26"/>
                    </a:lnTo>
                    <a:lnTo>
                      <a:pt x="50" y="26"/>
                    </a:lnTo>
                    <a:lnTo>
                      <a:pt x="59" y="17"/>
                    </a:lnTo>
                    <a:lnTo>
                      <a:pt x="59" y="17"/>
                    </a:lnTo>
                    <a:lnTo>
                      <a:pt x="59" y="9"/>
                    </a:lnTo>
                    <a:lnTo>
                      <a:pt x="67" y="9"/>
                    </a:lnTo>
                    <a:lnTo>
                      <a:pt x="67" y="9"/>
                    </a:lnTo>
                    <a:lnTo>
                      <a:pt x="67" y="0"/>
                    </a:lnTo>
                    <a:lnTo>
                      <a:pt x="67" y="0"/>
                    </a:lnTo>
                    <a:lnTo>
                      <a:pt x="67" y="0"/>
                    </a:lnTo>
                    <a:lnTo>
                      <a:pt x="67" y="0"/>
                    </a:lnTo>
                    <a:lnTo>
                      <a:pt x="76" y="0"/>
                    </a:lnTo>
                    <a:lnTo>
                      <a:pt x="76" y="0"/>
                    </a:lnTo>
                    <a:lnTo>
                      <a:pt x="76" y="0"/>
                    </a:lnTo>
                    <a:lnTo>
                      <a:pt x="76" y="9"/>
                    </a:lnTo>
                    <a:lnTo>
                      <a:pt x="84" y="9"/>
                    </a:lnTo>
                    <a:lnTo>
                      <a:pt x="84" y="9"/>
                    </a:lnTo>
                    <a:lnTo>
                      <a:pt x="76" y="17"/>
                    </a:lnTo>
                    <a:lnTo>
                      <a:pt x="76" y="17"/>
                    </a:lnTo>
                    <a:lnTo>
                      <a:pt x="76" y="17"/>
                    </a:lnTo>
                    <a:lnTo>
                      <a:pt x="76" y="34"/>
                    </a:lnTo>
                    <a:lnTo>
                      <a:pt x="76" y="34"/>
                    </a:lnTo>
                    <a:lnTo>
                      <a:pt x="76" y="34"/>
                    </a:lnTo>
                    <a:lnTo>
                      <a:pt x="76" y="51"/>
                    </a:lnTo>
                    <a:lnTo>
                      <a:pt x="76" y="51"/>
                    </a:lnTo>
                    <a:lnTo>
                      <a:pt x="76" y="51"/>
                    </a:lnTo>
                    <a:lnTo>
                      <a:pt x="76" y="59"/>
                    </a:lnTo>
                    <a:lnTo>
                      <a:pt x="76" y="59"/>
                    </a:lnTo>
                    <a:lnTo>
                      <a:pt x="67" y="68"/>
                    </a:lnTo>
                    <a:lnTo>
                      <a:pt x="67" y="68"/>
                    </a:lnTo>
                    <a:lnTo>
                      <a:pt x="67" y="76"/>
                    </a:lnTo>
                    <a:lnTo>
                      <a:pt x="59" y="76"/>
                    </a:lnTo>
                    <a:lnTo>
                      <a:pt x="59" y="76"/>
                    </a:lnTo>
                    <a:lnTo>
                      <a:pt x="59" y="76"/>
                    </a:lnTo>
                    <a:lnTo>
                      <a:pt x="50" y="84"/>
                    </a:lnTo>
                    <a:lnTo>
                      <a:pt x="50" y="84"/>
                    </a:lnTo>
                    <a:lnTo>
                      <a:pt x="50" y="84"/>
                    </a:lnTo>
                    <a:lnTo>
                      <a:pt x="50" y="93"/>
                    </a:lnTo>
                    <a:lnTo>
                      <a:pt x="50" y="93"/>
                    </a:lnTo>
                    <a:lnTo>
                      <a:pt x="50" y="101"/>
                    </a:lnTo>
                    <a:lnTo>
                      <a:pt x="59" y="101"/>
                    </a:lnTo>
                    <a:lnTo>
                      <a:pt x="59" y="101"/>
                    </a:lnTo>
                    <a:lnTo>
                      <a:pt x="67" y="110"/>
                    </a:lnTo>
                    <a:lnTo>
                      <a:pt x="76" y="110"/>
                    </a:lnTo>
                    <a:lnTo>
                      <a:pt x="67" y="118"/>
                    </a:lnTo>
                    <a:lnTo>
                      <a:pt x="50" y="118"/>
                    </a:lnTo>
                    <a:lnTo>
                      <a:pt x="50" y="126"/>
                    </a:lnTo>
                    <a:lnTo>
                      <a:pt x="42" y="126"/>
                    </a:lnTo>
                    <a:lnTo>
                      <a:pt x="34" y="135"/>
                    </a:lnTo>
                    <a:lnTo>
                      <a:pt x="34" y="135"/>
                    </a:lnTo>
                    <a:lnTo>
                      <a:pt x="34" y="135"/>
                    </a:lnTo>
                    <a:lnTo>
                      <a:pt x="25" y="135"/>
                    </a:lnTo>
                    <a:lnTo>
                      <a:pt x="34" y="135"/>
                    </a:lnTo>
                    <a:lnTo>
                      <a:pt x="25" y="135"/>
                    </a:lnTo>
                    <a:lnTo>
                      <a:pt x="25" y="135"/>
                    </a:lnTo>
                    <a:lnTo>
                      <a:pt x="25" y="143"/>
                    </a:lnTo>
                    <a:lnTo>
                      <a:pt x="17" y="135"/>
                    </a:lnTo>
                    <a:lnTo>
                      <a:pt x="25" y="135"/>
                    </a:lnTo>
                    <a:lnTo>
                      <a:pt x="17" y="135"/>
                    </a:lnTo>
                    <a:lnTo>
                      <a:pt x="17" y="135"/>
                    </a:lnTo>
                    <a:lnTo>
                      <a:pt x="17" y="135"/>
                    </a:lnTo>
                    <a:lnTo>
                      <a:pt x="17" y="126"/>
                    </a:lnTo>
                    <a:lnTo>
                      <a:pt x="17" y="118"/>
                    </a:lnTo>
                    <a:lnTo>
                      <a:pt x="17" y="118"/>
                    </a:lnTo>
                    <a:lnTo>
                      <a:pt x="25" y="118"/>
                    </a:lnTo>
                    <a:lnTo>
                      <a:pt x="25" y="110"/>
                    </a:lnTo>
                    <a:lnTo>
                      <a:pt x="25" y="118"/>
                    </a:lnTo>
                    <a:lnTo>
                      <a:pt x="17" y="118"/>
                    </a:lnTo>
                    <a:lnTo>
                      <a:pt x="17" y="110"/>
                    </a:lnTo>
                    <a:lnTo>
                      <a:pt x="17" y="101"/>
                    </a:lnTo>
                    <a:lnTo>
                      <a:pt x="17" y="101"/>
                    </a:lnTo>
                    <a:lnTo>
                      <a:pt x="17" y="93"/>
                    </a:lnTo>
                    <a:lnTo>
                      <a:pt x="17" y="93"/>
                    </a:lnTo>
                    <a:lnTo>
                      <a:pt x="17" y="93"/>
                    </a:lnTo>
                    <a:lnTo>
                      <a:pt x="17" y="93"/>
                    </a:lnTo>
                    <a:lnTo>
                      <a:pt x="17" y="93"/>
                    </a:lnTo>
                    <a:lnTo>
                      <a:pt x="8" y="93"/>
                    </a:lnTo>
                    <a:lnTo>
                      <a:pt x="8" y="93"/>
                    </a:lnTo>
                    <a:lnTo>
                      <a:pt x="8" y="93"/>
                    </a:lnTo>
                    <a:lnTo>
                      <a:pt x="8" y="93"/>
                    </a:lnTo>
                    <a:lnTo>
                      <a:pt x="0" y="93"/>
                    </a:lnTo>
                    <a:lnTo>
                      <a:pt x="0" y="84"/>
                    </a:lnTo>
                    <a:lnTo>
                      <a:pt x="0" y="84"/>
                    </a:lnTo>
                    <a:lnTo>
                      <a:pt x="0" y="84"/>
                    </a:lnTo>
                    <a:close/>
                  </a:path>
                </a:pathLst>
              </a:custGeom>
              <a:grpFill/>
              <a:ln w="0">
                <a:solidFill>
                  <a:srgbClr val="F8F8F8">
                    <a:lumMod val="25000"/>
                  </a:srgbClr>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298" name="Freeform 37">
                <a:extLst>
                  <a:ext uri="{FF2B5EF4-FFF2-40B4-BE49-F238E27FC236}">
                    <a16:creationId xmlns:a16="http://schemas.microsoft.com/office/drawing/2014/main" id="{43012E1A-C94B-0036-3349-3D4DC74C53AD}"/>
                  </a:ext>
                </a:extLst>
              </p:cNvPr>
              <p:cNvSpPr>
                <a:spLocks/>
              </p:cNvSpPr>
              <p:nvPr/>
            </p:nvSpPr>
            <p:spPr bwMode="auto">
              <a:xfrm>
                <a:off x="5698948" y="2214684"/>
                <a:ext cx="547847" cy="261886"/>
              </a:xfrm>
              <a:custGeom>
                <a:avLst/>
                <a:gdLst>
                  <a:gd name="T0" fmla="*/ 16 w 546"/>
                  <a:gd name="T1" fmla="*/ 84 h 261"/>
                  <a:gd name="T2" fmla="*/ 33 w 546"/>
                  <a:gd name="T3" fmla="*/ 67 h 261"/>
                  <a:gd name="T4" fmla="*/ 42 w 546"/>
                  <a:gd name="T5" fmla="*/ 50 h 261"/>
                  <a:gd name="T6" fmla="*/ 67 w 546"/>
                  <a:gd name="T7" fmla="*/ 50 h 261"/>
                  <a:gd name="T8" fmla="*/ 75 w 546"/>
                  <a:gd name="T9" fmla="*/ 50 h 261"/>
                  <a:gd name="T10" fmla="*/ 92 w 546"/>
                  <a:gd name="T11" fmla="*/ 50 h 261"/>
                  <a:gd name="T12" fmla="*/ 117 w 546"/>
                  <a:gd name="T13" fmla="*/ 67 h 261"/>
                  <a:gd name="T14" fmla="*/ 134 w 546"/>
                  <a:gd name="T15" fmla="*/ 67 h 261"/>
                  <a:gd name="T16" fmla="*/ 159 w 546"/>
                  <a:gd name="T17" fmla="*/ 67 h 261"/>
                  <a:gd name="T18" fmla="*/ 159 w 546"/>
                  <a:gd name="T19" fmla="*/ 42 h 261"/>
                  <a:gd name="T20" fmla="*/ 151 w 546"/>
                  <a:gd name="T21" fmla="*/ 25 h 261"/>
                  <a:gd name="T22" fmla="*/ 159 w 546"/>
                  <a:gd name="T23" fmla="*/ 8 h 261"/>
                  <a:gd name="T24" fmla="*/ 176 w 546"/>
                  <a:gd name="T25" fmla="*/ 8 h 261"/>
                  <a:gd name="T26" fmla="*/ 193 w 546"/>
                  <a:gd name="T27" fmla="*/ 8 h 261"/>
                  <a:gd name="T28" fmla="*/ 218 w 546"/>
                  <a:gd name="T29" fmla="*/ 17 h 261"/>
                  <a:gd name="T30" fmla="*/ 226 w 546"/>
                  <a:gd name="T31" fmla="*/ 34 h 261"/>
                  <a:gd name="T32" fmla="*/ 235 w 546"/>
                  <a:gd name="T33" fmla="*/ 42 h 261"/>
                  <a:gd name="T34" fmla="*/ 260 w 546"/>
                  <a:gd name="T35" fmla="*/ 42 h 261"/>
                  <a:gd name="T36" fmla="*/ 277 w 546"/>
                  <a:gd name="T37" fmla="*/ 34 h 261"/>
                  <a:gd name="T38" fmla="*/ 310 w 546"/>
                  <a:gd name="T39" fmla="*/ 42 h 261"/>
                  <a:gd name="T40" fmla="*/ 327 w 546"/>
                  <a:gd name="T41" fmla="*/ 50 h 261"/>
                  <a:gd name="T42" fmla="*/ 352 w 546"/>
                  <a:gd name="T43" fmla="*/ 59 h 261"/>
                  <a:gd name="T44" fmla="*/ 378 w 546"/>
                  <a:gd name="T45" fmla="*/ 59 h 261"/>
                  <a:gd name="T46" fmla="*/ 411 w 546"/>
                  <a:gd name="T47" fmla="*/ 50 h 261"/>
                  <a:gd name="T48" fmla="*/ 420 w 546"/>
                  <a:gd name="T49" fmla="*/ 34 h 261"/>
                  <a:gd name="T50" fmla="*/ 436 w 546"/>
                  <a:gd name="T51" fmla="*/ 25 h 261"/>
                  <a:gd name="T52" fmla="*/ 453 w 546"/>
                  <a:gd name="T53" fmla="*/ 34 h 261"/>
                  <a:gd name="T54" fmla="*/ 470 w 546"/>
                  <a:gd name="T55" fmla="*/ 59 h 261"/>
                  <a:gd name="T56" fmla="*/ 478 w 546"/>
                  <a:gd name="T57" fmla="*/ 92 h 261"/>
                  <a:gd name="T58" fmla="*/ 504 w 546"/>
                  <a:gd name="T59" fmla="*/ 84 h 261"/>
                  <a:gd name="T60" fmla="*/ 529 w 546"/>
                  <a:gd name="T61" fmla="*/ 84 h 261"/>
                  <a:gd name="T62" fmla="*/ 546 w 546"/>
                  <a:gd name="T63" fmla="*/ 109 h 261"/>
                  <a:gd name="T64" fmla="*/ 529 w 546"/>
                  <a:gd name="T65" fmla="*/ 118 h 261"/>
                  <a:gd name="T66" fmla="*/ 512 w 546"/>
                  <a:gd name="T67" fmla="*/ 118 h 261"/>
                  <a:gd name="T68" fmla="*/ 504 w 546"/>
                  <a:gd name="T69" fmla="*/ 126 h 261"/>
                  <a:gd name="T70" fmla="*/ 487 w 546"/>
                  <a:gd name="T71" fmla="*/ 151 h 261"/>
                  <a:gd name="T72" fmla="*/ 462 w 546"/>
                  <a:gd name="T73" fmla="*/ 160 h 261"/>
                  <a:gd name="T74" fmla="*/ 445 w 546"/>
                  <a:gd name="T75" fmla="*/ 168 h 261"/>
                  <a:gd name="T76" fmla="*/ 420 w 546"/>
                  <a:gd name="T77" fmla="*/ 176 h 261"/>
                  <a:gd name="T78" fmla="*/ 436 w 546"/>
                  <a:gd name="T79" fmla="*/ 202 h 261"/>
                  <a:gd name="T80" fmla="*/ 411 w 546"/>
                  <a:gd name="T81" fmla="*/ 227 h 261"/>
                  <a:gd name="T82" fmla="*/ 378 w 546"/>
                  <a:gd name="T83" fmla="*/ 235 h 261"/>
                  <a:gd name="T84" fmla="*/ 336 w 546"/>
                  <a:gd name="T85" fmla="*/ 261 h 261"/>
                  <a:gd name="T86" fmla="*/ 310 w 546"/>
                  <a:gd name="T87" fmla="*/ 252 h 261"/>
                  <a:gd name="T88" fmla="*/ 268 w 546"/>
                  <a:gd name="T89" fmla="*/ 235 h 261"/>
                  <a:gd name="T90" fmla="*/ 235 w 546"/>
                  <a:gd name="T91" fmla="*/ 244 h 261"/>
                  <a:gd name="T92" fmla="*/ 184 w 546"/>
                  <a:gd name="T93" fmla="*/ 244 h 261"/>
                  <a:gd name="T94" fmla="*/ 168 w 546"/>
                  <a:gd name="T95" fmla="*/ 219 h 261"/>
                  <a:gd name="T96" fmla="*/ 159 w 546"/>
                  <a:gd name="T97" fmla="*/ 202 h 261"/>
                  <a:gd name="T98" fmla="*/ 134 w 546"/>
                  <a:gd name="T99" fmla="*/ 193 h 261"/>
                  <a:gd name="T100" fmla="*/ 109 w 546"/>
                  <a:gd name="T101" fmla="*/ 185 h 261"/>
                  <a:gd name="T102" fmla="*/ 75 w 546"/>
                  <a:gd name="T103" fmla="*/ 176 h 261"/>
                  <a:gd name="T104" fmla="*/ 75 w 546"/>
                  <a:gd name="T105" fmla="*/ 160 h 261"/>
                  <a:gd name="T106" fmla="*/ 67 w 546"/>
                  <a:gd name="T107" fmla="*/ 143 h 261"/>
                  <a:gd name="T108" fmla="*/ 58 w 546"/>
                  <a:gd name="T109" fmla="*/ 126 h 261"/>
                  <a:gd name="T110" fmla="*/ 42 w 546"/>
                  <a:gd name="T111" fmla="*/ 126 h 261"/>
                  <a:gd name="T112" fmla="*/ 33 w 546"/>
                  <a:gd name="T113" fmla="*/ 118 h 261"/>
                  <a:gd name="T114" fmla="*/ 25 w 546"/>
                  <a:gd name="T115" fmla="*/ 118 h 261"/>
                  <a:gd name="T116" fmla="*/ 8 w 546"/>
                  <a:gd name="T117" fmla="*/ 109 h 261"/>
                  <a:gd name="T118" fmla="*/ 0 w 546"/>
                  <a:gd name="T119" fmla="*/ 101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46" h="261">
                    <a:moveTo>
                      <a:pt x="0" y="92"/>
                    </a:moveTo>
                    <a:lnTo>
                      <a:pt x="8" y="84"/>
                    </a:lnTo>
                    <a:lnTo>
                      <a:pt x="8" y="84"/>
                    </a:lnTo>
                    <a:lnTo>
                      <a:pt x="16" y="84"/>
                    </a:lnTo>
                    <a:lnTo>
                      <a:pt x="16" y="84"/>
                    </a:lnTo>
                    <a:lnTo>
                      <a:pt x="16" y="84"/>
                    </a:lnTo>
                    <a:lnTo>
                      <a:pt x="25" y="76"/>
                    </a:lnTo>
                    <a:lnTo>
                      <a:pt x="25" y="76"/>
                    </a:lnTo>
                    <a:lnTo>
                      <a:pt x="25" y="76"/>
                    </a:lnTo>
                    <a:lnTo>
                      <a:pt x="33" y="67"/>
                    </a:lnTo>
                    <a:lnTo>
                      <a:pt x="33" y="67"/>
                    </a:lnTo>
                    <a:lnTo>
                      <a:pt x="33" y="67"/>
                    </a:lnTo>
                    <a:lnTo>
                      <a:pt x="42" y="67"/>
                    </a:lnTo>
                    <a:lnTo>
                      <a:pt x="42" y="59"/>
                    </a:lnTo>
                    <a:lnTo>
                      <a:pt x="42" y="59"/>
                    </a:lnTo>
                    <a:lnTo>
                      <a:pt x="42" y="59"/>
                    </a:lnTo>
                    <a:lnTo>
                      <a:pt x="42" y="59"/>
                    </a:lnTo>
                    <a:lnTo>
                      <a:pt x="42" y="50"/>
                    </a:lnTo>
                    <a:lnTo>
                      <a:pt x="50" y="59"/>
                    </a:lnTo>
                    <a:lnTo>
                      <a:pt x="50" y="50"/>
                    </a:lnTo>
                    <a:lnTo>
                      <a:pt x="50" y="50"/>
                    </a:lnTo>
                    <a:lnTo>
                      <a:pt x="50" y="50"/>
                    </a:lnTo>
                    <a:lnTo>
                      <a:pt x="58" y="50"/>
                    </a:lnTo>
                    <a:lnTo>
                      <a:pt x="67" y="50"/>
                    </a:lnTo>
                    <a:lnTo>
                      <a:pt x="67" y="50"/>
                    </a:lnTo>
                    <a:lnTo>
                      <a:pt x="67" y="50"/>
                    </a:lnTo>
                    <a:lnTo>
                      <a:pt x="75" y="42"/>
                    </a:lnTo>
                    <a:lnTo>
                      <a:pt x="75" y="42"/>
                    </a:lnTo>
                    <a:lnTo>
                      <a:pt x="75" y="50"/>
                    </a:lnTo>
                    <a:lnTo>
                      <a:pt x="75" y="50"/>
                    </a:lnTo>
                    <a:lnTo>
                      <a:pt x="75" y="50"/>
                    </a:lnTo>
                    <a:lnTo>
                      <a:pt x="84" y="50"/>
                    </a:lnTo>
                    <a:lnTo>
                      <a:pt x="84" y="50"/>
                    </a:lnTo>
                    <a:lnTo>
                      <a:pt x="84" y="50"/>
                    </a:lnTo>
                    <a:lnTo>
                      <a:pt x="92" y="50"/>
                    </a:lnTo>
                    <a:lnTo>
                      <a:pt x="92" y="50"/>
                    </a:lnTo>
                    <a:lnTo>
                      <a:pt x="100" y="50"/>
                    </a:lnTo>
                    <a:lnTo>
                      <a:pt x="100" y="59"/>
                    </a:lnTo>
                    <a:lnTo>
                      <a:pt x="100" y="59"/>
                    </a:lnTo>
                    <a:lnTo>
                      <a:pt x="109" y="59"/>
                    </a:lnTo>
                    <a:lnTo>
                      <a:pt x="109" y="67"/>
                    </a:lnTo>
                    <a:lnTo>
                      <a:pt x="117" y="67"/>
                    </a:lnTo>
                    <a:lnTo>
                      <a:pt x="117" y="67"/>
                    </a:lnTo>
                    <a:lnTo>
                      <a:pt x="126" y="67"/>
                    </a:lnTo>
                    <a:lnTo>
                      <a:pt x="126" y="59"/>
                    </a:lnTo>
                    <a:lnTo>
                      <a:pt x="126" y="59"/>
                    </a:lnTo>
                    <a:lnTo>
                      <a:pt x="134" y="59"/>
                    </a:lnTo>
                    <a:lnTo>
                      <a:pt x="134" y="67"/>
                    </a:lnTo>
                    <a:lnTo>
                      <a:pt x="134" y="67"/>
                    </a:lnTo>
                    <a:lnTo>
                      <a:pt x="142" y="67"/>
                    </a:lnTo>
                    <a:lnTo>
                      <a:pt x="151" y="67"/>
                    </a:lnTo>
                    <a:lnTo>
                      <a:pt x="151" y="67"/>
                    </a:lnTo>
                    <a:lnTo>
                      <a:pt x="151" y="67"/>
                    </a:lnTo>
                    <a:lnTo>
                      <a:pt x="159" y="67"/>
                    </a:lnTo>
                    <a:lnTo>
                      <a:pt x="159" y="67"/>
                    </a:lnTo>
                    <a:lnTo>
                      <a:pt x="168" y="59"/>
                    </a:lnTo>
                    <a:lnTo>
                      <a:pt x="159" y="59"/>
                    </a:lnTo>
                    <a:lnTo>
                      <a:pt x="159" y="50"/>
                    </a:lnTo>
                    <a:lnTo>
                      <a:pt x="159" y="50"/>
                    </a:lnTo>
                    <a:lnTo>
                      <a:pt x="159" y="42"/>
                    </a:lnTo>
                    <a:lnTo>
                      <a:pt x="159" y="42"/>
                    </a:lnTo>
                    <a:lnTo>
                      <a:pt x="159" y="42"/>
                    </a:lnTo>
                    <a:lnTo>
                      <a:pt x="151" y="34"/>
                    </a:lnTo>
                    <a:lnTo>
                      <a:pt x="151" y="34"/>
                    </a:lnTo>
                    <a:lnTo>
                      <a:pt x="151" y="34"/>
                    </a:lnTo>
                    <a:lnTo>
                      <a:pt x="151" y="25"/>
                    </a:lnTo>
                    <a:lnTo>
                      <a:pt x="151" y="17"/>
                    </a:lnTo>
                    <a:lnTo>
                      <a:pt x="151" y="17"/>
                    </a:lnTo>
                    <a:lnTo>
                      <a:pt x="151" y="17"/>
                    </a:lnTo>
                    <a:lnTo>
                      <a:pt x="159" y="8"/>
                    </a:lnTo>
                    <a:lnTo>
                      <a:pt x="159" y="17"/>
                    </a:lnTo>
                    <a:lnTo>
                      <a:pt x="159" y="8"/>
                    </a:lnTo>
                    <a:lnTo>
                      <a:pt x="159" y="8"/>
                    </a:lnTo>
                    <a:lnTo>
                      <a:pt x="159" y="8"/>
                    </a:lnTo>
                    <a:lnTo>
                      <a:pt x="159" y="0"/>
                    </a:lnTo>
                    <a:lnTo>
                      <a:pt x="168" y="0"/>
                    </a:lnTo>
                    <a:lnTo>
                      <a:pt x="168" y="8"/>
                    </a:lnTo>
                    <a:lnTo>
                      <a:pt x="176" y="8"/>
                    </a:lnTo>
                    <a:lnTo>
                      <a:pt x="176" y="8"/>
                    </a:lnTo>
                    <a:lnTo>
                      <a:pt x="176" y="8"/>
                    </a:lnTo>
                    <a:lnTo>
                      <a:pt x="184" y="8"/>
                    </a:lnTo>
                    <a:lnTo>
                      <a:pt x="184" y="8"/>
                    </a:lnTo>
                    <a:lnTo>
                      <a:pt x="193" y="8"/>
                    </a:lnTo>
                    <a:lnTo>
                      <a:pt x="193" y="8"/>
                    </a:lnTo>
                    <a:lnTo>
                      <a:pt x="193" y="17"/>
                    </a:lnTo>
                    <a:lnTo>
                      <a:pt x="201" y="17"/>
                    </a:lnTo>
                    <a:lnTo>
                      <a:pt x="201" y="17"/>
                    </a:lnTo>
                    <a:lnTo>
                      <a:pt x="210" y="17"/>
                    </a:lnTo>
                    <a:lnTo>
                      <a:pt x="210" y="17"/>
                    </a:lnTo>
                    <a:lnTo>
                      <a:pt x="218" y="17"/>
                    </a:lnTo>
                    <a:lnTo>
                      <a:pt x="218" y="17"/>
                    </a:lnTo>
                    <a:lnTo>
                      <a:pt x="218" y="25"/>
                    </a:lnTo>
                    <a:lnTo>
                      <a:pt x="218" y="25"/>
                    </a:lnTo>
                    <a:lnTo>
                      <a:pt x="218" y="25"/>
                    </a:lnTo>
                    <a:lnTo>
                      <a:pt x="218" y="25"/>
                    </a:lnTo>
                    <a:lnTo>
                      <a:pt x="226" y="34"/>
                    </a:lnTo>
                    <a:lnTo>
                      <a:pt x="226" y="34"/>
                    </a:lnTo>
                    <a:lnTo>
                      <a:pt x="226" y="34"/>
                    </a:lnTo>
                    <a:lnTo>
                      <a:pt x="226" y="34"/>
                    </a:lnTo>
                    <a:lnTo>
                      <a:pt x="226" y="42"/>
                    </a:lnTo>
                    <a:lnTo>
                      <a:pt x="235" y="42"/>
                    </a:lnTo>
                    <a:lnTo>
                      <a:pt x="235" y="42"/>
                    </a:lnTo>
                    <a:lnTo>
                      <a:pt x="243" y="50"/>
                    </a:lnTo>
                    <a:lnTo>
                      <a:pt x="243" y="50"/>
                    </a:lnTo>
                    <a:lnTo>
                      <a:pt x="243" y="42"/>
                    </a:lnTo>
                    <a:lnTo>
                      <a:pt x="252" y="50"/>
                    </a:lnTo>
                    <a:lnTo>
                      <a:pt x="252" y="42"/>
                    </a:lnTo>
                    <a:lnTo>
                      <a:pt x="260" y="42"/>
                    </a:lnTo>
                    <a:lnTo>
                      <a:pt x="260" y="42"/>
                    </a:lnTo>
                    <a:lnTo>
                      <a:pt x="260" y="42"/>
                    </a:lnTo>
                    <a:lnTo>
                      <a:pt x="260" y="42"/>
                    </a:lnTo>
                    <a:lnTo>
                      <a:pt x="268" y="42"/>
                    </a:lnTo>
                    <a:lnTo>
                      <a:pt x="277" y="42"/>
                    </a:lnTo>
                    <a:lnTo>
                      <a:pt x="277" y="34"/>
                    </a:lnTo>
                    <a:lnTo>
                      <a:pt x="285" y="34"/>
                    </a:lnTo>
                    <a:lnTo>
                      <a:pt x="285" y="34"/>
                    </a:lnTo>
                    <a:lnTo>
                      <a:pt x="294" y="42"/>
                    </a:lnTo>
                    <a:lnTo>
                      <a:pt x="294" y="42"/>
                    </a:lnTo>
                    <a:lnTo>
                      <a:pt x="302" y="42"/>
                    </a:lnTo>
                    <a:lnTo>
                      <a:pt x="310" y="42"/>
                    </a:lnTo>
                    <a:lnTo>
                      <a:pt x="310" y="42"/>
                    </a:lnTo>
                    <a:lnTo>
                      <a:pt x="319" y="42"/>
                    </a:lnTo>
                    <a:lnTo>
                      <a:pt x="319" y="42"/>
                    </a:lnTo>
                    <a:lnTo>
                      <a:pt x="327" y="50"/>
                    </a:lnTo>
                    <a:lnTo>
                      <a:pt x="327" y="50"/>
                    </a:lnTo>
                    <a:lnTo>
                      <a:pt x="327" y="50"/>
                    </a:lnTo>
                    <a:lnTo>
                      <a:pt x="336" y="59"/>
                    </a:lnTo>
                    <a:lnTo>
                      <a:pt x="336" y="59"/>
                    </a:lnTo>
                    <a:lnTo>
                      <a:pt x="336" y="59"/>
                    </a:lnTo>
                    <a:lnTo>
                      <a:pt x="344" y="59"/>
                    </a:lnTo>
                    <a:lnTo>
                      <a:pt x="344" y="59"/>
                    </a:lnTo>
                    <a:lnTo>
                      <a:pt x="352" y="59"/>
                    </a:lnTo>
                    <a:lnTo>
                      <a:pt x="369" y="59"/>
                    </a:lnTo>
                    <a:lnTo>
                      <a:pt x="369" y="59"/>
                    </a:lnTo>
                    <a:lnTo>
                      <a:pt x="369" y="59"/>
                    </a:lnTo>
                    <a:lnTo>
                      <a:pt x="378" y="59"/>
                    </a:lnTo>
                    <a:lnTo>
                      <a:pt x="378" y="59"/>
                    </a:lnTo>
                    <a:lnTo>
                      <a:pt x="378" y="59"/>
                    </a:lnTo>
                    <a:lnTo>
                      <a:pt x="386" y="59"/>
                    </a:lnTo>
                    <a:lnTo>
                      <a:pt x="394" y="50"/>
                    </a:lnTo>
                    <a:lnTo>
                      <a:pt x="394" y="50"/>
                    </a:lnTo>
                    <a:lnTo>
                      <a:pt x="394" y="50"/>
                    </a:lnTo>
                    <a:lnTo>
                      <a:pt x="403" y="50"/>
                    </a:lnTo>
                    <a:lnTo>
                      <a:pt x="411" y="50"/>
                    </a:lnTo>
                    <a:lnTo>
                      <a:pt x="411" y="42"/>
                    </a:lnTo>
                    <a:lnTo>
                      <a:pt x="411" y="42"/>
                    </a:lnTo>
                    <a:lnTo>
                      <a:pt x="411" y="42"/>
                    </a:lnTo>
                    <a:lnTo>
                      <a:pt x="411" y="34"/>
                    </a:lnTo>
                    <a:lnTo>
                      <a:pt x="420" y="34"/>
                    </a:lnTo>
                    <a:lnTo>
                      <a:pt x="420" y="34"/>
                    </a:lnTo>
                    <a:lnTo>
                      <a:pt x="420" y="25"/>
                    </a:lnTo>
                    <a:lnTo>
                      <a:pt x="428" y="25"/>
                    </a:lnTo>
                    <a:lnTo>
                      <a:pt x="428" y="25"/>
                    </a:lnTo>
                    <a:lnTo>
                      <a:pt x="428" y="25"/>
                    </a:lnTo>
                    <a:lnTo>
                      <a:pt x="436" y="25"/>
                    </a:lnTo>
                    <a:lnTo>
                      <a:pt x="436" y="25"/>
                    </a:lnTo>
                    <a:lnTo>
                      <a:pt x="445" y="25"/>
                    </a:lnTo>
                    <a:lnTo>
                      <a:pt x="445" y="34"/>
                    </a:lnTo>
                    <a:lnTo>
                      <a:pt x="445" y="34"/>
                    </a:lnTo>
                    <a:lnTo>
                      <a:pt x="453" y="34"/>
                    </a:lnTo>
                    <a:lnTo>
                      <a:pt x="453" y="34"/>
                    </a:lnTo>
                    <a:lnTo>
                      <a:pt x="453" y="34"/>
                    </a:lnTo>
                    <a:lnTo>
                      <a:pt x="462" y="34"/>
                    </a:lnTo>
                    <a:lnTo>
                      <a:pt x="462" y="25"/>
                    </a:lnTo>
                    <a:lnTo>
                      <a:pt x="462" y="25"/>
                    </a:lnTo>
                    <a:lnTo>
                      <a:pt x="470" y="34"/>
                    </a:lnTo>
                    <a:lnTo>
                      <a:pt x="470" y="34"/>
                    </a:lnTo>
                    <a:lnTo>
                      <a:pt x="470" y="59"/>
                    </a:lnTo>
                    <a:lnTo>
                      <a:pt x="470" y="67"/>
                    </a:lnTo>
                    <a:lnTo>
                      <a:pt x="470" y="67"/>
                    </a:lnTo>
                    <a:lnTo>
                      <a:pt x="470" y="76"/>
                    </a:lnTo>
                    <a:lnTo>
                      <a:pt x="470" y="84"/>
                    </a:lnTo>
                    <a:lnTo>
                      <a:pt x="470" y="84"/>
                    </a:lnTo>
                    <a:lnTo>
                      <a:pt x="478" y="92"/>
                    </a:lnTo>
                    <a:lnTo>
                      <a:pt x="487" y="84"/>
                    </a:lnTo>
                    <a:lnTo>
                      <a:pt x="487" y="84"/>
                    </a:lnTo>
                    <a:lnTo>
                      <a:pt x="495" y="84"/>
                    </a:lnTo>
                    <a:lnTo>
                      <a:pt x="504" y="92"/>
                    </a:lnTo>
                    <a:lnTo>
                      <a:pt x="504" y="84"/>
                    </a:lnTo>
                    <a:lnTo>
                      <a:pt x="504" y="84"/>
                    </a:lnTo>
                    <a:lnTo>
                      <a:pt x="504" y="76"/>
                    </a:lnTo>
                    <a:lnTo>
                      <a:pt x="512" y="76"/>
                    </a:lnTo>
                    <a:lnTo>
                      <a:pt x="512" y="76"/>
                    </a:lnTo>
                    <a:lnTo>
                      <a:pt x="520" y="76"/>
                    </a:lnTo>
                    <a:lnTo>
                      <a:pt x="529" y="84"/>
                    </a:lnTo>
                    <a:lnTo>
                      <a:pt x="529" y="84"/>
                    </a:lnTo>
                    <a:lnTo>
                      <a:pt x="537" y="92"/>
                    </a:lnTo>
                    <a:lnTo>
                      <a:pt x="546" y="101"/>
                    </a:lnTo>
                    <a:lnTo>
                      <a:pt x="546" y="101"/>
                    </a:lnTo>
                    <a:lnTo>
                      <a:pt x="546" y="101"/>
                    </a:lnTo>
                    <a:lnTo>
                      <a:pt x="546" y="109"/>
                    </a:lnTo>
                    <a:lnTo>
                      <a:pt x="546" y="109"/>
                    </a:lnTo>
                    <a:lnTo>
                      <a:pt x="546" y="109"/>
                    </a:lnTo>
                    <a:lnTo>
                      <a:pt x="546" y="118"/>
                    </a:lnTo>
                    <a:lnTo>
                      <a:pt x="537" y="118"/>
                    </a:lnTo>
                    <a:lnTo>
                      <a:pt x="537" y="109"/>
                    </a:lnTo>
                    <a:lnTo>
                      <a:pt x="537" y="109"/>
                    </a:lnTo>
                    <a:lnTo>
                      <a:pt x="529" y="118"/>
                    </a:lnTo>
                    <a:lnTo>
                      <a:pt x="529" y="109"/>
                    </a:lnTo>
                    <a:lnTo>
                      <a:pt x="520" y="109"/>
                    </a:lnTo>
                    <a:lnTo>
                      <a:pt x="520" y="118"/>
                    </a:lnTo>
                    <a:lnTo>
                      <a:pt x="512" y="118"/>
                    </a:lnTo>
                    <a:lnTo>
                      <a:pt x="512" y="126"/>
                    </a:lnTo>
                    <a:lnTo>
                      <a:pt x="512" y="118"/>
                    </a:lnTo>
                    <a:lnTo>
                      <a:pt x="512" y="118"/>
                    </a:lnTo>
                    <a:lnTo>
                      <a:pt x="512" y="126"/>
                    </a:lnTo>
                    <a:lnTo>
                      <a:pt x="504" y="126"/>
                    </a:lnTo>
                    <a:lnTo>
                      <a:pt x="504" y="126"/>
                    </a:lnTo>
                    <a:lnTo>
                      <a:pt x="504" y="126"/>
                    </a:lnTo>
                    <a:lnTo>
                      <a:pt x="504" y="126"/>
                    </a:lnTo>
                    <a:lnTo>
                      <a:pt x="495" y="134"/>
                    </a:lnTo>
                    <a:lnTo>
                      <a:pt x="495" y="134"/>
                    </a:lnTo>
                    <a:lnTo>
                      <a:pt x="495" y="143"/>
                    </a:lnTo>
                    <a:lnTo>
                      <a:pt x="495" y="143"/>
                    </a:lnTo>
                    <a:lnTo>
                      <a:pt x="495" y="143"/>
                    </a:lnTo>
                    <a:lnTo>
                      <a:pt x="487" y="151"/>
                    </a:lnTo>
                    <a:lnTo>
                      <a:pt x="478" y="151"/>
                    </a:lnTo>
                    <a:lnTo>
                      <a:pt x="478" y="151"/>
                    </a:lnTo>
                    <a:lnTo>
                      <a:pt x="470" y="151"/>
                    </a:lnTo>
                    <a:lnTo>
                      <a:pt x="470" y="160"/>
                    </a:lnTo>
                    <a:lnTo>
                      <a:pt x="470" y="160"/>
                    </a:lnTo>
                    <a:lnTo>
                      <a:pt x="462" y="160"/>
                    </a:lnTo>
                    <a:lnTo>
                      <a:pt x="462" y="168"/>
                    </a:lnTo>
                    <a:lnTo>
                      <a:pt x="462" y="168"/>
                    </a:lnTo>
                    <a:lnTo>
                      <a:pt x="462" y="168"/>
                    </a:lnTo>
                    <a:lnTo>
                      <a:pt x="453" y="168"/>
                    </a:lnTo>
                    <a:lnTo>
                      <a:pt x="453" y="168"/>
                    </a:lnTo>
                    <a:lnTo>
                      <a:pt x="445" y="168"/>
                    </a:lnTo>
                    <a:lnTo>
                      <a:pt x="436" y="160"/>
                    </a:lnTo>
                    <a:lnTo>
                      <a:pt x="436" y="160"/>
                    </a:lnTo>
                    <a:lnTo>
                      <a:pt x="428" y="160"/>
                    </a:lnTo>
                    <a:lnTo>
                      <a:pt x="428" y="168"/>
                    </a:lnTo>
                    <a:lnTo>
                      <a:pt x="420" y="168"/>
                    </a:lnTo>
                    <a:lnTo>
                      <a:pt x="420" y="176"/>
                    </a:lnTo>
                    <a:lnTo>
                      <a:pt x="420" y="176"/>
                    </a:lnTo>
                    <a:lnTo>
                      <a:pt x="420" y="185"/>
                    </a:lnTo>
                    <a:lnTo>
                      <a:pt x="428" y="185"/>
                    </a:lnTo>
                    <a:lnTo>
                      <a:pt x="436" y="193"/>
                    </a:lnTo>
                    <a:lnTo>
                      <a:pt x="436" y="193"/>
                    </a:lnTo>
                    <a:lnTo>
                      <a:pt x="436" y="202"/>
                    </a:lnTo>
                    <a:lnTo>
                      <a:pt x="436" y="202"/>
                    </a:lnTo>
                    <a:lnTo>
                      <a:pt x="428" y="210"/>
                    </a:lnTo>
                    <a:lnTo>
                      <a:pt x="420" y="219"/>
                    </a:lnTo>
                    <a:lnTo>
                      <a:pt x="420" y="227"/>
                    </a:lnTo>
                    <a:lnTo>
                      <a:pt x="420" y="227"/>
                    </a:lnTo>
                    <a:lnTo>
                      <a:pt x="411" y="227"/>
                    </a:lnTo>
                    <a:lnTo>
                      <a:pt x="403" y="227"/>
                    </a:lnTo>
                    <a:lnTo>
                      <a:pt x="403" y="227"/>
                    </a:lnTo>
                    <a:lnTo>
                      <a:pt x="394" y="235"/>
                    </a:lnTo>
                    <a:lnTo>
                      <a:pt x="394" y="235"/>
                    </a:lnTo>
                    <a:lnTo>
                      <a:pt x="386" y="235"/>
                    </a:lnTo>
                    <a:lnTo>
                      <a:pt x="378" y="235"/>
                    </a:lnTo>
                    <a:lnTo>
                      <a:pt x="378" y="235"/>
                    </a:lnTo>
                    <a:lnTo>
                      <a:pt x="361" y="244"/>
                    </a:lnTo>
                    <a:lnTo>
                      <a:pt x="352" y="244"/>
                    </a:lnTo>
                    <a:lnTo>
                      <a:pt x="344" y="252"/>
                    </a:lnTo>
                    <a:lnTo>
                      <a:pt x="336" y="252"/>
                    </a:lnTo>
                    <a:lnTo>
                      <a:pt x="336" y="261"/>
                    </a:lnTo>
                    <a:lnTo>
                      <a:pt x="336" y="261"/>
                    </a:lnTo>
                    <a:lnTo>
                      <a:pt x="327" y="261"/>
                    </a:lnTo>
                    <a:lnTo>
                      <a:pt x="327" y="252"/>
                    </a:lnTo>
                    <a:lnTo>
                      <a:pt x="327" y="252"/>
                    </a:lnTo>
                    <a:lnTo>
                      <a:pt x="319" y="252"/>
                    </a:lnTo>
                    <a:lnTo>
                      <a:pt x="310" y="252"/>
                    </a:lnTo>
                    <a:lnTo>
                      <a:pt x="302" y="252"/>
                    </a:lnTo>
                    <a:lnTo>
                      <a:pt x="302" y="252"/>
                    </a:lnTo>
                    <a:lnTo>
                      <a:pt x="294" y="244"/>
                    </a:lnTo>
                    <a:lnTo>
                      <a:pt x="277" y="244"/>
                    </a:lnTo>
                    <a:lnTo>
                      <a:pt x="277" y="235"/>
                    </a:lnTo>
                    <a:lnTo>
                      <a:pt x="268" y="235"/>
                    </a:lnTo>
                    <a:lnTo>
                      <a:pt x="252" y="235"/>
                    </a:lnTo>
                    <a:lnTo>
                      <a:pt x="243" y="235"/>
                    </a:lnTo>
                    <a:lnTo>
                      <a:pt x="243" y="235"/>
                    </a:lnTo>
                    <a:lnTo>
                      <a:pt x="243" y="235"/>
                    </a:lnTo>
                    <a:lnTo>
                      <a:pt x="235" y="235"/>
                    </a:lnTo>
                    <a:lnTo>
                      <a:pt x="235" y="244"/>
                    </a:lnTo>
                    <a:lnTo>
                      <a:pt x="226" y="244"/>
                    </a:lnTo>
                    <a:lnTo>
                      <a:pt x="210" y="244"/>
                    </a:lnTo>
                    <a:lnTo>
                      <a:pt x="201" y="244"/>
                    </a:lnTo>
                    <a:lnTo>
                      <a:pt x="193" y="244"/>
                    </a:lnTo>
                    <a:lnTo>
                      <a:pt x="184" y="244"/>
                    </a:lnTo>
                    <a:lnTo>
                      <a:pt x="184" y="244"/>
                    </a:lnTo>
                    <a:lnTo>
                      <a:pt x="176" y="244"/>
                    </a:lnTo>
                    <a:lnTo>
                      <a:pt x="176" y="235"/>
                    </a:lnTo>
                    <a:lnTo>
                      <a:pt x="176" y="227"/>
                    </a:lnTo>
                    <a:lnTo>
                      <a:pt x="168" y="227"/>
                    </a:lnTo>
                    <a:lnTo>
                      <a:pt x="168" y="219"/>
                    </a:lnTo>
                    <a:lnTo>
                      <a:pt x="168" y="219"/>
                    </a:lnTo>
                    <a:lnTo>
                      <a:pt x="168" y="210"/>
                    </a:lnTo>
                    <a:lnTo>
                      <a:pt x="159" y="210"/>
                    </a:lnTo>
                    <a:lnTo>
                      <a:pt x="159" y="210"/>
                    </a:lnTo>
                    <a:lnTo>
                      <a:pt x="159" y="210"/>
                    </a:lnTo>
                    <a:lnTo>
                      <a:pt x="159" y="210"/>
                    </a:lnTo>
                    <a:lnTo>
                      <a:pt x="159" y="202"/>
                    </a:lnTo>
                    <a:lnTo>
                      <a:pt x="151" y="202"/>
                    </a:lnTo>
                    <a:lnTo>
                      <a:pt x="151" y="202"/>
                    </a:lnTo>
                    <a:lnTo>
                      <a:pt x="151" y="202"/>
                    </a:lnTo>
                    <a:lnTo>
                      <a:pt x="142" y="202"/>
                    </a:lnTo>
                    <a:lnTo>
                      <a:pt x="134" y="193"/>
                    </a:lnTo>
                    <a:lnTo>
                      <a:pt x="134" y="193"/>
                    </a:lnTo>
                    <a:lnTo>
                      <a:pt x="134" y="193"/>
                    </a:lnTo>
                    <a:lnTo>
                      <a:pt x="134" y="193"/>
                    </a:lnTo>
                    <a:lnTo>
                      <a:pt x="126" y="193"/>
                    </a:lnTo>
                    <a:lnTo>
                      <a:pt x="126" y="193"/>
                    </a:lnTo>
                    <a:lnTo>
                      <a:pt x="109" y="185"/>
                    </a:lnTo>
                    <a:lnTo>
                      <a:pt x="109" y="185"/>
                    </a:lnTo>
                    <a:lnTo>
                      <a:pt x="109" y="185"/>
                    </a:lnTo>
                    <a:lnTo>
                      <a:pt x="100" y="185"/>
                    </a:lnTo>
                    <a:lnTo>
                      <a:pt x="92" y="185"/>
                    </a:lnTo>
                    <a:lnTo>
                      <a:pt x="75" y="185"/>
                    </a:lnTo>
                    <a:lnTo>
                      <a:pt x="75" y="185"/>
                    </a:lnTo>
                    <a:lnTo>
                      <a:pt x="75" y="176"/>
                    </a:lnTo>
                    <a:lnTo>
                      <a:pt x="67" y="176"/>
                    </a:lnTo>
                    <a:lnTo>
                      <a:pt x="67" y="168"/>
                    </a:lnTo>
                    <a:lnTo>
                      <a:pt x="75" y="168"/>
                    </a:lnTo>
                    <a:lnTo>
                      <a:pt x="75" y="168"/>
                    </a:lnTo>
                    <a:lnTo>
                      <a:pt x="75" y="168"/>
                    </a:lnTo>
                    <a:lnTo>
                      <a:pt x="75" y="160"/>
                    </a:lnTo>
                    <a:lnTo>
                      <a:pt x="75" y="160"/>
                    </a:lnTo>
                    <a:lnTo>
                      <a:pt x="75" y="160"/>
                    </a:lnTo>
                    <a:lnTo>
                      <a:pt x="75" y="151"/>
                    </a:lnTo>
                    <a:lnTo>
                      <a:pt x="75" y="151"/>
                    </a:lnTo>
                    <a:lnTo>
                      <a:pt x="67" y="143"/>
                    </a:lnTo>
                    <a:lnTo>
                      <a:pt x="67" y="143"/>
                    </a:lnTo>
                    <a:lnTo>
                      <a:pt x="67" y="143"/>
                    </a:lnTo>
                    <a:lnTo>
                      <a:pt x="67" y="143"/>
                    </a:lnTo>
                    <a:lnTo>
                      <a:pt x="58" y="134"/>
                    </a:lnTo>
                    <a:lnTo>
                      <a:pt x="58" y="134"/>
                    </a:lnTo>
                    <a:lnTo>
                      <a:pt x="58" y="134"/>
                    </a:lnTo>
                    <a:lnTo>
                      <a:pt x="58" y="126"/>
                    </a:lnTo>
                    <a:lnTo>
                      <a:pt x="58" y="126"/>
                    </a:lnTo>
                    <a:lnTo>
                      <a:pt x="50" y="126"/>
                    </a:lnTo>
                    <a:lnTo>
                      <a:pt x="50" y="126"/>
                    </a:lnTo>
                    <a:lnTo>
                      <a:pt x="50" y="126"/>
                    </a:lnTo>
                    <a:lnTo>
                      <a:pt x="42" y="126"/>
                    </a:lnTo>
                    <a:lnTo>
                      <a:pt x="42" y="126"/>
                    </a:lnTo>
                    <a:lnTo>
                      <a:pt x="42" y="126"/>
                    </a:lnTo>
                    <a:lnTo>
                      <a:pt x="42" y="126"/>
                    </a:lnTo>
                    <a:lnTo>
                      <a:pt x="33" y="118"/>
                    </a:lnTo>
                    <a:lnTo>
                      <a:pt x="33" y="118"/>
                    </a:lnTo>
                    <a:lnTo>
                      <a:pt x="33" y="118"/>
                    </a:lnTo>
                    <a:lnTo>
                      <a:pt x="33" y="118"/>
                    </a:lnTo>
                    <a:lnTo>
                      <a:pt x="25" y="126"/>
                    </a:lnTo>
                    <a:lnTo>
                      <a:pt x="25" y="126"/>
                    </a:lnTo>
                    <a:lnTo>
                      <a:pt x="25" y="126"/>
                    </a:lnTo>
                    <a:lnTo>
                      <a:pt x="25" y="126"/>
                    </a:lnTo>
                    <a:lnTo>
                      <a:pt x="25" y="118"/>
                    </a:lnTo>
                    <a:lnTo>
                      <a:pt x="25" y="118"/>
                    </a:lnTo>
                    <a:lnTo>
                      <a:pt x="16" y="118"/>
                    </a:lnTo>
                    <a:lnTo>
                      <a:pt x="16" y="109"/>
                    </a:lnTo>
                    <a:lnTo>
                      <a:pt x="16" y="109"/>
                    </a:lnTo>
                    <a:lnTo>
                      <a:pt x="8" y="109"/>
                    </a:lnTo>
                    <a:lnTo>
                      <a:pt x="8" y="109"/>
                    </a:lnTo>
                    <a:lnTo>
                      <a:pt x="8" y="109"/>
                    </a:lnTo>
                    <a:lnTo>
                      <a:pt x="8" y="101"/>
                    </a:lnTo>
                    <a:lnTo>
                      <a:pt x="8" y="101"/>
                    </a:lnTo>
                    <a:lnTo>
                      <a:pt x="8" y="101"/>
                    </a:lnTo>
                    <a:lnTo>
                      <a:pt x="8" y="101"/>
                    </a:lnTo>
                    <a:lnTo>
                      <a:pt x="8" y="101"/>
                    </a:lnTo>
                    <a:lnTo>
                      <a:pt x="0" y="101"/>
                    </a:lnTo>
                    <a:lnTo>
                      <a:pt x="0" y="101"/>
                    </a:lnTo>
                    <a:lnTo>
                      <a:pt x="0" y="92"/>
                    </a:lnTo>
                    <a:lnTo>
                      <a:pt x="0" y="92"/>
                    </a:lnTo>
                    <a:close/>
                  </a:path>
                </a:pathLst>
              </a:custGeom>
              <a:grpFill/>
              <a:ln w="0">
                <a:solidFill>
                  <a:srgbClr val="F8F8F8">
                    <a:lumMod val="25000"/>
                  </a:srgbClr>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299" name="Freeform 38">
                <a:extLst>
                  <a:ext uri="{FF2B5EF4-FFF2-40B4-BE49-F238E27FC236}">
                    <a16:creationId xmlns:a16="http://schemas.microsoft.com/office/drawing/2014/main" id="{3EEDB91D-FEB3-A2CE-74E4-02ED3750DD51}"/>
                  </a:ext>
                </a:extLst>
              </p:cNvPr>
              <p:cNvSpPr>
                <a:spLocks/>
              </p:cNvSpPr>
              <p:nvPr/>
            </p:nvSpPr>
            <p:spPr bwMode="auto">
              <a:xfrm>
                <a:off x="5023672" y="2172542"/>
                <a:ext cx="666245" cy="354198"/>
              </a:xfrm>
              <a:custGeom>
                <a:avLst/>
                <a:gdLst>
                  <a:gd name="T0" fmla="*/ 17 w 664"/>
                  <a:gd name="T1" fmla="*/ 202 h 353"/>
                  <a:gd name="T2" fmla="*/ 0 w 664"/>
                  <a:gd name="T3" fmla="*/ 160 h 353"/>
                  <a:gd name="T4" fmla="*/ 34 w 664"/>
                  <a:gd name="T5" fmla="*/ 151 h 353"/>
                  <a:gd name="T6" fmla="*/ 51 w 664"/>
                  <a:gd name="T7" fmla="*/ 126 h 353"/>
                  <a:gd name="T8" fmla="*/ 68 w 664"/>
                  <a:gd name="T9" fmla="*/ 118 h 353"/>
                  <a:gd name="T10" fmla="*/ 76 w 664"/>
                  <a:gd name="T11" fmla="*/ 118 h 353"/>
                  <a:gd name="T12" fmla="*/ 110 w 664"/>
                  <a:gd name="T13" fmla="*/ 126 h 353"/>
                  <a:gd name="T14" fmla="*/ 126 w 664"/>
                  <a:gd name="T15" fmla="*/ 134 h 353"/>
                  <a:gd name="T16" fmla="*/ 152 w 664"/>
                  <a:gd name="T17" fmla="*/ 126 h 353"/>
                  <a:gd name="T18" fmla="*/ 177 w 664"/>
                  <a:gd name="T19" fmla="*/ 126 h 353"/>
                  <a:gd name="T20" fmla="*/ 194 w 664"/>
                  <a:gd name="T21" fmla="*/ 134 h 353"/>
                  <a:gd name="T22" fmla="*/ 227 w 664"/>
                  <a:gd name="T23" fmla="*/ 134 h 353"/>
                  <a:gd name="T24" fmla="*/ 210 w 664"/>
                  <a:gd name="T25" fmla="*/ 101 h 353"/>
                  <a:gd name="T26" fmla="*/ 210 w 664"/>
                  <a:gd name="T27" fmla="*/ 84 h 353"/>
                  <a:gd name="T28" fmla="*/ 227 w 664"/>
                  <a:gd name="T29" fmla="*/ 67 h 353"/>
                  <a:gd name="T30" fmla="*/ 210 w 664"/>
                  <a:gd name="T31" fmla="*/ 59 h 353"/>
                  <a:gd name="T32" fmla="*/ 227 w 664"/>
                  <a:gd name="T33" fmla="*/ 50 h 353"/>
                  <a:gd name="T34" fmla="*/ 244 w 664"/>
                  <a:gd name="T35" fmla="*/ 42 h 353"/>
                  <a:gd name="T36" fmla="*/ 278 w 664"/>
                  <a:gd name="T37" fmla="*/ 33 h 353"/>
                  <a:gd name="T38" fmla="*/ 294 w 664"/>
                  <a:gd name="T39" fmla="*/ 25 h 353"/>
                  <a:gd name="T40" fmla="*/ 320 w 664"/>
                  <a:gd name="T41" fmla="*/ 8 h 353"/>
                  <a:gd name="T42" fmla="*/ 345 w 664"/>
                  <a:gd name="T43" fmla="*/ 0 h 353"/>
                  <a:gd name="T44" fmla="*/ 370 w 664"/>
                  <a:gd name="T45" fmla="*/ 17 h 353"/>
                  <a:gd name="T46" fmla="*/ 378 w 664"/>
                  <a:gd name="T47" fmla="*/ 25 h 353"/>
                  <a:gd name="T48" fmla="*/ 395 w 664"/>
                  <a:gd name="T49" fmla="*/ 25 h 353"/>
                  <a:gd name="T50" fmla="*/ 412 w 664"/>
                  <a:gd name="T51" fmla="*/ 33 h 353"/>
                  <a:gd name="T52" fmla="*/ 420 w 664"/>
                  <a:gd name="T53" fmla="*/ 42 h 353"/>
                  <a:gd name="T54" fmla="*/ 446 w 664"/>
                  <a:gd name="T55" fmla="*/ 25 h 353"/>
                  <a:gd name="T56" fmla="*/ 462 w 664"/>
                  <a:gd name="T57" fmla="*/ 25 h 353"/>
                  <a:gd name="T58" fmla="*/ 546 w 664"/>
                  <a:gd name="T59" fmla="*/ 92 h 353"/>
                  <a:gd name="T60" fmla="*/ 563 w 664"/>
                  <a:gd name="T61" fmla="*/ 101 h 353"/>
                  <a:gd name="T62" fmla="*/ 597 w 664"/>
                  <a:gd name="T63" fmla="*/ 92 h 353"/>
                  <a:gd name="T64" fmla="*/ 622 w 664"/>
                  <a:gd name="T65" fmla="*/ 118 h 353"/>
                  <a:gd name="T66" fmla="*/ 631 w 664"/>
                  <a:gd name="T67" fmla="*/ 126 h 353"/>
                  <a:gd name="T68" fmla="*/ 656 w 664"/>
                  <a:gd name="T69" fmla="*/ 126 h 353"/>
                  <a:gd name="T70" fmla="*/ 656 w 664"/>
                  <a:gd name="T71" fmla="*/ 151 h 353"/>
                  <a:gd name="T72" fmla="*/ 647 w 664"/>
                  <a:gd name="T73" fmla="*/ 185 h 353"/>
                  <a:gd name="T74" fmla="*/ 614 w 664"/>
                  <a:gd name="T75" fmla="*/ 193 h 353"/>
                  <a:gd name="T76" fmla="*/ 605 w 664"/>
                  <a:gd name="T77" fmla="*/ 227 h 353"/>
                  <a:gd name="T78" fmla="*/ 589 w 664"/>
                  <a:gd name="T79" fmla="*/ 235 h 353"/>
                  <a:gd name="T80" fmla="*/ 580 w 664"/>
                  <a:gd name="T81" fmla="*/ 252 h 353"/>
                  <a:gd name="T82" fmla="*/ 589 w 664"/>
                  <a:gd name="T83" fmla="*/ 277 h 353"/>
                  <a:gd name="T84" fmla="*/ 589 w 664"/>
                  <a:gd name="T85" fmla="*/ 303 h 353"/>
                  <a:gd name="T86" fmla="*/ 521 w 664"/>
                  <a:gd name="T87" fmla="*/ 294 h 353"/>
                  <a:gd name="T88" fmla="*/ 479 w 664"/>
                  <a:gd name="T89" fmla="*/ 294 h 353"/>
                  <a:gd name="T90" fmla="*/ 446 w 664"/>
                  <a:gd name="T91" fmla="*/ 303 h 353"/>
                  <a:gd name="T92" fmla="*/ 420 w 664"/>
                  <a:gd name="T93" fmla="*/ 319 h 353"/>
                  <a:gd name="T94" fmla="*/ 378 w 664"/>
                  <a:gd name="T95" fmla="*/ 345 h 353"/>
                  <a:gd name="T96" fmla="*/ 294 w 664"/>
                  <a:gd name="T97" fmla="*/ 286 h 353"/>
                  <a:gd name="T98" fmla="*/ 160 w 664"/>
                  <a:gd name="T99" fmla="*/ 336 h 353"/>
                  <a:gd name="T100" fmla="*/ 118 w 664"/>
                  <a:gd name="T101" fmla="*/ 319 h 353"/>
                  <a:gd name="T102" fmla="*/ 101 w 664"/>
                  <a:gd name="T103" fmla="*/ 311 h 353"/>
                  <a:gd name="T104" fmla="*/ 93 w 664"/>
                  <a:gd name="T105" fmla="*/ 294 h 353"/>
                  <a:gd name="T106" fmla="*/ 76 w 664"/>
                  <a:gd name="T107" fmla="*/ 277 h 353"/>
                  <a:gd name="T108" fmla="*/ 93 w 664"/>
                  <a:gd name="T109" fmla="*/ 277 h 353"/>
                  <a:gd name="T110" fmla="*/ 93 w 664"/>
                  <a:gd name="T111" fmla="*/ 261 h 353"/>
                  <a:gd name="T112" fmla="*/ 110 w 664"/>
                  <a:gd name="T113" fmla="*/ 261 h 353"/>
                  <a:gd name="T114" fmla="*/ 118 w 664"/>
                  <a:gd name="T115" fmla="*/ 244 h 353"/>
                  <a:gd name="T116" fmla="*/ 118 w 664"/>
                  <a:gd name="T117" fmla="*/ 227 h 353"/>
                  <a:gd name="T118" fmla="*/ 101 w 664"/>
                  <a:gd name="T119" fmla="*/ 227 h 353"/>
                  <a:gd name="T120" fmla="*/ 84 w 664"/>
                  <a:gd name="T121" fmla="*/ 218 h 353"/>
                  <a:gd name="T122" fmla="*/ 68 w 664"/>
                  <a:gd name="T123" fmla="*/ 227 h 353"/>
                  <a:gd name="T124" fmla="*/ 59 w 664"/>
                  <a:gd name="T125" fmla="*/ 235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64" h="353">
                    <a:moveTo>
                      <a:pt x="51" y="235"/>
                    </a:moveTo>
                    <a:lnTo>
                      <a:pt x="42" y="227"/>
                    </a:lnTo>
                    <a:lnTo>
                      <a:pt x="42" y="235"/>
                    </a:lnTo>
                    <a:lnTo>
                      <a:pt x="34" y="227"/>
                    </a:lnTo>
                    <a:lnTo>
                      <a:pt x="34" y="227"/>
                    </a:lnTo>
                    <a:lnTo>
                      <a:pt x="42" y="227"/>
                    </a:lnTo>
                    <a:lnTo>
                      <a:pt x="34" y="210"/>
                    </a:lnTo>
                    <a:lnTo>
                      <a:pt x="26" y="202"/>
                    </a:lnTo>
                    <a:lnTo>
                      <a:pt x="17" y="202"/>
                    </a:lnTo>
                    <a:lnTo>
                      <a:pt x="17" y="202"/>
                    </a:lnTo>
                    <a:lnTo>
                      <a:pt x="9" y="202"/>
                    </a:lnTo>
                    <a:lnTo>
                      <a:pt x="9" y="202"/>
                    </a:lnTo>
                    <a:lnTo>
                      <a:pt x="9" y="193"/>
                    </a:lnTo>
                    <a:lnTo>
                      <a:pt x="0" y="193"/>
                    </a:lnTo>
                    <a:lnTo>
                      <a:pt x="0" y="185"/>
                    </a:lnTo>
                    <a:lnTo>
                      <a:pt x="0" y="176"/>
                    </a:lnTo>
                    <a:lnTo>
                      <a:pt x="0" y="168"/>
                    </a:lnTo>
                    <a:lnTo>
                      <a:pt x="0" y="160"/>
                    </a:lnTo>
                    <a:lnTo>
                      <a:pt x="0" y="160"/>
                    </a:lnTo>
                    <a:lnTo>
                      <a:pt x="9" y="151"/>
                    </a:lnTo>
                    <a:lnTo>
                      <a:pt x="9" y="151"/>
                    </a:lnTo>
                    <a:lnTo>
                      <a:pt x="9" y="143"/>
                    </a:lnTo>
                    <a:lnTo>
                      <a:pt x="17" y="151"/>
                    </a:lnTo>
                    <a:lnTo>
                      <a:pt x="26" y="160"/>
                    </a:lnTo>
                    <a:lnTo>
                      <a:pt x="26" y="160"/>
                    </a:lnTo>
                    <a:lnTo>
                      <a:pt x="34" y="160"/>
                    </a:lnTo>
                    <a:lnTo>
                      <a:pt x="34" y="151"/>
                    </a:lnTo>
                    <a:lnTo>
                      <a:pt x="34" y="151"/>
                    </a:lnTo>
                    <a:lnTo>
                      <a:pt x="34" y="143"/>
                    </a:lnTo>
                    <a:lnTo>
                      <a:pt x="34" y="143"/>
                    </a:lnTo>
                    <a:lnTo>
                      <a:pt x="42" y="143"/>
                    </a:lnTo>
                    <a:lnTo>
                      <a:pt x="42" y="134"/>
                    </a:lnTo>
                    <a:lnTo>
                      <a:pt x="42" y="134"/>
                    </a:lnTo>
                    <a:lnTo>
                      <a:pt x="42" y="126"/>
                    </a:lnTo>
                    <a:lnTo>
                      <a:pt x="42" y="126"/>
                    </a:lnTo>
                    <a:lnTo>
                      <a:pt x="51" y="126"/>
                    </a:lnTo>
                    <a:lnTo>
                      <a:pt x="51" y="118"/>
                    </a:lnTo>
                    <a:lnTo>
                      <a:pt x="51" y="118"/>
                    </a:lnTo>
                    <a:lnTo>
                      <a:pt x="59" y="118"/>
                    </a:lnTo>
                    <a:lnTo>
                      <a:pt x="59" y="118"/>
                    </a:lnTo>
                    <a:lnTo>
                      <a:pt x="51" y="109"/>
                    </a:lnTo>
                    <a:lnTo>
                      <a:pt x="59" y="109"/>
                    </a:lnTo>
                    <a:lnTo>
                      <a:pt x="59" y="109"/>
                    </a:lnTo>
                    <a:lnTo>
                      <a:pt x="68" y="118"/>
                    </a:lnTo>
                    <a:lnTo>
                      <a:pt x="68" y="118"/>
                    </a:lnTo>
                    <a:lnTo>
                      <a:pt x="59" y="118"/>
                    </a:lnTo>
                    <a:lnTo>
                      <a:pt x="68" y="118"/>
                    </a:lnTo>
                    <a:lnTo>
                      <a:pt x="68" y="118"/>
                    </a:lnTo>
                    <a:lnTo>
                      <a:pt x="68" y="118"/>
                    </a:lnTo>
                    <a:lnTo>
                      <a:pt x="68" y="118"/>
                    </a:lnTo>
                    <a:lnTo>
                      <a:pt x="68" y="118"/>
                    </a:lnTo>
                    <a:lnTo>
                      <a:pt x="76" y="118"/>
                    </a:lnTo>
                    <a:lnTo>
                      <a:pt x="76" y="118"/>
                    </a:lnTo>
                    <a:lnTo>
                      <a:pt x="76" y="118"/>
                    </a:lnTo>
                    <a:lnTo>
                      <a:pt x="84" y="109"/>
                    </a:lnTo>
                    <a:lnTo>
                      <a:pt x="84" y="109"/>
                    </a:lnTo>
                    <a:lnTo>
                      <a:pt x="84" y="118"/>
                    </a:lnTo>
                    <a:lnTo>
                      <a:pt x="93" y="118"/>
                    </a:lnTo>
                    <a:lnTo>
                      <a:pt x="93" y="118"/>
                    </a:lnTo>
                    <a:lnTo>
                      <a:pt x="101" y="118"/>
                    </a:lnTo>
                    <a:lnTo>
                      <a:pt x="101" y="118"/>
                    </a:lnTo>
                    <a:lnTo>
                      <a:pt x="101" y="118"/>
                    </a:lnTo>
                    <a:lnTo>
                      <a:pt x="110" y="126"/>
                    </a:lnTo>
                    <a:lnTo>
                      <a:pt x="110" y="126"/>
                    </a:lnTo>
                    <a:lnTo>
                      <a:pt x="110" y="126"/>
                    </a:lnTo>
                    <a:lnTo>
                      <a:pt x="118" y="134"/>
                    </a:lnTo>
                    <a:lnTo>
                      <a:pt x="118" y="134"/>
                    </a:lnTo>
                    <a:lnTo>
                      <a:pt x="118" y="134"/>
                    </a:lnTo>
                    <a:lnTo>
                      <a:pt x="118" y="134"/>
                    </a:lnTo>
                    <a:lnTo>
                      <a:pt x="126" y="134"/>
                    </a:lnTo>
                    <a:lnTo>
                      <a:pt x="126" y="134"/>
                    </a:lnTo>
                    <a:lnTo>
                      <a:pt x="126" y="134"/>
                    </a:lnTo>
                    <a:lnTo>
                      <a:pt x="126" y="126"/>
                    </a:lnTo>
                    <a:lnTo>
                      <a:pt x="135" y="134"/>
                    </a:lnTo>
                    <a:lnTo>
                      <a:pt x="135" y="134"/>
                    </a:lnTo>
                    <a:lnTo>
                      <a:pt x="143" y="134"/>
                    </a:lnTo>
                    <a:lnTo>
                      <a:pt x="143" y="134"/>
                    </a:lnTo>
                    <a:lnTo>
                      <a:pt x="152" y="134"/>
                    </a:lnTo>
                    <a:lnTo>
                      <a:pt x="152" y="126"/>
                    </a:lnTo>
                    <a:lnTo>
                      <a:pt x="152" y="126"/>
                    </a:lnTo>
                    <a:lnTo>
                      <a:pt x="152" y="126"/>
                    </a:lnTo>
                    <a:lnTo>
                      <a:pt x="152" y="126"/>
                    </a:lnTo>
                    <a:lnTo>
                      <a:pt x="160" y="126"/>
                    </a:lnTo>
                    <a:lnTo>
                      <a:pt x="160" y="126"/>
                    </a:lnTo>
                    <a:lnTo>
                      <a:pt x="160" y="126"/>
                    </a:lnTo>
                    <a:lnTo>
                      <a:pt x="168" y="126"/>
                    </a:lnTo>
                    <a:lnTo>
                      <a:pt x="168" y="126"/>
                    </a:lnTo>
                    <a:lnTo>
                      <a:pt x="177" y="126"/>
                    </a:lnTo>
                    <a:lnTo>
                      <a:pt x="177" y="126"/>
                    </a:lnTo>
                    <a:lnTo>
                      <a:pt x="177" y="126"/>
                    </a:lnTo>
                    <a:lnTo>
                      <a:pt x="177" y="126"/>
                    </a:lnTo>
                    <a:lnTo>
                      <a:pt x="185" y="118"/>
                    </a:lnTo>
                    <a:lnTo>
                      <a:pt x="185" y="126"/>
                    </a:lnTo>
                    <a:lnTo>
                      <a:pt x="185" y="126"/>
                    </a:lnTo>
                    <a:lnTo>
                      <a:pt x="185" y="126"/>
                    </a:lnTo>
                    <a:lnTo>
                      <a:pt x="185" y="126"/>
                    </a:lnTo>
                    <a:lnTo>
                      <a:pt x="185" y="134"/>
                    </a:lnTo>
                    <a:lnTo>
                      <a:pt x="194" y="134"/>
                    </a:lnTo>
                    <a:lnTo>
                      <a:pt x="194" y="134"/>
                    </a:lnTo>
                    <a:lnTo>
                      <a:pt x="194" y="134"/>
                    </a:lnTo>
                    <a:lnTo>
                      <a:pt x="202" y="134"/>
                    </a:lnTo>
                    <a:lnTo>
                      <a:pt x="210" y="134"/>
                    </a:lnTo>
                    <a:lnTo>
                      <a:pt x="210" y="134"/>
                    </a:lnTo>
                    <a:lnTo>
                      <a:pt x="210" y="134"/>
                    </a:lnTo>
                    <a:lnTo>
                      <a:pt x="210" y="126"/>
                    </a:lnTo>
                    <a:lnTo>
                      <a:pt x="210" y="126"/>
                    </a:lnTo>
                    <a:lnTo>
                      <a:pt x="219" y="134"/>
                    </a:lnTo>
                    <a:lnTo>
                      <a:pt x="227" y="134"/>
                    </a:lnTo>
                    <a:lnTo>
                      <a:pt x="227" y="126"/>
                    </a:lnTo>
                    <a:lnTo>
                      <a:pt x="236" y="126"/>
                    </a:lnTo>
                    <a:lnTo>
                      <a:pt x="227" y="109"/>
                    </a:lnTo>
                    <a:lnTo>
                      <a:pt x="227" y="109"/>
                    </a:lnTo>
                    <a:lnTo>
                      <a:pt x="227" y="109"/>
                    </a:lnTo>
                    <a:lnTo>
                      <a:pt x="219" y="109"/>
                    </a:lnTo>
                    <a:lnTo>
                      <a:pt x="219" y="109"/>
                    </a:lnTo>
                    <a:lnTo>
                      <a:pt x="219" y="109"/>
                    </a:lnTo>
                    <a:lnTo>
                      <a:pt x="210" y="101"/>
                    </a:lnTo>
                    <a:lnTo>
                      <a:pt x="210" y="101"/>
                    </a:lnTo>
                    <a:lnTo>
                      <a:pt x="210" y="101"/>
                    </a:lnTo>
                    <a:lnTo>
                      <a:pt x="210" y="101"/>
                    </a:lnTo>
                    <a:lnTo>
                      <a:pt x="210" y="101"/>
                    </a:lnTo>
                    <a:lnTo>
                      <a:pt x="210" y="101"/>
                    </a:lnTo>
                    <a:lnTo>
                      <a:pt x="210" y="92"/>
                    </a:lnTo>
                    <a:lnTo>
                      <a:pt x="219" y="92"/>
                    </a:lnTo>
                    <a:lnTo>
                      <a:pt x="210" y="84"/>
                    </a:lnTo>
                    <a:lnTo>
                      <a:pt x="210" y="84"/>
                    </a:lnTo>
                    <a:lnTo>
                      <a:pt x="210" y="84"/>
                    </a:lnTo>
                    <a:lnTo>
                      <a:pt x="219" y="76"/>
                    </a:lnTo>
                    <a:lnTo>
                      <a:pt x="219" y="76"/>
                    </a:lnTo>
                    <a:lnTo>
                      <a:pt x="227" y="76"/>
                    </a:lnTo>
                    <a:lnTo>
                      <a:pt x="227" y="76"/>
                    </a:lnTo>
                    <a:lnTo>
                      <a:pt x="236" y="67"/>
                    </a:lnTo>
                    <a:lnTo>
                      <a:pt x="236" y="67"/>
                    </a:lnTo>
                    <a:lnTo>
                      <a:pt x="227" y="67"/>
                    </a:lnTo>
                    <a:lnTo>
                      <a:pt x="227" y="67"/>
                    </a:lnTo>
                    <a:lnTo>
                      <a:pt x="227" y="67"/>
                    </a:lnTo>
                    <a:lnTo>
                      <a:pt x="219" y="67"/>
                    </a:lnTo>
                    <a:lnTo>
                      <a:pt x="219" y="67"/>
                    </a:lnTo>
                    <a:lnTo>
                      <a:pt x="210" y="67"/>
                    </a:lnTo>
                    <a:lnTo>
                      <a:pt x="210" y="59"/>
                    </a:lnTo>
                    <a:lnTo>
                      <a:pt x="210" y="59"/>
                    </a:lnTo>
                    <a:lnTo>
                      <a:pt x="219" y="59"/>
                    </a:lnTo>
                    <a:lnTo>
                      <a:pt x="219" y="59"/>
                    </a:lnTo>
                    <a:lnTo>
                      <a:pt x="210" y="59"/>
                    </a:lnTo>
                    <a:lnTo>
                      <a:pt x="210" y="59"/>
                    </a:lnTo>
                    <a:lnTo>
                      <a:pt x="210" y="50"/>
                    </a:lnTo>
                    <a:lnTo>
                      <a:pt x="210" y="50"/>
                    </a:lnTo>
                    <a:lnTo>
                      <a:pt x="210" y="50"/>
                    </a:lnTo>
                    <a:lnTo>
                      <a:pt x="210" y="50"/>
                    </a:lnTo>
                    <a:lnTo>
                      <a:pt x="219" y="50"/>
                    </a:lnTo>
                    <a:lnTo>
                      <a:pt x="219" y="50"/>
                    </a:lnTo>
                    <a:lnTo>
                      <a:pt x="219" y="50"/>
                    </a:lnTo>
                    <a:lnTo>
                      <a:pt x="227" y="50"/>
                    </a:lnTo>
                    <a:lnTo>
                      <a:pt x="227" y="50"/>
                    </a:lnTo>
                    <a:lnTo>
                      <a:pt x="227" y="50"/>
                    </a:lnTo>
                    <a:lnTo>
                      <a:pt x="227" y="50"/>
                    </a:lnTo>
                    <a:lnTo>
                      <a:pt x="236" y="42"/>
                    </a:lnTo>
                    <a:lnTo>
                      <a:pt x="236" y="42"/>
                    </a:lnTo>
                    <a:lnTo>
                      <a:pt x="236" y="50"/>
                    </a:lnTo>
                    <a:lnTo>
                      <a:pt x="236" y="42"/>
                    </a:lnTo>
                    <a:lnTo>
                      <a:pt x="236" y="42"/>
                    </a:lnTo>
                    <a:lnTo>
                      <a:pt x="244" y="42"/>
                    </a:lnTo>
                    <a:lnTo>
                      <a:pt x="252" y="42"/>
                    </a:lnTo>
                    <a:lnTo>
                      <a:pt x="252" y="42"/>
                    </a:lnTo>
                    <a:lnTo>
                      <a:pt x="261" y="42"/>
                    </a:lnTo>
                    <a:lnTo>
                      <a:pt x="261" y="33"/>
                    </a:lnTo>
                    <a:lnTo>
                      <a:pt x="261" y="33"/>
                    </a:lnTo>
                    <a:lnTo>
                      <a:pt x="269" y="33"/>
                    </a:lnTo>
                    <a:lnTo>
                      <a:pt x="269" y="33"/>
                    </a:lnTo>
                    <a:lnTo>
                      <a:pt x="269" y="33"/>
                    </a:lnTo>
                    <a:lnTo>
                      <a:pt x="278" y="33"/>
                    </a:lnTo>
                    <a:lnTo>
                      <a:pt x="278" y="33"/>
                    </a:lnTo>
                    <a:lnTo>
                      <a:pt x="278" y="25"/>
                    </a:lnTo>
                    <a:lnTo>
                      <a:pt x="278" y="25"/>
                    </a:lnTo>
                    <a:lnTo>
                      <a:pt x="286" y="25"/>
                    </a:lnTo>
                    <a:lnTo>
                      <a:pt x="286" y="25"/>
                    </a:lnTo>
                    <a:lnTo>
                      <a:pt x="286" y="25"/>
                    </a:lnTo>
                    <a:lnTo>
                      <a:pt x="286" y="25"/>
                    </a:lnTo>
                    <a:lnTo>
                      <a:pt x="286" y="25"/>
                    </a:lnTo>
                    <a:lnTo>
                      <a:pt x="294" y="25"/>
                    </a:lnTo>
                    <a:lnTo>
                      <a:pt x="294" y="17"/>
                    </a:lnTo>
                    <a:lnTo>
                      <a:pt x="303" y="17"/>
                    </a:lnTo>
                    <a:lnTo>
                      <a:pt x="303" y="17"/>
                    </a:lnTo>
                    <a:lnTo>
                      <a:pt x="311" y="17"/>
                    </a:lnTo>
                    <a:lnTo>
                      <a:pt x="311" y="17"/>
                    </a:lnTo>
                    <a:lnTo>
                      <a:pt x="311" y="8"/>
                    </a:lnTo>
                    <a:lnTo>
                      <a:pt x="320" y="8"/>
                    </a:lnTo>
                    <a:lnTo>
                      <a:pt x="320" y="8"/>
                    </a:lnTo>
                    <a:lnTo>
                      <a:pt x="320" y="8"/>
                    </a:lnTo>
                    <a:lnTo>
                      <a:pt x="320" y="8"/>
                    </a:lnTo>
                    <a:lnTo>
                      <a:pt x="320" y="0"/>
                    </a:lnTo>
                    <a:lnTo>
                      <a:pt x="328" y="0"/>
                    </a:lnTo>
                    <a:lnTo>
                      <a:pt x="328" y="0"/>
                    </a:lnTo>
                    <a:lnTo>
                      <a:pt x="328" y="0"/>
                    </a:lnTo>
                    <a:lnTo>
                      <a:pt x="336" y="0"/>
                    </a:lnTo>
                    <a:lnTo>
                      <a:pt x="336" y="0"/>
                    </a:lnTo>
                    <a:lnTo>
                      <a:pt x="336" y="0"/>
                    </a:lnTo>
                    <a:lnTo>
                      <a:pt x="345" y="0"/>
                    </a:lnTo>
                    <a:lnTo>
                      <a:pt x="345" y="0"/>
                    </a:lnTo>
                    <a:lnTo>
                      <a:pt x="353" y="0"/>
                    </a:lnTo>
                    <a:lnTo>
                      <a:pt x="353" y="0"/>
                    </a:lnTo>
                    <a:lnTo>
                      <a:pt x="362" y="0"/>
                    </a:lnTo>
                    <a:lnTo>
                      <a:pt x="362" y="8"/>
                    </a:lnTo>
                    <a:lnTo>
                      <a:pt x="362" y="8"/>
                    </a:lnTo>
                    <a:lnTo>
                      <a:pt x="362" y="8"/>
                    </a:lnTo>
                    <a:lnTo>
                      <a:pt x="370" y="17"/>
                    </a:lnTo>
                    <a:lnTo>
                      <a:pt x="370" y="17"/>
                    </a:lnTo>
                    <a:lnTo>
                      <a:pt x="370" y="17"/>
                    </a:lnTo>
                    <a:lnTo>
                      <a:pt x="370" y="17"/>
                    </a:lnTo>
                    <a:lnTo>
                      <a:pt x="370" y="25"/>
                    </a:lnTo>
                    <a:lnTo>
                      <a:pt x="370" y="25"/>
                    </a:lnTo>
                    <a:lnTo>
                      <a:pt x="370" y="25"/>
                    </a:lnTo>
                    <a:lnTo>
                      <a:pt x="370" y="25"/>
                    </a:lnTo>
                    <a:lnTo>
                      <a:pt x="370" y="25"/>
                    </a:lnTo>
                    <a:lnTo>
                      <a:pt x="370" y="25"/>
                    </a:lnTo>
                    <a:lnTo>
                      <a:pt x="378" y="25"/>
                    </a:lnTo>
                    <a:lnTo>
                      <a:pt x="378" y="25"/>
                    </a:lnTo>
                    <a:lnTo>
                      <a:pt x="378" y="25"/>
                    </a:lnTo>
                    <a:lnTo>
                      <a:pt x="378" y="25"/>
                    </a:lnTo>
                    <a:lnTo>
                      <a:pt x="387" y="25"/>
                    </a:lnTo>
                    <a:lnTo>
                      <a:pt x="387" y="25"/>
                    </a:lnTo>
                    <a:lnTo>
                      <a:pt x="387" y="25"/>
                    </a:lnTo>
                    <a:lnTo>
                      <a:pt x="387" y="25"/>
                    </a:lnTo>
                    <a:lnTo>
                      <a:pt x="387" y="17"/>
                    </a:lnTo>
                    <a:lnTo>
                      <a:pt x="395" y="25"/>
                    </a:lnTo>
                    <a:lnTo>
                      <a:pt x="395" y="33"/>
                    </a:lnTo>
                    <a:lnTo>
                      <a:pt x="395" y="33"/>
                    </a:lnTo>
                    <a:lnTo>
                      <a:pt x="395" y="33"/>
                    </a:lnTo>
                    <a:lnTo>
                      <a:pt x="395" y="33"/>
                    </a:lnTo>
                    <a:lnTo>
                      <a:pt x="395" y="33"/>
                    </a:lnTo>
                    <a:lnTo>
                      <a:pt x="395" y="25"/>
                    </a:lnTo>
                    <a:lnTo>
                      <a:pt x="404" y="25"/>
                    </a:lnTo>
                    <a:lnTo>
                      <a:pt x="404" y="33"/>
                    </a:lnTo>
                    <a:lnTo>
                      <a:pt x="412" y="33"/>
                    </a:lnTo>
                    <a:lnTo>
                      <a:pt x="412" y="33"/>
                    </a:lnTo>
                    <a:lnTo>
                      <a:pt x="412" y="33"/>
                    </a:lnTo>
                    <a:lnTo>
                      <a:pt x="412" y="33"/>
                    </a:lnTo>
                    <a:lnTo>
                      <a:pt x="412" y="33"/>
                    </a:lnTo>
                    <a:lnTo>
                      <a:pt x="412" y="42"/>
                    </a:lnTo>
                    <a:lnTo>
                      <a:pt x="412" y="42"/>
                    </a:lnTo>
                    <a:lnTo>
                      <a:pt x="412" y="42"/>
                    </a:lnTo>
                    <a:lnTo>
                      <a:pt x="420" y="42"/>
                    </a:lnTo>
                    <a:lnTo>
                      <a:pt x="420" y="42"/>
                    </a:lnTo>
                    <a:lnTo>
                      <a:pt x="429" y="42"/>
                    </a:lnTo>
                    <a:lnTo>
                      <a:pt x="429" y="42"/>
                    </a:lnTo>
                    <a:lnTo>
                      <a:pt x="429" y="42"/>
                    </a:lnTo>
                    <a:lnTo>
                      <a:pt x="429" y="33"/>
                    </a:lnTo>
                    <a:lnTo>
                      <a:pt x="437" y="33"/>
                    </a:lnTo>
                    <a:lnTo>
                      <a:pt x="437" y="33"/>
                    </a:lnTo>
                    <a:lnTo>
                      <a:pt x="446" y="33"/>
                    </a:lnTo>
                    <a:lnTo>
                      <a:pt x="446" y="33"/>
                    </a:lnTo>
                    <a:lnTo>
                      <a:pt x="446" y="25"/>
                    </a:lnTo>
                    <a:lnTo>
                      <a:pt x="446" y="25"/>
                    </a:lnTo>
                    <a:lnTo>
                      <a:pt x="454" y="25"/>
                    </a:lnTo>
                    <a:lnTo>
                      <a:pt x="454" y="17"/>
                    </a:lnTo>
                    <a:lnTo>
                      <a:pt x="454" y="17"/>
                    </a:lnTo>
                    <a:lnTo>
                      <a:pt x="462" y="17"/>
                    </a:lnTo>
                    <a:lnTo>
                      <a:pt x="462" y="17"/>
                    </a:lnTo>
                    <a:lnTo>
                      <a:pt x="462" y="17"/>
                    </a:lnTo>
                    <a:lnTo>
                      <a:pt x="462" y="17"/>
                    </a:lnTo>
                    <a:lnTo>
                      <a:pt x="462" y="25"/>
                    </a:lnTo>
                    <a:lnTo>
                      <a:pt x="462" y="25"/>
                    </a:lnTo>
                    <a:lnTo>
                      <a:pt x="462" y="25"/>
                    </a:lnTo>
                    <a:lnTo>
                      <a:pt x="496" y="50"/>
                    </a:lnTo>
                    <a:lnTo>
                      <a:pt x="538" y="101"/>
                    </a:lnTo>
                    <a:lnTo>
                      <a:pt x="538" y="101"/>
                    </a:lnTo>
                    <a:lnTo>
                      <a:pt x="546" y="101"/>
                    </a:lnTo>
                    <a:lnTo>
                      <a:pt x="546" y="101"/>
                    </a:lnTo>
                    <a:lnTo>
                      <a:pt x="546" y="101"/>
                    </a:lnTo>
                    <a:lnTo>
                      <a:pt x="546" y="92"/>
                    </a:lnTo>
                    <a:lnTo>
                      <a:pt x="546" y="92"/>
                    </a:lnTo>
                    <a:lnTo>
                      <a:pt x="555" y="92"/>
                    </a:lnTo>
                    <a:lnTo>
                      <a:pt x="555" y="101"/>
                    </a:lnTo>
                    <a:lnTo>
                      <a:pt x="555" y="101"/>
                    </a:lnTo>
                    <a:lnTo>
                      <a:pt x="555" y="101"/>
                    </a:lnTo>
                    <a:lnTo>
                      <a:pt x="555" y="101"/>
                    </a:lnTo>
                    <a:lnTo>
                      <a:pt x="563" y="101"/>
                    </a:lnTo>
                    <a:lnTo>
                      <a:pt x="563" y="101"/>
                    </a:lnTo>
                    <a:lnTo>
                      <a:pt x="563" y="101"/>
                    </a:lnTo>
                    <a:lnTo>
                      <a:pt x="572" y="101"/>
                    </a:lnTo>
                    <a:lnTo>
                      <a:pt x="572" y="101"/>
                    </a:lnTo>
                    <a:lnTo>
                      <a:pt x="580" y="101"/>
                    </a:lnTo>
                    <a:lnTo>
                      <a:pt x="580" y="101"/>
                    </a:lnTo>
                    <a:lnTo>
                      <a:pt x="580" y="101"/>
                    </a:lnTo>
                    <a:lnTo>
                      <a:pt x="580" y="101"/>
                    </a:lnTo>
                    <a:lnTo>
                      <a:pt x="580" y="101"/>
                    </a:lnTo>
                    <a:lnTo>
                      <a:pt x="589" y="92"/>
                    </a:lnTo>
                    <a:lnTo>
                      <a:pt x="597" y="92"/>
                    </a:lnTo>
                    <a:lnTo>
                      <a:pt x="597" y="101"/>
                    </a:lnTo>
                    <a:lnTo>
                      <a:pt x="605" y="101"/>
                    </a:lnTo>
                    <a:lnTo>
                      <a:pt x="605" y="109"/>
                    </a:lnTo>
                    <a:lnTo>
                      <a:pt x="605" y="109"/>
                    </a:lnTo>
                    <a:lnTo>
                      <a:pt x="614" y="109"/>
                    </a:lnTo>
                    <a:lnTo>
                      <a:pt x="614" y="109"/>
                    </a:lnTo>
                    <a:lnTo>
                      <a:pt x="622" y="118"/>
                    </a:lnTo>
                    <a:lnTo>
                      <a:pt x="622" y="118"/>
                    </a:lnTo>
                    <a:lnTo>
                      <a:pt x="622" y="118"/>
                    </a:lnTo>
                    <a:lnTo>
                      <a:pt x="622" y="118"/>
                    </a:lnTo>
                    <a:lnTo>
                      <a:pt x="622" y="118"/>
                    </a:lnTo>
                    <a:lnTo>
                      <a:pt x="622" y="126"/>
                    </a:lnTo>
                    <a:lnTo>
                      <a:pt x="622" y="126"/>
                    </a:lnTo>
                    <a:lnTo>
                      <a:pt x="622" y="126"/>
                    </a:lnTo>
                    <a:lnTo>
                      <a:pt x="622" y="126"/>
                    </a:lnTo>
                    <a:lnTo>
                      <a:pt x="631" y="126"/>
                    </a:lnTo>
                    <a:lnTo>
                      <a:pt x="631" y="126"/>
                    </a:lnTo>
                    <a:lnTo>
                      <a:pt x="631" y="126"/>
                    </a:lnTo>
                    <a:lnTo>
                      <a:pt x="631" y="126"/>
                    </a:lnTo>
                    <a:lnTo>
                      <a:pt x="639" y="126"/>
                    </a:lnTo>
                    <a:lnTo>
                      <a:pt x="647" y="126"/>
                    </a:lnTo>
                    <a:lnTo>
                      <a:pt x="647" y="126"/>
                    </a:lnTo>
                    <a:lnTo>
                      <a:pt x="647" y="118"/>
                    </a:lnTo>
                    <a:lnTo>
                      <a:pt x="656" y="118"/>
                    </a:lnTo>
                    <a:lnTo>
                      <a:pt x="656" y="118"/>
                    </a:lnTo>
                    <a:lnTo>
                      <a:pt x="656" y="126"/>
                    </a:lnTo>
                    <a:lnTo>
                      <a:pt x="656" y="126"/>
                    </a:lnTo>
                    <a:lnTo>
                      <a:pt x="656" y="126"/>
                    </a:lnTo>
                    <a:lnTo>
                      <a:pt x="664" y="134"/>
                    </a:lnTo>
                    <a:lnTo>
                      <a:pt x="664" y="134"/>
                    </a:lnTo>
                    <a:lnTo>
                      <a:pt x="664" y="134"/>
                    </a:lnTo>
                    <a:lnTo>
                      <a:pt x="664" y="143"/>
                    </a:lnTo>
                    <a:lnTo>
                      <a:pt x="664" y="143"/>
                    </a:lnTo>
                    <a:lnTo>
                      <a:pt x="656" y="143"/>
                    </a:lnTo>
                    <a:lnTo>
                      <a:pt x="656" y="151"/>
                    </a:lnTo>
                    <a:lnTo>
                      <a:pt x="656" y="151"/>
                    </a:lnTo>
                    <a:lnTo>
                      <a:pt x="656" y="151"/>
                    </a:lnTo>
                    <a:lnTo>
                      <a:pt x="647" y="160"/>
                    </a:lnTo>
                    <a:lnTo>
                      <a:pt x="647" y="160"/>
                    </a:lnTo>
                    <a:lnTo>
                      <a:pt x="647" y="160"/>
                    </a:lnTo>
                    <a:lnTo>
                      <a:pt x="647" y="168"/>
                    </a:lnTo>
                    <a:lnTo>
                      <a:pt x="647" y="176"/>
                    </a:lnTo>
                    <a:lnTo>
                      <a:pt x="656" y="185"/>
                    </a:lnTo>
                    <a:lnTo>
                      <a:pt x="656" y="185"/>
                    </a:lnTo>
                    <a:lnTo>
                      <a:pt x="647" y="185"/>
                    </a:lnTo>
                    <a:lnTo>
                      <a:pt x="647" y="193"/>
                    </a:lnTo>
                    <a:lnTo>
                      <a:pt x="639" y="193"/>
                    </a:lnTo>
                    <a:lnTo>
                      <a:pt x="639" y="193"/>
                    </a:lnTo>
                    <a:lnTo>
                      <a:pt x="639" y="193"/>
                    </a:lnTo>
                    <a:lnTo>
                      <a:pt x="639" y="193"/>
                    </a:lnTo>
                    <a:lnTo>
                      <a:pt x="631" y="193"/>
                    </a:lnTo>
                    <a:lnTo>
                      <a:pt x="631" y="193"/>
                    </a:lnTo>
                    <a:lnTo>
                      <a:pt x="622" y="193"/>
                    </a:lnTo>
                    <a:lnTo>
                      <a:pt x="614" y="193"/>
                    </a:lnTo>
                    <a:lnTo>
                      <a:pt x="614" y="193"/>
                    </a:lnTo>
                    <a:lnTo>
                      <a:pt x="614" y="193"/>
                    </a:lnTo>
                    <a:lnTo>
                      <a:pt x="605" y="202"/>
                    </a:lnTo>
                    <a:lnTo>
                      <a:pt x="605" y="202"/>
                    </a:lnTo>
                    <a:lnTo>
                      <a:pt x="605" y="210"/>
                    </a:lnTo>
                    <a:lnTo>
                      <a:pt x="605" y="218"/>
                    </a:lnTo>
                    <a:lnTo>
                      <a:pt x="605" y="227"/>
                    </a:lnTo>
                    <a:lnTo>
                      <a:pt x="605" y="227"/>
                    </a:lnTo>
                    <a:lnTo>
                      <a:pt x="605" y="227"/>
                    </a:lnTo>
                    <a:lnTo>
                      <a:pt x="614" y="227"/>
                    </a:lnTo>
                    <a:lnTo>
                      <a:pt x="605" y="235"/>
                    </a:lnTo>
                    <a:lnTo>
                      <a:pt x="605" y="235"/>
                    </a:lnTo>
                    <a:lnTo>
                      <a:pt x="605" y="235"/>
                    </a:lnTo>
                    <a:lnTo>
                      <a:pt x="605" y="235"/>
                    </a:lnTo>
                    <a:lnTo>
                      <a:pt x="605" y="235"/>
                    </a:lnTo>
                    <a:lnTo>
                      <a:pt x="597" y="235"/>
                    </a:lnTo>
                    <a:lnTo>
                      <a:pt x="597" y="235"/>
                    </a:lnTo>
                    <a:lnTo>
                      <a:pt x="589" y="235"/>
                    </a:lnTo>
                    <a:lnTo>
                      <a:pt x="589" y="244"/>
                    </a:lnTo>
                    <a:lnTo>
                      <a:pt x="580" y="244"/>
                    </a:lnTo>
                    <a:lnTo>
                      <a:pt x="580" y="244"/>
                    </a:lnTo>
                    <a:lnTo>
                      <a:pt x="572" y="244"/>
                    </a:lnTo>
                    <a:lnTo>
                      <a:pt x="572" y="244"/>
                    </a:lnTo>
                    <a:lnTo>
                      <a:pt x="572" y="244"/>
                    </a:lnTo>
                    <a:lnTo>
                      <a:pt x="572" y="244"/>
                    </a:lnTo>
                    <a:lnTo>
                      <a:pt x="572" y="252"/>
                    </a:lnTo>
                    <a:lnTo>
                      <a:pt x="580" y="252"/>
                    </a:lnTo>
                    <a:lnTo>
                      <a:pt x="580" y="252"/>
                    </a:lnTo>
                    <a:lnTo>
                      <a:pt x="580" y="252"/>
                    </a:lnTo>
                    <a:lnTo>
                      <a:pt x="580" y="252"/>
                    </a:lnTo>
                    <a:lnTo>
                      <a:pt x="580" y="261"/>
                    </a:lnTo>
                    <a:lnTo>
                      <a:pt x="580" y="261"/>
                    </a:lnTo>
                    <a:lnTo>
                      <a:pt x="580" y="261"/>
                    </a:lnTo>
                    <a:lnTo>
                      <a:pt x="580" y="269"/>
                    </a:lnTo>
                    <a:lnTo>
                      <a:pt x="589" y="277"/>
                    </a:lnTo>
                    <a:lnTo>
                      <a:pt x="589" y="277"/>
                    </a:lnTo>
                    <a:lnTo>
                      <a:pt x="589" y="277"/>
                    </a:lnTo>
                    <a:lnTo>
                      <a:pt x="589" y="286"/>
                    </a:lnTo>
                    <a:lnTo>
                      <a:pt x="589" y="286"/>
                    </a:lnTo>
                    <a:lnTo>
                      <a:pt x="589" y="294"/>
                    </a:lnTo>
                    <a:lnTo>
                      <a:pt x="589" y="294"/>
                    </a:lnTo>
                    <a:lnTo>
                      <a:pt x="589" y="294"/>
                    </a:lnTo>
                    <a:lnTo>
                      <a:pt x="589" y="294"/>
                    </a:lnTo>
                    <a:lnTo>
                      <a:pt x="589" y="303"/>
                    </a:lnTo>
                    <a:lnTo>
                      <a:pt x="589" y="303"/>
                    </a:lnTo>
                    <a:lnTo>
                      <a:pt x="580" y="303"/>
                    </a:lnTo>
                    <a:lnTo>
                      <a:pt x="572" y="303"/>
                    </a:lnTo>
                    <a:lnTo>
                      <a:pt x="563" y="294"/>
                    </a:lnTo>
                    <a:lnTo>
                      <a:pt x="563" y="294"/>
                    </a:lnTo>
                    <a:lnTo>
                      <a:pt x="555" y="294"/>
                    </a:lnTo>
                    <a:lnTo>
                      <a:pt x="546" y="294"/>
                    </a:lnTo>
                    <a:lnTo>
                      <a:pt x="538" y="294"/>
                    </a:lnTo>
                    <a:lnTo>
                      <a:pt x="530" y="294"/>
                    </a:lnTo>
                    <a:lnTo>
                      <a:pt x="521" y="294"/>
                    </a:lnTo>
                    <a:lnTo>
                      <a:pt x="521" y="294"/>
                    </a:lnTo>
                    <a:lnTo>
                      <a:pt x="513" y="294"/>
                    </a:lnTo>
                    <a:lnTo>
                      <a:pt x="513" y="294"/>
                    </a:lnTo>
                    <a:lnTo>
                      <a:pt x="504" y="294"/>
                    </a:lnTo>
                    <a:lnTo>
                      <a:pt x="496" y="294"/>
                    </a:lnTo>
                    <a:lnTo>
                      <a:pt x="488" y="294"/>
                    </a:lnTo>
                    <a:lnTo>
                      <a:pt x="488" y="294"/>
                    </a:lnTo>
                    <a:lnTo>
                      <a:pt x="479" y="294"/>
                    </a:lnTo>
                    <a:lnTo>
                      <a:pt x="479" y="294"/>
                    </a:lnTo>
                    <a:lnTo>
                      <a:pt x="479" y="294"/>
                    </a:lnTo>
                    <a:lnTo>
                      <a:pt x="471" y="294"/>
                    </a:lnTo>
                    <a:lnTo>
                      <a:pt x="471" y="294"/>
                    </a:lnTo>
                    <a:lnTo>
                      <a:pt x="471" y="294"/>
                    </a:lnTo>
                    <a:lnTo>
                      <a:pt x="471" y="303"/>
                    </a:lnTo>
                    <a:lnTo>
                      <a:pt x="471" y="303"/>
                    </a:lnTo>
                    <a:lnTo>
                      <a:pt x="471" y="311"/>
                    </a:lnTo>
                    <a:lnTo>
                      <a:pt x="454" y="311"/>
                    </a:lnTo>
                    <a:lnTo>
                      <a:pt x="446" y="303"/>
                    </a:lnTo>
                    <a:lnTo>
                      <a:pt x="437" y="303"/>
                    </a:lnTo>
                    <a:lnTo>
                      <a:pt x="437" y="303"/>
                    </a:lnTo>
                    <a:lnTo>
                      <a:pt x="429" y="311"/>
                    </a:lnTo>
                    <a:lnTo>
                      <a:pt x="429" y="311"/>
                    </a:lnTo>
                    <a:lnTo>
                      <a:pt x="429" y="311"/>
                    </a:lnTo>
                    <a:lnTo>
                      <a:pt x="429" y="311"/>
                    </a:lnTo>
                    <a:lnTo>
                      <a:pt x="429" y="311"/>
                    </a:lnTo>
                    <a:lnTo>
                      <a:pt x="420" y="319"/>
                    </a:lnTo>
                    <a:lnTo>
                      <a:pt x="420" y="319"/>
                    </a:lnTo>
                    <a:lnTo>
                      <a:pt x="412" y="328"/>
                    </a:lnTo>
                    <a:lnTo>
                      <a:pt x="412" y="336"/>
                    </a:lnTo>
                    <a:lnTo>
                      <a:pt x="412" y="336"/>
                    </a:lnTo>
                    <a:lnTo>
                      <a:pt x="404" y="345"/>
                    </a:lnTo>
                    <a:lnTo>
                      <a:pt x="395" y="345"/>
                    </a:lnTo>
                    <a:lnTo>
                      <a:pt x="395" y="345"/>
                    </a:lnTo>
                    <a:lnTo>
                      <a:pt x="387" y="345"/>
                    </a:lnTo>
                    <a:lnTo>
                      <a:pt x="378" y="345"/>
                    </a:lnTo>
                    <a:lnTo>
                      <a:pt x="378" y="345"/>
                    </a:lnTo>
                    <a:lnTo>
                      <a:pt x="370" y="345"/>
                    </a:lnTo>
                    <a:lnTo>
                      <a:pt x="362" y="345"/>
                    </a:lnTo>
                    <a:lnTo>
                      <a:pt x="362" y="328"/>
                    </a:lnTo>
                    <a:lnTo>
                      <a:pt x="345" y="328"/>
                    </a:lnTo>
                    <a:lnTo>
                      <a:pt x="345" y="303"/>
                    </a:lnTo>
                    <a:lnTo>
                      <a:pt x="336" y="303"/>
                    </a:lnTo>
                    <a:lnTo>
                      <a:pt x="336" y="294"/>
                    </a:lnTo>
                    <a:lnTo>
                      <a:pt x="328" y="286"/>
                    </a:lnTo>
                    <a:lnTo>
                      <a:pt x="294" y="286"/>
                    </a:lnTo>
                    <a:lnTo>
                      <a:pt x="269" y="286"/>
                    </a:lnTo>
                    <a:lnTo>
                      <a:pt x="252" y="277"/>
                    </a:lnTo>
                    <a:lnTo>
                      <a:pt x="244" y="277"/>
                    </a:lnTo>
                    <a:lnTo>
                      <a:pt x="219" y="252"/>
                    </a:lnTo>
                    <a:lnTo>
                      <a:pt x="168" y="261"/>
                    </a:lnTo>
                    <a:lnTo>
                      <a:pt x="185" y="345"/>
                    </a:lnTo>
                    <a:lnTo>
                      <a:pt x="185" y="345"/>
                    </a:lnTo>
                    <a:lnTo>
                      <a:pt x="177" y="353"/>
                    </a:lnTo>
                    <a:lnTo>
                      <a:pt x="160" y="336"/>
                    </a:lnTo>
                    <a:lnTo>
                      <a:pt x="152" y="328"/>
                    </a:lnTo>
                    <a:lnTo>
                      <a:pt x="143" y="328"/>
                    </a:lnTo>
                    <a:lnTo>
                      <a:pt x="135" y="328"/>
                    </a:lnTo>
                    <a:lnTo>
                      <a:pt x="118" y="336"/>
                    </a:lnTo>
                    <a:lnTo>
                      <a:pt x="118" y="336"/>
                    </a:lnTo>
                    <a:lnTo>
                      <a:pt x="118" y="328"/>
                    </a:lnTo>
                    <a:lnTo>
                      <a:pt x="118" y="328"/>
                    </a:lnTo>
                    <a:lnTo>
                      <a:pt x="118" y="319"/>
                    </a:lnTo>
                    <a:lnTo>
                      <a:pt x="118" y="319"/>
                    </a:lnTo>
                    <a:lnTo>
                      <a:pt x="126" y="319"/>
                    </a:lnTo>
                    <a:lnTo>
                      <a:pt x="118" y="319"/>
                    </a:lnTo>
                    <a:lnTo>
                      <a:pt x="118" y="319"/>
                    </a:lnTo>
                    <a:lnTo>
                      <a:pt x="118" y="319"/>
                    </a:lnTo>
                    <a:lnTo>
                      <a:pt x="110" y="319"/>
                    </a:lnTo>
                    <a:lnTo>
                      <a:pt x="110" y="319"/>
                    </a:lnTo>
                    <a:lnTo>
                      <a:pt x="110" y="319"/>
                    </a:lnTo>
                    <a:lnTo>
                      <a:pt x="110" y="311"/>
                    </a:lnTo>
                    <a:lnTo>
                      <a:pt x="101" y="311"/>
                    </a:lnTo>
                    <a:lnTo>
                      <a:pt x="101" y="311"/>
                    </a:lnTo>
                    <a:lnTo>
                      <a:pt x="101" y="311"/>
                    </a:lnTo>
                    <a:lnTo>
                      <a:pt x="101" y="311"/>
                    </a:lnTo>
                    <a:lnTo>
                      <a:pt x="93" y="311"/>
                    </a:lnTo>
                    <a:lnTo>
                      <a:pt x="93" y="311"/>
                    </a:lnTo>
                    <a:lnTo>
                      <a:pt x="93" y="303"/>
                    </a:lnTo>
                    <a:lnTo>
                      <a:pt x="93" y="303"/>
                    </a:lnTo>
                    <a:lnTo>
                      <a:pt x="93" y="294"/>
                    </a:lnTo>
                    <a:lnTo>
                      <a:pt x="93" y="294"/>
                    </a:lnTo>
                    <a:lnTo>
                      <a:pt x="84" y="294"/>
                    </a:lnTo>
                    <a:lnTo>
                      <a:pt x="84" y="286"/>
                    </a:lnTo>
                    <a:lnTo>
                      <a:pt x="84" y="286"/>
                    </a:lnTo>
                    <a:lnTo>
                      <a:pt x="84" y="286"/>
                    </a:lnTo>
                    <a:lnTo>
                      <a:pt x="84" y="286"/>
                    </a:lnTo>
                    <a:lnTo>
                      <a:pt x="76" y="286"/>
                    </a:lnTo>
                    <a:lnTo>
                      <a:pt x="76" y="286"/>
                    </a:lnTo>
                    <a:lnTo>
                      <a:pt x="76" y="277"/>
                    </a:lnTo>
                    <a:lnTo>
                      <a:pt x="76" y="277"/>
                    </a:lnTo>
                    <a:lnTo>
                      <a:pt x="76" y="277"/>
                    </a:lnTo>
                    <a:lnTo>
                      <a:pt x="84" y="277"/>
                    </a:lnTo>
                    <a:lnTo>
                      <a:pt x="84" y="277"/>
                    </a:lnTo>
                    <a:lnTo>
                      <a:pt x="84" y="277"/>
                    </a:lnTo>
                    <a:lnTo>
                      <a:pt x="93" y="277"/>
                    </a:lnTo>
                    <a:lnTo>
                      <a:pt x="93" y="277"/>
                    </a:lnTo>
                    <a:lnTo>
                      <a:pt x="93" y="277"/>
                    </a:lnTo>
                    <a:lnTo>
                      <a:pt x="93" y="277"/>
                    </a:lnTo>
                    <a:lnTo>
                      <a:pt x="93" y="277"/>
                    </a:lnTo>
                    <a:lnTo>
                      <a:pt x="93" y="277"/>
                    </a:lnTo>
                    <a:lnTo>
                      <a:pt x="93" y="277"/>
                    </a:lnTo>
                    <a:lnTo>
                      <a:pt x="93" y="277"/>
                    </a:lnTo>
                    <a:lnTo>
                      <a:pt x="93" y="277"/>
                    </a:lnTo>
                    <a:lnTo>
                      <a:pt x="84" y="269"/>
                    </a:lnTo>
                    <a:lnTo>
                      <a:pt x="84" y="269"/>
                    </a:lnTo>
                    <a:lnTo>
                      <a:pt x="93" y="269"/>
                    </a:lnTo>
                    <a:lnTo>
                      <a:pt x="93" y="261"/>
                    </a:lnTo>
                    <a:lnTo>
                      <a:pt x="93" y="261"/>
                    </a:lnTo>
                    <a:lnTo>
                      <a:pt x="93" y="261"/>
                    </a:lnTo>
                    <a:lnTo>
                      <a:pt x="93" y="261"/>
                    </a:lnTo>
                    <a:lnTo>
                      <a:pt x="101" y="261"/>
                    </a:lnTo>
                    <a:lnTo>
                      <a:pt x="101" y="261"/>
                    </a:lnTo>
                    <a:lnTo>
                      <a:pt x="101" y="261"/>
                    </a:lnTo>
                    <a:lnTo>
                      <a:pt x="110" y="261"/>
                    </a:lnTo>
                    <a:lnTo>
                      <a:pt x="110" y="261"/>
                    </a:lnTo>
                    <a:lnTo>
                      <a:pt x="110" y="261"/>
                    </a:lnTo>
                    <a:lnTo>
                      <a:pt x="110" y="261"/>
                    </a:lnTo>
                    <a:lnTo>
                      <a:pt x="118" y="261"/>
                    </a:lnTo>
                    <a:lnTo>
                      <a:pt x="118" y="261"/>
                    </a:lnTo>
                    <a:lnTo>
                      <a:pt x="118" y="261"/>
                    </a:lnTo>
                    <a:lnTo>
                      <a:pt x="118" y="261"/>
                    </a:lnTo>
                    <a:lnTo>
                      <a:pt x="118" y="261"/>
                    </a:lnTo>
                    <a:lnTo>
                      <a:pt x="118" y="252"/>
                    </a:lnTo>
                    <a:lnTo>
                      <a:pt x="118" y="252"/>
                    </a:lnTo>
                    <a:lnTo>
                      <a:pt x="118" y="244"/>
                    </a:lnTo>
                    <a:lnTo>
                      <a:pt x="118" y="244"/>
                    </a:lnTo>
                    <a:lnTo>
                      <a:pt x="118" y="244"/>
                    </a:lnTo>
                    <a:lnTo>
                      <a:pt x="118" y="244"/>
                    </a:lnTo>
                    <a:lnTo>
                      <a:pt x="118" y="244"/>
                    </a:lnTo>
                    <a:lnTo>
                      <a:pt x="118" y="244"/>
                    </a:lnTo>
                    <a:lnTo>
                      <a:pt x="118" y="235"/>
                    </a:lnTo>
                    <a:lnTo>
                      <a:pt x="118" y="235"/>
                    </a:lnTo>
                    <a:lnTo>
                      <a:pt x="118" y="235"/>
                    </a:lnTo>
                    <a:lnTo>
                      <a:pt x="118" y="227"/>
                    </a:lnTo>
                    <a:lnTo>
                      <a:pt x="118" y="227"/>
                    </a:lnTo>
                    <a:lnTo>
                      <a:pt x="118" y="227"/>
                    </a:lnTo>
                    <a:lnTo>
                      <a:pt x="110" y="227"/>
                    </a:lnTo>
                    <a:lnTo>
                      <a:pt x="110" y="227"/>
                    </a:lnTo>
                    <a:lnTo>
                      <a:pt x="110" y="218"/>
                    </a:lnTo>
                    <a:lnTo>
                      <a:pt x="101" y="218"/>
                    </a:lnTo>
                    <a:lnTo>
                      <a:pt x="101" y="218"/>
                    </a:lnTo>
                    <a:lnTo>
                      <a:pt x="101" y="218"/>
                    </a:lnTo>
                    <a:lnTo>
                      <a:pt x="101" y="227"/>
                    </a:lnTo>
                    <a:lnTo>
                      <a:pt x="101" y="227"/>
                    </a:lnTo>
                    <a:lnTo>
                      <a:pt x="101" y="227"/>
                    </a:lnTo>
                    <a:lnTo>
                      <a:pt x="93" y="227"/>
                    </a:lnTo>
                    <a:lnTo>
                      <a:pt x="93" y="227"/>
                    </a:lnTo>
                    <a:lnTo>
                      <a:pt x="93" y="227"/>
                    </a:lnTo>
                    <a:lnTo>
                      <a:pt x="93" y="227"/>
                    </a:lnTo>
                    <a:lnTo>
                      <a:pt x="93" y="227"/>
                    </a:lnTo>
                    <a:lnTo>
                      <a:pt x="93" y="227"/>
                    </a:lnTo>
                    <a:lnTo>
                      <a:pt x="93" y="218"/>
                    </a:lnTo>
                    <a:lnTo>
                      <a:pt x="84" y="218"/>
                    </a:lnTo>
                    <a:lnTo>
                      <a:pt x="84" y="218"/>
                    </a:lnTo>
                    <a:lnTo>
                      <a:pt x="84" y="218"/>
                    </a:lnTo>
                    <a:lnTo>
                      <a:pt x="84" y="218"/>
                    </a:lnTo>
                    <a:lnTo>
                      <a:pt x="76" y="218"/>
                    </a:lnTo>
                    <a:lnTo>
                      <a:pt x="76" y="218"/>
                    </a:lnTo>
                    <a:lnTo>
                      <a:pt x="76" y="227"/>
                    </a:lnTo>
                    <a:lnTo>
                      <a:pt x="76" y="227"/>
                    </a:lnTo>
                    <a:lnTo>
                      <a:pt x="76" y="227"/>
                    </a:lnTo>
                    <a:lnTo>
                      <a:pt x="68" y="227"/>
                    </a:lnTo>
                    <a:lnTo>
                      <a:pt x="68" y="227"/>
                    </a:lnTo>
                    <a:lnTo>
                      <a:pt x="68" y="227"/>
                    </a:lnTo>
                    <a:lnTo>
                      <a:pt x="68" y="227"/>
                    </a:lnTo>
                    <a:lnTo>
                      <a:pt x="59" y="235"/>
                    </a:lnTo>
                    <a:lnTo>
                      <a:pt x="59" y="235"/>
                    </a:lnTo>
                    <a:lnTo>
                      <a:pt x="59" y="235"/>
                    </a:lnTo>
                    <a:lnTo>
                      <a:pt x="59" y="235"/>
                    </a:lnTo>
                    <a:lnTo>
                      <a:pt x="59" y="235"/>
                    </a:lnTo>
                    <a:lnTo>
                      <a:pt x="59" y="235"/>
                    </a:lnTo>
                    <a:lnTo>
                      <a:pt x="59" y="235"/>
                    </a:lnTo>
                    <a:lnTo>
                      <a:pt x="51" y="235"/>
                    </a:lnTo>
                    <a:lnTo>
                      <a:pt x="51" y="235"/>
                    </a:lnTo>
                    <a:lnTo>
                      <a:pt x="51" y="235"/>
                    </a:lnTo>
                    <a:close/>
                  </a:path>
                </a:pathLst>
              </a:custGeom>
              <a:grpFill/>
              <a:ln w="0">
                <a:solidFill>
                  <a:srgbClr val="F8F8F8">
                    <a:lumMod val="25000"/>
                  </a:srgbClr>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300" name="Freeform 39">
                <a:extLst>
                  <a:ext uri="{FF2B5EF4-FFF2-40B4-BE49-F238E27FC236}">
                    <a16:creationId xmlns:a16="http://schemas.microsoft.com/office/drawing/2014/main" id="{9D5D5633-3B57-BABD-3D88-5492CDCC0043}"/>
                  </a:ext>
                </a:extLst>
              </p:cNvPr>
              <p:cNvSpPr>
                <a:spLocks/>
              </p:cNvSpPr>
              <p:nvPr/>
            </p:nvSpPr>
            <p:spPr bwMode="auto">
              <a:xfrm>
                <a:off x="5192240" y="2425397"/>
                <a:ext cx="286967" cy="177600"/>
              </a:xfrm>
              <a:custGeom>
                <a:avLst/>
                <a:gdLst>
                  <a:gd name="T0" fmla="*/ 227 w 286"/>
                  <a:gd name="T1" fmla="*/ 168 h 177"/>
                  <a:gd name="T2" fmla="*/ 236 w 286"/>
                  <a:gd name="T3" fmla="*/ 160 h 177"/>
                  <a:gd name="T4" fmla="*/ 227 w 286"/>
                  <a:gd name="T5" fmla="*/ 152 h 177"/>
                  <a:gd name="T6" fmla="*/ 227 w 286"/>
                  <a:gd name="T7" fmla="*/ 143 h 177"/>
                  <a:gd name="T8" fmla="*/ 227 w 286"/>
                  <a:gd name="T9" fmla="*/ 135 h 177"/>
                  <a:gd name="T10" fmla="*/ 219 w 286"/>
                  <a:gd name="T11" fmla="*/ 135 h 177"/>
                  <a:gd name="T12" fmla="*/ 219 w 286"/>
                  <a:gd name="T13" fmla="*/ 126 h 177"/>
                  <a:gd name="T14" fmla="*/ 227 w 286"/>
                  <a:gd name="T15" fmla="*/ 126 h 177"/>
                  <a:gd name="T16" fmla="*/ 236 w 286"/>
                  <a:gd name="T17" fmla="*/ 118 h 177"/>
                  <a:gd name="T18" fmla="*/ 236 w 286"/>
                  <a:gd name="T19" fmla="*/ 118 h 177"/>
                  <a:gd name="T20" fmla="*/ 252 w 286"/>
                  <a:gd name="T21" fmla="*/ 109 h 177"/>
                  <a:gd name="T22" fmla="*/ 244 w 286"/>
                  <a:gd name="T23" fmla="*/ 101 h 177"/>
                  <a:gd name="T24" fmla="*/ 244 w 286"/>
                  <a:gd name="T25" fmla="*/ 101 h 177"/>
                  <a:gd name="T26" fmla="*/ 252 w 286"/>
                  <a:gd name="T27" fmla="*/ 93 h 177"/>
                  <a:gd name="T28" fmla="*/ 269 w 286"/>
                  <a:gd name="T29" fmla="*/ 93 h 177"/>
                  <a:gd name="T30" fmla="*/ 278 w 286"/>
                  <a:gd name="T31" fmla="*/ 93 h 177"/>
                  <a:gd name="T32" fmla="*/ 286 w 286"/>
                  <a:gd name="T33" fmla="*/ 93 h 177"/>
                  <a:gd name="T34" fmla="*/ 278 w 286"/>
                  <a:gd name="T35" fmla="*/ 76 h 177"/>
                  <a:gd name="T36" fmla="*/ 278 w 286"/>
                  <a:gd name="T37" fmla="*/ 84 h 177"/>
                  <a:gd name="T38" fmla="*/ 269 w 286"/>
                  <a:gd name="T39" fmla="*/ 84 h 177"/>
                  <a:gd name="T40" fmla="*/ 261 w 286"/>
                  <a:gd name="T41" fmla="*/ 84 h 177"/>
                  <a:gd name="T42" fmla="*/ 252 w 286"/>
                  <a:gd name="T43" fmla="*/ 76 h 177"/>
                  <a:gd name="T44" fmla="*/ 261 w 286"/>
                  <a:gd name="T45" fmla="*/ 59 h 177"/>
                  <a:gd name="T46" fmla="*/ 252 w 286"/>
                  <a:gd name="T47" fmla="*/ 67 h 177"/>
                  <a:gd name="T48" fmla="*/ 244 w 286"/>
                  <a:gd name="T49" fmla="*/ 76 h 177"/>
                  <a:gd name="T50" fmla="*/ 244 w 286"/>
                  <a:gd name="T51" fmla="*/ 84 h 177"/>
                  <a:gd name="T52" fmla="*/ 227 w 286"/>
                  <a:gd name="T53" fmla="*/ 93 h 177"/>
                  <a:gd name="T54" fmla="*/ 219 w 286"/>
                  <a:gd name="T55" fmla="*/ 93 h 177"/>
                  <a:gd name="T56" fmla="*/ 210 w 286"/>
                  <a:gd name="T57" fmla="*/ 93 h 177"/>
                  <a:gd name="T58" fmla="*/ 194 w 286"/>
                  <a:gd name="T59" fmla="*/ 93 h 177"/>
                  <a:gd name="T60" fmla="*/ 177 w 286"/>
                  <a:gd name="T61" fmla="*/ 76 h 177"/>
                  <a:gd name="T62" fmla="*/ 168 w 286"/>
                  <a:gd name="T63" fmla="*/ 51 h 177"/>
                  <a:gd name="T64" fmla="*/ 160 w 286"/>
                  <a:gd name="T65" fmla="*/ 34 h 177"/>
                  <a:gd name="T66" fmla="*/ 101 w 286"/>
                  <a:gd name="T67" fmla="*/ 34 h 177"/>
                  <a:gd name="T68" fmla="*/ 76 w 286"/>
                  <a:gd name="T69" fmla="*/ 25 h 177"/>
                  <a:gd name="T70" fmla="*/ 0 w 286"/>
                  <a:gd name="T71" fmla="*/ 9 h 177"/>
                  <a:gd name="T72" fmla="*/ 26 w 286"/>
                  <a:gd name="T73" fmla="*/ 93 h 177"/>
                  <a:gd name="T74" fmla="*/ 34 w 286"/>
                  <a:gd name="T75" fmla="*/ 93 h 177"/>
                  <a:gd name="T76" fmla="*/ 34 w 286"/>
                  <a:gd name="T77" fmla="*/ 84 h 177"/>
                  <a:gd name="T78" fmla="*/ 42 w 286"/>
                  <a:gd name="T79" fmla="*/ 76 h 177"/>
                  <a:gd name="T80" fmla="*/ 42 w 286"/>
                  <a:gd name="T81" fmla="*/ 67 h 177"/>
                  <a:gd name="T82" fmla="*/ 51 w 286"/>
                  <a:gd name="T83" fmla="*/ 67 h 177"/>
                  <a:gd name="T84" fmla="*/ 59 w 286"/>
                  <a:gd name="T85" fmla="*/ 67 h 177"/>
                  <a:gd name="T86" fmla="*/ 76 w 286"/>
                  <a:gd name="T87" fmla="*/ 76 h 177"/>
                  <a:gd name="T88" fmla="*/ 93 w 286"/>
                  <a:gd name="T89" fmla="*/ 84 h 177"/>
                  <a:gd name="T90" fmla="*/ 110 w 286"/>
                  <a:gd name="T91" fmla="*/ 93 h 177"/>
                  <a:gd name="T92" fmla="*/ 118 w 286"/>
                  <a:gd name="T93" fmla="*/ 101 h 177"/>
                  <a:gd name="T94" fmla="*/ 126 w 286"/>
                  <a:gd name="T95" fmla="*/ 109 h 177"/>
                  <a:gd name="T96" fmla="*/ 126 w 286"/>
                  <a:gd name="T97" fmla="*/ 126 h 177"/>
                  <a:gd name="T98" fmla="*/ 152 w 286"/>
                  <a:gd name="T99" fmla="*/ 135 h 177"/>
                  <a:gd name="T100" fmla="*/ 177 w 286"/>
                  <a:gd name="T101" fmla="*/ 143 h 177"/>
                  <a:gd name="T102" fmla="*/ 194 w 286"/>
                  <a:gd name="T103" fmla="*/ 160 h 177"/>
                  <a:gd name="T104" fmla="*/ 202 w 286"/>
                  <a:gd name="T105" fmla="*/ 160 h 177"/>
                  <a:gd name="T106" fmla="*/ 202 w 286"/>
                  <a:gd name="T107" fmla="*/ 168 h 177"/>
                  <a:gd name="T108" fmla="*/ 210 w 286"/>
                  <a:gd name="T109" fmla="*/ 177 h 177"/>
                  <a:gd name="T110" fmla="*/ 219 w 286"/>
                  <a:gd name="T111" fmla="*/ 177 h 177"/>
                  <a:gd name="T112" fmla="*/ 219 w 286"/>
                  <a:gd name="T113" fmla="*/ 177 h 177"/>
                  <a:gd name="T114" fmla="*/ 227 w 286"/>
                  <a:gd name="T115" fmla="*/ 177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86" h="177">
                    <a:moveTo>
                      <a:pt x="227" y="177"/>
                    </a:moveTo>
                    <a:lnTo>
                      <a:pt x="227" y="168"/>
                    </a:lnTo>
                    <a:lnTo>
                      <a:pt x="236" y="160"/>
                    </a:lnTo>
                    <a:lnTo>
                      <a:pt x="236" y="160"/>
                    </a:lnTo>
                    <a:lnTo>
                      <a:pt x="236" y="152"/>
                    </a:lnTo>
                    <a:lnTo>
                      <a:pt x="227" y="152"/>
                    </a:lnTo>
                    <a:lnTo>
                      <a:pt x="227" y="143"/>
                    </a:lnTo>
                    <a:lnTo>
                      <a:pt x="227" y="143"/>
                    </a:lnTo>
                    <a:lnTo>
                      <a:pt x="227" y="135"/>
                    </a:lnTo>
                    <a:lnTo>
                      <a:pt x="227" y="135"/>
                    </a:lnTo>
                    <a:lnTo>
                      <a:pt x="219" y="143"/>
                    </a:lnTo>
                    <a:lnTo>
                      <a:pt x="219" y="135"/>
                    </a:lnTo>
                    <a:lnTo>
                      <a:pt x="219" y="126"/>
                    </a:lnTo>
                    <a:lnTo>
                      <a:pt x="219" y="126"/>
                    </a:lnTo>
                    <a:lnTo>
                      <a:pt x="227" y="126"/>
                    </a:lnTo>
                    <a:lnTo>
                      <a:pt x="227" y="126"/>
                    </a:lnTo>
                    <a:lnTo>
                      <a:pt x="227" y="118"/>
                    </a:lnTo>
                    <a:lnTo>
                      <a:pt x="236" y="118"/>
                    </a:lnTo>
                    <a:lnTo>
                      <a:pt x="236" y="118"/>
                    </a:lnTo>
                    <a:lnTo>
                      <a:pt x="236" y="118"/>
                    </a:lnTo>
                    <a:lnTo>
                      <a:pt x="244" y="109"/>
                    </a:lnTo>
                    <a:lnTo>
                      <a:pt x="252" y="109"/>
                    </a:lnTo>
                    <a:lnTo>
                      <a:pt x="252" y="109"/>
                    </a:lnTo>
                    <a:lnTo>
                      <a:pt x="244" y="101"/>
                    </a:lnTo>
                    <a:lnTo>
                      <a:pt x="244" y="101"/>
                    </a:lnTo>
                    <a:lnTo>
                      <a:pt x="244" y="101"/>
                    </a:lnTo>
                    <a:lnTo>
                      <a:pt x="252" y="93"/>
                    </a:lnTo>
                    <a:lnTo>
                      <a:pt x="252" y="93"/>
                    </a:lnTo>
                    <a:lnTo>
                      <a:pt x="261" y="93"/>
                    </a:lnTo>
                    <a:lnTo>
                      <a:pt x="269" y="93"/>
                    </a:lnTo>
                    <a:lnTo>
                      <a:pt x="269" y="93"/>
                    </a:lnTo>
                    <a:lnTo>
                      <a:pt x="278" y="93"/>
                    </a:lnTo>
                    <a:lnTo>
                      <a:pt x="278" y="93"/>
                    </a:lnTo>
                    <a:lnTo>
                      <a:pt x="286" y="93"/>
                    </a:lnTo>
                    <a:lnTo>
                      <a:pt x="286" y="84"/>
                    </a:lnTo>
                    <a:lnTo>
                      <a:pt x="278" y="76"/>
                    </a:lnTo>
                    <a:lnTo>
                      <a:pt x="278" y="76"/>
                    </a:lnTo>
                    <a:lnTo>
                      <a:pt x="278" y="84"/>
                    </a:lnTo>
                    <a:lnTo>
                      <a:pt x="269" y="84"/>
                    </a:lnTo>
                    <a:lnTo>
                      <a:pt x="269" y="84"/>
                    </a:lnTo>
                    <a:lnTo>
                      <a:pt x="261" y="84"/>
                    </a:lnTo>
                    <a:lnTo>
                      <a:pt x="261" y="84"/>
                    </a:lnTo>
                    <a:lnTo>
                      <a:pt x="252" y="76"/>
                    </a:lnTo>
                    <a:lnTo>
                      <a:pt x="252" y="76"/>
                    </a:lnTo>
                    <a:lnTo>
                      <a:pt x="261" y="67"/>
                    </a:lnTo>
                    <a:lnTo>
                      <a:pt x="261" y="59"/>
                    </a:lnTo>
                    <a:lnTo>
                      <a:pt x="261" y="59"/>
                    </a:lnTo>
                    <a:lnTo>
                      <a:pt x="252" y="67"/>
                    </a:lnTo>
                    <a:lnTo>
                      <a:pt x="252" y="67"/>
                    </a:lnTo>
                    <a:lnTo>
                      <a:pt x="244" y="76"/>
                    </a:lnTo>
                    <a:lnTo>
                      <a:pt x="244" y="84"/>
                    </a:lnTo>
                    <a:lnTo>
                      <a:pt x="244" y="84"/>
                    </a:lnTo>
                    <a:lnTo>
                      <a:pt x="236" y="93"/>
                    </a:lnTo>
                    <a:lnTo>
                      <a:pt x="227" y="93"/>
                    </a:lnTo>
                    <a:lnTo>
                      <a:pt x="227" y="93"/>
                    </a:lnTo>
                    <a:lnTo>
                      <a:pt x="219" y="93"/>
                    </a:lnTo>
                    <a:lnTo>
                      <a:pt x="210" y="93"/>
                    </a:lnTo>
                    <a:lnTo>
                      <a:pt x="210" y="93"/>
                    </a:lnTo>
                    <a:lnTo>
                      <a:pt x="202" y="93"/>
                    </a:lnTo>
                    <a:lnTo>
                      <a:pt x="194" y="93"/>
                    </a:lnTo>
                    <a:lnTo>
                      <a:pt x="194" y="76"/>
                    </a:lnTo>
                    <a:lnTo>
                      <a:pt x="177" y="76"/>
                    </a:lnTo>
                    <a:lnTo>
                      <a:pt x="177" y="51"/>
                    </a:lnTo>
                    <a:lnTo>
                      <a:pt x="168" y="51"/>
                    </a:lnTo>
                    <a:lnTo>
                      <a:pt x="168" y="42"/>
                    </a:lnTo>
                    <a:lnTo>
                      <a:pt x="160" y="34"/>
                    </a:lnTo>
                    <a:lnTo>
                      <a:pt x="126" y="34"/>
                    </a:lnTo>
                    <a:lnTo>
                      <a:pt x="101" y="34"/>
                    </a:lnTo>
                    <a:lnTo>
                      <a:pt x="84" y="25"/>
                    </a:lnTo>
                    <a:lnTo>
                      <a:pt x="76" y="25"/>
                    </a:lnTo>
                    <a:lnTo>
                      <a:pt x="51" y="0"/>
                    </a:lnTo>
                    <a:lnTo>
                      <a:pt x="0" y="9"/>
                    </a:lnTo>
                    <a:lnTo>
                      <a:pt x="17" y="93"/>
                    </a:lnTo>
                    <a:lnTo>
                      <a:pt x="26" y="93"/>
                    </a:lnTo>
                    <a:lnTo>
                      <a:pt x="34" y="93"/>
                    </a:lnTo>
                    <a:lnTo>
                      <a:pt x="34" y="93"/>
                    </a:lnTo>
                    <a:lnTo>
                      <a:pt x="34" y="93"/>
                    </a:lnTo>
                    <a:lnTo>
                      <a:pt x="34" y="84"/>
                    </a:lnTo>
                    <a:lnTo>
                      <a:pt x="34" y="76"/>
                    </a:lnTo>
                    <a:lnTo>
                      <a:pt x="42" y="76"/>
                    </a:lnTo>
                    <a:lnTo>
                      <a:pt x="42" y="67"/>
                    </a:lnTo>
                    <a:lnTo>
                      <a:pt x="42" y="67"/>
                    </a:lnTo>
                    <a:lnTo>
                      <a:pt x="51" y="67"/>
                    </a:lnTo>
                    <a:lnTo>
                      <a:pt x="51" y="67"/>
                    </a:lnTo>
                    <a:lnTo>
                      <a:pt x="51" y="67"/>
                    </a:lnTo>
                    <a:lnTo>
                      <a:pt x="59" y="67"/>
                    </a:lnTo>
                    <a:lnTo>
                      <a:pt x="68" y="67"/>
                    </a:lnTo>
                    <a:lnTo>
                      <a:pt x="76" y="76"/>
                    </a:lnTo>
                    <a:lnTo>
                      <a:pt x="84" y="84"/>
                    </a:lnTo>
                    <a:lnTo>
                      <a:pt x="93" y="84"/>
                    </a:lnTo>
                    <a:lnTo>
                      <a:pt x="101" y="93"/>
                    </a:lnTo>
                    <a:lnTo>
                      <a:pt x="110" y="93"/>
                    </a:lnTo>
                    <a:lnTo>
                      <a:pt x="110" y="93"/>
                    </a:lnTo>
                    <a:lnTo>
                      <a:pt x="118" y="101"/>
                    </a:lnTo>
                    <a:lnTo>
                      <a:pt x="118" y="109"/>
                    </a:lnTo>
                    <a:lnTo>
                      <a:pt x="126" y="109"/>
                    </a:lnTo>
                    <a:lnTo>
                      <a:pt x="126" y="118"/>
                    </a:lnTo>
                    <a:lnTo>
                      <a:pt x="126" y="126"/>
                    </a:lnTo>
                    <a:lnTo>
                      <a:pt x="135" y="126"/>
                    </a:lnTo>
                    <a:lnTo>
                      <a:pt x="152" y="135"/>
                    </a:lnTo>
                    <a:lnTo>
                      <a:pt x="160" y="143"/>
                    </a:lnTo>
                    <a:lnTo>
                      <a:pt x="177" y="143"/>
                    </a:lnTo>
                    <a:lnTo>
                      <a:pt x="185" y="152"/>
                    </a:lnTo>
                    <a:lnTo>
                      <a:pt x="194" y="160"/>
                    </a:lnTo>
                    <a:lnTo>
                      <a:pt x="194" y="160"/>
                    </a:lnTo>
                    <a:lnTo>
                      <a:pt x="202" y="160"/>
                    </a:lnTo>
                    <a:lnTo>
                      <a:pt x="202" y="160"/>
                    </a:lnTo>
                    <a:lnTo>
                      <a:pt x="202" y="168"/>
                    </a:lnTo>
                    <a:lnTo>
                      <a:pt x="202" y="177"/>
                    </a:lnTo>
                    <a:lnTo>
                      <a:pt x="210" y="177"/>
                    </a:lnTo>
                    <a:lnTo>
                      <a:pt x="219" y="177"/>
                    </a:lnTo>
                    <a:lnTo>
                      <a:pt x="219" y="177"/>
                    </a:lnTo>
                    <a:lnTo>
                      <a:pt x="219" y="177"/>
                    </a:lnTo>
                    <a:lnTo>
                      <a:pt x="219" y="177"/>
                    </a:lnTo>
                    <a:lnTo>
                      <a:pt x="227" y="177"/>
                    </a:lnTo>
                    <a:lnTo>
                      <a:pt x="227" y="177"/>
                    </a:lnTo>
                    <a:close/>
                  </a:path>
                </a:pathLst>
              </a:custGeom>
              <a:grpFill/>
              <a:ln w="0">
                <a:solidFill>
                  <a:srgbClr val="F8F8F8">
                    <a:lumMod val="25000"/>
                  </a:srgbClr>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301" name="Freeform 40">
                <a:extLst>
                  <a:ext uri="{FF2B5EF4-FFF2-40B4-BE49-F238E27FC236}">
                    <a16:creationId xmlns:a16="http://schemas.microsoft.com/office/drawing/2014/main" id="{709A406D-D5AE-B14F-187D-47010AC04F1C}"/>
                  </a:ext>
                </a:extLst>
              </p:cNvPr>
              <p:cNvSpPr>
                <a:spLocks/>
              </p:cNvSpPr>
              <p:nvPr/>
            </p:nvSpPr>
            <p:spPr bwMode="auto">
              <a:xfrm>
                <a:off x="5142071" y="2492624"/>
                <a:ext cx="252852" cy="160543"/>
              </a:xfrm>
              <a:custGeom>
                <a:avLst/>
                <a:gdLst>
                  <a:gd name="T0" fmla="*/ 252 w 252"/>
                  <a:gd name="T1" fmla="*/ 93 h 160"/>
                  <a:gd name="T2" fmla="*/ 244 w 252"/>
                  <a:gd name="T3" fmla="*/ 93 h 160"/>
                  <a:gd name="T4" fmla="*/ 210 w 252"/>
                  <a:gd name="T5" fmla="*/ 76 h 160"/>
                  <a:gd name="T6" fmla="*/ 176 w 252"/>
                  <a:gd name="T7" fmla="*/ 59 h 160"/>
                  <a:gd name="T8" fmla="*/ 168 w 252"/>
                  <a:gd name="T9" fmla="*/ 42 h 160"/>
                  <a:gd name="T10" fmla="*/ 160 w 252"/>
                  <a:gd name="T11" fmla="*/ 26 h 160"/>
                  <a:gd name="T12" fmla="*/ 134 w 252"/>
                  <a:gd name="T13" fmla="*/ 17 h 160"/>
                  <a:gd name="T14" fmla="*/ 109 w 252"/>
                  <a:gd name="T15" fmla="*/ 0 h 160"/>
                  <a:gd name="T16" fmla="*/ 101 w 252"/>
                  <a:gd name="T17" fmla="*/ 0 h 160"/>
                  <a:gd name="T18" fmla="*/ 92 w 252"/>
                  <a:gd name="T19" fmla="*/ 9 h 160"/>
                  <a:gd name="T20" fmla="*/ 84 w 252"/>
                  <a:gd name="T21" fmla="*/ 26 h 160"/>
                  <a:gd name="T22" fmla="*/ 76 w 252"/>
                  <a:gd name="T23" fmla="*/ 26 h 160"/>
                  <a:gd name="T24" fmla="*/ 42 w 252"/>
                  <a:gd name="T25" fmla="*/ 17 h 160"/>
                  <a:gd name="T26" fmla="*/ 17 w 252"/>
                  <a:gd name="T27" fmla="*/ 9 h 160"/>
                  <a:gd name="T28" fmla="*/ 8 w 252"/>
                  <a:gd name="T29" fmla="*/ 26 h 160"/>
                  <a:gd name="T30" fmla="*/ 8 w 252"/>
                  <a:gd name="T31" fmla="*/ 34 h 160"/>
                  <a:gd name="T32" fmla="*/ 8 w 252"/>
                  <a:gd name="T33" fmla="*/ 51 h 160"/>
                  <a:gd name="T34" fmla="*/ 17 w 252"/>
                  <a:gd name="T35" fmla="*/ 59 h 160"/>
                  <a:gd name="T36" fmla="*/ 17 w 252"/>
                  <a:gd name="T37" fmla="*/ 59 h 160"/>
                  <a:gd name="T38" fmla="*/ 25 w 252"/>
                  <a:gd name="T39" fmla="*/ 59 h 160"/>
                  <a:gd name="T40" fmla="*/ 25 w 252"/>
                  <a:gd name="T41" fmla="*/ 68 h 160"/>
                  <a:gd name="T42" fmla="*/ 34 w 252"/>
                  <a:gd name="T43" fmla="*/ 76 h 160"/>
                  <a:gd name="T44" fmla="*/ 25 w 252"/>
                  <a:gd name="T45" fmla="*/ 68 h 160"/>
                  <a:gd name="T46" fmla="*/ 25 w 252"/>
                  <a:gd name="T47" fmla="*/ 85 h 160"/>
                  <a:gd name="T48" fmla="*/ 25 w 252"/>
                  <a:gd name="T49" fmla="*/ 76 h 160"/>
                  <a:gd name="T50" fmla="*/ 34 w 252"/>
                  <a:gd name="T51" fmla="*/ 85 h 160"/>
                  <a:gd name="T52" fmla="*/ 42 w 252"/>
                  <a:gd name="T53" fmla="*/ 93 h 160"/>
                  <a:gd name="T54" fmla="*/ 42 w 252"/>
                  <a:gd name="T55" fmla="*/ 118 h 160"/>
                  <a:gd name="T56" fmla="*/ 59 w 252"/>
                  <a:gd name="T57" fmla="*/ 110 h 160"/>
                  <a:gd name="T58" fmla="*/ 67 w 252"/>
                  <a:gd name="T59" fmla="*/ 101 h 160"/>
                  <a:gd name="T60" fmla="*/ 84 w 252"/>
                  <a:gd name="T61" fmla="*/ 101 h 160"/>
                  <a:gd name="T62" fmla="*/ 92 w 252"/>
                  <a:gd name="T63" fmla="*/ 101 h 160"/>
                  <a:gd name="T64" fmla="*/ 118 w 252"/>
                  <a:gd name="T65" fmla="*/ 110 h 160"/>
                  <a:gd name="T66" fmla="*/ 134 w 252"/>
                  <a:gd name="T67" fmla="*/ 110 h 160"/>
                  <a:gd name="T68" fmla="*/ 134 w 252"/>
                  <a:gd name="T69" fmla="*/ 118 h 160"/>
                  <a:gd name="T70" fmla="*/ 151 w 252"/>
                  <a:gd name="T71" fmla="*/ 127 h 160"/>
                  <a:gd name="T72" fmla="*/ 168 w 252"/>
                  <a:gd name="T73" fmla="*/ 135 h 160"/>
                  <a:gd name="T74" fmla="*/ 168 w 252"/>
                  <a:gd name="T75" fmla="*/ 143 h 160"/>
                  <a:gd name="T76" fmla="*/ 176 w 252"/>
                  <a:gd name="T77" fmla="*/ 152 h 160"/>
                  <a:gd name="T78" fmla="*/ 185 w 252"/>
                  <a:gd name="T79" fmla="*/ 152 h 160"/>
                  <a:gd name="T80" fmla="*/ 193 w 252"/>
                  <a:gd name="T81" fmla="*/ 152 h 160"/>
                  <a:gd name="T82" fmla="*/ 202 w 252"/>
                  <a:gd name="T83" fmla="*/ 152 h 160"/>
                  <a:gd name="T84" fmla="*/ 210 w 252"/>
                  <a:gd name="T85" fmla="*/ 143 h 160"/>
                  <a:gd name="T86" fmla="*/ 218 w 252"/>
                  <a:gd name="T87" fmla="*/ 143 h 160"/>
                  <a:gd name="T88" fmla="*/ 227 w 252"/>
                  <a:gd name="T89" fmla="*/ 135 h 160"/>
                  <a:gd name="T90" fmla="*/ 227 w 252"/>
                  <a:gd name="T91" fmla="*/ 118 h 160"/>
                  <a:gd name="T92" fmla="*/ 227 w 252"/>
                  <a:gd name="T93" fmla="*/ 118 h 160"/>
                  <a:gd name="T94" fmla="*/ 235 w 252"/>
                  <a:gd name="T95" fmla="*/ 110 h 160"/>
                  <a:gd name="T96" fmla="*/ 244 w 252"/>
                  <a:gd name="T97" fmla="*/ 110 h 160"/>
                  <a:gd name="T98" fmla="*/ 252 w 252"/>
                  <a:gd name="T99" fmla="*/ 11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52" h="160">
                    <a:moveTo>
                      <a:pt x="252" y="110"/>
                    </a:moveTo>
                    <a:lnTo>
                      <a:pt x="252" y="101"/>
                    </a:lnTo>
                    <a:lnTo>
                      <a:pt x="252" y="93"/>
                    </a:lnTo>
                    <a:lnTo>
                      <a:pt x="252" y="93"/>
                    </a:lnTo>
                    <a:lnTo>
                      <a:pt x="244" y="93"/>
                    </a:lnTo>
                    <a:lnTo>
                      <a:pt x="244" y="93"/>
                    </a:lnTo>
                    <a:lnTo>
                      <a:pt x="235" y="85"/>
                    </a:lnTo>
                    <a:lnTo>
                      <a:pt x="227" y="76"/>
                    </a:lnTo>
                    <a:lnTo>
                      <a:pt x="210" y="76"/>
                    </a:lnTo>
                    <a:lnTo>
                      <a:pt x="202" y="68"/>
                    </a:lnTo>
                    <a:lnTo>
                      <a:pt x="185" y="59"/>
                    </a:lnTo>
                    <a:lnTo>
                      <a:pt x="176" y="59"/>
                    </a:lnTo>
                    <a:lnTo>
                      <a:pt x="176" y="51"/>
                    </a:lnTo>
                    <a:lnTo>
                      <a:pt x="176" y="42"/>
                    </a:lnTo>
                    <a:lnTo>
                      <a:pt x="168" y="42"/>
                    </a:lnTo>
                    <a:lnTo>
                      <a:pt x="168" y="34"/>
                    </a:lnTo>
                    <a:lnTo>
                      <a:pt x="160" y="26"/>
                    </a:lnTo>
                    <a:lnTo>
                      <a:pt x="160" y="26"/>
                    </a:lnTo>
                    <a:lnTo>
                      <a:pt x="151" y="26"/>
                    </a:lnTo>
                    <a:lnTo>
                      <a:pt x="143" y="17"/>
                    </a:lnTo>
                    <a:lnTo>
                      <a:pt x="134" y="17"/>
                    </a:lnTo>
                    <a:lnTo>
                      <a:pt x="126" y="9"/>
                    </a:lnTo>
                    <a:lnTo>
                      <a:pt x="118" y="0"/>
                    </a:lnTo>
                    <a:lnTo>
                      <a:pt x="109" y="0"/>
                    </a:lnTo>
                    <a:lnTo>
                      <a:pt x="101" y="0"/>
                    </a:lnTo>
                    <a:lnTo>
                      <a:pt x="101" y="0"/>
                    </a:lnTo>
                    <a:lnTo>
                      <a:pt x="101" y="0"/>
                    </a:lnTo>
                    <a:lnTo>
                      <a:pt x="92" y="0"/>
                    </a:lnTo>
                    <a:lnTo>
                      <a:pt x="92" y="0"/>
                    </a:lnTo>
                    <a:lnTo>
                      <a:pt x="92" y="9"/>
                    </a:lnTo>
                    <a:lnTo>
                      <a:pt x="84" y="9"/>
                    </a:lnTo>
                    <a:lnTo>
                      <a:pt x="84" y="17"/>
                    </a:lnTo>
                    <a:lnTo>
                      <a:pt x="84" y="26"/>
                    </a:lnTo>
                    <a:lnTo>
                      <a:pt x="84" y="26"/>
                    </a:lnTo>
                    <a:lnTo>
                      <a:pt x="84" y="26"/>
                    </a:lnTo>
                    <a:lnTo>
                      <a:pt x="76" y="26"/>
                    </a:lnTo>
                    <a:lnTo>
                      <a:pt x="67" y="26"/>
                    </a:lnTo>
                    <a:lnTo>
                      <a:pt x="59" y="34"/>
                    </a:lnTo>
                    <a:lnTo>
                      <a:pt x="42" y="17"/>
                    </a:lnTo>
                    <a:lnTo>
                      <a:pt x="34" y="9"/>
                    </a:lnTo>
                    <a:lnTo>
                      <a:pt x="25" y="9"/>
                    </a:lnTo>
                    <a:lnTo>
                      <a:pt x="17" y="9"/>
                    </a:lnTo>
                    <a:lnTo>
                      <a:pt x="0" y="17"/>
                    </a:lnTo>
                    <a:lnTo>
                      <a:pt x="0" y="26"/>
                    </a:lnTo>
                    <a:lnTo>
                      <a:pt x="8" y="26"/>
                    </a:lnTo>
                    <a:lnTo>
                      <a:pt x="8" y="26"/>
                    </a:lnTo>
                    <a:lnTo>
                      <a:pt x="8" y="34"/>
                    </a:lnTo>
                    <a:lnTo>
                      <a:pt x="8" y="34"/>
                    </a:lnTo>
                    <a:lnTo>
                      <a:pt x="17" y="42"/>
                    </a:lnTo>
                    <a:lnTo>
                      <a:pt x="17" y="42"/>
                    </a:lnTo>
                    <a:lnTo>
                      <a:pt x="8" y="51"/>
                    </a:lnTo>
                    <a:lnTo>
                      <a:pt x="8" y="59"/>
                    </a:lnTo>
                    <a:lnTo>
                      <a:pt x="17" y="59"/>
                    </a:lnTo>
                    <a:lnTo>
                      <a:pt x="17" y="59"/>
                    </a:lnTo>
                    <a:lnTo>
                      <a:pt x="25" y="68"/>
                    </a:lnTo>
                    <a:lnTo>
                      <a:pt x="17" y="68"/>
                    </a:lnTo>
                    <a:lnTo>
                      <a:pt x="17" y="59"/>
                    </a:lnTo>
                    <a:lnTo>
                      <a:pt x="17" y="59"/>
                    </a:lnTo>
                    <a:lnTo>
                      <a:pt x="25" y="59"/>
                    </a:lnTo>
                    <a:lnTo>
                      <a:pt x="25" y="59"/>
                    </a:lnTo>
                    <a:lnTo>
                      <a:pt x="25" y="59"/>
                    </a:lnTo>
                    <a:lnTo>
                      <a:pt x="25" y="68"/>
                    </a:lnTo>
                    <a:lnTo>
                      <a:pt x="25" y="68"/>
                    </a:lnTo>
                    <a:lnTo>
                      <a:pt x="34" y="68"/>
                    </a:lnTo>
                    <a:lnTo>
                      <a:pt x="34" y="76"/>
                    </a:lnTo>
                    <a:lnTo>
                      <a:pt x="34" y="76"/>
                    </a:lnTo>
                    <a:lnTo>
                      <a:pt x="34" y="76"/>
                    </a:lnTo>
                    <a:lnTo>
                      <a:pt x="25" y="76"/>
                    </a:lnTo>
                    <a:lnTo>
                      <a:pt x="25" y="68"/>
                    </a:lnTo>
                    <a:lnTo>
                      <a:pt x="25" y="76"/>
                    </a:lnTo>
                    <a:lnTo>
                      <a:pt x="25" y="76"/>
                    </a:lnTo>
                    <a:lnTo>
                      <a:pt x="25" y="85"/>
                    </a:lnTo>
                    <a:lnTo>
                      <a:pt x="25" y="76"/>
                    </a:lnTo>
                    <a:lnTo>
                      <a:pt x="25" y="76"/>
                    </a:lnTo>
                    <a:lnTo>
                      <a:pt x="25" y="76"/>
                    </a:lnTo>
                    <a:lnTo>
                      <a:pt x="34" y="76"/>
                    </a:lnTo>
                    <a:lnTo>
                      <a:pt x="34" y="85"/>
                    </a:lnTo>
                    <a:lnTo>
                      <a:pt x="34" y="85"/>
                    </a:lnTo>
                    <a:lnTo>
                      <a:pt x="42" y="85"/>
                    </a:lnTo>
                    <a:lnTo>
                      <a:pt x="42" y="93"/>
                    </a:lnTo>
                    <a:lnTo>
                      <a:pt x="42" y="93"/>
                    </a:lnTo>
                    <a:lnTo>
                      <a:pt x="42" y="101"/>
                    </a:lnTo>
                    <a:lnTo>
                      <a:pt x="42" y="110"/>
                    </a:lnTo>
                    <a:lnTo>
                      <a:pt x="42" y="118"/>
                    </a:lnTo>
                    <a:lnTo>
                      <a:pt x="50" y="118"/>
                    </a:lnTo>
                    <a:lnTo>
                      <a:pt x="59" y="118"/>
                    </a:lnTo>
                    <a:lnTo>
                      <a:pt x="59" y="110"/>
                    </a:lnTo>
                    <a:lnTo>
                      <a:pt x="59" y="110"/>
                    </a:lnTo>
                    <a:lnTo>
                      <a:pt x="59" y="110"/>
                    </a:lnTo>
                    <a:lnTo>
                      <a:pt x="67" y="101"/>
                    </a:lnTo>
                    <a:lnTo>
                      <a:pt x="76" y="101"/>
                    </a:lnTo>
                    <a:lnTo>
                      <a:pt x="84" y="101"/>
                    </a:lnTo>
                    <a:lnTo>
                      <a:pt x="84" y="101"/>
                    </a:lnTo>
                    <a:lnTo>
                      <a:pt x="92" y="93"/>
                    </a:lnTo>
                    <a:lnTo>
                      <a:pt x="92" y="101"/>
                    </a:lnTo>
                    <a:lnTo>
                      <a:pt x="92" y="101"/>
                    </a:lnTo>
                    <a:lnTo>
                      <a:pt x="101" y="101"/>
                    </a:lnTo>
                    <a:lnTo>
                      <a:pt x="109" y="101"/>
                    </a:lnTo>
                    <a:lnTo>
                      <a:pt x="118" y="110"/>
                    </a:lnTo>
                    <a:lnTo>
                      <a:pt x="118" y="110"/>
                    </a:lnTo>
                    <a:lnTo>
                      <a:pt x="126" y="110"/>
                    </a:lnTo>
                    <a:lnTo>
                      <a:pt x="134" y="110"/>
                    </a:lnTo>
                    <a:lnTo>
                      <a:pt x="134" y="110"/>
                    </a:lnTo>
                    <a:lnTo>
                      <a:pt x="134" y="118"/>
                    </a:lnTo>
                    <a:lnTo>
                      <a:pt x="134" y="118"/>
                    </a:lnTo>
                    <a:lnTo>
                      <a:pt x="143" y="118"/>
                    </a:lnTo>
                    <a:lnTo>
                      <a:pt x="151" y="118"/>
                    </a:lnTo>
                    <a:lnTo>
                      <a:pt x="151" y="127"/>
                    </a:lnTo>
                    <a:lnTo>
                      <a:pt x="160" y="127"/>
                    </a:lnTo>
                    <a:lnTo>
                      <a:pt x="168" y="135"/>
                    </a:lnTo>
                    <a:lnTo>
                      <a:pt x="168" y="135"/>
                    </a:lnTo>
                    <a:lnTo>
                      <a:pt x="168" y="143"/>
                    </a:lnTo>
                    <a:lnTo>
                      <a:pt x="168" y="143"/>
                    </a:lnTo>
                    <a:lnTo>
                      <a:pt x="168" y="143"/>
                    </a:lnTo>
                    <a:lnTo>
                      <a:pt x="168" y="152"/>
                    </a:lnTo>
                    <a:lnTo>
                      <a:pt x="176" y="152"/>
                    </a:lnTo>
                    <a:lnTo>
                      <a:pt x="176" y="152"/>
                    </a:lnTo>
                    <a:lnTo>
                      <a:pt x="176" y="152"/>
                    </a:lnTo>
                    <a:lnTo>
                      <a:pt x="185" y="152"/>
                    </a:lnTo>
                    <a:lnTo>
                      <a:pt x="185" y="152"/>
                    </a:lnTo>
                    <a:lnTo>
                      <a:pt x="185" y="152"/>
                    </a:lnTo>
                    <a:lnTo>
                      <a:pt x="193" y="152"/>
                    </a:lnTo>
                    <a:lnTo>
                      <a:pt x="193" y="152"/>
                    </a:lnTo>
                    <a:lnTo>
                      <a:pt x="193" y="160"/>
                    </a:lnTo>
                    <a:lnTo>
                      <a:pt x="193" y="152"/>
                    </a:lnTo>
                    <a:lnTo>
                      <a:pt x="202" y="152"/>
                    </a:lnTo>
                    <a:lnTo>
                      <a:pt x="202" y="152"/>
                    </a:lnTo>
                    <a:lnTo>
                      <a:pt x="202" y="152"/>
                    </a:lnTo>
                    <a:lnTo>
                      <a:pt x="210" y="143"/>
                    </a:lnTo>
                    <a:lnTo>
                      <a:pt x="202" y="143"/>
                    </a:lnTo>
                    <a:lnTo>
                      <a:pt x="210" y="143"/>
                    </a:lnTo>
                    <a:lnTo>
                      <a:pt x="218" y="143"/>
                    </a:lnTo>
                    <a:lnTo>
                      <a:pt x="218" y="135"/>
                    </a:lnTo>
                    <a:lnTo>
                      <a:pt x="218" y="135"/>
                    </a:lnTo>
                    <a:lnTo>
                      <a:pt x="227" y="135"/>
                    </a:lnTo>
                    <a:lnTo>
                      <a:pt x="227" y="127"/>
                    </a:lnTo>
                    <a:lnTo>
                      <a:pt x="227" y="127"/>
                    </a:lnTo>
                    <a:lnTo>
                      <a:pt x="227" y="118"/>
                    </a:lnTo>
                    <a:lnTo>
                      <a:pt x="227" y="118"/>
                    </a:lnTo>
                    <a:lnTo>
                      <a:pt x="227" y="118"/>
                    </a:lnTo>
                    <a:lnTo>
                      <a:pt x="227" y="118"/>
                    </a:lnTo>
                    <a:lnTo>
                      <a:pt x="227" y="118"/>
                    </a:lnTo>
                    <a:lnTo>
                      <a:pt x="235" y="110"/>
                    </a:lnTo>
                    <a:lnTo>
                      <a:pt x="235" y="110"/>
                    </a:lnTo>
                    <a:lnTo>
                      <a:pt x="235" y="110"/>
                    </a:lnTo>
                    <a:lnTo>
                      <a:pt x="244" y="110"/>
                    </a:lnTo>
                    <a:lnTo>
                      <a:pt x="244" y="110"/>
                    </a:lnTo>
                    <a:lnTo>
                      <a:pt x="252" y="110"/>
                    </a:lnTo>
                    <a:lnTo>
                      <a:pt x="252" y="110"/>
                    </a:lnTo>
                    <a:lnTo>
                      <a:pt x="252" y="110"/>
                    </a:lnTo>
                    <a:lnTo>
                      <a:pt x="252" y="110"/>
                    </a:lnTo>
                    <a:close/>
                  </a:path>
                </a:pathLst>
              </a:custGeom>
              <a:grpFill/>
              <a:ln w="0">
                <a:solidFill>
                  <a:srgbClr val="F8F8F8">
                    <a:lumMod val="25000"/>
                  </a:srgbClr>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302" name="Freeform 41">
                <a:extLst>
                  <a:ext uri="{FF2B5EF4-FFF2-40B4-BE49-F238E27FC236}">
                    <a16:creationId xmlns:a16="http://schemas.microsoft.com/office/drawing/2014/main" id="{AB5EED71-A9AB-6A6C-D498-A0D8FD88FC35}"/>
                  </a:ext>
                </a:extLst>
              </p:cNvPr>
              <p:cNvSpPr>
                <a:spLocks noEditPoints="1"/>
              </p:cNvSpPr>
              <p:nvPr/>
            </p:nvSpPr>
            <p:spPr bwMode="auto">
              <a:xfrm>
                <a:off x="7392656" y="3632480"/>
                <a:ext cx="59200" cy="42142"/>
              </a:xfrm>
              <a:custGeom>
                <a:avLst/>
                <a:gdLst>
                  <a:gd name="T0" fmla="*/ 26 w 59"/>
                  <a:gd name="T1" fmla="*/ 17 h 42"/>
                  <a:gd name="T2" fmla="*/ 34 w 59"/>
                  <a:gd name="T3" fmla="*/ 8 h 42"/>
                  <a:gd name="T4" fmla="*/ 34 w 59"/>
                  <a:gd name="T5" fmla="*/ 8 h 42"/>
                  <a:gd name="T6" fmla="*/ 42 w 59"/>
                  <a:gd name="T7" fmla="*/ 8 h 42"/>
                  <a:gd name="T8" fmla="*/ 42 w 59"/>
                  <a:gd name="T9" fmla="*/ 8 h 42"/>
                  <a:gd name="T10" fmla="*/ 51 w 59"/>
                  <a:gd name="T11" fmla="*/ 0 h 42"/>
                  <a:gd name="T12" fmla="*/ 51 w 59"/>
                  <a:gd name="T13" fmla="*/ 0 h 42"/>
                  <a:gd name="T14" fmla="*/ 59 w 59"/>
                  <a:gd name="T15" fmla="*/ 0 h 42"/>
                  <a:gd name="T16" fmla="*/ 59 w 59"/>
                  <a:gd name="T17" fmla="*/ 0 h 42"/>
                  <a:gd name="T18" fmla="*/ 51 w 59"/>
                  <a:gd name="T19" fmla="*/ 0 h 42"/>
                  <a:gd name="T20" fmla="*/ 51 w 59"/>
                  <a:gd name="T21" fmla="*/ 8 h 42"/>
                  <a:gd name="T22" fmla="*/ 51 w 59"/>
                  <a:gd name="T23" fmla="*/ 8 h 42"/>
                  <a:gd name="T24" fmla="*/ 51 w 59"/>
                  <a:gd name="T25" fmla="*/ 8 h 42"/>
                  <a:gd name="T26" fmla="*/ 51 w 59"/>
                  <a:gd name="T27" fmla="*/ 8 h 42"/>
                  <a:gd name="T28" fmla="*/ 59 w 59"/>
                  <a:gd name="T29" fmla="*/ 8 h 42"/>
                  <a:gd name="T30" fmla="*/ 51 w 59"/>
                  <a:gd name="T31" fmla="*/ 17 h 42"/>
                  <a:gd name="T32" fmla="*/ 42 w 59"/>
                  <a:gd name="T33" fmla="*/ 17 h 42"/>
                  <a:gd name="T34" fmla="*/ 42 w 59"/>
                  <a:gd name="T35" fmla="*/ 8 h 42"/>
                  <a:gd name="T36" fmla="*/ 42 w 59"/>
                  <a:gd name="T37" fmla="*/ 8 h 42"/>
                  <a:gd name="T38" fmla="*/ 42 w 59"/>
                  <a:gd name="T39" fmla="*/ 17 h 42"/>
                  <a:gd name="T40" fmla="*/ 34 w 59"/>
                  <a:gd name="T41" fmla="*/ 17 h 42"/>
                  <a:gd name="T42" fmla="*/ 34 w 59"/>
                  <a:gd name="T43" fmla="*/ 17 h 42"/>
                  <a:gd name="T44" fmla="*/ 26 w 59"/>
                  <a:gd name="T45" fmla="*/ 17 h 42"/>
                  <a:gd name="T46" fmla="*/ 26 w 59"/>
                  <a:gd name="T47" fmla="*/ 17 h 42"/>
                  <a:gd name="T48" fmla="*/ 9 w 59"/>
                  <a:gd name="T49" fmla="*/ 25 h 42"/>
                  <a:gd name="T50" fmla="*/ 17 w 59"/>
                  <a:gd name="T51" fmla="*/ 25 h 42"/>
                  <a:gd name="T52" fmla="*/ 26 w 59"/>
                  <a:gd name="T53" fmla="*/ 25 h 42"/>
                  <a:gd name="T54" fmla="*/ 26 w 59"/>
                  <a:gd name="T55" fmla="*/ 25 h 42"/>
                  <a:gd name="T56" fmla="*/ 34 w 59"/>
                  <a:gd name="T57" fmla="*/ 42 h 42"/>
                  <a:gd name="T58" fmla="*/ 26 w 59"/>
                  <a:gd name="T59" fmla="*/ 42 h 42"/>
                  <a:gd name="T60" fmla="*/ 17 w 59"/>
                  <a:gd name="T61" fmla="*/ 42 h 42"/>
                  <a:gd name="T62" fmla="*/ 17 w 59"/>
                  <a:gd name="T63" fmla="*/ 42 h 42"/>
                  <a:gd name="T64" fmla="*/ 9 w 59"/>
                  <a:gd name="T65" fmla="*/ 42 h 42"/>
                  <a:gd name="T66" fmla="*/ 0 w 59"/>
                  <a:gd name="T67" fmla="*/ 42 h 42"/>
                  <a:gd name="T68" fmla="*/ 0 w 59"/>
                  <a:gd name="T69" fmla="*/ 34 h 42"/>
                  <a:gd name="T70" fmla="*/ 9 w 59"/>
                  <a:gd name="T71" fmla="*/ 34 h 42"/>
                  <a:gd name="T72" fmla="*/ 9 w 59"/>
                  <a:gd name="T73" fmla="*/ 25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9" h="42">
                    <a:moveTo>
                      <a:pt x="26" y="17"/>
                    </a:moveTo>
                    <a:lnTo>
                      <a:pt x="34" y="8"/>
                    </a:lnTo>
                    <a:lnTo>
                      <a:pt x="34" y="8"/>
                    </a:lnTo>
                    <a:lnTo>
                      <a:pt x="42" y="8"/>
                    </a:lnTo>
                    <a:lnTo>
                      <a:pt x="42" y="8"/>
                    </a:lnTo>
                    <a:lnTo>
                      <a:pt x="51" y="0"/>
                    </a:lnTo>
                    <a:lnTo>
                      <a:pt x="51" y="0"/>
                    </a:lnTo>
                    <a:lnTo>
                      <a:pt x="59" y="0"/>
                    </a:lnTo>
                    <a:lnTo>
                      <a:pt x="59" y="0"/>
                    </a:lnTo>
                    <a:lnTo>
                      <a:pt x="51" y="0"/>
                    </a:lnTo>
                    <a:lnTo>
                      <a:pt x="51" y="8"/>
                    </a:lnTo>
                    <a:lnTo>
                      <a:pt x="51" y="8"/>
                    </a:lnTo>
                    <a:lnTo>
                      <a:pt x="51" y="8"/>
                    </a:lnTo>
                    <a:lnTo>
                      <a:pt x="51" y="8"/>
                    </a:lnTo>
                    <a:lnTo>
                      <a:pt x="59" y="8"/>
                    </a:lnTo>
                    <a:lnTo>
                      <a:pt x="51" y="17"/>
                    </a:lnTo>
                    <a:lnTo>
                      <a:pt x="42" y="17"/>
                    </a:lnTo>
                    <a:lnTo>
                      <a:pt x="42" y="8"/>
                    </a:lnTo>
                    <a:lnTo>
                      <a:pt x="42" y="8"/>
                    </a:lnTo>
                    <a:lnTo>
                      <a:pt x="42" y="17"/>
                    </a:lnTo>
                    <a:lnTo>
                      <a:pt x="34" y="17"/>
                    </a:lnTo>
                    <a:lnTo>
                      <a:pt x="34" y="17"/>
                    </a:lnTo>
                    <a:lnTo>
                      <a:pt x="26" y="17"/>
                    </a:lnTo>
                    <a:lnTo>
                      <a:pt x="26" y="17"/>
                    </a:lnTo>
                    <a:close/>
                    <a:moveTo>
                      <a:pt x="9" y="25"/>
                    </a:moveTo>
                    <a:lnTo>
                      <a:pt x="17" y="25"/>
                    </a:lnTo>
                    <a:lnTo>
                      <a:pt x="26" y="25"/>
                    </a:lnTo>
                    <a:lnTo>
                      <a:pt x="26" y="25"/>
                    </a:lnTo>
                    <a:lnTo>
                      <a:pt x="34" y="42"/>
                    </a:lnTo>
                    <a:lnTo>
                      <a:pt x="26" y="42"/>
                    </a:lnTo>
                    <a:lnTo>
                      <a:pt x="17" y="42"/>
                    </a:lnTo>
                    <a:lnTo>
                      <a:pt x="17" y="42"/>
                    </a:lnTo>
                    <a:lnTo>
                      <a:pt x="9" y="42"/>
                    </a:lnTo>
                    <a:lnTo>
                      <a:pt x="0" y="42"/>
                    </a:lnTo>
                    <a:lnTo>
                      <a:pt x="0" y="34"/>
                    </a:lnTo>
                    <a:lnTo>
                      <a:pt x="9" y="34"/>
                    </a:lnTo>
                    <a:lnTo>
                      <a:pt x="9" y="25"/>
                    </a:lnTo>
                    <a:close/>
                  </a:path>
                </a:pathLst>
              </a:custGeom>
              <a:grpFill/>
              <a:ln w="0">
                <a:solidFill>
                  <a:srgbClr val="F8F8F8">
                    <a:lumMod val="25000"/>
                  </a:srgbClr>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303" name="Freeform 42">
                <a:extLst>
                  <a:ext uri="{FF2B5EF4-FFF2-40B4-BE49-F238E27FC236}">
                    <a16:creationId xmlns:a16="http://schemas.microsoft.com/office/drawing/2014/main" id="{359532FF-099A-5D01-BA86-F352DF731B01}"/>
                  </a:ext>
                </a:extLst>
              </p:cNvPr>
              <p:cNvSpPr>
                <a:spLocks noEditPoints="1"/>
              </p:cNvSpPr>
              <p:nvPr/>
            </p:nvSpPr>
            <p:spPr bwMode="auto">
              <a:xfrm>
                <a:off x="7216061" y="3598365"/>
                <a:ext cx="33111" cy="101343"/>
              </a:xfrm>
              <a:custGeom>
                <a:avLst/>
                <a:gdLst>
                  <a:gd name="T0" fmla="*/ 4 w 4"/>
                  <a:gd name="T1" fmla="*/ 12 h 12"/>
                  <a:gd name="T2" fmla="*/ 4 w 4"/>
                  <a:gd name="T3" fmla="*/ 12 h 12"/>
                  <a:gd name="T4" fmla="*/ 4 w 4"/>
                  <a:gd name="T5" fmla="*/ 10 h 12"/>
                  <a:gd name="T6" fmla="*/ 4 w 4"/>
                  <a:gd name="T7" fmla="*/ 11 h 12"/>
                  <a:gd name="T8" fmla="*/ 4 w 4"/>
                  <a:gd name="T9" fmla="*/ 10 h 12"/>
                  <a:gd name="T10" fmla="*/ 3 w 4"/>
                  <a:gd name="T11" fmla="*/ 7 h 12"/>
                  <a:gd name="T12" fmla="*/ 3 w 4"/>
                  <a:gd name="T13" fmla="*/ 7 h 12"/>
                  <a:gd name="T14" fmla="*/ 3 w 4"/>
                  <a:gd name="T15" fmla="*/ 8 h 12"/>
                  <a:gd name="T16" fmla="*/ 3 w 4"/>
                  <a:gd name="T17" fmla="*/ 7 h 12"/>
                  <a:gd name="T18" fmla="*/ 3 w 4"/>
                  <a:gd name="T19" fmla="*/ 1 h 12"/>
                  <a:gd name="T20" fmla="*/ 3 w 4"/>
                  <a:gd name="T21" fmla="*/ 1 h 12"/>
                  <a:gd name="T22" fmla="*/ 2 w 4"/>
                  <a:gd name="T23" fmla="*/ 2 h 12"/>
                  <a:gd name="T24" fmla="*/ 3 w 4"/>
                  <a:gd name="T25" fmla="*/ 1 h 12"/>
                  <a:gd name="T26" fmla="*/ 2 w 4"/>
                  <a:gd name="T27" fmla="*/ 1 h 12"/>
                  <a:gd name="T28" fmla="*/ 3 w 4"/>
                  <a:gd name="T29" fmla="*/ 2 h 12"/>
                  <a:gd name="T30" fmla="*/ 3 w 4"/>
                  <a:gd name="T31" fmla="*/ 3 h 12"/>
                  <a:gd name="T32" fmla="*/ 3 w 4"/>
                  <a:gd name="T33" fmla="*/ 3 h 12"/>
                  <a:gd name="T34" fmla="*/ 3 w 4"/>
                  <a:gd name="T35" fmla="*/ 2 h 12"/>
                  <a:gd name="T36" fmla="*/ 3 w 4"/>
                  <a:gd name="T37" fmla="*/ 5 h 12"/>
                  <a:gd name="T38" fmla="*/ 3 w 4"/>
                  <a:gd name="T39" fmla="*/ 5 h 12"/>
                  <a:gd name="T40" fmla="*/ 3 w 4"/>
                  <a:gd name="T41" fmla="*/ 5 h 12"/>
                  <a:gd name="T42" fmla="*/ 3 w 4"/>
                  <a:gd name="T43" fmla="*/ 4 h 12"/>
                  <a:gd name="T44" fmla="*/ 3 w 4"/>
                  <a:gd name="T45" fmla="*/ 4 h 12"/>
                  <a:gd name="T46" fmla="*/ 3 w 4"/>
                  <a:gd name="T47" fmla="*/ 4 h 12"/>
                  <a:gd name="T48" fmla="*/ 3 w 4"/>
                  <a:gd name="T49" fmla="*/ 4 h 12"/>
                  <a:gd name="T50" fmla="*/ 2 w 4"/>
                  <a:gd name="T51" fmla="*/ 4 h 12"/>
                  <a:gd name="T52" fmla="*/ 1 w 4"/>
                  <a:gd name="T53" fmla="*/ 3 h 12"/>
                  <a:gd name="T54" fmla="*/ 2 w 4"/>
                  <a:gd name="T55" fmla="*/ 4 h 12"/>
                  <a:gd name="T56" fmla="*/ 2 w 4"/>
                  <a:gd name="T57" fmla="*/ 4 h 12"/>
                  <a:gd name="T58" fmla="*/ 1 w 4"/>
                  <a:gd name="T59" fmla="*/ 5 h 12"/>
                  <a:gd name="T60" fmla="*/ 1 w 4"/>
                  <a:gd name="T61" fmla="*/ 4 h 12"/>
                  <a:gd name="T62" fmla="*/ 1 w 4"/>
                  <a:gd name="T63" fmla="*/ 3 h 12"/>
                  <a:gd name="T64" fmla="*/ 1 w 4"/>
                  <a:gd name="T65" fmla="*/ 3 h 12"/>
                  <a:gd name="T66" fmla="*/ 0 w 4"/>
                  <a:gd name="T67" fmla="*/ 0 h 12"/>
                  <a:gd name="T68" fmla="*/ 0 w 4"/>
                  <a:gd name="T69" fmla="*/ 1 h 12"/>
                  <a:gd name="T70" fmla="*/ 0 w 4"/>
                  <a:gd name="T71" fmla="*/ 2 h 12"/>
                  <a:gd name="T72" fmla="*/ 1 w 4"/>
                  <a:gd name="T73" fmla="*/ 2 h 12"/>
                  <a:gd name="T74" fmla="*/ 1 w 4"/>
                  <a:gd name="T75" fmla="*/ 2 h 12"/>
                  <a:gd name="T76" fmla="*/ 1 w 4"/>
                  <a:gd name="T77" fmla="*/ 1 h 12"/>
                  <a:gd name="T78" fmla="*/ 1 w 4"/>
                  <a:gd name="T79" fmla="*/ 0 h 12"/>
                  <a:gd name="T80" fmla="*/ 1 w 4"/>
                  <a:gd name="T81" fmla="*/ 1 h 12"/>
                  <a:gd name="T82" fmla="*/ 0 w 4"/>
                  <a:gd name="T83" fmla="*/ 1 h 12"/>
                  <a:gd name="T84" fmla="*/ 0 w 4"/>
                  <a:gd name="T85"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 h="12">
                    <a:moveTo>
                      <a:pt x="4" y="12"/>
                    </a:moveTo>
                    <a:cubicBezTo>
                      <a:pt x="4" y="12"/>
                      <a:pt x="4" y="12"/>
                      <a:pt x="4" y="12"/>
                    </a:cubicBezTo>
                    <a:cubicBezTo>
                      <a:pt x="4" y="12"/>
                      <a:pt x="4" y="12"/>
                      <a:pt x="4" y="12"/>
                    </a:cubicBezTo>
                    <a:cubicBezTo>
                      <a:pt x="4" y="12"/>
                      <a:pt x="4" y="12"/>
                      <a:pt x="4" y="12"/>
                    </a:cubicBezTo>
                    <a:cubicBezTo>
                      <a:pt x="4" y="12"/>
                      <a:pt x="4" y="12"/>
                      <a:pt x="4" y="12"/>
                    </a:cubicBezTo>
                    <a:close/>
                    <a:moveTo>
                      <a:pt x="4" y="10"/>
                    </a:moveTo>
                    <a:cubicBezTo>
                      <a:pt x="4" y="10"/>
                      <a:pt x="4" y="10"/>
                      <a:pt x="4" y="10"/>
                    </a:cubicBezTo>
                    <a:cubicBezTo>
                      <a:pt x="4" y="11"/>
                      <a:pt x="4" y="11"/>
                      <a:pt x="4" y="11"/>
                    </a:cubicBezTo>
                    <a:cubicBezTo>
                      <a:pt x="4" y="10"/>
                      <a:pt x="4" y="10"/>
                      <a:pt x="4" y="10"/>
                    </a:cubicBezTo>
                    <a:cubicBezTo>
                      <a:pt x="4" y="10"/>
                      <a:pt x="4" y="10"/>
                      <a:pt x="4" y="10"/>
                    </a:cubicBezTo>
                    <a:cubicBezTo>
                      <a:pt x="4" y="10"/>
                      <a:pt x="4" y="10"/>
                      <a:pt x="4" y="10"/>
                    </a:cubicBezTo>
                    <a:close/>
                    <a:moveTo>
                      <a:pt x="3" y="7"/>
                    </a:moveTo>
                    <a:cubicBezTo>
                      <a:pt x="3" y="7"/>
                      <a:pt x="3" y="7"/>
                      <a:pt x="3" y="7"/>
                    </a:cubicBezTo>
                    <a:cubicBezTo>
                      <a:pt x="3" y="7"/>
                      <a:pt x="3" y="7"/>
                      <a:pt x="3" y="7"/>
                    </a:cubicBezTo>
                    <a:cubicBezTo>
                      <a:pt x="3" y="8"/>
                      <a:pt x="3" y="8"/>
                      <a:pt x="3" y="8"/>
                    </a:cubicBezTo>
                    <a:cubicBezTo>
                      <a:pt x="3" y="8"/>
                      <a:pt x="3" y="8"/>
                      <a:pt x="3" y="8"/>
                    </a:cubicBezTo>
                    <a:cubicBezTo>
                      <a:pt x="3" y="7"/>
                      <a:pt x="3" y="7"/>
                      <a:pt x="3" y="7"/>
                    </a:cubicBezTo>
                    <a:cubicBezTo>
                      <a:pt x="3" y="7"/>
                      <a:pt x="3" y="7"/>
                      <a:pt x="3" y="7"/>
                    </a:cubicBezTo>
                    <a:close/>
                    <a:moveTo>
                      <a:pt x="3" y="0"/>
                    </a:moveTo>
                    <a:cubicBezTo>
                      <a:pt x="3" y="1"/>
                      <a:pt x="3" y="1"/>
                      <a:pt x="3" y="1"/>
                    </a:cubicBezTo>
                    <a:cubicBezTo>
                      <a:pt x="3" y="1"/>
                      <a:pt x="3" y="1"/>
                      <a:pt x="3" y="1"/>
                    </a:cubicBezTo>
                    <a:cubicBezTo>
                      <a:pt x="3" y="1"/>
                      <a:pt x="3" y="1"/>
                      <a:pt x="3" y="1"/>
                    </a:cubicBezTo>
                    <a:cubicBezTo>
                      <a:pt x="3" y="0"/>
                      <a:pt x="3" y="0"/>
                      <a:pt x="3" y="0"/>
                    </a:cubicBezTo>
                    <a:close/>
                    <a:moveTo>
                      <a:pt x="2" y="2"/>
                    </a:moveTo>
                    <a:cubicBezTo>
                      <a:pt x="2" y="2"/>
                      <a:pt x="2" y="2"/>
                      <a:pt x="2" y="2"/>
                    </a:cubicBezTo>
                    <a:cubicBezTo>
                      <a:pt x="3" y="1"/>
                      <a:pt x="3" y="1"/>
                      <a:pt x="3" y="1"/>
                    </a:cubicBezTo>
                    <a:cubicBezTo>
                      <a:pt x="3" y="1"/>
                      <a:pt x="3" y="1"/>
                      <a:pt x="3" y="1"/>
                    </a:cubicBezTo>
                    <a:cubicBezTo>
                      <a:pt x="2" y="1"/>
                      <a:pt x="2" y="1"/>
                      <a:pt x="2" y="1"/>
                    </a:cubicBezTo>
                    <a:cubicBezTo>
                      <a:pt x="2" y="1"/>
                      <a:pt x="2" y="2"/>
                      <a:pt x="2" y="2"/>
                    </a:cubicBezTo>
                    <a:close/>
                    <a:moveTo>
                      <a:pt x="3" y="2"/>
                    </a:moveTo>
                    <a:cubicBezTo>
                      <a:pt x="3" y="2"/>
                      <a:pt x="3" y="2"/>
                      <a:pt x="3" y="2"/>
                    </a:cubicBezTo>
                    <a:cubicBezTo>
                      <a:pt x="3" y="3"/>
                      <a:pt x="3" y="3"/>
                      <a:pt x="3" y="3"/>
                    </a:cubicBezTo>
                    <a:cubicBezTo>
                      <a:pt x="3" y="3"/>
                      <a:pt x="3" y="3"/>
                      <a:pt x="3" y="3"/>
                    </a:cubicBezTo>
                    <a:cubicBezTo>
                      <a:pt x="3" y="3"/>
                      <a:pt x="3" y="3"/>
                      <a:pt x="3" y="3"/>
                    </a:cubicBezTo>
                    <a:cubicBezTo>
                      <a:pt x="3" y="3"/>
                      <a:pt x="3" y="3"/>
                      <a:pt x="3" y="3"/>
                    </a:cubicBezTo>
                    <a:cubicBezTo>
                      <a:pt x="3" y="3"/>
                      <a:pt x="3" y="2"/>
                      <a:pt x="3" y="2"/>
                    </a:cubicBezTo>
                    <a:close/>
                    <a:moveTo>
                      <a:pt x="3" y="5"/>
                    </a:moveTo>
                    <a:cubicBezTo>
                      <a:pt x="3" y="5"/>
                      <a:pt x="3" y="5"/>
                      <a:pt x="3" y="5"/>
                    </a:cubicBezTo>
                    <a:cubicBezTo>
                      <a:pt x="3" y="5"/>
                      <a:pt x="3" y="5"/>
                      <a:pt x="3" y="5"/>
                    </a:cubicBezTo>
                    <a:cubicBezTo>
                      <a:pt x="3" y="5"/>
                      <a:pt x="3" y="5"/>
                      <a:pt x="3" y="5"/>
                    </a:cubicBezTo>
                    <a:cubicBezTo>
                      <a:pt x="3" y="5"/>
                      <a:pt x="3" y="5"/>
                      <a:pt x="3" y="5"/>
                    </a:cubicBezTo>
                    <a:cubicBezTo>
                      <a:pt x="3" y="5"/>
                      <a:pt x="3" y="5"/>
                      <a:pt x="3" y="5"/>
                    </a:cubicBezTo>
                    <a:close/>
                    <a:moveTo>
                      <a:pt x="2" y="4"/>
                    </a:moveTo>
                    <a:cubicBezTo>
                      <a:pt x="3" y="4"/>
                      <a:pt x="3" y="4"/>
                      <a:pt x="3" y="4"/>
                    </a:cubicBezTo>
                    <a:cubicBezTo>
                      <a:pt x="3" y="4"/>
                      <a:pt x="3" y="4"/>
                      <a:pt x="3" y="4"/>
                    </a:cubicBezTo>
                    <a:cubicBezTo>
                      <a:pt x="3" y="4"/>
                      <a:pt x="3" y="4"/>
                      <a:pt x="3" y="4"/>
                    </a:cubicBezTo>
                    <a:cubicBezTo>
                      <a:pt x="3" y="4"/>
                      <a:pt x="3" y="4"/>
                      <a:pt x="3" y="4"/>
                    </a:cubicBezTo>
                    <a:cubicBezTo>
                      <a:pt x="3" y="4"/>
                      <a:pt x="3" y="4"/>
                      <a:pt x="3" y="4"/>
                    </a:cubicBezTo>
                    <a:cubicBezTo>
                      <a:pt x="3" y="4"/>
                      <a:pt x="3" y="4"/>
                      <a:pt x="3" y="4"/>
                    </a:cubicBezTo>
                    <a:cubicBezTo>
                      <a:pt x="3" y="4"/>
                      <a:pt x="3" y="4"/>
                      <a:pt x="3" y="4"/>
                    </a:cubicBezTo>
                    <a:cubicBezTo>
                      <a:pt x="2" y="4"/>
                      <a:pt x="2" y="4"/>
                      <a:pt x="2" y="4"/>
                    </a:cubicBezTo>
                    <a:cubicBezTo>
                      <a:pt x="2" y="4"/>
                      <a:pt x="2" y="4"/>
                      <a:pt x="2" y="4"/>
                    </a:cubicBezTo>
                    <a:close/>
                    <a:moveTo>
                      <a:pt x="1" y="3"/>
                    </a:moveTo>
                    <a:cubicBezTo>
                      <a:pt x="1" y="3"/>
                      <a:pt x="1" y="3"/>
                      <a:pt x="1" y="3"/>
                    </a:cubicBezTo>
                    <a:cubicBezTo>
                      <a:pt x="2" y="3"/>
                      <a:pt x="2" y="3"/>
                      <a:pt x="2" y="3"/>
                    </a:cubicBezTo>
                    <a:cubicBezTo>
                      <a:pt x="2" y="4"/>
                      <a:pt x="2" y="4"/>
                      <a:pt x="2" y="4"/>
                    </a:cubicBezTo>
                    <a:cubicBezTo>
                      <a:pt x="2" y="4"/>
                      <a:pt x="2" y="4"/>
                      <a:pt x="2" y="4"/>
                    </a:cubicBezTo>
                    <a:cubicBezTo>
                      <a:pt x="2" y="4"/>
                      <a:pt x="2" y="4"/>
                      <a:pt x="2" y="4"/>
                    </a:cubicBezTo>
                    <a:cubicBezTo>
                      <a:pt x="2" y="5"/>
                      <a:pt x="2" y="5"/>
                      <a:pt x="2" y="5"/>
                    </a:cubicBezTo>
                    <a:cubicBezTo>
                      <a:pt x="1" y="5"/>
                      <a:pt x="1" y="5"/>
                      <a:pt x="1" y="5"/>
                    </a:cubicBezTo>
                    <a:cubicBezTo>
                      <a:pt x="1" y="4"/>
                      <a:pt x="1" y="4"/>
                      <a:pt x="1" y="4"/>
                    </a:cubicBezTo>
                    <a:cubicBezTo>
                      <a:pt x="1" y="4"/>
                      <a:pt x="1" y="4"/>
                      <a:pt x="1" y="4"/>
                    </a:cubicBezTo>
                    <a:cubicBezTo>
                      <a:pt x="1" y="4"/>
                      <a:pt x="1" y="4"/>
                      <a:pt x="1" y="4"/>
                    </a:cubicBezTo>
                    <a:cubicBezTo>
                      <a:pt x="1" y="3"/>
                      <a:pt x="1" y="3"/>
                      <a:pt x="1" y="3"/>
                    </a:cubicBezTo>
                    <a:cubicBezTo>
                      <a:pt x="1" y="3"/>
                      <a:pt x="1" y="3"/>
                      <a:pt x="1" y="3"/>
                    </a:cubicBezTo>
                    <a:cubicBezTo>
                      <a:pt x="1" y="3"/>
                      <a:pt x="1" y="3"/>
                      <a:pt x="1" y="3"/>
                    </a:cubicBezTo>
                    <a:cubicBezTo>
                      <a:pt x="1" y="3"/>
                      <a:pt x="1" y="3"/>
                      <a:pt x="1" y="3"/>
                    </a:cubicBezTo>
                    <a:close/>
                    <a:moveTo>
                      <a:pt x="0" y="0"/>
                    </a:moveTo>
                    <a:cubicBezTo>
                      <a:pt x="0" y="1"/>
                      <a:pt x="0" y="1"/>
                      <a:pt x="0" y="1"/>
                    </a:cubicBezTo>
                    <a:cubicBezTo>
                      <a:pt x="0" y="1"/>
                      <a:pt x="0" y="1"/>
                      <a:pt x="0" y="1"/>
                    </a:cubicBezTo>
                    <a:cubicBezTo>
                      <a:pt x="0" y="2"/>
                      <a:pt x="0" y="2"/>
                      <a:pt x="0" y="2"/>
                    </a:cubicBezTo>
                    <a:cubicBezTo>
                      <a:pt x="0" y="2"/>
                      <a:pt x="0" y="2"/>
                      <a:pt x="0" y="2"/>
                    </a:cubicBezTo>
                    <a:cubicBezTo>
                      <a:pt x="0" y="2"/>
                      <a:pt x="0" y="2"/>
                      <a:pt x="0" y="2"/>
                    </a:cubicBezTo>
                    <a:cubicBezTo>
                      <a:pt x="1" y="2"/>
                      <a:pt x="1" y="2"/>
                      <a:pt x="1" y="2"/>
                    </a:cubicBezTo>
                    <a:cubicBezTo>
                      <a:pt x="1" y="2"/>
                      <a:pt x="1" y="2"/>
                      <a:pt x="1" y="2"/>
                    </a:cubicBezTo>
                    <a:cubicBezTo>
                      <a:pt x="1" y="2"/>
                      <a:pt x="1" y="2"/>
                      <a:pt x="1" y="2"/>
                    </a:cubicBezTo>
                    <a:cubicBezTo>
                      <a:pt x="1" y="1"/>
                      <a:pt x="1" y="1"/>
                      <a:pt x="1" y="1"/>
                    </a:cubicBezTo>
                    <a:cubicBezTo>
                      <a:pt x="1" y="1"/>
                      <a:pt x="1" y="1"/>
                      <a:pt x="1" y="1"/>
                    </a:cubicBezTo>
                    <a:cubicBezTo>
                      <a:pt x="1" y="1"/>
                      <a:pt x="1" y="1"/>
                      <a:pt x="1" y="1"/>
                    </a:cubicBezTo>
                    <a:cubicBezTo>
                      <a:pt x="1" y="0"/>
                      <a:pt x="1" y="0"/>
                      <a:pt x="1" y="0"/>
                    </a:cubicBezTo>
                    <a:cubicBezTo>
                      <a:pt x="1" y="1"/>
                      <a:pt x="1" y="1"/>
                      <a:pt x="1" y="1"/>
                    </a:cubicBezTo>
                    <a:cubicBezTo>
                      <a:pt x="1" y="1"/>
                      <a:pt x="1" y="1"/>
                      <a:pt x="1" y="1"/>
                    </a:cubicBezTo>
                    <a:cubicBezTo>
                      <a:pt x="0" y="1"/>
                      <a:pt x="0" y="1"/>
                      <a:pt x="0" y="1"/>
                    </a:cubicBezTo>
                    <a:cubicBezTo>
                      <a:pt x="0" y="1"/>
                      <a:pt x="0" y="1"/>
                      <a:pt x="0" y="1"/>
                    </a:cubicBezTo>
                    <a:cubicBezTo>
                      <a:pt x="0" y="0"/>
                      <a:pt x="0" y="0"/>
                      <a:pt x="0" y="0"/>
                    </a:cubicBezTo>
                    <a:cubicBezTo>
                      <a:pt x="0" y="0"/>
                      <a:pt x="0" y="0"/>
                      <a:pt x="0" y="0"/>
                    </a:cubicBezTo>
                    <a:close/>
                  </a:path>
                </a:pathLst>
              </a:custGeom>
              <a:grpFill/>
              <a:ln w="0">
                <a:solidFill>
                  <a:srgbClr val="F8F8F8">
                    <a:lumMod val="25000"/>
                  </a:srgbClr>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304" name="Freeform 43">
                <a:extLst>
                  <a:ext uri="{FF2B5EF4-FFF2-40B4-BE49-F238E27FC236}">
                    <a16:creationId xmlns:a16="http://schemas.microsoft.com/office/drawing/2014/main" id="{95BB9297-6A9E-B2AF-4364-5ED9C9F1583C}"/>
                  </a:ext>
                </a:extLst>
              </p:cNvPr>
              <p:cNvSpPr>
                <a:spLocks noEditPoints="1"/>
              </p:cNvSpPr>
              <p:nvPr/>
            </p:nvSpPr>
            <p:spPr bwMode="auto">
              <a:xfrm>
                <a:off x="7038463" y="3429795"/>
                <a:ext cx="177598" cy="109370"/>
              </a:xfrm>
              <a:custGeom>
                <a:avLst/>
                <a:gdLst>
                  <a:gd name="T0" fmla="*/ 20 w 21"/>
                  <a:gd name="T1" fmla="*/ 10 h 13"/>
                  <a:gd name="T2" fmla="*/ 20 w 21"/>
                  <a:gd name="T3" fmla="*/ 11 h 13"/>
                  <a:gd name="T4" fmla="*/ 8 w 21"/>
                  <a:gd name="T5" fmla="*/ 12 h 13"/>
                  <a:gd name="T6" fmla="*/ 9 w 21"/>
                  <a:gd name="T7" fmla="*/ 13 h 13"/>
                  <a:gd name="T8" fmla="*/ 8 w 21"/>
                  <a:gd name="T9" fmla="*/ 12 h 13"/>
                  <a:gd name="T10" fmla="*/ 11 w 21"/>
                  <a:gd name="T11" fmla="*/ 9 h 13"/>
                  <a:gd name="T12" fmla="*/ 13 w 21"/>
                  <a:gd name="T13" fmla="*/ 10 h 13"/>
                  <a:gd name="T14" fmla="*/ 12 w 21"/>
                  <a:gd name="T15" fmla="*/ 11 h 13"/>
                  <a:gd name="T16" fmla="*/ 11 w 21"/>
                  <a:gd name="T17" fmla="*/ 10 h 13"/>
                  <a:gd name="T18" fmla="*/ 8 w 21"/>
                  <a:gd name="T19" fmla="*/ 7 h 13"/>
                  <a:gd name="T20" fmla="*/ 10 w 21"/>
                  <a:gd name="T21" fmla="*/ 8 h 13"/>
                  <a:gd name="T22" fmla="*/ 10 w 21"/>
                  <a:gd name="T23" fmla="*/ 9 h 13"/>
                  <a:gd name="T24" fmla="*/ 8 w 21"/>
                  <a:gd name="T25" fmla="*/ 8 h 13"/>
                  <a:gd name="T26" fmla="*/ 8 w 21"/>
                  <a:gd name="T27" fmla="*/ 7 h 13"/>
                  <a:gd name="T28" fmla="*/ 9 w 21"/>
                  <a:gd name="T29" fmla="*/ 6 h 13"/>
                  <a:gd name="T30" fmla="*/ 9 w 21"/>
                  <a:gd name="T31" fmla="*/ 7 h 13"/>
                  <a:gd name="T32" fmla="*/ 10 w 21"/>
                  <a:gd name="T33" fmla="*/ 5 h 13"/>
                  <a:gd name="T34" fmla="*/ 10 w 21"/>
                  <a:gd name="T35" fmla="*/ 7 h 13"/>
                  <a:gd name="T36" fmla="*/ 11 w 21"/>
                  <a:gd name="T37" fmla="*/ 8 h 13"/>
                  <a:gd name="T38" fmla="*/ 11 w 21"/>
                  <a:gd name="T39" fmla="*/ 7 h 13"/>
                  <a:gd name="T40" fmla="*/ 10 w 21"/>
                  <a:gd name="T41" fmla="*/ 6 h 13"/>
                  <a:gd name="T42" fmla="*/ 9 w 21"/>
                  <a:gd name="T43" fmla="*/ 5 h 13"/>
                  <a:gd name="T44" fmla="*/ 6 w 21"/>
                  <a:gd name="T45" fmla="*/ 4 h 13"/>
                  <a:gd name="T46" fmla="*/ 8 w 21"/>
                  <a:gd name="T47" fmla="*/ 5 h 13"/>
                  <a:gd name="T48" fmla="*/ 7 w 21"/>
                  <a:gd name="T49" fmla="*/ 5 h 13"/>
                  <a:gd name="T50" fmla="*/ 7 w 21"/>
                  <a:gd name="T51" fmla="*/ 5 h 13"/>
                  <a:gd name="T52" fmla="*/ 4 w 21"/>
                  <a:gd name="T53" fmla="*/ 6 h 13"/>
                  <a:gd name="T54" fmla="*/ 4 w 21"/>
                  <a:gd name="T55" fmla="*/ 6 h 13"/>
                  <a:gd name="T56" fmla="*/ 3 w 21"/>
                  <a:gd name="T57" fmla="*/ 5 h 13"/>
                  <a:gd name="T58" fmla="*/ 3 w 21"/>
                  <a:gd name="T59" fmla="*/ 6 h 13"/>
                  <a:gd name="T60" fmla="*/ 3 w 21"/>
                  <a:gd name="T61" fmla="*/ 5 h 13"/>
                  <a:gd name="T62" fmla="*/ 4 w 21"/>
                  <a:gd name="T63" fmla="*/ 5 h 13"/>
                  <a:gd name="T64" fmla="*/ 4 w 21"/>
                  <a:gd name="T65" fmla="*/ 5 h 13"/>
                  <a:gd name="T66" fmla="*/ 3 w 21"/>
                  <a:gd name="T67" fmla="*/ 4 h 13"/>
                  <a:gd name="T68" fmla="*/ 2 w 21"/>
                  <a:gd name="T69" fmla="*/ 4 h 13"/>
                  <a:gd name="T70" fmla="*/ 3 w 21"/>
                  <a:gd name="T71" fmla="*/ 4 h 13"/>
                  <a:gd name="T72" fmla="*/ 2 w 21"/>
                  <a:gd name="T73" fmla="*/ 4 h 13"/>
                  <a:gd name="T74" fmla="*/ 2 w 21"/>
                  <a:gd name="T75" fmla="*/ 4 h 13"/>
                  <a:gd name="T76" fmla="*/ 1 w 21"/>
                  <a:gd name="T77" fmla="*/ 4 h 13"/>
                  <a:gd name="T78" fmla="*/ 1 w 21"/>
                  <a:gd name="T79" fmla="*/ 1 h 13"/>
                  <a:gd name="T80" fmla="*/ 1 w 21"/>
                  <a:gd name="T81" fmla="*/ 1 h 13"/>
                  <a:gd name="T82" fmla="*/ 2 w 21"/>
                  <a:gd name="T83" fmla="*/ 2 h 13"/>
                  <a:gd name="T84" fmla="*/ 3 w 21"/>
                  <a:gd name="T85" fmla="*/ 3 h 13"/>
                  <a:gd name="T86" fmla="*/ 3 w 21"/>
                  <a:gd name="T87" fmla="*/ 2 h 13"/>
                  <a:gd name="T88" fmla="*/ 2 w 21"/>
                  <a:gd name="T89" fmla="*/ 2 h 13"/>
                  <a:gd name="T90" fmla="*/ 0 w 21"/>
                  <a:gd name="T91" fmla="*/ 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 h="13">
                    <a:moveTo>
                      <a:pt x="20" y="11"/>
                    </a:moveTo>
                    <a:cubicBezTo>
                      <a:pt x="20" y="10"/>
                      <a:pt x="20" y="10"/>
                      <a:pt x="20" y="10"/>
                    </a:cubicBezTo>
                    <a:cubicBezTo>
                      <a:pt x="20" y="10"/>
                      <a:pt x="20" y="10"/>
                      <a:pt x="20" y="10"/>
                    </a:cubicBezTo>
                    <a:cubicBezTo>
                      <a:pt x="21" y="11"/>
                      <a:pt x="21" y="11"/>
                      <a:pt x="21" y="11"/>
                    </a:cubicBezTo>
                    <a:cubicBezTo>
                      <a:pt x="20" y="11"/>
                      <a:pt x="20" y="11"/>
                      <a:pt x="20" y="11"/>
                    </a:cubicBezTo>
                    <a:cubicBezTo>
                      <a:pt x="20" y="11"/>
                      <a:pt x="20" y="11"/>
                      <a:pt x="20" y="11"/>
                    </a:cubicBezTo>
                    <a:cubicBezTo>
                      <a:pt x="20" y="11"/>
                      <a:pt x="20" y="11"/>
                      <a:pt x="20" y="11"/>
                    </a:cubicBezTo>
                    <a:close/>
                    <a:moveTo>
                      <a:pt x="8" y="12"/>
                    </a:moveTo>
                    <a:cubicBezTo>
                      <a:pt x="8" y="12"/>
                      <a:pt x="8" y="12"/>
                      <a:pt x="8" y="12"/>
                    </a:cubicBezTo>
                    <a:cubicBezTo>
                      <a:pt x="9" y="12"/>
                      <a:pt x="9" y="12"/>
                      <a:pt x="9" y="12"/>
                    </a:cubicBezTo>
                    <a:cubicBezTo>
                      <a:pt x="9" y="13"/>
                      <a:pt x="9" y="13"/>
                      <a:pt x="9" y="13"/>
                    </a:cubicBezTo>
                    <a:cubicBezTo>
                      <a:pt x="9" y="13"/>
                      <a:pt x="9" y="13"/>
                      <a:pt x="9" y="13"/>
                    </a:cubicBezTo>
                    <a:cubicBezTo>
                      <a:pt x="8" y="13"/>
                      <a:pt x="8" y="13"/>
                      <a:pt x="8" y="13"/>
                    </a:cubicBezTo>
                    <a:cubicBezTo>
                      <a:pt x="8" y="13"/>
                      <a:pt x="8" y="13"/>
                      <a:pt x="8" y="13"/>
                    </a:cubicBezTo>
                    <a:cubicBezTo>
                      <a:pt x="8" y="12"/>
                      <a:pt x="8" y="12"/>
                      <a:pt x="8" y="12"/>
                    </a:cubicBezTo>
                    <a:cubicBezTo>
                      <a:pt x="8" y="12"/>
                      <a:pt x="8" y="12"/>
                      <a:pt x="8" y="12"/>
                    </a:cubicBezTo>
                    <a:close/>
                    <a:moveTo>
                      <a:pt x="11" y="9"/>
                    </a:moveTo>
                    <a:cubicBezTo>
                      <a:pt x="11" y="9"/>
                      <a:pt x="11" y="9"/>
                      <a:pt x="11" y="9"/>
                    </a:cubicBezTo>
                    <a:cubicBezTo>
                      <a:pt x="12" y="10"/>
                      <a:pt x="12" y="10"/>
                      <a:pt x="12" y="10"/>
                    </a:cubicBezTo>
                    <a:cubicBezTo>
                      <a:pt x="12" y="10"/>
                      <a:pt x="12" y="10"/>
                      <a:pt x="12" y="10"/>
                    </a:cubicBezTo>
                    <a:cubicBezTo>
                      <a:pt x="13" y="10"/>
                      <a:pt x="13" y="10"/>
                      <a:pt x="13" y="10"/>
                    </a:cubicBezTo>
                    <a:cubicBezTo>
                      <a:pt x="13" y="11"/>
                      <a:pt x="13" y="11"/>
                      <a:pt x="13" y="11"/>
                    </a:cubicBezTo>
                    <a:cubicBezTo>
                      <a:pt x="13" y="11"/>
                      <a:pt x="13" y="11"/>
                      <a:pt x="13" y="11"/>
                    </a:cubicBezTo>
                    <a:cubicBezTo>
                      <a:pt x="12" y="11"/>
                      <a:pt x="12" y="11"/>
                      <a:pt x="12" y="11"/>
                    </a:cubicBezTo>
                    <a:cubicBezTo>
                      <a:pt x="12" y="11"/>
                      <a:pt x="12" y="11"/>
                      <a:pt x="12" y="11"/>
                    </a:cubicBezTo>
                    <a:cubicBezTo>
                      <a:pt x="11" y="10"/>
                      <a:pt x="11" y="10"/>
                      <a:pt x="11" y="10"/>
                    </a:cubicBezTo>
                    <a:cubicBezTo>
                      <a:pt x="11" y="10"/>
                      <a:pt x="11" y="10"/>
                      <a:pt x="11" y="10"/>
                    </a:cubicBezTo>
                    <a:cubicBezTo>
                      <a:pt x="11" y="9"/>
                      <a:pt x="11" y="9"/>
                      <a:pt x="11" y="9"/>
                    </a:cubicBezTo>
                    <a:close/>
                    <a:moveTo>
                      <a:pt x="8" y="7"/>
                    </a:moveTo>
                    <a:cubicBezTo>
                      <a:pt x="8" y="7"/>
                      <a:pt x="8" y="7"/>
                      <a:pt x="8" y="7"/>
                    </a:cubicBezTo>
                    <a:cubicBezTo>
                      <a:pt x="9" y="7"/>
                      <a:pt x="9" y="7"/>
                      <a:pt x="9" y="7"/>
                    </a:cubicBezTo>
                    <a:cubicBezTo>
                      <a:pt x="9" y="8"/>
                      <a:pt x="9" y="8"/>
                      <a:pt x="9" y="8"/>
                    </a:cubicBezTo>
                    <a:cubicBezTo>
                      <a:pt x="10" y="8"/>
                      <a:pt x="10" y="8"/>
                      <a:pt x="10" y="8"/>
                    </a:cubicBezTo>
                    <a:cubicBezTo>
                      <a:pt x="10" y="8"/>
                      <a:pt x="10" y="8"/>
                      <a:pt x="10" y="8"/>
                    </a:cubicBezTo>
                    <a:cubicBezTo>
                      <a:pt x="10" y="8"/>
                      <a:pt x="10" y="8"/>
                      <a:pt x="10" y="8"/>
                    </a:cubicBezTo>
                    <a:cubicBezTo>
                      <a:pt x="10" y="9"/>
                      <a:pt x="10" y="9"/>
                      <a:pt x="10" y="9"/>
                    </a:cubicBezTo>
                    <a:cubicBezTo>
                      <a:pt x="9" y="9"/>
                      <a:pt x="9" y="9"/>
                      <a:pt x="9" y="9"/>
                    </a:cubicBezTo>
                    <a:cubicBezTo>
                      <a:pt x="9" y="8"/>
                      <a:pt x="9" y="8"/>
                      <a:pt x="9" y="8"/>
                    </a:cubicBezTo>
                    <a:cubicBezTo>
                      <a:pt x="8" y="8"/>
                      <a:pt x="8" y="8"/>
                      <a:pt x="8" y="8"/>
                    </a:cubicBezTo>
                    <a:cubicBezTo>
                      <a:pt x="8" y="8"/>
                      <a:pt x="8" y="8"/>
                      <a:pt x="8" y="8"/>
                    </a:cubicBezTo>
                    <a:cubicBezTo>
                      <a:pt x="7" y="8"/>
                      <a:pt x="7" y="8"/>
                      <a:pt x="7" y="8"/>
                    </a:cubicBezTo>
                    <a:cubicBezTo>
                      <a:pt x="8" y="7"/>
                      <a:pt x="8" y="7"/>
                      <a:pt x="8" y="7"/>
                    </a:cubicBezTo>
                    <a:cubicBezTo>
                      <a:pt x="8" y="7"/>
                      <a:pt x="8" y="7"/>
                      <a:pt x="8" y="7"/>
                    </a:cubicBezTo>
                    <a:close/>
                    <a:moveTo>
                      <a:pt x="9" y="7"/>
                    </a:moveTo>
                    <a:cubicBezTo>
                      <a:pt x="9" y="6"/>
                      <a:pt x="9" y="6"/>
                      <a:pt x="9" y="6"/>
                    </a:cubicBezTo>
                    <a:cubicBezTo>
                      <a:pt x="9" y="7"/>
                      <a:pt x="9" y="7"/>
                      <a:pt x="9" y="7"/>
                    </a:cubicBezTo>
                    <a:cubicBezTo>
                      <a:pt x="9" y="7"/>
                      <a:pt x="9" y="7"/>
                      <a:pt x="9" y="7"/>
                    </a:cubicBezTo>
                    <a:cubicBezTo>
                      <a:pt x="9" y="7"/>
                      <a:pt x="9" y="7"/>
                      <a:pt x="9" y="7"/>
                    </a:cubicBezTo>
                    <a:close/>
                    <a:moveTo>
                      <a:pt x="9" y="5"/>
                    </a:moveTo>
                    <a:cubicBezTo>
                      <a:pt x="9" y="5"/>
                      <a:pt x="9" y="5"/>
                      <a:pt x="9" y="5"/>
                    </a:cubicBezTo>
                    <a:cubicBezTo>
                      <a:pt x="10" y="5"/>
                      <a:pt x="10" y="5"/>
                      <a:pt x="10" y="5"/>
                    </a:cubicBezTo>
                    <a:cubicBezTo>
                      <a:pt x="10" y="6"/>
                      <a:pt x="10" y="6"/>
                      <a:pt x="10" y="6"/>
                    </a:cubicBezTo>
                    <a:cubicBezTo>
                      <a:pt x="10" y="6"/>
                      <a:pt x="10" y="6"/>
                      <a:pt x="10" y="6"/>
                    </a:cubicBezTo>
                    <a:cubicBezTo>
                      <a:pt x="10" y="7"/>
                      <a:pt x="10" y="7"/>
                      <a:pt x="10" y="7"/>
                    </a:cubicBezTo>
                    <a:cubicBezTo>
                      <a:pt x="11" y="7"/>
                      <a:pt x="11" y="7"/>
                      <a:pt x="11" y="7"/>
                    </a:cubicBezTo>
                    <a:cubicBezTo>
                      <a:pt x="11" y="8"/>
                      <a:pt x="11" y="8"/>
                      <a:pt x="11" y="8"/>
                    </a:cubicBezTo>
                    <a:cubicBezTo>
                      <a:pt x="11" y="8"/>
                      <a:pt x="11" y="8"/>
                      <a:pt x="11" y="8"/>
                    </a:cubicBezTo>
                    <a:cubicBezTo>
                      <a:pt x="12" y="8"/>
                      <a:pt x="12" y="8"/>
                      <a:pt x="12" y="8"/>
                    </a:cubicBezTo>
                    <a:cubicBezTo>
                      <a:pt x="12" y="8"/>
                      <a:pt x="12" y="8"/>
                      <a:pt x="12" y="8"/>
                    </a:cubicBezTo>
                    <a:cubicBezTo>
                      <a:pt x="11" y="7"/>
                      <a:pt x="11" y="7"/>
                      <a:pt x="11" y="7"/>
                    </a:cubicBezTo>
                    <a:cubicBezTo>
                      <a:pt x="11" y="7"/>
                      <a:pt x="11" y="7"/>
                      <a:pt x="11" y="7"/>
                    </a:cubicBezTo>
                    <a:cubicBezTo>
                      <a:pt x="11" y="7"/>
                      <a:pt x="11" y="7"/>
                      <a:pt x="11" y="7"/>
                    </a:cubicBezTo>
                    <a:cubicBezTo>
                      <a:pt x="10" y="6"/>
                      <a:pt x="10" y="6"/>
                      <a:pt x="10" y="6"/>
                    </a:cubicBezTo>
                    <a:cubicBezTo>
                      <a:pt x="10" y="6"/>
                      <a:pt x="10" y="6"/>
                      <a:pt x="10" y="6"/>
                    </a:cubicBezTo>
                    <a:cubicBezTo>
                      <a:pt x="10" y="5"/>
                      <a:pt x="10" y="5"/>
                      <a:pt x="10" y="5"/>
                    </a:cubicBezTo>
                    <a:cubicBezTo>
                      <a:pt x="9" y="5"/>
                      <a:pt x="9" y="5"/>
                      <a:pt x="9" y="5"/>
                    </a:cubicBezTo>
                    <a:close/>
                    <a:moveTo>
                      <a:pt x="5" y="3"/>
                    </a:moveTo>
                    <a:cubicBezTo>
                      <a:pt x="6" y="3"/>
                      <a:pt x="6" y="3"/>
                      <a:pt x="6" y="3"/>
                    </a:cubicBezTo>
                    <a:cubicBezTo>
                      <a:pt x="6" y="4"/>
                      <a:pt x="6" y="4"/>
                      <a:pt x="6" y="4"/>
                    </a:cubicBezTo>
                    <a:cubicBezTo>
                      <a:pt x="7" y="4"/>
                      <a:pt x="7" y="4"/>
                      <a:pt x="7" y="4"/>
                    </a:cubicBezTo>
                    <a:cubicBezTo>
                      <a:pt x="8" y="5"/>
                      <a:pt x="8" y="5"/>
                      <a:pt x="8" y="5"/>
                    </a:cubicBezTo>
                    <a:cubicBezTo>
                      <a:pt x="8" y="5"/>
                      <a:pt x="8" y="5"/>
                      <a:pt x="8" y="5"/>
                    </a:cubicBezTo>
                    <a:cubicBezTo>
                      <a:pt x="8" y="5"/>
                      <a:pt x="8" y="5"/>
                      <a:pt x="8" y="5"/>
                    </a:cubicBezTo>
                    <a:cubicBezTo>
                      <a:pt x="8" y="5"/>
                      <a:pt x="8" y="5"/>
                      <a:pt x="8" y="5"/>
                    </a:cubicBezTo>
                    <a:cubicBezTo>
                      <a:pt x="7" y="5"/>
                      <a:pt x="7" y="5"/>
                      <a:pt x="7" y="5"/>
                    </a:cubicBezTo>
                    <a:cubicBezTo>
                      <a:pt x="7" y="5"/>
                      <a:pt x="7" y="5"/>
                      <a:pt x="7" y="5"/>
                    </a:cubicBezTo>
                    <a:cubicBezTo>
                      <a:pt x="7" y="5"/>
                      <a:pt x="7" y="5"/>
                      <a:pt x="7" y="5"/>
                    </a:cubicBezTo>
                    <a:cubicBezTo>
                      <a:pt x="7" y="5"/>
                      <a:pt x="7" y="5"/>
                      <a:pt x="7" y="5"/>
                    </a:cubicBezTo>
                    <a:cubicBezTo>
                      <a:pt x="6" y="4"/>
                      <a:pt x="6" y="4"/>
                      <a:pt x="6" y="4"/>
                    </a:cubicBezTo>
                    <a:cubicBezTo>
                      <a:pt x="6" y="4"/>
                      <a:pt x="5" y="3"/>
                      <a:pt x="5" y="3"/>
                    </a:cubicBezTo>
                    <a:close/>
                    <a:moveTo>
                      <a:pt x="4" y="6"/>
                    </a:moveTo>
                    <a:cubicBezTo>
                      <a:pt x="4" y="6"/>
                      <a:pt x="4" y="6"/>
                      <a:pt x="4" y="6"/>
                    </a:cubicBezTo>
                    <a:cubicBezTo>
                      <a:pt x="4" y="6"/>
                      <a:pt x="4" y="6"/>
                      <a:pt x="4" y="6"/>
                    </a:cubicBezTo>
                    <a:cubicBezTo>
                      <a:pt x="4" y="6"/>
                      <a:pt x="4" y="6"/>
                      <a:pt x="4" y="6"/>
                    </a:cubicBezTo>
                    <a:cubicBezTo>
                      <a:pt x="4" y="6"/>
                      <a:pt x="4" y="6"/>
                      <a:pt x="4" y="6"/>
                    </a:cubicBezTo>
                    <a:cubicBezTo>
                      <a:pt x="4" y="6"/>
                      <a:pt x="4" y="6"/>
                      <a:pt x="4" y="6"/>
                    </a:cubicBezTo>
                    <a:close/>
                    <a:moveTo>
                      <a:pt x="3" y="5"/>
                    </a:moveTo>
                    <a:cubicBezTo>
                      <a:pt x="3" y="5"/>
                      <a:pt x="3" y="5"/>
                      <a:pt x="3" y="5"/>
                    </a:cubicBezTo>
                    <a:cubicBezTo>
                      <a:pt x="3" y="5"/>
                      <a:pt x="3" y="5"/>
                      <a:pt x="3" y="5"/>
                    </a:cubicBezTo>
                    <a:cubicBezTo>
                      <a:pt x="3" y="6"/>
                      <a:pt x="3" y="6"/>
                      <a:pt x="3" y="6"/>
                    </a:cubicBezTo>
                    <a:cubicBezTo>
                      <a:pt x="3" y="5"/>
                      <a:pt x="3" y="5"/>
                      <a:pt x="3" y="5"/>
                    </a:cubicBezTo>
                    <a:close/>
                    <a:moveTo>
                      <a:pt x="3" y="5"/>
                    </a:moveTo>
                    <a:cubicBezTo>
                      <a:pt x="3" y="5"/>
                      <a:pt x="3" y="5"/>
                      <a:pt x="3" y="5"/>
                    </a:cubicBezTo>
                    <a:cubicBezTo>
                      <a:pt x="3" y="5"/>
                      <a:pt x="3" y="5"/>
                      <a:pt x="3" y="5"/>
                    </a:cubicBezTo>
                    <a:cubicBezTo>
                      <a:pt x="3" y="5"/>
                      <a:pt x="3" y="5"/>
                      <a:pt x="3" y="5"/>
                    </a:cubicBezTo>
                    <a:cubicBezTo>
                      <a:pt x="4" y="5"/>
                      <a:pt x="4" y="5"/>
                      <a:pt x="4" y="5"/>
                    </a:cubicBezTo>
                    <a:cubicBezTo>
                      <a:pt x="4" y="5"/>
                      <a:pt x="4" y="5"/>
                      <a:pt x="4" y="5"/>
                    </a:cubicBezTo>
                    <a:cubicBezTo>
                      <a:pt x="4" y="5"/>
                      <a:pt x="4" y="5"/>
                      <a:pt x="4" y="5"/>
                    </a:cubicBezTo>
                    <a:cubicBezTo>
                      <a:pt x="4" y="5"/>
                      <a:pt x="4" y="5"/>
                      <a:pt x="4" y="5"/>
                    </a:cubicBezTo>
                    <a:cubicBezTo>
                      <a:pt x="3" y="5"/>
                      <a:pt x="3" y="5"/>
                      <a:pt x="3" y="5"/>
                    </a:cubicBezTo>
                    <a:cubicBezTo>
                      <a:pt x="3" y="4"/>
                      <a:pt x="3" y="4"/>
                      <a:pt x="3" y="4"/>
                    </a:cubicBezTo>
                    <a:cubicBezTo>
                      <a:pt x="3" y="4"/>
                      <a:pt x="3" y="4"/>
                      <a:pt x="3" y="4"/>
                    </a:cubicBezTo>
                    <a:cubicBezTo>
                      <a:pt x="3" y="4"/>
                      <a:pt x="3" y="4"/>
                      <a:pt x="3" y="4"/>
                    </a:cubicBezTo>
                    <a:cubicBezTo>
                      <a:pt x="3" y="5"/>
                      <a:pt x="3" y="5"/>
                      <a:pt x="3" y="5"/>
                    </a:cubicBezTo>
                    <a:close/>
                    <a:moveTo>
                      <a:pt x="2" y="4"/>
                    </a:moveTo>
                    <a:cubicBezTo>
                      <a:pt x="2" y="4"/>
                      <a:pt x="2" y="4"/>
                      <a:pt x="2" y="4"/>
                    </a:cubicBezTo>
                    <a:cubicBezTo>
                      <a:pt x="3" y="4"/>
                      <a:pt x="3" y="4"/>
                      <a:pt x="3" y="4"/>
                    </a:cubicBezTo>
                    <a:cubicBezTo>
                      <a:pt x="3" y="4"/>
                      <a:pt x="3" y="4"/>
                      <a:pt x="3" y="4"/>
                    </a:cubicBezTo>
                    <a:cubicBezTo>
                      <a:pt x="2" y="4"/>
                      <a:pt x="2" y="4"/>
                      <a:pt x="2" y="4"/>
                    </a:cubicBezTo>
                    <a:cubicBezTo>
                      <a:pt x="2" y="4"/>
                      <a:pt x="2" y="4"/>
                      <a:pt x="2" y="4"/>
                    </a:cubicBezTo>
                    <a:cubicBezTo>
                      <a:pt x="2" y="4"/>
                      <a:pt x="2" y="4"/>
                      <a:pt x="2" y="4"/>
                    </a:cubicBezTo>
                    <a:close/>
                    <a:moveTo>
                      <a:pt x="1" y="3"/>
                    </a:moveTo>
                    <a:cubicBezTo>
                      <a:pt x="2" y="4"/>
                      <a:pt x="2" y="4"/>
                      <a:pt x="2" y="4"/>
                    </a:cubicBezTo>
                    <a:cubicBezTo>
                      <a:pt x="2" y="4"/>
                      <a:pt x="2" y="4"/>
                      <a:pt x="2" y="4"/>
                    </a:cubicBezTo>
                    <a:cubicBezTo>
                      <a:pt x="1" y="4"/>
                      <a:pt x="1" y="4"/>
                      <a:pt x="1" y="4"/>
                    </a:cubicBezTo>
                    <a:cubicBezTo>
                      <a:pt x="1" y="4"/>
                      <a:pt x="1" y="4"/>
                      <a:pt x="1" y="4"/>
                    </a:cubicBezTo>
                    <a:cubicBezTo>
                      <a:pt x="1" y="4"/>
                      <a:pt x="1" y="4"/>
                      <a:pt x="1" y="4"/>
                    </a:cubicBezTo>
                    <a:cubicBezTo>
                      <a:pt x="1" y="3"/>
                      <a:pt x="1" y="3"/>
                      <a:pt x="1" y="3"/>
                    </a:cubicBezTo>
                    <a:close/>
                    <a:moveTo>
                      <a:pt x="1" y="0"/>
                    </a:moveTo>
                    <a:cubicBezTo>
                      <a:pt x="1" y="1"/>
                      <a:pt x="1" y="1"/>
                      <a:pt x="1" y="1"/>
                    </a:cubicBezTo>
                    <a:cubicBezTo>
                      <a:pt x="1" y="1"/>
                      <a:pt x="1" y="1"/>
                      <a:pt x="1" y="1"/>
                    </a:cubicBezTo>
                    <a:cubicBezTo>
                      <a:pt x="1" y="0"/>
                      <a:pt x="1" y="0"/>
                      <a:pt x="1" y="0"/>
                    </a:cubicBezTo>
                    <a:close/>
                    <a:moveTo>
                      <a:pt x="1" y="1"/>
                    </a:moveTo>
                    <a:cubicBezTo>
                      <a:pt x="1" y="1"/>
                      <a:pt x="1" y="1"/>
                      <a:pt x="1" y="1"/>
                    </a:cubicBezTo>
                    <a:cubicBezTo>
                      <a:pt x="1" y="2"/>
                      <a:pt x="1" y="2"/>
                      <a:pt x="1" y="2"/>
                    </a:cubicBezTo>
                    <a:cubicBezTo>
                      <a:pt x="2" y="2"/>
                      <a:pt x="2" y="2"/>
                      <a:pt x="2" y="2"/>
                    </a:cubicBezTo>
                    <a:cubicBezTo>
                      <a:pt x="2" y="3"/>
                      <a:pt x="2" y="3"/>
                      <a:pt x="2" y="3"/>
                    </a:cubicBezTo>
                    <a:cubicBezTo>
                      <a:pt x="3" y="3"/>
                      <a:pt x="3" y="3"/>
                      <a:pt x="3" y="3"/>
                    </a:cubicBezTo>
                    <a:cubicBezTo>
                      <a:pt x="3" y="3"/>
                      <a:pt x="3" y="3"/>
                      <a:pt x="3" y="3"/>
                    </a:cubicBezTo>
                    <a:cubicBezTo>
                      <a:pt x="3" y="3"/>
                      <a:pt x="3" y="3"/>
                      <a:pt x="3" y="3"/>
                    </a:cubicBezTo>
                    <a:cubicBezTo>
                      <a:pt x="3" y="2"/>
                      <a:pt x="3" y="2"/>
                      <a:pt x="3" y="2"/>
                    </a:cubicBezTo>
                    <a:cubicBezTo>
                      <a:pt x="3" y="2"/>
                      <a:pt x="3" y="2"/>
                      <a:pt x="3" y="2"/>
                    </a:cubicBezTo>
                    <a:cubicBezTo>
                      <a:pt x="3" y="2"/>
                      <a:pt x="3" y="2"/>
                      <a:pt x="3" y="2"/>
                    </a:cubicBezTo>
                    <a:cubicBezTo>
                      <a:pt x="2" y="2"/>
                      <a:pt x="2" y="2"/>
                      <a:pt x="2" y="2"/>
                    </a:cubicBezTo>
                    <a:cubicBezTo>
                      <a:pt x="2" y="2"/>
                      <a:pt x="2" y="2"/>
                      <a:pt x="2" y="2"/>
                    </a:cubicBezTo>
                    <a:cubicBezTo>
                      <a:pt x="1" y="1"/>
                      <a:pt x="1" y="1"/>
                      <a:pt x="1" y="1"/>
                    </a:cubicBezTo>
                    <a:cubicBezTo>
                      <a:pt x="1" y="1"/>
                      <a:pt x="1" y="1"/>
                      <a:pt x="1" y="1"/>
                    </a:cubicBezTo>
                    <a:close/>
                    <a:moveTo>
                      <a:pt x="0" y="2"/>
                    </a:moveTo>
                    <a:cubicBezTo>
                      <a:pt x="0" y="2"/>
                      <a:pt x="0" y="2"/>
                      <a:pt x="0" y="2"/>
                    </a:cubicBezTo>
                    <a:cubicBezTo>
                      <a:pt x="0" y="2"/>
                      <a:pt x="0" y="2"/>
                      <a:pt x="0" y="2"/>
                    </a:cubicBezTo>
                    <a:close/>
                  </a:path>
                </a:pathLst>
              </a:custGeom>
              <a:grpFill/>
              <a:ln w="0">
                <a:solidFill>
                  <a:srgbClr val="F8F8F8">
                    <a:lumMod val="25000"/>
                  </a:srgbClr>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305" name="Freeform 44">
                <a:extLst>
                  <a:ext uri="{FF2B5EF4-FFF2-40B4-BE49-F238E27FC236}">
                    <a16:creationId xmlns:a16="http://schemas.microsoft.com/office/drawing/2014/main" id="{8F3E7FA2-43BA-4FC6-9BBC-F256227FC004}"/>
                  </a:ext>
                </a:extLst>
              </p:cNvPr>
              <p:cNvSpPr>
                <a:spLocks noEditPoints="1"/>
              </p:cNvSpPr>
              <p:nvPr/>
            </p:nvSpPr>
            <p:spPr bwMode="auto">
              <a:xfrm>
                <a:off x="6769557" y="3337483"/>
                <a:ext cx="268906" cy="201682"/>
              </a:xfrm>
              <a:custGeom>
                <a:avLst/>
                <a:gdLst>
                  <a:gd name="T0" fmla="*/ 26 w 32"/>
                  <a:gd name="T1" fmla="*/ 23 h 24"/>
                  <a:gd name="T2" fmla="*/ 26 w 32"/>
                  <a:gd name="T3" fmla="*/ 23 h 24"/>
                  <a:gd name="T4" fmla="*/ 14 w 32"/>
                  <a:gd name="T5" fmla="*/ 3 h 24"/>
                  <a:gd name="T6" fmla="*/ 30 w 32"/>
                  <a:gd name="T7" fmla="*/ 11 h 24"/>
                  <a:gd name="T8" fmla="*/ 31 w 32"/>
                  <a:gd name="T9" fmla="*/ 13 h 24"/>
                  <a:gd name="T10" fmla="*/ 30 w 32"/>
                  <a:gd name="T11" fmla="*/ 10 h 24"/>
                  <a:gd name="T12" fmla="*/ 28 w 32"/>
                  <a:gd name="T13" fmla="*/ 8 h 24"/>
                  <a:gd name="T14" fmla="*/ 22 w 32"/>
                  <a:gd name="T15" fmla="*/ 4 h 24"/>
                  <a:gd name="T16" fmla="*/ 26 w 32"/>
                  <a:gd name="T17" fmla="*/ 7 h 24"/>
                  <a:gd name="T18" fmla="*/ 25 w 32"/>
                  <a:gd name="T19" fmla="*/ 6 h 24"/>
                  <a:gd name="T20" fmla="*/ 19 w 32"/>
                  <a:gd name="T21" fmla="*/ 0 h 24"/>
                  <a:gd name="T22" fmla="*/ 21 w 32"/>
                  <a:gd name="T23" fmla="*/ 4 h 24"/>
                  <a:gd name="T24" fmla="*/ 20 w 32"/>
                  <a:gd name="T25" fmla="*/ 8 h 24"/>
                  <a:gd name="T26" fmla="*/ 18 w 32"/>
                  <a:gd name="T27" fmla="*/ 11 h 24"/>
                  <a:gd name="T28" fmla="*/ 21 w 32"/>
                  <a:gd name="T29" fmla="*/ 12 h 24"/>
                  <a:gd name="T30" fmla="*/ 24 w 32"/>
                  <a:gd name="T31" fmla="*/ 10 h 24"/>
                  <a:gd name="T32" fmla="*/ 24 w 32"/>
                  <a:gd name="T33" fmla="*/ 7 h 24"/>
                  <a:gd name="T34" fmla="*/ 23 w 32"/>
                  <a:gd name="T35" fmla="*/ 9 h 24"/>
                  <a:gd name="T36" fmla="*/ 20 w 32"/>
                  <a:gd name="T37" fmla="*/ 10 h 24"/>
                  <a:gd name="T38" fmla="*/ 19 w 32"/>
                  <a:gd name="T39" fmla="*/ 10 h 24"/>
                  <a:gd name="T40" fmla="*/ 15 w 32"/>
                  <a:gd name="T41" fmla="*/ 10 h 24"/>
                  <a:gd name="T42" fmla="*/ 13 w 32"/>
                  <a:gd name="T43" fmla="*/ 10 h 24"/>
                  <a:gd name="T44" fmla="*/ 11 w 32"/>
                  <a:gd name="T45" fmla="*/ 8 h 24"/>
                  <a:gd name="T46" fmla="*/ 25 w 32"/>
                  <a:gd name="T47" fmla="*/ 17 h 24"/>
                  <a:gd name="T48" fmla="*/ 22 w 32"/>
                  <a:gd name="T49" fmla="*/ 17 h 24"/>
                  <a:gd name="T50" fmla="*/ 21 w 32"/>
                  <a:gd name="T51" fmla="*/ 20 h 24"/>
                  <a:gd name="T52" fmla="*/ 21 w 32"/>
                  <a:gd name="T53" fmla="*/ 20 h 24"/>
                  <a:gd name="T54" fmla="*/ 21 w 32"/>
                  <a:gd name="T55" fmla="*/ 19 h 24"/>
                  <a:gd name="T56" fmla="*/ 20 w 32"/>
                  <a:gd name="T57" fmla="*/ 18 h 24"/>
                  <a:gd name="T58" fmla="*/ 20 w 32"/>
                  <a:gd name="T59" fmla="*/ 18 h 24"/>
                  <a:gd name="T60" fmla="*/ 8 w 32"/>
                  <a:gd name="T61" fmla="*/ 15 h 24"/>
                  <a:gd name="T62" fmla="*/ 8 w 32"/>
                  <a:gd name="T63" fmla="*/ 15 h 24"/>
                  <a:gd name="T64" fmla="*/ 7 w 32"/>
                  <a:gd name="T65" fmla="*/ 15 h 24"/>
                  <a:gd name="T66" fmla="*/ 6 w 32"/>
                  <a:gd name="T67" fmla="*/ 17 h 24"/>
                  <a:gd name="T68" fmla="*/ 5 w 32"/>
                  <a:gd name="T69" fmla="*/ 17 h 24"/>
                  <a:gd name="T70" fmla="*/ 6 w 32"/>
                  <a:gd name="T71" fmla="*/ 16 h 24"/>
                  <a:gd name="T72" fmla="*/ 1 w 32"/>
                  <a:gd name="T73" fmla="*/ 4 h 24"/>
                  <a:gd name="T74" fmla="*/ 2 w 32"/>
                  <a:gd name="T75" fmla="*/ 18 h 24"/>
                  <a:gd name="T76" fmla="*/ 5 w 32"/>
                  <a:gd name="T77" fmla="*/ 18 h 24"/>
                  <a:gd name="T78" fmla="*/ 3 w 32"/>
                  <a:gd name="T79" fmla="*/ 16 h 24"/>
                  <a:gd name="T80" fmla="*/ 2 w 32"/>
                  <a:gd name="T81" fmla="*/ 14 h 24"/>
                  <a:gd name="T82" fmla="*/ 4 w 32"/>
                  <a:gd name="T83" fmla="*/ 16 h 24"/>
                  <a:gd name="T84" fmla="*/ 5 w 32"/>
                  <a:gd name="T85" fmla="*/ 15 h 24"/>
                  <a:gd name="T86" fmla="*/ 6 w 32"/>
                  <a:gd name="T87" fmla="*/ 15 h 24"/>
                  <a:gd name="T88" fmla="*/ 7 w 32"/>
                  <a:gd name="T89" fmla="*/ 15 h 24"/>
                  <a:gd name="T90" fmla="*/ 7 w 32"/>
                  <a:gd name="T91" fmla="*/ 14 h 24"/>
                  <a:gd name="T92" fmla="*/ 9 w 32"/>
                  <a:gd name="T93" fmla="*/ 14 h 24"/>
                  <a:gd name="T94" fmla="*/ 12 w 32"/>
                  <a:gd name="T95" fmla="*/ 17 h 24"/>
                  <a:gd name="T96" fmla="*/ 14 w 32"/>
                  <a:gd name="T97" fmla="*/ 20 h 24"/>
                  <a:gd name="T98" fmla="*/ 18 w 32"/>
                  <a:gd name="T99" fmla="*/ 20 h 24"/>
                  <a:gd name="T100" fmla="*/ 20 w 32"/>
                  <a:gd name="T101" fmla="*/ 21 h 24"/>
                  <a:gd name="T102" fmla="*/ 21 w 32"/>
                  <a:gd name="T103" fmla="*/ 20 h 24"/>
                  <a:gd name="T104" fmla="*/ 19 w 32"/>
                  <a:gd name="T105" fmla="*/ 19 h 24"/>
                  <a:gd name="T106" fmla="*/ 17 w 32"/>
                  <a:gd name="T107" fmla="*/ 18 h 24"/>
                  <a:gd name="T108" fmla="*/ 15 w 32"/>
                  <a:gd name="T109" fmla="*/ 15 h 24"/>
                  <a:gd name="T110" fmla="*/ 13 w 32"/>
                  <a:gd name="T111" fmla="*/ 13 h 24"/>
                  <a:gd name="T112" fmla="*/ 14 w 32"/>
                  <a:gd name="T113" fmla="*/ 11 h 24"/>
                  <a:gd name="T114" fmla="*/ 11 w 32"/>
                  <a:gd name="T115" fmla="*/ 9 h 24"/>
                  <a:gd name="T116" fmla="*/ 8 w 32"/>
                  <a:gd name="T117" fmla="*/ 7 h 24"/>
                  <a:gd name="T118" fmla="*/ 4 w 32"/>
                  <a:gd name="T119" fmla="*/ 5 h 24"/>
                  <a:gd name="T120" fmla="*/ 1 w 32"/>
                  <a:gd name="T121" fmla="*/ 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2" h="24">
                    <a:moveTo>
                      <a:pt x="27" y="23"/>
                    </a:moveTo>
                    <a:cubicBezTo>
                      <a:pt x="28" y="23"/>
                      <a:pt x="28" y="23"/>
                      <a:pt x="28" y="23"/>
                    </a:cubicBezTo>
                    <a:cubicBezTo>
                      <a:pt x="28" y="23"/>
                      <a:pt x="28" y="23"/>
                      <a:pt x="28" y="23"/>
                    </a:cubicBezTo>
                    <a:cubicBezTo>
                      <a:pt x="28" y="23"/>
                      <a:pt x="28" y="23"/>
                      <a:pt x="28" y="23"/>
                    </a:cubicBezTo>
                    <a:cubicBezTo>
                      <a:pt x="28" y="23"/>
                      <a:pt x="28" y="23"/>
                      <a:pt x="28" y="23"/>
                    </a:cubicBezTo>
                    <a:cubicBezTo>
                      <a:pt x="27" y="23"/>
                      <a:pt x="27" y="23"/>
                      <a:pt x="27" y="23"/>
                    </a:cubicBezTo>
                    <a:cubicBezTo>
                      <a:pt x="27" y="23"/>
                      <a:pt x="27" y="23"/>
                      <a:pt x="27" y="23"/>
                    </a:cubicBezTo>
                    <a:close/>
                    <a:moveTo>
                      <a:pt x="26" y="23"/>
                    </a:moveTo>
                    <a:cubicBezTo>
                      <a:pt x="26" y="23"/>
                      <a:pt x="26" y="23"/>
                      <a:pt x="26" y="23"/>
                    </a:cubicBezTo>
                    <a:cubicBezTo>
                      <a:pt x="26" y="23"/>
                      <a:pt x="26" y="23"/>
                      <a:pt x="26" y="23"/>
                    </a:cubicBezTo>
                    <a:cubicBezTo>
                      <a:pt x="27" y="24"/>
                      <a:pt x="27" y="24"/>
                      <a:pt x="27" y="24"/>
                    </a:cubicBezTo>
                    <a:cubicBezTo>
                      <a:pt x="27" y="23"/>
                      <a:pt x="27" y="23"/>
                      <a:pt x="27" y="23"/>
                    </a:cubicBezTo>
                    <a:cubicBezTo>
                      <a:pt x="27" y="23"/>
                      <a:pt x="27" y="23"/>
                      <a:pt x="27" y="23"/>
                    </a:cubicBezTo>
                    <a:cubicBezTo>
                      <a:pt x="26" y="23"/>
                      <a:pt x="26" y="23"/>
                      <a:pt x="26" y="23"/>
                    </a:cubicBezTo>
                    <a:cubicBezTo>
                      <a:pt x="26" y="23"/>
                      <a:pt x="26" y="23"/>
                      <a:pt x="26" y="23"/>
                    </a:cubicBezTo>
                    <a:cubicBezTo>
                      <a:pt x="26" y="23"/>
                      <a:pt x="26" y="23"/>
                      <a:pt x="26" y="23"/>
                    </a:cubicBezTo>
                    <a:close/>
                    <a:moveTo>
                      <a:pt x="13" y="2"/>
                    </a:moveTo>
                    <a:cubicBezTo>
                      <a:pt x="13" y="2"/>
                      <a:pt x="13" y="2"/>
                      <a:pt x="13" y="2"/>
                    </a:cubicBezTo>
                    <a:cubicBezTo>
                      <a:pt x="13" y="2"/>
                      <a:pt x="13" y="2"/>
                      <a:pt x="13" y="2"/>
                    </a:cubicBezTo>
                    <a:cubicBezTo>
                      <a:pt x="13" y="2"/>
                      <a:pt x="13" y="2"/>
                      <a:pt x="13" y="2"/>
                    </a:cubicBezTo>
                    <a:cubicBezTo>
                      <a:pt x="14" y="2"/>
                      <a:pt x="14" y="2"/>
                      <a:pt x="14" y="2"/>
                    </a:cubicBezTo>
                    <a:cubicBezTo>
                      <a:pt x="14" y="2"/>
                      <a:pt x="14" y="2"/>
                      <a:pt x="14" y="2"/>
                    </a:cubicBezTo>
                    <a:cubicBezTo>
                      <a:pt x="14" y="2"/>
                      <a:pt x="14" y="2"/>
                      <a:pt x="14" y="2"/>
                    </a:cubicBezTo>
                    <a:cubicBezTo>
                      <a:pt x="14" y="3"/>
                      <a:pt x="14" y="3"/>
                      <a:pt x="14" y="3"/>
                    </a:cubicBezTo>
                    <a:cubicBezTo>
                      <a:pt x="13" y="3"/>
                      <a:pt x="13" y="3"/>
                      <a:pt x="13" y="3"/>
                    </a:cubicBezTo>
                    <a:cubicBezTo>
                      <a:pt x="13" y="3"/>
                      <a:pt x="13" y="3"/>
                      <a:pt x="13" y="3"/>
                    </a:cubicBezTo>
                    <a:cubicBezTo>
                      <a:pt x="13" y="3"/>
                      <a:pt x="13" y="3"/>
                      <a:pt x="13" y="3"/>
                    </a:cubicBezTo>
                    <a:cubicBezTo>
                      <a:pt x="13" y="3"/>
                      <a:pt x="13" y="2"/>
                      <a:pt x="13" y="2"/>
                    </a:cubicBezTo>
                    <a:close/>
                    <a:moveTo>
                      <a:pt x="30" y="10"/>
                    </a:moveTo>
                    <a:cubicBezTo>
                      <a:pt x="30" y="10"/>
                      <a:pt x="30" y="10"/>
                      <a:pt x="30" y="10"/>
                    </a:cubicBezTo>
                    <a:cubicBezTo>
                      <a:pt x="30" y="10"/>
                      <a:pt x="30" y="10"/>
                      <a:pt x="30" y="10"/>
                    </a:cubicBezTo>
                    <a:cubicBezTo>
                      <a:pt x="30" y="11"/>
                      <a:pt x="30" y="11"/>
                      <a:pt x="30" y="11"/>
                    </a:cubicBezTo>
                    <a:cubicBezTo>
                      <a:pt x="31" y="11"/>
                      <a:pt x="31" y="11"/>
                      <a:pt x="31" y="11"/>
                    </a:cubicBezTo>
                    <a:cubicBezTo>
                      <a:pt x="32" y="11"/>
                      <a:pt x="32" y="11"/>
                      <a:pt x="32" y="11"/>
                    </a:cubicBezTo>
                    <a:cubicBezTo>
                      <a:pt x="32" y="12"/>
                      <a:pt x="32" y="12"/>
                      <a:pt x="32" y="12"/>
                    </a:cubicBezTo>
                    <a:cubicBezTo>
                      <a:pt x="32" y="12"/>
                      <a:pt x="32" y="12"/>
                      <a:pt x="32" y="12"/>
                    </a:cubicBezTo>
                    <a:cubicBezTo>
                      <a:pt x="32" y="12"/>
                      <a:pt x="32" y="12"/>
                      <a:pt x="32" y="12"/>
                    </a:cubicBezTo>
                    <a:cubicBezTo>
                      <a:pt x="32" y="13"/>
                      <a:pt x="32" y="13"/>
                      <a:pt x="32" y="13"/>
                    </a:cubicBezTo>
                    <a:cubicBezTo>
                      <a:pt x="31" y="13"/>
                      <a:pt x="31" y="13"/>
                      <a:pt x="31" y="13"/>
                    </a:cubicBezTo>
                    <a:cubicBezTo>
                      <a:pt x="31" y="13"/>
                      <a:pt x="31" y="13"/>
                      <a:pt x="31" y="13"/>
                    </a:cubicBezTo>
                    <a:cubicBezTo>
                      <a:pt x="30" y="13"/>
                      <a:pt x="30" y="13"/>
                      <a:pt x="30" y="13"/>
                    </a:cubicBezTo>
                    <a:cubicBezTo>
                      <a:pt x="30" y="12"/>
                      <a:pt x="30" y="12"/>
                      <a:pt x="30" y="12"/>
                    </a:cubicBezTo>
                    <a:cubicBezTo>
                      <a:pt x="30" y="12"/>
                      <a:pt x="30" y="12"/>
                      <a:pt x="30" y="12"/>
                    </a:cubicBezTo>
                    <a:cubicBezTo>
                      <a:pt x="30" y="11"/>
                      <a:pt x="30" y="11"/>
                      <a:pt x="30" y="11"/>
                    </a:cubicBezTo>
                    <a:cubicBezTo>
                      <a:pt x="30" y="11"/>
                      <a:pt x="30" y="11"/>
                      <a:pt x="30" y="11"/>
                    </a:cubicBezTo>
                    <a:cubicBezTo>
                      <a:pt x="30" y="10"/>
                      <a:pt x="30" y="10"/>
                      <a:pt x="30" y="10"/>
                    </a:cubicBezTo>
                    <a:cubicBezTo>
                      <a:pt x="29" y="10"/>
                      <a:pt x="29" y="10"/>
                      <a:pt x="29" y="10"/>
                    </a:cubicBezTo>
                    <a:cubicBezTo>
                      <a:pt x="30" y="10"/>
                      <a:pt x="30" y="10"/>
                      <a:pt x="30" y="10"/>
                    </a:cubicBezTo>
                    <a:close/>
                    <a:moveTo>
                      <a:pt x="29" y="9"/>
                    </a:moveTo>
                    <a:cubicBezTo>
                      <a:pt x="29" y="9"/>
                      <a:pt x="29" y="9"/>
                      <a:pt x="29" y="9"/>
                    </a:cubicBezTo>
                    <a:cubicBezTo>
                      <a:pt x="29" y="9"/>
                      <a:pt x="29" y="9"/>
                      <a:pt x="29" y="9"/>
                    </a:cubicBezTo>
                    <a:cubicBezTo>
                      <a:pt x="29" y="10"/>
                      <a:pt x="29" y="10"/>
                      <a:pt x="29" y="10"/>
                    </a:cubicBezTo>
                    <a:cubicBezTo>
                      <a:pt x="29" y="9"/>
                      <a:pt x="29" y="9"/>
                      <a:pt x="29" y="9"/>
                    </a:cubicBezTo>
                    <a:cubicBezTo>
                      <a:pt x="29" y="9"/>
                      <a:pt x="29" y="9"/>
                      <a:pt x="29" y="9"/>
                    </a:cubicBezTo>
                    <a:cubicBezTo>
                      <a:pt x="29" y="9"/>
                      <a:pt x="29" y="9"/>
                      <a:pt x="29" y="9"/>
                    </a:cubicBezTo>
                    <a:close/>
                    <a:moveTo>
                      <a:pt x="28" y="8"/>
                    </a:moveTo>
                    <a:cubicBezTo>
                      <a:pt x="29" y="8"/>
                      <a:pt x="29" y="8"/>
                      <a:pt x="29" y="8"/>
                    </a:cubicBezTo>
                    <a:cubicBezTo>
                      <a:pt x="29" y="7"/>
                      <a:pt x="29" y="7"/>
                      <a:pt x="29" y="7"/>
                    </a:cubicBezTo>
                    <a:cubicBezTo>
                      <a:pt x="29" y="8"/>
                      <a:pt x="29" y="8"/>
                      <a:pt x="29" y="8"/>
                    </a:cubicBezTo>
                    <a:cubicBezTo>
                      <a:pt x="29" y="8"/>
                      <a:pt x="29" y="8"/>
                      <a:pt x="29" y="8"/>
                    </a:cubicBezTo>
                    <a:cubicBezTo>
                      <a:pt x="28" y="8"/>
                      <a:pt x="28" y="8"/>
                      <a:pt x="28" y="8"/>
                    </a:cubicBezTo>
                    <a:cubicBezTo>
                      <a:pt x="28" y="8"/>
                      <a:pt x="28" y="8"/>
                      <a:pt x="28" y="8"/>
                    </a:cubicBezTo>
                    <a:close/>
                    <a:moveTo>
                      <a:pt x="21" y="4"/>
                    </a:moveTo>
                    <a:cubicBezTo>
                      <a:pt x="22" y="4"/>
                      <a:pt x="22" y="4"/>
                      <a:pt x="22" y="4"/>
                    </a:cubicBezTo>
                    <a:cubicBezTo>
                      <a:pt x="23" y="4"/>
                      <a:pt x="23" y="4"/>
                      <a:pt x="23" y="4"/>
                    </a:cubicBezTo>
                    <a:cubicBezTo>
                      <a:pt x="24" y="5"/>
                      <a:pt x="24" y="5"/>
                      <a:pt x="24" y="5"/>
                    </a:cubicBezTo>
                    <a:cubicBezTo>
                      <a:pt x="24" y="5"/>
                      <a:pt x="24" y="5"/>
                      <a:pt x="24" y="5"/>
                    </a:cubicBezTo>
                    <a:cubicBezTo>
                      <a:pt x="25" y="5"/>
                      <a:pt x="25" y="5"/>
                      <a:pt x="25" y="5"/>
                    </a:cubicBezTo>
                    <a:cubicBezTo>
                      <a:pt x="25" y="6"/>
                      <a:pt x="25" y="6"/>
                      <a:pt x="25" y="6"/>
                    </a:cubicBezTo>
                    <a:cubicBezTo>
                      <a:pt x="25" y="6"/>
                      <a:pt x="25" y="6"/>
                      <a:pt x="25" y="6"/>
                    </a:cubicBezTo>
                    <a:cubicBezTo>
                      <a:pt x="26" y="6"/>
                      <a:pt x="26" y="6"/>
                      <a:pt x="26" y="6"/>
                    </a:cubicBezTo>
                    <a:cubicBezTo>
                      <a:pt x="26" y="7"/>
                      <a:pt x="26" y="7"/>
                      <a:pt x="26" y="7"/>
                    </a:cubicBezTo>
                    <a:cubicBezTo>
                      <a:pt x="26" y="7"/>
                      <a:pt x="26" y="7"/>
                      <a:pt x="26" y="7"/>
                    </a:cubicBezTo>
                    <a:cubicBezTo>
                      <a:pt x="26" y="8"/>
                      <a:pt x="26" y="8"/>
                      <a:pt x="26" y="8"/>
                    </a:cubicBezTo>
                    <a:cubicBezTo>
                      <a:pt x="26" y="8"/>
                      <a:pt x="26" y="8"/>
                      <a:pt x="26" y="8"/>
                    </a:cubicBezTo>
                    <a:cubicBezTo>
                      <a:pt x="26" y="8"/>
                      <a:pt x="26" y="8"/>
                      <a:pt x="26" y="8"/>
                    </a:cubicBezTo>
                    <a:cubicBezTo>
                      <a:pt x="25" y="8"/>
                      <a:pt x="25" y="8"/>
                      <a:pt x="25" y="8"/>
                    </a:cubicBezTo>
                    <a:cubicBezTo>
                      <a:pt x="25" y="8"/>
                      <a:pt x="25" y="8"/>
                      <a:pt x="25" y="8"/>
                    </a:cubicBezTo>
                    <a:cubicBezTo>
                      <a:pt x="25" y="7"/>
                      <a:pt x="25" y="7"/>
                      <a:pt x="25" y="7"/>
                    </a:cubicBezTo>
                    <a:cubicBezTo>
                      <a:pt x="25" y="6"/>
                      <a:pt x="25" y="6"/>
                      <a:pt x="25" y="6"/>
                    </a:cubicBezTo>
                    <a:cubicBezTo>
                      <a:pt x="24" y="5"/>
                      <a:pt x="24" y="5"/>
                      <a:pt x="24" y="5"/>
                    </a:cubicBezTo>
                    <a:cubicBezTo>
                      <a:pt x="24" y="5"/>
                      <a:pt x="24" y="5"/>
                      <a:pt x="24" y="5"/>
                    </a:cubicBezTo>
                    <a:cubicBezTo>
                      <a:pt x="23" y="5"/>
                      <a:pt x="23" y="5"/>
                      <a:pt x="23" y="5"/>
                    </a:cubicBezTo>
                    <a:cubicBezTo>
                      <a:pt x="22" y="4"/>
                      <a:pt x="22" y="4"/>
                      <a:pt x="22" y="4"/>
                    </a:cubicBezTo>
                    <a:cubicBezTo>
                      <a:pt x="21" y="4"/>
                      <a:pt x="21" y="4"/>
                      <a:pt x="21" y="4"/>
                    </a:cubicBezTo>
                    <a:cubicBezTo>
                      <a:pt x="21" y="4"/>
                      <a:pt x="21" y="4"/>
                      <a:pt x="21" y="4"/>
                    </a:cubicBezTo>
                    <a:close/>
                    <a:moveTo>
                      <a:pt x="19" y="0"/>
                    </a:moveTo>
                    <a:cubicBezTo>
                      <a:pt x="19" y="0"/>
                      <a:pt x="19" y="0"/>
                      <a:pt x="19" y="0"/>
                    </a:cubicBezTo>
                    <a:cubicBezTo>
                      <a:pt x="19" y="1"/>
                      <a:pt x="19" y="1"/>
                      <a:pt x="19" y="1"/>
                    </a:cubicBezTo>
                    <a:cubicBezTo>
                      <a:pt x="19" y="1"/>
                      <a:pt x="19" y="1"/>
                      <a:pt x="19" y="1"/>
                    </a:cubicBezTo>
                    <a:cubicBezTo>
                      <a:pt x="19" y="1"/>
                      <a:pt x="19" y="1"/>
                      <a:pt x="19" y="1"/>
                    </a:cubicBezTo>
                    <a:cubicBezTo>
                      <a:pt x="19" y="0"/>
                      <a:pt x="19" y="0"/>
                      <a:pt x="19" y="0"/>
                    </a:cubicBezTo>
                    <a:close/>
                    <a:moveTo>
                      <a:pt x="20" y="3"/>
                    </a:moveTo>
                    <a:cubicBezTo>
                      <a:pt x="20" y="3"/>
                      <a:pt x="20" y="3"/>
                      <a:pt x="20" y="3"/>
                    </a:cubicBezTo>
                    <a:cubicBezTo>
                      <a:pt x="21" y="3"/>
                      <a:pt x="21" y="3"/>
                      <a:pt x="21" y="3"/>
                    </a:cubicBezTo>
                    <a:cubicBezTo>
                      <a:pt x="21" y="4"/>
                      <a:pt x="21" y="4"/>
                      <a:pt x="21" y="4"/>
                    </a:cubicBezTo>
                    <a:cubicBezTo>
                      <a:pt x="20" y="4"/>
                      <a:pt x="20" y="4"/>
                      <a:pt x="20" y="4"/>
                    </a:cubicBezTo>
                    <a:cubicBezTo>
                      <a:pt x="20" y="4"/>
                      <a:pt x="20" y="4"/>
                      <a:pt x="20" y="4"/>
                    </a:cubicBezTo>
                    <a:cubicBezTo>
                      <a:pt x="20" y="3"/>
                      <a:pt x="20" y="3"/>
                      <a:pt x="20" y="3"/>
                    </a:cubicBezTo>
                    <a:close/>
                    <a:moveTo>
                      <a:pt x="20" y="9"/>
                    </a:moveTo>
                    <a:cubicBezTo>
                      <a:pt x="20" y="9"/>
                      <a:pt x="20" y="9"/>
                      <a:pt x="20" y="9"/>
                    </a:cubicBezTo>
                    <a:cubicBezTo>
                      <a:pt x="20" y="9"/>
                      <a:pt x="20" y="9"/>
                      <a:pt x="20" y="9"/>
                    </a:cubicBezTo>
                    <a:cubicBezTo>
                      <a:pt x="20" y="8"/>
                      <a:pt x="20" y="8"/>
                      <a:pt x="20" y="8"/>
                    </a:cubicBezTo>
                    <a:cubicBezTo>
                      <a:pt x="20" y="8"/>
                      <a:pt x="20" y="8"/>
                      <a:pt x="20" y="8"/>
                    </a:cubicBezTo>
                    <a:cubicBezTo>
                      <a:pt x="20" y="9"/>
                      <a:pt x="20" y="9"/>
                      <a:pt x="20" y="9"/>
                    </a:cubicBezTo>
                    <a:close/>
                    <a:moveTo>
                      <a:pt x="16" y="10"/>
                    </a:moveTo>
                    <a:cubicBezTo>
                      <a:pt x="16" y="10"/>
                      <a:pt x="16" y="10"/>
                      <a:pt x="16" y="10"/>
                    </a:cubicBezTo>
                    <a:cubicBezTo>
                      <a:pt x="16" y="11"/>
                      <a:pt x="16" y="11"/>
                      <a:pt x="16" y="11"/>
                    </a:cubicBezTo>
                    <a:cubicBezTo>
                      <a:pt x="17" y="11"/>
                      <a:pt x="17" y="11"/>
                      <a:pt x="17" y="11"/>
                    </a:cubicBezTo>
                    <a:cubicBezTo>
                      <a:pt x="17" y="11"/>
                      <a:pt x="17" y="11"/>
                      <a:pt x="17" y="11"/>
                    </a:cubicBezTo>
                    <a:cubicBezTo>
                      <a:pt x="17" y="11"/>
                      <a:pt x="17" y="11"/>
                      <a:pt x="17" y="11"/>
                    </a:cubicBezTo>
                    <a:cubicBezTo>
                      <a:pt x="18" y="11"/>
                      <a:pt x="18" y="11"/>
                      <a:pt x="18" y="11"/>
                    </a:cubicBezTo>
                    <a:cubicBezTo>
                      <a:pt x="18" y="11"/>
                      <a:pt x="18" y="11"/>
                      <a:pt x="18" y="11"/>
                    </a:cubicBezTo>
                    <a:cubicBezTo>
                      <a:pt x="19" y="12"/>
                      <a:pt x="19" y="12"/>
                      <a:pt x="19" y="12"/>
                    </a:cubicBezTo>
                    <a:cubicBezTo>
                      <a:pt x="19" y="12"/>
                      <a:pt x="19" y="12"/>
                      <a:pt x="19" y="12"/>
                    </a:cubicBezTo>
                    <a:cubicBezTo>
                      <a:pt x="19" y="12"/>
                      <a:pt x="19" y="12"/>
                      <a:pt x="19" y="12"/>
                    </a:cubicBezTo>
                    <a:cubicBezTo>
                      <a:pt x="20" y="11"/>
                      <a:pt x="20" y="11"/>
                      <a:pt x="20" y="11"/>
                    </a:cubicBezTo>
                    <a:cubicBezTo>
                      <a:pt x="21" y="12"/>
                      <a:pt x="21" y="12"/>
                      <a:pt x="21" y="12"/>
                    </a:cubicBezTo>
                    <a:cubicBezTo>
                      <a:pt x="21" y="11"/>
                      <a:pt x="21" y="11"/>
                      <a:pt x="21" y="11"/>
                    </a:cubicBezTo>
                    <a:cubicBezTo>
                      <a:pt x="21" y="12"/>
                      <a:pt x="21" y="12"/>
                      <a:pt x="21" y="12"/>
                    </a:cubicBezTo>
                    <a:cubicBezTo>
                      <a:pt x="22" y="11"/>
                      <a:pt x="22" y="11"/>
                      <a:pt x="22" y="11"/>
                    </a:cubicBezTo>
                    <a:cubicBezTo>
                      <a:pt x="22" y="11"/>
                      <a:pt x="22" y="11"/>
                      <a:pt x="22" y="11"/>
                    </a:cubicBezTo>
                    <a:cubicBezTo>
                      <a:pt x="22" y="11"/>
                      <a:pt x="22" y="11"/>
                      <a:pt x="22" y="11"/>
                    </a:cubicBezTo>
                    <a:cubicBezTo>
                      <a:pt x="23" y="10"/>
                      <a:pt x="23" y="10"/>
                      <a:pt x="23" y="10"/>
                    </a:cubicBezTo>
                    <a:cubicBezTo>
                      <a:pt x="23" y="10"/>
                      <a:pt x="23" y="10"/>
                      <a:pt x="23" y="10"/>
                    </a:cubicBezTo>
                    <a:cubicBezTo>
                      <a:pt x="23" y="10"/>
                      <a:pt x="23" y="10"/>
                      <a:pt x="23" y="10"/>
                    </a:cubicBezTo>
                    <a:cubicBezTo>
                      <a:pt x="23" y="10"/>
                      <a:pt x="23" y="10"/>
                      <a:pt x="23" y="10"/>
                    </a:cubicBezTo>
                    <a:cubicBezTo>
                      <a:pt x="24" y="10"/>
                      <a:pt x="24" y="10"/>
                      <a:pt x="24" y="10"/>
                    </a:cubicBezTo>
                    <a:cubicBezTo>
                      <a:pt x="24" y="9"/>
                      <a:pt x="24" y="9"/>
                      <a:pt x="24" y="9"/>
                    </a:cubicBezTo>
                    <a:cubicBezTo>
                      <a:pt x="24" y="9"/>
                      <a:pt x="24" y="9"/>
                      <a:pt x="24" y="9"/>
                    </a:cubicBezTo>
                    <a:cubicBezTo>
                      <a:pt x="24" y="9"/>
                      <a:pt x="24" y="9"/>
                      <a:pt x="24" y="9"/>
                    </a:cubicBezTo>
                    <a:cubicBezTo>
                      <a:pt x="24" y="9"/>
                      <a:pt x="24" y="9"/>
                      <a:pt x="24" y="9"/>
                    </a:cubicBezTo>
                    <a:cubicBezTo>
                      <a:pt x="24" y="9"/>
                      <a:pt x="24" y="9"/>
                      <a:pt x="24" y="9"/>
                    </a:cubicBezTo>
                    <a:cubicBezTo>
                      <a:pt x="25" y="8"/>
                      <a:pt x="25" y="8"/>
                      <a:pt x="25" y="8"/>
                    </a:cubicBezTo>
                    <a:cubicBezTo>
                      <a:pt x="25" y="7"/>
                      <a:pt x="25" y="7"/>
                      <a:pt x="25" y="7"/>
                    </a:cubicBezTo>
                    <a:cubicBezTo>
                      <a:pt x="24" y="7"/>
                      <a:pt x="24" y="7"/>
                      <a:pt x="24" y="7"/>
                    </a:cubicBezTo>
                    <a:cubicBezTo>
                      <a:pt x="24" y="7"/>
                      <a:pt x="24" y="7"/>
                      <a:pt x="24" y="7"/>
                    </a:cubicBezTo>
                    <a:cubicBezTo>
                      <a:pt x="24" y="7"/>
                      <a:pt x="24" y="7"/>
                      <a:pt x="24" y="7"/>
                    </a:cubicBezTo>
                    <a:cubicBezTo>
                      <a:pt x="24" y="7"/>
                      <a:pt x="24" y="7"/>
                      <a:pt x="24" y="7"/>
                    </a:cubicBezTo>
                    <a:cubicBezTo>
                      <a:pt x="23" y="7"/>
                      <a:pt x="23" y="7"/>
                      <a:pt x="23" y="7"/>
                    </a:cubicBezTo>
                    <a:cubicBezTo>
                      <a:pt x="23" y="7"/>
                      <a:pt x="23" y="7"/>
                      <a:pt x="23" y="7"/>
                    </a:cubicBezTo>
                    <a:cubicBezTo>
                      <a:pt x="23" y="8"/>
                      <a:pt x="23" y="8"/>
                      <a:pt x="23" y="8"/>
                    </a:cubicBezTo>
                    <a:cubicBezTo>
                      <a:pt x="23" y="8"/>
                      <a:pt x="23" y="8"/>
                      <a:pt x="23" y="8"/>
                    </a:cubicBezTo>
                    <a:cubicBezTo>
                      <a:pt x="23" y="9"/>
                      <a:pt x="23" y="9"/>
                      <a:pt x="23" y="9"/>
                    </a:cubicBezTo>
                    <a:cubicBezTo>
                      <a:pt x="23" y="9"/>
                      <a:pt x="23" y="9"/>
                      <a:pt x="23" y="9"/>
                    </a:cubicBezTo>
                    <a:cubicBezTo>
                      <a:pt x="22" y="9"/>
                      <a:pt x="22" y="9"/>
                      <a:pt x="22" y="9"/>
                    </a:cubicBezTo>
                    <a:cubicBezTo>
                      <a:pt x="22" y="10"/>
                      <a:pt x="22" y="10"/>
                      <a:pt x="22" y="10"/>
                    </a:cubicBezTo>
                    <a:cubicBezTo>
                      <a:pt x="21" y="10"/>
                      <a:pt x="21" y="10"/>
                      <a:pt x="21" y="10"/>
                    </a:cubicBezTo>
                    <a:cubicBezTo>
                      <a:pt x="21" y="10"/>
                      <a:pt x="21" y="10"/>
                      <a:pt x="21" y="10"/>
                    </a:cubicBezTo>
                    <a:cubicBezTo>
                      <a:pt x="21" y="10"/>
                      <a:pt x="21" y="10"/>
                      <a:pt x="21" y="10"/>
                    </a:cubicBezTo>
                    <a:cubicBezTo>
                      <a:pt x="21" y="10"/>
                      <a:pt x="21" y="10"/>
                      <a:pt x="21" y="10"/>
                    </a:cubicBezTo>
                    <a:cubicBezTo>
                      <a:pt x="20" y="10"/>
                      <a:pt x="20" y="10"/>
                      <a:pt x="20" y="10"/>
                    </a:cubicBezTo>
                    <a:cubicBezTo>
                      <a:pt x="20" y="10"/>
                      <a:pt x="20" y="10"/>
                      <a:pt x="20" y="10"/>
                    </a:cubicBezTo>
                    <a:cubicBezTo>
                      <a:pt x="20" y="10"/>
                      <a:pt x="20" y="10"/>
                      <a:pt x="20" y="10"/>
                    </a:cubicBezTo>
                    <a:cubicBezTo>
                      <a:pt x="20" y="10"/>
                      <a:pt x="20" y="10"/>
                      <a:pt x="20" y="10"/>
                    </a:cubicBezTo>
                    <a:cubicBezTo>
                      <a:pt x="20" y="9"/>
                      <a:pt x="20" y="9"/>
                      <a:pt x="20" y="9"/>
                    </a:cubicBezTo>
                    <a:cubicBezTo>
                      <a:pt x="19" y="9"/>
                      <a:pt x="19" y="9"/>
                      <a:pt x="19" y="9"/>
                    </a:cubicBezTo>
                    <a:cubicBezTo>
                      <a:pt x="19" y="9"/>
                      <a:pt x="19" y="9"/>
                      <a:pt x="19" y="9"/>
                    </a:cubicBezTo>
                    <a:cubicBezTo>
                      <a:pt x="19" y="10"/>
                      <a:pt x="19" y="10"/>
                      <a:pt x="19" y="10"/>
                    </a:cubicBezTo>
                    <a:cubicBezTo>
                      <a:pt x="19" y="10"/>
                      <a:pt x="19" y="10"/>
                      <a:pt x="19" y="10"/>
                    </a:cubicBezTo>
                    <a:cubicBezTo>
                      <a:pt x="19" y="10"/>
                      <a:pt x="19" y="10"/>
                      <a:pt x="19" y="10"/>
                    </a:cubicBezTo>
                    <a:cubicBezTo>
                      <a:pt x="18" y="10"/>
                      <a:pt x="18" y="10"/>
                      <a:pt x="18" y="10"/>
                    </a:cubicBezTo>
                    <a:cubicBezTo>
                      <a:pt x="18" y="10"/>
                      <a:pt x="18" y="10"/>
                      <a:pt x="18" y="10"/>
                    </a:cubicBezTo>
                    <a:cubicBezTo>
                      <a:pt x="17" y="10"/>
                      <a:pt x="17" y="10"/>
                      <a:pt x="17" y="10"/>
                    </a:cubicBezTo>
                    <a:cubicBezTo>
                      <a:pt x="17" y="10"/>
                      <a:pt x="17" y="10"/>
                      <a:pt x="17" y="10"/>
                    </a:cubicBezTo>
                    <a:cubicBezTo>
                      <a:pt x="17" y="10"/>
                      <a:pt x="17" y="10"/>
                      <a:pt x="17" y="10"/>
                    </a:cubicBezTo>
                    <a:cubicBezTo>
                      <a:pt x="16" y="10"/>
                      <a:pt x="16" y="10"/>
                      <a:pt x="16" y="10"/>
                    </a:cubicBezTo>
                    <a:close/>
                    <a:moveTo>
                      <a:pt x="15" y="10"/>
                    </a:moveTo>
                    <a:cubicBezTo>
                      <a:pt x="15" y="10"/>
                      <a:pt x="15" y="10"/>
                      <a:pt x="15" y="10"/>
                    </a:cubicBezTo>
                    <a:cubicBezTo>
                      <a:pt x="15" y="10"/>
                      <a:pt x="15" y="10"/>
                      <a:pt x="15" y="10"/>
                    </a:cubicBezTo>
                    <a:cubicBezTo>
                      <a:pt x="15" y="10"/>
                      <a:pt x="15" y="10"/>
                      <a:pt x="15" y="10"/>
                    </a:cubicBezTo>
                    <a:cubicBezTo>
                      <a:pt x="15" y="11"/>
                      <a:pt x="15" y="11"/>
                      <a:pt x="15" y="11"/>
                    </a:cubicBezTo>
                    <a:cubicBezTo>
                      <a:pt x="15" y="10"/>
                      <a:pt x="15" y="10"/>
                      <a:pt x="15" y="10"/>
                    </a:cubicBezTo>
                    <a:cubicBezTo>
                      <a:pt x="15" y="10"/>
                      <a:pt x="15" y="10"/>
                      <a:pt x="15" y="10"/>
                    </a:cubicBezTo>
                    <a:close/>
                    <a:moveTo>
                      <a:pt x="13" y="9"/>
                    </a:moveTo>
                    <a:cubicBezTo>
                      <a:pt x="13" y="10"/>
                      <a:pt x="13" y="10"/>
                      <a:pt x="13" y="10"/>
                    </a:cubicBezTo>
                    <a:cubicBezTo>
                      <a:pt x="13" y="10"/>
                      <a:pt x="13" y="10"/>
                      <a:pt x="13" y="10"/>
                    </a:cubicBezTo>
                    <a:cubicBezTo>
                      <a:pt x="14" y="10"/>
                      <a:pt x="14" y="10"/>
                      <a:pt x="14" y="10"/>
                    </a:cubicBezTo>
                    <a:cubicBezTo>
                      <a:pt x="14" y="9"/>
                      <a:pt x="14" y="9"/>
                      <a:pt x="14" y="9"/>
                    </a:cubicBezTo>
                    <a:cubicBezTo>
                      <a:pt x="13" y="9"/>
                      <a:pt x="13" y="9"/>
                      <a:pt x="13" y="9"/>
                    </a:cubicBezTo>
                    <a:close/>
                    <a:moveTo>
                      <a:pt x="11" y="8"/>
                    </a:moveTo>
                    <a:cubicBezTo>
                      <a:pt x="11" y="8"/>
                      <a:pt x="11" y="8"/>
                      <a:pt x="11" y="8"/>
                    </a:cubicBezTo>
                    <a:cubicBezTo>
                      <a:pt x="11" y="8"/>
                      <a:pt x="11" y="8"/>
                      <a:pt x="11" y="8"/>
                    </a:cubicBezTo>
                    <a:cubicBezTo>
                      <a:pt x="11" y="8"/>
                      <a:pt x="11" y="8"/>
                      <a:pt x="11" y="8"/>
                    </a:cubicBezTo>
                    <a:cubicBezTo>
                      <a:pt x="11" y="8"/>
                      <a:pt x="11" y="8"/>
                      <a:pt x="11" y="8"/>
                    </a:cubicBezTo>
                    <a:close/>
                    <a:moveTo>
                      <a:pt x="25" y="17"/>
                    </a:moveTo>
                    <a:cubicBezTo>
                      <a:pt x="25" y="18"/>
                      <a:pt x="25" y="18"/>
                      <a:pt x="25" y="18"/>
                    </a:cubicBezTo>
                    <a:cubicBezTo>
                      <a:pt x="25" y="18"/>
                      <a:pt x="25" y="18"/>
                      <a:pt x="25" y="18"/>
                    </a:cubicBezTo>
                    <a:cubicBezTo>
                      <a:pt x="25" y="18"/>
                      <a:pt x="25" y="18"/>
                      <a:pt x="25" y="18"/>
                    </a:cubicBezTo>
                    <a:cubicBezTo>
                      <a:pt x="25" y="18"/>
                      <a:pt x="25" y="18"/>
                      <a:pt x="25" y="18"/>
                    </a:cubicBezTo>
                    <a:cubicBezTo>
                      <a:pt x="25" y="18"/>
                      <a:pt x="25" y="18"/>
                      <a:pt x="25" y="18"/>
                    </a:cubicBezTo>
                    <a:cubicBezTo>
                      <a:pt x="25" y="17"/>
                      <a:pt x="25" y="17"/>
                      <a:pt x="25" y="17"/>
                    </a:cubicBezTo>
                    <a:close/>
                    <a:moveTo>
                      <a:pt x="22" y="16"/>
                    </a:moveTo>
                    <a:cubicBezTo>
                      <a:pt x="21" y="16"/>
                      <a:pt x="21" y="16"/>
                      <a:pt x="21" y="16"/>
                    </a:cubicBezTo>
                    <a:cubicBezTo>
                      <a:pt x="22" y="17"/>
                      <a:pt x="22" y="17"/>
                      <a:pt x="22" y="17"/>
                    </a:cubicBezTo>
                    <a:cubicBezTo>
                      <a:pt x="22" y="17"/>
                      <a:pt x="22" y="17"/>
                      <a:pt x="22" y="17"/>
                    </a:cubicBezTo>
                    <a:cubicBezTo>
                      <a:pt x="22" y="17"/>
                      <a:pt x="22" y="17"/>
                      <a:pt x="22" y="17"/>
                    </a:cubicBezTo>
                    <a:cubicBezTo>
                      <a:pt x="22" y="17"/>
                      <a:pt x="22" y="17"/>
                      <a:pt x="22" y="17"/>
                    </a:cubicBezTo>
                    <a:cubicBezTo>
                      <a:pt x="22" y="17"/>
                      <a:pt x="22" y="17"/>
                      <a:pt x="22" y="17"/>
                    </a:cubicBezTo>
                    <a:cubicBezTo>
                      <a:pt x="22" y="17"/>
                      <a:pt x="22" y="17"/>
                      <a:pt x="22" y="17"/>
                    </a:cubicBezTo>
                    <a:cubicBezTo>
                      <a:pt x="22" y="16"/>
                      <a:pt x="22" y="16"/>
                      <a:pt x="22" y="16"/>
                    </a:cubicBezTo>
                    <a:cubicBezTo>
                      <a:pt x="22" y="16"/>
                      <a:pt x="22" y="16"/>
                      <a:pt x="22" y="16"/>
                    </a:cubicBezTo>
                    <a:close/>
                    <a:moveTo>
                      <a:pt x="21" y="19"/>
                    </a:moveTo>
                    <a:cubicBezTo>
                      <a:pt x="21" y="19"/>
                      <a:pt x="21" y="19"/>
                      <a:pt x="21" y="19"/>
                    </a:cubicBezTo>
                    <a:cubicBezTo>
                      <a:pt x="21" y="19"/>
                      <a:pt x="21" y="19"/>
                      <a:pt x="21" y="19"/>
                    </a:cubicBezTo>
                    <a:cubicBezTo>
                      <a:pt x="21" y="20"/>
                      <a:pt x="21" y="20"/>
                      <a:pt x="21" y="20"/>
                    </a:cubicBezTo>
                    <a:cubicBezTo>
                      <a:pt x="21" y="20"/>
                      <a:pt x="21" y="20"/>
                      <a:pt x="21" y="20"/>
                    </a:cubicBezTo>
                    <a:cubicBezTo>
                      <a:pt x="21" y="20"/>
                      <a:pt x="21" y="20"/>
                      <a:pt x="21" y="20"/>
                    </a:cubicBezTo>
                    <a:cubicBezTo>
                      <a:pt x="22" y="20"/>
                      <a:pt x="22" y="20"/>
                      <a:pt x="22" y="20"/>
                    </a:cubicBezTo>
                    <a:cubicBezTo>
                      <a:pt x="22" y="20"/>
                      <a:pt x="22" y="20"/>
                      <a:pt x="22" y="20"/>
                    </a:cubicBezTo>
                    <a:cubicBezTo>
                      <a:pt x="22" y="20"/>
                      <a:pt x="22" y="20"/>
                      <a:pt x="22" y="20"/>
                    </a:cubicBezTo>
                    <a:cubicBezTo>
                      <a:pt x="22" y="20"/>
                      <a:pt x="22" y="20"/>
                      <a:pt x="22" y="20"/>
                    </a:cubicBezTo>
                    <a:cubicBezTo>
                      <a:pt x="22" y="20"/>
                      <a:pt x="22" y="20"/>
                      <a:pt x="22" y="20"/>
                    </a:cubicBezTo>
                    <a:cubicBezTo>
                      <a:pt x="21" y="20"/>
                      <a:pt x="21" y="20"/>
                      <a:pt x="21" y="20"/>
                    </a:cubicBezTo>
                    <a:cubicBezTo>
                      <a:pt x="21" y="20"/>
                      <a:pt x="21" y="20"/>
                      <a:pt x="21" y="20"/>
                    </a:cubicBezTo>
                    <a:cubicBezTo>
                      <a:pt x="21" y="20"/>
                      <a:pt x="21" y="20"/>
                      <a:pt x="21" y="20"/>
                    </a:cubicBezTo>
                    <a:cubicBezTo>
                      <a:pt x="21" y="20"/>
                      <a:pt x="21" y="20"/>
                      <a:pt x="21" y="20"/>
                    </a:cubicBezTo>
                    <a:cubicBezTo>
                      <a:pt x="21" y="19"/>
                      <a:pt x="21" y="19"/>
                      <a:pt x="21" y="19"/>
                    </a:cubicBezTo>
                    <a:cubicBezTo>
                      <a:pt x="21" y="19"/>
                      <a:pt x="21" y="19"/>
                      <a:pt x="21" y="19"/>
                    </a:cubicBezTo>
                    <a:cubicBezTo>
                      <a:pt x="21" y="19"/>
                      <a:pt x="21" y="19"/>
                      <a:pt x="21" y="19"/>
                    </a:cubicBezTo>
                    <a:close/>
                    <a:moveTo>
                      <a:pt x="20" y="19"/>
                    </a:moveTo>
                    <a:cubicBezTo>
                      <a:pt x="20" y="19"/>
                      <a:pt x="20" y="19"/>
                      <a:pt x="20" y="19"/>
                    </a:cubicBezTo>
                    <a:cubicBezTo>
                      <a:pt x="21" y="19"/>
                      <a:pt x="21" y="19"/>
                      <a:pt x="21" y="19"/>
                    </a:cubicBezTo>
                    <a:cubicBezTo>
                      <a:pt x="21" y="19"/>
                      <a:pt x="21" y="19"/>
                      <a:pt x="21" y="19"/>
                    </a:cubicBezTo>
                    <a:cubicBezTo>
                      <a:pt x="21" y="19"/>
                      <a:pt x="21" y="19"/>
                      <a:pt x="21" y="19"/>
                    </a:cubicBezTo>
                    <a:cubicBezTo>
                      <a:pt x="21" y="19"/>
                      <a:pt x="21" y="19"/>
                      <a:pt x="21" y="19"/>
                    </a:cubicBezTo>
                    <a:cubicBezTo>
                      <a:pt x="21" y="19"/>
                      <a:pt x="21" y="19"/>
                      <a:pt x="21" y="19"/>
                    </a:cubicBezTo>
                    <a:cubicBezTo>
                      <a:pt x="21" y="19"/>
                      <a:pt x="21" y="19"/>
                      <a:pt x="21" y="19"/>
                    </a:cubicBezTo>
                    <a:cubicBezTo>
                      <a:pt x="21" y="19"/>
                      <a:pt x="21" y="19"/>
                      <a:pt x="21" y="19"/>
                    </a:cubicBezTo>
                    <a:cubicBezTo>
                      <a:pt x="21" y="19"/>
                      <a:pt x="21" y="19"/>
                      <a:pt x="21" y="19"/>
                    </a:cubicBezTo>
                    <a:cubicBezTo>
                      <a:pt x="21" y="19"/>
                      <a:pt x="21" y="19"/>
                      <a:pt x="21" y="19"/>
                    </a:cubicBezTo>
                    <a:cubicBezTo>
                      <a:pt x="20" y="18"/>
                      <a:pt x="20" y="18"/>
                      <a:pt x="20" y="18"/>
                    </a:cubicBezTo>
                    <a:cubicBezTo>
                      <a:pt x="20" y="19"/>
                      <a:pt x="20" y="19"/>
                      <a:pt x="20" y="19"/>
                    </a:cubicBezTo>
                    <a:close/>
                    <a:moveTo>
                      <a:pt x="19" y="18"/>
                    </a:moveTo>
                    <a:cubicBezTo>
                      <a:pt x="20" y="19"/>
                      <a:pt x="20" y="19"/>
                      <a:pt x="20" y="19"/>
                    </a:cubicBezTo>
                    <a:cubicBezTo>
                      <a:pt x="20" y="19"/>
                      <a:pt x="20" y="19"/>
                      <a:pt x="20" y="19"/>
                    </a:cubicBezTo>
                    <a:cubicBezTo>
                      <a:pt x="20" y="19"/>
                      <a:pt x="20" y="19"/>
                      <a:pt x="20" y="19"/>
                    </a:cubicBezTo>
                    <a:cubicBezTo>
                      <a:pt x="20" y="19"/>
                      <a:pt x="20" y="19"/>
                      <a:pt x="20" y="19"/>
                    </a:cubicBezTo>
                    <a:cubicBezTo>
                      <a:pt x="20" y="19"/>
                      <a:pt x="20" y="19"/>
                      <a:pt x="20" y="19"/>
                    </a:cubicBezTo>
                    <a:cubicBezTo>
                      <a:pt x="20" y="18"/>
                      <a:pt x="20" y="18"/>
                      <a:pt x="20" y="18"/>
                    </a:cubicBezTo>
                    <a:cubicBezTo>
                      <a:pt x="20" y="18"/>
                      <a:pt x="20" y="18"/>
                      <a:pt x="20" y="18"/>
                    </a:cubicBezTo>
                    <a:cubicBezTo>
                      <a:pt x="19" y="18"/>
                      <a:pt x="19" y="18"/>
                      <a:pt x="19" y="18"/>
                    </a:cubicBezTo>
                    <a:close/>
                    <a:moveTo>
                      <a:pt x="9" y="15"/>
                    </a:moveTo>
                    <a:cubicBezTo>
                      <a:pt x="9" y="15"/>
                      <a:pt x="9" y="15"/>
                      <a:pt x="9" y="15"/>
                    </a:cubicBezTo>
                    <a:cubicBezTo>
                      <a:pt x="9" y="15"/>
                      <a:pt x="9" y="15"/>
                      <a:pt x="9" y="15"/>
                    </a:cubicBezTo>
                    <a:cubicBezTo>
                      <a:pt x="9" y="15"/>
                      <a:pt x="9" y="15"/>
                      <a:pt x="9" y="15"/>
                    </a:cubicBezTo>
                    <a:close/>
                    <a:moveTo>
                      <a:pt x="8" y="15"/>
                    </a:moveTo>
                    <a:cubicBezTo>
                      <a:pt x="8" y="15"/>
                      <a:pt x="8" y="15"/>
                      <a:pt x="8" y="15"/>
                    </a:cubicBezTo>
                    <a:cubicBezTo>
                      <a:pt x="8" y="15"/>
                      <a:pt x="8" y="15"/>
                      <a:pt x="8" y="15"/>
                    </a:cubicBezTo>
                    <a:cubicBezTo>
                      <a:pt x="8" y="15"/>
                      <a:pt x="8" y="15"/>
                      <a:pt x="8" y="15"/>
                    </a:cubicBezTo>
                    <a:close/>
                    <a:moveTo>
                      <a:pt x="7" y="15"/>
                    </a:moveTo>
                    <a:cubicBezTo>
                      <a:pt x="7" y="15"/>
                      <a:pt x="7" y="15"/>
                      <a:pt x="7" y="15"/>
                    </a:cubicBezTo>
                    <a:cubicBezTo>
                      <a:pt x="8" y="15"/>
                      <a:pt x="8" y="15"/>
                      <a:pt x="8" y="15"/>
                    </a:cubicBezTo>
                    <a:cubicBezTo>
                      <a:pt x="8" y="15"/>
                      <a:pt x="8" y="15"/>
                      <a:pt x="8" y="15"/>
                    </a:cubicBezTo>
                    <a:cubicBezTo>
                      <a:pt x="7" y="15"/>
                      <a:pt x="7" y="15"/>
                      <a:pt x="7" y="15"/>
                    </a:cubicBezTo>
                    <a:close/>
                    <a:moveTo>
                      <a:pt x="8" y="15"/>
                    </a:moveTo>
                    <a:cubicBezTo>
                      <a:pt x="8" y="15"/>
                      <a:pt x="8" y="15"/>
                      <a:pt x="8" y="15"/>
                    </a:cubicBezTo>
                    <a:cubicBezTo>
                      <a:pt x="8" y="14"/>
                      <a:pt x="8" y="14"/>
                      <a:pt x="8" y="14"/>
                    </a:cubicBezTo>
                    <a:cubicBezTo>
                      <a:pt x="8" y="14"/>
                      <a:pt x="8" y="14"/>
                      <a:pt x="8" y="14"/>
                    </a:cubicBezTo>
                    <a:cubicBezTo>
                      <a:pt x="8" y="15"/>
                      <a:pt x="8" y="15"/>
                      <a:pt x="8" y="15"/>
                    </a:cubicBezTo>
                    <a:cubicBezTo>
                      <a:pt x="8" y="15"/>
                      <a:pt x="8" y="15"/>
                      <a:pt x="8" y="15"/>
                    </a:cubicBezTo>
                    <a:close/>
                    <a:moveTo>
                      <a:pt x="6" y="15"/>
                    </a:moveTo>
                    <a:cubicBezTo>
                      <a:pt x="7" y="15"/>
                      <a:pt x="7" y="15"/>
                      <a:pt x="7" y="15"/>
                    </a:cubicBezTo>
                    <a:cubicBezTo>
                      <a:pt x="7" y="15"/>
                      <a:pt x="7" y="15"/>
                      <a:pt x="7" y="15"/>
                    </a:cubicBezTo>
                    <a:cubicBezTo>
                      <a:pt x="7" y="15"/>
                      <a:pt x="7" y="15"/>
                      <a:pt x="7" y="15"/>
                    </a:cubicBezTo>
                    <a:cubicBezTo>
                      <a:pt x="6" y="15"/>
                      <a:pt x="6" y="15"/>
                      <a:pt x="6" y="15"/>
                    </a:cubicBezTo>
                    <a:close/>
                    <a:moveTo>
                      <a:pt x="6" y="16"/>
                    </a:moveTo>
                    <a:cubicBezTo>
                      <a:pt x="6" y="16"/>
                      <a:pt x="6" y="16"/>
                      <a:pt x="6" y="16"/>
                    </a:cubicBezTo>
                    <a:cubicBezTo>
                      <a:pt x="6" y="16"/>
                      <a:pt x="6" y="16"/>
                      <a:pt x="6" y="16"/>
                    </a:cubicBezTo>
                    <a:cubicBezTo>
                      <a:pt x="6" y="16"/>
                      <a:pt x="6" y="16"/>
                      <a:pt x="6" y="16"/>
                    </a:cubicBezTo>
                    <a:cubicBezTo>
                      <a:pt x="6" y="16"/>
                      <a:pt x="6" y="16"/>
                      <a:pt x="6" y="16"/>
                    </a:cubicBezTo>
                    <a:close/>
                    <a:moveTo>
                      <a:pt x="6" y="17"/>
                    </a:moveTo>
                    <a:cubicBezTo>
                      <a:pt x="6" y="17"/>
                      <a:pt x="6" y="17"/>
                      <a:pt x="6" y="17"/>
                    </a:cubicBezTo>
                    <a:cubicBezTo>
                      <a:pt x="6" y="17"/>
                      <a:pt x="6" y="17"/>
                      <a:pt x="6" y="17"/>
                    </a:cubicBezTo>
                    <a:cubicBezTo>
                      <a:pt x="6" y="17"/>
                      <a:pt x="6" y="17"/>
                      <a:pt x="6" y="17"/>
                    </a:cubicBezTo>
                    <a:close/>
                    <a:moveTo>
                      <a:pt x="5" y="16"/>
                    </a:moveTo>
                    <a:cubicBezTo>
                      <a:pt x="5" y="17"/>
                      <a:pt x="5" y="17"/>
                      <a:pt x="5" y="17"/>
                    </a:cubicBezTo>
                    <a:cubicBezTo>
                      <a:pt x="6" y="16"/>
                      <a:pt x="6" y="16"/>
                      <a:pt x="6" y="16"/>
                    </a:cubicBezTo>
                    <a:cubicBezTo>
                      <a:pt x="5" y="16"/>
                      <a:pt x="5" y="16"/>
                      <a:pt x="5" y="16"/>
                    </a:cubicBezTo>
                    <a:close/>
                    <a:moveTo>
                      <a:pt x="5" y="17"/>
                    </a:moveTo>
                    <a:cubicBezTo>
                      <a:pt x="5" y="17"/>
                      <a:pt x="6" y="17"/>
                      <a:pt x="6" y="17"/>
                    </a:cubicBezTo>
                    <a:cubicBezTo>
                      <a:pt x="6" y="17"/>
                      <a:pt x="6" y="17"/>
                      <a:pt x="6" y="17"/>
                    </a:cubicBezTo>
                    <a:cubicBezTo>
                      <a:pt x="5" y="17"/>
                      <a:pt x="5" y="17"/>
                      <a:pt x="5" y="17"/>
                    </a:cubicBezTo>
                    <a:close/>
                    <a:moveTo>
                      <a:pt x="6" y="16"/>
                    </a:moveTo>
                    <a:cubicBezTo>
                      <a:pt x="6" y="16"/>
                      <a:pt x="6" y="16"/>
                      <a:pt x="6" y="16"/>
                    </a:cubicBezTo>
                    <a:cubicBezTo>
                      <a:pt x="6" y="16"/>
                      <a:pt x="6" y="16"/>
                      <a:pt x="6" y="16"/>
                    </a:cubicBezTo>
                    <a:cubicBezTo>
                      <a:pt x="6" y="16"/>
                      <a:pt x="6" y="16"/>
                      <a:pt x="6" y="16"/>
                    </a:cubicBezTo>
                    <a:cubicBezTo>
                      <a:pt x="6" y="16"/>
                      <a:pt x="6" y="16"/>
                      <a:pt x="6" y="16"/>
                    </a:cubicBezTo>
                    <a:close/>
                    <a:moveTo>
                      <a:pt x="6" y="16"/>
                    </a:moveTo>
                    <a:cubicBezTo>
                      <a:pt x="6" y="15"/>
                      <a:pt x="6" y="15"/>
                      <a:pt x="6" y="15"/>
                    </a:cubicBezTo>
                    <a:cubicBezTo>
                      <a:pt x="6" y="15"/>
                      <a:pt x="6" y="15"/>
                      <a:pt x="6" y="15"/>
                    </a:cubicBezTo>
                    <a:cubicBezTo>
                      <a:pt x="6" y="15"/>
                      <a:pt x="6" y="15"/>
                      <a:pt x="6" y="15"/>
                    </a:cubicBezTo>
                    <a:cubicBezTo>
                      <a:pt x="6" y="15"/>
                      <a:pt x="6" y="15"/>
                      <a:pt x="6" y="15"/>
                    </a:cubicBezTo>
                    <a:cubicBezTo>
                      <a:pt x="6" y="16"/>
                      <a:pt x="6" y="16"/>
                      <a:pt x="6" y="16"/>
                    </a:cubicBezTo>
                    <a:cubicBezTo>
                      <a:pt x="6" y="16"/>
                      <a:pt x="6" y="16"/>
                      <a:pt x="6" y="16"/>
                    </a:cubicBezTo>
                    <a:close/>
                    <a:moveTo>
                      <a:pt x="1" y="4"/>
                    </a:moveTo>
                    <a:cubicBezTo>
                      <a:pt x="0" y="12"/>
                      <a:pt x="0" y="12"/>
                      <a:pt x="0" y="12"/>
                    </a:cubicBezTo>
                    <a:cubicBezTo>
                      <a:pt x="0" y="12"/>
                      <a:pt x="0" y="12"/>
                      <a:pt x="0" y="12"/>
                    </a:cubicBezTo>
                    <a:cubicBezTo>
                      <a:pt x="0" y="13"/>
                      <a:pt x="0" y="13"/>
                      <a:pt x="0" y="13"/>
                    </a:cubicBezTo>
                    <a:cubicBezTo>
                      <a:pt x="0" y="13"/>
                      <a:pt x="0" y="13"/>
                      <a:pt x="0" y="13"/>
                    </a:cubicBezTo>
                    <a:cubicBezTo>
                      <a:pt x="0" y="18"/>
                      <a:pt x="0" y="18"/>
                      <a:pt x="0" y="18"/>
                    </a:cubicBezTo>
                    <a:cubicBezTo>
                      <a:pt x="1" y="18"/>
                      <a:pt x="1" y="18"/>
                      <a:pt x="1" y="18"/>
                    </a:cubicBezTo>
                    <a:cubicBezTo>
                      <a:pt x="1" y="18"/>
                      <a:pt x="1" y="18"/>
                      <a:pt x="1" y="18"/>
                    </a:cubicBezTo>
                    <a:cubicBezTo>
                      <a:pt x="2" y="18"/>
                      <a:pt x="2" y="18"/>
                      <a:pt x="2" y="18"/>
                    </a:cubicBezTo>
                    <a:cubicBezTo>
                      <a:pt x="3" y="18"/>
                      <a:pt x="3" y="18"/>
                      <a:pt x="3" y="18"/>
                    </a:cubicBezTo>
                    <a:cubicBezTo>
                      <a:pt x="3" y="18"/>
                      <a:pt x="3" y="18"/>
                      <a:pt x="3" y="18"/>
                    </a:cubicBezTo>
                    <a:cubicBezTo>
                      <a:pt x="3" y="18"/>
                      <a:pt x="3" y="18"/>
                      <a:pt x="3" y="18"/>
                    </a:cubicBezTo>
                    <a:cubicBezTo>
                      <a:pt x="3" y="18"/>
                      <a:pt x="3" y="18"/>
                      <a:pt x="3" y="18"/>
                    </a:cubicBezTo>
                    <a:cubicBezTo>
                      <a:pt x="4" y="18"/>
                      <a:pt x="4" y="18"/>
                      <a:pt x="4" y="18"/>
                    </a:cubicBezTo>
                    <a:cubicBezTo>
                      <a:pt x="4" y="18"/>
                      <a:pt x="4" y="18"/>
                      <a:pt x="4" y="18"/>
                    </a:cubicBezTo>
                    <a:cubicBezTo>
                      <a:pt x="5" y="18"/>
                      <a:pt x="5" y="18"/>
                      <a:pt x="5" y="18"/>
                    </a:cubicBezTo>
                    <a:cubicBezTo>
                      <a:pt x="5" y="18"/>
                      <a:pt x="5" y="18"/>
                      <a:pt x="5" y="18"/>
                    </a:cubicBezTo>
                    <a:cubicBezTo>
                      <a:pt x="5" y="18"/>
                      <a:pt x="5" y="18"/>
                      <a:pt x="5" y="18"/>
                    </a:cubicBezTo>
                    <a:cubicBezTo>
                      <a:pt x="5" y="18"/>
                      <a:pt x="5" y="18"/>
                      <a:pt x="5" y="18"/>
                    </a:cubicBezTo>
                    <a:cubicBezTo>
                      <a:pt x="5" y="17"/>
                      <a:pt x="5" y="17"/>
                      <a:pt x="5" y="17"/>
                    </a:cubicBezTo>
                    <a:cubicBezTo>
                      <a:pt x="5" y="17"/>
                      <a:pt x="5" y="17"/>
                      <a:pt x="5" y="17"/>
                    </a:cubicBezTo>
                    <a:cubicBezTo>
                      <a:pt x="4" y="16"/>
                      <a:pt x="4" y="16"/>
                      <a:pt x="4" y="16"/>
                    </a:cubicBezTo>
                    <a:cubicBezTo>
                      <a:pt x="4" y="16"/>
                      <a:pt x="4" y="16"/>
                      <a:pt x="4" y="16"/>
                    </a:cubicBezTo>
                    <a:cubicBezTo>
                      <a:pt x="3" y="16"/>
                      <a:pt x="3" y="16"/>
                      <a:pt x="3" y="16"/>
                    </a:cubicBezTo>
                    <a:cubicBezTo>
                      <a:pt x="3" y="16"/>
                      <a:pt x="3" y="16"/>
                      <a:pt x="3" y="16"/>
                    </a:cubicBezTo>
                    <a:cubicBezTo>
                      <a:pt x="3" y="16"/>
                      <a:pt x="3" y="16"/>
                      <a:pt x="3" y="16"/>
                    </a:cubicBezTo>
                    <a:cubicBezTo>
                      <a:pt x="3" y="16"/>
                      <a:pt x="3" y="16"/>
                      <a:pt x="3" y="16"/>
                    </a:cubicBezTo>
                    <a:cubicBezTo>
                      <a:pt x="3" y="15"/>
                      <a:pt x="3" y="15"/>
                      <a:pt x="3" y="15"/>
                    </a:cubicBezTo>
                    <a:cubicBezTo>
                      <a:pt x="2" y="15"/>
                      <a:pt x="2" y="15"/>
                      <a:pt x="2" y="15"/>
                    </a:cubicBezTo>
                    <a:cubicBezTo>
                      <a:pt x="2" y="15"/>
                      <a:pt x="2" y="15"/>
                      <a:pt x="2" y="15"/>
                    </a:cubicBezTo>
                    <a:cubicBezTo>
                      <a:pt x="2" y="14"/>
                      <a:pt x="2" y="14"/>
                      <a:pt x="2" y="14"/>
                    </a:cubicBezTo>
                    <a:cubicBezTo>
                      <a:pt x="2" y="14"/>
                      <a:pt x="2" y="14"/>
                      <a:pt x="2" y="14"/>
                    </a:cubicBezTo>
                    <a:cubicBezTo>
                      <a:pt x="2" y="14"/>
                      <a:pt x="2" y="14"/>
                      <a:pt x="2" y="14"/>
                    </a:cubicBezTo>
                    <a:cubicBezTo>
                      <a:pt x="2" y="15"/>
                      <a:pt x="2" y="15"/>
                      <a:pt x="2" y="15"/>
                    </a:cubicBezTo>
                    <a:cubicBezTo>
                      <a:pt x="2" y="15"/>
                      <a:pt x="2" y="15"/>
                      <a:pt x="2" y="15"/>
                    </a:cubicBezTo>
                    <a:cubicBezTo>
                      <a:pt x="3" y="15"/>
                      <a:pt x="3" y="15"/>
                      <a:pt x="3" y="15"/>
                    </a:cubicBezTo>
                    <a:cubicBezTo>
                      <a:pt x="3" y="15"/>
                      <a:pt x="3" y="15"/>
                      <a:pt x="3" y="15"/>
                    </a:cubicBezTo>
                    <a:cubicBezTo>
                      <a:pt x="3" y="16"/>
                      <a:pt x="3" y="16"/>
                      <a:pt x="3" y="16"/>
                    </a:cubicBezTo>
                    <a:cubicBezTo>
                      <a:pt x="3" y="16"/>
                      <a:pt x="3" y="16"/>
                      <a:pt x="3" y="16"/>
                    </a:cubicBezTo>
                    <a:cubicBezTo>
                      <a:pt x="3" y="16"/>
                      <a:pt x="3" y="16"/>
                      <a:pt x="3" y="16"/>
                    </a:cubicBezTo>
                    <a:cubicBezTo>
                      <a:pt x="4" y="16"/>
                      <a:pt x="4" y="16"/>
                      <a:pt x="4" y="16"/>
                    </a:cubicBezTo>
                    <a:cubicBezTo>
                      <a:pt x="4" y="16"/>
                      <a:pt x="4" y="16"/>
                      <a:pt x="4" y="16"/>
                    </a:cubicBezTo>
                    <a:cubicBezTo>
                      <a:pt x="4" y="16"/>
                      <a:pt x="4" y="16"/>
                      <a:pt x="4" y="16"/>
                    </a:cubicBezTo>
                    <a:cubicBezTo>
                      <a:pt x="5" y="16"/>
                      <a:pt x="5" y="16"/>
                      <a:pt x="5" y="16"/>
                    </a:cubicBezTo>
                    <a:cubicBezTo>
                      <a:pt x="5" y="16"/>
                      <a:pt x="5" y="16"/>
                      <a:pt x="5" y="16"/>
                    </a:cubicBezTo>
                    <a:cubicBezTo>
                      <a:pt x="6" y="16"/>
                      <a:pt x="6" y="16"/>
                      <a:pt x="6" y="16"/>
                    </a:cubicBezTo>
                    <a:cubicBezTo>
                      <a:pt x="6" y="16"/>
                      <a:pt x="6" y="16"/>
                      <a:pt x="6" y="16"/>
                    </a:cubicBezTo>
                    <a:cubicBezTo>
                      <a:pt x="5" y="16"/>
                      <a:pt x="5" y="16"/>
                      <a:pt x="5" y="16"/>
                    </a:cubicBezTo>
                    <a:cubicBezTo>
                      <a:pt x="5" y="15"/>
                      <a:pt x="5" y="15"/>
                      <a:pt x="5" y="15"/>
                    </a:cubicBezTo>
                    <a:cubicBezTo>
                      <a:pt x="5" y="15"/>
                      <a:pt x="5" y="15"/>
                      <a:pt x="5" y="15"/>
                    </a:cubicBezTo>
                    <a:cubicBezTo>
                      <a:pt x="5" y="15"/>
                      <a:pt x="5" y="15"/>
                      <a:pt x="5" y="15"/>
                    </a:cubicBezTo>
                    <a:cubicBezTo>
                      <a:pt x="5" y="15"/>
                      <a:pt x="5" y="15"/>
                      <a:pt x="5" y="15"/>
                    </a:cubicBezTo>
                    <a:cubicBezTo>
                      <a:pt x="5" y="15"/>
                      <a:pt x="5" y="15"/>
                      <a:pt x="5" y="15"/>
                    </a:cubicBezTo>
                    <a:cubicBezTo>
                      <a:pt x="6" y="16"/>
                      <a:pt x="6" y="16"/>
                      <a:pt x="6" y="16"/>
                    </a:cubicBezTo>
                    <a:cubicBezTo>
                      <a:pt x="6" y="16"/>
                      <a:pt x="6" y="16"/>
                      <a:pt x="6" y="16"/>
                    </a:cubicBezTo>
                    <a:cubicBezTo>
                      <a:pt x="6" y="15"/>
                      <a:pt x="6" y="15"/>
                      <a:pt x="6" y="15"/>
                    </a:cubicBezTo>
                    <a:cubicBezTo>
                      <a:pt x="6" y="15"/>
                      <a:pt x="6" y="15"/>
                      <a:pt x="6" y="15"/>
                    </a:cubicBezTo>
                    <a:cubicBezTo>
                      <a:pt x="6" y="15"/>
                      <a:pt x="6" y="15"/>
                      <a:pt x="6" y="15"/>
                    </a:cubicBezTo>
                    <a:cubicBezTo>
                      <a:pt x="6" y="15"/>
                      <a:pt x="6" y="15"/>
                      <a:pt x="6" y="15"/>
                    </a:cubicBezTo>
                    <a:cubicBezTo>
                      <a:pt x="6" y="14"/>
                      <a:pt x="6" y="14"/>
                      <a:pt x="6" y="14"/>
                    </a:cubicBezTo>
                    <a:cubicBezTo>
                      <a:pt x="6" y="14"/>
                      <a:pt x="6" y="14"/>
                      <a:pt x="6" y="14"/>
                    </a:cubicBezTo>
                    <a:cubicBezTo>
                      <a:pt x="6" y="14"/>
                      <a:pt x="6" y="14"/>
                      <a:pt x="6" y="14"/>
                    </a:cubicBezTo>
                    <a:cubicBezTo>
                      <a:pt x="6" y="14"/>
                      <a:pt x="6" y="14"/>
                      <a:pt x="6" y="14"/>
                    </a:cubicBezTo>
                    <a:cubicBezTo>
                      <a:pt x="6" y="14"/>
                      <a:pt x="6" y="14"/>
                      <a:pt x="6" y="14"/>
                    </a:cubicBezTo>
                    <a:cubicBezTo>
                      <a:pt x="7" y="15"/>
                      <a:pt x="7" y="15"/>
                      <a:pt x="7" y="15"/>
                    </a:cubicBezTo>
                    <a:cubicBezTo>
                      <a:pt x="7" y="15"/>
                      <a:pt x="7" y="15"/>
                      <a:pt x="7" y="15"/>
                    </a:cubicBezTo>
                    <a:cubicBezTo>
                      <a:pt x="7" y="15"/>
                      <a:pt x="7" y="15"/>
                      <a:pt x="7" y="15"/>
                    </a:cubicBezTo>
                    <a:cubicBezTo>
                      <a:pt x="7" y="14"/>
                      <a:pt x="7" y="14"/>
                      <a:pt x="7" y="14"/>
                    </a:cubicBezTo>
                    <a:cubicBezTo>
                      <a:pt x="7" y="14"/>
                      <a:pt x="7" y="14"/>
                      <a:pt x="7" y="14"/>
                    </a:cubicBezTo>
                    <a:cubicBezTo>
                      <a:pt x="7" y="15"/>
                      <a:pt x="7" y="15"/>
                      <a:pt x="7" y="15"/>
                    </a:cubicBezTo>
                    <a:cubicBezTo>
                      <a:pt x="7" y="15"/>
                      <a:pt x="7" y="15"/>
                      <a:pt x="7" y="15"/>
                    </a:cubicBezTo>
                    <a:cubicBezTo>
                      <a:pt x="7" y="14"/>
                      <a:pt x="7" y="14"/>
                      <a:pt x="7" y="14"/>
                    </a:cubicBezTo>
                    <a:cubicBezTo>
                      <a:pt x="7" y="14"/>
                      <a:pt x="7" y="14"/>
                      <a:pt x="7" y="14"/>
                    </a:cubicBezTo>
                    <a:cubicBezTo>
                      <a:pt x="7" y="14"/>
                      <a:pt x="7" y="14"/>
                      <a:pt x="7" y="14"/>
                    </a:cubicBezTo>
                    <a:cubicBezTo>
                      <a:pt x="8" y="14"/>
                      <a:pt x="8" y="14"/>
                      <a:pt x="8" y="14"/>
                    </a:cubicBezTo>
                    <a:cubicBezTo>
                      <a:pt x="8" y="14"/>
                      <a:pt x="8" y="14"/>
                      <a:pt x="8" y="14"/>
                    </a:cubicBezTo>
                    <a:cubicBezTo>
                      <a:pt x="8" y="14"/>
                      <a:pt x="8" y="14"/>
                      <a:pt x="8" y="14"/>
                    </a:cubicBezTo>
                    <a:cubicBezTo>
                      <a:pt x="8" y="15"/>
                      <a:pt x="8" y="15"/>
                      <a:pt x="8" y="15"/>
                    </a:cubicBezTo>
                    <a:cubicBezTo>
                      <a:pt x="9" y="15"/>
                      <a:pt x="9" y="15"/>
                      <a:pt x="9" y="15"/>
                    </a:cubicBezTo>
                    <a:cubicBezTo>
                      <a:pt x="9" y="15"/>
                      <a:pt x="9" y="15"/>
                      <a:pt x="9" y="15"/>
                    </a:cubicBezTo>
                    <a:cubicBezTo>
                      <a:pt x="9" y="14"/>
                      <a:pt x="9" y="14"/>
                      <a:pt x="9" y="14"/>
                    </a:cubicBezTo>
                    <a:cubicBezTo>
                      <a:pt x="9" y="15"/>
                      <a:pt x="9" y="15"/>
                      <a:pt x="9" y="15"/>
                    </a:cubicBezTo>
                    <a:cubicBezTo>
                      <a:pt x="9" y="15"/>
                      <a:pt x="9" y="15"/>
                      <a:pt x="9" y="15"/>
                    </a:cubicBezTo>
                    <a:cubicBezTo>
                      <a:pt x="9" y="15"/>
                      <a:pt x="9" y="15"/>
                      <a:pt x="9" y="15"/>
                    </a:cubicBezTo>
                    <a:cubicBezTo>
                      <a:pt x="10" y="15"/>
                      <a:pt x="10" y="15"/>
                      <a:pt x="10" y="15"/>
                    </a:cubicBezTo>
                    <a:cubicBezTo>
                      <a:pt x="11" y="16"/>
                      <a:pt x="11" y="16"/>
                      <a:pt x="11" y="16"/>
                    </a:cubicBezTo>
                    <a:cubicBezTo>
                      <a:pt x="11" y="16"/>
                      <a:pt x="11" y="16"/>
                      <a:pt x="11" y="16"/>
                    </a:cubicBezTo>
                    <a:cubicBezTo>
                      <a:pt x="11" y="16"/>
                      <a:pt x="11" y="16"/>
                      <a:pt x="11" y="16"/>
                    </a:cubicBezTo>
                    <a:cubicBezTo>
                      <a:pt x="12" y="17"/>
                      <a:pt x="12" y="17"/>
                      <a:pt x="12" y="17"/>
                    </a:cubicBezTo>
                    <a:cubicBezTo>
                      <a:pt x="12" y="17"/>
                      <a:pt x="12" y="17"/>
                      <a:pt x="12" y="17"/>
                    </a:cubicBezTo>
                    <a:cubicBezTo>
                      <a:pt x="12" y="18"/>
                      <a:pt x="12" y="18"/>
                      <a:pt x="12" y="18"/>
                    </a:cubicBezTo>
                    <a:cubicBezTo>
                      <a:pt x="13" y="18"/>
                      <a:pt x="13" y="18"/>
                      <a:pt x="13" y="18"/>
                    </a:cubicBezTo>
                    <a:cubicBezTo>
                      <a:pt x="13" y="18"/>
                      <a:pt x="13" y="18"/>
                      <a:pt x="13" y="18"/>
                    </a:cubicBezTo>
                    <a:cubicBezTo>
                      <a:pt x="13" y="18"/>
                      <a:pt x="13" y="18"/>
                      <a:pt x="13" y="18"/>
                    </a:cubicBezTo>
                    <a:cubicBezTo>
                      <a:pt x="14" y="19"/>
                      <a:pt x="14" y="19"/>
                      <a:pt x="14" y="19"/>
                    </a:cubicBezTo>
                    <a:cubicBezTo>
                      <a:pt x="14" y="20"/>
                      <a:pt x="14" y="20"/>
                      <a:pt x="14" y="20"/>
                    </a:cubicBezTo>
                    <a:cubicBezTo>
                      <a:pt x="14" y="20"/>
                      <a:pt x="14" y="20"/>
                      <a:pt x="14" y="20"/>
                    </a:cubicBezTo>
                    <a:cubicBezTo>
                      <a:pt x="15" y="20"/>
                      <a:pt x="15" y="20"/>
                      <a:pt x="15" y="20"/>
                    </a:cubicBezTo>
                    <a:cubicBezTo>
                      <a:pt x="15" y="20"/>
                      <a:pt x="15" y="20"/>
                      <a:pt x="15" y="20"/>
                    </a:cubicBezTo>
                    <a:cubicBezTo>
                      <a:pt x="15" y="20"/>
                      <a:pt x="15" y="20"/>
                      <a:pt x="15" y="20"/>
                    </a:cubicBezTo>
                    <a:cubicBezTo>
                      <a:pt x="16" y="20"/>
                      <a:pt x="16" y="20"/>
                      <a:pt x="16" y="20"/>
                    </a:cubicBezTo>
                    <a:cubicBezTo>
                      <a:pt x="16" y="20"/>
                      <a:pt x="16" y="20"/>
                      <a:pt x="16" y="20"/>
                    </a:cubicBezTo>
                    <a:cubicBezTo>
                      <a:pt x="17" y="20"/>
                      <a:pt x="17" y="20"/>
                      <a:pt x="17" y="20"/>
                    </a:cubicBezTo>
                    <a:cubicBezTo>
                      <a:pt x="17" y="20"/>
                      <a:pt x="17" y="20"/>
                      <a:pt x="17" y="20"/>
                    </a:cubicBezTo>
                    <a:cubicBezTo>
                      <a:pt x="18" y="20"/>
                      <a:pt x="18" y="20"/>
                      <a:pt x="18" y="20"/>
                    </a:cubicBezTo>
                    <a:cubicBezTo>
                      <a:pt x="18" y="21"/>
                      <a:pt x="18" y="21"/>
                      <a:pt x="18" y="21"/>
                    </a:cubicBezTo>
                    <a:cubicBezTo>
                      <a:pt x="18" y="20"/>
                      <a:pt x="18" y="20"/>
                      <a:pt x="18" y="20"/>
                    </a:cubicBezTo>
                    <a:cubicBezTo>
                      <a:pt x="19" y="21"/>
                      <a:pt x="19" y="21"/>
                      <a:pt x="19" y="21"/>
                    </a:cubicBezTo>
                    <a:cubicBezTo>
                      <a:pt x="19" y="21"/>
                      <a:pt x="19" y="21"/>
                      <a:pt x="19" y="21"/>
                    </a:cubicBezTo>
                    <a:cubicBezTo>
                      <a:pt x="19" y="21"/>
                      <a:pt x="19" y="21"/>
                      <a:pt x="19" y="21"/>
                    </a:cubicBezTo>
                    <a:cubicBezTo>
                      <a:pt x="19" y="21"/>
                      <a:pt x="19" y="21"/>
                      <a:pt x="19" y="21"/>
                    </a:cubicBezTo>
                    <a:cubicBezTo>
                      <a:pt x="19" y="21"/>
                      <a:pt x="19" y="21"/>
                      <a:pt x="19" y="21"/>
                    </a:cubicBezTo>
                    <a:cubicBezTo>
                      <a:pt x="20" y="21"/>
                      <a:pt x="20" y="21"/>
                      <a:pt x="20" y="21"/>
                    </a:cubicBezTo>
                    <a:cubicBezTo>
                      <a:pt x="20" y="21"/>
                      <a:pt x="20" y="21"/>
                      <a:pt x="20" y="21"/>
                    </a:cubicBezTo>
                    <a:cubicBezTo>
                      <a:pt x="20" y="21"/>
                      <a:pt x="20" y="21"/>
                      <a:pt x="20" y="21"/>
                    </a:cubicBezTo>
                    <a:cubicBezTo>
                      <a:pt x="20" y="21"/>
                      <a:pt x="20" y="21"/>
                      <a:pt x="20" y="21"/>
                    </a:cubicBezTo>
                    <a:cubicBezTo>
                      <a:pt x="20" y="21"/>
                      <a:pt x="20" y="21"/>
                      <a:pt x="20" y="21"/>
                    </a:cubicBezTo>
                    <a:cubicBezTo>
                      <a:pt x="20" y="20"/>
                      <a:pt x="20" y="20"/>
                      <a:pt x="20" y="20"/>
                    </a:cubicBezTo>
                    <a:cubicBezTo>
                      <a:pt x="20" y="20"/>
                      <a:pt x="20" y="20"/>
                      <a:pt x="20" y="20"/>
                    </a:cubicBezTo>
                    <a:cubicBezTo>
                      <a:pt x="20" y="21"/>
                      <a:pt x="20" y="21"/>
                      <a:pt x="20" y="21"/>
                    </a:cubicBezTo>
                    <a:cubicBezTo>
                      <a:pt x="21" y="20"/>
                      <a:pt x="21" y="20"/>
                      <a:pt x="21" y="20"/>
                    </a:cubicBezTo>
                    <a:cubicBezTo>
                      <a:pt x="20" y="20"/>
                      <a:pt x="20" y="20"/>
                      <a:pt x="20" y="20"/>
                    </a:cubicBezTo>
                    <a:cubicBezTo>
                      <a:pt x="19" y="20"/>
                      <a:pt x="19" y="20"/>
                      <a:pt x="19" y="20"/>
                    </a:cubicBezTo>
                    <a:cubicBezTo>
                      <a:pt x="19" y="20"/>
                      <a:pt x="19" y="20"/>
                      <a:pt x="19" y="20"/>
                    </a:cubicBezTo>
                    <a:cubicBezTo>
                      <a:pt x="18" y="19"/>
                      <a:pt x="18" y="19"/>
                      <a:pt x="18" y="19"/>
                    </a:cubicBezTo>
                    <a:cubicBezTo>
                      <a:pt x="19" y="19"/>
                      <a:pt x="19" y="19"/>
                      <a:pt x="19" y="19"/>
                    </a:cubicBezTo>
                    <a:cubicBezTo>
                      <a:pt x="19" y="19"/>
                      <a:pt x="19" y="19"/>
                      <a:pt x="19" y="19"/>
                    </a:cubicBezTo>
                    <a:cubicBezTo>
                      <a:pt x="19" y="19"/>
                      <a:pt x="19" y="19"/>
                      <a:pt x="19" y="19"/>
                    </a:cubicBezTo>
                    <a:cubicBezTo>
                      <a:pt x="19" y="19"/>
                      <a:pt x="19" y="19"/>
                      <a:pt x="19" y="19"/>
                    </a:cubicBezTo>
                    <a:cubicBezTo>
                      <a:pt x="18" y="19"/>
                      <a:pt x="18" y="19"/>
                      <a:pt x="18" y="19"/>
                    </a:cubicBezTo>
                    <a:cubicBezTo>
                      <a:pt x="18" y="19"/>
                      <a:pt x="18" y="19"/>
                      <a:pt x="18" y="19"/>
                    </a:cubicBezTo>
                    <a:cubicBezTo>
                      <a:pt x="17" y="19"/>
                      <a:pt x="17" y="19"/>
                      <a:pt x="17" y="19"/>
                    </a:cubicBezTo>
                    <a:cubicBezTo>
                      <a:pt x="17" y="18"/>
                      <a:pt x="17" y="18"/>
                      <a:pt x="17" y="18"/>
                    </a:cubicBezTo>
                    <a:cubicBezTo>
                      <a:pt x="18" y="18"/>
                      <a:pt x="18" y="18"/>
                      <a:pt x="18" y="18"/>
                    </a:cubicBezTo>
                    <a:cubicBezTo>
                      <a:pt x="18" y="18"/>
                      <a:pt x="18" y="18"/>
                      <a:pt x="18" y="18"/>
                    </a:cubicBezTo>
                    <a:cubicBezTo>
                      <a:pt x="18" y="18"/>
                      <a:pt x="18" y="18"/>
                      <a:pt x="18" y="18"/>
                    </a:cubicBezTo>
                    <a:cubicBezTo>
                      <a:pt x="17" y="18"/>
                      <a:pt x="17" y="18"/>
                      <a:pt x="17" y="18"/>
                    </a:cubicBezTo>
                    <a:cubicBezTo>
                      <a:pt x="17" y="18"/>
                      <a:pt x="17" y="18"/>
                      <a:pt x="17" y="18"/>
                    </a:cubicBezTo>
                    <a:cubicBezTo>
                      <a:pt x="17" y="18"/>
                      <a:pt x="17" y="18"/>
                      <a:pt x="17" y="18"/>
                    </a:cubicBezTo>
                    <a:cubicBezTo>
                      <a:pt x="17" y="18"/>
                      <a:pt x="17" y="18"/>
                      <a:pt x="17" y="18"/>
                    </a:cubicBezTo>
                    <a:cubicBezTo>
                      <a:pt x="16" y="17"/>
                      <a:pt x="16" y="17"/>
                      <a:pt x="16" y="17"/>
                    </a:cubicBezTo>
                    <a:cubicBezTo>
                      <a:pt x="16" y="17"/>
                      <a:pt x="16" y="17"/>
                      <a:pt x="16" y="17"/>
                    </a:cubicBezTo>
                    <a:cubicBezTo>
                      <a:pt x="16" y="16"/>
                      <a:pt x="16" y="16"/>
                      <a:pt x="16" y="16"/>
                    </a:cubicBezTo>
                    <a:cubicBezTo>
                      <a:pt x="15" y="16"/>
                      <a:pt x="15" y="16"/>
                      <a:pt x="15" y="16"/>
                    </a:cubicBezTo>
                    <a:cubicBezTo>
                      <a:pt x="15" y="15"/>
                      <a:pt x="15" y="15"/>
                      <a:pt x="15" y="15"/>
                    </a:cubicBezTo>
                    <a:cubicBezTo>
                      <a:pt x="15" y="15"/>
                      <a:pt x="15" y="15"/>
                      <a:pt x="15" y="15"/>
                    </a:cubicBezTo>
                    <a:cubicBezTo>
                      <a:pt x="15" y="15"/>
                      <a:pt x="15" y="15"/>
                      <a:pt x="15" y="15"/>
                    </a:cubicBezTo>
                    <a:cubicBezTo>
                      <a:pt x="14" y="15"/>
                      <a:pt x="14" y="15"/>
                      <a:pt x="14" y="15"/>
                    </a:cubicBezTo>
                    <a:cubicBezTo>
                      <a:pt x="14" y="15"/>
                      <a:pt x="14" y="15"/>
                      <a:pt x="14" y="15"/>
                    </a:cubicBezTo>
                    <a:cubicBezTo>
                      <a:pt x="14" y="14"/>
                      <a:pt x="14" y="14"/>
                      <a:pt x="14" y="14"/>
                    </a:cubicBezTo>
                    <a:cubicBezTo>
                      <a:pt x="14" y="14"/>
                      <a:pt x="14" y="14"/>
                      <a:pt x="14" y="14"/>
                    </a:cubicBezTo>
                    <a:cubicBezTo>
                      <a:pt x="13" y="13"/>
                      <a:pt x="13" y="13"/>
                      <a:pt x="13" y="13"/>
                    </a:cubicBezTo>
                    <a:cubicBezTo>
                      <a:pt x="13" y="13"/>
                      <a:pt x="13" y="13"/>
                      <a:pt x="13" y="13"/>
                    </a:cubicBezTo>
                    <a:cubicBezTo>
                      <a:pt x="13" y="13"/>
                      <a:pt x="13" y="13"/>
                      <a:pt x="13" y="13"/>
                    </a:cubicBezTo>
                    <a:cubicBezTo>
                      <a:pt x="14" y="13"/>
                      <a:pt x="14" y="13"/>
                      <a:pt x="14" y="13"/>
                    </a:cubicBezTo>
                    <a:cubicBezTo>
                      <a:pt x="15" y="12"/>
                      <a:pt x="15" y="12"/>
                      <a:pt x="15" y="12"/>
                    </a:cubicBezTo>
                    <a:cubicBezTo>
                      <a:pt x="15" y="12"/>
                      <a:pt x="15" y="12"/>
                      <a:pt x="15" y="12"/>
                    </a:cubicBezTo>
                    <a:cubicBezTo>
                      <a:pt x="15" y="12"/>
                      <a:pt x="15" y="12"/>
                      <a:pt x="15" y="12"/>
                    </a:cubicBezTo>
                    <a:cubicBezTo>
                      <a:pt x="14" y="11"/>
                      <a:pt x="14" y="11"/>
                      <a:pt x="14" y="11"/>
                    </a:cubicBezTo>
                    <a:cubicBezTo>
                      <a:pt x="14" y="11"/>
                      <a:pt x="14" y="11"/>
                      <a:pt x="14" y="11"/>
                    </a:cubicBezTo>
                    <a:cubicBezTo>
                      <a:pt x="14" y="11"/>
                      <a:pt x="14" y="11"/>
                      <a:pt x="14" y="11"/>
                    </a:cubicBezTo>
                    <a:cubicBezTo>
                      <a:pt x="13" y="11"/>
                      <a:pt x="13" y="11"/>
                      <a:pt x="13" y="11"/>
                    </a:cubicBezTo>
                    <a:cubicBezTo>
                      <a:pt x="12" y="10"/>
                      <a:pt x="12" y="10"/>
                      <a:pt x="12" y="10"/>
                    </a:cubicBezTo>
                    <a:cubicBezTo>
                      <a:pt x="12" y="10"/>
                      <a:pt x="12" y="10"/>
                      <a:pt x="12" y="10"/>
                    </a:cubicBezTo>
                    <a:cubicBezTo>
                      <a:pt x="12" y="10"/>
                      <a:pt x="12" y="10"/>
                      <a:pt x="12" y="10"/>
                    </a:cubicBezTo>
                    <a:cubicBezTo>
                      <a:pt x="11" y="10"/>
                      <a:pt x="11" y="10"/>
                      <a:pt x="11" y="10"/>
                    </a:cubicBezTo>
                    <a:cubicBezTo>
                      <a:pt x="10" y="9"/>
                      <a:pt x="10" y="9"/>
                      <a:pt x="10" y="9"/>
                    </a:cubicBezTo>
                    <a:cubicBezTo>
                      <a:pt x="11" y="9"/>
                      <a:pt x="11" y="9"/>
                      <a:pt x="11" y="9"/>
                    </a:cubicBezTo>
                    <a:cubicBezTo>
                      <a:pt x="11" y="9"/>
                      <a:pt x="11" y="9"/>
                      <a:pt x="11" y="9"/>
                    </a:cubicBezTo>
                    <a:cubicBezTo>
                      <a:pt x="11" y="8"/>
                      <a:pt x="11" y="8"/>
                      <a:pt x="11" y="8"/>
                    </a:cubicBezTo>
                    <a:cubicBezTo>
                      <a:pt x="10" y="7"/>
                      <a:pt x="10" y="7"/>
                      <a:pt x="10" y="7"/>
                    </a:cubicBezTo>
                    <a:cubicBezTo>
                      <a:pt x="10" y="8"/>
                      <a:pt x="10" y="8"/>
                      <a:pt x="10" y="8"/>
                    </a:cubicBezTo>
                    <a:cubicBezTo>
                      <a:pt x="9" y="8"/>
                      <a:pt x="9" y="8"/>
                      <a:pt x="9" y="8"/>
                    </a:cubicBezTo>
                    <a:cubicBezTo>
                      <a:pt x="9" y="7"/>
                      <a:pt x="9" y="7"/>
                      <a:pt x="9" y="7"/>
                    </a:cubicBezTo>
                    <a:cubicBezTo>
                      <a:pt x="9" y="7"/>
                      <a:pt x="9" y="7"/>
                      <a:pt x="9" y="7"/>
                    </a:cubicBezTo>
                    <a:cubicBezTo>
                      <a:pt x="9" y="7"/>
                      <a:pt x="9" y="7"/>
                      <a:pt x="9" y="7"/>
                    </a:cubicBezTo>
                    <a:cubicBezTo>
                      <a:pt x="8" y="7"/>
                      <a:pt x="8" y="7"/>
                      <a:pt x="8" y="7"/>
                    </a:cubicBezTo>
                    <a:cubicBezTo>
                      <a:pt x="8" y="6"/>
                      <a:pt x="8" y="6"/>
                      <a:pt x="8" y="6"/>
                    </a:cubicBezTo>
                    <a:cubicBezTo>
                      <a:pt x="8" y="6"/>
                      <a:pt x="8" y="6"/>
                      <a:pt x="8" y="6"/>
                    </a:cubicBezTo>
                    <a:cubicBezTo>
                      <a:pt x="7" y="6"/>
                      <a:pt x="7" y="6"/>
                      <a:pt x="7" y="6"/>
                    </a:cubicBezTo>
                    <a:cubicBezTo>
                      <a:pt x="7" y="6"/>
                      <a:pt x="7" y="6"/>
                      <a:pt x="7" y="6"/>
                    </a:cubicBezTo>
                    <a:cubicBezTo>
                      <a:pt x="7" y="6"/>
                      <a:pt x="7" y="6"/>
                      <a:pt x="7" y="6"/>
                    </a:cubicBezTo>
                    <a:cubicBezTo>
                      <a:pt x="6" y="6"/>
                      <a:pt x="6" y="6"/>
                      <a:pt x="6" y="6"/>
                    </a:cubicBezTo>
                    <a:cubicBezTo>
                      <a:pt x="5" y="5"/>
                      <a:pt x="5" y="5"/>
                      <a:pt x="5" y="5"/>
                    </a:cubicBezTo>
                    <a:cubicBezTo>
                      <a:pt x="4" y="5"/>
                      <a:pt x="4" y="5"/>
                      <a:pt x="4" y="5"/>
                    </a:cubicBezTo>
                    <a:cubicBezTo>
                      <a:pt x="4" y="5"/>
                      <a:pt x="4" y="5"/>
                      <a:pt x="4" y="5"/>
                    </a:cubicBezTo>
                    <a:cubicBezTo>
                      <a:pt x="4" y="5"/>
                      <a:pt x="4" y="5"/>
                      <a:pt x="4" y="5"/>
                    </a:cubicBezTo>
                    <a:cubicBezTo>
                      <a:pt x="3" y="5"/>
                      <a:pt x="3" y="5"/>
                      <a:pt x="3" y="5"/>
                    </a:cubicBezTo>
                    <a:cubicBezTo>
                      <a:pt x="3" y="5"/>
                      <a:pt x="3" y="5"/>
                      <a:pt x="3" y="5"/>
                    </a:cubicBezTo>
                    <a:cubicBezTo>
                      <a:pt x="2" y="4"/>
                      <a:pt x="2" y="4"/>
                      <a:pt x="2" y="4"/>
                    </a:cubicBezTo>
                    <a:cubicBezTo>
                      <a:pt x="2" y="4"/>
                      <a:pt x="2" y="4"/>
                      <a:pt x="2" y="4"/>
                    </a:cubicBezTo>
                    <a:cubicBezTo>
                      <a:pt x="2" y="4"/>
                      <a:pt x="2" y="4"/>
                      <a:pt x="2" y="4"/>
                    </a:cubicBezTo>
                    <a:cubicBezTo>
                      <a:pt x="1" y="4"/>
                      <a:pt x="1" y="4"/>
                      <a:pt x="1" y="4"/>
                    </a:cubicBezTo>
                    <a:close/>
                  </a:path>
                </a:pathLst>
              </a:custGeom>
              <a:grpFill/>
              <a:ln w="0">
                <a:solidFill>
                  <a:srgbClr val="F8F8F8">
                    <a:lumMod val="25000"/>
                  </a:srgbClr>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306" name="Freeform 45">
                <a:extLst>
                  <a:ext uri="{FF2B5EF4-FFF2-40B4-BE49-F238E27FC236}">
                    <a16:creationId xmlns:a16="http://schemas.microsoft.com/office/drawing/2014/main" id="{4324D591-B333-BE6A-A26B-9F3FC8BFDEFE}"/>
                  </a:ext>
                </a:extLst>
              </p:cNvPr>
              <p:cNvSpPr>
                <a:spLocks noEditPoints="1"/>
              </p:cNvSpPr>
              <p:nvPr/>
            </p:nvSpPr>
            <p:spPr bwMode="auto">
              <a:xfrm>
                <a:off x="6339105" y="2949169"/>
                <a:ext cx="177598" cy="269913"/>
              </a:xfrm>
              <a:custGeom>
                <a:avLst/>
                <a:gdLst>
                  <a:gd name="T0" fmla="*/ 8 w 21"/>
                  <a:gd name="T1" fmla="*/ 1 h 32"/>
                  <a:gd name="T2" fmla="*/ 11 w 21"/>
                  <a:gd name="T3" fmla="*/ 13 h 32"/>
                  <a:gd name="T4" fmla="*/ 14 w 21"/>
                  <a:gd name="T5" fmla="*/ 13 h 32"/>
                  <a:gd name="T6" fmla="*/ 15 w 21"/>
                  <a:gd name="T7" fmla="*/ 15 h 32"/>
                  <a:gd name="T8" fmla="*/ 15 w 21"/>
                  <a:gd name="T9" fmla="*/ 16 h 32"/>
                  <a:gd name="T10" fmla="*/ 12 w 21"/>
                  <a:gd name="T11" fmla="*/ 13 h 32"/>
                  <a:gd name="T12" fmla="*/ 9 w 21"/>
                  <a:gd name="T13" fmla="*/ 14 h 32"/>
                  <a:gd name="T14" fmla="*/ 8 w 21"/>
                  <a:gd name="T15" fmla="*/ 12 h 32"/>
                  <a:gd name="T16" fmla="*/ 6 w 21"/>
                  <a:gd name="T17" fmla="*/ 11 h 32"/>
                  <a:gd name="T18" fmla="*/ 6 w 21"/>
                  <a:gd name="T19" fmla="*/ 8 h 32"/>
                  <a:gd name="T20" fmla="*/ 8 w 21"/>
                  <a:gd name="T21" fmla="*/ 3 h 32"/>
                  <a:gd name="T22" fmla="*/ 10 w 21"/>
                  <a:gd name="T23" fmla="*/ 4 h 32"/>
                  <a:gd name="T24" fmla="*/ 10 w 21"/>
                  <a:gd name="T25" fmla="*/ 8 h 32"/>
                  <a:gd name="T26" fmla="*/ 10 w 21"/>
                  <a:gd name="T27" fmla="*/ 12 h 32"/>
                  <a:gd name="T28" fmla="*/ 11 w 21"/>
                  <a:gd name="T29" fmla="*/ 10 h 32"/>
                  <a:gd name="T30" fmla="*/ 7 w 21"/>
                  <a:gd name="T31" fmla="*/ 14 h 32"/>
                  <a:gd name="T32" fmla="*/ 10 w 21"/>
                  <a:gd name="T33" fmla="*/ 16 h 32"/>
                  <a:gd name="T34" fmla="*/ 15 w 21"/>
                  <a:gd name="T35" fmla="*/ 13 h 32"/>
                  <a:gd name="T36" fmla="*/ 11 w 21"/>
                  <a:gd name="T37" fmla="*/ 14 h 32"/>
                  <a:gd name="T38" fmla="*/ 11 w 21"/>
                  <a:gd name="T39" fmla="*/ 17 h 32"/>
                  <a:gd name="T40" fmla="*/ 13 w 21"/>
                  <a:gd name="T41" fmla="*/ 15 h 32"/>
                  <a:gd name="T42" fmla="*/ 14 w 21"/>
                  <a:gd name="T43" fmla="*/ 16 h 32"/>
                  <a:gd name="T44" fmla="*/ 14 w 21"/>
                  <a:gd name="T45" fmla="*/ 16 h 32"/>
                  <a:gd name="T46" fmla="*/ 11 w 21"/>
                  <a:gd name="T47" fmla="*/ 21 h 32"/>
                  <a:gd name="T48" fmla="*/ 12 w 21"/>
                  <a:gd name="T49" fmla="*/ 18 h 32"/>
                  <a:gd name="T50" fmla="*/ 13 w 21"/>
                  <a:gd name="T51" fmla="*/ 19 h 32"/>
                  <a:gd name="T52" fmla="*/ 13 w 21"/>
                  <a:gd name="T53" fmla="*/ 21 h 32"/>
                  <a:gd name="T54" fmla="*/ 15 w 21"/>
                  <a:gd name="T55" fmla="*/ 21 h 32"/>
                  <a:gd name="T56" fmla="*/ 14 w 21"/>
                  <a:gd name="T57" fmla="*/ 23 h 32"/>
                  <a:gd name="T58" fmla="*/ 13 w 21"/>
                  <a:gd name="T59" fmla="*/ 21 h 32"/>
                  <a:gd name="T60" fmla="*/ 14 w 21"/>
                  <a:gd name="T61" fmla="*/ 24 h 32"/>
                  <a:gd name="T62" fmla="*/ 16 w 21"/>
                  <a:gd name="T63" fmla="*/ 22 h 32"/>
                  <a:gd name="T64" fmla="*/ 18 w 21"/>
                  <a:gd name="T65" fmla="*/ 22 h 32"/>
                  <a:gd name="T66" fmla="*/ 16 w 21"/>
                  <a:gd name="T67" fmla="*/ 19 h 32"/>
                  <a:gd name="T68" fmla="*/ 19 w 21"/>
                  <a:gd name="T69" fmla="*/ 19 h 32"/>
                  <a:gd name="T70" fmla="*/ 17 w 21"/>
                  <a:gd name="T71" fmla="*/ 16 h 32"/>
                  <a:gd name="T72" fmla="*/ 17 w 21"/>
                  <a:gd name="T73" fmla="*/ 18 h 32"/>
                  <a:gd name="T74" fmla="*/ 16 w 21"/>
                  <a:gd name="T75" fmla="*/ 19 h 32"/>
                  <a:gd name="T76" fmla="*/ 18 w 21"/>
                  <a:gd name="T77" fmla="*/ 21 h 32"/>
                  <a:gd name="T78" fmla="*/ 19 w 21"/>
                  <a:gd name="T79" fmla="*/ 20 h 32"/>
                  <a:gd name="T80" fmla="*/ 19 w 21"/>
                  <a:gd name="T81" fmla="*/ 21 h 32"/>
                  <a:gd name="T82" fmla="*/ 20 w 21"/>
                  <a:gd name="T83" fmla="*/ 23 h 32"/>
                  <a:gd name="T84" fmla="*/ 12 w 21"/>
                  <a:gd name="T85" fmla="*/ 27 h 32"/>
                  <a:gd name="T86" fmla="*/ 15 w 21"/>
                  <a:gd name="T87" fmla="*/ 25 h 32"/>
                  <a:gd name="T88" fmla="*/ 17 w 21"/>
                  <a:gd name="T89" fmla="*/ 25 h 32"/>
                  <a:gd name="T90" fmla="*/ 18 w 21"/>
                  <a:gd name="T91" fmla="*/ 22 h 32"/>
                  <a:gd name="T92" fmla="*/ 20 w 21"/>
                  <a:gd name="T93" fmla="*/ 25 h 32"/>
                  <a:gd name="T94" fmla="*/ 21 w 21"/>
                  <a:gd name="T95" fmla="*/ 29 h 32"/>
                  <a:gd name="T96" fmla="*/ 20 w 21"/>
                  <a:gd name="T97" fmla="*/ 29 h 32"/>
                  <a:gd name="T98" fmla="*/ 19 w 21"/>
                  <a:gd name="T99" fmla="*/ 32 h 32"/>
                  <a:gd name="T100" fmla="*/ 17 w 21"/>
                  <a:gd name="T101" fmla="*/ 31 h 32"/>
                  <a:gd name="T102" fmla="*/ 16 w 21"/>
                  <a:gd name="T103" fmla="*/ 28 h 32"/>
                  <a:gd name="T104" fmla="*/ 14 w 21"/>
                  <a:gd name="T105" fmla="*/ 28 h 32"/>
                  <a:gd name="T106" fmla="*/ 13 w 21"/>
                  <a:gd name="T107" fmla="*/ 27 h 32"/>
                  <a:gd name="T108" fmla="*/ 12 w 21"/>
                  <a:gd name="T109" fmla="*/ 29 h 32"/>
                  <a:gd name="T110" fmla="*/ 7 w 21"/>
                  <a:gd name="T111" fmla="*/ 17 h 32"/>
                  <a:gd name="T112" fmla="*/ 6 w 21"/>
                  <a:gd name="T113" fmla="*/ 18 h 32"/>
                  <a:gd name="T114" fmla="*/ 2 w 21"/>
                  <a:gd name="T115" fmla="*/ 25 h 32"/>
                  <a:gd name="T116" fmla="*/ 5 w 21"/>
                  <a:gd name="T117" fmla="*/ 22 h 32"/>
                  <a:gd name="T118" fmla="*/ 5 w 21"/>
                  <a:gd name="T119" fmla="*/ 20 h 32"/>
                  <a:gd name="T120" fmla="*/ 2 w 21"/>
                  <a:gd name="T121" fmla="*/ 24 h 32"/>
                  <a:gd name="T122" fmla="*/ 1 w 21"/>
                  <a:gd name="T123" fmla="*/ 2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 h="32">
                    <a:moveTo>
                      <a:pt x="8" y="2"/>
                    </a:moveTo>
                    <a:cubicBezTo>
                      <a:pt x="8" y="2"/>
                      <a:pt x="8" y="2"/>
                      <a:pt x="8" y="2"/>
                    </a:cubicBezTo>
                    <a:cubicBezTo>
                      <a:pt x="8" y="2"/>
                      <a:pt x="8" y="2"/>
                      <a:pt x="8" y="2"/>
                    </a:cubicBezTo>
                    <a:cubicBezTo>
                      <a:pt x="8" y="2"/>
                      <a:pt x="8" y="2"/>
                      <a:pt x="8" y="2"/>
                    </a:cubicBezTo>
                    <a:close/>
                    <a:moveTo>
                      <a:pt x="8" y="1"/>
                    </a:moveTo>
                    <a:cubicBezTo>
                      <a:pt x="8" y="1"/>
                      <a:pt x="8" y="1"/>
                      <a:pt x="8" y="1"/>
                    </a:cubicBezTo>
                    <a:cubicBezTo>
                      <a:pt x="8" y="1"/>
                      <a:pt x="8" y="1"/>
                      <a:pt x="8" y="1"/>
                    </a:cubicBezTo>
                    <a:cubicBezTo>
                      <a:pt x="8" y="1"/>
                      <a:pt x="8" y="1"/>
                      <a:pt x="8" y="1"/>
                    </a:cubicBezTo>
                    <a:close/>
                    <a:moveTo>
                      <a:pt x="8" y="0"/>
                    </a:moveTo>
                    <a:cubicBezTo>
                      <a:pt x="8" y="1"/>
                      <a:pt x="8" y="1"/>
                      <a:pt x="8" y="1"/>
                    </a:cubicBezTo>
                    <a:cubicBezTo>
                      <a:pt x="8" y="1"/>
                      <a:pt x="8" y="1"/>
                      <a:pt x="8" y="1"/>
                    </a:cubicBezTo>
                    <a:cubicBezTo>
                      <a:pt x="8" y="0"/>
                      <a:pt x="8" y="0"/>
                      <a:pt x="8" y="0"/>
                    </a:cubicBezTo>
                    <a:close/>
                    <a:moveTo>
                      <a:pt x="9" y="1"/>
                    </a:moveTo>
                    <a:cubicBezTo>
                      <a:pt x="9" y="2"/>
                      <a:pt x="9" y="2"/>
                      <a:pt x="9" y="2"/>
                    </a:cubicBezTo>
                    <a:cubicBezTo>
                      <a:pt x="9" y="2"/>
                      <a:pt x="9" y="2"/>
                      <a:pt x="9" y="2"/>
                    </a:cubicBezTo>
                    <a:cubicBezTo>
                      <a:pt x="10" y="2"/>
                      <a:pt x="10" y="2"/>
                      <a:pt x="10" y="2"/>
                    </a:cubicBezTo>
                    <a:cubicBezTo>
                      <a:pt x="10" y="2"/>
                      <a:pt x="9" y="1"/>
                      <a:pt x="9" y="1"/>
                    </a:cubicBezTo>
                    <a:close/>
                    <a:moveTo>
                      <a:pt x="10" y="12"/>
                    </a:moveTo>
                    <a:cubicBezTo>
                      <a:pt x="10" y="12"/>
                      <a:pt x="10" y="12"/>
                      <a:pt x="10" y="12"/>
                    </a:cubicBezTo>
                    <a:cubicBezTo>
                      <a:pt x="10" y="13"/>
                      <a:pt x="10" y="13"/>
                      <a:pt x="10" y="13"/>
                    </a:cubicBezTo>
                    <a:cubicBezTo>
                      <a:pt x="11" y="13"/>
                      <a:pt x="11" y="13"/>
                      <a:pt x="11" y="13"/>
                    </a:cubicBezTo>
                    <a:cubicBezTo>
                      <a:pt x="11" y="13"/>
                      <a:pt x="11" y="13"/>
                      <a:pt x="11" y="13"/>
                    </a:cubicBezTo>
                    <a:cubicBezTo>
                      <a:pt x="11" y="12"/>
                      <a:pt x="11" y="12"/>
                      <a:pt x="11" y="12"/>
                    </a:cubicBezTo>
                    <a:cubicBezTo>
                      <a:pt x="12" y="12"/>
                      <a:pt x="12" y="12"/>
                      <a:pt x="12" y="12"/>
                    </a:cubicBezTo>
                    <a:cubicBezTo>
                      <a:pt x="12" y="12"/>
                      <a:pt x="12" y="12"/>
                      <a:pt x="12" y="12"/>
                    </a:cubicBezTo>
                    <a:cubicBezTo>
                      <a:pt x="13" y="12"/>
                      <a:pt x="13" y="12"/>
                      <a:pt x="13" y="12"/>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4" y="13"/>
                      <a:pt x="14" y="13"/>
                      <a:pt x="14" y="13"/>
                    </a:cubicBezTo>
                    <a:cubicBezTo>
                      <a:pt x="14" y="13"/>
                      <a:pt x="14" y="13"/>
                      <a:pt x="14" y="13"/>
                    </a:cubicBezTo>
                    <a:cubicBezTo>
                      <a:pt x="15" y="13"/>
                      <a:pt x="15" y="13"/>
                      <a:pt x="15" y="13"/>
                    </a:cubicBezTo>
                    <a:cubicBezTo>
                      <a:pt x="15" y="14"/>
                      <a:pt x="15" y="14"/>
                      <a:pt x="15" y="14"/>
                    </a:cubicBezTo>
                    <a:cubicBezTo>
                      <a:pt x="14" y="14"/>
                      <a:pt x="14" y="14"/>
                      <a:pt x="14" y="14"/>
                    </a:cubicBezTo>
                    <a:cubicBezTo>
                      <a:pt x="14" y="13"/>
                      <a:pt x="14" y="13"/>
                      <a:pt x="14" y="13"/>
                    </a:cubicBezTo>
                    <a:cubicBezTo>
                      <a:pt x="14" y="14"/>
                      <a:pt x="14" y="14"/>
                      <a:pt x="14" y="14"/>
                    </a:cubicBezTo>
                    <a:cubicBezTo>
                      <a:pt x="14" y="14"/>
                      <a:pt x="14" y="14"/>
                      <a:pt x="14" y="14"/>
                    </a:cubicBezTo>
                    <a:cubicBezTo>
                      <a:pt x="14" y="15"/>
                      <a:pt x="14" y="15"/>
                      <a:pt x="14" y="15"/>
                    </a:cubicBezTo>
                    <a:cubicBezTo>
                      <a:pt x="14" y="15"/>
                      <a:pt x="14" y="15"/>
                      <a:pt x="14" y="15"/>
                    </a:cubicBezTo>
                    <a:cubicBezTo>
                      <a:pt x="15" y="15"/>
                      <a:pt x="15" y="15"/>
                      <a:pt x="15" y="15"/>
                    </a:cubicBezTo>
                    <a:cubicBezTo>
                      <a:pt x="15" y="15"/>
                      <a:pt x="15" y="15"/>
                      <a:pt x="15" y="15"/>
                    </a:cubicBezTo>
                    <a:cubicBezTo>
                      <a:pt x="15" y="15"/>
                      <a:pt x="15" y="15"/>
                      <a:pt x="15" y="15"/>
                    </a:cubicBezTo>
                    <a:cubicBezTo>
                      <a:pt x="16" y="15"/>
                      <a:pt x="16" y="15"/>
                      <a:pt x="16" y="15"/>
                    </a:cubicBezTo>
                    <a:cubicBezTo>
                      <a:pt x="15" y="16"/>
                      <a:pt x="15" y="16"/>
                      <a:pt x="15" y="16"/>
                    </a:cubicBezTo>
                    <a:cubicBezTo>
                      <a:pt x="15" y="16"/>
                      <a:pt x="15" y="16"/>
                      <a:pt x="15" y="16"/>
                    </a:cubicBezTo>
                    <a:cubicBezTo>
                      <a:pt x="15" y="16"/>
                      <a:pt x="15" y="16"/>
                      <a:pt x="15" y="16"/>
                    </a:cubicBezTo>
                    <a:cubicBezTo>
                      <a:pt x="15" y="16"/>
                      <a:pt x="15" y="16"/>
                      <a:pt x="15" y="16"/>
                    </a:cubicBezTo>
                    <a:cubicBezTo>
                      <a:pt x="15" y="16"/>
                      <a:pt x="15" y="16"/>
                      <a:pt x="15" y="16"/>
                    </a:cubicBezTo>
                    <a:cubicBezTo>
                      <a:pt x="15" y="16"/>
                      <a:pt x="15" y="16"/>
                      <a:pt x="15" y="16"/>
                    </a:cubicBezTo>
                    <a:cubicBezTo>
                      <a:pt x="15" y="15"/>
                      <a:pt x="15" y="15"/>
                      <a:pt x="15" y="15"/>
                    </a:cubicBezTo>
                    <a:cubicBezTo>
                      <a:pt x="15" y="15"/>
                      <a:pt x="15" y="15"/>
                      <a:pt x="15" y="15"/>
                    </a:cubicBezTo>
                    <a:cubicBezTo>
                      <a:pt x="15" y="16"/>
                      <a:pt x="15" y="16"/>
                      <a:pt x="15" y="16"/>
                    </a:cubicBezTo>
                    <a:cubicBezTo>
                      <a:pt x="14" y="16"/>
                      <a:pt x="14" y="16"/>
                      <a:pt x="14" y="16"/>
                    </a:cubicBezTo>
                    <a:cubicBezTo>
                      <a:pt x="14" y="15"/>
                      <a:pt x="14" y="15"/>
                      <a:pt x="14" y="15"/>
                    </a:cubicBezTo>
                    <a:cubicBezTo>
                      <a:pt x="13" y="15"/>
                      <a:pt x="13" y="15"/>
                      <a:pt x="13" y="15"/>
                    </a:cubicBezTo>
                    <a:cubicBezTo>
                      <a:pt x="13" y="15"/>
                      <a:pt x="13" y="15"/>
                      <a:pt x="13" y="15"/>
                    </a:cubicBezTo>
                    <a:cubicBezTo>
                      <a:pt x="13" y="14"/>
                      <a:pt x="13" y="14"/>
                      <a:pt x="13" y="14"/>
                    </a:cubicBezTo>
                    <a:cubicBezTo>
                      <a:pt x="13" y="14"/>
                      <a:pt x="13" y="14"/>
                      <a:pt x="13" y="14"/>
                    </a:cubicBezTo>
                    <a:cubicBezTo>
                      <a:pt x="12" y="13"/>
                      <a:pt x="12" y="13"/>
                      <a:pt x="12" y="13"/>
                    </a:cubicBezTo>
                    <a:cubicBezTo>
                      <a:pt x="12" y="13"/>
                      <a:pt x="12" y="13"/>
                      <a:pt x="12" y="13"/>
                    </a:cubicBezTo>
                    <a:cubicBezTo>
                      <a:pt x="12" y="13"/>
                      <a:pt x="12" y="13"/>
                      <a:pt x="12" y="13"/>
                    </a:cubicBezTo>
                    <a:cubicBezTo>
                      <a:pt x="12" y="13"/>
                      <a:pt x="12" y="13"/>
                      <a:pt x="12" y="13"/>
                    </a:cubicBezTo>
                    <a:cubicBezTo>
                      <a:pt x="12" y="13"/>
                      <a:pt x="12" y="13"/>
                      <a:pt x="12" y="13"/>
                    </a:cubicBezTo>
                    <a:cubicBezTo>
                      <a:pt x="12" y="14"/>
                      <a:pt x="12" y="14"/>
                      <a:pt x="12" y="14"/>
                    </a:cubicBezTo>
                    <a:cubicBezTo>
                      <a:pt x="12" y="15"/>
                      <a:pt x="12" y="15"/>
                      <a:pt x="12" y="15"/>
                    </a:cubicBezTo>
                    <a:cubicBezTo>
                      <a:pt x="12" y="15"/>
                      <a:pt x="12" y="15"/>
                      <a:pt x="12" y="15"/>
                    </a:cubicBezTo>
                    <a:cubicBezTo>
                      <a:pt x="12" y="14"/>
                      <a:pt x="12" y="14"/>
                      <a:pt x="12" y="14"/>
                    </a:cubicBezTo>
                    <a:cubicBezTo>
                      <a:pt x="11" y="14"/>
                      <a:pt x="11" y="14"/>
                      <a:pt x="11" y="14"/>
                    </a:cubicBezTo>
                    <a:cubicBezTo>
                      <a:pt x="11" y="13"/>
                      <a:pt x="11" y="13"/>
                      <a:pt x="11" y="13"/>
                    </a:cubicBezTo>
                    <a:cubicBezTo>
                      <a:pt x="10" y="13"/>
                      <a:pt x="10" y="13"/>
                      <a:pt x="10" y="13"/>
                    </a:cubicBezTo>
                    <a:cubicBezTo>
                      <a:pt x="10" y="13"/>
                      <a:pt x="10" y="13"/>
                      <a:pt x="10" y="13"/>
                    </a:cubicBezTo>
                    <a:cubicBezTo>
                      <a:pt x="9" y="13"/>
                      <a:pt x="9" y="13"/>
                      <a:pt x="9" y="13"/>
                    </a:cubicBezTo>
                    <a:cubicBezTo>
                      <a:pt x="10" y="14"/>
                      <a:pt x="10" y="14"/>
                      <a:pt x="10" y="14"/>
                    </a:cubicBezTo>
                    <a:cubicBezTo>
                      <a:pt x="9" y="14"/>
                      <a:pt x="9" y="14"/>
                      <a:pt x="9" y="14"/>
                    </a:cubicBezTo>
                    <a:cubicBezTo>
                      <a:pt x="9" y="13"/>
                      <a:pt x="9" y="13"/>
                      <a:pt x="9" y="13"/>
                    </a:cubicBezTo>
                    <a:cubicBezTo>
                      <a:pt x="8" y="14"/>
                      <a:pt x="8" y="14"/>
                      <a:pt x="8" y="14"/>
                    </a:cubicBezTo>
                    <a:cubicBezTo>
                      <a:pt x="8" y="14"/>
                      <a:pt x="8" y="14"/>
                      <a:pt x="8" y="14"/>
                    </a:cubicBezTo>
                    <a:cubicBezTo>
                      <a:pt x="8" y="13"/>
                      <a:pt x="8" y="13"/>
                      <a:pt x="8" y="13"/>
                    </a:cubicBezTo>
                    <a:cubicBezTo>
                      <a:pt x="8" y="13"/>
                      <a:pt x="8" y="13"/>
                      <a:pt x="8" y="13"/>
                    </a:cubicBezTo>
                    <a:cubicBezTo>
                      <a:pt x="8" y="13"/>
                      <a:pt x="8" y="13"/>
                      <a:pt x="8" y="13"/>
                    </a:cubicBezTo>
                    <a:cubicBezTo>
                      <a:pt x="8" y="14"/>
                      <a:pt x="8" y="14"/>
                      <a:pt x="8" y="14"/>
                    </a:cubicBezTo>
                    <a:cubicBezTo>
                      <a:pt x="7" y="13"/>
                      <a:pt x="7" y="13"/>
                      <a:pt x="7" y="13"/>
                    </a:cubicBezTo>
                    <a:cubicBezTo>
                      <a:pt x="7" y="13"/>
                      <a:pt x="7" y="13"/>
                      <a:pt x="7" y="13"/>
                    </a:cubicBezTo>
                    <a:cubicBezTo>
                      <a:pt x="7" y="12"/>
                      <a:pt x="7" y="12"/>
                      <a:pt x="7" y="12"/>
                    </a:cubicBezTo>
                    <a:cubicBezTo>
                      <a:pt x="8" y="12"/>
                      <a:pt x="8" y="12"/>
                      <a:pt x="8" y="12"/>
                    </a:cubicBezTo>
                    <a:cubicBezTo>
                      <a:pt x="8" y="11"/>
                      <a:pt x="8" y="11"/>
                      <a:pt x="8" y="11"/>
                    </a:cubicBezTo>
                    <a:cubicBezTo>
                      <a:pt x="8" y="11"/>
                      <a:pt x="8" y="11"/>
                      <a:pt x="8" y="11"/>
                    </a:cubicBezTo>
                    <a:cubicBezTo>
                      <a:pt x="7" y="11"/>
                      <a:pt x="7" y="11"/>
                      <a:pt x="7" y="11"/>
                    </a:cubicBezTo>
                    <a:cubicBezTo>
                      <a:pt x="7" y="11"/>
                      <a:pt x="7" y="11"/>
                      <a:pt x="7" y="11"/>
                    </a:cubicBezTo>
                    <a:cubicBezTo>
                      <a:pt x="7" y="12"/>
                      <a:pt x="7" y="12"/>
                      <a:pt x="7" y="12"/>
                    </a:cubicBezTo>
                    <a:cubicBezTo>
                      <a:pt x="7" y="12"/>
                      <a:pt x="7" y="12"/>
                      <a:pt x="7" y="12"/>
                    </a:cubicBezTo>
                    <a:cubicBezTo>
                      <a:pt x="7" y="12"/>
                      <a:pt x="7" y="12"/>
                      <a:pt x="7" y="12"/>
                    </a:cubicBezTo>
                    <a:cubicBezTo>
                      <a:pt x="7" y="11"/>
                      <a:pt x="7" y="11"/>
                      <a:pt x="7" y="11"/>
                    </a:cubicBezTo>
                    <a:cubicBezTo>
                      <a:pt x="7" y="11"/>
                      <a:pt x="7" y="11"/>
                      <a:pt x="7" y="11"/>
                    </a:cubicBezTo>
                    <a:cubicBezTo>
                      <a:pt x="6" y="11"/>
                      <a:pt x="6" y="11"/>
                      <a:pt x="6" y="11"/>
                    </a:cubicBezTo>
                    <a:cubicBezTo>
                      <a:pt x="6" y="11"/>
                      <a:pt x="6" y="11"/>
                      <a:pt x="6" y="11"/>
                    </a:cubicBezTo>
                    <a:cubicBezTo>
                      <a:pt x="6" y="11"/>
                      <a:pt x="6" y="11"/>
                      <a:pt x="6" y="11"/>
                    </a:cubicBezTo>
                    <a:cubicBezTo>
                      <a:pt x="6" y="10"/>
                      <a:pt x="6" y="10"/>
                      <a:pt x="6" y="10"/>
                    </a:cubicBezTo>
                    <a:cubicBezTo>
                      <a:pt x="6" y="10"/>
                      <a:pt x="6" y="10"/>
                      <a:pt x="6" y="10"/>
                    </a:cubicBezTo>
                    <a:cubicBezTo>
                      <a:pt x="6" y="9"/>
                      <a:pt x="6" y="9"/>
                      <a:pt x="6" y="9"/>
                    </a:cubicBezTo>
                    <a:cubicBezTo>
                      <a:pt x="6" y="9"/>
                      <a:pt x="6" y="9"/>
                      <a:pt x="6" y="9"/>
                    </a:cubicBezTo>
                    <a:cubicBezTo>
                      <a:pt x="6" y="9"/>
                      <a:pt x="6" y="9"/>
                      <a:pt x="6" y="9"/>
                    </a:cubicBezTo>
                    <a:cubicBezTo>
                      <a:pt x="5" y="9"/>
                      <a:pt x="5" y="9"/>
                      <a:pt x="5" y="9"/>
                    </a:cubicBezTo>
                    <a:cubicBezTo>
                      <a:pt x="5" y="8"/>
                      <a:pt x="5" y="8"/>
                      <a:pt x="5" y="8"/>
                    </a:cubicBezTo>
                    <a:cubicBezTo>
                      <a:pt x="5" y="8"/>
                      <a:pt x="5" y="8"/>
                      <a:pt x="5" y="8"/>
                    </a:cubicBezTo>
                    <a:cubicBezTo>
                      <a:pt x="6" y="8"/>
                      <a:pt x="6" y="8"/>
                      <a:pt x="6" y="8"/>
                    </a:cubicBezTo>
                    <a:cubicBezTo>
                      <a:pt x="6" y="8"/>
                      <a:pt x="6" y="8"/>
                      <a:pt x="6" y="8"/>
                    </a:cubicBezTo>
                    <a:cubicBezTo>
                      <a:pt x="6" y="8"/>
                      <a:pt x="6" y="8"/>
                      <a:pt x="6" y="8"/>
                    </a:cubicBezTo>
                    <a:cubicBezTo>
                      <a:pt x="6" y="8"/>
                      <a:pt x="6" y="8"/>
                      <a:pt x="6" y="8"/>
                    </a:cubicBezTo>
                    <a:cubicBezTo>
                      <a:pt x="6" y="7"/>
                      <a:pt x="6" y="7"/>
                      <a:pt x="6" y="7"/>
                    </a:cubicBezTo>
                    <a:cubicBezTo>
                      <a:pt x="6" y="6"/>
                      <a:pt x="6" y="6"/>
                      <a:pt x="6" y="6"/>
                    </a:cubicBezTo>
                    <a:cubicBezTo>
                      <a:pt x="6" y="5"/>
                      <a:pt x="6" y="5"/>
                      <a:pt x="6" y="5"/>
                    </a:cubicBezTo>
                    <a:cubicBezTo>
                      <a:pt x="6" y="4"/>
                      <a:pt x="6" y="4"/>
                      <a:pt x="6" y="4"/>
                    </a:cubicBezTo>
                    <a:cubicBezTo>
                      <a:pt x="6" y="4"/>
                      <a:pt x="6" y="4"/>
                      <a:pt x="6" y="4"/>
                    </a:cubicBezTo>
                    <a:cubicBezTo>
                      <a:pt x="7" y="3"/>
                      <a:pt x="7" y="3"/>
                      <a:pt x="7" y="3"/>
                    </a:cubicBezTo>
                    <a:cubicBezTo>
                      <a:pt x="7" y="3"/>
                      <a:pt x="7" y="3"/>
                      <a:pt x="7" y="3"/>
                    </a:cubicBezTo>
                    <a:cubicBezTo>
                      <a:pt x="7" y="2"/>
                      <a:pt x="7" y="2"/>
                      <a:pt x="7" y="2"/>
                    </a:cubicBezTo>
                    <a:cubicBezTo>
                      <a:pt x="8" y="3"/>
                      <a:pt x="8" y="3"/>
                      <a:pt x="8" y="3"/>
                    </a:cubicBezTo>
                    <a:cubicBezTo>
                      <a:pt x="9" y="3"/>
                      <a:pt x="9" y="3"/>
                      <a:pt x="9" y="3"/>
                    </a:cubicBezTo>
                    <a:cubicBezTo>
                      <a:pt x="9" y="3"/>
                      <a:pt x="9" y="3"/>
                      <a:pt x="9" y="3"/>
                    </a:cubicBezTo>
                    <a:cubicBezTo>
                      <a:pt x="9" y="3"/>
                      <a:pt x="9" y="3"/>
                      <a:pt x="9" y="3"/>
                    </a:cubicBezTo>
                    <a:cubicBezTo>
                      <a:pt x="10" y="3"/>
                      <a:pt x="10" y="3"/>
                      <a:pt x="10" y="3"/>
                    </a:cubicBezTo>
                    <a:cubicBezTo>
                      <a:pt x="10" y="3"/>
                      <a:pt x="10" y="3"/>
                      <a:pt x="10" y="3"/>
                    </a:cubicBezTo>
                    <a:cubicBezTo>
                      <a:pt x="10" y="2"/>
                      <a:pt x="10" y="2"/>
                      <a:pt x="10" y="2"/>
                    </a:cubicBezTo>
                    <a:cubicBezTo>
                      <a:pt x="10" y="2"/>
                      <a:pt x="10" y="2"/>
                      <a:pt x="10" y="2"/>
                    </a:cubicBezTo>
                    <a:cubicBezTo>
                      <a:pt x="10" y="3"/>
                      <a:pt x="10" y="3"/>
                      <a:pt x="10" y="3"/>
                    </a:cubicBezTo>
                    <a:cubicBezTo>
                      <a:pt x="10" y="3"/>
                      <a:pt x="10" y="3"/>
                      <a:pt x="10" y="3"/>
                    </a:cubicBezTo>
                    <a:cubicBezTo>
                      <a:pt x="10" y="3"/>
                      <a:pt x="10" y="3"/>
                      <a:pt x="10" y="3"/>
                    </a:cubicBezTo>
                    <a:cubicBezTo>
                      <a:pt x="10" y="4"/>
                      <a:pt x="10" y="4"/>
                      <a:pt x="10" y="4"/>
                    </a:cubicBezTo>
                    <a:cubicBezTo>
                      <a:pt x="10" y="5"/>
                      <a:pt x="10" y="5"/>
                      <a:pt x="10" y="5"/>
                    </a:cubicBezTo>
                    <a:cubicBezTo>
                      <a:pt x="11" y="5"/>
                      <a:pt x="11" y="5"/>
                      <a:pt x="11" y="5"/>
                    </a:cubicBezTo>
                    <a:cubicBezTo>
                      <a:pt x="11" y="5"/>
                      <a:pt x="11" y="5"/>
                      <a:pt x="11" y="5"/>
                    </a:cubicBezTo>
                    <a:cubicBezTo>
                      <a:pt x="11" y="6"/>
                      <a:pt x="11" y="6"/>
                      <a:pt x="11" y="6"/>
                    </a:cubicBezTo>
                    <a:cubicBezTo>
                      <a:pt x="11" y="7"/>
                      <a:pt x="11" y="7"/>
                      <a:pt x="11" y="7"/>
                    </a:cubicBezTo>
                    <a:cubicBezTo>
                      <a:pt x="10" y="7"/>
                      <a:pt x="10" y="7"/>
                      <a:pt x="10" y="7"/>
                    </a:cubicBezTo>
                    <a:cubicBezTo>
                      <a:pt x="11" y="8"/>
                      <a:pt x="11" y="8"/>
                      <a:pt x="11" y="8"/>
                    </a:cubicBezTo>
                    <a:cubicBezTo>
                      <a:pt x="10" y="8"/>
                      <a:pt x="10" y="8"/>
                      <a:pt x="10" y="8"/>
                    </a:cubicBezTo>
                    <a:cubicBezTo>
                      <a:pt x="10" y="8"/>
                      <a:pt x="10" y="8"/>
                      <a:pt x="10" y="8"/>
                    </a:cubicBezTo>
                    <a:cubicBezTo>
                      <a:pt x="10" y="8"/>
                      <a:pt x="10" y="8"/>
                      <a:pt x="10" y="8"/>
                    </a:cubicBezTo>
                    <a:cubicBezTo>
                      <a:pt x="10" y="8"/>
                      <a:pt x="10" y="8"/>
                      <a:pt x="10" y="8"/>
                    </a:cubicBezTo>
                    <a:cubicBezTo>
                      <a:pt x="9" y="9"/>
                      <a:pt x="9" y="9"/>
                      <a:pt x="9" y="9"/>
                    </a:cubicBezTo>
                    <a:cubicBezTo>
                      <a:pt x="9" y="9"/>
                      <a:pt x="9" y="9"/>
                      <a:pt x="9" y="9"/>
                    </a:cubicBezTo>
                    <a:cubicBezTo>
                      <a:pt x="9" y="9"/>
                      <a:pt x="9" y="9"/>
                      <a:pt x="9" y="9"/>
                    </a:cubicBezTo>
                    <a:cubicBezTo>
                      <a:pt x="9" y="10"/>
                      <a:pt x="9" y="10"/>
                      <a:pt x="9" y="10"/>
                    </a:cubicBezTo>
                    <a:cubicBezTo>
                      <a:pt x="9" y="10"/>
                      <a:pt x="9" y="10"/>
                      <a:pt x="9" y="10"/>
                    </a:cubicBezTo>
                    <a:cubicBezTo>
                      <a:pt x="9" y="10"/>
                      <a:pt x="9" y="10"/>
                      <a:pt x="9" y="10"/>
                    </a:cubicBezTo>
                    <a:cubicBezTo>
                      <a:pt x="9" y="11"/>
                      <a:pt x="9" y="11"/>
                      <a:pt x="9" y="11"/>
                    </a:cubicBezTo>
                    <a:cubicBezTo>
                      <a:pt x="10" y="11"/>
                      <a:pt x="10" y="11"/>
                      <a:pt x="10" y="11"/>
                    </a:cubicBezTo>
                    <a:cubicBezTo>
                      <a:pt x="10" y="12"/>
                      <a:pt x="10" y="12"/>
                      <a:pt x="10" y="12"/>
                    </a:cubicBezTo>
                    <a:cubicBezTo>
                      <a:pt x="10" y="12"/>
                      <a:pt x="10" y="12"/>
                      <a:pt x="10" y="12"/>
                    </a:cubicBezTo>
                    <a:close/>
                    <a:moveTo>
                      <a:pt x="10" y="12"/>
                    </a:moveTo>
                    <a:cubicBezTo>
                      <a:pt x="10" y="12"/>
                      <a:pt x="10" y="12"/>
                      <a:pt x="10" y="12"/>
                    </a:cubicBezTo>
                    <a:cubicBezTo>
                      <a:pt x="11" y="13"/>
                      <a:pt x="11" y="13"/>
                      <a:pt x="11" y="13"/>
                    </a:cubicBezTo>
                    <a:cubicBezTo>
                      <a:pt x="11" y="12"/>
                      <a:pt x="11" y="12"/>
                      <a:pt x="11" y="12"/>
                    </a:cubicBezTo>
                    <a:cubicBezTo>
                      <a:pt x="10" y="12"/>
                      <a:pt x="10" y="12"/>
                      <a:pt x="10" y="12"/>
                    </a:cubicBezTo>
                    <a:close/>
                    <a:moveTo>
                      <a:pt x="10" y="11"/>
                    </a:moveTo>
                    <a:cubicBezTo>
                      <a:pt x="10" y="11"/>
                      <a:pt x="10" y="11"/>
                      <a:pt x="10" y="11"/>
                    </a:cubicBezTo>
                    <a:cubicBezTo>
                      <a:pt x="10" y="11"/>
                      <a:pt x="10" y="11"/>
                      <a:pt x="10" y="11"/>
                    </a:cubicBezTo>
                    <a:cubicBezTo>
                      <a:pt x="10" y="12"/>
                      <a:pt x="10" y="12"/>
                      <a:pt x="10" y="12"/>
                    </a:cubicBezTo>
                    <a:cubicBezTo>
                      <a:pt x="11" y="11"/>
                      <a:pt x="11" y="11"/>
                      <a:pt x="11" y="11"/>
                    </a:cubicBezTo>
                    <a:cubicBezTo>
                      <a:pt x="11" y="11"/>
                      <a:pt x="11" y="11"/>
                      <a:pt x="11" y="11"/>
                    </a:cubicBezTo>
                    <a:cubicBezTo>
                      <a:pt x="11" y="10"/>
                      <a:pt x="11" y="10"/>
                      <a:pt x="11" y="10"/>
                    </a:cubicBezTo>
                    <a:cubicBezTo>
                      <a:pt x="10" y="10"/>
                      <a:pt x="10" y="10"/>
                      <a:pt x="10" y="10"/>
                    </a:cubicBezTo>
                    <a:cubicBezTo>
                      <a:pt x="10" y="11"/>
                      <a:pt x="10" y="11"/>
                      <a:pt x="10" y="11"/>
                    </a:cubicBezTo>
                    <a:close/>
                    <a:moveTo>
                      <a:pt x="6" y="13"/>
                    </a:moveTo>
                    <a:cubicBezTo>
                      <a:pt x="6" y="13"/>
                      <a:pt x="6" y="13"/>
                      <a:pt x="6" y="13"/>
                    </a:cubicBezTo>
                    <a:cubicBezTo>
                      <a:pt x="7" y="14"/>
                      <a:pt x="7" y="14"/>
                      <a:pt x="7" y="14"/>
                    </a:cubicBezTo>
                    <a:cubicBezTo>
                      <a:pt x="7" y="14"/>
                      <a:pt x="7" y="14"/>
                      <a:pt x="7" y="14"/>
                    </a:cubicBezTo>
                    <a:cubicBezTo>
                      <a:pt x="7" y="13"/>
                      <a:pt x="7" y="13"/>
                      <a:pt x="7" y="13"/>
                    </a:cubicBezTo>
                    <a:cubicBezTo>
                      <a:pt x="6" y="13"/>
                      <a:pt x="6" y="13"/>
                      <a:pt x="6" y="13"/>
                    </a:cubicBezTo>
                    <a:close/>
                    <a:moveTo>
                      <a:pt x="7" y="14"/>
                    </a:moveTo>
                    <a:cubicBezTo>
                      <a:pt x="7" y="14"/>
                      <a:pt x="7" y="14"/>
                      <a:pt x="7" y="14"/>
                    </a:cubicBezTo>
                    <a:cubicBezTo>
                      <a:pt x="7" y="14"/>
                      <a:pt x="7" y="14"/>
                      <a:pt x="7" y="14"/>
                    </a:cubicBezTo>
                    <a:cubicBezTo>
                      <a:pt x="7" y="15"/>
                      <a:pt x="7" y="15"/>
                      <a:pt x="7" y="15"/>
                    </a:cubicBezTo>
                    <a:cubicBezTo>
                      <a:pt x="8" y="15"/>
                      <a:pt x="8" y="15"/>
                      <a:pt x="8" y="15"/>
                    </a:cubicBezTo>
                    <a:cubicBezTo>
                      <a:pt x="8" y="15"/>
                      <a:pt x="8" y="15"/>
                      <a:pt x="8" y="15"/>
                    </a:cubicBezTo>
                    <a:cubicBezTo>
                      <a:pt x="8" y="16"/>
                      <a:pt x="8" y="16"/>
                      <a:pt x="8" y="16"/>
                    </a:cubicBezTo>
                    <a:cubicBezTo>
                      <a:pt x="8" y="16"/>
                      <a:pt x="8" y="16"/>
                      <a:pt x="8" y="16"/>
                    </a:cubicBezTo>
                    <a:cubicBezTo>
                      <a:pt x="8" y="16"/>
                      <a:pt x="8" y="16"/>
                      <a:pt x="8" y="16"/>
                    </a:cubicBezTo>
                    <a:cubicBezTo>
                      <a:pt x="9" y="17"/>
                      <a:pt x="9" y="17"/>
                      <a:pt x="9" y="17"/>
                    </a:cubicBezTo>
                    <a:cubicBezTo>
                      <a:pt x="9" y="17"/>
                      <a:pt x="9" y="17"/>
                      <a:pt x="9" y="17"/>
                    </a:cubicBezTo>
                    <a:cubicBezTo>
                      <a:pt x="10" y="17"/>
                      <a:pt x="10" y="17"/>
                      <a:pt x="10" y="17"/>
                    </a:cubicBezTo>
                    <a:cubicBezTo>
                      <a:pt x="10" y="16"/>
                      <a:pt x="10" y="16"/>
                      <a:pt x="10" y="16"/>
                    </a:cubicBezTo>
                    <a:cubicBezTo>
                      <a:pt x="10" y="16"/>
                      <a:pt x="10" y="16"/>
                      <a:pt x="10" y="16"/>
                    </a:cubicBezTo>
                    <a:cubicBezTo>
                      <a:pt x="10" y="16"/>
                      <a:pt x="10" y="16"/>
                      <a:pt x="10" y="16"/>
                    </a:cubicBezTo>
                    <a:cubicBezTo>
                      <a:pt x="10" y="16"/>
                      <a:pt x="10" y="16"/>
                      <a:pt x="10" y="16"/>
                    </a:cubicBezTo>
                    <a:cubicBezTo>
                      <a:pt x="10" y="15"/>
                      <a:pt x="10" y="15"/>
                      <a:pt x="10" y="15"/>
                    </a:cubicBezTo>
                    <a:cubicBezTo>
                      <a:pt x="10" y="15"/>
                      <a:pt x="10" y="15"/>
                      <a:pt x="10" y="15"/>
                    </a:cubicBezTo>
                    <a:cubicBezTo>
                      <a:pt x="9" y="15"/>
                      <a:pt x="9" y="15"/>
                      <a:pt x="9" y="15"/>
                    </a:cubicBezTo>
                    <a:cubicBezTo>
                      <a:pt x="8" y="14"/>
                      <a:pt x="8" y="14"/>
                      <a:pt x="8" y="14"/>
                    </a:cubicBezTo>
                    <a:cubicBezTo>
                      <a:pt x="8" y="14"/>
                      <a:pt x="8" y="14"/>
                      <a:pt x="8" y="14"/>
                    </a:cubicBezTo>
                    <a:cubicBezTo>
                      <a:pt x="7" y="14"/>
                      <a:pt x="7" y="14"/>
                      <a:pt x="7" y="14"/>
                    </a:cubicBezTo>
                    <a:cubicBezTo>
                      <a:pt x="7" y="14"/>
                      <a:pt x="7" y="14"/>
                      <a:pt x="7" y="14"/>
                    </a:cubicBezTo>
                    <a:close/>
                    <a:moveTo>
                      <a:pt x="15" y="13"/>
                    </a:moveTo>
                    <a:cubicBezTo>
                      <a:pt x="15" y="13"/>
                      <a:pt x="15" y="13"/>
                      <a:pt x="15" y="13"/>
                    </a:cubicBezTo>
                    <a:cubicBezTo>
                      <a:pt x="15" y="13"/>
                      <a:pt x="15" y="13"/>
                      <a:pt x="15" y="13"/>
                    </a:cubicBezTo>
                    <a:cubicBezTo>
                      <a:pt x="15" y="14"/>
                      <a:pt x="15" y="14"/>
                      <a:pt x="15" y="14"/>
                    </a:cubicBezTo>
                    <a:cubicBezTo>
                      <a:pt x="15" y="14"/>
                      <a:pt x="15" y="14"/>
                      <a:pt x="15" y="14"/>
                    </a:cubicBezTo>
                    <a:cubicBezTo>
                      <a:pt x="15" y="14"/>
                      <a:pt x="15" y="14"/>
                      <a:pt x="15" y="14"/>
                    </a:cubicBezTo>
                    <a:cubicBezTo>
                      <a:pt x="16" y="14"/>
                      <a:pt x="16" y="14"/>
                      <a:pt x="16" y="14"/>
                    </a:cubicBezTo>
                    <a:cubicBezTo>
                      <a:pt x="16" y="13"/>
                      <a:pt x="16" y="13"/>
                      <a:pt x="16" y="13"/>
                    </a:cubicBezTo>
                    <a:cubicBezTo>
                      <a:pt x="16" y="13"/>
                      <a:pt x="16" y="13"/>
                      <a:pt x="16" y="13"/>
                    </a:cubicBezTo>
                    <a:cubicBezTo>
                      <a:pt x="15" y="13"/>
                      <a:pt x="15" y="13"/>
                      <a:pt x="15" y="13"/>
                    </a:cubicBezTo>
                    <a:close/>
                    <a:moveTo>
                      <a:pt x="10" y="14"/>
                    </a:moveTo>
                    <a:cubicBezTo>
                      <a:pt x="11" y="15"/>
                      <a:pt x="11" y="15"/>
                      <a:pt x="11" y="15"/>
                    </a:cubicBezTo>
                    <a:cubicBezTo>
                      <a:pt x="11" y="14"/>
                      <a:pt x="11" y="14"/>
                      <a:pt x="11" y="14"/>
                    </a:cubicBezTo>
                    <a:cubicBezTo>
                      <a:pt x="11" y="14"/>
                      <a:pt x="11" y="14"/>
                      <a:pt x="11" y="14"/>
                    </a:cubicBezTo>
                    <a:cubicBezTo>
                      <a:pt x="11" y="14"/>
                      <a:pt x="11" y="14"/>
                      <a:pt x="11" y="14"/>
                    </a:cubicBezTo>
                    <a:cubicBezTo>
                      <a:pt x="10" y="14"/>
                      <a:pt x="10" y="14"/>
                      <a:pt x="10" y="14"/>
                    </a:cubicBezTo>
                    <a:cubicBezTo>
                      <a:pt x="10" y="14"/>
                      <a:pt x="10" y="14"/>
                      <a:pt x="10" y="14"/>
                    </a:cubicBezTo>
                    <a:cubicBezTo>
                      <a:pt x="10" y="14"/>
                      <a:pt x="10" y="14"/>
                      <a:pt x="10" y="14"/>
                    </a:cubicBezTo>
                    <a:close/>
                    <a:moveTo>
                      <a:pt x="11" y="16"/>
                    </a:moveTo>
                    <a:cubicBezTo>
                      <a:pt x="11" y="16"/>
                      <a:pt x="11" y="16"/>
                      <a:pt x="11" y="16"/>
                    </a:cubicBezTo>
                    <a:cubicBezTo>
                      <a:pt x="11" y="17"/>
                      <a:pt x="11" y="17"/>
                      <a:pt x="11" y="17"/>
                    </a:cubicBezTo>
                    <a:cubicBezTo>
                      <a:pt x="11" y="17"/>
                      <a:pt x="11" y="17"/>
                      <a:pt x="11" y="17"/>
                    </a:cubicBezTo>
                    <a:cubicBezTo>
                      <a:pt x="11" y="17"/>
                      <a:pt x="11" y="17"/>
                      <a:pt x="11" y="17"/>
                    </a:cubicBezTo>
                    <a:cubicBezTo>
                      <a:pt x="11" y="17"/>
                      <a:pt x="11" y="17"/>
                      <a:pt x="11" y="17"/>
                    </a:cubicBezTo>
                    <a:cubicBezTo>
                      <a:pt x="11" y="16"/>
                      <a:pt x="11" y="16"/>
                      <a:pt x="11" y="16"/>
                    </a:cubicBezTo>
                    <a:cubicBezTo>
                      <a:pt x="11" y="16"/>
                      <a:pt x="11" y="16"/>
                      <a:pt x="11" y="16"/>
                    </a:cubicBezTo>
                    <a:cubicBezTo>
                      <a:pt x="11" y="16"/>
                      <a:pt x="11" y="16"/>
                      <a:pt x="11" y="16"/>
                    </a:cubicBezTo>
                    <a:close/>
                    <a:moveTo>
                      <a:pt x="12" y="16"/>
                    </a:moveTo>
                    <a:cubicBezTo>
                      <a:pt x="12" y="16"/>
                      <a:pt x="12" y="16"/>
                      <a:pt x="12" y="16"/>
                    </a:cubicBezTo>
                    <a:cubicBezTo>
                      <a:pt x="12" y="17"/>
                      <a:pt x="12" y="17"/>
                      <a:pt x="12" y="17"/>
                    </a:cubicBezTo>
                    <a:cubicBezTo>
                      <a:pt x="12" y="17"/>
                      <a:pt x="12" y="17"/>
                      <a:pt x="12" y="17"/>
                    </a:cubicBezTo>
                    <a:cubicBezTo>
                      <a:pt x="12" y="16"/>
                      <a:pt x="12" y="16"/>
                      <a:pt x="12" y="16"/>
                    </a:cubicBezTo>
                    <a:cubicBezTo>
                      <a:pt x="12" y="16"/>
                      <a:pt x="12" y="16"/>
                      <a:pt x="12" y="16"/>
                    </a:cubicBezTo>
                    <a:close/>
                    <a:moveTo>
                      <a:pt x="13" y="15"/>
                    </a:moveTo>
                    <a:cubicBezTo>
                      <a:pt x="13" y="15"/>
                      <a:pt x="13" y="15"/>
                      <a:pt x="13" y="15"/>
                    </a:cubicBezTo>
                    <a:cubicBezTo>
                      <a:pt x="13" y="15"/>
                      <a:pt x="13" y="15"/>
                      <a:pt x="13" y="15"/>
                    </a:cubicBezTo>
                    <a:cubicBezTo>
                      <a:pt x="13" y="15"/>
                      <a:pt x="13" y="15"/>
                      <a:pt x="13" y="15"/>
                    </a:cubicBezTo>
                    <a:cubicBezTo>
                      <a:pt x="13" y="16"/>
                      <a:pt x="13" y="16"/>
                      <a:pt x="13" y="16"/>
                    </a:cubicBezTo>
                    <a:cubicBezTo>
                      <a:pt x="13" y="15"/>
                      <a:pt x="13" y="15"/>
                      <a:pt x="13" y="15"/>
                    </a:cubicBezTo>
                    <a:cubicBezTo>
                      <a:pt x="13" y="15"/>
                      <a:pt x="13" y="15"/>
                      <a:pt x="13" y="15"/>
                    </a:cubicBezTo>
                    <a:close/>
                    <a:moveTo>
                      <a:pt x="14" y="16"/>
                    </a:moveTo>
                    <a:cubicBezTo>
                      <a:pt x="14" y="16"/>
                      <a:pt x="14" y="16"/>
                      <a:pt x="14" y="16"/>
                    </a:cubicBezTo>
                    <a:cubicBezTo>
                      <a:pt x="15" y="17"/>
                      <a:pt x="15" y="17"/>
                      <a:pt x="15" y="17"/>
                    </a:cubicBezTo>
                    <a:cubicBezTo>
                      <a:pt x="15" y="17"/>
                      <a:pt x="15" y="17"/>
                      <a:pt x="15" y="17"/>
                    </a:cubicBezTo>
                    <a:cubicBezTo>
                      <a:pt x="14" y="16"/>
                      <a:pt x="14" y="16"/>
                      <a:pt x="14" y="16"/>
                    </a:cubicBezTo>
                    <a:cubicBezTo>
                      <a:pt x="14" y="16"/>
                      <a:pt x="14" y="16"/>
                      <a:pt x="14" y="16"/>
                    </a:cubicBezTo>
                    <a:close/>
                    <a:moveTo>
                      <a:pt x="13" y="18"/>
                    </a:moveTo>
                    <a:cubicBezTo>
                      <a:pt x="14" y="17"/>
                      <a:pt x="14" y="17"/>
                      <a:pt x="14" y="17"/>
                    </a:cubicBezTo>
                    <a:cubicBezTo>
                      <a:pt x="14" y="17"/>
                      <a:pt x="14" y="17"/>
                      <a:pt x="14" y="17"/>
                    </a:cubicBezTo>
                    <a:cubicBezTo>
                      <a:pt x="15" y="18"/>
                      <a:pt x="15" y="18"/>
                      <a:pt x="15" y="18"/>
                    </a:cubicBezTo>
                    <a:cubicBezTo>
                      <a:pt x="15" y="18"/>
                      <a:pt x="15" y="18"/>
                      <a:pt x="15" y="18"/>
                    </a:cubicBezTo>
                    <a:cubicBezTo>
                      <a:pt x="15" y="18"/>
                      <a:pt x="15" y="18"/>
                      <a:pt x="15" y="18"/>
                    </a:cubicBezTo>
                    <a:cubicBezTo>
                      <a:pt x="15" y="17"/>
                      <a:pt x="15" y="17"/>
                      <a:pt x="15" y="17"/>
                    </a:cubicBezTo>
                    <a:cubicBezTo>
                      <a:pt x="15" y="17"/>
                      <a:pt x="15" y="17"/>
                      <a:pt x="15" y="17"/>
                    </a:cubicBezTo>
                    <a:cubicBezTo>
                      <a:pt x="14" y="17"/>
                      <a:pt x="14" y="17"/>
                      <a:pt x="14" y="17"/>
                    </a:cubicBezTo>
                    <a:cubicBezTo>
                      <a:pt x="14" y="17"/>
                      <a:pt x="14" y="17"/>
                      <a:pt x="14" y="17"/>
                    </a:cubicBezTo>
                    <a:cubicBezTo>
                      <a:pt x="14" y="16"/>
                      <a:pt x="14" y="16"/>
                      <a:pt x="14" y="16"/>
                    </a:cubicBezTo>
                    <a:cubicBezTo>
                      <a:pt x="14" y="16"/>
                      <a:pt x="14" y="16"/>
                      <a:pt x="14" y="16"/>
                    </a:cubicBezTo>
                    <a:cubicBezTo>
                      <a:pt x="14" y="16"/>
                      <a:pt x="14" y="16"/>
                      <a:pt x="14" y="16"/>
                    </a:cubicBezTo>
                    <a:cubicBezTo>
                      <a:pt x="13" y="16"/>
                      <a:pt x="13" y="16"/>
                      <a:pt x="13" y="16"/>
                    </a:cubicBezTo>
                    <a:cubicBezTo>
                      <a:pt x="13" y="17"/>
                      <a:pt x="13" y="17"/>
                      <a:pt x="13" y="17"/>
                    </a:cubicBezTo>
                    <a:cubicBezTo>
                      <a:pt x="14" y="17"/>
                      <a:pt x="14" y="17"/>
                      <a:pt x="14" y="17"/>
                    </a:cubicBezTo>
                    <a:cubicBezTo>
                      <a:pt x="13" y="17"/>
                      <a:pt x="13" y="17"/>
                      <a:pt x="13" y="17"/>
                    </a:cubicBezTo>
                    <a:cubicBezTo>
                      <a:pt x="13" y="17"/>
                      <a:pt x="13" y="17"/>
                      <a:pt x="13" y="17"/>
                    </a:cubicBezTo>
                    <a:cubicBezTo>
                      <a:pt x="13" y="18"/>
                      <a:pt x="13" y="18"/>
                      <a:pt x="13" y="18"/>
                    </a:cubicBezTo>
                    <a:close/>
                    <a:moveTo>
                      <a:pt x="11" y="21"/>
                    </a:moveTo>
                    <a:cubicBezTo>
                      <a:pt x="11" y="21"/>
                      <a:pt x="11" y="21"/>
                      <a:pt x="11" y="21"/>
                    </a:cubicBezTo>
                    <a:cubicBezTo>
                      <a:pt x="11" y="21"/>
                      <a:pt x="11" y="21"/>
                      <a:pt x="11" y="21"/>
                    </a:cubicBezTo>
                    <a:cubicBezTo>
                      <a:pt x="11" y="20"/>
                      <a:pt x="11" y="20"/>
                      <a:pt x="11" y="20"/>
                    </a:cubicBezTo>
                    <a:cubicBezTo>
                      <a:pt x="11" y="20"/>
                      <a:pt x="11" y="20"/>
                      <a:pt x="11" y="20"/>
                    </a:cubicBezTo>
                    <a:cubicBezTo>
                      <a:pt x="11" y="19"/>
                      <a:pt x="11" y="19"/>
                      <a:pt x="11" y="19"/>
                    </a:cubicBezTo>
                    <a:cubicBezTo>
                      <a:pt x="11" y="19"/>
                      <a:pt x="11" y="19"/>
                      <a:pt x="11" y="19"/>
                    </a:cubicBezTo>
                    <a:cubicBezTo>
                      <a:pt x="11" y="18"/>
                      <a:pt x="11" y="18"/>
                      <a:pt x="11" y="18"/>
                    </a:cubicBezTo>
                    <a:cubicBezTo>
                      <a:pt x="11" y="18"/>
                      <a:pt x="11" y="18"/>
                      <a:pt x="11" y="18"/>
                    </a:cubicBezTo>
                    <a:cubicBezTo>
                      <a:pt x="10" y="18"/>
                      <a:pt x="10" y="18"/>
                      <a:pt x="10" y="18"/>
                    </a:cubicBezTo>
                    <a:cubicBezTo>
                      <a:pt x="11" y="18"/>
                      <a:pt x="11" y="18"/>
                      <a:pt x="11" y="18"/>
                    </a:cubicBezTo>
                    <a:cubicBezTo>
                      <a:pt x="11" y="18"/>
                      <a:pt x="11" y="18"/>
                      <a:pt x="11" y="18"/>
                    </a:cubicBezTo>
                    <a:cubicBezTo>
                      <a:pt x="11" y="18"/>
                      <a:pt x="11" y="18"/>
                      <a:pt x="11" y="18"/>
                    </a:cubicBezTo>
                    <a:cubicBezTo>
                      <a:pt x="12" y="18"/>
                      <a:pt x="12" y="18"/>
                      <a:pt x="12" y="18"/>
                    </a:cubicBezTo>
                    <a:cubicBezTo>
                      <a:pt x="12" y="18"/>
                      <a:pt x="12" y="18"/>
                      <a:pt x="12" y="18"/>
                    </a:cubicBezTo>
                    <a:cubicBezTo>
                      <a:pt x="12" y="18"/>
                      <a:pt x="12" y="18"/>
                      <a:pt x="12" y="18"/>
                    </a:cubicBezTo>
                    <a:cubicBezTo>
                      <a:pt x="12" y="18"/>
                      <a:pt x="12" y="18"/>
                      <a:pt x="12" y="18"/>
                    </a:cubicBezTo>
                    <a:cubicBezTo>
                      <a:pt x="13" y="18"/>
                      <a:pt x="13" y="18"/>
                      <a:pt x="13" y="18"/>
                    </a:cubicBezTo>
                    <a:cubicBezTo>
                      <a:pt x="13" y="19"/>
                      <a:pt x="13" y="19"/>
                      <a:pt x="13" y="19"/>
                    </a:cubicBezTo>
                    <a:cubicBezTo>
                      <a:pt x="13" y="18"/>
                      <a:pt x="13" y="18"/>
                      <a:pt x="13" y="18"/>
                    </a:cubicBezTo>
                    <a:cubicBezTo>
                      <a:pt x="13" y="18"/>
                      <a:pt x="13" y="18"/>
                      <a:pt x="13" y="18"/>
                    </a:cubicBezTo>
                    <a:cubicBezTo>
                      <a:pt x="14" y="19"/>
                      <a:pt x="14" y="19"/>
                      <a:pt x="14" y="19"/>
                    </a:cubicBezTo>
                    <a:cubicBezTo>
                      <a:pt x="13" y="19"/>
                      <a:pt x="13" y="19"/>
                      <a:pt x="13" y="19"/>
                    </a:cubicBezTo>
                    <a:cubicBezTo>
                      <a:pt x="13" y="19"/>
                      <a:pt x="13" y="19"/>
                      <a:pt x="13" y="19"/>
                    </a:cubicBezTo>
                    <a:cubicBezTo>
                      <a:pt x="13" y="19"/>
                      <a:pt x="13" y="19"/>
                      <a:pt x="13" y="19"/>
                    </a:cubicBezTo>
                    <a:cubicBezTo>
                      <a:pt x="13" y="20"/>
                      <a:pt x="13" y="20"/>
                      <a:pt x="13" y="20"/>
                    </a:cubicBezTo>
                    <a:cubicBezTo>
                      <a:pt x="12" y="20"/>
                      <a:pt x="12" y="20"/>
                      <a:pt x="12" y="20"/>
                    </a:cubicBezTo>
                    <a:cubicBezTo>
                      <a:pt x="12" y="20"/>
                      <a:pt x="12" y="20"/>
                      <a:pt x="12" y="20"/>
                    </a:cubicBezTo>
                    <a:cubicBezTo>
                      <a:pt x="12" y="20"/>
                      <a:pt x="12" y="20"/>
                      <a:pt x="12" y="20"/>
                    </a:cubicBezTo>
                    <a:cubicBezTo>
                      <a:pt x="12" y="20"/>
                      <a:pt x="12" y="20"/>
                      <a:pt x="12" y="20"/>
                    </a:cubicBezTo>
                    <a:cubicBezTo>
                      <a:pt x="11" y="21"/>
                      <a:pt x="11" y="21"/>
                      <a:pt x="11" y="21"/>
                    </a:cubicBezTo>
                    <a:close/>
                    <a:moveTo>
                      <a:pt x="12" y="20"/>
                    </a:moveTo>
                    <a:cubicBezTo>
                      <a:pt x="12" y="20"/>
                      <a:pt x="12" y="20"/>
                      <a:pt x="12" y="20"/>
                    </a:cubicBezTo>
                    <a:cubicBezTo>
                      <a:pt x="12" y="21"/>
                      <a:pt x="12" y="21"/>
                      <a:pt x="12" y="21"/>
                    </a:cubicBezTo>
                    <a:cubicBezTo>
                      <a:pt x="12" y="21"/>
                      <a:pt x="12" y="21"/>
                      <a:pt x="12" y="21"/>
                    </a:cubicBezTo>
                    <a:cubicBezTo>
                      <a:pt x="13" y="21"/>
                      <a:pt x="13" y="21"/>
                      <a:pt x="13" y="21"/>
                    </a:cubicBezTo>
                    <a:cubicBezTo>
                      <a:pt x="13" y="20"/>
                      <a:pt x="13" y="20"/>
                      <a:pt x="13" y="20"/>
                    </a:cubicBezTo>
                    <a:cubicBezTo>
                      <a:pt x="12" y="20"/>
                      <a:pt x="12" y="20"/>
                      <a:pt x="12" y="20"/>
                    </a:cubicBezTo>
                    <a:close/>
                    <a:moveTo>
                      <a:pt x="16" y="20"/>
                    </a:moveTo>
                    <a:cubicBezTo>
                      <a:pt x="16" y="21"/>
                      <a:pt x="16" y="21"/>
                      <a:pt x="16" y="21"/>
                    </a:cubicBezTo>
                    <a:cubicBezTo>
                      <a:pt x="16" y="20"/>
                      <a:pt x="16" y="20"/>
                      <a:pt x="16" y="20"/>
                    </a:cubicBezTo>
                    <a:cubicBezTo>
                      <a:pt x="16" y="20"/>
                      <a:pt x="16" y="20"/>
                      <a:pt x="16" y="20"/>
                    </a:cubicBezTo>
                    <a:close/>
                    <a:moveTo>
                      <a:pt x="14" y="23"/>
                    </a:moveTo>
                    <a:cubicBezTo>
                      <a:pt x="14" y="23"/>
                      <a:pt x="14" y="23"/>
                      <a:pt x="14" y="23"/>
                    </a:cubicBezTo>
                    <a:cubicBezTo>
                      <a:pt x="15" y="22"/>
                      <a:pt x="15" y="22"/>
                      <a:pt x="15" y="22"/>
                    </a:cubicBezTo>
                    <a:cubicBezTo>
                      <a:pt x="15" y="21"/>
                      <a:pt x="15" y="21"/>
                      <a:pt x="15" y="21"/>
                    </a:cubicBezTo>
                    <a:cubicBezTo>
                      <a:pt x="15" y="21"/>
                      <a:pt x="15" y="21"/>
                      <a:pt x="15" y="21"/>
                    </a:cubicBezTo>
                    <a:cubicBezTo>
                      <a:pt x="15" y="20"/>
                      <a:pt x="15" y="20"/>
                      <a:pt x="15" y="20"/>
                    </a:cubicBezTo>
                    <a:cubicBezTo>
                      <a:pt x="15" y="20"/>
                      <a:pt x="15" y="20"/>
                      <a:pt x="15" y="20"/>
                    </a:cubicBezTo>
                    <a:cubicBezTo>
                      <a:pt x="15" y="19"/>
                      <a:pt x="15" y="19"/>
                      <a:pt x="15" y="19"/>
                    </a:cubicBezTo>
                    <a:cubicBezTo>
                      <a:pt x="15" y="19"/>
                      <a:pt x="15" y="19"/>
                      <a:pt x="15" y="19"/>
                    </a:cubicBezTo>
                    <a:cubicBezTo>
                      <a:pt x="15" y="20"/>
                      <a:pt x="15" y="20"/>
                      <a:pt x="15" y="20"/>
                    </a:cubicBezTo>
                    <a:cubicBezTo>
                      <a:pt x="15" y="21"/>
                      <a:pt x="15" y="21"/>
                      <a:pt x="15" y="21"/>
                    </a:cubicBezTo>
                    <a:cubicBezTo>
                      <a:pt x="15" y="21"/>
                      <a:pt x="15" y="21"/>
                      <a:pt x="15" y="21"/>
                    </a:cubicBezTo>
                    <a:cubicBezTo>
                      <a:pt x="14" y="22"/>
                      <a:pt x="14" y="22"/>
                      <a:pt x="14" y="22"/>
                    </a:cubicBezTo>
                    <a:cubicBezTo>
                      <a:pt x="14" y="22"/>
                      <a:pt x="14" y="22"/>
                      <a:pt x="14" y="22"/>
                    </a:cubicBezTo>
                    <a:cubicBezTo>
                      <a:pt x="14" y="23"/>
                      <a:pt x="14" y="23"/>
                      <a:pt x="14" y="23"/>
                    </a:cubicBezTo>
                    <a:cubicBezTo>
                      <a:pt x="14" y="23"/>
                      <a:pt x="14" y="23"/>
                      <a:pt x="14" y="23"/>
                    </a:cubicBezTo>
                    <a:close/>
                    <a:moveTo>
                      <a:pt x="14" y="23"/>
                    </a:moveTo>
                    <a:cubicBezTo>
                      <a:pt x="14" y="22"/>
                      <a:pt x="14" y="22"/>
                      <a:pt x="14" y="22"/>
                    </a:cubicBezTo>
                    <a:cubicBezTo>
                      <a:pt x="14" y="21"/>
                      <a:pt x="14" y="21"/>
                      <a:pt x="14" y="21"/>
                    </a:cubicBezTo>
                    <a:cubicBezTo>
                      <a:pt x="14" y="20"/>
                      <a:pt x="14" y="20"/>
                      <a:pt x="14" y="20"/>
                    </a:cubicBezTo>
                    <a:cubicBezTo>
                      <a:pt x="14" y="20"/>
                      <a:pt x="14" y="20"/>
                      <a:pt x="14" y="20"/>
                    </a:cubicBezTo>
                    <a:cubicBezTo>
                      <a:pt x="14" y="20"/>
                      <a:pt x="14" y="20"/>
                      <a:pt x="14" y="20"/>
                    </a:cubicBezTo>
                    <a:cubicBezTo>
                      <a:pt x="14" y="20"/>
                      <a:pt x="14" y="20"/>
                      <a:pt x="14" y="20"/>
                    </a:cubicBezTo>
                    <a:cubicBezTo>
                      <a:pt x="14" y="20"/>
                      <a:pt x="14" y="20"/>
                      <a:pt x="14" y="20"/>
                    </a:cubicBezTo>
                    <a:cubicBezTo>
                      <a:pt x="13" y="20"/>
                      <a:pt x="13" y="20"/>
                      <a:pt x="13" y="20"/>
                    </a:cubicBezTo>
                    <a:cubicBezTo>
                      <a:pt x="13" y="20"/>
                      <a:pt x="13" y="20"/>
                      <a:pt x="13" y="20"/>
                    </a:cubicBezTo>
                    <a:cubicBezTo>
                      <a:pt x="13" y="21"/>
                      <a:pt x="13" y="21"/>
                      <a:pt x="13" y="21"/>
                    </a:cubicBezTo>
                    <a:cubicBezTo>
                      <a:pt x="13" y="21"/>
                      <a:pt x="13" y="21"/>
                      <a:pt x="13" y="21"/>
                    </a:cubicBezTo>
                    <a:cubicBezTo>
                      <a:pt x="13" y="22"/>
                      <a:pt x="13" y="22"/>
                      <a:pt x="13" y="22"/>
                    </a:cubicBezTo>
                    <a:cubicBezTo>
                      <a:pt x="12" y="22"/>
                      <a:pt x="12" y="22"/>
                      <a:pt x="12" y="22"/>
                    </a:cubicBezTo>
                    <a:cubicBezTo>
                      <a:pt x="12" y="22"/>
                      <a:pt x="12" y="22"/>
                      <a:pt x="12" y="22"/>
                    </a:cubicBezTo>
                    <a:cubicBezTo>
                      <a:pt x="12" y="23"/>
                      <a:pt x="12" y="23"/>
                      <a:pt x="12" y="23"/>
                    </a:cubicBezTo>
                    <a:cubicBezTo>
                      <a:pt x="12" y="23"/>
                      <a:pt x="12" y="23"/>
                      <a:pt x="12" y="23"/>
                    </a:cubicBezTo>
                    <a:cubicBezTo>
                      <a:pt x="13" y="23"/>
                      <a:pt x="13" y="23"/>
                      <a:pt x="13" y="23"/>
                    </a:cubicBezTo>
                    <a:cubicBezTo>
                      <a:pt x="13" y="23"/>
                      <a:pt x="13" y="23"/>
                      <a:pt x="13" y="23"/>
                    </a:cubicBezTo>
                    <a:cubicBezTo>
                      <a:pt x="13" y="24"/>
                      <a:pt x="13" y="24"/>
                      <a:pt x="13" y="24"/>
                    </a:cubicBezTo>
                    <a:cubicBezTo>
                      <a:pt x="14" y="24"/>
                      <a:pt x="14" y="24"/>
                      <a:pt x="14" y="24"/>
                    </a:cubicBezTo>
                    <a:cubicBezTo>
                      <a:pt x="14" y="24"/>
                      <a:pt x="14" y="24"/>
                      <a:pt x="14" y="24"/>
                    </a:cubicBezTo>
                    <a:cubicBezTo>
                      <a:pt x="14" y="23"/>
                      <a:pt x="14" y="23"/>
                      <a:pt x="14" y="23"/>
                    </a:cubicBezTo>
                    <a:cubicBezTo>
                      <a:pt x="14" y="23"/>
                      <a:pt x="14" y="23"/>
                      <a:pt x="14" y="23"/>
                    </a:cubicBezTo>
                    <a:close/>
                    <a:moveTo>
                      <a:pt x="15" y="23"/>
                    </a:moveTo>
                    <a:cubicBezTo>
                      <a:pt x="15" y="24"/>
                      <a:pt x="15" y="24"/>
                      <a:pt x="15" y="24"/>
                    </a:cubicBezTo>
                    <a:cubicBezTo>
                      <a:pt x="15" y="24"/>
                      <a:pt x="15" y="24"/>
                      <a:pt x="15" y="24"/>
                    </a:cubicBezTo>
                    <a:cubicBezTo>
                      <a:pt x="15" y="24"/>
                      <a:pt x="15" y="24"/>
                      <a:pt x="15" y="24"/>
                    </a:cubicBezTo>
                    <a:cubicBezTo>
                      <a:pt x="14" y="24"/>
                      <a:pt x="14" y="24"/>
                      <a:pt x="14" y="24"/>
                    </a:cubicBezTo>
                    <a:cubicBezTo>
                      <a:pt x="14" y="24"/>
                      <a:pt x="14" y="24"/>
                      <a:pt x="14" y="24"/>
                    </a:cubicBezTo>
                    <a:cubicBezTo>
                      <a:pt x="15" y="23"/>
                      <a:pt x="15" y="23"/>
                      <a:pt x="15" y="23"/>
                    </a:cubicBezTo>
                    <a:close/>
                    <a:moveTo>
                      <a:pt x="16" y="22"/>
                    </a:moveTo>
                    <a:cubicBezTo>
                      <a:pt x="16" y="22"/>
                      <a:pt x="16" y="22"/>
                      <a:pt x="16" y="22"/>
                    </a:cubicBezTo>
                    <a:cubicBezTo>
                      <a:pt x="17" y="22"/>
                      <a:pt x="17" y="22"/>
                      <a:pt x="17" y="22"/>
                    </a:cubicBezTo>
                    <a:cubicBezTo>
                      <a:pt x="17" y="22"/>
                      <a:pt x="17" y="22"/>
                      <a:pt x="17" y="22"/>
                    </a:cubicBezTo>
                    <a:cubicBezTo>
                      <a:pt x="16" y="22"/>
                      <a:pt x="16" y="22"/>
                      <a:pt x="16" y="22"/>
                    </a:cubicBezTo>
                    <a:cubicBezTo>
                      <a:pt x="16" y="23"/>
                      <a:pt x="16" y="23"/>
                      <a:pt x="16" y="23"/>
                    </a:cubicBezTo>
                    <a:cubicBezTo>
                      <a:pt x="15" y="23"/>
                      <a:pt x="15" y="23"/>
                      <a:pt x="15" y="23"/>
                    </a:cubicBezTo>
                    <a:cubicBezTo>
                      <a:pt x="15" y="23"/>
                      <a:pt x="15" y="23"/>
                      <a:pt x="15" y="23"/>
                    </a:cubicBezTo>
                    <a:cubicBezTo>
                      <a:pt x="15" y="22"/>
                      <a:pt x="15" y="22"/>
                      <a:pt x="15" y="22"/>
                    </a:cubicBezTo>
                    <a:cubicBezTo>
                      <a:pt x="15" y="22"/>
                      <a:pt x="15" y="22"/>
                      <a:pt x="15" y="22"/>
                    </a:cubicBezTo>
                    <a:cubicBezTo>
                      <a:pt x="16" y="22"/>
                      <a:pt x="16" y="22"/>
                      <a:pt x="16" y="22"/>
                    </a:cubicBezTo>
                    <a:close/>
                    <a:moveTo>
                      <a:pt x="18" y="22"/>
                    </a:moveTo>
                    <a:cubicBezTo>
                      <a:pt x="18" y="22"/>
                      <a:pt x="18" y="22"/>
                      <a:pt x="18" y="22"/>
                    </a:cubicBezTo>
                    <a:cubicBezTo>
                      <a:pt x="18" y="22"/>
                      <a:pt x="18" y="22"/>
                      <a:pt x="18" y="22"/>
                    </a:cubicBezTo>
                    <a:cubicBezTo>
                      <a:pt x="18" y="22"/>
                      <a:pt x="18" y="22"/>
                      <a:pt x="18" y="22"/>
                    </a:cubicBezTo>
                    <a:cubicBezTo>
                      <a:pt x="18" y="22"/>
                      <a:pt x="18" y="22"/>
                      <a:pt x="18" y="22"/>
                    </a:cubicBezTo>
                    <a:close/>
                    <a:moveTo>
                      <a:pt x="17" y="23"/>
                    </a:moveTo>
                    <a:cubicBezTo>
                      <a:pt x="17" y="24"/>
                      <a:pt x="17" y="24"/>
                      <a:pt x="17" y="24"/>
                    </a:cubicBezTo>
                    <a:cubicBezTo>
                      <a:pt x="17" y="24"/>
                      <a:pt x="17" y="24"/>
                      <a:pt x="17" y="24"/>
                    </a:cubicBezTo>
                    <a:cubicBezTo>
                      <a:pt x="17" y="24"/>
                      <a:pt x="17" y="24"/>
                      <a:pt x="17" y="24"/>
                    </a:cubicBezTo>
                    <a:cubicBezTo>
                      <a:pt x="17" y="23"/>
                      <a:pt x="17" y="23"/>
                      <a:pt x="17" y="23"/>
                    </a:cubicBezTo>
                    <a:cubicBezTo>
                      <a:pt x="17" y="23"/>
                      <a:pt x="17" y="23"/>
                      <a:pt x="17" y="23"/>
                    </a:cubicBezTo>
                    <a:close/>
                    <a:moveTo>
                      <a:pt x="16" y="18"/>
                    </a:moveTo>
                    <a:cubicBezTo>
                      <a:pt x="16" y="19"/>
                      <a:pt x="16" y="19"/>
                      <a:pt x="16" y="19"/>
                    </a:cubicBezTo>
                    <a:cubicBezTo>
                      <a:pt x="16" y="19"/>
                      <a:pt x="16" y="19"/>
                      <a:pt x="16" y="19"/>
                    </a:cubicBezTo>
                    <a:cubicBezTo>
                      <a:pt x="16" y="19"/>
                      <a:pt x="16" y="19"/>
                      <a:pt x="16" y="19"/>
                    </a:cubicBezTo>
                    <a:cubicBezTo>
                      <a:pt x="16" y="18"/>
                      <a:pt x="16" y="18"/>
                      <a:pt x="16" y="18"/>
                    </a:cubicBezTo>
                    <a:cubicBezTo>
                      <a:pt x="16" y="18"/>
                      <a:pt x="16" y="18"/>
                      <a:pt x="16" y="18"/>
                    </a:cubicBezTo>
                    <a:close/>
                    <a:moveTo>
                      <a:pt x="17" y="19"/>
                    </a:moveTo>
                    <a:cubicBezTo>
                      <a:pt x="18" y="19"/>
                      <a:pt x="18" y="19"/>
                      <a:pt x="18" y="19"/>
                    </a:cubicBezTo>
                    <a:cubicBezTo>
                      <a:pt x="18" y="19"/>
                      <a:pt x="18" y="19"/>
                      <a:pt x="18" y="19"/>
                    </a:cubicBezTo>
                    <a:cubicBezTo>
                      <a:pt x="18" y="19"/>
                      <a:pt x="18" y="19"/>
                      <a:pt x="18" y="19"/>
                    </a:cubicBezTo>
                    <a:cubicBezTo>
                      <a:pt x="19" y="19"/>
                      <a:pt x="19" y="19"/>
                      <a:pt x="19" y="19"/>
                    </a:cubicBezTo>
                    <a:cubicBezTo>
                      <a:pt x="19" y="19"/>
                      <a:pt x="19" y="19"/>
                      <a:pt x="19" y="19"/>
                    </a:cubicBezTo>
                    <a:cubicBezTo>
                      <a:pt x="19" y="19"/>
                      <a:pt x="19" y="19"/>
                      <a:pt x="19" y="19"/>
                    </a:cubicBezTo>
                    <a:cubicBezTo>
                      <a:pt x="19" y="19"/>
                      <a:pt x="19" y="19"/>
                      <a:pt x="19" y="19"/>
                    </a:cubicBezTo>
                    <a:cubicBezTo>
                      <a:pt x="19" y="19"/>
                      <a:pt x="19" y="19"/>
                      <a:pt x="19" y="19"/>
                    </a:cubicBezTo>
                    <a:cubicBezTo>
                      <a:pt x="18" y="19"/>
                      <a:pt x="18" y="19"/>
                      <a:pt x="18" y="19"/>
                    </a:cubicBezTo>
                    <a:cubicBezTo>
                      <a:pt x="18" y="18"/>
                      <a:pt x="18" y="18"/>
                      <a:pt x="18" y="18"/>
                    </a:cubicBezTo>
                    <a:cubicBezTo>
                      <a:pt x="18" y="17"/>
                      <a:pt x="18" y="17"/>
                      <a:pt x="18" y="17"/>
                    </a:cubicBezTo>
                    <a:cubicBezTo>
                      <a:pt x="18" y="17"/>
                      <a:pt x="18" y="17"/>
                      <a:pt x="18" y="17"/>
                    </a:cubicBezTo>
                    <a:cubicBezTo>
                      <a:pt x="18" y="17"/>
                      <a:pt x="18" y="17"/>
                      <a:pt x="18" y="17"/>
                    </a:cubicBezTo>
                    <a:cubicBezTo>
                      <a:pt x="18" y="16"/>
                      <a:pt x="18" y="16"/>
                      <a:pt x="18" y="16"/>
                    </a:cubicBezTo>
                    <a:cubicBezTo>
                      <a:pt x="18" y="16"/>
                      <a:pt x="18" y="16"/>
                      <a:pt x="18" y="16"/>
                    </a:cubicBezTo>
                    <a:cubicBezTo>
                      <a:pt x="17" y="16"/>
                      <a:pt x="17" y="16"/>
                      <a:pt x="17" y="16"/>
                    </a:cubicBezTo>
                    <a:cubicBezTo>
                      <a:pt x="17" y="16"/>
                      <a:pt x="17" y="16"/>
                      <a:pt x="17" y="16"/>
                    </a:cubicBezTo>
                    <a:cubicBezTo>
                      <a:pt x="17" y="16"/>
                      <a:pt x="17" y="16"/>
                      <a:pt x="17" y="16"/>
                    </a:cubicBezTo>
                    <a:cubicBezTo>
                      <a:pt x="17" y="16"/>
                      <a:pt x="17" y="16"/>
                      <a:pt x="17" y="16"/>
                    </a:cubicBezTo>
                    <a:cubicBezTo>
                      <a:pt x="17" y="16"/>
                      <a:pt x="17" y="16"/>
                      <a:pt x="17" y="16"/>
                    </a:cubicBezTo>
                    <a:cubicBezTo>
                      <a:pt x="16" y="16"/>
                      <a:pt x="16" y="16"/>
                      <a:pt x="16" y="16"/>
                    </a:cubicBezTo>
                    <a:cubicBezTo>
                      <a:pt x="16" y="16"/>
                      <a:pt x="16" y="16"/>
                      <a:pt x="16" y="16"/>
                    </a:cubicBezTo>
                    <a:cubicBezTo>
                      <a:pt x="16" y="16"/>
                      <a:pt x="16" y="16"/>
                      <a:pt x="16" y="16"/>
                    </a:cubicBezTo>
                    <a:cubicBezTo>
                      <a:pt x="16" y="16"/>
                      <a:pt x="16" y="16"/>
                      <a:pt x="16" y="16"/>
                    </a:cubicBezTo>
                    <a:cubicBezTo>
                      <a:pt x="16" y="17"/>
                      <a:pt x="16" y="17"/>
                      <a:pt x="16" y="17"/>
                    </a:cubicBezTo>
                    <a:cubicBezTo>
                      <a:pt x="17" y="17"/>
                      <a:pt x="17" y="17"/>
                      <a:pt x="17" y="17"/>
                    </a:cubicBezTo>
                    <a:cubicBezTo>
                      <a:pt x="17" y="18"/>
                      <a:pt x="17" y="18"/>
                      <a:pt x="17" y="18"/>
                    </a:cubicBezTo>
                    <a:cubicBezTo>
                      <a:pt x="17" y="18"/>
                      <a:pt x="17" y="18"/>
                      <a:pt x="17" y="18"/>
                    </a:cubicBezTo>
                    <a:cubicBezTo>
                      <a:pt x="17" y="18"/>
                      <a:pt x="17" y="18"/>
                      <a:pt x="17" y="18"/>
                    </a:cubicBezTo>
                    <a:cubicBezTo>
                      <a:pt x="17" y="19"/>
                      <a:pt x="17" y="19"/>
                      <a:pt x="17" y="19"/>
                    </a:cubicBezTo>
                    <a:cubicBezTo>
                      <a:pt x="17" y="19"/>
                      <a:pt x="17" y="19"/>
                      <a:pt x="17" y="19"/>
                    </a:cubicBezTo>
                    <a:cubicBezTo>
                      <a:pt x="17" y="19"/>
                      <a:pt x="17" y="19"/>
                      <a:pt x="17" y="19"/>
                    </a:cubicBezTo>
                    <a:cubicBezTo>
                      <a:pt x="17" y="19"/>
                      <a:pt x="17" y="19"/>
                      <a:pt x="17" y="19"/>
                    </a:cubicBezTo>
                    <a:cubicBezTo>
                      <a:pt x="17" y="19"/>
                      <a:pt x="17" y="19"/>
                      <a:pt x="17" y="19"/>
                    </a:cubicBezTo>
                    <a:close/>
                    <a:moveTo>
                      <a:pt x="17" y="19"/>
                    </a:moveTo>
                    <a:cubicBezTo>
                      <a:pt x="17" y="19"/>
                      <a:pt x="17" y="19"/>
                      <a:pt x="17" y="19"/>
                    </a:cubicBezTo>
                    <a:cubicBezTo>
                      <a:pt x="16" y="19"/>
                      <a:pt x="16" y="19"/>
                      <a:pt x="16" y="19"/>
                    </a:cubicBezTo>
                    <a:cubicBezTo>
                      <a:pt x="16" y="19"/>
                      <a:pt x="16" y="19"/>
                      <a:pt x="16" y="19"/>
                    </a:cubicBezTo>
                    <a:cubicBezTo>
                      <a:pt x="16" y="19"/>
                      <a:pt x="16" y="19"/>
                      <a:pt x="16" y="19"/>
                    </a:cubicBezTo>
                    <a:cubicBezTo>
                      <a:pt x="16" y="20"/>
                      <a:pt x="16" y="20"/>
                      <a:pt x="16" y="20"/>
                    </a:cubicBezTo>
                    <a:cubicBezTo>
                      <a:pt x="16" y="20"/>
                      <a:pt x="16" y="20"/>
                      <a:pt x="16" y="20"/>
                    </a:cubicBezTo>
                    <a:cubicBezTo>
                      <a:pt x="17" y="20"/>
                      <a:pt x="17" y="20"/>
                      <a:pt x="17" y="20"/>
                    </a:cubicBezTo>
                    <a:cubicBezTo>
                      <a:pt x="17" y="20"/>
                      <a:pt x="17" y="20"/>
                      <a:pt x="17" y="20"/>
                    </a:cubicBezTo>
                    <a:cubicBezTo>
                      <a:pt x="17" y="21"/>
                      <a:pt x="17" y="21"/>
                      <a:pt x="17" y="21"/>
                    </a:cubicBezTo>
                    <a:cubicBezTo>
                      <a:pt x="17" y="21"/>
                      <a:pt x="17" y="21"/>
                      <a:pt x="17" y="21"/>
                    </a:cubicBezTo>
                    <a:cubicBezTo>
                      <a:pt x="17" y="22"/>
                      <a:pt x="17" y="22"/>
                      <a:pt x="17" y="22"/>
                    </a:cubicBezTo>
                    <a:cubicBezTo>
                      <a:pt x="17" y="22"/>
                      <a:pt x="17" y="22"/>
                      <a:pt x="17" y="22"/>
                    </a:cubicBezTo>
                    <a:cubicBezTo>
                      <a:pt x="17" y="21"/>
                      <a:pt x="17" y="21"/>
                      <a:pt x="17" y="21"/>
                    </a:cubicBezTo>
                    <a:cubicBezTo>
                      <a:pt x="18" y="22"/>
                      <a:pt x="18" y="22"/>
                      <a:pt x="18" y="22"/>
                    </a:cubicBezTo>
                    <a:cubicBezTo>
                      <a:pt x="18" y="21"/>
                      <a:pt x="18" y="21"/>
                      <a:pt x="18" y="21"/>
                    </a:cubicBezTo>
                    <a:cubicBezTo>
                      <a:pt x="18" y="21"/>
                      <a:pt x="18" y="21"/>
                      <a:pt x="18" y="21"/>
                    </a:cubicBezTo>
                    <a:cubicBezTo>
                      <a:pt x="18" y="20"/>
                      <a:pt x="18" y="20"/>
                      <a:pt x="18" y="20"/>
                    </a:cubicBezTo>
                    <a:cubicBezTo>
                      <a:pt x="17" y="20"/>
                      <a:pt x="17" y="20"/>
                      <a:pt x="17" y="20"/>
                    </a:cubicBezTo>
                    <a:cubicBezTo>
                      <a:pt x="17" y="20"/>
                      <a:pt x="17" y="20"/>
                      <a:pt x="17" y="20"/>
                    </a:cubicBezTo>
                    <a:cubicBezTo>
                      <a:pt x="17" y="19"/>
                      <a:pt x="17" y="19"/>
                      <a:pt x="17" y="19"/>
                    </a:cubicBezTo>
                    <a:cubicBezTo>
                      <a:pt x="17" y="19"/>
                      <a:pt x="17" y="19"/>
                      <a:pt x="17" y="19"/>
                    </a:cubicBezTo>
                    <a:close/>
                    <a:moveTo>
                      <a:pt x="19" y="20"/>
                    </a:moveTo>
                    <a:cubicBezTo>
                      <a:pt x="19" y="20"/>
                      <a:pt x="19" y="20"/>
                      <a:pt x="19" y="20"/>
                    </a:cubicBezTo>
                    <a:cubicBezTo>
                      <a:pt x="19" y="20"/>
                      <a:pt x="19" y="20"/>
                      <a:pt x="19" y="20"/>
                    </a:cubicBezTo>
                    <a:cubicBezTo>
                      <a:pt x="19" y="20"/>
                      <a:pt x="19" y="20"/>
                      <a:pt x="19" y="20"/>
                    </a:cubicBezTo>
                    <a:cubicBezTo>
                      <a:pt x="19" y="20"/>
                      <a:pt x="19" y="20"/>
                      <a:pt x="19" y="20"/>
                    </a:cubicBezTo>
                    <a:close/>
                    <a:moveTo>
                      <a:pt x="19" y="20"/>
                    </a:moveTo>
                    <a:cubicBezTo>
                      <a:pt x="19" y="20"/>
                      <a:pt x="19" y="20"/>
                      <a:pt x="19" y="20"/>
                    </a:cubicBezTo>
                    <a:cubicBezTo>
                      <a:pt x="19" y="20"/>
                      <a:pt x="19" y="20"/>
                      <a:pt x="19" y="20"/>
                    </a:cubicBezTo>
                    <a:cubicBezTo>
                      <a:pt x="19" y="21"/>
                      <a:pt x="19" y="21"/>
                      <a:pt x="19" y="21"/>
                    </a:cubicBezTo>
                    <a:cubicBezTo>
                      <a:pt x="19" y="20"/>
                      <a:pt x="19" y="20"/>
                      <a:pt x="19" y="20"/>
                    </a:cubicBezTo>
                    <a:close/>
                    <a:moveTo>
                      <a:pt x="19" y="22"/>
                    </a:moveTo>
                    <a:cubicBezTo>
                      <a:pt x="19" y="22"/>
                      <a:pt x="19" y="22"/>
                      <a:pt x="19" y="22"/>
                    </a:cubicBezTo>
                    <a:cubicBezTo>
                      <a:pt x="19" y="22"/>
                      <a:pt x="19" y="22"/>
                      <a:pt x="19" y="22"/>
                    </a:cubicBezTo>
                    <a:cubicBezTo>
                      <a:pt x="19" y="21"/>
                      <a:pt x="19" y="21"/>
                      <a:pt x="19" y="21"/>
                    </a:cubicBezTo>
                    <a:cubicBezTo>
                      <a:pt x="19" y="21"/>
                      <a:pt x="19" y="21"/>
                      <a:pt x="19" y="21"/>
                    </a:cubicBezTo>
                    <a:cubicBezTo>
                      <a:pt x="19" y="21"/>
                      <a:pt x="19" y="21"/>
                      <a:pt x="19" y="21"/>
                    </a:cubicBezTo>
                    <a:cubicBezTo>
                      <a:pt x="19" y="21"/>
                      <a:pt x="19" y="21"/>
                      <a:pt x="19" y="21"/>
                    </a:cubicBezTo>
                    <a:cubicBezTo>
                      <a:pt x="19" y="21"/>
                      <a:pt x="19" y="21"/>
                      <a:pt x="19" y="21"/>
                    </a:cubicBezTo>
                    <a:cubicBezTo>
                      <a:pt x="19" y="22"/>
                      <a:pt x="19" y="22"/>
                      <a:pt x="19" y="22"/>
                    </a:cubicBezTo>
                    <a:cubicBezTo>
                      <a:pt x="19" y="22"/>
                      <a:pt x="19" y="22"/>
                      <a:pt x="19" y="22"/>
                    </a:cubicBezTo>
                    <a:cubicBezTo>
                      <a:pt x="19" y="22"/>
                      <a:pt x="19" y="22"/>
                      <a:pt x="19" y="22"/>
                    </a:cubicBezTo>
                    <a:cubicBezTo>
                      <a:pt x="19" y="22"/>
                      <a:pt x="19" y="22"/>
                      <a:pt x="19" y="22"/>
                    </a:cubicBezTo>
                    <a:close/>
                    <a:moveTo>
                      <a:pt x="20" y="23"/>
                    </a:moveTo>
                    <a:cubicBezTo>
                      <a:pt x="19" y="23"/>
                      <a:pt x="19" y="23"/>
                      <a:pt x="19" y="23"/>
                    </a:cubicBezTo>
                    <a:cubicBezTo>
                      <a:pt x="20" y="23"/>
                      <a:pt x="20" y="23"/>
                      <a:pt x="20" y="23"/>
                    </a:cubicBezTo>
                    <a:cubicBezTo>
                      <a:pt x="20" y="23"/>
                      <a:pt x="20" y="23"/>
                      <a:pt x="20" y="23"/>
                    </a:cubicBezTo>
                    <a:cubicBezTo>
                      <a:pt x="20" y="23"/>
                      <a:pt x="20" y="23"/>
                      <a:pt x="20" y="23"/>
                    </a:cubicBezTo>
                    <a:close/>
                    <a:moveTo>
                      <a:pt x="20" y="22"/>
                    </a:moveTo>
                    <a:cubicBezTo>
                      <a:pt x="20" y="22"/>
                      <a:pt x="20" y="22"/>
                      <a:pt x="20" y="22"/>
                    </a:cubicBezTo>
                    <a:cubicBezTo>
                      <a:pt x="20" y="22"/>
                      <a:pt x="20" y="22"/>
                      <a:pt x="20" y="22"/>
                    </a:cubicBezTo>
                    <a:cubicBezTo>
                      <a:pt x="20" y="22"/>
                      <a:pt x="20" y="22"/>
                      <a:pt x="20" y="22"/>
                    </a:cubicBezTo>
                    <a:cubicBezTo>
                      <a:pt x="20" y="22"/>
                      <a:pt x="20" y="22"/>
                      <a:pt x="20" y="22"/>
                    </a:cubicBezTo>
                    <a:cubicBezTo>
                      <a:pt x="20" y="22"/>
                      <a:pt x="20" y="22"/>
                      <a:pt x="20" y="22"/>
                    </a:cubicBezTo>
                    <a:cubicBezTo>
                      <a:pt x="20" y="22"/>
                      <a:pt x="20" y="22"/>
                      <a:pt x="20" y="22"/>
                    </a:cubicBezTo>
                    <a:close/>
                    <a:moveTo>
                      <a:pt x="12" y="29"/>
                    </a:moveTo>
                    <a:cubicBezTo>
                      <a:pt x="11" y="28"/>
                      <a:pt x="11" y="28"/>
                      <a:pt x="11" y="28"/>
                    </a:cubicBezTo>
                    <a:cubicBezTo>
                      <a:pt x="11" y="28"/>
                      <a:pt x="11" y="28"/>
                      <a:pt x="11" y="28"/>
                    </a:cubicBezTo>
                    <a:cubicBezTo>
                      <a:pt x="12" y="27"/>
                      <a:pt x="12" y="27"/>
                      <a:pt x="12" y="27"/>
                    </a:cubicBezTo>
                    <a:cubicBezTo>
                      <a:pt x="11" y="27"/>
                      <a:pt x="11" y="27"/>
                      <a:pt x="11" y="27"/>
                    </a:cubicBezTo>
                    <a:cubicBezTo>
                      <a:pt x="12" y="27"/>
                      <a:pt x="12" y="27"/>
                      <a:pt x="12" y="27"/>
                    </a:cubicBezTo>
                    <a:cubicBezTo>
                      <a:pt x="12" y="26"/>
                      <a:pt x="12" y="26"/>
                      <a:pt x="12" y="26"/>
                    </a:cubicBezTo>
                    <a:cubicBezTo>
                      <a:pt x="13" y="26"/>
                      <a:pt x="13" y="26"/>
                      <a:pt x="13" y="26"/>
                    </a:cubicBezTo>
                    <a:cubicBezTo>
                      <a:pt x="13" y="26"/>
                      <a:pt x="13" y="26"/>
                      <a:pt x="13" y="26"/>
                    </a:cubicBezTo>
                    <a:cubicBezTo>
                      <a:pt x="14" y="26"/>
                      <a:pt x="14" y="26"/>
                      <a:pt x="14" y="26"/>
                    </a:cubicBezTo>
                    <a:cubicBezTo>
                      <a:pt x="13" y="26"/>
                      <a:pt x="13" y="26"/>
                      <a:pt x="13" y="26"/>
                    </a:cubicBezTo>
                    <a:cubicBezTo>
                      <a:pt x="14" y="25"/>
                      <a:pt x="14" y="25"/>
                      <a:pt x="14" y="25"/>
                    </a:cubicBezTo>
                    <a:cubicBezTo>
                      <a:pt x="14" y="25"/>
                      <a:pt x="14" y="25"/>
                      <a:pt x="14" y="25"/>
                    </a:cubicBezTo>
                    <a:cubicBezTo>
                      <a:pt x="14" y="25"/>
                      <a:pt x="14" y="25"/>
                      <a:pt x="14" y="25"/>
                    </a:cubicBezTo>
                    <a:cubicBezTo>
                      <a:pt x="15" y="25"/>
                      <a:pt x="15" y="25"/>
                      <a:pt x="15" y="25"/>
                    </a:cubicBezTo>
                    <a:cubicBezTo>
                      <a:pt x="15" y="25"/>
                      <a:pt x="15" y="25"/>
                      <a:pt x="15" y="25"/>
                    </a:cubicBezTo>
                    <a:cubicBezTo>
                      <a:pt x="15" y="26"/>
                      <a:pt x="15" y="26"/>
                      <a:pt x="15" y="26"/>
                    </a:cubicBezTo>
                    <a:cubicBezTo>
                      <a:pt x="15" y="27"/>
                      <a:pt x="15" y="27"/>
                      <a:pt x="15" y="27"/>
                    </a:cubicBezTo>
                    <a:cubicBezTo>
                      <a:pt x="15" y="26"/>
                      <a:pt x="15" y="26"/>
                      <a:pt x="15" y="26"/>
                    </a:cubicBezTo>
                    <a:cubicBezTo>
                      <a:pt x="16" y="26"/>
                      <a:pt x="16" y="26"/>
                      <a:pt x="16" y="26"/>
                    </a:cubicBezTo>
                    <a:cubicBezTo>
                      <a:pt x="16" y="26"/>
                      <a:pt x="16" y="26"/>
                      <a:pt x="16" y="26"/>
                    </a:cubicBezTo>
                    <a:cubicBezTo>
                      <a:pt x="16" y="25"/>
                      <a:pt x="16" y="25"/>
                      <a:pt x="16" y="25"/>
                    </a:cubicBezTo>
                    <a:cubicBezTo>
                      <a:pt x="17" y="25"/>
                      <a:pt x="17" y="25"/>
                      <a:pt x="17" y="25"/>
                    </a:cubicBezTo>
                    <a:cubicBezTo>
                      <a:pt x="17" y="25"/>
                      <a:pt x="17" y="25"/>
                      <a:pt x="17" y="25"/>
                    </a:cubicBezTo>
                    <a:cubicBezTo>
                      <a:pt x="17" y="25"/>
                      <a:pt x="17" y="25"/>
                      <a:pt x="17" y="25"/>
                    </a:cubicBezTo>
                    <a:cubicBezTo>
                      <a:pt x="17" y="25"/>
                      <a:pt x="17" y="25"/>
                      <a:pt x="17" y="25"/>
                    </a:cubicBezTo>
                    <a:cubicBezTo>
                      <a:pt x="17" y="25"/>
                      <a:pt x="17" y="25"/>
                      <a:pt x="17" y="25"/>
                    </a:cubicBezTo>
                    <a:cubicBezTo>
                      <a:pt x="17" y="24"/>
                      <a:pt x="17" y="24"/>
                      <a:pt x="17" y="24"/>
                    </a:cubicBezTo>
                    <a:cubicBezTo>
                      <a:pt x="18" y="24"/>
                      <a:pt x="18" y="24"/>
                      <a:pt x="18" y="24"/>
                    </a:cubicBezTo>
                    <a:cubicBezTo>
                      <a:pt x="18" y="24"/>
                      <a:pt x="18" y="24"/>
                      <a:pt x="18" y="24"/>
                    </a:cubicBezTo>
                    <a:cubicBezTo>
                      <a:pt x="18" y="24"/>
                      <a:pt x="18" y="24"/>
                      <a:pt x="18" y="24"/>
                    </a:cubicBezTo>
                    <a:cubicBezTo>
                      <a:pt x="18" y="24"/>
                      <a:pt x="18" y="24"/>
                      <a:pt x="18" y="24"/>
                    </a:cubicBezTo>
                    <a:cubicBezTo>
                      <a:pt x="18" y="24"/>
                      <a:pt x="18" y="24"/>
                      <a:pt x="18" y="24"/>
                    </a:cubicBezTo>
                    <a:cubicBezTo>
                      <a:pt x="19" y="24"/>
                      <a:pt x="19" y="24"/>
                      <a:pt x="19" y="24"/>
                    </a:cubicBezTo>
                    <a:cubicBezTo>
                      <a:pt x="19" y="24"/>
                      <a:pt x="19" y="24"/>
                      <a:pt x="19" y="24"/>
                    </a:cubicBezTo>
                    <a:cubicBezTo>
                      <a:pt x="18" y="23"/>
                      <a:pt x="18" y="23"/>
                      <a:pt x="18" y="23"/>
                    </a:cubicBezTo>
                    <a:cubicBezTo>
                      <a:pt x="18" y="22"/>
                      <a:pt x="18" y="22"/>
                      <a:pt x="18" y="22"/>
                    </a:cubicBezTo>
                    <a:cubicBezTo>
                      <a:pt x="19" y="22"/>
                      <a:pt x="19" y="22"/>
                      <a:pt x="19" y="22"/>
                    </a:cubicBezTo>
                    <a:cubicBezTo>
                      <a:pt x="19" y="22"/>
                      <a:pt x="19" y="22"/>
                      <a:pt x="19" y="22"/>
                    </a:cubicBezTo>
                    <a:cubicBezTo>
                      <a:pt x="19" y="23"/>
                      <a:pt x="19" y="23"/>
                      <a:pt x="19" y="23"/>
                    </a:cubicBezTo>
                    <a:cubicBezTo>
                      <a:pt x="20" y="23"/>
                      <a:pt x="20" y="23"/>
                      <a:pt x="20" y="23"/>
                    </a:cubicBezTo>
                    <a:cubicBezTo>
                      <a:pt x="20" y="24"/>
                      <a:pt x="20" y="24"/>
                      <a:pt x="20" y="24"/>
                    </a:cubicBezTo>
                    <a:cubicBezTo>
                      <a:pt x="20" y="23"/>
                      <a:pt x="20" y="23"/>
                      <a:pt x="20" y="23"/>
                    </a:cubicBezTo>
                    <a:cubicBezTo>
                      <a:pt x="20" y="24"/>
                      <a:pt x="20" y="24"/>
                      <a:pt x="20" y="24"/>
                    </a:cubicBezTo>
                    <a:cubicBezTo>
                      <a:pt x="20" y="24"/>
                      <a:pt x="20" y="24"/>
                      <a:pt x="20" y="24"/>
                    </a:cubicBezTo>
                    <a:cubicBezTo>
                      <a:pt x="20" y="25"/>
                      <a:pt x="20" y="25"/>
                      <a:pt x="20" y="25"/>
                    </a:cubicBezTo>
                    <a:cubicBezTo>
                      <a:pt x="20" y="25"/>
                      <a:pt x="20" y="25"/>
                      <a:pt x="20" y="25"/>
                    </a:cubicBezTo>
                    <a:cubicBezTo>
                      <a:pt x="20" y="25"/>
                      <a:pt x="20" y="25"/>
                      <a:pt x="20" y="25"/>
                    </a:cubicBezTo>
                    <a:cubicBezTo>
                      <a:pt x="20" y="25"/>
                      <a:pt x="20" y="25"/>
                      <a:pt x="20" y="25"/>
                    </a:cubicBezTo>
                    <a:cubicBezTo>
                      <a:pt x="21" y="25"/>
                      <a:pt x="21" y="25"/>
                      <a:pt x="21" y="25"/>
                    </a:cubicBezTo>
                    <a:cubicBezTo>
                      <a:pt x="20" y="25"/>
                      <a:pt x="20" y="25"/>
                      <a:pt x="20" y="25"/>
                    </a:cubicBezTo>
                    <a:cubicBezTo>
                      <a:pt x="21" y="26"/>
                      <a:pt x="21" y="26"/>
                      <a:pt x="21" y="26"/>
                    </a:cubicBezTo>
                    <a:cubicBezTo>
                      <a:pt x="21" y="26"/>
                      <a:pt x="21" y="26"/>
                      <a:pt x="21" y="26"/>
                    </a:cubicBezTo>
                    <a:cubicBezTo>
                      <a:pt x="21" y="26"/>
                      <a:pt x="21" y="26"/>
                      <a:pt x="21" y="26"/>
                    </a:cubicBezTo>
                    <a:cubicBezTo>
                      <a:pt x="21" y="27"/>
                      <a:pt x="21" y="27"/>
                      <a:pt x="21" y="27"/>
                    </a:cubicBezTo>
                    <a:cubicBezTo>
                      <a:pt x="21" y="27"/>
                      <a:pt x="21" y="27"/>
                      <a:pt x="21" y="27"/>
                    </a:cubicBezTo>
                    <a:cubicBezTo>
                      <a:pt x="21" y="27"/>
                      <a:pt x="21" y="27"/>
                      <a:pt x="21" y="27"/>
                    </a:cubicBezTo>
                    <a:cubicBezTo>
                      <a:pt x="21" y="28"/>
                      <a:pt x="21" y="28"/>
                      <a:pt x="21" y="28"/>
                    </a:cubicBezTo>
                    <a:cubicBezTo>
                      <a:pt x="21" y="29"/>
                      <a:pt x="21" y="29"/>
                      <a:pt x="21" y="29"/>
                    </a:cubicBezTo>
                    <a:cubicBezTo>
                      <a:pt x="21" y="29"/>
                      <a:pt x="21" y="29"/>
                      <a:pt x="21" y="29"/>
                    </a:cubicBezTo>
                    <a:cubicBezTo>
                      <a:pt x="21" y="29"/>
                      <a:pt x="21" y="29"/>
                      <a:pt x="21" y="29"/>
                    </a:cubicBezTo>
                    <a:cubicBezTo>
                      <a:pt x="21" y="29"/>
                      <a:pt x="21" y="29"/>
                      <a:pt x="21" y="29"/>
                    </a:cubicBezTo>
                    <a:cubicBezTo>
                      <a:pt x="21" y="29"/>
                      <a:pt x="21" y="29"/>
                      <a:pt x="21" y="29"/>
                    </a:cubicBezTo>
                    <a:cubicBezTo>
                      <a:pt x="20" y="29"/>
                      <a:pt x="20" y="29"/>
                      <a:pt x="20" y="29"/>
                    </a:cubicBezTo>
                    <a:cubicBezTo>
                      <a:pt x="21" y="30"/>
                      <a:pt x="21" y="30"/>
                      <a:pt x="21" y="30"/>
                    </a:cubicBezTo>
                    <a:cubicBezTo>
                      <a:pt x="21" y="30"/>
                      <a:pt x="21" y="30"/>
                      <a:pt x="21" y="30"/>
                    </a:cubicBezTo>
                    <a:cubicBezTo>
                      <a:pt x="21" y="30"/>
                      <a:pt x="21" y="30"/>
                      <a:pt x="21" y="30"/>
                    </a:cubicBezTo>
                    <a:cubicBezTo>
                      <a:pt x="20" y="30"/>
                      <a:pt x="20" y="30"/>
                      <a:pt x="20" y="30"/>
                    </a:cubicBezTo>
                    <a:cubicBezTo>
                      <a:pt x="20" y="29"/>
                      <a:pt x="20" y="29"/>
                      <a:pt x="20" y="29"/>
                    </a:cubicBezTo>
                    <a:cubicBezTo>
                      <a:pt x="20" y="29"/>
                      <a:pt x="20" y="29"/>
                      <a:pt x="20" y="29"/>
                    </a:cubicBezTo>
                    <a:cubicBezTo>
                      <a:pt x="20" y="29"/>
                      <a:pt x="20" y="29"/>
                      <a:pt x="20" y="29"/>
                    </a:cubicBezTo>
                    <a:cubicBezTo>
                      <a:pt x="20" y="28"/>
                      <a:pt x="20" y="28"/>
                      <a:pt x="20" y="28"/>
                    </a:cubicBezTo>
                    <a:cubicBezTo>
                      <a:pt x="20" y="28"/>
                      <a:pt x="20" y="28"/>
                      <a:pt x="20" y="28"/>
                    </a:cubicBezTo>
                    <a:cubicBezTo>
                      <a:pt x="19" y="28"/>
                      <a:pt x="19" y="28"/>
                      <a:pt x="19" y="28"/>
                    </a:cubicBezTo>
                    <a:cubicBezTo>
                      <a:pt x="19" y="29"/>
                      <a:pt x="19" y="29"/>
                      <a:pt x="19" y="29"/>
                    </a:cubicBezTo>
                    <a:cubicBezTo>
                      <a:pt x="19" y="29"/>
                      <a:pt x="19" y="29"/>
                      <a:pt x="19" y="29"/>
                    </a:cubicBezTo>
                    <a:cubicBezTo>
                      <a:pt x="19" y="30"/>
                      <a:pt x="19" y="30"/>
                      <a:pt x="19" y="30"/>
                    </a:cubicBezTo>
                    <a:cubicBezTo>
                      <a:pt x="19" y="30"/>
                      <a:pt x="19" y="30"/>
                      <a:pt x="19" y="30"/>
                    </a:cubicBezTo>
                    <a:cubicBezTo>
                      <a:pt x="20" y="30"/>
                      <a:pt x="20" y="30"/>
                      <a:pt x="20" y="30"/>
                    </a:cubicBezTo>
                    <a:cubicBezTo>
                      <a:pt x="20" y="31"/>
                      <a:pt x="20" y="31"/>
                      <a:pt x="20" y="31"/>
                    </a:cubicBezTo>
                    <a:cubicBezTo>
                      <a:pt x="19" y="32"/>
                      <a:pt x="19" y="32"/>
                      <a:pt x="19" y="32"/>
                    </a:cubicBezTo>
                    <a:cubicBezTo>
                      <a:pt x="19" y="32"/>
                      <a:pt x="19" y="32"/>
                      <a:pt x="19" y="32"/>
                    </a:cubicBezTo>
                    <a:cubicBezTo>
                      <a:pt x="19" y="32"/>
                      <a:pt x="19" y="32"/>
                      <a:pt x="19" y="32"/>
                    </a:cubicBezTo>
                    <a:cubicBezTo>
                      <a:pt x="18" y="31"/>
                      <a:pt x="18" y="31"/>
                      <a:pt x="18" y="31"/>
                    </a:cubicBezTo>
                    <a:cubicBezTo>
                      <a:pt x="19" y="31"/>
                      <a:pt x="19" y="31"/>
                      <a:pt x="19" y="31"/>
                    </a:cubicBezTo>
                    <a:cubicBezTo>
                      <a:pt x="18" y="31"/>
                      <a:pt x="18" y="31"/>
                      <a:pt x="18" y="31"/>
                    </a:cubicBezTo>
                    <a:cubicBezTo>
                      <a:pt x="18" y="31"/>
                      <a:pt x="18" y="31"/>
                      <a:pt x="18" y="31"/>
                    </a:cubicBezTo>
                    <a:cubicBezTo>
                      <a:pt x="18" y="31"/>
                      <a:pt x="18" y="31"/>
                      <a:pt x="18" y="31"/>
                    </a:cubicBezTo>
                    <a:cubicBezTo>
                      <a:pt x="18" y="31"/>
                      <a:pt x="18" y="31"/>
                      <a:pt x="18" y="31"/>
                    </a:cubicBezTo>
                    <a:cubicBezTo>
                      <a:pt x="17" y="31"/>
                      <a:pt x="17" y="31"/>
                      <a:pt x="17" y="31"/>
                    </a:cubicBezTo>
                    <a:cubicBezTo>
                      <a:pt x="17" y="31"/>
                      <a:pt x="17" y="31"/>
                      <a:pt x="17" y="31"/>
                    </a:cubicBezTo>
                    <a:cubicBezTo>
                      <a:pt x="17" y="31"/>
                      <a:pt x="17" y="31"/>
                      <a:pt x="17" y="31"/>
                    </a:cubicBezTo>
                    <a:cubicBezTo>
                      <a:pt x="16" y="30"/>
                      <a:pt x="16" y="30"/>
                      <a:pt x="16" y="30"/>
                    </a:cubicBezTo>
                    <a:cubicBezTo>
                      <a:pt x="16" y="30"/>
                      <a:pt x="16" y="30"/>
                      <a:pt x="16" y="30"/>
                    </a:cubicBezTo>
                    <a:cubicBezTo>
                      <a:pt x="16" y="30"/>
                      <a:pt x="16" y="30"/>
                      <a:pt x="16" y="30"/>
                    </a:cubicBezTo>
                    <a:cubicBezTo>
                      <a:pt x="16" y="29"/>
                      <a:pt x="16" y="29"/>
                      <a:pt x="16" y="29"/>
                    </a:cubicBezTo>
                    <a:cubicBezTo>
                      <a:pt x="16" y="29"/>
                      <a:pt x="16" y="29"/>
                      <a:pt x="16" y="29"/>
                    </a:cubicBezTo>
                    <a:cubicBezTo>
                      <a:pt x="16" y="29"/>
                      <a:pt x="16" y="29"/>
                      <a:pt x="16" y="29"/>
                    </a:cubicBezTo>
                    <a:cubicBezTo>
                      <a:pt x="16" y="29"/>
                      <a:pt x="16" y="29"/>
                      <a:pt x="16" y="29"/>
                    </a:cubicBezTo>
                    <a:cubicBezTo>
                      <a:pt x="16" y="28"/>
                      <a:pt x="16" y="28"/>
                      <a:pt x="16" y="28"/>
                    </a:cubicBezTo>
                    <a:cubicBezTo>
                      <a:pt x="16" y="28"/>
                      <a:pt x="16" y="28"/>
                      <a:pt x="16" y="28"/>
                    </a:cubicBezTo>
                    <a:cubicBezTo>
                      <a:pt x="16" y="28"/>
                      <a:pt x="16" y="28"/>
                      <a:pt x="16" y="28"/>
                    </a:cubicBezTo>
                    <a:cubicBezTo>
                      <a:pt x="16" y="28"/>
                      <a:pt x="16" y="28"/>
                      <a:pt x="16" y="28"/>
                    </a:cubicBezTo>
                    <a:cubicBezTo>
                      <a:pt x="16" y="28"/>
                      <a:pt x="16" y="28"/>
                      <a:pt x="16" y="28"/>
                    </a:cubicBezTo>
                    <a:cubicBezTo>
                      <a:pt x="15" y="27"/>
                      <a:pt x="15" y="27"/>
                      <a:pt x="15" y="27"/>
                    </a:cubicBezTo>
                    <a:cubicBezTo>
                      <a:pt x="15" y="27"/>
                      <a:pt x="15" y="27"/>
                      <a:pt x="15" y="27"/>
                    </a:cubicBezTo>
                    <a:cubicBezTo>
                      <a:pt x="15" y="27"/>
                      <a:pt x="15" y="27"/>
                      <a:pt x="15" y="27"/>
                    </a:cubicBezTo>
                    <a:cubicBezTo>
                      <a:pt x="15" y="27"/>
                      <a:pt x="15" y="27"/>
                      <a:pt x="15" y="27"/>
                    </a:cubicBezTo>
                    <a:cubicBezTo>
                      <a:pt x="14" y="27"/>
                      <a:pt x="14" y="27"/>
                      <a:pt x="14" y="27"/>
                    </a:cubicBezTo>
                    <a:cubicBezTo>
                      <a:pt x="14" y="27"/>
                      <a:pt x="14" y="27"/>
                      <a:pt x="14" y="27"/>
                    </a:cubicBezTo>
                    <a:cubicBezTo>
                      <a:pt x="14" y="28"/>
                      <a:pt x="14" y="28"/>
                      <a:pt x="14" y="28"/>
                    </a:cubicBezTo>
                    <a:cubicBezTo>
                      <a:pt x="15" y="28"/>
                      <a:pt x="15" y="28"/>
                      <a:pt x="15" y="28"/>
                    </a:cubicBezTo>
                    <a:cubicBezTo>
                      <a:pt x="14" y="28"/>
                      <a:pt x="14" y="28"/>
                      <a:pt x="14" y="28"/>
                    </a:cubicBezTo>
                    <a:cubicBezTo>
                      <a:pt x="14" y="28"/>
                      <a:pt x="14" y="28"/>
                      <a:pt x="14" y="28"/>
                    </a:cubicBezTo>
                    <a:cubicBezTo>
                      <a:pt x="14" y="28"/>
                      <a:pt x="14" y="28"/>
                      <a:pt x="14" y="28"/>
                    </a:cubicBezTo>
                    <a:cubicBezTo>
                      <a:pt x="14" y="27"/>
                      <a:pt x="14" y="27"/>
                      <a:pt x="14" y="27"/>
                    </a:cubicBezTo>
                    <a:cubicBezTo>
                      <a:pt x="14" y="27"/>
                      <a:pt x="14" y="27"/>
                      <a:pt x="14" y="27"/>
                    </a:cubicBezTo>
                    <a:cubicBezTo>
                      <a:pt x="14" y="27"/>
                      <a:pt x="14" y="27"/>
                      <a:pt x="14" y="27"/>
                    </a:cubicBezTo>
                    <a:cubicBezTo>
                      <a:pt x="14" y="28"/>
                      <a:pt x="14" y="28"/>
                      <a:pt x="14" y="28"/>
                    </a:cubicBezTo>
                    <a:cubicBezTo>
                      <a:pt x="13" y="28"/>
                      <a:pt x="13" y="28"/>
                      <a:pt x="13" y="28"/>
                    </a:cubicBezTo>
                    <a:cubicBezTo>
                      <a:pt x="13" y="28"/>
                      <a:pt x="13" y="28"/>
                      <a:pt x="13" y="28"/>
                    </a:cubicBezTo>
                    <a:cubicBezTo>
                      <a:pt x="13" y="28"/>
                      <a:pt x="13" y="28"/>
                      <a:pt x="13" y="28"/>
                    </a:cubicBezTo>
                    <a:cubicBezTo>
                      <a:pt x="13" y="27"/>
                      <a:pt x="13" y="27"/>
                      <a:pt x="13" y="27"/>
                    </a:cubicBezTo>
                    <a:cubicBezTo>
                      <a:pt x="13" y="27"/>
                      <a:pt x="13" y="27"/>
                      <a:pt x="13" y="27"/>
                    </a:cubicBezTo>
                    <a:cubicBezTo>
                      <a:pt x="13" y="27"/>
                      <a:pt x="13" y="27"/>
                      <a:pt x="13" y="27"/>
                    </a:cubicBezTo>
                    <a:cubicBezTo>
                      <a:pt x="12" y="28"/>
                      <a:pt x="12" y="28"/>
                      <a:pt x="12" y="28"/>
                    </a:cubicBezTo>
                    <a:cubicBezTo>
                      <a:pt x="12" y="28"/>
                      <a:pt x="12" y="28"/>
                      <a:pt x="12" y="28"/>
                    </a:cubicBezTo>
                    <a:cubicBezTo>
                      <a:pt x="12" y="29"/>
                      <a:pt x="12" y="29"/>
                      <a:pt x="12" y="29"/>
                    </a:cubicBezTo>
                    <a:cubicBezTo>
                      <a:pt x="12" y="29"/>
                      <a:pt x="12" y="29"/>
                      <a:pt x="12" y="29"/>
                    </a:cubicBezTo>
                    <a:close/>
                    <a:moveTo>
                      <a:pt x="11" y="29"/>
                    </a:moveTo>
                    <a:cubicBezTo>
                      <a:pt x="11" y="30"/>
                      <a:pt x="11" y="30"/>
                      <a:pt x="11" y="30"/>
                    </a:cubicBezTo>
                    <a:cubicBezTo>
                      <a:pt x="11" y="30"/>
                      <a:pt x="11" y="30"/>
                      <a:pt x="11" y="30"/>
                    </a:cubicBezTo>
                    <a:cubicBezTo>
                      <a:pt x="12" y="30"/>
                      <a:pt x="12" y="30"/>
                      <a:pt x="12" y="30"/>
                    </a:cubicBezTo>
                    <a:cubicBezTo>
                      <a:pt x="12" y="30"/>
                      <a:pt x="12" y="30"/>
                      <a:pt x="12" y="30"/>
                    </a:cubicBezTo>
                    <a:cubicBezTo>
                      <a:pt x="12" y="29"/>
                      <a:pt x="12" y="29"/>
                      <a:pt x="12" y="29"/>
                    </a:cubicBezTo>
                    <a:cubicBezTo>
                      <a:pt x="12" y="29"/>
                      <a:pt x="12" y="29"/>
                      <a:pt x="12" y="29"/>
                    </a:cubicBezTo>
                    <a:cubicBezTo>
                      <a:pt x="12" y="29"/>
                      <a:pt x="12" y="29"/>
                      <a:pt x="12" y="29"/>
                    </a:cubicBezTo>
                    <a:cubicBezTo>
                      <a:pt x="11" y="29"/>
                      <a:pt x="11" y="29"/>
                      <a:pt x="11" y="29"/>
                    </a:cubicBezTo>
                    <a:cubicBezTo>
                      <a:pt x="11" y="29"/>
                      <a:pt x="11" y="29"/>
                      <a:pt x="11" y="29"/>
                    </a:cubicBezTo>
                    <a:close/>
                    <a:moveTo>
                      <a:pt x="6" y="17"/>
                    </a:moveTo>
                    <a:cubicBezTo>
                      <a:pt x="6" y="17"/>
                      <a:pt x="6" y="17"/>
                      <a:pt x="6" y="17"/>
                    </a:cubicBezTo>
                    <a:cubicBezTo>
                      <a:pt x="6" y="17"/>
                      <a:pt x="6" y="17"/>
                      <a:pt x="6" y="17"/>
                    </a:cubicBezTo>
                    <a:cubicBezTo>
                      <a:pt x="6" y="17"/>
                      <a:pt x="6" y="17"/>
                      <a:pt x="6" y="17"/>
                    </a:cubicBezTo>
                    <a:cubicBezTo>
                      <a:pt x="6" y="17"/>
                      <a:pt x="6" y="17"/>
                      <a:pt x="6" y="17"/>
                    </a:cubicBezTo>
                    <a:cubicBezTo>
                      <a:pt x="7" y="17"/>
                      <a:pt x="7" y="17"/>
                      <a:pt x="7" y="17"/>
                    </a:cubicBezTo>
                    <a:cubicBezTo>
                      <a:pt x="7" y="17"/>
                      <a:pt x="7" y="17"/>
                      <a:pt x="7" y="17"/>
                    </a:cubicBezTo>
                    <a:cubicBezTo>
                      <a:pt x="7" y="17"/>
                      <a:pt x="7" y="17"/>
                      <a:pt x="7" y="17"/>
                    </a:cubicBezTo>
                    <a:cubicBezTo>
                      <a:pt x="7" y="18"/>
                      <a:pt x="7" y="18"/>
                      <a:pt x="7" y="18"/>
                    </a:cubicBezTo>
                    <a:cubicBezTo>
                      <a:pt x="7" y="17"/>
                      <a:pt x="7" y="17"/>
                      <a:pt x="7" y="17"/>
                    </a:cubicBezTo>
                    <a:cubicBezTo>
                      <a:pt x="6" y="17"/>
                      <a:pt x="6" y="17"/>
                      <a:pt x="6" y="17"/>
                    </a:cubicBezTo>
                    <a:close/>
                    <a:moveTo>
                      <a:pt x="6" y="18"/>
                    </a:moveTo>
                    <a:cubicBezTo>
                      <a:pt x="6" y="18"/>
                      <a:pt x="6" y="18"/>
                      <a:pt x="6" y="18"/>
                    </a:cubicBezTo>
                    <a:cubicBezTo>
                      <a:pt x="7" y="18"/>
                      <a:pt x="7" y="18"/>
                      <a:pt x="7" y="18"/>
                    </a:cubicBezTo>
                    <a:cubicBezTo>
                      <a:pt x="6" y="18"/>
                      <a:pt x="6" y="18"/>
                      <a:pt x="6" y="18"/>
                    </a:cubicBezTo>
                    <a:cubicBezTo>
                      <a:pt x="6" y="18"/>
                      <a:pt x="6" y="18"/>
                      <a:pt x="6" y="18"/>
                    </a:cubicBezTo>
                    <a:cubicBezTo>
                      <a:pt x="6" y="18"/>
                      <a:pt x="6" y="18"/>
                      <a:pt x="6" y="18"/>
                    </a:cubicBezTo>
                    <a:cubicBezTo>
                      <a:pt x="6" y="18"/>
                      <a:pt x="6" y="18"/>
                      <a:pt x="6" y="18"/>
                    </a:cubicBezTo>
                    <a:cubicBezTo>
                      <a:pt x="6" y="18"/>
                      <a:pt x="6" y="18"/>
                      <a:pt x="6" y="18"/>
                    </a:cubicBezTo>
                    <a:close/>
                    <a:moveTo>
                      <a:pt x="6" y="21"/>
                    </a:moveTo>
                    <a:cubicBezTo>
                      <a:pt x="6" y="21"/>
                      <a:pt x="6" y="21"/>
                      <a:pt x="6" y="21"/>
                    </a:cubicBezTo>
                    <a:cubicBezTo>
                      <a:pt x="6" y="20"/>
                      <a:pt x="6" y="20"/>
                      <a:pt x="6" y="20"/>
                    </a:cubicBezTo>
                    <a:cubicBezTo>
                      <a:pt x="7" y="21"/>
                      <a:pt x="7" y="21"/>
                      <a:pt x="7" y="21"/>
                    </a:cubicBezTo>
                    <a:cubicBezTo>
                      <a:pt x="7" y="21"/>
                      <a:pt x="7" y="21"/>
                      <a:pt x="7" y="21"/>
                    </a:cubicBezTo>
                    <a:cubicBezTo>
                      <a:pt x="7" y="21"/>
                      <a:pt x="7" y="21"/>
                      <a:pt x="7" y="21"/>
                    </a:cubicBezTo>
                    <a:cubicBezTo>
                      <a:pt x="6" y="21"/>
                      <a:pt x="6" y="21"/>
                      <a:pt x="6" y="21"/>
                    </a:cubicBezTo>
                    <a:cubicBezTo>
                      <a:pt x="6" y="21"/>
                      <a:pt x="6" y="21"/>
                      <a:pt x="6" y="21"/>
                    </a:cubicBezTo>
                    <a:cubicBezTo>
                      <a:pt x="6" y="21"/>
                      <a:pt x="6" y="21"/>
                      <a:pt x="6" y="21"/>
                    </a:cubicBezTo>
                    <a:close/>
                    <a:moveTo>
                      <a:pt x="1" y="25"/>
                    </a:moveTo>
                    <a:cubicBezTo>
                      <a:pt x="2" y="25"/>
                      <a:pt x="2" y="25"/>
                      <a:pt x="2" y="25"/>
                    </a:cubicBezTo>
                    <a:cubicBezTo>
                      <a:pt x="2" y="25"/>
                      <a:pt x="2" y="25"/>
                      <a:pt x="2" y="25"/>
                    </a:cubicBezTo>
                    <a:cubicBezTo>
                      <a:pt x="2" y="25"/>
                      <a:pt x="2" y="25"/>
                      <a:pt x="2" y="25"/>
                    </a:cubicBezTo>
                    <a:cubicBezTo>
                      <a:pt x="3" y="25"/>
                      <a:pt x="3" y="25"/>
                      <a:pt x="3" y="25"/>
                    </a:cubicBezTo>
                    <a:cubicBezTo>
                      <a:pt x="3" y="24"/>
                      <a:pt x="3" y="24"/>
                      <a:pt x="3" y="24"/>
                    </a:cubicBezTo>
                    <a:cubicBezTo>
                      <a:pt x="3" y="24"/>
                      <a:pt x="3" y="24"/>
                      <a:pt x="3" y="24"/>
                    </a:cubicBezTo>
                    <a:cubicBezTo>
                      <a:pt x="4" y="23"/>
                      <a:pt x="4" y="23"/>
                      <a:pt x="4" y="23"/>
                    </a:cubicBezTo>
                    <a:cubicBezTo>
                      <a:pt x="4" y="23"/>
                      <a:pt x="4" y="23"/>
                      <a:pt x="4" y="23"/>
                    </a:cubicBezTo>
                    <a:cubicBezTo>
                      <a:pt x="4" y="23"/>
                      <a:pt x="4" y="23"/>
                      <a:pt x="4" y="23"/>
                    </a:cubicBezTo>
                    <a:cubicBezTo>
                      <a:pt x="4" y="22"/>
                      <a:pt x="4" y="22"/>
                      <a:pt x="4" y="22"/>
                    </a:cubicBezTo>
                    <a:cubicBezTo>
                      <a:pt x="4" y="22"/>
                      <a:pt x="4" y="22"/>
                      <a:pt x="4" y="22"/>
                    </a:cubicBezTo>
                    <a:cubicBezTo>
                      <a:pt x="5" y="22"/>
                      <a:pt x="5" y="22"/>
                      <a:pt x="5" y="22"/>
                    </a:cubicBezTo>
                    <a:cubicBezTo>
                      <a:pt x="5" y="21"/>
                      <a:pt x="5" y="21"/>
                      <a:pt x="5" y="21"/>
                    </a:cubicBezTo>
                    <a:cubicBezTo>
                      <a:pt x="5" y="21"/>
                      <a:pt x="5" y="21"/>
                      <a:pt x="5" y="21"/>
                    </a:cubicBezTo>
                    <a:cubicBezTo>
                      <a:pt x="6" y="21"/>
                      <a:pt x="6" y="21"/>
                      <a:pt x="6" y="21"/>
                    </a:cubicBezTo>
                    <a:cubicBezTo>
                      <a:pt x="6" y="21"/>
                      <a:pt x="6" y="21"/>
                      <a:pt x="6" y="21"/>
                    </a:cubicBezTo>
                    <a:cubicBezTo>
                      <a:pt x="6" y="20"/>
                      <a:pt x="6" y="20"/>
                      <a:pt x="6" y="20"/>
                    </a:cubicBezTo>
                    <a:cubicBezTo>
                      <a:pt x="5" y="20"/>
                      <a:pt x="5" y="20"/>
                      <a:pt x="5" y="20"/>
                    </a:cubicBezTo>
                    <a:cubicBezTo>
                      <a:pt x="5" y="19"/>
                      <a:pt x="5" y="19"/>
                      <a:pt x="5" y="19"/>
                    </a:cubicBezTo>
                    <a:cubicBezTo>
                      <a:pt x="5" y="19"/>
                      <a:pt x="5" y="19"/>
                      <a:pt x="5" y="19"/>
                    </a:cubicBezTo>
                    <a:cubicBezTo>
                      <a:pt x="5" y="19"/>
                      <a:pt x="5" y="19"/>
                      <a:pt x="5" y="19"/>
                    </a:cubicBezTo>
                    <a:cubicBezTo>
                      <a:pt x="5" y="20"/>
                      <a:pt x="5" y="20"/>
                      <a:pt x="5" y="20"/>
                    </a:cubicBezTo>
                    <a:cubicBezTo>
                      <a:pt x="5" y="20"/>
                      <a:pt x="5" y="20"/>
                      <a:pt x="5" y="20"/>
                    </a:cubicBezTo>
                    <a:cubicBezTo>
                      <a:pt x="5" y="20"/>
                      <a:pt x="5" y="20"/>
                      <a:pt x="5" y="20"/>
                    </a:cubicBezTo>
                    <a:cubicBezTo>
                      <a:pt x="5" y="20"/>
                      <a:pt x="5" y="20"/>
                      <a:pt x="5" y="20"/>
                    </a:cubicBezTo>
                    <a:cubicBezTo>
                      <a:pt x="5" y="21"/>
                      <a:pt x="5" y="21"/>
                      <a:pt x="5" y="21"/>
                    </a:cubicBezTo>
                    <a:cubicBezTo>
                      <a:pt x="5" y="21"/>
                      <a:pt x="5" y="21"/>
                      <a:pt x="5" y="21"/>
                    </a:cubicBezTo>
                    <a:cubicBezTo>
                      <a:pt x="5" y="21"/>
                      <a:pt x="5" y="21"/>
                      <a:pt x="5" y="21"/>
                    </a:cubicBezTo>
                    <a:cubicBezTo>
                      <a:pt x="4" y="22"/>
                      <a:pt x="4" y="22"/>
                      <a:pt x="4" y="22"/>
                    </a:cubicBezTo>
                    <a:cubicBezTo>
                      <a:pt x="4" y="22"/>
                      <a:pt x="4" y="22"/>
                      <a:pt x="4" y="22"/>
                    </a:cubicBezTo>
                    <a:cubicBezTo>
                      <a:pt x="4" y="22"/>
                      <a:pt x="4" y="22"/>
                      <a:pt x="4" y="22"/>
                    </a:cubicBezTo>
                    <a:cubicBezTo>
                      <a:pt x="3" y="23"/>
                      <a:pt x="3" y="23"/>
                      <a:pt x="3" y="23"/>
                    </a:cubicBezTo>
                    <a:cubicBezTo>
                      <a:pt x="3" y="24"/>
                      <a:pt x="3" y="24"/>
                      <a:pt x="3" y="24"/>
                    </a:cubicBezTo>
                    <a:cubicBezTo>
                      <a:pt x="2" y="24"/>
                      <a:pt x="2" y="24"/>
                      <a:pt x="2" y="24"/>
                    </a:cubicBezTo>
                    <a:cubicBezTo>
                      <a:pt x="2" y="24"/>
                      <a:pt x="2" y="24"/>
                      <a:pt x="2" y="24"/>
                    </a:cubicBezTo>
                    <a:cubicBezTo>
                      <a:pt x="2" y="24"/>
                      <a:pt x="2" y="24"/>
                      <a:pt x="2" y="24"/>
                    </a:cubicBezTo>
                    <a:cubicBezTo>
                      <a:pt x="1" y="25"/>
                      <a:pt x="1" y="25"/>
                      <a:pt x="1" y="25"/>
                    </a:cubicBezTo>
                    <a:cubicBezTo>
                      <a:pt x="1" y="25"/>
                      <a:pt x="1" y="25"/>
                      <a:pt x="1" y="25"/>
                    </a:cubicBezTo>
                    <a:cubicBezTo>
                      <a:pt x="1" y="25"/>
                      <a:pt x="1" y="25"/>
                      <a:pt x="1" y="25"/>
                    </a:cubicBezTo>
                    <a:close/>
                    <a:moveTo>
                      <a:pt x="1" y="26"/>
                    </a:moveTo>
                    <a:cubicBezTo>
                      <a:pt x="1" y="26"/>
                      <a:pt x="1" y="26"/>
                      <a:pt x="1" y="26"/>
                    </a:cubicBezTo>
                    <a:cubicBezTo>
                      <a:pt x="1" y="26"/>
                      <a:pt x="1" y="26"/>
                      <a:pt x="1" y="26"/>
                    </a:cubicBezTo>
                    <a:cubicBezTo>
                      <a:pt x="1" y="26"/>
                      <a:pt x="1" y="26"/>
                      <a:pt x="1" y="26"/>
                    </a:cubicBezTo>
                    <a:close/>
                    <a:moveTo>
                      <a:pt x="1" y="26"/>
                    </a:moveTo>
                    <a:cubicBezTo>
                      <a:pt x="1" y="26"/>
                      <a:pt x="1" y="26"/>
                      <a:pt x="1" y="26"/>
                    </a:cubicBezTo>
                    <a:cubicBezTo>
                      <a:pt x="1" y="26"/>
                      <a:pt x="1" y="26"/>
                      <a:pt x="1" y="26"/>
                    </a:cubicBezTo>
                    <a:cubicBezTo>
                      <a:pt x="1" y="26"/>
                      <a:pt x="1" y="26"/>
                      <a:pt x="1" y="26"/>
                    </a:cubicBezTo>
                    <a:close/>
                    <a:moveTo>
                      <a:pt x="1" y="26"/>
                    </a:moveTo>
                    <a:cubicBezTo>
                      <a:pt x="0" y="26"/>
                      <a:pt x="0" y="26"/>
                      <a:pt x="0" y="26"/>
                    </a:cubicBezTo>
                    <a:cubicBezTo>
                      <a:pt x="0" y="27"/>
                      <a:pt x="0" y="27"/>
                      <a:pt x="0" y="27"/>
                    </a:cubicBezTo>
                    <a:cubicBezTo>
                      <a:pt x="1" y="27"/>
                      <a:pt x="1" y="27"/>
                      <a:pt x="1" y="27"/>
                    </a:cubicBezTo>
                    <a:cubicBezTo>
                      <a:pt x="1" y="27"/>
                      <a:pt x="1" y="27"/>
                      <a:pt x="1" y="27"/>
                    </a:cubicBezTo>
                    <a:cubicBezTo>
                      <a:pt x="1" y="26"/>
                      <a:pt x="1" y="26"/>
                      <a:pt x="1" y="26"/>
                    </a:cubicBezTo>
                    <a:cubicBezTo>
                      <a:pt x="1" y="26"/>
                      <a:pt x="1" y="26"/>
                      <a:pt x="1" y="26"/>
                    </a:cubicBezTo>
                    <a:close/>
                  </a:path>
                </a:pathLst>
              </a:custGeom>
              <a:grpFill/>
              <a:ln w="0">
                <a:solidFill>
                  <a:srgbClr val="F8F8F8">
                    <a:lumMod val="25000"/>
                  </a:srgbClr>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307" name="Freeform 47">
                <a:extLst>
                  <a:ext uri="{FF2B5EF4-FFF2-40B4-BE49-F238E27FC236}">
                    <a16:creationId xmlns:a16="http://schemas.microsoft.com/office/drawing/2014/main" id="{815335BD-3F33-5886-41A1-9B3A50304410}"/>
                  </a:ext>
                </a:extLst>
              </p:cNvPr>
              <p:cNvSpPr>
                <a:spLocks noEditPoints="1"/>
              </p:cNvSpPr>
              <p:nvPr/>
            </p:nvSpPr>
            <p:spPr bwMode="auto">
              <a:xfrm>
                <a:off x="6465531" y="3480968"/>
                <a:ext cx="59200" cy="16054"/>
              </a:xfrm>
              <a:custGeom>
                <a:avLst/>
                <a:gdLst>
                  <a:gd name="T0" fmla="*/ 0 w 59"/>
                  <a:gd name="T1" fmla="*/ 8 h 16"/>
                  <a:gd name="T2" fmla="*/ 8 w 59"/>
                  <a:gd name="T3" fmla="*/ 16 h 16"/>
                  <a:gd name="T4" fmla="*/ 8 w 59"/>
                  <a:gd name="T5" fmla="*/ 8 h 16"/>
                  <a:gd name="T6" fmla="*/ 8 w 59"/>
                  <a:gd name="T7" fmla="*/ 8 h 16"/>
                  <a:gd name="T8" fmla="*/ 8 w 59"/>
                  <a:gd name="T9" fmla="*/ 8 h 16"/>
                  <a:gd name="T10" fmla="*/ 8 w 59"/>
                  <a:gd name="T11" fmla="*/ 8 h 16"/>
                  <a:gd name="T12" fmla="*/ 8 w 59"/>
                  <a:gd name="T13" fmla="*/ 8 h 16"/>
                  <a:gd name="T14" fmla="*/ 0 w 59"/>
                  <a:gd name="T15" fmla="*/ 8 h 16"/>
                  <a:gd name="T16" fmla="*/ 0 w 59"/>
                  <a:gd name="T17" fmla="*/ 8 h 16"/>
                  <a:gd name="T18" fmla="*/ 17 w 59"/>
                  <a:gd name="T19" fmla="*/ 8 h 16"/>
                  <a:gd name="T20" fmla="*/ 17 w 59"/>
                  <a:gd name="T21" fmla="*/ 8 h 16"/>
                  <a:gd name="T22" fmla="*/ 25 w 59"/>
                  <a:gd name="T23" fmla="*/ 16 h 16"/>
                  <a:gd name="T24" fmla="*/ 25 w 59"/>
                  <a:gd name="T25" fmla="*/ 16 h 16"/>
                  <a:gd name="T26" fmla="*/ 25 w 59"/>
                  <a:gd name="T27" fmla="*/ 8 h 16"/>
                  <a:gd name="T28" fmla="*/ 34 w 59"/>
                  <a:gd name="T29" fmla="*/ 8 h 16"/>
                  <a:gd name="T30" fmla="*/ 34 w 59"/>
                  <a:gd name="T31" fmla="*/ 8 h 16"/>
                  <a:gd name="T32" fmla="*/ 42 w 59"/>
                  <a:gd name="T33" fmla="*/ 8 h 16"/>
                  <a:gd name="T34" fmla="*/ 51 w 59"/>
                  <a:gd name="T35" fmla="*/ 8 h 16"/>
                  <a:gd name="T36" fmla="*/ 51 w 59"/>
                  <a:gd name="T37" fmla="*/ 0 h 16"/>
                  <a:gd name="T38" fmla="*/ 51 w 59"/>
                  <a:gd name="T39" fmla="*/ 0 h 16"/>
                  <a:gd name="T40" fmla="*/ 59 w 59"/>
                  <a:gd name="T41" fmla="*/ 0 h 16"/>
                  <a:gd name="T42" fmla="*/ 59 w 59"/>
                  <a:gd name="T43" fmla="*/ 0 h 16"/>
                  <a:gd name="T44" fmla="*/ 59 w 59"/>
                  <a:gd name="T45" fmla="*/ 0 h 16"/>
                  <a:gd name="T46" fmla="*/ 59 w 59"/>
                  <a:gd name="T47" fmla="*/ 0 h 16"/>
                  <a:gd name="T48" fmla="*/ 51 w 59"/>
                  <a:gd name="T49" fmla="*/ 0 h 16"/>
                  <a:gd name="T50" fmla="*/ 51 w 59"/>
                  <a:gd name="T51" fmla="*/ 0 h 16"/>
                  <a:gd name="T52" fmla="*/ 42 w 59"/>
                  <a:gd name="T53" fmla="*/ 0 h 16"/>
                  <a:gd name="T54" fmla="*/ 42 w 59"/>
                  <a:gd name="T55" fmla="*/ 0 h 16"/>
                  <a:gd name="T56" fmla="*/ 34 w 59"/>
                  <a:gd name="T57" fmla="*/ 0 h 16"/>
                  <a:gd name="T58" fmla="*/ 25 w 59"/>
                  <a:gd name="T59" fmla="*/ 0 h 16"/>
                  <a:gd name="T60" fmla="*/ 25 w 59"/>
                  <a:gd name="T61" fmla="*/ 0 h 16"/>
                  <a:gd name="T62" fmla="*/ 17 w 59"/>
                  <a:gd name="T63" fmla="*/ 8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9" h="16">
                    <a:moveTo>
                      <a:pt x="0" y="8"/>
                    </a:moveTo>
                    <a:lnTo>
                      <a:pt x="8" y="16"/>
                    </a:lnTo>
                    <a:lnTo>
                      <a:pt x="8" y="8"/>
                    </a:lnTo>
                    <a:lnTo>
                      <a:pt x="8" y="8"/>
                    </a:lnTo>
                    <a:lnTo>
                      <a:pt x="8" y="8"/>
                    </a:lnTo>
                    <a:lnTo>
                      <a:pt x="8" y="8"/>
                    </a:lnTo>
                    <a:lnTo>
                      <a:pt x="8" y="8"/>
                    </a:lnTo>
                    <a:lnTo>
                      <a:pt x="0" y="8"/>
                    </a:lnTo>
                    <a:lnTo>
                      <a:pt x="0" y="8"/>
                    </a:lnTo>
                    <a:close/>
                    <a:moveTo>
                      <a:pt x="17" y="8"/>
                    </a:moveTo>
                    <a:lnTo>
                      <a:pt x="17" y="8"/>
                    </a:lnTo>
                    <a:lnTo>
                      <a:pt x="25" y="16"/>
                    </a:lnTo>
                    <a:lnTo>
                      <a:pt x="25" y="16"/>
                    </a:lnTo>
                    <a:lnTo>
                      <a:pt x="25" y="8"/>
                    </a:lnTo>
                    <a:lnTo>
                      <a:pt x="34" y="8"/>
                    </a:lnTo>
                    <a:lnTo>
                      <a:pt x="34" y="8"/>
                    </a:lnTo>
                    <a:lnTo>
                      <a:pt x="42" y="8"/>
                    </a:lnTo>
                    <a:lnTo>
                      <a:pt x="51" y="8"/>
                    </a:lnTo>
                    <a:lnTo>
                      <a:pt x="51" y="0"/>
                    </a:lnTo>
                    <a:lnTo>
                      <a:pt x="51" y="0"/>
                    </a:lnTo>
                    <a:lnTo>
                      <a:pt x="59" y="0"/>
                    </a:lnTo>
                    <a:lnTo>
                      <a:pt x="59" y="0"/>
                    </a:lnTo>
                    <a:lnTo>
                      <a:pt x="59" y="0"/>
                    </a:lnTo>
                    <a:lnTo>
                      <a:pt x="59" y="0"/>
                    </a:lnTo>
                    <a:lnTo>
                      <a:pt x="51" y="0"/>
                    </a:lnTo>
                    <a:lnTo>
                      <a:pt x="51" y="0"/>
                    </a:lnTo>
                    <a:lnTo>
                      <a:pt x="42" y="0"/>
                    </a:lnTo>
                    <a:lnTo>
                      <a:pt x="42" y="0"/>
                    </a:lnTo>
                    <a:lnTo>
                      <a:pt x="34" y="0"/>
                    </a:lnTo>
                    <a:lnTo>
                      <a:pt x="25" y="0"/>
                    </a:lnTo>
                    <a:lnTo>
                      <a:pt x="25" y="0"/>
                    </a:lnTo>
                    <a:lnTo>
                      <a:pt x="17" y="8"/>
                    </a:lnTo>
                    <a:close/>
                  </a:path>
                </a:pathLst>
              </a:custGeom>
              <a:grpFill/>
              <a:ln w="0">
                <a:solidFill>
                  <a:srgbClr val="F8F8F8">
                    <a:lumMod val="25000"/>
                  </a:srgbClr>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308" name="Freeform 49">
                <a:extLst>
                  <a:ext uri="{FF2B5EF4-FFF2-40B4-BE49-F238E27FC236}">
                    <a16:creationId xmlns:a16="http://schemas.microsoft.com/office/drawing/2014/main" id="{78A3663F-4C75-EB37-5B72-F6B6F7C88B08}"/>
                  </a:ext>
                </a:extLst>
              </p:cNvPr>
              <p:cNvSpPr>
                <a:spLocks noEditPoints="1"/>
              </p:cNvSpPr>
              <p:nvPr/>
            </p:nvSpPr>
            <p:spPr bwMode="auto">
              <a:xfrm>
                <a:off x="6296964" y="3227109"/>
                <a:ext cx="17057" cy="17057"/>
              </a:xfrm>
              <a:custGeom>
                <a:avLst/>
                <a:gdLst>
                  <a:gd name="T0" fmla="*/ 0 w 17"/>
                  <a:gd name="T1" fmla="*/ 9 h 17"/>
                  <a:gd name="T2" fmla="*/ 0 w 17"/>
                  <a:gd name="T3" fmla="*/ 9 h 17"/>
                  <a:gd name="T4" fmla="*/ 8 w 17"/>
                  <a:gd name="T5" fmla="*/ 9 h 17"/>
                  <a:gd name="T6" fmla="*/ 8 w 17"/>
                  <a:gd name="T7" fmla="*/ 17 h 17"/>
                  <a:gd name="T8" fmla="*/ 8 w 17"/>
                  <a:gd name="T9" fmla="*/ 17 h 17"/>
                  <a:gd name="T10" fmla="*/ 17 w 17"/>
                  <a:gd name="T11" fmla="*/ 17 h 17"/>
                  <a:gd name="T12" fmla="*/ 8 w 17"/>
                  <a:gd name="T13" fmla="*/ 9 h 17"/>
                  <a:gd name="T14" fmla="*/ 17 w 17"/>
                  <a:gd name="T15" fmla="*/ 9 h 17"/>
                  <a:gd name="T16" fmla="*/ 17 w 17"/>
                  <a:gd name="T17" fmla="*/ 9 h 17"/>
                  <a:gd name="T18" fmla="*/ 17 w 17"/>
                  <a:gd name="T19" fmla="*/ 0 h 17"/>
                  <a:gd name="T20" fmla="*/ 17 w 17"/>
                  <a:gd name="T21" fmla="*/ 0 h 17"/>
                  <a:gd name="T22" fmla="*/ 8 w 17"/>
                  <a:gd name="T23" fmla="*/ 0 h 17"/>
                  <a:gd name="T24" fmla="*/ 8 w 17"/>
                  <a:gd name="T25" fmla="*/ 0 h 17"/>
                  <a:gd name="T26" fmla="*/ 0 w 17"/>
                  <a:gd name="T27" fmla="*/ 9 h 17"/>
                  <a:gd name="T28" fmla="*/ 0 w 17"/>
                  <a:gd name="T29" fmla="*/ 9 h 17"/>
                  <a:gd name="T30" fmla="*/ 0 w 17"/>
                  <a:gd name="T31" fmla="*/ 9 h 17"/>
                  <a:gd name="T32" fmla="*/ 17 w 17"/>
                  <a:gd name="T33" fmla="*/ 9 h 17"/>
                  <a:gd name="T34" fmla="*/ 17 w 17"/>
                  <a:gd name="T35" fmla="*/ 9 h 17"/>
                  <a:gd name="T36" fmla="*/ 17 w 17"/>
                  <a:gd name="T37" fmla="*/ 9 h 17"/>
                  <a:gd name="T38" fmla="*/ 17 w 17"/>
                  <a:gd name="T39" fmla="*/ 17 h 17"/>
                  <a:gd name="T40" fmla="*/ 17 w 17"/>
                  <a:gd name="T41" fmla="*/ 9 h 17"/>
                  <a:gd name="T42" fmla="*/ 17 w 17"/>
                  <a:gd name="T43" fmla="*/ 9 h 17"/>
                  <a:gd name="T44" fmla="*/ 17 w 17"/>
                  <a:gd name="T45" fmla="*/ 0 h 17"/>
                  <a:gd name="T46" fmla="*/ 17 w 17"/>
                  <a:gd name="T47" fmla="*/ 9 h 17"/>
                  <a:gd name="T48" fmla="*/ 17 w 17"/>
                  <a:gd name="T49" fmla="*/ 9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 h="17">
                    <a:moveTo>
                      <a:pt x="0" y="9"/>
                    </a:moveTo>
                    <a:lnTo>
                      <a:pt x="0" y="9"/>
                    </a:lnTo>
                    <a:lnTo>
                      <a:pt x="8" y="9"/>
                    </a:lnTo>
                    <a:lnTo>
                      <a:pt x="8" y="17"/>
                    </a:lnTo>
                    <a:lnTo>
                      <a:pt x="8" y="17"/>
                    </a:lnTo>
                    <a:lnTo>
                      <a:pt x="17" y="17"/>
                    </a:lnTo>
                    <a:lnTo>
                      <a:pt x="8" y="9"/>
                    </a:lnTo>
                    <a:lnTo>
                      <a:pt x="17" y="9"/>
                    </a:lnTo>
                    <a:lnTo>
                      <a:pt x="17" y="9"/>
                    </a:lnTo>
                    <a:lnTo>
                      <a:pt x="17" y="0"/>
                    </a:lnTo>
                    <a:lnTo>
                      <a:pt x="17" y="0"/>
                    </a:lnTo>
                    <a:lnTo>
                      <a:pt x="8" y="0"/>
                    </a:lnTo>
                    <a:lnTo>
                      <a:pt x="8" y="0"/>
                    </a:lnTo>
                    <a:lnTo>
                      <a:pt x="0" y="9"/>
                    </a:lnTo>
                    <a:lnTo>
                      <a:pt x="0" y="9"/>
                    </a:lnTo>
                    <a:lnTo>
                      <a:pt x="0" y="9"/>
                    </a:lnTo>
                    <a:close/>
                    <a:moveTo>
                      <a:pt x="17" y="9"/>
                    </a:moveTo>
                    <a:lnTo>
                      <a:pt x="17" y="9"/>
                    </a:lnTo>
                    <a:lnTo>
                      <a:pt x="17" y="9"/>
                    </a:lnTo>
                    <a:lnTo>
                      <a:pt x="17" y="17"/>
                    </a:lnTo>
                    <a:lnTo>
                      <a:pt x="17" y="9"/>
                    </a:lnTo>
                    <a:lnTo>
                      <a:pt x="17" y="9"/>
                    </a:lnTo>
                    <a:lnTo>
                      <a:pt x="17" y="0"/>
                    </a:lnTo>
                    <a:lnTo>
                      <a:pt x="17" y="9"/>
                    </a:lnTo>
                    <a:lnTo>
                      <a:pt x="17" y="9"/>
                    </a:lnTo>
                    <a:close/>
                  </a:path>
                </a:pathLst>
              </a:custGeom>
              <a:grpFill/>
              <a:ln w="0">
                <a:solidFill>
                  <a:srgbClr val="F8F8F8">
                    <a:lumMod val="25000"/>
                  </a:srgbClr>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309" name="Freeform 50">
                <a:extLst>
                  <a:ext uri="{FF2B5EF4-FFF2-40B4-BE49-F238E27FC236}">
                    <a16:creationId xmlns:a16="http://schemas.microsoft.com/office/drawing/2014/main" id="{C9562FA0-9BA4-6051-FD66-9D5597EFEFDE}"/>
                  </a:ext>
                </a:extLst>
              </p:cNvPr>
              <p:cNvSpPr>
                <a:spLocks noEditPoints="1"/>
              </p:cNvSpPr>
              <p:nvPr/>
            </p:nvSpPr>
            <p:spPr bwMode="auto">
              <a:xfrm>
                <a:off x="6061169" y="2880939"/>
                <a:ext cx="143484" cy="278944"/>
              </a:xfrm>
              <a:custGeom>
                <a:avLst/>
                <a:gdLst>
                  <a:gd name="T0" fmla="*/ 8 w 143"/>
                  <a:gd name="T1" fmla="*/ 9 h 278"/>
                  <a:gd name="T2" fmla="*/ 17 w 143"/>
                  <a:gd name="T3" fmla="*/ 17 h 278"/>
                  <a:gd name="T4" fmla="*/ 25 w 143"/>
                  <a:gd name="T5" fmla="*/ 9 h 278"/>
                  <a:gd name="T6" fmla="*/ 42 w 143"/>
                  <a:gd name="T7" fmla="*/ 9 h 278"/>
                  <a:gd name="T8" fmla="*/ 59 w 143"/>
                  <a:gd name="T9" fmla="*/ 0 h 278"/>
                  <a:gd name="T10" fmla="*/ 75 w 143"/>
                  <a:gd name="T11" fmla="*/ 9 h 278"/>
                  <a:gd name="T12" fmla="*/ 84 w 143"/>
                  <a:gd name="T13" fmla="*/ 9 h 278"/>
                  <a:gd name="T14" fmla="*/ 92 w 143"/>
                  <a:gd name="T15" fmla="*/ 26 h 278"/>
                  <a:gd name="T16" fmla="*/ 101 w 143"/>
                  <a:gd name="T17" fmla="*/ 34 h 278"/>
                  <a:gd name="T18" fmla="*/ 101 w 143"/>
                  <a:gd name="T19" fmla="*/ 34 h 278"/>
                  <a:gd name="T20" fmla="*/ 92 w 143"/>
                  <a:gd name="T21" fmla="*/ 42 h 278"/>
                  <a:gd name="T22" fmla="*/ 84 w 143"/>
                  <a:gd name="T23" fmla="*/ 42 h 278"/>
                  <a:gd name="T24" fmla="*/ 84 w 143"/>
                  <a:gd name="T25" fmla="*/ 51 h 278"/>
                  <a:gd name="T26" fmla="*/ 84 w 143"/>
                  <a:gd name="T27" fmla="*/ 59 h 278"/>
                  <a:gd name="T28" fmla="*/ 75 w 143"/>
                  <a:gd name="T29" fmla="*/ 68 h 278"/>
                  <a:gd name="T30" fmla="*/ 67 w 143"/>
                  <a:gd name="T31" fmla="*/ 68 h 278"/>
                  <a:gd name="T32" fmla="*/ 67 w 143"/>
                  <a:gd name="T33" fmla="*/ 84 h 278"/>
                  <a:gd name="T34" fmla="*/ 75 w 143"/>
                  <a:gd name="T35" fmla="*/ 93 h 278"/>
                  <a:gd name="T36" fmla="*/ 84 w 143"/>
                  <a:gd name="T37" fmla="*/ 101 h 278"/>
                  <a:gd name="T38" fmla="*/ 101 w 143"/>
                  <a:gd name="T39" fmla="*/ 118 h 278"/>
                  <a:gd name="T40" fmla="*/ 126 w 143"/>
                  <a:gd name="T41" fmla="*/ 143 h 278"/>
                  <a:gd name="T42" fmla="*/ 134 w 143"/>
                  <a:gd name="T43" fmla="*/ 160 h 278"/>
                  <a:gd name="T44" fmla="*/ 134 w 143"/>
                  <a:gd name="T45" fmla="*/ 169 h 278"/>
                  <a:gd name="T46" fmla="*/ 143 w 143"/>
                  <a:gd name="T47" fmla="*/ 185 h 278"/>
                  <a:gd name="T48" fmla="*/ 143 w 143"/>
                  <a:gd name="T49" fmla="*/ 194 h 278"/>
                  <a:gd name="T50" fmla="*/ 143 w 143"/>
                  <a:gd name="T51" fmla="*/ 202 h 278"/>
                  <a:gd name="T52" fmla="*/ 143 w 143"/>
                  <a:gd name="T53" fmla="*/ 211 h 278"/>
                  <a:gd name="T54" fmla="*/ 143 w 143"/>
                  <a:gd name="T55" fmla="*/ 219 h 278"/>
                  <a:gd name="T56" fmla="*/ 134 w 143"/>
                  <a:gd name="T57" fmla="*/ 236 h 278"/>
                  <a:gd name="T58" fmla="*/ 117 w 143"/>
                  <a:gd name="T59" fmla="*/ 244 h 278"/>
                  <a:gd name="T60" fmla="*/ 101 w 143"/>
                  <a:gd name="T61" fmla="*/ 244 h 278"/>
                  <a:gd name="T62" fmla="*/ 101 w 143"/>
                  <a:gd name="T63" fmla="*/ 244 h 278"/>
                  <a:gd name="T64" fmla="*/ 101 w 143"/>
                  <a:gd name="T65" fmla="*/ 253 h 278"/>
                  <a:gd name="T66" fmla="*/ 101 w 143"/>
                  <a:gd name="T67" fmla="*/ 253 h 278"/>
                  <a:gd name="T68" fmla="*/ 92 w 143"/>
                  <a:gd name="T69" fmla="*/ 261 h 278"/>
                  <a:gd name="T70" fmla="*/ 92 w 143"/>
                  <a:gd name="T71" fmla="*/ 261 h 278"/>
                  <a:gd name="T72" fmla="*/ 84 w 143"/>
                  <a:gd name="T73" fmla="*/ 269 h 278"/>
                  <a:gd name="T74" fmla="*/ 67 w 143"/>
                  <a:gd name="T75" fmla="*/ 278 h 278"/>
                  <a:gd name="T76" fmla="*/ 67 w 143"/>
                  <a:gd name="T77" fmla="*/ 278 h 278"/>
                  <a:gd name="T78" fmla="*/ 67 w 143"/>
                  <a:gd name="T79" fmla="*/ 261 h 278"/>
                  <a:gd name="T80" fmla="*/ 75 w 143"/>
                  <a:gd name="T81" fmla="*/ 253 h 278"/>
                  <a:gd name="T82" fmla="*/ 59 w 143"/>
                  <a:gd name="T83" fmla="*/ 253 h 278"/>
                  <a:gd name="T84" fmla="*/ 67 w 143"/>
                  <a:gd name="T85" fmla="*/ 244 h 278"/>
                  <a:gd name="T86" fmla="*/ 84 w 143"/>
                  <a:gd name="T87" fmla="*/ 236 h 278"/>
                  <a:gd name="T88" fmla="*/ 92 w 143"/>
                  <a:gd name="T89" fmla="*/ 227 h 278"/>
                  <a:gd name="T90" fmla="*/ 101 w 143"/>
                  <a:gd name="T91" fmla="*/ 219 h 278"/>
                  <a:gd name="T92" fmla="*/ 109 w 143"/>
                  <a:gd name="T93" fmla="*/ 202 h 278"/>
                  <a:gd name="T94" fmla="*/ 109 w 143"/>
                  <a:gd name="T95" fmla="*/ 177 h 278"/>
                  <a:gd name="T96" fmla="*/ 109 w 143"/>
                  <a:gd name="T97" fmla="*/ 160 h 278"/>
                  <a:gd name="T98" fmla="*/ 109 w 143"/>
                  <a:gd name="T99" fmla="*/ 152 h 278"/>
                  <a:gd name="T100" fmla="*/ 109 w 143"/>
                  <a:gd name="T101" fmla="*/ 135 h 278"/>
                  <a:gd name="T102" fmla="*/ 101 w 143"/>
                  <a:gd name="T103" fmla="*/ 126 h 278"/>
                  <a:gd name="T104" fmla="*/ 84 w 143"/>
                  <a:gd name="T105" fmla="*/ 118 h 278"/>
                  <a:gd name="T106" fmla="*/ 75 w 143"/>
                  <a:gd name="T107" fmla="*/ 110 h 278"/>
                  <a:gd name="T108" fmla="*/ 50 w 143"/>
                  <a:gd name="T109" fmla="*/ 93 h 278"/>
                  <a:gd name="T110" fmla="*/ 42 w 143"/>
                  <a:gd name="T111" fmla="*/ 76 h 278"/>
                  <a:gd name="T112" fmla="*/ 50 w 143"/>
                  <a:gd name="T113" fmla="*/ 68 h 278"/>
                  <a:gd name="T114" fmla="*/ 50 w 143"/>
                  <a:gd name="T115" fmla="*/ 59 h 278"/>
                  <a:gd name="T116" fmla="*/ 42 w 143"/>
                  <a:gd name="T117" fmla="*/ 42 h 278"/>
                  <a:gd name="T118" fmla="*/ 17 w 143"/>
                  <a:gd name="T119" fmla="*/ 34 h 278"/>
                  <a:gd name="T120" fmla="*/ 0 w 143"/>
                  <a:gd name="T121" fmla="*/ 17 h 278"/>
                  <a:gd name="T122" fmla="*/ 50 w 143"/>
                  <a:gd name="T123" fmla="*/ 253 h 278"/>
                  <a:gd name="T124" fmla="*/ 50 w 143"/>
                  <a:gd name="T125" fmla="*/ 244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3" h="278">
                    <a:moveTo>
                      <a:pt x="0" y="17"/>
                    </a:moveTo>
                    <a:lnTo>
                      <a:pt x="0" y="17"/>
                    </a:lnTo>
                    <a:lnTo>
                      <a:pt x="8" y="17"/>
                    </a:lnTo>
                    <a:lnTo>
                      <a:pt x="8" y="17"/>
                    </a:lnTo>
                    <a:lnTo>
                      <a:pt x="8" y="9"/>
                    </a:lnTo>
                    <a:lnTo>
                      <a:pt x="8" y="9"/>
                    </a:lnTo>
                    <a:lnTo>
                      <a:pt x="17" y="9"/>
                    </a:lnTo>
                    <a:lnTo>
                      <a:pt x="17" y="17"/>
                    </a:lnTo>
                    <a:lnTo>
                      <a:pt x="17" y="17"/>
                    </a:lnTo>
                    <a:lnTo>
                      <a:pt x="17" y="17"/>
                    </a:lnTo>
                    <a:lnTo>
                      <a:pt x="17" y="9"/>
                    </a:lnTo>
                    <a:lnTo>
                      <a:pt x="17" y="9"/>
                    </a:lnTo>
                    <a:lnTo>
                      <a:pt x="25" y="9"/>
                    </a:lnTo>
                    <a:lnTo>
                      <a:pt x="25" y="9"/>
                    </a:lnTo>
                    <a:lnTo>
                      <a:pt x="25" y="9"/>
                    </a:lnTo>
                    <a:lnTo>
                      <a:pt x="25" y="9"/>
                    </a:lnTo>
                    <a:lnTo>
                      <a:pt x="33" y="9"/>
                    </a:lnTo>
                    <a:lnTo>
                      <a:pt x="33" y="9"/>
                    </a:lnTo>
                    <a:lnTo>
                      <a:pt x="33" y="9"/>
                    </a:lnTo>
                    <a:lnTo>
                      <a:pt x="42" y="9"/>
                    </a:lnTo>
                    <a:lnTo>
                      <a:pt x="50" y="9"/>
                    </a:lnTo>
                    <a:lnTo>
                      <a:pt x="50" y="0"/>
                    </a:lnTo>
                    <a:lnTo>
                      <a:pt x="50" y="0"/>
                    </a:lnTo>
                    <a:lnTo>
                      <a:pt x="59" y="0"/>
                    </a:lnTo>
                    <a:lnTo>
                      <a:pt x="59" y="0"/>
                    </a:lnTo>
                    <a:lnTo>
                      <a:pt x="59" y="0"/>
                    </a:lnTo>
                    <a:lnTo>
                      <a:pt x="59" y="0"/>
                    </a:lnTo>
                    <a:lnTo>
                      <a:pt x="67" y="0"/>
                    </a:lnTo>
                    <a:lnTo>
                      <a:pt x="67" y="9"/>
                    </a:lnTo>
                    <a:lnTo>
                      <a:pt x="75" y="9"/>
                    </a:lnTo>
                    <a:lnTo>
                      <a:pt x="75" y="9"/>
                    </a:lnTo>
                    <a:lnTo>
                      <a:pt x="84" y="9"/>
                    </a:lnTo>
                    <a:lnTo>
                      <a:pt x="84" y="9"/>
                    </a:lnTo>
                    <a:lnTo>
                      <a:pt x="84" y="9"/>
                    </a:lnTo>
                    <a:lnTo>
                      <a:pt x="84" y="9"/>
                    </a:lnTo>
                    <a:lnTo>
                      <a:pt x="75" y="17"/>
                    </a:lnTo>
                    <a:lnTo>
                      <a:pt x="84" y="17"/>
                    </a:lnTo>
                    <a:lnTo>
                      <a:pt x="84" y="26"/>
                    </a:lnTo>
                    <a:lnTo>
                      <a:pt x="92" y="26"/>
                    </a:lnTo>
                    <a:lnTo>
                      <a:pt x="92" y="26"/>
                    </a:lnTo>
                    <a:lnTo>
                      <a:pt x="92" y="26"/>
                    </a:lnTo>
                    <a:lnTo>
                      <a:pt x="92" y="34"/>
                    </a:lnTo>
                    <a:lnTo>
                      <a:pt x="101" y="26"/>
                    </a:lnTo>
                    <a:lnTo>
                      <a:pt x="101" y="34"/>
                    </a:lnTo>
                    <a:lnTo>
                      <a:pt x="101" y="34"/>
                    </a:lnTo>
                    <a:lnTo>
                      <a:pt x="109" y="34"/>
                    </a:lnTo>
                    <a:lnTo>
                      <a:pt x="109" y="34"/>
                    </a:lnTo>
                    <a:lnTo>
                      <a:pt x="109" y="34"/>
                    </a:lnTo>
                    <a:lnTo>
                      <a:pt x="109" y="34"/>
                    </a:lnTo>
                    <a:lnTo>
                      <a:pt x="101" y="34"/>
                    </a:lnTo>
                    <a:lnTo>
                      <a:pt x="101" y="34"/>
                    </a:lnTo>
                    <a:lnTo>
                      <a:pt x="101" y="34"/>
                    </a:lnTo>
                    <a:lnTo>
                      <a:pt x="101" y="34"/>
                    </a:lnTo>
                    <a:lnTo>
                      <a:pt x="92" y="42"/>
                    </a:lnTo>
                    <a:lnTo>
                      <a:pt x="92" y="42"/>
                    </a:lnTo>
                    <a:lnTo>
                      <a:pt x="92" y="42"/>
                    </a:lnTo>
                    <a:lnTo>
                      <a:pt x="92" y="42"/>
                    </a:lnTo>
                    <a:lnTo>
                      <a:pt x="92" y="42"/>
                    </a:lnTo>
                    <a:lnTo>
                      <a:pt x="92" y="42"/>
                    </a:lnTo>
                    <a:lnTo>
                      <a:pt x="84" y="42"/>
                    </a:lnTo>
                    <a:lnTo>
                      <a:pt x="84" y="42"/>
                    </a:lnTo>
                    <a:lnTo>
                      <a:pt x="84" y="42"/>
                    </a:lnTo>
                    <a:lnTo>
                      <a:pt x="84" y="42"/>
                    </a:lnTo>
                    <a:lnTo>
                      <a:pt x="84" y="42"/>
                    </a:lnTo>
                    <a:lnTo>
                      <a:pt x="84" y="51"/>
                    </a:lnTo>
                    <a:lnTo>
                      <a:pt x="84" y="51"/>
                    </a:lnTo>
                    <a:lnTo>
                      <a:pt x="84" y="51"/>
                    </a:lnTo>
                    <a:lnTo>
                      <a:pt x="84" y="51"/>
                    </a:lnTo>
                    <a:lnTo>
                      <a:pt x="84" y="59"/>
                    </a:lnTo>
                    <a:lnTo>
                      <a:pt x="84" y="59"/>
                    </a:lnTo>
                    <a:lnTo>
                      <a:pt x="84" y="59"/>
                    </a:lnTo>
                    <a:lnTo>
                      <a:pt x="84" y="59"/>
                    </a:lnTo>
                    <a:lnTo>
                      <a:pt x="75" y="59"/>
                    </a:lnTo>
                    <a:lnTo>
                      <a:pt x="75" y="68"/>
                    </a:lnTo>
                    <a:lnTo>
                      <a:pt x="75" y="68"/>
                    </a:lnTo>
                    <a:lnTo>
                      <a:pt x="75" y="59"/>
                    </a:lnTo>
                    <a:lnTo>
                      <a:pt x="75" y="68"/>
                    </a:lnTo>
                    <a:lnTo>
                      <a:pt x="67" y="68"/>
                    </a:lnTo>
                    <a:lnTo>
                      <a:pt x="67" y="68"/>
                    </a:lnTo>
                    <a:lnTo>
                      <a:pt x="67" y="68"/>
                    </a:lnTo>
                    <a:lnTo>
                      <a:pt x="67" y="76"/>
                    </a:lnTo>
                    <a:lnTo>
                      <a:pt x="67" y="76"/>
                    </a:lnTo>
                    <a:lnTo>
                      <a:pt x="67" y="76"/>
                    </a:lnTo>
                    <a:lnTo>
                      <a:pt x="67" y="84"/>
                    </a:lnTo>
                    <a:lnTo>
                      <a:pt x="67" y="84"/>
                    </a:lnTo>
                    <a:lnTo>
                      <a:pt x="67" y="84"/>
                    </a:lnTo>
                    <a:lnTo>
                      <a:pt x="67" y="93"/>
                    </a:lnTo>
                    <a:lnTo>
                      <a:pt x="67" y="93"/>
                    </a:lnTo>
                    <a:lnTo>
                      <a:pt x="67" y="93"/>
                    </a:lnTo>
                    <a:lnTo>
                      <a:pt x="75" y="93"/>
                    </a:lnTo>
                    <a:lnTo>
                      <a:pt x="84" y="101"/>
                    </a:lnTo>
                    <a:lnTo>
                      <a:pt x="84" y="101"/>
                    </a:lnTo>
                    <a:lnTo>
                      <a:pt x="84" y="101"/>
                    </a:lnTo>
                    <a:lnTo>
                      <a:pt x="84" y="101"/>
                    </a:lnTo>
                    <a:lnTo>
                      <a:pt x="84" y="101"/>
                    </a:lnTo>
                    <a:lnTo>
                      <a:pt x="84" y="110"/>
                    </a:lnTo>
                    <a:lnTo>
                      <a:pt x="84" y="110"/>
                    </a:lnTo>
                    <a:lnTo>
                      <a:pt x="92" y="118"/>
                    </a:lnTo>
                    <a:lnTo>
                      <a:pt x="101" y="118"/>
                    </a:lnTo>
                    <a:lnTo>
                      <a:pt x="101" y="118"/>
                    </a:lnTo>
                    <a:lnTo>
                      <a:pt x="109" y="126"/>
                    </a:lnTo>
                    <a:lnTo>
                      <a:pt x="117" y="135"/>
                    </a:lnTo>
                    <a:lnTo>
                      <a:pt x="117" y="135"/>
                    </a:lnTo>
                    <a:lnTo>
                      <a:pt x="126" y="143"/>
                    </a:lnTo>
                    <a:lnTo>
                      <a:pt x="126" y="143"/>
                    </a:lnTo>
                    <a:lnTo>
                      <a:pt x="126" y="152"/>
                    </a:lnTo>
                    <a:lnTo>
                      <a:pt x="126" y="152"/>
                    </a:lnTo>
                    <a:lnTo>
                      <a:pt x="126" y="152"/>
                    </a:lnTo>
                    <a:lnTo>
                      <a:pt x="134" y="152"/>
                    </a:lnTo>
                    <a:lnTo>
                      <a:pt x="134" y="160"/>
                    </a:lnTo>
                    <a:lnTo>
                      <a:pt x="134" y="160"/>
                    </a:lnTo>
                    <a:lnTo>
                      <a:pt x="134" y="160"/>
                    </a:lnTo>
                    <a:lnTo>
                      <a:pt x="134" y="160"/>
                    </a:lnTo>
                    <a:lnTo>
                      <a:pt x="134" y="169"/>
                    </a:lnTo>
                    <a:lnTo>
                      <a:pt x="134" y="169"/>
                    </a:lnTo>
                    <a:lnTo>
                      <a:pt x="143" y="177"/>
                    </a:lnTo>
                    <a:lnTo>
                      <a:pt x="143" y="177"/>
                    </a:lnTo>
                    <a:lnTo>
                      <a:pt x="143" y="177"/>
                    </a:lnTo>
                    <a:lnTo>
                      <a:pt x="143" y="185"/>
                    </a:lnTo>
                    <a:lnTo>
                      <a:pt x="143" y="185"/>
                    </a:lnTo>
                    <a:lnTo>
                      <a:pt x="143" y="185"/>
                    </a:lnTo>
                    <a:lnTo>
                      <a:pt x="143" y="194"/>
                    </a:lnTo>
                    <a:lnTo>
                      <a:pt x="143" y="194"/>
                    </a:lnTo>
                    <a:lnTo>
                      <a:pt x="143" y="194"/>
                    </a:lnTo>
                    <a:lnTo>
                      <a:pt x="143" y="194"/>
                    </a:lnTo>
                    <a:lnTo>
                      <a:pt x="143" y="202"/>
                    </a:lnTo>
                    <a:lnTo>
                      <a:pt x="143" y="202"/>
                    </a:lnTo>
                    <a:lnTo>
                      <a:pt x="143" y="202"/>
                    </a:lnTo>
                    <a:lnTo>
                      <a:pt x="143" y="202"/>
                    </a:lnTo>
                    <a:lnTo>
                      <a:pt x="143" y="202"/>
                    </a:lnTo>
                    <a:lnTo>
                      <a:pt x="143" y="202"/>
                    </a:lnTo>
                    <a:lnTo>
                      <a:pt x="143" y="202"/>
                    </a:lnTo>
                    <a:lnTo>
                      <a:pt x="143" y="202"/>
                    </a:lnTo>
                    <a:lnTo>
                      <a:pt x="143" y="211"/>
                    </a:lnTo>
                    <a:lnTo>
                      <a:pt x="143" y="211"/>
                    </a:lnTo>
                    <a:lnTo>
                      <a:pt x="143" y="211"/>
                    </a:lnTo>
                    <a:lnTo>
                      <a:pt x="143" y="211"/>
                    </a:lnTo>
                    <a:lnTo>
                      <a:pt x="143" y="219"/>
                    </a:lnTo>
                    <a:lnTo>
                      <a:pt x="143" y="219"/>
                    </a:lnTo>
                    <a:lnTo>
                      <a:pt x="143" y="219"/>
                    </a:lnTo>
                    <a:lnTo>
                      <a:pt x="143" y="219"/>
                    </a:lnTo>
                    <a:lnTo>
                      <a:pt x="134" y="227"/>
                    </a:lnTo>
                    <a:lnTo>
                      <a:pt x="134" y="227"/>
                    </a:lnTo>
                    <a:lnTo>
                      <a:pt x="134" y="227"/>
                    </a:lnTo>
                    <a:lnTo>
                      <a:pt x="134" y="236"/>
                    </a:lnTo>
                    <a:lnTo>
                      <a:pt x="126" y="236"/>
                    </a:lnTo>
                    <a:lnTo>
                      <a:pt x="126" y="236"/>
                    </a:lnTo>
                    <a:lnTo>
                      <a:pt x="126" y="236"/>
                    </a:lnTo>
                    <a:lnTo>
                      <a:pt x="117" y="236"/>
                    </a:lnTo>
                    <a:lnTo>
                      <a:pt x="117" y="244"/>
                    </a:lnTo>
                    <a:lnTo>
                      <a:pt x="109" y="244"/>
                    </a:lnTo>
                    <a:lnTo>
                      <a:pt x="109" y="244"/>
                    </a:lnTo>
                    <a:lnTo>
                      <a:pt x="109" y="244"/>
                    </a:lnTo>
                    <a:lnTo>
                      <a:pt x="101" y="244"/>
                    </a:lnTo>
                    <a:lnTo>
                      <a:pt x="101" y="244"/>
                    </a:lnTo>
                    <a:lnTo>
                      <a:pt x="101" y="244"/>
                    </a:lnTo>
                    <a:lnTo>
                      <a:pt x="101" y="244"/>
                    </a:lnTo>
                    <a:lnTo>
                      <a:pt x="101" y="244"/>
                    </a:lnTo>
                    <a:lnTo>
                      <a:pt x="101" y="244"/>
                    </a:lnTo>
                    <a:lnTo>
                      <a:pt x="101" y="244"/>
                    </a:lnTo>
                    <a:lnTo>
                      <a:pt x="101" y="244"/>
                    </a:lnTo>
                    <a:lnTo>
                      <a:pt x="101" y="244"/>
                    </a:lnTo>
                    <a:lnTo>
                      <a:pt x="101" y="244"/>
                    </a:lnTo>
                    <a:lnTo>
                      <a:pt x="92" y="244"/>
                    </a:lnTo>
                    <a:lnTo>
                      <a:pt x="101" y="253"/>
                    </a:lnTo>
                    <a:lnTo>
                      <a:pt x="101" y="253"/>
                    </a:lnTo>
                    <a:lnTo>
                      <a:pt x="101" y="253"/>
                    </a:lnTo>
                    <a:lnTo>
                      <a:pt x="101" y="253"/>
                    </a:lnTo>
                    <a:lnTo>
                      <a:pt x="92" y="253"/>
                    </a:lnTo>
                    <a:lnTo>
                      <a:pt x="101" y="253"/>
                    </a:lnTo>
                    <a:lnTo>
                      <a:pt x="101" y="261"/>
                    </a:lnTo>
                    <a:lnTo>
                      <a:pt x="92" y="261"/>
                    </a:lnTo>
                    <a:lnTo>
                      <a:pt x="92" y="261"/>
                    </a:lnTo>
                    <a:lnTo>
                      <a:pt x="92" y="253"/>
                    </a:lnTo>
                    <a:lnTo>
                      <a:pt x="92" y="261"/>
                    </a:lnTo>
                    <a:lnTo>
                      <a:pt x="92" y="261"/>
                    </a:lnTo>
                    <a:lnTo>
                      <a:pt x="92" y="261"/>
                    </a:lnTo>
                    <a:lnTo>
                      <a:pt x="92" y="261"/>
                    </a:lnTo>
                    <a:lnTo>
                      <a:pt x="92" y="261"/>
                    </a:lnTo>
                    <a:lnTo>
                      <a:pt x="92" y="261"/>
                    </a:lnTo>
                    <a:lnTo>
                      <a:pt x="92" y="261"/>
                    </a:lnTo>
                    <a:lnTo>
                      <a:pt x="84" y="269"/>
                    </a:lnTo>
                    <a:lnTo>
                      <a:pt x="84" y="269"/>
                    </a:lnTo>
                    <a:lnTo>
                      <a:pt x="84" y="269"/>
                    </a:lnTo>
                    <a:lnTo>
                      <a:pt x="84" y="269"/>
                    </a:lnTo>
                    <a:lnTo>
                      <a:pt x="84" y="269"/>
                    </a:lnTo>
                    <a:lnTo>
                      <a:pt x="75" y="278"/>
                    </a:lnTo>
                    <a:lnTo>
                      <a:pt x="75" y="278"/>
                    </a:lnTo>
                    <a:lnTo>
                      <a:pt x="75" y="278"/>
                    </a:lnTo>
                    <a:lnTo>
                      <a:pt x="67" y="278"/>
                    </a:lnTo>
                    <a:lnTo>
                      <a:pt x="67" y="278"/>
                    </a:lnTo>
                    <a:lnTo>
                      <a:pt x="67" y="278"/>
                    </a:lnTo>
                    <a:lnTo>
                      <a:pt x="67" y="278"/>
                    </a:lnTo>
                    <a:lnTo>
                      <a:pt x="75" y="278"/>
                    </a:lnTo>
                    <a:lnTo>
                      <a:pt x="67" y="278"/>
                    </a:lnTo>
                    <a:lnTo>
                      <a:pt x="67" y="269"/>
                    </a:lnTo>
                    <a:lnTo>
                      <a:pt x="67" y="269"/>
                    </a:lnTo>
                    <a:lnTo>
                      <a:pt x="67" y="269"/>
                    </a:lnTo>
                    <a:lnTo>
                      <a:pt x="67" y="269"/>
                    </a:lnTo>
                    <a:lnTo>
                      <a:pt x="67" y="261"/>
                    </a:lnTo>
                    <a:lnTo>
                      <a:pt x="67" y="261"/>
                    </a:lnTo>
                    <a:lnTo>
                      <a:pt x="67" y="253"/>
                    </a:lnTo>
                    <a:lnTo>
                      <a:pt x="75" y="253"/>
                    </a:lnTo>
                    <a:lnTo>
                      <a:pt x="75" y="253"/>
                    </a:lnTo>
                    <a:lnTo>
                      <a:pt x="75" y="253"/>
                    </a:lnTo>
                    <a:lnTo>
                      <a:pt x="67" y="253"/>
                    </a:lnTo>
                    <a:lnTo>
                      <a:pt x="67" y="253"/>
                    </a:lnTo>
                    <a:lnTo>
                      <a:pt x="67" y="253"/>
                    </a:lnTo>
                    <a:lnTo>
                      <a:pt x="67" y="253"/>
                    </a:lnTo>
                    <a:lnTo>
                      <a:pt x="59" y="253"/>
                    </a:lnTo>
                    <a:lnTo>
                      <a:pt x="59" y="253"/>
                    </a:lnTo>
                    <a:lnTo>
                      <a:pt x="59" y="244"/>
                    </a:lnTo>
                    <a:lnTo>
                      <a:pt x="59" y="244"/>
                    </a:lnTo>
                    <a:lnTo>
                      <a:pt x="67" y="244"/>
                    </a:lnTo>
                    <a:lnTo>
                      <a:pt x="67" y="244"/>
                    </a:lnTo>
                    <a:lnTo>
                      <a:pt x="67" y="236"/>
                    </a:lnTo>
                    <a:lnTo>
                      <a:pt x="75" y="236"/>
                    </a:lnTo>
                    <a:lnTo>
                      <a:pt x="75" y="236"/>
                    </a:lnTo>
                    <a:lnTo>
                      <a:pt x="84" y="236"/>
                    </a:lnTo>
                    <a:lnTo>
                      <a:pt x="84" y="236"/>
                    </a:lnTo>
                    <a:lnTo>
                      <a:pt x="92" y="236"/>
                    </a:lnTo>
                    <a:lnTo>
                      <a:pt x="92" y="236"/>
                    </a:lnTo>
                    <a:lnTo>
                      <a:pt x="92" y="236"/>
                    </a:lnTo>
                    <a:lnTo>
                      <a:pt x="92" y="236"/>
                    </a:lnTo>
                    <a:lnTo>
                      <a:pt x="92" y="227"/>
                    </a:lnTo>
                    <a:lnTo>
                      <a:pt x="84" y="227"/>
                    </a:lnTo>
                    <a:lnTo>
                      <a:pt x="84" y="219"/>
                    </a:lnTo>
                    <a:lnTo>
                      <a:pt x="92" y="219"/>
                    </a:lnTo>
                    <a:lnTo>
                      <a:pt x="92" y="219"/>
                    </a:lnTo>
                    <a:lnTo>
                      <a:pt x="101" y="219"/>
                    </a:lnTo>
                    <a:lnTo>
                      <a:pt x="101" y="211"/>
                    </a:lnTo>
                    <a:lnTo>
                      <a:pt x="109" y="211"/>
                    </a:lnTo>
                    <a:lnTo>
                      <a:pt x="109" y="211"/>
                    </a:lnTo>
                    <a:lnTo>
                      <a:pt x="109" y="211"/>
                    </a:lnTo>
                    <a:lnTo>
                      <a:pt x="109" y="202"/>
                    </a:lnTo>
                    <a:lnTo>
                      <a:pt x="109" y="202"/>
                    </a:lnTo>
                    <a:lnTo>
                      <a:pt x="117" y="194"/>
                    </a:lnTo>
                    <a:lnTo>
                      <a:pt x="109" y="194"/>
                    </a:lnTo>
                    <a:lnTo>
                      <a:pt x="109" y="185"/>
                    </a:lnTo>
                    <a:lnTo>
                      <a:pt x="109" y="177"/>
                    </a:lnTo>
                    <a:lnTo>
                      <a:pt x="109" y="177"/>
                    </a:lnTo>
                    <a:lnTo>
                      <a:pt x="101" y="169"/>
                    </a:lnTo>
                    <a:lnTo>
                      <a:pt x="109" y="169"/>
                    </a:lnTo>
                    <a:lnTo>
                      <a:pt x="109" y="169"/>
                    </a:lnTo>
                    <a:lnTo>
                      <a:pt x="109" y="160"/>
                    </a:lnTo>
                    <a:lnTo>
                      <a:pt x="109" y="160"/>
                    </a:lnTo>
                    <a:lnTo>
                      <a:pt x="109" y="160"/>
                    </a:lnTo>
                    <a:lnTo>
                      <a:pt x="109" y="152"/>
                    </a:lnTo>
                    <a:lnTo>
                      <a:pt x="109" y="152"/>
                    </a:lnTo>
                    <a:lnTo>
                      <a:pt x="109" y="152"/>
                    </a:lnTo>
                    <a:lnTo>
                      <a:pt x="109" y="143"/>
                    </a:lnTo>
                    <a:lnTo>
                      <a:pt x="109" y="143"/>
                    </a:lnTo>
                    <a:lnTo>
                      <a:pt x="109" y="135"/>
                    </a:lnTo>
                    <a:lnTo>
                      <a:pt x="109" y="135"/>
                    </a:lnTo>
                    <a:lnTo>
                      <a:pt x="109" y="135"/>
                    </a:lnTo>
                    <a:lnTo>
                      <a:pt x="101" y="135"/>
                    </a:lnTo>
                    <a:lnTo>
                      <a:pt x="101" y="135"/>
                    </a:lnTo>
                    <a:lnTo>
                      <a:pt x="101" y="135"/>
                    </a:lnTo>
                    <a:lnTo>
                      <a:pt x="92" y="135"/>
                    </a:lnTo>
                    <a:lnTo>
                      <a:pt x="101" y="126"/>
                    </a:lnTo>
                    <a:lnTo>
                      <a:pt x="92" y="126"/>
                    </a:lnTo>
                    <a:lnTo>
                      <a:pt x="92" y="126"/>
                    </a:lnTo>
                    <a:lnTo>
                      <a:pt x="92" y="126"/>
                    </a:lnTo>
                    <a:lnTo>
                      <a:pt x="92" y="126"/>
                    </a:lnTo>
                    <a:lnTo>
                      <a:pt x="84" y="118"/>
                    </a:lnTo>
                    <a:lnTo>
                      <a:pt x="84" y="118"/>
                    </a:lnTo>
                    <a:lnTo>
                      <a:pt x="84" y="118"/>
                    </a:lnTo>
                    <a:lnTo>
                      <a:pt x="84" y="118"/>
                    </a:lnTo>
                    <a:lnTo>
                      <a:pt x="75" y="110"/>
                    </a:lnTo>
                    <a:lnTo>
                      <a:pt x="75" y="110"/>
                    </a:lnTo>
                    <a:lnTo>
                      <a:pt x="67" y="101"/>
                    </a:lnTo>
                    <a:lnTo>
                      <a:pt x="67" y="101"/>
                    </a:lnTo>
                    <a:lnTo>
                      <a:pt x="59" y="93"/>
                    </a:lnTo>
                    <a:lnTo>
                      <a:pt x="59" y="93"/>
                    </a:lnTo>
                    <a:lnTo>
                      <a:pt x="50" y="93"/>
                    </a:lnTo>
                    <a:lnTo>
                      <a:pt x="50" y="93"/>
                    </a:lnTo>
                    <a:lnTo>
                      <a:pt x="42" y="84"/>
                    </a:lnTo>
                    <a:lnTo>
                      <a:pt x="42" y="84"/>
                    </a:lnTo>
                    <a:lnTo>
                      <a:pt x="42" y="84"/>
                    </a:lnTo>
                    <a:lnTo>
                      <a:pt x="42" y="76"/>
                    </a:lnTo>
                    <a:lnTo>
                      <a:pt x="42" y="76"/>
                    </a:lnTo>
                    <a:lnTo>
                      <a:pt x="42" y="76"/>
                    </a:lnTo>
                    <a:lnTo>
                      <a:pt x="42" y="76"/>
                    </a:lnTo>
                    <a:lnTo>
                      <a:pt x="50" y="68"/>
                    </a:lnTo>
                    <a:lnTo>
                      <a:pt x="50" y="68"/>
                    </a:lnTo>
                    <a:lnTo>
                      <a:pt x="50" y="68"/>
                    </a:lnTo>
                    <a:lnTo>
                      <a:pt x="59" y="59"/>
                    </a:lnTo>
                    <a:lnTo>
                      <a:pt x="59" y="59"/>
                    </a:lnTo>
                    <a:lnTo>
                      <a:pt x="59" y="59"/>
                    </a:lnTo>
                    <a:lnTo>
                      <a:pt x="50" y="59"/>
                    </a:lnTo>
                    <a:lnTo>
                      <a:pt x="50" y="51"/>
                    </a:lnTo>
                    <a:lnTo>
                      <a:pt x="50" y="51"/>
                    </a:lnTo>
                    <a:lnTo>
                      <a:pt x="50" y="51"/>
                    </a:lnTo>
                    <a:lnTo>
                      <a:pt x="42" y="42"/>
                    </a:lnTo>
                    <a:lnTo>
                      <a:pt x="42" y="42"/>
                    </a:lnTo>
                    <a:lnTo>
                      <a:pt x="33" y="51"/>
                    </a:lnTo>
                    <a:lnTo>
                      <a:pt x="33" y="51"/>
                    </a:lnTo>
                    <a:lnTo>
                      <a:pt x="25" y="51"/>
                    </a:lnTo>
                    <a:lnTo>
                      <a:pt x="17" y="42"/>
                    </a:lnTo>
                    <a:lnTo>
                      <a:pt x="17" y="34"/>
                    </a:lnTo>
                    <a:lnTo>
                      <a:pt x="17" y="34"/>
                    </a:lnTo>
                    <a:lnTo>
                      <a:pt x="17" y="26"/>
                    </a:lnTo>
                    <a:lnTo>
                      <a:pt x="8" y="26"/>
                    </a:lnTo>
                    <a:lnTo>
                      <a:pt x="8" y="17"/>
                    </a:lnTo>
                    <a:lnTo>
                      <a:pt x="0" y="17"/>
                    </a:lnTo>
                    <a:lnTo>
                      <a:pt x="0" y="17"/>
                    </a:lnTo>
                    <a:lnTo>
                      <a:pt x="0" y="17"/>
                    </a:lnTo>
                    <a:close/>
                    <a:moveTo>
                      <a:pt x="50" y="244"/>
                    </a:moveTo>
                    <a:lnTo>
                      <a:pt x="50" y="253"/>
                    </a:lnTo>
                    <a:lnTo>
                      <a:pt x="50" y="253"/>
                    </a:lnTo>
                    <a:lnTo>
                      <a:pt x="50" y="253"/>
                    </a:lnTo>
                    <a:lnTo>
                      <a:pt x="59" y="253"/>
                    </a:lnTo>
                    <a:lnTo>
                      <a:pt x="59" y="244"/>
                    </a:lnTo>
                    <a:lnTo>
                      <a:pt x="59" y="244"/>
                    </a:lnTo>
                    <a:lnTo>
                      <a:pt x="50" y="244"/>
                    </a:lnTo>
                    <a:lnTo>
                      <a:pt x="50" y="244"/>
                    </a:lnTo>
                    <a:close/>
                  </a:path>
                </a:pathLst>
              </a:custGeom>
              <a:grpFill/>
              <a:ln w="0">
                <a:solidFill>
                  <a:srgbClr val="F8F8F8">
                    <a:lumMod val="25000"/>
                  </a:srgbClr>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310" name="Freeform 51">
                <a:extLst>
                  <a:ext uri="{FF2B5EF4-FFF2-40B4-BE49-F238E27FC236}">
                    <a16:creationId xmlns:a16="http://schemas.microsoft.com/office/drawing/2014/main" id="{C126DE51-FBE4-3BD4-809F-E7551ECAE6A4}"/>
                  </a:ext>
                </a:extLst>
              </p:cNvPr>
              <p:cNvSpPr>
                <a:spLocks/>
              </p:cNvSpPr>
              <p:nvPr/>
            </p:nvSpPr>
            <p:spPr bwMode="auto">
              <a:xfrm>
                <a:off x="6078226" y="3050512"/>
                <a:ext cx="100338" cy="75255"/>
              </a:xfrm>
              <a:custGeom>
                <a:avLst/>
                <a:gdLst>
                  <a:gd name="T0" fmla="*/ 50 w 100"/>
                  <a:gd name="T1" fmla="*/ 75 h 75"/>
                  <a:gd name="T2" fmla="*/ 50 w 100"/>
                  <a:gd name="T3" fmla="*/ 67 h 75"/>
                  <a:gd name="T4" fmla="*/ 58 w 100"/>
                  <a:gd name="T5" fmla="*/ 67 h 75"/>
                  <a:gd name="T6" fmla="*/ 67 w 100"/>
                  <a:gd name="T7" fmla="*/ 67 h 75"/>
                  <a:gd name="T8" fmla="*/ 75 w 100"/>
                  <a:gd name="T9" fmla="*/ 67 h 75"/>
                  <a:gd name="T10" fmla="*/ 75 w 100"/>
                  <a:gd name="T11" fmla="*/ 67 h 75"/>
                  <a:gd name="T12" fmla="*/ 67 w 100"/>
                  <a:gd name="T13" fmla="*/ 58 h 75"/>
                  <a:gd name="T14" fmla="*/ 75 w 100"/>
                  <a:gd name="T15" fmla="*/ 50 h 75"/>
                  <a:gd name="T16" fmla="*/ 84 w 100"/>
                  <a:gd name="T17" fmla="*/ 50 h 75"/>
                  <a:gd name="T18" fmla="*/ 92 w 100"/>
                  <a:gd name="T19" fmla="*/ 42 h 75"/>
                  <a:gd name="T20" fmla="*/ 92 w 100"/>
                  <a:gd name="T21" fmla="*/ 42 h 75"/>
                  <a:gd name="T22" fmla="*/ 92 w 100"/>
                  <a:gd name="T23" fmla="*/ 33 h 75"/>
                  <a:gd name="T24" fmla="*/ 92 w 100"/>
                  <a:gd name="T25" fmla="*/ 25 h 75"/>
                  <a:gd name="T26" fmla="*/ 92 w 100"/>
                  <a:gd name="T27" fmla="*/ 8 h 75"/>
                  <a:gd name="T28" fmla="*/ 84 w 100"/>
                  <a:gd name="T29" fmla="*/ 0 h 75"/>
                  <a:gd name="T30" fmla="*/ 84 w 100"/>
                  <a:gd name="T31" fmla="*/ 0 h 75"/>
                  <a:gd name="T32" fmla="*/ 75 w 100"/>
                  <a:gd name="T33" fmla="*/ 0 h 75"/>
                  <a:gd name="T34" fmla="*/ 67 w 100"/>
                  <a:gd name="T35" fmla="*/ 0 h 75"/>
                  <a:gd name="T36" fmla="*/ 75 w 100"/>
                  <a:gd name="T37" fmla="*/ 8 h 75"/>
                  <a:gd name="T38" fmla="*/ 75 w 100"/>
                  <a:gd name="T39" fmla="*/ 16 h 75"/>
                  <a:gd name="T40" fmla="*/ 67 w 100"/>
                  <a:gd name="T41" fmla="*/ 8 h 75"/>
                  <a:gd name="T42" fmla="*/ 58 w 100"/>
                  <a:gd name="T43" fmla="*/ 0 h 75"/>
                  <a:gd name="T44" fmla="*/ 50 w 100"/>
                  <a:gd name="T45" fmla="*/ 0 h 75"/>
                  <a:gd name="T46" fmla="*/ 42 w 100"/>
                  <a:gd name="T47" fmla="*/ 0 h 75"/>
                  <a:gd name="T48" fmla="*/ 33 w 100"/>
                  <a:gd name="T49" fmla="*/ 0 h 75"/>
                  <a:gd name="T50" fmla="*/ 25 w 100"/>
                  <a:gd name="T51" fmla="*/ 0 h 75"/>
                  <a:gd name="T52" fmla="*/ 16 w 100"/>
                  <a:gd name="T53" fmla="*/ 0 h 75"/>
                  <a:gd name="T54" fmla="*/ 8 w 100"/>
                  <a:gd name="T55" fmla="*/ 8 h 75"/>
                  <a:gd name="T56" fmla="*/ 8 w 100"/>
                  <a:gd name="T57" fmla="*/ 16 h 75"/>
                  <a:gd name="T58" fmla="*/ 8 w 100"/>
                  <a:gd name="T59" fmla="*/ 33 h 75"/>
                  <a:gd name="T60" fmla="*/ 8 w 100"/>
                  <a:gd name="T61" fmla="*/ 33 h 75"/>
                  <a:gd name="T62" fmla="*/ 8 w 100"/>
                  <a:gd name="T63" fmla="*/ 42 h 75"/>
                  <a:gd name="T64" fmla="*/ 8 w 100"/>
                  <a:gd name="T65" fmla="*/ 50 h 75"/>
                  <a:gd name="T66" fmla="*/ 16 w 100"/>
                  <a:gd name="T67" fmla="*/ 50 h 75"/>
                  <a:gd name="T68" fmla="*/ 16 w 100"/>
                  <a:gd name="T69" fmla="*/ 58 h 75"/>
                  <a:gd name="T70" fmla="*/ 16 w 100"/>
                  <a:gd name="T71" fmla="*/ 58 h 75"/>
                  <a:gd name="T72" fmla="*/ 16 w 100"/>
                  <a:gd name="T73" fmla="*/ 67 h 75"/>
                  <a:gd name="T74" fmla="*/ 25 w 100"/>
                  <a:gd name="T75" fmla="*/ 67 h 75"/>
                  <a:gd name="T76" fmla="*/ 25 w 100"/>
                  <a:gd name="T77" fmla="*/ 67 h 75"/>
                  <a:gd name="T78" fmla="*/ 33 w 100"/>
                  <a:gd name="T79" fmla="*/ 67 h 75"/>
                  <a:gd name="T80" fmla="*/ 33 w 100"/>
                  <a:gd name="T81" fmla="*/ 67 h 75"/>
                  <a:gd name="T82" fmla="*/ 25 w 100"/>
                  <a:gd name="T83" fmla="*/ 75 h 75"/>
                  <a:gd name="T84" fmla="*/ 33 w 100"/>
                  <a:gd name="T85" fmla="*/ 75 h 75"/>
                  <a:gd name="T86" fmla="*/ 33 w 100"/>
                  <a:gd name="T87" fmla="*/ 75 h 75"/>
                  <a:gd name="T88" fmla="*/ 33 w 100"/>
                  <a:gd name="T89" fmla="*/ 75 h 75"/>
                  <a:gd name="T90" fmla="*/ 42 w 100"/>
                  <a:gd name="T91"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00" h="75">
                    <a:moveTo>
                      <a:pt x="42" y="75"/>
                    </a:moveTo>
                    <a:lnTo>
                      <a:pt x="50" y="75"/>
                    </a:lnTo>
                    <a:lnTo>
                      <a:pt x="50" y="75"/>
                    </a:lnTo>
                    <a:lnTo>
                      <a:pt x="50" y="67"/>
                    </a:lnTo>
                    <a:lnTo>
                      <a:pt x="58" y="67"/>
                    </a:lnTo>
                    <a:lnTo>
                      <a:pt x="58" y="67"/>
                    </a:lnTo>
                    <a:lnTo>
                      <a:pt x="67" y="67"/>
                    </a:lnTo>
                    <a:lnTo>
                      <a:pt x="67" y="67"/>
                    </a:lnTo>
                    <a:lnTo>
                      <a:pt x="75" y="67"/>
                    </a:lnTo>
                    <a:lnTo>
                      <a:pt x="75" y="67"/>
                    </a:lnTo>
                    <a:lnTo>
                      <a:pt x="75" y="67"/>
                    </a:lnTo>
                    <a:lnTo>
                      <a:pt x="75" y="67"/>
                    </a:lnTo>
                    <a:lnTo>
                      <a:pt x="75" y="58"/>
                    </a:lnTo>
                    <a:lnTo>
                      <a:pt x="67" y="58"/>
                    </a:lnTo>
                    <a:lnTo>
                      <a:pt x="67" y="50"/>
                    </a:lnTo>
                    <a:lnTo>
                      <a:pt x="75" y="50"/>
                    </a:lnTo>
                    <a:lnTo>
                      <a:pt x="75" y="50"/>
                    </a:lnTo>
                    <a:lnTo>
                      <a:pt x="84" y="50"/>
                    </a:lnTo>
                    <a:lnTo>
                      <a:pt x="84" y="42"/>
                    </a:lnTo>
                    <a:lnTo>
                      <a:pt x="92" y="42"/>
                    </a:lnTo>
                    <a:lnTo>
                      <a:pt x="92" y="42"/>
                    </a:lnTo>
                    <a:lnTo>
                      <a:pt x="92" y="42"/>
                    </a:lnTo>
                    <a:lnTo>
                      <a:pt x="92" y="33"/>
                    </a:lnTo>
                    <a:lnTo>
                      <a:pt x="92" y="33"/>
                    </a:lnTo>
                    <a:lnTo>
                      <a:pt x="100" y="25"/>
                    </a:lnTo>
                    <a:lnTo>
                      <a:pt x="92" y="25"/>
                    </a:lnTo>
                    <a:lnTo>
                      <a:pt x="92" y="16"/>
                    </a:lnTo>
                    <a:lnTo>
                      <a:pt x="92" y="8"/>
                    </a:lnTo>
                    <a:lnTo>
                      <a:pt x="92" y="8"/>
                    </a:lnTo>
                    <a:lnTo>
                      <a:pt x="84" y="0"/>
                    </a:lnTo>
                    <a:lnTo>
                      <a:pt x="84" y="0"/>
                    </a:lnTo>
                    <a:lnTo>
                      <a:pt x="84" y="0"/>
                    </a:lnTo>
                    <a:lnTo>
                      <a:pt x="75" y="0"/>
                    </a:lnTo>
                    <a:lnTo>
                      <a:pt x="75" y="0"/>
                    </a:lnTo>
                    <a:lnTo>
                      <a:pt x="75" y="0"/>
                    </a:lnTo>
                    <a:lnTo>
                      <a:pt x="67" y="0"/>
                    </a:lnTo>
                    <a:lnTo>
                      <a:pt x="75" y="8"/>
                    </a:lnTo>
                    <a:lnTo>
                      <a:pt x="75" y="8"/>
                    </a:lnTo>
                    <a:lnTo>
                      <a:pt x="75" y="8"/>
                    </a:lnTo>
                    <a:lnTo>
                      <a:pt x="75" y="16"/>
                    </a:lnTo>
                    <a:lnTo>
                      <a:pt x="67" y="8"/>
                    </a:lnTo>
                    <a:lnTo>
                      <a:pt x="67" y="8"/>
                    </a:lnTo>
                    <a:lnTo>
                      <a:pt x="58" y="8"/>
                    </a:lnTo>
                    <a:lnTo>
                      <a:pt x="58" y="0"/>
                    </a:lnTo>
                    <a:lnTo>
                      <a:pt x="50" y="0"/>
                    </a:lnTo>
                    <a:lnTo>
                      <a:pt x="50" y="0"/>
                    </a:lnTo>
                    <a:lnTo>
                      <a:pt x="50" y="0"/>
                    </a:lnTo>
                    <a:lnTo>
                      <a:pt x="42" y="0"/>
                    </a:lnTo>
                    <a:lnTo>
                      <a:pt x="42" y="0"/>
                    </a:lnTo>
                    <a:lnTo>
                      <a:pt x="33" y="0"/>
                    </a:lnTo>
                    <a:lnTo>
                      <a:pt x="33" y="0"/>
                    </a:lnTo>
                    <a:lnTo>
                      <a:pt x="25" y="0"/>
                    </a:lnTo>
                    <a:lnTo>
                      <a:pt x="25" y="0"/>
                    </a:lnTo>
                    <a:lnTo>
                      <a:pt x="16" y="0"/>
                    </a:lnTo>
                    <a:lnTo>
                      <a:pt x="8" y="0"/>
                    </a:lnTo>
                    <a:lnTo>
                      <a:pt x="8" y="8"/>
                    </a:lnTo>
                    <a:lnTo>
                      <a:pt x="8" y="8"/>
                    </a:lnTo>
                    <a:lnTo>
                      <a:pt x="8" y="16"/>
                    </a:lnTo>
                    <a:lnTo>
                      <a:pt x="0" y="25"/>
                    </a:lnTo>
                    <a:lnTo>
                      <a:pt x="8" y="33"/>
                    </a:lnTo>
                    <a:lnTo>
                      <a:pt x="8" y="33"/>
                    </a:lnTo>
                    <a:lnTo>
                      <a:pt x="8" y="33"/>
                    </a:lnTo>
                    <a:lnTo>
                      <a:pt x="8" y="42"/>
                    </a:lnTo>
                    <a:lnTo>
                      <a:pt x="8" y="42"/>
                    </a:lnTo>
                    <a:lnTo>
                      <a:pt x="8" y="42"/>
                    </a:lnTo>
                    <a:lnTo>
                      <a:pt x="8" y="50"/>
                    </a:lnTo>
                    <a:lnTo>
                      <a:pt x="8" y="50"/>
                    </a:lnTo>
                    <a:lnTo>
                      <a:pt x="16" y="50"/>
                    </a:lnTo>
                    <a:lnTo>
                      <a:pt x="16" y="58"/>
                    </a:lnTo>
                    <a:lnTo>
                      <a:pt x="16" y="58"/>
                    </a:lnTo>
                    <a:lnTo>
                      <a:pt x="16" y="58"/>
                    </a:lnTo>
                    <a:lnTo>
                      <a:pt x="16" y="58"/>
                    </a:lnTo>
                    <a:lnTo>
                      <a:pt x="16" y="67"/>
                    </a:lnTo>
                    <a:lnTo>
                      <a:pt x="16" y="67"/>
                    </a:lnTo>
                    <a:lnTo>
                      <a:pt x="25" y="67"/>
                    </a:lnTo>
                    <a:lnTo>
                      <a:pt x="25" y="67"/>
                    </a:lnTo>
                    <a:lnTo>
                      <a:pt x="25" y="67"/>
                    </a:lnTo>
                    <a:lnTo>
                      <a:pt x="25" y="67"/>
                    </a:lnTo>
                    <a:lnTo>
                      <a:pt x="25" y="67"/>
                    </a:lnTo>
                    <a:lnTo>
                      <a:pt x="33" y="67"/>
                    </a:lnTo>
                    <a:lnTo>
                      <a:pt x="33" y="67"/>
                    </a:lnTo>
                    <a:lnTo>
                      <a:pt x="33" y="67"/>
                    </a:lnTo>
                    <a:lnTo>
                      <a:pt x="33" y="67"/>
                    </a:lnTo>
                    <a:lnTo>
                      <a:pt x="25" y="75"/>
                    </a:lnTo>
                    <a:lnTo>
                      <a:pt x="33" y="75"/>
                    </a:lnTo>
                    <a:lnTo>
                      <a:pt x="33" y="75"/>
                    </a:lnTo>
                    <a:lnTo>
                      <a:pt x="33" y="75"/>
                    </a:lnTo>
                    <a:lnTo>
                      <a:pt x="33" y="75"/>
                    </a:lnTo>
                    <a:lnTo>
                      <a:pt x="33" y="75"/>
                    </a:lnTo>
                    <a:lnTo>
                      <a:pt x="33" y="75"/>
                    </a:lnTo>
                    <a:lnTo>
                      <a:pt x="42" y="75"/>
                    </a:lnTo>
                    <a:lnTo>
                      <a:pt x="42" y="75"/>
                    </a:lnTo>
                    <a:lnTo>
                      <a:pt x="42" y="75"/>
                    </a:lnTo>
                    <a:close/>
                  </a:path>
                </a:pathLst>
              </a:custGeom>
              <a:grpFill/>
              <a:ln w="0">
                <a:solidFill>
                  <a:srgbClr val="F8F8F8">
                    <a:lumMod val="25000"/>
                  </a:srgbClr>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311" name="Freeform 52">
                <a:extLst>
                  <a:ext uri="{FF2B5EF4-FFF2-40B4-BE49-F238E27FC236}">
                    <a16:creationId xmlns:a16="http://schemas.microsoft.com/office/drawing/2014/main" id="{EB7FED45-D5FB-2529-7A09-0764D64DF083}"/>
                  </a:ext>
                </a:extLst>
              </p:cNvPr>
              <p:cNvSpPr>
                <a:spLocks/>
              </p:cNvSpPr>
              <p:nvPr/>
            </p:nvSpPr>
            <p:spPr bwMode="auto">
              <a:xfrm>
                <a:off x="6027054" y="2897996"/>
                <a:ext cx="143484" cy="168570"/>
              </a:xfrm>
              <a:custGeom>
                <a:avLst/>
                <a:gdLst>
                  <a:gd name="T0" fmla="*/ 25 w 143"/>
                  <a:gd name="T1" fmla="*/ 25 h 168"/>
                  <a:gd name="T2" fmla="*/ 25 w 143"/>
                  <a:gd name="T3" fmla="*/ 17 h 168"/>
                  <a:gd name="T4" fmla="*/ 25 w 143"/>
                  <a:gd name="T5" fmla="*/ 0 h 168"/>
                  <a:gd name="T6" fmla="*/ 34 w 143"/>
                  <a:gd name="T7" fmla="*/ 0 h 168"/>
                  <a:gd name="T8" fmla="*/ 42 w 143"/>
                  <a:gd name="T9" fmla="*/ 9 h 168"/>
                  <a:gd name="T10" fmla="*/ 51 w 143"/>
                  <a:gd name="T11" fmla="*/ 17 h 168"/>
                  <a:gd name="T12" fmla="*/ 67 w 143"/>
                  <a:gd name="T13" fmla="*/ 34 h 168"/>
                  <a:gd name="T14" fmla="*/ 76 w 143"/>
                  <a:gd name="T15" fmla="*/ 25 h 168"/>
                  <a:gd name="T16" fmla="*/ 84 w 143"/>
                  <a:gd name="T17" fmla="*/ 34 h 168"/>
                  <a:gd name="T18" fmla="*/ 93 w 143"/>
                  <a:gd name="T19" fmla="*/ 42 h 168"/>
                  <a:gd name="T20" fmla="*/ 84 w 143"/>
                  <a:gd name="T21" fmla="*/ 51 h 168"/>
                  <a:gd name="T22" fmla="*/ 76 w 143"/>
                  <a:gd name="T23" fmla="*/ 59 h 168"/>
                  <a:gd name="T24" fmla="*/ 76 w 143"/>
                  <a:gd name="T25" fmla="*/ 67 h 168"/>
                  <a:gd name="T26" fmla="*/ 84 w 143"/>
                  <a:gd name="T27" fmla="*/ 76 h 168"/>
                  <a:gd name="T28" fmla="*/ 93 w 143"/>
                  <a:gd name="T29" fmla="*/ 76 h 168"/>
                  <a:gd name="T30" fmla="*/ 109 w 143"/>
                  <a:gd name="T31" fmla="*/ 93 h 168"/>
                  <a:gd name="T32" fmla="*/ 118 w 143"/>
                  <a:gd name="T33" fmla="*/ 101 h 168"/>
                  <a:gd name="T34" fmla="*/ 126 w 143"/>
                  <a:gd name="T35" fmla="*/ 109 h 168"/>
                  <a:gd name="T36" fmla="*/ 126 w 143"/>
                  <a:gd name="T37" fmla="*/ 109 h 168"/>
                  <a:gd name="T38" fmla="*/ 135 w 143"/>
                  <a:gd name="T39" fmla="*/ 118 h 168"/>
                  <a:gd name="T40" fmla="*/ 143 w 143"/>
                  <a:gd name="T41" fmla="*/ 118 h 168"/>
                  <a:gd name="T42" fmla="*/ 143 w 143"/>
                  <a:gd name="T43" fmla="*/ 126 h 168"/>
                  <a:gd name="T44" fmla="*/ 143 w 143"/>
                  <a:gd name="T45" fmla="*/ 135 h 168"/>
                  <a:gd name="T46" fmla="*/ 143 w 143"/>
                  <a:gd name="T47" fmla="*/ 143 h 168"/>
                  <a:gd name="T48" fmla="*/ 143 w 143"/>
                  <a:gd name="T49" fmla="*/ 152 h 168"/>
                  <a:gd name="T50" fmla="*/ 126 w 143"/>
                  <a:gd name="T51" fmla="*/ 152 h 168"/>
                  <a:gd name="T52" fmla="*/ 118 w 143"/>
                  <a:gd name="T53" fmla="*/ 152 h 168"/>
                  <a:gd name="T54" fmla="*/ 126 w 143"/>
                  <a:gd name="T55" fmla="*/ 160 h 168"/>
                  <a:gd name="T56" fmla="*/ 118 w 143"/>
                  <a:gd name="T57" fmla="*/ 160 h 168"/>
                  <a:gd name="T58" fmla="*/ 101 w 143"/>
                  <a:gd name="T59" fmla="*/ 152 h 168"/>
                  <a:gd name="T60" fmla="*/ 109 w 143"/>
                  <a:gd name="T61" fmla="*/ 143 h 168"/>
                  <a:gd name="T62" fmla="*/ 109 w 143"/>
                  <a:gd name="T63" fmla="*/ 135 h 168"/>
                  <a:gd name="T64" fmla="*/ 101 w 143"/>
                  <a:gd name="T65" fmla="*/ 126 h 168"/>
                  <a:gd name="T66" fmla="*/ 101 w 143"/>
                  <a:gd name="T67" fmla="*/ 118 h 168"/>
                  <a:gd name="T68" fmla="*/ 93 w 143"/>
                  <a:gd name="T69" fmla="*/ 109 h 168"/>
                  <a:gd name="T70" fmla="*/ 93 w 143"/>
                  <a:gd name="T71" fmla="*/ 101 h 168"/>
                  <a:gd name="T72" fmla="*/ 84 w 143"/>
                  <a:gd name="T73" fmla="*/ 93 h 168"/>
                  <a:gd name="T74" fmla="*/ 67 w 143"/>
                  <a:gd name="T75" fmla="*/ 76 h 168"/>
                  <a:gd name="T76" fmla="*/ 51 w 143"/>
                  <a:gd name="T77" fmla="*/ 93 h 168"/>
                  <a:gd name="T78" fmla="*/ 42 w 143"/>
                  <a:gd name="T79" fmla="*/ 84 h 168"/>
                  <a:gd name="T80" fmla="*/ 25 w 143"/>
                  <a:gd name="T81" fmla="*/ 93 h 168"/>
                  <a:gd name="T82" fmla="*/ 25 w 143"/>
                  <a:gd name="T83" fmla="*/ 76 h 168"/>
                  <a:gd name="T84" fmla="*/ 25 w 143"/>
                  <a:gd name="T85" fmla="*/ 67 h 168"/>
                  <a:gd name="T86" fmla="*/ 25 w 143"/>
                  <a:gd name="T87" fmla="*/ 59 h 168"/>
                  <a:gd name="T88" fmla="*/ 9 w 143"/>
                  <a:gd name="T89" fmla="*/ 59 h 168"/>
                  <a:gd name="T90" fmla="*/ 9 w 143"/>
                  <a:gd name="T91" fmla="*/ 42 h 168"/>
                  <a:gd name="T92" fmla="*/ 0 w 143"/>
                  <a:gd name="T93" fmla="*/ 34 h 168"/>
                  <a:gd name="T94" fmla="*/ 9 w 143"/>
                  <a:gd name="T95" fmla="*/ 34 h 168"/>
                  <a:gd name="T96" fmla="*/ 9 w 143"/>
                  <a:gd name="T97" fmla="*/ 25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3" h="168">
                    <a:moveTo>
                      <a:pt x="17" y="17"/>
                    </a:moveTo>
                    <a:lnTo>
                      <a:pt x="17" y="17"/>
                    </a:lnTo>
                    <a:lnTo>
                      <a:pt x="25" y="25"/>
                    </a:lnTo>
                    <a:lnTo>
                      <a:pt x="25" y="25"/>
                    </a:lnTo>
                    <a:lnTo>
                      <a:pt x="25" y="25"/>
                    </a:lnTo>
                    <a:lnTo>
                      <a:pt x="25" y="17"/>
                    </a:lnTo>
                    <a:lnTo>
                      <a:pt x="25" y="17"/>
                    </a:lnTo>
                    <a:lnTo>
                      <a:pt x="25" y="9"/>
                    </a:lnTo>
                    <a:lnTo>
                      <a:pt x="25" y="0"/>
                    </a:lnTo>
                    <a:lnTo>
                      <a:pt x="25" y="0"/>
                    </a:lnTo>
                    <a:lnTo>
                      <a:pt x="25" y="0"/>
                    </a:lnTo>
                    <a:lnTo>
                      <a:pt x="34" y="0"/>
                    </a:lnTo>
                    <a:lnTo>
                      <a:pt x="34" y="0"/>
                    </a:lnTo>
                    <a:lnTo>
                      <a:pt x="42" y="0"/>
                    </a:lnTo>
                    <a:lnTo>
                      <a:pt x="42" y="9"/>
                    </a:lnTo>
                    <a:lnTo>
                      <a:pt x="51" y="9"/>
                    </a:lnTo>
                    <a:lnTo>
                      <a:pt x="51" y="17"/>
                    </a:lnTo>
                    <a:lnTo>
                      <a:pt x="51" y="17"/>
                    </a:lnTo>
                    <a:lnTo>
                      <a:pt x="51" y="25"/>
                    </a:lnTo>
                    <a:lnTo>
                      <a:pt x="59" y="34"/>
                    </a:lnTo>
                    <a:lnTo>
                      <a:pt x="67" y="34"/>
                    </a:lnTo>
                    <a:lnTo>
                      <a:pt x="67" y="34"/>
                    </a:lnTo>
                    <a:lnTo>
                      <a:pt x="76" y="25"/>
                    </a:lnTo>
                    <a:lnTo>
                      <a:pt x="76" y="25"/>
                    </a:lnTo>
                    <a:lnTo>
                      <a:pt x="84" y="34"/>
                    </a:lnTo>
                    <a:lnTo>
                      <a:pt x="84" y="34"/>
                    </a:lnTo>
                    <a:lnTo>
                      <a:pt x="84" y="34"/>
                    </a:lnTo>
                    <a:lnTo>
                      <a:pt x="84" y="42"/>
                    </a:lnTo>
                    <a:lnTo>
                      <a:pt x="93" y="42"/>
                    </a:lnTo>
                    <a:lnTo>
                      <a:pt x="93" y="42"/>
                    </a:lnTo>
                    <a:lnTo>
                      <a:pt x="93" y="42"/>
                    </a:lnTo>
                    <a:lnTo>
                      <a:pt x="84" y="51"/>
                    </a:lnTo>
                    <a:lnTo>
                      <a:pt x="84" y="51"/>
                    </a:lnTo>
                    <a:lnTo>
                      <a:pt x="84" y="51"/>
                    </a:lnTo>
                    <a:lnTo>
                      <a:pt x="76" y="59"/>
                    </a:lnTo>
                    <a:lnTo>
                      <a:pt x="76" y="59"/>
                    </a:lnTo>
                    <a:lnTo>
                      <a:pt x="76" y="59"/>
                    </a:lnTo>
                    <a:lnTo>
                      <a:pt x="76" y="59"/>
                    </a:lnTo>
                    <a:lnTo>
                      <a:pt x="76" y="67"/>
                    </a:lnTo>
                    <a:lnTo>
                      <a:pt x="76" y="67"/>
                    </a:lnTo>
                    <a:lnTo>
                      <a:pt x="76" y="67"/>
                    </a:lnTo>
                    <a:lnTo>
                      <a:pt x="84" y="76"/>
                    </a:lnTo>
                    <a:lnTo>
                      <a:pt x="84" y="76"/>
                    </a:lnTo>
                    <a:lnTo>
                      <a:pt x="93" y="76"/>
                    </a:lnTo>
                    <a:lnTo>
                      <a:pt x="93" y="76"/>
                    </a:lnTo>
                    <a:lnTo>
                      <a:pt x="101" y="84"/>
                    </a:lnTo>
                    <a:lnTo>
                      <a:pt x="101" y="84"/>
                    </a:lnTo>
                    <a:lnTo>
                      <a:pt x="109" y="93"/>
                    </a:lnTo>
                    <a:lnTo>
                      <a:pt x="109" y="93"/>
                    </a:lnTo>
                    <a:lnTo>
                      <a:pt x="118" y="101"/>
                    </a:lnTo>
                    <a:lnTo>
                      <a:pt x="118" y="101"/>
                    </a:lnTo>
                    <a:lnTo>
                      <a:pt x="118" y="101"/>
                    </a:lnTo>
                    <a:lnTo>
                      <a:pt x="118" y="101"/>
                    </a:lnTo>
                    <a:lnTo>
                      <a:pt x="126" y="109"/>
                    </a:lnTo>
                    <a:lnTo>
                      <a:pt x="126" y="109"/>
                    </a:lnTo>
                    <a:lnTo>
                      <a:pt x="126" y="109"/>
                    </a:lnTo>
                    <a:lnTo>
                      <a:pt x="126" y="109"/>
                    </a:lnTo>
                    <a:lnTo>
                      <a:pt x="135" y="109"/>
                    </a:lnTo>
                    <a:lnTo>
                      <a:pt x="126" y="118"/>
                    </a:lnTo>
                    <a:lnTo>
                      <a:pt x="135" y="118"/>
                    </a:lnTo>
                    <a:lnTo>
                      <a:pt x="135" y="118"/>
                    </a:lnTo>
                    <a:lnTo>
                      <a:pt x="135" y="118"/>
                    </a:lnTo>
                    <a:lnTo>
                      <a:pt x="143" y="118"/>
                    </a:lnTo>
                    <a:lnTo>
                      <a:pt x="143" y="118"/>
                    </a:lnTo>
                    <a:lnTo>
                      <a:pt x="143" y="118"/>
                    </a:lnTo>
                    <a:lnTo>
                      <a:pt x="143" y="126"/>
                    </a:lnTo>
                    <a:lnTo>
                      <a:pt x="143" y="126"/>
                    </a:lnTo>
                    <a:lnTo>
                      <a:pt x="143" y="135"/>
                    </a:lnTo>
                    <a:lnTo>
                      <a:pt x="143" y="135"/>
                    </a:lnTo>
                    <a:lnTo>
                      <a:pt x="143" y="135"/>
                    </a:lnTo>
                    <a:lnTo>
                      <a:pt x="143" y="143"/>
                    </a:lnTo>
                    <a:lnTo>
                      <a:pt x="143" y="143"/>
                    </a:lnTo>
                    <a:lnTo>
                      <a:pt x="143" y="143"/>
                    </a:lnTo>
                    <a:lnTo>
                      <a:pt x="143" y="152"/>
                    </a:lnTo>
                    <a:lnTo>
                      <a:pt x="143" y="152"/>
                    </a:lnTo>
                    <a:lnTo>
                      <a:pt x="135" y="152"/>
                    </a:lnTo>
                    <a:lnTo>
                      <a:pt x="135" y="152"/>
                    </a:lnTo>
                    <a:lnTo>
                      <a:pt x="126" y="152"/>
                    </a:lnTo>
                    <a:lnTo>
                      <a:pt x="126" y="152"/>
                    </a:lnTo>
                    <a:lnTo>
                      <a:pt x="126" y="152"/>
                    </a:lnTo>
                    <a:lnTo>
                      <a:pt x="118" y="152"/>
                    </a:lnTo>
                    <a:lnTo>
                      <a:pt x="126" y="160"/>
                    </a:lnTo>
                    <a:lnTo>
                      <a:pt x="126" y="160"/>
                    </a:lnTo>
                    <a:lnTo>
                      <a:pt x="126" y="160"/>
                    </a:lnTo>
                    <a:lnTo>
                      <a:pt x="126" y="168"/>
                    </a:lnTo>
                    <a:lnTo>
                      <a:pt x="118" y="160"/>
                    </a:lnTo>
                    <a:lnTo>
                      <a:pt x="118" y="160"/>
                    </a:lnTo>
                    <a:lnTo>
                      <a:pt x="109" y="160"/>
                    </a:lnTo>
                    <a:lnTo>
                      <a:pt x="109" y="152"/>
                    </a:lnTo>
                    <a:lnTo>
                      <a:pt x="101" y="152"/>
                    </a:lnTo>
                    <a:lnTo>
                      <a:pt x="109" y="152"/>
                    </a:lnTo>
                    <a:lnTo>
                      <a:pt x="109" y="152"/>
                    </a:lnTo>
                    <a:lnTo>
                      <a:pt x="109" y="143"/>
                    </a:lnTo>
                    <a:lnTo>
                      <a:pt x="109" y="143"/>
                    </a:lnTo>
                    <a:lnTo>
                      <a:pt x="109" y="135"/>
                    </a:lnTo>
                    <a:lnTo>
                      <a:pt x="109" y="135"/>
                    </a:lnTo>
                    <a:lnTo>
                      <a:pt x="109" y="126"/>
                    </a:lnTo>
                    <a:lnTo>
                      <a:pt x="109" y="126"/>
                    </a:lnTo>
                    <a:lnTo>
                      <a:pt x="101" y="126"/>
                    </a:lnTo>
                    <a:lnTo>
                      <a:pt x="101" y="126"/>
                    </a:lnTo>
                    <a:lnTo>
                      <a:pt x="101" y="118"/>
                    </a:lnTo>
                    <a:lnTo>
                      <a:pt x="101" y="118"/>
                    </a:lnTo>
                    <a:lnTo>
                      <a:pt x="93" y="118"/>
                    </a:lnTo>
                    <a:lnTo>
                      <a:pt x="93" y="118"/>
                    </a:lnTo>
                    <a:lnTo>
                      <a:pt x="93" y="109"/>
                    </a:lnTo>
                    <a:lnTo>
                      <a:pt x="93" y="109"/>
                    </a:lnTo>
                    <a:lnTo>
                      <a:pt x="93" y="101"/>
                    </a:lnTo>
                    <a:lnTo>
                      <a:pt x="93" y="101"/>
                    </a:lnTo>
                    <a:lnTo>
                      <a:pt x="93" y="101"/>
                    </a:lnTo>
                    <a:lnTo>
                      <a:pt x="93" y="93"/>
                    </a:lnTo>
                    <a:lnTo>
                      <a:pt x="84" y="93"/>
                    </a:lnTo>
                    <a:lnTo>
                      <a:pt x="76" y="84"/>
                    </a:lnTo>
                    <a:lnTo>
                      <a:pt x="76" y="84"/>
                    </a:lnTo>
                    <a:lnTo>
                      <a:pt x="67" y="76"/>
                    </a:lnTo>
                    <a:lnTo>
                      <a:pt x="59" y="76"/>
                    </a:lnTo>
                    <a:lnTo>
                      <a:pt x="59" y="84"/>
                    </a:lnTo>
                    <a:lnTo>
                      <a:pt x="51" y="93"/>
                    </a:lnTo>
                    <a:lnTo>
                      <a:pt x="51" y="84"/>
                    </a:lnTo>
                    <a:lnTo>
                      <a:pt x="42" y="84"/>
                    </a:lnTo>
                    <a:lnTo>
                      <a:pt x="42" y="84"/>
                    </a:lnTo>
                    <a:lnTo>
                      <a:pt x="34" y="84"/>
                    </a:lnTo>
                    <a:lnTo>
                      <a:pt x="34" y="84"/>
                    </a:lnTo>
                    <a:lnTo>
                      <a:pt x="25" y="93"/>
                    </a:lnTo>
                    <a:lnTo>
                      <a:pt x="25" y="93"/>
                    </a:lnTo>
                    <a:lnTo>
                      <a:pt x="25" y="84"/>
                    </a:lnTo>
                    <a:lnTo>
                      <a:pt x="25" y="76"/>
                    </a:lnTo>
                    <a:lnTo>
                      <a:pt x="25" y="76"/>
                    </a:lnTo>
                    <a:lnTo>
                      <a:pt x="25" y="67"/>
                    </a:lnTo>
                    <a:lnTo>
                      <a:pt x="25" y="67"/>
                    </a:lnTo>
                    <a:lnTo>
                      <a:pt x="25" y="59"/>
                    </a:lnTo>
                    <a:lnTo>
                      <a:pt x="25" y="59"/>
                    </a:lnTo>
                    <a:lnTo>
                      <a:pt x="25" y="59"/>
                    </a:lnTo>
                    <a:lnTo>
                      <a:pt x="17" y="59"/>
                    </a:lnTo>
                    <a:lnTo>
                      <a:pt x="17" y="59"/>
                    </a:lnTo>
                    <a:lnTo>
                      <a:pt x="9" y="59"/>
                    </a:lnTo>
                    <a:lnTo>
                      <a:pt x="9" y="51"/>
                    </a:lnTo>
                    <a:lnTo>
                      <a:pt x="9" y="51"/>
                    </a:lnTo>
                    <a:lnTo>
                      <a:pt x="9" y="42"/>
                    </a:lnTo>
                    <a:lnTo>
                      <a:pt x="9" y="42"/>
                    </a:lnTo>
                    <a:lnTo>
                      <a:pt x="0" y="42"/>
                    </a:lnTo>
                    <a:lnTo>
                      <a:pt x="0" y="34"/>
                    </a:lnTo>
                    <a:lnTo>
                      <a:pt x="0" y="34"/>
                    </a:lnTo>
                    <a:lnTo>
                      <a:pt x="9" y="34"/>
                    </a:lnTo>
                    <a:lnTo>
                      <a:pt x="9" y="34"/>
                    </a:lnTo>
                    <a:lnTo>
                      <a:pt x="9" y="25"/>
                    </a:lnTo>
                    <a:lnTo>
                      <a:pt x="9" y="25"/>
                    </a:lnTo>
                    <a:lnTo>
                      <a:pt x="9" y="25"/>
                    </a:lnTo>
                    <a:lnTo>
                      <a:pt x="17" y="17"/>
                    </a:lnTo>
                    <a:lnTo>
                      <a:pt x="17" y="17"/>
                    </a:lnTo>
                    <a:close/>
                  </a:path>
                </a:pathLst>
              </a:custGeom>
              <a:grpFill/>
              <a:ln w="0">
                <a:solidFill>
                  <a:srgbClr val="F8F8F8">
                    <a:lumMod val="25000"/>
                  </a:srgbClr>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312" name="Freeform 53">
                <a:extLst>
                  <a:ext uri="{FF2B5EF4-FFF2-40B4-BE49-F238E27FC236}">
                    <a16:creationId xmlns:a16="http://schemas.microsoft.com/office/drawing/2014/main" id="{602ABD30-EC8E-D1D3-5282-B0F05A3B7DC3}"/>
                  </a:ext>
                </a:extLst>
              </p:cNvPr>
              <p:cNvSpPr>
                <a:spLocks noEditPoints="1"/>
              </p:cNvSpPr>
              <p:nvPr/>
            </p:nvSpPr>
            <p:spPr bwMode="auto">
              <a:xfrm>
                <a:off x="5984912" y="2932111"/>
                <a:ext cx="151511" cy="277940"/>
              </a:xfrm>
              <a:custGeom>
                <a:avLst/>
                <a:gdLst>
                  <a:gd name="T0" fmla="*/ 6 w 18"/>
                  <a:gd name="T1" fmla="*/ 2 h 33"/>
                  <a:gd name="T2" fmla="*/ 8 w 18"/>
                  <a:gd name="T3" fmla="*/ 3 h 33"/>
                  <a:gd name="T4" fmla="*/ 8 w 18"/>
                  <a:gd name="T5" fmla="*/ 5 h 33"/>
                  <a:gd name="T6" fmla="*/ 9 w 18"/>
                  <a:gd name="T7" fmla="*/ 6 h 33"/>
                  <a:gd name="T8" fmla="*/ 11 w 18"/>
                  <a:gd name="T9" fmla="*/ 7 h 33"/>
                  <a:gd name="T10" fmla="*/ 14 w 18"/>
                  <a:gd name="T11" fmla="*/ 6 h 33"/>
                  <a:gd name="T12" fmla="*/ 16 w 18"/>
                  <a:gd name="T13" fmla="*/ 8 h 33"/>
                  <a:gd name="T14" fmla="*/ 17 w 18"/>
                  <a:gd name="T15" fmla="*/ 10 h 33"/>
                  <a:gd name="T16" fmla="*/ 18 w 18"/>
                  <a:gd name="T17" fmla="*/ 11 h 33"/>
                  <a:gd name="T18" fmla="*/ 18 w 18"/>
                  <a:gd name="T19" fmla="*/ 14 h 33"/>
                  <a:gd name="T20" fmla="*/ 16 w 18"/>
                  <a:gd name="T21" fmla="*/ 14 h 33"/>
                  <a:gd name="T22" fmla="*/ 13 w 18"/>
                  <a:gd name="T23" fmla="*/ 14 h 33"/>
                  <a:gd name="T24" fmla="*/ 11 w 18"/>
                  <a:gd name="T25" fmla="*/ 17 h 33"/>
                  <a:gd name="T26" fmla="*/ 12 w 18"/>
                  <a:gd name="T27" fmla="*/ 19 h 33"/>
                  <a:gd name="T28" fmla="*/ 11 w 18"/>
                  <a:gd name="T29" fmla="*/ 19 h 33"/>
                  <a:gd name="T30" fmla="*/ 10 w 18"/>
                  <a:gd name="T31" fmla="*/ 18 h 33"/>
                  <a:gd name="T32" fmla="*/ 9 w 18"/>
                  <a:gd name="T33" fmla="*/ 18 h 33"/>
                  <a:gd name="T34" fmla="*/ 8 w 18"/>
                  <a:gd name="T35" fmla="*/ 18 h 33"/>
                  <a:gd name="T36" fmla="*/ 8 w 18"/>
                  <a:gd name="T37" fmla="*/ 16 h 33"/>
                  <a:gd name="T38" fmla="*/ 7 w 18"/>
                  <a:gd name="T39" fmla="*/ 17 h 33"/>
                  <a:gd name="T40" fmla="*/ 6 w 18"/>
                  <a:gd name="T41" fmla="*/ 17 h 33"/>
                  <a:gd name="T42" fmla="*/ 6 w 18"/>
                  <a:gd name="T43" fmla="*/ 18 h 33"/>
                  <a:gd name="T44" fmla="*/ 6 w 18"/>
                  <a:gd name="T45" fmla="*/ 20 h 33"/>
                  <a:gd name="T46" fmla="*/ 5 w 18"/>
                  <a:gd name="T47" fmla="*/ 24 h 33"/>
                  <a:gd name="T48" fmla="*/ 5 w 18"/>
                  <a:gd name="T49" fmla="*/ 25 h 33"/>
                  <a:gd name="T50" fmla="*/ 6 w 18"/>
                  <a:gd name="T51" fmla="*/ 26 h 33"/>
                  <a:gd name="T52" fmla="*/ 7 w 18"/>
                  <a:gd name="T53" fmla="*/ 26 h 33"/>
                  <a:gd name="T54" fmla="*/ 7 w 18"/>
                  <a:gd name="T55" fmla="*/ 28 h 33"/>
                  <a:gd name="T56" fmla="*/ 8 w 18"/>
                  <a:gd name="T57" fmla="*/ 28 h 33"/>
                  <a:gd name="T58" fmla="*/ 8 w 18"/>
                  <a:gd name="T59" fmla="*/ 29 h 33"/>
                  <a:gd name="T60" fmla="*/ 8 w 18"/>
                  <a:gd name="T61" fmla="*/ 30 h 33"/>
                  <a:gd name="T62" fmla="*/ 10 w 18"/>
                  <a:gd name="T63" fmla="*/ 31 h 33"/>
                  <a:gd name="T64" fmla="*/ 11 w 18"/>
                  <a:gd name="T65" fmla="*/ 32 h 33"/>
                  <a:gd name="T66" fmla="*/ 11 w 18"/>
                  <a:gd name="T67" fmla="*/ 33 h 33"/>
                  <a:gd name="T68" fmla="*/ 9 w 18"/>
                  <a:gd name="T69" fmla="*/ 33 h 33"/>
                  <a:gd name="T70" fmla="*/ 9 w 18"/>
                  <a:gd name="T71" fmla="*/ 32 h 33"/>
                  <a:gd name="T72" fmla="*/ 7 w 18"/>
                  <a:gd name="T73" fmla="*/ 32 h 33"/>
                  <a:gd name="T74" fmla="*/ 6 w 18"/>
                  <a:gd name="T75" fmla="*/ 30 h 33"/>
                  <a:gd name="T76" fmla="*/ 5 w 18"/>
                  <a:gd name="T77" fmla="*/ 29 h 33"/>
                  <a:gd name="T78" fmla="*/ 4 w 18"/>
                  <a:gd name="T79" fmla="*/ 28 h 33"/>
                  <a:gd name="T80" fmla="*/ 3 w 18"/>
                  <a:gd name="T81" fmla="*/ 27 h 33"/>
                  <a:gd name="T82" fmla="*/ 4 w 18"/>
                  <a:gd name="T83" fmla="*/ 25 h 33"/>
                  <a:gd name="T84" fmla="*/ 4 w 18"/>
                  <a:gd name="T85" fmla="*/ 24 h 33"/>
                  <a:gd name="T86" fmla="*/ 4 w 18"/>
                  <a:gd name="T87" fmla="*/ 22 h 33"/>
                  <a:gd name="T88" fmla="*/ 5 w 18"/>
                  <a:gd name="T89" fmla="*/ 19 h 33"/>
                  <a:gd name="T90" fmla="*/ 5 w 18"/>
                  <a:gd name="T91" fmla="*/ 17 h 33"/>
                  <a:gd name="T92" fmla="*/ 3 w 18"/>
                  <a:gd name="T93" fmla="*/ 14 h 33"/>
                  <a:gd name="T94" fmla="*/ 3 w 18"/>
                  <a:gd name="T95" fmla="*/ 12 h 33"/>
                  <a:gd name="T96" fmla="*/ 3 w 18"/>
                  <a:gd name="T97" fmla="*/ 10 h 33"/>
                  <a:gd name="T98" fmla="*/ 1 w 18"/>
                  <a:gd name="T99" fmla="*/ 7 h 33"/>
                  <a:gd name="T100" fmla="*/ 0 w 18"/>
                  <a:gd name="T101" fmla="*/ 5 h 33"/>
                  <a:gd name="T102" fmla="*/ 1 w 18"/>
                  <a:gd name="T103" fmla="*/ 4 h 33"/>
                  <a:gd name="T104" fmla="*/ 3 w 18"/>
                  <a:gd name="T105" fmla="*/ 2 h 33"/>
                  <a:gd name="T106" fmla="*/ 4 w 18"/>
                  <a:gd name="T107" fmla="*/ 1 h 33"/>
                  <a:gd name="T108" fmla="*/ 5 w 18"/>
                  <a:gd name="T109" fmla="*/ 0 h 33"/>
                  <a:gd name="T110" fmla="*/ 6 w 18"/>
                  <a:gd name="T111" fmla="*/ 31 h 33"/>
                  <a:gd name="T112" fmla="*/ 5 w 18"/>
                  <a:gd name="T113" fmla="*/ 29 h 33"/>
                  <a:gd name="T114" fmla="*/ 3 w 18"/>
                  <a:gd name="T115" fmla="*/ 29 h 33"/>
                  <a:gd name="T116" fmla="*/ 11 w 18"/>
                  <a:gd name="T117" fmla="*/ 20 h 33"/>
                  <a:gd name="T118" fmla="*/ 7 w 18"/>
                  <a:gd name="T119" fmla="*/ 25 h 33"/>
                  <a:gd name="T120" fmla="*/ 7 w 18"/>
                  <a:gd name="T121" fmla="*/ 25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 h="33">
                    <a:moveTo>
                      <a:pt x="5" y="0"/>
                    </a:moveTo>
                    <a:cubicBezTo>
                      <a:pt x="5" y="1"/>
                      <a:pt x="5" y="1"/>
                      <a:pt x="5" y="1"/>
                    </a:cubicBezTo>
                    <a:cubicBezTo>
                      <a:pt x="6" y="1"/>
                      <a:pt x="6" y="1"/>
                      <a:pt x="6" y="1"/>
                    </a:cubicBezTo>
                    <a:cubicBezTo>
                      <a:pt x="6" y="1"/>
                      <a:pt x="6" y="1"/>
                      <a:pt x="6" y="1"/>
                    </a:cubicBezTo>
                    <a:cubicBezTo>
                      <a:pt x="6" y="2"/>
                      <a:pt x="6" y="2"/>
                      <a:pt x="6" y="2"/>
                    </a:cubicBezTo>
                    <a:cubicBezTo>
                      <a:pt x="6" y="2"/>
                      <a:pt x="6" y="2"/>
                      <a:pt x="6" y="2"/>
                    </a:cubicBezTo>
                    <a:cubicBezTo>
                      <a:pt x="6" y="3"/>
                      <a:pt x="6" y="3"/>
                      <a:pt x="6" y="3"/>
                    </a:cubicBezTo>
                    <a:cubicBezTo>
                      <a:pt x="7" y="3"/>
                      <a:pt x="7" y="3"/>
                      <a:pt x="7" y="3"/>
                    </a:cubicBezTo>
                    <a:cubicBezTo>
                      <a:pt x="7" y="3"/>
                      <a:pt x="7" y="3"/>
                      <a:pt x="7" y="3"/>
                    </a:cubicBezTo>
                    <a:cubicBezTo>
                      <a:pt x="8" y="3"/>
                      <a:pt x="8" y="3"/>
                      <a:pt x="8" y="3"/>
                    </a:cubicBezTo>
                    <a:cubicBezTo>
                      <a:pt x="8" y="3"/>
                      <a:pt x="8" y="3"/>
                      <a:pt x="8" y="3"/>
                    </a:cubicBezTo>
                    <a:cubicBezTo>
                      <a:pt x="8" y="3"/>
                      <a:pt x="8" y="3"/>
                      <a:pt x="8" y="3"/>
                    </a:cubicBezTo>
                    <a:cubicBezTo>
                      <a:pt x="8" y="4"/>
                      <a:pt x="8" y="4"/>
                      <a:pt x="8" y="4"/>
                    </a:cubicBezTo>
                    <a:cubicBezTo>
                      <a:pt x="8" y="4"/>
                      <a:pt x="8" y="4"/>
                      <a:pt x="8" y="4"/>
                    </a:cubicBezTo>
                    <a:cubicBezTo>
                      <a:pt x="8" y="5"/>
                      <a:pt x="8" y="5"/>
                      <a:pt x="8" y="5"/>
                    </a:cubicBezTo>
                    <a:cubicBezTo>
                      <a:pt x="8" y="5"/>
                      <a:pt x="8" y="5"/>
                      <a:pt x="8" y="5"/>
                    </a:cubicBezTo>
                    <a:cubicBezTo>
                      <a:pt x="8" y="6"/>
                      <a:pt x="8" y="6"/>
                      <a:pt x="8" y="6"/>
                    </a:cubicBezTo>
                    <a:cubicBezTo>
                      <a:pt x="8" y="7"/>
                      <a:pt x="8" y="7"/>
                      <a:pt x="8" y="7"/>
                    </a:cubicBezTo>
                    <a:cubicBezTo>
                      <a:pt x="8" y="7"/>
                      <a:pt x="8" y="7"/>
                      <a:pt x="8" y="7"/>
                    </a:cubicBezTo>
                    <a:cubicBezTo>
                      <a:pt x="9" y="6"/>
                      <a:pt x="9" y="6"/>
                      <a:pt x="9" y="6"/>
                    </a:cubicBezTo>
                    <a:cubicBezTo>
                      <a:pt x="9" y="6"/>
                      <a:pt x="9" y="6"/>
                      <a:pt x="9" y="6"/>
                    </a:cubicBezTo>
                    <a:cubicBezTo>
                      <a:pt x="10" y="6"/>
                      <a:pt x="10" y="6"/>
                      <a:pt x="10" y="6"/>
                    </a:cubicBezTo>
                    <a:cubicBezTo>
                      <a:pt x="10" y="6"/>
                      <a:pt x="10" y="6"/>
                      <a:pt x="10" y="6"/>
                    </a:cubicBezTo>
                    <a:cubicBezTo>
                      <a:pt x="11" y="6"/>
                      <a:pt x="11" y="6"/>
                      <a:pt x="11" y="6"/>
                    </a:cubicBezTo>
                    <a:cubicBezTo>
                      <a:pt x="11" y="7"/>
                      <a:pt x="11" y="7"/>
                      <a:pt x="11" y="7"/>
                    </a:cubicBezTo>
                    <a:cubicBezTo>
                      <a:pt x="12" y="6"/>
                      <a:pt x="12" y="6"/>
                      <a:pt x="12" y="6"/>
                    </a:cubicBezTo>
                    <a:cubicBezTo>
                      <a:pt x="12" y="5"/>
                      <a:pt x="12" y="5"/>
                      <a:pt x="12" y="5"/>
                    </a:cubicBezTo>
                    <a:cubicBezTo>
                      <a:pt x="13" y="5"/>
                      <a:pt x="13" y="5"/>
                      <a:pt x="13" y="5"/>
                    </a:cubicBezTo>
                    <a:cubicBezTo>
                      <a:pt x="14" y="6"/>
                      <a:pt x="14" y="6"/>
                      <a:pt x="14" y="6"/>
                    </a:cubicBezTo>
                    <a:cubicBezTo>
                      <a:pt x="14" y="6"/>
                      <a:pt x="14" y="6"/>
                      <a:pt x="14" y="6"/>
                    </a:cubicBezTo>
                    <a:cubicBezTo>
                      <a:pt x="15" y="7"/>
                      <a:pt x="15" y="7"/>
                      <a:pt x="15" y="7"/>
                    </a:cubicBezTo>
                    <a:cubicBezTo>
                      <a:pt x="16" y="7"/>
                      <a:pt x="16" y="7"/>
                      <a:pt x="16" y="7"/>
                    </a:cubicBezTo>
                    <a:cubicBezTo>
                      <a:pt x="16" y="8"/>
                      <a:pt x="16" y="8"/>
                      <a:pt x="16" y="8"/>
                    </a:cubicBezTo>
                    <a:cubicBezTo>
                      <a:pt x="16" y="8"/>
                      <a:pt x="16" y="8"/>
                      <a:pt x="16" y="8"/>
                    </a:cubicBezTo>
                    <a:cubicBezTo>
                      <a:pt x="16" y="8"/>
                      <a:pt x="16" y="8"/>
                      <a:pt x="16" y="8"/>
                    </a:cubicBezTo>
                    <a:cubicBezTo>
                      <a:pt x="16" y="9"/>
                      <a:pt x="16" y="9"/>
                      <a:pt x="16" y="9"/>
                    </a:cubicBezTo>
                    <a:cubicBezTo>
                      <a:pt x="16" y="9"/>
                      <a:pt x="16" y="9"/>
                      <a:pt x="16" y="9"/>
                    </a:cubicBezTo>
                    <a:cubicBezTo>
                      <a:pt x="16" y="10"/>
                      <a:pt x="16" y="10"/>
                      <a:pt x="16" y="10"/>
                    </a:cubicBezTo>
                    <a:cubicBezTo>
                      <a:pt x="16" y="10"/>
                      <a:pt x="16" y="10"/>
                      <a:pt x="16" y="10"/>
                    </a:cubicBezTo>
                    <a:cubicBezTo>
                      <a:pt x="17" y="10"/>
                      <a:pt x="17" y="10"/>
                      <a:pt x="17" y="10"/>
                    </a:cubicBezTo>
                    <a:cubicBezTo>
                      <a:pt x="17" y="10"/>
                      <a:pt x="17" y="10"/>
                      <a:pt x="17" y="10"/>
                    </a:cubicBezTo>
                    <a:cubicBezTo>
                      <a:pt x="17" y="11"/>
                      <a:pt x="17" y="11"/>
                      <a:pt x="17" y="11"/>
                    </a:cubicBezTo>
                    <a:cubicBezTo>
                      <a:pt x="17" y="11"/>
                      <a:pt x="17" y="11"/>
                      <a:pt x="17" y="11"/>
                    </a:cubicBezTo>
                    <a:cubicBezTo>
                      <a:pt x="18" y="11"/>
                      <a:pt x="18" y="11"/>
                      <a:pt x="18" y="11"/>
                    </a:cubicBezTo>
                    <a:cubicBezTo>
                      <a:pt x="18" y="11"/>
                      <a:pt x="18" y="11"/>
                      <a:pt x="18" y="11"/>
                    </a:cubicBezTo>
                    <a:cubicBezTo>
                      <a:pt x="18" y="12"/>
                      <a:pt x="18" y="12"/>
                      <a:pt x="18" y="12"/>
                    </a:cubicBezTo>
                    <a:cubicBezTo>
                      <a:pt x="18" y="12"/>
                      <a:pt x="18" y="12"/>
                      <a:pt x="18" y="12"/>
                    </a:cubicBezTo>
                    <a:cubicBezTo>
                      <a:pt x="18" y="13"/>
                      <a:pt x="18" y="13"/>
                      <a:pt x="18" y="13"/>
                    </a:cubicBezTo>
                    <a:cubicBezTo>
                      <a:pt x="18" y="13"/>
                      <a:pt x="18" y="13"/>
                      <a:pt x="18" y="13"/>
                    </a:cubicBezTo>
                    <a:cubicBezTo>
                      <a:pt x="18" y="14"/>
                      <a:pt x="18" y="14"/>
                      <a:pt x="18" y="14"/>
                    </a:cubicBezTo>
                    <a:cubicBezTo>
                      <a:pt x="18" y="14"/>
                      <a:pt x="18" y="14"/>
                      <a:pt x="18" y="14"/>
                    </a:cubicBezTo>
                    <a:cubicBezTo>
                      <a:pt x="17" y="14"/>
                      <a:pt x="17" y="14"/>
                      <a:pt x="17" y="14"/>
                    </a:cubicBezTo>
                    <a:cubicBezTo>
                      <a:pt x="17" y="14"/>
                      <a:pt x="17" y="14"/>
                      <a:pt x="17" y="14"/>
                    </a:cubicBezTo>
                    <a:cubicBezTo>
                      <a:pt x="16" y="14"/>
                      <a:pt x="16" y="14"/>
                      <a:pt x="16" y="14"/>
                    </a:cubicBezTo>
                    <a:cubicBezTo>
                      <a:pt x="16" y="14"/>
                      <a:pt x="16" y="14"/>
                      <a:pt x="16" y="14"/>
                    </a:cubicBezTo>
                    <a:cubicBezTo>
                      <a:pt x="15" y="14"/>
                      <a:pt x="15" y="14"/>
                      <a:pt x="15" y="14"/>
                    </a:cubicBezTo>
                    <a:cubicBezTo>
                      <a:pt x="15" y="14"/>
                      <a:pt x="15" y="14"/>
                      <a:pt x="15" y="14"/>
                    </a:cubicBezTo>
                    <a:cubicBezTo>
                      <a:pt x="14" y="14"/>
                      <a:pt x="14" y="14"/>
                      <a:pt x="14" y="14"/>
                    </a:cubicBezTo>
                    <a:cubicBezTo>
                      <a:pt x="14" y="14"/>
                      <a:pt x="14" y="14"/>
                      <a:pt x="14" y="14"/>
                    </a:cubicBezTo>
                    <a:cubicBezTo>
                      <a:pt x="13" y="14"/>
                      <a:pt x="13" y="14"/>
                      <a:pt x="13" y="14"/>
                    </a:cubicBezTo>
                    <a:cubicBezTo>
                      <a:pt x="12" y="14"/>
                      <a:pt x="12" y="14"/>
                      <a:pt x="12" y="14"/>
                    </a:cubicBezTo>
                    <a:cubicBezTo>
                      <a:pt x="12" y="15"/>
                      <a:pt x="12" y="15"/>
                      <a:pt x="12" y="15"/>
                    </a:cubicBezTo>
                    <a:cubicBezTo>
                      <a:pt x="12" y="15"/>
                      <a:pt x="12" y="15"/>
                      <a:pt x="12" y="15"/>
                    </a:cubicBezTo>
                    <a:cubicBezTo>
                      <a:pt x="12" y="16"/>
                      <a:pt x="12" y="16"/>
                      <a:pt x="12" y="16"/>
                    </a:cubicBezTo>
                    <a:cubicBezTo>
                      <a:pt x="11" y="17"/>
                      <a:pt x="11" y="17"/>
                      <a:pt x="11" y="17"/>
                    </a:cubicBezTo>
                    <a:cubicBezTo>
                      <a:pt x="12" y="18"/>
                      <a:pt x="12" y="18"/>
                      <a:pt x="12" y="18"/>
                    </a:cubicBezTo>
                    <a:cubicBezTo>
                      <a:pt x="12" y="18"/>
                      <a:pt x="12" y="18"/>
                      <a:pt x="12" y="18"/>
                    </a:cubicBezTo>
                    <a:cubicBezTo>
                      <a:pt x="12" y="18"/>
                      <a:pt x="12" y="18"/>
                      <a:pt x="12" y="18"/>
                    </a:cubicBezTo>
                    <a:cubicBezTo>
                      <a:pt x="12" y="19"/>
                      <a:pt x="12" y="19"/>
                      <a:pt x="12" y="19"/>
                    </a:cubicBezTo>
                    <a:cubicBezTo>
                      <a:pt x="12" y="19"/>
                      <a:pt x="12" y="19"/>
                      <a:pt x="12" y="19"/>
                    </a:cubicBezTo>
                    <a:cubicBezTo>
                      <a:pt x="12" y="19"/>
                      <a:pt x="12" y="19"/>
                      <a:pt x="12" y="19"/>
                    </a:cubicBezTo>
                    <a:cubicBezTo>
                      <a:pt x="12" y="20"/>
                      <a:pt x="12" y="20"/>
                      <a:pt x="12" y="20"/>
                    </a:cubicBezTo>
                    <a:cubicBezTo>
                      <a:pt x="12" y="20"/>
                      <a:pt x="12" y="20"/>
                      <a:pt x="12" y="20"/>
                    </a:cubicBezTo>
                    <a:cubicBezTo>
                      <a:pt x="12" y="19"/>
                      <a:pt x="12" y="19"/>
                      <a:pt x="12" y="19"/>
                    </a:cubicBezTo>
                    <a:cubicBezTo>
                      <a:pt x="11" y="19"/>
                      <a:pt x="11" y="19"/>
                      <a:pt x="11" y="19"/>
                    </a:cubicBezTo>
                    <a:cubicBezTo>
                      <a:pt x="11" y="19"/>
                      <a:pt x="11" y="19"/>
                      <a:pt x="11" y="19"/>
                    </a:cubicBezTo>
                    <a:cubicBezTo>
                      <a:pt x="11" y="19"/>
                      <a:pt x="11" y="19"/>
                      <a:pt x="11" y="19"/>
                    </a:cubicBezTo>
                    <a:cubicBezTo>
                      <a:pt x="11" y="19"/>
                      <a:pt x="11" y="19"/>
                      <a:pt x="11" y="19"/>
                    </a:cubicBezTo>
                    <a:cubicBezTo>
                      <a:pt x="10" y="18"/>
                      <a:pt x="10" y="18"/>
                      <a:pt x="10" y="18"/>
                    </a:cubicBezTo>
                    <a:cubicBezTo>
                      <a:pt x="10" y="18"/>
                      <a:pt x="10" y="18"/>
                      <a:pt x="10" y="18"/>
                    </a:cubicBezTo>
                    <a:cubicBezTo>
                      <a:pt x="10" y="18"/>
                      <a:pt x="10" y="18"/>
                      <a:pt x="10" y="18"/>
                    </a:cubicBezTo>
                    <a:cubicBezTo>
                      <a:pt x="10" y="18"/>
                      <a:pt x="10" y="18"/>
                      <a:pt x="10" y="18"/>
                    </a:cubicBezTo>
                    <a:cubicBezTo>
                      <a:pt x="10" y="19"/>
                      <a:pt x="10" y="19"/>
                      <a:pt x="10" y="19"/>
                    </a:cubicBezTo>
                    <a:cubicBezTo>
                      <a:pt x="10" y="18"/>
                      <a:pt x="10" y="18"/>
                      <a:pt x="10" y="18"/>
                    </a:cubicBezTo>
                    <a:cubicBezTo>
                      <a:pt x="9" y="18"/>
                      <a:pt x="9" y="18"/>
                      <a:pt x="9" y="18"/>
                    </a:cubicBezTo>
                    <a:cubicBezTo>
                      <a:pt x="9" y="18"/>
                      <a:pt x="9" y="18"/>
                      <a:pt x="9" y="18"/>
                    </a:cubicBezTo>
                    <a:cubicBezTo>
                      <a:pt x="9" y="18"/>
                      <a:pt x="9" y="18"/>
                      <a:pt x="9" y="18"/>
                    </a:cubicBezTo>
                    <a:cubicBezTo>
                      <a:pt x="8" y="18"/>
                      <a:pt x="8" y="18"/>
                      <a:pt x="8" y="18"/>
                    </a:cubicBezTo>
                    <a:cubicBezTo>
                      <a:pt x="8" y="18"/>
                      <a:pt x="8" y="18"/>
                      <a:pt x="8" y="18"/>
                    </a:cubicBezTo>
                    <a:cubicBezTo>
                      <a:pt x="8" y="18"/>
                      <a:pt x="8" y="18"/>
                      <a:pt x="8" y="18"/>
                    </a:cubicBezTo>
                    <a:cubicBezTo>
                      <a:pt x="8" y="18"/>
                      <a:pt x="8" y="18"/>
                      <a:pt x="8" y="18"/>
                    </a:cubicBezTo>
                    <a:cubicBezTo>
                      <a:pt x="8" y="17"/>
                      <a:pt x="8" y="17"/>
                      <a:pt x="8" y="17"/>
                    </a:cubicBezTo>
                    <a:cubicBezTo>
                      <a:pt x="8" y="17"/>
                      <a:pt x="8" y="17"/>
                      <a:pt x="8" y="17"/>
                    </a:cubicBezTo>
                    <a:cubicBezTo>
                      <a:pt x="8" y="17"/>
                      <a:pt x="8" y="17"/>
                      <a:pt x="8" y="17"/>
                    </a:cubicBezTo>
                    <a:cubicBezTo>
                      <a:pt x="8" y="16"/>
                      <a:pt x="8" y="16"/>
                      <a:pt x="8" y="16"/>
                    </a:cubicBezTo>
                    <a:cubicBezTo>
                      <a:pt x="8" y="16"/>
                      <a:pt x="8" y="16"/>
                      <a:pt x="8" y="16"/>
                    </a:cubicBezTo>
                    <a:cubicBezTo>
                      <a:pt x="8" y="16"/>
                      <a:pt x="8" y="16"/>
                      <a:pt x="8" y="16"/>
                    </a:cubicBezTo>
                    <a:cubicBezTo>
                      <a:pt x="8" y="16"/>
                      <a:pt x="8" y="16"/>
                      <a:pt x="8" y="16"/>
                    </a:cubicBezTo>
                    <a:cubicBezTo>
                      <a:pt x="7" y="17"/>
                      <a:pt x="7" y="17"/>
                      <a:pt x="7" y="17"/>
                    </a:cubicBezTo>
                    <a:cubicBezTo>
                      <a:pt x="7" y="17"/>
                      <a:pt x="7" y="17"/>
                      <a:pt x="7" y="17"/>
                    </a:cubicBezTo>
                    <a:cubicBezTo>
                      <a:pt x="7" y="16"/>
                      <a:pt x="7" y="16"/>
                      <a:pt x="7" y="16"/>
                    </a:cubicBezTo>
                    <a:cubicBezTo>
                      <a:pt x="7" y="17"/>
                      <a:pt x="7" y="17"/>
                      <a:pt x="7" y="17"/>
                    </a:cubicBezTo>
                    <a:cubicBezTo>
                      <a:pt x="6" y="17"/>
                      <a:pt x="6" y="17"/>
                      <a:pt x="6" y="17"/>
                    </a:cubicBezTo>
                    <a:cubicBezTo>
                      <a:pt x="6" y="17"/>
                      <a:pt x="6" y="17"/>
                      <a:pt x="6" y="17"/>
                    </a:cubicBezTo>
                    <a:cubicBezTo>
                      <a:pt x="6" y="17"/>
                      <a:pt x="6" y="17"/>
                      <a:pt x="6" y="17"/>
                    </a:cubicBezTo>
                    <a:cubicBezTo>
                      <a:pt x="6" y="17"/>
                      <a:pt x="6" y="17"/>
                      <a:pt x="6" y="17"/>
                    </a:cubicBezTo>
                    <a:cubicBezTo>
                      <a:pt x="7" y="17"/>
                      <a:pt x="7" y="17"/>
                      <a:pt x="7" y="17"/>
                    </a:cubicBezTo>
                    <a:cubicBezTo>
                      <a:pt x="7" y="17"/>
                      <a:pt x="7" y="17"/>
                      <a:pt x="7" y="17"/>
                    </a:cubicBezTo>
                    <a:cubicBezTo>
                      <a:pt x="6" y="18"/>
                      <a:pt x="6" y="18"/>
                      <a:pt x="6" y="18"/>
                    </a:cubicBezTo>
                    <a:cubicBezTo>
                      <a:pt x="6" y="18"/>
                      <a:pt x="6" y="18"/>
                      <a:pt x="6" y="18"/>
                    </a:cubicBezTo>
                    <a:cubicBezTo>
                      <a:pt x="6" y="19"/>
                      <a:pt x="6" y="19"/>
                      <a:pt x="6" y="19"/>
                    </a:cubicBezTo>
                    <a:cubicBezTo>
                      <a:pt x="7" y="19"/>
                      <a:pt x="7" y="19"/>
                      <a:pt x="7" y="19"/>
                    </a:cubicBezTo>
                    <a:cubicBezTo>
                      <a:pt x="6" y="19"/>
                      <a:pt x="6" y="19"/>
                      <a:pt x="6" y="19"/>
                    </a:cubicBezTo>
                    <a:cubicBezTo>
                      <a:pt x="6" y="20"/>
                      <a:pt x="6" y="20"/>
                      <a:pt x="6" y="20"/>
                    </a:cubicBezTo>
                    <a:cubicBezTo>
                      <a:pt x="6" y="20"/>
                      <a:pt x="6" y="20"/>
                      <a:pt x="6" y="20"/>
                    </a:cubicBezTo>
                    <a:cubicBezTo>
                      <a:pt x="6" y="20"/>
                      <a:pt x="6" y="20"/>
                      <a:pt x="6" y="20"/>
                    </a:cubicBezTo>
                    <a:cubicBezTo>
                      <a:pt x="6" y="22"/>
                      <a:pt x="6" y="22"/>
                      <a:pt x="6" y="22"/>
                    </a:cubicBezTo>
                    <a:cubicBezTo>
                      <a:pt x="5" y="23"/>
                      <a:pt x="5" y="23"/>
                      <a:pt x="5" y="23"/>
                    </a:cubicBezTo>
                    <a:cubicBezTo>
                      <a:pt x="5" y="23"/>
                      <a:pt x="5" y="23"/>
                      <a:pt x="5" y="23"/>
                    </a:cubicBezTo>
                    <a:cubicBezTo>
                      <a:pt x="5" y="24"/>
                      <a:pt x="5" y="24"/>
                      <a:pt x="5" y="24"/>
                    </a:cubicBezTo>
                    <a:cubicBezTo>
                      <a:pt x="5" y="24"/>
                      <a:pt x="5" y="24"/>
                      <a:pt x="5" y="24"/>
                    </a:cubicBezTo>
                    <a:cubicBezTo>
                      <a:pt x="5" y="24"/>
                      <a:pt x="5" y="24"/>
                      <a:pt x="5" y="24"/>
                    </a:cubicBezTo>
                    <a:cubicBezTo>
                      <a:pt x="5" y="24"/>
                      <a:pt x="5" y="24"/>
                      <a:pt x="5" y="24"/>
                    </a:cubicBezTo>
                    <a:cubicBezTo>
                      <a:pt x="5" y="24"/>
                      <a:pt x="5" y="24"/>
                      <a:pt x="5" y="24"/>
                    </a:cubicBezTo>
                    <a:cubicBezTo>
                      <a:pt x="5" y="25"/>
                      <a:pt x="5" y="25"/>
                      <a:pt x="5" y="25"/>
                    </a:cubicBezTo>
                    <a:cubicBezTo>
                      <a:pt x="5" y="25"/>
                      <a:pt x="5" y="25"/>
                      <a:pt x="5" y="25"/>
                    </a:cubicBezTo>
                    <a:cubicBezTo>
                      <a:pt x="6" y="25"/>
                      <a:pt x="6" y="25"/>
                      <a:pt x="6" y="25"/>
                    </a:cubicBezTo>
                    <a:cubicBezTo>
                      <a:pt x="5" y="26"/>
                      <a:pt x="5" y="26"/>
                      <a:pt x="5" y="26"/>
                    </a:cubicBezTo>
                    <a:cubicBezTo>
                      <a:pt x="6" y="26"/>
                      <a:pt x="6" y="26"/>
                      <a:pt x="6" y="26"/>
                    </a:cubicBezTo>
                    <a:cubicBezTo>
                      <a:pt x="6" y="26"/>
                      <a:pt x="6" y="26"/>
                      <a:pt x="6" y="26"/>
                    </a:cubicBezTo>
                    <a:cubicBezTo>
                      <a:pt x="6" y="26"/>
                      <a:pt x="6" y="26"/>
                      <a:pt x="6" y="26"/>
                    </a:cubicBezTo>
                    <a:cubicBezTo>
                      <a:pt x="6" y="26"/>
                      <a:pt x="6" y="26"/>
                      <a:pt x="6" y="26"/>
                    </a:cubicBezTo>
                    <a:cubicBezTo>
                      <a:pt x="6" y="26"/>
                      <a:pt x="6" y="26"/>
                      <a:pt x="6" y="26"/>
                    </a:cubicBezTo>
                    <a:cubicBezTo>
                      <a:pt x="6" y="26"/>
                      <a:pt x="6" y="26"/>
                      <a:pt x="6" y="26"/>
                    </a:cubicBezTo>
                    <a:cubicBezTo>
                      <a:pt x="7" y="26"/>
                      <a:pt x="7" y="26"/>
                      <a:pt x="7" y="26"/>
                    </a:cubicBezTo>
                    <a:cubicBezTo>
                      <a:pt x="7" y="26"/>
                      <a:pt x="7" y="26"/>
                      <a:pt x="7" y="26"/>
                    </a:cubicBezTo>
                    <a:cubicBezTo>
                      <a:pt x="7" y="27"/>
                      <a:pt x="7" y="27"/>
                      <a:pt x="7" y="27"/>
                    </a:cubicBezTo>
                    <a:cubicBezTo>
                      <a:pt x="7" y="27"/>
                      <a:pt x="7" y="27"/>
                      <a:pt x="7" y="27"/>
                    </a:cubicBezTo>
                    <a:cubicBezTo>
                      <a:pt x="7" y="27"/>
                      <a:pt x="7" y="27"/>
                      <a:pt x="7" y="27"/>
                    </a:cubicBezTo>
                    <a:cubicBezTo>
                      <a:pt x="7" y="28"/>
                      <a:pt x="7" y="28"/>
                      <a:pt x="7" y="28"/>
                    </a:cubicBezTo>
                    <a:cubicBezTo>
                      <a:pt x="7" y="28"/>
                      <a:pt x="7" y="28"/>
                      <a:pt x="7" y="28"/>
                    </a:cubicBezTo>
                    <a:cubicBezTo>
                      <a:pt x="7" y="27"/>
                      <a:pt x="7" y="27"/>
                      <a:pt x="7" y="27"/>
                    </a:cubicBezTo>
                    <a:cubicBezTo>
                      <a:pt x="8" y="27"/>
                      <a:pt x="8" y="27"/>
                      <a:pt x="8" y="27"/>
                    </a:cubicBezTo>
                    <a:cubicBezTo>
                      <a:pt x="8" y="27"/>
                      <a:pt x="8" y="27"/>
                      <a:pt x="8" y="27"/>
                    </a:cubicBezTo>
                    <a:cubicBezTo>
                      <a:pt x="8" y="28"/>
                      <a:pt x="8" y="28"/>
                      <a:pt x="8" y="28"/>
                    </a:cubicBezTo>
                    <a:cubicBezTo>
                      <a:pt x="8" y="28"/>
                      <a:pt x="8" y="28"/>
                      <a:pt x="8" y="28"/>
                    </a:cubicBezTo>
                    <a:cubicBezTo>
                      <a:pt x="8" y="28"/>
                      <a:pt x="8" y="28"/>
                      <a:pt x="8" y="28"/>
                    </a:cubicBezTo>
                    <a:cubicBezTo>
                      <a:pt x="8" y="29"/>
                      <a:pt x="8" y="29"/>
                      <a:pt x="8" y="29"/>
                    </a:cubicBezTo>
                    <a:cubicBezTo>
                      <a:pt x="8" y="29"/>
                      <a:pt x="8" y="29"/>
                      <a:pt x="8" y="29"/>
                    </a:cubicBezTo>
                    <a:cubicBezTo>
                      <a:pt x="8" y="29"/>
                      <a:pt x="8" y="29"/>
                      <a:pt x="8" y="29"/>
                    </a:cubicBezTo>
                    <a:cubicBezTo>
                      <a:pt x="8" y="29"/>
                      <a:pt x="8" y="29"/>
                      <a:pt x="8" y="29"/>
                    </a:cubicBezTo>
                    <a:cubicBezTo>
                      <a:pt x="8" y="29"/>
                      <a:pt x="8" y="29"/>
                      <a:pt x="8" y="29"/>
                    </a:cubicBezTo>
                    <a:cubicBezTo>
                      <a:pt x="8" y="30"/>
                      <a:pt x="8" y="30"/>
                      <a:pt x="8" y="30"/>
                    </a:cubicBezTo>
                    <a:cubicBezTo>
                      <a:pt x="8" y="30"/>
                      <a:pt x="8" y="30"/>
                      <a:pt x="8" y="30"/>
                    </a:cubicBezTo>
                    <a:cubicBezTo>
                      <a:pt x="8" y="30"/>
                      <a:pt x="8" y="30"/>
                      <a:pt x="8" y="30"/>
                    </a:cubicBezTo>
                    <a:cubicBezTo>
                      <a:pt x="8" y="30"/>
                      <a:pt x="8" y="30"/>
                      <a:pt x="8" y="30"/>
                    </a:cubicBezTo>
                    <a:cubicBezTo>
                      <a:pt x="8" y="30"/>
                      <a:pt x="8" y="30"/>
                      <a:pt x="8" y="30"/>
                    </a:cubicBezTo>
                    <a:cubicBezTo>
                      <a:pt x="9" y="30"/>
                      <a:pt x="9" y="30"/>
                      <a:pt x="9" y="30"/>
                    </a:cubicBezTo>
                    <a:cubicBezTo>
                      <a:pt x="9" y="31"/>
                      <a:pt x="9" y="31"/>
                      <a:pt x="9" y="31"/>
                    </a:cubicBezTo>
                    <a:cubicBezTo>
                      <a:pt x="10" y="31"/>
                      <a:pt x="10" y="31"/>
                      <a:pt x="10" y="31"/>
                    </a:cubicBezTo>
                    <a:cubicBezTo>
                      <a:pt x="10" y="31"/>
                      <a:pt x="10" y="31"/>
                      <a:pt x="10" y="31"/>
                    </a:cubicBezTo>
                    <a:cubicBezTo>
                      <a:pt x="10" y="31"/>
                      <a:pt x="10" y="31"/>
                      <a:pt x="10" y="31"/>
                    </a:cubicBezTo>
                    <a:cubicBezTo>
                      <a:pt x="11" y="31"/>
                      <a:pt x="11" y="31"/>
                      <a:pt x="11" y="31"/>
                    </a:cubicBezTo>
                    <a:cubicBezTo>
                      <a:pt x="11" y="32"/>
                      <a:pt x="11" y="32"/>
                      <a:pt x="11" y="32"/>
                    </a:cubicBezTo>
                    <a:cubicBezTo>
                      <a:pt x="11" y="32"/>
                      <a:pt x="11" y="32"/>
                      <a:pt x="11" y="32"/>
                    </a:cubicBezTo>
                    <a:cubicBezTo>
                      <a:pt x="11" y="32"/>
                      <a:pt x="11" y="32"/>
                      <a:pt x="11" y="32"/>
                    </a:cubicBezTo>
                    <a:cubicBezTo>
                      <a:pt x="11" y="33"/>
                      <a:pt x="11" y="33"/>
                      <a:pt x="11" y="33"/>
                    </a:cubicBezTo>
                    <a:cubicBezTo>
                      <a:pt x="11" y="33"/>
                      <a:pt x="11" y="33"/>
                      <a:pt x="11" y="33"/>
                    </a:cubicBezTo>
                    <a:cubicBezTo>
                      <a:pt x="11" y="33"/>
                      <a:pt x="11" y="33"/>
                      <a:pt x="11" y="33"/>
                    </a:cubicBezTo>
                    <a:cubicBezTo>
                      <a:pt x="11" y="33"/>
                      <a:pt x="11" y="33"/>
                      <a:pt x="11" y="33"/>
                    </a:cubicBezTo>
                    <a:cubicBezTo>
                      <a:pt x="11" y="33"/>
                      <a:pt x="11" y="33"/>
                      <a:pt x="11" y="33"/>
                    </a:cubicBezTo>
                    <a:cubicBezTo>
                      <a:pt x="10" y="33"/>
                      <a:pt x="10" y="33"/>
                      <a:pt x="10" y="33"/>
                    </a:cubicBezTo>
                    <a:cubicBezTo>
                      <a:pt x="10" y="33"/>
                      <a:pt x="10" y="33"/>
                      <a:pt x="10" y="33"/>
                    </a:cubicBezTo>
                    <a:cubicBezTo>
                      <a:pt x="9" y="33"/>
                      <a:pt x="9" y="33"/>
                      <a:pt x="9" y="33"/>
                    </a:cubicBezTo>
                    <a:cubicBezTo>
                      <a:pt x="9" y="33"/>
                      <a:pt x="9" y="33"/>
                      <a:pt x="9" y="33"/>
                    </a:cubicBezTo>
                    <a:cubicBezTo>
                      <a:pt x="10" y="33"/>
                      <a:pt x="10" y="33"/>
                      <a:pt x="10" y="33"/>
                    </a:cubicBezTo>
                    <a:cubicBezTo>
                      <a:pt x="10" y="32"/>
                      <a:pt x="10" y="32"/>
                      <a:pt x="10" y="32"/>
                    </a:cubicBezTo>
                    <a:cubicBezTo>
                      <a:pt x="9" y="32"/>
                      <a:pt x="9" y="32"/>
                      <a:pt x="9" y="32"/>
                    </a:cubicBezTo>
                    <a:cubicBezTo>
                      <a:pt x="9" y="32"/>
                      <a:pt x="9" y="32"/>
                      <a:pt x="9" y="32"/>
                    </a:cubicBezTo>
                    <a:cubicBezTo>
                      <a:pt x="9" y="32"/>
                      <a:pt x="9" y="32"/>
                      <a:pt x="9" y="32"/>
                    </a:cubicBezTo>
                    <a:cubicBezTo>
                      <a:pt x="8" y="31"/>
                      <a:pt x="8" y="31"/>
                      <a:pt x="8" y="31"/>
                    </a:cubicBezTo>
                    <a:cubicBezTo>
                      <a:pt x="8" y="31"/>
                      <a:pt x="8" y="31"/>
                      <a:pt x="8" y="31"/>
                    </a:cubicBezTo>
                    <a:cubicBezTo>
                      <a:pt x="8" y="31"/>
                      <a:pt x="8" y="31"/>
                      <a:pt x="8" y="31"/>
                    </a:cubicBezTo>
                    <a:cubicBezTo>
                      <a:pt x="8" y="32"/>
                      <a:pt x="8" y="32"/>
                      <a:pt x="8" y="32"/>
                    </a:cubicBezTo>
                    <a:cubicBezTo>
                      <a:pt x="7" y="32"/>
                      <a:pt x="7" y="32"/>
                      <a:pt x="7" y="32"/>
                    </a:cubicBezTo>
                    <a:cubicBezTo>
                      <a:pt x="6" y="31"/>
                      <a:pt x="6" y="31"/>
                      <a:pt x="6" y="31"/>
                    </a:cubicBezTo>
                    <a:cubicBezTo>
                      <a:pt x="6" y="31"/>
                      <a:pt x="6" y="31"/>
                      <a:pt x="6" y="31"/>
                    </a:cubicBezTo>
                    <a:cubicBezTo>
                      <a:pt x="7" y="31"/>
                      <a:pt x="7" y="31"/>
                      <a:pt x="7" y="31"/>
                    </a:cubicBezTo>
                    <a:cubicBezTo>
                      <a:pt x="7" y="30"/>
                      <a:pt x="7" y="30"/>
                      <a:pt x="7" y="30"/>
                    </a:cubicBezTo>
                    <a:cubicBezTo>
                      <a:pt x="6" y="30"/>
                      <a:pt x="6" y="30"/>
                      <a:pt x="6" y="30"/>
                    </a:cubicBezTo>
                    <a:cubicBezTo>
                      <a:pt x="6" y="30"/>
                      <a:pt x="6" y="30"/>
                      <a:pt x="6" y="30"/>
                    </a:cubicBezTo>
                    <a:cubicBezTo>
                      <a:pt x="6" y="30"/>
                      <a:pt x="6" y="30"/>
                      <a:pt x="6" y="30"/>
                    </a:cubicBezTo>
                    <a:cubicBezTo>
                      <a:pt x="6" y="30"/>
                      <a:pt x="6" y="30"/>
                      <a:pt x="6" y="30"/>
                    </a:cubicBezTo>
                    <a:cubicBezTo>
                      <a:pt x="5" y="29"/>
                      <a:pt x="5" y="29"/>
                      <a:pt x="5" y="29"/>
                    </a:cubicBezTo>
                    <a:cubicBezTo>
                      <a:pt x="5" y="29"/>
                      <a:pt x="5" y="29"/>
                      <a:pt x="5" y="29"/>
                    </a:cubicBezTo>
                    <a:cubicBezTo>
                      <a:pt x="5" y="28"/>
                      <a:pt x="5" y="28"/>
                      <a:pt x="5" y="28"/>
                    </a:cubicBezTo>
                    <a:cubicBezTo>
                      <a:pt x="4" y="28"/>
                      <a:pt x="4" y="28"/>
                      <a:pt x="4" y="28"/>
                    </a:cubicBezTo>
                    <a:cubicBezTo>
                      <a:pt x="4" y="28"/>
                      <a:pt x="4" y="28"/>
                      <a:pt x="4" y="28"/>
                    </a:cubicBezTo>
                    <a:cubicBezTo>
                      <a:pt x="4" y="28"/>
                      <a:pt x="4" y="28"/>
                      <a:pt x="4" y="28"/>
                    </a:cubicBezTo>
                    <a:cubicBezTo>
                      <a:pt x="4" y="28"/>
                      <a:pt x="4" y="28"/>
                      <a:pt x="4" y="28"/>
                    </a:cubicBezTo>
                    <a:cubicBezTo>
                      <a:pt x="4" y="28"/>
                      <a:pt x="4" y="28"/>
                      <a:pt x="4" y="28"/>
                    </a:cubicBezTo>
                    <a:cubicBezTo>
                      <a:pt x="4" y="28"/>
                      <a:pt x="4" y="28"/>
                      <a:pt x="4" y="28"/>
                    </a:cubicBezTo>
                    <a:cubicBezTo>
                      <a:pt x="4" y="28"/>
                      <a:pt x="4" y="28"/>
                      <a:pt x="4" y="28"/>
                    </a:cubicBezTo>
                    <a:cubicBezTo>
                      <a:pt x="3" y="28"/>
                      <a:pt x="3" y="28"/>
                      <a:pt x="3" y="28"/>
                    </a:cubicBezTo>
                    <a:cubicBezTo>
                      <a:pt x="3" y="27"/>
                      <a:pt x="3" y="27"/>
                      <a:pt x="3" y="27"/>
                    </a:cubicBezTo>
                    <a:cubicBezTo>
                      <a:pt x="3" y="27"/>
                      <a:pt x="3" y="27"/>
                      <a:pt x="3" y="27"/>
                    </a:cubicBezTo>
                    <a:cubicBezTo>
                      <a:pt x="3" y="26"/>
                      <a:pt x="3" y="26"/>
                      <a:pt x="3" y="26"/>
                    </a:cubicBezTo>
                    <a:cubicBezTo>
                      <a:pt x="4" y="26"/>
                      <a:pt x="4" y="26"/>
                      <a:pt x="4" y="26"/>
                    </a:cubicBezTo>
                    <a:cubicBezTo>
                      <a:pt x="4" y="25"/>
                      <a:pt x="4" y="25"/>
                      <a:pt x="4" y="25"/>
                    </a:cubicBezTo>
                    <a:cubicBezTo>
                      <a:pt x="4" y="25"/>
                      <a:pt x="4" y="25"/>
                      <a:pt x="4" y="25"/>
                    </a:cubicBezTo>
                    <a:cubicBezTo>
                      <a:pt x="4" y="25"/>
                      <a:pt x="4" y="25"/>
                      <a:pt x="4" y="25"/>
                    </a:cubicBezTo>
                    <a:cubicBezTo>
                      <a:pt x="4" y="25"/>
                      <a:pt x="4" y="25"/>
                      <a:pt x="4" y="25"/>
                    </a:cubicBezTo>
                    <a:cubicBezTo>
                      <a:pt x="4" y="25"/>
                      <a:pt x="4" y="25"/>
                      <a:pt x="4" y="25"/>
                    </a:cubicBezTo>
                    <a:cubicBezTo>
                      <a:pt x="4" y="24"/>
                      <a:pt x="4" y="24"/>
                      <a:pt x="4" y="24"/>
                    </a:cubicBezTo>
                    <a:cubicBezTo>
                      <a:pt x="4" y="24"/>
                      <a:pt x="4" y="24"/>
                      <a:pt x="4" y="24"/>
                    </a:cubicBezTo>
                    <a:cubicBezTo>
                      <a:pt x="4" y="24"/>
                      <a:pt x="4" y="24"/>
                      <a:pt x="4" y="24"/>
                    </a:cubicBezTo>
                    <a:cubicBezTo>
                      <a:pt x="4" y="23"/>
                      <a:pt x="4" y="23"/>
                      <a:pt x="4" y="23"/>
                    </a:cubicBezTo>
                    <a:cubicBezTo>
                      <a:pt x="4" y="23"/>
                      <a:pt x="4" y="23"/>
                      <a:pt x="4" y="23"/>
                    </a:cubicBezTo>
                    <a:cubicBezTo>
                      <a:pt x="4" y="23"/>
                      <a:pt x="4" y="23"/>
                      <a:pt x="4" y="23"/>
                    </a:cubicBezTo>
                    <a:cubicBezTo>
                      <a:pt x="4" y="22"/>
                      <a:pt x="4" y="22"/>
                      <a:pt x="4" y="22"/>
                    </a:cubicBezTo>
                    <a:cubicBezTo>
                      <a:pt x="5" y="22"/>
                      <a:pt x="5" y="22"/>
                      <a:pt x="5" y="22"/>
                    </a:cubicBezTo>
                    <a:cubicBezTo>
                      <a:pt x="5" y="21"/>
                      <a:pt x="5" y="21"/>
                      <a:pt x="5" y="21"/>
                    </a:cubicBezTo>
                    <a:cubicBezTo>
                      <a:pt x="6" y="20"/>
                      <a:pt x="6" y="20"/>
                      <a:pt x="6" y="20"/>
                    </a:cubicBezTo>
                    <a:cubicBezTo>
                      <a:pt x="6" y="20"/>
                      <a:pt x="6" y="20"/>
                      <a:pt x="6" y="20"/>
                    </a:cubicBezTo>
                    <a:cubicBezTo>
                      <a:pt x="5" y="19"/>
                      <a:pt x="5" y="19"/>
                      <a:pt x="5" y="19"/>
                    </a:cubicBezTo>
                    <a:cubicBezTo>
                      <a:pt x="5" y="19"/>
                      <a:pt x="5" y="19"/>
                      <a:pt x="5" y="19"/>
                    </a:cubicBezTo>
                    <a:cubicBezTo>
                      <a:pt x="5" y="18"/>
                      <a:pt x="5" y="18"/>
                      <a:pt x="5" y="18"/>
                    </a:cubicBezTo>
                    <a:cubicBezTo>
                      <a:pt x="5" y="18"/>
                      <a:pt x="5" y="18"/>
                      <a:pt x="5" y="18"/>
                    </a:cubicBezTo>
                    <a:cubicBezTo>
                      <a:pt x="5" y="17"/>
                      <a:pt x="5" y="17"/>
                      <a:pt x="5" y="17"/>
                    </a:cubicBezTo>
                    <a:cubicBezTo>
                      <a:pt x="5" y="17"/>
                      <a:pt x="5" y="17"/>
                      <a:pt x="5" y="17"/>
                    </a:cubicBezTo>
                    <a:cubicBezTo>
                      <a:pt x="5" y="16"/>
                      <a:pt x="5" y="16"/>
                      <a:pt x="5" y="16"/>
                    </a:cubicBezTo>
                    <a:cubicBezTo>
                      <a:pt x="5" y="16"/>
                      <a:pt x="5" y="16"/>
                      <a:pt x="5" y="16"/>
                    </a:cubicBezTo>
                    <a:cubicBezTo>
                      <a:pt x="5" y="15"/>
                      <a:pt x="5" y="15"/>
                      <a:pt x="5" y="15"/>
                    </a:cubicBezTo>
                    <a:cubicBezTo>
                      <a:pt x="4" y="15"/>
                      <a:pt x="4" y="15"/>
                      <a:pt x="4" y="15"/>
                    </a:cubicBezTo>
                    <a:cubicBezTo>
                      <a:pt x="3" y="14"/>
                      <a:pt x="3" y="14"/>
                      <a:pt x="3" y="14"/>
                    </a:cubicBezTo>
                    <a:cubicBezTo>
                      <a:pt x="3" y="14"/>
                      <a:pt x="3" y="14"/>
                      <a:pt x="3" y="14"/>
                    </a:cubicBezTo>
                    <a:cubicBezTo>
                      <a:pt x="3" y="13"/>
                      <a:pt x="3" y="13"/>
                      <a:pt x="3" y="13"/>
                    </a:cubicBezTo>
                    <a:cubicBezTo>
                      <a:pt x="3" y="12"/>
                      <a:pt x="3" y="12"/>
                      <a:pt x="3" y="12"/>
                    </a:cubicBezTo>
                    <a:cubicBezTo>
                      <a:pt x="3" y="12"/>
                      <a:pt x="3" y="12"/>
                      <a:pt x="3" y="12"/>
                    </a:cubicBezTo>
                    <a:cubicBezTo>
                      <a:pt x="3" y="12"/>
                      <a:pt x="3" y="12"/>
                      <a:pt x="3" y="12"/>
                    </a:cubicBezTo>
                    <a:cubicBezTo>
                      <a:pt x="3" y="11"/>
                      <a:pt x="3" y="11"/>
                      <a:pt x="3" y="11"/>
                    </a:cubicBezTo>
                    <a:cubicBezTo>
                      <a:pt x="3" y="10"/>
                      <a:pt x="3" y="10"/>
                      <a:pt x="3" y="10"/>
                    </a:cubicBezTo>
                    <a:cubicBezTo>
                      <a:pt x="3" y="10"/>
                      <a:pt x="3" y="10"/>
                      <a:pt x="3" y="10"/>
                    </a:cubicBezTo>
                    <a:cubicBezTo>
                      <a:pt x="3" y="10"/>
                      <a:pt x="3" y="10"/>
                      <a:pt x="3" y="10"/>
                    </a:cubicBezTo>
                    <a:cubicBezTo>
                      <a:pt x="3" y="10"/>
                      <a:pt x="3" y="10"/>
                      <a:pt x="3" y="10"/>
                    </a:cubicBezTo>
                    <a:cubicBezTo>
                      <a:pt x="3" y="9"/>
                      <a:pt x="3" y="9"/>
                      <a:pt x="3" y="9"/>
                    </a:cubicBezTo>
                    <a:cubicBezTo>
                      <a:pt x="3" y="9"/>
                      <a:pt x="3" y="9"/>
                      <a:pt x="3" y="9"/>
                    </a:cubicBezTo>
                    <a:cubicBezTo>
                      <a:pt x="2" y="8"/>
                      <a:pt x="2" y="8"/>
                      <a:pt x="2" y="8"/>
                    </a:cubicBezTo>
                    <a:cubicBezTo>
                      <a:pt x="2" y="7"/>
                      <a:pt x="2" y="7"/>
                      <a:pt x="2" y="7"/>
                    </a:cubicBezTo>
                    <a:cubicBezTo>
                      <a:pt x="1" y="7"/>
                      <a:pt x="1" y="7"/>
                      <a:pt x="1" y="7"/>
                    </a:cubicBezTo>
                    <a:cubicBezTo>
                      <a:pt x="1" y="7"/>
                      <a:pt x="1" y="7"/>
                      <a:pt x="1" y="7"/>
                    </a:cubicBezTo>
                    <a:cubicBezTo>
                      <a:pt x="1" y="6"/>
                      <a:pt x="1" y="6"/>
                      <a:pt x="1" y="6"/>
                    </a:cubicBezTo>
                    <a:cubicBezTo>
                      <a:pt x="0" y="6"/>
                      <a:pt x="0" y="6"/>
                      <a:pt x="0" y="6"/>
                    </a:cubicBezTo>
                    <a:cubicBezTo>
                      <a:pt x="0" y="6"/>
                      <a:pt x="0" y="6"/>
                      <a:pt x="0" y="6"/>
                    </a:cubicBezTo>
                    <a:cubicBezTo>
                      <a:pt x="0" y="5"/>
                      <a:pt x="0" y="5"/>
                      <a:pt x="0" y="5"/>
                    </a:cubicBezTo>
                    <a:cubicBezTo>
                      <a:pt x="1" y="5"/>
                      <a:pt x="1" y="5"/>
                      <a:pt x="1" y="5"/>
                    </a:cubicBezTo>
                    <a:cubicBezTo>
                      <a:pt x="1" y="5"/>
                      <a:pt x="1" y="5"/>
                      <a:pt x="1" y="5"/>
                    </a:cubicBezTo>
                    <a:cubicBezTo>
                      <a:pt x="1" y="5"/>
                      <a:pt x="1" y="5"/>
                      <a:pt x="1" y="5"/>
                    </a:cubicBezTo>
                    <a:cubicBezTo>
                      <a:pt x="1" y="4"/>
                      <a:pt x="1" y="4"/>
                      <a:pt x="1" y="4"/>
                    </a:cubicBezTo>
                    <a:cubicBezTo>
                      <a:pt x="1" y="4"/>
                      <a:pt x="1" y="4"/>
                      <a:pt x="1" y="4"/>
                    </a:cubicBezTo>
                    <a:cubicBezTo>
                      <a:pt x="1" y="3"/>
                      <a:pt x="1" y="3"/>
                      <a:pt x="1" y="3"/>
                    </a:cubicBezTo>
                    <a:cubicBezTo>
                      <a:pt x="1" y="2"/>
                      <a:pt x="1" y="2"/>
                      <a:pt x="1" y="2"/>
                    </a:cubicBezTo>
                    <a:cubicBezTo>
                      <a:pt x="2" y="3"/>
                      <a:pt x="2" y="3"/>
                      <a:pt x="2" y="3"/>
                    </a:cubicBezTo>
                    <a:cubicBezTo>
                      <a:pt x="3" y="2"/>
                      <a:pt x="3" y="2"/>
                      <a:pt x="3" y="2"/>
                    </a:cubicBezTo>
                    <a:cubicBezTo>
                      <a:pt x="3" y="2"/>
                      <a:pt x="3" y="2"/>
                      <a:pt x="3" y="2"/>
                    </a:cubicBezTo>
                    <a:cubicBezTo>
                      <a:pt x="3" y="2"/>
                      <a:pt x="3" y="2"/>
                      <a:pt x="3" y="2"/>
                    </a:cubicBezTo>
                    <a:cubicBezTo>
                      <a:pt x="3" y="2"/>
                      <a:pt x="3" y="2"/>
                      <a:pt x="3" y="2"/>
                    </a:cubicBezTo>
                    <a:cubicBezTo>
                      <a:pt x="4" y="1"/>
                      <a:pt x="4" y="1"/>
                      <a:pt x="4" y="1"/>
                    </a:cubicBezTo>
                    <a:cubicBezTo>
                      <a:pt x="4" y="1"/>
                      <a:pt x="4" y="1"/>
                      <a:pt x="4" y="1"/>
                    </a:cubicBezTo>
                    <a:cubicBezTo>
                      <a:pt x="4" y="1"/>
                      <a:pt x="4" y="1"/>
                      <a:pt x="4" y="1"/>
                    </a:cubicBezTo>
                    <a:cubicBezTo>
                      <a:pt x="4" y="1"/>
                      <a:pt x="4" y="1"/>
                      <a:pt x="4" y="1"/>
                    </a:cubicBezTo>
                    <a:cubicBezTo>
                      <a:pt x="4" y="1"/>
                      <a:pt x="4" y="1"/>
                      <a:pt x="4" y="1"/>
                    </a:cubicBezTo>
                    <a:cubicBezTo>
                      <a:pt x="5" y="1"/>
                      <a:pt x="5" y="1"/>
                      <a:pt x="5" y="1"/>
                    </a:cubicBezTo>
                    <a:cubicBezTo>
                      <a:pt x="5" y="1"/>
                      <a:pt x="5" y="1"/>
                      <a:pt x="5" y="1"/>
                    </a:cubicBezTo>
                    <a:cubicBezTo>
                      <a:pt x="5" y="0"/>
                      <a:pt x="5" y="0"/>
                      <a:pt x="5" y="0"/>
                    </a:cubicBezTo>
                    <a:close/>
                    <a:moveTo>
                      <a:pt x="6" y="31"/>
                    </a:moveTo>
                    <a:cubicBezTo>
                      <a:pt x="6" y="32"/>
                      <a:pt x="6" y="32"/>
                      <a:pt x="6" y="32"/>
                    </a:cubicBezTo>
                    <a:cubicBezTo>
                      <a:pt x="7" y="32"/>
                      <a:pt x="7" y="32"/>
                      <a:pt x="7" y="32"/>
                    </a:cubicBezTo>
                    <a:cubicBezTo>
                      <a:pt x="7" y="31"/>
                      <a:pt x="7" y="31"/>
                      <a:pt x="7" y="31"/>
                    </a:cubicBezTo>
                    <a:cubicBezTo>
                      <a:pt x="6" y="31"/>
                      <a:pt x="6" y="31"/>
                      <a:pt x="6" y="31"/>
                    </a:cubicBezTo>
                    <a:cubicBezTo>
                      <a:pt x="6" y="31"/>
                      <a:pt x="6" y="31"/>
                      <a:pt x="6" y="31"/>
                    </a:cubicBezTo>
                    <a:close/>
                    <a:moveTo>
                      <a:pt x="5" y="29"/>
                    </a:moveTo>
                    <a:cubicBezTo>
                      <a:pt x="5" y="30"/>
                      <a:pt x="5" y="30"/>
                      <a:pt x="5" y="30"/>
                    </a:cubicBezTo>
                    <a:cubicBezTo>
                      <a:pt x="5" y="29"/>
                      <a:pt x="5" y="29"/>
                      <a:pt x="5" y="29"/>
                    </a:cubicBezTo>
                    <a:cubicBezTo>
                      <a:pt x="5" y="29"/>
                      <a:pt x="5" y="29"/>
                      <a:pt x="5" y="29"/>
                    </a:cubicBezTo>
                    <a:cubicBezTo>
                      <a:pt x="5" y="29"/>
                      <a:pt x="5" y="29"/>
                      <a:pt x="5" y="29"/>
                    </a:cubicBezTo>
                    <a:close/>
                    <a:moveTo>
                      <a:pt x="4" y="28"/>
                    </a:moveTo>
                    <a:cubicBezTo>
                      <a:pt x="3" y="29"/>
                      <a:pt x="3" y="29"/>
                      <a:pt x="3" y="29"/>
                    </a:cubicBezTo>
                    <a:cubicBezTo>
                      <a:pt x="4" y="29"/>
                      <a:pt x="4" y="29"/>
                      <a:pt x="4" y="29"/>
                    </a:cubicBezTo>
                    <a:cubicBezTo>
                      <a:pt x="3" y="29"/>
                      <a:pt x="3" y="29"/>
                      <a:pt x="3" y="29"/>
                    </a:cubicBezTo>
                    <a:cubicBezTo>
                      <a:pt x="4" y="29"/>
                      <a:pt x="4" y="29"/>
                      <a:pt x="4" y="29"/>
                    </a:cubicBezTo>
                    <a:cubicBezTo>
                      <a:pt x="4" y="28"/>
                      <a:pt x="4" y="28"/>
                      <a:pt x="4" y="28"/>
                    </a:cubicBezTo>
                    <a:cubicBezTo>
                      <a:pt x="4" y="28"/>
                      <a:pt x="4" y="28"/>
                      <a:pt x="4" y="28"/>
                    </a:cubicBezTo>
                    <a:close/>
                    <a:moveTo>
                      <a:pt x="11" y="19"/>
                    </a:moveTo>
                    <a:cubicBezTo>
                      <a:pt x="11" y="20"/>
                      <a:pt x="11" y="20"/>
                      <a:pt x="11" y="20"/>
                    </a:cubicBezTo>
                    <a:cubicBezTo>
                      <a:pt x="11" y="20"/>
                      <a:pt x="11" y="20"/>
                      <a:pt x="11" y="20"/>
                    </a:cubicBezTo>
                    <a:cubicBezTo>
                      <a:pt x="12" y="20"/>
                      <a:pt x="12" y="20"/>
                      <a:pt x="12" y="20"/>
                    </a:cubicBezTo>
                    <a:cubicBezTo>
                      <a:pt x="11" y="19"/>
                      <a:pt x="11" y="19"/>
                      <a:pt x="11" y="19"/>
                    </a:cubicBezTo>
                    <a:close/>
                    <a:moveTo>
                      <a:pt x="7" y="24"/>
                    </a:moveTo>
                    <a:cubicBezTo>
                      <a:pt x="7" y="25"/>
                      <a:pt x="7" y="25"/>
                      <a:pt x="7" y="25"/>
                    </a:cubicBezTo>
                    <a:cubicBezTo>
                      <a:pt x="7" y="25"/>
                      <a:pt x="7" y="25"/>
                      <a:pt x="7" y="25"/>
                    </a:cubicBezTo>
                    <a:cubicBezTo>
                      <a:pt x="7" y="24"/>
                      <a:pt x="7" y="24"/>
                      <a:pt x="7" y="24"/>
                    </a:cubicBezTo>
                    <a:close/>
                    <a:moveTo>
                      <a:pt x="7" y="25"/>
                    </a:moveTo>
                    <a:cubicBezTo>
                      <a:pt x="7" y="25"/>
                      <a:pt x="7" y="25"/>
                      <a:pt x="7" y="25"/>
                    </a:cubicBezTo>
                    <a:cubicBezTo>
                      <a:pt x="7" y="25"/>
                      <a:pt x="7" y="25"/>
                      <a:pt x="7" y="25"/>
                    </a:cubicBezTo>
                    <a:cubicBezTo>
                      <a:pt x="7" y="26"/>
                      <a:pt x="7" y="26"/>
                      <a:pt x="7" y="26"/>
                    </a:cubicBezTo>
                    <a:cubicBezTo>
                      <a:pt x="7" y="25"/>
                      <a:pt x="7" y="25"/>
                      <a:pt x="7" y="25"/>
                    </a:cubicBezTo>
                    <a:close/>
                  </a:path>
                </a:pathLst>
              </a:custGeom>
              <a:grpFill/>
              <a:ln w="0">
                <a:solidFill>
                  <a:srgbClr val="F8F8F8">
                    <a:lumMod val="25000"/>
                  </a:srgbClr>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313" name="Freeform 54">
                <a:extLst>
                  <a:ext uri="{FF2B5EF4-FFF2-40B4-BE49-F238E27FC236}">
                    <a16:creationId xmlns:a16="http://schemas.microsoft.com/office/drawing/2014/main" id="{7F6161DC-7AFE-A0B1-9797-804C9C892269}"/>
                  </a:ext>
                </a:extLst>
              </p:cNvPr>
              <p:cNvSpPr>
                <a:spLocks noEditPoints="1"/>
              </p:cNvSpPr>
              <p:nvPr/>
            </p:nvSpPr>
            <p:spPr bwMode="auto">
              <a:xfrm>
                <a:off x="5892600" y="2779595"/>
                <a:ext cx="151511" cy="355202"/>
              </a:xfrm>
              <a:custGeom>
                <a:avLst/>
                <a:gdLst>
                  <a:gd name="T0" fmla="*/ 84 w 151"/>
                  <a:gd name="T1" fmla="*/ 9 h 354"/>
                  <a:gd name="T2" fmla="*/ 101 w 151"/>
                  <a:gd name="T3" fmla="*/ 34 h 354"/>
                  <a:gd name="T4" fmla="*/ 92 w 151"/>
                  <a:gd name="T5" fmla="*/ 59 h 354"/>
                  <a:gd name="T6" fmla="*/ 84 w 151"/>
                  <a:gd name="T7" fmla="*/ 68 h 354"/>
                  <a:gd name="T8" fmla="*/ 84 w 151"/>
                  <a:gd name="T9" fmla="*/ 76 h 354"/>
                  <a:gd name="T10" fmla="*/ 101 w 151"/>
                  <a:gd name="T11" fmla="*/ 85 h 354"/>
                  <a:gd name="T12" fmla="*/ 109 w 151"/>
                  <a:gd name="T13" fmla="*/ 101 h 354"/>
                  <a:gd name="T14" fmla="*/ 126 w 151"/>
                  <a:gd name="T15" fmla="*/ 101 h 354"/>
                  <a:gd name="T16" fmla="*/ 117 w 151"/>
                  <a:gd name="T17" fmla="*/ 127 h 354"/>
                  <a:gd name="T18" fmla="*/ 134 w 151"/>
                  <a:gd name="T19" fmla="*/ 127 h 354"/>
                  <a:gd name="T20" fmla="*/ 151 w 151"/>
                  <a:gd name="T21" fmla="*/ 135 h 354"/>
                  <a:gd name="T22" fmla="*/ 143 w 151"/>
                  <a:gd name="T23" fmla="*/ 152 h 354"/>
                  <a:gd name="T24" fmla="*/ 126 w 151"/>
                  <a:gd name="T25" fmla="*/ 160 h 354"/>
                  <a:gd name="T26" fmla="*/ 117 w 151"/>
                  <a:gd name="T27" fmla="*/ 169 h 354"/>
                  <a:gd name="T28" fmla="*/ 101 w 151"/>
                  <a:gd name="T29" fmla="*/ 185 h 354"/>
                  <a:gd name="T30" fmla="*/ 92 w 151"/>
                  <a:gd name="T31" fmla="*/ 202 h 354"/>
                  <a:gd name="T32" fmla="*/ 117 w 151"/>
                  <a:gd name="T33" fmla="*/ 227 h 354"/>
                  <a:gd name="T34" fmla="*/ 117 w 151"/>
                  <a:gd name="T35" fmla="*/ 244 h 354"/>
                  <a:gd name="T36" fmla="*/ 117 w 151"/>
                  <a:gd name="T37" fmla="*/ 270 h 354"/>
                  <a:gd name="T38" fmla="*/ 134 w 151"/>
                  <a:gd name="T39" fmla="*/ 295 h 354"/>
                  <a:gd name="T40" fmla="*/ 143 w 151"/>
                  <a:gd name="T41" fmla="*/ 320 h 354"/>
                  <a:gd name="T42" fmla="*/ 126 w 151"/>
                  <a:gd name="T43" fmla="*/ 345 h 354"/>
                  <a:gd name="T44" fmla="*/ 117 w 151"/>
                  <a:gd name="T45" fmla="*/ 345 h 354"/>
                  <a:gd name="T46" fmla="*/ 126 w 151"/>
                  <a:gd name="T47" fmla="*/ 337 h 354"/>
                  <a:gd name="T48" fmla="*/ 126 w 151"/>
                  <a:gd name="T49" fmla="*/ 320 h 354"/>
                  <a:gd name="T50" fmla="*/ 117 w 151"/>
                  <a:gd name="T51" fmla="*/ 295 h 354"/>
                  <a:gd name="T52" fmla="*/ 117 w 151"/>
                  <a:gd name="T53" fmla="*/ 286 h 354"/>
                  <a:gd name="T54" fmla="*/ 109 w 151"/>
                  <a:gd name="T55" fmla="*/ 261 h 354"/>
                  <a:gd name="T56" fmla="*/ 101 w 151"/>
                  <a:gd name="T57" fmla="*/ 244 h 354"/>
                  <a:gd name="T58" fmla="*/ 101 w 151"/>
                  <a:gd name="T59" fmla="*/ 236 h 354"/>
                  <a:gd name="T60" fmla="*/ 84 w 151"/>
                  <a:gd name="T61" fmla="*/ 219 h 354"/>
                  <a:gd name="T62" fmla="*/ 84 w 151"/>
                  <a:gd name="T63" fmla="*/ 219 h 354"/>
                  <a:gd name="T64" fmla="*/ 75 w 151"/>
                  <a:gd name="T65" fmla="*/ 227 h 354"/>
                  <a:gd name="T66" fmla="*/ 75 w 151"/>
                  <a:gd name="T67" fmla="*/ 236 h 354"/>
                  <a:gd name="T68" fmla="*/ 59 w 151"/>
                  <a:gd name="T69" fmla="*/ 244 h 354"/>
                  <a:gd name="T70" fmla="*/ 50 w 151"/>
                  <a:gd name="T71" fmla="*/ 244 h 354"/>
                  <a:gd name="T72" fmla="*/ 42 w 151"/>
                  <a:gd name="T73" fmla="*/ 244 h 354"/>
                  <a:gd name="T74" fmla="*/ 50 w 151"/>
                  <a:gd name="T75" fmla="*/ 219 h 354"/>
                  <a:gd name="T76" fmla="*/ 42 w 151"/>
                  <a:gd name="T77" fmla="*/ 202 h 354"/>
                  <a:gd name="T78" fmla="*/ 25 w 151"/>
                  <a:gd name="T79" fmla="*/ 177 h 354"/>
                  <a:gd name="T80" fmla="*/ 17 w 151"/>
                  <a:gd name="T81" fmla="*/ 177 h 354"/>
                  <a:gd name="T82" fmla="*/ 25 w 151"/>
                  <a:gd name="T83" fmla="*/ 177 h 354"/>
                  <a:gd name="T84" fmla="*/ 25 w 151"/>
                  <a:gd name="T85" fmla="*/ 169 h 354"/>
                  <a:gd name="T86" fmla="*/ 8 w 151"/>
                  <a:gd name="T87" fmla="*/ 169 h 354"/>
                  <a:gd name="T88" fmla="*/ 8 w 151"/>
                  <a:gd name="T89" fmla="*/ 160 h 354"/>
                  <a:gd name="T90" fmla="*/ 0 w 151"/>
                  <a:gd name="T91" fmla="*/ 143 h 354"/>
                  <a:gd name="T92" fmla="*/ 8 w 151"/>
                  <a:gd name="T93" fmla="*/ 127 h 354"/>
                  <a:gd name="T94" fmla="*/ 17 w 151"/>
                  <a:gd name="T95" fmla="*/ 110 h 354"/>
                  <a:gd name="T96" fmla="*/ 25 w 151"/>
                  <a:gd name="T97" fmla="*/ 93 h 354"/>
                  <a:gd name="T98" fmla="*/ 33 w 151"/>
                  <a:gd name="T99" fmla="*/ 51 h 354"/>
                  <a:gd name="T100" fmla="*/ 50 w 151"/>
                  <a:gd name="T101" fmla="*/ 26 h 354"/>
                  <a:gd name="T102" fmla="*/ 67 w 151"/>
                  <a:gd name="T103" fmla="*/ 17 h 354"/>
                  <a:gd name="T104" fmla="*/ 17 w 151"/>
                  <a:gd name="T105" fmla="*/ 19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1" h="354">
                    <a:moveTo>
                      <a:pt x="67" y="9"/>
                    </a:moveTo>
                    <a:lnTo>
                      <a:pt x="67" y="0"/>
                    </a:lnTo>
                    <a:lnTo>
                      <a:pt x="75" y="9"/>
                    </a:lnTo>
                    <a:lnTo>
                      <a:pt x="75" y="0"/>
                    </a:lnTo>
                    <a:lnTo>
                      <a:pt x="84" y="0"/>
                    </a:lnTo>
                    <a:lnTo>
                      <a:pt x="84" y="9"/>
                    </a:lnTo>
                    <a:lnTo>
                      <a:pt x="84" y="9"/>
                    </a:lnTo>
                    <a:lnTo>
                      <a:pt x="92" y="17"/>
                    </a:lnTo>
                    <a:lnTo>
                      <a:pt x="92" y="17"/>
                    </a:lnTo>
                    <a:lnTo>
                      <a:pt x="92" y="17"/>
                    </a:lnTo>
                    <a:lnTo>
                      <a:pt x="92" y="26"/>
                    </a:lnTo>
                    <a:lnTo>
                      <a:pt x="101" y="34"/>
                    </a:lnTo>
                    <a:lnTo>
                      <a:pt x="101" y="34"/>
                    </a:lnTo>
                    <a:lnTo>
                      <a:pt x="101" y="42"/>
                    </a:lnTo>
                    <a:lnTo>
                      <a:pt x="101" y="51"/>
                    </a:lnTo>
                    <a:lnTo>
                      <a:pt x="92" y="51"/>
                    </a:lnTo>
                    <a:lnTo>
                      <a:pt x="92" y="51"/>
                    </a:lnTo>
                    <a:lnTo>
                      <a:pt x="92" y="59"/>
                    </a:lnTo>
                    <a:lnTo>
                      <a:pt x="92" y="59"/>
                    </a:lnTo>
                    <a:lnTo>
                      <a:pt x="92" y="59"/>
                    </a:lnTo>
                    <a:lnTo>
                      <a:pt x="92" y="59"/>
                    </a:lnTo>
                    <a:lnTo>
                      <a:pt x="92" y="68"/>
                    </a:lnTo>
                    <a:lnTo>
                      <a:pt x="84" y="59"/>
                    </a:lnTo>
                    <a:lnTo>
                      <a:pt x="84" y="68"/>
                    </a:lnTo>
                    <a:lnTo>
                      <a:pt x="84" y="68"/>
                    </a:lnTo>
                    <a:lnTo>
                      <a:pt x="84" y="68"/>
                    </a:lnTo>
                    <a:lnTo>
                      <a:pt x="84" y="76"/>
                    </a:lnTo>
                    <a:lnTo>
                      <a:pt x="84" y="76"/>
                    </a:lnTo>
                    <a:lnTo>
                      <a:pt x="84" y="76"/>
                    </a:lnTo>
                    <a:lnTo>
                      <a:pt x="84" y="76"/>
                    </a:lnTo>
                    <a:lnTo>
                      <a:pt x="92" y="85"/>
                    </a:lnTo>
                    <a:lnTo>
                      <a:pt x="92" y="85"/>
                    </a:lnTo>
                    <a:lnTo>
                      <a:pt x="92" y="93"/>
                    </a:lnTo>
                    <a:lnTo>
                      <a:pt x="92" y="85"/>
                    </a:lnTo>
                    <a:lnTo>
                      <a:pt x="101" y="85"/>
                    </a:lnTo>
                    <a:lnTo>
                      <a:pt x="101" y="85"/>
                    </a:lnTo>
                    <a:lnTo>
                      <a:pt x="101" y="93"/>
                    </a:lnTo>
                    <a:lnTo>
                      <a:pt x="109" y="93"/>
                    </a:lnTo>
                    <a:lnTo>
                      <a:pt x="109" y="93"/>
                    </a:lnTo>
                    <a:lnTo>
                      <a:pt x="109" y="93"/>
                    </a:lnTo>
                    <a:lnTo>
                      <a:pt x="109" y="101"/>
                    </a:lnTo>
                    <a:lnTo>
                      <a:pt x="109" y="101"/>
                    </a:lnTo>
                    <a:lnTo>
                      <a:pt x="117" y="101"/>
                    </a:lnTo>
                    <a:lnTo>
                      <a:pt x="117" y="101"/>
                    </a:lnTo>
                    <a:lnTo>
                      <a:pt x="117" y="101"/>
                    </a:lnTo>
                    <a:lnTo>
                      <a:pt x="117" y="101"/>
                    </a:lnTo>
                    <a:lnTo>
                      <a:pt x="126" y="101"/>
                    </a:lnTo>
                    <a:lnTo>
                      <a:pt x="126" y="101"/>
                    </a:lnTo>
                    <a:lnTo>
                      <a:pt x="126" y="110"/>
                    </a:lnTo>
                    <a:lnTo>
                      <a:pt x="126" y="110"/>
                    </a:lnTo>
                    <a:lnTo>
                      <a:pt x="126" y="110"/>
                    </a:lnTo>
                    <a:lnTo>
                      <a:pt x="117" y="118"/>
                    </a:lnTo>
                    <a:lnTo>
                      <a:pt x="117" y="127"/>
                    </a:lnTo>
                    <a:lnTo>
                      <a:pt x="117" y="127"/>
                    </a:lnTo>
                    <a:lnTo>
                      <a:pt x="117" y="127"/>
                    </a:lnTo>
                    <a:lnTo>
                      <a:pt x="126" y="127"/>
                    </a:lnTo>
                    <a:lnTo>
                      <a:pt x="126" y="127"/>
                    </a:lnTo>
                    <a:lnTo>
                      <a:pt x="126" y="127"/>
                    </a:lnTo>
                    <a:lnTo>
                      <a:pt x="134" y="127"/>
                    </a:lnTo>
                    <a:lnTo>
                      <a:pt x="134" y="127"/>
                    </a:lnTo>
                    <a:lnTo>
                      <a:pt x="134" y="135"/>
                    </a:lnTo>
                    <a:lnTo>
                      <a:pt x="134" y="135"/>
                    </a:lnTo>
                    <a:lnTo>
                      <a:pt x="143" y="135"/>
                    </a:lnTo>
                    <a:lnTo>
                      <a:pt x="143" y="135"/>
                    </a:lnTo>
                    <a:lnTo>
                      <a:pt x="151" y="127"/>
                    </a:lnTo>
                    <a:lnTo>
                      <a:pt x="151" y="135"/>
                    </a:lnTo>
                    <a:lnTo>
                      <a:pt x="151" y="135"/>
                    </a:lnTo>
                    <a:lnTo>
                      <a:pt x="151" y="135"/>
                    </a:lnTo>
                    <a:lnTo>
                      <a:pt x="143" y="143"/>
                    </a:lnTo>
                    <a:lnTo>
                      <a:pt x="143" y="143"/>
                    </a:lnTo>
                    <a:lnTo>
                      <a:pt x="143" y="143"/>
                    </a:lnTo>
                    <a:lnTo>
                      <a:pt x="143" y="152"/>
                    </a:lnTo>
                    <a:lnTo>
                      <a:pt x="143" y="152"/>
                    </a:lnTo>
                    <a:lnTo>
                      <a:pt x="134" y="152"/>
                    </a:lnTo>
                    <a:lnTo>
                      <a:pt x="134" y="160"/>
                    </a:lnTo>
                    <a:lnTo>
                      <a:pt x="134" y="160"/>
                    </a:lnTo>
                    <a:lnTo>
                      <a:pt x="126" y="160"/>
                    </a:lnTo>
                    <a:lnTo>
                      <a:pt x="126" y="160"/>
                    </a:lnTo>
                    <a:lnTo>
                      <a:pt x="126" y="160"/>
                    </a:lnTo>
                    <a:lnTo>
                      <a:pt x="126" y="160"/>
                    </a:lnTo>
                    <a:lnTo>
                      <a:pt x="126" y="160"/>
                    </a:lnTo>
                    <a:lnTo>
                      <a:pt x="117" y="169"/>
                    </a:lnTo>
                    <a:lnTo>
                      <a:pt x="117" y="169"/>
                    </a:lnTo>
                    <a:lnTo>
                      <a:pt x="117" y="169"/>
                    </a:lnTo>
                    <a:lnTo>
                      <a:pt x="117" y="169"/>
                    </a:lnTo>
                    <a:lnTo>
                      <a:pt x="109" y="177"/>
                    </a:lnTo>
                    <a:lnTo>
                      <a:pt x="101" y="169"/>
                    </a:lnTo>
                    <a:lnTo>
                      <a:pt x="101" y="177"/>
                    </a:lnTo>
                    <a:lnTo>
                      <a:pt x="101" y="185"/>
                    </a:lnTo>
                    <a:lnTo>
                      <a:pt x="101" y="185"/>
                    </a:lnTo>
                    <a:lnTo>
                      <a:pt x="101" y="194"/>
                    </a:lnTo>
                    <a:lnTo>
                      <a:pt x="101" y="194"/>
                    </a:lnTo>
                    <a:lnTo>
                      <a:pt x="101" y="194"/>
                    </a:lnTo>
                    <a:lnTo>
                      <a:pt x="92" y="194"/>
                    </a:lnTo>
                    <a:lnTo>
                      <a:pt x="92" y="202"/>
                    </a:lnTo>
                    <a:lnTo>
                      <a:pt x="92" y="202"/>
                    </a:lnTo>
                    <a:lnTo>
                      <a:pt x="101" y="202"/>
                    </a:lnTo>
                    <a:lnTo>
                      <a:pt x="101" y="211"/>
                    </a:lnTo>
                    <a:lnTo>
                      <a:pt x="101" y="211"/>
                    </a:lnTo>
                    <a:lnTo>
                      <a:pt x="109" y="211"/>
                    </a:lnTo>
                    <a:lnTo>
                      <a:pt x="109" y="219"/>
                    </a:lnTo>
                    <a:lnTo>
                      <a:pt x="117" y="227"/>
                    </a:lnTo>
                    <a:lnTo>
                      <a:pt x="117" y="227"/>
                    </a:lnTo>
                    <a:lnTo>
                      <a:pt x="117" y="236"/>
                    </a:lnTo>
                    <a:lnTo>
                      <a:pt x="117" y="236"/>
                    </a:lnTo>
                    <a:lnTo>
                      <a:pt x="117" y="236"/>
                    </a:lnTo>
                    <a:lnTo>
                      <a:pt x="117" y="236"/>
                    </a:lnTo>
                    <a:lnTo>
                      <a:pt x="117" y="244"/>
                    </a:lnTo>
                    <a:lnTo>
                      <a:pt x="117" y="253"/>
                    </a:lnTo>
                    <a:lnTo>
                      <a:pt x="117" y="253"/>
                    </a:lnTo>
                    <a:lnTo>
                      <a:pt x="117" y="253"/>
                    </a:lnTo>
                    <a:lnTo>
                      <a:pt x="117" y="261"/>
                    </a:lnTo>
                    <a:lnTo>
                      <a:pt x="117" y="270"/>
                    </a:lnTo>
                    <a:lnTo>
                      <a:pt x="117" y="270"/>
                    </a:lnTo>
                    <a:lnTo>
                      <a:pt x="126" y="278"/>
                    </a:lnTo>
                    <a:lnTo>
                      <a:pt x="134" y="278"/>
                    </a:lnTo>
                    <a:lnTo>
                      <a:pt x="134" y="286"/>
                    </a:lnTo>
                    <a:lnTo>
                      <a:pt x="134" y="286"/>
                    </a:lnTo>
                    <a:lnTo>
                      <a:pt x="134" y="295"/>
                    </a:lnTo>
                    <a:lnTo>
                      <a:pt x="134" y="295"/>
                    </a:lnTo>
                    <a:lnTo>
                      <a:pt x="134" y="303"/>
                    </a:lnTo>
                    <a:lnTo>
                      <a:pt x="134" y="303"/>
                    </a:lnTo>
                    <a:lnTo>
                      <a:pt x="134" y="312"/>
                    </a:lnTo>
                    <a:lnTo>
                      <a:pt x="134" y="312"/>
                    </a:lnTo>
                    <a:lnTo>
                      <a:pt x="143" y="320"/>
                    </a:lnTo>
                    <a:lnTo>
                      <a:pt x="143" y="320"/>
                    </a:lnTo>
                    <a:lnTo>
                      <a:pt x="134" y="328"/>
                    </a:lnTo>
                    <a:lnTo>
                      <a:pt x="134" y="337"/>
                    </a:lnTo>
                    <a:lnTo>
                      <a:pt x="126" y="337"/>
                    </a:lnTo>
                    <a:lnTo>
                      <a:pt x="126" y="345"/>
                    </a:lnTo>
                    <a:lnTo>
                      <a:pt x="126" y="345"/>
                    </a:lnTo>
                    <a:lnTo>
                      <a:pt x="126" y="345"/>
                    </a:lnTo>
                    <a:lnTo>
                      <a:pt x="126" y="345"/>
                    </a:lnTo>
                    <a:lnTo>
                      <a:pt x="126" y="354"/>
                    </a:lnTo>
                    <a:lnTo>
                      <a:pt x="126" y="354"/>
                    </a:lnTo>
                    <a:lnTo>
                      <a:pt x="126" y="354"/>
                    </a:lnTo>
                    <a:lnTo>
                      <a:pt x="126" y="345"/>
                    </a:lnTo>
                    <a:lnTo>
                      <a:pt x="117" y="345"/>
                    </a:lnTo>
                    <a:lnTo>
                      <a:pt x="117" y="345"/>
                    </a:lnTo>
                    <a:lnTo>
                      <a:pt x="126" y="345"/>
                    </a:lnTo>
                    <a:lnTo>
                      <a:pt x="126" y="345"/>
                    </a:lnTo>
                    <a:lnTo>
                      <a:pt x="126" y="337"/>
                    </a:lnTo>
                    <a:lnTo>
                      <a:pt x="126" y="337"/>
                    </a:lnTo>
                    <a:lnTo>
                      <a:pt x="126" y="337"/>
                    </a:lnTo>
                    <a:lnTo>
                      <a:pt x="126" y="328"/>
                    </a:lnTo>
                    <a:lnTo>
                      <a:pt x="126" y="328"/>
                    </a:lnTo>
                    <a:lnTo>
                      <a:pt x="126" y="328"/>
                    </a:lnTo>
                    <a:lnTo>
                      <a:pt x="126" y="320"/>
                    </a:lnTo>
                    <a:lnTo>
                      <a:pt x="126" y="320"/>
                    </a:lnTo>
                    <a:lnTo>
                      <a:pt x="126" y="320"/>
                    </a:lnTo>
                    <a:lnTo>
                      <a:pt x="126" y="312"/>
                    </a:lnTo>
                    <a:lnTo>
                      <a:pt x="126" y="312"/>
                    </a:lnTo>
                    <a:lnTo>
                      <a:pt x="126" y="312"/>
                    </a:lnTo>
                    <a:lnTo>
                      <a:pt x="126" y="303"/>
                    </a:lnTo>
                    <a:lnTo>
                      <a:pt x="126" y="303"/>
                    </a:lnTo>
                    <a:lnTo>
                      <a:pt x="117" y="295"/>
                    </a:lnTo>
                    <a:lnTo>
                      <a:pt x="117" y="295"/>
                    </a:lnTo>
                    <a:lnTo>
                      <a:pt x="117" y="286"/>
                    </a:lnTo>
                    <a:lnTo>
                      <a:pt x="117" y="286"/>
                    </a:lnTo>
                    <a:lnTo>
                      <a:pt x="117" y="286"/>
                    </a:lnTo>
                    <a:lnTo>
                      <a:pt x="117" y="286"/>
                    </a:lnTo>
                    <a:lnTo>
                      <a:pt x="117" y="286"/>
                    </a:lnTo>
                    <a:lnTo>
                      <a:pt x="109" y="286"/>
                    </a:lnTo>
                    <a:lnTo>
                      <a:pt x="109" y="278"/>
                    </a:lnTo>
                    <a:lnTo>
                      <a:pt x="109" y="270"/>
                    </a:lnTo>
                    <a:lnTo>
                      <a:pt x="109" y="270"/>
                    </a:lnTo>
                    <a:lnTo>
                      <a:pt x="109" y="270"/>
                    </a:lnTo>
                    <a:lnTo>
                      <a:pt x="109" y="261"/>
                    </a:lnTo>
                    <a:lnTo>
                      <a:pt x="109" y="261"/>
                    </a:lnTo>
                    <a:lnTo>
                      <a:pt x="109" y="261"/>
                    </a:lnTo>
                    <a:lnTo>
                      <a:pt x="101" y="244"/>
                    </a:lnTo>
                    <a:lnTo>
                      <a:pt x="101" y="244"/>
                    </a:lnTo>
                    <a:lnTo>
                      <a:pt x="101" y="244"/>
                    </a:lnTo>
                    <a:lnTo>
                      <a:pt x="101" y="244"/>
                    </a:lnTo>
                    <a:lnTo>
                      <a:pt x="101" y="236"/>
                    </a:lnTo>
                    <a:lnTo>
                      <a:pt x="101" y="236"/>
                    </a:lnTo>
                    <a:lnTo>
                      <a:pt x="101" y="236"/>
                    </a:lnTo>
                    <a:lnTo>
                      <a:pt x="101" y="227"/>
                    </a:lnTo>
                    <a:lnTo>
                      <a:pt x="101" y="236"/>
                    </a:lnTo>
                    <a:lnTo>
                      <a:pt x="101" y="236"/>
                    </a:lnTo>
                    <a:lnTo>
                      <a:pt x="92" y="236"/>
                    </a:lnTo>
                    <a:lnTo>
                      <a:pt x="92" y="227"/>
                    </a:lnTo>
                    <a:lnTo>
                      <a:pt x="92" y="227"/>
                    </a:lnTo>
                    <a:lnTo>
                      <a:pt x="92" y="219"/>
                    </a:lnTo>
                    <a:lnTo>
                      <a:pt x="84" y="219"/>
                    </a:lnTo>
                    <a:lnTo>
                      <a:pt x="84" y="219"/>
                    </a:lnTo>
                    <a:lnTo>
                      <a:pt x="84" y="219"/>
                    </a:lnTo>
                    <a:lnTo>
                      <a:pt x="84" y="211"/>
                    </a:lnTo>
                    <a:lnTo>
                      <a:pt x="84" y="219"/>
                    </a:lnTo>
                    <a:lnTo>
                      <a:pt x="84" y="219"/>
                    </a:lnTo>
                    <a:lnTo>
                      <a:pt x="84" y="219"/>
                    </a:lnTo>
                    <a:lnTo>
                      <a:pt x="84" y="219"/>
                    </a:lnTo>
                    <a:lnTo>
                      <a:pt x="84" y="227"/>
                    </a:lnTo>
                    <a:lnTo>
                      <a:pt x="84" y="227"/>
                    </a:lnTo>
                    <a:lnTo>
                      <a:pt x="84" y="227"/>
                    </a:lnTo>
                    <a:lnTo>
                      <a:pt x="84" y="236"/>
                    </a:lnTo>
                    <a:lnTo>
                      <a:pt x="75" y="236"/>
                    </a:lnTo>
                    <a:lnTo>
                      <a:pt x="75" y="227"/>
                    </a:lnTo>
                    <a:lnTo>
                      <a:pt x="75" y="227"/>
                    </a:lnTo>
                    <a:lnTo>
                      <a:pt x="75" y="236"/>
                    </a:lnTo>
                    <a:lnTo>
                      <a:pt x="75" y="236"/>
                    </a:lnTo>
                    <a:lnTo>
                      <a:pt x="75" y="236"/>
                    </a:lnTo>
                    <a:lnTo>
                      <a:pt x="75" y="236"/>
                    </a:lnTo>
                    <a:lnTo>
                      <a:pt x="75" y="236"/>
                    </a:lnTo>
                    <a:lnTo>
                      <a:pt x="67" y="236"/>
                    </a:lnTo>
                    <a:lnTo>
                      <a:pt x="67" y="236"/>
                    </a:lnTo>
                    <a:lnTo>
                      <a:pt x="59" y="244"/>
                    </a:lnTo>
                    <a:lnTo>
                      <a:pt x="59" y="244"/>
                    </a:lnTo>
                    <a:lnTo>
                      <a:pt x="59" y="244"/>
                    </a:lnTo>
                    <a:lnTo>
                      <a:pt x="59" y="244"/>
                    </a:lnTo>
                    <a:lnTo>
                      <a:pt x="59" y="244"/>
                    </a:lnTo>
                    <a:lnTo>
                      <a:pt x="59" y="244"/>
                    </a:lnTo>
                    <a:lnTo>
                      <a:pt x="50" y="244"/>
                    </a:lnTo>
                    <a:lnTo>
                      <a:pt x="50" y="244"/>
                    </a:lnTo>
                    <a:lnTo>
                      <a:pt x="50" y="244"/>
                    </a:lnTo>
                    <a:lnTo>
                      <a:pt x="50" y="244"/>
                    </a:lnTo>
                    <a:lnTo>
                      <a:pt x="42" y="244"/>
                    </a:lnTo>
                    <a:lnTo>
                      <a:pt x="42" y="244"/>
                    </a:lnTo>
                    <a:lnTo>
                      <a:pt x="50" y="236"/>
                    </a:lnTo>
                    <a:lnTo>
                      <a:pt x="50" y="236"/>
                    </a:lnTo>
                    <a:lnTo>
                      <a:pt x="50" y="236"/>
                    </a:lnTo>
                    <a:lnTo>
                      <a:pt x="42" y="244"/>
                    </a:lnTo>
                    <a:lnTo>
                      <a:pt x="42" y="244"/>
                    </a:lnTo>
                    <a:lnTo>
                      <a:pt x="42" y="244"/>
                    </a:lnTo>
                    <a:lnTo>
                      <a:pt x="42" y="244"/>
                    </a:lnTo>
                    <a:lnTo>
                      <a:pt x="42" y="236"/>
                    </a:lnTo>
                    <a:lnTo>
                      <a:pt x="42" y="219"/>
                    </a:lnTo>
                    <a:lnTo>
                      <a:pt x="50" y="219"/>
                    </a:lnTo>
                    <a:lnTo>
                      <a:pt x="42" y="219"/>
                    </a:lnTo>
                    <a:lnTo>
                      <a:pt x="42" y="211"/>
                    </a:lnTo>
                    <a:lnTo>
                      <a:pt x="42" y="202"/>
                    </a:lnTo>
                    <a:lnTo>
                      <a:pt x="42" y="202"/>
                    </a:lnTo>
                    <a:lnTo>
                      <a:pt x="42" y="202"/>
                    </a:lnTo>
                    <a:lnTo>
                      <a:pt x="42" y="202"/>
                    </a:lnTo>
                    <a:lnTo>
                      <a:pt x="33" y="194"/>
                    </a:lnTo>
                    <a:lnTo>
                      <a:pt x="33" y="194"/>
                    </a:lnTo>
                    <a:lnTo>
                      <a:pt x="33" y="185"/>
                    </a:lnTo>
                    <a:lnTo>
                      <a:pt x="33" y="185"/>
                    </a:lnTo>
                    <a:lnTo>
                      <a:pt x="33" y="185"/>
                    </a:lnTo>
                    <a:lnTo>
                      <a:pt x="25" y="177"/>
                    </a:lnTo>
                    <a:lnTo>
                      <a:pt x="33" y="185"/>
                    </a:lnTo>
                    <a:lnTo>
                      <a:pt x="33" y="194"/>
                    </a:lnTo>
                    <a:lnTo>
                      <a:pt x="25" y="185"/>
                    </a:lnTo>
                    <a:lnTo>
                      <a:pt x="25" y="185"/>
                    </a:lnTo>
                    <a:lnTo>
                      <a:pt x="17" y="185"/>
                    </a:lnTo>
                    <a:lnTo>
                      <a:pt x="17" y="177"/>
                    </a:lnTo>
                    <a:lnTo>
                      <a:pt x="17" y="177"/>
                    </a:lnTo>
                    <a:lnTo>
                      <a:pt x="17" y="177"/>
                    </a:lnTo>
                    <a:lnTo>
                      <a:pt x="25" y="177"/>
                    </a:lnTo>
                    <a:lnTo>
                      <a:pt x="25" y="185"/>
                    </a:lnTo>
                    <a:lnTo>
                      <a:pt x="25" y="177"/>
                    </a:lnTo>
                    <a:lnTo>
                      <a:pt x="25" y="177"/>
                    </a:lnTo>
                    <a:lnTo>
                      <a:pt x="25" y="177"/>
                    </a:lnTo>
                    <a:lnTo>
                      <a:pt x="25" y="177"/>
                    </a:lnTo>
                    <a:lnTo>
                      <a:pt x="25" y="177"/>
                    </a:lnTo>
                    <a:lnTo>
                      <a:pt x="25" y="177"/>
                    </a:lnTo>
                    <a:lnTo>
                      <a:pt x="25" y="177"/>
                    </a:lnTo>
                    <a:lnTo>
                      <a:pt x="25" y="169"/>
                    </a:lnTo>
                    <a:lnTo>
                      <a:pt x="17" y="169"/>
                    </a:lnTo>
                    <a:lnTo>
                      <a:pt x="17" y="169"/>
                    </a:lnTo>
                    <a:lnTo>
                      <a:pt x="17" y="169"/>
                    </a:lnTo>
                    <a:lnTo>
                      <a:pt x="17" y="160"/>
                    </a:lnTo>
                    <a:lnTo>
                      <a:pt x="17" y="169"/>
                    </a:lnTo>
                    <a:lnTo>
                      <a:pt x="8" y="169"/>
                    </a:lnTo>
                    <a:lnTo>
                      <a:pt x="8" y="160"/>
                    </a:lnTo>
                    <a:lnTo>
                      <a:pt x="17" y="160"/>
                    </a:lnTo>
                    <a:lnTo>
                      <a:pt x="8" y="160"/>
                    </a:lnTo>
                    <a:lnTo>
                      <a:pt x="8" y="160"/>
                    </a:lnTo>
                    <a:lnTo>
                      <a:pt x="8" y="160"/>
                    </a:lnTo>
                    <a:lnTo>
                      <a:pt x="8" y="160"/>
                    </a:lnTo>
                    <a:lnTo>
                      <a:pt x="0" y="160"/>
                    </a:lnTo>
                    <a:lnTo>
                      <a:pt x="0" y="152"/>
                    </a:lnTo>
                    <a:lnTo>
                      <a:pt x="0" y="152"/>
                    </a:lnTo>
                    <a:lnTo>
                      <a:pt x="0" y="152"/>
                    </a:lnTo>
                    <a:lnTo>
                      <a:pt x="0" y="143"/>
                    </a:lnTo>
                    <a:lnTo>
                      <a:pt x="0" y="143"/>
                    </a:lnTo>
                    <a:lnTo>
                      <a:pt x="0" y="143"/>
                    </a:lnTo>
                    <a:lnTo>
                      <a:pt x="0" y="143"/>
                    </a:lnTo>
                    <a:lnTo>
                      <a:pt x="8" y="135"/>
                    </a:lnTo>
                    <a:lnTo>
                      <a:pt x="8" y="127"/>
                    </a:lnTo>
                    <a:lnTo>
                      <a:pt x="8" y="127"/>
                    </a:lnTo>
                    <a:lnTo>
                      <a:pt x="8" y="127"/>
                    </a:lnTo>
                    <a:lnTo>
                      <a:pt x="8" y="127"/>
                    </a:lnTo>
                    <a:lnTo>
                      <a:pt x="8" y="118"/>
                    </a:lnTo>
                    <a:lnTo>
                      <a:pt x="8" y="118"/>
                    </a:lnTo>
                    <a:lnTo>
                      <a:pt x="8" y="110"/>
                    </a:lnTo>
                    <a:lnTo>
                      <a:pt x="8" y="110"/>
                    </a:lnTo>
                    <a:lnTo>
                      <a:pt x="17" y="110"/>
                    </a:lnTo>
                    <a:lnTo>
                      <a:pt x="17" y="101"/>
                    </a:lnTo>
                    <a:lnTo>
                      <a:pt x="17" y="101"/>
                    </a:lnTo>
                    <a:lnTo>
                      <a:pt x="8" y="93"/>
                    </a:lnTo>
                    <a:lnTo>
                      <a:pt x="17" y="93"/>
                    </a:lnTo>
                    <a:lnTo>
                      <a:pt x="17" y="93"/>
                    </a:lnTo>
                    <a:lnTo>
                      <a:pt x="25" y="93"/>
                    </a:lnTo>
                    <a:lnTo>
                      <a:pt x="25" y="85"/>
                    </a:lnTo>
                    <a:lnTo>
                      <a:pt x="25" y="76"/>
                    </a:lnTo>
                    <a:lnTo>
                      <a:pt x="33" y="68"/>
                    </a:lnTo>
                    <a:lnTo>
                      <a:pt x="25" y="68"/>
                    </a:lnTo>
                    <a:lnTo>
                      <a:pt x="25" y="59"/>
                    </a:lnTo>
                    <a:lnTo>
                      <a:pt x="33" y="51"/>
                    </a:lnTo>
                    <a:lnTo>
                      <a:pt x="33" y="51"/>
                    </a:lnTo>
                    <a:lnTo>
                      <a:pt x="33" y="42"/>
                    </a:lnTo>
                    <a:lnTo>
                      <a:pt x="33" y="42"/>
                    </a:lnTo>
                    <a:lnTo>
                      <a:pt x="42" y="34"/>
                    </a:lnTo>
                    <a:lnTo>
                      <a:pt x="42" y="34"/>
                    </a:lnTo>
                    <a:lnTo>
                      <a:pt x="50" y="26"/>
                    </a:lnTo>
                    <a:lnTo>
                      <a:pt x="50" y="17"/>
                    </a:lnTo>
                    <a:lnTo>
                      <a:pt x="59" y="17"/>
                    </a:lnTo>
                    <a:lnTo>
                      <a:pt x="59" y="17"/>
                    </a:lnTo>
                    <a:lnTo>
                      <a:pt x="59" y="17"/>
                    </a:lnTo>
                    <a:lnTo>
                      <a:pt x="67" y="17"/>
                    </a:lnTo>
                    <a:lnTo>
                      <a:pt x="67" y="17"/>
                    </a:lnTo>
                    <a:lnTo>
                      <a:pt x="67" y="9"/>
                    </a:lnTo>
                    <a:lnTo>
                      <a:pt x="67" y="9"/>
                    </a:lnTo>
                    <a:lnTo>
                      <a:pt x="67" y="9"/>
                    </a:lnTo>
                    <a:lnTo>
                      <a:pt x="67" y="9"/>
                    </a:lnTo>
                    <a:lnTo>
                      <a:pt x="67" y="9"/>
                    </a:lnTo>
                    <a:close/>
                    <a:moveTo>
                      <a:pt x="17" y="194"/>
                    </a:moveTo>
                    <a:lnTo>
                      <a:pt x="25" y="194"/>
                    </a:lnTo>
                    <a:lnTo>
                      <a:pt x="25" y="194"/>
                    </a:lnTo>
                    <a:lnTo>
                      <a:pt x="25" y="194"/>
                    </a:lnTo>
                    <a:lnTo>
                      <a:pt x="25" y="194"/>
                    </a:lnTo>
                    <a:lnTo>
                      <a:pt x="17" y="194"/>
                    </a:lnTo>
                    <a:close/>
                  </a:path>
                </a:pathLst>
              </a:custGeom>
              <a:grpFill/>
              <a:ln w="0">
                <a:solidFill>
                  <a:srgbClr val="F8F8F8">
                    <a:lumMod val="25000"/>
                  </a:srgbClr>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314" name="Freeform 55">
                <a:extLst>
                  <a:ext uri="{FF2B5EF4-FFF2-40B4-BE49-F238E27FC236}">
                    <a16:creationId xmlns:a16="http://schemas.microsoft.com/office/drawing/2014/main" id="{383EFBFD-403F-6D42-D797-DB3DDE72645F}"/>
                  </a:ext>
                </a:extLst>
              </p:cNvPr>
              <p:cNvSpPr>
                <a:spLocks noEditPoints="1"/>
              </p:cNvSpPr>
              <p:nvPr/>
            </p:nvSpPr>
            <p:spPr bwMode="auto">
              <a:xfrm>
                <a:off x="5681891" y="3142824"/>
                <a:ext cx="42142" cy="67227"/>
              </a:xfrm>
              <a:custGeom>
                <a:avLst/>
                <a:gdLst>
                  <a:gd name="T0" fmla="*/ 0 w 42"/>
                  <a:gd name="T1" fmla="*/ 25 h 67"/>
                  <a:gd name="T2" fmla="*/ 8 w 42"/>
                  <a:gd name="T3" fmla="*/ 25 h 67"/>
                  <a:gd name="T4" fmla="*/ 0 w 42"/>
                  <a:gd name="T5" fmla="*/ 25 h 67"/>
                  <a:gd name="T6" fmla="*/ 0 w 42"/>
                  <a:gd name="T7" fmla="*/ 34 h 67"/>
                  <a:gd name="T8" fmla="*/ 8 w 42"/>
                  <a:gd name="T9" fmla="*/ 0 h 67"/>
                  <a:gd name="T10" fmla="*/ 8 w 42"/>
                  <a:gd name="T11" fmla="*/ 0 h 67"/>
                  <a:gd name="T12" fmla="*/ 8 w 42"/>
                  <a:gd name="T13" fmla="*/ 0 h 67"/>
                  <a:gd name="T14" fmla="*/ 8 w 42"/>
                  <a:gd name="T15" fmla="*/ 0 h 67"/>
                  <a:gd name="T16" fmla="*/ 8 w 42"/>
                  <a:gd name="T17" fmla="*/ 0 h 67"/>
                  <a:gd name="T18" fmla="*/ 17 w 42"/>
                  <a:gd name="T19" fmla="*/ 0 h 67"/>
                  <a:gd name="T20" fmla="*/ 17 w 42"/>
                  <a:gd name="T21" fmla="*/ 0 h 67"/>
                  <a:gd name="T22" fmla="*/ 17 w 42"/>
                  <a:gd name="T23" fmla="*/ 0 h 67"/>
                  <a:gd name="T24" fmla="*/ 17 w 42"/>
                  <a:gd name="T25" fmla="*/ 0 h 67"/>
                  <a:gd name="T26" fmla="*/ 8 w 42"/>
                  <a:gd name="T27" fmla="*/ 0 h 67"/>
                  <a:gd name="T28" fmla="*/ 17 w 42"/>
                  <a:gd name="T29" fmla="*/ 0 h 67"/>
                  <a:gd name="T30" fmla="*/ 17 w 42"/>
                  <a:gd name="T31" fmla="*/ 0 h 67"/>
                  <a:gd name="T32" fmla="*/ 8 w 42"/>
                  <a:gd name="T33" fmla="*/ 0 h 67"/>
                  <a:gd name="T34" fmla="*/ 8 w 42"/>
                  <a:gd name="T35" fmla="*/ 8 h 67"/>
                  <a:gd name="T36" fmla="*/ 8 w 42"/>
                  <a:gd name="T37" fmla="*/ 8 h 67"/>
                  <a:gd name="T38" fmla="*/ 8 w 42"/>
                  <a:gd name="T39" fmla="*/ 17 h 67"/>
                  <a:gd name="T40" fmla="*/ 8 w 42"/>
                  <a:gd name="T41" fmla="*/ 8 h 67"/>
                  <a:gd name="T42" fmla="*/ 0 w 42"/>
                  <a:gd name="T43" fmla="*/ 8 h 67"/>
                  <a:gd name="T44" fmla="*/ 8 w 42"/>
                  <a:gd name="T45" fmla="*/ 17 h 67"/>
                  <a:gd name="T46" fmla="*/ 8 w 42"/>
                  <a:gd name="T47" fmla="*/ 17 h 67"/>
                  <a:gd name="T48" fmla="*/ 8 w 42"/>
                  <a:gd name="T49" fmla="*/ 25 h 67"/>
                  <a:gd name="T50" fmla="*/ 8 w 42"/>
                  <a:gd name="T51" fmla="*/ 34 h 67"/>
                  <a:gd name="T52" fmla="*/ 8 w 42"/>
                  <a:gd name="T53" fmla="*/ 42 h 67"/>
                  <a:gd name="T54" fmla="*/ 8 w 42"/>
                  <a:gd name="T55" fmla="*/ 51 h 67"/>
                  <a:gd name="T56" fmla="*/ 17 w 42"/>
                  <a:gd name="T57" fmla="*/ 67 h 67"/>
                  <a:gd name="T58" fmla="*/ 17 w 42"/>
                  <a:gd name="T59" fmla="*/ 67 h 67"/>
                  <a:gd name="T60" fmla="*/ 33 w 42"/>
                  <a:gd name="T61" fmla="*/ 67 h 67"/>
                  <a:gd name="T62" fmla="*/ 42 w 42"/>
                  <a:gd name="T63" fmla="*/ 51 h 67"/>
                  <a:gd name="T64" fmla="*/ 42 w 42"/>
                  <a:gd name="T65" fmla="*/ 51 h 67"/>
                  <a:gd name="T66" fmla="*/ 42 w 42"/>
                  <a:gd name="T67" fmla="*/ 42 h 67"/>
                  <a:gd name="T68" fmla="*/ 42 w 42"/>
                  <a:gd name="T69" fmla="*/ 34 h 67"/>
                  <a:gd name="T70" fmla="*/ 33 w 42"/>
                  <a:gd name="T71" fmla="*/ 25 h 67"/>
                  <a:gd name="T72" fmla="*/ 33 w 42"/>
                  <a:gd name="T73" fmla="*/ 25 h 67"/>
                  <a:gd name="T74" fmla="*/ 25 w 42"/>
                  <a:gd name="T75" fmla="*/ 25 h 67"/>
                  <a:gd name="T76" fmla="*/ 33 w 42"/>
                  <a:gd name="T77" fmla="*/ 17 h 67"/>
                  <a:gd name="T78" fmla="*/ 25 w 42"/>
                  <a:gd name="T79" fmla="*/ 17 h 67"/>
                  <a:gd name="T80" fmla="*/ 25 w 42"/>
                  <a:gd name="T81" fmla="*/ 8 h 67"/>
                  <a:gd name="T82" fmla="*/ 25 w 42"/>
                  <a:gd name="T83" fmla="*/ 8 h 67"/>
                  <a:gd name="T84" fmla="*/ 17 w 42"/>
                  <a:gd name="T85" fmla="*/ 8 h 67"/>
                  <a:gd name="T86" fmla="*/ 17 w 42"/>
                  <a:gd name="T87"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2" h="67">
                    <a:moveTo>
                      <a:pt x="0" y="34"/>
                    </a:moveTo>
                    <a:lnTo>
                      <a:pt x="0" y="25"/>
                    </a:lnTo>
                    <a:lnTo>
                      <a:pt x="0" y="25"/>
                    </a:lnTo>
                    <a:lnTo>
                      <a:pt x="8" y="25"/>
                    </a:lnTo>
                    <a:lnTo>
                      <a:pt x="8" y="25"/>
                    </a:lnTo>
                    <a:lnTo>
                      <a:pt x="0" y="25"/>
                    </a:lnTo>
                    <a:lnTo>
                      <a:pt x="8" y="25"/>
                    </a:lnTo>
                    <a:lnTo>
                      <a:pt x="0" y="34"/>
                    </a:lnTo>
                    <a:lnTo>
                      <a:pt x="0" y="34"/>
                    </a:lnTo>
                    <a:close/>
                    <a:moveTo>
                      <a:pt x="8" y="0"/>
                    </a:moveTo>
                    <a:lnTo>
                      <a:pt x="8" y="0"/>
                    </a:lnTo>
                    <a:lnTo>
                      <a:pt x="8" y="0"/>
                    </a:lnTo>
                    <a:lnTo>
                      <a:pt x="8" y="0"/>
                    </a:lnTo>
                    <a:lnTo>
                      <a:pt x="8" y="0"/>
                    </a:lnTo>
                    <a:lnTo>
                      <a:pt x="8" y="0"/>
                    </a:lnTo>
                    <a:lnTo>
                      <a:pt x="8" y="0"/>
                    </a:lnTo>
                    <a:lnTo>
                      <a:pt x="8" y="0"/>
                    </a:lnTo>
                    <a:lnTo>
                      <a:pt x="8" y="0"/>
                    </a:lnTo>
                    <a:close/>
                    <a:moveTo>
                      <a:pt x="17" y="0"/>
                    </a:moveTo>
                    <a:lnTo>
                      <a:pt x="17" y="0"/>
                    </a:lnTo>
                    <a:lnTo>
                      <a:pt x="17" y="0"/>
                    </a:lnTo>
                    <a:lnTo>
                      <a:pt x="17" y="0"/>
                    </a:lnTo>
                    <a:lnTo>
                      <a:pt x="25" y="8"/>
                    </a:lnTo>
                    <a:lnTo>
                      <a:pt x="17" y="0"/>
                    </a:lnTo>
                    <a:lnTo>
                      <a:pt x="17" y="0"/>
                    </a:lnTo>
                    <a:lnTo>
                      <a:pt x="17" y="0"/>
                    </a:lnTo>
                    <a:lnTo>
                      <a:pt x="8" y="0"/>
                    </a:lnTo>
                    <a:lnTo>
                      <a:pt x="8" y="0"/>
                    </a:lnTo>
                    <a:lnTo>
                      <a:pt x="17" y="0"/>
                    </a:lnTo>
                    <a:lnTo>
                      <a:pt x="17" y="0"/>
                    </a:lnTo>
                    <a:lnTo>
                      <a:pt x="17" y="0"/>
                    </a:lnTo>
                    <a:lnTo>
                      <a:pt x="17" y="0"/>
                    </a:lnTo>
                    <a:close/>
                    <a:moveTo>
                      <a:pt x="8" y="0"/>
                    </a:moveTo>
                    <a:lnTo>
                      <a:pt x="8" y="0"/>
                    </a:lnTo>
                    <a:lnTo>
                      <a:pt x="8" y="8"/>
                    </a:lnTo>
                    <a:lnTo>
                      <a:pt x="8" y="8"/>
                    </a:lnTo>
                    <a:lnTo>
                      <a:pt x="8" y="8"/>
                    </a:lnTo>
                    <a:lnTo>
                      <a:pt x="8" y="8"/>
                    </a:lnTo>
                    <a:lnTo>
                      <a:pt x="8" y="8"/>
                    </a:lnTo>
                    <a:lnTo>
                      <a:pt x="8" y="17"/>
                    </a:lnTo>
                    <a:lnTo>
                      <a:pt x="8" y="8"/>
                    </a:lnTo>
                    <a:lnTo>
                      <a:pt x="8" y="8"/>
                    </a:lnTo>
                    <a:lnTo>
                      <a:pt x="0" y="8"/>
                    </a:lnTo>
                    <a:lnTo>
                      <a:pt x="0" y="8"/>
                    </a:lnTo>
                    <a:lnTo>
                      <a:pt x="8" y="8"/>
                    </a:lnTo>
                    <a:lnTo>
                      <a:pt x="8" y="17"/>
                    </a:lnTo>
                    <a:lnTo>
                      <a:pt x="8" y="17"/>
                    </a:lnTo>
                    <a:lnTo>
                      <a:pt x="8" y="17"/>
                    </a:lnTo>
                    <a:lnTo>
                      <a:pt x="8" y="25"/>
                    </a:lnTo>
                    <a:lnTo>
                      <a:pt x="8" y="25"/>
                    </a:lnTo>
                    <a:lnTo>
                      <a:pt x="8" y="34"/>
                    </a:lnTo>
                    <a:lnTo>
                      <a:pt x="8" y="34"/>
                    </a:lnTo>
                    <a:lnTo>
                      <a:pt x="0" y="34"/>
                    </a:lnTo>
                    <a:lnTo>
                      <a:pt x="8" y="42"/>
                    </a:lnTo>
                    <a:lnTo>
                      <a:pt x="8" y="42"/>
                    </a:lnTo>
                    <a:lnTo>
                      <a:pt x="8" y="51"/>
                    </a:lnTo>
                    <a:lnTo>
                      <a:pt x="8" y="59"/>
                    </a:lnTo>
                    <a:lnTo>
                      <a:pt x="17" y="67"/>
                    </a:lnTo>
                    <a:lnTo>
                      <a:pt x="17" y="67"/>
                    </a:lnTo>
                    <a:lnTo>
                      <a:pt x="17" y="67"/>
                    </a:lnTo>
                    <a:lnTo>
                      <a:pt x="25" y="67"/>
                    </a:lnTo>
                    <a:lnTo>
                      <a:pt x="33" y="67"/>
                    </a:lnTo>
                    <a:lnTo>
                      <a:pt x="33" y="59"/>
                    </a:lnTo>
                    <a:lnTo>
                      <a:pt x="42" y="51"/>
                    </a:lnTo>
                    <a:lnTo>
                      <a:pt x="42" y="51"/>
                    </a:lnTo>
                    <a:lnTo>
                      <a:pt x="42" y="51"/>
                    </a:lnTo>
                    <a:lnTo>
                      <a:pt x="42" y="51"/>
                    </a:lnTo>
                    <a:lnTo>
                      <a:pt x="42" y="42"/>
                    </a:lnTo>
                    <a:lnTo>
                      <a:pt x="42" y="42"/>
                    </a:lnTo>
                    <a:lnTo>
                      <a:pt x="42" y="34"/>
                    </a:lnTo>
                    <a:lnTo>
                      <a:pt x="42" y="34"/>
                    </a:lnTo>
                    <a:lnTo>
                      <a:pt x="33" y="25"/>
                    </a:lnTo>
                    <a:lnTo>
                      <a:pt x="33" y="25"/>
                    </a:lnTo>
                    <a:lnTo>
                      <a:pt x="33" y="25"/>
                    </a:lnTo>
                    <a:lnTo>
                      <a:pt x="33" y="25"/>
                    </a:lnTo>
                    <a:lnTo>
                      <a:pt x="25" y="25"/>
                    </a:lnTo>
                    <a:lnTo>
                      <a:pt x="33" y="17"/>
                    </a:lnTo>
                    <a:lnTo>
                      <a:pt x="33" y="17"/>
                    </a:lnTo>
                    <a:lnTo>
                      <a:pt x="25" y="17"/>
                    </a:lnTo>
                    <a:lnTo>
                      <a:pt x="25" y="17"/>
                    </a:lnTo>
                    <a:lnTo>
                      <a:pt x="25" y="17"/>
                    </a:lnTo>
                    <a:lnTo>
                      <a:pt x="25" y="8"/>
                    </a:lnTo>
                    <a:lnTo>
                      <a:pt x="25" y="8"/>
                    </a:lnTo>
                    <a:lnTo>
                      <a:pt x="25" y="8"/>
                    </a:lnTo>
                    <a:lnTo>
                      <a:pt x="17" y="8"/>
                    </a:lnTo>
                    <a:lnTo>
                      <a:pt x="17" y="8"/>
                    </a:lnTo>
                    <a:lnTo>
                      <a:pt x="17" y="8"/>
                    </a:lnTo>
                    <a:lnTo>
                      <a:pt x="17" y="0"/>
                    </a:lnTo>
                    <a:lnTo>
                      <a:pt x="8" y="0"/>
                    </a:lnTo>
                    <a:close/>
                  </a:path>
                </a:pathLst>
              </a:custGeom>
              <a:grpFill/>
              <a:ln w="0">
                <a:solidFill>
                  <a:srgbClr val="F8F8F8">
                    <a:lumMod val="25000"/>
                  </a:srgbClr>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315" name="Freeform 57">
                <a:extLst>
                  <a:ext uri="{FF2B5EF4-FFF2-40B4-BE49-F238E27FC236}">
                    <a16:creationId xmlns:a16="http://schemas.microsoft.com/office/drawing/2014/main" id="{734E450B-3E20-ADC7-F833-2A4B68B4621E}"/>
                  </a:ext>
                </a:extLst>
              </p:cNvPr>
              <p:cNvSpPr>
                <a:spLocks noEditPoints="1"/>
              </p:cNvSpPr>
              <p:nvPr/>
            </p:nvSpPr>
            <p:spPr bwMode="auto">
              <a:xfrm>
                <a:off x="5808317" y="2813710"/>
                <a:ext cx="92311" cy="118401"/>
              </a:xfrm>
              <a:custGeom>
                <a:avLst/>
                <a:gdLst>
                  <a:gd name="T0" fmla="*/ 10 w 11"/>
                  <a:gd name="T1" fmla="*/ 13 h 14"/>
                  <a:gd name="T2" fmla="*/ 10 w 11"/>
                  <a:gd name="T3" fmla="*/ 13 h 14"/>
                  <a:gd name="T4" fmla="*/ 10 w 11"/>
                  <a:gd name="T5" fmla="*/ 14 h 14"/>
                  <a:gd name="T6" fmla="*/ 9 w 11"/>
                  <a:gd name="T7" fmla="*/ 13 h 14"/>
                  <a:gd name="T8" fmla="*/ 9 w 11"/>
                  <a:gd name="T9" fmla="*/ 12 h 14"/>
                  <a:gd name="T10" fmla="*/ 9 w 11"/>
                  <a:gd name="T11" fmla="*/ 12 h 14"/>
                  <a:gd name="T12" fmla="*/ 9 w 11"/>
                  <a:gd name="T13" fmla="*/ 11 h 14"/>
                  <a:gd name="T14" fmla="*/ 8 w 11"/>
                  <a:gd name="T15" fmla="*/ 9 h 14"/>
                  <a:gd name="T16" fmla="*/ 7 w 11"/>
                  <a:gd name="T17" fmla="*/ 9 h 14"/>
                  <a:gd name="T18" fmla="*/ 6 w 11"/>
                  <a:gd name="T19" fmla="*/ 9 h 14"/>
                  <a:gd name="T20" fmla="*/ 5 w 11"/>
                  <a:gd name="T21" fmla="*/ 8 h 14"/>
                  <a:gd name="T22" fmla="*/ 6 w 11"/>
                  <a:gd name="T23" fmla="*/ 10 h 14"/>
                  <a:gd name="T24" fmla="*/ 6 w 11"/>
                  <a:gd name="T25" fmla="*/ 10 h 14"/>
                  <a:gd name="T26" fmla="*/ 5 w 11"/>
                  <a:gd name="T27" fmla="*/ 12 h 14"/>
                  <a:gd name="T28" fmla="*/ 5 w 11"/>
                  <a:gd name="T29" fmla="*/ 11 h 14"/>
                  <a:gd name="T30" fmla="*/ 5 w 11"/>
                  <a:gd name="T31" fmla="*/ 11 h 14"/>
                  <a:gd name="T32" fmla="*/ 5 w 11"/>
                  <a:gd name="T33" fmla="*/ 10 h 14"/>
                  <a:gd name="T34" fmla="*/ 4 w 11"/>
                  <a:gd name="T35" fmla="*/ 10 h 14"/>
                  <a:gd name="T36" fmla="*/ 4 w 11"/>
                  <a:gd name="T37" fmla="*/ 11 h 14"/>
                  <a:gd name="T38" fmla="*/ 4 w 11"/>
                  <a:gd name="T39" fmla="*/ 12 h 14"/>
                  <a:gd name="T40" fmla="*/ 4 w 11"/>
                  <a:gd name="T41" fmla="*/ 12 h 14"/>
                  <a:gd name="T42" fmla="*/ 3 w 11"/>
                  <a:gd name="T43" fmla="*/ 11 h 14"/>
                  <a:gd name="T44" fmla="*/ 3 w 11"/>
                  <a:gd name="T45" fmla="*/ 10 h 14"/>
                  <a:gd name="T46" fmla="*/ 2 w 11"/>
                  <a:gd name="T47" fmla="*/ 8 h 14"/>
                  <a:gd name="T48" fmla="*/ 2 w 11"/>
                  <a:gd name="T49" fmla="*/ 7 h 14"/>
                  <a:gd name="T50" fmla="*/ 0 w 11"/>
                  <a:gd name="T51" fmla="*/ 5 h 14"/>
                  <a:gd name="T52" fmla="*/ 1 w 11"/>
                  <a:gd name="T53" fmla="*/ 4 h 14"/>
                  <a:gd name="T54" fmla="*/ 2 w 11"/>
                  <a:gd name="T55" fmla="*/ 4 h 14"/>
                  <a:gd name="T56" fmla="*/ 1 w 11"/>
                  <a:gd name="T57" fmla="*/ 3 h 14"/>
                  <a:gd name="T58" fmla="*/ 0 w 11"/>
                  <a:gd name="T59" fmla="*/ 2 h 14"/>
                  <a:gd name="T60" fmla="*/ 0 w 11"/>
                  <a:gd name="T61" fmla="*/ 1 h 14"/>
                  <a:gd name="T62" fmla="*/ 1 w 11"/>
                  <a:gd name="T63" fmla="*/ 0 h 14"/>
                  <a:gd name="T64" fmla="*/ 1 w 11"/>
                  <a:gd name="T65" fmla="*/ 1 h 14"/>
                  <a:gd name="T66" fmla="*/ 2 w 11"/>
                  <a:gd name="T67" fmla="*/ 1 h 14"/>
                  <a:gd name="T68" fmla="*/ 2 w 11"/>
                  <a:gd name="T69" fmla="*/ 1 h 14"/>
                  <a:gd name="T70" fmla="*/ 3 w 11"/>
                  <a:gd name="T71" fmla="*/ 2 h 14"/>
                  <a:gd name="T72" fmla="*/ 3 w 11"/>
                  <a:gd name="T73" fmla="*/ 2 h 14"/>
                  <a:gd name="T74" fmla="*/ 4 w 11"/>
                  <a:gd name="T75" fmla="*/ 3 h 14"/>
                  <a:gd name="T76" fmla="*/ 4 w 11"/>
                  <a:gd name="T77" fmla="*/ 3 h 14"/>
                  <a:gd name="T78" fmla="*/ 6 w 11"/>
                  <a:gd name="T79" fmla="*/ 4 h 14"/>
                  <a:gd name="T80" fmla="*/ 8 w 11"/>
                  <a:gd name="T81" fmla="*/ 4 h 14"/>
                  <a:gd name="T82" fmla="*/ 9 w 11"/>
                  <a:gd name="T83" fmla="*/ 4 h 14"/>
                  <a:gd name="T84" fmla="*/ 9 w 11"/>
                  <a:gd name="T85" fmla="*/ 5 h 14"/>
                  <a:gd name="T86" fmla="*/ 8 w 11"/>
                  <a:gd name="T87" fmla="*/ 6 h 14"/>
                  <a:gd name="T88" fmla="*/ 8 w 11"/>
                  <a:gd name="T89" fmla="*/ 6 h 14"/>
                  <a:gd name="T90" fmla="*/ 7 w 11"/>
                  <a:gd name="T91" fmla="*/ 7 h 14"/>
                  <a:gd name="T92" fmla="*/ 7 w 11"/>
                  <a:gd name="T93" fmla="*/ 8 h 14"/>
                  <a:gd name="T94" fmla="*/ 8 w 11"/>
                  <a:gd name="T95" fmla="*/ 9 h 14"/>
                  <a:gd name="T96" fmla="*/ 8 w 11"/>
                  <a:gd name="T97" fmla="*/ 8 h 14"/>
                  <a:gd name="T98" fmla="*/ 9 w 11"/>
                  <a:gd name="T99" fmla="*/ 8 h 14"/>
                  <a:gd name="T100" fmla="*/ 9 w 11"/>
                  <a:gd name="T101" fmla="*/ 8 h 14"/>
                  <a:gd name="T102" fmla="*/ 10 w 11"/>
                  <a:gd name="T103" fmla="*/ 8 h 14"/>
                  <a:gd name="T104" fmla="*/ 10 w 11"/>
                  <a:gd name="T105" fmla="*/ 9 h 14"/>
                  <a:gd name="T106" fmla="*/ 10 w 11"/>
                  <a:gd name="T107" fmla="*/ 11 h 14"/>
                  <a:gd name="T108" fmla="*/ 10 w 11"/>
                  <a:gd name="T109" fmla="*/ 12 h 14"/>
                  <a:gd name="T110" fmla="*/ 8 w 11"/>
                  <a:gd name="T111" fmla="*/ 10 h 14"/>
                  <a:gd name="T112" fmla="*/ 8 w 11"/>
                  <a:gd name="T113" fmla="*/ 10 h 14"/>
                  <a:gd name="T114" fmla="*/ 7 w 11"/>
                  <a:gd name="T115" fmla="*/ 10 h 14"/>
                  <a:gd name="T116" fmla="*/ 7 w 11"/>
                  <a:gd name="T117" fmla="*/ 10 h 14"/>
                  <a:gd name="T118" fmla="*/ 7 w 11"/>
                  <a:gd name="T119" fmla="*/ 10 h 14"/>
                  <a:gd name="T120" fmla="*/ 6 w 11"/>
                  <a:gd name="T121" fmla="*/ 10 h 14"/>
                  <a:gd name="T122" fmla="*/ 6 w 11"/>
                  <a:gd name="T123" fmla="*/ 1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 h="14">
                    <a:moveTo>
                      <a:pt x="11" y="12"/>
                    </a:moveTo>
                    <a:cubicBezTo>
                      <a:pt x="11" y="12"/>
                      <a:pt x="11" y="12"/>
                      <a:pt x="11" y="12"/>
                    </a:cubicBezTo>
                    <a:cubicBezTo>
                      <a:pt x="10" y="13"/>
                      <a:pt x="10" y="13"/>
                      <a:pt x="10" y="13"/>
                    </a:cubicBezTo>
                    <a:cubicBezTo>
                      <a:pt x="10" y="13"/>
                      <a:pt x="10" y="13"/>
                      <a:pt x="10" y="13"/>
                    </a:cubicBezTo>
                    <a:cubicBezTo>
                      <a:pt x="10" y="13"/>
                      <a:pt x="10" y="13"/>
                      <a:pt x="10" y="13"/>
                    </a:cubicBezTo>
                    <a:cubicBezTo>
                      <a:pt x="10" y="13"/>
                      <a:pt x="10" y="13"/>
                      <a:pt x="10" y="13"/>
                    </a:cubicBezTo>
                    <a:cubicBezTo>
                      <a:pt x="10" y="14"/>
                      <a:pt x="10" y="14"/>
                      <a:pt x="10" y="14"/>
                    </a:cubicBezTo>
                    <a:cubicBezTo>
                      <a:pt x="10" y="14"/>
                      <a:pt x="10" y="14"/>
                      <a:pt x="10" y="14"/>
                    </a:cubicBezTo>
                    <a:cubicBezTo>
                      <a:pt x="10" y="14"/>
                      <a:pt x="10" y="14"/>
                      <a:pt x="10" y="14"/>
                    </a:cubicBezTo>
                    <a:cubicBezTo>
                      <a:pt x="10" y="14"/>
                      <a:pt x="10" y="14"/>
                      <a:pt x="10" y="14"/>
                    </a:cubicBezTo>
                    <a:cubicBezTo>
                      <a:pt x="9" y="13"/>
                      <a:pt x="9" y="13"/>
                      <a:pt x="9" y="13"/>
                    </a:cubicBezTo>
                    <a:cubicBezTo>
                      <a:pt x="9" y="13"/>
                      <a:pt x="9" y="13"/>
                      <a:pt x="9" y="13"/>
                    </a:cubicBezTo>
                    <a:cubicBezTo>
                      <a:pt x="9" y="13"/>
                      <a:pt x="9" y="13"/>
                      <a:pt x="9" y="13"/>
                    </a:cubicBezTo>
                    <a:cubicBezTo>
                      <a:pt x="9" y="12"/>
                      <a:pt x="9" y="12"/>
                      <a:pt x="9" y="12"/>
                    </a:cubicBezTo>
                    <a:cubicBezTo>
                      <a:pt x="9" y="12"/>
                      <a:pt x="9" y="12"/>
                      <a:pt x="9" y="12"/>
                    </a:cubicBezTo>
                    <a:cubicBezTo>
                      <a:pt x="9" y="12"/>
                      <a:pt x="9" y="12"/>
                      <a:pt x="9" y="12"/>
                    </a:cubicBezTo>
                    <a:cubicBezTo>
                      <a:pt x="9" y="13"/>
                      <a:pt x="9" y="13"/>
                      <a:pt x="9" y="13"/>
                    </a:cubicBezTo>
                    <a:cubicBezTo>
                      <a:pt x="9" y="12"/>
                      <a:pt x="9" y="12"/>
                      <a:pt x="9" y="12"/>
                    </a:cubicBezTo>
                    <a:cubicBezTo>
                      <a:pt x="9" y="12"/>
                      <a:pt x="9" y="12"/>
                      <a:pt x="9" y="12"/>
                    </a:cubicBezTo>
                    <a:cubicBezTo>
                      <a:pt x="9" y="12"/>
                      <a:pt x="9" y="12"/>
                      <a:pt x="9" y="12"/>
                    </a:cubicBezTo>
                    <a:cubicBezTo>
                      <a:pt x="9" y="11"/>
                      <a:pt x="9" y="11"/>
                      <a:pt x="9" y="11"/>
                    </a:cubicBezTo>
                    <a:cubicBezTo>
                      <a:pt x="9" y="11"/>
                      <a:pt x="9" y="11"/>
                      <a:pt x="9" y="11"/>
                    </a:cubicBezTo>
                    <a:cubicBezTo>
                      <a:pt x="8" y="11"/>
                      <a:pt x="8" y="11"/>
                      <a:pt x="8" y="11"/>
                    </a:cubicBezTo>
                    <a:cubicBezTo>
                      <a:pt x="8" y="9"/>
                      <a:pt x="8" y="9"/>
                      <a:pt x="8" y="9"/>
                    </a:cubicBezTo>
                    <a:cubicBezTo>
                      <a:pt x="8" y="9"/>
                      <a:pt x="8" y="9"/>
                      <a:pt x="8" y="9"/>
                    </a:cubicBezTo>
                    <a:cubicBezTo>
                      <a:pt x="8" y="9"/>
                      <a:pt x="8" y="9"/>
                      <a:pt x="8" y="9"/>
                    </a:cubicBezTo>
                    <a:cubicBezTo>
                      <a:pt x="7" y="9"/>
                      <a:pt x="7" y="9"/>
                      <a:pt x="7" y="9"/>
                    </a:cubicBezTo>
                    <a:cubicBezTo>
                      <a:pt x="7" y="10"/>
                      <a:pt x="7" y="10"/>
                      <a:pt x="7" y="10"/>
                    </a:cubicBezTo>
                    <a:cubicBezTo>
                      <a:pt x="6" y="9"/>
                      <a:pt x="6" y="9"/>
                      <a:pt x="6" y="9"/>
                    </a:cubicBezTo>
                    <a:cubicBezTo>
                      <a:pt x="6" y="9"/>
                      <a:pt x="6" y="9"/>
                      <a:pt x="6" y="9"/>
                    </a:cubicBezTo>
                    <a:cubicBezTo>
                      <a:pt x="6" y="9"/>
                      <a:pt x="6" y="9"/>
                      <a:pt x="6" y="9"/>
                    </a:cubicBezTo>
                    <a:cubicBezTo>
                      <a:pt x="6" y="9"/>
                      <a:pt x="6" y="9"/>
                      <a:pt x="6" y="9"/>
                    </a:cubicBezTo>
                    <a:cubicBezTo>
                      <a:pt x="5" y="8"/>
                      <a:pt x="5" y="8"/>
                      <a:pt x="5" y="8"/>
                    </a:cubicBezTo>
                    <a:cubicBezTo>
                      <a:pt x="6" y="9"/>
                      <a:pt x="6" y="9"/>
                      <a:pt x="6" y="9"/>
                    </a:cubicBezTo>
                    <a:cubicBezTo>
                      <a:pt x="6" y="9"/>
                      <a:pt x="6" y="9"/>
                      <a:pt x="6" y="9"/>
                    </a:cubicBezTo>
                    <a:cubicBezTo>
                      <a:pt x="6" y="10"/>
                      <a:pt x="6" y="10"/>
                      <a:pt x="6" y="10"/>
                    </a:cubicBezTo>
                    <a:cubicBezTo>
                      <a:pt x="5" y="10"/>
                      <a:pt x="5" y="10"/>
                      <a:pt x="5" y="10"/>
                    </a:cubicBezTo>
                    <a:cubicBezTo>
                      <a:pt x="6" y="10"/>
                      <a:pt x="6" y="10"/>
                      <a:pt x="6" y="10"/>
                    </a:cubicBezTo>
                    <a:cubicBezTo>
                      <a:pt x="6" y="10"/>
                      <a:pt x="6" y="10"/>
                      <a:pt x="6" y="10"/>
                    </a:cubicBezTo>
                    <a:cubicBezTo>
                      <a:pt x="6" y="11"/>
                      <a:pt x="6" y="11"/>
                      <a:pt x="6" y="11"/>
                    </a:cubicBezTo>
                    <a:cubicBezTo>
                      <a:pt x="5" y="11"/>
                      <a:pt x="5" y="11"/>
                      <a:pt x="5" y="11"/>
                    </a:cubicBezTo>
                    <a:cubicBezTo>
                      <a:pt x="5" y="12"/>
                      <a:pt x="5" y="12"/>
                      <a:pt x="5" y="12"/>
                    </a:cubicBezTo>
                    <a:cubicBezTo>
                      <a:pt x="5" y="11"/>
                      <a:pt x="5" y="11"/>
                      <a:pt x="5" y="11"/>
                    </a:cubicBezTo>
                    <a:cubicBezTo>
                      <a:pt x="5" y="11"/>
                      <a:pt x="5" y="11"/>
                      <a:pt x="5" y="11"/>
                    </a:cubicBezTo>
                    <a:cubicBezTo>
                      <a:pt x="5" y="11"/>
                      <a:pt x="5" y="11"/>
                      <a:pt x="5" y="11"/>
                    </a:cubicBezTo>
                    <a:cubicBezTo>
                      <a:pt x="5" y="11"/>
                      <a:pt x="5" y="11"/>
                      <a:pt x="5" y="11"/>
                    </a:cubicBezTo>
                    <a:cubicBezTo>
                      <a:pt x="5" y="11"/>
                      <a:pt x="5" y="11"/>
                      <a:pt x="5" y="11"/>
                    </a:cubicBezTo>
                    <a:cubicBezTo>
                      <a:pt x="5" y="11"/>
                      <a:pt x="5" y="11"/>
                      <a:pt x="5" y="11"/>
                    </a:cubicBezTo>
                    <a:cubicBezTo>
                      <a:pt x="4" y="11"/>
                      <a:pt x="4" y="11"/>
                      <a:pt x="4" y="11"/>
                    </a:cubicBezTo>
                    <a:cubicBezTo>
                      <a:pt x="5" y="10"/>
                      <a:pt x="5" y="10"/>
                      <a:pt x="5" y="10"/>
                    </a:cubicBezTo>
                    <a:cubicBezTo>
                      <a:pt x="5" y="10"/>
                      <a:pt x="5" y="10"/>
                      <a:pt x="5" y="10"/>
                    </a:cubicBezTo>
                    <a:cubicBezTo>
                      <a:pt x="4" y="10"/>
                      <a:pt x="4" y="10"/>
                      <a:pt x="4" y="10"/>
                    </a:cubicBezTo>
                    <a:cubicBezTo>
                      <a:pt x="5" y="10"/>
                      <a:pt x="5" y="10"/>
                      <a:pt x="5" y="10"/>
                    </a:cubicBezTo>
                    <a:cubicBezTo>
                      <a:pt x="4" y="10"/>
                      <a:pt x="4" y="10"/>
                      <a:pt x="4" y="10"/>
                    </a:cubicBezTo>
                    <a:cubicBezTo>
                      <a:pt x="4" y="11"/>
                      <a:pt x="4" y="11"/>
                      <a:pt x="4" y="11"/>
                    </a:cubicBezTo>
                    <a:cubicBezTo>
                      <a:pt x="4" y="11"/>
                      <a:pt x="4" y="11"/>
                      <a:pt x="4" y="11"/>
                    </a:cubicBezTo>
                    <a:cubicBezTo>
                      <a:pt x="4" y="11"/>
                      <a:pt x="4" y="11"/>
                      <a:pt x="4" y="11"/>
                    </a:cubicBezTo>
                    <a:cubicBezTo>
                      <a:pt x="4" y="12"/>
                      <a:pt x="4" y="12"/>
                      <a:pt x="4" y="12"/>
                    </a:cubicBezTo>
                    <a:cubicBezTo>
                      <a:pt x="4" y="12"/>
                      <a:pt x="4" y="12"/>
                      <a:pt x="4" y="12"/>
                    </a:cubicBezTo>
                    <a:cubicBezTo>
                      <a:pt x="4" y="12"/>
                      <a:pt x="4" y="12"/>
                      <a:pt x="4" y="12"/>
                    </a:cubicBezTo>
                    <a:cubicBezTo>
                      <a:pt x="4" y="12"/>
                      <a:pt x="4" y="12"/>
                      <a:pt x="4" y="12"/>
                    </a:cubicBezTo>
                    <a:cubicBezTo>
                      <a:pt x="4" y="12"/>
                      <a:pt x="4" y="12"/>
                      <a:pt x="4" y="12"/>
                    </a:cubicBezTo>
                    <a:cubicBezTo>
                      <a:pt x="4" y="12"/>
                      <a:pt x="4" y="12"/>
                      <a:pt x="4" y="12"/>
                    </a:cubicBezTo>
                    <a:cubicBezTo>
                      <a:pt x="3" y="12"/>
                      <a:pt x="3" y="12"/>
                      <a:pt x="3" y="12"/>
                    </a:cubicBezTo>
                    <a:cubicBezTo>
                      <a:pt x="3" y="12"/>
                      <a:pt x="3" y="12"/>
                      <a:pt x="3" y="12"/>
                    </a:cubicBezTo>
                    <a:cubicBezTo>
                      <a:pt x="3" y="11"/>
                      <a:pt x="3" y="11"/>
                      <a:pt x="3" y="11"/>
                    </a:cubicBezTo>
                    <a:cubicBezTo>
                      <a:pt x="3" y="11"/>
                      <a:pt x="3" y="11"/>
                      <a:pt x="3" y="11"/>
                    </a:cubicBezTo>
                    <a:cubicBezTo>
                      <a:pt x="3" y="11"/>
                      <a:pt x="3" y="11"/>
                      <a:pt x="3" y="11"/>
                    </a:cubicBezTo>
                    <a:cubicBezTo>
                      <a:pt x="3" y="10"/>
                      <a:pt x="3" y="10"/>
                      <a:pt x="3" y="10"/>
                    </a:cubicBezTo>
                    <a:cubicBezTo>
                      <a:pt x="3" y="10"/>
                      <a:pt x="3" y="10"/>
                      <a:pt x="3" y="10"/>
                    </a:cubicBezTo>
                    <a:cubicBezTo>
                      <a:pt x="2" y="9"/>
                      <a:pt x="2" y="9"/>
                      <a:pt x="2" y="9"/>
                    </a:cubicBezTo>
                    <a:cubicBezTo>
                      <a:pt x="2" y="8"/>
                      <a:pt x="2" y="8"/>
                      <a:pt x="2" y="8"/>
                    </a:cubicBezTo>
                    <a:cubicBezTo>
                      <a:pt x="2" y="8"/>
                      <a:pt x="2" y="8"/>
                      <a:pt x="2" y="8"/>
                    </a:cubicBezTo>
                    <a:cubicBezTo>
                      <a:pt x="2" y="7"/>
                      <a:pt x="2" y="7"/>
                      <a:pt x="2" y="7"/>
                    </a:cubicBezTo>
                    <a:cubicBezTo>
                      <a:pt x="2" y="7"/>
                      <a:pt x="2" y="7"/>
                      <a:pt x="2" y="7"/>
                    </a:cubicBezTo>
                    <a:cubicBezTo>
                      <a:pt x="1" y="6"/>
                      <a:pt x="1" y="6"/>
                      <a:pt x="1" y="6"/>
                    </a:cubicBezTo>
                    <a:cubicBezTo>
                      <a:pt x="1" y="6"/>
                      <a:pt x="1" y="6"/>
                      <a:pt x="1" y="6"/>
                    </a:cubicBezTo>
                    <a:cubicBezTo>
                      <a:pt x="0" y="5"/>
                      <a:pt x="0" y="5"/>
                      <a:pt x="0" y="5"/>
                    </a:cubicBezTo>
                    <a:cubicBezTo>
                      <a:pt x="0" y="5"/>
                      <a:pt x="0" y="5"/>
                      <a:pt x="0" y="5"/>
                    </a:cubicBezTo>
                    <a:cubicBezTo>
                      <a:pt x="1" y="4"/>
                      <a:pt x="1" y="4"/>
                      <a:pt x="1" y="4"/>
                    </a:cubicBezTo>
                    <a:cubicBezTo>
                      <a:pt x="1" y="4"/>
                      <a:pt x="1" y="4"/>
                      <a:pt x="1" y="4"/>
                    </a:cubicBezTo>
                    <a:cubicBezTo>
                      <a:pt x="1" y="4"/>
                      <a:pt x="1" y="4"/>
                      <a:pt x="1" y="4"/>
                    </a:cubicBezTo>
                    <a:cubicBezTo>
                      <a:pt x="1" y="4"/>
                      <a:pt x="1" y="4"/>
                      <a:pt x="1" y="4"/>
                    </a:cubicBezTo>
                    <a:cubicBezTo>
                      <a:pt x="2" y="4"/>
                      <a:pt x="2" y="4"/>
                      <a:pt x="2" y="4"/>
                    </a:cubicBezTo>
                    <a:cubicBezTo>
                      <a:pt x="2" y="3"/>
                      <a:pt x="2" y="3"/>
                      <a:pt x="2" y="3"/>
                    </a:cubicBezTo>
                    <a:cubicBezTo>
                      <a:pt x="2" y="3"/>
                      <a:pt x="2" y="3"/>
                      <a:pt x="2" y="3"/>
                    </a:cubicBezTo>
                    <a:cubicBezTo>
                      <a:pt x="1" y="3"/>
                      <a:pt x="1" y="3"/>
                      <a:pt x="1" y="3"/>
                    </a:cubicBezTo>
                    <a:cubicBezTo>
                      <a:pt x="1" y="3"/>
                      <a:pt x="1" y="3"/>
                      <a:pt x="1" y="3"/>
                    </a:cubicBezTo>
                    <a:cubicBezTo>
                      <a:pt x="0" y="3"/>
                      <a:pt x="0" y="3"/>
                      <a:pt x="0" y="3"/>
                    </a:cubicBezTo>
                    <a:cubicBezTo>
                      <a:pt x="0" y="2"/>
                      <a:pt x="0" y="2"/>
                      <a:pt x="0" y="2"/>
                    </a:cubicBezTo>
                    <a:cubicBezTo>
                      <a:pt x="0" y="2"/>
                      <a:pt x="0" y="2"/>
                      <a:pt x="0" y="2"/>
                    </a:cubicBezTo>
                    <a:cubicBezTo>
                      <a:pt x="1" y="1"/>
                      <a:pt x="1" y="1"/>
                      <a:pt x="1" y="1"/>
                    </a:cubicBezTo>
                    <a:cubicBezTo>
                      <a:pt x="0" y="1"/>
                      <a:pt x="0" y="1"/>
                      <a:pt x="0" y="1"/>
                    </a:cubicBezTo>
                    <a:cubicBezTo>
                      <a:pt x="0" y="1"/>
                      <a:pt x="0" y="1"/>
                      <a:pt x="0" y="1"/>
                    </a:cubicBezTo>
                    <a:cubicBezTo>
                      <a:pt x="0" y="1"/>
                      <a:pt x="0" y="1"/>
                      <a:pt x="0" y="1"/>
                    </a:cubicBezTo>
                    <a:cubicBezTo>
                      <a:pt x="1" y="0"/>
                      <a:pt x="1" y="0"/>
                      <a:pt x="1" y="0"/>
                    </a:cubicBezTo>
                    <a:cubicBezTo>
                      <a:pt x="1" y="0"/>
                      <a:pt x="1" y="0"/>
                      <a:pt x="1" y="0"/>
                    </a:cubicBezTo>
                    <a:cubicBezTo>
                      <a:pt x="1" y="1"/>
                      <a:pt x="1" y="1"/>
                      <a:pt x="1" y="1"/>
                    </a:cubicBezTo>
                    <a:cubicBezTo>
                      <a:pt x="1" y="1"/>
                      <a:pt x="1" y="1"/>
                      <a:pt x="1" y="1"/>
                    </a:cubicBezTo>
                    <a:cubicBezTo>
                      <a:pt x="1" y="1"/>
                      <a:pt x="1" y="1"/>
                      <a:pt x="1" y="1"/>
                    </a:cubicBezTo>
                    <a:cubicBezTo>
                      <a:pt x="2" y="1"/>
                      <a:pt x="2" y="1"/>
                      <a:pt x="2" y="1"/>
                    </a:cubicBezTo>
                    <a:cubicBezTo>
                      <a:pt x="2" y="1"/>
                      <a:pt x="2" y="1"/>
                      <a:pt x="2" y="1"/>
                    </a:cubicBezTo>
                    <a:cubicBezTo>
                      <a:pt x="2" y="1"/>
                      <a:pt x="2" y="1"/>
                      <a:pt x="2" y="1"/>
                    </a:cubicBezTo>
                    <a:cubicBezTo>
                      <a:pt x="2" y="1"/>
                      <a:pt x="2" y="1"/>
                      <a:pt x="2" y="1"/>
                    </a:cubicBezTo>
                    <a:cubicBezTo>
                      <a:pt x="2" y="1"/>
                      <a:pt x="2" y="1"/>
                      <a:pt x="2" y="1"/>
                    </a:cubicBezTo>
                    <a:cubicBezTo>
                      <a:pt x="2" y="1"/>
                      <a:pt x="2" y="1"/>
                      <a:pt x="2" y="1"/>
                    </a:cubicBezTo>
                    <a:cubicBezTo>
                      <a:pt x="2" y="1"/>
                      <a:pt x="2" y="1"/>
                      <a:pt x="2" y="1"/>
                    </a:cubicBezTo>
                    <a:cubicBezTo>
                      <a:pt x="3" y="2"/>
                      <a:pt x="3" y="2"/>
                      <a:pt x="3" y="2"/>
                    </a:cubicBezTo>
                    <a:cubicBezTo>
                      <a:pt x="3" y="1"/>
                      <a:pt x="3" y="1"/>
                      <a:pt x="3" y="1"/>
                    </a:cubicBezTo>
                    <a:cubicBezTo>
                      <a:pt x="3" y="1"/>
                      <a:pt x="3" y="1"/>
                      <a:pt x="3" y="1"/>
                    </a:cubicBezTo>
                    <a:cubicBezTo>
                      <a:pt x="3" y="2"/>
                      <a:pt x="3" y="2"/>
                      <a:pt x="3" y="2"/>
                    </a:cubicBezTo>
                    <a:cubicBezTo>
                      <a:pt x="3" y="2"/>
                      <a:pt x="3" y="2"/>
                      <a:pt x="3" y="2"/>
                    </a:cubicBezTo>
                    <a:cubicBezTo>
                      <a:pt x="4" y="3"/>
                      <a:pt x="4" y="3"/>
                      <a:pt x="4" y="3"/>
                    </a:cubicBezTo>
                    <a:cubicBezTo>
                      <a:pt x="4" y="3"/>
                      <a:pt x="4" y="3"/>
                      <a:pt x="4" y="3"/>
                    </a:cubicBezTo>
                    <a:cubicBezTo>
                      <a:pt x="4" y="3"/>
                      <a:pt x="4" y="3"/>
                      <a:pt x="4" y="3"/>
                    </a:cubicBezTo>
                    <a:cubicBezTo>
                      <a:pt x="4" y="4"/>
                      <a:pt x="4" y="4"/>
                      <a:pt x="4" y="4"/>
                    </a:cubicBezTo>
                    <a:cubicBezTo>
                      <a:pt x="4" y="3"/>
                      <a:pt x="4" y="3"/>
                      <a:pt x="4" y="3"/>
                    </a:cubicBezTo>
                    <a:cubicBezTo>
                      <a:pt x="5" y="4"/>
                      <a:pt x="5" y="4"/>
                      <a:pt x="5" y="4"/>
                    </a:cubicBezTo>
                    <a:cubicBezTo>
                      <a:pt x="5" y="4"/>
                      <a:pt x="5" y="4"/>
                      <a:pt x="5" y="4"/>
                    </a:cubicBezTo>
                    <a:cubicBezTo>
                      <a:pt x="6" y="4"/>
                      <a:pt x="6" y="4"/>
                      <a:pt x="6" y="4"/>
                    </a:cubicBezTo>
                    <a:cubicBezTo>
                      <a:pt x="7" y="4"/>
                      <a:pt x="7" y="4"/>
                      <a:pt x="7" y="4"/>
                    </a:cubicBezTo>
                    <a:cubicBezTo>
                      <a:pt x="8" y="4"/>
                      <a:pt x="8" y="4"/>
                      <a:pt x="8" y="4"/>
                    </a:cubicBezTo>
                    <a:cubicBezTo>
                      <a:pt x="8" y="4"/>
                      <a:pt x="8" y="4"/>
                      <a:pt x="8" y="4"/>
                    </a:cubicBezTo>
                    <a:cubicBezTo>
                      <a:pt x="8" y="4"/>
                      <a:pt x="8" y="4"/>
                      <a:pt x="8" y="4"/>
                    </a:cubicBezTo>
                    <a:cubicBezTo>
                      <a:pt x="8" y="4"/>
                      <a:pt x="8" y="4"/>
                      <a:pt x="8" y="4"/>
                    </a:cubicBezTo>
                    <a:cubicBezTo>
                      <a:pt x="9" y="4"/>
                      <a:pt x="9" y="4"/>
                      <a:pt x="9" y="4"/>
                    </a:cubicBezTo>
                    <a:cubicBezTo>
                      <a:pt x="9" y="4"/>
                      <a:pt x="9" y="4"/>
                      <a:pt x="9" y="4"/>
                    </a:cubicBezTo>
                    <a:cubicBezTo>
                      <a:pt x="9" y="5"/>
                      <a:pt x="9" y="5"/>
                      <a:pt x="9" y="5"/>
                    </a:cubicBezTo>
                    <a:cubicBezTo>
                      <a:pt x="9" y="5"/>
                      <a:pt x="9" y="5"/>
                      <a:pt x="9" y="5"/>
                    </a:cubicBezTo>
                    <a:cubicBezTo>
                      <a:pt x="8" y="6"/>
                      <a:pt x="8" y="6"/>
                      <a:pt x="8" y="6"/>
                    </a:cubicBezTo>
                    <a:cubicBezTo>
                      <a:pt x="8" y="6"/>
                      <a:pt x="8" y="6"/>
                      <a:pt x="8" y="6"/>
                    </a:cubicBezTo>
                    <a:cubicBezTo>
                      <a:pt x="8" y="6"/>
                      <a:pt x="8" y="6"/>
                      <a:pt x="8" y="6"/>
                    </a:cubicBezTo>
                    <a:cubicBezTo>
                      <a:pt x="8" y="6"/>
                      <a:pt x="8" y="6"/>
                      <a:pt x="8" y="6"/>
                    </a:cubicBezTo>
                    <a:cubicBezTo>
                      <a:pt x="8" y="6"/>
                      <a:pt x="8" y="6"/>
                      <a:pt x="8" y="6"/>
                    </a:cubicBezTo>
                    <a:cubicBezTo>
                      <a:pt x="8" y="6"/>
                      <a:pt x="8" y="6"/>
                      <a:pt x="8" y="6"/>
                    </a:cubicBezTo>
                    <a:cubicBezTo>
                      <a:pt x="7" y="7"/>
                      <a:pt x="7" y="7"/>
                      <a:pt x="7" y="7"/>
                    </a:cubicBezTo>
                    <a:cubicBezTo>
                      <a:pt x="7" y="7"/>
                      <a:pt x="7" y="7"/>
                      <a:pt x="7" y="7"/>
                    </a:cubicBezTo>
                    <a:cubicBezTo>
                      <a:pt x="7" y="7"/>
                      <a:pt x="7" y="7"/>
                      <a:pt x="7" y="7"/>
                    </a:cubicBezTo>
                    <a:cubicBezTo>
                      <a:pt x="7" y="7"/>
                      <a:pt x="7" y="7"/>
                      <a:pt x="7" y="7"/>
                    </a:cubicBezTo>
                    <a:cubicBezTo>
                      <a:pt x="7" y="8"/>
                      <a:pt x="7" y="8"/>
                      <a:pt x="7" y="8"/>
                    </a:cubicBezTo>
                    <a:cubicBezTo>
                      <a:pt x="7" y="8"/>
                      <a:pt x="7" y="8"/>
                      <a:pt x="7" y="8"/>
                    </a:cubicBezTo>
                    <a:cubicBezTo>
                      <a:pt x="7" y="8"/>
                      <a:pt x="7" y="8"/>
                      <a:pt x="7" y="8"/>
                    </a:cubicBezTo>
                    <a:cubicBezTo>
                      <a:pt x="8" y="8"/>
                      <a:pt x="8" y="8"/>
                      <a:pt x="8" y="8"/>
                    </a:cubicBezTo>
                    <a:cubicBezTo>
                      <a:pt x="8" y="9"/>
                      <a:pt x="8" y="9"/>
                      <a:pt x="8" y="9"/>
                    </a:cubicBezTo>
                    <a:cubicBezTo>
                      <a:pt x="8" y="9"/>
                      <a:pt x="8" y="9"/>
                      <a:pt x="8" y="9"/>
                    </a:cubicBezTo>
                    <a:cubicBezTo>
                      <a:pt x="8" y="9"/>
                      <a:pt x="8" y="9"/>
                      <a:pt x="8" y="9"/>
                    </a:cubicBezTo>
                    <a:cubicBezTo>
                      <a:pt x="8" y="8"/>
                      <a:pt x="8" y="8"/>
                      <a:pt x="8" y="8"/>
                    </a:cubicBezTo>
                    <a:cubicBezTo>
                      <a:pt x="8" y="8"/>
                      <a:pt x="8" y="8"/>
                      <a:pt x="8" y="8"/>
                    </a:cubicBezTo>
                    <a:cubicBezTo>
                      <a:pt x="8" y="8"/>
                      <a:pt x="8" y="8"/>
                      <a:pt x="8" y="8"/>
                    </a:cubicBezTo>
                    <a:cubicBezTo>
                      <a:pt x="9" y="8"/>
                      <a:pt x="9" y="8"/>
                      <a:pt x="9" y="8"/>
                    </a:cubicBezTo>
                    <a:cubicBezTo>
                      <a:pt x="8" y="8"/>
                      <a:pt x="8" y="8"/>
                      <a:pt x="8" y="8"/>
                    </a:cubicBezTo>
                    <a:cubicBezTo>
                      <a:pt x="9" y="7"/>
                      <a:pt x="9" y="7"/>
                      <a:pt x="9" y="7"/>
                    </a:cubicBezTo>
                    <a:cubicBezTo>
                      <a:pt x="9" y="8"/>
                      <a:pt x="9" y="8"/>
                      <a:pt x="9" y="8"/>
                    </a:cubicBezTo>
                    <a:cubicBezTo>
                      <a:pt x="9" y="8"/>
                      <a:pt x="9" y="8"/>
                      <a:pt x="9" y="8"/>
                    </a:cubicBezTo>
                    <a:cubicBezTo>
                      <a:pt x="9" y="8"/>
                      <a:pt x="9" y="8"/>
                      <a:pt x="9" y="8"/>
                    </a:cubicBezTo>
                    <a:cubicBezTo>
                      <a:pt x="10" y="8"/>
                      <a:pt x="10" y="8"/>
                      <a:pt x="10" y="8"/>
                    </a:cubicBezTo>
                    <a:cubicBezTo>
                      <a:pt x="10" y="9"/>
                      <a:pt x="10" y="9"/>
                      <a:pt x="10" y="9"/>
                    </a:cubicBezTo>
                    <a:cubicBezTo>
                      <a:pt x="10" y="9"/>
                      <a:pt x="10" y="9"/>
                      <a:pt x="10" y="9"/>
                    </a:cubicBezTo>
                    <a:cubicBezTo>
                      <a:pt x="10" y="9"/>
                      <a:pt x="10" y="9"/>
                      <a:pt x="10" y="9"/>
                    </a:cubicBezTo>
                    <a:cubicBezTo>
                      <a:pt x="10" y="10"/>
                      <a:pt x="10" y="10"/>
                      <a:pt x="10" y="10"/>
                    </a:cubicBezTo>
                    <a:cubicBezTo>
                      <a:pt x="10" y="11"/>
                      <a:pt x="10" y="11"/>
                      <a:pt x="10" y="11"/>
                    </a:cubicBezTo>
                    <a:cubicBezTo>
                      <a:pt x="10" y="11"/>
                      <a:pt x="10" y="11"/>
                      <a:pt x="10" y="11"/>
                    </a:cubicBezTo>
                    <a:cubicBezTo>
                      <a:pt x="10" y="11"/>
                      <a:pt x="10" y="11"/>
                      <a:pt x="10" y="11"/>
                    </a:cubicBezTo>
                    <a:cubicBezTo>
                      <a:pt x="10" y="11"/>
                      <a:pt x="10" y="11"/>
                      <a:pt x="10" y="11"/>
                    </a:cubicBezTo>
                    <a:cubicBezTo>
                      <a:pt x="10" y="12"/>
                      <a:pt x="10" y="12"/>
                      <a:pt x="10" y="12"/>
                    </a:cubicBezTo>
                    <a:cubicBezTo>
                      <a:pt x="11" y="12"/>
                      <a:pt x="11" y="12"/>
                      <a:pt x="11" y="12"/>
                    </a:cubicBezTo>
                    <a:close/>
                    <a:moveTo>
                      <a:pt x="8" y="10"/>
                    </a:moveTo>
                    <a:cubicBezTo>
                      <a:pt x="8" y="10"/>
                      <a:pt x="8" y="10"/>
                      <a:pt x="8" y="10"/>
                    </a:cubicBezTo>
                    <a:cubicBezTo>
                      <a:pt x="7" y="10"/>
                      <a:pt x="7" y="10"/>
                      <a:pt x="7" y="10"/>
                    </a:cubicBezTo>
                    <a:cubicBezTo>
                      <a:pt x="7" y="10"/>
                      <a:pt x="7" y="10"/>
                      <a:pt x="7" y="10"/>
                    </a:cubicBezTo>
                    <a:cubicBezTo>
                      <a:pt x="8" y="10"/>
                      <a:pt x="8" y="10"/>
                      <a:pt x="8" y="10"/>
                    </a:cubicBezTo>
                    <a:cubicBezTo>
                      <a:pt x="8" y="10"/>
                      <a:pt x="8" y="10"/>
                      <a:pt x="8" y="10"/>
                    </a:cubicBezTo>
                    <a:close/>
                    <a:moveTo>
                      <a:pt x="7" y="10"/>
                    </a:moveTo>
                    <a:cubicBezTo>
                      <a:pt x="7" y="10"/>
                      <a:pt x="7" y="10"/>
                      <a:pt x="7" y="10"/>
                    </a:cubicBezTo>
                    <a:cubicBezTo>
                      <a:pt x="7" y="11"/>
                      <a:pt x="7" y="11"/>
                      <a:pt x="7" y="11"/>
                    </a:cubicBezTo>
                    <a:cubicBezTo>
                      <a:pt x="7" y="11"/>
                      <a:pt x="7" y="11"/>
                      <a:pt x="7" y="11"/>
                    </a:cubicBezTo>
                    <a:cubicBezTo>
                      <a:pt x="7" y="10"/>
                      <a:pt x="7" y="10"/>
                      <a:pt x="7" y="10"/>
                    </a:cubicBezTo>
                    <a:cubicBezTo>
                      <a:pt x="7" y="10"/>
                      <a:pt x="7" y="10"/>
                      <a:pt x="7" y="10"/>
                    </a:cubicBezTo>
                    <a:cubicBezTo>
                      <a:pt x="7" y="10"/>
                      <a:pt x="7" y="10"/>
                      <a:pt x="7" y="10"/>
                    </a:cubicBezTo>
                    <a:cubicBezTo>
                      <a:pt x="7" y="10"/>
                      <a:pt x="7" y="10"/>
                      <a:pt x="7" y="10"/>
                    </a:cubicBezTo>
                    <a:close/>
                    <a:moveTo>
                      <a:pt x="6" y="10"/>
                    </a:moveTo>
                    <a:cubicBezTo>
                      <a:pt x="6" y="10"/>
                      <a:pt x="6" y="10"/>
                      <a:pt x="6" y="10"/>
                    </a:cubicBezTo>
                    <a:cubicBezTo>
                      <a:pt x="6" y="10"/>
                      <a:pt x="6" y="10"/>
                      <a:pt x="6" y="10"/>
                    </a:cubicBezTo>
                    <a:cubicBezTo>
                      <a:pt x="6" y="11"/>
                      <a:pt x="6" y="11"/>
                      <a:pt x="6" y="11"/>
                    </a:cubicBezTo>
                    <a:cubicBezTo>
                      <a:pt x="7" y="11"/>
                      <a:pt x="7" y="11"/>
                      <a:pt x="7" y="11"/>
                    </a:cubicBezTo>
                    <a:cubicBezTo>
                      <a:pt x="6" y="10"/>
                      <a:pt x="6" y="10"/>
                      <a:pt x="6" y="10"/>
                    </a:cubicBezTo>
                    <a:close/>
                  </a:path>
                </a:pathLst>
              </a:custGeom>
              <a:grpFill/>
              <a:ln w="0">
                <a:solidFill>
                  <a:srgbClr val="F8F8F8">
                    <a:lumMod val="25000"/>
                  </a:srgbClr>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316" name="Freeform 58">
                <a:extLst>
                  <a:ext uri="{FF2B5EF4-FFF2-40B4-BE49-F238E27FC236}">
                    <a16:creationId xmlns:a16="http://schemas.microsoft.com/office/drawing/2014/main" id="{8B7C8981-BC4F-1745-8F0D-EBCBD726FE72}"/>
                  </a:ext>
                </a:extLst>
              </p:cNvPr>
              <p:cNvSpPr>
                <a:spLocks/>
              </p:cNvSpPr>
              <p:nvPr/>
            </p:nvSpPr>
            <p:spPr bwMode="auto">
              <a:xfrm>
                <a:off x="5816343" y="2788625"/>
                <a:ext cx="51172" cy="25085"/>
              </a:xfrm>
              <a:custGeom>
                <a:avLst/>
                <a:gdLst>
                  <a:gd name="T0" fmla="*/ 0 w 51"/>
                  <a:gd name="T1" fmla="*/ 8 h 25"/>
                  <a:gd name="T2" fmla="*/ 0 w 51"/>
                  <a:gd name="T3" fmla="*/ 8 h 25"/>
                  <a:gd name="T4" fmla="*/ 9 w 51"/>
                  <a:gd name="T5" fmla="*/ 0 h 25"/>
                  <a:gd name="T6" fmla="*/ 17 w 51"/>
                  <a:gd name="T7" fmla="*/ 0 h 25"/>
                  <a:gd name="T8" fmla="*/ 25 w 51"/>
                  <a:gd name="T9" fmla="*/ 0 h 25"/>
                  <a:gd name="T10" fmla="*/ 25 w 51"/>
                  <a:gd name="T11" fmla="*/ 0 h 25"/>
                  <a:gd name="T12" fmla="*/ 34 w 51"/>
                  <a:gd name="T13" fmla="*/ 0 h 25"/>
                  <a:gd name="T14" fmla="*/ 34 w 51"/>
                  <a:gd name="T15" fmla="*/ 0 h 25"/>
                  <a:gd name="T16" fmla="*/ 42 w 51"/>
                  <a:gd name="T17" fmla="*/ 0 h 25"/>
                  <a:gd name="T18" fmla="*/ 42 w 51"/>
                  <a:gd name="T19" fmla="*/ 0 h 25"/>
                  <a:gd name="T20" fmla="*/ 51 w 51"/>
                  <a:gd name="T21" fmla="*/ 0 h 25"/>
                  <a:gd name="T22" fmla="*/ 51 w 51"/>
                  <a:gd name="T23" fmla="*/ 0 h 25"/>
                  <a:gd name="T24" fmla="*/ 51 w 51"/>
                  <a:gd name="T25" fmla="*/ 8 h 25"/>
                  <a:gd name="T26" fmla="*/ 51 w 51"/>
                  <a:gd name="T27" fmla="*/ 8 h 25"/>
                  <a:gd name="T28" fmla="*/ 51 w 51"/>
                  <a:gd name="T29" fmla="*/ 17 h 25"/>
                  <a:gd name="T30" fmla="*/ 51 w 51"/>
                  <a:gd name="T31" fmla="*/ 17 h 25"/>
                  <a:gd name="T32" fmla="*/ 51 w 51"/>
                  <a:gd name="T33" fmla="*/ 25 h 25"/>
                  <a:gd name="T34" fmla="*/ 42 w 51"/>
                  <a:gd name="T35" fmla="*/ 25 h 25"/>
                  <a:gd name="T36" fmla="*/ 42 w 51"/>
                  <a:gd name="T37" fmla="*/ 25 h 25"/>
                  <a:gd name="T38" fmla="*/ 34 w 51"/>
                  <a:gd name="T39" fmla="*/ 25 h 25"/>
                  <a:gd name="T40" fmla="*/ 34 w 51"/>
                  <a:gd name="T41" fmla="*/ 25 h 25"/>
                  <a:gd name="T42" fmla="*/ 25 w 51"/>
                  <a:gd name="T43" fmla="*/ 25 h 25"/>
                  <a:gd name="T44" fmla="*/ 25 w 51"/>
                  <a:gd name="T45" fmla="*/ 25 h 25"/>
                  <a:gd name="T46" fmla="*/ 17 w 51"/>
                  <a:gd name="T47" fmla="*/ 25 h 25"/>
                  <a:gd name="T48" fmla="*/ 9 w 51"/>
                  <a:gd name="T49" fmla="*/ 25 h 25"/>
                  <a:gd name="T50" fmla="*/ 9 w 51"/>
                  <a:gd name="T51" fmla="*/ 25 h 25"/>
                  <a:gd name="T52" fmla="*/ 0 w 51"/>
                  <a:gd name="T53" fmla="*/ 25 h 25"/>
                  <a:gd name="T54" fmla="*/ 0 w 51"/>
                  <a:gd name="T55" fmla="*/ 17 h 25"/>
                  <a:gd name="T56" fmla="*/ 0 w 51"/>
                  <a:gd name="T57" fmla="*/ 17 h 25"/>
                  <a:gd name="T58" fmla="*/ 0 w 51"/>
                  <a:gd name="T59" fmla="*/ 8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1" h="25">
                    <a:moveTo>
                      <a:pt x="0" y="8"/>
                    </a:moveTo>
                    <a:lnTo>
                      <a:pt x="0" y="8"/>
                    </a:lnTo>
                    <a:lnTo>
                      <a:pt x="9" y="0"/>
                    </a:lnTo>
                    <a:lnTo>
                      <a:pt x="17" y="0"/>
                    </a:lnTo>
                    <a:lnTo>
                      <a:pt x="25" y="0"/>
                    </a:lnTo>
                    <a:lnTo>
                      <a:pt x="25" y="0"/>
                    </a:lnTo>
                    <a:lnTo>
                      <a:pt x="34" y="0"/>
                    </a:lnTo>
                    <a:lnTo>
                      <a:pt x="34" y="0"/>
                    </a:lnTo>
                    <a:lnTo>
                      <a:pt x="42" y="0"/>
                    </a:lnTo>
                    <a:lnTo>
                      <a:pt x="42" y="0"/>
                    </a:lnTo>
                    <a:lnTo>
                      <a:pt x="51" y="0"/>
                    </a:lnTo>
                    <a:lnTo>
                      <a:pt x="51" y="0"/>
                    </a:lnTo>
                    <a:lnTo>
                      <a:pt x="51" y="8"/>
                    </a:lnTo>
                    <a:lnTo>
                      <a:pt x="51" y="8"/>
                    </a:lnTo>
                    <a:lnTo>
                      <a:pt x="51" y="17"/>
                    </a:lnTo>
                    <a:lnTo>
                      <a:pt x="51" y="17"/>
                    </a:lnTo>
                    <a:lnTo>
                      <a:pt x="51" y="25"/>
                    </a:lnTo>
                    <a:lnTo>
                      <a:pt x="42" y="25"/>
                    </a:lnTo>
                    <a:lnTo>
                      <a:pt x="42" y="25"/>
                    </a:lnTo>
                    <a:lnTo>
                      <a:pt x="34" y="25"/>
                    </a:lnTo>
                    <a:lnTo>
                      <a:pt x="34" y="25"/>
                    </a:lnTo>
                    <a:lnTo>
                      <a:pt x="25" y="25"/>
                    </a:lnTo>
                    <a:lnTo>
                      <a:pt x="25" y="25"/>
                    </a:lnTo>
                    <a:lnTo>
                      <a:pt x="17" y="25"/>
                    </a:lnTo>
                    <a:lnTo>
                      <a:pt x="9" y="25"/>
                    </a:lnTo>
                    <a:lnTo>
                      <a:pt x="9" y="25"/>
                    </a:lnTo>
                    <a:lnTo>
                      <a:pt x="0" y="25"/>
                    </a:lnTo>
                    <a:lnTo>
                      <a:pt x="0" y="17"/>
                    </a:lnTo>
                    <a:lnTo>
                      <a:pt x="0" y="17"/>
                    </a:lnTo>
                    <a:lnTo>
                      <a:pt x="0" y="8"/>
                    </a:lnTo>
                    <a:close/>
                  </a:path>
                </a:pathLst>
              </a:custGeom>
              <a:grpFill/>
              <a:ln w="0">
                <a:solidFill>
                  <a:srgbClr val="F8F8F8">
                    <a:lumMod val="25000"/>
                  </a:srgbClr>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317" name="Freeform 59">
                <a:extLst>
                  <a:ext uri="{FF2B5EF4-FFF2-40B4-BE49-F238E27FC236}">
                    <a16:creationId xmlns:a16="http://schemas.microsoft.com/office/drawing/2014/main" id="{A416015E-F730-6615-0991-3AB953B1C63D}"/>
                  </a:ext>
                </a:extLst>
              </p:cNvPr>
              <p:cNvSpPr>
                <a:spLocks/>
              </p:cNvSpPr>
              <p:nvPr/>
            </p:nvSpPr>
            <p:spPr bwMode="auto">
              <a:xfrm>
                <a:off x="5656806" y="2746483"/>
                <a:ext cx="151511" cy="75255"/>
              </a:xfrm>
              <a:custGeom>
                <a:avLst/>
                <a:gdLst>
                  <a:gd name="T0" fmla="*/ 8 w 151"/>
                  <a:gd name="T1" fmla="*/ 0 h 75"/>
                  <a:gd name="T2" fmla="*/ 16 w 151"/>
                  <a:gd name="T3" fmla="*/ 0 h 75"/>
                  <a:gd name="T4" fmla="*/ 25 w 151"/>
                  <a:gd name="T5" fmla="*/ 0 h 75"/>
                  <a:gd name="T6" fmla="*/ 25 w 151"/>
                  <a:gd name="T7" fmla="*/ 0 h 75"/>
                  <a:gd name="T8" fmla="*/ 33 w 151"/>
                  <a:gd name="T9" fmla="*/ 8 h 75"/>
                  <a:gd name="T10" fmla="*/ 42 w 151"/>
                  <a:gd name="T11" fmla="*/ 8 h 75"/>
                  <a:gd name="T12" fmla="*/ 50 w 151"/>
                  <a:gd name="T13" fmla="*/ 8 h 75"/>
                  <a:gd name="T14" fmla="*/ 58 w 151"/>
                  <a:gd name="T15" fmla="*/ 17 h 75"/>
                  <a:gd name="T16" fmla="*/ 58 w 151"/>
                  <a:gd name="T17" fmla="*/ 25 h 75"/>
                  <a:gd name="T18" fmla="*/ 67 w 151"/>
                  <a:gd name="T19" fmla="*/ 17 h 75"/>
                  <a:gd name="T20" fmla="*/ 67 w 151"/>
                  <a:gd name="T21" fmla="*/ 17 h 75"/>
                  <a:gd name="T22" fmla="*/ 75 w 151"/>
                  <a:gd name="T23" fmla="*/ 17 h 75"/>
                  <a:gd name="T24" fmla="*/ 84 w 151"/>
                  <a:gd name="T25" fmla="*/ 25 h 75"/>
                  <a:gd name="T26" fmla="*/ 92 w 151"/>
                  <a:gd name="T27" fmla="*/ 25 h 75"/>
                  <a:gd name="T28" fmla="*/ 92 w 151"/>
                  <a:gd name="T29" fmla="*/ 42 h 75"/>
                  <a:gd name="T30" fmla="*/ 100 w 151"/>
                  <a:gd name="T31" fmla="*/ 42 h 75"/>
                  <a:gd name="T32" fmla="*/ 109 w 151"/>
                  <a:gd name="T33" fmla="*/ 33 h 75"/>
                  <a:gd name="T34" fmla="*/ 117 w 151"/>
                  <a:gd name="T35" fmla="*/ 33 h 75"/>
                  <a:gd name="T36" fmla="*/ 117 w 151"/>
                  <a:gd name="T37" fmla="*/ 42 h 75"/>
                  <a:gd name="T38" fmla="*/ 126 w 151"/>
                  <a:gd name="T39" fmla="*/ 50 h 75"/>
                  <a:gd name="T40" fmla="*/ 134 w 151"/>
                  <a:gd name="T41" fmla="*/ 50 h 75"/>
                  <a:gd name="T42" fmla="*/ 142 w 151"/>
                  <a:gd name="T43" fmla="*/ 42 h 75"/>
                  <a:gd name="T44" fmla="*/ 151 w 151"/>
                  <a:gd name="T45" fmla="*/ 50 h 75"/>
                  <a:gd name="T46" fmla="*/ 151 w 151"/>
                  <a:gd name="T47" fmla="*/ 67 h 75"/>
                  <a:gd name="T48" fmla="*/ 134 w 151"/>
                  <a:gd name="T49" fmla="*/ 75 h 75"/>
                  <a:gd name="T50" fmla="*/ 126 w 151"/>
                  <a:gd name="T51" fmla="*/ 75 h 75"/>
                  <a:gd name="T52" fmla="*/ 109 w 151"/>
                  <a:gd name="T53" fmla="*/ 67 h 75"/>
                  <a:gd name="T54" fmla="*/ 92 w 151"/>
                  <a:gd name="T55" fmla="*/ 67 h 75"/>
                  <a:gd name="T56" fmla="*/ 84 w 151"/>
                  <a:gd name="T57" fmla="*/ 59 h 75"/>
                  <a:gd name="T58" fmla="*/ 67 w 151"/>
                  <a:gd name="T59" fmla="*/ 59 h 75"/>
                  <a:gd name="T60" fmla="*/ 58 w 151"/>
                  <a:gd name="T61" fmla="*/ 59 h 75"/>
                  <a:gd name="T62" fmla="*/ 50 w 151"/>
                  <a:gd name="T63" fmla="*/ 50 h 75"/>
                  <a:gd name="T64" fmla="*/ 33 w 151"/>
                  <a:gd name="T65" fmla="*/ 50 h 75"/>
                  <a:gd name="T66" fmla="*/ 25 w 151"/>
                  <a:gd name="T67" fmla="*/ 42 h 75"/>
                  <a:gd name="T68" fmla="*/ 16 w 151"/>
                  <a:gd name="T69" fmla="*/ 33 h 75"/>
                  <a:gd name="T70" fmla="*/ 8 w 151"/>
                  <a:gd name="T71" fmla="*/ 33 h 75"/>
                  <a:gd name="T72" fmla="*/ 0 w 151"/>
                  <a:gd name="T73" fmla="*/ 25 h 75"/>
                  <a:gd name="T74" fmla="*/ 8 w 151"/>
                  <a:gd name="T75" fmla="*/ 17 h 75"/>
                  <a:gd name="T76" fmla="*/ 8 w 151"/>
                  <a:gd name="T77"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51" h="75">
                    <a:moveTo>
                      <a:pt x="8" y="0"/>
                    </a:moveTo>
                    <a:lnTo>
                      <a:pt x="8" y="0"/>
                    </a:lnTo>
                    <a:lnTo>
                      <a:pt x="16" y="0"/>
                    </a:lnTo>
                    <a:lnTo>
                      <a:pt x="16" y="0"/>
                    </a:lnTo>
                    <a:lnTo>
                      <a:pt x="16" y="0"/>
                    </a:lnTo>
                    <a:lnTo>
                      <a:pt x="25" y="0"/>
                    </a:lnTo>
                    <a:lnTo>
                      <a:pt x="25" y="0"/>
                    </a:lnTo>
                    <a:lnTo>
                      <a:pt x="25" y="0"/>
                    </a:lnTo>
                    <a:lnTo>
                      <a:pt x="33" y="0"/>
                    </a:lnTo>
                    <a:lnTo>
                      <a:pt x="33" y="8"/>
                    </a:lnTo>
                    <a:lnTo>
                      <a:pt x="42" y="8"/>
                    </a:lnTo>
                    <a:lnTo>
                      <a:pt x="42" y="8"/>
                    </a:lnTo>
                    <a:lnTo>
                      <a:pt x="50" y="8"/>
                    </a:lnTo>
                    <a:lnTo>
                      <a:pt x="50" y="8"/>
                    </a:lnTo>
                    <a:lnTo>
                      <a:pt x="58" y="17"/>
                    </a:lnTo>
                    <a:lnTo>
                      <a:pt x="58" y="17"/>
                    </a:lnTo>
                    <a:lnTo>
                      <a:pt x="58" y="17"/>
                    </a:lnTo>
                    <a:lnTo>
                      <a:pt x="58" y="25"/>
                    </a:lnTo>
                    <a:lnTo>
                      <a:pt x="67" y="25"/>
                    </a:lnTo>
                    <a:lnTo>
                      <a:pt x="67" y="17"/>
                    </a:lnTo>
                    <a:lnTo>
                      <a:pt x="67" y="17"/>
                    </a:lnTo>
                    <a:lnTo>
                      <a:pt x="67" y="17"/>
                    </a:lnTo>
                    <a:lnTo>
                      <a:pt x="75" y="17"/>
                    </a:lnTo>
                    <a:lnTo>
                      <a:pt x="75" y="17"/>
                    </a:lnTo>
                    <a:lnTo>
                      <a:pt x="75" y="25"/>
                    </a:lnTo>
                    <a:lnTo>
                      <a:pt x="84" y="25"/>
                    </a:lnTo>
                    <a:lnTo>
                      <a:pt x="84" y="25"/>
                    </a:lnTo>
                    <a:lnTo>
                      <a:pt x="92" y="25"/>
                    </a:lnTo>
                    <a:lnTo>
                      <a:pt x="92" y="33"/>
                    </a:lnTo>
                    <a:lnTo>
                      <a:pt x="92" y="42"/>
                    </a:lnTo>
                    <a:lnTo>
                      <a:pt x="92" y="42"/>
                    </a:lnTo>
                    <a:lnTo>
                      <a:pt x="100" y="42"/>
                    </a:lnTo>
                    <a:lnTo>
                      <a:pt x="100" y="42"/>
                    </a:lnTo>
                    <a:lnTo>
                      <a:pt x="109" y="33"/>
                    </a:lnTo>
                    <a:lnTo>
                      <a:pt x="109" y="33"/>
                    </a:lnTo>
                    <a:lnTo>
                      <a:pt x="117" y="33"/>
                    </a:lnTo>
                    <a:lnTo>
                      <a:pt x="117" y="33"/>
                    </a:lnTo>
                    <a:lnTo>
                      <a:pt x="117" y="42"/>
                    </a:lnTo>
                    <a:lnTo>
                      <a:pt x="126" y="42"/>
                    </a:lnTo>
                    <a:lnTo>
                      <a:pt x="126" y="50"/>
                    </a:lnTo>
                    <a:lnTo>
                      <a:pt x="134" y="50"/>
                    </a:lnTo>
                    <a:lnTo>
                      <a:pt x="134" y="50"/>
                    </a:lnTo>
                    <a:lnTo>
                      <a:pt x="134" y="50"/>
                    </a:lnTo>
                    <a:lnTo>
                      <a:pt x="142" y="42"/>
                    </a:lnTo>
                    <a:lnTo>
                      <a:pt x="142" y="42"/>
                    </a:lnTo>
                    <a:lnTo>
                      <a:pt x="151" y="50"/>
                    </a:lnTo>
                    <a:lnTo>
                      <a:pt x="142" y="59"/>
                    </a:lnTo>
                    <a:lnTo>
                      <a:pt x="151" y="67"/>
                    </a:lnTo>
                    <a:lnTo>
                      <a:pt x="151" y="75"/>
                    </a:lnTo>
                    <a:lnTo>
                      <a:pt x="134" y="75"/>
                    </a:lnTo>
                    <a:lnTo>
                      <a:pt x="134" y="75"/>
                    </a:lnTo>
                    <a:lnTo>
                      <a:pt x="126" y="75"/>
                    </a:lnTo>
                    <a:lnTo>
                      <a:pt x="109" y="67"/>
                    </a:lnTo>
                    <a:lnTo>
                      <a:pt x="109" y="67"/>
                    </a:lnTo>
                    <a:lnTo>
                      <a:pt x="100" y="67"/>
                    </a:lnTo>
                    <a:lnTo>
                      <a:pt x="92" y="67"/>
                    </a:lnTo>
                    <a:lnTo>
                      <a:pt x="92" y="67"/>
                    </a:lnTo>
                    <a:lnTo>
                      <a:pt x="84" y="59"/>
                    </a:lnTo>
                    <a:lnTo>
                      <a:pt x="75" y="59"/>
                    </a:lnTo>
                    <a:lnTo>
                      <a:pt x="67" y="59"/>
                    </a:lnTo>
                    <a:lnTo>
                      <a:pt x="67" y="59"/>
                    </a:lnTo>
                    <a:lnTo>
                      <a:pt x="58" y="59"/>
                    </a:lnTo>
                    <a:lnTo>
                      <a:pt x="50" y="50"/>
                    </a:lnTo>
                    <a:lnTo>
                      <a:pt x="50" y="50"/>
                    </a:lnTo>
                    <a:lnTo>
                      <a:pt x="42" y="50"/>
                    </a:lnTo>
                    <a:lnTo>
                      <a:pt x="33" y="50"/>
                    </a:lnTo>
                    <a:lnTo>
                      <a:pt x="33" y="42"/>
                    </a:lnTo>
                    <a:lnTo>
                      <a:pt x="25" y="42"/>
                    </a:lnTo>
                    <a:lnTo>
                      <a:pt x="16" y="33"/>
                    </a:lnTo>
                    <a:lnTo>
                      <a:pt x="16" y="33"/>
                    </a:lnTo>
                    <a:lnTo>
                      <a:pt x="8" y="33"/>
                    </a:lnTo>
                    <a:lnTo>
                      <a:pt x="8" y="33"/>
                    </a:lnTo>
                    <a:lnTo>
                      <a:pt x="8" y="33"/>
                    </a:lnTo>
                    <a:lnTo>
                      <a:pt x="0" y="25"/>
                    </a:lnTo>
                    <a:lnTo>
                      <a:pt x="8" y="17"/>
                    </a:lnTo>
                    <a:lnTo>
                      <a:pt x="8" y="17"/>
                    </a:lnTo>
                    <a:lnTo>
                      <a:pt x="8" y="8"/>
                    </a:lnTo>
                    <a:lnTo>
                      <a:pt x="8" y="0"/>
                    </a:lnTo>
                    <a:close/>
                  </a:path>
                </a:pathLst>
              </a:custGeom>
              <a:grpFill/>
              <a:ln w="0">
                <a:solidFill>
                  <a:srgbClr val="F8F8F8">
                    <a:lumMod val="25000"/>
                  </a:srgbClr>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318" name="Freeform 60">
                <a:extLst>
                  <a:ext uri="{FF2B5EF4-FFF2-40B4-BE49-F238E27FC236}">
                    <a16:creationId xmlns:a16="http://schemas.microsoft.com/office/drawing/2014/main" id="{154FE1D9-D709-5A19-3921-D8938A82D586}"/>
                  </a:ext>
                </a:extLst>
              </p:cNvPr>
              <p:cNvSpPr>
                <a:spLocks/>
              </p:cNvSpPr>
              <p:nvPr/>
            </p:nvSpPr>
            <p:spPr bwMode="auto">
              <a:xfrm>
                <a:off x="5327696" y="2611025"/>
                <a:ext cx="243822" cy="269913"/>
              </a:xfrm>
              <a:custGeom>
                <a:avLst/>
                <a:gdLst>
                  <a:gd name="T0" fmla="*/ 143 w 243"/>
                  <a:gd name="T1" fmla="*/ 261 h 269"/>
                  <a:gd name="T2" fmla="*/ 159 w 243"/>
                  <a:gd name="T3" fmla="*/ 261 h 269"/>
                  <a:gd name="T4" fmla="*/ 176 w 243"/>
                  <a:gd name="T5" fmla="*/ 253 h 269"/>
                  <a:gd name="T6" fmla="*/ 185 w 243"/>
                  <a:gd name="T7" fmla="*/ 253 h 269"/>
                  <a:gd name="T8" fmla="*/ 176 w 243"/>
                  <a:gd name="T9" fmla="*/ 227 h 269"/>
                  <a:gd name="T10" fmla="*/ 159 w 243"/>
                  <a:gd name="T11" fmla="*/ 219 h 269"/>
                  <a:gd name="T12" fmla="*/ 159 w 243"/>
                  <a:gd name="T13" fmla="*/ 210 h 269"/>
                  <a:gd name="T14" fmla="*/ 151 w 243"/>
                  <a:gd name="T15" fmla="*/ 194 h 269"/>
                  <a:gd name="T16" fmla="*/ 159 w 243"/>
                  <a:gd name="T17" fmla="*/ 185 h 269"/>
                  <a:gd name="T18" fmla="*/ 168 w 243"/>
                  <a:gd name="T19" fmla="*/ 185 h 269"/>
                  <a:gd name="T20" fmla="*/ 193 w 243"/>
                  <a:gd name="T21" fmla="*/ 168 h 269"/>
                  <a:gd name="T22" fmla="*/ 210 w 243"/>
                  <a:gd name="T23" fmla="*/ 143 h 269"/>
                  <a:gd name="T24" fmla="*/ 218 w 243"/>
                  <a:gd name="T25" fmla="*/ 135 h 269"/>
                  <a:gd name="T26" fmla="*/ 227 w 243"/>
                  <a:gd name="T27" fmla="*/ 118 h 269"/>
                  <a:gd name="T28" fmla="*/ 235 w 243"/>
                  <a:gd name="T29" fmla="*/ 101 h 269"/>
                  <a:gd name="T30" fmla="*/ 243 w 243"/>
                  <a:gd name="T31" fmla="*/ 93 h 269"/>
                  <a:gd name="T32" fmla="*/ 227 w 243"/>
                  <a:gd name="T33" fmla="*/ 84 h 269"/>
                  <a:gd name="T34" fmla="*/ 201 w 243"/>
                  <a:gd name="T35" fmla="*/ 67 h 269"/>
                  <a:gd name="T36" fmla="*/ 201 w 243"/>
                  <a:gd name="T37" fmla="*/ 42 h 269"/>
                  <a:gd name="T38" fmla="*/ 201 w 243"/>
                  <a:gd name="T39" fmla="*/ 34 h 269"/>
                  <a:gd name="T40" fmla="*/ 185 w 243"/>
                  <a:gd name="T41" fmla="*/ 17 h 269"/>
                  <a:gd name="T42" fmla="*/ 176 w 243"/>
                  <a:gd name="T43" fmla="*/ 9 h 269"/>
                  <a:gd name="T44" fmla="*/ 176 w 243"/>
                  <a:gd name="T45" fmla="*/ 0 h 269"/>
                  <a:gd name="T46" fmla="*/ 159 w 243"/>
                  <a:gd name="T47" fmla="*/ 17 h 269"/>
                  <a:gd name="T48" fmla="*/ 151 w 243"/>
                  <a:gd name="T49" fmla="*/ 42 h 269"/>
                  <a:gd name="T50" fmla="*/ 151 w 243"/>
                  <a:gd name="T51" fmla="*/ 59 h 269"/>
                  <a:gd name="T52" fmla="*/ 143 w 243"/>
                  <a:gd name="T53" fmla="*/ 67 h 269"/>
                  <a:gd name="T54" fmla="*/ 134 w 243"/>
                  <a:gd name="T55" fmla="*/ 76 h 269"/>
                  <a:gd name="T56" fmla="*/ 134 w 243"/>
                  <a:gd name="T57" fmla="*/ 93 h 269"/>
                  <a:gd name="T58" fmla="*/ 126 w 243"/>
                  <a:gd name="T59" fmla="*/ 101 h 269"/>
                  <a:gd name="T60" fmla="*/ 117 w 243"/>
                  <a:gd name="T61" fmla="*/ 110 h 269"/>
                  <a:gd name="T62" fmla="*/ 109 w 243"/>
                  <a:gd name="T63" fmla="*/ 118 h 269"/>
                  <a:gd name="T64" fmla="*/ 92 w 243"/>
                  <a:gd name="T65" fmla="*/ 118 h 269"/>
                  <a:gd name="T66" fmla="*/ 84 w 243"/>
                  <a:gd name="T67" fmla="*/ 126 h 269"/>
                  <a:gd name="T68" fmla="*/ 92 w 243"/>
                  <a:gd name="T69" fmla="*/ 143 h 269"/>
                  <a:gd name="T70" fmla="*/ 67 w 243"/>
                  <a:gd name="T71" fmla="*/ 152 h 269"/>
                  <a:gd name="T72" fmla="*/ 50 w 243"/>
                  <a:gd name="T73" fmla="*/ 160 h 269"/>
                  <a:gd name="T74" fmla="*/ 0 w 243"/>
                  <a:gd name="T75" fmla="*/ 152 h 269"/>
                  <a:gd name="T76" fmla="*/ 17 w 243"/>
                  <a:gd name="T77" fmla="*/ 177 h 269"/>
                  <a:gd name="T78" fmla="*/ 25 w 243"/>
                  <a:gd name="T79" fmla="*/ 185 h 269"/>
                  <a:gd name="T80" fmla="*/ 33 w 243"/>
                  <a:gd name="T81" fmla="*/ 194 h 269"/>
                  <a:gd name="T82" fmla="*/ 42 w 243"/>
                  <a:gd name="T83" fmla="*/ 210 h 269"/>
                  <a:gd name="T84" fmla="*/ 25 w 243"/>
                  <a:gd name="T85" fmla="*/ 210 h 269"/>
                  <a:gd name="T86" fmla="*/ 17 w 243"/>
                  <a:gd name="T87" fmla="*/ 227 h 269"/>
                  <a:gd name="T88" fmla="*/ 17 w 243"/>
                  <a:gd name="T89" fmla="*/ 244 h 269"/>
                  <a:gd name="T90" fmla="*/ 33 w 243"/>
                  <a:gd name="T91" fmla="*/ 244 h 269"/>
                  <a:gd name="T92" fmla="*/ 42 w 243"/>
                  <a:gd name="T93" fmla="*/ 236 h 269"/>
                  <a:gd name="T94" fmla="*/ 50 w 243"/>
                  <a:gd name="T95" fmla="*/ 236 h 269"/>
                  <a:gd name="T96" fmla="*/ 59 w 243"/>
                  <a:gd name="T97" fmla="*/ 236 h 269"/>
                  <a:gd name="T98" fmla="*/ 59 w 243"/>
                  <a:gd name="T99" fmla="*/ 236 h 269"/>
                  <a:gd name="T100" fmla="*/ 75 w 243"/>
                  <a:gd name="T101" fmla="*/ 236 h 269"/>
                  <a:gd name="T102" fmla="*/ 84 w 243"/>
                  <a:gd name="T103" fmla="*/ 236 h 269"/>
                  <a:gd name="T104" fmla="*/ 101 w 243"/>
                  <a:gd name="T105" fmla="*/ 236 h 269"/>
                  <a:gd name="T106" fmla="*/ 109 w 243"/>
                  <a:gd name="T107" fmla="*/ 244 h 269"/>
                  <a:gd name="T108" fmla="*/ 109 w 243"/>
                  <a:gd name="T109" fmla="*/ 244 h 269"/>
                  <a:gd name="T110" fmla="*/ 117 w 243"/>
                  <a:gd name="T111" fmla="*/ 261 h 269"/>
                  <a:gd name="T112" fmla="*/ 117 w 243"/>
                  <a:gd name="T113" fmla="*/ 261 h 269"/>
                  <a:gd name="T114" fmla="*/ 134 w 243"/>
                  <a:gd name="T115" fmla="*/ 269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43" h="269">
                    <a:moveTo>
                      <a:pt x="134" y="269"/>
                    </a:moveTo>
                    <a:lnTo>
                      <a:pt x="134" y="261"/>
                    </a:lnTo>
                    <a:lnTo>
                      <a:pt x="143" y="261"/>
                    </a:lnTo>
                    <a:lnTo>
                      <a:pt x="143" y="261"/>
                    </a:lnTo>
                    <a:lnTo>
                      <a:pt x="143" y="261"/>
                    </a:lnTo>
                    <a:lnTo>
                      <a:pt x="151" y="261"/>
                    </a:lnTo>
                    <a:lnTo>
                      <a:pt x="151" y="253"/>
                    </a:lnTo>
                    <a:lnTo>
                      <a:pt x="159" y="261"/>
                    </a:lnTo>
                    <a:lnTo>
                      <a:pt x="168" y="253"/>
                    </a:lnTo>
                    <a:lnTo>
                      <a:pt x="168" y="253"/>
                    </a:lnTo>
                    <a:lnTo>
                      <a:pt x="176" y="253"/>
                    </a:lnTo>
                    <a:lnTo>
                      <a:pt x="176" y="253"/>
                    </a:lnTo>
                    <a:lnTo>
                      <a:pt x="176" y="253"/>
                    </a:lnTo>
                    <a:lnTo>
                      <a:pt x="176" y="253"/>
                    </a:lnTo>
                    <a:lnTo>
                      <a:pt x="185" y="253"/>
                    </a:lnTo>
                    <a:lnTo>
                      <a:pt x="185" y="253"/>
                    </a:lnTo>
                    <a:lnTo>
                      <a:pt x="185" y="253"/>
                    </a:lnTo>
                    <a:lnTo>
                      <a:pt x="176" y="236"/>
                    </a:lnTo>
                    <a:lnTo>
                      <a:pt x="176" y="236"/>
                    </a:lnTo>
                    <a:lnTo>
                      <a:pt x="176" y="227"/>
                    </a:lnTo>
                    <a:lnTo>
                      <a:pt x="176" y="227"/>
                    </a:lnTo>
                    <a:lnTo>
                      <a:pt x="168" y="227"/>
                    </a:lnTo>
                    <a:lnTo>
                      <a:pt x="168" y="227"/>
                    </a:lnTo>
                    <a:lnTo>
                      <a:pt x="159" y="219"/>
                    </a:lnTo>
                    <a:lnTo>
                      <a:pt x="159" y="210"/>
                    </a:lnTo>
                    <a:lnTo>
                      <a:pt x="159" y="210"/>
                    </a:lnTo>
                    <a:lnTo>
                      <a:pt x="159" y="210"/>
                    </a:lnTo>
                    <a:lnTo>
                      <a:pt x="159" y="210"/>
                    </a:lnTo>
                    <a:lnTo>
                      <a:pt x="151" y="210"/>
                    </a:lnTo>
                    <a:lnTo>
                      <a:pt x="151" y="210"/>
                    </a:lnTo>
                    <a:lnTo>
                      <a:pt x="151" y="202"/>
                    </a:lnTo>
                    <a:lnTo>
                      <a:pt x="151" y="194"/>
                    </a:lnTo>
                    <a:lnTo>
                      <a:pt x="151" y="194"/>
                    </a:lnTo>
                    <a:lnTo>
                      <a:pt x="159" y="185"/>
                    </a:lnTo>
                    <a:lnTo>
                      <a:pt x="159" y="185"/>
                    </a:lnTo>
                    <a:lnTo>
                      <a:pt x="159" y="185"/>
                    </a:lnTo>
                    <a:lnTo>
                      <a:pt x="168" y="185"/>
                    </a:lnTo>
                    <a:lnTo>
                      <a:pt x="168" y="185"/>
                    </a:lnTo>
                    <a:lnTo>
                      <a:pt x="168" y="185"/>
                    </a:lnTo>
                    <a:lnTo>
                      <a:pt x="168" y="185"/>
                    </a:lnTo>
                    <a:lnTo>
                      <a:pt x="176" y="185"/>
                    </a:lnTo>
                    <a:lnTo>
                      <a:pt x="185" y="185"/>
                    </a:lnTo>
                    <a:lnTo>
                      <a:pt x="193" y="177"/>
                    </a:lnTo>
                    <a:lnTo>
                      <a:pt x="193" y="168"/>
                    </a:lnTo>
                    <a:lnTo>
                      <a:pt x="201" y="160"/>
                    </a:lnTo>
                    <a:lnTo>
                      <a:pt x="210" y="160"/>
                    </a:lnTo>
                    <a:lnTo>
                      <a:pt x="210" y="152"/>
                    </a:lnTo>
                    <a:lnTo>
                      <a:pt x="210" y="143"/>
                    </a:lnTo>
                    <a:lnTo>
                      <a:pt x="218" y="143"/>
                    </a:lnTo>
                    <a:lnTo>
                      <a:pt x="218" y="143"/>
                    </a:lnTo>
                    <a:lnTo>
                      <a:pt x="218" y="135"/>
                    </a:lnTo>
                    <a:lnTo>
                      <a:pt x="218" y="135"/>
                    </a:lnTo>
                    <a:lnTo>
                      <a:pt x="218" y="126"/>
                    </a:lnTo>
                    <a:lnTo>
                      <a:pt x="227" y="126"/>
                    </a:lnTo>
                    <a:lnTo>
                      <a:pt x="227" y="126"/>
                    </a:lnTo>
                    <a:lnTo>
                      <a:pt x="227" y="118"/>
                    </a:lnTo>
                    <a:lnTo>
                      <a:pt x="227" y="110"/>
                    </a:lnTo>
                    <a:lnTo>
                      <a:pt x="227" y="110"/>
                    </a:lnTo>
                    <a:lnTo>
                      <a:pt x="227" y="101"/>
                    </a:lnTo>
                    <a:lnTo>
                      <a:pt x="235" y="101"/>
                    </a:lnTo>
                    <a:lnTo>
                      <a:pt x="235" y="101"/>
                    </a:lnTo>
                    <a:lnTo>
                      <a:pt x="235" y="101"/>
                    </a:lnTo>
                    <a:lnTo>
                      <a:pt x="243" y="93"/>
                    </a:lnTo>
                    <a:lnTo>
                      <a:pt x="243" y="93"/>
                    </a:lnTo>
                    <a:lnTo>
                      <a:pt x="235" y="93"/>
                    </a:lnTo>
                    <a:lnTo>
                      <a:pt x="235" y="93"/>
                    </a:lnTo>
                    <a:lnTo>
                      <a:pt x="227" y="93"/>
                    </a:lnTo>
                    <a:lnTo>
                      <a:pt x="227" y="84"/>
                    </a:lnTo>
                    <a:lnTo>
                      <a:pt x="218" y="84"/>
                    </a:lnTo>
                    <a:lnTo>
                      <a:pt x="210" y="84"/>
                    </a:lnTo>
                    <a:lnTo>
                      <a:pt x="201" y="76"/>
                    </a:lnTo>
                    <a:lnTo>
                      <a:pt x="201" y="67"/>
                    </a:lnTo>
                    <a:lnTo>
                      <a:pt x="201" y="59"/>
                    </a:lnTo>
                    <a:lnTo>
                      <a:pt x="201" y="51"/>
                    </a:lnTo>
                    <a:lnTo>
                      <a:pt x="201" y="51"/>
                    </a:lnTo>
                    <a:lnTo>
                      <a:pt x="201" y="42"/>
                    </a:lnTo>
                    <a:lnTo>
                      <a:pt x="201" y="42"/>
                    </a:lnTo>
                    <a:lnTo>
                      <a:pt x="210" y="42"/>
                    </a:lnTo>
                    <a:lnTo>
                      <a:pt x="210" y="34"/>
                    </a:lnTo>
                    <a:lnTo>
                      <a:pt x="201" y="34"/>
                    </a:lnTo>
                    <a:lnTo>
                      <a:pt x="201" y="34"/>
                    </a:lnTo>
                    <a:lnTo>
                      <a:pt x="193" y="25"/>
                    </a:lnTo>
                    <a:lnTo>
                      <a:pt x="193" y="25"/>
                    </a:lnTo>
                    <a:lnTo>
                      <a:pt x="185" y="17"/>
                    </a:lnTo>
                    <a:lnTo>
                      <a:pt x="185" y="17"/>
                    </a:lnTo>
                    <a:lnTo>
                      <a:pt x="185" y="25"/>
                    </a:lnTo>
                    <a:lnTo>
                      <a:pt x="176" y="17"/>
                    </a:lnTo>
                    <a:lnTo>
                      <a:pt x="176" y="9"/>
                    </a:lnTo>
                    <a:lnTo>
                      <a:pt x="185" y="9"/>
                    </a:lnTo>
                    <a:lnTo>
                      <a:pt x="185" y="0"/>
                    </a:lnTo>
                    <a:lnTo>
                      <a:pt x="185" y="0"/>
                    </a:lnTo>
                    <a:lnTo>
                      <a:pt x="176" y="0"/>
                    </a:lnTo>
                    <a:lnTo>
                      <a:pt x="168" y="9"/>
                    </a:lnTo>
                    <a:lnTo>
                      <a:pt x="168" y="9"/>
                    </a:lnTo>
                    <a:lnTo>
                      <a:pt x="159" y="9"/>
                    </a:lnTo>
                    <a:lnTo>
                      <a:pt x="159" y="17"/>
                    </a:lnTo>
                    <a:lnTo>
                      <a:pt x="159" y="17"/>
                    </a:lnTo>
                    <a:lnTo>
                      <a:pt x="159" y="25"/>
                    </a:lnTo>
                    <a:lnTo>
                      <a:pt x="159" y="34"/>
                    </a:lnTo>
                    <a:lnTo>
                      <a:pt x="151" y="42"/>
                    </a:lnTo>
                    <a:lnTo>
                      <a:pt x="159" y="51"/>
                    </a:lnTo>
                    <a:lnTo>
                      <a:pt x="159" y="59"/>
                    </a:lnTo>
                    <a:lnTo>
                      <a:pt x="151" y="59"/>
                    </a:lnTo>
                    <a:lnTo>
                      <a:pt x="151" y="59"/>
                    </a:lnTo>
                    <a:lnTo>
                      <a:pt x="143" y="59"/>
                    </a:lnTo>
                    <a:lnTo>
                      <a:pt x="134" y="59"/>
                    </a:lnTo>
                    <a:lnTo>
                      <a:pt x="143" y="67"/>
                    </a:lnTo>
                    <a:lnTo>
                      <a:pt x="143" y="67"/>
                    </a:lnTo>
                    <a:lnTo>
                      <a:pt x="143" y="76"/>
                    </a:lnTo>
                    <a:lnTo>
                      <a:pt x="143" y="76"/>
                    </a:lnTo>
                    <a:lnTo>
                      <a:pt x="143" y="76"/>
                    </a:lnTo>
                    <a:lnTo>
                      <a:pt x="134" y="76"/>
                    </a:lnTo>
                    <a:lnTo>
                      <a:pt x="134" y="84"/>
                    </a:lnTo>
                    <a:lnTo>
                      <a:pt x="134" y="84"/>
                    </a:lnTo>
                    <a:lnTo>
                      <a:pt x="134" y="93"/>
                    </a:lnTo>
                    <a:lnTo>
                      <a:pt x="134" y="93"/>
                    </a:lnTo>
                    <a:lnTo>
                      <a:pt x="134" y="93"/>
                    </a:lnTo>
                    <a:lnTo>
                      <a:pt x="134" y="101"/>
                    </a:lnTo>
                    <a:lnTo>
                      <a:pt x="126" y="110"/>
                    </a:lnTo>
                    <a:lnTo>
                      <a:pt x="126" y="101"/>
                    </a:lnTo>
                    <a:lnTo>
                      <a:pt x="126" y="101"/>
                    </a:lnTo>
                    <a:lnTo>
                      <a:pt x="126" y="110"/>
                    </a:lnTo>
                    <a:lnTo>
                      <a:pt x="117" y="110"/>
                    </a:lnTo>
                    <a:lnTo>
                      <a:pt x="117" y="110"/>
                    </a:lnTo>
                    <a:lnTo>
                      <a:pt x="117" y="110"/>
                    </a:lnTo>
                    <a:lnTo>
                      <a:pt x="109" y="110"/>
                    </a:lnTo>
                    <a:lnTo>
                      <a:pt x="109" y="110"/>
                    </a:lnTo>
                    <a:lnTo>
                      <a:pt x="109" y="118"/>
                    </a:lnTo>
                    <a:lnTo>
                      <a:pt x="109" y="118"/>
                    </a:lnTo>
                    <a:lnTo>
                      <a:pt x="101" y="118"/>
                    </a:lnTo>
                    <a:lnTo>
                      <a:pt x="101" y="118"/>
                    </a:lnTo>
                    <a:lnTo>
                      <a:pt x="92" y="118"/>
                    </a:lnTo>
                    <a:lnTo>
                      <a:pt x="92" y="118"/>
                    </a:lnTo>
                    <a:lnTo>
                      <a:pt x="92" y="126"/>
                    </a:lnTo>
                    <a:lnTo>
                      <a:pt x="92" y="126"/>
                    </a:lnTo>
                    <a:lnTo>
                      <a:pt x="84" y="126"/>
                    </a:lnTo>
                    <a:lnTo>
                      <a:pt x="84" y="135"/>
                    </a:lnTo>
                    <a:lnTo>
                      <a:pt x="84" y="143"/>
                    </a:lnTo>
                    <a:lnTo>
                      <a:pt x="84" y="143"/>
                    </a:lnTo>
                    <a:lnTo>
                      <a:pt x="92" y="143"/>
                    </a:lnTo>
                    <a:lnTo>
                      <a:pt x="84" y="152"/>
                    </a:lnTo>
                    <a:lnTo>
                      <a:pt x="84" y="152"/>
                    </a:lnTo>
                    <a:lnTo>
                      <a:pt x="75" y="152"/>
                    </a:lnTo>
                    <a:lnTo>
                      <a:pt x="67" y="152"/>
                    </a:lnTo>
                    <a:lnTo>
                      <a:pt x="59" y="152"/>
                    </a:lnTo>
                    <a:lnTo>
                      <a:pt x="50" y="152"/>
                    </a:lnTo>
                    <a:lnTo>
                      <a:pt x="50" y="160"/>
                    </a:lnTo>
                    <a:lnTo>
                      <a:pt x="50" y="160"/>
                    </a:lnTo>
                    <a:lnTo>
                      <a:pt x="42" y="160"/>
                    </a:lnTo>
                    <a:lnTo>
                      <a:pt x="17" y="160"/>
                    </a:lnTo>
                    <a:lnTo>
                      <a:pt x="0" y="152"/>
                    </a:lnTo>
                    <a:lnTo>
                      <a:pt x="0" y="152"/>
                    </a:lnTo>
                    <a:lnTo>
                      <a:pt x="8" y="168"/>
                    </a:lnTo>
                    <a:lnTo>
                      <a:pt x="8" y="168"/>
                    </a:lnTo>
                    <a:lnTo>
                      <a:pt x="8" y="177"/>
                    </a:lnTo>
                    <a:lnTo>
                      <a:pt x="17" y="177"/>
                    </a:lnTo>
                    <a:lnTo>
                      <a:pt x="17" y="177"/>
                    </a:lnTo>
                    <a:lnTo>
                      <a:pt x="25" y="177"/>
                    </a:lnTo>
                    <a:lnTo>
                      <a:pt x="25" y="177"/>
                    </a:lnTo>
                    <a:lnTo>
                      <a:pt x="25" y="185"/>
                    </a:lnTo>
                    <a:lnTo>
                      <a:pt x="33" y="185"/>
                    </a:lnTo>
                    <a:lnTo>
                      <a:pt x="33" y="185"/>
                    </a:lnTo>
                    <a:lnTo>
                      <a:pt x="33" y="194"/>
                    </a:lnTo>
                    <a:lnTo>
                      <a:pt x="33" y="194"/>
                    </a:lnTo>
                    <a:lnTo>
                      <a:pt x="33" y="202"/>
                    </a:lnTo>
                    <a:lnTo>
                      <a:pt x="42" y="202"/>
                    </a:lnTo>
                    <a:lnTo>
                      <a:pt x="42" y="202"/>
                    </a:lnTo>
                    <a:lnTo>
                      <a:pt x="42" y="210"/>
                    </a:lnTo>
                    <a:lnTo>
                      <a:pt x="42" y="210"/>
                    </a:lnTo>
                    <a:lnTo>
                      <a:pt x="33" y="210"/>
                    </a:lnTo>
                    <a:lnTo>
                      <a:pt x="25" y="210"/>
                    </a:lnTo>
                    <a:lnTo>
                      <a:pt x="25" y="210"/>
                    </a:lnTo>
                    <a:lnTo>
                      <a:pt x="25" y="219"/>
                    </a:lnTo>
                    <a:lnTo>
                      <a:pt x="17" y="219"/>
                    </a:lnTo>
                    <a:lnTo>
                      <a:pt x="17" y="227"/>
                    </a:lnTo>
                    <a:lnTo>
                      <a:pt x="17" y="227"/>
                    </a:lnTo>
                    <a:lnTo>
                      <a:pt x="17" y="227"/>
                    </a:lnTo>
                    <a:lnTo>
                      <a:pt x="17" y="236"/>
                    </a:lnTo>
                    <a:lnTo>
                      <a:pt x="17" y="244"/>
                    </a:lnTo>
                    <a:lnTo>
                      <a:pt x="17" y="244"/>
                    </a:lnTo>
                    <a:lnTo>
                      <a:pt x="17" y="244"/>
                    </a:lnTo>
                    <a:lnTo>
                      <a:pt x="25" y="244"/>
                    </a:lnTo>
                    <a:lnTo>
                      <a:pt x="25" y="244"/>
                    </a:lnTo>
                    <a:lnTo>
                      <a:pt x="33" y="244"/>
                    </a:lnTo>
                    <a:lnTo>
                      <a:pt x="33" y="244"/>
                    </a:lnTo>
                    <a:lnTo>
                      <a:pt x="33" y="244"/>
                    </a:lnTo>
                    <a:lnTo>
                      <a:pt x="33" y="236"/>
                    </a:lnTo>
                    <a:lnTo>
                      <a:pt x="42" y="236"/>
                    </a:lnTo>
                    <a:lnTo>
                      <a:pt x="42" y="236"/>
                    </a:lnTo>
                    <a:lnTo>
                      <a:pt x="42" y="236"/>
                    </a:lnTo>
                    <a:lnTo>
                      <a:pt x="42" y="236"/>
                    </a:lnTo>
                    <a:lnTo>
                      <a:pt x="50" y="236"/>
                    </a:lnTo>
                    <a:lnTo>
                      <a:pt x="50" y="236"/>
                    </a:lnTo>
                    <a:lnTo>
                      <a:pt x="50" y="236"/>
                    </a:lnTo>
                    <a:lnTo>
                      <a:pt x="50" y="236"/>
                    </a:lnTo>
                    <a:lnTo>
                      <a:pt x="59" y="236"/>
                    </a:lnTo>
                    <a:lnTo>
                      <a:pt x="59" y="236"/>
                    </a:lnTo>
                    <a:lnTo>
                      <a:pt x="59" y="236"/>
                    </a:lnTo>
                    <a:lnTo>
                      <a:pt x="59" y="236"/>
                    </a:lnTo>
                    <a:lnTo>
                      <a:pt x="59" y="236"/>
                    </a:lnTo>
                    <a:lnTo>
                      <a:pt x="67" y="244"/>
                    </a:lnTo>
                    <a:lnTo>
                      <a:pt x="67" y="244"/>
                    </a:lnTo>
                    <a:lnTo>
                      <a:pt x="67" y="236"/>
                    </a:lnTo>
                    <a:lnTo>
                      <a:pt x="75" y="236"/>
                    </a:lnTo>
                    <a:lnTo>
                      <a:pt x="75" y="236"/>
                    </a:lnTo>
                    <a:lnTo>
                      <a:pt x="84" y="236"/>
                    </a:lnTo>
                    <a:lnTo>
                      <a:pt x="84" y="236"/>
                    </a:lnTo>
                    <a:lnTo>
                      <a:pt x="84" y="236"/>
                    </a:lnTo>
                    <a:lnTo>
                      <a:pt x="84" y="236"/>
                    </a:lnTo>
                    <a:lnTo>
                      <a:pt x="92" y="236"/>
                    </a:lnTo>
                    <a:lnTo>
                      <a:pt x="92" y="236"/>
                    </a:lnTo>
                    <a:lnTo>
                      <a:pt x="101" y="236"/>
                    </a:lnTo>
                    <a:lnTo>
                      <a:pt x="101" y="236"/>
                    </a:lnTo>
                    <a:lnTo>
                      <a:pt x="109" y="244"/>
                    </a:lnTo>
                    <a:lnTo>
                      <a:pt x="109" y="244"/>
                    </a:lnTo>
                    <a:lnTo>
                      <a:pt x="109" y="244"/>
                    </a:lnTo>
                    <a:lnTo>
                      <a:pt x="101" y="244"/>
                    </a:lnTo>
                    <a:lnTo>
                      <a:pt x="101" y="244"/>
                    </a:lnTo>
                    <a:lnTo>
                      <a:pt x="109" y="244"/>
                    </a:lnTo>
                    <a:lnTo>
                      <a:pt x="109" y="244"/>
                    </a:lnTo>
                    <a:lnTo>
                      <a:pt x="109" y="244"/>
                    </a:lnTo>
                    <a:lnTo>
                      <a:pt x="117" y="253"/>
                    </a:lnTo>
                    <a:lnTo>
                      <a:pt x="117" y="261"/>
                    </a:lnTo>
                    <a:lnTo>
                      <a:pt x="117" y="261"/>
                    </a:lnTo>
                    <a:lnTo>
                      <a:pt x="117" y="261"/>
                    </a:lnTo>
                    <a:lnTo>
                      <a:pt x="117" y="261"/>
                    </a:lnTo>
                    <a:lnTo>
                      <a:pt x="117" y="261"/>
                    </a:lnTo>
                    <a:lnTo>
                      <a:pt x="117" y="261"/>
                    </a:lnTo>
                    <a:lnTo>
                      <a:pt x="117" y="269"/>
                    </a:lnTo>
                    <a:lnTo>
                      <a:pt x="126" y="269"/>
                    </a:lnTo>
                    <a:lnTo>
                      <a:pt x="126" y="269"/>
                    </a:lnTo>
                    <a:lnTo>
                      <a:pt x="134" y="269"/>
                    </a:lnTo>
                    <a:lnTo>
                      <a:pt x="134" y="269"/>
                    </a:lnTo>
                    <a:lnTo>
                      <a:pt x="134" y="269"/>
                    </a:lnTo>
                    <a:close/>
                  </a:path>
                </a:pathLst>
              </a:custGeom>
              <a:grpFill/>
              <a:ln w="0">
                <a:solidFill>
                  <a:srgbClr val="F8F8F8">
                    <a:lumMod val="25000"/>
                  </a:srgbClr>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319" name="Freeform 62">
                <a:extLst>
                  <a:ext uri="{FF2B5EF4-FFF2-40B4-BE49-F238E27FC236}">
                    <a16:creationId xmlns:a16="http://schemas.microsoft.com/office/drawing/2014/main" id="{0721E800-4C1D-2227-FB94-D17593BAAD63}"/>
                  </a:ext>
                </a:extLst>
              </p:cNvPr>
              <p:cNvSpPr>
                <a:spLocks/>
              </p:cNvSpPr>
              <p:nvPr/>
            </p:nvSpPr>
            <p:spPr bwMode="auto">
              <a:xfrm>
                <a:off x="5302612" y="2577913"/>
                <a:ext cx="235795" cy="193655"/>
              </a:xfrm>
              <a:custGeom>
                <a:avLst/>
                <a:gdLst>
                  <a:gd name="T0" fmla="*/ 218 w 235"/>
                  <a:gd name="T1" fmla="*/ 16 h 193"/>
                  <a:gd name="T2" fmla="*/ 226 w 235"/>
                  <a:gd name="T3" fmla="*/ 16 h 193"/>
                  <a:gd name="T4" fmla="*/ 235 w 235"/>
                  <a:gd name="T5" fmla="*/ 25 h 193"/>
                  <a:gd name="T6" fmla="*/ 226 w 235"/>
                  <a:gd name="T7" fmla="*/ 33 h 193"/>
                  <a:gd name="T8" fmla="*/ 193 w 235"/>
                  <a:gd name="T9" fmla="*/ 42 h 193"/>
                  <a:gd name="T10" fmla="*/ 184 w 235"/>
                  <a:gd name="T11" fmla="*/ 50 h 193"/>
                  <a:gd name="T12" fmla="*/ 184 w 235"/>
                  <a:gd name="T13" fmla="*/ 67 h 193"/>
                  <a:gd name="T14" fmla="*/ 184 w 235"/>
                  <a:gd name="T15" fmla="*/ 92 h 193"/>
                  <a:gd name="T16" fmla="*/ 168 w 235"/>
                  <a:gd name="T17" fmla="*/ 92 h 193"/>
                  <a:gd name="T18" fmla="*/ 168 w 235"/>
                  <a:gd name="T19" fmla="*/ 100 h 193"/>
                  <a:gd name="T20" fmla="*/ 168 w 235"/>
                  <a:gd name="T21" fmla="*/ 109 h 193"/>
                  <a:gd name="T22" fmla="*/ 159 w 235"/>
                  <a:gd name="T23" fmla="*/ 117 h 193"/>
                  <a:gd name="T24" fmla="*/ 159 w 235"/>
                  <a:gd name="T25" fmla="*/ 126 h 193"/>
                  <a:gd name="T26" fmla="*/ 151 w 235"/>
                  <a:gd name="T27" fmla="*/ 134 h 193"/>
                  <a:gd name="T28" fmla="*/ 142 w 235"/>
                  <a:gd name="T29" fmla="*/ 143 h 193"/>
                  <a:gd name="T30" fmla="*/ 134 w 235"/>
                  <a:gd name="T31" fmla="*/ 143 h 193"/>
                  <a:gd name="T32" fmla="*/ 134 w 235"/>
                  <a:gd name="T33" fmla="*/ 151 h 193"/>
                  <a:gd name="T34" fmla="*/ 117 w 235"/>
                  <a:gd name="T35" fmla="*/ 151 h 193"/>
                  <a:gd name="T36" fmla="*/ 117 w 235"/>
                  <a:gd name="T37" fmla="*/ 159 h 193"/>
                  <a:gd name="T38" fmla="*/ 109 w 235"/>
                  <a:gd name="T39" fmla="*/ 176 h 193"/>
                  <a:gd name="T40" fmla="*/ 109 w 235"/>
                  <a:gd name="T41" fmla="*/ 185 h 193"/>
                  <a:gd name="T42" fmla="*/ 92 w 235"/>
                  <a:gd name="T43" fmla="*/ 185 h 193"/>
                  <a:gd name="T44" fmla="*/ 75 w 235"/>
                  <a:gd name="T45" fmla="*/ 193 h 193"/>
                  <a:gd name="T46" fmla="*/ 42 w 235"/>
                  <a:gd name="T47" fmla="*/ 193 h 193"/>
                  <a:gd name="T48" fmla="*/ 33 w 235"/>
                  <a:gd name="T49" fmla="*/ 168 h 193"/>
                  <a:gd name="T50" fmla="*/ 33 w 235"/>
                  <a:gd name="T51" fmla="*/ 151 h 193"/>
                  <a:gd name="T52" fmla="*/ 16 w 235"/>
                  <a:gd name="T53" fmla="*/ 134 h 193"/>
                  <a:gd name="T54" fmla="*/ 8 w 235"/>
                  <a:gd name="T55" fmla="*/ 117 h 193"/>
                  <a:gd name="T56" fmla="*/ 16 w 235"/>
                  <a:gd name="T57" fmla="*/ 109 h 193"/>
                  <a:gd name="T58" fmla="*/ 8 w 235"/>
                  <a:gd name="T59" fmla="*/ 92 h 193"/>
                  <a:gd name="T60" fmla="*/ 8 w 235"/>
                  <a:gd name="T61" fmla="*/ 84 h 193"/>
                  <a:gd name="T62" fmla="*/ 8 w 235"/>
                  <a:gd name="T63" fmla="*/ 84 h 193"/>
                  <a:gd name="T64" fmla="*/ 8 w 235"/>
                  <a:gd name="T65" fmla="*/ 75 h 193"/>
                  <a:gd name="T66" fmla="*/ 8 w 235"/>
                  <a:gd name="T67" fmla="*/ 67 h 193"/>
                  <a:gd name="T68" fmla="*/ 16 w 235"/>
                  <a:gd name="T69" fmla="*/ 67 h 193"/>
                  <a:gd name="T70" fmla="*/ 25 w 235"/>
                  <a:gd name="T71" fmla="*/ 67 h 193"/>
                  <a:gd name="T72" fmla="*/ 33 w 235"/>
                  <a:gd name="T73" fmla="*/ 67 h 193"/>
                  <a:gd name="T74" fmla="*/ 42 w 235"/>
                  <a:gd name="T75" fmla="*/ 67 h 193"/>
                  <a:gd name="T76" fmla="*/ 50 w 235"/>
                  <a:gd name="T77" fmla="*/ 58 h 193"/>
                  <a:gd name="T78" fmla="*/ 58 w 235"/>
                  <a:gd name="T79" fmla="*/ 58 h 193"/>
                  <a:gd name="T80" fmla="*/ 67 w 235"/>
                  <a:gd name="T81" fmla="*/ 50 h 193"/>
                  <a:gd name="T82" fmla="*/ 67 w 235"/>
                  <a:gd name="T83" fmla="*/ 33 h 193"/>
                  <a:gd name="T84" fmla="*/ 67 w 235"/>
                  <a:gd name="T85" fmla="*/ 33 h 193"/>
                  <a:gd name="T86" fmla="*/ 75 w 235"/>
                  <a:gd name="T87" fmla="*/ 25 h 193"/>
                  <a:gd name="T88" fmla="*/ 84 w 235"/>
                  <a:gd name="T89" fmla="*/ 25 h 193"/>
                  <a:gd name="T90" fmla="*/ 92 w 235"/>
                  <a:gd name="T91" fmla="*/ 25 h 193"/>
                  <a:gd name="T92" fmla="*/ 109 w 235"/>
                  <a:gd name="T93" fmla="*/ 25 h 193"/>
                  <a:gd name="T94" fmla="*/ 117 w 235"/>
                  <a:gd name="T95" fmla="*/ 25 h 193"/>
                  <a:gd name="T96" fmla="*/ 126 w 235"/>
                  <a:gd name="T97" fmla="*/ 33 h 193"/>
                  <a:gd name="T98" fmla="*/ 134 w 235"/>
                  <a:gd name="T99" fmla="*/ 25 h 193"/>
                  <a:gd name="T100" fmla="*/ 142 w 235"/>
                  <a:gd name="T101" fmla="*/ 25 h 193"/>
                  <a:gd name="T102" fmla="*/ 142 w 235"/>
                  <a:gd name="T103" fmla="*/ 25 h 193"/>
                  <a:gd name="T104" fmla="*/ 151 w 235"/>
                  <a:gd name="T105" fmla="*/ 16 h 193"/>
                  <a:gd name="T106" fmla="*/ 159 w 235"/>
                  <a:gd name="T107" fmla="*/ 16 h 193"/>
                  <a:gd name="T108" fmla="*/ 159 w 235"/>
                  <a:gd name="T109" fmla="*/ 8 h 193"/>
                  <a:gd name="T110" fmla="*/ 168 w 235"/>
                  <a:gd name="T111" fmla="*/ 0 h 193"/>
                  <a:gd name="T112" fmla="*/ 176 w 235"/>
                  <a:gd name="T113" fmla="*/ 0 h 193"/>
                  <a:gd name="T114" fmla="*/ 176 w 235"/>
                  <a:gd name="T115" fmla="*/ 8 h 193"/>
                  <a:gd name="T116" fmla="*/ 176 w 235"/>
                  <a:gd name="T117" fmla="*/ 16 h 193"/>
                  <a:gd name="T118" fmla="*/ 184 w 235"/>
                  <a:gd name="T119" fmla="*/ 33 h 193"/>
                  <a:gd name="T120" fmla="*/ 193 w 235"/>
                  <a:gd name="T121" fmla="*/ 33 h 193"/>
                  <a:gd name="T122" fmla="*/ 201 w 235"/>
                  <a:gd name="T123" fmla="*/ 33 h 193"/>
                  <a:gd name="T124" fmla="*/ 210 w 235"/>
                  <a:gd name="T125" fmla="*/ 25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5" h="193">
                    <a:moveTo>
                      <a:pt x="210" y="25"/>
                    </a:moveTo>
                    <a:lnTo>
                      <a:pt x="218" y="16"/>
                    </a:lnTo>
                    <a:lnTo>
                      <a:pt x="218" y="16"/>
                    </a:lnTo>
                    <a:lnTo>
                      <a:pt x="218" y="16"/>
                    </a:lnTo>
                    <a:lnTo>
                      <a:pt x="226" y="16"/>
                    </a:lnTo>
                    <a:lnTo>
                      <a:pt x="226" y="16"/>
                    </a:lnTo>
                    <a:lnTo>
                      <a:pt x="235" y="16"/>
                    </a:lnTo>
                    <a:lnTo>
                      <a:pt x="235" y="16"/>
                    </a:lnTo>
                    <a:lnTo>
                      <a:pt x="235" y="25"/>
                    </a:lnTo>
                    <a:lnTo>
                      <a:pt x="235" y="25"/>
                    </a:lnTo>
                    <a:lnTo>
                      <a:pt x="235" y="33"/>
                    </a:lnTo>
                    <a:lnTo>
                      <a:pt x="226" y="33"/>
                    </a:lnTo>
                    <a:lnTo>
                      <a:pt x="210" y="33"/>
                    </a:lnTo>
                    <a:lnTo>
                      <a:pt x="201" y="33"/>
                    </a:lnTo>
                    <a:lnTo>
                      <a:pt x="193" y="42"/>
                    </a:lnTo>
                    <a:lnTo>
                      <a:pt x="193" y="42"/>
                    </a:lnTo>
                    <a:lnTo>
                      <a:pt x="184" y="42"/>
                    </a:lnTo>
                    <a:lnTo>
                      <a:pt x="184" y="50"/>
                    </a:lnTo>
                    <a:lnTo>
                      <a:pt x="184" y="50"/>
                    </a:lnTo>
                    <a:lnTo>
                      <a:pt x="184" y="58"/>
                    </a:lnTo>
                    <a:lnTo>
                      <a:pt x="184" y="67"/>
                    </a:lnTo>
                    <a:lnTo>
                      <a:pt x="176" y="75"/>
                    </a:lnTo>
                    <a:lnTo>
                      <a:pt x="184" y="84"/>
                    </a:lnTo>
                    <a:lnTo>
                      <a:pt x="184" y="92"/>
                    </a:lnTo>
                    <a:lnTo>
                      <a:pt x="176" y="92"/>
                    </a:lnTo>
                    <a:lnTo>
                      <a:pt x="176" y="92"/>
                    </a:lnTo>
                    <a:lnTo>
                      <a:pt x="168" y="92"/>
                    </a:lnTo>
                    <a:lnTo>
                      <a:pt x="159" y="92"/>
                    </a:lnTo>
                    <a:lnTo>
                      <a:pt x="168" y="100"/>
                    </a:lnTo>
                    <a:lnTo>
                      <a:pt x="168" y="100"/>
                    </a:lnTo>
                    <a:lnTo>
                      <a:pt x="168" y="109"/>
                    </a:lnTo>
                    <a:lnTo>
                      <a:pt x="168" y="109"/>
                    </a:lnTo>
                    <a:lnTo>
                      <a:pt x="168" y="109"/>
                    </a:lnTo>
                    <a:lnTo>
                      <a:pt x="159" y="109"/>
                    </a:lnTo>
                    <a:lnTo>
                      <a:pt x="159" y="117"/>
                    </a:lnTo>
                    <a:lnTo>
                      <a:pt x="159" y="117"/>
                    </a:lnTo>
                    <a:lnTo>
                      <a:pt x="159" y="126"/>
                    </a:lnTo>
                    <a:lnTo>
                      <a:pt x="159" y="126"/>
                    </a:lnTo>
                    <a:lnTo>
                      <a:pt x="159" y="126"/>
                    </a:lnTo>
                    <a:lnTo>
                      <a:pt x="159" y="134"/>
                    </a:lnTo>
                    <a:lnTo>
                      <a:pt x="151" y="143"/>
                    </a:lnTo>
                    <a:lnTo>
                      <a:pt x="151" y="134"/>
                    </a:lnTo>
                    <a:lnTo>
                      <a:pt x="151" y="134"/>
                    </a:lnTo>
                    <a:lnTo>
                      <a:pt x="151" y="143"/>
                    </a:lnTo>
                    <a:lnTo>
                      <a:pt x="142" y="143"/>
                    </a:lnTo>
                    <a:lnTo>
                      <a:pt x="142" y="143"/>
                    </a:lnTo>
                    <a:lnTo>
                      <a:pt x="142" y="143"/>
                    </a:lnTo>
                    <a:lnTo>
                      <a:pt x="134" y="143"/>
                    </a:lnTo>
                    <a:lnTo>
                      <a:pt x="134" y="143"/>
                    </a:lnTo>
                    <a:lnTo>
                      <a:pt x="134" y="151"/>
                    </a:lnTo>
                    <a:lnTo>
                      <a:pt x="134" y="151"/>
                    </a:lnTo>
                    <a:lnTo>
                      <a:pt x="126" y="151"/>
                    </a:lnTo>
                    <a:lnTo>
                      <a:pt x="126" y="151"/>
                    </a:lnTo>
                    <a:lnTo>
                      <a:pt x="117" y="151"/>
                    </a:lnTo>
                    <a:lnTo>
                      <a:pt x="117" y="151"/>
                    </a:lnTo>
                    <a:lnTo>
                      <a:pt x="117" y="159"/>
                    </a:lnTo>
                    <a:lnTo>
                      <a:pt x="117" y="159"/>
                    </a:lnTo>
                    <a:lnTo>
                      <a:pt x="109" y="159"/>
                    </a:lnTo>
                    <a:lnTo>
                      <a:pt x="109" y="168"/>
                    </a:lnTo>
                    <a:lnTo>
                      <a:pt x="109" y="176"/>
                    </a:lnTo>
                    <a:lnTo>
                      <a:pt x="109" y="176"/>
                    </a:lnTo>
                    <a:lnTo>
                      <a:pt x="117" y="176"/>
                    </a:lnTo>
                    <a:lnTo>
                      <a:pt x="109" y="185"/>
                    </a:lnTo>
                    <a:lnTo>
                      <a:pt x="109" y="185"/>
                    </a:lnTo>
                    <a:lnTo>
                      <a:pt x="100" y="185"/>
                    </a:lnTo>
                    <a:lnTo>
                      <a:pt x="92" y="185"/>
                    </a:lnTo>
                    <a:lnTo>
                      <a:pt x="84" y="185"/>
                    </a:lnTo>
                    <a:lnTo>
                      <a:pt x="75" y="185"/>
                    </a:lnTo>
                    <a:lnTo>
                      <a:pt x="75" y="193"/>
                    </a:lnTo>
                    <a:lnTo>
                      <a:pt x="75" y="193"/>
                    </a:lnTo>
                    <a:lnTo>
                      <a:pt x="67" y="193"/>
                    </a:lnTo>
                    <a:lnTo>
                      <a:pt x="42" y="193"/>
                    </a:lnTo>
                    <a:lnTo>
                      <a:pt x="25" y="185"/>
                    </a:lnTo>
                    <a:lnTo>
                      <a:pt x="33" y="168"/>
                    </a:lnTo>
                    <a:lnTo>
                      <a:pt x="33" y="168"/>
                    </a:lnTo>
                    <a:lnTo>
                      <a:pt x="33" y="159"/>
                    </a:lnTo>
                    <a:lnTo>
                      <a:pt x="33" y="151"/>
                    </a:lnTo>
                    <a:lnTo>
                      <a:pt x="33" y="151"/>
                    </a:lnTo>
                    <a:lnTo>
                      <a:pt x="16" y="151"/>
                    </a:lnTo>
                    <a:lnTo>
                      <a:pt x="16" y="143"/>
                    </a:lnTo>
                    <a:lnTo>
                      <a:pt x="16" y="134"/>
                    </a:lnTo>
                    <a:lnTo>
                      <a:pt x="16" y="134"/>
                    </a:lnTo>
                    <a:lnTo>
                      <a:pt x="16" y="126"/>
                    </a:lnTo>
                    <a:lnTo>
                      <a:pt x="8" y="117"/>
                    </a:lnTo>
                    <a:lnTo>
                      <a:pt x="8" y="117"/>
                    </a:lnTo>
                    <a:lnTo>
                      <a:pt x="16" y="109"/>
                    </a:lnTo>
                    <a:lnTo>
                      <a:pt x="16" y="109"/>
                    </a:lnTo>
                    <a:lnTo>
                      <a:pt x="8" y="109"/>
                    </a:lnTo>
                    <a:lnTo>
                      <a:pt x="8" y="100"/>
                    </a:lnTo>
                    <a:lnTo>
                      <a:pt x="8" y="92"/>
                    </a:lnTo>
                    <a:lnTo>
                      <a:pt x="8" y="92"/>
                    </a:lnTo>
                    <a:lnTo>
                      <a:pt x="8" y="92"/>
                    </a:lnTo>
                    <a:lnTo>
                      <a:pt x="8" y="84"/>
                    </a:lnTo>
                    <a:lnTo>
                      <a:pt x="0" y="84"/>
                    </a:lnTo>
                    <a:lnTo>
                      <a:pt x="8" y="84"/>
                    </a:lnTo>
                    <a:lnTo>
                      <a:pt x="8" y="84"/>
                    </a:lnTo>
                    <a:lnTo>
                      <a:pt x="8" y="75"/>
                    </a:lnTo>
                    <a:lnTo>
                      <a:pt x="16" y="75"/>
                    </a:lnTo>
                    <a:lnTo>
                      <a:pt x="8" y="75"/>
                    </a:lnTo>
                    <a:lnTo>
                      <a:pt x="8" y="75"/>
                    </a:lnTo>
                    <a:lnTo>
                      <a:pt x="8" y="67"/>
                    </a:lnTo>
                    <a:lnTo>
                      <a:pt x="8" y="67"/>
                    </a:lnTo>
                    <a:lnTo>
                      <a:pt x="8" y="67"/>
                    </a:lnTo>
                    <a:lnTo>
                      <a:pt x="16" y="67"/>
                    </a:lnTo>
                    <a:lnTo>
                      <a:pt x="16" y="67"/>
                    </a:lnTo>
                    <a:lnTo>
                      <a:pt x="16" y="67"/>
                    </a:lnTo>
                    <a:lnTo>
                      <a:pt x="25" y="67"/>
                    </a:lnTo>
                    <a:lnTo>
                      <a:pt x="25" y="67"/>
                    </a:lnTo>
                    <a:lnTo>
                      <a:pt x="25" y="67"/>
                    </a:lnTo>
                    <a:lnTo>
                      <a:pt x="33" y="67"/>
                    </a:lnTo>
                    <a:lnTo>
                      <a:pt x="33" y="67"/>
                    </a:lnTo>
                    <a:lnTo>
                      <a:pt x="33" y="75"/>
                    </a:lnTo>
                    <a:lnTo>
                      <a:pt x="33" y="67"/>
                    </a:lnTo>
                    <a:lnTo>
                      <a:pt x="42" y="67"/>
                    </a:lnTo>
                    <a:lnTo>
                      <a:pt x="42" y="67"/>
                    </a:lnTo>
                    <a:lnTo>
                      <a:pt x="42" y="67"/>
                    </a:lnTo>
                    <a:lnTo>
                      <a:pt x="50" y="58"/>
                    </a:lnTo>
                    <a:lnTo>
                      <a:pt x="42" y="58"/>
                    </a:lnTo>
                    <a:lnTo>
                      <a:pt x="50" y="58"/>
                    </a:lnTo>
                    <a:lnTo>
                      <a:pt x="58" y="58"/>
                    </a:lnTo>
                    <a:lnTo>
                      <a:pt x="58" y="50"/>
                    </a:lnTo>
                    <a:lnTo>
                      <a:pt x="58" y="50"/>
                    </a:lnTo>
                    <a:lnTo>
                      <a:pt x="67" y="50"/>
                    </a:lnTo>
                    <a:lnTo>
                      <a:pt x="67" y="42"/>
                    </a:lnTo>
                    <a:lnTo>
                      <a:pt x="67" y="42"/>
                    </a:lnTo>
                    <a:lnTo>
                      <a:pt x="67" y="33"/>
                    </a:lnTo>
                    <a:lnTo>
                      <a:pt x="67" y="33"/>
                    </a:lnTo>
                    <a:lnTo>
                      <a:pt x="67" y="33"/>
                    </a:lnTo>
                    <a:lnTo>
                      <a:pt x="67" y="33"/>
                    </a:lnTo>
                    <a:lnTo>
                      <a:pt x="67" y="33"/>
                    </a:lnTo>
                    <a:lnTo>
                      <a:pt x="75" y="25"/>
                    </a:lnTo>
                    <a:lnTo>
                      <a:pt x="75" y="25"/>
                    </a:lnTo>
                    <a:lnTo>
                      <a:pt x="75" y="25"/>
                    </a:lnTo>
                    <a:lnTo>
                      <a:pt x="84" y="25"/>
                    </a:lnTo>
                    <a:lnTo>
                      <a:pt x="84" y="25"/>
                    </a:lnTo>
                    <a:lnTo>
                      <a:pt x="92" y="25"/>
                    </a:lnTo>
                    <a:lnTo>
                      <a:pt x="92" y="25"/>
                    </a:lnTo>
                    <a:lnTo>
                      <a:pt x="92" y="25"/>
                    </a:lnTo>
                    <a:lnTo>
                      <a:pt x="100" y="25"/>
                    </a:lnTo>
                    <a:lnTo>
                      <a:pt x="109" y="25"/>
                    </a:lnTo>
                    <a:lnTo>
                      <a:pt x="109" y="25"/>
                    </a:lnTo>
                    <a:lnTo>
                      <a:pt x="109" y="25"/>
                    </a:lnTo>
                    <a:lnTo>
                      <a:pt x="109" y="25"/>
                    </a:lnTo>
                    <a:lnTo>
                      <a:pt x="117" y="25"/>
                    </a:lnTo>
                    <a:lnTo>
                      <a:pt x="117" y="33"/>
                    </a:lnTo>
                    <a:lnTo>
                      <a:pt x="126" y="33"/>
                    </a:lnTo>
                    <a:lnTo>
                      <a:pt x="126" y="33"/>
                    </a:lnTo>
                    <a:lnTo>
                      <a:pt x="134" y="25"/>
                    </a:lnTo>
                    <a:lnTo>
                      <a:pt x="134" y="25"/>
                    </a:lnTo>
                    <a:lnTo>
                      <a:pt x="134" y="25"/>
                    </a:lnTo>
                    <a:lnTo>
                      <a:pt x="134" y="25"/>
                    </a:lnTo>
                    <a:lnTo>
                      <a:pt x="142" y="25"/>
                    </a:lnTo>
                    <a:lnTo>
                      <a:pt x="142" y="25"/>
                    </a:lnTo>
                    <a:lnTo>
                      <a:pt x="151" y="25"/>
                    </a:lnTo>
                    <a:lnTo>
                      <a:pt x="151" y="25"/>
                    </a:lnTo>
                    <a:lnTo>
                      <a:pt x="142" y="25"/>
                    </a:lnTo>
                    <a:lnTo>
                      <a:pt x="142" y="16"/>
                    </a:lnTo>
                    <a:lnTo>
                      <a:pt x="151" y="16"/>
                    </a:lnTo>
                    <a:lnTo>
                      <a:pt x="151" y="16"/>
                    </a:lnTo>
                    <a:lnTo>
                      <a:pt x="151" y="16"/>
                    </a:lnTo>
                    <a:lnTo>
                      <a:pt x="151" y="16"/>
                    </a:lnTo>
                    <a:lnTo>
                      <a:pt x="159" y="16"/>
                    </a:lnTo>
                    <a:lnTo>
                      <a:pt x="159" y="16"/>
                    </a:lnTo>
                    <a:lnTo>
                      <a:pt x="159" y="8"/>
                    </a:lnTo>
                    <a:lnTo>
                      <a:pt x="159" y="8"/>
                    </a:lnTo>
                    <a:lnTo>
                      <a:pt x="159" y="8"/>
                    </a:lnTo>
                    <a:lnTo>
                      <a:pt x="159" y="0"/>
                    </a:lnTo>
                    <a:lnTo>
                      <a:pt x="168" y="0"/>
                    </a:lnTo>
                    <a:lnTo>
                      <a:pt x="168" y="0"/>
                    </a:lnTo>
                    <a:lnTo>
                      <a:pt x="168" y="0"/>
                    </a:lnTo>
                    <a:lnTo>
                      <a:pt x="176" y="0"/>
                    </a:lnTo>
                    <a:lnTo>
                      <a:pt x="176" y="8"/>
                    </a:lnTo>
                    <a:lnTo>
                      <a:pt x="176" y="8"/>
                    </a:lnTo>
                    <a:lnTo>
                      <a:pt x="176" y="8"/>
                    </a:lnTo>
                    <a:lnTo>
                      <a:pt x="176" y="8"/>
                    </a:lnTo>
                    <a:lnTo>
                      <a:pt x="176" y="16"/>
                    </a:lnTo>
                    <a:lnTo>
                      <a:pt x="176" y="16"/>
                    </a:lnTo>
                    <a:lnTo>
                      <a:pt x="176" y="25"/>
                    </a:lnTo>
                    <a:lnTo>
                      <a:pt x="176" y="33"/>
                    </a:lnTo>
                    <a:lnTo>
                      <a:pt x="184" y="33"/>
                    </a:lnTo>
                    <a:lnTo>
                      <a:pt x="184" y="33"/>
                    </a:lnTo>
                    <a:lnTo>
                      <a:pt x="184" y="33"/>
                    </a:lnTo>
                    <a:lnTo>
                      <a:pt x="193" y="33"/>
                    </a:lnTo>
                    <a:lnTo>
                      <a:pt x="193" y="33"/>
                    </a:lnTo>
                    <a:lnTo>
                      <a:pt x="193" y="33"/>
                    </a:lnTo>
                    <a:lnTo>
                      <a:pt x="201" y="33"/>
                    </a:lnTo>
                    <a:lnTo>
                      <a:pt x="201" y="25"/>
                    </a:lnTo>
                    <a:lnTo>
                      <a:pt x="201" y="25"/>
                    </a:lnTo>
                    <a:lnTo>
                      <a:pt x="210" y="25"/>
                    </a:lnTo>
                    <a:close/>
                  </a:path>
                </a:pathLst>
              </a:custGeom>
              <a:grpFill/>
              <a:ln w="0">
                <a:solidFill>
                  <a:srgbClr val="F8F8F8">
                    <a:lumMod val="25000"/>
                  </a:srgbClr>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320" name="Freeform 67">
                <a:extLst>
                  <a:ext uri="{FF2B5EF4-FFF2-40B4-BE49-F238E27FC236}">
                    <a16:creationId xmlns:a16="http://schemas.microsoft.com/office/drawing/2014/main" id="{039A36FF-0E15-3432-C195-A1136518641D}"/>
                  </a:ext>
                </a:extLst>
              </p:cNvPr>
              <p:cNvSpPr>
                <a:spLocks noEditPoints="1"/>
              </p:cNvSpPr>
              <p:nvPr/>
            </p:nvSpPr>
            <p:spPr bwMode="auto">
              <a:xfrm>
                <a:off x="4602251" y="2096284"/>
                <a:ext cx="93315" cy="67227"/>
              </a:xfrm>
              <a:custGeom>
                <a:avLst/>
                <a:gdLst>
                  <a:gd name="T0" fmla="*/ 93 w 93"/>
                  <a:gd name="T1" fmla="*/ 59 h 67"/>
                  <a:gd name="T2" fmla="*/ 93 w 93"/>
                  <a:gd name="T3" fmla="*/ 51 h 67"/>
                  <a:gd name="T4" fmla="*/ 84 w 93"/>
                  <a:gd name="T5" fmla="*/ 34 h 67"/>
                  <a:gd name="T6" fmla="*/ 84 w 93"/>
                  <a:gd name="T7" fmla="*/ 25 h 67"/>
                  <a:gd name="T8" fmla="*/ 93 w 93"/>
                  <a:gd name="T9" fmla="*/ 9 h 67"/>
                  <a:gd name="T10" fmla="*/ 93 w 93"/>
                  <a:gd name="T11" fmla="*/ 9 h 67"/>
                  <a:gd name="T12" fmla="*/ 93 w 93"/>
                  <a:gd name="T13" fmla="*/ 9 h 67"/>
                  <a:gd name="T14" fmla="*/ 67 w 93"/>
                  <a:gd name="T15" fmla="*/ 9 h 67"/>
                  <a:gd name="T16" fmla="*/ 59 w 93"/>
                  <a:gd name="T17" fmla="*/ 0 h 67"/>
                  <a:gd name="T18" fmla="*/ 51 w 93"/>
                  <a:gd name="T19" fmla="*/ 0 h 67"/>
                  <a:gd name="T20" fmla="*/ 51 w 93"/>
                  <a:gd name="T21" fmla="*/ 0 h 67"/>
                  <a:gd name="T22" fmla="*/ 51 w 93"/>
                  <a:gd name="T23" fmla="*/ 9 h 67"/>
                  <a:gd name="T24" fmla="*/ 51 w 93"/>
                  <a:gd name="T25" fmla="*/ 9 h 67"/>
                  <a:gd name="T26" fmla="*/ 42 w 93"/>
                  <a:gd name="T27" fmla="*/ 9 h 67"/>
                  <a:gd name="T28" fmla="*/ 34 w 93"/>
                  <a:gd name="T29" fmla="*/ 9 h 67"/>
                  <a:gd name="T30" fmla="*/ 34 w 93"/>
                  <a:gd name="T31" fmla="*/ 17 h 67"/>
                  <a:gd name="T32" fmla="*/ 25 w 93"/>
                  <a:gd name="T33" fmla="*/ 17 h 67"/>
                  <a:gd name="T34" fmla="*/ 25 w 93"/>
                  <a:gd name="T35" fmla="*/ 25 h 67"/>
                  <a:gd name="T36" fmla="*/ 25 w 93"/>
                  <a:gd name="T37" fmla="*/ 25 h 67"/>
                  <a:gd name="T38" fmla="*/ 25 w 93"/>
                  <a:gd name="T39" fmla="*/ 34 h 67"/>
                  <a:gd name="T40" fmla="*/ 25 w 93"/>
                  <a:gd name="T41" fmla="*/ 34 h 67"/>
                  <a:gd name="T42" fmla="*/ 34 w 93"/>
                  <a:gd name="T43" fmla="*/ 42 h 67"/>
                  <a:gd name="T44" fmla="*/ 34 w 93"/>
                  <a:gd name="T45" fmla="*/ 42 h 67"/>
                  <a:gd name="T46" fmla="*/ 42 w 93"/>
                  <a:gd name="T47" fmla="*/ 42 h 67"/>
                  <a:gd name="T48" fmla="*/ 34 w 93"/>
                  <a:gd name="T49" fmla="*/ 51 h 67"/>
                  <a:gd name="T50" fmla="*/ 42 w 93"/>
                  <a:gd name="T51" fmla="*/ 51 h 67"/>
                  <a:gd name="T52" fmla="*/ 51 w 93"/>
                  <a:gd name="T53" fmla="*/ 51 h 67"/>
                  <a:gd name="T54" fmla="*/ 59 w 93"/>
                  <a:gd name="T55" fmla="*/ 51 h 67"/>
                  <a:gd name="T56" fmla="*/ 59 w 93"/>
                  <a:gd name="T57" fmla="*/ 51 h 67"/>
                  <a:gd name="T58" fmla="*/ 67 w 93"/>
                  <a:gd name="T59" fmla="*/ 59 h 67"/>
                  <a:gd name="T60" fmla="*/ 76 w 93"/>
                  <a:gd name="T61" fmla="*/ 59 h 67"/>
                  <a:gd name="T62" fmla="*/ 84 w 93"/>
                  <a:gd name="T63" fmla="*/ 59 h 67"/>
                  <a:gd name="T64" fmla="*/ 84 w 93"/>
                  <a:gd name="T65" fmla="*/ 67 h 67"/>
                  <a:gd name="T66" fmla="*/ 17 w 93"/>
                  <a:gd name="T67" fmla="*/ 25 h 67"/>
                  <a:gd name="T68" fmla="*/ 17 w 93"/>
                  <a:gd name="T69" fmla="*/ 25 h 67"/>
                  <a:gd name="T70" fmla="*/ 17 w 93"/>
                  <a:gd name="T71" fmla="*/ 25 h 67"/>
                  <a:gd name="T72" fmla="*/ 9 w 93"/>
                  <a:gd name="T73" fmla="*/ 25 h 67"/>
                  <a:gd name="T74" fmla="*/ 0 w 93"/>
                  <a:gd name="T75" fmla="*/ 25 h 67"/>
                  <a:gd name="T76" fmla="*/ 9 w 93"/>
                  <a:gd name="T77" fmla="*/ 25 h 67"/>
                  <a:gd name="T78" fmla="*/ 9 w 93"/>
                  <a:gd name="T79" fmla="*/ 25 h 67"/>
                  <a:gd name="T80" fmla="*/ 9 w 93"/>
                  <a:gd name="T81" fmla="*/ 25 h 67"/>
                  <a:gd name="T82" fmla="*/ 17 w 93"/>
                  <a:gd name="T83" fmla="*/ 25 h 67"/>
                  <a:gd name="T84" fmla="*/ 9 w 93"/>
                  <a:gd name="T85" fmla="*/ 25 h 67"/>
                  <a:gd name="T86" fmla="*/ 9 w 93"/>
                  <a:gd name="T87" fmla="*/ 34 h 67"/>
                  <a:gd name="T88" fmla="*/ 17 w 93"/>
                  <a:gd name="T89" fmla="*/ 34 h 67"/>
                  <a:gd name="T90" fmla="*/ 25 w 93"/>
                  <a:gd name="T91" fmla="*/ 34 h 67"/>
                  <a:gd name="T92" fmla="*/ 17 w 93"/>
                  <a:gd name="T93" fmla="*/ 34 h 67"/>
                  <a:gd name="T94" fmla="*/ 0 w 93"/>
                  <a:gd name="T95" fmla="*/ 51 h 67"/>
                  <a:gd name="T96" fmla="*/ 9 w 93"/>
                  <a:gd name="T97" fmla="*/ 51 h 67"/>
                  <a:gd name="T98" fmla="*/ 9 w 93"/>
                  <a:gd name="T99" fmla="*/ 42 h 67"/>
                  <a:gd name="T100" fmla="*/ 17 w 93"/>
                  <a:gd name="T101" fmla="*/ 42 h 67"/>
                  <a:gd name="T102" fmla="*/ 17 w 93"/>
                  <a:gd name="T103" fmla="*/ 42 h 67"/>
                  <a:gd name="T104" fmla="*/ 17 w 93"/>
                  <a:gd name="T105" fmla="*/ 34 h 67"/>
                  <a:gd name="T106" fmla="*/ 17 w 93"/>
                  <a:gd name="T107" fmla="*/ 34 h 67"/>
                  <a:gd name="T108" fmla="*/ 9 w 93"/>
                  <a:gd name="T109" fmla="*/ 34 h 67"/>
                  <a:gd name="T110" fmla="*/ 0 w 93"/>
                  <a:gd name="T111" fmla="*/ 34 h 67"/>
                  <a:gd name="T112" fmla="*/ 0 w 93"/>
                  <a:gd name="T113" fmla="*/ 34 h 67"/>
                  <a:gd name="T114" fmla="*/ 0 w 93"/>
                  <a:gd name="T115" fmla="*/ 34 h 67"/>
                  <a:gd name="T116" fmla="*/ 0 w 93"/>
                  <a:gd name="T117" fmla="*/ 42 h 67"/>
                  <a:gd name="T118" fmla="*/ 0 w 93"/>
                  <a:gd name="T119" fmla="*/ 42 h 67"/>
                  <a:gd name="T120" fmla="*/ 0 w 93"/>
                  <a:gd name="T121" fmla="*/ 42 h 67"/>
                  <a:gd name="T122" fmla="*/ 0 w 93"/>
                  <a:gd name="T123" fmla="*/ 51 h 67"/>
                  <a:gd name="T124" fmla="*/ 0 w 93"/>
                  <a:gd name="T125" fmla="*/ 5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3" h="67">
                    <a:moveTo>
                      <a:pt x="84" y="67"/>
                    </a:moveTo>
                    <a:lnTo>
                      <a:pt x="93" y="59"/>
                    </a:lnTo>
                    <a:lnTo>
                      <a:pt x="93" y="59"/>
                    </a:lnTo>
                    <a:lnTo>
                      <a:pt x="93" y="51"/>
                    </a:lnTo>
                    <a:lnTo>
                      <a:pt x="93" y="51"/>
                    </a:lnTo>
                    <a:lnTo>
                      <a:pt x="84" y="34"/>
                    </a:lnTo>
                    <a:lnTo>
                      <a:pt x="84" y="25"/>
                    </a:lnTo>
                    <a:lnTo>
                      <a:pt x="84" y="25"/>
                    </a:lnTo>
                    <a:lnTo>
                      <a:pt x="84" y="17"/>
                    </a:lnTo>
                    <a:lnTo>
                      <a:pt x="93" y="9"/>
                    </a:lnTo>
                    <a:lnTo>
                      <a:pt x="93" y="9"/>
                    </a:lnTo>
                    <a:lnTo>
                      <a:pt x="93" y="9"/>
                    </a:lnTo>
                    <a:lnTo>
                      <a:pt x="93" y="9"/>
                    </a:lnTo>
                    <a:lnTo>
                      <a:pt x="93" y="9"/>
                    </a:lnTo>
                    <a:lnTo>
                      <a:pt x="76" y="9"/>
                    </a:lnTo>
                    <a:lnTo>
                      <a:pt x="67" y="9"/>
                    </a:lnTo>
                    <a:lnTo>
                      <a:pt x="59" y="9"/>
                    </a:lnTo>
                    <a:lnTo>
                      <a:pt x="59" y="0"/>
                    </a:lnTo>
                    <a:lnTo>
                      <a:pt x="59" y="9"/>
                    </a:lnTo>
                    <a:lnTo>
                      <a:pt x="51" y="0"/>
                    </a:lnTo>
                    <a:lnTo>
                      <a:pt x="51" y="0"/>
                    </a:lnTo>
                    <a:lnTo>
                      <a:pt x="51" y="0"/>
                    </a:lnTo>
                    <a:lnTo>
                      <a:pt x="51" y="9"/>
                    </a:lnTo>
                    <a:lnTo>
                      <a:pt x="51" y="9"/>
                    </a:lnTo>
                    <a:lnTo>
                      <a:pt x="51" y="9"/>
                    </a:lnTo>
                    <a:lnTo>
                      <a:pt x="51" y="9"/>
                    </a:lnTo>
                    <a:lnTo>
                      <a:pt x="42" y="9"/>
                    </a:lnTo>
                    <a:lnTo>
                      <a:pt x="42" y="9"/>
                    </a:lnTo>
                    <a:lnTo>
                      <a:pt x="42" y="9"/>
                    </a:lnTo>
                    <a:lnTo>
                      <a:pt x="34" y="9"/>
                    </a:lnTo>
                    <a:lnTo>
                      <a:pt x="34" y="9"/>
                    </a:lnTo>
                    <a:lnTo>
                      <a:pt x="34" y="17"/>
                    </a:lnTo>
                    <a:lnTo>
                      <a:pt x="25" y="9"/>
                    </a:lnTo>
                    <a:lnTo>
                      <a:pt x="25" y="17"/>
                    </a:lnTo>
                    <a:lnTo>
                      <a:pt x="25" y="17"/>
                    </a:lnTo>
                    <a:lnTo>
                      <a:pt x="25" y="25"/>
                    </a:lnTo>
                    <a:lnTo>
                      <a:pt x="25" y="34"/>
                    </a:lnTo>
                    <a:lnTo>
                      <a:pt x="25" y="25"/>
                    </a:lnTo>
                    <a:lnTo>
                      <a:pt x="25" y="25"/>
                    </a:lnTo>
                    <a:lnTo>
                      <a:pt x="25" y="34"/>
                    </a:lnTo>
                    <a:lnTo>
                      <a:pt x="25" y="34"/>
                    </a:lnTo>
                    <a:lnTo>
                      <a:pt x="25" y="34"/>
                    </a:lnTo>
                    <a:lnTo>
                      <a:pt x="25" y="42"/>
                    </a:lnTo>
                    <a:lnTo>
                      <a:pt x="34" y="42"/>
                    </a:lnTo>
                    <a:lnTo>
                      <a:pt x="34" y="42"/>
                    </a:lnTo>
                    <a:lnTo>
                      <a:pt x="34" y="42"/>
                    </a:lnTo>
                    <a:lnTo>
                      <a:pt x="34" y="42"/>
                    </a:lnTo>
                    <a:lnTo>
                      <a:pt x="42" y="42"/>
                    </a:lnTo>
                    <a:lnTo>
                      <a:pt x="34" y="51"/>
                    </a:lnTo>
                    <a:lnTo>
                      <a:pt x="34" y="51"/>
                    </a:lnTo>
                    <a:lnTo>
                      <a:pt x="42" y="51"/>
                    </a:lnTo>
                    <a:lnTo>
                      <a:pt x="42" y="51"/>
                    </a:lnTo>
                    <a:lnTo>
                      <a:pt x="51" y="51"/>
                    </a:lnTo>
                    <a:lnTo>
                      <a:pt x="51" y="51"/>
                    </a:lnTo>
                    <a:lnTo>
                      <a:pt x="59" y="51"/>
                    </a:lnTo>
                    <a:lnTo>
                      <a:pt x="59" y="51"/>
                    </a:lnTo>
                    <a:lnTo>
                      <a:pt x="59" y="51"/>
                    </a:lnTo>
                    <a:lnTo>
                      <a:pt x="59" y="51"/>
                    </a:lnTo>
                    <a:lnTo>
                      <a:pt x="59" y="51"/>
                    </a:lnTo>
                    <a:lnTo>
                      <a:pt x="67" y="59"/>
                    </a:lnTo>
                    <a:lnTo>
                      <a:pt x="67" y="59"/>
                    </a:lnTo>
                    <a:lnTo>
                      <a:pt x="76" y="59"/>
                    </a:lnTo>
                    <a:lnTo>
                      <a:pt x="76" y="67"/>
                    </a:lnTo>
                    <a:lnTo>
                      <a:pt x="84" y="59"/>
                    </a:lnTo>
                    <a:lnTo>
                      <a:pt x="84" y="67"/>
                    </a:lnTo>
                    <a:lnTo>
                      <a:pt x="84" y="67"/>
                    </a:lnTo>
                    <a:close/>
                    <a:moveTo>
                      <a:pt x="17" y="25"/>
                    </a:moveTo>
                    <a:lnTo>
                      <a:pt x="17" y="25"/>
                    </a:lnTo>
                    <a:lnTo>
                      <a:pt x="17" y="25"/>
                    </a:lnTo>
                    <a:lnTo>
                      <a:pt x="17" y="25"/>
                    </a:lnTo>
                    <a:lnTo>
                      <a:pt x="17" y="25"/>
                    </a:lnTo>
                    <a:lnTo>
                      <a:pt x="17" y="25"/>
                    </a:lnTo>
                    <a:close/>
                    <a:moveTo>
                      <a:pt x="9" y="34"/>
                    </a:moveTo>
                    <a:lnTo>
                      <a:pt x="9" y="25"/>
                    </a:lnTo>
                    <a:lnTo>
                      <a:pt x="9" y="25"/>
                    </a:lnTo>
                    <a:lnTo>
                      <a:pt x="0" y="25"/>
                    </a:lnTo>
                    <a:lnTo>
                      <a:pt x="0" y="25"/>
                    </a:lnTo>
                    <a:lnTo>
                      <a:pt x="9" y="25"/>
                    </a:lnTo>
                    <a:lnTo>
                      <a:pt x="9" y="25"/>
                    </a:lnTo>
                    <a:lnTo>
                      <a:pt x="9" y="25"/>
                    </a:lnTo>
                    <a:lnTo>
                      <a:pt x="9" y="25"/>
                    </a:lnTo>
                    <a:lnTo>
                      <a:pt x="9" y="25"/>
                    </a:lnTo>
                    <a:lnTo>
                      <a:pt x="17" y="25"/>
                    </a:lnTo>
                    <a:lnTo>
                      <a:pt x="17" y="25"/>
                    </a:lnTo>
                    <a:lnTo>
                      <a:pt x="17" y="25"/>
                    </a:lnTo>
                    <a:lnTo>
                      <a:pt x="9" y="25"/>
                    </a:lnTo>
                    <a:lnTo>
                      <a:pt x="9" y="34"/>
                    </a:lnTo>
                    <a:lnTo>
                      <a:pt x="9" y="34"/>
                    </a:lnTo>
                    <a:close/>
                    <a:moveTo>
                      <a:pt x="17" y="34"/>
                    </a:moveTo>
                    <a:lnTo>
                      <a:pt x="17" y="34"/>
                    </a:lnTo>
                    <a:lnTo>
                      <a:pt x="17" y="34"/>
                    </a:lnTo>
                    <a:lnTo>
                      <a:pt x="25" y="34"/>
                    </a:lnTo>
                    <a:lnTo>
                      <a:pt x="17" y="34"/>
                    </a:lnTo>
                    <a:lnTo>
                      <a:pt x="17" y="34"/>
                    </a:lnTo>
                    <a:lnTo>
                      <a:pt x="17" y="34"/>
                    </a:lnTo>
                    <a:close/>
                    <a:moveTo>
                      <a:pt x="0" y="51"/>
                    </a:moveTo>
                    <a:lnTo>
                      <a:pt x="0" y="51"/>
                    </a:lnTo>
                    <a:lnTo>
                      <a:pt x="9" y="51"/>
                    </a:lnTo>
                    <a:lnTo>
                      <a:pt x="9" y="51"/>
                    </a:lnTo>
                    <a:lnTo>
                      <a:pt x="9" y="42"/>
                    </a:lnTo>
                    <a:lnTo>
                      <a:pt x="9" y="42"/>
                    </a:lnTo>
                    <a:lnTo>
                      <a:pt x="17" y="42"/>
                    </a:lnTo>
                    <a:lnTo>
                      <a:pt x="17" y="42"/>
                    </a:lnTo>
                    <a:lnTo>
                      <a:pt x="17" y="42"/>
                    </a:lnTo>
                    <a:lnTo>
                      <a:pt x="17" y="42"/>
                    </a:lnTo>
                    <a:lnTo>
                      <a:pt x="17" y="34"/>
                    </a:lnTo>
                    <a:lnTo>
                      <a:pt x="17" y="34"/>
                    </a:lnTo>
                    <a:lnTo>
                      <a:pt x="17" y="34"/>
                    </a:lnTo>
                    <a:lnTo>
                      <a:pt x="9" y="34"/>
                    </a:lnTo>
                    <a:lnTo>
                      <a:pt x="9" y="34"/>
                    </a:lnTo>
                    <a:lnTo>
                      <a:pt x="9" y="34"/>
                    </a:lnTo>
                    <a:lnTo>
                      <a:pt x="0" y="34"/>
                    </a:lnTo>
                    <a:lnTo>
                      <a:pt x="0" y="34"/>
                    </a:lnTo>
                    <a:lnTo>
                      <a:pt x="0" y="34"/>
                    </a:lnTo>
                    <a:lnTo>
                      <a:pt x="0" y="34"/>
                    </a:lnTo>
                    <a:lnTo>
                      <a:pt x="0" y="34"/>
                    </a:lnTo>
                    <a:lnTo>
                      <a:pt x="0" y="34"/>
                    </a:lnTo>
                    <a:lnTo>
                      <a:pt x="0" y="42"/>
                    </a:lnTo>
                    <a:lnTo>
                      <a:pt x="0" y="42"/>
                    </a:lnTo>
                    <a:lnTo>
                      <a:pt x="0" y="42"/>
                    </a:lnTo>
                    <a:lnTo>
                      <a:pt x="0" y="42"/>
                    </a:lnTo>
                    <a:lnTo>
                      <a:pt x="0" y="42"/>
                    </a:lnTo>
                    <a:lnTo>
                      <a:pt x="0" y="51"/>
                    </a:lnTo>
                    <a:lnTo>
                      <a:pt x="0" y="51"/>
                    </a:lnTo>
                    <a:lnTo>
                      <a:pt x="0" y="51"/>
                    </a:lnTo>
                    <a:lnTo>
                      <a:pt x="0" y="51"/>
                    </a:lnTo>
                    <a:close/>
                  </a:path>
                </a:pathLst>
              </a:custGeom>
              <a:grpFill/>
              <a:ln w="0">
                <a:solidFill>
                  <a:srgbClr val="F8F8F8">
                    <a:lumMod val="25000"/>
                  </a:srgbClr>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321" name="Freeform 68">
                <a:extLst>
                  <a:ext uri="{FF2B5EF4-FFF2-40B4-BE49-F238E27FC236}">
                    <a16:creationId xmlns:a16="http://schemas.microsoft.com/office/drawing/2014/main" id="{D520BFCE-6022-083B-FEE0-F6291510F28D}"/>
                  </a:ext>
                </a:extLst>
              </p:cNvPr>
              <p:cNvSpPr>
                <a:spLocks/>
              </p:cNvSpPr>
              <p:nvPr/>
            </p:nvSpPr>
            <p:spPr bwMode="auto">
              <a:xfrm>
                <a:off x="4594224" y="2147457"/>
                <a:ext cx="109369" cy="58197"/>
              </a:xfrm>
              <a:custGeom>
                <a:avLst/>
                <a:gdLst>
                  <a:gd name="T0" fmla="*/ 109 w 109"/>
                  <a:gd name="T1" fmla="*/ 42 h 58"/>
                  <a:gd name="T2" fmla="*/ 101 w 109"/>
                  <a:gd name="T3" fmla="*/ 33 h 58"/>
                  <a:gd name="T4" fmla="*/ 101 w 109"/>
                  <a:gd name="T5" fmla="*/ 25 h 58"/>
                  <a:gd name="T6" fmla="*/ 101 w 109"/>
                  <a:gd name="T7" fmla="*/ 16 h 58"/>
                  <a:gd name="T8" fmla="*/ 101 w 109"/>
                  <a:gd name="T9" fmla="*/ 16 h 58"/>
                  <a:gd name="T10" fmla="*/ 92 w 109"/>
                  <a:gd name="T11" fmla="*/ 8 h 58"/>
                  <a:gd name="T12" fmla="*/ 84 w 109"/>
                  <a:gd name="T13" fmla="*/ 8 h 58"/>
                  <a:gd name="T14" fmla="*/ 75 w 109"/>
                  <a:gd name="T15" fmla="*/ 8 h 58"/>
                  <a:gd name="T16" fmla="*/ 67 w 109"/>
                  <a:gd name="T17" fmla="*/ 0 h 58"/>
                  <a:gd name="T18" fmla="*/ 67 w 109"/>
                  <a:gd name="T19" fmla="*/ 0 h 58"/>
                  <a:gd name="T20" fmla="*/ 59 w 109"/>
                  <a:gd name="T21" fmla="*/ 0 h 58"/>
                  <a:gd name="T22" fmla="*/ 50 w 109"/>
                  <a:gd name="T23" fmla="*/ 0 h 58"/>
                  <a:gd name="T24" fmla="*/ 42 w 109"/>
                  <a:gd name="T25" fmla="*/ 0 h 58"/>
                  <a:gd name="T26" fmla="*/ 50 w 109"/>
                  <a:gd name="T27" fmla="*/ 16 h 58"/>
                  <a:gd name="T28" fmla="*/ 42 w 109"/>
                  <a:gd name="T29" fmla="*/ 25 h 58"/>
                  <a:gd name="T30" fmla="*/ 33 w 109"/>
                  <a:gd name="T31" fmla="*/ 25 h 58"/>
                  <a:gd name="T32" fmla="*/ 25 w 109"/>
                  <a:gd name="T33" fmla="*/ 8 h 58"/>
                  <a:gd name="T34" fmla="*/ 17 w 109"/>
                  <a:gd name="T35" fmla="*/ 8 h 58"/>
                  <a:gd name="T36" fmla="*/ 17 w 109"/>
                  <a:gd name="T37" fmla="*/ 8 h 58"/>
                  <a:gd name="T38" fmla="*/ 8 w 109"/>
                  <a:gd name="T39" fmla="*/ 8 h 58"/>
                  <a:gd name="T40" fmla="*/ 8 w 109"/>
                  <a:gd name="T41" fmla="*/ 16 h 58"/>
                  <a:gd name="T42" fmla="*/ 0 w 109"/>
                  <a:gd name="T43" fmla="*/ 25 h 58"/>
                  <a:gd name="T44" fmla="*/ 0 w 109"/>
                  <a:gd name="T45" fmla="*/ 33 h 58"/>
                  <a:gd name="T46" fmla="*/ 0 w 109"/>
                  <a:gd name="T47" fmla="*/ 42 h 58"/>
                  <a:gd name="T48" fmla="*/ 0 w 109"/>
                  <a:gd name="T49" fmla="*/ 50 h 58"/>
                  <a:gd name="T50" fmla="*/ 0 w 109"/>
                  <a:gd name="T51" fmla="*/ 50 h 58"/>
                  <a:gd name="T52" fmla="*/ 8 w 109"/>
                  <a:gd name="T53" fmla="*/ 42 h 58"/>
                  <a:gd name="T54" fmla="*/ 25 w 109"/>
                  <a:gd name="T55" fmla="*/ 42 h 58"/>
                  <a:gd name="T56" fmla="*/ 33 w 109"/>
                  <a:gd name="T57" fmla="*/ 42 h 58"/>
                  <a:gd name="T58" fmla="*/ 33 w 109"/>
                  <a:gd name="T59" fmla="*/ 42 h 58"/>
                  <a:gd name="T60" fmla="*/ 42 w 109"/>
                  <a:gd name="T61" fmla="*/ 42 h 58"/>
                  <a:gd name="T62" fmla="*/ 50 w 109"/>
                  <a:gd name="T63" fmla="*/ 42 h 58"/>
                  <a:gd name="T64" fmla="*/ 59 w 109"/>
                  <a:gd name="T65" fmla="*/ 42 h 58"/>
                  <a:gd name="T66" fmla="*/ 67 w 109"/>
                  <a:gd name="T67" fmla="*/ 42 h 58"/>
                  <a:gd name="T68" fmla="*/ 75 w 109"/>
                  <a:gd name="T69" fmla="*/ 50 h 58"/>
                  <a:gd name="T70" fmla="*/ 84 w 109"/>
                  <a:gd name="T71" fmla="*/ 58 h 58"/>
                  <a:gd name="T72" fmla="*/ 84 w 109"/>
                  <a:gd name="T73" fmla="*/ 58 h 58"/>
                  <a:gd name="T74" fmla="*/ 101 w 109"/>
                  <a:gd name="T75" fmla="*/ 50 h 58"/>
                  <a:gd name="T76" fmla="*/ 101 w 109"/>
                  <a:gd name="T77" fmla="*/ 50 h 58"/>
                  <a:gd name="T78" fmla="*/ 109 w 109"/>
                  <a:gd name="T79" fmla="*/ 42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9" h="58">
                    <a:moveTo>
                      <a:pt x="109" y="42"/>
                    </a:moveTo>
                    <a:lnTo>
                      <a:pt x="109" y="42"/>
                    </a:lnTo>
                    <a:lnTo>
                      <a:pt x="109" y="33"/>
                    </a:lnTo>
                    <a:lnTo>
                      <a:pt x="101" y="33"/>
                    </a:lnTo>
                    <a:lnTo>
                      <a:pt x="101" y="25"/>
                    </a:lnTo>
                    <a:lnTo>
                      <a:pt x="101" y="25"/>
                    </a:lnTo>
                    <a:lnTo>
                      <a:pt x="101" y="25"/>
                    </a:lnTo>
                    <a:lnTo>
                      <a:pt x="101" y="16"/>
                    </a:lnTo>
                    <a:lnTo>
                      <a:pt x="101" y="16"/>
                    </a:lnTo>
                    <a:lnTo>
                      <a:pt x="101" y="16"/>
                    </a:lnTo>
                    <a:lnTo>
                      <a:pt x="101" y="16"/>
                    </a:lnTo>
                    <a:lnTo>
                      <a:pt x="92" y="8"/>
                    </a:lnTo>
                    <a:lnTo>
                      <a:pt x="84" y="16"/>
                    </a:lnTo>
                    <a:lnTo>
                      <a:pt x="84" y="8"/>
                    </a:lnTo>
                    <a:lnTo>
                      <a:pt x="75" y="8"/>
                    </a:lnTo>
                    <a:lnTo>
                      <a:pt x="75" y="8"/>
                    </a:lnTo>
                    <a:lnTo>
                      <a:pt x="67" y="0"/>
                    </a:lnTo>
                    <a:lnTo>
                      <a:pt x="67" y="0"/>
                    </a:lnTo>
                    <a:lnTo>
                      <a:pt x="67" y="0"/>
                    </a:lnTo>
                    <a:lnTo>
                      <a:pt x="67" y="0"/>
                    </a:lnTo>
                    <a:lnTo>
                      <a:pt x="67" y="0"/>
                    </a:lnTo>
                    <a:lnTo>
                      <a:pt x="59" y="0"/>
                    </a:lnTo>
                    <a:lnTo>
                      <a:pt x="59" y="0"/>
                    </a:lnTo>
                    <a:lnTo>
                      <a:pt x="50" y="0"/>
                    </a:lnTo>
                    <a:lnTo>
                      <a:pt x="50" y="0"/>
                    </a:lnTo>
                    <a:lnTo>
                      <a:pt x="42" y="0"/>
                    </a:lnTo>
                    <a:lnTo>
                      <a:pt x="42" y="8"/>
                    </a:lnTo>
                    <a:lnTo>
                      <a:pt x="50" y="16"/>
                    </a:lnTo>
                    <a:lnTo>
                      <a:pt x="42" y="16"/>
                    </a:lnTo>
                    <a:lnTo>
                      <a:pt x="42" y="25"/>
                    </a:lnTo>
                    <a:lnTo>
                      <a:pt x="33" y="25"/>
                    </a:lnTo>
                    <a:lnTo>
                      <a:pt x="33" y="25"/>
                    </a:lnTo>
                    <a:lnTo>
                      <a:pt x="33" y="16"/>
                    </a:lnTo>
                    <a:lnTo>
                      <a:pt x="25" y="8"/>
                    </a:lnTo>
                    <a:lnTo>
                      <a:pt x="25" y="8"/>
                    </a:lnTo>
                    <a:lnTo>
                      <a:pt x="17" y="8"/>
                    </a:lnTo>
                    <a:lnTo>
                      <a:pt x="17" y="8"/>
                    </a:lnTo>
                    <a:lnTo>
                      <a:pt x="17" y="8"/>
                    </a:lnTo>
                    <a:lnTo>
                      <a:pt x="8" y="8"/>
                    </a:lnTo>
                    <a:lnTo>
                      <a:pt x="8" y="8"/>
                    </a:lnTo>
                    <a:lnTo>
                      <a:pt x="8" y="16"/>
                    </a:lnTo>
                    <a:lnTo>
                      <a:pt x="8" y="16"/>
                    </a:lnTo>
                    <a:lnTo>
                      <a:pt x="0" y="16"/>
                    </a:lnTo>
                    <a:lnTo>
                      <a:pt x="0" y="25"/>
                    </a:lnTo>
                    <a:lnTo>
                      <a:pt x="0" y="33"/>
                    </a:lnTo>
                    <a:lnTo>
                      <a:pt x="0" y="33"/>
                    </a:lnTo>
                    <a:lnTo>
                      <a:pt x="0" y="33"/>
                    </a:lnTo>
                    <a:lnTo>
                      <a:pt x="0" y="42"/>
                    </a:lnTo>
                    <a:lnTo>
                      <a:pt x="0" y="50"/>
                    </a:lnTo>
                    <a:lnTo>
                      <a:pt x="0" y="50"/>
                    </a:lnTo>
                    <a:lnTo>
                      <a:pt x="0" y="50"/>
                    </a:lnTo>
                    <a:lnTo>
                      <a:pt x="0" y="50"/>
                    </a:lnTo>
                    <a:lnTo>
                      <a:pt x="8" y="42"/>
                    </a:lnTo>
                    <a:lnTo>
                      <a:pt x="8" y="42"/>
                    </a:lnTo>
                    <a:lnTo>
                      <a:pt x="17" y="42"/>
                    </a:lnTo>
                    <a:lnTo>
                      <a:pt x="25" y="42"/>
                    </a:lnTo>
                    <a:lnTo>
                      <a:pt x="25" y="42"/>
                    </a:lnTo>
                    <a:lnTo>
                      <a:pt x="33" y="42"/>
                    </a:lnTo>
                    <a:lnTo>
                      <a:pt x="33" y="42"/>
                    </a:lnTo>
                    <a:lnTo>
                      <a:pt x="33" y="42"/>
                    </a:lnTo>
                    <a:lnTo>
                      <a:pt x="42" y="42"/>
                    </a:lnTo>
                    <a:lnTo>
                      <a:pt x="42" y="42"/>
                    </a:lnTo>
                    <a:lnTo>
                      <a:pt x="42" y="42"/>
                    </a:lnTo>
                    <a:lnTo>
                      <a:pt x="50" y="42"/>
                    </a:lnTo>
                    <a:lnTo>
                      <a:pt x="50" y="42"/>
                    </a:lnTo>
                    <a:lnTo>
                      <a:pt x="59" y="42"/>
                    </a:lnTo>
                    <a:lnTo>
                      <a:pt x="67" y="42"/>
                    </a:lnTo>
                    <a:lnTo>
                      <a:pt x="67" y="42"/>
                    </a:lnTo>
                    <a:lnTo>
                      <a:pt x="75" y="50"/>
                    </a:lnTo>
                    <a:lnTo>
                      <a:pt x="75" y="50"/>
                    </a:lnTo>
                    <a:lnTo>
                      <a:pt x="84" y="58"/>
                    </a:lnTo>
                    <a:lnTo>
                      <a:pt x="84" y="58"/>
                    </a:lnTo>
                    <a:lnTo>
                      <a:pt x="84" y="58"/>
                    </a:lnTo>
                    <a:lnTo>
                      <a:pt x="84" y="58"/>
                    </a:lnTo>
                    <a:lnTo>
                      <a:pt x="92" y="58"/>
                    </a:lnTo>
                    <a:lnTo>
                      <a:pt x="101" y="50"/>
                    </a:lnTo>
                    <a:lnTo>
                      <a:pt x="101" y="50"/>
                    </a:lnTo>
                    <a:lnTo>
                      <a:pt x="101" y="50"/>
                    </a:lnTo>
                    <a:lnTo>
                      <a:pt x="109" y="42"/>
                    </a:lnTo>
                    <a:lnTo>
                      <a:pt x="109" y="42"/>
                    </a:lnTo>
                    <a:close/>
                  </a:path>
                </a:pathLst>
              </a:custGeom>
              <a:grpFill/>
              <a:ln w="0">
                <a:solidFill>
                  <a:srgbClr val="F8F8F8">
                    <a:lumMod val="25000"/>
                  </a:srgbClr>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322" name="Freeform 69">
                <a:extLst>
                  <a:ext uri="{FF2B5EF4-FFF2-40B4-BE49-F238E27FC236}">
                    <a16:creationId xmlns:a16="http://schemas.microsoft.com/office/drawing/2014/main" id="{CE68925D-C2BE-2DC7-CFF9-70D129720AC6}"/>
                  </a:ext>
                </a:extLst>
              </p:cNvPr>
              <p:cNvSpPr>
                <a:spLocks/>
              </p:cNvSpPr>
              <p:nvPr/>
            </p:nvSpPr>
            <p:spPr bwMode="auto">
              <a:xfrm>
                <a:off x="4594224" y="2189599"/>
                <a:ext cx="84284" cy="59200"/>
              </a:xfrm>
              <a:custGeom>
                <a:avLst/>
                <a:gdLst>
                  <a:gd name="T0" fmla="*/ 25 w 84"/>
                  <a:gd name="T1" fmla="*/ 42 h 59"/>
                  <a:gd name="T2" fmla="*/ 25 w 84"/>
                  <a:gd name="T3" fmla="*/ 33 h 59"/>
                  <a:gd name="T4" fmla="*/ 33 w 84"/>
                  <a:gd name="T5" fmla="*/ 33 h 59"/>
                  <a:gd name="T6" fmla="*/ 25 w 84"/>
                  <a:gd name="T7" fmla="*/ 33 h 59"/>
                  <a:gd name="T8" fmla="*/ 25 w 84"/>
                  <a:gd name="T9" fmla="*/ 33 h 59"/>
                  <a:gd name="T10" fmla="*/ 25 w 84"/>
                  <a:gd name="T11" fmla="*/ 25 h 59"/>
                  <a:gd name="T12" fmla="*/ 25 w 84"/>
                  <a:gd name="T13" fmla="*/ 25 h 59"/>
                  <a:gd name="T14" fmla="*/ 17 w 84"/>
                  <a:gd name="T15" fmla="*/ 25 h 59"/>
                  <a:gd name="T16" fmla="*/ 8 w 84"/>
                  <a:gd name="T17" fmla="*/ 25 h 59"/>
                  <a:gd name="T18" fmla="*/ 8 w 84"/>
                  <a:gd name="T19" fmla="*/ 16 h 59"/>
                  <a:gd name="T20" fmla="*/ 0 w 84"/>
                  <a:gd name="T21" fmla="*/ 25 h 59"/>
                  <a:gd name="T22" fmla="*/ 0 w 84"/>
                  <a:gd name="T23" fmla="*/ 16 h 59"/>
                  <a:gd name="T24" fmla="*/ 0 w 84"/>
                  <a:gd name="T25" fmla="*/ 16 h 59"/>
                  <a:gd name="T26" fmla="*/ 0 w 84"/>
                  <a:gd name="T27" fmla="*/ 16 h 59"/>
                  <a:gd name="T28" fmla="*/ 0 w 84"/>
                  <a:gd name="T29" fmla="*/ 8 h 59"/>
                  <a:gd name="T30" fmla="*/ 0 w 84"/>
                  <a:gd name="T31" fmla="*/ 8 h 59"/>
                  <a:gd name="T32" fmla="*/ 8 w 84"/>
                  <a:gd name="T33" fmla="*/ 0 h 59"/>
                  <a:gd name="T34" fmla="*/ 8 w 84"/>
                  <a:gd name="T35" fmla="*/ 0 h 59"/>
                  <a:gd name="T36" fmla="*/ 17 w 84"/>
                  <a:gd name="T37" fmla="*/ 0 h 59"/>
                  <a:gd name="T38" fmla="*/ 25 w 84"/>
                  <a:gd name="T39" fmla="*/ 0 h 59"/>
                  <a:gd name="T40" fmla="*/ 25 w 84"/>
                  <a:gd name="T41" fmla="*/ 0 h 59"/>
                  <a:gd name="T42" fmla="*/ 33 w 84"/>
                  <a:gd name="T43" fmla="*/ 0 h 59"/>
                  <a:gd name="T44" fmla="*/ 33 w 84"/>
                  <a:gd name="T45" fmla="*/ 0 h 59"/>
                  <a:gd name="T46" fmla="*/ 33 w 84"/>
                  <a:gd name="T47" fmla="*/ 0 h 59"/>
                  <a:gd name="T48" fmla="*/ 42 w 84"/>
                  <a:gd name="T49" fmla="*/ 0 h 59"/>
                  <a:gd name="T50" fmla="*/ 42 w 84"/>
                  <a:gd name="T51" fmla="*/ 0 h 59"/>
                  <a:gd name="T52" fmla="*/ 42 w 84"/>
                  <a:gd name="T53" fmla="*/ 0 h 59"/>
                  <a:gd name="T54" fmla="*/ 50 w 84"/>
                  <a:gd name="T55" fmla="*/ 0 h 59"/>
                  <a:gd name="T56" fmla="*/ 50 w 84"/>
                  <a:gd name="T57" fmla="*/ 0 h 59"/>
                  <a:gd name="T58" fmla="*/ 59 w 84"/>
                  <a:gd name="T59" fmla="*/ 0 h 59"/>
                  <a:gd name="T60" fmla="*/ 67 w 84"/>
                  <a:gd name="T61" fmla="*/ 0 h 59"/>
                  <a:gd name="T62" fmla="*/ 67 w 84"/>
                  <a:gd name="T63" fmla="*/ 0 h 59"/>
                  <a:gd name="T64" fmla="*/ 75 w 84"/>
                  <a:gd name="T65" fmla="*/ 8 h 59"/>
                  <a:gd name="T66" fmla="*/ 75 w 84"/>
                  <a:gd name="T67" fmla="*/ 8 h 59"/>
                  <a:gd name="T68" fmla="*/ 84 w 84"/>
                  <a:gd name="T69" fmla="*/ 16 h 59"/>
                  <a:gd name="T70" fmla="*/ 84 w 84"/>
                  <a:gd name="T71" fmla="*/ 16 h 59"/>
                  <a:gd name="T72" fmla="*/ 84 w 84"/>
                  <a:gd name="T73" fmla="*/ 16 h 59"/>
                  <a:gd name="T74" fmla="*/ 84 w 84"/>
                  <a:gd name="T75" fmla="*/ 25 h 59"/>
                  <a:gd name="T76" fmla="*/ 84 w 84"/>
                  <a:gd name="T77" fmla="*/ 25 h 59"/>
                  <a:gd name="T78" fmla="*/ 84 w 84"/>
                  <a:gd name="T79" fmla="*/ 25 h 59"/>
                  <a:gd name="T80" fmla="*/ 84 w 84"/>
                  <a:gd name="T81" fmla="*/ 25 h 59"/>
                  <a:gd name="T82" fmla="*/ 75 w 84"/>
                  <a:gd name="T83" fmla="*/ 33 h 59"/>
                  <a:gd name="T84" fmla="*/ 75 w 84"/>
                  <a:gd name="T85" fmla="*/ 33 h 59"/>
                  <a:gd name="T86" fmla="*/ 75 w 84"/>
                  <a:gd name="T87" fmla="*/ 42 h 59"/>
                  <a:gd name="T88" fmla="*/ 75 w 84"/>
                  <a:gd name="T89" fmla="*/ 42 h 59"/>
                  <a:gd name="T90" fmla="*/ 75 w 84"/>
                  <a:gd name="T91" fmla="*/ 50 h 59"/>
                  <a:gd name="T92" fmla="*/ 75 w 84"/>
                  <a:gd name="T93" fmla="*/ 50 h 59"/>
                  <a:gd name="T94" fmla="*/ 75 w 84"/>
                  <a:gd name="T95" fmla="*/ 42 h 59"/>
                  <a:gd name="T96" fmla="*/ 67 w 84"/>
                  <a:gd name="T97" fmla="*/ 42 h 59"/>
                  <a:gd name="T98" fmla="*/ 67 w 84"/>
                  <a:gd name="T99" fmla="*/ 50 h 59"/>
                  <a:gd name="T100" fmla="*/ 67 w 84"/>
                  <a:gd name="T101" fmla="*/ 50 h 59"/>
                  <a:gd name="T102" fmla="*/ 67 w 84"/>
                  <a:gd name="T103" fmla="*/ 59 h 59"/>
                  <a:gd name="T104" fmla="*/ 59 w 84"/>
                  <a:gd name="T105" fmla="*/ 59 h 59"/>
                  <a:gd name="T106" fmla="*/ 59 w 84"/>
                  <a:gd name="T107" fmla="*/ 59 h 59"/>
                  <a:gd name="T108" fmla="*/ 50 w 84"/>
                  <a:gd name="T109" fmla="*/ 59 h 59"/>
                  <a:gd name="T110" fmla="*/ 50 w 84"/>
                  <a:gd name="T111" fmla="*/ 59 h 59"/>
                  <a:gd name="T112" fmla="*/ 42 w 84"/>
                  <a:gd name="T113" fmla="*/ 59 h 59"/>
                  <a:gd name="T114" fmla="*/ 42 w 84"/>
                  <a:gd name="T115" fmla="*/ 59 h 59"/>
                  <a:gd name="T116" fmla="*/ 42 w 84"/>
                  <a:gd name="T117" fmla="*/ 50 h 59"/>
                  <a:gd name="T118" fmla="*/ 42 w 84"/>
                  <a:gd name="T119" fmla="*/ 50 h 59"/>
                  <a:gd name="T120" fmla="*/ 33 w 84"/>
                  <a:gd name="T121" fmla="*/ 42 h 59"/>
                  <a:gd name="T122" fmla="*/ 33 w 84"/>
                  <a:gd name="T123" fmla="*/ 42 h 59"/>
                  <a:gd name="T124" fmla="*/ 25 w 84"/>
                  <a:gd name="T125" fmla="*/ 4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4" h="59">
                    <a:moveTo>
                      <a:pt x="25" y="42"/>
                    </a:moveTo>
                    <a:lnTo>
                      <a:pt x="25" y="33"/>
                    </a:lnTo>
                    <a:lnTo>
                      <a:pt x="33" y="33"/>
                    </a:lnTo>
                    <a:lnTo>
                      <a:pt x="25" y="33"/>
                    </a:lnTo>
                    <a:lnTo>
                      <a:pt x="25" y="33"/>
                    </a:lnTo>
                    <a:lnTo>
                      <a:pt x="25" y="25"/>
                    </a:lnTo>
                    <a:lnTo>
                      <a:pt x="25" y="25"/>
                    </a:lnTo>
                    <a:lnTo>
                      <a:pt x="17" y="25"/>
                    </a:lnTo>
                    <a:lnTo>
                      <a:pt x="8" y="25"/>
                    </a:lnTo>
                    <a:lnTo>
                      <a:pt x="8" y="16"/>
                    </a:lnTo>
                    <a:lnTo>
                      <a:pt x="0" y="25"/>
                    </a:lnTo>
                    <a:lnTo>
                      <a:pt x="0" y="16"/>
                    </a:lnTo>
                    <a:lnTo>
                      <a:pt x="0" y="16"/>
                    </a:lnTo>
                    <a:lnTo>
                      <a:pt x="0" y="16"/>
                    </a:lnTo>
                    <a:lnTo>
                      <a:pt x="0" y="8"/>
                    </a:lnTo>
                    <a:lnTo>
                      <a:pt x="0" y="8"/>
                    </a:lnTo>
                    <a:lnTo>
                      <a:pt x="8" y="0"/>
                    </a:lnTo>
                    <a:lnTo>
                      <a:pt x="8" y="0"/>
                    </a:lnTo>
                    <a:lnTo>
                      <a:pt x="17" y="0"/>
                    </a:lnTo>
                    <a:lnTo>
                      <a:pt x="25" y="0"/>
                    </a:lnTo>
                    <a:lnTo>
                      <a:pt x="25" y="0"/>
                    </a:lnTo>
                    <a:lnTo>
                      <a:pt x="33" y="0"/>
                    </a:lnTo>
                    <a:lnTo>
                      <a:pt x="33" y="0"/>
                    </a:lnTo>
                    <a:lnTo>
                      <a:pt x="33" y="0"/>
                    </a:lnTo>
                    <a:lnTo>
                      <a:pt x="42" y="0"/>
                    </a:lnTo>
                    <a:lnTo>
                      <a:pt x="42" y="0"/>
                    </a:lnTo>
                    <a:lnTo>
                      <a:pt x="42" y="0"/>
                    </a:lnTo>
                    <a:lnTo>
                      <a:pt x="50" y="0"/>
                    </a:lnTo>
                    <a:lnTo>
                      <a:pt x="50" y="0"/>
                    </a:lnTo>
                    <a:lnTo>
                      <a:pt x="59" y="0"/>
                    </a:lnTo>
                    <a:lnTo>
                      <a:pt x="67" y="0"/>
                    </a:lnTo>
                    <a:lnTo>
                      <a:pt x="67" y="0"/>
                    </a:lnTo>
                    <a:lnTo>
                      <a:pt x="75" y="8"/>
                    </a:lnTo>
                    <a:lnTo>
                      <a:pt x="75" y="8"/>
                    </a:lnTo>
                    <a:lnTo>
                      <a:pt x="84" y="16"/>
                    </a:lnTo>
                    <a:lnTo>
                      <a:pt x="84" y="16"/>
                    </a:lnTo>
                    <a:lnTo>
                      <a:pt x="84" y="16"/>
                    </a:lnTo>
                    <a:lnTo>
                      <a:pt x="84" y="25"/>
                    </a:lnTo>
                    <a:lnTo>
                      <a:pt x="84" y="25"/>
                    </a:lnTo>
                    <a:lnTo>
                      <a:pt x="84" y="25"/>
                    </a:lnTo>
                    <a:lnTo>
                      <a:pt x="84" y="25"/>
                    </a:lnTo>
                    <a:lnTo>
                      <a:pt x="75" y="33"/>
                    </a:lnTo>
                    <a:lnTo>
                      <a:pt x="75" y="33"/>
                    </a:lnTo>
                    <a:lnTo>
                      <a:pt x="75" y="42"/>
                    </a:lnTo>
                    <a:lnTo>
                      <a:pt x="75" y="42"/>
                    </a:lnTo>
                    <a:lnTo>
                      <a:pt x="75" y="50"/>
                    </a:lnTo>
                    <a:lnTo>
                      <a:pt x="75" y="50"/>
                    </a:lnTo>
                    <a:lnTo>
                      <a:pt x="75" y="42"/>
                    </a:lnTo>
                    <a:lnTo>
                      <a:pt x="67" y="42"/>
                    </a:lnTo>
                    <a:lnTo>
                      <a:pt x="67" y="50"/>
                    </a:lnTo>
                    <a:lnTo>
                      <a:pt x="67" y="50"/>
                    </a:lnTo>
                    <a:lnTo>
                      <a:pt x="67" y="59"/>
                    </a:lnTo>
                    <a:lnTo>
                      <a:pt x="59" y="59"/>
                    </a:lnTo>
                    <a:lnTo>
                      <a:pt x="59" y="59"/>
                    </a:lnTo>
                    <a:lnTo>
                      <a:pt x="50" y="59"/>
                    </a:lnTo>
                    <a:lnTo>
                      <a:pt x="50" y="59"/>
                    </a:lnTo>
                    <a:lnTo>
                      <a:pt x="42" y="59"/>
                    </a:lnTo>
                    <a:lnTo>
                      <a:pt x="42" y="59"/>
                    </a:lnTo>
                    <a:lnTo>
                      <a:pt x="42" y="50"/>
                    </a:lnTo>
                    <a:lnTo>
                      <a:pt x="42" y="50"/>
                    </a:lnTo>
                    <a:lnTo>
                      <a:pt x="33" y="42"/>
                    </a:lnTo>
                    <a:lnTo>
                      <a:pt x="33" y="42"/>
                    </a:lnTo>
                    <a:lnTo>
                      <a:pt x="25" y="42"/>
                    </a:lnTo>
                    <a:close/>
                  </a:path>
                </a:pathLst>
              </a:custGeom>
              <a:grpFill/>
              <a:ln w="0">
                <a:solidFill>
                  <a:srgbClr val="F8F8F8">
                    <a:lumMod val="25000"/>
                  </a:srgbClr>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323" name="Freeform 70">
                <a:extLst>
                  <a:ext uri="{FF2B5EF4-FFF2-40B4-BE49-F238E27FC236}">
                    <a16:creationId xmlns:a16="http://schemas.microsoft.com/office/drawing/2014/main" id="{A08B84BB-0295-E78A-0CA6-CDA659787F1E}"/>
                  </a:ext>
                </a:extLst>
              </p:cNvPr>
              <p:cNvSpPr>
                <a:spLocks/>
              </p:cNvSpPr>
              <p:nvPr/>
            </p:nvSpPr>
            <p:spPr bwMode="auto">
              <a:xfrm>
                <a:off x="4636366" y="2189599"/>
                <a:ext cx="151511" cy="117397"/>
              </a:xfrm>
              <a:custGeom>
                <a:avLst/>
                <a:gdLst>
                  <a:gd name="T0" fmla="*/ 8 w 151"/>
                  <a:gd name="T1" fmla="*/ 59 h 117"/>
                  <a:gd name="T2" fmla="*/ 17 w 151"/>
                  <a:gd name="T3" fmla="*/ 59 h 117"/>
                  <a:gd name="T4" fmla="*/ 25 w 151"/>
                  <a:gd name="T5" fmla="*/ 59 h 117"/>
                  <a:gd name="T6" fmla="*/ 25 w 151"/>
                  <a:gd name="T7" fmla="*/ 50 h 117"/>
                  <a:gd name="T8" fmla="*/ 33 w 151"/>
                  <a:gd name="T9" fmla="*/ 42 h 117"/>
                  <a:gd name="T10" fmla="*/ 33 w 151"/>
                  <a:gd name="T11" fmla="*/ 50 h 117"/>
                  <a:gd name="T12" fmla="*/ 33 w 151"/>
                  <a:gd name="T13" fmla="*/ 42 h 117"/>
                  <a:gd name="T14" fmla="*/ 33 w 151"/>
                  <a:gd name="T15" fmla="*/ 33 h 117"/>
                  <a:gd name="T16" fmla="*/ 42 w 151"/>
                  <a:gd name="T17" fmla="*/ 25 h 117"/>
                  <a:gd name="T18" fmla="*/ 42 w 151"/>
                  <a:gd name="T19" fmla="*/ 25 h 117"/>
                  <a:gd name="T20" fmla="*/ 50 w 151"/>
                  <a:gd name="T21" fmla="*/ 16 h 117"/>
                  <a:gd name="T22" fmla="*/ 59 w 151"/>
                  <a:gd name="T23" fmla="*/ 8 h 117"/>
                  <a:gd name="T24" fmla="*/ 67 w 151"/>
                  <a:gd name="T25" fmla="*/ 0 h 117"/>
                  <a:gd name="T26" fmla="*/ 67 w 151"/>
                  <a:gd name="T27" fmla="*/ 0 h 117"/>
                  <a:gd name="T28" fmla="*/ 76 w 151"/>
                  <a:gd name="T29" fmla="*/ 8 h 117"/>
                  <a:gd name="T30" fmla="*/ 84 w 151"/>
                  <a:gd name="T31" fmla="*/ 8 h 117"/>
                  <a:gd name="T32" fmla="*/ 92 w 151"/>
                  <a:gd name="T33" fmla="*/ 8 h 117"/>
                  <a:gd name="T34" fmla="*/ 101 w 151"/>
                  <a:gd name="T35" fmla="*/ 8 h 117"/>
                  <a:gd name="T36" fmla="*/ 109 w 151"/>
                  <a:gd name="T37" fmla="*/ 8 h 117"/>
                  <a:gd name="T38" fmla="*/ 109 w 151"/>
                  <a:gd name="T39" fmla="*/ 16 h 117"/>
                  <a:gd name="T40" fmla="*/ 118 w 151"/>
                  <a:gd name="T41" fmla="*/ 25 h 117"/>
                  <a:gd name="T42" fmla="*/ 118 w 151"/>
                  <a:gd name="T43" fmla="*/ 42 h 117"/>
                  <a:gd name="T44" fmla="*/ 126 w 151"/>
                  <a:gd name="T45" fmla="*/ 50 h 117"/>
                  <a:gd name="T46" fmla="*/ 134 w 151"/>
                  <a:gd name="T47" fmla="*/ 59 h 117"/>
                  <a:gd name="T48" fmla="*/ 143 w 151"/>
                  <a:gd name="T49" fmla="*/ 67 h 117"/>
                  <a:gd name="T50" fmla="*/ 143 w 151"/>
                  <a:gd name="T51" fmla="*/ 67 h 117"/>
                  <a:gd name="T52" fmla="*/ 134 w 151"/>
                  <a:gd name="T53" fmla="*/ 75 h 117"/>
                  <a:gd name="T54" fmla="*/ 126 w 151"/>
                  <a:gd name="T55" fmla="*/ 75 h 117"/>
                  <a:gd name="T56" fmla="*/ 134 w 151"/>
                  <a:gd name="T57" fmla="*/ 84 h 117"/>
                  <a:gd name="T58" fmla="*/ 134 w 151"/>
                  <a:gd name="T59" fmla="*/ 92 h 117"/>
                  <a:gd name="T60" fmla="*/ 134 w 151"/>
                  <a:gd name="T61" fmla="*/ 101 h 117"/>
                  <a:gd name="T62" fmla="*/ 126 w 151"/>
                  <a:gd name="T63" fmla="*/ 101 h 117"/>
                  <a:gd name="T64" fmla="*/ 118 w 151"/>
                  <a:gd name="T65" fmla="*/ 117 h 117"/>
                  <a:gd name="T66" fmla="*/ 109 w 151"/>
                  <a:gd name="T67" fmla="*/ 109 h 117"/>
                  <a:gd name="T68" fmla="*/ 101 w 151"/>
                  <a:gd name="T69" fmla="*/ 109 h 117"/>
                  <a:gd name="T70" fmla="*/ 101 w 151"/>
                  <a:gd name="T71" fmla="*/ 117 h 117"/>
                  <a:gd name="T72" fmla="*/ 92 w 151"/>
                  <a:gd name="T73" fmla="*/ 109 h 117"/>
                  <a:gd name="T74" fmla="*/ 84 w 151"/>
                  <a:gd name="T75" fmla="*/ 117 h 117"/>
                  <a:gd name="T76" fmla="*/ 76 w 151"/>
                  <a:gd name="T77" fmla="*/ 109 h 117"/>
                  <a:gd name="T78" fmla="*/ 76 w 151"/>
                  <a:gd name="T79" fmla="*/ 109 h 117"/>
                  <a:gd name="T80" fmla="*/ 59 w 151"/>
                  <a:gd name="T81" fmla="*/ 109 h 117"/>
                  <a:gd name="T82" fmla="*/ 59 w 151"/>
                  <a:gd name="T83" fmla="*/ 109 h 117"/>
                  <a:gd name="T84" fmla="*/ 42 w 151"/>
                  <a:gd name="T85" fmla="*/ 101 h 117"/>
                  <a:gd name="T86" fmla="*/ 33 w 151"/>
                  <a:gd name="T87" fmla="*/ 109 h 117"/>
                  <a:gd name="T88" fmla="*/ 17 w 151"/>
                  <a:gd name="T89" fmla="*/ 109 h 117"/>
                  <a:gd name="T90" fmla="*/ 8 w 151"/>
                  <a:gd name="T91" fmla="*/ 109 h 117"/>
                  <a:gd name="T92" fmla="*/ 8 w 151"/>
                  <a:gd name="T93" fmla="*/ 109 h 117"/>
                  <a:gd name="T94" fmla="*/ 0 w 151"/>
                  <a:gd name="T95" fmla="*/ 92 h 117"/>
                  <a:gd name="T96" fmla="*/ 8 w 151"/>
                  <a:gd name="T97" fmla="*/ 92 h 117"/>
                  <a:gd name="T98" fmla="*/ 8 w 151"/>
                  <a:gd name="T99" fmla="*/ 75 h 117"/>
                  <a:gd name="T100" fmla="*/ 0 w 151"/>
                  <a:gd name="T101" fmla="*/ 67 h 117"/>
                  <a:gd name="T102" fmla="*/ 0 w 151"/>
                  <a:gd name="T103" fmla="*/ 59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1" h="117">
                    <a:moveTo>
                      <a:pt x="0" y="59"/>
                    </a:moveTo>
                    <a:lnTo>
                      <a:pt x="8" y="59"/>
                    </a:lnTo>
                    <a:lnTo>
                      <a:pt x="8" y="59"/>
                    </a:lnTo>
                    <a:lnTo>
                      <a:pt x="17" y="59"/>
                    </a:lnTo>
                    <a:lnTo>
                      <a:pt x="17" y="59"/>
                    </a:lnTo>
                    <a:lnTo>
                      <a:pt x="25" y="59"/>
                    </a:lnTo>
                    <a:lnTo>
                      <a:pt x="25" y="50"/>
                    </a:lnTo>
                    <a:lnTo>
                      <a:pt x="25" y="50"/>
                    </a:lnTo>
                    <a:lnTo>
                      <a:pt x="25" y="42"/>
                    </a:lnTo>
                    <a:lnTo>
                      <a:pt x="33" y="42"/>
                    </a:lnTo>
                    <a:lnTo>
                      <a:pt x="33" y="50"/>
                    </a:lnTo>
                    <a:lnTo>
                      <a:pt x="33" y="50"/>
                    </a:lnTo>
                    <a:lnTo>
                      <a:pt x="33" y="42"/>
                    </a:lnTo>
                    <a:lnTo>
                      <a:pt x="33" y="42"/>
                    </a:lnTo>
                    <a:lnTo>
                      <a:pt x="33" y="33"/>
                    </a:lnTo>
                    <a:lnTo>
                      <a:pt x="33" y="33"/>
                    </a:lnTo>
                    <a:lnTo>
                      <a:pt x="42" y="25"/>
                    </a:lnTo>
                    <a:lnTo>
                      <a:pt x="42" y="25"/>
                    </a:lnTo>
                    <a:lnTo>
                      <a:pt x="42" y="25"/>
                    </a:lnTo>
                    <a:lnTo>
                      <a:pt x="42" y="25"/>
                    </a:lnTo>
                    <a:lnTo>
                      <a:pt x="42" y="16"/>
                    </a:lnTo>
                    <a:lnTo>
                      <a:pt x="50" y="16"/>
                    </a:lnTo>
                    <a:lnTo>
                      <a:pt x="59" y="8"/>
                    </a:lnTo>
                    <a:lnTo>
                      <a:pt x="59" y="8"/>
                    </a:lnTo>
                    <a:lnTo>
                      <a:pt x="59" y="8"/>
                    </a:lnTo>
                    <a:lnTo>
                      <a:pt x="67" y="0"/>
                    </a:lnTo>
                    <a:lnTo>
                      <a:pt x="67" y="0"/>
                    </a:lnTo>
                    <a:lnTo>
                      <a:pt x="67" y="0"/>
                    </a:lnTo>
                    <a:lnTo>
                      <a:pt x="76" y="0"/>
                    </a:lnTo>
                    <a:lnTo>
                      <a:pt x="76" y="8"/>
                    </a:lnTo>
                    <a:lnTo>
                      <a:pt x="84" y="8"/>
                    </a:lnTo>
                    <a:lnTo>
                      <a:pt x="84" y="8"/>
                    </a:lnTo>
                    <a:lnTo>
                      <a:pt x="92" y="8"/>
                    </a:lnTo>
                    <a:lnTo>
                      <a:pt x="92" y="8"/>
                    </a:lnTo>
                    <a:lnTo>
                      <a:pt x="101" y="8"/>
                    </a:lnTo>
                    <a:lnTo>
                      <a:pt x="101" y="8"/>
                    </a:lnTo>
                    <a:lnTo>
                      <a:pt x="101" y="8"/>
                    </a:lnTo>
                    <a:lnTo>
                      <a:pt x="109" y="8"/>
                    </a:lnTo>
                    <a:lnTo>
                      <a:pt x="109" y="16"/>
                    </a:lnTo>
                    <a:lnTo>
                      <a:pt x="109" y="16"/>
                    </a:lnTo>
                    <a:lnTo>
                      <a:pt x="118" y="25"/>
                    </a:lnTo>
                    <a:lnTo>
                      <a:pt x="118" y="25"/>
                    </a:lnTo>
                    <a:lnTo>
                      <a:pt x="118" y="33"/>
                    </a:lnTo>
                    <a:lnTo>
                      <a:pt x="118" y="42"/>
                    </a:lnTo>
                    <a:lnTo>
                      <a:pt x="126" y="42"/>
                    </a:lnTo>
                    <a:lnTo>
                      <a:pt x="126" y="50"/>
                    </a:lnTo>
                    <a:lnTo>
                      <a:pt x="134" y="50"/>
                    </a:lnTo>
                    <a:lnTo>
                      <a:pt x="134" y="59"/>
                    </a:lnTo>
                    <a:lnTo>
                      <a:pt x="143" y="59"/>
                    </a:lnTo>
                    <a:lnTo>
                      <a:pt x="143" y="67"/>
                    </a:lnTo>
                    <a:lnTo>
                      <a:pt x="151" y="67"/>
                    </a:lnTo>
                    <a:lnTo>
                      <a:pt x="143" y="67"/>
                    </a:lnTo>
                    <a:lnTo>
                      <a:pt x="143" y="75"/>
                    </a:lnTo>
                    <a:lnTo>
                      <a:pt x="134" y="75"/>
                    </a:lnTo>
                    <a:lnTo>
                      <a:pt x="126" y="75"/>
                    </a:lnTo>
                    <a:lnTo>
                      <a:pt x="126" y="75"/>
                    </a:lnTo>
                    <a:lnTo>
                      <a:pt x="126" y="75"/>
                    </a:lnTo>
                    <a:lnTo>
                      <a:pt x="134" y="84"/>
                    </a:lnTo>
                    <a:lnTo>
                      <a:pt x="134" y="92"/>
                    </a:lnTo>
                    <a:lnTo>
                      <a:pt x="134" y="92"/>
                    </a:lnTo>
                    <a:lnTo>
                      <a:pt x="134" y="101"/>
                    </a:lnTo>
                    <a:lnTo>
                      <a:pt x="134" y="101"/>
                    </a:lnTo>
                    <a:lnTo>
                      <a:pt x="126" y="101"/>
                    </a:lnTo>
                    <a:lnTo>
                      <a:pt x="126" y="101"/>
                    </a:lnTo>
                    <a:lnTo>
                      <a:pt x="118" y="109"/>
                    </a:lnTo>
                    <a:lnTo>
                      <a:pt x="118" y="117"/>
                    </a:lnTo>
                    <a:lnTo>
                      <a:pt x="118" y="117"/>
                    </a:lnTo>
                    <a:lnTo>
                      <a:pt x="109" y="109"/>
                    </a:lnTo>
                    <a:lnTo>
                      <a:pt x="109" y="109"/>
                    </a:lnTo>
                    <a:lnTo>
                      <a:pt x="101" y="109"/>
                    </a:lnTo>
                    <a:lnTo>
                      <a:pt x="101" y="109"/>
                    </a:lnTo>
                    <a:lnTo>
                      <a:pt x="101" y="117"/>
                    </a:lnTo>
                    <a:lnTo>
                      <a:pt x="92" y="117"/>
                    </a:lnTo>
                    <a:lnTo>
                      <a:pt x="92" y="109"/>
                    </a:lnTo>
                    <a:lnTo>
                      <a:pt x="92" y="109"/>
                    </a:lnTo>
                    <a:lnTo>
                      <a:pt x="84" y="117"/>
                    </a:lnTo>
                    <a:lnTo>
                      <a:pt x="84" y="109"/>
                    </a:lnTo>
                    <a:lnTo>
                      <a:pt x="76" y="109"/>
                    </a:lnTo>
                    <a:lnTo>
                      <a:pt x="76" y="109"/>
                    </a:lnTo>
                    <a:lnTo>
                      <a:pt x="76" y="109"/>
                    </a:lnTo>
                    <a:lnTo>
                      <a:pt x="67" y="109"/>
                    </a:lnTo>
                    <a:lnTo>
                      <a:pt x="59" y="109"/>
                    </a:lnTo>
                    <a:lnTo>
                      <a:pt x="59" y="109"/>
                    </a:lnTo>
                    <a:lnTo>
                      <a:pt x="59" y="109"/>
                    </a:lnTo>
                    <a:lnTo>
                      <a:pt x="50" y="109"/>
                    </a:lnTo>
                    <a:lnTo>
                      <a:pt x="42" y="101"/>
                    </a:lnTo>
                    <a:lnTo>
                      <a:pt x="42" y="101"/>
                    </a:lnTo>
                    <a:lnTo>
                      <a:pt x="33" y="109"/>
                    </a:lnTo>
                    <a:lnTo>
                      <a:pt x="33" y="109"/>
                    </a:lnTo>
                    <a:lnTo>
                      <a:pt x="17" y="109"/>
                    </a:lnTo>
                    <a:lnTo>
                      <a:pt x="17" y="109"/>
                    </a:lnTo>
                    <a:lnTo>
                      <a:pt x="8" y="109"/>
                    </a:lnTo>
                    <a:lnTo>
                      <a:pt x="8" y="109"/>
                    </a:lnTo>
                    <a:lnTo>
                      <a:pt x="8" y="109"/>
                    </a:lnTo>
                    <a:lnTo>
                      <a:pt x="8" y="101"/>
                    </a:lnTo>
                    <a:lnTo>
                      <a:pt x="0" y="92"/>
                    </a:lnTo>
                    <a:lnTo>
                      <a:pt x="8" y="92"/>
                    </a:lnTo>
                    <a:lnTo>
                      <a:pt x="8" y="92"/>
                    </a:lnTo>
                    <a:lnTo>
                      <a:pt x="8" y="75"/>
                    </a:lnTo>
                    <a:lnTo>
                      <a:pt x="8" y="75"/>
                    </a:lnTo>
                    <a:lnTo>
                      <a:pt x="8" y="75"/>
                    </a:lnTo>
                    <a:lnTo>
                      <a:pt x="0" y="67"/>
                    </a:lnTo>
                    <a:lnTo>
                      <a:pt x="0" y="59"/>
                    </a:lnTo>
                    <a:lnTo>
                      <a:pt x="0" y="59"/>
                    </a:lnTo>
                    <a:close/>
                  </a:path>
                </a:pathLst>
              </a:custGeom>
              <a:grpFill/>
              <a:ln w="0">
                <a:solidFill>
                  <a:srgbClr val="F8F8F8">
                    <a:lumMod val="25000"/>
                  </a:srgbClr>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324" name="Freeform 72">
                <a:extLst>
                  <a:ext uri="{FF2B5EF4-FFF2-40B4-BE49-F238E27FC236}">
                    <a16:creationId xmlns:a16="http://schemas.microsoft.com/office/drawing/2014/main" id="{34B38DE3-086C-FBF2-3AAD-7E76F913A102}"/>
                  </a:ext>
                </a:extLst>
              </p:cNvPr>
              <p:cNvSpPr>
                <a:spLocks/>
              </p:cNvSpPr>
              <p:nvPr/>
            </p:nvSpPr>
            <p:spPr bwMode="auto">
              <a:xfrm>
                <a:off x="4695565" y="2375227"/>
                <a:ext cx="67226" cy="67227"/>
              </a:xfrm>
              <a:custGeom>
                <a:avLst/>
                <a:gdLst>
                  <a:gd name="T0" fmla="*/ 0 w 67"/>
                  <a:gd name="T1" fmla="*/ 8 h 67"/>
                  <a:gd name="T2" fmla="*/ 0 w 67"/>
                  <a:gd name="T3" fmla="*/ 8 h 67"/>
                  <a:gd name="T4" fmla="*/ 0 w 67"/>
                  <a:gd name="T5" fmla="*/ 0 h 67"/>
                  <a:gd name="T6" fmla="*/ 0 w 67"/>
                  <a:gd name="T7" fmla="*/ 0 h 67"/>
                  <a:gd name="T8" fmla="*/ 8 w 67"/>
                  <a:gd name="T9" fmla="*/ 0 h 67"/>
                  <a:gd name="T10" fmla="*/ 8 w 67"/>
                  <a:gd name="T11" fmla="*/ 0 h 67"/>
                  <a:gd name="T12" fmla="*/ 8 w 67"/>
                  <a:gd name="T13" fmla="*/ 0 h 67"/>
                  <a:gd name="T14" fmla="*/ 8 w 67"/>
                  <a:gd name="T15" fmla="*/ 0 h 67"/>
                  <a:gd name="T16" fmla="*/ 17 w 67"/>
                  <a:gd name="T17" fmla="*/ 0 h 67"/>
                  <a:gd name="T18" fmla="*/ 17 w 67"/>
                  <a:gd name="T19" fmla="*/ 0 h 67"/>
                  <a:gd name="T20" fmla="*/ 17 w 67"/>
                  <a:gd name="T21" fmla="*/ 0 h 67"/>
                  <a:gd name="T22" fmla="*/ 25 w 67"/>
                  <a:gd name="T23" fmla="*/ 0 h 67"/>
                  <a:gd name="T24" fmla="*/ 25 w 67"/>
                  <a:gd name="T25" fmla="*/ 8 h 67"/>
                  <a:gd name="T26" fmla="*/ 33 w 67"/>
                  <a:gd name="T27" fmla="*/ 8 h 67"/>
                  <a:gd name="T28" fmla="*/ 33 w 67"/>
                  <a:gd name="T29" fmla="*/ 8 h 67"/>
                  <a:gd name="T30" fmla="*/ 33 w 67"/>
                  <a:gd name="T31" fmla="*/ 8 h 67"/>
                  <a:gd name="T32" fmla="*/ 42 w 67"/>
                  <a:gd name="T33" fmla="*/ 8 h 67"/>
                  <a:gd name="T34" fmla="*/ 50 w 67"/>
                  <a:gd name="T35" fmla="*/ 8 h 67"/>
                  <a:gd name="T36" fmla="*/ 50 w 67"/>
                  <a:gd name="T37" fmla="*/ 16 h 67"/>
                  <a:gd name="T38" fmla="*/ 50 w 67"/>
                  <a:gd name="T39" fmla="*/ 25 h 67"/>
                  <a:gd name="T40" fmla="*/ 50 w 67"/>
                  <a:gd name="T41" fmla="*/ 25 h 67"/>
                  <a:gd name="T42" fmla="*/ 50 w 67"/>
                  <a:gd name="T43" fmla="*/ 25 h 67"/>
                  <a:gd name="T44" fmla="*/ 59 w 67"/>
                  <a:gd name="T45" fmla="*/ 33 h 67"/>
                  <a:gd name="T46" fmla="*/ 59 w 67"/>
                  <a:gd name="T47" fmla="*/ 33 h 67"/>
                  <a:gd name="T48" fmla="*/ 59 w 67"/>
                  <a:gd name="T49" fmla="*/ 33 h 67"/>
                  <a:gd name="T50" fmla="*/ 59 w 67"/>
                  <a:gd name="T51" fmla="*/ 42 h 67"/>
                  <a:gd name="T52" fmla="*/ 67 w 67"/>
                  <a:gd name="T53" fmla="*/ 42 h 67"/>
                  <a:gd name="T54" fmla="*/ 59 w 67"/>
                  <a:gd name="T55" fmla="*/ 42 h 67"/>
                  <a:gd name="T56" fmla="*/ 59 w 67"/>
                  <a:gd name="T57" fmla="*/ 42 h 67"/>
                  <a:gd name="T58" fmla="*/ 59 w 67"/>
                  <a:gd name="T59" fmla="*/ 42 h 67"/>
                  <a:gd name="T60" fmla="*/ 50 w 67"/>
                  <a:gd name="T61" fmla="*/ 42 h 67"/>
                  <a:gd name="T62" fmla="*/ 50 w 67"/>
                  <a:gd name="T63" fmla="*/ 42 h 67"/>
                  <a:gd name="T64" fmla="*/ 50 w 67"/>
                  <a:gd name="T65" fmla="*/ 50 h 67"/>
                  <a:gd name="T66" fmla="*/ 50 w 67"/>
                  <a:gd name="T67" fmla="*/ 59 h 67"/>
                  <a:gd name="T68" fmla="*/ 42 w 67"/>
                  <a:gd name="T69" fmla="*/ 59 h 67"/>
                  <a:gd name="T70" fmla="*/ 42 w 67"/>
                  <a:gd name="T71" fmla="*/ 59 h 67"/>
                  <a:gd name="T72" fmla="*/ 42 w 67"/>
                  <a:gd name="T73" fmla="*/ 67 h 67"/>
                  <a:gd name="T74" fmla="*/ 42 w 67"/>
                  <a:gd name="T75" fmla="*/ 59 h 67"/>
                  <a:gd name="T76" fmla="*/ 33 w 67"/>
                  <a:gd name="T77" fmla="*/ 67 h 67"/>
                  <a:gd name="T78" fmla="*/ 33 w 67"/>
                  <a:gd name="T79" fmla="*/ 67 h 67"/>
                  <a:gd name="T80" fmla="*/ 33 w 67"/>
                  <a:gd name="T81" fmla="*/ 59 h 67"/>
                  <a:gd name="T82" fmla="*/ 33 w 67"/>
                  <a:gd name="T83" fmla="*/ 42 h 67"/>
                  <a:gd name="T84" fmla="*/ 33 w 67"/>
                  <a:gd name="T85" fmla="*/ 42 h 67"/>
                  <a:gd name="T86" fmla="*/ 33 w 67"/>
                  <a:gd name="T87" fmla="*/ 33 h 67"/>
                  <a:gd name="T88" fmla="*/ 17 w 67"/>
                  <a:gd name="T89" fmla="*/ 25 h 67"/>
                  <a:gd name="T90" fmla="*/ 17 w 67"/>
                  <a:gd name="T91" fmla="*/ 25 h 67"/>
                  <a:gd name="T92" fmla="*/ 8 w 67"/>
                  <a:gd name="T93" fmla="*/ 16 h 67"/>
                  <a:gd name="T94" fmla="*/ 8 w 67"/>
                  <a:gd name="T95" fmla="*/ 8 h 67"/>
                  <a:gd name="T96" fmla="*/ 0 w 67"/>
                  <a:gd name="T97" fmla="*/ 8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7" h="67">
                    <a:moveTo>
                      <a:pt x="0" y="8"/>
                    </a:moveTo>
                    <a:lnTo>
                      <a:pt x="0" y="8"/>
                    </a:lnTo>
                    <a:lnTo>
                      <a:pt x="0" y="0"/>
                    </a:lnTo>
                    <a:lnTo>
                      <a:pt x="0" y="0"/>
                    </a:lnTo>
                    <a:lnTo>
                      <a:pt x="8" y="0"/>
                    </a:lnTo>
                    <a:lnTo>
                      <a:pt x="8" y="0"/>
                    </a:lnTo>
                    <a:lnTo>
                      <a:pt x="8" y="0"/>
                    </a:lnTo>
                    <a:lnTo>
                      <a:pt x="8" y="0"/>
                    </a:lnTo>
                    <a:lnTo>
                      <a:pt x="17" y="0"/>
                    </a:lnTo>
                    <a:lnTo>
                      <a:pt x="17" y="0"/>
                    </a:lnTo>
                    <a:lnTo>
                      <a:pt x="17" y="0"/>
                    </a:lnTo>
                    <a:lnTo>
                      <a:pt x="25" y="0"/>
                    </a:lnTo>
                    <a:lnTo>
                      <a:pt x="25" y="8"/>
                    </a:lnTo>
                    <a:lnTo>
                      <a:pt x="33" y="8"/>
                    </a:lnTo>
                    <a:lnTo>
                      <a:pt x="33" y="8"/>
                    </a:lnTo>
                    <a:lnTo>
                      <a:pt x="33" y="8"/>
                    </a:lnTo>
                    <a:lnTo>
                      <a:pt x="42" y="8"/>
                    </a:lnTo>
                    <a:lnTo>
                      <a:pt x="50" y="8"/>
                    </a:lnTo>
                    <a:lnTo>
                      <a:pt x="50" y="16"/>
                    </a:lnTo>
                    <a:lnTo>
                      <a:pt x="50" y="25"/>
                    </a:lnTo>
                    <a:lnTo>
                      <a:pt x="50" y="25"/>
                    </a:lnTo>
                    <a:lnTo>
                      <a:pt x="50" y="25"/>
                    </a:lnTo>
                    <a:lnTo>
                      <a:pt x="59" y="33"/>
                    </a:lnTo>
                    <a:lnTo>
                      <a:pt x="59" y="33"/>
                    </a:lnTo>
                    <a:lnTo>
                      <a:pt x="59" y="33"/>
                    </a:lnTo>
                    <a:lnTo>
                      <a:pt x="59" y="42"/>
                    </a:lnTo>
                    <a:lnTo>
                      <a:pt x="67" y="42"/>
                    </a:lnTo>
                    <a:lnTo>
                      <a:pt x="59" y="42"/>
                    </a:lnTo>
                    <a:lnTo>
                      <a:pt x="59" y="42"/>
                    </a:lnTo>
                    <a:lnTo>
                      <a:pt x="59" y="42"/>
                    </a:lnTo>
                    <a:lnTo>
                      <a:pt x="50" y="42"/>
                    </a:lnTo>
                    <a:lnTo>
                      <a:pt x="50" y="42"/>
                    </a:lnTo>
                    <a:lnTo>
                      <a:pt x="50" y="50"/>
                    </a:lnTo>
                    <a:lnTo>
                      <a:pt x="50" y="59"/>
                    </a:lnTo>
                    <a:lnTo>
                      <a:pt x="42" y="59"/>
                    </a:lnTo>
                    <a:lnTo>
                      <a:pt x="42" y="59"/>
                    </a:lnTo>
                    <a:lnTo>
                      <a:pt x="42" y="67"/>
                    </a:lnTo>
                    <a:lnTo>
                      <a:pt x="42" y="59"/>
                    </a:lnTo>
                    <a:lnTo>
                      <a:pt x="33" y="67"/>
                    </a:lnTo>
                    <a:lnTo>
                      <a:pt x="33" y="67"/>
                    </a:lnTo>
                    <a:lnTo>
                      <a:pt x="33" y="59"/>
                    </a:lnTo>
                    <a:lnTo>
                      <a:pt x="33" y="42"/>
                    </a:lnTo>
                    <a:lnTo>
                      <a:pt x="33" y="42"/>
                    </a:lnTo>
                    <a:lnTo>
                      <a:pt x="33" y="33"/>
                    </a:lnTo>
                    <a:lnTo>
                      <a:pt x="17" y="25"/>
                    </a:lnTo>
                    <a:lnTo>
                      <a:pt x="17" y="25"/>
                    </a:lnTo>
                    <a:lnTo>
                      <a:pt x="8" y="16"/>
                    </a:lnTo>
                    <a:lnTo>
                      <a:pt x="8" y="8"/>
                    </a:lnTo>
                    <a:lnTo>
                      <a:pt x="0" y="8"/>
                    </a:lnTo>
                    <a:close/>
                  </a:path>
                </a:pathLst>
              </a:custGeom>
              <a:grpFill/>
              <a:ln w="0">
                <a:solidFill>
                  <a:srgbClr val="F8F8F8">
                    <a:lumMod val="25000"/>
                  </a:srgbClr>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325" name="Freeform 76">
                <a:extLst>
                  <a:ext uri="{FF2B5EF4-FFF2-40B4-BE49-F238E27FC236}">
                    <a16:creationId xmlns:a16="http://schemas.microsoft.com/office/drawing/2014/main" id="{B5898371-A86E-BEC7-15C5-AA8C0C1B696A}"/>
                  </a:ext>
                </a:extLst>
              </p:cNvPr>
              <p:cNvSpPr>
                <a:spLocks/>
              </p:cNvSpPr>
              <p:nvPr/>
            </p:nvSpPr>
            <p:spPr bwMode="auto">
              <a:xfrm>
                <a:off x="4636366" y="2467539"/>
                <a:ext cx="109369" cy="67227"/>
              </a:xfrm>
              <a:custGeom>
                <a:avLst/>
                <a:gdLst>
                  <a:gd name="T0" fmla="*/ 8 w 109"/>
                  <a:gd name="T1" fmla="*/ 9 h 67"/>
                  <a:gd name="T2" fmla="*/ 8 w 109"/>
                  <a:gd name="T3" fmla="*/ 9 h 67"/>
                  <a:gd name="T4" fmla="*/ 17 w 109"/>
                  <a:gd name="T5" fmla="*/ 17 h 67"/>
                  <a:gd name="T6" fmla="*/ 25 w 109"/>
                  <a:gd name="T7" fmla="*/ 9 h 67"/>
                  <a:gd name="T8" fmla="*/ 25 w 109"/>
                  <a:gd name="T9" fmla="*/ 17 h 67"/>
                  <a:gd name="T10" fmla="*/ 33 w 109"/>
                  <a:gd name="T11" fmla="*/ 17 h 67"/>
                  <a:gd name="T12" fmla="*/ 42 w 109"/>
                  <a:gd name="T13" fmla="*/ 9 h 67"/>
                  <a:gd name="T14" fmla="*/ 50 w 109"/>
                  <a:gd name="T15" fmla="*/ 17 h 67"/>
                  <a:gd name="T16" fmla="*/ 59 w 109"/>
                  <a:gd name="T17" fmla="*/ 17 h 67"/>
                  <a:gd name="T18" fmla="*/ 67 w 109"/>
                  <a:gd name="T19" fmla="*/ 9 h 67"/>
                  <a:gd name="T20" fmla="*/ 76 w 109"/>
                  <a:gd name="T21" fmla="*/ 0 h 67"/>
                  <a:gd name="T22" fmla="*/ 92 w 109"/>
                  <a:gd name="T23" fmla="*/ 9 h 67"/>
                  <a:gd name="T24" fmla="*/ 92 w 109"/>
                  <a:gd name="T25" fmla="*/ 9 h 67"/>
                  <a:gd name="T26" fmla="*/ 101 w 109"/>
                  <a:gd name="T27" fmla="*/ 9 h 67"/>
                  <a:gd name="T28" fmla="*/ 109 w 109"/>
                  <a:gd name="T29" fmla="*/ 9 h 67"/>
                  <a:gd name="T30" fmla="*/ 101 w 109"/>
                  <a:gd name="T31" fmla="*/ 17 h 67"/>
                  <a:gd name="T32" fmla="*/ 92 w 109"/>
                  <a:gd name="T33" fmla="*/ 25 h 67"/>
                  <a:gd name="T34" fmla="*/ 92 w 109"/>
                  <a:gd name="T35" fmla="*/ 34 h 67"/>
                  <a:gd name="T36" fmla="*/ 92 w 109"/>
                  <a:gd name="T37" fmla="*/ 42 h 67"/>
                  <a:gd name="T38" fmla="*/ 92 w 109"/>
                  <a:gd name="T39" fmla="*/ 51 h 67"/>
                  <a:gd name="T40" fmla="*/ 101 w 109"/>
                  <a:gd name="T41" fmla="*/ 51 h 67"/>
                  <a:gd name="T42" fmla="*/ 92 w 109"/>
                  <a:gd name="T43" fmla="*/ 51 h 67"/>
                  <a:gd name="T44" fmla="*/ 84 w 109"/>
                  <a:gd name="T45" fmla="*/ 51 h 67"/>
                  <a:gd name="T46" fmla="*/ 76 w 109"/>
                  <a:gd name="T47" fmla="*/ 51 h 67"/>
                  <a:gd name="T48" fmla="*/ 76 w 109"/>
                  <a:gd name="T49" fmla="*/ 51 h 67"/>
                  <a:gd name="T50" fmla="*/ 67 w 109"/>
                  <a:gd name="T51" fmla="*/ 59 h 67"/>
                  <a:gd name="T52" fmla="*/ 67 w 109"/>
                  <a:gd name="T53" fmla="*/ 67 h 67"/>
                  <a:gd name="T54" fmla="*/ 59 w 109"/>
                  <a:gd name="T55" fmla="*/ 67 h 67"/>
                  <a:gd name="T56" fmla="*/ 50 w 109"/>
                  <a:gd name="T57" fmla="*/ 67 h 67"/>
                  <a:gd name="T58" fmla="*/ 50 w 109"/>
                  <a:gd name="T59" fmla="*/ 67 h 67"/>
                  <a:gd name="T60" fmla="*/ 42 w 109"/>
                  <a:gd name="T61" fmla="*/ 67 h 67"/>
                  <a:gd name="T62" fmla="*/ 33 w 109"/>
                  <a:gd name="T63" fmla="*/ 67 h 67"/>
                  <a:gd name="T64" fmla="*/ 25 w 109"/>
                  <a:gd name="T65" fmla="*/ 67 h 67"/>
                  <a:gd name="T66" fmla="*/ 17 w 109"/>
                  <a:gd name="T67" fmla="*/ 67 h 67"/>
                  <a:gd name="T68" fmla="*/ 17 w 109"/>
                  <a:gd name="T69" fmla="*/ 67 h 67"/>
                  <a:gd name="T70" fmla="*/ 17 w 109"/>
                  <a:gd name="T71" fmla="*/ 51 h 67"/>
                  <a:gd name="T72" fmla="*/ 8 w 109"/>
                  <a:gd name="T73" fmla="*/ 42 h 67"/>
                  <a:gd name="T74" fmla="*/ 8 w 109"/>
                  <a:gd name="T75" fmla="*/ 42 h 67"/>
                  <a:gd name="T76" fmla="*/ 8 w 109"/>
                  <a:gd name="T77" fmla="*/ 34 h 67"/>
                  <a:gd name="T78" fmla="*/ 8 w 109"/>
                  <a:gd name="T79" fmla="*/ 25 h 67"/>
                  <a:gd name="T80" fmla="*/ 0 w 109"/>
                  <a:gd name="T81" fmla="*/ 9 h 67"/>
                  <a:gd name="T82" fmla="*/ 8 w 109"/>
                  <a:gd name="T83"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9" h="67">
                    <a:moveTo>
                      <a:pt x="8" y="0"/>
                    </a:moveTo>
                    <a:lnTo>
                      <a:pt x="8" y="9"/>
                    </a:lnTo>
                    <a:lnTo>
                      <a:pt x="8" y="9"/>
                    </a:lnTo>
                    <a:lnTo>
                      <a:pt x="8" y="9"/>
                    </a:lnTo>
                    <a:lnTo>
                      <a:pt x="8" y="9"/>
                    </a:lnTo>
                    <a:lnTo>
                      <a:pt x="17" y="17"/>
                    </a:lnTo>
                    <a:lnTo>
                      <a:pt x="17" y="9"/>
                    </a:lnTo>
                    <a:lnTo>
                      <a:pt x="25" y="9"/>
                    </a:lnTo>
                    <a:lnTo>
                      <a:pt x="25" y="17"/>
                    </a:lnTo>
                    <a:lnTo>
                      <a:pt x="25" y="17"/>
                    </a:lnTo>
                    <a:lnTo>
                      <a:pt x="33" y="17"/>
                    </a:lnTo>
                    <a:lnTo>
                      <a:pt x="33" y="17"/>
                    </a:lnTo>
                    <a:lnTo>
                      <a:pt x="42" y="17"/>
                    </a:lnTo>
                    <a:lnTo>
                      <a:pt x="42" y="9"/>
                    </a:lnTo>
                    <a:lnTo>
                      <a:pt x="50" y="17"/>
                    </a:lnTo>
                    <a:lnTo>
                      <a:pt x="50" y="17"/>
                    </a:lnTo>
                    <a:lnTo>
                      <a:pt x="59" y="17"/>
                    </a:lnTo>
                    <a:lnTo>
                      <a:pt x="59" y="17"/>
                    </a:lnTo>
                    <a:lnTo>
                      <a:pt x="59" y="9"/>
                    </a:lnTo>
                    <a:lnTo>
                      <a:pt x="67" y="9"/>
                    </a:lnTo>
                    <a:lnTo>
                      <a:pt x="76" y="9"/>
                    </a:lnTo>
                    <a:lnTo>
                      <a:pt x="76" y="0"/>
                    </a:lnTo>
                    <a:lnTo>
                      <a:pt x="84" y="0"/>
                    </a:lnTo>
                    <a:lnTo>
                      <a:pt x="92" y="9"/>
                    </a:lnTo>
                    <a:lnTo>
                      <a:pt x="92" y="9"/>
                    </a:lnTo>
                    <a:lnTo>
                      <a:pt x="92" y="9"/>
                    </a:lnTo>
                    <a:lnTo>
                      <a:pt x="101" y="9"/>
                    </a:lnTo>
                    <a:lnTo>
                      <a:pt x="101" y="9"/>
                    </a:lnTo>
                    <a:lnTo>
                      <a:pt x="109" y="9"/>
                    </a:lnTo>
                    <a:lnTo>
                      <a:pt x="109" y="9"/>
                    </a:lnTo>
                    <a:lnTo>
                      <a:pt x="101" y="17"/>
                    </a:lnTo>
                    <a:lnTo>
                      <a:pt x="101" y="17"/>
                    </a:lnTo>
                    <a:lnTo>
                      <a:pt x="101" y="17"/>
                    </a:lnTo>
                    <a:lnTo>
                      <a:pt x="92" y="25"/>
                    </a:lnTo>
                    <a:lnTo>
                      <a:pt x="92" y="34"/>
                    </a:lnTo>
                    <a:lnTo>
                      <a:pt x="92" y="34"/>
                    </a:lnTo>
                    <a:lnTo>
                      <a:pt x="92" y="42"/>
                    </a:lnTo>
                    <a:lnTo>
                      <a:pt x="92" y="42"/>
                    </a:lnTo>
                    <a:lnTo>
                      <a:pt x="92" y="42"/>
                    </a:lnTo>
                    <a:lnTo>
                      <a:pt x="92" y="51"/>
                    </a:lnTo>
                    <a:lnTo>
                      <a:pt x="101" y="51"/>
                    </a:lnTo>
                    <a:lnTo>
                      <a:pt x="101" y="51"/>
                    </a:lnTo>
                    <a:lnTo>
                      <a:pt x="92" y="51"/>
                    </a:lnTo>
                    <a:lnTo>
                      <a:pt x="92" y="51"/>
                    </a:lnTo>
                    <a:lnTo>
                      <a:pt x="84" y="51"/>
                    </a:lnTo>
                    <a:lnTo>
                      <a:pt x="84" y="51"/>
                    </a:lnTo>
                    <a:lnTo>
                      <a:pt x="84" y="51"/>
                    </a:lnTo>
                    <a:lnTo>
                      <a:pt x="76" y="51"/>
                    </a:lnTo>
                    <a:lnTo>
                      <a:pt x="76" y="51"/>
                    </a:lnTo>
                    <a:lnTo>
                      <a:pt x="76" y="51"/>
                    </a:lnTo>
                    <a:lnTo>
                      <a:pt x="76" y="51"/>
                    </a:lnTo>
                    <a:lnTo>
                      <a:pt x="67" y="59"/>
                    </a:lnTo>
                    <a:lnTo>
                      <a:pt x="67" y="59"/>
                    </a:lnTo>
                    <a:lnTo>
                      <a:pt x="67" y="67"/>
                    </a:lnTo>
                    <a:lnTo>
                      <a:pt x="67" y="67"/>
                    </a:lnTo>
                    <a:lnTo>
                      <a:pt x="59" y="67"/>
                    </a:lnTo>
                    <a:lnTo>
                      <a:pt x="59" y="67"/>
                    </a:lnTo>
                    <a:lnTo>
                      <a:pt x="50" y="67"/>
                    </a:lnTo>
                    <a:lnTo>
                      <a:pt x="50" y="67"/>
                    </a:lnTo>
                    <a:lnTo>
                      <a:pt x="50" y="67"/>
                    </a:lnTo>
                    <a:lnTo>
                      <a:pt x="42" y="67"/>
                    </a:lnTo>
                    <a:lnTo>
                      <a:pt x="42" y="67"/>
                    </a:lnTo>
                    <a:lnTo>
                      <a:pt x="42" y="67"/>
                    </a:lnTo>
                    <a:lnTo>
                      <a:pt x="33" y="67"/>
                    </a:lnTo>
                    <a:lnTo>
                      <a:pt x="33" y="67"/>
                    </a:lnTo>
                    <a:lnTo>
                      <a:pt x="25" y="67"/>
                    </a:lnTo>
                    <a:lnTo>
                      <a:pt x="25" y="67"/>
                    </a:lnTo>
                    <a:lnTo>
                      <a:pt x="17" y="67"/>
                    </a:lnTo>
                    <a:lnTo>
                      <a:pt x="17" y="67"/>
                    </a:lnTo>
                    <a:lnTo>
                      <a:pt x="17" y="67"/>
                    </a:lnTo>
                    <a:lnTo>
                      <a:pt x="17" y="59"/>
                    </a:lnTo>
                    <a:lnTo>
                      <a:pt x="17" y="51"/>
                    </a:lnTo>
                    <a:lnTo>
                      <a:pt x="8" y="42"/>
                    </a:lnTo>
                    <a:lnTo>
                      <a:pt x="8" y="42"/>
                    </a:lnTo>
                    <a:lnTo>
                      <a:pt x="8" y="42"/>
                    </a:lnTo>
                    <a:lnTo>
                      <a:pt x="8" y="42"/>
                    </a:lnTo>
                    <a:lnTo>
                      <a:pt x="8" y="34"/>
                    </a:lnTo>
                    <a:lnTo>
                      <a:pt x="8" y="34"/>
                    </a:lnTo>
                    <a:lnTo>
                      <a:pt x="17" y="25"/>
                    </a:lnTo>
                    <a:lnTo>
                      <a:pt x="8" y="25"/>
                    </a:lnTo>
                    <a:lnTo>
                      <a:pt x="8" y="17"/>
                    </a:lnTo>
                    <a:lnTo>
                      <a:pt x="0" y="9"/>
                    </a:lnTo>
                    <a:lnTo>
                      <a:pt x="8" y="9"/>
                    </a:lnTo>
                    <a:lnTo>
                      <a:pt x="8" y="0"/>
                    </a:lnTo>
                    <a:close/>
                  </a:path>
                </a:pathLst>
              </a:custGeom>
              <a:grpFill/>
              <a:ln w="0">
                <a:solidFill>
                  <a:srgbClr val="F8F8F8">
                    <a:lumMod val="25000"/>
                  </a:srgbClr>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326" name="Freeform 77">
                <a:extLst>
                  <a:ext uri="{FF2B5EF4-FFF2-40B4-BE49-F238E27FC236}">
                    <a16:creationId xmlns:a16="http://schemas.microsoft.com/office/drawing/2014/main" id="{1ECDD7D9-3034-1295-5600-27A07132C4E2}"/>
                  </a:ext>
                </a:extLst>
              </p:cNvPr>
              <p:cNvSpPr>
                <a:spLocks/>
              </p:cNvSpPr>
              <p:nvPr/>
            </p:nvSpPr>
            <p:spPr bwMode="auto">
              <a:xfrm>
                <a:off x="4611282" y="2509682"/>
                <a:ext cx="42142" cy="42142"/>
              </a:xfrm>
              <a:custGeom>
                <a:avLst/>
                <a:gdLst>
                  <a:gd name="T0" fmla="*/ 33 w 42"/>
                  <a:gd name="T1" fmla="*/ 0 h 42"/>
                  <a:gd name="T2" fmla="*/ 42 w 42"/>
                  <a:gd name="T3" fmla="*/ 9 h 42"/>
                  <a:gd name="T4" fmla="*/ 42 w 42"/>
                  <a:gd name="T5" fmla="*/ 17 h 42"/>
                  <a:gd name="T6" fmla="*/ 42 w 42"/>
                  <a:gd name="T7" fmla="*/ 25 h 42"/>
                  <a:gd name="T8" fmla="*/ 42 w 42"/>
                  <a:gd name="T9" fmla="*/ 25 h 42"/>
                  <a:gd name="T10" fmla="*/ 42 w 42"/>
                  <a:gd name="T11" fmla="*/ 25 h 42"/>
                  <a:gd name="T12" fmla="*/ 42 w 42"/>
                  <a:gd name="T13" fmla="*/ 25 h 42"/>
                  <a:gd name="T14" fmla="*/ 33 w 42"/>
                  <a:gd name="T15" fmla="*/ 34 h 42"/>
                  <a:gd name="T16" fmla="*/ 25 w 42"/>
                  <a:gd name="T17" fmla="*/ 34 h 42"/>
                  <a:gd name="T18" fmla="*/ 25 w 42"/>
                  <a:gd name="T19" fmla="*/ 34 h 42"/>
                  <a:gd name="T20" fmla="*/ 25 w 42"/>
                  <a:gd name="T21" fmla="*/ 34 h 42"/>
                  <a:gd name="T22" fmla="*/ 16 w 42"/>
                  <a:gd name="T23" fmla="*/ 34 h 42"/>
                  <a:gd name="T24" fmla="*/ 8 w 42"/>
                  <a:gd name="T25" fmla="*/ 42 h 42"/>
                  <a:gd name="T26" fmla="*/ 8 w 42"/>
                  <a:gd name="T27" fmla="*/ 42 h 42"/>
                  <a:gd name="T28" fmla="*/ 8 w 42"/>
                  <a:gd name="T29" fmla="*/ 34 h 42"/>
                  <a:gd name="T30" fmla="*/ 8 w 42"/>
                  <a:gd name="T31" fmla="*/ 34 h 42"/>
                  <a:gd name="T32" fmla="*/ 0 w 42"/>
                  <a:gd name="T33" fmla="*/ 25 h 42"/>
                  <a:gd name="T34" fmla="*/ 0 w 42"/>
                  <a:gd name="T35" fmla="*/ 25 h 42"/>
                  <a:gd name="T36" fmla="*/ 0 w 42"/>
                  <a:gd name="T37" fmla="*/ 17 h 42"/>
                  <a:gd name="T38" fmla="*/ 0 w 42"/>
                  <a:gd name="T39" fmla="*/ 17 h 42"/>
                  <a:gd name="T40" fmla="*/ 0 w 42"/>
                  <a:gd name="T41" fmla="*/ 17 h 42"/>
                  <a:gd name="T42" fmla="*/ 0 w 42"/>
                  <a:gd name="T43" fmla="*/ 9 h 42"/>
                  <a:gd name="T44" fmla="*/ 8 w 42"/>
                  <a:gd name="T45" fmla="*/ 9 h 42"/>
                  <a:gd name="T46" fmla="*/ 8 w 42"/>
                  <a:gd name="T47" fmla="*/ 9 h 42"/>
                  <a:gd name="T48" fmla="*/ 16 w 42"/>
                  <a:gd name="T49" fmla="*/ 9 h 42"/>
                  <a:gd name="T50" fmla="*/ 25 w 42"/>
                  <a:gd name="T51" fmla="*/ 9 h 42"/>
                  <a:gd name="T52" fmla="*/ 25 w 42"/>
                  <a:gd name="T53" fmla="*/ 9 h 42"/>
                  <a:gd name="T54" fmla="*/ 25 w 42"/>
                  <a:gd name="T55" fmla="*/ 0 h 42"/>
                  <a:gd name="T56" fmla="*/ 33 w 42"/>
                  <a:gd name="T5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2" h="42">
                    <a:moveTo>
                      <a:pt x="33" y="0"/>
                    </a:moveTo>
                    <a:lnTo>
                      <a:pt x="42" y="9"/>
                    </a:lnTo>
                    <a:lnTo>
                      <a:pt x="42" y="17"/>
                    </a:lnTo>
                    <a:lnTo>
                      <a:pt x="42" y="25"/>
                    </a:lnTo>
                    <a:lnTo>
                      <a:pt x="42" y="25"/>
                    </a:lnTo>
                    <a:lnTo>
                      <a:pt x="42" y="25"/>
                    </a:lnTo>
                    <a:lnTo>
                      <a:pt x="42" y="25"/>
                    </a:lnTo>
                    <a:lnTo>
                      <a:pt x="33" y="34"/>
                    </a:lnTo>
                    <a:lnTo>
                      <a:pt x="25" y="34"/>
                    </a:lnTo>
                    <a:lnTo>
                      <a:pt x="25" y="34"/>
                    </a:lnTo>
                    <a:lnTo>
                      <a:pt x="25" y="34"/>
                    </a:lnTo>
                    <a:lnTo>
                      <a:pt x="16" y="34"/>
                    </a:lnTo>
                    <a:lnTo>
                      <a:pt x="8" y="42"/>
                    </a:lnTo>
                    <a:lnTo>
                      <a:pt x="8" y="42"/>
                    </a:lnTo>
                    <a:lnTo>
                      <a:pt x="8" y="34"/>
                    </a:lnTo>
                    <a:lnTo>
                      <a:pt x="8" y="34"/>
                    </a:lnTo>
                    <a:lnTo>
                      <a:pt x="0" y="25"/>
                    </a:lnTo>
                    <a:lnTo>
                      <a:pt x="0" y="25"/>
                    </a:lnTo>
                    <a:lnTo>
                      <a:pt x="0" y="17"/>
                    </a:lnTo>
                    <a:lnTo>
                      <a:pt x="0" y="17"/>
                    </a:lnTo>
                    <a:lnTo>
                      <a:pt x="0" y="17"/>
                    </a:lnTo>
                    <a:lnTo>
                      <a:pt x="0" y="9"/>
                    </a:lnTo>
                    <a:lnTo>
                      <a:pt x="8" y="9"/>
                    </a:lnTo>
                    <a:lnTo>
                      <a:pt x="8" y="9"/>
                    </a:lnTo>
                    <a:lnTo>
                      <a:pt x="16" y="9"/>
                    </a:lnTo>
                    <a:lnTo>
                      <a:pt x="25" y="9"/>
                    </a:lnTo>
                    <a:lnTo>
                      <a:pt x="25" y="9"/>
                    </a:lnTo>
                    <a:lnTo>
                      <a:pt x="25" y="0"/>
                    </a:lnTo>
                    <a:lnTo>
                      <a:pt x="33" y="0"/>
                    </a:lnTo>
                    <a:close/>
                  </a:path>
                </a:pathLst>
              </a:custGeom>
              <a:grpFill/>
              <a:ln w="0">
                <a:solidFill>
                  <a:srgbClr val="F8F8F8">
                    <a:lumMod val="25000"/>
                  </a:srgbClr>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327" name="Freeform 78">
                <a:extLst>
                  <a:ext uri="{FF2B5EF4-FFF2-40B4-BE49-F238E27FC236}">
                    <a16:creationId xmlns:a16="http://schemas.microsoft.com/office/drawing/2014/main" id="{51C744DB-6A90-A5F2-3B14-ACFFD5DD7E90}"/>
                  </a:ext>
                </a:extLst>
              </p:cNvPr>
              <p:cNvSpPr>
                <a:spLocks/>
              </p:cNvSpPr>
              <p:nvPr/>
            </p:nvSpPr>
            <p:spPr bwMode="auto">
              <a:xfrm>
                <a:off x="4585193" y="2509682"/>
                <a:ext cx="34115" cy="59200"/>
              </a:xfrm>
              <a:custGeom>
                <a:avLst/>
                <a:gdLst>
                  <a:gd name="T0" fmla="*/ 26 w 34"/>
                  <a:gd name="T1" fmla="*/ 17 h 59"/>
                  <a:gd name="T2" fmla="*/ 26 w 34"/>
                  <a:gd name="T3" fmla="*/ 25 h 59"/>
                  <a:gd name="T4" fmla="*/ 26 w 34"/>
                  <a:gd name="T5" fmla="*/ 25 h 59"/>
                  <a:gd name="T6" fmla="*/ 34 w 34"/>
                  <a:gd name="T7" fmla="*/ 34 h 59"/>
                  <a:gd name="T8" fmla="*/ 34 w 34"/>
                  <a:gd name="T9" fmla="*/ 34 h 59"/>
                  <a:gd name="T10" fmla="*/ 34 w 34"/>
                  <a:gd name="T11" fmla="*/ 42 h 59"/>
                  <a:gd name="T12" fmla="*/ 34 w 34"/>
                  <a:gd name="T13" fmla="*/ 42 h 59"/>
                  <a:gd name="T14" fmla="*/ 34 w 34"/>
                  <a:gd name="T15" fmla="*/ 51 h 59"/>
                  <a:gd name="T16" fmla="*/ 26 w 34"/>
                  <a:gd name="T17" fmla="*/ 51 h 59"/>
                  <a:gd name="T18" fmla="*/ 26 w 34"/>
                  <a:gd name="T19" fmla="*/ 59 h 59"/>
                  <a:gd name="T20" fmla="*/ 26 w 34"/>
                  <a:gd name="T21" fmla="*/ 59 h 59"/>
                  <a:gd name="T22" fmla="*/ 17 w 34"/>
                  <a:gd name="T23" fmla="*/ 59 h 59"/>
                  <a:gd name="T24" fmla="*/ 17 w 34"/>
                  <a:gd name="T25" fmla="*/ 59 h 59"/>
                  <a:gd name="T26" fmla="*/ 17 w 34"/>
                  <a:gd name="T27" fmla="*/ 51 h 59"/>
                  <a:gd name="T28" fmla="*/ 9 w 34"/>
                  <a:gd name="T29" fmla="*/ 51 h 59"/>
                  <a:gd name="T30" fmla="*/ 9 w 34"/>
                  <a:gd name="T31" fmla="*/ 51 h 59"/>
                  <a:gd name="T32" fmla="*/ 9 w 34"/>
                  <a:gd name="T33" fmla="*/ 42 h 59"/>
                  <a:gd name="T34" fmla="*/ 9 w 34"/>
                  <a:gd name="T35" fmla="*/ 42 h 59"/>
                  <a:gd name="T36" fmla="*/ 9 w 34"/>
                  <a:gd name="T37" fmla="*/ 34 h 59"/>
                  <a:gd name="T38" fmla="*/ 9 w 34"/>
                  <a:gd name="T39" fmla="*/ 34 h 59"/>
                  <a:gd name="T40" fmla="*/ 9 w 34"/>
                  <a:gd name="T41" fmla="*/ 25 h 59"/>
                  <a:gd name="T42" fmla="*/ 9 w 34"/>
                  <a:gd name="T43" fmla="*/ 17 h 59"/>
                  <a:gd name="T44" fmla="*/ 9 w 34"/>
                  <a:gd name="T45" fmla="*/ 17 h 59"/>
                  <a:gd name="T46" fmla="*/ 9 w 34"/>
                  <a:gd name="T47" fmla="*/ 17 h 59"/>
                  <a:gd name="T48" fmla="*/ 0 w 34"/>
                  <a:gd name="T49" fmla="*/ 17 h 59"/>
                  <a:gd name="T50" fmla="*/ 0 w 34"/>
                  <a:gd name="T51" fmla="*/ 9 h 59"/>
                  <a:gd name="T52" fmla="*/ 9 w 34"/>
                  <a:gd name="T53" fmla="*/ 0 h 59"/>
                  <a:gd name="T54" fmla="*/ 9 w 34"/>
                  <a:gd name="T55" fmla="*/ 0 h 59"/>
                  <a:gd name="T56" fmla="*/ 9 w 34"/>
                  <a:gd name="T57" fmla="*/ 0 h 59"/>
                  <a:gd name="T58" fmla="*/ 17 w 34"/>
                  <a:gd name="T59" fmla="*/ 0 h 59"/>
                  <a:gd name="T60" fmla="*/ 17 w 34"/>
                  <a:gd name="T61" fmla="*/ 0 h 59"/>
                  <a:gd name="T62" fmla="*/ 17 w 34"/>
                  <a:gd name="T63" fmla="*/ 0 h 59"/>
                  <a:gd name="T64" fmla="*/ 17 w 34"/>
                  <a:gd name="T65" fmla="*/ 0 h 59"/>
                  <a:gd name="T66" fmla="*/ 17 w 34"/>
                  <a:gd name="T67" fmla="*/ 0 h 59"/>
                  <a:gd name="T68" fmla="*/ 26 w 34"/>
                  <a:gd name="T69" fmla="*/ 0 h 59"/>
                  <a:gd name="T70" fmla="*/ 26 w 34"/>
                  <a:gd name="T71" fmla="*/ 9 h 59"/>
                  <a:gd name="T72" fmla="*/ 26 w 34"/>
                  <a:gd name="T73" fmla="*/ 9 h 59"/>
                  <a:gd name="T74" fmla="*/ 26 w 34"/>
                  <a:gd name="T75" fmla="*/ 17 h 59"/>
                  <a:gd name="T76" fmla="*/ 26 w 34"/>
                  <a:gd name="T77" fmla="*/ 17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4" h="59">
                    <a:moveTo>
                      <a:pt x="26" y="17"/>
                    </a:moveTo>
                    <a:lnTo>
                      <a:pt x="26" y="25"/>
                    </a:lnTo>
                    <a:lnTo>
                      <a:pt x="26" y="25"/>
                    </a:lnTo>
                    <a:lnTo>
                      <a:pt x="34" y="34"/>
                    </a:lnTo>
                    <a:lnTo>
                      <a:pt x="34" y="34"/>
                    </a:lnTo>
                    <a:lnTo>
                      <a:pt x="34" y="42"/>
                    </a:lnTo>
                    <a:lnTo>
                      <a:pt x="34" y="42"/>
                    </a:lnTo>
                    <a:lnTo>
                      <a:pt x="34" y="51"/>
                    </a:lnTo>
                    <a:lnTo>
                      <a:pt x="26" y="51"/>
                    </a:lnTo>
                    <a:lnTo>
                      <a:pt x="26" y="59"/>
                    </a:lnTo>
                    <a:lnTo>
                      <a:pt x="26" y="59"/>
                    </a:lnTo>
                    <a:lnTo>
                      <a:pt x="17" y="59"/>
                    </a:lnTo>
                    <a:lnTo>
                      <a:pt x="17" y="59"/>
                    </a:lnTo>
                    <a:lnTo>
                      <a:pt x="17" y="51"/>
                    </a:lnTo>
                    <a:lnTo>
                      <a:pt x="9" y="51"/>
                    </a:lnTo>
                    <a:lnTo>
                      <a:pt x="9" y="51"/>
                    </a:lnTo>
                    <a:lnTo>
                      <a:pt x="9" y="42"/>
                    </a:lnTo>
                    <a:lnTo>
                      <a:pt x="9" y="42"/>
                    </a:lnTo>
                    <a:lnTo>
                      <a:pt x="9" y="34"/>
                    </a:lnTo>
                    <a:lnTo>
                      <a:pt x="9" y="34"/>
                    </a:lnTo>
                    <a:lnTo>
                      <a:pt x="9" y="25"/>
                    </a:lnTo>
                    <a:lnTo>
                      <a:pt x="9" y="17"/>
                    </a:lnTo>
                    <a:lnTo>
                      <a:pt x="9" y="17"/>
                    </a:lnTo>
                    <a:lnTo>
                      <a:pt x="9" y="17"/>
                    </a:lnTo>
                    <a:lnTo>
                      <a:pt x="0" y="17"/>
                    </a:lnTo>
                    <a:lnTo>
                      <a:pt x="0" y="9"/>
                    </a:lnTo>
                    <a:lnTo>
                      <a:pt x="9" y="0"/>
                    </a:lnTo>
                    <a:lnTo>
                      <a:pt x="9" y="0"/>
                    </a:lnTo>
                    <a:lnTo>
                      <a:pt x="9" y="0"/>
                    </a:lnTo>
                    <a:lnTo>
                      <a:pt x="17" y="0"/>
                    </a:lnTo>
                    <a:lnTo>
                      <a:pt x="17" y="0"/>
                    </a:lnTo>
                    <a:lnTo>
                      <a:pt x="17" y="0"/>
                    </a:lnTo>
                    <a:lnTo>
                      <a:pt x="17" y="0"/>
                    </a:lnTo>
                    <a:lnTo>
                      <a:pt x="17" y="0"/>
                    </a:lnTo>
                    <a:lnTo>
                      <a:pt x="26" y="0"/>
                    </a:lnTo>
                    <a:lnTo>
                      <a:pt x="26" y="9"/>
                    </a:lnTo>
                    <a:lnTo>
                      <a:pt x="26" y="9"/>
                    </a:lnTo>
                    <a:lnTo>
                      <a:pt x="26" y="17"/>
                    </a:lnTo>
                    <a:lnTo>
                      <a:pt x="26" y="17"/>
                    </a:lnTo>
                    <a:close/>
                  </a:path>
                </a:pathLst>
              </a:custGeom>
              <a:grpFill/>
              <a:ln w="0">
                <a:solidFill>
                  <a:srgbClr val="F8F8F8">
                    <a:lumMod val="25000"/>
                  </a:srgbClr>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328" name="Freeform 79">
                <a:extLst>
                  <a:ext uri="{FF2B5EF4-FFF2-40B4-BE49-F238E27FC236}">
                    <a16:creationId xmlns:a16="http://schemas.microsoft.com/office/drawing/2014/main" id="{BB2FF610-72BC-36F4-197A-A837AFDC110A}"/>
                  </a:ext>
                </a:extLst>
              </p:cNvPr>
              <p:cNvSpPr>
                <a:spLocks/>
              </p:cNvSpPr>
              <p:nvPr/>
            </p:nvSpPr>
            <p:spPr bwMode="auto">
              <a:xfrm>
                <a:off x="4577167" y="2434428"/>
                <a:ext cx="76257" cy="92312"/>
              </a:xfrm>
              <a:custGeom>
                <a:avLst/>
                <a:gdLst>
                  <a:gd name="T0" fmla="*/ 0 w 76"/>
                  <a:gd name="T1" fmla="*/ 0 h 92"/>
                  <a:gd name="T2" fmla="*/ 8 w 76"/>
                  <a:gd name="T3" fmla="*/ 0 h 92"/>
                  <a:gd name="T4" fmla="*/ 17 w 76"/>
                  <a:gd name="T5" fmla="*/ 0 h 92"/>
                  <a:gd name="T6" fmla="*/ 25 w 76"/>
                  <a:gd name="T7" fmla="*/ 0 h 92"/>
                  <a:gd name="T8" fmla="*/ 25 w 76"/>
                  <a:gd name="T9" fmla="*/ 0 h 92"/>
                  <a:gd name="T10" fmla="*/ 34 w 76"/>
                  <a:gd name="T11" fmla="*/ 8 h 92"/>
                  <a:gd name="T12" fmla="*/ 42 w 76"/>
                  <a:gd name="T13" fmla="*/ 16 h 92"/>
                  <a:gd name="T14" fmla="*/ 42 w 76"/>
                  <a:gd name="T15" fmla="*/ 25 h 92"/>
                  <a:gd name="T16" fmla="*/ 50 w 76"/>
                  <a:gd name="T17" fmla="*/ 25 h 92"/>
                  <a:gd name="T18" fmla="*/ 59 w 76"/>
                  <a:gd name="T19" fmla="*/ 33 h 92"/>
                  <a:gd name="T20" fmla="*/ 67 w 76"/>
                  <a:gd name="T21" fmla="*/ 25 h 92"/>
                  <a:gd name="T22" fmla="*/ 67 w 76"/>
                  <a:gd name="T23" fmla="*/ 33 h 92"/>
                  <a:gd name="T24" fmla="*/ 59 w 76"/>
                  <a:gd name="T25" fmla="*/ 42 h 92"/>
                  <a:gd name="T26" fmla="*/ 67 w 76"/>
                  <a:gd name="T27" fmla="*/ 58 h 92"/>
                  <a:gd name="T28" fmla="*/ 67 w 76"/>
                  <a:gd name="T29" fmla="*/ 67 h 92"/>
                  <a:gd name="T30" fmla="*/ 67 w 76"/>
                  <a:gd name="T31" fmla="*/ 75 h 92"/>
                  <a:gd name="T32" fmla="*/ 67 w 76"/>
                  <a:gd name="T33" fmla="*/ 75 h 92"/>
                  <a:gd name="T34" fmla="*/ 59 w 76"/>
                  <a:gd name="T35" fmla="*/ 84 h 92"/>
                  <a:gd name="T36" fmla="*/ 50 w 76"/>
                  <a:gd name="T37" fmla="*/ 84 h 92"/>
                  <a:gd name="T38" fmla="*/ 42 w 76"/>
                  <a:gd name="T39" fmla="*/ 84 h 92"/>
                  <a:gd name="T40" fmla="*/ 34 w 76"/>
                  <a:gd name="T41" fmla="*/ 92 h 92"/>
                  <a:gd name="T42" fmla="*/ 34 w 76"/>
                  <a:gd name="T43" fmla="*/ 92 h 92"/>
                  <a:gd name="T44" fmla="*/ 34 w 76"/>
                  <a:gd name="T45" fmla="*/ 84 h 92"/>
                  <a:gd name="T46" fmla="*/ 25 w 76"/>
                  <a:gd name="T47" fmla="*/ 75 h 92"/>
                  <a:gd name="T48" fmla="*/ 25 w 76"/>
                  <a:gd name="T49" fmla="*/ 75 h 92"/>
                  <a:gd name="T50" fmla="*/ 25 w 76"/>
                  <a:gd name="T51" fmla="*/ 67 h 92"/>
                  <a:gd name="T52" fmla="*/ 25 w 76"/>
                  <a:gd name="T53" fmla="*/ 67 h 92"/>
                  <a:gd name="T54" fmla="*/ 17 w 76"/>
                  <a:gd name="T55" fmla="*/ 58 h 92"/>
                  <a:gd name="T56" fmla="*/ 17 w 76"/>
                  <a:gd name="T57" fmla="*/ 58 h 92"/>
                  <a:gd name="T58" fmla="*/ 8 w 76"/>
                  <a:gd name="T59" fmla="*/ 50 h 92"/>
                  <a:gd name="T60" fmla="*/ 8 w 76"/>
                  <a:gd name="T61" fmla="*/ 42 h 92"/>
                  <a:gd name="T62" fmla="*/ 17 w 76"/>
                  <a:gd name="T63" fmla="*/ 42 h 92"/>
                  <a:gd name="T64" fmla="*/ 8 w 76"/>
                  <a:gd name="T65" fmla="*/ 42 h 92"/>
                  <a:gd name="T66" fmla="*/ 8 w 76"/>
                  <a:gd name="T67" fmla="*/ 33 h 92"/>
                  <a:gd name="T68" fmla="*/ 8 w 76"/>
                  <a:gd name="T69" fmla="*/ 25 h 92"/>
                  <a:gd name="T70" fmla="*/ 8 w 76"/>
                  <a:gd name="T71" fmla="*/ 25 h 92"/>
                  <a:gd name="T72" fmla="*/ 0 w 76"/>
                  <a:gd name="T73" fmla="*/ 25 h 92"/>
                  <a:gd name="T74" fmla="*/ 8 w 76"/>
                  <a:gd name="T75" fmla="*/ 16 h 92"/>
                  <a:gd name="T76" fmla="*/ 8 w 76"/>
                  <a:gd name="T77" fmla="*/ 16 h 92"/>
                  <a:gd name="T78" fmla="*/ 0 w 76"/>
                  <a:gd name="T79" fmla="*/ 16 h 92"/>
                  <a:gd name="T80" fmla="*/ 0 w 76"/>
                  <a:gd name="T81" fmla="*/ 8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6" h="92">
                    <a:moveTo>
                      <a:pt x="0" y="8"/>
                    </a:moveTo>
                    <a:lnTo>
                      <a:pt x="0" y="0"/>
                    </a:lnTo>
                    <a:lnTo>
                      <a:pt x="8" y="0"/>
                    </a:lnTo>
                    <a:lnTo>
                      <a:pt x="8" y="0"/>
                    </a:lnTo>
                    <a:lnTo>
                      <a:pt x="8" y="0"/>
                    </a:lnTo>
                    <a:lnTo>
                      <a:pt x="17" y="0"/>
                    </a:lnTo>
                    <a:lnTo>
                      <a:pt x="17" y="0"/>
                    </a:lnTo>
                    <a:lnTo>
                      <a:pt x="25" y="0"/>
                    </a:lnTo>
                    <a:lnTo>
                      <a:pt x="25" y="0"/>
                    </a:lnTo>
                    <a:lnTo>
                      <a:pt x="25" y="0"/>
                    </a:lnTo>
                    <a:lnTo>
                      <a:pt x="34" y="8"/>
                    </a:lnTo>
                    <a:lnTo>
                      <a:pt x="34" y="8"/>
                    </a:lnTo>
                    <a:lnTo>
                      <a:pt x="42" y="16"/>
                    </a:lnTo>
                    <a:lnTo>
                      <a:pt x="42" y="16"/>
                    </a:lnTo>
                    <a:lnTo>
                      <a:pt x="42" y="25"/>
                    </a:lnTo>
                    <a:lnTo>
                      <a:pt x="42" y="25"/>
                    </a:lnTo>
                    <a:lnTo>
                      <a:pt x="50" y="25"/>
                    </a:lnTo>
                    <a:lnTo>
                      <a:pt x="50" y="25"/>
                    </a:lnTo>
                    <a:lnTo>
                      <a:pt x="50" y="25"/>
                    </a:lnTo>
                    <a:lnTo>
                      <a:pt x="59" y="33"/>
                    </a:lnTo>
                    <a:lnTo>
                      <a:pt x="59" y="25"/>
                    </a:lnTo>
                    <a:lnTo>
                      <a:pt x="67" y="25"/>
                    </a:lnTo>
                    <a:lnTo>
                      <a:pt x="59" y="33"/>
                    </a:lnTo>
                    <a:lnTo>
                      <a:pt x="67" y="33"/>
                    </a:lnTo>
                    <a:lnTo>
                      <a:pt x="67" y="42"/>
                    </a:lnTo>
                    <a:lnTo>
                      <a:pt x="59" y="42"/>
                    </a:lnTo>
                    <a:lnTo>
                      <a:pt x="67" y="50"/>
                    </a:lnTo>
                    <a:lnTo>
                      <a:pt x="67" y="58"/>
                    </a:lnTo>
                    <a:lnTo>
                      <a:pt x="76" y="58"/>
                    </a:lnTo>
                    <a:lnTo>
                      <a:pt x="67" y="67"/>
                    </a:lnTo>
                    <a:lnTo>
                      <a:pt x="67" y="67"/>
                    </a:lnTo>
                    <a:lnTo>
                      <a:pt x="67" y="75"/>
                    </a:lnTo>
                    <a:lnTo>
                      <a:pt x="67" y="75"/>
                    </a:lnTo>
                    <a:lnTo>
                      <a:pt x="67" y="75"/>
                    </a:lnTo>
                    <a:lnTo>
                      <a:pt x="59" y="75"/>
                    </a:lnTo>
                    <a:lnTo>
                      <a:pt x="59" y="84"/>
                    </a:lnTo>
                    <a:lnTo>
                      <a:pt x="59" y="84"/>
                    </a:lnTo>
                    <a:lnTo>
                      <a:pt x="50" y="84"/>
                    </a:lnTo>
                    <a:lnTo>
                      <a:pt x="42" y="84"/>
                    </a:lnTo>
                    <a:lnTo>
                      <a:pt x="42" y="84"/>
                    </a:lnTo>
                    <a:lnTo>
                      <a:pt x="34" y="84"/>
                    </a:lnTo>
                    <a:lnTo>
                      <a:pt x="34" y="92"/>
                    </a:lnTo>
                    <a:lnTo>
                      <a:pt x="34" y="92"/>
                    </a:lnTo>
                    <a:lnTo>
                      <a:pt x="34" y="92"/>
                    </a:lnTo>
                    <a:lnTo>
                      <a:pt x="34" y="84"/>
                    </a:lnTo>
                    <a:lnTo>
                      <a:pt x="34" y="84"/>
                    </a:lnTo>
                    <a:lnTo>
                      <a:pt x="34" y="75"/>
                    </a:lnTo>
                    <a:lnTo>
                      <a:pt x="25" y="75"/>
                    </a:lnTo>
                    <a:lnTo>
                      <a:pt x="25" y="75"/>
                    </a:lnTo>
                    <a:lnTo>
                      <a:pt x="25" y="75"/>
                    </a:lnTo>
                    <a:lnTo>
                      <a:pt x="25" y="75"/>
                    </a:lnTo>
                    <a:lnTo>
                      <a:pt x="25" y="67"/>
                    </a:lnTo>
                    <a:lnTo>
                      <a:pt x="25" y="67"/>
                    </a:lnTo>
                    <a:lnTo>
                      <a:pt x="25" y="67"/>
                    </a:lnTo>
                    <a:lnTo>
                      <a:pt x="17" y="58"/>
                    </a:lnTo>
                    <a:lnTo>
                      <a:pt x="17" y="58"/>
                    </a:lnTo>
                    <a:lnTo>
                      <a:pt x="17" y="58"/>
                    </a:lnTo>
                    <a:lnTo>
                      <a:pt x="17" y="58"/>
                    </a:lnTo>
                    <a:lnTo>
                      <a:pt x="8" y="50"/>
                    </a:lnTo>
                    <a:lnTo>
                      <a:pt x="8" y="50"/>
                    </a:lnTo>
                    <a:lnTo>
                      <a:pt x="8" y="50"/>
                    </a:lnTo>
                    <a:lnTo>
                      <a:pt x="8" y="42"/>
                    </a:lnTo>
                    <a:lnTo>
                      <a:pt x="8" y="42"/>
                    </a:lnTo>
                    <a:lnTo>
                      <a:pt x="17" y="42"/>
                    </a:lnTo>
                    <a:lnTo>
                      <a:pt x="17" y="42"/>
                    </a:lnTo>
                    <a:lnTo>
                      <a:pt x="8" y="42"/>
                    </a:lnTo>
                    <a:lnTo>
                      <a:pt x="8" y="42"/>
                    </a:lnTo>
                    <a:lnTo>
                      <a:pt x="8" y="33"/>
                    </a:lnTo>
                    <a:lnTo>
                      <a:pt x="8" y="33"/>
                    </a:lnTo>
                    <a:lnTo>
                      <a:pt x="8" y="25"/>
                    </a:lnTo>
                    <a:lnTo>
                      <a:pt x="8" y="25"/>
                    </a:lnTo>
                    <a:lnTo>
                      <a:pt x="8" y="25"/>
                    </a:lnTo>
                    <a:lnTo>
                      <a:pt x="8" y="25"/>
                    </a:lnTo>
                    <a:lnTo>
                      <a:pt x="0" y="25"/>
                    </a:lnTo>
                    <a:lnTo>
                      <a:pt x="0" y="25"/>
                    </a:lnTo>
                    <a:lnTo>
                      <a:pt x="8" y="16"/>
                    </a:lnTo>
                    <a:lnTo>
                      <a:pt x="8" y="16"/>
                    </a:lnTo>
                    <a:lnTo>
                      <a:pt x="8" y="16"/>
                    </a:lnTo>
                    <a:lnTo>
                      <a:pt x="8" y="16"/>
                    </a:lnTo>
                    <a:lnTo>
                      <a:pt x="0" y="16"/>
                    </a:lnTo>
                    <a:lnTo>
                      <a:pt x="0" y="8"/>
                    </a:lnTo>
                    <a:lnTo>
                      <a:pt x="0" y="8"/>
                    </a:lnTo>
                    <a:lnTo>
                      <a:pt x="0" y="8"/>
                    </a:lnTo>
                    <a:close/>
                  </a:path>
                </a:pathLst>
              </a:custGeom>
              <a:grpFill/>
              <a:ln w="0">
                <a:solidFill>
                  <a:srgbClr val="F8F8F8">
                    <a:lumMod val="25000"/>
                  </a:srgbClr>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329" name="Freeform 80">
                <a:extLst>
                  <a:ext uri="{FF2B5EF4-FFF2-40B4-BE49-F238E27FC236}">
                    <a16:creationId xmlns:a16="http://schemas.microsoft.com/office/drawing/2014/main" id="{F723466B-ECB9-3D2F-5C4F-96A7DA8BCEEA}"/>
                  </a:ext>
                </a:extLst>
              </p:cNvPr>
              <p:cNvSpPr>
                <a:spLocks/>
              </p:cNvSpPr>
              <p:nvPr/>
            </p:nvSpPr>
            <p:spPr bwMode="auto">
              <a:xfrm>
                <a:off x="4577167" y="2484597"/>
                <a:ext cx="25085" cy="42142"/>
              </a:xfrm>
              <a:custGeom>
                <a:avLst/>
                <a:gdLst>
                  <a:gd name="T0" fmla="*/ 8 w 25"/>
                  <a:gd name="T1" fmla="*/ 42 h 42"/>
                  <a:gd name="T2" fmla="*/ 8 w 25"/>
                  <a:gd name="T3" fmla="*/ 34 h 42"/>
                  <a:gd name="T4" fmla="*/ 17 w 25"/>
                  <a:gd name="T5" fmla="*/ 25 h 42"/>
                  <a:gd name="T6" fmla="*/ 17 w 25"/>
                  <a:gd name="T7" fmla="*/ 25 h 42"/>
                  <a:gd name="T8" fmla="*/ 17 w 25"/>
                  <a:gd name="T9" fmla="*/ 25 h 42"/>
                  <a:gd name="T10" fmla="*/ 25 w 25"/>
                  <a:gd name="T11" fmla="*/ 25 h 42"/>
                  <a:gd name="T12" fmla="*/ 25 w 25"/>
                  <a:gd name="T13" fmla="*/ 25 h 42"/>
                  <a:gd name="T14" fmla="*/ 25 w 25"/>
                  <a:gd name="T15" fmla="*/ 25 h 42"/>
                  <a:gd name="T16" fmla="*/ 25 w 25"/>
                  <a:gd name="T17" fmla="*/ 17 h 42"/>
                  <a:gd name="T18" fmla="*/ 25 w 25"/>
                  <a:gd name="T19" fmla="*/ 17 h 42"/>
                  <a:gd name="T20" fmla="*/ 25 w 25"/>
                  <a:gd name="T21" fmla="*/ 17 h 42"/>
                  <a:gd name="T22" fmla="*/ 17 w 25"/>
                  <a:gd name="T23" fmla="*/ 8 h 42"/>
                  <a:gd name="T24" fmla="*/ 17 w 25"/>
                  <a:gd name="T25" fmla="*/ 8 h 42"/>
                  <a:gd name="T26" fmla="*/ 17 w 25"/>
                  <a:gd name="T27" fmla="*/ 8 h 42"/>
                  <a:gd name="T28" fmla="*/ 17 w 25"/>
                  <a:gd name="T29" fmla="*/ 8 h 42"/>
                  <a:gd name="T30" fmla="*/ 8 w 25"/>
                  <a:gd name="T31" fmla="*/ 0 h 42"/>
                  <a:gd name="T32" fmla="*/ 8 w 25"/>
                  <a:gd name="T33" fmla="*/ 0 h 42"/>
                  <a:gd name="T34" fmla="*/ 8 w 25"/>
                  <a:gd name="T35" fmla="*/ 0 h 42"/>
                  <a:gd name="T36" fmla="*/ 8 w 25"/>
                  <a:gd name="T37" fmla="*/ 0 h 42"/>
                  <a:gd name="T38" fmla="*/ 0 w 25"/>
                  <a:gd name="T39" fmla="*/ 0 h 42"/>
                  <a:gd name="T40" fmla="*/ 0 w 25"/>
                  <a:gd name="T41" fmla="*/ 8 h 42"/>
                  <a:gd name="T42" fmla="*/ 8 w 25"/>
                  <a:gd name="T43" fmla="*/ 8 h 42"/>
                  <a:gd name="T44" fmla="*/ 8 w 25"/>
                  <a:gd name="T45" fmla="*/ 8 h 42"/>
                  <a:gd name="T46" fmla="*/ 0 w 25"/>
                  <a:gd name="T47" fmla="*/ 8 h 42"/>
                  <a:gd name="T48" fmla="*/ 0 w 25"/>
                  <a:gd name="T49" fmla="*/ 8 h 42"/>
                  <a:gd name="T50" fmla="*/ 0 w 25"/>
                  <a:gd name="T51" fmla="*/ 17 h 42"/>
                  <a:gd name="T52" fmla="*/ 0 w 25"/>
                  <a:gd name="T53" fmla="*/ 17 h 42"/>
                  <a:gd name="T54" fmla="*/ 0 w 25"/>
                  <a:gd name="T55" fmla="*/ 25 h 42"/>
                  <a:gd name="T56" fmla="*/ 0 w 25"/>
                  <a:gd name="T57" fmla="*/ 25 h 42"/>
                  <a:gd name="T58" fmla="*/ 0 w 25"/>
                  <a:gd name="T59" fmla="*/ 25 h 42"/>
                  <a:gd name="T60" fmla="*/ 0 w 25"/>
                  <a:gd name="T61" fmla="*/ 25 h 42"/>
                  <a:gd name="T62" fmla="*/ 8 w 25"/>
                  <a:gd name="T63" fmla="*/ 34 h 42"/>
                  <a:gd name="T64" fmla="*/ 8 w 25"/>
                  <a:gd name="T65" fmla="*/ 34 h 42"/>
                  <a:gd name="T66" fmla="*/ 8 w 25"/>
                  <a:gd name="T67"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5" h="42">
                    <a:moveTo>
                      <a:pt x="8" y="42"/>
                    </a:moveTo>
                    <a:lnTo>
                      <a:pt x="8" y="34"/>
                    </a:lnTo>
                    <a:lnTo>
                      <a:pt x="17" y="25"/>
                    </a:lnTo>
                    <a:lnTo>
                      <a:pt x="17" y="25"/>
                    </a:lnTo>
                    <a:lnTo>
                      <a:pt x="17" y="25"/>
                    </a:lnTo>
                    <a:lnTo>
                      <a:pt x="25" y="25"/>
                    </a:lnTo>
                    <a:lnTo>
                      <a:pt x="25" y="25"/>
                    </a:lnTo>
                    <a:lnTo>
                      <a:pt x="25" y="25"/>
                    </a:lnTo>
                    <a:lnTo>
                      <a:pt x="25" y="17"/>
                    </a:lnTo>
                    <a:lnTo>
                      <a:pt x="25" y="17"/>
                    </a:lnTo>
                    <a:lnTo>
                      <a:pt x="25" y="17"/>
                    </a:lnTo>
                    <a:lnTo>
                      <a:pt x="17" y="8"/>
                    </a:lnTo>
                    <a:lnTo>
                      <a:pt x="17" y="8"/>
                    </a:lnTo>
                    <a:lnTo>
                      <a:pt x="17" y="8"/>
                    </a:lnTo>
                    <a:lnTo>
                      <a:pt x="17" y="8"/>
                    </a:lnTo>
                    <a:lnTo>
                      <a:pt x="8" y="0"/>
                    </a:lnTo>
                    <a:lnTo>
                      <a:pt x="8" y="0"/>
                    </a:lnTo>
                    <a:lnTo>
                      <a:pt x="8" y="0"/>
                    </a:lnTo>
                    <a:lnTo>
                      <a:pt x="8" y="0"/>
                    </a:lnTo>
                    <a:lnTo>
                      <a:pt x="0" y="0"/>
                    </a:lnTo>
                    <a:lnTo>
                      <a:pt x="0" y="8"/>
                    </a:lnTo>
                    <a:lnTo>
                      <a:pt x="8" y="8"/>
                    </a:lnTo>
                    <a:lnTo>
                      <a:pt x="8" y="8"/>
                    </a:lnTo>
                    <a:lnTo>
                      <a:pt x="0" y="8"/>
                    </a:lnTo>
                    <a:lnTo>
                      <a:pt x="0" y="8"/>
                    </a:lnTo>
                    <a:lnTo>
                      <a:pt x="0" y="17"/>
                    </a:lnTo>
                    <a:lnTo>
                      <a:pt x="0" y="17"/>
                    </a:lnTo>
                    <a:lnTo>
                      <a:pt x="0" y="25"/>
                    </a:lnTo>
                    <a:lnTo>
                      <a:pt x="0" y="25"/>
                    </a:lnTo>
                    <a:lnTo>
                      <a:pt x="0" y="25"/>
                    </a:lnTo>
                    <a:lnTo>
                      <a:pt x="0" y="25"/>
                    </a:lnTo>
                    <a:lnTo>
                      <a:pt x="8" y="34"/>
                    </a:lnTo>
                    <a:lnTo>
                      <a:pt x="8" y="34"/>
                    </a:lnTo>
                    <a:lnTo>
                      <a:pt x="8" y="42"/>
                    </a:lnTo>
                    <a:close/>
                  </a:path>
                </a:pathLst>
              </a:custGeom>
              <a:grpFill/>
              <a:ln w="0">
                <a:solidFill>
                  <a:srgbClr val="F8F8F8">
                    <a:lumMod val="25000"/>
                  </a:srgbClr>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330" name="Freeform 81">
                <a:extLst>
                  <a:ext uri="{FF2B5EF4-FFF2-40B4-BE49-F238E27FC236}">
                    <a16:creationId xmlns:a16="http://schemas.microsoft.com/office/drawing/2014/main" id="{C24E67FA-F126-70EB-5E91-C1721A074414}"/>
                  </a:ext>
                </a:extLst>
              </p:cNvPr>
              <p:cNvSpPr>
                <a:spLocks noEditPoints="1"/>
              </p:cNvSpPr>
              <p:nvPr/>
            </p:nvSpPr>
            <p:spPr bwMode="auto">
              <a:xfrm>
                <a:off x="4492882" y="2425397"/>
                <a:ext cx="92311" cy="76258"/>
              </a:xfrm>
              <a:custGeom>
                <a:avLst/>
                <a:gdLst>
                  <a:gd name="T0" fmla="*/ 11 w 11"/>
                  <a:gd name="T1" fmla="*/ 3 h 9"/>
                  <a:gd name="T2" fmla="*/ 11 w 11"/>
                  <a:gd name="T3" fmla="*/ 3 h 9"/>
                  <a:gd name="T4" fmla="*/ 10 w 11"/>
                  <a:gd name="T5" fmla="*/ 2 h 9"/>
                  <a:gd name="T6" fmla="*/ 9 w 11"/>
                  <a:gd name="T7" fmla="*/ 2 h 9"/>
                  <a:gd name="T8" fmla="*/ 7 w 11"/>
                  <a:gd name="T9" fmla="*/ 1 h 9"/>
                  <a:gd name="T10" fmla="*/ 6 w 11"/>
                  <a:gd name="T11" fmla="*/ 0 h 9"/>
                  <a:gd name="T12" fmla="*/ 3 w 11"/>
                  <a:gd name="T13" fmla="*/ 2 h 9"/>
                  <a:gd name="T14" fmla="*/ 2 w 11"/>
                  <a:gd name="T15" fmla="*/ 3 h 9"/>
                  <a:gd name="T16" fmla="*/ 0 w 11"/>
                  <a:gd name="T17" fmla="*/ 3 h 9"/>
                  <a:gd name="T18" fmla="*/ 0 w 11"/>
                  <a:gd name="T19" fmla="*/ 4 h 9"/>
                  <a:gd name="T20" fmla="*/ 0 w 11"/>
                  <a:gd name="T21" fmla="*/ 4 h 9"/>
                  <a:gd name="T22" fmla="*/ 1 w 11"/>
                  <a:gd name="T23" fmla="*/ 3 h 9"/>
                  <a:gd name="T24" fmla="*/ 2 w 11"/>
                  <a:gd name="T25" fmla="*/ 4 h 9"/>
                  <a:gd name="T26" fmla="*/ 3 w 11"/>
                  <a:gd name="T27" fmla="*/ 5 h 9"/>
                  <a:gd name="T28" fmla="*/ 4 w 11"/>
                  <a:gd name="T29" fmla="*/ 6 h 9"/>
                  <a:gd name="T30" fmla="*/ 3 w 11"/>
                  <a:gd name="T31" fmla="*/ 6 h 9"/>
                  <a:gd name="T32" fmla="*/ 5 w 11"/>
                  <a:gd name="T33" fmla="*/ 7 h 9"/>
                  <a:gd name="T34" fmla="*/ 5 w 11"/>
                  <a:gd name="T35" fmla="*/ 8 h 9"/>
                  <a:gd name="T36" fmla="*/ 8 w 11"/>
                  <a:gd name="T37" fmla="*/ 9 h 9"/>
                  <a:gd name="T38" fmla="*/ 7 w 11"/>
                  <a:gd name="T39" fmla="*/ 9 h 9"/>
                  <a:gd name="T40" fmla="*/ 8 w 11"/>
                  <a:gd name="T41" fmla="*/ 9 h 9"/>
                  <a:gd name="T42" fmla="*/ 5 w 11"/>
                  <a:gd name="T43" fmla="*/ 5 h 9"/>
                  <a:gd name="T44" fmla="*/ 5 w 11"/>
                  <a:gd name="T45" fmla="*/ 5 h 9"/>
                  <a:gd name="T46" fmla="*/ 4 w 11"/>
                  <a:gd name="T47" fmla="*/ 4 h 9"/>
                  <a:gd name="T48" fmla="*/ 4 w 11"/>
                  <a:gd name="T49" fmla="*/ 3 h 9"/>
                  <a:gd name="T50" fmla="*/ 5 w 11"/>
                  <a:gd name="T51" fmla="*/ 4 h 9"/>
                  <a:gd name="T52" fmla="*/ 6 w 11"/>
                  <a:gd name="T53" fmla="*/ 3 h 9"/>
                  <a:gd name="T54" fmla="*/ 7 w 11"/>
                  <a:gd name="T55" fmla="*/ 3 h 9"/>
                  <a:gd name="T56" fmla="*/ 7 w 11"/>
                  <a:gd name="T57" fmla="*/ 3 h 9"/>
                  <a:gd name="T58" fmla="*/ 8 w 11"/>
                  <a:gd name="T59" fmla="*/ 3 h 9"/>
                  <a:gd name="T60" fmla="*/ 9 w 11"/>
                  <a:gd name="T61" fmla="*/ 3 h 9"/>
                  <a:gd name="T62" fmla="*/ 10 w 11"/>
                  <a:gd name="T63" fmla="*/ 4 h 9"/>
                  <a:gd name="T64" fmla="*/ 7 w 11"/>
                  <a:gd name="T65" fmla="*/ 9 h 9"/>
                  <a:gd name="T66" fmla="*/ 6 w 11"/>
                  <a:gd name="T67" fmla="*/ 8 h 9"/>
                  <a:gd name="T68" fmla="*/ 6 w 11"/>
                  <a:gd name="T69" fmla="*/ 8 h 9"/>
                  <a:gd name="T70" fmla="*/ 7 w 11"/>
                  <a:gd name="T71" fmla="*/ 8 h 9"/>
                  <a:gd name="T72" fmla="*/ 6 w 11"/>
                  <a:gd name="T73" fmla="*/ 8 h 9"/>
                  <a:gd name="T74" fmla="*/ 3 w 11"/>
                  <a:gd name="T75" fmla="*/ 6 h 9"/>
                  <a:gd name="T76" fmla="*/ 2 w 11"/>
                  <a:gd name="T77" fmla="*/ 5 h 9"/>
                  <a:gd name="T78" fmla="*/ 2 w 11"/>
                  <a:gd name="T79" fmla="*/ 5 h 9"/>
                  <a:gd name="T80" fmla="*/ 3 w 11"/>
                  <a:gd name="T81" fmla="*/ 7 h 9"/>
                  <a:gd name="T82" fmla="*/ 2 w 11"/>
                  <a:gd name="T83" fmla="*/ 5 h 9"/>
                  <a:gd name="T84" fmla="*/ 1 w 11"/>
                  <a:gd name="T85" fmla="*/ 4 h 9"/>
                  <a:gd name="T86" fmla="*/ 2 w 11"/>
                  <a:gd name="T87" fmla="*/ 5 h 9"/>
                  <a:gd name="T88" fmla="*/ 1 w 11"/>
                  <a:gd name="T89" fmla="*/ 4 h 9"/>
                  <a:gd name="T90" fmla="*/ 2 w 11"/>
                  <a:gd name="T91" fmla="*/ 4 h 9"/>
                  <a:gd name="T92" fmla="*/ 1 w 11"/>
                  <a:gd name="T93"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 h="9">
                    <a:moveTo>
                      <a:pt x="10" y="4"/>
                    </a:moveTo>
                    <a:cubicBezTo>
                      <a:pt x="10" y="4"/>
                      <a:pt x="10" y="4"/>
                      <a:pt x="10" y="4"/>
                    </a:cubicBezTo>
                    <a:cubicBezTo>
                      <a:pt x="11" y="3"/>
                      <a:pt x="11" y="3"/>
                      <a:pt x="11" y="3"/>
                    </a:cubicBezTo>
                    <a:cubicBezTo>
                      <a:pt x="11" y="3"/>
                      <a:pt x="11" y="3"/>
                      <a:pt x="11" y="3"/>
                    </a:cubicBezTo>
                    <a:cubicBezTo>
                      <a:pt x="11" y="3"/>
                      <a:pt x="11" y="3"/>
                      <a:pt x="11" y="3"/>
                    </a:cubicBezTo>
                    <a:cubicBezTo>
                      <a:pt x="11" y="3"/>
                      <a:pt x="11" y="3"/>
                      <a:pt x="11" y="3"/>
                    </a:cubicBezTo>
                    <a:cubicBezTo>
                      <a:pt x="10" y="3"/>
                      <a:pt x="10" y="3"/>
                      <a:pt x="10" y="3"/>
                    </a:cubicBezTo>
                    <a:cubicBezTo>
                      <a:pt x="10" y="2"/>
                      <a:pt x="10" y="2"/>
                      <a:pt x="10" y="2"/>
                    </a:cubicBezTo>
                    <a:cubicBezTo>
                      <a:pt x="10" y="2"/>
                      <a:pt x="10" y="2"/>
                      <a:pt x="10" y="2"/>
                    </a:cubicBezTo>
                    <a:cubicBezTo>
                      <a:pt x="10" y="2"/>
                      <a:pt x="10" y="2"/>
                      <a:pt x="10" y="2"/>
                    </a:cubicBezTo>
                    <a:cubicBezTo>
                      <a:pt x="9" y="2"/>
                      <a:pt x="9" y="2"/>
                      <a:pt x="9" y="2"/>
                    </a:cubicBezTo>
                    <a:cubicBezTo>
                      <a:pt x="9" y="2"/>
                      <a:pt x="9" y="2"/>
                      <a:pt x="9" y="2"/>
                    </a:cubicBezTo>
                    <a:cubicBezTo>
                      <a:pt x="8" y="2"/>
                      <a:pt x="8" y="2"/>
                      <a:pt x="8" y="2"/>
                    </a:cubicBezTo>
                    <a:cubicBezTo>
                      <a:pt x="7" y="1"/>
                      <a:pt x="7" y="1"/>
                      <a:pt x="7" y="1"/>
                    </a:cubicBezTo>
                    <a:cubicBezTo>
                      <a:pt x="7" y="1"/>
                      <a:pt x="7" y="1"/>
                      <a:pt x="7" y="1"/>
                    </a:cubicBezTo>
                    <a:cubicBezTo>
                      <a:pt x="6" y="0"/>
                      <a:pt x="6" y="0"/>
                      <a:pt x="6" y="0"/>
                    </a:cubicBezTo>
                    <a:cubicBezTo>
                      <a:pt x="6" y="0"/>
                      <a:pt x="6" y="0"/>
                      <a:pt x="6" y="0"/>
                    </a:cubicBezTo>
                    <a:cubicBezTo>
                      <a:pt x="6" y="0"/>
                      <a:pt x="6" y="0"/>
                      <a:pt x="6" y="0"/>
                    </a:cubicBezTo>
                    <a:cubicBezTo>
                      <a:pt x="5" y="0"/>
                      <a:pt x="5" y="0"/>
                      <a:pt x="5" y="0"/>
                    </a:cubicBezTo>
                    <a:cubicBezTo>
                      <a:pt x="3" y="1"/>
                      <a:pt x="3" y="1"/>
                      <a:pt x="3" y="1"/>
                    </a:cubicBezTo>
                    <a:cubicBezTo>
                      <a:pt x="3" y="2"/>
                      <a:pt x="3" y="2"/>
                      <a:pt x="3" y="2"/>
                    </a:cubicBezTo>
                    <a:cubicBezTo>
                      <a:pt x="3" y="2"/>
                      <a:pt x="3" y="2"/>
                      <a:pt x="3" y="2"/>
                    </a:cubicBezTo>
                    <a:cubicBezTo>
                      <a:pt x="3" y="3"/>
                      <a:pt x="3" y="3"/>
                      <a:pt x="3" y="3"/>
                    </a:cubicBezTo>
                    <a:cubicBezTo>
                      <a:pt x="2" y="3"/>
                      <a:pt x="2" y="3"/>
                      <a:pt x="2" y="3"/>
                    </a:cubicBezTo>
                    <a:cubicBezTo>
                      <a:pt x="1" y="2"/>
                      <a:pt x="1" y="2"/>
                      <a:pt x="1" y="2"/>
                    </a:cubicBezTo>
                    <a:cubicBezTo>
                      <a:pt x="1" y="2"/>
                      <a:pt x="1" y="2"/>
                      <a:pt x="1" y="2"/>
                    </a:cubicBezTo>
                    <a:cubicBezTo>
                      <a:pt x="0" y="3"/>
                      <a:pt x="0" y="3"/>
                      <a:pt x="0" y="3"/>
                    </a:cubicBezTo>
                    <a:cubicBezTo>
                      <a:pt x="0" y="3"/>
                      <a:pt x="0" y="3"/>
                      <a:pt x="0" y="3"/>
                    </a:cubicBezTo>
                    <a:cubicBezTo>
                      <a:pt x="0" y="3"/>
                      <a:pt x="0" y="3"/>
                      <a:pt x="0" y="3"/>
                    </a:cubicBezTo>
                    <a:cubicBezTo>
                      <a:pt x="0" y="4"/>
                      <a:pt x="0" y="4"/>
                      <a:pt x="0" y="4"/>
                    </a:cubicBezTo>
                    <a:cubicBezTo>
                      <a:pt x="0" y="4"/>
                      <a:pt x="0" y="4"/>
                      <a:pt x="0" y="4"/>
                    </a:cubicBezTo>
                    <a:cubicBezTo>
                      <a:pt x="0" y="4"/>
                      <a:pt x="0" y="4"/>
                      <a:pt x="0" y="4"/>
                    </a:cubicBezTo>
                    <a:cubicBezTo>
                      <a:pt x="0" y="4"/>
                      <a:pt x="0" y="4"/>
                      <a:pt x="0" y="4"/>
                    </a:cubicBezTo>
                    <a:cubicBezTo>
                      <a:pt x="1" y="4"/>
                      <a:pt x="1" y="4"/>
                      <a:pt x="1" y="4"/>
                    </a:cubicBezTo>
                    <a:cubicBezTo>
                      <a:pt x="1" y="3"/>
                      <a:pt x="1" y="3"/>
                      <a:pt x="1" y="3"/>
                    </a:cubicBezTo>
                    <a:cubicBezTo>
                      <a:pt x="1" y="3"/>
                      <a:pt x="1" y="3"/>
                      <a:pt x="1" y="3"/>
                    </a:cubicBezTo>
                    <a:cubicBezTo>
                      <a:pt x="2" y="3"/>
                      <a:pt x="2" y="3"/>
                      <a:pt x="2" y="3"/>
                    </a:cubicBezTo>
                    <a:cubicBezTo>
                      <a:pt x="2" y="3"/>
                      <a:pt x="2" y="3"/>
                      <a:pt x="2" y="3"/>
                    </a:cubicBezTo>
                    <a:cubicBezTo>
                      <a:pt x="2" y="4"/>
                      <a:pt x="2" y="4"/>
                      <a:pt x="2" y="4"/>
                    </a:cubicBezTo>
                    <a:cubicBezTo>
                      <a:pt x="2" y="4"/>
                      <a:pt x="2" y="4"/>
                      <a:pt x="2" y="4"/>
                    </a:cubicBezTo>
                    <a:cubicBezTo>
                      <a:pt x="3" y="5"/>
                      <a:pt x="3" y="5"/>
                      <a:pt x="3" y="5"/>
                    </a:cubicBezTo>
                    <a:cubicBezTo>
                      <a:pt x="3" y="5"/>
                      <a:pt x="3" y="5"/>
                      <a:pt x="3" y="5"/>
                    </a:cubicBezTo>
                    <a:cubicBezTo>
                      <a:pt x="4" y="5"/>
                      <a:pt x="4" y="5"/>
                      <a:pt x="4" y="5"/>
                    </a:cubicBezTo>
                    <a:cubicBezTo>
                      <a:pt x="4" y="6"/>
                      <a:pt x="4" y="6"/>
                      <a:pt x="4" y="6"/>
                    </a:cubicBezTo>
                    <a:cubicBezTo>
                      <a:pt x="4" y="6"/>
                      <a:pt x="4" y="6"/>
                      <a:pt x="4" y="6"/>
                    </a:cubicBezTo>
                    <a:cubicBezTo>
                      <a:pt x="3" y="6"/>
                      <a:pt x="3" y="6"/>
                      <a:pt x="3" y="6"/>
                    </a:cubicBezTo>
                    <a:cubicBezTo>
                      <a:pt x="3" y="6"/>
                      <a:pt x="3" y="6"/>
                      <a:pt x="3" y="6"/>
                    </a:cubicBezTo>
                    <a:cubicBezTo>
                      <a:pt x="3" y="6"/>
                      <a:pt x="3" y="6"/>
                      <a:pt x="3" y="6"/>
                    </a:cubicBezTo>
                    <a:cubicBezTo>
                      <a:pt x="4" y="6"/>
                      <a:pt x="4" y="6"/>
                      <a:pt x="4" y="6"/>
                    </a:cubicBezTo>
                    <a:cubicBezTo>
                      <a:pt x="4" y="7"/>
                      <a:pt x="4" y="7"/>
                      <a:pt x="4" y="7"/>
                    </a:cubicBezTo>
                    <a:cubicBezTo>
                      <a:pt x="5" y="7"/>
                      <a:pt x="5" y="7"/>
                      <a:pt x="5" y="7"/>
                    </a:cubicBezTo>
                    <a:cubicBezTo>
                      <a:pt x="5" y="7"/>
                      <a:pt x="5" y="7"/>
                      <a:pt x="5" y="7"/>
                    </a:cubicBezTo>
                    <a:cubicBezTo>
                      <a:pt x="5" y="8"/>
                      <a:pt x="5" y="8"/>
                      <a:pt x="5" y="8"/>
                    </a:cubicBezTo>
                    <a:cubicBezTo>
                      <a:pt x="5" y="8"/>
                      <a:pt x="5" y="8"/>
                      <a:pt x="5" y="8"/>
                    </a:cubicBezTo>
                    <a:cubicBezTo>
                      <a:pt x="6" y="8"/>
                      <a:pt x="6" y="8"/>
                      <a:pt x="6" y="8"/>
                    </a:cubicBezTo>
                    <a:cubicBezTo>
                      <a:pt x="7" y="8"/>
                      <a:pt x="7" y="8"/>
                      <a:pt x="7" y="8"/>
                    </a:cubicBezTo>
                    <a:cubicBezTo>
                      <a:pt x="8" y="9"/>
                      <a:pt x="8" y="9"/>
                      <a:pt x="8" y="9"/>
                    </a:cubicBezTo>
                    <a:cubicBezTo>
                      <a:pt x="8" y="9"/>
                      <a:pt x="8" y="9"/>
                      <a:pt x="8" y="9"/>
                    </a:cubicBezTo>
                    <a:cubicBezTo>
                      <a:pt x="7" y="9"/>
                      <a:pt x="7" y="9"/>
                      <a:pt x="7" y="9"/>
                    </a:cubicBezTo>
                    <a:cubicBezTo>
                      <a:pt x="7" y="9"/>
                      <a:pt x="7" y="9"/>
                      <a:pt x="7" y="9"/>
                    </a:cubicBezTo>
                    <a:cubicBezTo>
                      <a:pt x="8" y="9"/>
                      <a:pt x="8" y="9"/>
                      <a:pt x="8" y="9"/>
                    </a:cubicBezTo>
                    <a:cubicBezTo>
                      <a:pt x="8" y="9"/>
                      <a:pt x="8" y="9"/>
                      <a:pt x="8" y="9"/>
                    </a:cubicBezTo>
                    <a:cubicBezTo>
                      <a:pt x="8" y="9"/>
                      <a:pt x="8" y="9"/>
                      <a:pt x="8" y="9"/>
                    </a:cubicBezTo>
                    <a:cubicBezTo>
                      <a:pt x="7" y="7"/>
                      <a:pt x="7" y="7"/>
                      <a:pt x="7" y="7"/>
                    </a:cubicBezTo>
                    <a:cubicBezTo>
                      <a:pt x="5" y="6"/>
                      <a:pt x="5" y="6"/>
                      <a:pt x="5" y="6"/>
                    </a:cubicBezTo>
                    <a:cubicBezTo>
                      <a:pt x="5" y="5"/>
                      <a:pt x="5" y="5"/>
                      <a:pt x="5" y="5"/>
                    </a:cubicBezTo>
                    <a:cubicBezTo>
                      <a:pt x="5" y="5"/>
                      <a:pt x="5" y="5"/>
                      <a:pt x="5" y="5"/>
                    </a:cubicBezTo>
                    <a:cubicBezTo>
                      <a:pt x="5" y="5"/>
                      <a:pt x="5" y="5"/>
                      <a:pt x="5" y="5"/>
                    </a:cubicBezTo>
                    <a:cubicBezTo>
                      <a:pt x="5" y="5"/>
                      <a:pt x="5" y="5"/>
                      <a:pt x="5" y="5"/>
                    </a:cubicBezTo>
                    <a:cubicBezTo>
                      <a:pt x="4" y="4"/>
                      <a:pt x="4" y="4"/>
                      <a:pt x="4" y="4"/>
                    </a:cubicBezTo>
                    <a:cubicBezTo>
                      <a:pt x="4" y="4"/>
                      <a:pt x="4" y="4"/>
                      <a:pt x="4" y="4"/>
                    </a:cubicBezTo>
                    <a:cubicBezTo>
                      <a:pt x="4" y="4"/>
                      <a:pt x="4" y="4"/>
                      <a:pt x="4" y="4"/>
                    </a:cubicBezTo>
                    <a:cubicBezTo>
                      <a:pt x="4" y="4"/>
                      <a:pt x="4" y="4"/>
                      <a:pt x="4" y="4"/>
                    </a:cubicBezTo>
                    <a:cubicBezTo>
                      <a:pt x="4" y="3"/>
                      <a:pt x="4" y="3"/>
                      <a:pt x="4" y="3"/>
                    </a:cubicBezTo>
                    <a:cubicBezTo>
                      <a:pt x="4" y="3"/>
                      <a:pt x="4" y="3"/>
                      <a:pt x="4" y="3"/>
                    </a:cubicBezTo>
                    <a:cubicBezTo>
                      <a:pt x="5" y="3"/>
                      <a:pt x="5" y="3"/>
                      <a:pt x="5" y="3"/>
                    </a:cubicBezTo>
                    <a:cubicBezTo>
                      <a:pt x="5" y="4"/>
                      <a:pt x="5" y="4"/>
                      <a:pt x="5" y="4"/>
                    </a:cubicBezTo>
                    <a:cubicBezTo>
                      <a:pt x="5" y="4"/>
                      <a:pt x="5" y="4"/>
                      <a:pt x="5" y="4"/>
                    </a:cubicBezTo>
                    <a:cubicBezTo>
                      <a:pt x="5" y="3"/>
                      <a:pt x="5" y="3"/>
                      <a:pt x="5" y="3"/>
                    </a:cubicBezTo>
                    <a:cubicBezTo>
                      <a:pt x="6" y="3"/>
                      <a:pt x="6" y="3"/>
                      <a:pt x="6" y="3"/>
                    </a:cubicBezTo>
                    <a:cubicBezTo>
                      <a:pt x="6" y="3"/>
                      <a:pt x="6" y="3"/>
                      <a:pt x="6" y="3"/>
                    </a:cubicBezTo>
                    <a:cubicBezTo>
                      <a:pt x="6" y="3"/>
                      <a:pt x="6" y="3"/>
                      <a:pt x="6" y="3"/>
                    </a:cubicBezTo>
                    <a:cubicBezTo>
                      <a:pt x="6" y="3"/>
                      <a:pt x="6" y="3"/>
                      <a:pt x="6" y="3"/>
                    </a:cubicBezTo>
                    <a:cubicBezTo>
                      <a:pt x="7" y="3"/>
                      <a:pt x="7" y="3"/>
                      <a:pt x="7" y="3"/>
                    </a:cubicBezTo>
                    <a:cubicBezTo>
                      <a:pt x="7" y="3"/>
                      <a:pt x="7" y="3"/>
                      <a:pt x="7" y="3"/>
                    </a:cubicBezTo>
                    <a:cubicBezTo>
                      <a:pt x="7" y="3"/>
                      <a:pt x="7" y="3"/>
                      <a:pt x="7" y="3"/>
                    </a:cubicBezTo>
                    <a:cubicBezTo>
                      <a:pt x="7" y="3"/>
                      <a:pt x="7" y="3"/>
                      <a:pt x="7" y="3"/>
                    </a:cubicBezTo>
                    <a:cubicBezTo>
                      <a:pt x="8" y="3"/>
                      <a:pt x="8" y="3"/>
                      <a:pt x="8" y="3"/>
                    </a:cubicBezTo>
                    <a:cubicBezTo>
                      <a:pt x="8" y="3"/>
                      <a:pt x="8" y="3"/>
                      <a:pt x="8" y="3"/>
                    </a:cubicBezTo>
                    <a:cubicBezTo>
                      <a:pt x="8" y="3"/>
                      <a:pt x="8" y="3"/>
                      <a:pt x="8" y="3"/>
                    </a:cubicBezTo>
                    <a:cubicBezTo>
                      <a:pt x="9" y="3"/>
                      <a:pt x="9" y="3"/>
                      <a:pt x="9" y="3"/>
                    </a:cubicBezTo>
                    <a:cubicBezTo>
                      <a:pt x="9" y="3"/>
                      <a:pt x="9" y="3"/>
                      <a:pt x="9" y="3"/>
                    </a:cubicBezTo>
                    <a:cubicBezTo>
                      <a:pt x="9" y="3"/>
                      <a:pt x="9" y="3"/>
                      <a:pt x="9" y="3"/>
                    </a:cubicBezTo>
                    <a:cubicBezTo>
                      <a:pt x="10" y="4"/>
                      <a:pt x="10" y="4"/>
                      <a:pt x="10" y="4"/>
                    </a:cubicBezTo>
                    <a:cubicBezTo>
                      <a:pt x="10" y="4"/>
                      <a:pt x="10" y="4"/>
                      <a:pt x="10" y="4"/>
                    </a:cubicBezTo>
                    <a:cubicBezTo>
                      <a:pt x="10" y="4"/>
                      <a:pt x="10" y="4"/>
                      <a:pt x="10" y="4"/>
                    </a:cubicBezTo>
                    <a:close/>
                    <a:moveTo>
                      <a:pt x="6" y="9"/>
                    </a:moveTo>
                    <a:cubicBezTo>
                      <a:pt x="6" y="9"/>
                      <a:pt x="7" y="9"/>
                      <a:pt x="7" y="9"/>
                    </a:cubicBezTo>
                    <a:cubicBezTo>
                      <a:pt x="7" y="9"/>
                      <a:pt x="7" y="9"/>
                      <a:pt x="7" y="9"/>
                    </a:cubicBezTo>
                    <a:cubicBezTo>
                      <a:pt x="6" y="9"/>
                      <a:pt x="6" y="9"/>
                      <a:pt x="6" y="9"/>
                    </a:cubicBezTo>
                    <a:cubicBezTo>
                      <a:pt x="6" y="9"/>
                      <a:pt x="6" y="9"/>
                      <a:pt x="6" y="9"/>
                    </a:cubicBezTo>
                    <a:close/>
                    <a:moveTo>
                      <a:pt x="6" y="8"/>
                    </a:moveTo>
                    <a:cubicBezTo>
                      <a:pt x="7" y="8"/>
                      <a:pt x="7" y="8"/>
                      <a:pt x="7" y="8"/>
                    </a:cubicBezTo>
                    <a:cubicBezTo>
                      <a:pt x="6" y="9"/>
                      <a:pt x="6" y="9"/>
                      <a:pt x="6" y="9"/>
                    </a:cubicBezTo>
                    <a:cubicBezTo>
                      <a:pt x="6" y="8"/>
                      <a:pt x="6" y="8"/>
                      <a:pt x="6" y="8"/>
                    </a:cubicBezTo>
                    <a:close/>
                    <a:moveTo>
                      <a:pt x="6" y="8"/>
                    </a:moveTo>
                    <a:cubicBezTo>
                      <a:pt x="6" y="8"/>
                      <a:pt x="6" y="8"/>
                      <a:pt x="6" y="8"/>
                    </a:cubicBezTo>
                    <a:cubicBezTo>
                      <a:pt x="7" y="8"/>
                      <a:pt x="7" y="8"/>
                      <a:pt x="7" y="8"/>
                    </a:cubicBezTo>
                    <a:cubicBezTo>
                      <a:pt x="6" y="8"/>
                      <a:pt x="6" y="8"/>
                      <a:pt x="6" y="8"/>
                    </a:cubicBezTo>
                    <a:cubicBezTo>
                      <a:pt x="6" y="8"/>
                      <a:pt x="6" y="8"/>
                      <a:pt x="6" y="8"/>
                    </a:cubicBezTo>
                    <a:cubicBezTo>
                      <a:pt x="6" y="8"/>
                      <a:pt x="6" y="8"/>
                      <a:pt x="6" y="8"/>
                    </a:cubicBezTo>
                    <a:close/>
                    <a:moveTo>
                      <a:pt x="3" y="5"/>
                    </a:moveTo>
                    <a:cubicBezTo>
                      <a:pt x="3" y="5"/>
                      <a:pt x="3" y="5"/>
                      <a:pt x="3" y="5"/>
                    </a:cubicBezTo>
                    <a:cubicBezTo>
                      <a:pt x="3" y="6"/>
                      <a:pt x="3" y="6"/>
                      <a:pt x="3" y="6"/>
                    </a:cubicBezTo>
                    <a:cubicBezTo>
                      <a:pt x="3" y="6"/>
                      <a:pt x="3" y="6"/>
                      <a:pt x="3" y="6"/>
                    </a:cubicBezTo>
                    <a:cubicBezTo>
                      <a:pt x="3" y="5"/>
                      <a:pt x="3" y="5"/>
                      <a:pt x="3" y="5"/>
                    </a:cubicBezTo>
                    <a:close/>
                    <a:moveTo>
                      <a:pt x="2" y="5"/>
                    </a:moveTo>
                    <a:cubicBezTo>
                      <a:pt x="3" y="5"/>
                      <a:pt x="3" y="5"/>
                      <a:pt x="3" y="5"/>
                    </a:cubicBezTo>
                    <a:cubicBezTo>
                      <a:pt x="2" y="5"/>
                      <a:pt x="2" y="5"/>
                      <a:pt x="2" y="5"/>
                    </a:cubicBezTo>
                    <a:cubicBezTo>
                      <a:pt x="2" y="5"/>
                      <a:pt x="2" y="5"/>
                      <a:pt x="2" y="5"/>
                    </a:cubicBezTo>
                    <a:close/>
                    <a:moveTo>
                      <a:pt x="2" y="6"/>
                    </a:moveTo>
                    <a:cubicBezTo>
                      <a:pt x="3" y="6"/>
                      <a:pt x="3" y="6"/>
                      <a:pt x="3" y="6"/>
                    </a:cubicBezTo>
                    <a:cubicBezTo>
                      <a:pt x="3" y="7"/>
                      <a:pt x="3" y="7"/>
                      <a:pt x="3" y="7"/>
                    </a:cubicBezTo>
                    <a:cubicBezTo>
                      <a:pt x="2" y="6"/>
                      <a:pt x="2" y="6"/>
                      <a:pt x="2" y="6"/>
                    </a:cubicBezTo>
                    <a:close/>
                    <a:moveTo>
                      <a:pt x="2" y="5"/>
                    </a:moveTo>
                    <a:cubicBezTo>
                      <a:pt x="2" y="5"/>
                      <a:pt x="2" y="5"/>
                      <a:pt x="2" y="5"/>
                    </a:cubicBezTo>
                    <a:cubicBezTo>
                      <a:pt x="2" y="6"/>
                      <a:pt x="2" y="6"/>
                      <a:pt x="2" y="6"/>
                    </a:cubicBezTo>
                    <a:cubicBezTo>
                      <a:pt x="2" y="5"/>
                      <a:pt x="2" y="5"/>
                      <a:pt x="2" y="5"/>
                    </a:cubicBezTo>
                    <a:close/>
                    <a:moveTo>
                      <a:pt x="1" y="4"/>
                    </a:moveTo>
                    <a:cubicBezTo>
                      <a:pt x="2" y="4"/>
                      <a:pt x="2" y="4"/>
                      <a:pt x="2" y="4"/>
                    </a:cubicBezTo>
                    <a:cubicBezTo>
                      <a:pt x="2" y="5"/>
                      <a:pt x="2" y="5"/>
                      <a:pt x="2" y="5"/>
                    </a:cubicBezTo>
                    <a:cubicBezTo>
                      <a:pt x="2" y="5"/>
                      <a:pt x="2" y="5"/>
                      <a:pt x="2" y="5"/>
                    </a:cubicBezTo>
                    <a:cubicBezTo>
                      <a:pt x="1" y="5"/>
                      <a:pt x="1" y="5"/>
                      <a:pt x="1" y="5"/>
                    </a:cubicBezTo>
                    <a:cubicBezTo>
                      <a:pt x="1" y="5"/>
                      <a:pt x="1" y="5"/>
                      <a:pt x="1" y="5"/>
                    </a:cubicBezTo>
                    <a:cubicBezTo>
                      <a:pt x="1" y="4"/>
                      <a:pt x="1" y="4"/>
                      <a:pt x="1" y="4"/>
                    </a:cubicBezTo>
                    <a:close/>
                    <a:moveTo>
                      <a:pt x="2" y="3"/>
                    </a:moveTo>
                    <a:cubicBezTo>
                      <a:pt x="2" y="4"/>
                      <a:pt x="2" y="4"/>
                      <a:pt x="2" y="4"/>
                    </a:cubicBezTo>
                    <a:cubicBezTo>
                      <a:pt x="2" y="4"/>
                      <a:pt x="2" y="4"/>
                      <a:pt x="2" y="4"/>
                    </a:cubicBezTo>
                    <a:cubicBezTo>
                      <a:pt x="2" y="4"/>
                      <a:pt x="2" y="4"/>
                      <a:pt x="2" y="4"/>
                    </a:cubicBezTo>
                    <a:cubicBezTo>
                      <a:pt x="1" y="4"/>
                      <a:pt x="1" y="4"/>
                      <a:pt x="1" y="4"/>
                    </a:cubicBezTo>
                    <a:cubicBezTo>
                      <a:pt x="1" y="3"/>
                      <a:pt x="1" y="3"/>
                      <a:pt x="1" y="3"/>
                    </a:cubicBezTo>
                    <a:cubicBezTo>
                      <a:pt x="1" y="3"/>
                      <a:pt x="1" y="3"/>
                      <a:pt x="2" y="3"/>
                    </a:cubicBezTo>
                    <a:close/>
                  </a:path>
                </a:pathLst>
              </a:custGeom>
              <a:grpFill/>
              <a:ln w="0">
                <a:solidFill>
                  <a:srgbClr val="F8F8F8">
                    <a:lumMod val="25000"/>
                  </a:srgbClr>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331" name="Freeform 82">
                <a:extLst>
                  <a:ext uri="{FF2B5EF4-FFF2-40B4-BE49-F238E27FC236}">
                    <a16:creationId xmlns:a16="http://schemas.microsoft.com/office/drawing/2014/main" id="{511E1D55-E35D-F0CB-779A-B273606308AF}"/>
                  </a:ext>
                </a:extLst>
              </p:cNvPr>
              <p:cNvSpPr>
                <a:spLocks/>
              </p:cNvSpPr>
              <p:nvPr/>
            </p:nvSpPr>
            <p:spPr bwMode="auto">
              <a:xfrm>
                <a:off x="4526997" y="2450482"/>
                <a:ext cx="67226" cy="59200"/>
              </a:xfrm>
              <a:custGeom>
                <a:avLst/>
                <a:gdLst>
                  <a:gd name="T0" fmla="*/ 33 w 67"/>
                  <a:gd name="T1" fmla="*/ 51 h 59"/>
                  <a:gd name="T2" fmla="*/ 8 w 67"/>
                  <a:gd name="T3" fmla="*/ 26 h 59"/>
                  <a:gd name="T4" fmla="*/ 8 w 67"/>
                  <a:gd name="T5" fmla="*/ 17 h 59"/>
                  <a:gd name="T6" fmla="*/ 8 w 67"/>
                  <a:gd name="T7" fmla="*/ 17 h 59"/>
                  <a:gd name="T8" fmla="*/ 0 w 67"/>
                  <a:gd name="T9" fmla="*/ 9 h 59"/>
                  <a:gd name="T10" fmla="*/ 0 w 67"/>
                  <a:gd name="T11" fmla="*/ 9 h 59"/>
                  <a:gd name="T12" fmla="*/ 0 w 67"/>
                  <a:gd name="T13" fmla="*/ 0 h 59"/>
                  <a:gd name="T14" fmla="*/ 8 w 67"/>
                  <a:gd name="T15" fmla="*/ 9 h 59"/>
                  <a:gd name="T16" fmla="*/ 8 w 67"/>
                  <a:gd name="T17" fmla="*/ 0 h 59"/>
                  <a:gd name="T18" fmla="*/ 16 w 67"/>
                  <a:gd name="T19" fmla="*/ 0 h 59"/>
                  <a:gd name="T20" fmla="*/ 16 w 67"/>
                  <a:gd name="T21" fmla="*/ 0 h 59"/>
                  <a:gd name="T22" fmla="*/ 25 w 67"/>
                  <a:gd name="T23" fmla="*/ 0 h 59"/>
                  <a:gd name="T24" fmla="*/ 25 w 67"/>
                  <a:gd name="T25" fmla="*/ 0 h 59"/>
                  <a:gd name="T26" fmla="*/ 33 w 67"/>
                  <a:gd name="T27" fmla="*/ 0 h 59"/>
                  <a:gd name="T28" fmla="*/ 42 w 67"/>
                  <a:gd name="T29" fmla="*/ 0 h 59"/>
                  <a:gd name="T30" fmla="*/ 42 w 67"/>
                  <a:gd name="T31" fmla="*/ 0 h 59"/>
                  <a:gd name="T32" fmla="*/ 50 w 67"/>
                  <a:gd name="T33" fmla="*/ 9 h 59"/>
                  <a:gd name="T34" fmla="*/ 58 w 67"/>
                  <a:gd name="T35" fmla="*/ 9 h 59"/>
                  <a:gd name="T36" fmla="*/ 58 w 67"/>
                  <a:gd name="T37" fmla="*/ 9 h 59"/>
                  <a:gd name="T38" fmla="*/ 58 w 67"/>
                  <a:gd name="T39" fmla="*/ 17 h 59"/>
                  <a:gd name="T40" fmla="*/ 58 w 67"/>
                  <a:gd name="T41" fmla="*/ 26 h 59"/>
                  <a:gd name="T42" fmla="*/ 67 w 67"/>
                  <a:gd name="T43" fmla="*/ 26 h 59"/>
                  <a:gd name="T44" fmla="*/ 58 w 67"/>
                  <a:gd name="T45" fmla="*/ 26 h 59"/>
                  <a:gd name="T46" fmla="*/ 58 w 67"/>
                  <a:gd name="T47" fmla="*/ 34 h 59"/>
                  <a:gd name="T48" fmla="*/ 58 w 67"/>
                  <a:gd name="T49" fmla="*/ 34 h 59"/>
                  <a:gd name="T50" fmla="*/ 50 w 67"/>
                  <a:gd name="T51" fmla="*/ 34 h 59"/>
                  <a:gd name="T52" fmla="*/ 58 w 67"/>
                  <a:gd name="T53" fmla="*/ 42 h 59"/>
                  <a:gd name="T54" fmla="*/ 50 w 67"/>
                  <a:gd name="T55" fmla="*/ 42 h 59"/>
                  <a:gd name="T56" fmla="*/ 50 w 67"/>
                  <a:gd name="T57" fmla="*/ 51 h 59"/>
                  <a:gd name="T58" fmla="*/ 50 w 67"/>
                  <a:gd name="T59" fmla="*/ 59 h 59"/>
                  <a:gd name="T60" fmla="*/ 42 w 67"/>
                  <a:gd name="T61" fmla="*/ 51 h 59"/>
                  <a:gd name="T62" fmla="*/ 33 w 67"/>
                  <a:gd name="T63" fmla="*/ 51 h 59"/>
                  <a:gd name="T64" fmla="*/ 33 w 67"/>
                  <a:gd name="T65" fmla="*/ 51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7" h="59">
                    <a:moveTo>
                      <a:pt x="33" y="51"/>
                    </a:moveTo>
                    <a:lnTo>
                      <a:pt x="33" y="51"/>
                    </a:lnTo>
                    <a:lnTo>
                      <a:pt x="25" y="34"/>
                    </a:lnTo>
                    <a:lnTo>
                      <a:pt x="8" y="26"/>
                    </a:lnTo>
                    <a:lnTo>
                      <a:pt x="8" y="17"/>
                    </a:lnTo>
                    <a:lnTo>
                      <a:pt x="8" y="17"/>
                    </a:lnTo>
                    <a:lnTo>
                      <a:pt x="8" y="17"/>
                    </a:lnTo>
                    <a:lnTo>
                      <a:pt x="8" y="17"/>
                    </a:lnTo>
                    <a:lnTo>
                      <a:pt x="0" y="9"/>
                    </a:lnTo>
                    <a:lnTo>
                      <a:pt x="0" y="9"/>
                    </a:lnTo>
                    <a:lnTo>
                      <a:pt x="0" y="9"/>
                    </a:lnTo>
                    <a:lnTo>
                      <a:pt x="0" y="9"/>
                    </a:lnTo>
                    <a:lnTo>
                      <a:pt x="0" y="0"/>
                    </a:lnTo>
                    <a:lnTo>
                      <a:pt x="0" y="0"/>
                    </a:lnTo>
                    <a:lnTo>
                      <a:pt x="8" y="0"/>
                    </a:lnTo>
                    <a:lnTo>
                      <a:pt x="8" y="9"/>
                    </a:lnTo>
                    <a:lnTo>
                      <a:pt x="8" y="9"/>
                    </a:lnTo>
                    <a:lnTo>
                      <a:pt x="8" y="0"/>
                    </a:lnTo>
                    <a:lnTo>
                      <a:pt x="16" y="0"/>
                    </a:lnTo>
                    <a:lnTo>
                      <a:pt x="16" y="0"/>
                    </a:lnTo>
                    <a:lnTo>
                      <a:pt x="16" y="0"/>
                    </a:lnTo>
                    <a:lnTo>
                      <a:pt x="16" y="0"/>
                    </a:lnTo>
                    <a:lnTo>
                      <a:pt x="25" y="0"/>
                    </a:lnTo>
                    <a:lnTo>
                      <a:pt x="25" y="0"/>
                    </a:lnTo>
                    <a:lnTo>
                      <a:pt x="25" y="0"/>
                    </a:lnTo>
                    <a:lnTo>
                      <a:pt x="25" y="0"/>
                    </a:lnTo>
                    <a:lnTo>
                      <a:pt x="33" y="0"/>
                    </a:lnTo>
                    <a:lnTo>
                      <a:pt x="33" y="0"/>
                    </a:lnTo>
                    <a:lnTo>
                      <a:pt x="33" y="0"/>
                    </a:lnTo>
                    <a:lnTo>
                      <a:pt x="42" y="0"/>
                    </a:lnTo>
                    <a:lnTo>
                      <a:pt x="42" y="0"/>
                    </a:lnTo>
                    <a:lnTo>
                      <a:pt x="42" y="0"/>
                    </a:lnTo>
                    <a:lnTo>
                      <a:pt x="50" y="9"/>
                    </a:lnTo>
                    <a:lnTo>
                      <a:pt x="50" y="9"/>
                    </a:lnTo>
                    <a:lnTo>
                      <a:pt x="58" y="9"/>
                    </a:lnTo>
                    <a:lnTo>
                      <a:pt x="58" y="9"/>
                    </a:lnTo>
                    <a:lnTo>
                      <a:pt x="58" y="9"/>
                    </a:lnTo>
                    <a:lnTo>
                      <a:pt x="58" y="9"/>
                    </a:lnTo>
                    <a:lnTo>
                      <a:pt x="58" y="17"/>
                    </a:lnTo>
                    <a:lnTo>
                      <a:pt x="58" y="17"/>
                    </a:lnTo>
                    <a:lnTo>
                      <a:pt x="58" y="26"/>
                    </a:lnTo>
                    <a:lnTo>
                      <a:pt x="58" y="26"/>
                    </a:lnTo>
                    <a:lnTo>
                      <a:pt x="67" y="26"/>
                    </a:lnTo>
                    <a:lnTo>
                      <a:pt x="67" y="26"/>
                    </a:lnTo>
                    <a:lnTo>
                      <a:pt x="58" y="26"/>
                    </a:lnTo>
                    <a:lnTo>
                      <a:pt x="58" y="26"/>
                    </a:lnTo>
                    <a:lnTo>
                      <a:pt x="58" y="34"/>
                    </a:lnTo>
                    <a:lnTo>
                      <a:pt x="58" y="34"/>
                    </a:lnTo>
                    <a:lnTo>
                      <a:pt x="58" y="34"/>
                    </a:lnTo>
                    <a:lnTo>
                      <a:pt x="58" y="34"/>
                    </a:lnTo>
                    <a:lnTo>
                      <a:pt x="58" y="34"/>
                    </a:lnTo>
                    <a:lnTo>
                      <a:pt x="50" y="34"/>
                    </a:lnTo>
                    <a:lnTo>
                      <a:pt x="50" y="42"/>
                    </a:lnTo>
                    <a:lnTo>
                      <a:pt x="58" y="42"/>
                    </a:lnTo>
                    <a:lnTo>
                      <a:pt x="58" y="42"/>
                    </a:lnTo>
                    <a:lnTo>
                      <a:pt x="50" y="42"/>
                    </a:lnTo>
                    <a:lnTo>
                      <a:pt x="50" y="42"/>
                    </a:lnTo>
                    <a:lnTo>
                      <a:pt x="50" y="51"/>
                    </a:lnTo>
                    <a:lnTo>
                      <a:pt x="50" y="51"/>
                    </a:lnTo>
                    <a:lnTo>
                      <a:pt x="50" y="59"/>
                    </a:lnTo>
                    <a:lnTo>
                      <a:pt x="50" y="59"/>
                    </a:lnTo>
                    <a:lnTo>
                      <a:pt x="42" y="51"/>
                    </a:lnTo>
                    <a:lnTo>
                      <a:pt x="42" y="51"/>
                    </a:lnTo>
                    <a:lnTo>
                      <a:pt x="33" y="51"/>
                    </a:lnTo>
                    <a:lnTo>
                      <a:pt x="33" y="51"/>
                    </a:lnTo>
                    <a:lnTo>
                      <a:pt x="33" y="51"/>
                    </a:lnTo>
                    <a:close/>
                  </a:path>
                </a:pathLst>
              </a:custGeom>
              <a:grpFill/>
              <a:ln w="0">
                <a:solidFill>
                  <a:srgbClr val="F8F8F8">
                    <a:lumMod val="25000"/>
                  </a:srgbClr>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332" name="Freeform 83">
                <a:extLst>
                  <a:ext uri="{FF2B5EF4-FFF2-40B4-BE49-F238E27FC236}">
                    <a16:creationId xmlns:a16="http://schemas.microsoft.com/office/drawing/2014/main" id="{EFA3C8F3-76BE-B369-6DB0-B5C1B910A4A2}"/>
                  </a:ext>
                </a:extLst>
              </p:cNvPr>
              <p:cNvSpPr>
                <a:spLocks/>
              </p:cNvSpPr>
              <p:nvPr/>
            </p:nvSpPr>
            <p:spPr bwMode="auto">
              <a:xfrm>
                <a:off x="4484856" y="2417370"/>
                <a:ext cx="58196" cy="33112"/>
              </a:xfrm>
              <a:custGeom>
                <a:avLst/>
                <a:gdLst>
                  <a:gd name="T0" fmla="*/ 8 w 58"/>
                  <a:gd name="T1" fmla="*/ 33 h 33"/>
                  <a:gd name="T2" fmla="*/ 8 w 58"/>
                  <a:gd name="T3" fmla="*/ 33 h 33"/>
                  <a:gd name="T4" fmla="*/ 16 w 58"/>
                  <a:gd name="T5" fmla="*/ 25 h 33"/>
                  <a:gd name="T6" fmla="*/ 16 w 58"/>
                  <a:gd name="T7" fmla="*/ 25 h 33"/>
                  <a:gd name="T8" fmla="*/ 25 w 58"/>
                  <a:gd name="T9" fmla="*/ 33 h 33"/>
                  <a:gd name="T10" fmla="*/ 33 w 58"/>
                  <a:gd name="T11" fmla="*/ 33 h 33"/>
                  <a:gd name="T12" fmla="*/ 33 w 58"/>
                  <a:gd name="T13" fmla="*/ 25 h 33"/>
                  <a:gd name="T14" fmla="*/ 33 w 58"/>
                  <a:gd name="T15" fmla="*/ 25 h 33"/>
                  <a:gd name="T16" fmla="*/ 33 w 58"/>
                  <a:gd name="T17" fmla="*/ 17 h 33"/>
                  <a:gd name="T18" fmla="*/ 50 w 58"/>
                  <a:gd name="T19" fmla="*/ 8 h 33"/>
                  <a:gd name="T20" fmla="*/ 58 w 58"/>
                  <a:gd name="T21" fmla="*/ 8 h 33"/>
                  <a:gd name="T22" fmla="*/ 58 w 58"/>
                  <a:gd name="T23" fmla="*/ 8 h 33"/>
                  <a:gd name="T24" fmla="*/ 50 w 58"/>
                  <a:gd name="T25" fmla="*/ 0 h 33"/>
                  <a:gd name="T26" fmla="*/ 42 w 58"/>
                  <a:gd name="T27" fmla="*/ 0 h 33"/>
                  <a:gd name="T28" fmla="*/ 42 w 58"/>
                  <a:gd name="T29" fmla="*/ 8 h 33"/>
                  <a:gd name="T30" fmla="*/ 33 w 58"/>
                  <a:gd name="T31" fmla="*/ 8 h 33"/>
                  <a:gd name="T32" fmla="*/ 33 w 58"/>
                  <a:gd name="T33" fmla="*/ 8 h 33"/>
                  <a:gd name="T34" fmla="*/ 33 w 58"/>
                  <a:gd name="T35" fmla="*/ 8 h 33"/>
                  <a:gd name="T36" fmla="*/ 25 w 58"/>
                  <a:gd name="T37" fmla="*/ 8 h 33"/>
                  <a:gd name="T38" fmla="*/ 25 w 58"/>
                  <a:gd name="T39" fmla="*/ 8 h 33"/>
                  <a:gd name="T40" fmla="*/ 16 w 58"/>
                  <a:gd name="T41" fmla="*/ 8 h 33"/>
                  <a:gd name="T42" fmla="*/ 8 w 58"/>
                  <a:gd name="T43" fmla="*/ 8 h 33"/>
                  <a:gd name="T44" fmla="*/ 8 w 58"/>
                  <a:gd name="T45" fmla="*/ 8 h 33"/>
                  <a:gd name="T46" fmla="*/ 8 w 58"/>
                  <a:gd name="T47" fmla="*/ 8 h 33"/>
                  <a:gd name="T48" fmla="*/ 8 w 58"/>
                  <a:gd name="T49" fmla="*/ 17 h 33"/>
                  <a:gd name="T50" fmla="*/ 0 w 58"/>
                  <a:gd name="T51" fmla="*/ 17 h 33"/>
                  <a:gd name="T52" fmla="*/ 8 w 58"/>
                  <a:gd name="T53" fmla="*/ 25 h 33"/>
                  <a:gd name="T54" fmla="*/ 8 w 58"/>
                  <a:gd name="T55" fmla="*/ 25 h 33"/>
                  <a:gd name="T56" fmla="*/ 8 w 58"/>
                  <a:gd name="T57" fmla="*/ 25 h 33"/>
                  <a:gd name="T58" fmla="*/ 8 w 58"/>
                  <a:gd name="T59" fmla="*/ 25 h 33"/>
                  <a:gd name="T60" fmla="*/ 8 w 58"/>
                  <a:gd name="T61" fmla="*/ 25 h 33"/>
                  <a:gd name="T62" fmla="*/ 8 w 58"/>
                  <a:gd name="T63"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8" h="33">
                    <a:moveTo>
                      <a:pt x="8" y="33"/>
                    </a:moveTo>
                    <a:lnTo>
                      <a:pt x="8" y="33"/>
                    </a:lnTo>
                    <a:lnTo>
                      <a:pt x="16" y="25"/>
                    </a:lnTo>
                    <a:lnTo>
                      <a:pt x="16" y="25"/>
                    </a:lnTo>
                    <a:lnTo>
                      <a:pt x="25" y="33"/>
                    </a:lnTo>
                    <a:lnTo>
                      <a:pt x="33" y="33"/>
                    </a:lnTo>
                    <a:lnTo>
                      <a:pt x="33" y="25"/>
                    </a:lnTo>
                    <a:lnTo>
                      <a:pt x="33" y="25"/>
                    </a:lnTo>
                    <a:lnTo>
                      <a:pt x="33" y="17"/>
                    </a:lnTo>
                    <a:lnTo>
                      <a:pt x="50" y="8"/>
                    </a:lnTo>
                    <a:lnTo>
                      <a:pt x="58" y="8"/>
                    </a:lnTo>
                    <a:lnTo>
                      <a:pt x="58" y="8"/>
                    </a:lnTo>
                    <a:lnTo>
                      <a:pt x="50" y="0"/>
                    </a:lnTo>
                    <a:lnTo>
                      <a:pt x="42" y="0"/>
                    </a:lnTo>
                    <a:lnTo>
                      <a:pt x="42" y="8"/>
                    </a:lnTo>
                    <a:lnTo>
                      <a:pt x="33" y="8"/>
                    </a:lnTo>
                    <a:lnTo>
                      <a:pt x="33" y="8"/>
                    </a:lnTo>
                    <a:lnTo>
                      <a:pt x="33" y="8"/>
                    </a:lnTo>
                    <a:lnTo>
                      <a:pt x="25" y="8"/>
                    </a:lnTo>
                    <a:lnTo>
                      <a:pt x="25" y="8"/>
                    </a:lnTo>
                    <a:lnTo>
                      <a:pt x="16" y="8"/>
                    </a:lnTo>
                    <a:lnTo>
                      <a:pt x="8" y="8"/>
                    </a:lnTo>
                    <a:lnTo>
                      <a:pt x="8" y="8"/>
                    </a:lnTo>
                    <a:lnTo>
                      <a:pt x="8" y="8"/>
                    </a:lnTo>
                    <a:lnTo>
                      <a:pt x="8" y="17"/>
                    </a:lnTo>
                    <a:lnTo>
                      <a:pt x="0" y="17"/>
                    </a:lnTo>
                    <a:lnTo>
                      <a:pt x="8" y="25"/>
                    </a:lnTo>
                    <a:lnTo>
                      <a:pt x="8" y="25"/>
                    </a:lnTo>
                    <a:lnTo>
                      <a:pt x="8" y="25"/>
                    </a:lnTo>
                    <a:lnTo>
                      <a:pt x="8" y="25"/>
                    </a:lnTo>
                    <a:lnTo>
                      <a:pt x="8" y="25"/>
                    </a:lnTo>
                    <a:lnTo>
                      <a:pt x="8" y="33"/>
                    </a:lnTo>
                    <a:close/>
                  </a:path>
                </a:pathLst>
              </a:custGeom>
              <a:grpFill/>
              <a:ln w="0">
                <a:solidFill>
                  <a:srgbClr val="F8F8F8">
                    <a:lumMod val="25000"/>
                  </a:srgbClr>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333" name="Freeform 88">
                <a:extLst>
                  <a:ext uri="{FF2B5EF4-FFF2-40B4-BE49-F238E27FC236}">
                    <a16:creationId xmlns:a16="http://schemas.microsoft.com/office/drawing/2014/main" id="{A586EAF4-4451-E7BE-729E-7042A77FF73A}"/>
                  </a:ext>
                </a:extLst>
              </p:cNvPr>
              <p:cNvSpPr>
                <a:spLocks/>
              </p:cNvSpPr>
              <p:nvPr/>
            </p:nvSpPr>
            <p:spPr bwMode="auto">
              <a:xfrm>
                <a:off x="4425656" y="2408340"/>
                <a:ext cx="0" cy="0"/>
              </a:xfrm>
              <a:custGeom>
                <a:avLst/>
                <a:gdLst/>
                <a:ahLst/>
                <a:cxnLst>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close/>
                  </a:path>
                </a:pathLst>
              </a:custGeom>
              <a:grpFill/>
              <a:ln w="0">
                <a:solidFill>
                  <a:srgbClr val="F8F8F8">
                    <a:lumMod val="25000"/>
                  </a:srgbClr>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334" name="Freeform 92">
                <a:extLst>
                  <a:ext uri="{FF2B5EF4-FFF2-40B4-BE49-F238E27FC236}">
                    <a16:creationId xmlns:a16="http://schemas.microsoft.com/office/drawing/2014/main" id="{871CBC90-C4CE-C5B3-CD8B-F302E49C9D53}"/>
                  </a:ext>
                </a:extLst>
              </p:cNvPr>
              <p:cNvSpPr>
                <a:spLocks/>
              </p:cNvSpPr>
              <p:nvPr/>
            </p:nvSpPr>
            <p:spPr bwMode="auto">
              <a:xfrm>
                <a:off x="4358429" y="2341112"/>
                <a:ext cx="8028" cy="17057"/>
              </a:xfrm>
              <a:custGeom>
                <a:avLst/>
                <a:gdLst>
                  <a:gd name="T0" fmla="*/ 0 w 8"/>
                  <a:gd name="T1" fmla="*/ 17 h 17"/>
                  <a:gd name="T2" fmla="*/ 0 w 8"/>
                  <a:gd name="T3" fmla="*/ 8 h 17"/>
                  <a:gd name="T4" fmla="*/ 0 w 8"/>
                  <a:gd name="T5" fmla="*/ 8 h 17"/>
                  <a:gd name="T6" fmla="*/ 0 w 8"/>
                  <a:gd name="T7" fmla="*/ 8 h 17"/>
                  <a:gd name="T8" fmla="*/ 0 w 8"/>
                  <a:gd name="T9" fmla="*/ 8 h 17"/>
                  <a:gd name="T10" fmla="*/ 0 w 8"/>
                  <a:gd name="T11" fmla="*/ 0 h 17"/>
                  <a:gd name="T12" fmla="*/ 0 w 8"/>
                  <a:gd name="T13" fmla="*/ 0 h 17"/>
                  <a:gd name="T14" fmla="*/ 8 w 8"/>
                  <a:gd name="T15" fmla="*/ 0 h 17"/>
                  <a:gd name="T16" fmla="*/ 8 w 8"/>
                  <a:gd name="T17" fmla="*/ 8 h 17"/>
                  <a:gd name="T18" fmla="*/ 8 w 8"/>
                  <a:gd name="T19" fmla="*/ 8 h 17"/>
                  <a:gd name="T20" fmla="*/ 8 w 8"/>
                  <a:gd name="T21" fmla="*/ 8 h 17"/>
                  <a:gd name="T22" fmla="*/ 8 w 8"/>
                  <a:gd name="T23" fmla="*/ 17 h 17"/>
                  <a:gd name="T24" fmla="*/ 8 w 8"/>
                  <a:gd name="T25" fmla="*/ 17 h 17"/>
                  <a:gd name="T26" fmla="*/ 0 w 8"/>
                  <a:gd name="T27" fmla="*/ 17 h 17"/>
                  <a:gd name="T28" fmla="*/ 0 w 8"/>
                  <a:gd name="T29" fmla="*/ 17 h 17"/>
                  <a:gd name="T30" fmla="*/ 0 w 8"/>
                  <a:gd name="T31"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 h="17">
                    <a:moveTo>
                      <a:pt x="0" y="17"/>
                    </a:moveTo>
                    <a:lnTo>
                      <a:pt x="0" y="8"/>
                    </a:lnTo>
                    <a:lnTo>
                      <a:pt x="0" y="8"/>
                    </a:lnTo>
                    <a:lnTo>
                      <a:pt x="0" y="8"/>
                    </a:lnTo>
                    <a:lnTo>
                      <a:pt x="0" y="8"/>
                    </a:lnTo>
                    <a:lnTo>
                      <a:pt x="0" y="0"/>
                    </a:lnTo>
                    <a:lnTo>
                      <a:pt x="0" y="0"/>
                    </a:lnTo>
                    <a:lnTo>
                      <a:pt x="8" y="0"/>
                    </a:lnTo>
                    <a:lnTo>
                      <a:pt x="8" y="8"/>
                    </a:lnTo>
                    <a:lnTo>
                      <a:pt x="8" y="8"/>
                    </a:lnTo>
                    <a:lnTo>
                      <a:pt x="8" y="8"/>
                    </a:lnTo>
                    <a:lnTo>
                      <a:pt x="8" y="17"/>
                    </a:lnTo>
                    <a:lnTo>
                      <a:pt x="8" y="17"/>
                    </a:lnTo>
                    <a:lnTo>
                      <a:pt x="0" y="17"/>
                    </a:lnTo>
                    <a:lnTo>
                      <a:pt x="0" y="17"/>
                    </a:lnTo>
                    <a:lnTo>
                      <a:pt x="0" y="17"/>
                    </a:lnTo>
                    <a:close/>
                  </a:path>
                </a:pathLst>
              </a:custGeom>
              <a:grpFill/>
              <a:ln w="0">
                <a:solidFill>
                  <a:srgbClr val="F8F8F8">
                    <a:lumMod val="25000"/>
                  </a:srgbClr>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335" name="Freeform 93">
                <a:extLst>
                  <a:ext uri="{FF2B5EF4-FFF2-40B4-BE49-F238E27FC236}">
                    <a16:creationId xmlns:a16="http://schemas.microsoft.com/office/drawing/2014/main" id="{841B7DC8-B92A-910F-9E07-D3F16EF47627}"/>
                  </a:ext>
                </a:extLst>
              </p:cNvPr>
              <p:cNvSpPr>
                <a:spLocks noEditPoints="1"/>
              </p:cNvSpPr>
              <p:nvPr/>
            </p:nvSpPr>
            <p:spPr bwMode="auto">
              <a:xfrm>
                <a:off x="4163774" y="2029056"/>
                <a:ext cx="9031" cy="25085"/>
              </a:xfrm>
              <a:custGeom>
                <a:avLst/>
                <a:gdLst>
                  <a:gd name="T0" fmla="*/ 0 w 1"/>
                  <a:gd name="T1" fmla="*/ 3 h 3"/>
                  <a:gd name="T2" fmla="*/ 1 w 1"/>
                  <a:gd name="T3" fmla="*/ 3 h 3"/>
                  <a:gd name="T4" fmla="*/ 1 w 1"/>
                  <a:gd name="T5" fmla="*/ 3 h 3"/>
                  <a:gd name="T6" fmla="*/ 1 w 1"/>
                  <a:gd name="T7" fmla="*/ 3 h 3"/>
                  <a:gd name="T8" fmla="*/ 0 w 1"/>
                  <a:gd name="T9" fmla="*/ 3 h 3"/>
                  <a:gd name="T10" fmla="*/ 1 w 1"/>
                  <a:gd name="T11" fmla="*/ 2 h 3"/>
                  <a:gd name="T12" fmla="*/ 0 w 1"/>
                  <a:gd name="T13" fmla="*/ 2 h 3"/>
                  <a:gd name="T14" fmla="*/ 1 w 1"/>
                  <a:gd name="T15" fmla="*/ 2 h 3"/>
                  <a:gd name="T16" fmla="*/ 1 w 1"/>
                  <a:gd name="T17" fmla="*/ 2 h 3"/>
                  <a:gd name="T18" fmla="*/ 1 w 1"/>
                  <a:gd name="T19" fmla="*/ 2 h 3"/>
                  <a:gd name="T20" fmla="*/ 0 w 1"/>
                  <a:gd name="T21" fmla="*/ 0 h 3"/>
                  <a:gd name="T22" fmla="*/ 0 w 1"/>
                  <a:gd name="T23" fmla="*/ 1 h 3"/>
                  <a:gd name="T24" fmla="*/ 0 w 1"/>
                  <a:gd name="T25" fmla="*/ 1 h 3"/>
                  <a:gd name="T26" fmla="*/ 0 w 1"/>
                  <a:gd name="T27" fmla="*/ 0 h 3"/>
                  <a:gd name="T28" fmla="*/ 1 w 1"/>
                  <a:gd name="T29" fmla="*/ 0 h 3"/>
                  <a:gd name="T30" fmla="*/ 1 w 1"/>
                  <a:gd name="T31" fmla="*/ 0 h 3"/>
                  <a:gd name="T32" fmla="*/ 1 w 1"/>
                  <a:gd name="T33" fmla="*/ 0 h 3"/>
                  <a:gd name="T34" fmla="*/ 1 w 1"/>
                  <a:gd name="T35" fmla="*/ 0 h 3"/>
                  <a:gd name="T36" fmla="*/ 0 w 1"/>
                  <a:gd name="T37" fmla="*/ 0 h 3"/>
                  <a:gd name="T38" fmla="*/ 0 w 1"/>
                  <a:gd name="T39" fmla="*/ 0 h 3"/>
                  <a:gd name="T40" fmla="*/ 1 w 1"/>
                  <a:gd name="T41" fmla="*/ 0 h 3"/>
                  <a:gd name="T42" fmla="*/ 1 w 1"/>
                  <a:gd name="T43" fmla="*/ 1 h 3"/>
                  <a:gd name="T44" fmla="*/ 0 w 1"/>
                  <a:gd name="T45" fmla="*/ 0 h 3"/>
                  <a:gd name="T46" fmla="*/ 0 w 1"/>
                  <a:gd name="T47" fmla="*/ 0 h 3"/>
                  <a:gd name="T48" fmla="*/ 0 w 1"/>
                  <a:gd name="T49" fmla="*/ 0 h 3"/>
                  <a:gd name="T50" fmla="*/ 1 w 1"/>
                  <a:gd name="T51" fmla="*/ 1 h 3"/>
                  <a:gd name="T52" fmla="*/ 1 w 1"/>
                  <a:gd name="T53" fmla="*/ 1 h 3"/>
                  <a:gd name="T54" fmla="*/ 1 w 1"/>
                  <a:gd name="T55" fmla="*/ 1 h 3"/>
                  <a:gd name="T56" fmla="*/ 0 w 1"/>
                  <a:gd name="T57" fmla="*/ 1 h 3"/>
                  <a:gd name="T58" fmla="*/ 0 w 1"/>
                  <a:gd name="T59"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 h="3">
                    <a:moveTo>
                      <a:pt x="0" y="3"/>
                    </a:moveTo>
                    <a:cubicBezTo>
                      <a:pt x="1" y="3"/>
                      <a:pt x="1" y="3"/>
                      <a:pt x="1" y="3"/>
                    </a:cubicBezTo>
                    <a:cubicBezTo>
                      <a:pt x="1" y="3"/>
                      <a:pt x="1" y="3"/>
                      <a:pt x="1" y="3"/>
                    </a:cubicBezTo>
                    <a:cubicBezTo>
                      <a:pt x="1" y="3"/>
                      <a:pt x="1" y="3"/>
                      <a:pt x="1" y="3"/>
                    </a:cubicBezTo>
                    <a:cubicBezTo>
                      <a:pt x="0" y="3"/>
                      <a:pt x="0" y="3"/>
                      <a:pt x="0" y="3"/>
                    </a:cubicBezTo>
                    <a:close/>
                    <a:moveTo>
                      <a:pt x="1" y="2"/>
                    </a:moveTo>
                    <a:cubicBezTo>
                      <a:pt x="0" y="2"/>
                      <a:pt x="0" y="2"/>
                      <a:pt x="0" y="2"/>
                    </a:cubicBezTo>
                    <a:cubicBezTo>
                      <a:pt x="1" y="2"/>
                      <a:pt x="1" y="2"/>
                      <a:pt x="1" y="2"/>
                    </a:cubicBezTo>
                    <a:cubicBezTo>
                      <a:pt x="1" y="2"/>
                      <a:pt x="1" y="2"/>
                      <a:pt x="1" y="2"/>
                    </a:cubicBezTo>
                    <a:cubicBezTo>
                      <a:pt x="1" y="2"/>
                      <a:pt x="1" y="2"/>
                      <a:pt x="1" y="2"/>
                    </a:cubicBezTo>
                    <a:close/>
                    <a:moveTo>
                      <a:pt x="0" y="0"/>
                    </a:moveTo>
                    <a:cubicBezTo>
                      <a:pt x="0" y="1"/>
                      <a:pt x="0" y="1"/>
                      <a:pt x="0" y="1"/>
                    </a:cubicBezTo>
                    <a:cubicBezTo>
                      <a:pt x="0" y="1"/>
                      <a:pt x="0" y="1"/>
                      <a:pt x="0" y="1"/>
                    </a:cubicBezTo>
                    <a:cubicBezTo>
                      <a:pt x="0" y="0"/>
                      <a:pt x="0" y="0"/>
                      <a:pt x="0" y="0"/>
                    </a:cubicBezTo>
                    <a:close/>
                    <a:moveTo>
                      <a:pt x="1" y="0"/>
                    </a:moveTo>
                    <a:cubicBezTo>
                      <a:pt x="1" y="0"/>
                      <a:pt x="1" y="0"/>
                      <a:pt x="1" y="0"/>
                    </a:cubicBezTo>
                    <a:cubicBezTo>
                      <a:pt x="1" y="0"/>
                      <a:pt x="1" y="0"/>
                      <a:pt x="1" y="0"/>
                    </a:cubicBezTo>
                    <a:cubicBezTo>
                      <a:pt x="1" y="0"/>
                      <a:pt x="1" y="0"/>
                      <a:pt x="1" y="0"/>
                    </a:cubicBezTo>
                    <a:close/>
                    <a:moveTo>
                      <a:pt x="0" y="0"/>
                    </a:moveTo>
                    <a:cubicBezTo>
                      <a:pt x="0" y="0"/>
                      <a:pt x="0" y="0"/>
                      <a:pt x="0" y="0"/>
                    </a:cubicBezTo>
                    <a:cubicBezTo>
                      <a:pt x="1" y="0"/>
                      <a:pt x="1" y="0"/>
                      <a:pt x="1" y="0"/>
                    </a:cubicBezTo>
                    <a:cubicBezTo>
                      <a:pt x="1" y="1"/>
                      <a:pt x="1" y="1"/>
                      <a:pt x="1" y="1"/>
                    </a:cubicBezTo>
                    <a:cubicBezTo>
                      <a:pt x="0" y="0"/>
                      <a:pt x="0" y="0"/>
                      <a:pt x="0" y="0"/>
                    </a:cubicBezTo>
                    <a:cubicBezTo>
                      <a:pt x="0" y="0"/>
                      <a:pt x="0" y="0"/>
                      <a:pt x="0" y="0"/>
                    </a:cubicBezTo>
                    <a:close/>
                    <a:moveTo>
                      <a:pt x="0" y="0"/>
                    </a:moveTo>
                    <a:cubicBezTo>
                      <a:pt x="1" y="1"/>
                      <a:pt x="1" y="1"/>
                      <a:pt x="1" y="1"/>
                    </a:cubicBezTo>
                    <a:cubicBezTo>
                      <a:pt x="1" y="1"/>
                      <a:pt x="1" y="1"/>
                      <a:pt x="1" y="1"/>
                    </a:cubicBezTo>
                    <a:cubicBezTo>
                      <a:pt x="1" y="1"/>
                      <a:pt x="1" y="1"/>
                      <a:pt x="1" y="1"/>
                    </a:cubicBezTo>
                    <a:cubicBezTo>
                      <a:pt x="0" y="1"/>
                      <a:pt x="0" y="1"/>
                      <a:pt x="0" y="1"/>
                    </a:cubicBezTo>
                    <a:cubicBezTo>
                      <a:pt x="0" y="0"/>
                      <a:pt x="0" y="0"/>
                      <a:pt x="0" y="0"/>
                    </a:cubicBezTo>
                    <a:close/>
                  </a:path>
                </a:pathLst>
              </a:custGeom>
              <a:grpFill/>
              <a:ln w="0">
                <a:solidFill>
                  <a:srgbClr val="F8F8F8">
                    <a:lumMod val="25000"/>
                  </a:srgbClr>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336" name="Freeform 97">
                <a:extLst>
                  <a:ext uri="{FF2B5EF4-FFF2-40B4-BE49-F238E27FC236}">
                    <a16:creationId xmlns:a16="http://schemas.microsoft.com/office/drawing/2014/main" id="{07D27C28-4B17-E845-F512-044BB7D4AA71}"/>
                  </a:ext>
                </a:extLst>
              </p:cNvPr>
              <p:cNvSpPr>
                <a:spLocks/>
              </p:cNvSpPr>
              <p:nvPr/>
            </p:nvSpPr>
            <p:spPr bwMode="auto">
              <a:xfrm>
                <a:off x="4509940" y="2653167"/>
                <a:ext cx="8028" cy="0"/>
              </a:xfrm>
              <a:custGeom>
                <a:avLst/>
                <a:gdLst>
                  <a:gd name="T0" fmla="*/ 0 w 8"/>
                  <a:gd name="T1" fmla="*/ 0 w 8"/>
                  <a:gd name="T2" fmla="*/ 8 w 8"/>
                  <a:gd name="T3" fmla="*/ 8 w 8"/>
                  <a:gd name="T4" fmla="*/ 8 w 8"/>
                  <a:gd name="T5" fmla="*/ 0 w 8"/>
                </a:gdLst>
                <a:ahLst/>
                <a:cxnLst>
                  <a:cxn ang="0">
                    <a:pos x="T0" y="0"/>
                  </a:cxn>
                  <a:cxn ang="0">
                    <a:pos x="T1" y="0"/>
                  </a:cxn>
                  <a:cxn ang="0">
                    <a:pos x="T2" y="0"/>
                  </a:cxn>
                  <a:cxn ang="0">
                    <a:pos x="T3" y="0"/>
                  </a:cxn>
                  <a:cxn ang="0">
                    <a:pos x="T4" y="0"/>
                  </a:cxn>
                  <a:cxn ang="0">
                    <a:pos x="T5" y="0"/>
                  </a:cxn>
                </a:cxnLst>
                <a:rect l="0" t="0" r="r" b="b"/>
                <a:pathLst>
                  <a:path w="8">
                    <a:moveTo>
                      <a:pt x="0" y="0"/>
                    </a:moveTo>
                    <a:lnTo>
                      <a:pt x="0" y="0"/>
                    </a:lnTo>
                    <a:lnTo>
                      <a:pt x="8" y="0"/>
                    </a:lnTo>
                    <a:lnTo>
                      <a:pt x="8" y="0"/>
                    </a:lnTo>
                    <a:lnTo>
                      <a:pt x="8" y="0"/>
                    </a:lnTo>
                    <a:lnTo>
                      <a:pt x="0" y="0"/>
                    </a:lnTo>
                    <a:close/>
                  </a:path>
                </a:pathLst>
              </a:custGeom>
              <a:grpFill/>
              <a:ln w="0">
                <a:solidFill>
                  <a:srgbClr val="F8F8F8">
                    <a:lumMod val="25000"/>
                  </a:srgbClr>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337" name="Freeform 100">
                <a:extLst>
                  <a:ext uri="{FF2B5EF4-FFF2-40B4-BE49-F238E27FC236}">
                    <a16:creationId xmlns:a16="http://schemas.microsoft.com/office/drawing/2014/main" id="{4D923CE2-7EB2-535C-A3A4-F12AAFD7A3B3}"/>
                  </a:ext>
                </a:extLst>
              </p:cNvPr>
              <p:cNvSpPr>
                <a:spLocks/>
              </p:cNvSpPr>
              <p:nvPr/>
            </p:nvSpPr>
            <p:spPr bwMode="auto">
              <a:xfrm>
                <a:off x="4113604" y="2518713"/>
                <a:ext cx="59200" cy="109370"/>
              </a:xfrm>
              <a:custGeom>
                <a:avLst/>
                <a:gdLst>
                  <a:gd name="T0" fmla="*/ 34 w 59"/>
                  <a:gd name="T1" fmla="*/ 101 h 109"/>
                  <a:gd name="T2" fmla="*/ 42 w 59"/>
                  <a:gd name="T3" fmla="*/ 92 h 109"/>
                  <a:gd name="T4" fmla="*/ 42 w 59"/>
                  <a:gd name="T5" fmla="*/ 84 h 109"/>
                  <a:gd name="T6" fmla="*/ 34 w 59"/>
                  <a:gd name="T7" fmla="*/ 75 h 109"/>
                  <a:gd name="T8" fmla="*/ 42 w 59"/>
                  <a:gd name="T9" fmla="*/ 67 h 109"/>
                  <a:gd name="T10" fmla="*/ 34 w 59"/>
                  <a:gd name="T11" fmla="*/ 50 h 109"/>
                  <a:gd name="T12" fmla="*/ 42 w 59"/>
                  <a:gd name="T13" fmla="*/ 50 h 109"/>
                  <a:gd name="T14" fmla="*/ 42 w 59"/>
                  <a:gd name="T15" fmla="*/ 42 h 109"/>
                  <a:gd name="T16" fmla="*/ 50 w 59"/>
                  <a:gd name="T17" fmla="*/ 25 h 109"/>
                  <a:gd name="T18" fmla="*/ 50 w 59"/>
                  <a:gd name="T19" fmla="*/ 16 h 109"/>
                  <a:gd name="T20" fmla="*/ 59 w 59"/>
                  <a:gd name="T21" fmla="*/ 16 h 109"/>
                  <a:gd name="T22" fmla="*/ 50 w 59"/>
                  <a:gd name="T23" fmla="*/ 0 h 109"/>
                  <a:gd name="T24" fmla="*/ 42 w 59"/>
                  <a:gd name="T25" fmla="*/ 8 h 109"/>
                  <a:gd name="T26" fmla="*/ 25 w 59"/>
                  <a:gd name="T27" fmla="*/ 8 h 109"/>
                  <a:gd name="T28" fmla="*/ 25 w 59"/>
                  <a:gd name="T29" fmla="*/ 0 h 109"/>
                  <a:gd name="T30" fmla="*/ 17 w 59"/>
                  <a:gd name="T31" fmla="*/ 0 h 109"/>
                  <a:gd name="T32" fmla="*/ 17 w 59"/>
                  <a:gd name="T33" fmla="*/ 8 h 109"/>
                  <a:gd name="T34" fmla="*/ 17 w 59"/>
                  <a:gd name="T35" fmla="*/ 25 h 109"/>
                  <a:gd name="T36" fmla="*/ 17 w 59"/>
                  <a:gd name="T37" fmla="*/ 33 h 109"/>
                  <a:gd name="T38" fmla="*/ 17 w 59"/>
                  <a:gd name="T39" fmla="*/ 42 h 109"/>
                  <a:gd name="T40" fmla="*/ 8 w 59"/>
                  <a:gd name="T41" fmla="*/ 50 h 109"/>
                  <a:gd name="T42" fmla="*/ 8 w 59"/>
                  <a:gd name="T43" fmla="*/ 59 h 109"/>
                  <a:gd name="T44" fmla="*/ 0 w 59"/>
                  <a:gd name="T45" fmla="*/ 75 h 109"/>
                  <a:gd name="T46" fmla="*/ 8 w 59"/>
                  <a:gd name="T47" fmla="*/ 67 h 109"/>
                  <a:gd name="T48" fmla="*/ 8 w 59"/>
                  <a:gd name="T49" fmla="*/ 67 h 109"/>
                  <a:gd name="T50" fmla="*/ 8 w 59"/>
                  <a:gd name="T51" fmla="*/ 75 h 109"/>
                  <a:gd name="T52" fmla="*/ 8 w 59"/>
                  <a:gd name="T53" fmla="*/ 84 h 109"/>
                  <a:gd name="T54" fmla="*/ 17 w 59"/>
                  <a:gd name="T55" fmla="*/ 75 h 109"/>
                  <a:gd name="T56" fmla="*/ 17 w 59"/>
                  <a:gd name="T57" fmla="*/ 84 h 109"/>
                  <a:gd name="T58" fmla="*/ 17 w 59"/>
                  <a:gd name="T59" fmla="*/ 101 h 109"/>
                  <a:gd name="T60" fmla="*/ 8 w 59"/>
                  <a:gd name="T61" fmla="*/ 109 h 109"/>
                  <a:gd name="T62" fmla="*/ 17 w 59"/>
                  <a:gd name="T63" fmla="*/ 101 h 109"/>
                  <a:gd name="T64" fmla="*/ 25 w 59"/>
                  <a:gd name="T65" fmla="*/ 109 h 109"/>
                  <a:gd name="T66" fmla="*/ 34 w 59"/>
                  <a:gd name="T67" fmla="*/ 109 h 109"/>
                  <a:gd name="T68" fmla="*/ 42 w 59"/>
                  <a:gd name="T69" fmla="*/ 101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 h="109">
                    <a:moveTo>
                      <a:pt x="42" y="101"/>
                    </a:moveTo>
                    <a:lnTo>
                      <a:pt x="34" y="101"/>
                    </a:lnTo>
                    <a:lnTo>
                      <a:pt x="34" y="92"/>
                    </a:lnTo>
                    <a:lnTo>
                      <a:pt x="42" y="92"/>
                    </a:lnTo>
                    <a:lnTo>
                      <a:pt x="42" y="84"/>
                    </a:lnTo>
                    <a:lnTo>
                      <a:pt x="42" y="84"/>
                    </a:lnTo>
                    <a:lnTo>
                      <a:pt x="42" y="84"/>
                    </a:lnTo>
                    <a:lnTo>
                      <a:pt x="34" y="75"/>
                    </a:lnTo>
                    <a:lnTo>
                      <a:pt x="42" y="67"/>
                    </a:lnTo>
                    <a:lnTo>
                      <a:pt x="42" y="67"/>
                    </a:lnTo>
                    <a:lnTo>
                      <a:pt x="42" y="59"/>
                    </a:lnTo>
                    <a:lnTo>
                      <a:pt x="34" y="50"/>
                    </a:lnTo>
                    <a:lnTo>
                      <a:pt x="42" y="50"/>
                    </a:lnTo>
                    <a:lnTo>
                      <a:pt x="42" y="50"/>
                    </a:lnTo>
                    <a:lnTo>
                      <a:pt x="50" y="42"/>
                    </a:lnTo>
                    <a:lnTo>
                      <a:pt x="42" y="42"/>
                    </a:lnTo>
                    <a:lnTo>
                      <a:pt x="50" y="42"/>
                    </a:lnTo>
                    <a:lnTo>
                      <a:pt x="50" y="25"/>
                    </a:lnTo>
                    <a:lnTo>
                      <a:pt x="50" y="25"/>
                    </a:lnTo>
                    <a:lnTo>
                      <a:pt x="50" y="16"/>
                    </a:lnTo>
                    <a:lnTo>
                      <a:pt x="59" y="16"/>
                    </a:lnTo>
                    <a:lnTo>
                      <a:pt x="59" y="16"/>
                    </a:lnTo>
                    <a:lnTo>
                      <a:pt x="50" y="8"/>
                    </a:lnTo>
                    <a:lnTo>
                      <a:pt x="50" y="0"/>
                    </a:lnTo>
                    <a:lnTo>
                      <a:pt x="42" y="0"/>
                    </a:lnTo>
                    <a:lnTo>
                      <a:pt x="42" y="8"/>
                    </a:lnTo>
                    <a:lnTo>
                      <a:pt x="34" y="0"/>
                    </a:lnTo>
                    <a:lnTo>
                      <a:pt x="25" y="8"/>
                    </a:lnTo>
                    <a:lnTo>
                      <a:pt x="25" y="8"/>
                    </a:lnTo>
                    <a:lnTo>
                      <a:pt x="25" y="0"/>
                    </a:lnTo>
                    <a:lnTo>
                      <a:pt x="25" y="0"/>
                    </a:lnTo>
                    <a:lnTo>
                      <a:pt x="17" y="0"/>
                    </a:lnTo>
                    <a:lnTo>
                      <a:pt x="17" y="8"/>
                    </a:lnTo>
                    <a:lnTo>
                      <a:pt x="17" y="8"/>
                    </a:lnTo>
                    <a:lnTo>
                      <a:pt x="17" y="25"/>
                    </a:lnTo>
                    <a:lnTo>
                      <a:pt x="17" y="25"/>
                    </a:lnTo>
                    <a:lnTo>
                      <a:pt x="17" y="25"/>
                    </a:lnTo>
                    <a:lnTo>
                      <a:pt x="17" y="33"/>
                    </a:lnTo>
                    <a:lnTo>
                      <a:pt x="17" y="33"/>
                    </a:lnTo>
                    <a:lnTo>
                      <a:pt x="17" y="42"/>
                    </a:lnTo>
                    <a:lnTo>
                      <a:pt x="17" y="42"/>
                    </a:lnTo>
                    <a:lnTo>
                      <a:pt x="8" y="50"/>
                    </a:lnTo>
                    <a:lnTo>
                      <a:pt x="8" y="50"/>
                    </a:lnTo>
                    <a:lnTo>
                      <a:pt x="8" y="59"/>
                    </a:lnTo>
                    <a:lnTo>
                      <a:pt x="0" y="67"/>
                    </a:lnTo>
                    <a:lnTo>
                      <a:pt x="0" y="75"/>
                    </a:lnTo>
                    <a:lnTo>
                      <a:pt x="8" y="75"/>
                    </a:lnTo>
                    <a:lnTo>
                      <a:pt x="8" y="67"/>
                    </a:lnTo>
                    <a:lnTo>
                      <a:pt x="8" y="67"/>
                    </a:lnTo>
                    <a:lnTo>
                      <a:pt x="8" y="67"/>
                    </a:lnTo>
                    <a:lnTo>
                      <a:pt x="8" y="75"/>
                    </a:lnTo>
                    <a:lnTo>
                      <a:pt x="8" y="75"/>
                    </a:lnTo>
                    <a:lnTo>
                      <a:pt x="8" y="75"/>
                    </a:lnTo>
                    <a:lnTo>
                      <a:pt x="8" y="84"/>
                    </a:lnTo>
                    <a:lnTo>
                      <a:pt x="8" y="75"/>
                    </a:lnTo>
                    <a:lnTo>
                      <a:pt x="17" y="75"/>
                    </a:lnTo>
                    <a:lnTo>
                      <a:pt x="17" y="84"/>
                    </a:lnTo>
                    <a:lnTo>
                      <a:pt x="17" y="84"/>
                    </a:lnTo>
                    <a:lnTo>
                      <a:pt x="17" y="92"/>
                    </a:lnTo>
                    <a:lnTo>
                      <a:pt x="17" y="101"/>
                    </a:lnTo>
                    <a:lnTo>
                      <a:pt x="8" y="101"/>
                    </a:lnTo>
                    <a:lnTo>
                      <a:pt x="8" y="109"/>
                    </a:lnTo>
                    <a:lnTo>
                      <a:pt x="8" y="109"/>
                    </a:lnTo>
                    <a:lnTo>
                      <a:pt x="17" y="101"/>
                    </a:lnTo>
                    <a:lnTo>
                      <a:pt x="25" y="109"/>
                    </a:lnTo>
                    <a:lnTo>
                      <a:pt x="25" y="109"/>
                    </a:lnTo>
                    <a:lnTo>
                      <a:pt x="34" y="109"/>
                    </a:lnTo>
                    <a:lnTo>
                      <a:pt x="34" y="109"/>
                    </a:lnTo>
                    <a:lnTo>
                      <a:pt x="34" y="101"/>
                    </a:lnTo>
                    <a:lnTo>
                      <a:pt x="42" y="101"/>
                    </a:lnTo>
                    <a:close/>
                  </a:path>
                </a:pathLst>
              </a:custGeom>
              <a:grpFill/>
              <a:ln w="0">
                <a:solidFill>
                  <a:srgbClr val="F8F8F8">
                    <a:lumMod val="25000"/>
                  </a:srgbClr>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338" name="Freeform 101">
                <a:extLst>
                  <a:ext uri="{FF2B5EF4-FFF2-40B4-BE49-F238E27FC236}">
                    <a16:creationId xmlns:a16="http://schemas.microsoft.com/office/drawing/2014/main" id="{AB632343-C590-6E5E-B742-693323B2DBDB}"/>
                  </a:ext>
                </a:extLst>
              </p:cNvPr>
              <p:cNvSpPr>
                <a:spLocks noEditPoints="1"/>
              </p:cNvSpPr>
              <p:nvPr/>
            </p:nvSpPr>
            <p:spPr bwMode="auto">
              <a:xfrm>
                <a:off x="4594224" y="2518713"/>
                <a:ext cx="151511" cy="151513"/>
              </a:xfrm>
              <a:custGeom>
                <a:avLst/>
                <a:gdLst>
                  <a:gd name="T0" fmla="*/ 11 w 18"/>
                  <a:gd name="T1" fmla="*/ 2 h 18"/>
                  <a:gd name="T2" fmla="*/ 8 w 18"/>
                  <a:gd name="T3" fmla="*/ 2 h 18"/>
                  <a:gd name="T4" fmla="*/ 3 w 18"/>
                  <a:gd name="T5" fmla="*/ 4 h 18"/>
                  <a:gd name="T6" fmla="*/ 2 w 18"/>
                  <a:gd name="T7" fmla="*/ 8 h 18"/>
                  <a:gd name="T8" fmla="*/ 5 w 18"/>
                  <a:gd name="T9" fmla="*/ 10 h 18"/>
                  <a:gd name="T10" fmla="*/ 7 w 18"/>
                  <a:gd name="T11" fmla="*/ 11 h 18"/>
                  <a:gd name="T12" fmla="*/ 4 w 18"/>
                  <a:gd name="T13" fmla="*/ 11 h 18"/>
                  <a:gd name="T14" fmla="*/ 6 w 18"/>
                  <a:gd name="T15" fmla="*/ 14 h 18"/>
                  <a:gd name="T16" fmla="*/ 7 w 18"/>
                  <a:gd name="T17" fmla="*/ 14 h 18"/>
                  <a:gd name="T18" fmla="*/ 7 w 18"/>
                  <a:gd name="T19" fmla="*/ 12 h 18"/>
                  <a:gd name="T20" fmla="*/ 8 w 18"/>
                  <a:gd name="T21" fmla="*/ 12 h 18"/>
                  <a:gd name="T22" fmla="*/ 9 w 18"/>
                  <a:gd name="T23" fmla="*/ 11 h 18"/>
                  <a:gd name="T24" fmla="*/ 8 w 18"/>
                  <a:gd name="T25" fmla="*/ 9 h 18"/>
                  <a:gd name="T26" fmla="*/ 7 w 18"/>
                  <a:gd name="T27" fmla="*/ 7 h 18"/>
                  <a:gd name="T28" fmla="*/ 7 w 18"/>
                  <a:gd name="T29" fmla="*/ 6 h 18"/>
                  <a:gd name="T30" fmla="*/ 7 w 18"/>
                  <a:gd name="T31" fmla="*/ 4 h 18"/>
                  <a:gd name="T32" fmla="*/ 8 w 18"/>
                  <a:gd name="T33" fmla="*/ 5 h 18"/>
                  <a:gd name="T34" fmla="*/ 10 w 18"/>
                  <a:gd name="T35" fmla="*/ 5 h 18"/>
                  <a:gd name="T36" fmla="*/ 10 w 18"/>
                  <a:gd name="T37" fmla="*/ 3 h 18"/>
                  <a:gd name="T38" fmla="*/ 14 w 18"/>
                  <a:gd name="T39" fmla="*/ 3 h 18"/>
                  <a:gd name="T40" fmla="*/ 9 w 18"/>
                  <a:gd name="T41" fmla="*/ 17 h 18"/>
                  <a:gd name="T42" fmla="*/ 12 w 18"/>
                  <a:gd name="T43" fmla="*/ 18 h 18"/>
                  <a:gd name="T44" fmla="*/ 14 w 18"/>
                  <a:gd name="T45" fmla="*/ 17 h 18"/>
                  <a:gd name="T46" fmla="*/ 13 w 18"/>
                  <a:gd name="T47" fmla="*/ 17 h 18"/>
                  <a:gd name="T48" fmla="*/ 10 w 18"/>
                  <a:gd name="T49" fmla="*/ 16 h 18"/>
                  <a:gd name="T50" fmla="*/ 9 w 18"/>
                  <a:gd name="T51" fmla="*/ 17 h 18"/>
                  <a:gd name="T52" fmla="*/ 1 w 18"/>
                  <a:gd name="T53" fmla="*/ 7 h 18"/>
                  <a:gd name="T54" fmla="*/ 3 w 18"/>
                  <a:gd name="T55" fmla="*/ 9 h 18"/>
                  <a:gd name="T56" fmla="*/ 3 w 18"/>
                  <a:gd name="T57" fmla="*/ 10 h 18"/>
                  <a:gd name="T58" fmla="*/ 2 w 18"/>
                  <a:gd name="T59" fmla="*/ 10 h 18"/>
                  <a:gd name="T60" fmla="*/ 3 w 18"/>
                  <a:gd name="T61" fmla="*/ 12 h 18"/>
                  <a:gd name="T62" fmla="*/ 16 w 18"/>
                  <a:gd name="T63" fmla="*/ 16 h 18"/>
                  <a:gd name="T64" fmla="*/ 16 w 18"/>
                  <a:gd name="T65" fmla="*/ 17 h 18"/>
                  <a:gd name="T66" fmla="*/ 18 w 18"/>
                  <a:gd name="T67" fmla="*/ 14 h 18"/>
                  <a:gd name="T68" fmla="*/ 17 w 18"/>
                  <a:gd name="T69" fmla="*/ 16 h 18"/>
                  <a:gd name="T70" fmla="*/ 15 w 18"/>
                  <a:gd name="T71" fmla="*/ 11 h 18"/>
                  <a:gd name="T72" fmla="*/ 15 w 18"/>
                  <a:gd name="T73" fmla="*/ 11 h 18"/>
                  <a:gd name="T74" fmla="*/ 13 w 18"/>
                  <a:gd name="T75" fmla="*/ 10 h 18"/>
                  <a:gd name="T76" fmla="*/ 13 w 18"/>
                  <a:gd name="T77" fmla="*/ 8 h 18"/>
                  <a:gd name="T78" fmla="*/ 14 w 18"/>
                  <a:gd name="T79" fmla="*/ 8 h 18"/>
                  <a:gd name="T80" fmla="*/ 13 w 18"/>
                  <a:gd name="T81" fmla="*/ 8 h 18"/>
                  <a:gd name="T82" fmla="*/ 11 w 18"/>
                  <a:gd name="T83" fmla="*/ 5 h 18"/>
                  <a:gd name="T84" fmla="*/ 11 w 18"/>
                  <a:gd name="T85" fmla="*/ 6 h 18"/>
                  <a:gd name="T86" fmla="*/ 10 w 18"/>
                  <a:gd name="T87" fmla="*/ 4 h 18"/>
                  <a:gd name="T88" fmla="*/ 8 w 18"/>
                  <a:gd name="T89" fmla="*/ 8 h 18"/>
                  <a:gd name="T90" fmla="*/ 11 w 18"/>
                  <a:gd name="T91" fmla="*/ 9 h 18"/>
                  <a:gd name="T92" fmla="*/ 14 w 18"/>
                  <a:gd name="T93" fmla="*/ 12 h 18"/>
                  <a:gd name="T94" fmla="*/ 11 w 18"/>
                  <a:gd name="T95" fmla="*/ 13 h 18"/>
                  <a:gd name="T96" fmla="*/ 10 w 18"/>
                  <a:gd name="T97" fmla="*/ 12 h 18"/>
                  <a:gd name="T98" fmla="*/ 13 w 18"/>
                  <a:gd name="T99" fmla="*/ 13 h 18"/>
                  <a:gd name="T100" fmla="*/ 13 w 18"/>
                  <a:gd name="T101" fmla="*/ 12 h 18"/>
                  <a:gd name="T102" fmla="*/ 11 w 18"/>
                  <a:gd name="T103" fmla="*/ 11 h 18"/>
                  <a:gd name="T104" fmla="*/ 7 w 18"/>
                  <a:gd name="T105" fmla="*/ 8 h 18"/>
                  <a:gd name="T106" fmla="*/ 10 w 18"/>
                  <a:gd name="T107" fmla="*/ 10 h 18"/>
                  <a:gd name="T108" fmla="*/ 10 w 18"/>
                  <a:gd name="T109" fmla="*/ 11 h 18"/>
                  <a:gd name="T110" fmla="*/ 8 w 18"/>
                  <a:gd name="T111" fmla="*/ 9 h 18"/>
                  <a:gd name="T112" fmla="*/ 8 w 18"/>
                  <a:gd name="T113" fmla="*/ 14 h 18"/>
                  <a:gd name="T114" fmla="*/ 8 w 18"/>
                  <a:gd name="T115" fmla="*/ 14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 h="18">
                    <a:moveTo>
                      <a:pt x="14" y="0"/>
                    </a:moveTo>
                    <a:cubicBezTo>
                      <a:pt x="14" y="0"/>
                      <a:pt x="14" y="0"/>
                      <a:pt x="14" y="0"/>
                    </a:cubicBezTo>
                    <a:cubicBezTo>
                      <a:pt x="13" y="1"/>
                      <a:pt x="13" y="1"/>
                      <a:pt x="13" y="1"/>
                    </a:cubicBezTo>
                    <a:cubicBezTo>
                      <a:pt x="13" y="1"/>
                      <a:pt x="13" y="1"/>
                      <a:pt x="13" y="1"/>
                    </a:cubicBezTo>
                    <a:cubicBezTo>
                      <a:pt x="13" y="2"/>
                      <a:pt x="13" y="2"/>
                      <a:pt x="13" y="2"/>
                    </a:cubicBezTo>
                    <a:cubicBezTo>
                      <a:pt x="13" y="2"/>
                      <a:pt x="13" y="2"/>
                      <a:pt x="13" y="2"/>
                    </a:cubicBezTo>
                    <a:cubicBezTo>
                      <a:pt x="12" y="2"/>
                      <a:pt x="12" y="2"/>
                      <a:pt x="12" y="2"/>
                    </a:cubicBezTo>
                    <a:cubicBezTo>
                      <a:pt x="12" y="2"/>
                      <a:pt x="12" y="2"/>
                      <a:pt x="12" y="2"/>
                    </a:cubicBezTo>
                    <a:cubicBezTo>
                      <a:pt x="11" y="2"/>
                      <a:pt x="11" y="2"/>
                      <a:pt x="11" y="2"/>
                    </a:cubicBezTo>
                    <a:cubicBezTo>
                      <a:pt x="11" y="2"/>
                      <a:pt x="11" y="2"/>
                      <a:pt x="11" y="2"/>
                    </a:cubicBezTo>
                    <a:cubicBezTo>
                      <a:pt x="11" y="2"/>
                      <a:pt x="11" y="2"/>
                      <a:pt x="11" y="2"/>
                    </a:cubicBezTo>
                    <a:cubicBezTo>
                      <a:pt x="10" y="2"/>
                      <a:pt x="10" y="2"/>
                      <a:pt x="10" y="2"/>
                    </a:cubicBezTo>
                    <a:cubicBezTo>
                      <a:pt x="10" y="2"/>
                      <a:pt x="10" y="2"/>
                      <a:pt x="10" y="2"/>
                    </a:cubicBezTo>
                    <a:cubicBezTo>
                      <a:pt x="10" y="2"/>
                      <a:pt x="10" y="2"/>
                      <a:pt x="10" y="2"/>
                    </a:cubicBezTo>
                    <a:cubicBezTo>
                      <a:pt x="9" y="2"/>
                      <a:pt x="9" y="2"/>
                      <a:pt x="9" y="2"/>
                    </a:cubicBezTo>
                    <a:cubicBezTo>
                      <a:pt x="9" y="2"/>
                      <a:pt x="9" y="2"/>
                      <a:pt x="9" y="2"/>
                    </a:cubicBezTo>
                    <a:cubicBezTo>
                      <a:pt x="8" y="2"/>
                      <a:pt x="8" y="2"/>
                      <a:pt x="8" y="2"/>
                    </a:cubicBezTo>
                    <a:cubicBezTo>
                      <a:pt x="8" y="2"/>
                      <a:pt x="8" y="2"/>
                      <a:pt x="8" y="2"/>
                    </a:cubicBezTo>
                    <a:cubicBezTo>
                      <a:pt x="7" y="2"/>
                      <a:pt x="7" y="2"/>
                      <a:pt x="7" y="2"/>
                    </a:cubicBezTo>
                    <a:cubicBezTo>
                      <a:pt x="7" y="2"/>
                      <a:pt x="7" y="2"/>
                      <a:pt x="7" y="2"/>
                    </a:cubicBezTo>
                    <a:cubicBezTo>
                      <a:pt x="7" y="2"/>
                      <a:pt x="7" y="2"/>
                      <a:pt x="7" y="2"/>
                    </a:cubicBezTo>
                    <a:cubicBezTo>
                      <a:pt x="6" y="3"/>
                      <a:pt x="6" y="3"/>
                      <a:pt x="6" y="3"/>
                    </a:cubicBezTo>
                    <a:cubicBezTo>
                      <a:pt x="5" y="3"/>
                      <a:pt x="5" y="3"/>
                      <a:pt x="5" y="3"/>
                    </a:cubicBezTo>
                    <a:cubicBezTo>
                      <a:pt x="5" y="3"/>
                      <a:pt x="5" y="3"/>
                      <a:pt x="5" y="3"/>
                    </a:cubicBezTo>
                    <a:cubicBezTo>
                      <a:pt x="5" y="3"/>
                      <a:pt x="5" y="3"/>
                      <a:pt x="5" y="3"/>
                    </a:cubicBezTo>
                    <a:cubicBezTo>
                      <a:pt x="4" y="3"/>
                      <a:pt x="4" y="3"/>
                      <a:pt x="4" y="3"/>
                    </a:cubicBezTo>
                    <a:cubicBezTo>
                      <a:pt x="3" y="4"/>
                      <a:pt x="3" y="4"/>
                      <a:pt x="3" y="4"/>
                    </a:cubicBezTo>
                    <a:cubicBezTo>
                      <a:pt x="3" y="4"/>
                      <a:pt x="3" y="4"/>
                      <a:pt x="3" y="4"/>
                    </a:cubicBezTo>
                    <a:cubicBezTo>
                      <a:pt x="3" y="5"/>
                      <a:pt x="3" y="5"/>
                      <a:pt x="3" y="5"/>
                    </a:cubicBezTo>
                    <a:cubicBezTo>
                      <a:pt x="2" y="5"/>
                      <a:pt x="2" y="5"/>
                      <a:pt x="2" y="5"/>
                    </a:cubicBezTo>
                    <a:cubicBezTo>
                      <a:pt x="2" y="6"/>
                      <a:pt x="2" y="6"/>
                      <a:pt x="2" y="6"/>
                    </a:cubicBezTo>
                    <a:cubicBezTo>
                      <a:pt x="2" y="6"/>
                      <a:pt x="2" y="6"/>
                      <a:pt x="2" y="6"/>
                    </a:cubicBezTo>
                    <a:cubicBezTo>
                      <a:pt x="1" y="6"/>
                      <a:pt x="1" y="6"/>
                      <a:pt x="1" y="6"/>
                    </a:cubicBezTo>
                    <a:cubicBezTo>
                      <a:pt x="2" y="6"/>
                      <a:pt x="2" y="6"/>
                      <a:pt x="2" y="6"/>
                    </a:cubicBezTo>
                    <a:cubicBezTo>
                      <a:pt x="2" y="7"/>
                      <a:pt x="2" y="7"/>
                      <a:pt x="2" y="7"/>
                    </a:cubicBezTo>
                    <a:cubicBezTo>
                      <a:pt x="2" y="8"/>
                      <a:pt x="2" y="8"/>
                      <a:pt x="2" y="8"/>
                    </a:cubicBezTo>
                    <a:cubicBezTo>
                      <a:pt x="3" y="8"/>
                      <a:pt x="3" y="8"/>
                      <a:pt x="3" y="8"/>
                    </a:cubicBezTo>
                    <a:cubicBezTo>
                      <a:pt x="3" y="8"/>
                      <a:pt x="3" y="8"/>
                      <a:pt x="3" y="8"/>
                    </a:cubicBezTo>
                    <a:cubicBezTo>
                      <a:pt x="3" y="8"/>
                      <a:pt x="3" y="8"/>
                      <a:pt x="3" y="8"/>
                    </a:cubicBezTo>
                    <a:cubicBezTo>
                      <a:pt x="3" y="9"/>
                      <a:pt x="3" y="9"/>
                      <a:pt x="3" y="9"/>
                    </a:cubicBezTo>
                    <a:cubicBezTo>
                      <a:pt x="4" y="10"/>
                      <a:pt x="4" y="10"/>
                      <a:pt x="4" y="10"/>
                    </a:cubicBezTo>
                    <a:cubicBezTo>
                      <a:pt x="4" y="10"/>
                      <a:pt x="4" y="10"/>
                      <a:pt x="4" y="10"/>
                    </a:cubicBezTo>
                    <a:cubicBezTo>
                      <a:pt x="4" y="9"/>
                      <a:pt x="4" y="9"/>
                      <a:pt x="4" y="9"/>
                    </a:cubicBezTo>
                    <a:cubicBezTo>
                      <a:pt x="5" y="10"/>
                      <a:pt x="5" y="10"/>
                      <a:pt x="5" y="10"/>
                    </a:cubicBezTo>
                    <a:cubicBezTo>
                      <a:pt x="5" y="10"/>
                      <a:pt x="5" y="10"/>
                      <a:pt x="5" y="10"/>
                    </a:cubicBezTo>
                    <a:cubicBezTo>
                      <a:pt x="5" y="10"/>
                      <a:pt x="5" y="10"/>
                      <a:pt x="5" y="10"/>
                    </a:cubicBezTo>
                    <a:cubicBezTo>
                      <a:pt x="6" y="10"/>
                      <a:pt x="6" y="10"/>
                      <a:pt x="6" y="10"/>
                    </a:cubicBezTo>
                    <a:cubicBezTo>
                      <a:pt x="6" y="10"/>
                      <a:pt x="6" y="10"/>
                      <a:pt x="6" y="10"/>
                    </a:cubicBezTo>
                    <a:cubicBezTo>
                      <a:pt x="6" y="10"/>
                      <a:pt x="6" y="10"/>
                      <a:pt x="6" y="10"/>
                    </a:cubicBezTo>
                    <a:cubicBezTo>
                      <a:pt x="7" y="10"/>
                      <a:pt x="7" y="10"/>
                      <a:pt x="7" y="10"/>
                    </a:cubicBezTo>
                    <a:cubicBezTo>
                      <a:pt x="7" y="10"/>
                      <a:pt x="7" y="10"/>
                      <a:pt x="7" y="10"/>
                    </a:cubicBezTo>
                    <a:cubicBezTo>
                      <a:pt x="7" y="10"/>
                      <a:pt x="7" y="10"/>
                      <a:pt x="7" y="10"/>
                    </a:cubicBezTo>
                    <a:cubicBezTo>
                      <a:pt x="7" y="10"/>
                      <a:pt x="7" y="10"/>
                      <a:pt x="7" y="10"/>
                    </a:cubicBezTo>
                    <a:cubicBezTo>
                      <a:pt x="7" y="11"/>
                      <a:pt x="7" y="11"/>
                      <a:pt x="7" y="11"/>
                    </a:cubicBezTo>
                    <a:cubicBezTo>
                      <a:pt x="7" y="11"/>
                      <a:pt x="7" y="11"/>
                      <a:pt x="7" y="11"/>
                    </a:cubicBezTo>
                    <a:cubicBezTo>
                      <a:pt x="7" y="11"/>
                      <a:pt x="7" y="11"/>
                      <a:pt x="7" y="11"/>
                    </a:cubicBezTo>
                    <a:cubicBezTo>
                      <a:pt x="6" y="11"/>
                      <a:pt x="6" y="11"/>
                      <a:pt x="6" y="11"/>
                    </a:cubicBezTo>
                    <a:cubicBezTo>
                      <a:pt x="5" y="10"/>
                      <a:pt x="5" y="10"/>
                      <a:pt x="5" y="10"/>
                    </a:cubicBezTo>
                    <a:cubicBezTo>
                      <a:pt x="5" y="10"/>
                      <a:pt x="5" y="10"/>
                      <a:pt x="5" y="10"/>
                    </a:cubicBezTo>
                    <a:cubicBezTo>
                      <a:pt x="5" y="10"/>
                      <a:pt x="5" y="10"/>
                      <a:pt x="5" y="10"/>
                    </a:cubicBezTo>
                    <a:cubicBezTo>
                      <a:pt x="4" y="10"/>
                      <a:pt x="4" y="10"/>
                      <a:pt x="4" y="10"/>
                    </a:cubicBezTo>
                    <a:cubicBezTo>
                      <a:pt x="4" y="11"/>
                      <a:pt x="4" y="11"/>
                      <a:pt x="4" y="11"/>
                    </a:cubicBezTo>
                    <a:cubicBezTo>
                      <a:pt x="4" y="11"/>
                      <a:pt x="4" y="11"/>
                      <a:pt x="4" y="11"/>
                    </a:cubicBezTo>
                    <a:cubicBezTo>
                      <a:pt x="4" y="11"/>
                      <a:pt x="4" y="11"/>
                      <a:pt x="4" y="11"/>
                    </a:cubicBezTo>
                    <a:cubicBezTo>
                      <a:pt x="4" y="11"/>
                      <a:pt x="4" y="11"/>
                      <a:pt x="4" y="11"/>
                    </a:cubicBezTo>
                    <a:cubicBezTo>
                      <a:pt x="5" y="12"/>
                      <a:pt x="5" y="12"/>
                      <a:pt x="5" y="12"/>
                    </a:cubicBezTo>
                    <a:cubicBezTo>
                      <a:pt x="5" y="12"/>
                      <a:pt x="5" y="12"/>
                      <a:pt x="5" y="12"/>
                    </a:cubicBezTo>
                    <a:cubicBezTo>
                      <a:pt x="5" y="12"/>
                      <a:pt x="5" y="12"/>
                      <a:pt x="5" y="12"/>
                    </a:cubicBezTo>
                    <a:cubicBezTo>
                      <a:pt x="5" y="13"/>
                      <a:pt x="5" y="13"/>
                      <a:pt x="5" y="13"/>
                    </a:cubicBezTo>
                    <a:cubicBezTo>
                      <a:pt x="5" y="13"/>
                      <a:pt x="5" y="13"/>
                      <a:pt x="5" y="13"/>
                    </a:cubicBezTo>
                    <a:cubicBezTo>
                      <a:pt x="5" y="13"/>
                      <a:pt x="5" y="13"/>
                      <a:pt x="5" y="13"/>
                    </a:cubicBezTo>
                    <a:cubicBezTo>
                      <a:pt x="6" y="14"/>
                      <a:pt x="6" y="14"/>
                      <a:pt x="6" y="14"/>
                    </a:cubicBezTo>
                    <a:cubicBezTo>
                      <a:pt x="6" y="13"/>
                      <a:pt x="6" y="13"/>
                      <a:pt x="6" y="13"/>
                    </a:cubicBezTo>
                    <a:cubicBezTo>
                      <a:pt x="6" y="13"/>
                      <a:pt x="6" y="13"/>
                      <a:pt x="6" y="13"/>
                    </a:cubicBezTo>
                    <a:cubicBezTo>
                      <a:pt x="6" y="13"/>
                      <a:pt x="6" y="13"/>
                      <a:pt x="6" y="13"/>
                    </a:cubicBezTo>
                    <a:cubicBezTo>
                      <a:pt x="6" y="13"/>
                      <a:pt x="6" y="13"/>
                      <a:pt x="6" y="13"/>
                    </a:cubicBezTo>
                    <a:cubicBezTo>
                      <a:pt x="6" y="14"/>
                      <a:pt x="6" y="14"/>
                      <a:pt x="6" y="14"/>
                    </a:cubicBezTo>
                    <a:cubicBezTo>
                      <a:pt x="7" y="14"/>
                      <a:pt x="7" y="14"/>
                      <a:pt x="7" y="14"/>
                    </a:cubicBezTo>
                    <a:cubicBezTo>
                      <a:pt x="6" y="14"/>
                      <a:pt x="6" y="14"/>
                      <a:pt x="6" y="14"/>
                    </a:cubicBezTo>
                    <a:cubicBezTo>
                      <a:pt x="7" y="15"/>
                      <a:pt x="7" y="15"/>
                      <a:pt x="7" y="15"/>
                    </a:cubicBezTo>
                    <a:cubicBezTo>
                      <a:pt x="7" y="14"/>
                      <a:pt x="7" y="14"/>
                      <a:pt x="7" y="14"/>
                    </a:cubicBezTo>
                    <a:cubicBezTo>
                      <a:pt x="7" y="13"/>
                      <a:pt x="7" y="13"/>
                      <a:pt x="7" y="13"/>
                    </a:cubicBezTo>
                    <a:cubicBezTo>
                      <a:pt x="7" y="13"/>
                      <a:pt x="7" y="13"/>
                      <a:pt x="7" y="13"/>
                    </a:cubicBezTo>
                    <a:cubicBezTo>
                      <a:pt x="7" y="14"/>
                      <a:pt x="7" y="14"/>
                      <a:pt x="7" y="14"/>
                    </a:cubicBezTo>
                    <a:cubicBezTo>
                      <a:pt x="8" y="14"/>
                      <a:pt x="8" y="14"/>
                      <a:pt x="8" y="14"/>
                    </a:cubicBezTo>
                    <a:cubicBezTo>
                      <a:pt x="8" y="14"/>
                      <a:pt x="8" y="14"/>
                      <a:pt x="8" y="14"/>
                    </a:cubicBezTo>
                    <a:cubicBezTo>
                      <a:pt x="8" y="14"/>
                      <a:pt x="8" y="14"/>
                      <a:pt x="8" y="14"/>
                    </a:cubicBezTo>
                    <a:cubicBezTo>
                      <a:pt x="8" y="13"/>
                      <a:pt x="8" y="13"/>
                      <a:pt x="8" y="13"/>
                    </a:cubicBezTo>
                    <a:cubicBezTo>
                      <a:pt x="7" y="12"/>
                      <a:pt x="7" y="12"/>
                      <a:pt x="7" y="12"/>
                    </a:cubicBezTo>
                    <a:cubicBezTo>
                      <a:pt x="7" y="12"/>
                      <a:pt x="7" y="12"/>
                      <a:pt x="7" y="12"/>
                    </a:cubicBezTo>
                    <a:cubicBezTo>
                      <a:pt x="7" y="12"/>
                      <a:pt x="7" y="12"/>
                      <a:pt x="7" y="12"/>
                    </a:cubicBezTo>
                    <a:cubicBezTo>
                      <a:pt x="7" y="12"/>
                      <a:pt x="7" y="12"/>
                      <a:pt x="7" y="12"/>
                    </a:cubicBezTo>
                    <a:cubicBezTo>
                      <a:pt x="8" y="12"/>
                      <a:pt x="8" y="12"/>
                      <a:pt x="8" y="12"/>
                    </a:cubicBezTo>
                    <a:cubicBezTo>
                      <a:pt x="8" y="12"/>
                      <a:pt x="8" y="12"/>
                      <a:pt x="8" y="12"/>
                    </a:cubicBezTo>
                    <a:cubicBezTo>
                      <a:pt x="8" y="12"/>
                      <a:pt x="8" y="12"/>
                      <a:pt x="8" y="12"/>
                    </a:cubicBezTo>
                    <a:cubicBezTo>
                      <a:pt x="8" y="12"/>
                      <a:pt x="8" y="12"/>
                      <a:pt x="8" y="12"/>
                    </a:cubicBezTo>
                    <a:cubicBezTo>
                      <a:pt x="9" y="12"/>
                      <a:pt x="9" y="12"/>
                      <a:pt x="9" y="12"/>
                    </a:cubicBezTo>
                    <a:cubicBezTo>
                      <a:pt x="9" y="12"/>
                      <a:pt x="9" y="12"/>
                      <a:pt x="9" y="12"/>
                    </a:cubicBezTo>
                    <a:cubicBezTo>
                      <a:pt x="8" y="12"/>
                      <a:pt x="8" y="12"/>
                      <a:pt x="8" y="12"/>
                    </a:cubicBezTo>
                    <a:cubicBezTo>
                      <a:pt x="8" y="12"/>
                      <a:pt x="8" y="12"/>
                      <a:pt x="8" y="12"/>
                    </a:cubicBezTo>
                    <a:cubicBezTo>
                      <a:pt x="8" y="12"/>
                      <a:pt x="8" y="12"/>
                      <a:pt x="8" y="12"/>
                    </a:cubicBezTo>
                    <a:cubicBezTo>
                      <a:pt x="8" y="12"/>
                      <a:pt x="8" y="12"/>
                      <a:pt x="8" y="12"/>
                    </a:cubicBezTo>
                    <a:cubicBezTo>
                      <a:pt x="8" y="11"/>
                      <a:pt x="8" y="11"/>
                      <a:pt x="8" y="11"/>
                    </a:cubicBezTo>
                    <a:cubicBezTo>
                      <a:pt x="7" y="11"/>
                      <a:pt x="7" y="11"/>
                      <a:pt x="7" y="11"/>
                    </a:cubicBezTo>
                    <a:cubicBezTo>
                      <a:pt x="8" y="11"/>
                      <a:pt x="8" y="11"/>
                      <a:pt x="8" y="11"/>
                    </a:cubicBezTo>
                    <a:cubicBezTo>
                      <a:pt x="8" y="11"/>
                      <a:pt x="8" y="11"/>
                      <a:pt x="8" y="11"/>
                    </a:cubicBezTo>
                    <a:cubicBezTo>
                      <a:pt x="8" y="11"/>
                      <a:pt x="8" y="11"/>
                      <a:pt x="8" y="11"/>
                    </a:cubicBezTo>
                    <a:cubicBezTo>
                      <a:pt x="9" y="11"/>
                      <a:pt x="9" y="11"/>
                      <a:pt x="9" y="11"/>
                    </a:cubicBezTo>
                    <a:cubicBezTo>
                      <a:pt x="9" y="11"/>
                      <a:pt x="9" y="11"/>
                      <a:pt x="9" y="11"/>
                    </a:cubicBezTo>
                    <a:cubicBezTo>
                      <a:pt x="9" y="11"/>
                      <a:pt x="9" y="11"/>
                      <a:pt x="9" y="11"/>
                    </a:cubicBezTo>
                    <a:cubicBezTo>
                      <a:pt x="10" y="11"/>
                      <a:pt x="10" y="11"/>
                      <a:pt x="10" y="11"/>
                    </a:cubicBezTo>
                    <a:cubicBezTo>
                      <a:pt x="9" y="11"/>
                      <a:pt x="9" y="11"/>
                      <a:pt x="9" y="11"/>
                    </a:cubicBezTo>
                    <a:cubicBezTo>
                      <a:pt x="9" y="10"/>
                      <a:pt x="9" y="10"/>
                      <a:pt x="9" y="10"/>
                    </a:cubicBezTo>
                    <a:cubicBezTo>
                      <a:pt x="9" y="10"/>
                      <a:pt x="9" y="10"/>
                      <a:pt x="9" y="10"/>
                    </a:cubicBezTo>
                    <a:cubicBezTo>
                      <a:pt x="8" y="9"/>
                      <a:pt x="8" y="9"/>
                      <a:pt x="8" y="9"/>
                    </a:cubicBezTo>
                    <a:cubicBezTo>
                      <a:pt x="8" y="9"/>
                      <a:pt x="8" y="9"/>
                      <a:pt x="8" y="9"/>
                    </a:cubicBezTo>
                    <a:cubicBezTo>
                      <a:pt x="8" y="9"/>
                      <a:pt x="8" y="9"/>
                      <a:pt x="8" y="9"/>
                    </a:cubicBezTo>
                    <a:cubicBezTo>
                      <a:pt x="7" y="9"/>
                      <a:pt x="7" y="9"/>
                      <a:pt x="7" y="9"/>
                    </a:cubicBezTo>
                    <a:cubicBezTo>
                      <a:pt x="7" y="9"/>
                      <a:pt x="7" y="9"/>
                      <a:pt x="7" y="9"/>
                    </a:cubicBezTo>
                    <a:cubicBezTo>
                      <a:pt x="7" y="9"/>
                      <a:pt x="7" y="9"/>
                      <a:pt x="7" y="9"/>
                    </a:cubicBezTo>
                    <a:cubicBezTo>
                      <a:pt x="6" y="8"/>
                      <a:pt x="6" y="8"/>
                      <a:pt x="6" y="8"/>
                    </a:cubicBezTo>
                    <a:cubicBezTo>
                      <a:pt x="7" y="8"/>
                      <a:pt x="7" y="8"/>
                      <a:pt x="7" y="8"/>
                    </a:cubicBezTo>
                    <a:cubicBezTo>
                      <a:pt x="7" y="8"/>
                      <a:pt x="7" y="8"/>
                      <a:pt x="7" y="8"/>
                    </a:cubicBezTo>
                    <a:cubicBezTo>
                      <a:pt x="7" y="8"/>
                      <a:pt x="7" y="8"/>
                      <a:pt x="7" y="8"/>
                    </a:cubicBezTo>
                    <a:cubicBezTo>
                      <a:pt x="7" y="8"/>
                      <a:pt x="7" y="8"/>
                      <a:pt x="7" y="8"/>
                    </a:cubicBezTo>
                    <a:cubicBezTo>
                      <a:pt x="7" y="7"/>
                      <a:pt x="7" y="7"/>
                      <a:pt x="7" y="7"/>
                    </a:cubicBezTo>
                    <a:cubicBezTo>
                      <a:pt x="7" y="7"/>
                      <a:pt x="7" y="7"/>
                      <a:pt x="7" y="7"/>
                    </a:cubicBezTo>
                    <a:cubicBezTo>
                      <a:pt x="7" y="7"/>
                      <a:pt x="7" y="7"/>
                      <a:pt x="7" y="7"/>
                    </a:cubicBezTo>
                    <a:cubicBezTo>
                      <a:pt x="8" y="7"/>
                      <a:pt x="8" y="7"/>
                      <a:pt x="8" y="7"/>
                    </a:cubicBezTo>
                    <a:cubicBezTo>
                      <a:pt x="7" y="8"/>
                      <a:pt x="7" y="8"/>
                      <a:pt x="7" y="8"/>
                    </a:cubicBezTo>
                    <a:cubicBezTo>
                      <a:pt x="7" y="8"/>
                      <a:pt x="7" y="8"/>
                      <a:pt x="7" y="8"/>
                    </a:cubicBezTo>
                    <a:cubicBezTo>
                      <a:pt x="8" y="8"/>
                      <a:pt x="8" y="8"/>
                      <a:pt x="8" y="8"/>
                    </a:cubicBezTo>
                    <a:cubicBezTo>
                      <a:pt x="8" y="7"/>
                      <a:pt x="8" y="7"/>
                      <a:pt x="8" y="7"/>
                    </a:cubicBezTo>
                    <a:cubicBezTo>
                      <a:pt x="8" y="7"/>
                      <a:pt x="8" y="7"/>
                      <a:pt x="8" y="7"/>
                    </a:cubicBezTo>
                    <a:cubicBezTo>
                      <a:pt x="7" y="6"/>
                      <a:pt x="7" y="6"/>
                      <a:pt x="7" y="6"/>
                    </a:cubicBezTo>
                    <a:cubicBezTo>
                      <a:pt x="7" y="6"/>
                      <a:pt x="7" y="6"/>
                      <a:pt x="7" y="6"/>
                    </a:cubicBezTo>
                    <a:cubicBezTo>
                      <a:pt x="7" y="6"/>
                      <a:pt x="7" y="6"/>
                      <a:pt x="7" y="6"/>
                    </a:cubicBezTo>
                    <a:cubicBezTo>
                      <a:pt x="6" y="5"/>
                      <a:pt x="6" y="5"/>
                      <a:pt x="6" y="5"/>
                    </a:cubicBezTo>
                    <a:cubicBezTo>
                      <a:pt x="6" y="5"/>
                      <a:pt x="6" y="5"/>
                      <a:pt x="6" y="5"/>
                    </a:cubicBezTo>
                    <a:cubicBezTo>
                      <a:pt x="6" y="4"/>
                      <a:pt x="6" y="4"/>
                      <a:pt x="6" y="4"/>
                    </a:cubicBezTo>
                    <a:cubicBezTo>
                      <a:pt x="6" y="4"/>
                      <a:pt x="6" y="4"/>
                      <a:pt x="6" y="4"/>
                    </a:cubicBezTo>
                    <a:cubicBezTo>
                      <a:pt x="7" y="4"/>
                      <a:pt x="7" y="4"/>
                      <a:pt x="7" y="4"/>
                    </a:cubicBezTo>
                    <a:cubicBezTo>
                      <a:pt x="7" y="4"/>
                      <a:pt x="7" y="4"/>
                      <a:pt x="7" y="4"/>
                    </a:cubicBezTo>
                    <a:cubicBezTo>
                      <a:pt x="7" y="4"/>
                      <a:pt x="7" y="4"/>
                      <a:pt x="7" y="4"/>
                    </a:cubicBezTo>
                    <a:cubicBezTo>
                      <a:pt x="7" y="4"/>
                      <a:pt x="7" y="4"/>
                      <a:pt x="7" y="4"/>
                    </a:cubicBezTo>
                    <a:cubicBezTo>
                      <a:pt x="7" y="5"/>
                      <a:pt x="7" y="5"/>
                      <a:pt x="7" y="5"/>
                    </a:cubicBezTo>
                    <a:cubicBezTo>
                      <a:pt x="8" y="5"/>
                      <a:pt x="8" y="5"/>
                      <a:pt x="8" y="5"/>
                    </a:cubicBezTo>
                    <a:cubicBezTo>
                      <a:pt x="8" y="6"/>
                      <a:pt x="8" y="6"/>
                      <a:pt x="8" y="6"/>
                    </a:cubicBezTo>
                    <a:cubicBezTo>
                      <a:pt x="8" y="6"/>
                      <a:pt x="8" y="6"/>
                      <a:pt x="8" y="6"/>
                    </a:cubicBezTo>
                    <a:cubicBezTo>
                      <a:pt x="8" y="5"/>
                      <a:pt x="8" y="5"/>
                      <a:pt x="8" y="5"/>
                    </a:cubicBezTo>
                    <a:cubicBezTo>
                      <a:pt x="8" y="5"/>
                      <a:pt x="8" y="5"/>
                      <a:pt x="8" y="5"/>
                    </a:cubicBezTo>
                    <a:cubicBezTo>
                      <a:pt x="8" y="5"/>
                      <a:pt x="8" y="5"/>
                      <a:pt x="8" y="5"/>
                    </a:cubicBezTo>
                    <a:cubicBezTo>
                      <a:pt x="8" y="5"/>
                      <a:pt x="8" y="5"/>
                      <a:pt x="8" y="5"/>
                    </a:cubicBezTo>
                    <a:cubicBezTo>
                      <a:pt x="9" y="5"/>
                      <a:pt x="9" y="5"/>
                      <a:pt x="9" y="5"/>
                    </a:cubicBezTo>
                    <a:cubicBezTo>
                      <a:pt x="9" y="5"/>
                      <a:pt x="9" y="5"/>
                      <a:pt x="9" y="5"/>
                    </a:cubicBezTo>
                    <a:cubicBezTo>
                      <a:pt x="9" y="5"/>
                      <a:pt x="9" y="5"/>
                      <a:pt x="9" y="5"/>
                    </a:cubicBezTo>
                    <a:cubicBezTo>
                      <a:pt x="9" y="5"/>
                      <a:pt x="9" y="5"/>
                      <a:pt x="9" y="5"/>
                    </a:cubicBezTo>
                    <a:cubicBezTo>
                      <a:pt x="9" y="5"/>
                      <a:pt x="9" y="5"/>
                      <a:pt x="9" y="5"/>
                    </a:cubicBezTo>
                    <a:cubicBezTo>
                      <a:pt x="9" y="5"/>
                      <a:pt x="9" y="5"/>
                      <a:pt x="9" y="5"/>
                    </a:cubicBezTo>
                    <a:cubicBezTo>
                      <a:pt x="9" y="5"/>
                      <a:pt x="9" y="5"/>
                      <a:pt x="9" y="5"/>
                    </a:cubicBezTo>
                    <a:cubicBezTo>
                      <a:pt x="10" y="5"/>
                      <a:pt x="10" y="5"/>
                      <a:pt x="10" y="5"/>
                    </a:cubicBezTo>
                    <a:cubicBezTo>
                      <a:pt x="10" y="5"/>
                      <a:pt x="10" y="5"/>
                      <a:pt x="10" y="5"/>
                    </a:cubicBezTo>
                    <a:cubicBezTo>
                      <a:pt x="9" y="4"/>
                      <a:pt x="9" y="4"/>
                      <a:pt x="9" y="4"/>
                    </a:cubicBezTo>
                    <a:cubicBezTo>
                      <a:pt x="9" y="4"/>
                      <a:pt x="9" y="4"/>
                      <a:pt x="9" y="4"/>
                    </a:cubicBezTo>
                    <a:cubicBezTo>
                      <a:pt x="8" y="4"/>
                      <a:pt x="8" y="4"/>
                      <a:pt x="8" y="4"/>
                    </a:cubicBezTo>
                    <a:cubicBezTo>
                      <a:pt x="9" y="4"/>
                      <a:pt x="9" y="4"/>
                      <a:pt x="9" y="4"/>
                    </a:cubicBezTo>
                    <a:cubicBezTo>
                      <a:pt x="9" y="4"/>
                      <a:pt x="9" y="4"/>
                      <a:pt x="9" y="4"/>
                    </a:cubicBezTo>
                    <a:cubicBezTo>
                      <a:pt x="9" y="3"/>
                      <a:pt x="9" y="3"/>
                      <a:pt x="9" y="3"/>
                    </a:cubicBezTo>
                    <a:cubicBezTo>
                      <a:pt x="10" y="3"/>
                      <a:pt x="10" y="3"/>
                      <a:pt x="10" y="3"/>
                    </a:cubicBezTo>
                    <a:cubicBezTo>
                      <a:pt x="10" y="3"/>
                      <a:pt x="10" y="3"/>
                      <a:pt x="10" y="3"/>
                    </a:cubicBezTo>
                    <a:cubicBezTo>
                      <a:pt x="10" y="3"/>
                      <a:pt x="10" y="3"/>
                      <a:pt x="10" y="3"/>
                    </a:cubicBezTo>
                    <a:cubicBezTo>
                      <a:pt x="11" y="3"/>
                      <a:pt x="11" y="3"/>
                      <a:pt x="11" y="3"/>
                    </a:cubicBezTo>
                    <a:cubicBezTo>
                      <a:pt x="11" y="3"/>
                      <a:pt x="11" y="3"/>
                      <a:pt x="11" y="3"/>
                    </a:cubicBezTo>
                    <a:cubicBezTo>
                      <a:pt x="11" y="3"/>
                      <a:pt x="11" y="3"/>
                      <a:pt x="11" y="3"/>
                    </a:cubicBezTo>
                    <a:cubicBezTo>
                      <a:pt x="11" y="3"/>
                      <a:pt x="11" y="3"/>
                      <a:pt x="11" y="3"/>
                    </a:cubicBezTo>
                    <a:cubicBezTo>
                      <a:pt x="12" y="3"/>
                      <a:pt x="12" y="3"/>
                      <a:pt x="12" y="3"/>
                    </a:cubicBezTo>
                    <a:cubicBezTo>
                      <a:pt x="12" y="3"/>
                      <a:pt x="12" y="3"/>
                      <a:pt x="12" y="3"/>
                    </a:cubicBezTo>
                    <a:cubicBezTo>
                      <a:pt x="13" y="3"/>
                      <a:pt x="13" y="3"/>
                      <a:pt x="13" y="3"/>
                    </a:cubicBezTo>
                    <a:cubicBezTo>
                      <a:pt x="14" y="3"/>
                      <a:pt x="14" y="3"/>
                      <a:pt x="14" y="3"/>
                    </a:cubicBezTo>
                    <a:cubicBezTo>
                      <a:pt x="14" y="3"/>
                      <a:pt x="14" y="3"/>
                      <a:pt x="14" y="3"/>
                    </a:cubicBezTo>
                    <a:cubicBezTo>
                      <a:pt x="14" y="2"/>
                      <a:pt x="14" y="2"/>
                      <a:pt x="14" y="2"/>
                    </a:cubicBezTo>
                    <a:cubicBezTo>
                      <a:pt x="14" y="2"/>
                      <a:pt x="14" y="2"/>
                      <a:pt x="14" y="2"/>
                    </a:cubicBezTo>
                    <a:cubicBezTo>
                      <a:pt x="14" y="1"/>
                      <a:pt x="14" y="1"/>
                      <a:pt x="14" y="1"/>
                    </a:cubicBezTo>
                    <a:cubicBezTo>
                      <a:pt x="14" y="1"/>
                      <a:pt x="14" y="1"/>
                      <a:pt x="14" y="1"/>
                    </a:cubicBezTo>
                    <a:cubicBezTo>
                      <a:pt x="14" y="0"/>
                      <a:pt x="14" y="0"/>
                      <a:pt x="14" y="0"/>
                    </a:cubicBezTo>
                    <a:close/>
                    <a:moveTo>
                      <a:pt x="9" y="17"/>
                    </a:moveTo>
                    <a:cubicBezTo>
                      <a:pt x="9" y="16"/>
                      <a:pt x="9" y="16"/>
                      <a:pt x="9" y="16"/>
                    </a:cubicBezTo>
                    <a:cubicBezTo>
                      <a:pt x="9" y="17"/>
                      <a:pt x="9" y="17"/>
                      <a:pt x="9" y="17"/>
                    </a:cubicBezTo>
                    <a:cubicBezTo>
                      <a:pt x="9" y="17"/>
                      <a:pt x="9" y="17"/>
                      <a:pt x="9" y="17"/>
                    </a:cubicBezTo>
                    <a:cubicBezTo>
                      <a:pt x="9" y="17"/>
                      <a:pt x="9" y="17"/>
                      <a:pt x="9" y="17"/>
                    </a:cubicBezTo>
                    <a:cubicBezTo>
                      <a:pt x="9" y="17"/>
                      <a:pt x="9" y="17"/>
                      <a:pt x="9" y="17"/>
                    </a:cubicBezTo>
                    <a:cubicBezTo>
                      <a:pt x="10" y="17"/>
                      <a:pt x="10" y="17"/>
                      <a:pt x="10" y="17"/>
                    </a:cubicBezTo>
                    <a:cubicBezTo>
                      <a:pt x="10" y="17"/>
                      <a:pt x="10" y="17"/>
                      <a:pt x="10" y="17"/>
                    </a:cubicBezTo>
                    <a:cubicBezTo>
                      <a:pt x="11" y="17"/>
                      <a:pt x="11" y="17"/>
                      <a:pt x="11" y="17"/>
                    </a:cubicBezTo>
                    <a:cubicBezTo>
                      <a:pt x="11" y="17"/>
                      <a:pt x="11" y="17"/>
                      <a:pt x="11" y="17"/>
                    </a:cubicBezTo>
                    <a:cubicBezTo>
                      <a:pt x="11" y="18"/>
                      <a:pt x="11" y="18"/>
                      <a:pt x="11" y="18"/>
                    </a:cubicBezTo>
                    <a:cubicBezTo>
                      <a:pt x="11" y="18"/>
                      <a:pt x="11" y="18"/>
                      <a:pt x="11" y="18"/>
                    </a:cubicBezTo>
                    <a:cubicBezTo>
                      <a:pt x="12" y="18"/>
                      <a:pt x="12" y="18"/>
                      <a:pt x="12" y="18"/>
                    </a:cubicBezTo>
                    <a:cubicBezTo>
                      <a:pt x="12" y="18"/>
                      <a:pt x="12" y="18"/>
                      <a:pt x="12" y="18"/>
                    </a:cubicBezTo>
                    <a:cubicBezTo>
                      <a:pt x="13" y="18"/>
                      <a:pt x="13" y="18"/>
                      <a:pt x="13" y="18"/>
                    </a:cubicBezTo>
                    <a:cubicBezTo>
                      <a:pt x="14" y="18"/>
                      <a:pt x="14" y="18"/>
                      <a:pt x="14" y="18"/>
                    </a:cubicBezTo>
                    <a:cubicBezTo>
                      <a:pt x="14" y="18"/>
                      <a:pt x="14" y="18"/>
                      <a:pt x="14" y="18"/>
                    </a:cubicBezTo>
                    <a:cubicBezTo>
                      <a:pt x="15" y="18"/>
                      <a:pt x="15" y="18"/>
                      <a:pt x="15" y="18"/>
                    </a:cubicBezTo>
                    <a:cubicBezTo>
                      <a:pt x="15" y="17"/>
                      <a:pt x="15" y="17"/>
                      <a:pt x="15" y="17"/>
                    </a:cubicBezTo>
                    <a:cubicBezTo>
                      <a:pt x="15" y="17"/>
                      <a:pt x="15" y="17"/>
                      <a:pt x="15" y="17"/>
                    </a:cubicBezTo>
                    <a:cubicBezTo>
                      <a:pt x="15" y="17"/>
                      <a:pt x="15" y="17"/>
                      <a:pt x="15" y="17"/>
                    </a:cubicBezTo>
                    <a:cubicBezTo>
                      <a:pt x="14" y="17"/>
                      <a:pt x="14" y="17"/>
                      <a:pt x="14" y="17"/>
                    </a:cubicBezTo>
                    <a:cubicBezTo>
                      <a:pt x="14" y="17"/>
                      <a:pt x="14" y="17"/>
                      <a:pt x="14" y="17"/>
                    </a:cubicBezTo>
                    <a:cubicBezTo>
                      <a:pt x="14" y="17"/>
                      <a:pt x="14" y="17"/>
                      <a:pt x="14" y="17"/>
                    </a:cubicBezTo>
                    <a:cubicBezTo>
                      <a:pt x="14" y="17"/>
                      <a:pt x="14" y="17"/>
                      <a:pt x="14" y="17"/>
                    </a:cubicBezTo>
                    <a:cubicBezTo>
                      <a:pt x="14" y="17"/>
                      <a:pt x="14" y="17"/>
                      <a:pt x="14" y="17"/>
                    </a:cubicBezTo>
                    <a:cubicBezTo>
                      <a:pt x="14" y="17"/>
                      <a:pt x="14" y="17"/>
                      <a:pt x="14" y="17"/>
                    </a:cubicBezTo>
                    <a:cubicBezTo>
                      <a:pt x="14" y="17"/>
                      <a:pt x="14" y="17"/>
                      <a:pt x="14" y="17"/>
                    </a:cubicBezTo>
                    <a:cubicBezTo>
                      <a:pt x="13" y="17"/>
                      <a:pt x="13" y="17"/>
                      <a:pt x="13" y="17"/>
                    </a:cubicBezTo>
                    <a:cubicBezTo>
                      <a:pt x="13" y="17"/>
                      <a:pt x="13" y="17"/>
                      <a:pt x="13" y="17"/>
                    </a:cubicBezTo>
                    <a:cubicBezTo>
                      <a:pt x="13" y="17"/>
                      <a:pt x="13" y="17"/>
                      <a:pt x="13" y="17"/>
                    </a:cubicBezTo>
                    <a:cubicBezTo>
                      <a:pt x="12" y="17"/>
                      <a:pt x="12" y="17"/>
                      <a:pt x="12" y="17"/>
                    </a:cubicBezTo>
                    <a:cubicBezTo>
                      <a:pt x="12" y="17"/>
                      <a:pt x="12" y="17"/>
                      <a:pt x="12" y="17"/>
                    </a:cubicBezTo>
                    <a:cubicBezTo>
                      <a:pt x="11" y="17"/>
                      <a:pt x="11" y="17"/>
                      <a:pt x="11" y="17"/>
                    </a:cubicBezTo>
                    <a:cubicBezTo>
                      <a:pt x="11" y="17"/>
                      <a:pt x="11" y="17"/>
                      <a:pt x="11" y="17"/>
                    </a:cubicBezTo>
                    <a:cubicBezTo>
                      <a:pt x="11" y="17"/>
                      <a:pt x="11" y="17"/>
                      <a:pt x="11" y="17"/>
                    </a:cubicBezTo>
                    <a:cubicBezTo>
                      <a:pt x="10" y="17"/>
                      <a:pt x="10" y="17"/>
                      <a:pt x="10" y="17"/>
                    </a:cubicBezTo>
                    <a:cubicBezTo>
                      <a:pt x="10" y="17"/>
                      <a:pt x="10" y="17"/>
                      <a:pt x="10" y="17"/>
                    </a:cubicBezTo>
                    <a:cubicBezTo>
                      <a:pt x="10" y="17"/>
                      <a:pt x="10" y="17"/>
                      <a:pt x="10" y="17"/>
                    </a:cubicBezTo>
                    <a:cubicBezTo>
                      <a:pt x="10" y="16"/>
                      <a:pt x="10" y="16"/>
                      <a:pt x="10" y="16"/>
                    </a:cubicBezTo>
                    <a:cubicBezTo>
                      <a:pt x="10" y="16"/>
                      <a:pt x="10" y="16"/>
                      <a:pt x="10" y="16"/>
                    </a:cubicBezTo>
                    <a:cubicBezTo>
                      <a:pt x="10" y="16"/>
                      <a:pt x="10" y="16"/>
                      <a:pt x="10" y="16"/>
                    </a:cubicBezTo>
                    <a:cubicBezTo>
                      <a:pt x="10" y="16"/>
                      <a:pt x="10" y="16"/>
                      <a:pt x="10" y="16"/>
                    </a:cubicBezTo>
                    <a:cubicBezTo>
                      <a:pt x="10" y="17"/>
                      <a:pt x="10" y="17"/>
                      <a:pt x="10" y="17"/>
                    </a:cubicBezTo>
                    <a:cubicBezTo>
                      <a:pt x="10" y="17"/>
                      <a:pt x="10" y="17"/>
                      <a:pt x="10" y="17"/>
                    </a:cubicBezTo>
                    <a:cubicBezTo>
                      <a:pt x="9" y="16"/>
                      <a:pt x="9" y="16"/>
                      <a:pt x="9" y="16"/>
                    </a:cubicBezTo>
                    <a:cubicBezTo>
                      <a:pt x="9" y="16"/>
                      <a:pt x="9" y="16"/>
                      <a:pt x="9" y="16"/>
                    </a:cubicBezTo>
                    <a:cubicBezTo>
                      <a:pt x="9" y="16"/>
                      <a:pt x="9" y="16"/>
                      <a:pt x="9" y="16"/>
                    </a:cubicBezTo>
                    <a:cubicBezTo>
                      <a:pt x="9" y="17"/>
                      <a:pt x="9" y="17"/>
                      <a:pt x="9" y="17"/>
                    </a:cubicBezTo>
                    <a:cubicBezTo>
                      <a:pt x="9" y="17"/>
                      <a:pt x="9" y="17"/>
                      <a:pt x="9" y="17"/>
                    </a:cubicBezTo>
                    <a:close/>
                    <a:moveTo>
                      <a:pt x="1" y="6"/>
                    </a:moveTo>
                    <a:cubicBezTo>
                      <a:pt x="1" y="7"/>
                      <a:pt x="1" y="7"/>
                      <a:pt x="1" y="7"/>
                    </a:cubicBezTo>
                    <a:cubicBezTo>
                      <a:pt x="1" y="7"/>
                      <a:pt x="1" y="7"/>
                      <a:pt x="1" y="7"/>
                    </a:cubicBezTo>
                    <a:cubicBezTo>
                      <a:pt x="1" y="7"/>
                      <a:pt x="1" y="7"/>
                      <a:pt x="1" y="7"/>
                    </a:cubicBezTo>
                    <a:cubicBezTo>
                      <a:pt x="1" y="7"/>
                      <a:pt x="1" y="7"/>
                      <a:pt x="1" y="7"/>
                    </a:cubicBezTo>
                    <a:cubicBezTo>
                      <a:pt x="1" y="7"/>
                      <a:pt x="1" y="7"/>
                      <a:pt x="1" y="7"/>
                    </a:cubicBezTo>
                    <a:cubicBezTo>
                      <a:pt x="1" y="7"/>
                      <a:pt x="1" y="7"/>
                      <a:pt x="1" y="7"/>
                    </a:cubicBezTo>
                    <a:cubicBezTo>
                      <a:pt x="1" y="7"/>
                      <a:pt x="1" y="7"/>
                      <a:pt x="1" y="7"/>
                    </a:cubicBezTo>
                    <a:cubicBezTo>
                      <a:pt x="1" y="6"/>
                      <a:pt x="1" y="6"/>
                      <a:pt x="1" y="6"/>
                    </a:cubicBezTo>
                    <a:cubicBezTo>
                      <a:pt x="0" y="6"/>
                      <a:pt x="0" y="6"/>
                      <a:pt x="0" y="6"/>
                    </a:cubicBezTo>
                    <a:cubicBezTo>
                      <a:pt x="0" y="6"/>
                      <a:pt x="0" y="6"/>
                      <a:pt x="0" y="6"/>
                    </a:cubicBezTo>
                    <a:cubicBezTo>
                      <a:pt x="1" y="6"/>
                      <a:pt x="1" y="6"/>
                      <a:pt x="1" y="6"/>
                    </a:cubicBezTo>
                    <a:cubicBezTo>
                      <a:pt x="1" y="6"/>
                      <a:pt x="1" y="6"/>
                      <a:pt x="1" y="6"/>
                    </a:cubicBezTo>
                    <a:close/>
                    <a:moveTo>
                      <a:pt x="2" y="9"/>
                    </a:moveTo>
                    <a:cubicBezTo>
                      <a:pt x="2" y="9"/>
                      <a:pt x="2" y="9"/>
                      <a:pt x="2" y="9"/>
                    </a:cubicBezTo>
                    <a:cubicBezTo>
                      <a:pt x="3" y="9"/>
                      <a:pt x="3" y="9"/>
                      <a:pt x="3" y="9"/>
                    </a:cubicBezTo>
                    <a:cubicBezTo>
                      <a:pt x="3" y="9"/>
                      <a:pt x="3" y="9"/>
                      <a:pt x="3" y="9"/>
                    </a:cubicBezTo>
                    <a:cubicBezTo>
                      <a:pt x="3" y="9"/>
                      <a:pt x="3" y="9"/>
                      <a:pt x="3" y="9"/>
                    </a:cubicBezTo>
                    <a:cubicBezTo>
                      <a:pt x="3" y="9"/>
                      <a:pt x="3" y="9"/>
                      <a:pt x="3" y="9"/>
                    </a:cubicBezTo>
                    <a:cubicBezTo>
                      <a:pt x="3" y="9"/>
                      <a:pt x="3" y="9"/>
                      <a:pt x="3" y="9"/>
                    </a:cubicBezTo>
                    <a:cubicBezTo>
                      <a:pt x="2" y="9"/>
                      <a:pt x="2" y="9"/>
                      <a:pt x="2" y="9"/>
                    </a:cubicBezTo>
                    <a:close/>
                    <a:moveTo>
                      <a:pt x="3" y="10"/>
                    </a:moveTo>
                    <a:cubicBezTo>
                      <a:pt x="3" y="9"/>
                      <a:pt x="3" y="9"/>
                      <a:pt x="3" y="9"/>
                    </a:cubicBezTo>
                    <a:cubicBezTo>
                      <a:pt x="3" y="9"/>
                      <a:pt x="3" y="9"/>
                      <a:pt x="3" y="9"/>
                    </a:cubicBezTo>
                    <a:cubicBezTo>
                      <a:pt x="3" y="10"/>
                      <a:pt x="3" y="10"/>
                      <a:pt x="3" y="10"/>
                    </a:cubicBezTo>
                    <a:cubicBezTo>
                      <a:pt x="3" y="10"/>
                      <a:pt x="3" y="10"/>
                      <a:pt x="3" y="10"/>
                    </a:cubicBezTo>
                    <a:cubicBezTo>
                      <a:pt x="3" y="10"/>
                      <a:pt x="3" y="10"/>
                      <a:pt x="3" y="10"/>
                    </a:cubicBezTo>
                    <a:cubicBezTo>
                      <a:pt x="3" y="10"/>
                      <a:pt x="3" y="10"/>
                      <a:pt x="3" y="10"/>
                    </a:cubicBezTo>
                    <a:cubicBezTo>
                      <a:pt x="3" y="10"/>
                      <a:pt x="3" y="10"/>
                      <a:pt x="3" y="10"/>
                    </a:cubicBezTo>
                    <a:cubicBezTo>
                      <a:pt x="3" y="11"/>
                      <a:pt x="3" y="11"/>
                      <a:pt x="3" y="11"/>
                    </a:cubicBezTo>
                    <a:cubicBezTo>
                      <a:pt x="3" y="11"/>
                      <a:pt x="3" y="11"/>
                      <a:pt x="3" y="11"/>
                    </a:cubicBezTo>
                    <a:cubicBezTo>
                      <a:pt x="2" y="10"/>
                      <a:pt x="2" y="10"/>
                      <a:pt x="2" y="10"/>
                    </a:cubicBezTo>
                    <a:cubicBezTo>
                      <a:pt x="2" y="10"/>
                      <a:pt x="2" y="10"/>
                      <a:pt x="2" y="10"/>
                    </a:cubicBezTo>
                    <a:cubicBezTo>
                      <a:pt x="2" y="10"/>
                      <a:pt x="2" y="10"/>
                      <a:pt x="2" y="10"/>
                    </a:cubicBezTo>
                    <a:cubicBezTo>
                      <a:pt x="2" y="10"/>
                      <a:pt x="2" y="10"/>
                      <a:pt x="2" y="10"/>
                    </a:cubicBezTo>
                    <a:cubicBezTo>
                      <a:pt x="2" y="10"/>
                      <a:pt x="2" y="10"/>
                      <a:pt x="2" y="10"/>
                    </a:cubicBezTo>
                    <a:cubicBezTo>
                      <a:pt x="2" y="10"/>
                      <a:pt x="2" y="10"/>
                      <a:pt x="2" y="10"/>
                    </a:cubicBezTo>
                    <a:cubicBezTo>
                      <a:pt x="2" y="10"/>
                      <a:pt x="2" y="10"/>
                      <a:pt x="2" y="10"/>
                    </a:cubicBezTo>
                    <a:cubicBezTo>
                      <a:pt x="2" y="10"/>
                      <a:pt x="2" y="10"/>
                      <a:pt x="2" y="10"/>
                    </a:cubicBezTo>
                    <a:cubicBezTo>
                      <a:pt x="3" y="10"/>
                      <a:pt x="3" y="10"/>
                      <a:pt x="3" y="10"/>
                    </a:cubicBezTo>
                    <a:close/>
                    <a:moveTo>
                      <a:pt x="3" y="11"/>
                    </a:moveTo>
                    <a:cubicBezTo>
                      <a:pt x="3" y="11"/>
                      <a:pt x="3" y="11"/>
                      <a:pt x="3" y="11"/>
                    </a:cubicBezTo>
                    <a:cubicBezTo>
                      <a:pt x="3" y="11"/>
                      <a:pt x="3" y="11"/>
                      <a:pt x="3" y="11"/>
                    </a:cubicBezTo>
                    <a:cubicBezTo>
                      <a:pt x="3" y="12"/>
                      <a:pt x="3" y="12"/>
                      <a:pt x="3" y="12"/>
                    </a:cubicBezTo>
                    <a:cubicBezTo>
                      <a:pt x="3" y="12"/>
                      <a:pt x="3" y="12"/>
                      <a:pt x="3" y="12"/>
                    </a:cubicBezTo>
                    <a:cubicBezTo>
                      <a:pt x="3" y="11"/>
                      <a:pt x="3" y="11"/>
                      <a:pt x="3" y="11"/>
                    </a:cubicBezTo>
                    <a:cubicBezTo>
                      <a:pt x="3" y="11"/>
                      <a:pt x="3" y="11"/>
                      <a:pt x="3" y="11"/>
                    </a:cubicBezTo>
                    <a:cubicBezTo>
                      <a:pt x="3" y="11"/>
                      <a:pt x="3" y="11"/>
                      <a:pt x="3" y="11"/>
                    </a:cubicBezTo>
                    <a:cubicBezTo>
                      <a:pt x="3" y="11"/>
                      <a:pt x="3" y="11"/>
                      <a:pt x="3" y="11"/>
                    </a:cubicBezTo>
                    <a:cubicBezTo>
                      <a:pt x="3" y="11"/>
                      <a:pt x="3" y="11"/>
                      <a:pt x="3" y="11"/>
                    </a:cubicBezTo>
                    <a:close/>
                    <a:moveTo>
                      <a:pt x="16" y="16"/>
                    </a:moveTo>
                    <a:cubicBezTo>
                      <a:pt x="16" y="16"/>
                      <a:pt x="16" y="16"/>
                      <a:pt x="16" y="16"/>
                    </a:cubicBezTo>
                    <a:cubicBezTo>
                      <a:pt x="16" y="16"/>
                      <a:pt x="16" y="16"/>
                      <a:pt x="16" y="16"/>
                    </a:cubicBezTo>
                    <a:cubicBezTo>
                      <a:pt x="16" y="16"/>
                      <a:pt x="16" y="16"/>
                      <a:pt x="16" y="16"/>
                    </a:cubicBezTo>
                    <a:cubicBezTo>
                      <a:pt x="16" y="16"/>
                      <a:pt x="16" y="16"/>
                      <a:pt x="16" y="16"/>
                    </a:cubicBezTo>
                    <a:close/>
                    <a:moveTo>
                      <a:pt x="16" y="17"/>
                    </a:moveTo>
                    <a:cubicBezTo>
                      <a:pt x="16" y="17"/>
                      <a:pt x="16" y="17"/>
                      <a:pt x="16" y="17"/>
                    </a:cubicBezTo>
                    <a:cubicBezTo>
                      <a:pt x="16" y="16"/>
                      <a:pt x="16" y="16"/>
                      <a:pt x="16" y="16"/>
                    </a:cubicBezTo>
                    <a:cubicBezTo>
                      <a:pt x="16" y="16"/>
                      <a:pt x="16" y="16"/>
                      <a:pt x="16" y="16"/>
                    </a:cubicBezTo>
                    <a:cubicBezTo>
                      <a:pt x="16" y="16"/>
                      <a:pt x="16" y="16"/>
                      <a:pt x="16" y="16"/>
                    </a:cubicBezTo>
                    <a:cubicBezTo>
                      <a:pt x="16" y="16"/>
                      <a:pt x="16" y="16"/>
                      <a:pt x="16" y="16"/>
                    </a:cubicBezTo>
                    <a:cubicBezTo>
                      <a:pt x="16" y="17"/>
                      <a:pt x="16" y="17"/>
                      <a:pt x="16" y="17"/>
                    </a:cubicBezTo>
                    <a:cubicBezTo>
                      <a:pt x="16" y="17"/>
                      <a:pt x="16" y="17"/>
                      <a:pt x="16" y="17"/>
                    </a:cubicBezTo>
                    <a:close/>
                    <a:moveTo>
                      <a:pt x="17" y="16"/>
                    </a:moveTo>
                    <a:cubicBezTo>
                      <a:pt x="17" y="16"/>
                      <a:pt x="17" y="16"/>
                      <a:pt x="17" y="16"/>
                    </a:cubicBezTo>
                    <a:cubicBezTo>
                      <a:pt x="17" y="15"/>
                      <a:pt x="17" y="15"/>
                      <a:pt x="17" y="15"/>
                    </a:cubicBezTo>
                    <a:cubicBezTo>
                      <a:pt x="17" y="15"/>
                      <a:pt x="17" y="15"/>
                      <a:pt x="17" y="15"/>
                    </a:cubicBezTo>
                    <a:cubicBezTo>
                      <a:pt x="17" y="15"/>
                      <a:pt x="17" y="15"/>
                      <a:pt x="17" y="15"/>
                    </a:cubicBezTo>
                    <a:cubicBezTo>
                      <a:pt x="18" y="15"/>
                      <a:pt x="18" y="15"/>
                      <a:pt x="18" y="15"/>
                    </a:cubicBezTo>
                    <a:cubicBezTo>
                      <a:pt x="18" y="14"/>
                      <a:pt x="18" y="14"/>
                      <a:pt x="18" y="14"/>
                    </a:cubicBezTo>
                    <a:cubicBezTo>
                      <a:pt x="18" y="14"/>
                      <a:pt x="18" y="14"/>
                      <a:pt x="18" y="14"/>
                    </a:cubicBezTo>
                    <a:cubicBezTo>
                      <a:pt x="18" y="15"/>
                      <a:pt x="18" y="15"/>
                      <a:pt x="18" y="15"/>
                    </a:cubicBezTo>
                    <a:cubicBezTo>
                      <a:pt x="18" y="15"/>
                      <a:pt x="18" y="15"/>
                      <a:pt x="18" y="15"/>
                    </a:cubicBezTo>
                    <a:cubicBezTo>
                      <a:pt x="18" y="15"/>
                      <a:pt x="18" y="15"/>
                      <a:pt x="18" y="15"/>
                    </a:cubicBezTo>
                    <a:cubicBezTo>
                      <a:pt x="18" y="15"/>
                      <a:pt x="18" y="15"/>
                      <a:pt x="18" y="15"/>
                    </a:cubicBezTo>
                    <a:cubicBezTo>
                      <a:pt x="18" y="15"/>
                      <a:pt x="18" y="15"/>
                      <a:pt x="18" y="15"/>
                    </a:cubicBezTo>
                    <a:cubicBezTo>
                      <a:pt x="18" y="15"/>
                      <a:pt x="18" y="15"/>
                      <a:pt x="18" y="15"/>
                    </a:cubicBezTo>
                    <a:cubicBezTo>
                      <a:pt x="18" y="15"/>
                      <a:pt x="18" y="15"/>
                      <a:pt x="18" y="15"/>
                    </a:cubicBezTo>
                    <a:cubicBezTo>
                      <a:pt x="17" y="16"/>
                      <a:pt x="17" y="16"/>
                      <a:pt x="17" y="16"/>
                    </a:cubicBezTo>
                    <a:cubicBezTo>
                      <a:pt x="17" y="16"/>
                      <a:pt x="17" y="16"/>
                      <a:pt x="17" y="16"/>
                    </a:cubicBezTo>
                    <a:close/>
                    <a:moveTo>
                      <a:pt x="14" y="14"/>
                    </a:moveTo>
                    <a:cubicBezTo>
                      <a:pt x="14" y="14"/>
                      <a:pt x="14" y="14"/>
                      <a:pt x="14" y="14"/>
                    </a:cubicBezTo>
                    <a:cubicBezTo>
                      <a:pt x="14" y="14"/>
                      <a:pt x="14" y="14"/>
                      <a:pt x="14" y="14"/>
                    </a:cubicBezTo>
                    <a:cubicBezTo>
                      <a:pt x="15" y="14"/>
                      <a:pt x="15" y="14"/>
                      <a:pt x="15" y="14"/>
                    </a:cubicBezTo>
                    <a:cubicBezTo>
                      <a:pt x="15" y="14"/>
                      <a:pt x="15" y="14"/>
                      <a:pt x="15" y="14"/>
                    </a:cubicBezTo>
                    <a:cubicBezTo>
                      <a:pt x="15" y="14"/>
                      <a:pt x="15" y="14"/>
                      <a:pt x="15" y="14"/>
                    </a:cubicBezTo>
                    <a:cubicBezTo>
                      <a:pt x="15" y="14"/>
                      <a:pt x="14" y="14"/>
                      <a:pt x="14" y="14"/>
                    </a:cubicBezTo>
                    <a:close/>
                    <a:moveTo>
                      <a:pt x="14" y="11"/>
                    </a:moveTo>
                    <a:cubicBezTo>
                      <a:pt x="15" y="11"/>
                      <a:pt x="15" y="11"/>
                      <a:pt x="15" y="11"/>
                    </a:cubicBezTo>
                    <a:cubicBezTo>
                      <a:pt x="15" y="11"/>
                      <a:pt x="15" y="11"/>
                      <a:pt x="15" y="11"/>
                    </a:cubicBezTo>
                    <a:cubicBezTo>
                      <a:pt x="15" y="11"/>
                      <a:pt x="15" y="11"/>
                      <a:pt x="15" y="11"/>
                    </a:cubicBezTo>
                    <a:cubicBezTo>
                      <a:pt x="15" y="11"/>
                      <a:pt x="15" y="11"/>
                      <a:pt x="15" y="11"/>
                    </a:cubicBezTo>
                    <a:cubicBezTo>
                      <a:pt x="15" y="11"/>
                      <a:pt x="15" y="11"/>
                      <a:pt x="15" y="11"/>
                    </a:cubicBezTo>
                    <a:cubicBezTo>
                      <a:pt x="16" y="11"/>
                      <a:pt x="16" y="11"/>
                      <a:pt x="16" y="11"/>
                    </a:cubicBezTo>
                    <a:cubicBezTo>
                      <a:pt x="15" y="12"/>
                      <a:pt x="15" y="12"/>
                      <a:pt x="15" y="12"/>
                    </a:cubicBezTo>
                    <a:cubicBezTo>
                      <a:pt x="15" y="12"/>
                      <a:pt x="15" y="12"/>
                      <a:pt x="15" y="12"/>
                    </a:cubicBezTo>
                    <a:cubicBezTo>
                      <a:pt x="15" y="12"/>
                      <a:pt x="15" y="12"/>
                      <a:pt x="15" y="12"/>
                    </a:cubicBezTo>
                    <a:cubicBezTo>
                      <a:pt x="15" y="11"/>
                      <a:pt x="15" y="11"/>
                      <a:pt x="15" y="11"/>
                    </a:cubicBezTo>
                    <a:cubicBezTo>
                      <a:pt x="15" y="11"/>
                      <a:pt x="15" y="11"/>
                      <a:pt x="15" y="11"/>
                    </a:cubicBezTo>
                    <a:cubicBezTo>
                      <a:pt x="14" y="12"/>
                      <a:pt x="14" y="12"/>
                      <a:pt x="14" y="12"/>
                    </a:cubicBezTo>
                    <a:cubicBezTo>
                      <a:pt x="14" y="11"/>
                      <a:pt x="14" y="11"/>
                      <a:pt x="14" y="11"/>
                    </a:cubicBezTo>
                    <a:close/>
                    <a:moveTo>
                      <a:pt x="14" y="9"/>
                    </a:moveTo>
                    <a:cubicBezTo>
                      <a:pt x="14" y="10"/>
                      <a:pt x="14" y="10"/>
                      <a:pt x="14" y="10"/>
                    </a:cubicBezTo>
                    <a:cubicBezTo>
                      <a:pt x="14" y="10"/>
                      <a:pt x="14" y="10"/>
                      <a:pt x="14" y="10"/>
                    </a:cubicBezTo>
                    <a:cubicBezTo>
                      <a:pt x="13" y="10"/>
                      <a:pt x="13" y="10"/>
                      <a:pt x="13" y="10"/>
                    </a:cubicBezTo>
                    <a:cubicBezTo>
                      <a:pt x="13" y="10"/>
                      <a:pt x="13" y="10"/>
                      <a:pt x="13" y="10"/>
                    </a:cubicBezTo>
                    <a:cubicBezTo>
                      <a:pt x="13" y="10"/>
                      <a:pt x="13" y="10"/>
                      <a:pt x="13" y="10"/>
                    </a:cubicBezTo>
                    <a:cubicBezTo>
                      <a:pt x="13" y="10"/>
                      <a:pt x="13" y="10"/>
                      <a:pt x="13" y="10"/>
                    </a:cubicBezTo>
                    <a:cubicBezTo>
                      <a:pt x="13" y="9"/>
                      <a:pt x="13" y="9"/>
                      <a:pt x="13" y="9"/>
                    </a:cubicBezTo>
                    <a:cubicBezTo>
                      <a:pt x="13" y="9"/>
                      <a:pt x="13" y="9"/>
                      <a:pt x="13" y="9"/>
                    </a:cubicBezTo>
                    <a:cubicBezTo>
                      <a:pt x="13" y="9"/>
                      <a:pt x="13" y="9"/>
                      <a:pt x="13" y="9"/>
                    </a:cubicBezTo>
                    <a:cubicBezTo>
                      <a:pt x="13" y="9"/>
                      <a:pt x="13" y="9"/>
                      <a:pt x="13" y="9"/>
                    </a:cubicBezTo>
                    <a:cubicBezTo>
                      <a:pt x="14" y="9"/>
                      <a:pt x="14" y="9"/>
                      <a:pt x="14" y="9"/>
                    </a:cubicBezTo>
                    <a:cubicBezTo>
                      <a:pt x="14" y="9"/>
                      <a:pt x="14" y="9"/>
                      <a:pt x="14" y="9"/>
                    </a:cubicBezTo>
                    <a:close/>
                    <a:moveTo>
                      <a:pt x="13" y="8"/>
                    </a:moveTo>
                    <a:cubicBezTo>
                      <a:pt x="13" y="8"/>
                      <a:pt x="13" y="8"/>
                      <a:pt x="13" y="8"/>
                    </a:cubicBezTo>
                    <a:cubicBezTo>
                      <a:pt x="13" y="7"/>
                      <a:pt x="13" y="7"/>
                      <a:pt x="13" y="7"/>
                    </a:cubicBezTo>
                    <a:cubicBezTo>
                      <a:pt x="14" y="7"/>
                      <a:pt x="14" y="7"/>
                      <a:pt x="14" y="7"/>
                    </a:cubicBezTo>
                    <a:cubicBezTo>
                      <a:pt x="14" y="7"/>
                      <a:pt x="14" y="7"/>
                      <a:pt x="14" y="7"/>
                    </a:cubicBezTo>
                    <a:cubicBezTo>
                      <a:pt x="14" y="7"/>
                      <a:pt x="14" y="7"/>
                      <a:pt x="14" y="7"/>
                    </a:cubicBezTo>
                    <a:cubicBezTo>
                      <a:pt x="14" y="7"/>
                      <a:pt x="14" y="7"/>
                      <a:pt x="14" y="7"/>
                    </a:cubicBezTo>
                    <a:cubicBezTo>
                      <a:pt x="14" y="7"/>
                      <a:pt x="14" y="7"/>
                      <a:pt x="14" y="7"/>
                    </a:cubicBezTo>
                    <a:cubicBezTo>
                      <a:pt x="14" y="7"/>
                      <a:pt x="14" y="7"/>
                      <a:pt x="14" y="7"/>
                    </a:cubicBezTo>
                    <a:cubicBezTo>
                      <a:pt x="14" y="8"/>
                      <a:pt x="14" y="8"/>
                      <a:pt x="14" y="8"/>
                    </a:cubicBezTo>
                    <a:cubicBezTo>
                      <a:pt x="14" y="8"/>
                      <a:pt x="14" y="8"/>
                      <a:pt x="14" y="8"/>
                    </a:cubicBezTo>
                    <a:cubicBezTo>
                      <a:pt x="14" y="8"/>
                      <a:pt x="14" y="8"/>
                      <a:pt x="14" y="8"/>
                    </a:cubicBezTo>
                    <a:cubicBezTo>
                      <a:pt x="14" y="8"/>
                      <a:pt x="14" y="8"/>
                      <a:pt x="14" y="8"/>
                    </a:cubicBezTo>
                    <a:cubicBezTo>
                      <a:pt x="14" y="8"/>
                      <a:pt x="14" y="8"/>
                      <a:pt x="14" y="8"/>
                    </a:cubicBezTo>
                    <a:cubicBezTo>
                      <a:pt x="14" y="8"/>
                      <a:pt x="14" y="8"/>
                      <a:pt x="14" y="8"/>
                    </a:cubicBezTo>
                    <a:cubicBezTo>
                      <a:pt x="14" y="7"/>
                      <a:pt x="14" y="7"/>
                      <a:pt x="14" y="7"/>
                    </a:cubicBezTo>
                    <a:cubicBezTo>
                      <a:pt x="14" y="7"/>
                      <a:pt x="14" y="7"/>
                      <a:pt x="14" y="7"/>
                    </a:cubicBezTo>
                    <a:cubicBezTo>
                      <a:pt x="14" y="8"/>
                      <a:pt x="14" y="8"/>
                      <a:pt x="14" y="8"/>
                    </a:cubicBezTo>
                    <a:cubicBezTo>
                      <a:pt x="13" y="8"/>
                      <a:pt x="13" y="8"/>
                      <a:pt x="13" y="8"/>
                    </a:cubicBezTo>
                    <a:cubicBezTo>
                      <a:pt x="13" y="8"/>
                      <a:pt x="13" y="8"/>
                      <a:pt x="13" y="8"/>
                    </a:cubicBezTo>
                    <a:cubicBezTo>
                      <a:pt x="13" y="8"/>
                      <a:pt x="13" y="8"/>
                      <a:pt x="13" y="8"/>
                    </a:cubicBezTo>
                    <a:close/>
                    <a:moveTo>
                      <a:pt x="12" y="4"/>
                    </a:moveTo>
                    <a:cubicBezTo>
                      <a:pt x="12" y="4"/>
                      <a:pt x="12" y="4"/>
                      <a:pt x="12" y="4"/>
                    </a:cubicBezTo>
                    <a:cubicBezTo>
                      <a:pt x="12" y="4"/>
                      <a:pt x="12" y="4"/>
                      <a:pt x="12" y="4"/>
                    </a:cubicBezTo>
                    <a:cubicBezTo>
                      <a:pt x="13" y="4"/>
                      <a:pt x="13" y="4"/>
                      <a:pt x="13" y="4"/>
                    </a:cubicBezTo>
                    <a:cubicBezTo>
                      <a:pt x="13" y="4"/>
                      <a:pt x="13" y="4"/>
                      <a:pt x="13" y="4"/>
                    </a:cubicBezTo>
                    <a:cubicBezTo>
                      <a:pt x="13" y="4"/>
                      <a:pt x="13" y="4"/>
                      <a:pt x="13" y="4"/>
                    </a:cubicBezTo>
                    <a:cubicBezTo>
                      <a:pt x="12" y="4"/>
                      <a:pt x="12" y="4"/>
                      <a:pt x="12" y="4"/>
                    </a:cubicBezTo>
                    <a:close/>
                    <a:moveTo>
                      <a:pt x="11" y="5"/>
                    </a:moveTo>
                    <a:cubicBezTo>
                      <a:pt x="12" y="5"/>
                      <a:pt x="12" y="5"/>
                      <a:pt x="12" y="5"/>
                    </a:cubicBezTo>
                    <a:cubicBezTo>
                      <a:pt x="12" y="5"/>
                      <a:pt x="12" y="5"/>
                      <a:pt x="12" y="5"/>
                    </a:cubicBezTo>
                    <a:cubicBezTo>
                      <a:pt x="12" y="5"/>
                      <a:pt x="12" y="5"/>
                      <a:pt x="12" y="5"/>
                    </a:cubicBezTo>
                    <a:cubicBezTo>
                      <a:pt x="12" y="5"/>
                      <a:pt x="12" y="5"/>
                      <a:pt x="12" y="5"/>
                    </a:cubicBezTo>
                    <a:cubicBezTo>
                      <a:pt x="12" y="6"/>
                      <a:pt x="12" y="6"/>
                      <a:pt x="12" y="6"/>
                    </a:cubicBezTo>
                    <a:cubicBezTo>
                      <a:pt x="12" y="6"/>
                      <a:pt x="12" y="6"/>
                      <a:pt x="12" y="6"/>
                    </a:cubicBezTo>
                    <a:cubicBezTo>
                      <a:pt x="12" y="6"/>
                      <a:pt x="12" y="6"/>
                      <a:pt x="12" y="6"/>
                    </a:cubicBezTo>
                    <a:cubicBezTo>
                      <a:pt x="11" y="6"/>
                      <a:pt x="11" y="6"/>
                      <a:pt x="11" y="6"/>
                    </a:cubicBezTo>
                    <a:cubicBezTo>
                      <a:pt x="11" y="6"/>
                      <a:pt x="11" y="6"/>
                      <a:pt x="11" y="6"/>
                    </a:cubicBezTo>
                    <a:cubicBezTo>
                      <a:pt x="11" y="5"/>
                      <a:pt x="11" y="5"/>
                      <a:pt x="11" y="5"/>
                    </a:cubicBezTo>
                    <a:cubicBezTo>
                      <a:pt x="11" y="5"/>
                      <a:pt x="11" y="5"/>
                      <a:pt x="11" y="5"/>
                    </a:cubicBezTo>
                    <a:close/>
                    <a:moveTo>
                      <a:pt x="10" y="3"/>
                    </a:moveTo>
                    <a:cubicBezTo>
                      <a:pt x="10" y="3"/>
                      <a:pt x="10" y="3"/>
                      <a:pt x="10" y="3"/>
                    </a:cubicBezTo>
                    <a:cubicBezTo>
                      <a:pt x="11" y="3"/>
                      <a:pt x="11" y="3"/>
                      <a:pt x="11" y="3"/>
                    </a:cubicBezTo>
                    <a:cubicBezTo>
                      <a:pt x="11" y="4"/>
                      <a:pt x="11" y="4"/>
                      <a:pt x="11" y="4"/>
                    </a:cubicBezTo>
                    <a:cubicBezTo>
                      <a:pt x="10" y="4"/>
                      <a:pt x="10" y="4"/>
                      <a:pt x="10" y="4"/>
                    </a:cubicBezTo>
                    <a:cubicBezTo>
                      <a:pt x="10" y="4"/>
                      <a:pt x="10" y="4"/>
                      <a:pt x="10" y="4"/>
                    </a:cubicBezTo>
                    <a:cubicBezTo>
                      <a:pt x="10" y="4"/>
                      <a:pt x="10" y="4"/>
                      <a:pt x="10" y="4"/>
                    </a:cubicBezTo>
                    <a:cubicBezTo>
                      <a:pt x="10" y="3"/>
                      <a:pt x="10" y="3"/>
                      <a:pt x="10" y="3"/>
                    </a:cubicBezTo>
                    <a:close/>
                    <a:moveTo>
                      <a:pt x="8" y="8"/>
                    </a:moveTo>
                    <a:cubicBezTo>
                      <a:pt x="8" y="8"/>
                      <a:pt x="8" y="8"/>
                      <a:pt x="8" y="8"/>
                    </a:cubicBezTo>
                    <a:cubicBezTo>
                      <a:pt x="9" y="8"/>
                      <a:pt x="9" y="8"/>
                      <a:pt x="9" y="8"/>
                    </a:cubicBezTo>
                    <a:cubicBezTo>
                      <a:pt x="9" y="8"/>
                      <a:pt x="9" y="8"/>
                      <a:pt x="9" y="8"/>
                    </a:cubicBezTo>
                    <a:cubicBezTo>
                      <a:pt x="9" y="8"/>
                      <a:pt x="9" y="8"/>
                      <a:pt x="9" y="8"/>
                    </a:cubicBezTo>
                    <a:cubicBezTo>
                      <a:pt x="8" y="8"/>
                      <a:pt x="8" y="8"/>
                      <a:pt x="8" y="8"/>
                    </a:cubicBezTo>
                    <a:close/>
                    <a:moveTo>
                      <a:pt x="8" y="8"/>
                    </a:moveTo>
                    <a:cubicBezTo>
                      <a:pt x="8" y="8"/>
                      <a:pt x="8" y="8"/>
                      <a:pt x="8" y="8"/>
                    </a:cubicBezTo>
                    <a:cubicBezTo>
                      <a:pt x="8" y="8"/>
                      <a:pt x="8" y="8"/>
                      <a:pt x="8" y="8"/>
                    </a:cubicBezTo>
                    <a:cubicBezTo>
                      <a:pt x="8" y="8"/>
                      <a:pt x="8" y="8"/>
                      <a:pt x="8" y="8"/>
                    </a:cubicBezTo>
                    <a:cubicBezTo>
                      <a:pt x="8" y="8"/>
                      <a:pt x="8" y="8"/>
                      <a:pt x="8" y="8"/>
                    </a:cubicBezTo>
                    <a:close/>
                    <a:moveTo>
                      <a:pt x="10" y="8"/>
                    </a:moveTo>
                    <a:cubicBezTo>
                      <a:pt x="10" y="8"/>
                      <a:pt x="10" y="8"/>
                      <a:pt x="10" y="8"/>
                    </a:cubicBezTo>
                    <a:cubicBezTo>
                      <a:pt x="11" y="8"/>
                      <a:pt x="11" y="8"/>
                      <a:pt x="11" y="8"/>
                    </a:cubicBezTo>
                    <a:cubicBezTo>
                      <a:pt x="11" y="8"/>
                      <a:pt x="11" y="8"/>
                      <a:pt x="11" y="8"/>
                    </a:cubicBezTo>
                    <a:cubicBezTo>
                      <a:pt x="11" y="9"/>
                      <a:pt x="11" y="9"/>
                      <a:pt x="11" y="9"/>
                    </a:cubicBezTo>
                    <a:cubicBezTo>
                      <a:pt x="11" y="9"/>
                      <a:pt x="11" y="9"/>
                      <a:pt x="11" y="9"/>
                    </a:cubicBezTo>
                    <a:cubicBezTo>
                      <a:pt x="11" y="8"/>
                      <a:pt x="11" y="8"/>
                      <a:pt x="11" y="8"/>
                    </a:cubicBezTo>
                    <a:cubicBezTo>
                      <a:pt x="11" y="8"/>
                      <a:pt x="11" y="8"/>
                      <a:pt x="11" y="8"/>
                    </a:cubicBezTo>
                    <a:cubicBezTo>
                      <a:pt x="10" y="8"/>
                      <a:pt x="10" y="8"/>
                      <a:pt x="10" y="8"/>
                    </a:cubicBezTo>
                    <a:close/>
                    <a:moveTo>
                      <a:pt x="14" y="12"/>
                    </a:moveTo>
                    <a:cubicBezTo>
                      <a:pt x="14" y="12"/>
                      <a:pt x="14" y="12"/>
                      <a:pt x="14" y="12"/>
                    </a:cubicBezTo>
                    <a:cubicBezTo>
                      <a:pt x="14" y="12"/>
                      <a:pt x="14" y="12"/>
                      <a:pt x="14" y="12"/>
                    </a:cubicBezTo>
                    <a:cubicBezTo>
                      <a:pt x="14" y="12"/>
                      <a:pt x="14" y="12"/>
                      <a:pt x="14" y="12"/>
                    </a:cubicBezTo>
                    <a:cubicBezTo>
                      <a:pt x="14" y="12"/>
                      <a:pt x="14" y="12"/>
                      <a:pt x="14" y="12"/>
                    </a:cubicBezTo>
                    <a:cubicBezTo>
                      <a:pt x="14" y="12"/>
                      <a:pt x="14" y="12"/>
                      <a:pt x="14" y="12"/>
                    </a:cubicBezTo>
                    <a:close/>
                    <a:moveTo>
                      <a:pt x="10" y="14"/>
                    </a:moveTo>
                    <a:cubicBezTo>
                      <a:pt x="10" y="14"/>
                      <a:pt x="10" y="14"/>
                      <a:pt x="10" y="14"/>
                    </a:cubicBezTo>
                    <a:cubicBezTo>
                      <a:pt x="11" y="14"/>
                      <a:pt x="11" y="14"/>
                      <a:pt x="11" y="14"/>
                    </a:cubicBezTo>
                    <a:cubicBezTo>
                      <a:pt x="11" y="14"/>
                      <a:pt x="11" y="14"/>
                      <a:pt x="11" y="14"/>
                    </a:cubicBezTo>
                    <a:cubicBezTo>
                      <a:pt x="10" y="14"/>
                      <a:pt x="10" y="14"/>
                      <a:pt x="10" y="14"/>
                    </a:cubicBezTo>
                    <a:cubicBezTo>
                      <a:pt x="10" y="14"/>
                      <a:pt x="10" y="14"/>
                      <a:pt x="10" y="14"/>
                    </a:cubicBezTo>
                    <a:close/>
                    <a:moveTo>
                      <a:pt x="10" y="13"/>
                    </a:moveTo>
                    <a:cubicBezTo>
                      <a:pt x="11" y="13"/>
                      <a:pt x="11" y="13"/>
                      <a:pt x="11" y="13"/>
                    </a:cubicBezTo>
                    <a:cubicBezTo>
                      <a:pt x="11" y="13"/>
                      <a:pt x="11" y="13"/>
                      <a:pt x="11" y="13"/>
                    </a:cubicBezTo>
                    <a:cubicBezTo>
                      <a:pt x="10" y="13"/>
                      <a:pt x="10" y="13"/>
                      <a:pt x="10" y="13"/>
                    </a:cubicBezTo>
                    <a:close/>
                    <a:moveTo>
                      <a:pt x="10" y="13"/>
                    </a:moveTo>
                    <a:cubicBezTo>
                      <a:pt x="10" y="12"/>
                      <a:pt x="10" y="12"/>
                      <a:pt x="10" y="12"/>
                    </a:cubicBezTo>
                    <a:cubicBezTo>
                      <a:pt x="11" y="12"/>
                      <a:pt x="11" y="12"/>
                      <a:pt x="11" y="12"/>
                    </a:cubicBezTo>
                    <a:cubicBezTo>
                      <a:pt x="11" y="12"/>
                      <a:pt x="11" y="12"/>
                      <a:pt x="11" y="12"/>
                    </a:cubicBezTo>
                    <a:cubicBezTo>
                      <a:pt x="11" y="12"/>
                      <a:pt x="10" y="13"/>
                      <a:pt x="10" y="13"/>
                    </a:cubicBezTo>
                    <a:close/>
                    <a:moveTo>
                      <a:pt x="10" y="12"/>
                    </a:moveTo>
                    <a:cubicBezTo>
                      <a:pt x="10" y="12"/>
                      <a:pt x="10" y="12"/>
                      <a:pt x="10" y="12"/>
                    </a:cubicBezTo>
                    <a:cubicBezTo>
                      <a:pt x="10" y="12"/>
                      <a:pt x="10" y="12"/>
                      <a:pt x="10" y="12"/>
                    </a:cubicBezTo>
                    <a:cubicBezTo>
                      <a:pt x="10" y="12"/>
                      <a:pt x="10" y="12"/>
                      <a:pt x="10" y="12"/>
                    </a:cubicBezTo>
                    <a:cubicBezTo>
                      <a:pt x="10" y="12"/>
                      <a:pt x="10" y="12"/>
                      <a:pt x="10" y="12"/>
                    </a:cubicBezTo>
                    <a:close/>
                    <a:moveTo>
                      <a:pt x="12" y="13"/>
                    </a:moveTo>
                    <a:cubicBezTo>
                      <a:pt x="12" y="13"/>
                      <a:pt x="12" y="13"/>
                      <a:pt x="12" y="13"/>
                    </a:cubicBezTo>
                    <a:cubicBezTo>
                      <a:pt x="12" y="13"/>
                      <a:pt x="12" y="13"/>
                      <a:pt x="12" y="13"/>
                    </a:cubicBezTo>
                    <a:cubicBezTo>
                      <a:pt x="12" y="13"/>
                      <a:pt x="12" y="13"/>
                      <a:pt x="12" y="13"/>
                    </a:cubicBezTo>
                    <a:cubicBezTo>
                      <a:pt x="12" y="13"/>
                      <a:pt x="12" y="13"/>
                      <a:pt x="12" y="13"/>
                    </a:cubicBezTo>
                    <a:cubicBezTo>
                      <a:pt x="12" y="13"/>
                      <a:pt x="12" y="13"/>
                      <a:pt x="12" y="13"/>
                    </a:cubicBezTo>
                    <a:close/>
                    <a:moveTo>
                      <a:pt x="13" y="13"/>
                    </a:moveTo>
                    <a:cubicBezTo>
                      <a:pt x="12" y="13"/>
                      <a:pt x="12" y="13"/>
                      <a:pt x="12"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lose/>
                    <a:moveTo>
                      <a:pt x="12" y="12"/>
                    </a:moveTo>
                    <a:cubicBezTo>
                      <a:pt x="12" y="12"/>
                      <a:pt x="12" y="12"/>
                      <a:pt x="12" y="12"/>
                    </a:cubicBezTo>
                    <a:cubicBezTo>
                      <a:pt x="13" y="12"/>
                      <a:pt x="13" y="12"/>
                      <a:pt x="13" y="12"/>
                    </a:cubicBezTo>
                    <a:cubicBezTo>
                      <a:pt x="12" y="12"/>
                      <a:pt x="12" y="12"/>
                      <a:pt x="12" y="12"/>
                    </a:cubicBezTo>
                    <a:close/>
                    <a:moveTo>
                      <a:pt x="12" y="12"/>
                    </a:moveTo>
                    <a:cubicBezTo>
                      <a:pt x="12" y="12"/>
                      <a:pt x="12" y="12"/>
                      <a:pt x="12" y="12"/>
                    </a:cubicBezTo>
                    <a:cubicBezTo>
                      <a:pt x="12" y="12"/>
                      <a:pt x="12" y="12"/>
                      <a:pt x="12" y="12"/>
                    </a:cubicBezTo>
                    <a:cubicBezTo>
                      <a:pt x="12" y="12"/>
                      <a:pt x="12" y="12"/>
                      <a:pt x="12" y="12"/>
                    </a:cubicBezTo>
                    <a:cubicBezTo>
                      <a:pt x="12" y="12"/>
                      <a:pt x="12" y="12"/>
                      <a:pt x="12" y="12"/>
                    </a:cubicBezTo>
                    <a:cubicBezTo>
                      <a:pt x="12" y="12"/>
                      <a:pt x="12" y="12"/>
                      <a:pt x="12" y="12"/>
                    </a:cubicBezTo>
                    <a:close/>
                    <a:moveTo>
                      <a:pt x="11" y="11"/>
                    </a:moveTo>
                    <a:cubicBezTo>
                      <a:pt x="11" y="11"/>
                      <a:pt x="11" y="11"/>
                      <a:pt x="11" y="11"/>
                    </a:cubicBezTo>
                    <a:cubicBezTo>
                      <a:pt x="11" y="11"/>
                      <a:pt x="11" y="11"/>
                      <a:pt x="11" y="11"/>
                    </a:cubicBezTo>
                    <a:cubicBezTo>
                      <a:pt x="12" y="11"/>
                      <a:pt x="12" y="11"/>
                      <a:pt x="12" y="11"/>
                    </a:cubicBezTo>
                    <a:cubicBezTo>
                      <a:pt x="12" y="12"/>
                      <a:pt x="12" y="12"/>
                      <a:pt x="12" y="12"/>
                    </a:cubicBezTo>
                    <a:cubicBezTo>
                      <a:pt x="11" y="12"/>
                      <a:pt x="11" y="12"/>
                      <a:pt x="11" y="12"/>
                    </a:cubicBezTo>
                    <a:cubicBezTo>
                      <a:pt x="11" y="11"/>
                      <a:pt x="11" y="11"/>
                      <a:pt x="11" y="11"/>
                    </a:cubicBezTo>
                    <a:cubicBezTo>
                      <a:pt x="11" y="11"/>
                      <a:pt x="11" y="11"/>
                      <a:pt x="11" y="11"/>
                    </a:cubicBezTo>
                    <a:cubicBezTo>
                      <a:pt x="11" y="11"/>
                      <a:pt x="11" y="11"/>
                      <a:pt x="11" y="11"/>
                    </a:cubicBezTo>
                    <a:close/>
                    <a:moveTo>
                      <a:pt x="7" y="8"/>
                    </a:moveTo>
                    <a:cubicBezTo>
                      <a:pt x="7" y="8"/>
                      <a:pt x="7" y="8"/>
                      <a:pt x="7" y="8"/>
                    </a:cubicBezTo>
                    <a:cubicBezTo>
                      <a:pt x="8" y="8"/>
                      <a:pt x="8" y="8"/>
                      <a:pt x="8" y="8"/>
                    </a:cubicBezTo>
                    <a:cubicBezTo>
                      <a:pt x="8" y="8"/>
                      <a:pt x="8" y="8"/>
                      <a:pt x="8" y="8"/>
                    </a:cubicBezTo>
                    <a:cubicBezTo>
                      <a:pt x="9" y="9"/>
                      <a:pt x="9" y="9"/>
                      <a:pt x="9" y="9"/>
                    </a:cubicBezTo>
                    <a:cubicBezTo>
                      <a:pt x="9" y="9"/>
                      <a:pt x="9" y="9"/>
                      <a:pt x="9" y="9"/>
                    </a:cubicBezTo>
                    <a:cubicBezTo>
                      <a:pt x="9" y="9"/>
                      <a:pt x="9" y="9"/>
                      <a:pt x="9" y="9"/>
                    </a:cubicBezTo>
                    <a:cubicBezTo>
                      <a:pt x="9" y="9"/>
                      <a:pt x="9" y="9"/>
                      <a:pt x="9" y="9"/>
                    </a:cubicBezTo>
                    <a:cubicBezTo>
                      <a:pt x="9" y="9"/>
                      <a:pt x="9" y="9"/>
                      <a:pt x="9" y="9"/>
                    </a:cubicBezTo>
                    <a:cubicBezTo>
                      <a:pt x="10" y="9"/>
                      <a:pt x="10" y="9"/>
                      <a:pt x="10" y="9"/>
                    </a:cubicBezTo>
                    <a:cubicBezTo>
                      <a:pt x="10" y="10"/>
                      <a:pt x="10" y="10"/>
                      <a:pt x="10" y="10"/>
                    </a:cubicBezTo>
                    <a:cubicBezTo>
                      <a:pt x="10" y="10"/>
                      <a:pt x="10" y="10"/>
                      <a:pt x="10" y="10"/>
                    </a:cubicBezTo>
                    <a:cubicBezTo>
                      <a:pt x="10" y="10"/>
                      <a:pt x="10" y="10"/>
                      <a:pt x="10" y="10"/>
                    </a:cubicBezTo>
                    <a:cubicBezTo>
                      <a:pt x="10" y="10"/>
                      <a:pt x="10" y="10"/>
                      <a:pt x="10" y="10"/>
                    </a:cubicBezTo>
                    <a:cubicBezTo>
                      <a:pt x="10" y="11"/>
                      <a:pt x="10" y="11"/>
                      <a:pt x="10" y="11"/>
                    </a:cubicBezTo>
                    <a:cubicBezTo>
                      <a:pt x="10" y="10"/>
                      <a:pt x="10" y="10"/>
                      <a:pt x="10" y="10"/>
                    </a:cubicBezTo>
                    <a:cubicBezTo>
                      <a:pt x="11" y="10"/>
                      <a:pt x="11" y="10"/>
                      <a:pt x="11" y="10"/>
                    </a:cubicBezTo>
                    <a:cubicBezTo>
                      <a:pt x="11" y="11"/>
                      <a:pt x="11" y="11"/>
                      <a:pt x="11" y="11"/>
                    </a:cubicBezTo>
                    <a:cubicBezTo>
                      <a:pt x="10" y="11"/>
                      <a:pt x="10" y="11"/>
                      <a:pt x="10" y="11"/>
                    </a:cubicBezTo>
                    <a:cubicBezTo>
                      <a:pt x="10" y="11"/>
                      <a:pt x="10" y="11"/>
                      <a:pt x="10" y="11"/>
                    </a:cubicBezTo>
                    <a:cubicBezTo>
                      <a:pt x="10" y="11"/>
                      <a:pt x="10" y="11"/>
                      <a:pt x="10" y="11"/>
                    </a:cubicBezTo>
                    <a:cubicBezTo>
                      <a:pt x="10" y="10"/>
                      <a:pt x="10" y="10"/>
                      <a:pt x="10" y="10"/>
                    </a:cubicBezTo>
                    <a:cubicBezTo>
                      <a:pt x="10" y="10"/>
                      <a:pt x="10" y="10"/>
                      <a:pt x="10" y="10"/>
                    </a:cubicBezTo>
                    <a:cubicBezTo>
                      <a:pt x="10" y="10"/>
                      <a:pt x="10" y="10"/>
                      <a:pt x="10" y="10"/>
                    </a:cubicBezTo>
                    <a:cubicBezTo>
                      <a:pt x="9" y="10"/>
                      <a:pt x="9" y="10"/>
                      <a:pt x="9" y="10"/>
                    </a:cubicBezTo>
                    <a:cubicBezTo>
                      <a:pt x="9" y="10"/>
                      <a:pt x="9" y="10"/>
                      <a:pt x="9" y="10"/>
                    </a:cubicBezTo>
                    <a:cubicBezTo>
                      <a:pt x="9" y="10"/>
                      <a:pt x="9" y="10"/>
                      <a:pt x="9" y="10"/>
                    </a:cubicBezTo>
                    <a:cubicBezTo>
                      <a:pt x="9" y="9"/>
                      <a:pt x="9" y="9"/>
                      <a:pt x="9" y="9"/>
                    </a:cubicBezTo>
                    <a:cubicBezTo>
                      <a:pt x="8" y="9"/>
                      <a:pt x="8" y="9"/>
                      <a:pt x="8" y="9"/>
                    </a:cubicBezTo>
                    <a:cubicBezTo>
                      <a:pt x="8" y="9"/>
                      <a:pt x="8" y="9"/>
                      <a:pt x="8" y="9"/>
                    </a:cubicBezTo>
                    <a:cubicBezTo>
                      <a:pt x="8" y="9"/>
                      <a:pt x="8" y="9"/>
                      <a:pt x="8" y="9"/>
                    </a:cubicBezTo>
                    <a:cubicBezTo>
                      <a:pt x="8" y="9"/>
                      <a:pt x="8" y="9"/>
                      <a:pt x="8" y="9"/>
                    </a:cubicBezTo>
                    <a:cubicBezTo>
                      <a:pt x="8" y="9"/>
                      <a:pt x="8" y="9"/>
                      <a:pt x="8" y="9"/>
                    </a:cubicBezTo>
                    <a:cubicBezTo>
                      <a:pt x="8" y="8"/>
                      <a:pt x="8" y="8"/>
                      <a:pt x="8" y="8"/>
                    </a:cubicBezTo>
                    <a:cubicBezTo>
                      <a:pt x="7" y="8"/>
                      <a:pt x="7" y="8"/>
                      <a:pt x="7" y="8"/>
                    </a:cubicBezTo>
                    <a:cubicBezTo>
                      <a:pt x="7" y="8"/>
                      <a:pt x="7" y="8"/>
                      <a:pt x="7" y="8"/>
                    </a:cubicBezTo>
                    <a:close/>
                    <a:moveTo>
                      <a:pt x="8" y="15"/>
                    </a:moveTo>
                    <a:cubicBezTo>
                      <a:pt x="8" y="14"/>
                      <a:pt x="8" y="14"/>
                      <a:pt x="8" y="14"/>
                    </a:cubicBezTo>
                    <a:cubicBezTo>
                      <a:pt x="8" y="15"/>
                      <a:pt x="8" y="15"/>
                      <a:pt x="8" y="15"/>
                    </a:cubicBezTo>
                    <a:cubicBezTo>
                      <a:pt x="8" y="15"/>
                      <a:pt x="8" y="15"/>
                      <a:pt x="8" y="15"/>
                    </a:cubicBezTo>
                    <a:cubicBezTo>
                      <a:pt x="8" y="15"/>
                      <a:pt x="8" y="15"/>
                      <a:pt x="8" y="15"/>
                    </a:cubicBezTo>
                    <a:cubicBezTo>
                      <a:pt x="8" y="15"/>
                      <a:pt x="8" y="15"/>
                      <a:pt x="8" y="15"/>
                    </a:cubicBezTo>
                    <a:cubicBezTo>
                      <a:pt x="8" y="15"/>
                      <a:pt x="8" y="15"/>
                      <a:pt x="8" y="15"/>
                    </a:cubicBezTo>
                    <a:cubicBezTo>
                      <a:pt x="7" y="15"/>
                      <a:pt x="7" y="15"/>
                      <a:pt x="7" y="15"/>
                    </a:cubicBezTo>
                    <a:cubicBezTo>
                      <a:pt x="8" y="15"/>
                      <a:pt x="8" y="15"/>
                      <a:pt x="8" y="15"/>
                    </a:cubicBezTo>
                    <a:close/>
                    <a:moveTo>
                      <a:pt x="8" y="14"/>
                    </a:moveTo>
                    <a:cubicBezTo>
                      <a:pt x="8" y="14"/>
                      <a:pt x="8" y="14"/>
                      <a:pt x="8" y="14"/>
                    </a:cubicBezTo>
                    <a:cubicBezTo>
                      <a:pt x="8" y="14"/>
                      <a:pt x="8" y="14"/>
                      <a:pt x="8" y="14"/>
                    </a:cubicBezTo>
                    <a:close/>
                  </a:path>
                </a:pathLst>
              </a:custGeom>
              <a:grpFill/>
              <a:ln w="0">
                <a:solidFill>
                  <a:srgbClr val="F8F8F8">
                    <a:lumMod val="25000"/>
                  </a:srgbClr>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339" name="Freeform 102">
                <a:extLst>
                  <a:ext uri="{FF2B5EF4-FFF2-40B4-BE49-F238E27FC236}">
                    <a16:creationId xmlns:a16="http://schemas.microsoft.com/office/drawing/2014/main" id="{A42AD084-52D0-0698-C039-6AA7EA116BF1}"/>
                  </a:ext>
                </a:extLst>
              </p:cNvPr>
              <p:cNvSpPr>
                <a:spLocks noEditPoints="1"/>
              </p:cNvSpPr>
              <p:nvPr/>
            </p:nvSpPr>
            <p:spPr bwMode="auto">
              <a:xfrm>
                <a:off x="5015644" y="2509682"/>
                <a:ext cx="101341" cy="84285"/>
              </a:xfrm>
              <a:custGeom>
                <a:avLst/>
                <a:gdLst>
                  <a:gd name="T0" fmla="*/ 0 w 101"/>
                  <a:gd name="T1" fmla="*/ 17 h 84"/>
                  <a:gd name="T2" fmla="*/ 17 w 101"/>
                  <a:gd name="T3" fmla="*/ 17 h 84"/>
                  <a:gd name="T4" fmla="*/ 34 w 101"/>
                  <a:gd name="T5" fmla="*/ 25 h 84"/>
                  <a:gd name="T6" fmla="*/ 34 w 101"/>
                  <a:gd name="T7" fmla="*/ 17 h 84"/>
                  <a:gd name="T8" fmla="*/ 25 w 101"/>
                  <a:gd name="T9" fmla="*/ 9 h 84"/>
                  <a:gd name="T10" fmla="*/ 42 w 101"/>
                  <a:gd name="T11" fmla="*/ 9 h 84"/>
                  <a:gd name="T12" fmla="*/ 50 w 101"/>
                  <a:gd name="T13" fmla="*/ 17 h 84"/>
                  <a:gd name="T14" fmla="*/ 59 w 101"/>
                  <a:gd name="T15" fmla="*/ 9 h 84"/>
                  <a:gd name="T16" fmla="*/ 67 w 101"/>
                  <a:gd name="T17" fmla="*/ 9 h 84"/>
                  <a:gd name="T18" fmla="*/ 76 w 101"/>
                  <a:gd name="T19" fmla="*/ 17 h 84"/>
                  <a:gd name="T20" fmla="*/ 84 w 101"/>
                  <a:gd name="T21" fmla="*/ 25 h 84"/>
                  <a:gd name="T22" fmla="*/ 84 w 101"/>
                  <a:gd name="T23" fmla="*/ 34 h 84"/>
                  <a:gd name="T24" fmla="*/ 92 w 101"/>
                  <a:gd name="T25" fmla="*/ 34 h 84"/>
                  <a:gd name="T26" fmla="*/ 92 w 101"/>
                  <a:gd name="T27" fmla="*/ 34 h 84"/>
                  <a:gd name="T28" fmla="*/ 92 w 101"/>
                  <a:gd name="T29" fmla="*/ 42 h 84"/>
                  <a:gd name="T30" fmla="*/ 84 w 101"/>
                  <a:gd name="T31" fmla="*/ 51 h 84"/>
                  <a:gd name="T32" fmla="*/ 84 w 101"/>
                  <a:gd name="T33" fmla="*/ 51 h 84"/>
                  <a:gd name="T34" fmla="*/ 84 w 101"/>
                  <a:gd name="T35" fmla="*/ 59 h 84"/>
                  <a:gd name="T36" fmla="*/ 84 w 101"/>
                  <a:gd name="T37" fmla="*/ 59 h 84"/>
                  <a:gd name="T38" fmla="*/ 84 w 101"/>
                  <a:gd name="T39" fmla="*/ 68 h 84"/>
                  <a:gd name="T40" fmla="*/ 84 w 101"/>
                  <a:gd name="T41" fmla="*/ 68 h 84"/>
                  <a:gd name="T42" fmla="*/ 76 w 101"/>
                  <a:gd name="T43" fmla="*/ 68 h 84"/>
                  <a:gd name="T44" fmla="*/ 76 w 101"/>
                  <a:gd name="T45" fmla="*/ 68 h 84"/>
                  <a:gd name="T46" fmla="*/ 76 w 101"/>
                  <a:gd name="T47" fmla="*/ 76 h 84"/>
                  <a:gd name="T48" fmla="*/ 76 w 101"/>
                  <a:gd name="T49" fmla="*/ 84 h 84"/>
                  <a:gd name="T50" fmla="*/ 76 w 101"/>
                  <a:gd name="T51" fmla="*/ 84 h 84"/>
                  <a:gd name="T52" fmla="*/ 67 w 101"/>
                  <a:gd name="T53" fmla="*/ 76 h 84"/>
                  <a:gd name="T54" fmla="*/ 67 w 101"/>
                  <a:gd name="T55" fmla="*/ 68 h 84"/>
                  <a:gd name="T56" fmla="*/ 67 w 101"/>
                  <a:gd name="T57" fmla="*/ 59 h 84"/>
                  <a:gd name="T58" fmla="*/ 59 w 101"/>
                  <a:gd name="T59" fmla="*/ 59 h 84"/>
                  <a:gd name="T60" fmla="*/ 59 w 101"/>
                  <a:gd name="T61" fmla="*/ 59 h 84"/>
                  <a:gd name="T62" fmla="*/ 59 w 101"/>
                  <a:gd name="T63" fmla="*/ 59 h 84"/>
                  <a:gd name="T64" fmla="*/ 50 w 101"/>
                  <a:gd name="T65" fmla="*/ 59 h 84"/>
                  <a:gd name="T66" fmla="*/ 42 w 101"/>
                  <a:gd name="T67" fmla="*/ 68 h 84"/>
                  <a:gd name="T68" fmla="*/ 42 w 101"/>
                  <a:gd name="T69" fmla="*/ 68 h 84"/>
                  <a:gd name="T70" fmla="*/ 42 w 101"/>
                  <a:gd name="T71" fmla="*/ 76 h 84"/>
                  <a:gd name="T72" fmla="*/ 34 w 101"/>
                  <a:gd name="T73" fmla="*/ 68 h 84"/>
                  <a:gd name="T74" fmla="*/ 42 w 101"/>
                  <a:gd name="T75" fmla="*/ 68 h 84"/>
                  <a:gd name="T76" fmla="*/ 42 w 101"/>
                  <a:gd name="T77" fmla="*/ 59 h 84"/>
                  <a:gd name="T78" fmla="*/ 34 w 101"/>
                  <a:gd name="T79" fmla="*/ 59 h 84"/>
                  <a:gd name="T80" fmla="*/ 17 w 101"/>
                  <a:gd name="T81" fmla="*/ 51 h 84"/>
                  <a:gd name="T82" fmla="*/ 25 w 101"/>
                  <a:gd name="T83" fmla="*/ 42 h 84"/>
                  <a:gd name="T84" fmla="*/ 17 w 101"/>
                  <a:gd name="T85" fmla="*/ 34 h 84"/>
                  <a:gd name="T86" fmla="*/ 17 w 101"/>
                  <a:gd name="T87" fmla="*/ 25 h 84"/>
                  <a:gd name="T88" fmla="*/ 0 w 101"/>
                  <a:gd name="T89" fmla="*/ 17 h 84"/>
                  <a:gd name="T90" fmla="*/ 34 w 101"/>
                  <a:gd name="T91" fmla="*/ 76 h 84"/>
                  <a:gd name="T92" fmla="*/ 17 w 101"/>
                  <a:gd name="T93" fmla="*/ 59 h 84"/>
                  <a:gd name="T94" fmla="*/ 17 w 101"/>
                  <a:gd name="T95" fmla="*/ 51 h 84"/>
                  <a:gd name="T96" fmla="*/ 8 w 101"/>
                  <a:gd name="T97" fmla="*/ 51 h 84"/>
                  <a:gd name="T98" fmla="*/ 0 w 101"/>
                  <a:gd name="T99" fmla="*/ 51 h 84"/>
                  <a:gd name="T100" fmla="*/ 0 w 101"/>
                  <a:gd name="T101" fmla="*/ 51 h 84"/>
                  <a:gd name="T102" fmla="*/ 8 w 101"/>
                  <a:gd name="T103" fmla="*/ 59 h 84"/>
                  <a:gd name="T104" fmla="*/ 8 w 101"/>
                  <a:gd name="T105" fmla="*/ 59 h 84"/>
                  <a:gd name="T106" fmla="*/ 17 w 101"/>
                  <a:gd name="T107" fmla="*/ 68 h 84"/>
                  <a:gd name="T108" fmla="*/ 25 w 101"/>
                  <a:gd name="T109" fmla="*/ 76 h 84"/>
                  <a:gd name="T110" fmla="*/ 34 w 101"/>
                  <a:gd name="T111" fmla="*/ 76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1" h="84">
                    <a:moveTo>
                      <a:pt x="0" y="17"/>
                    </a:moveTo>
                    <a:lnTo>
                      <a:pt x="0" y="17"/>
                    </a:lnTo>
                    <a:lnTo>
                      <a:pt x="8" y="17"/>
                    </a:lnTo>
                    <a:lnTo>
                      <a:pt x="17" y="17"/>
                    </a:lnTo>
                    <a:lnTo>
                      <a:pt x="25" y="17"/>
                    </a:lnTo>
                    <a:lnTo>
                      <a:pt x="34" y="25"/>
                    </a:lnTo>
                    <a:lnTo>
                      <a:pt x="34" y="17"/>
                    </a:lnTo>
                    <a:lnTo>
                      <a:pt x="34" y="17"/>
                    </a:lnTo>
                    <a:lnTo>
                      <a:pt x="25" y="9"/>
                    </a:lnTo>
                    <a:lnTo>
                      <a:pt x="25" y="9"/>
                    </a:lnTo>
                    <a:lnTo>
                      <a:pt x="34" y="9"/>
                    </a:lnTo>
                    <a:lnTo>
                      <a:pt x="42" y="9"/>
                    </a:lnTo>
                    <a:lnTo>
                      <a:pt x="42" y="17"/>
                    </a:lnTo>
                    <a:lnTo>
                      <a:pt x="50" y="17"/>
                    </a:lnTo>
                    <a:lnTo>
                      <a:pt x="50" y="17"/>
                    </a:lnTo>
                    <a:lnTo>
                      <a:pt x="59" y="9"/>
                    </a:lnTo>
                    <a:lnTo>
                      <a:pt x="67" y="0"/>
                    </a:lnTo>
                    <a:lnTo>
                      <a:pt x="67" y="9"/>
                    </a:lnTo>
                    <a:lnTo>
                      <a:pt x="76" y="17"/>
                    </a:lnTo>
                    <a:lnTo>
                      <a:pt x="76" y="17"/>
                    </a:lnTo>
                    <a:lnTo>
                      <a:pt x="76" y="25"/>
                    </a:lnTo>
                    <a:lnTo>
                      <a:pt x="84" y="25"/>
                    </a:lnTo>
                    <a:lnTo>
                      <a:pt x="84" y="25"/>
                    </a:lnTo>
                    <a:lnTo>
                      <a:pt x="84" y="34"/>
                    </a:lnTo>
                    <a:lnTo>
                      <a:pt x="92" y="34"/>
                    </a:lnTo>
                    <a:lnTo>
                      <a:pt x="92" y="34"/>
                    </a:lnTo>
                    <a:lnTo>
                      <a:pt x="101" y="34"/>
                    </a:lnTo>
                    <a:lnTo>
                      <a:pt x="92" y="34"/>
                    </a:lnTo>
                    <a:lnTo>
                      <a:pt x="92" y="42"/>
                    </a:lnTo>
                    <a:lnTo>
                      <a:pt x="92" y="42"/>
                    </a:lnTo>
                    <a:lnTo>
                      <a:pt x="84" y="42"/>
                    </a:lnTo>
                    <a:lnTo>
                      <a:pt x="84" y="51"/>
                    </a:lnTo>
                    <a:lnTo>
                      <a:pt x="84" y="51"/>
                    </a:lnTo>
                    <a:lnTo>
                      <a:pt x="84" y="51"/>
                    </a:lnTo>
                    <a:lnTo>
                      <a:pt x="84" y="59"/>
                    </a:lnTo>
                    <a:lnTo>
                      <a:pt x="84" y="59"/>
                    </a:lnTo>
                    <a:lnTo>
                      <a:pt x="84" y="59"/>
                    </a:lnTo>
                    <a:lnTo>
                      <a:pt x="84" y="59"/>
                    </a:lnTo>
                    <a:lnTo>
                      <a:pt x="84" y="68"/>
                    </a:lnTo>
                    <a:lnTo>
                      <a:pt x="84" y="68"/>
                    </a:lnTo>
                    <a:lnTo>
                      <a:pt x="84" y="68"/>
                    </a:lnTo>
                    <a:lnTo>
                      <a:pt x="84" y="68"/>
                    </a:lnTo>
                    <a:lnTo>
                      <a:pt x="76" y="59"/>
                    </a:lnTo>
                    <a:lnTo>
                      <a:pt x="76" y="68"/>
                    </a:lnTo>
                    <a:lnTo>
                      <a:pt x="76" y="68"/>
                    </a:lnTo>
                    <a:lnTo>
                      <a:pt x="76" y="68"/>
                    </a:lnTo>
                    <a:lnTo>
                      <a:pt x="76" y="76"/>
                    </a:lnTo>
                    <a:lnTo>
                      <a:pt x="76" y="76"/>
                    </a:lnTo>
                    <a:lnTo>
                      <a:pt x="76" y="84"/>
                    </a:lnTo>
                    <a:lnTo>
                      <a:pt x="76" y="84"/>
                    </a:lnTo>
                    <a:lnTo>
                      <a:pt x="76" y="84"/>
                    </a:lnTo>
                    <a:lnTo>
                      <a:pt x="76" y="84"/>
                    </a:lnTo>
                    <a:lnTo>
                      <a:pt x="67" y="76"/>
                    </a:lnTo>
                    <a:lnTo>
                      <a:pt x="67" y="76"/>
                    </a:lnTo>
                    <a:lnTo>
                      <a:pt x="67" y="68"/>
                    </a:lnTo>
                    <a:lnTo>
                      <a:pt x="67" y="68"/>
                    </a:lnTo>
                    <a:lnTo>
                      <a:pt x="67" y="68"/>
                    </a:lnTo>
                    <a:lnTo>
                      <a:pt x="67" y="59"/>
                    </a:lnTo>
                    <a:lnTo>
                      <a:pt x="67" y="59"/>
                    </a:lnTo>
                    <a:lnTo>
                      <a:pt x="59" y="59"/>
                    </a:lnTo>
                    <a:lnTo>
                      <a:pt x="59" y="59"/>
                    </a:lnTo>
                    <a:lnTo>
                      <a:pt x="59" y="59"/>
                    </a:lnTo>
                    <a:lnTo>
                      <a:pt x="59" y="59"/>
                    </a:lnTo>
                    <a:lnTo>
                      <a:pt x="59" y="59"/>
                    </a:lnTo>
                    <a:lnTo>
                      <a:pt x="50" y="59"/>
                    </a:lnTo>
                    <a:lnTo>
                      <a:pt x="50" y="59"/>
                    </a:lnTo>
                    <a:lnTo>
                      <a:pt x="50" y="59"/>
                    </a:lnTo>
                    <a:lnTo>
                      <a:pt x="42" y="68"/>
                    </a:lnTo>
                    <a:lnTo>
                      <a:pt x="42" y="68"/>
                    </a:lnTo>
                    <a:lnTo>
                      <a:pt x="42" y="68"/>
                    </a:lnTo>
                    <a:lnTo>
                      <a:pt x="42" y="68"/>
                    </a:lnTo>
                    <a:lnTo>
                      <a:pt x="42" y="76"/>
                    </a:lnTo>
                    <a:lnTo>
                      <a:pt x="34" y="68"/>
                    </a:lnTo>
                    <a:lnTo>
                      <a:pt x="34" y="68"/>
                    </a:lnTo>
                    <a:lnTo>
                      <a:pt x="34" y="68"/>
                    </a:lnTo>
                    <a:lnTo>
                      <a:pt x="42" y="68"/>
                    </a:lnTo>
                    <a:lnTo>
                      <a:pt x="34" y="59"/>
                    </a:lnTo>
                    <a:lnTo>
                      <a:pt x="42" y="59"/>
                    </a:lnTo>
                    <a:lnTo>
                      <a:pt x="34" y="59"/>
                    </a:lnTo>
                    <a:lnTo>
                      <a:pt x="34" y="59"/>
                    </a:lnTo>
                    <a:lnTo>
                      <a:pt x="25" y="51"/>
                    </a:lnTo>
                    <a:lnTo>
                      <a:pt x="17" y="51"/>
                    </a:lnTo>
                    <a:lnTo>
                      <a:pt x="25" y="42"/>
                    </a:lnTo>
                    <a:lnTo>
                      <a:pt x="25" y="42"/>
                    </a:lnTo>
                    <a:lnTo>
                      <a:pt x="17" y="34"/>
                    </a:lnTo>
                    <a:lnTo>
                      <a:pt x="17" y="34"/>
                    </a:lnTo>
                    <a:lnTo>
                      <a:pt x="17" y="25"/>
                    </a:lnTo>
                    <a:lnTo>
                      <a:pt x="17" y="25"/>
                    </a:lnTo>
                    <a:lnTo>
                      <a:pt x="8" y="25"/>
                    </a:lnTo>
                    <a:lnTo>
                      <a:pt x="0" y="17"/>
                    </a:lnTo>
                    <a:lnTo>
                      <a:pt x="0" y="17"/>
                    </a:lnTo>
                    <a:close/>
                    <a:moveTo>
                      <a:pt x="34" y="76"/>
                    </a:moveTo>
                    <a:lnTo>
                      <a:pt x="25" y="59"/>
                    </a:lnTo>
                    <a:lnTo>
                      <a:pt x="17" y="59"/>
                    </a:lnTo>
                    <a:lnTo>
                      <a:pt x="17" y="51"/>
                    </a:lnTo>
                    <a:lnTo>
                      <a:pt x="17" y="51"/>
                    </a:lnTo>
                    <a:lnTo>
                      <a:pt x="17" y="59"/>
                    </a:lnTo>
                    <a:lnTo>
                      <a:pt x="8" y="51"/>
                    </a:lnTo>
                    <a:lnTo>
                      <a:pt x="8" y="51"/>
                    </a:lnTo>
                    <a:lnTo>
                      <a:pt x="0" y="51"/>
                    </a:lnTo>
                    <a:lnTo>
                      <a:pt x="0" y="51"/>
                    </a:lnTo>
                    <a:lnTo>
                      <a:pt x="0" y="51"/>
                    </a:lnTo>
                    <a:lnTo>
                      <a:pt x="8" y="59"/>
                    </a:lnTo>
                    <a:lnTo>
                      <a:pt x="8" y="59"/>
                    </a:lnTo>
                    <a:lnTo>
                      <a:pt x="8" y="59"/>
                    </a:lnTo>
                    <a:lnTo>
                      <a:pt x="8" y="59"/>
                    </a:lnTo>
                    <a:lnTo>
                      <a:pt x="17" y="68"/>
                    </a:lnTo>
                    <a:lnTo>
                      <a:pt x="17" y="68"/>
                    </a:lnTo>
                    <a:lnTo>
                      <a:pt x="25" y="76"/>
                    </a:lnTo>
                    <a:lnTo>
                      <a:pt x="25" y="76"/>
                    </a:lnTo>
                    <a:lnTo>
                      <a:pt x="34" y="76"/>
                    </a:lnTo>
                    <a:lnTo>
                      <a:pt x="34" y="76"/>
                    </a:lnTo>
                    <a:close/>
                  </a:path>
                </a:pathLst>
              </a:custGeom>
              <a:grpFill/>
              <a:ln w="0">
                <a:solidFill>
                  <a:srgbClr val="F8F8F8">
                    <a:lumMod val="25000"/>
                  </a:srgbClr>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340" name="Freeform 103">
                <a:extLst>
                  <a:ext uri="{FF2B5EF4-FFF2-40B4-BE49-F238E27FC236}">
                    <a16:creationId xmlns:a16="http://schemas.microsoft.com/office/drawing/2014/main" id="{17E66EC3-755C-1F1C-1D0C-649926F78D3B}"/>
                  </a:ext>
                </a:extLst>
              </p:cNvPr>
              <p:cNvSpPr>
                <a:spLocks/>
              </p:cNvSpPr>
              <p:nvPr/>
            </p:nvSpPr>
            <p:spPr bwMode="auto">
              <a:xfrm>
                <a:off x="5007618" y="2560855"/>
                <a:ext cx="362221" cy="294998"/>
              </a:xfrm>
              <a:custGeom>
                <a:avLst/>
                <a:gdLst>
                  <a:gd name="T0" fmla="*/ 16 w 361"/>
                  <a:gd name="T1" fmla="*/ 8 h 294"/>
                  <a:gd name="T2" fmla="*/ 33 w 361"/>
                  <a:gd name="T3" fmla="*/ 25 h 294"/>
                  <a:gd name="T4" fmla="*/ 50 w 361"/>
                  <a:gd name="T5" fmla="*/ 25 h 294"/>
                  <a:gd name="T6" fmla="*/ 58 w 361"/>
                  <a:gd name="T7" fmla="*/ 8 h 294"/>
                  <a:gd name="T8" fmla="*/ 67 w 361"/>
                  <a:gd name="T9" fmla="*/ 8 h 294"/>
                  <a:gd name="T10" fmla="*/ 75 w 361"/>
                  <a:gd name="T11" fmla="*/ 17 h 294"/>
                  <a:gd name="T12" fmla="*/ 84 w 361"/>
                  <a:gd name="T13" fmla="*/ 33 h 294"/>
                  <a:gd name="T14" fmla="*/ 92 w 361"/>
                  <a:gd name="T15" fmla="*/ 33 h 294"/>
                  <a:gd name="T16" fmla="*/ 92 w 361"/>
                  <a:gd name="T17" fmla="*/ 50 h 294"/>
                  <a:gd name="T18" fmla="*/ 117 w 361"/>
                  <a:gd name="T19" fmla="*/ 50 h 294"/>
                  <a:gd name="T20" fmla="*/ 142 w 361"/>
                  <a:gd name="T21" fmla="*/ 67 h 294"/>
                  <a:gd name="T22" fmla="*/ 184 w 361"/>
                  <a:gd name="T23" fmla="*/ 67 h 294"/>
                  <a:gd name="T24" fmla="*/ 193 w 361"/>
                  <a:gd name="T25" fmla="*/ 50 h 294"/>
                  <a:gd name="T26" fmla="*/ 210 w 361"/>
                  <a:gd name="T27" fmla="*/ 33 h 294"/>
                  <a:gd name="T28" fmla="*/ 226 w 361"/>
                  <a:gd name="T29" fmla="*/ 33 h 294"/>
                  <a:gd name="T30" fmla="*/ 260 w 361"/>
                  <a:gd name="T31" fmla="*/ 42 h 294"/>
                  <a:gd name="T32" fmla="*/ 277 w 361"/>
                  <a:gd name="T33" fmla="*/ 50 h 294"/>
                  <a:gd name="T34" fmla="*/ 302 w 361"/>
                  <a:gd name="T35" fmla="*/ 67 h 294"/>
                  <a:gd name="T36" fmla="*/ 302 w 361"/>
                  <a:gd name="T37" fmla="*/ 84 h 294"/>
                  <a:gd name="T38" fmla="*/ 302 w 361"/>
                  <a:gd name="T39" fmla="*/ 101 h 294"/>
                  <a:gd name="T40" fmla="*/ 302 w 361"/>
                  <a:gd name="T41" fmla="*/ 109 h 294"/>
                  <a:gd name="T42" fmla="*/ 310 w 361"/>
                  <a:gd name="T43" fmla="*/ 126 h 294"/>
                  <a:gd name="T44" fmla="*/ 310 w 361"/>
                  <a:gd name="T45" fmla="*/ 151 h 294"/>
                  <a:gd name="T46" fmla="*/ 327 w 361"/>
                  <a:gd name="T47" fmla="*/ 176 h 294"/>
                  <a:gd name="T48" fmla="*/ 327 w 361"/>
                  <a:gd name="T49" fmla="*/ 218 h 294"/>
                  <a:gd name="T50" fmla="*/ 344 w 361"/>
                  <a:gd name="T51" fmla="*/ 227 h 294"/>
                  <a:gd name="T52" fmla="*/ 352 w 361"/>
                  <a:gd name="T53" fmla="*/ 244 h 294"/>
                  <a:gd name="T54" fmla="*/ 361 w 361"/>
                  <a:gd name="T55" fmla="*/ 260 h 294"/>
                  <a:gd name="T56" fmla="*/ 336 w 361"/>
                  <a:gd name="T57" fmla="*/ 269 h 294"/>
                  <a:gd name="T58" fmla="*/ 336 w 361"/>
                  <a:gd name="T59" fmla="*/ 294 h 294"/>
                  <a:gd name="T60" fmla="*/ 319 w 361"/>
                  <a:gd name="T61" fmla="*/ 286 h 294"/>
                  <a:gd name="T62" fmla="*/ 310 w 361"/>
                  <a:gd name="T63" fmla="*/ 286 h 294"/>
                  <a:gd name="T64" fmla="*/ 285 w 361"/>
                  <a:gd name="T65" fmla="*/ 286 h 294"/>
                  <a:gd name="T66" fmla="*/ 268 w 361"/>
                  <a:gd name="T67" fmla="*/ 286 h 294"/>
                  <a:gd name="T68" fmla="*/ 252 w 361"/>
                  <a:gd name="T69" fmla="*/ 269 h 294"/>
                  <a:gd name="T70" fmla="*/ 243 w 361"/>
                  <a:gd name="T71" fmla="*/ 252 h 294"/>
                  <a:gd name="T72" fmla="*/ 226 w 361"/>
                  <a:gd name="T73" fmla="*/ 252 h 294"/>
                  <a:gd name="T74" fmla="*/ 201 w 361"/>
                  <a:gd name="T75" fmla="*/ 260 h 294"/>
                  <a:gd name="T76" fmla="*/ 184 w 361"/>
                  <a:gd name="T77" fmla="*/ 252 h 294"/>
                  <a:gd name="T78" fmla="*/ 176 w 361"/>
                  <a:gd name="T79" fmla="*/ 244 h 294"/>
                  <a:gd name="T80" fmla="*/ 151 w 361"/>
                  <a:gd name="T81" fmla="*/ 244 h 294"/>
                  <a:gd name="T82" fmla="*/ 142 w 361"/>
                  <a:gd name="T83" fmla="*/ 218 h 294"/>
                  <a:gd name="T84" fmla="*/ 142 w 361"/>
                  <a:gd name="T85" fmla="*/ 218 h 294"/>
                  <a:gd name="T86" fmla="*/ 126 w 361"/>
                  <a:gd name="T87" fmla="*/ 193 h 294"/>
                  <a:gd name="T88" fmla="*/ 117 w 361"/>
                  <a:gd name="T89" fmla="*/ 193 h 294"/>
                  <a:gd name="T90" fmla="*/ 109 w 361"/>
                  <a:gd name="T91" fmla="*/ 193 h 294"/>
                  <a:gd name="T92" fmla="*/ 100 w 361"/>
                  <a:gd name="T93" fmla="*/ 202 h 294"/>
                  <a:gd name="T94" fmla="*/ 92 w 361"/>
                  <a:gd name="T95" fmla="*/ 193 h 294"/>
                  <a:gd name="T96" fmla="*/ 84 w 361"/>
                  <a:gd name="T97" fmla="*/ 168 h 294"/>
                  <a:gd name="T98" fmla="*/ 75 w 361"/>
                  <a:gd name="T99" fmla="*/ 151 h 294"/>
                  <a:gd name="T100" fmla="*/ 50 w 361"/>
                  <a:gd name="T101" fmla="*/ 143 h 294"/>
                  <a:gd name="T102" fmla="*/ 50 w 361"/>
                  <a:gd name="T103" fmla="*/ 126 h 294"/>
                  <a:gd name="T104" fmla="*/ 42 w 361"/>
                  <a:gd name="T105" fmla="*/ 117 h 294"/>
                  <a:gd name="T106" fmla="*/ 42 w 361"/>
                  <a:gd name="T107" fmla="*/ 101 h 294"/>
                  <a:gd name="T108" fmla="*/ 50 w 361"/>
                  <a:gd name="T109" fmla="*/ 92 h 294"/>
                  <a:gd name="T110" fmla="*/ 50 w 361"/>
                  <a:gd name="T111" fmla="*/ 84 h 294"/>
                  <a:gd name="T112" fmla="*/ 33 w 361"/>
                  <a:gd name="T113" fmla="*/ 75 h 294"/>
                  <a:gd name="T114" fmla="*/ 25 w 361"/>
                  <a:gd name="T115" fmla="*/ 67 h 294"/>
                  <a:gd name="T116" fmla="*/ 16 w 361"/>
                  <a:gd name="T117" fmla="*/ 50 h 294"/>
                  <a:gd name="T118" fmla="*/ 8 w 361"/>
                  <a:gd name="T119" fmla="*/ 33 h 294"/>
                  <a:gd name="T120" fmla="*/ 8 w 361"/>
                  <a:gd name="T121" fmla="*/ 17 h 294"/>
                  <a:gd name="T122" fmla="*/ 8 w 361"/>
                  <a:gd name="T123" fmla="*/ 0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61" h="294">
                    <a:moveTo>
                      <a:pt x="8" y="0"/>
                    </a:moveTo>
                    <a:lnTo>
                      <a:pt x="8" y="0"/>
                    </a:lnTo>
                    <a:lnTo>
                      <a:pt x="16" y="8"/>
                    </a:lnTo>
                    <a:lnTo>
                      <a:pt x="16" y="8"/>
                    </a:lnTo>
                    <a:lnTo>
                      <a:pt x="16" y="8"/>
                    </a:lnTo>
                    <a:lnTo>
                      <a:pt x="16" y="8"/>
                    </a:lnTo>
                    <a:lnTo>
                      <a:pt x="25" y="17"/>
                    </a:lnTo>
                    <a:lnTo>
                      <a:pt x="25" y="17"/>
                    </a:lnTo>
                    <a:lnTo>
                      <a:pt x="33" y="25"/>
                    </a:lnTo>
                    <a:lnTo>
                      <a:pt x="33" y="25"/>
                    </a:lnTo>
                    <a:lnTo>
                      <a:pt x="42" y="25"/>
                    </a:lnTo>
                    <a:lnTo>
                      <a:pt x="42" y="25"/>
                    </a:lnTo>
                    <a:lnTo>
                      <a:pt x="42" y="25"/>
                    </a:lnTo>
                    <a:lnTo>
                      <a:pt x="42" y="17"/>
                    </a:lnTo>
                    <a:lnTo>
                      <a:pt x="50" y="25"/>
                    </a:lnTo>
                    <a:lnTo>
                      <a:pt x="50" y="17"/>
                    </a:lnTo>
                    <a:lnTo>
                      <a:pt x="50" y="17"/>
                    </a:lnTo>
                    <a:lnTo>
                      <a:pt x="50" y="17"/>
                    </a:lnTo>
                    <a:lnTo>
                      <a:pt x="50" y="17"/>
                    </a:lnTo>
                    <a:lnTo>
                      <a:pt x="58" y="8"/>
                    </a:lnTo>
                    <a:lnTo>
                      <a:pt x="58" y="8"/>
                    </a:lnTo>
                    <a:lnTo>
                      <a:pt x="58" y="8"/>
                    </a:lnTo>
                    <a:lnTo>
                      <a:pt x="67" y="8"/>
                    </a:lnTo>
                    <a:lnTo>
                      <a:pt x="67" y="8"/>
                    </a:lnTo>
                    <a:lnTo>
                      <a:pt x="67" y="8"/>
                    </a:lnTo>
                    <a:lnTo>
                      <a:pt x="67" y="8"/>
                    </a:lnTo>
                    <a:lnTo>
                      <a:pt x="67" y="8"/>
                    </a:lnTo>
                    <a:lnTo>
                      <a:pt x="75" y="8"/>
                    </a:lnTo>
                    <a:lnTo>
                      <a:pt x="75" y="8"/>
                    </a:lnTo>
                    <a:lnTo>
                      <a:pt x="75" y="17"/>
                    </a:lnTo>
                    <a:lnTo>
                      <a:pt x="75" y="17"/>
                    </a:lnTo>
                    <a:lnTo>
                      <a:pt x="75" y="17"/>
                    </a:lnTo>
                    <a:lnTo>
                      <a:pt x="75" y="25"/>
                    </a:lnTo>
                    <a:lnTo>
                      <a:pt x="75" y="25"/>
                    </a:lnTo>
                    <a:lnTo>
                      <a:pt x="84" y="33"/>
                    </a:lnTo>
                    <a:lnTo>
                      <a:pt x="84" y="33"/>
                    </a:lnTo>
                    <a:lnTo>
                      <a:pt x="84" y="33"/>
                    </a:lnTo>
                    <a:lnTo>
                      <a:pt x="84" y="33"/>
                    </a:lnTo>
                    <a:lnTo>
                      <a:pt x="84" y="33"/>
                    </a:lnTo>
                    <a:lnTo>
                      <a:pt x="92" y="33"/>
                    </a:lnTo>
                    <a:lnTo>
                      <a:pt x="92" y="42"/>
                    </a:lnTo>
                    <a:lnTo>
                      <a:pt x="92" y="42"/>
                    </a:lnTo>
                    <a:lnTo>
                      <a:pt x="92" y="42"/>
                    </a:lnTo>
                    <a:lnTo>
                      <a:pt x="92" y="50"/>
                    </a:lnTo>
                    <a:lnTo>
                      <a:pt x="92" y="50"/>
                    </a:lnTo>
                    <a:lnTo>
                      <a:pt x="100" y="50"/>
                    </a:lnTo>
                    <a:lnTo>
                      <a:pt x="100" y="50"/>
                    </a:lnTo>
                    <a:lnTo>
                      <a:pt x="109" y="50"/>
                    </a:lnTo>
                    <a:lnTo>
                      <a:pt x="109" y="50"/>
                    </a:lnTo>
                    <a:lnTo>
                      <a:pt x="117" y="50"/>
                    </a:lnTo>
                    <a:lnTo>
                      <a:pt x="117" y="59"/>
                    </a:lnTo>
                    <a:lnTo>
                      <a:pt x="117" y="59"/>
                    </a:lnTo>
                    <a:lnTo>
                      <a:pt x="126" y="67"/>
                    </a:lnTo>
                    <a:lnTo>
                      <a:pt x="134" y="67"/>
                    </a:lnTo>
                    <a:lnTo>
                      <a:pt x="142" y="67"/>
                    </a:lnTo>
                    <a:lnTo>
                      <a:pt x="142" y="67"/>
                    </a:lnTo>
                    <a:lnTo>
                      <a:pt x="159" y="67"/>
                    </a:lnTo>
                    <a:lnTo>
                      <a:pt x="168" y="59"/>
                    </a:lnTo>
                    <a:lnTo>
                      <a:pt x="176" y="59"/>
                    </a:lnTo>
                    <a:lnTo>
                      <a:pt x="184" y="67"/>
                    </a:lnTo>
                    <a:lnTo>
                      <a:pt x="184" y="59"/>
                    </a:lnTo>
                    <a:lnTo>
                      <a:pt x="176" y="59"/>
                    </a:lnTo>
                    <a:lnTo>
                      <a:pt x="176" y="50"/>
                    </a:lnTo>
                    <a:lnTo>
                      <a:pt x="184" y="50"/>
                    </a:lnTo>
                    <a:lnTo>
                      <a:pt x="193" y="50"/>
                    </a:lnTo>
                    <a:lnTo>
                      <a:pt x="193" y="42"/>
                    </a:lnTo>
                    <a:lnTo>
                      <a:pt x="193" y="42"/>
                    </a:lnTo>
                    <a:lnTo>
                      <a:pt x="193" y="42"/>
                    </a:lnTo>
                    <a:lnTo>
                      <a:pt x="201" y="33"/>
                    </a:lnTo>
                    <a:lnTo>
                      <a:pt x="210" y="33"/>
                    </a:lnTo>
                    <a:lnTo>
                      <a:pt x="218" y="33"/>
                    </a:lnTo>
                    <a:lnTo>
                      <a:pt x="218" y="33"/>
                    </a:lnTo>
                    <a:lnTo>
                      <a:pt x="226" y="25"/>
                    </a:lnTo>
                    <a:lnTo>
                      <a:pt x="226" y="33"/>
                    </a:lnTo>
                    <a:lnTo>
                      <a:pt x="226" y="33"/>
                    </a:lnTo>
                    <a:lnTo>
                      <a:pt x="235" y="33"/>
                    </a:lnTo>
                    <a:lnTo>
                      <a:pt x="243" y="33"/>
                    </a:lnTo>
                    <a:lnTo>
                      <a:pt x="252" y="42"/>
                    </a:lnTo>
                    <a:lnTo>
                      <a:pt x="252" y="42"/>
                    </a:lnTo>
                    <a:lnTo>
                      <a:pt x="260" y="42"/>
                    </a:lnTo>
                    <a:lnTo>
                      <a:pt x="268" y="42"/>
                    </a:lnTo>
                    <a:lnTo>
                      <a:pt x="268" y="42"/>
                    </a:lnTo>
                    <a:lnTo>
                      <a:pt x="268" y="50"/>
                    </a:lnTo>
                    <a:lnTo>
                      <a:pt x="268" y="50"/>
                    </a:lnTo>
                    <a:lnTo>
                      <a:pt x="277" y="50"/>
                    </a:lnTo>
                    <a:lnTo>
                      <a:pt x="285" y="50"/>
                    </a:lnTo>
                    <a:lnTo>
                      <a:pt x="285" y="59"/>
                    </a:lnTo>
                    <a:lnTo>
                      <a:pt x="294" y="59"/>
                    </a:lnTo>
                    <a:lnTo>
                      <a:pt x="302" y="67"/>
                    </a:lnTo>
                    <a:lnTo>
                      <a:pt x="302" y="67"/>
                    </a:lnTo>
                    <a:lnTo>
                      <a:pt x="302" y="75"/>
                    </a:lnTo>
                    <a:lnTo>
                      <a:pt x="302" y="75"/>
                    </a:lnTo>
                    <a:lnTo>
                      <a:pt x="302" y="75"/>
                    </a:lnTo>
                    <a:lnTo>
                      <a:pt x="302" y="84"/>
                    </a:lnTo>
                    <a:lnTo>
                      <a:pt x="302" y="84"/>
                    </a:lnTo>
                    <a:lnTo>
                      <a:pt x="302" y="92"/>
                    </a:lnTo>
                    <a:lnTo>
                      <a:pt x="302" y="92"/>
                    </a:lnTo>
                    <a:lnTo>
                      <a:pt x="310" y="92"/>
                    </a:lnTo>
                    <a:lnTo>
                      <a:pt x="302" y="92"/>
                    </a:lnTo>
                    <a:lnTo>
                      <a:pt x="302" y="101"/>
                    </a:lnTo>
                    <a:lnTo>
                      <a:pt x="302" y="101"/>
                    </a:lnTo>
                    <a:lnTo>
                      <a:pt x="294" y="101"/>
                    </a:lnTo>
                    <a:lnTo>
                      <a:pt x="302" y="101"/>
                    </a:lnTo>
                    <a:lnTo>
                      <a:pt x="302" y="109"/>
                    </a:lnTo>
                    <a:lnTo>
                      <a:pt x="302" y="109"/>
                    </a:lnTo>
                    <a:lnTo>
                      <a:pt x="302" y="109"/>
                    </a:lnTo>
                    <a:lnTo>
                      <a:pt x="302" y="117"/>
                    </a:lnTo>
                    <a:lnTo>
                      <a:pt x="302" y="126"/>
                    </a:lnTo>
                    <a:lnTo>
                      <a:pt x="310" y="126"/>
                    </a:lnTo>
                    <a:lnTo>
                      <a:pt x="310" y="126"/>
                    </a:lnTo>
                    <a:lnTo>
                      <a:pt x="302" y="134"/>
                    </a:lnTo>
                    <a:lnTo>
                      <a:pt x="302" y="134"/>
                    </a:lnTo>
                    <a:lnTo>
                      <a:pt x="310" y="143"/>
                    </a:lnTo>
                    <a:lnTo>
                      <a:pt x="310" y="151"/>
                    </a:lnTo>
                    <a:lnTo>
                      <a:pt x="310" y="151"/>
                    </a:lnTo>
                    <a:lnTo>
                      <a:pt x="310" y="160"/>
                    </a:lnTo>
                    <a:lnTo>
                      <a:pt x="310" y="168"/>
                    </a:lnTo>
                    <a:lnTo>
                      <a:pt x="327" y="168"/>
                    </a:lnTo>
                    <a:lnTo>
                      <a:pt x="327" y="168"/>
                    </a:lnTo>
                    <a:lnTo>
                      <a:pt x="327" y="176"/>
                    </a:lnTo>
                    <a:lnTo>
                      <a:pt x="327" y="185"/>
                    </a:lnTo>
                    <a:lnTo>
                      <a:pt x="327" y="185"/>
                    </a:lnTo>
                    <a:lnTo>
                      <a:pt x="319" y="202"/>
                    </a:lnTo>
                    <a:lnTo>
                      <a:pt x="327" y="218"/>
                    </a:lnTo>
                    <a:lnTo>
                      <a:pt x="327" y="218"/>
                    </a:lnTo>
                    <a:lnTo>
                      <a:pt x="327" y="227"/>
                    </a:lnTo>
                    <a:lnTo>
                      <a:pt x="336" y="227"/>
                    </a:lnTo>
                    <a:lnTo>
                      <a:pt x="336" y="227"/>
                    </a:lnTo>
                    <a:lnTo>
                      <a:pt x="344" y="227"/>
                    </a:lnTo>
                    <a:lnTo>
                      <a:pt x="344" y="227"/>
                    </a:lnTo>
                    <a:lnTo>
                      <a:pt x="344" y="235"/>
                    </a:lnTo>
                    <a:lnTo>
                      <a:pt x="352" y="235"/>
                    </a:lnTo>
                    <a:lnTo>
                      <a:pt x="352" y="235"/>
                    </a:lnTo>
                    <a:lnTo>
                      <a:pt x="352" y="244"/>
                    </a:lnTo>
                    <a:lnTo>
                      <a:pt x="352" y="244"/>
                    </a:lnTo>
                    <a:lnTo>
                      <a:pt x="352" y="252"/>
                    </a:lnTo>
                    <a:lnTo>
                      <a:pt x="361" y="252"/>
                    </a:lnTo>
                    <a:lnTo>
                      <a:pt x="361" y="252"/>
                    </a:lnTo>
                    <a:lnTo>
                      <a:pt x="361" y="260"/>
                    </a:lnTo>
                    <a:lnTo>
                      <a:pt x="361" y="260"/>
                    </a:lnTo>
                    <a:lnTo>
                      <a:pt x="352" y="260"/>
                    </a:lnTo>
                    <a:lnTo>
                      <a:pt x="344" y="260"/>
                    </a:lnTo>
                    <a:lnTo>
                      <a:pt x="344" y="260"/>
                    </a:lnTo>
                    <a:lnTo>
                      <a:pt x="344" y="269"/>
                    </a:lnTo>
                    <a:lnTo>
                      <a:pt x="336" y="269"/>
                    </a:lnTo>
                    <a:lnTo>
                      <a:pt x="336" y="277"/>
                    </a:lnTo>
                    <a:lnTo>
                      <a:pt x="336" y="277"/>
                    </a:lnTo>
                    <a:lnTo>
                      <a:pt x="336" y="277"/>
                    </a:lnTo>
                    <a:lnTo>
                      <a:pt x="336" y="286"/>
                    </a:lnTo>
                    <a:lnTo>
                      <a:pt x="336" y="294"/>
                    </a:lnTo>
                    <a:lnTo>
                      <a:pt x="336" y="294"/>
                    </a:lnTo>
                    <a:lnTo>
                      <a:pt x="336" y="294"/>
                    </a:lnTo>
                    <a:lnTo>
                      <a:pt x="336" y="294"/>
                    </a:lnTo>
                    <a:lnTo>
                      <a:pt x="327" y="294"/>
                    </a:lnTo>
                    <a:lnTo>
                      <a:pt x="319" y="286"/>
                    </a:lnTo>
                    <a:lnTo>
                      <a:pt x="319" y="286"/>
                    </a:lnTo>
                    <a:lnTo>
                      <a:pt x="319" y="286"/>
                    </a:lnTo>
                    <a:lnTo>
                      <a:pt x="319" y="286"/>
                    </a:lnTo>
                    <a:lnTo>
                      <a:pt x="319" y="294"/>
                    </a:lnTo>
                    <a:lnTo>
                      <a:pt x="310" y="286"/>
                    </a:lnTo>
                    <a:lnTo>
                      <a:pt x="310" y="286"/>
                    </a:lnTo>
                    <a:lnTo>
                      <a:pt x="310" y="286"/>
                    </a:lnTo>
                    <a:lnTo>
                      <a:pt x="302" y="286"/>
                    </a:lnTo>
                    <a:lnTo>
                      <a:pt x="294" y="286"/>
                    </a:lnTo>
                    <a:lnTo>
                      <a:pt x="285" y="286"/>
                    </a:lnTo>
                    <a:lnTo>
                      <a:pt x="285" y="277"/>
                    </a:lnTo>
                    <a:lnTo>
                      <a:pt x="277" y="277"/>
                    </a:lnTo>
                    <a:lnTo>
                      <a:pt x="277" y="286"/>
                    </a:lnTo>
                    <a:lnTo>
                      <a:pt x="277" y="286"/>
                    </a:lnTo>
                    <a:lnTo>
                      <a:pt x="268" y="286"/>
                    </a:lnTo>
                    <a:lnTo>
                      <a:pt x="260" y="286"/>
                    </a:lnTo>
                    <a:lnTo>
                      <a:pt x="260" y="277"/>
                    </a:lnTo>
                    <a:lnTo>
                      <a:pt x="260" y="277"/>
                    </a:lnTo>
                    <a:lnTo>
                      <a:pt x="260" y="277"/>
                    </a:lnTo>
                    <a:lnTo>
                      <a:pt x="252" y="269"/>
                    </a:lnTo>
                    <a:lnTo>
                      <a:pt x="252" y="260"/>
                    </a:lnTo>
                    <a:lnTo>
                      <a:pt x="252" y="260"/>
                    </a:lnTo>
                    <a:lnTo>
                      <a:pt x="252" y="252"/>
                    </a:lnTo>
                    <a:lnTo>
                      <a:pt x="243" y="252"/>
                    </a:lnTo>
                    <a:lnTo>
                      <a:pt x="243" y="252"/>
                    </a:lnTo>
                    <a:lnTo>
                      <a:pt x="243" y="252"/>
                    </a:lnTo>
                    <a:lnTo>
                      <a:pt x="235" y="252"/>
                    </a:lnTo>
                    <a:lnTo>
                      <a:pt x="235" y="260"/>
                    </a:lnTo>
                    <a:lnTo>
                      <a:pt x="226" y="260"/>
                    </a:lnTo>
                    <a:lnTo>
                      <a:pt x="226" y="252"/>
                    </a:lnTo>
                    <a:lnTo>
                      <a:pt x="226" y="260"/>
                    </a:lnTo>
                    <a:lnTo>
                      <a:pt x="218" y="260"/>
                    </a:lnTo>
                    <a:lnTo>
                      <a:pt x="218" y="269"/>
                    </a:lnTo>
                    <a:lnTo>
                      <a:pt x="210" y="260"/>
                    </a:lnTo>
                    <a:lnTo>
                      <a:pt x="201" y="260"/>
                    </a:lnTo>
                    <a:lnTo>
                      <a:pt x="201" y="260"/>
                    </a:lnTo>
                    <a:lnTo>
                      <a:pt x="193" y="260"/>
                    </a:lnTo>
                    <a:lnTo>
                      <a:pt x="193" y="260"/>
                    </a:lnTo>
                    <a:lnTo>
                      <a:pt x="184" y="260"/>
                    </a:lnTo>
                    <a:lnTo>
                      <a:pt x="184" y="252"/>
                    </a:lnTo>
                    <a:lnTo>
                      <a:pt x="184" y="252"/>
                    </a:lnTo>
                    <a:lnTo>
                      <a:pt x="176" y="252"/>
                    </a:lnTo>
                    <a:lnTo>
                      <a:pt x="176" y="244"/>
                    </a:lnTo>
                    <a:lnTo>
                      <a:pt x="176" y="244"/>
                    </a:lnTo>
                    <a:lnTo>
                      <a:pt x="176" y="244"/>
                    </a:lnTo>
                    <a:lnTo>
                      <a:pt x="176" y="244"/>
                    </a:lnTo>
                    <a:lnTo>
                      <a:pt x="168" y="244"/>
                    </a:lnTo>
                    <a:lnTo>
                      <a:pt x="168" y="244"/>
                    </a:lnTo>
                    <a:lnTo>
                      <a:pt x="159" y="244"/>
                    </a:lnTo>
                    <a:lnTo>
                      <a:pt x="151" y="244"/>
                    </a:lnTo>
                    <a:lnTo>
                      <a:pt x="151" y="235"/>
                    </a:lnTo>
                    <a:lnTo>
                      <a:pt x="142" y="227"/>
                    </a:lnTo>
                    <a:lnTo>
                      <a:pt x="142" y="227"/>
                    </a:lnTo>
                    <a:lnTo>
                      <a:pt x="142" y="227"/>
                    </a:lnTo>
                    <a:lnTo>
                      <a:pt x="142" y="218"/>
                    </a:lnTo>
                    <a:lnTo>
                      <a:pt x="142" y="218"/>
                    </a:lnTo>
                    <a:lnTo>
                      <a:pt x="142" y="218"/>
                    </a:lnTo>
                    <a:lnTo>
                      <a:pt x="142" y="218"/>
                    </a:lnTo>
                    <a:lnTo>
                      <a:pt x="142" y="218"/>
                    </a:lnTo>
                    <a:lnTo>
                      <a:pt x="142" y="218"/>
                    </a:lnTo>
                    <a:lnTo>
                      <a:pt x="134" y="218"/>
                    </a:lnTo>
                    <a:lnTo>
                      <a:pt x="134" y="210"/>
                    </a:lnTo>
                    <a:lnTo>
                      <a:pt x="134" y="202"/>
                    </a:lnTo>
                    <a:lnTo>
                      <a:pt x="126" y="202"/>
                    </a:lnTo>
                    <a:lnTo>
                      <a:pt x="126" y="193"/>
                    </a:lnTo>
                    <a:lnTo>
                      <a:pt x="126" y="193"/>
                    </a:lnTo>
                    <a:lnTo>
                      <a:pt x="117" y="202"/>
                    </a:lnTo>
                    <a:lnTo>
                      <a:pt x="117" y="202"/>
                    </a:lnTo>
                    <a:lnTo>
                      <a:pt x="117" y="193"/>
                    </a:lnTo>
                    <a:lnTo>
                      <a:pt x="117" y="193"/>
                    </a:lnTo>
                    <a:lnTo>
                      <a:pt x="109" y="193"/>
                    </a:lnTo>
                    <a:lnTo>
                      <a:pt x="109" y="193"/>
                    </a:lnTo>
                    <a:lnTo>
                      <a:pt x="109" y="193"/>
                    </a:lnTo>
                    <a:lnTo>
                      <a:pt x="109" y="193"/>
                    </a:lnTo>
                    <a:lnTo>
                      <a:pt x="109" y="193"/>
                    </a:lnTo>
                    <a:lnTo>
                      <a:pt x="109" y="193"/>
                    </a:lnTo>
                    <a:lnTo>
                      <a:pt x="109" y="193"/>
                    </a:lnTo>
                    <a:lnTo>
                      <a:pt x="109" y="202"/>
                    </a:lnTo>
                    <a:lnTo>
                      <a:pt x="109" y="202"/>
                    </a:lnTo>
                    <a:lnTo>
                      <a:pt x="100" y="202"/>
                    </a:lnTo>
                    <a:lnTo>
                      <a:pt x="100" y="193"/>
                    </a:lnTo>
                    <a:lnTo>
                      <a:pt x="100" y="193"/>
                    </a:lnTo>
                    <a:lnTo>
                      <a:pt x="100" y="193"/>
                    </a:lnTo>
                    <a:lnTo>
                      <a:pt x="100" y="193"/>
                    </a:lnTo>
                    <a:lnTo>
                      <a:pt x="92" y="193"/>
                    </a:lnTo>
                    <a:lnTo>
                      <a:pt x="92" y="193"/>
                    </a:lnTo>
                    <a:lnTo>
                      <a:pt x="92" y="176"/>
                    </a:lnTo>
                    <a:lnTo>
                      <a:pt x="84" y="176"/>
                    </a:lnTo>
                    <a:lnTo>
                      <a:pt x="84" y="176"/>
                    </a:lnTo>
                    <a:lnTo>
                      <a:pt x="84" y="168"/>
                    </a:lnTo>
                    <a:lnTo>
                      <a:pt x="84" y="168"/>
                    </a:lnTo>
                    <a:lnTo>
                      <a:pt x="84" y="160"/>
                    </a:lnTo>
                    <a:lnTo>
                      <a:pt x="84" y="160"/>
                    </a:lnTo>
                    <a:lnTo>
                      <a:pt x="75" y="151"/>
                    </a:lnTo>
                    <a:lnTo>
                      <a:pt x="75" y="151"/>
                    </a:lnTo>
                    <a:lnTo>
                      <a:pt x="75" y="151"/>
                    </a:lnTo>
                    <a:lnTo>
                      <a:pt x="58" y="143"/>
                    </a:lnTo>
                    <a:lnTo>
                      <a:pt x="58" y="143"/>
                    </a:lnTo>
                    <a:lnTo>
                      <a:pt x="58" y="143"/>
                    </a:lnTo>
                    <a:lnTo>
                      <a:pt x="50" y="143"/>
                    </a:lnTo>
                    <a:lnTo>
                      <a:pt x="50" y="134"/>
                    </a:lnTo>
                    <a:lnTo>
                      <a:pt x="50" y="134"/>
                    </a:lnTo>
                    <a:lnTo>
                      <a:pt x="50" y="134"/>
                    </a:lnTo>
                    <a:lnTo>
                      <a:pt x="50" y="134"/>
                    </a:lnTo>
                    <a:lnTo>
                      <a:pt x="50" y="126"/>
                    </a:lnTo>
                    <a:lnTo>
                      <a:pt x="42" y="126"/>
                    </a:lnTo>
                    <a:lnTo>
                      <a:pt x="42" y="126"/>
                    </a:lnTo>
                    <a:lnTo>
                      <a:pt x="42" y="126"/>
                    </a:lnTo>
                    <a:lnTo>
                      <a:pt x="42" y="126"/>
                    </a:lnTo>
                    <a:lnTo>
                      <a:pt x="42" y="117"/>
                    </a:lnTo>
                    <a:lnTo>
                      <a:pt x="42" y="117"/>
                    </a:lnTo>
                    <a:lnTo>
                      <a:pt x="42" y="117"/>
                    </a:lnTo>
                    <a:lnTo>
                      <a:pt x="42" y="109"/>
                    </a:lnTo>
                    <a:lnTo>
                      <a:pt x="42" y="109"/>
                    </a:lnTo>
                    <a:lnTo>
                      <a:pt x="42" y="101"/>
                    </a:lnTo>
                    <a:lnTo>
                      <a:pt x="50" y="101"/>
                    </a:lnTo>
                    <a:lnTo>
                      <a:pt x="50" y="101"/>
                    </a:lnTo>
                    <a:lnTo>
                      <a:pt x="50" y="92"/>
                    </a:lnTo>
                    <a:lnTo>
                      <a:pt x="50" y="92"/>
                    </a:lnTo>
                    <a:lnTo>
                      <a:pt x="50" y="92"/>
                    </a:lnTo>
                    <a:lnTo>
                      <a:pt x="50" y="92"/>
                    </a:lnTo>
                    <a:lnTo>
                      <a:pt x="50" y="84"/>
                    </a:lnTo>
                    <a:lnTo>
                      <a:pt x="50" y="84"/>
                    </a:lnTo>
                    <a:lnTo>
                      <a:pt x="50" y="84"/>
                    </a:lnTo>
                    <a:lnTo>
                      <a:pt x="50" y="84"/>
                    </a:lnTo>
                    <a:lnTo>
                      <a:pt x="42" y="84"/>
                    </a:lnTo>
                    <a:lnTo>
                      <a:pt x="42" y="84"/>
                    </a:lnTo>
                    <a:lnTo>
                      <a:pt x="33" y="84"/>
                    </a:lnTo>
                    <a:lnTo>
                      <a:pt x="33" y="84"/>
                    </a:lnTo>
                    <a:lnTo>
                      <a:pt x="33" y="75"/>
                    </a:lnTo>
                    <a:lnTo>
                      <a:pt x="33" y="75"/>
                    </a:lnTo>
                    <a:lnTo>
                      <a:pt x="25" y="75"/>
                    </a:lnTo>
                    <a:lnTo>
                      <a:pt x="25" y="75"/>
                    </a:lnTo>
                    <a:lnTo>
                      <a:pt x="25" y="67"/>
                    </a:lnTo>
                    <a:lnTo>
                      <a:pt x="25" y="67"/>
                    </a:lnTo>
                    <a:lnTo>
                      <a:pt x="25" y="59"/>
                    </a:lnTo>
                    <a:lnTo>
                      <a:pt x="16" y="59"/>
                    </a:lnTo>
                    <a:lnTo>
                      <a:pt x="16" y="59"/>
                    </a:lnTo>
                    <a:lnTo>
                      <a:pt x="16" y="59"/>
                    </a:lnTo>
                    <a:lnTo>
                      <a:pt x="16" y="50"/>
                    </a:lnTo>
                    <a:lnTo>
                      <a:pt x="16" y="50"/>
                    </a:lnTo>
                    <a:lnTo>
                      <a:pt x="8" y="42"/>
                    </a:lnTo>
                    <a:lnTo>
                      <a:pt x="8" y="42"/>
                    </a:lnTo>
                    <a:lnTo>
                      <a:pt x="8" y="33"/>
                    </a:lnTo>
                    <a:lnTo>
                      <a:pt x="8" y="33"/>
                    </a:lnTo>
                    <a:lnTo>
                      <a:pt x="8" y="33"/>
                    </a:lnTo>
                    <a:lnTo>
                      <a:pt x="8" y="33"/>
                    </a:lnTo>
                    <a:lnTo>
                      <a:pt x="8" y="25"/>
                    </a:lnTo>
                    <a:lnTo>
                      <a:pt x="8" y="25"/>
                    </a:lnTo>
                    <a:lnTo>
                      <a:pt x="8" y="17"/>
                    </a:lnTo>
                    <a:lnTo>
                      <a:pt x="0" y="8"/>
                    </a:lnTo>
                    <a:lnTo>
                      <a:pt x="0" y="8"/>
                    </a:lnTo>
                    <a:lnTo>
                      <a:pt x="8" y="8"/>
                    </a:lnTo>
                    <a:lnTo>
                      <a:pt x="8" y="8"/>
                    </a:lnTo>
                    <a:lnTo>
                      <a:pt x="8" y="0"/>
                    </a:lnTo>
                    <a:lnTo>
                      <a:pt x="8" y="0"/>
                    </a:lnTo>
                    <a:close/>
                  </a:path>
                </a:pathLst>
              </a:custGeom>
              <a:grpFill/>
              <a:ln w="0">
                <a:solidFill>
                  <a:srgbClr val="F8F8F8">
                    <a:lumMod val="25000"/>
                  </a:srgbClr>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341" name="Freeform 104">
                <a:extLst>
                  <a:ext uri="{FF2B5EF4-FFF2-40B4-BE49-F238E27FC236}">
                    <a16:creationId xmlns:a16="http://schemas.microsoft.com/office/drawing/2014/main" id="{0C71A36F-419D-946D-3DD5-684EDFCE70A6}"/>
                  </a:ext>
                </a:extLst>
              </p:cNvPr>
              <p:cNvSpPr>
                <a:spLocks/>
              </p:cNvSpPr>
              <p:nvPr/>
            </p:nvSpPr>
            <p:spPr bwMode="auto">
              <a:xfrm>
                <a:off x="4990560" y="2526740"/>
                <a:ext cx="67226" cy="59200"/>
              </a:xfrm>
              <a:custGeom>
                <a:avLst/>
                <a:gdLst>
                  <a:gd name="T0" fmla="*/ 0 w 67"/>
                  <a:gd name="T1" fmla="*/ 8 h 59"/>
                  <a:gd name="T2" fmla="*/ 8 w 67"/>
                  <a:gd name="T3" fmla="*/ 0 h 59"/>
                  <a:gd name="T4" fmla="*/ 17 w 67"/>
                  <a:gd name="T5" fmla="*/ 0 h 59"/>
                  <a:gd name="T6" fmla="*/ 17 w 67"/>
                  <a:gd name="T7" fmla="*/ 0 h 59"/>
                  <a:gd name="T8" fmla="*/ 25 w 67"/>
                  <a:gd name="T9" fmla="*/ 0 h 59"/>
                  <a:gd name="T10" fmla="*/ 33 w 67"/>
                  <a:gd name="T11" fmla="*/ 8 h 59"/>
                  <a:gd name="T12" fmla="*/ 42 w 67"/>
                  <a:gd name="T13" fmla="*/ 8 h 59"/>
                  <a:gd name="T14" fmla="*/ 42 w 67"/>
                  <a:gd name="T15" fmla="*/ 8 h 59"/>
                  <a:gd name="T16" fmla="*/ 42 w 67"/>
                  <a:gd name="T17" fmla="*/ 17 h 59"/>
                  <a:gd name="T18" fmla="*/ 42 w 67"/>
                  <a:gd name="T19" fmla="*/ 17 h 59"/>
                  <a:gd name="T20" fmla="*/ 50 w 67"/>
                  <a:gd name="T21" fmla="*/ 25 h 59"/>
                  <a:gd name="T22" fmla="*/ 50 w 67"/>
                  <a:gd name="T23" fmla="*/ 25 h 59"/>
                  <a:gd name="T24" fmla="*/ 42 w 67"/>
                  <a:gd name="T25" fmla="*/ 34 h 59"/>
                  <a:gd name="T26" fmla="*/ 50 w 67"/>
                  <a:gd name="T27" fmla="*/ 34 h 59"/>
                  <a:gd name="T28" fmla="*/ 59 w 67"/>
                  <a:gd name="T29" fmla="*/ 42 h 59"/>
                  <a:gd name="T30" fmla="*/ 59 w 67"/>
                  <a:gd name="T31" fmla="*/ 42 h 59"/>
                  <a:gd name="T32" fmla="*/ 67 w 67"/>
                  <a:gd name="T33" fmla="*/ 42 h 59"/>
                  <a:gd name="T34" fmla="*/ 59 w 67"/>
                  <a:gd name="T35" fmla="*/ 42 h 59"/>
                  <a:gd name="T36" fmla="*/ 67 w 67"/>
                  <a:gd name="T37" fmla="*/ 51 h 59"/>
                  <a:gd name="T38" fmla="*/ 59 w 67"/>
                  <a:gd name="T39" fmla="*/ 51 h 59"/>
                  <a:gd name="T40" fmla="*/ 59 w 67"/>
                  <a:gd name="T41" fmla="*/ 51 h 59"/>
                  <a:gd name="T42" fmla="*/ 59 w 67"/>
                  <a:gd name="T43" fmla="*/ 59 h 59"/>
                  <a:gd name="T44" fmla="*/ 50 w 67"/>
                  <a:gd name="T45" fmla="*/ 42 h 59"/>
                  <a:gd name="T46" fmla="*/ 42 w 67"/>
                  <a:gd name="T47" fmla="*/ 42 h 59"/>
                  <a:gd name="T48" fmla="*/ 42 w 67"/>
                  <a:gd name="T49" fmla="*/ 34 h 59"/>
                  <a:gd name="T50" fmla="*/ 42 w 67"/>
                  <a:gd name="T51" fmla="*/ 34 h 59"/>
                  <a:gd name="T52" fmla="*/ 42 w 67"/>
                  <a:gd name="T53" fmla="*/ 42 h 59"/>
                  <a:gd name="T54" fmla="*/ 33 w 67"/>
                  <a:gd name="T55" fmla="*/ 34 h 59"/>
                  <a:gd name="T56" fmla="*/ 33 w 67"/>
                  <a:gd name="T57" fmla="*/ 34 h 59"/>
                  <a:gd name="T58" fmla="*/ 25 w 67"/>
                  <a:gd name="T59" fmla="*/ 34 h 59"/>
                  <a:gd name="T60" fmla="*/ 25 w 67"/>
                  <a:gd name="T61" fmla="*/ 34 h 59"/>
                  <a:gd name="T62" fmla="*/ 25 w 67"/>
                  <a:gd name="T63" fmla="*/ 34 h 59"/>
                  <a:gd name="T64" fmla="*/ 17 w 67"/>
                  <a:gd name="T65" fmla="*/ 34 h 59"/>
                  <a:gd name="T66" fmla="*/ 17 w 67"/>
                  <a:gd name="T67" fmla="*/ 34 h 59"/>
                  <a:gd name="T68" fmla="*/ 8 w 67"/>
                  <a:gd name="T69" fmla="*/ 25 h 59"/>
                  <a:gd name="T70" fmla="*/ 8 w 67"/>
                  <a:gd name="T71" fmla="*/ 17 h 59"/>
                  <a:gd name="T72" fmla="*/ 8 w 67"/>
                  <a:gd name="T73" fmla="*/ 17 h 59"/>
                  <a:gd name="T74" fmla="*/ 8 w 67"/>
                  <a:gd name="T75" fmla="*/ 8 h 59"/>
                  <a:gd name="T76" fmla="*/ 8 w 67"/>
                  <a:gd name="T77" fmla="*/ 8 h 59"/>
                  <a:gd name="T78" fmla="*/ 8 w 67"/>
                  <a:gd name="T79" fmla="*/ 8 h 59"/>
                  <a:gd name="T80" fmla="*/ 0 w 67"/>
                  <a:gd name="T81" fmla="*/ 8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7" h="59">
                    <a:moveTo>
                      <a:pt x="0" y="8"/>
                    </a:moveTo>
                    <a:lnTo>
                      <a:pt x="8" y="0"/>
                    </a:lnTo>
                    <a:lnTo>
                      <a:pt x="17" y="0"/>
                    </a:lnTo>
                    <a:lnTo>
                      <a:pt x="17" y="0"/>
                    </a:lnTo>
                    <a:lnTo>
                      <a:pt x="25" y="0"/>
                    </a:lnTo>
                    <a:lnTo>
                      <a:pt x="33" y="8"/>
                    </a:lnTo>
                    <a:lnTo>
                      <a:pt x="42" y="8"/>
                    </a:lnTo>
                    <a:lnTo>
                      <a:pt x="42" y="8"/>
                    </a:lnTo>
                    <a:lnTo>
                      <a:pt x="42" y="17"/>
                    </a:lnTo>
                    <a:lnTo>
                      <a:pt x="42" y="17"/>
                    </a:lnTo>
                    <a:lnTo>
                      <a:pt x="50" y="25"/>
                    </a:lnTo>
                    <a:lnTo>
                      <a:pt x="50" y="25"/>
                    </a:lnTo>
                    <a:lnTo>
                      <a:pt x="42" y="34"/>
                    </a:lnTo>
                    <a:lnTo>
                      <a:pt x="50" y="34"/>
                    </a:lnTo>
                    <a:lnTo>
                      <a:pt x="59" y="42"/>
                    </a:lnTo>
                    <a:lnTo>
                      <a:pt x="59" y="42"/>
                    </a:lnTo>
                    <a:lnTo>
                      <a:pt x="67" y="42"/>
                    </a:lnTo>
                    <a:lnTo>
                      <a:pt x="59" y="42"/>
                    </a:lnTo>
                    <a:lnTo>
                      <a:pt x="67" y="51"/>
                    </a:lnTo>
                    <a:lnTo>
                      <a:pt x="59" y="51"/>
                    </a:lnTo>
                    <a:lnTo>
                      <a:pt x="59" y="51"/>
                    </a:lnTo>
                    <a:lnTo>
                      <a:pt x="59" y="59"/>
                    </a:lnTo>
                    <a:lnTo>
                      <a:pt x="50" y="42"/>
                    </a:lnTo>
                    <a:lnTo>
                      <a:pt x="42" y="42"/>
                    </a:lnTo>
                    <a:lnTo>
                      <a:pt x="42" y="34"/>
                    </a:lnTo>
                    <a:lnTo>
                      <a:pt x="42" y="34"/>
                    </a:lnTo>
                    <a:lnTo>
                      <a:pt x="42" y="42"/>
                    </a:lnTo>
                    <a:lnTo>
                      <a:pt x="33" y="34"/>
                    </a:lnTo>
                    <a:lnTo>
                      <a:pt x="33" y="34"/>
                    </a:lnTo>
                    <a:lnTo>
                      <a:pt x="25" y="34"/>
                    </a:lnTo>
                    <a:lnTo>
                      <a:pt x="25" y="34"/>
                    </a:lnTo>
                    <a:lnTo>
                      <a:pt x="25" y="34"/>
                    </a:lnTo>
                    <a:lnTo>
                      <a:pt x="17" y="34"/>
                    </a:lnTo>
                    <a:lnTo>
                      <a:pt x="17" y="34"/>
                    </a:lnTo>
                    <a:lnTo>
                      <a:pt x="8" y="25"/>
                    </a:lnTo>
                    <a:lnTo>
                      <a:pt x="8" y="17"/>
                    </a:lnTo>
                    <a:lnTo>
                      <a:pt x="8" y="17"/>
                    </a:lnTo>
                    <a:lnTo>
                      <a:pt x="8" y="8"/>
                    </a:lnTo>
                    <a:lnTo>
                      <a:pt x="8" y="8"/>
                    </a:lnTo>
                    <a:lnTo>
                      <a:pt x="8" y="8"/>
                    </a:lnTo>
                    <a:lnTo>
                      <a:pt x="0" y="8"/>
                    </a:lnTo>
                    <a:close/>
                  </a:path>
                </a:pathLst>
              </a:custGeom>
              <a:grpFill/>
              <a:ln w="0">
                <a:solidFill>
                  <a:srgbClr val="F8F8F8">
                    <a:lumMod val="25000"/>
                  </a:srgbClr>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342" name="Freeform 106">
                <a:extLst>
                  <a:ext uri="{FF2B5EF4-FFF2-40B4-BE49-F238E27FC236}">
                    <a16:creationId xmlns:a16="http://schemas.microsoft.com/office/drawing/2014/main" id="{F9177A88-7A08-AAFC-F701-1402C18AA1F7}"/>
                  </a:ext>
                </a:extLst>
              </p:cNvPr>
              <p:cNvSpPr>
                <a:spLocks/>
              </p:cNvSpPr>
              <p:nvPr/>
            </p:nvSpPr>
            <p:spPr bwMode="auto">
              <a:xfrm>
                <a:off x="4939388" y="2620056"/>
                <a:ext cx="168569" cy="159540"/>
              </a:xfrm>
              <a:custGeom>
                <a:avLst/>
                <a:gdLst>
                  <a:gd name="T0" fmla="*/ 168 w 168"/>
                  <a:gd name="T1" fmla="*/ 134 h 159"/>
                  <a:gd name="T2" fmla="*/ 160 w 168"/>
                  <a:gd name="T3" fmla="*/ 134 h 159"/>
                  <a:gd name="T4" fmla="*/ 152 w 168"/>
                  <a:gd name="T5" fmla="*/ 117 h 159"/>
                  <a:gd name="T6" fmla="*/ 152 w 168"/>
                  <a:gd name="T7" fmla="*/ 109 h 159"/>
                  <a:gd name="T8" fmla="*/ 152 w 168"/>
                  <a:gd name="T9" fmla="*/ 101 h 159"/>
                  <a:gd name="T10" fmla="*/ 143 w 168"/>
                  <a:gd name="T11" fmla="*/ 92 h 159"/>
                  <a:gd name="T12" fmla="*/ 143 w 168"/>
                  <a:gd name="T13" fmla="*/ 92 h 159"/>
                  <a:gd name="T14" fmla="*/ 126 w 168"/>
                  <a:gd name="T15" fmla="*/ 84 h 159"/>
                  <a:gd name="T16" fmla="*/ 118 w 168"/>
                  <a:gd name="T17" fmla="*/ 84 h 159"/>
                  <a:gd name="T18" fmla="*/ 118 w 168"/>
                  <a:gd name="T19" fmla="*/ 75 h 159"/>
                  <a:gd name="T20" fmla="*/ 118 w 168"/>
                  <a:gd name="T21" fmla="*/ 75 h 159"/>
                  <a:gd name="T22" fmla="*/ 110 w 168"/>
                  <a:gd name="T23" fmla="*/ 67 h 159"/>
                  <a:gd name="T24" fmla="*/ 110 w 168"/>
                  <a:gd name="T25" fmla="*/ 67 h 159"/>
                  <a:gd name="T26" fmla="*/ 110 w 168"/>
                  <a:gd name="T27" fmla="*/ 58 h 159"/>
                  <a:gd name="T28" fmla="*/ 110 w 168"/>
                  <a:gd name="T29" fmla="*/ 58 h 159"/>
                  <a:gd name="T30" fmla="*/ 110 w 168"/>
                  <a:gd name="T31" fmla="*/ 50 h 159"/>
                  <a:gd name="T32" fmla="*/ 118 w 168"/>
                  <a:gd name="T33" fmla="*/ 42 h 159"/>
                  <a:gd name="T34" fmla="*/ 118 w 168"/>
                  <a:gd name="T35" fmla="*/ 33 h 159"/>
                  <a:gd name="T36" fmla="*/ 118 w 168"/>
                  <a:gd name="T37" fmla="*/ 33 h 159"/>
                  <a:gd name="T38" fmla="*/ 118 w 168"/>
                  <a:gd name="T39" fmla="*/ 25 h 159"/>
                  <a:gd name="T40" fmla="*/ 118 w 168"/>
                  <a:gd name="T41" fmla="*/ 25 h 159"/>
                  <a:gd name="T42" fmla="*/ 110 w 168"/>
                  <a:gd name="T43" fmla="*/ 25 h 159"/>
                  <a:gd name="T44" fmla="*/ 101 w 168"/>
                  <a:gd name="T45" fmla="*/ 25 h 159"/>
                  <a:gd name="T46" fmla="*/ 101 w 168"/>
                  <a:gd name="T47" fmla="*/ 16 h 159"/>
                  <a:gd name="T48" fmla="*/ 93 w 168"/>
                  <a:gd name="T49" fmla="*/ 16 h 159"/>
                  <a:gd name="T50" fmla="*/ 93 w 168"/>
                  <a:gd name="T51" fmla="*/ 8 h 159"/>
                  <a:gd name="T52" fmla="*/ 93 w 168"/>
                  <a:gd name="T53" fmla="*/ 0 h 159"/>
                  <a:gd name="T54" fmla="*/ 84 w 168"/>
                  <a:gd name="T55" fmla="*/ 0 h 159"/>
                  <a:gd name="T56" fmla="*/ 76 w 168"/>
                  <a:gd name="T57" fmla="*/ 0 h 159"/>
                  <a:gd name="T58" fmla="*/ 76 w 168"/>
                  <a:gd name="T59" fmla="*/ 0 h 159"/>
                  <a:gd name="T60" fmla="*/ 59 w 168"/>
                  <a:gd name="T61" fmla="*/ 0 h 159"/>
                  <a:gd name="T62" fmla="*/ 51 w 168"/>
                  <a:gd name="T63" fmla="*/ 0 h 159"/>
                  <a:gd name="T64" fmla="*/ 51 w 168"/>
                  <a:gd name="T65" fmla="*/ 0 h 159"/>
                  <a:gd name="T66" fmla="*/ 42 w 168"/>
                  <a:gd name="T67" fmla="*/ 8 h 159"/>
                  <a:gd name="T68" fmla="*/ 34 w 168"/>
                  <a:gd name="T69" fmla="*/ 8 h 159"/>
                  <a:gd name="T70" fmla="*/ 34 w 168"/>
                  <a:gd name="T71" fmla="*/ 25 h 159"/>
                  <a:gd name="T72" fmla="*/ 34 w 168"/>
                  <a:gd name="T73" fmla="*/ 33 h 159"/>
                  <a:gd name="T74" fmla="*/ 34 w 168"/>
                  <a:gd name="T75" fmla="*/ 42 h 159"/>
                  <a:gd name="T76" fmla="*/ 26 w 168"/>
                  <a:gd name="T77" fmla="*/ 50 h 159"/>
                  <a:gd name="T78" fmla="*/ 0 w 168"/>
                  <a:gd name="T79" fmla="*/ 75 h 159"/>
                  <a:gd name="T80" fmla="*/ 0 w 168"/>
                  <a:gd name="T81" fmla="*/ 75 h 159"/>
                  <a:gd name="T82" fmla="*/ 17 w 168"/>
                  <a:gd name="T83" fmla="*/ 101 h 159"/>
                  <a:gd name="T84" fmla="*/ 135 w 168"/>
                  <a:gd name="T85" fmla="*/ 159 h 159"/>
                  <a:gd name="T86" fmla="*/ 143 w 168"/>
                  <a:gd name="T87" fmla="*/ 143 h 159"/>
                  <a:gd name="T88" fmla="*/ 160 w 168"/>
                  <a:gd name="T89" fmla="*/ 143 h 159"/>
                  <a:gd name="T90" fmla="*/ 160 w 168"/>
                  <a:gd name="T91" fmla="*/ 143 h 159"/>
                  <a:gd name="T92" fmla="*/ 168 w 168"/>
                  <a:gd name="T93" fmla="*/ 134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8" h="159">
                    <a:moveTo>
                      <a:pt x="168" y="134"/>
                    </a:moveTo>
                    <a:lnTo>
                      <a:pt x="168" y="134"/>
                    </a:lnTo>
                    <a:lnTo>
                      <a:pt x="160" y="134"/>
                    </a:lnTo>
                    <a:lnTo>
                      <a:pt x="160" y="134"/>
                    </a:lnTo>
                    <a:lnTo>
                      <a:pt x="160" y="117"/>
                    </a:lnTo>
                    <a:lnTo>
                      <a:pt x="152" y="117"/>
                    </a:lnTo>
                    <a:lnTo>
                      <a:pt x="152" y="117"/>
                    </a:lnTo>
                    <a:lnTo>
                      <a:pt x="152" y="109"/>
                    </a:lnTo>
                    <a:lnTo>
                      <a:pt x="152" y="109"/>
                    </a:lnTo>
                    <a:lnTo>
                      <a:pt x="152" y="101"/>
                    </a:lnTo>
                    <a:lnTo>
                      <a:pt x="152" y="101"/>
                    </a:lnTo>
                    <a:lnTo>
                      <a:pt x="143" y="92"/>
                    </a:lnTo>
                    <a:lnTo>
                      <a:pt x="143" y="92"/>
                    </a:lnTo>
                    <a:lnTo>
                      <a:pt x="143" y="92"/>
                    </a:lnTo>
                    <a:lnTo>
                      <a:pt x="126" y="84"/>
                    </a:lnTo>
                    <a:lnTo>
                      <a:pt x="126" y="84"/>
                    </a:lnTo>
                    <a:lnTo>
                      <a:pt x="126" y="84"/>
                    </a:lnTo>
                    <a:lnTo>
                      <a:pt x="118" y="84"/>
                    </a:lnTo>
                    <a:lnTo>
                      <a:pt x="118" y="75"/>
                    </a:lnTo>
                    <a:lnTo>
                      <a:pt x="118" y="75"/>
                    </a:lnTo>
                    <a:lnTo>
                      <a:pt x="118" y="75"/>
                    </a:lnTo>
                    <a:lnTo>
                      <a:pt x="118" y="75"/>
                    </a:lnTo>
                    <a:lnTo>
                      <a:pt x="118" y="67"/>
                    </a:lnTo>
                    <a:lnTo>
                      <a:pt x="110" y="67"/>
                    </a:lnTo>
                    <a:lnTo>
                      <a:pt x="110" y="67"/>
                    </a:lnTo>
                    <a:lnTo>
                      <a:pt x="110" y="67"/>
                    </a:lnTo>
                    <a:lnTo>
                      <a:pt x="110" y="67"/>
                    </a:lnTo>
                    <a:lnTo>
                      <a:pt x="110" y="58"/>
                    </a:lnTo>
                    <a:lnTo>
                      <a:pt x="110" y="58"/>
                    </a:lnTo>
                    <a:lnTo>
                      <a:pt x="110" y="58"/>
                    </a:lnTo>
                    <a:lnTo>
                      <a:pt x="110" y="50"/>
                    </a:lnTo>
                    <a:lnTo>
                      <a:pt x="110" y="50"/>
                    </a:lnTo>
                    <a:lnTo>
                      <a:pt x="110" y="42"/>
                    </a:lnTo>
                    <a:lnTo>
                      <a:pt x="118" y="42"/>
                    </a:lnTo>
                    <a:lnTo>
                      <a:pt x="118" y="42"/>
                    </a:lnTo>
                    <a:lnTo>
                      <a:pt x="118" y="33"/>
                    </a:lnTo>
                    <a:lnTo>
                      <a:pt x="118" y="33"/>
                    </a:lnTo>
                    <a:lnTo>
                      <a:pt x="118" y="33"/>
                    </a:lnTo>
                    <a:lnTo>
                      <a:pt x="118" y="33"/>
                    </a:lnTo>
                    <a:lnTo>
                      <a:pt x="118" y="25"/>
                    </a:lnTo>
                    <a:lnTo>
                      <a:pt x="118" y="25"/>
                    </a:lnTo>
                    <a:lnTo>
                      <a:pt x="118" y="25"/>
                    </a:lnTo>
                    <a:lnTo>
                      <a:pt x="118" y="25"/>
                    </a:lnTo>
                    <a:lnTo>
                      <a:pt x="110" y="25"/>
                    </a:lnTo>
                    <a:lnTo>
                      <a:pt x="110" y="25"/>
                    </a:lnTo>
                    <a:lnTo>
                      <a:pt x="101" y="25"/>
                    </a:lnTo>
                    <a:lnTo>
                      <a:pt x="101" y="25"/>
                    </a:lnTo>
                    <a:lnTo>
                      <a:pt x="101" y="16"/>
                    </a:lnTo>
                    <a:lnTo>
                      <a:pt x="101" y="16"/>
                    </a:lnTo>
                    <a:lnTo>
                      <a:pt x="93" y="16"/>
                    </a:lnTo>
                    <a:lnTo>
                      <a:pt x="93" y="16"/>
                    </a:lnTo>
                    <a:lnTo>
                      <a:pt x="93" y="8"/>
                    </a:lnTo>
                    <a:lnTo>
                      <a:pt x="93" y="8"/>
                    </a:lnTo>
                    <a:lnTo>
                      <a:pt x="93" y="0"/>
                    </a:lnTo>
                    <a:lnTo>
                      <a:pt x="84" y="0"/>
                    </a:lnTo>
                    <a:lnTo>
                      <a:pt x="84" y="0"/>
                    </a:lnTo>
                    <a:lnTo>
                      <a:pt x="76" y="0"/>
                    </a:lnTo>
                    <a:lnTo>
                      <a:pt x="76" y="0"/>
                    </a:lnTo>
                    <a:lnTo>
                      <a:pt x="76" y="0"/>
                    </a:lnTo>
                    <a:lnTo>
                      <a:pt x="76" y="0"/>
                    </a:lnTo>
                    <a:lnTo>
                      <a:pt x="68" y="0"/>
                    </a:lnTo>
                    <a:lnTo>
                      <a:pt x="59" y="0"/>
                    </a:lnTo>
                    <a:lnTo>
                      <a:pt x="59" y="0"/>
                    </a:lnTo>
                    <a:lnTo>
                      <a:pt x="51" y="0"/>
                    </a:lnTo>
                    <a:lnTo>
                      <a:pt x="51" y="0"/>
                    </a:lnTo>
                    <a:lnTo>
                      <a:pt x="51" y="0"/>
                    </a:lnTo>
                    <a:lnTo>
                      <a:pt x="51" y="8"/>
                    </a:lnTo>
                    <a:lnTo>
                      <a:pt x="42" y="8"/>
                    </a:lnTo>
                    <a:lnTo>
                      <a:pt x="42" y="8"/>
                    </a:lnTo>
                    <a:lnTo>
                      <a:pt x="34" y="8"/>
                    </a:lnTo>
                    <a:lnTo>
                      <a:pt x="34" y="16"/>
                    </a:lnTo>
                    <a:lnTo>
                      <a:pt x="34" y="25"/>
                    </a:lnTo>
                    <a:lnTo>
                      <a:pt x="34" y="25"/>
                    </a:lnTo>
                    <a:lnTo>
                      <a:pt x="34" y="33"/>
                    </a:lnTo>
                    <a:lnTo>
                      <a:pt x="34" y="42"/>
                    </a:lnTo>
                    <a:lnTo>
                      <a:pt x="34" y="42"/>
                    </a:lnTo>
                    <a:lnTo>
                      <a:pt x="34" y="50"/>
                    </a:lnTo>
                    <a:lnTo>
                      <a:pt x="26" y="50"/>
                    </a:lnTo>
                    <a:lnTo>
                      <a:pt x="26" y="58"/>
                    </a:lnTo>
                    <a:lnTo>
                      <a:pt x="0" y="75"/>
                    </a:lnTo>
                    <a:lnTo>
                      <a:pt x="0" y="75"/>
                    </a:lnTo>
                    <a:lnTo>
                      <a:pt x="0" y="75"/>
                    </a:lnTo>
                    <a:lnTo>
                      <a:pt x="9" y="101"/>
                    </a:lnTo>
                    <a:lnTo>
                      <a:pt x="17" y="101"/>
                    </a:lnTo>
                    <a:lnTo>
                      <a:pt x="101" y="159"/>
                    </a:lnTo>
                    <a:lnTo>
                      <a:pt x="135" y="159"/>
                    </a:lnTo>
                    <a:lnTo>
                      <a:pt x="143" y="151"/>
                    </a:lnTo>
                    <a:lnTo>
                      <a:pt x="143" y="143"/>
                    </a:lnTo>
                    <a:lnTo>
                      <a:pt x="152" y="143"/>
                    </a:lnTo>
                    <a:lnTo>
                      <a:pt x="160" y="143"/>
                    </a:lnTo>
                    <a:lnTo>
                      <a:pt x="160" y="143"/>
                    </a:lnTo>
                    <a:lnTo>
                      <a:pt x="160" y="143"/>
                    </a:lnTo>
                    <a:lnTo>
                      <a:pt x="168" y="134"/>
                    </a:lnTo>
                    <a:lnTo>
                      <a:pt x="168" y="134"/>
                    </a:lnTo>
                    <a:close/>
                  </a:path>
                </a:pathLst>
              </a:custGeom>
              <a:grpFill/>
              <a:ln w="0">
                <a:solidFill>
                  <a:srgbClr val="F8F8F8">
                    <a:lumMod val="25000"/>
                  </a:srgbClr>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343" name="Freeform 107">
                <a:extLst>
                  <a:ext uri="{FF2B5EF4-FFF2-40B4-BE49-F238E27FC236}">
                    <a16:creationId xmlns:a16="http://schemas.microsoft.com/office/drawing/2014/main" id="{43150F12-B0B4-155B-5992-80DCE6A5F5A9}"/>
                  </a:ext>
                </a:extLst>
              </p:cNvPr>
              <p:cNvSpPr>
                <a:spLocks/>
              </p:cNvSpPr>
              <p:nvPr/>
            </p:nvSpPr>
            <p:spPr bwMode="auto">
              <a:xfrm>
                <a:off x="5074844" y="2763541"/>
                <a:ext cx="33111" cy="25085"/>
              </a:xfrm>
              <a:custGeom>
                <a:avLst/>
                <a:gdLst>
                  <a:gd name="T0" fmla="*/ 0 w 33"/>
                  <a:gd name="T1" fmla="*/ 16 h 25"/>
                  <a:gd name="T2" fmla="*/ 8 w 33"/>
                  <a:gd name="T3" fmla="*/ 8 h 25"/>
                  <a:gd name="T4" fmla="*/ 8 w 33"/>
                  <a:gd name="T5" fmla="*/ 0 h 25"/>
                  <a:gd name="T6" fmla="*/ 17 w 33"/>
                  <a:gd name="T7" fmla="*/ 0 h 25"/>
                  <a:gd name="T8" fmla="*/ 25 w 33"/>
                  <a:gd name="T9" fmla="*/ 0 h 25"/>
                  <a:gd name="T10" fmla="*/ 25 w 33"/>
                  <a:gd name="T11" fmla="*/ 0 h 25"/>
                  <a:gd name="T12" fmla="*/ 25 w 33"/>
                  <a:gd name="T13" fmla="*/ 0 h 25"/>
                  <a:gd name="T14" fmla="*/ 25 w 33"/>
                  <a:gd name="T15" fmla="*/ 0 h 25"/>
                  <a:gd name="T16" fmla="*/ 33 w 33"/>
                  <a:gd name="T17" fmla="*/ 8 h 25"/>
                  <a:gd name="T18" fmla="*/ 17 w 33"/>
                  <a:gd name="T19" fmla="*/ 8 h 25"/>
                  <a:gd name="T20" fmla="*/ 25 w 33"/>
                  <a:gd name="T21" fmla="*/ 16 h 25"/>
                  <a:gd name="T22" fmla="*/ 25 w 33"/>
                  <a:gd name="T23" fmla="*/ 16 h 25"/>
                  <a:gd name="T24" fmla="*/ 25 w 33"/>
                  <a:gd name="T25" fmla="*/ 16 h 25"/>
                  <a:gd name="T26" fmla="*/ 25 w 33"/>
                  <a:gd name="T27" fmla="*/ 16 h 25"/>
                  <a:gd name="T28" fmla="*/ 33 w 33"/>
                  <a:gd name="T29" fmla="*/ 16 h 25"/>
                  <a:gd name="T30" fmla="*/ 33 w 33"/>
                  <a:gd name="T31" fmla="*/ 16 h 25"/>
                  <a:gd name="T32" fmla="*/ 33 w 33"/>
                  <a:gd name="T33" fmla="*/ 25 h 25"/>
                  <a:gd name="T34" fmla="*/ 33 w 33"/>
                  <a:gd name="T35" fmla="*/ 25 h 25"/>
                  <a:gd name="T36" fmla="*/ 17 w 33"/>
                  <a:gd name="T37" fmla="*/ 25 h 25"/>
                  <a:gd name="T38" fmla="*/ 17 w 33"/>
                  <a:gd name="T39" fmla="*/ 25 h 25"/>
                  <a:gd name="T40" fmla="*/ 0 w 33"/>
                  <a:gd name="T41" fmla="*/ 16 h 25"/>
                  <a:gd name="T42" fmla="*/ 0 w 33"/>
                  <a:gd name="T43" fmla="*/ 16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3" h="25">
                    <a:moveTo>
                      <a:pt x="0" y="16"/>
                    </a:moveTo>
                    <a:lnTo>
                      <a:pt x="8" y="8"/>
                    </a:lnTo>
                    <a:lnTo>
                      <a:pt x="8" y="0"/>
                    </a:lnTo>
                    <a:lnTo>
                      <a:pt x="17" y="0"/>
                    </a:lnTo>
                    <a:lnTo>
                      <a:pt x="25" y="0"/>
                    </a:lnTo>
                    <a:lnTo>
                      <a:pt x="25" y="0"/>
                    </a:lnTo>
                    <a:lnTo>
                      <a:pt x="25" y="0"/>
                    </a:lnTo>
                    <a:lnTo>
                      <a:pt x="25" y="0"/>
                    </a:lnTo>
                    <a:lnTo>
                      <a:pt x="33" y="8"/>
                    </a:lnTo>
                    <a:lnTo>
                      <a:pt x="17" y="8"/>
                    </a:lnTo>
                    <a:lnTo>
                      <a:pt x="25" y="16"/>
                    </a:lnTo>
                    <a:lnTo>
                      <a:pt x="25" y="16"/>
                    </a:lnTo>
                    <a:lnTo>
                      <a:pt x="25" y="16"/>
                    </a:lnTo>
                    <a:lnTo>
                      <a:pt x="25" y="16"/>
                    </a:lnTo>
                    <a:lnTo>
                      <a:pt x="33" y="16"/>
                    </a:lnTo>
                    <a:lnTo>
                      <a:pt x="33" y="16"/>
                    </a:lnTo>
                    <a:lnTo>
                      <a:pt x="33" y="25"/>
                    </a:lnTo>
                    <a:lnTo>
                      <a:pt x="33" y="25"/>
                    </a:lnTo>
                    <a:lnTo>
                      <a:pt x="17" y="25"/>
                    </a:lnTo>
                    <a:lnTo>
                      <a:pt x="17" y="25"/>
                    </a:lnTo>
                    <a:lnTo>
                      <a:pt x="0" y="16"/>
                    </a:lnTo>
                    <a:lnTo>
                      <a:pt x="0" y="16"/>
                    </a:lnTo>
                    <a:close/>
                  </a:path>
                </a:pathLst>
              </a:custGeom>
              <a:grpFill/>
              <a:ln w="0">
                <a:solidFill>
                  <a:srgbClr val="F8F8F8">
                    <a:lumMod val="25000"/>
                  </a:srgbClr>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344" name="Freeform 108">
                <a:extLst>
                  <a:ext uri="{FF2B5EF4-FFF2-40B4-BE49-F238E27FC236}">
                    <a16:creationId xmlns:a16="http://schemas.microsoft.com/office/drawing/2014/main" id="{ADF21562-4BBC-2359-81B9-1FC52ED8A469}"/>
                  </a:ext>
                </a:extLst>
              </p:cNvPr>
              <p:cNvSpPr>
                <a:spLocks/>
              </p:cNvSpPr>
              <p:nvPr/>
            </p:nvSpPr>
            <p:spPr bwMode="auto">
              <a:xfrm>
                <a:off x="4821992" y="2653167"/>
                <a:ext cx="33111" cy="25085"/>
              </a:xfrm>
              <a:custGeom>
                <a:avLst/>
                <a:gdLst>
                  <a:gd name="T0" fmla="*/ 8 w 33"/>
                  <a:gd name="T1" fmla="*/ 25 h 25"/>
                  <a:gd name="T2" fmla="*/ 0 w 33"/>
                  <a:gd name="T3" fmla="*/ 17 h 25"/>
                  <a:gd name="T4" fmla="*/ 0 w 33"/>
                  <a:gd name="T5" fmla="*/ 17 h 25"/>
                  <a:gd name="T6" fmla="*/ 0 w 33"/>
                  <a:gd name="T7" fmla="*/ 9 h 25"/>
                  <a:gd name="T8" fmla="*/ 0 w 33"/>
                  <a:gd name="T9" fmla="*/ 9 h 25"/>
                  <a:gd name="T10" fmla="*/ 0 w 33"/>
                  <a:gd name="T11" fmla="*/ 9 h 25"/>
                  <a:gd name="T12" fmla="*/ 8 w 33"/>
                  <a:gd name="T13" fmla="*/ 9 h 25"/>
                  <a:gd name="T14" fmla="*/ 8 w 33"/>
                  <a:gd name="T15" fmla="*/ 9 h 25"/>
                  <a:gd name="T16" fmla="*/ 8 w 33"/>
                  <a:gd name="T17" fmla="*/ 9 h 25"/>
                  <a:gd name="T18" fmla="*/ 8 w 33"/>
                  <a:gd name="T19" fmla="*/ 9 h 25"/>
                  <a:gd name="T20" fmla="*/ 17 w 33"/>
                  <a:gd name="T21" fmla="*/ 9 h 25"/>
                  <a:gd name="T22" fmla="*/ 17 w 33"/>
                  <a:gd name="T23" fmla="*/ 9 h 25"/>
                  <a:gd name="T24" fmla="*/ 17 w 33"/>
                  <a:gd name="T25" fmla="*/ 9 h 25"/>
                  <a:gd name="T26" fmla="*/ 25 w 33"/>
                  <a:gd name="T27" fmla="*/ 0 h 25"/>
                  <a:gd name="T28" fmla="*/ 33 w 33"/>
                  <a:gd name="T29" fmla="*/ 0 h 25"/>
                  <a:gd name="T30" fmla="*/ 33 w 33"/>
                  <a:gd name="T31" fmla="*/ 0 h 25"/>
                  <a:gd name="T32" fmla="*/ 33 w 33"/>
                  <a:gd name="T33" fmla="*/ 0 h 25"/>
                  <a:gd name="T34" fmla="*/ 33 w 33"/>
                  <a:gd name="T35" fmla="*/ 0 h 25"/>
                  <a:gd name="T36" fmla="*/ 33 w 33"/>
                  <a:gd name="T37" fmla="*/ 9 h 25"/>
                  <a:gd name="T38" fmla="*/ 25 w 33"/>
                  <a:gd name="T39" fmla="*/ 9 h 25"/>
                  <a:gd name="T40" fmla="*/ 25 w 33"/>
                  <a:gd name="T41" fmla="*/ 17 h 25"/>
                  <a:gd name="T42" fmla="*/ 25 w 33"/>
                  <a:gd name="T43" fmla="*/ 17 h 25"/>
                  <a:gd name="T44" fmla="*/ 25 w 33"/>
                  <a:gd name="T45" fmla="*/ 17 h 25"/>
                  <a:gd name="T46" fmla="*/ 25 w 33"/>
                  <a:gd name="T47" fmla="*/ 17 h 25"/>
                  <a:gd name="T48" fmla="*/ 17 w 33"/>
                  <a:gd name="T49" fmla="*/ 17 h 25"/>
                  <a:gd name="T50" fmla="*/ 17 w 33"/>
                  <a:gd name="T51" fmla="*/ 25 h 25"/>
                  <a:gd name="T52" fmla="*/ 8 w 33"/>
                  <a:gd name="T53" fmla="*/ 25 h 25"/>
                  <a:gd name="T54" fmla="*/ 8 w 33"/>
                  <a:gd name="T55" fmla="*/ 25 h 25"/>
                  <a:gd name="T56" fmla="*/ 8 w 33"/>
                  <a:gd name="T57"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3" h="25">
                    <a:moveTo>
                      <a:pt x="8" y="25"/>
                    </a:moveTo>
                    <a:lnTo>
                      <a:pt x="0" y="17"/>
                    </a:lnTo>
                    <a:lnTo>
                      <a:pt x="0" y="17"/>
                    </a:lnTo>
                    <a:lnTo>
                      <a:pt x="0" y="9"/>
                    </a:lnTo>
                    <a:lnTo>
                      <a:pt x="0" y="9"/>
                    </a:lnTo>
                    <a:lnTo>
                      <a:pt x="0" y="9"/>
                    </a:lnTo>
                    <a:lnTo>
                      <a:pt x="8" y="9"/>
                    </a:lnTo>
                    <a:lnTo>
                      <a:pt x="8" y="9"/>
                    </a:lnTo>
                    <a:lnTo>
                      <a:pt x="8" y="9"/>
                    </a:lnTo>
                    <a:lnTo>
                      <a:pt x="8" y="9"/>
                    </a:lnTo>
                    <a:lnTo>
                      <a:pt x="17" y="9"/>
                    </a:lnTo>
                    <a:lnTo>
                      <a:pt x="17" y="9"/>
                    </a:lnTo>
                    <a:lnTo>
                      <a:pt x="17" y="9"/>
                    </a:lnTo>
                    <a:lnTo>
                      <a:pt x="25" y="0"/>
                    </a:lnTo>
                    <a:lnTo>
                      <a:pt x="33" y="0"/>
                    </a:lnTo>
                    <a:lnTo>
                      <a:pt x="33" y="0"/>
                    </a:lnTo>
                    <a:lnTo>
                      <a:pt x="33" y="0"/>
                    </a:lnTo>
                    <a:lnTo>
                      <a:pt x="33" y="0"/>
                    </a:lnTo>
                    <a:lnTo>
                      <a:pt x="33" y="9"/>
                    </a:lnTo>
                    <a:lnTo>
                      <a:pt x="25" y="9"/>
                    </a:lnTo>
                    <a:lnTo>
                      <a:pt x="25" y="17"/>
                    </a:lnTo>
                    <a:lnTo>
                      <a:pt x="25" y="17"/>
                    </a:lnTo>
                    <a:lnTo>
                      <a:pt x="25" y="17"/>
                    </a:lnTo>
                    <a:lnTo>
                      <a:pt x="25" y="17"/>
                    </a:lnTo>
                    <a:lnTo>
                      <a:pt x="17" y="17"/>
                    </a:lnTo>
                    <a:lnTo>
                      <a:pt x="17" y="25"/>
                    </a:lnTo>
                    <a:lnTo>
                      <a:pt x="8" y="25"/>
                    </a:lnTo>
                    <a:lnTo>
                      <a:pt x="8" y="25"/>
                    </a:lnTo>
                    <a:lnTo>
                      <a:pt x="8" y="25"/>
                    </a:lnTo>
                    <a:close/>
                  </a:path>
                </a:pathLst>
              </a:custGeom>
              <a:grpFill/>
              <a:ln w="0">
                <a:solidFill>
                  <a:srgbClr val="F8F8F8">
                    <a:lumMod val="25000"/>
                  </a:srgbClr>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345" name="Freeform 109">
                <a:extLst>
                  <a:ext uri="{FF2B5EF4-FFF2-40B4-BE49-F238E27FC236}">
                    <a16:creationId xmlns:a16="http://schemas.microsoft.com/office/drawing/2014/main" id="{105AE481-85E6-5783-25BA-A575A79A01B3}"/>
                  </a:ext>
                </a:extLst>
              </p:cNvPr>
              <p:cNvSpPr>
                <a:spLocks/>
              </p:cNvSpPr>
              <p:nvPr/>
            </p:nvSpPr>
            <p:spPr bwMode="auto">
              <a:xfrm>
                <a:off x="4881191" y="2620056"/>
                <a:ext cx="109369" cy="101343"/>
              </a:xfrm>
              <a:custGeom>
                <a:avLst/>
                <a:gdLst>
                  <a:gd name="T0" fmla="*/ 84 w 109"/>
                  <a:gd name="T1" fmla="*/ 58 h 101"/>
                  <a:gd name="T2" fmla="*/ 92 w 109"/>
                  <a:gd name="T3" fmla="*/ 50 h 101"/>
                  <a:gd name="T4" fmla="*/ 92 w 109"/>
                  <a:gd name="T5" fmla="*/ 42 h 101"/>
                  <a:gd name="T6" fmla="*/ 92 w 109"/>
                  <a:gd name="T7" fmla="*/ 25 h 101"/>
                  <a:gd name="T8" fmla="*/ 92 w 109"/>
                  <a:gd name="T9" fmla="*/ 16 h 101"/>
                  <a:gd name="T10" fmla="*/ 100 w 109"/>
                  <a:gd name="T11" fmla="*/ 8 h 101"/>
                  <a:gd name="T12" fmla="*/ 109 w 109"/>
                  <a:gd name="T13" fmla="*/ 8 h 101"/>
                  <a:gd name="T14" fmla="*/ 109 w 109"/>
                  <a:gd name="T15" fmla="*/ 0 h 101"/>
                  <a:gd name="T16" fmla="*/ 92 w 109"/>
                  <a:gd name="T17" fmla="*/ 0 h 101"/>
                  <a:gd name="T18" fmla="*/ 84 w 109"/>
                  <a:gd name="T19" fmla="*/ 0 h 101"/>
                  <a:gd name="T20" fmla="*/ 67 w 109"/>
                  <a:gd name="T21" fmla="*/ 8 h 101"/>
                  <a:gd name="T22" fmla="*/ 67 w 109"/>
                  <a:gd name="T23" fmla="*/ 8 h 101"/>
                  <a:gd name="T24" fmla="*/ 50 w 109"/>
                  <a:gd name="T25" fmla="*/ 8 h 101"/>
                  <a:gd name="T26" fmla="*/ 50 w 109"/>
                  <a:gd name="T27" fmla="*/ 8 h 101"/>
                  <a:gd name="T28" fmla="*/ 33 w 109"/>
                  <a:gd name="T29" fmla="*/ 8 h 101"/>
                  <a:gd name="T30" fmla="*/ 33 w 109"/>
                  <a:gd name="T31" fmla="*/ 8 h 101"/>
                  <a:gd name="T32" fmla="*/ 16 w 109"/>
                  <a:gd name="T33" fmla="*/ 8 h 101"/>
                  <a:gd name="T34" fmla="*/ 8 w 109"/>
                  <a:gd name="T35" fmla="*/ 16 h 101"/>
                  <a:gd name="T36" fmla="*/ 8 w 109"/>
                  <a:gd name="T37" fmla="*/ 25 h 101"/>
                  <a:gd name="T38" fmla="*/ 8 w 109"/>
                  <a:gd name="T39" fmla="*/ 25 h 101"/>
                  <a:gd name="T40" fmla="*/ 0 w 109"/>
                  <a:gd name="T41" fmla="*/ 25 h 101"/>
                  <a:gd name="T42" fmla="*/ 0 w 109"/>
                  <a:gd name="T43" fmla="*/ 25 h 101"/>
                  <a:gd name="T44" fmla="*/ 0 w 109"/>
                  <a:gd name="T45" fmla="*/ 42 h 101"/>
                  <a:gd name="T46" fmla="*/ 0 w 109"/>
                  <a:gd name="T47" fmla="*/ 50 h 101"/>
                  <a:gd name="T48" fmla="*/ 8 w 109"/>
                  <a:gd name="T49" fmla="*/ 58 h 101"/>
                  <a:gd name="T50" fmla="*/ 16 w 109"/>
                  <a:gd name="T51" fmla="*/ 58 h 101"/>
                  <a:gd name="T52" fmla="*/ 16 w 109"/>
                  <a:gd name="T53" fmla="*/ 67 h 101"/>
                  <a:gd name="T54" fmla="*/ 8 w 109"/>
                  <a:gd name="T55" fmla="*/ 67 h 101"/>
                  <a:gd name="T56" fmla="*/ 8 w 109"/>
                  <a:gd name="T57" fmla="*/ 75 h 101"/>
                  <a:gd name="T58" fmla="*/ 0 w 109"/>
                  <a:gd name="T59" fmla="*/ 75 h 101"/>
                  <a:gd name="T60" fmla="*/ 8 w 109"/>
                  <a:gd name="T61" fmla="*/ 84 h 101"/>
                  <a:gd name="T62" fmla="*/ 8 w 109"/>
                  <a:gd name="T63" fmla="*/ 92 h 101"/>
                  <a:gd name="T64" fmla="*/ 16 w 109"/>
                  <a:gd name="T65" fmla="*/ 92 h 101"/>
                  <a:gd name="T66" fmla="*/ 16 w 109"/>
                  <a:gd name="T67" fmla="*/ 101 h 101"/>
                  <a:gd name="T68" fmla="*/ 58 w 109"/>
                  <a:gd name="T69" fmla="*/ 75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9" h="101">
                    <a:moveTo>
                      <a:pt x="58" y="75"/>
                    </a:moveTo>
                    <a:lnTo>
                      <a:pt x="84" y="58"/>
                    </a:lnTo>
                    <a:lnTo>
                      <a:pt x="84" y="50"/>
                    </a:lnTo>
                    <a:lnTo>
                      <a:pt x="92" y="50"/>
                    </a:lnTo>
                    <a:lnTo>
                      <a:pt x="92" y="42"/>
                    </a:lnTo>
                    <a:lnTo>
                      <a:pt x="92" y="42"/>
                    </a:lnTo>
                    <a:lnTo>
                      <a:pt x="92" y="33"/>
                    </a:lnTo>
                    <a:lnTo>
                      <a:pt x="92" y="25"/>
                    </a:lnTo>
                    <a:lnTo>
                      <a:pt x="92" y="25"/>
                    </a:lnTo>
                    <a:lnTo>
                      <a:pt x="92" y="16"/>
                    </a:lnTo>
                    <a:lnTo>
                      <a:pt x="92" y="8"/>
                    </a:lnTo>
                    <a:lnTo>
                      <a:pt x="100" y="8"/>
                    </a:lnTo>
                    <a:lnTo>
                      <a:pt x="100" y="8"/>
                    </a:lnTo>
                    <a:lnTo>
                      <a:pt x="109" y="8"/>
                    </a:lnTo>
                    <a:lnTo>
                      <a:pt x="109" y="0"/>
                    </a:lnTo>
                    <a:lnTo>
                      <a:pt x="109" y="0"/>
                    </a:lnTo>
                    <a:lnTo>
                      <a:pt x="100" y="0"/>
                    </a:lnTo>
                    <a:lnTo>
                      <a:pt x="92" y="0"/>
                    </a:lnTo>
                    <a:lnTo>
                      <a:pt x="84" y="0"/>
                    </a:lnTo>
                    <a:lnTo>
                      <a:pt x="84" y="0"/>
                    </a:lnTo>
                    <a:lnTo>
                      <a:pt x="75" y="0"/>
                    </a:lnTo>
                    <a:lnTo>
                      <a:pt x="67" y="8"/>
                    </a:lnTo>
                    <a:lnTo>
                      <a:pt x="67" y="8"/>
                    </a:lnTo>
                    <a:lnTo>
                      <a:pt x="67" y="8"/>
                    </a:lnTo>
                    <a:lnTo>
                      <a:pt x="58" y="8"/>
                    </a:lnTo>
                    <a:lnTo>
                      <a:pt x="50" y="8"/>
                    </a:lnTo>
                    <a:lnTo>
                      <a:pt x="50" y="8"/>
                    </a:lnTo>
                    <a:lnTo>
                      <a:pt x="50" y="8"/>
                    </a:lnTo>
                    <a:lnTo>
                      <a:pt x="42" y="8"/>
                    </a:lnTo>
                    <a:lnTo>
                      <a:pt x="33" y="8"/>
                    </a:lnTo>
                    <a:lnTo>
                      <a:pt x="33" y="8"/>
                    </a:lnTo>
                    <a:lnTo>
                      <a:pt x="33" y="8"/>
                    </a:lnTo>
                    <a:lnTo>
                      <a:pt x="25" y="16"/>
                    </a:lnTo>
                    <a:lnTo>
                      <a:pt x="16" y="8"/>
                    </a:lnTo>
                    <a:lnTo>
                      <a:pt x="16" y="8"/>
                    </a:lnTo>
                    <a:lnTo>
                      <a:pt x="8" y="16"/>
                    </a:lnTo>
                    <a:lnTo>
                      <a:pt x="8" y="16"/>
                    </a:lnTo>
                    <a:lnTo>
                      <a:pt x="8" y="25"/>
                    </a:lnTo>
                    <a:lnTo>
                      <a:pt x="8" y="25"/>
                    </a:lnTo>
                    <a:lnTo>
                      <a:pt x="8" y="25"/>
                    </a:lnTo>
                    <a:lnTo>
                      <a:pt x="0" y="25"/>
                    </a:lnTo>
                    <a:lnTo>
                      <a:pt x="0" y="25"/>
                    </a:lnTo>
                    <a:lnTo>
                      <a:pt x="0" y="25"/>
                    </a:lnTo>
                    <a:lnTo>
                      <a:pt x="0" y="25"/>
                    </a:lnTo>
                    <a:lnTo>
                      <a:pt x="0" y="33"/>
                    </a:lnTo>
                    <a:lnTo>
                      <a:pt x="0" y="42"/>
                    </a:lnTo>
                    <a:lnTo>
                      <a:pt x="0" y="42"/>
                    </a:lnTo>
                    <a:lnTo>
                      <a:pt x="0" y="50"/>
                    </a:lnTo>
                    <a:lnTo>
                      <a:pt x="0" y="50"/>
                    </a:lnTo>
                    <a:lnTo>
                      <a:pt x="8" y="58"/>
                    </a:lnTo>
                    <a:lnTo>
                      <a:pt x="8" y="58"/>
                    </a:lnTo>
                    <a:lnTo>
                      <a:pt x="16" y="58"/>
                    </a:lnTo>
                    <a:lnTo>
                      <a:pt x="16" y="67"/>
                    </a:lnTo>
                    <a:lnTo>
                      <a:pt x="16" y="67"/>
                    </a:lnTo>
                    <a:lnTo>
                      <a:pt x="8" y="67"/>
                    </a:lnTo>
                    <a:lnTo>
                      <a:pt x="8" y="67"/>
                    </a:lnTo>
                    <a:lnTo>
                      <a:pt x="8" y="67"/>
                    </a:lnTo>
                    <a:lnTo>
                      <a:pt x="8" y="75"/>
                    </a:lnTo>
                    <a:lnTo>
                      <a:pt x="0" y="75"/>
                    </a:lnTo>
                    <a:lnTo>
                      <a:pt x="0" y="75"/>
                    </a:lnTo>
                    <a:lnTo>
                      <a:pt x="0" y="84"/>
                    </a:lnTo>
                    <a:lnTo>
                      <a:pt x="8" y="84"/>
                    </a:lnTo>
                    <a:lnTo>
                      <a:pt x="8" y="92"/>
                    </a:lnTo>
                    <a:lnTo>
                      <a:pt x="8" y="92"/>
                    </a:lnTo>
                    <a:lnTo>
                      <a:pt x="8" y="92"/>
                    </a:lnTo>
                    <a:lnTo>
                      <a:pt x="16" y="92"/>
                    </a:lnTo>
                    <a:lnTo>
                      <a:pt x="16" y="101"/>
                    </a:lnTo>
                    <a:lnTo>
                      <a:pt x="16" y="101"/>
                    </a:lnTo>
                    <a:lnTo>
                      <a:pt x="16" y="101"/>
                    </a:lnTo>
                    <a:lnTo>
                      <a:pt x="58" y="75"/>
                    </a:lnTo>
                    <a:lnTo>
                      <a:pt x="58" y="75"/>
                    </a:lnTo>
                    <a:close/>
                  </a:path>
                </a:pathLst>
              </a:custGeom>
              <a:grpFill/>
              <a:ln w="0">
                <a:solidFill>
                  <a:srgbClr val="F8F8F8">
                    <a:lumMod val="25000"/>
                  </a:srgbClr>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346" name="Freeform 110">
                <a:extLst>
                  <a:ext uri="{FF2B5EF4-FFF2-40B4-BE49-F238E27FC236}">
                    <a16:creationId xmlns:a16="http://schemas.microsoft.com/office/drawing/2014/main" id="{34B2C4E3-777A-2702-4977-73AD234167DB}"/>
                  </a:ext>
                </a:extLst>
              </p:cNvPr>
              <p:cNvSpPr>
                <a:spLocks/>
              </p:cNvSpPr>
              <p:nvPr/>
            </p:nvSpPr>
            <p:spPr bwMode="auto">
              <a:xfrm>
                <a:off x="4855103" y="2695310"/>
                <a:ext cx="26088" cy="84285"/>
              </a:xfrm>
              <a:custGeom>
                <a:avLst/>
                <a:gdLst>
                  <a:gd name="T0" fmla="*/ 17 w 26"/>
                  <a:gd name="T1" fmla="*/ 84 h 84"/>
                  <a:gd name="T2" fmla="*/ 17 w 26"/>
                  <a:gd name="T3" fmla="*/ 76 h 84"/>
                  <a:gd name="T4" fmla="*/ 17 w 26"/>
                  <a:gd name="T5" fmla="*/ 76 h 84"/>
                  <a:gd name="T6" fmla="*/ 17 w 26"/>
                  <a:gd name="T7" fmla="*/ 76 h 84"/>
                  <a:gd name="T8" fmla="*/ 26 w 26"/>
                  <a:gd name="T9" fmla="*/ 76 h 84"/>
                  <a:gd name="T10" fmla="*/ 26 w 26"/>
                  <a:gd name="T11" fmla="*/ 68 h 84"/>
                  <a:gd name="T12" fmla="*/ 26 w 26"/>
                  <a:gd name="T13" fmla="*/ 68 h 84"/>
                  <a:gd name="T14" fmla="*/ 26 w 26"/>
                  <a:gd name="T15" fmla="*/ 59 h 84"/>
                  <a:gd name="T16" fmla="*/ 26 w 26"/>
                  <a:gd name="T17" fmla="*/ 59 h 84"/>
                  <a:gd name="T18" fmla="*/ 26 w 26"/>
                  <a:gd name="T19" fmla="*/ 59 h 84"/>
                  <a:gd name="T20" fmla="*/ 26 w 26"/>
                  <a:gd name="T21" fmla="*/ 51 h 84"/>
                  <a:gd name="T22" fmla="*/ 26 w 26"/>
                  <a:gd name="T23" fmla="*/ 51 h 84"/>
                  <a:gd name="T24" fmla="*/ 26 w 26"/>
                  <a:gd name="T25" fmla="*/ 42 h 84"/>
                  <a:gd name="T26" fmla="*/ 26 w 26"/>
                  <a:gd name="T27" fmla="*/ 42 h 84"/>
                  <a:gd name="T28" fmla="*/ 26 w 26"/>
                  <a:gd name="T29" fmla="*/ 42 h 84"/>
                  <a:gd name="T30" fmla="*/ 17 w 26"/>
                  <a:gd name="T31" fmla="*/ 42 h 84"/>
                  <a:gd name="T32" fmla="*/ 17 w 26"/>
                  <a:gd name="T33" fmla="*/ 42 h 84"/>
                  <a:gd name="T34" fmla="*/ 17 w 26"/>
                  <a:gd name="T35" fmla="*/ 34 h 84"/>
                  <a:gd name="T36" fmla="*/ 17 w 26"/>
                  <a:gd name="T37" fmla="*/ 26 h 84"/>
                  <a:gd name="T38" fmla="*/ 17 w 26"/>
                  <a:gd name="T39" fmla="*/ 26 h 84"/>
                  <a:gd name="T40" fmla="*/ 17 w 26"/>
                  <a:gd name="T41" fmla="*/ 17 h 84"/>
                  <a:gd name="T42" fmla="*/ 26 w 26"/>
                  <a:gd name="T43" fmla="*/ 17 h 84"/>
                  <a:gd name="T44" fmla="*/ 26 w 26"/>
                  <a:gd name="T45" fmla="*/ 26 h 84"/>
                  <a:gd name="T46" fmla="*/ 26 w 26"/>
                  <a:gd name="T47" fmla="*/ 26 h 84"/>
                  <a:gd name="T48" fmla="*/ 26 w 26"/>
                  <a:gd name="T49" fmla="*/ 26 h 84"/>
                  <a:gd name="T50" fmla="*/ 26 w 26"/>
                  <a:gd name="T51" fmla="*/ 17 h 84"/>
                  <a:gd name="T52" fmla="*/ 26 w 26"/>
                  <a:gd name="T53" fmla="*/ 17 h 84"/>
                  <a:gd name="T54" fmla="*/ 26 w 26"/>
                  <a:gd name="T55" fmla="*/ 17 h 84"/>
                  <a:gd name="T56" fmla="*/ 26 w 26"/>
                  <a:gd name="T57" fmla="*/ 17 h 84"/>
                  <a:gd name="T58" fmla="*/ 26 w 26"/>
                  <a:gd name="T59" fmla="*/ 9 h 84"/>
                  <a:gd name="T60" fmla="*/ 26 w 26"/>
                  <a:gd name="T61" fmla="*/ 9 h 84"/>
                  <a:gd name="T62" fmla="*/ 26 w 26"/>
                  <a:gd name="T63" fmla="*/ 0 h 84"/>
                  <a:gd name="T64" fmla="*/ 26 w 26"/>
                  <a:gd name="T65" fmla="*/ 0 h 84"/>
                  <a:gd name="T66" fmla="*/ 26 w 26"/>
                  <a:gd name="T67" fmla="*/ 9 h 84"/>
                  <a:gd name="T68" fmla="*/ 17 w 26"/>
                  <a:gd name="T69" fmla="*/ 9 h 84"/>
                  <a:gd name="T70" fmla="*/ 17 w 26"/>
                  <a:gd name="T71" fmla="*/ 9 h 84"/>
                  <a:gd name="T72" fmla="*/ 9 w 26"/>
                  <a:gd name="T73" fmla="*/ 9 h 84"/>
                  <a:gd name="T74" fmla="*/ 9 w 26"/>
                  <a:gd name="T75" fmla="*/ 26 h 84"/>
                  <a:gd name="T76" fmla="*/ 9 w 26"/>
                  <a:gd name="T77" fmla="*/ 34 h 84"/>
                  <a:gd name="T78" fmla="*/ 0 w 26"/>
                  <a:gd name="T79" fmla="*/ 42 h 84"/>
                  <a:gd name="T80" fmla="*/ 0 w 26"/>
                  <a:gd name="T81" fmla="*/ 42 h 84"/>
                  <a:gd name="T82" fmla="*/ 9 w 26"/>
                  <a:gd name="T83" fmla="*/ 51 h 84"/>
                  <a:gd name="T84" fmla="*/ 9 w 26"/>
                  <a:gd name="T85" fmla="*/ 51 h 84"/>
                  <a:gd name="T86" fmla="*/ 17 w 26"/>
                  <a:gd name="T87" fmla="*/ 59 h 84"/>
                  <a:gd name="T88" fmla="*/ 17 w 26"/>
                  <a:gd name="T89" fmla="*/ 68 h 84"/>
                  <a:gd name="T90" fmla="*/ 17 w 26"/>
                  <a:gd name="T91" fmla="*/ 76 h 84"/>
                  <a:gd name="T92" fmla="*/ 17 w 26"/>
                  <a:gd name="T93"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6" h="84">
                    <a:moveTo>
                      <a:pt x="17" y="84"/>
                    </a:moveTo>
                    <a:lnTo>
                      <a:pt x="17" y="76"/>
                    </a:lnTo>
                    <a:lnTo>
                      <a:pt x="17" y="76"/>
                    </a:lnTo>
                    <a:lnTo>
                      <a:pt x="17" y="76"/>
                    </a:lnTo>
                    <a:lnTo>
                      <a:pt x="26" y="76"/>
                    </a:lnTo>
                    <a:lnTo>
                      <a:pt x="26" y="68"/>
                    </a:lnTo>
                    <a:lnTo>
                      <a:pt x="26" y="68"/>
                    </a:lnTo>
                    <a:lnTo>
                      <a:pt x="26" y="59"/>
                    </a:lnTo>
                    <a:lnTo>
                      <a:pt x="26" y="59"/>
                    </a:lnTo>
                    <a:lnTo>
                      <a:pt x="26" y="59"/>
                    </a:lnTo>
                    <a:lnTo>
                      <a:pt x="26" y="51"/>
                    </a:lnTo>
                    <a:lnTo>
                      <a:pt x="26" y="51"/>
                    </a:lnTo>
                    <a:lnTo>
                      <a:pt x="26" y="42"/>
                    </a:lnTo>
                    <a:lnTo>
                      <a:pt x="26" y="42"/>
                    </a:lnTo>
                    <a:lnTo>
                      <a:pt x="26" y="42"/>
                    </a:lnTo>
                    <a:lnTo>
                      <a:pt x="17" y="42"/>
                    </a:lnTo>
                    <a:lnTo>
                      <a:pt x="17" y="42"/>
                    </a:lnTo>
                    <a:lnTo>
                      <a:pt x="17" y="34"/>
                    </a:lnTo>
                    <a:lnTo>
                      <a:pt x="17" y="26"/>
                    </a:lnTo>
                    <a:lnTo>
                      <a:pt x="17" y="26"/>
                    </a:lnTo>
                    <a:lnTo>
                      <a:pt x="17" y="17"/>
                    </a:lnTo>
                    <a:lnTo>
                      <a:pt x="26" y="17"/>
                    </a:lnTo>
                    <a:lnTo>
                      <a:pt x="26" y="26"/>
                    </a:lnTo>
                    <a:lnTo>
                      <a:pt x="26" y="26"/>
                    </a:lnTo>
                    <a:lnTo>
                      <a:pt x="26" y="26"/>
                    </a:lnTo>
                    <a:lnTo>
                      <a:pt x="26" y="17"/>
                    </a:lnTo>
                    <a:lnTo>
                      <a:pt x="26" y="17"/>
                    </a:lnTo>
                    <a:lnTo>
                      <a:pt x="26" y="17"/>
                    </a:lnTo>
                    <a:lnTo>
                      <a:pt x="26" y="17"/>
                    </a:lnTo>
                    <a:lnTo>
                      <a:pt x="26" y="9"/>
                    </a:lnTo>
                    <a:lnTo>
                      <a:pt x="26" y="9"/>
                    </a:lnTo>
                    <a:lnTo>
                      <a:pt x="26" y="0"/>
                    </a:lnTo>
                    <a:lnTo>
                      <a:pt x="26" y="0"/>
                    </a:lnTo>
                    <a:lnTo>
                      <a:pt x="26" y="9"/>
                    </a:lnTo>
                    <a:lnTo>
                      <a:pt x="17" y="9"/>
                    </a:lnTo>
                    <a:lnTo>
                      <a:pt x="17" y="9"/>
                    </a:lnTo>
                    <a:lnTo>
                      <a:pt x="9" y="9"/>
                    </a:lnTo>
                    <a:lnTo>
                      <a:pt x="9" y="26"/>
                    </a:lnTo>
                    <a:lnTo>
                      <a:pt x="9" y="34"/>
                    </a:lnTo>
                    <a:lnTo>
                      <a:pt x="0" y="42"/>
                    </a:lnTo>
                    <a:lnTo>
                      <a:pt x="0" y="42"/>
                    </a:lnTo>
                    <a:lnTo>
                      <a:pt x="9" y="51"/>
                    </a:lnTo>
                    <a:lnTo>
                      <a:pt x="9" y="51"/>
                    </a:lnTo>
                    <a:lnTo>
                      <a:pt x="17" y="59"/>
                    </a:lnTo>
                    <a:lnTo>
                      <a:pt x="17" y="68"/>
                    </a:lnTo>
                    <a:lnTo>
                      <a:pt x="17" y="76"/>
                    </a:lnTo>
                    <a:lnTo>
                      <a:pt x="17" y="84"/>
                    </a:lnTo>
                    <a:close/>
                  </a:path>
                </a:pathLst>
              </a:custGeom>
              <a:grpFill/>
              <a:ln w="0">
                <a:solidFill>
                  <a:srgbClr val="F8F8F8">
                    <a:lumMod val="25000"/>
                  </a:srgbClr>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347" name="Freeform 111">
                <a:extLst>
                  <a:ext uri="{FF2B5EF4-FFF2-40B4-BE49-F238E27FC236}">
                    <a16:creationId xmlns:a16="http://schemas.microsoft.com/office/drawing/2014/main" id="{06007658-B31B-3264-4E1B-463DB059E134}"/>
                  </a:ext>
                </a:extLst>
              </p:cNvPr>
              <p:cNvSpPr>
                <a:spLocks/>
              </p:cNvSpPr>
              <p:nvPr/>
            </p:nvSpPr>
            <p:spPr bwMode="auto">
              <a:xfrm>
                <a:off x="4881191" y="2695310"/>
                <a:ext cx="8028" cy="17057"/>
              </a:xfrm>
              <a:custGeom>
                <a:avLst/>
                <a:gdLst>
                  <a:gd name="T0" fmla="*/ 0 w 8"/>
                  <a:gd name="T1" fmla="*/ 17 h 17"/>
                  <a:gd name="T2" fmla="*/ 0 w 8"/>
                  <a:gd name="T3" fmla="*/ 17 h 17"/>
                  <a:gd name="T4" fmla="*/ 0 w 8"/>
                  <a:gd name="T5" fmla="*/ 17 h 17"/>
                  <a:gd name="T6" fmla="*/ 0 w 8"/>
                  <a:gd name="T7" fmla="*/ 9 h 17"/>
                  <a:gd name="T8" fmla="*/ 0 w 8"/>
                  <a:gd name="T9" fmla="*/ 9 h 17"/>
                  <a:gd name="T10" fmla="*/ 0 w 8"/>
                  <a:gd name="T11" fmla="*/ 0 h 17"/>
                  <a:gd name="T12" fmla="*/ 0 w 8"/>
                  <a:gd name="T13" fmla="*/ 0 h 17"/>
                  <a:gd name="T14" fmla="*/ 0 w 8"/>
                  <a:gd name="T15" fmla="*/ 9 h 17"/>
                  <a:gd name="T16" fmla="*/ 8 w 8"/>
                  <a:gd name="T17" fmla="*/ 9 h 17"/>
                  <a:gd name="T18" fmla="*/ 8 w 8"/>
                  <a:gd name="T19" fmla="*/ 17 h 17"/>
                  <a:gd name="T20" fmla="*/ 8 w 8"/>
                  <a:gd name="T21" fmla="*/ 17 h 17"/>
                  <a:gd name="T22" fmla="*/ 8 w 8"/>
                  <a:gd name="T23" fmla="*/ 17 h 17"/>
                  <a:gd name="T24" fmla="*/ 0 w 8"/>
                  <a:gd name="T25" fmla="*/ 17 h 17"/>
                  <a:gd name="T26" fmla="*/ 0 w 8"/>
                  <a:gd name="T27" fmla="*/ 17 h 17"/>
                  <a:gd name="T28" fmla="*/ 0 w 8"/>
                  <a:gd name="T29"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 h="17">
                    <a:moveTo>
                      <a:pt x="0" y="17"/>
                    </a:moveTo>
                    <a:lnTo>
                      <a:pt x="0" y="17"/>
                    </a:lnTo>
                    <a:lnTo>
                      <a:pt x="0" y="17"/>
                    </a:lnTo>
                    <a:lnTo>
                      <a:pt x="0" y="9"/>
                    </a:lnTo>
                    <a:lnTo>
                      <a:pt x="0" y="9"/>
                    </a:lnTo>
                    <a:lnTo>
                      <a:pt x="0" y="0"/>
                    </a:lnTo>
                    <a:lnTo>
                      <a:pt x="0" y="0"/>
                    </a:lnTo>
                    <a:lnTo>
                      <a:pt x="0" y="9"/>
                    </a:lnTo>
                    <a:lnTo>
                      <a:pt x="8" y="9"/>
                    </a:lnTo>
                    <a:lnTo>
                      <a:pt x="8" y="17"/>
                    </a:lnTo>
                    <a:lnTo>
                      <a:pt x="8" y="17"/>
                    </a:lnTo>
                    <a:lnTo>
                      <a:pt x="8" y="17"/>
                    </a:lnTo>
                    <a:lnTo>
                      <a:pt x="0" y="17"/>
                    </a:lnTo>
                    <a:lnTo>
                      <a:pt x="0" y="17"/>
                    </a:lnTo>
                    <a:lnTo>
                      <a:pt x="0" y="17"/>
                    </a:lnTo>
                    <a:close/>
                  </a:path>
                </a:pathLst>
              </a:custGeom>
              <a:grpFill/>
              <a:ln w="0">
                <a:solidFill>
                  <a:srgbClr val="F8F8F8">
                    <a:lumMod val="25000"/>
                  </a:srgbClr>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348" name="Freeform 112">
                <a:extLst>
                  <a:ext uri="{FF2B5EF4-FFF2-40B4-BE49-F238E27FC236}">
                    <a16:creationId xmlns:a16="http://schemas.microsoft.com/office/drawing/2014/main" id="{CEB31F58-934D-9F39-EE13-6080A3165185}"/>
                  </a:ext>
                </a:extLst>
              </p:cNvPr>
              <p:cNvSpPr>
                <a:spLocks/>
              </p:cNvSpPr>
              <p:nvPr/>
            </p:nvSpPr>
            <p:spPr bwMode="auto">
              <a:xfrm>
                <a:off x="4872160" y="2712368"/>
                <a:ext cx="9031" cy="25085"/>
              </a:xfrm>
              <a:custGeom>
                <a:avLst/>
                <a:gdLst>
                  <a:gd name="T0" fmla="*/ 9 w 9"/>
                  <a:gd name="T1" fmla="*/ 25 h 25"/>
                  <a:gd name="T2" fmla="*/ 9 w 9"/>
                  <a:gd name="T3" fmla="*/ 25 h 25"/>
                  <a:gd name="T4" fmla="*/ 0 w 9"/>
                  <a:gd name="T5" fmla="*/ 25 h 25"/>
                  <a:gd name="T6" fmla="*/ 0 w 9"/>
                  <a:gd name="T7" fmla="*/ 25 h 25"/>
                  <a:gd name="T8" fmla="*/ 0 w 9"/>
                  <a:gd name="T9" fmla="*/ 17 h 25"/>
                  <a:gd name="T10" fmla="*/ 0 w 9"/>
                  <a:gd name="T11" fmla="*/ 9 h 25"/>
                  <a:gd name="T12" fmla="*/ 0 w 9"/>
                  <a:gd name="T13" fmla="*/ 9 h 25"/>
                  <a:gd name="T14" fmla="*/ 0 w 9"/>
                  <a:gd name="T15" fmla="*/ 0 h 25"/>
                  <a:gd name="T16" fmla="*/ 9 w 9"/>
                  <a:gd name="T17" fmla="*/ 0 h 25"/>
                  <a:gd name="T18" fmla="*/ 9 w 9"/>
                  <a:gd name="T19" fmla="*/ 9 h 25"/>
                  <a:gd name="T20" fmla="*/ 9 w 9"/>
                  <a:gd name="T21" fmla="*/ 9 h 25"/>
                  <a:gd name="T22" fmla="*/ 9 w 9"/>
                  <a:gd name="T23" fmla="*/ 9 h 25"/>
                  <a:gd name="T24" fmla="*/ 9 w 9"/>
                  <a:gd name="T25" fmla="*/ 9 h 25"/>
                  <a:gd name="T26" fmla="*/ 9 w 9"/>
                  <a:gd name="T27" fmla="*/ 9 h 25"/>
                  <a:gd name="T28" fmla="*/ 9 w 9"/>
                  <a:gd name="T29" fmla="*/ 9 h 25"/>
                  <a:gd name="T30" fmla="*/ 9 w 9"/>
                  <a:gd name="T31" fmla="*/ 17 h 25"/>
                  <a:gd name="T32" fmla="*/ 9 w 9"/>
                  <a:gd name="T33" fmla="*/ 17 h 25"/>
                  <a:gd name="T34" fmla="*/ 9 w 9"/>
                  <a:gd name="T35" fmla="*/ 25 h 25"/>
                  <a:gd name="T36" fmla="*/ 9 w 9"/>
                  <a:gd name="T37"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 h="25">
                    <a:moveTo>
                      <a:pt x="9" y="25"/>
                    </a:moveTo>
                    <a:lnTo>
                      <a:pt x="9" y="25"/>
                    </a:lnTo>
                    <a:lnTo>
                      <a:pt x="0" y="25"/>
                    </a:lnTo>
                    <a:lnTo>
                      <a:pt x="0" y="25"/>
                    </a:lnTo>
                    <a:lnTo>
                      <a:pt x="0" y="17"/>
                    </a:lnTo>
                    <a:lnTo>
                      <a:pt x="0" y="9"/>
                    </a:lnTo>
                    <a:lnTo>
                      <a:pt x="0" y="9"/>
                    </a:lnTo>
                    <a:lnTo>
                      <a:pt x="0" y="0"/>
                    </a:lnTo>
                    <a:lnTo>
                      <a:pt x="9" y="0"/>
                    </a:lnTo>
                    <a:lnTo>
                      <a:pt x="9" y="9"/>
                    </a:lnTo>
                    <a:lnTo>
                      <a:pt x="9" y="9"/>
                    </a:lnTo>
                    <a:lnTo>
                      <a:pt x="9" y="9"/>
                    </a:lnTo>
                    <a:lnTo>
                      <a:pt x="9" y="9"/>
                    </a:lnTo>
                    <a:lnTo>
                      <a:pt x="9" y="9"/>
                    </a:lnTo>
                    <a:lnTo>
                      <a:pt x="9" y="9"/>
                    </a:lnTo>
                    <a:lnTo>
                      <a:pt x="9" y="17"/>
                    </a:lnTo>
                    <a:lnTo>
                      <a:pt x="9" y="17"/>
                    </a:lnTo>
                    <a:lnTo>
                      <a:pt x="9" y="25"/>
                    </a:lnTo>
                    <a:lnTo>
                      <a:pt x="9" y="25"/>
                    </a:lnTo>
                    <a:close/>
                  </a:path>
                </a:pathLst>
              </a:custGeom>
              <a:grpFill/>
              <a:ln w="0">
                <a:solidFill>
                  <a:srgbClr val="F8F8F8">
                    <a:lumMod val="25000"/>
                  </a:srgbClr>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349" name="Freeform 113">
                <a:extLst>
                  <a:ext uri="{FF2B5EF4-FFF2-40B4-BE49-F238E27FC236}">
                    <a16:creationId xmlns:a16="http://schemas.microsoft.com/office/drawing/2014/main" id="{DE9E42EC-457B-E929-A392-5A7F3BA8B198}"/>
                  </a:ext>
                </a:extLst>
              </p:cNvPr>
              <p:cNvSpPr>
                <a:spLocks/>
              </p:cNvSpPr>
              <p:nvPr/>
            </p:nvSpPr>
            <p:spPr bwMode="auto">
              <a:xfrm>
                <a:off x="4872160" y="2670226"/>
                <a:ext cx="25085" cy="34116"/>
              </a:xfrm>
              <a:custGeom>
                <a:avLst/>
                <a:gdLst>
                  <a:gd name="T0" fmla="*/ 0 w 25"/>
                  <a:gd name="T1" fmla="*/ 34 h 34"/>
                  <a:gd name="T2" fmla="*/ 0 w 25"/>
                  <a:gd name="T3" fmla="*/ 34 h 34"/>
                  <a:gd name="T4" fmla="*/ 9 w 25"/>
                  <a:gd name="T5" fmla="*/ 34 h 34"/>
                  <a:gd name="T6" fmla="*/ 9 w 25"/>
                  <a:gd name="T7" fmla="*/ 25 h 34"/>
                  <a:gd name="T8" fmla="*/ 9 w 25"/>
                  <a:gd name="T9" fmla="*/ 25 h 34"/>
                  <a:gd name="T10" fmla="*/ 17 w 25"/>
                  <a:gd name="T11" fmla="*/ 25 h 34"/>
                  <a:gd name="T12" fmla="*/ 17 w 25"/>
                  <a:gd name="T13" fmla="*/ 17 h 34"/>
                  <a:gd name="T14" fmla="*/ 17 w 25"/>
                  <a:gd name="T15" fmla="*/ 17 h 34"/>
                  <a:gd name="T16" fmla="*/ 17 w 25"/>
                  <a:gd name="T17" fmla="*/ 17 h 34"/>
                  <a:gd name="T18" fmla="*/ 25 w 25"/>
                  <a:gd name="T19" fmla="*/ 17 h 34"/>
                  <a:gd name="T20" fmla="*/ 25 w 25"/>
                  <a:gd name="T21" fmla="*/ 17 h 34"/>
                  <a:gd name="T22" fmla="*/ 25 w 25"/>
                  <a:gd name="T23" fmla="*/ 8 h 34"/>
                  <a:gd name="T24" fmla="*/ 17 w 25"/>
                  <a:gd name="T25" fmla="*/ 8 h 34"/>
                  <a:gd name="T26" fmla="*/ 17 w 25"/>
                  <a:gd name="T27" fmla="*/ 8 h 34"/>
                  <a:gd name="T28" fmla="*/ 9 w 25"/>
                  <a:gd name="T29" fmla="*/ 0 h 34"/>
                  <a:gd name="T30" fmla="*/ 9 w 25"/>
                  <a:gd name="T31" fmla="*/ 8 h 34"/>
                  <a:gd name="T32" fmla="*/ 9 w 25"/>
                  <a:gd name="T33" fmla="*/ 8 h 34"/>
                  <a:gd name="T34" fmla="*/ 9 w 25"/>
                  <a:gd name="T35" fmla="*/ 17 h 34"/>
                  <a:gd name="T36" fmla="*/ 0 w 25"/>
                  <a:gd name="T37" fmla="*/ 25 h 34"/>
                  <a:gd name="T38" fmla="*/ 0 w 25"/>
                  <a:gd name="T39" fmla="*/ 25 h 34"/>
                  <a:gd name="T40" fmla="*/ 0 w 25"/>
                  <a:gd name="T41" fmla="*/ 34 h 34"/>
                  <a:gd name="T42" fmla="*/ 0 w 25"/>
                  <a:gd name="T43"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 h="34">
                    <a:moveTo>
                      <a:pt x="0" y="34"/>
                    </a:moveTo>
                    <a:lnTo>
                      <a:pt x="0" y="34"/>
                    </a:lnTo>
                    <a:lnTo>
                      <a:pt x="9" y="34"/>
                    </a:lnTo>
                    <a:lnTo>
                      <a:pt x="9" y="25"/>
                    </a:lnTo>
                    <a:lnTo>
                      <a:pt x="9" y="25"/>
                    </a:lnTo>
                    <a:lnTo>
                      <a:pt x="17" y="25"/>
                    </a:lnTo>
                    <a:lnTo>
                      <a:pt x="17" y="17"/>
                    </a:lnTo>
                    <a:lnTo>
                      <a:pt x="17" y="17"/>
                    </a:lnTo>
                    <a:lnTo>
                      <a:pt x="17" y="17"/>
                    </a:lnTo>
                    <a:lnTo>
                      <a:pt x="25" y="17"/>
                    </a:lnTo>
                    <a:lnTo>
                      <a:pt x="25" y="17"/>
                    </a:lnTo>
                    <a:lnTo>
                      <a:pt x="25" y="8"/>
                    </a:lnTo>
                    <a:lnTo>
                      <a:pt x="17" y="8"/>
                    </a:lnTo>
                    <a:lnTo>
                      <a:pt x="17" y="8"/>
                    </a:lnTo>
                    <a:lnTo>
                      <a:pt x="9" y="0"/>
                    </a:lnTo>
                    <a:lnTo>
                      <a:pt x="9" y="8"/>
                    </a:lnTo>
                    <a:lnTo>
                      <a:pt x="9" y="8"/>
                    </a:lnTo>
                    <a:lnTo>
                      <a:pt x="9" y="17"/>
                    </a:lnTo>
                    <a:lnTo>
                      <a:pt x="0" y="25"/>
                    </a:lnTo>
                    <a:lnTo>
                      <a:pt x="0" y="25"/>
                    </a:lnTo>
                    <a:lnTo>
                      <a:pt x="0" y="34"/>
                    </a:lnTo>
                    <a:lnTo>
                      <a:pt x="0" y="34"/>
                    </a:lnTo>
                    <a:close/>
                  </a:path>
                </a:pathLst>
              </a:custGeom>
              <a:grpFill/>
              <a:ln w="0">
                <a:solidFill>
                  <a:srgbClr val="F8F8F8">
                    <a:lumMod val="25000"/>
                  </a:srgbClr>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350" name="Freeform 114">
                <a:extLst>
                  <a:ext uri="{FF2B5EF4-FFF2-40B4-BE49-F238E27FC236}">
                    <a16:creationId xmlns:a16="http://schemas.microsoft.com/office/drawing/2014/main" id="{A2638B62-3835-BDB4-7AA1-818F2A3747E4}"/>
                  </a:ext>
                </a:extLst>
              </p:cNvPr>
              <p:cNvSpPr>
                <a:spLocks/>
              </p:cNvSpPr>
              <p:nvPr/>
            </p:nvSpPr>
            <p:spPr bwMode="auto">
              <a:xfrm>
                <a:off x="4872160" y="2695310"/>
                <a:ext cx="76257" cy="93316"/>
              </a:xfrm>
              <a:custGeom>
                <a:avLst/>
                <a:gdLst>
                  <a:gd name="T0" fmla="*/ 0 w 76"/>
                  <a:gd name="T1" fmla="*/ 76 h 93"/>
                  <a:gd name="T2" fmla="*/ 0 w 76"/>
                  <a:gd name="T3" fmla="*/ 76 h 93"/>
                  <a:gd name="T4" fmla="*/ 0 w 76"/>
                  <a:gd name="T5" fmla="*/ 76 h 93"/>
                  <a:gd name="T6" fmla="*/ 9 w 76"/>
                  <a:gd name="T7" fmla="*/ 76 h 93"/>
                  <a:gd name="T8" fmla="*/ 9 w 76"/>
                  <a:gd name="T9" fmla="*/ 68 h 93"/>
                  <a:gd name="T10" fmla="*/ 9 w 76"/>
                  <a:gd name="T11" fmla="*/ 68 h 93"/>
                  <a:gd name="T12" fmla="*/ 9 w 76"/>
                  <a:gd name="T13" fmla="*/ 59 h 93"/>
                  <a:gd name="T14" fmla="*/ 9 w 76"/>
                  <a:gd name="T15" fmla="*/ 59 h 93"/>
                  <a:gd name="T16" fmla="*/ 9 w 76"/>
                  <a:gd name="T17" fmla="*/ 59 h 93"/>
                  <a:gd name="T18" fmla="*/ 9 w 76"/>
                  <a:gd name="T19" fmla="*/ 51 h 93"/>
                  <a:gd name="T20" fmla="*/ 9 w 76"/>
                  <a:gd name="T21" fmla="*/ 51 h 93"/>
                  <a:gd name="T22" fmla="*/ 9 w 76"/>
                  <a:gd name="T23" fmla="*/ 34 h 93"/>
                  <a:gd name="T24" fmla="*/ 9 w 76"/>
                  <a:gd name="T25" fmla="*/ 34 h 93"/>
                  <a:gd name="T26" fmla="*/ 9 w 76"/>
                  <a:gd name="T27" fmla="*/ 26 h 93"/>
                  <a:gd name="T28" fmla="*/ 9 w 76"/>
                  <a:gd name="T29" fmla="*/ 26 h 93"/>
                  <a:gd name="T30" fmla="*/ 9 w 76"/>
                  <a:gd name="T31" fmla="*/ 26 h 93"/>
                  <a:gd name="T32" fmla="*/ 9 w 76"/>
                  <a:gd name="T33" fmla="*/ 17 h 93"/>
                  <a:gd name="T34" fmla="*/ 9 w 76"/>
                  <a:gd name="T35" fmla="*/ 17 h 93"/>
                  <a:gd name="T36" fmla="*/ 9 w 76"/>
                  <a:gd name="T37" fmla="*/ 17 h 93"/>
                  <a:gd name="T38" fmla="*/ 17 w 76"/>
                  <a:gd name="T39" fmla="*/ 17 h 93"/>
                  <a:gd name="T40" fmla="*/ 17 w 76"/>
                  <a:gd name="T41" fmla="*/ 17 h 93"/>
                  <a:gd name="T42" fmla="*/ 25 w 76"/>
                  <a:gd name="T43" fmla="*/ 17 h 93"/>
                  <a:gd name="T44" fmla="*/ 25 w 76"/>
                  <a:gd name="T45" fmla="*/ 26 h 93"/>
                  <a:gd name="T46" fmla="*/ 25 w 76"/>
                  <a:gd name="T47" fmla="*/ 26 h 93"/>
                  <a:gd name="T48" fmla="*/ 25 w 76"/>
                  <a:gd name="T49" fmla="*/ 26 h 93"/>
                  <a:gd name="T50" fmla="*/ 67 w 76"/>
                  <a:gd name="T51" fmla="*/ 0 h 93"/>
                  <a:gd name="T52" fmla="*/ 76 w 76"/>
                  <a:gd name="T53" fmla="*/ 26 h 93"/>
                  <a:gd name="T54" fmla="*/ 67 w 76"/>
                  <a:gd name="T55" fmla="*/ 26 h 93"/>
                  <a:gd name="T56" fmla="*/ 67 w 76"/>
                  <a:gd name="T57" fmla="*/ 34 h 93"/>
                  <a:gd name="T58" fmla="*/ 42 w 76"/>
                  <a:gd name="T59" fmla="*/ 42 h 93"/>
                  <a:gd name="T60" fmla="*/ 59 w 76"/>
                  <a:gd name="T61" fmla="*/ 59 h 93"/>
                  <a:gd name="T62" fmla="*/ 51 w 76"/>
                  <a:gd name="T63" fmla="*/ 68 h 93"/>
                  <a:gd name="T64" fmla="*/ 51 w 76"/>
                  <a:gd name="T65" fmla="*/ 76 h 93"/>
                  <a:gd name="T66" fmla="*/ 34 w 76"/>
                  <a:gd name="T67" fmla="*/ 76 h 93"/>
                  <a:gd name="T68" fmla="*/ 25 w 76"/>
                  <a:gd name="T69" fmla="*/ 93 h 93"/>
                  <a:gd name="T70" fmla="*/ 9 w 76"/>
                  <a:gd name="T71" fmla="*/ 84 h 93"/>
                  <a:gd name="T72" fmla="*/ 0 w 76"/>
                  <a:gd name="T73" fmla="*/ 84 h 93"/>
                  <a:gd name="T74" fmla="*/ 0 w 76"/>
                  <a:gd name="T75" fmla="*/ 84 h 93"/>
                  <a:gd name="T76" fmla="*/ 0 w 76"/>
                  <a:gd name="T77" fmla="*/ 76 h 93"/>
                  <a:gd name="T78" fmla="*/ 0 w 76"/>
                  <a:gd name="T79" fmla="*/ 76 h 93"/>
                  <a:gd name="T80" fmla="*/ 0 w 76"/>
                  <a:gd name="T81" fmla="*/ 76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6" h="93">
                    <a:moveTo>
                      <a:pt x="0" y="76"/>
                    </a:moveTo>
                    <a:lnTo>
                      <a:pt x="0" y="76"/>
                    </a:lnTo>
                    <a:lnTo>
                      <a:pt x="0" y="76"/>
                    </a:lnTo>
                    <a:lnTo>
                      <a:pt x="9" y="76"/>
                    </a:lnTo>
                    <a:lnTo>
                      <a:pt x="9" y="68"/>
                    </a:lnTo>
                    <a:lnTo>
                      <a:pt x="9" y="68"/>
                    </a:lnTo>
                    <a:lnTo>
                      <a:pt x="9" y="59"/>
                    </a:lnTo>
                    <a:lnTo>
                      <a:pt x="9" y="59"/>
                    </a:lnTo>
                    <a:lnTo>
                      <a:pt x="9" y="59"/>
                    </a:lnTo>
                    <a:lnTo>
                      <a:pt x="9" y="51"/>
                    </a:lnTo>
                    <a:lnTo>
                      <a:pt x="9" y="51"/>
                    </a:lnTo>
                    <a:lnTo>
                      <a:pt x="9" y="34"/>
                    </a:lnTo>
                    <a:lnTo>
                      <a:pt x="9" y="34"/>
                    </a:lnTo>
                    <a:lnTo>
                      <a:pt x="9" y="26"/>
                    </a:lnTo>
                    <a:lnTo>
                      <a:pt x="9" y="26"/>
                    </a:lnTo>
                    <a:lnTo>
                      <a:pt x="9" y="26"/>
                    </a:lnTo>
                    <a:lnTo>
                      <a:pt x="9" y="17"/>
                    </a:lnTo>
                    <a:lnTo>
                      <a:pt x="9" y="17"/>
                    </a:lnTo>
                    <a:lnTo>
                      <a:pt x="9" y="17"/>
                    </a:lnTo>
                    <a:lnTo>
                      <a:pt x="17" y="17"/>
                    </a:lnTo>
                    <a:lnTo>
                      <a:pt x="17" y="17"/>
                    </a:lnTo>
                    <a:lnTo>
                      <a:pt x="25" y="17"/>
                    </a:lnTo>
                    <a:lnTo>
                      <a:pt x="25" y="26"/>
                    </a:lnTo>
                    <a:lnTo>
                      <a:pt x="25" y="26"/>
                    </a:lnTo>
                    <a:lnTo>
                      <a:pt x="25" y="26"/>
                    </a:lnTo>
                    <a:lnTo>
                      <a:pt x="67" y="0"/>
                    </a:lnTo>
                    <a:lnTo>
                      <a:pt x="76" y="26"/>
                    </a:lnTo>
                    <a:lnTo>
                      <a:pt x="67" y="26"/>
                    </a:lnTo>
                    <a:lnTo>
                      <a:pt x="67" y="34"/>
                    </a:lnTo>
                    <a:lnTo>
                      <a:pt x="42" y="42"/>
                    </a:lnTo>
                    <a:lnTo>
                      <a:pt x="59" y="59"/>
                    </a:lnTo>
                    <a:lnTo>
                      <a:pt x="51" y="68"/>
                    </a:lnTo>
                    <a:lnTo>
                      <a:pt x="51" y="76"/>
                    </a:lnTo>
                    <a:lnTo>
                      <a:pt x="34" y="76"/>
                    </a:lnTo>
                    <a:lnTo>
                      <a:pt x="25" y="93"/>
                    </a:lnTo>
                    <a:lnTo>
                      <a:pt x="9" y="84"/>
                    </a:lnTo>
                    <a:lnTo>
                      <a:pt x="0" y="84"/>
                    </a:lnTo>
                    <a:lnTo>
                      <a:pt x="0" y="84"/>
                    </a:lnTo>
                    <a:lnTo>
                      <a:pt x="0" y="76"/>
                    </a:lnTo>
                    <a:lnTo>
                      <a:pt x="0" y="76"/>
                    </a:lnTo>
                    <a:lnTo>
                      <a:pt x="0" y="76"/>
                    </a:lnTo>
                    <a:close/>
                  </a:path>
                </a:pathLst>
              </a:custGeom>
              <a:grpFill/>
              <a:ln w="0">
                <a:solidFill>
                  <a:srgbClr val="F8F8F8">
                    <a:lumMod val="25000"/>
                  </a:srgbClr>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351" name="Freeform 116">
                <a:extLst>
                  <a:ext uri="{FF2B5EF4-FFF2-40B4-BE49-F238E27FC236}">
                    <a16:creationId xmlns:a16="http://schemas.microsoft.com/office/drawing/2014/main" id="{2A56C14B-EF11-31B6-8171-8949D90B3BAD}"/>
                  </a:ext>
                </a:extLst>
              </p:cNvPr>
              <p:cNvSpPr>
                <a:spLocks/>
              </p:cNvSpPr>
              <p:nvPr/>
            </p:nvSpPr>
            <p:spPr bwMode="auto">
              <a:xfrm>
                <a:off x="5150098" y="2838795"/>
                <a:ext cx="17057" cy="26088"/>
              </a:xfrm>
              <a:custGeom>
                <a:avLst/>
                <a:gdLst>
                  <a:gd name="T0" fmla="*/ 17 w 17"/>
                  <a:gd name="T1" fmla="*/ 26 h 26"/>
                  <a:gd name="T2" fmla="*/ 9 w 17"/>
                  <a:gd name="T3" fmla="*/ 26 h 26"/>
                  <a:gd name="T4" fmla="*/ 9 w 17"/>
                  <a:gd name="T5" fmla="*/ 26 h 26"/>
                  <a:gd name="T6" fmla="*/ 9 w 17"/>
                  <a:gd name="T7" fmla="*/ 17 h 26"/>
                  <a:gd name="T8" fmla="*/ 9 w 17"/>
                  <a:gd name="T9" fmla="*/ 17 h 26"/>
                  <a:gd name="T10" fmla="*/ 9 w 17"/>
                  <a:gd name="T11" fmla="*/ 17 h 26"/>
                  <a:gd name="T12" fmla="*/ 9 w 17"/>
                  <a:gd name="T13" fmla="*/ 17 h 26"/>
                  <a:gd name="T14" fmla="*/ 0 w 17"/>
                  <a:gd name="T15" fmla="*/ 17 h 26"/>
                  <a:gd name="T16" fmla="*/ 9 w 17"/>
                  <a:gd name="T17" fmla="*/ 9 h 26"/>
                  <a:gd name="T18" fmla="*/ 9 w 17"/>
                  <a:gd name="T19" fmla="*/ 9 h 26"/>
                  <a:gd name="T20" fmla="*/ 9 w 17"/>
                  <a:gd name="T21" fmla="*/ 9 h 26"/>
                  <a:gd name="T22" fmla="*/ 9 w 17"/>
                  <a:gd name="T23" fmla="*/ 0 h 26"/>
                  <a:gd name="T24" fmla="*/ 9 w 17"/>
                  <a:gd name="T25" fmla="*/ 0 h 26"/>
                  <a:gd name="T26" fmla="*/ 9 w 17"/>
                  <a:gd name="T27" fmla="*/ 0 h 26"/>
                  <a:gd name="T28" fmla="*/ 9 w 17"/>
                  <a:gd name="T29" fmla="*/ 0 h 26"/>
                  <a:gd name="T30" fmla="*/ 9 w 17"/>
                  <a:gd name="T31" fmla="*/ 0 h 26"/>
                  <a:gd name="T32" fmla="*/ 9 w 17"/>
                  <a:gd name="T33" fmla="*/ 0 h 26"/>
                  <a:gd name="T34" fmla="*/ 9 w 17"/>
                  <a:gd name="T35" fmla="*/ 0 h 26"/>
                  <a:gd name="T36" fmla="*/ 9 w 17"/>
                  <a:gd name="T37" fmla="*/ 0 h 26"/>
                  <a:gd name="T38" fmla="*/ 17 w 17"/>
                  <a:gd name="T39" fmla="*/ 0 h 26"/>
                  <a:gd name="T40" fmla="*/ 17 w 17"/>
                  <a:gd name="T41" fmla="*/ 0 h 26"/>
                  <a:gd name="T42" fmla="*/ 17 w 17"/>
                  <a:gd name="T43" fmla="*/ 0 h 26"/>
                  <a:gd name="T44" fmla="*/ 17 w 17"/>
                  <a:gd name="T45" fmla="*/ 0 h 26"/>
                  <a:gd name="T46" fmla="*/ 17 w 17"/>
                  <a:gd name="T47" fmla="*/ 9 h 26"/>
                  <a:gd name="T48" fmla="*/ 17 w 17"/>
                  <a:gd name="T49" fmla="*/ 9 h 26"/>
                  <a:gd name="T50" fmla="*/ 17 w 17"/>
                  <a:gd name="T51" fmla="*/ 17 h 26"/>
                  <a:gd name="T52" fmla="*/ 17 w 17"/>
                  <a:gd name="T53" fmla="*/ 17 h 26"/>
                  <a:gd name="T54" fmla="*/ 17 w 17"/>
                  <a:gd name="T55" fmla="*/ 17 h 26"/>
                  <a:gd name="T56" fmla="*/ 17 w 17"/>
                  <a:gd name="T57" fmla="*/ 26 h 26"/>
                  <a:gd name="T58" fmla="*/ 17 w 17"/>
                  <a:gd name="T59" fmla="*/ 26 h 26"/>
                  <a:gd name="T60" fmla="*/ 17 w 17"/>
                  <a:gd name="T61"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 h="26">
                    <a:moveTo>
                      <a:pt x="17" y="26"/>
                    </a:moveTo>
                    <a:lnTo>
                      <a:pt x="9" y="26"/>
                    </a:lnTo>
                    <a:lnTo>
                      <a:pt x="9" y="26"/>
                    </a:lnTo>
                    <a:lnTo>
                      <a:pt x="9" y="17"/>
                    </a:lnTo>
                    <a:lnTo>
                      <a:pt x="9" y="17"/>
                    </a:lnTo>
                    <a:lnTo>
                      <a:pt x="9" y="17"/>
                    </a:lnTo>
                    <a:lnTo>
                      <a:pt x="9" y="17"/>
                    </a:lnTo>
                    <a:lnTo>
                      <a:pt x="0" y="17"/>
                    </a:lnTo>
                    <a:lnTo>
                      <a:pt x="9" y="9"/>
                    </a:lnTo>
                    <a:lnTo>
                      <a:pt x="9" y="9"/>
                    </a:lnTo>
                    <a:lnTo>
                      <a:pt x="9" y="9"/>
                    </a:lnTo>
                    <a:lnTo>
                      <a:pt x="9" y="0"/>
                    </a:lnTo>
                    <a:lnTo>
                      <a:pt x="9" y="0"/>
                    </a:lnTo>
                    <a:lnTo>
                      <a:pt x="9" y="0"/>
                    </a:lnTo>
                    <a:lnTo>
                      <a:pt x="9" y="0"/>
                    </a:lnTo>
                    <a:lnTo>
                      <a:pt x="9" y="0"/>
                    </a:lnTo>
                    <a:lnTo>
                      <a:pt x="9" y="0"/>
                    </a:lnTo>
                    <a:lnTo>
                      <a:pt x="9" y="0"/>
                    </a:lnTo>
                    <a:lnTo>
                      <a:pt x="9" y="0"/>
                    </a:lnTo>
                    <a:lnTo>
                      <a:pt x="17" y="0"/>
                    </a:lnTo>
                    <a:lnTo>
                      <a:pt x="17" y="0"/>
                    </a:lnTo>
                    <a:lnTo>
                      <a:pt x="17" y="0"/>
                    </a:lnTo>
                    <a:lnTo>
                      <a:pt x="17" y="0"/>
                    </a:lnTo>
                    <a:lnTo>
                      <a:pt x="17" y="9"/>
                    </a:lnTo>
                    <a:lnTo>
                      <a:pt x="17" y="9"/>
                    </a:lnTo>
                    <a:lnTo>
                      <a:pt x="17" y="17"/>
                    </a:lnTo>
                    <a:lnTo>
                      <a:pt x="17" y="17"/>
                    </a:lnTo>
                    <a:lnTo>
                      <a:pt x="17" y="17"/>
                    </a:lnTo>
                    <a:lnTo>
                      <a:pt x="17" y="26"/>
                    </a:lnTo>
                    <a:lnTo>
                      <a:pt x="17" y="26"/>
                    </a:lnTo>
                    <a:lnTo>
                      <a:pt x="17" y="26"/>
                    </a:lnTo>
                    <a:close/>
                  </a:path>
                </a:pathLst>
              </a:custGeom>
              <a:grpFill/>
              <a:ln w="0">
                <a:solidFill>
                  <a:srgbClr val="F8F8F8">
                    <a:lumMod val="25000"/>
                  </a:srgbClr>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352" name="Freeform 117">
                <a:extLst>
                  <a:ext uri="{FF2B5EF4-FFF2-40B4-BE49-F238E27FC236}">
                    <a16:creationId xmlns:a16="http://schemas.microsoft.com/office/drawing/2014/main" id="{7E1524E2-4A42-8536-238A-03CD12EB7239}"/>
                  </a:ext>
                </a:extLst>
              </p:cNvPr>
              <p:cNvSpPr>
                <a:spLocks/>
              </p:cNvSpPr>
              <p:nvPr/>
            </p:nvSpPr>
            <p:spPr bwMode="auto">
              <a:xfrm>
                <a:off x="5167155" y="2838795"/>
                <a:ext cx="84284" cy="68231"/>
              </a:xfrm>
              <a:custGeom>
                <a:avLst/>
                <a:gdLst>
                  <a:gd name="T0" fmla="*/ 0 w 84"/>
                  <a:gd name="T1" fmla="*/ 34 h 68"/>
                  <a:gd name="T2" fmla="*/ 0 w 84"/>
                  <a:gd name="T3" fmla="*/ 42 h 68"/>
                  <a:gd name="T4" fmla="*/ 9 w 84"/>
                  <a:gd name="T5" fmla="*/ 42 h 68"/>
                  <a:gd name="T6" fmla="*/ 9 w 84"/>
                  <a:gd name="T7" fmla="*/ 59 h 68"/>
                  <a:gd name="T8" fmla="*/ 59 w 84"/>
                  <a:gd name="T9" fmla="*/ 68 h 68"/>
                  <a:gd name="T10" fmla="*/ 67 w 84"/>
                  <a:gd name="T11" fmla="*/ 59 h 68"/>
                  <a:gd name="T12" fmla="*/ 84 w 84"/>
                  <a:gd name="T13" fmla="*/ 17 h 68"/>
                  <a:gd name="T14" fmla="*/ 84 w 84"/>
                  <a:gd name="T15" fmla="*/ 17 h 68"/>
                  <a:gd name="T16" fmla="*/ 84 w 84"/>
                  <a:gd name="T17" fmla="*/ 9 h 68"/>
                  <a:gd name="T18" fmla="*/ 84 w 84"/>
                  <a:gd name="T19" fmla="*/ 9 h 68"/>
                  <a:gd name="T20" fmla="*/ 84 w 84"/>
                  <a:gd name="T21" fmla="*/ 9 h 68"/>
                  <a:gd name="T22" fmla="*/ 84 w 84"/>
                  <a:gd name="T23" fmla="*/ 9 h 68"/>
                  <a:gd name="T24" fmla="*/ 84 w 84"/>
                  <a:gd name="T25" fmla="*/ 9 h 68"/>
                  <a:gd name="T26" fmla="*/ 84 w 84"/>
                  <a:gd name="T27" fmla="*/ 9 h 68"/>
                  <a:gd name="T28" fmla="*/ 84 w 84"/>
                  <a:gd name="T29" fmla="*/ 0 h 68"/>
                  <a:gd name="T30" fmla="*/ 76 w 84"/>
                  <a:gd name="T31" fmla="*/ 0 h 68"/>
                  <a:gd name="T32" fmla="*/ 76 w 84"/>
                  <a:gd name="T33" fmla="*/ 0 h 68"/>
                  <a:gd name="T34" fmla="*/ 76 w 84"/>
                  <a:gd name="T35" fmla="*/ 0 h 68"/>
                  <a:gd name="T36" fmla="*/ 67 w 84"/>
                  <a:gd name="T37" fmla="*/ 9 h 68"/>
                  <a:gd name="T38" fmla="*/ 67 w 84"/>
                  <a:gd name="T39" fmla="*/ 17 h 68"/>
                  <a:gd name="T40" fmla="*/ 59 w 84"/>
                  <a:gd name="T41" fmla="*/ 26 h 68"/>
                  <a:gd name="T42" fmla="*/ 51 w 84"/>
                  <a:gd name="T43" fmla="*/ 26 h 68"/>
                  <a:gd name="T44" fmla="*/ 59 w 84"/>
                  <a:gd name="T45" fmla="*/ 26 h 68"/>
                  <a:gd name="T46" fmla="*/ 59 w 84"/>
                  <a:gd name="T47" fmla="*/ 26 h 68"/>
                  <a:gd name="T48" fmla="*/ 51 w 84"/>
                  <a:gd name="T49" fmla="*/ 34 h 68"/>
                  <a:gd name="T50" fmla="*/ 51 w 84"/>
                  <a:gd name="T51" fmla="*/ 34 h 68"/>
                  <a:gd name="T52" fmla="*/ 51 w 84"/>
                  <a:gd name="T53" fmla="*/ 34 h 68"/>
                  <a:gd name="T54" fmla="*/ 51 w 84"/>
                  <a:gd name="T55" fmla="*/ 34 h 68"/>
                  <a:gd name="T56" fmla="*/ 51 w 84"/>
                  <a:gd name="T57" fmla="*/ 34 h 68"/>
                  <a:gd name="T58" fmla="*/ 42 w 84"/>
                  <a:gd name="T59" fmla="*/ 34 h 68"/>
                  <a:gd name="T60" fmla="*/ 42 w 84"/>
                  <a:gd name="T61" fmla="*/ 34 h 68"/>
                  <a:gd name="T62" fmla="*/ 42 w 84"/>
                  <a:gd name="T63" fmla="*/ 34 h 68"/>
                  <a:gd name="T64" fmla="*/ 34 w 84"/>
                  <a:gd name="T65" fmla="*/ 34 h 68"/>
                  <a:gd name="T66" fmla="*/ 34 w 84"/>
                  <a:gd name="T67" fmla="*/ 34 h 68"/>
                  <a:gd name="T68" fmla="*/ 34 w 84"/>
                  <a:gd name="T69" fmla="*/ 34 h 68"/>
                  <a:gd name="T70" fmla="*/ 34 w 84"/>
                  <a:gd name="T71" fmla="*/ 34 h 68"/>
                  <a:gd name="T72" fmla="*/ 25 w 84"/>
                  <a:gd name="T73" fmla="*/ 34 h 68"/>
                  <a:gd name="T74" fmla="*/ 25 w 84"/>
                  <a:gd name="T75" fmla="*/ 34 h 68"/>
                  <a:gd name="T76" fmla="*/ 17 w 84"/>
                  <a:gd name="T77" fmla="*/ 42 h 68"/>
                  <a:gd name="T78" fmla="*/ 9 w 84"/>
                  <a:gd name="T79" fmla="*/ 42 h 68"/>
                  <a:gd name="T80" fmla="*/ 9 w 84"/>
                  <a:gd name="T81" fmla="*/ 42 h 68"/>
                  <a:gd name="T82" fmla="*/ 9 w 84"/>
                  <a:gd name="T83" fmla="*/ 42 h 68"/>
                  <a:gd name="T84" fmla="*/ 9 w 84"/>
                  <a:gd name="T85" fmla="*/ 34 h 68"/>
                  <a:gd name="T86" fmla="*/ 0 w 84"/>
                  <a:gd name="T87" fmla="*/ 34 h 68"/>
                  <a:gd name="T88" fmla="*/ 0 w 84"/>
                  <a:gd name="T89" fmla="*/ 3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4" h="68">
                    <a:moveTo>
                      <a:pt x="0" y="34"/>
                    </a:moveTo>
                    <a:lnTo>
                      <a:pt x="0" y="42"/>
                    </a:lnTo>
                    <a:lnTo>
                      <a:pt x="9" y="42"/>
                    </a:lnTo>
                    <a:lnTo>
                      <a:pt x="9" y="59"/>
                    </a:lnTo>
                    <a:lnTo>
                      <a:pt x="59" y="68"/>
                    </a:lnTo>
                    <a:lnTo>
                      <a:pt x="67" y="59"/>
                    </a:lnTo>
                    <a:lnTo>
                      <a:pt x="84" y="17"/>
                    </a:lnTo>
                    <a:lnTo>
                      <a:pt x="84" y="17"/>
                    </a:lnTo>
                    <a:lnTo>
                      <a:pt x="84" y="9"/>
                    </a:lnTo>
                    <a:lnTo>
                      <a:pt x="84" y="9"/>
                    </a:lnTo>
                    <a:lnTo>
                      <a:pt x="84" y="9"/>
                    </a:lnTo>
                    <a:lnTo>
                      <a:pt x="84" y="9"/>
                    </a:lnTo>
                    <a:lnTo>
                      <a:pt x="84" y="9"/>
                    </a:lnTo>
                    <a:lnTo>
                      <a:pt x="84" y="9"/>
                    </a:lnTo>
                    <a:lnTo>
                      <a:pt x="84" y="0"/>
                    </a:lnTo>
                    <a:lnTo>
                      <a:pt x="76" y="0"/>
                    </a:lnTo>
                    <a:lnTo>
                      <a:pt x="76" y="0"/>
                    </a:lnTo>
                    <a:lnTo>
                      <a:pt x="76" y="0"/>
                    </a:lnTo>
                    <a:lnTo>
                      <a:pt x="67" y="9"/>
                    </a:lnTo>
                    <a:lnTo>
                      <a:pt x="67" y="17"/>
                    </a:lnTo>
                    <a:lnTo>
                      <a:pt x="59" y="26"/>
                    </a:lnTo>
                    <a:lnTo>
                      <a:pt x="51" y="26"/>
                    </a:lnTo>
                    <a:lnTo>
                      <a:pt x="59" y="26"/>
                    </a:lnTo>
                    <a:lnTo>
                      <a:pt x="59" y="26"/>
                    </a:lnTo>
                    <a:lnTo>
                      <a:pt x="51" y="34"/>
                    </a:lnTo>
                    <a:lnTo>
                      <a:pt x="51" y="34"/>
                    </a:lnTo>
                    <a:lnTo>
                      <a:pt x="51" y="34"/>
                    </a:lnTo>
                    <a:lnTo>
                      <a:pt x="51" y="34"/>
                    </a:lnTo>
                    <a:lnTo>
                      <a:pt x="51" y="34"/>
                    </a:lnTo>
                    <a:lnTo>
                      <a:pt x="42" y="34"/>
                    </a:lnTo>
                    <a:lnTo>
                      <a:pt x="42" y="34"/>
                    </a:lnTo>
                    <a:lnTo>
                      <a:pt x="42" y="34"/>
                    </a:lnTo>
                    <a:lnTo>
                      <a:pt x="34" y="34"/>
                    </a:lnTo>
                    <a:lnTo>
                      <a:pt x="34" y="34"/>
                    </a:lnTo>
                    <a:lnTo>
                      <a:pt x="34" y="34"/>
                    </a:lnTo>
                    <a:lnTo>
                      <a:pt x="34" y="34"/>
                    </a:lnTo>
                    <a:lnTo>
                      <a:pt x="25" y="34"/>
                    </a:lnTo>
                    <a:lnTo>
                      <a:pt x="25" y="34"/>
                    </a:lnTo>
                    <a:lnTo>
                      <a:pt x="17" y="42"/>
                    </a:lnTo>
                    <a:lnTo>
                      <a:pt x="9" y="42"/>
                    </a:lnTo>
                    <a:lnTo>
                      <a:pt x="9" y="42"/>
                    </a:lnTo>
                    <a:lnTo>
                      <a:pt x="9" y="42"/>
                    </a:lnTo>
                    <a:lnTo>
                      <a:pt x="9" y="34"/>
                    </a:lnTo>
                    <a:lnTo>
                      <a:pt x="0" y="34"/>
                    </a:lnTo>
                    <a:lnTo>
                      <a:pt x="0" y="34"/>
                    </a:lnTo>
                    <a:close/>
                  </a:path>
                </a:pathLst>
              </a:custGeom>
              <a:grpFill/>
              <a:ln w="0">
                <a:solidFill>
                  <a:srgbClr val="F8F8F8">
                    <a:lumMod val="25000"/>
                  </a:srgbClr>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353" name="Freeform 118">
                <a:extLst>
                  <a:ext uri="{FF2B5EF4-FFF2-40B4-BE49-F238E27FC236}">
                    <a16:creationId xmlns:a16="http://schemas.microsoft.com/office/drawing/2014/main" id="{BAC85C7D-A11A-E7C1-EF35-2CE18FFF93B3}"/>
                  </a:ext>
                </a:extLst>
              </p:cNvPr>
              <p:cNvSpPr>
                <a:spLocks noEditPoints="1"/>
              </p:cNvSpPr>
              <p:nvPr/>
            </p:nvSpPr>
            <p:spPr bwMode="auto">
              <a:xfrm>
                <a:off x="3793525" y="2585940"/>
                <a:ext cx="50169" cy="25085"/>
              </a:xfrm>
              <a:custGeom>
                <a:avLst/>
                <a:gdLst>
                  <a:gd name="T0" fmla="*/ 25 w 50"/>
                  <a:gd name="T1" fmla="*/ 0 h 25"/>
                  <a:gd name="T2" fmla="*/ 25 w 50"/>
                  <a:gd name="T3" fmla="*/ 0 h 25"/>
                  <a:gd name="T4" fmla="*/ 25 w 50"/>
                  <a:gd name="T5" fmla="*/ 0 h 25"/>
                  <a:gd name="T6" fmla="*/ 25 w 50"/>
                  <a:gd name="T7" fmla="*/ 0 h 25"/>
                  <a:gd name="T8" fmla="*/ 25 w 50"/>
                  <a:gd name="T9" fmla="*/ 0 h 25"/>
                  <a:gd name="T10" fmla="*/ 25 w 50"/>
                  <a:gd name="T11" fmla="*/ 0 h 25"/>
                  <a:gd name="T12" fmla="*/ 8 w 50"/>
                  <a:gd name="T13" fmla="*/ 0 h 25"/>
                  <a:gd name="T14" fmla="*/ 8 w 50"/>
                  <a:gd name="T15" fmla="*/ 8 h 25"/>
                  <a:gd name="T16" fmla="*/ 8 w 50"/>
                  <a:gd name="T17" fmla="*/ 0 h 25"/>
                  <a:gd name="T18" fmla="*/ 8 w 50"/>
                  <a:gd name="T19" fmla="*/ 0 h 25"/>
                  <a:gd name="T20" fmla="*/ 8 w 50"/>
                  <a:gd name="T21" fmla="*/ 0 h 25"/>
                  <a:gd name="T22" fmla="*/ 0 w 50"/>
                  <a:gd name="T23" fmla="*/ 8 h 25"/>
                  <a:gd name="T24" fmla="*/ 0 w 50"/>
                  <a:gd name="T25" fmla="*/ 8 h 25"/>
                  <a:gd name="T26" fmla="*/ 8 w 50"/>
                  <a:gd name="T27" fmla="*/ 8 h 25"/>
                  <a:gd name="T28" fmla="*/ 8 w 50"/>
                  <a:gd name="T29" fmla="*/ 8 h 25"/>
                  <a:gd name="T30" fmla="*/ 0 w 50"/>
                  <a:gd name="T31" fmla="*/ 8 h 25"/>
                  <a:gd name="T32" fmla="*/ 0 w 50"/>
                  <a:gd name="T33" fmla="*/ 8 h 25"/>
                  <a:gd name="T34" fmla="*/ 0 w 50"/>
                  <a:gd name="T35" fmla="*/ 8 h 25"/>
                  <a:gd name="T36" fmla="*/ 50 w 50"/>
                  <a:gd name="T37" fmla="*/ 25 h 25"/>
                  <a:gd name="T38" fmla="*/ 42 w 50"/>
                  <a:gd name="T39" fmla="*/ 25 h 25"/>
                  <a:gd name="T40" fmla="*/ 50 w 50"/>
                  <a:gd name="T41" fmla="*/ 25 h 25"/>
                  <a:gd name="T42" fmla="*/ 50 w 50"/>
                  <a:gd name="T43" fmla="*/ 25 h 25"/>
                  <a:gd name="T44" fmla="*/ 50 w 50"/>
                  <a:gd name="T45" fmla="*/ 25 h 25"/>
                  <a:gd name="T46" fmla="*/ 50 w 50"/>
                  <a:gd name="T47" fmla="*/ 25 h 25"/>
                  <a:gd name="T48" fmla="*/ 50 w 50"/>
                  <a:gd name="T49"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 h="25">
                    <a:moveTo>
                      <a:pt x="25" y="0"/>
                    </a:moveTo>
                    <a:lnTo>
                      <a:pt x="25" y="0"/>
                    </a:lnTo>
                    <a:lnTo>
                      <a:pt x="25" y="0"/>
                    </a:lnTo>
                    <a:lnTo>
                      <a:pt x="25" y="0"/>
                    </a:lnTo>
                    <a:lnTo>
                      <a:pt x="25" y="0"/>
                    </a:lnTo>
                    <a:lnTo>
                      <a:pt x="25" y="0"/>
                    </a:lnTo>
                    <a:close/>
                    <a:moveTo>
                      <a:pt x="8" y="0"/>
                    </a:moveTo>
                    <a:lnTo>
                      <a:pt x="8" y="8"/>
                    </a:lnTo>
                    <a:lnTo>
                      <a:pt x="8" y="0"/>
                    </a:lnTo>
                    <a:lnTo>
                      <a:pt x="8" y="0"/>
                    </a:lnTo>
                    <a:lnTo>
                      <a:pt x="8" y="0"/>
                    </a:lnTo>
                    <a:close/>
                    <a:moveTo>
                      <a:pt x="0" y="8"/>
                    </a:moveTo>
                    <a:lnTo>
                      <a:pt x="0" y="8"/>
                    </a:lnTo>
                    <a:lnTo>
                      <a:pt x="8" y="8"/>
                    </a:lnTo>
                    <a:lnTo>
                      <a:pt x="8" y="8"/>
                    </a:lnTo>
                    <a:lnTo>
                      <a:pt x="0" y="8"/>
                    </a:lnTo>
                    <a:lnTo>
                      <a:pt x="0" y="8"/>
                    </a:lnTo>
                    <a:lnTo>
                      <a:pt x="0" y="8"/>
                    </a:lnTo>
                    <a:close/>
                    <a:moveTo>
                      <a:pt x="50" y="25"/>
                    </a:moveTo>
                    <a:lnTo>
                      <a:pt x="42" y="25"/>
                    </a:lnTo>
                    <a:lnTo>
                      <a:pt x="50" y="25"/>
                    </a:lnTo>
                    <a:lnTo>
                      <a:pt x="50" y="25"/>
                    </a:lnTo>
                    <a:lnTo>
                      <a:pt x="50" y="25"/>
                    </a:lnTo>
                    <a:lnTo>
                      <a:pt x="50" y="25"/>
                    </a:lnTo>
                    <a:lnTo>
                      <a:pt x="50" y="25"/>
                    </a:lnTo>
                    <a:close/>
                  </a:path>
                </a:pathLst>
              </a:custGeom>
              <a:grpFill/>
              <a:ln w="0">
                <a:solidFill>
                  <a:srgbClr val="F8F8F8">
                    <a:lumMod val="25000"/>
                  </a:srgbClr>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354" name="Freeform 119">
                <a:extLst>
                  <a:ext uri="{FF2B5EF4-FFF2-40B4-BE49-F238E27FC236}">
                    <a16:creationId xmlns:a16="http://schemas.microsoft.com/office/drawing/2014/main" id="{BA945AFE-0CA7-3831-9E73-3D9E36D0DA4B}"/>
                  </a:ext>
                </a:extLst>
              </p:cNvPr>
              <p:cNvSpPr>
                <a:spLocks/>
              </p:cNvSpPr>
              <p:nvPr/>
            </p:nvSpPr>
            <p:spPr bwMode="auto">
              <a:xfrm>
                <a:off x="3979151" y="2712368"/>
                <a:ext cx="8028" cy="0"/>
              </a:xfrm>
              <a:custGeom>
                <a:avLst/>
                <a:gdLst>
                  <a:gd name="T0" fmla="*/ 1 w 1"/>
                  <a:gd name="T1" fmla="*/ 1 w 1"/>
                  <a:gd name="T2" fmla="*/ 0 w 1"/>
                  <a:gd name="T3" fmla="*/ 1 w 1"/>
                  <a:gd name="T4" fmla="*/ 1 w 1"/>
                  <a:gd name="T5" fmla="*/ 1 w 1"/>
                </a:gdLst>
                <a:ahLst/>
                <a:cxnLst>
                  <a:cxn ang="0">
                    <a:pos x="T0" y="0"/>
                  </a:cxn>
                  <a:cxn ang="0">
                    <a:pos x="T1" y="0"/>
                  </a:cxn>
                  <a:cxn ang="0">
                    <a:pos x="T2" y="0"/>
                  </a:cxn>
                  <a:cxn ang="0">
                    <a:pos x="T3" y="0"/>
                  </a:cxn>
                  <a:cxn ang="0">
                    <a:pos x="T4" y="0"/>
                  </a:cxn>
                  <a:cxn ang="0">
                    <a:pos x="T5" y="0"/>
                  </a:cxn>
                </a:cxnLst>
                <a:rect l="0" t="0" r="r" b="b"/>
                <a:pathLst>
                  <a:path w="1">
                    <a:moveTo>
                      <a:pt x="1" y="0"/>
                    </a:moveTo>
                    <a:cubicBezTo>
                      <a:pt x="1" y="0"/>
                      <a:pt x="1" y="0"/>
                      <a:pt x="1" y="0"/>
                    </a:cubicBezTo>
                    <a:cubicBezTo>
                      <a:pt x="0" y="0"/>
                      <a:pt x="0" y="0"/>
                      <a:pt x="0" y="0"/>
                    </a:cubicBezTo>
                    <a:cubicBezTo>
                      <a:pt x="1" y="0"/>
                      <a:pt x="1" y="0"/>
                      <a:pt x="1" y="0"/>
                    </a:cubicBezTo>
                    <a:cubicBezTo>
                      <a:pt x="1" y="0"/>
                      <a:pt x="1" y="0"/>
                      <a:pt x="1" y="0"/>
                    </a:cubicBezTo>
                    <a:cubicBezTo>
                      <a:pt x="1" y="0"/>
                      <a:pt x="1" y="0"/>
                      <a:pt x="1" y="0"/>
                    </a:cubicBezTo>
                    <a:close/>
                  </a:path>
                </a:pathLst>
              </a:custGeom>
              <a:grpFill/>
              <a:ln w="0">
                <a:solidFill>
                  <a:srgbClr val="F8F8F8">
                    <a:lumMod val="25000"/>
                  </a:srgbClr>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355" name="Freeform 120">
                <a:extLst>
                  <a:ext uri="{FF2B5EF4-FFF2-40B4-BE49-F238E27FC236}">
                    <a16:creationId xmlns:a16="http://schemas.microsoft.com/office/drawing/2014/main" id="{DAAEA925-247B-64F8-674E-733DCD4A04B2}"/>
                  </a:ext>
                </a:extLst>
              </p:cNvPr>
              <p:cNvSpPr>
                <a:spLocks noEditPoints="1"/>
              </p:cNvSpPr>
              <p:nvPr/>
            </p:nvSpPr>
            <p:spPr bwMode="auto">
              <a:xfrm>
                <a:off x="3962094" y="2788625"/>
                <a:ext cx="84284" cy="25085"/>
              </a:xfrm>
              <a:custGeom>
                <a:avLst/>
                <a:gdLst>
                  <a:gd name="T0" fmla="*/ 2 w 10"/>
                  <a:gd name="T1" fmla="*/ 2 h 3"/>
                  <a:gd name="T2" fmla="*/ 2 w 10"/>
                  <a:gd name="T3" fmla="*/ 2 h 3"/>
                  <a:gd name="T4" fmla="*/ 2 w 10"/>
                  <a:gd name="T5" fmla="*/ 2 h 3"/>
                  <a:gd name="T6" fmla="*/ 2 w 10"/>
                  <a:gd name="T7" fmla="*/ 2 h 3"/>
                  <a:gd name="T8" fmla="*/ 2 w 10"/>
                  <a:gd name="T9" fmla="*/ 2 h 3"/>
                  <a:gd name="T10" fmla="*/ 2 w 10"/>
                  <a:gd name="T11" fmla="*/ 2 h 3"/>
                  <a:gd name="T12" fmla="*/ 1 w 10"/>
                  <a:gd name="T13" fmla="*/ 3 h 3"/>
                  <a:gd name="T14" fmla="*/ 0 w 10"/>
                  <a:gd name="T15" fmla="*/ 3 h 3"/>
                  <a:gd name="T16" fmla="*/ 1 w 10"/>
                  <a:gd name="T17" fmla="*/ 3 h 3"/>
                  <a:gd name="T18" fmla="*/ 1 w 10"/>
                  <a:gd name="T19" fmla="*/ 3 h 3"/>
                  <a:gd name="T20" fmla="*/ 1 w 10"/>
                  <a:gd name="T21" fmla="*/ 3 h 3"/>
                  <a:gd name="T22" fmla="*/ 1 w 10"/>
                  <a:gd name="T23" fmla="*/ 3 h 3"/>
                  <a:gd name="T24" fmla="*/ 1 w 10"/>
                  <a:gd name="T25" fmla="*/ 3 h 3"/>
                  <a:gd name="T26" fmla="*/ 1 w 10"/>
                  <a:gd name="T27" fmla="*/ 1 h 3"/>
                  <a:gd name="T28" fmla="*/ 1 w 10"/>
                  <a:gd name="T29" fmla="*/ 1 h 3"/>
                  <a:gd name="T30" fmla="*/ 1 w 10"/>
                  <a:gd name="T31" fmla="*/ 0 h 3"/>
                  <a:gd name="T32" fmla="*/ 1 w 10"/>
                  <a:gd name="T33" fmla="*/ 0 h 3"/>
                  <a:gd name="T34" fmla="*/ 1 w 10"/>
                  <a:gd name="T35" fmla="*/ 0 h 3"/>
                  <a:gd name="T36" fmla="*/ 1 w 10"/>
                  <a:gd name="T37" fmla="*/ 1 h 3"/>
                  <a:gd name="T38" fmla="*/ 1 w 10"/>
                  <a:gd name="T39" fmla="*/ 1 h 3"/>
                  <a:gd name="T40" fmla="*/ 4 w 10"/>
                  <a:gd name="T41" fmla="*/ 2 h 3"/>
                  <a:gd name="T42" fmla="*/ 4 w 10"/>
                  <a:gd name="T43" fmla="*/ 2 h 3"/>
                  <a:gd name="T44" fmla="*/ 3 w 10"/>
                  <a:gd name="T45" fmla="*/ 2 h 3"/>
                  <a:gd name="T46" fmla="*/ 3 w 10"/>
                  <a:gd name="T47" fmla="*/ 2 h 3"/>
                  <a:gd name="T48" fmla="*/ 3 w 10"/>
                  <a:gd name="T49" fmla="*/ 2 h 3"/>
                  <a:gd name="T50" fmla="*/ 3 w 10"/>
                  <a:gd name="T51" fmla="*/ 1 h 3"/>
                  <a:gd name="T52" fmla="*/ 3 w 10"/>
                  <a:gd name="T53" fmla="*/ 1 h 3"/>
                  <a:gd name="T54" fmla="*/ 4 w 10"/>
                  <a:gd name="T55" fmla="*/ 1 h 3"/>
                  <a:gd name="T56" fmla="*/ 4 w 10"/>
                  <a:gd name="T57" fmla="*/ 1 h 3"/>
                  <a:gd name="T58" fmla="*/ 4 w 10"/>
                  <a:gd name="T59" fmla="*/ 1 h 3"/>
                  <a:gd name="T60" fmla="*/ 4 w 10"/>
                  <a:gd name="T61" fmla="*/ 2 h 3"/>
                  <a:gd name="T62" fmla="*/ 5 w 10"/>
                  <a:gd name="T63" fmla="*/ 2 h 3"/>
                  <a:gd name="T64" fmla="*/ 5 w 10"/>
                  <a:gd name="T65" fmla="*/ 2 h 3"/>
                  <a:gd name="T66" fmla="*/ 5 w 10"/>
                  <a:gd name="T67" fmla="*/ 3 h 3"/>
                  <a:gd name="T68" fmla="*/ 6 w 10"/>
                  <a:gd name="T69" fmla="*/ 2 h 3"/>
                  <a:gd name="T70" fmla="*/ 6 w 10"/>
                  <a:gd name="T71" fmla="*/ 2 h 3"/>
                  <a:gd name="T72" fmla="*/ 6 w 10"/>
                  <a:gd name="T73" fmla="*/ 2 h 3"/>
                  <a:gd name="T74" fmla="*/ 5 w 10"/>
                  <a:gd name="T75" fmla="*/ 2 h 3"/>
                  <a:gd name="T76" fmla="*/ 5 w 10"/>
                  <a:gd name="T77" fmla="*/ 2 h 3"/>
                  <a:gd name="T78" fmla="*/ 9 w 10"/>
                  <a:gd name="T79" fmla="*/ 0 h 3"/>
                  <a:gd name="T80" fmla="*/ 9 w 10"/>
                  <a:gd name="T81" fmla="*/ 0 h 3"/>
                  <a:gd name="T82" fmla="*/ 10 w 10"/>
                  <a:gd name="T83" fmla="*/ 0 h 3"/>
                  <a:gd name="T84" fmla="*/ 10 w 10"/>
                  <a:gd name="T85" fmla="*/ 0 h 3"/>
                  <a:gd name="T86" fmla="*/ 9 w 10"/>
                  <a:gd name="T87" fmla="*/ 0 h 3"/>
                  <a:gd name="T88" fmla="*/ 9 w 10"/>
                  <a:gd name="T89" fmla="*/ 0 h 3"/>
                  <a:gd name="T90" fmla="*/ 8 w 10"/>
                  <a:gd name="T91" fmla="*/ 2 h 3"/>
                  <a:gd name="T92" fmla="*/ 8 w 10"/>
                  <a:gd name="T93" fmla="*/ 1 h 3"/>
                  <a:gd name="T94" fmla="*/ 8 w 10"/>
                  <a:gd name="T95" fmla="*/ 1 h 3"/>
                  <a:gd name="T96" fmla="*/ 9 w 10"/>
                  <a:gd name="T97" fmla="*/ 1 h 3"/>
                  <a:gd name="T98" fmla="*/ 9 w 10"/>
                  <a:gd name="T99" fmla="*/ 1 h 3"/>
                  <a:gd name="T100" fmla="*/ 8 w 10"/>
                  <a:gd name="T101" fmla="*/ 2 h 3"/>
                  <a:gd name="T102" fmla="*/ 8 w 10"/>
                  <a:gd name="T103"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 h="3">
                    <a:moveTo>
                      <a:pt x="2" y="2"/>
                    </a:moveTo>
                    <a:cubicBezTo>
                      <a:pt x="2" y="2"/>
                      <a:pt x="2" y="2"/>
                      <a:pt x="2" y="2"/>
                    </a:cubicBezTo>
                    <a:cubicBezTo>
                      <a:pt x="2" y="2"/>
                      <a:pt x="2" y="2"/>
                      <a:pt x="2" y="2"/>
                    </a:cubicBezTo>
                    <a:cubicBezTo>
                      <a:pt x="2" y="2"/>
                      <a:pt x="2" y="2"/>
                      <a:pt x="2" y="2"/>
                    </a:cubicBezTo>
                    <a:cubicBezTo>
                      <a:pt x="2" y="2"/>
                      <a:pt x="2" y="2"/>
                      <a:pt x="2" y="2"/>
                    </a:cubicBezTo>
                    <a:cubicBezTo>
                      <a:pt x="2" y="2"/>
                      <a:pt x="2" y="2"/>
                      <a:pt x="2" y="2"/>
                    </a:cubicBezTo>
                    <a:close/>
                    <a:moveTo>
                      <a:pt x="1" y="3"/>
                    </a:moveTo>
                    <a:cubicBezTo>
                      <a:pt x="0" y="3"/>
                      <a:pt x="0" y="3"/>
                      <a:pt x="0" y="3"/>
                    </a:cubicBezTo>
                    <a:cubicBezTo>
                      <a:pt x="1" y="3"/>
                      <a:pt x="1" y="3"/>
                      <a:pt x="1" y="3"/>
                    </a:cubicBezTo>
                    <a:cubicBezTo>
                      <a:pt x="1" y="3"/>
                      <a:pt x="1" y="3"/>
                      <a:pt x="1" y="3"/>
                    </a:cubicBezTo>
                    <a:cubicBezTo>
                      <a:pt x="1" y="3"/>
                      <a:pt x="1" y="3"/>
                      <a:pt x="1" y="3"/>
                    </a:cubicBezTo>
                    <a:cubicBezTo>
                      <a:pt x="1" y="3"/>
                      <a:pt x="1" y="3"/>
                      <a:pt x="1" y="3"/>
                    </a:cubicBezTo>
                    <a:cubicBezTo>
                      <a:pt x="1" y="3"/>
                      <a:pt x="1" y="3"/>
                      <a:pt x="1" y="3"/>
                    </a:cubicBezTo>
                    <a:close/>
                    <a:moveTo>
                      <a:pt x="1" y="1"/>
                    </a:moveTo>
                    <a:cubicBezTo>
                      <a:pt x="1" y="1"/>
                      <a:pt x="1" y="1"/>
                      <a:pt x="1" y="1"/>
                    </a:cubicBezTo>
                    <a:cubicBezTo>
                      <a:pt x="1" y="0"/>
                      <a:pt x="1" y="0"/>
                      <a:pt x="1" y="0"/>
                    </a:cubicBezTo>
                    <a:cubicBezTo>
                      <a:pt x="1" y="0"/>
                      <a:pt x="1" y="0"/>
                      <a:pt x="1" y="0"/>
                    </a:cubicBezTo>
                    <a:cubicBezTo>
                      <a:pt x="1" y="0"/>
                      <a:pt x="1" y="0"/>
                      <a:pt x="1" y="0"/>
                    </a:cubicBezTo>
                    <a:cubicBezTo>
                      <a:pt x="1" y="1"/>
                      <a:pt x="1" y="1"/>
                      <a:pt x="1" y="1"/>
                    </a:cubicBezTo>
                    <a:cubicBezTo>
                      <a:pt x="1" y="1"/>
                      <a:pt x="1" y="1"/>
                      <a:pt x="1" y="1"/>
                    </a:cubicBezTo>
                    <a:close/>
                    <a:moveTo>
                      <a:pt x="4" y="2"/>
                    </a:moveTo>
                    <a:cubicBezTo>
                      <a:pt x="4" y="2"/>
                      <a:pt x="4" y="2"/>
                      <a:pt x="4" y="2"/>
                    </a:cubicBezTo>
                    <a:cubicBezTo>
                      <a:pt x="3" y="2"/>
                      <a:pt x="3" y="2"/>
                      <a:pt x="3" y="2"/>
                    </a:cubicBezTo>
                    <a:cubicBezTo>
                      <a:pt x="3" y="2"/>
                      <a:pt x="3" y="2"/>
                      <a:pt x="3" y="2"/>
                    </a:cubicBezTo>
                    <a:cubicBezTo>
                      <a:pt x="3" y="2"/>
                      <a:pt x="3" y="2"/>
                      <a:pt x="3" y="2"/>
                    </a:cubicBezTo>
                    <a:cubicBezTo>
                      <a:pt x="3" y="1"/>
                      <a:pt x="3" y="1"/>
                      <a:pt x="3" y="1"/>
                    </a:cubicBezTo>
                    <a:cubicBezTo>
                      <a:pt x="3" y="1"/>
                      <a:pt x="3" y="1"/>
                      <a:pt x="3" y="1"/>
                    </a:cubicBezTo>
                    <a:cubicBezTo>
                      <a:pt x="4" y="1"/>
                      <a:pt x="4" y="1"/>
                      <a:pt x="4" y="1"/>
                    </a:cubicBezTo>
                    <a:cubicBezTo>
                      <a:pt x="4" y="1"/>
                      <a:pt x="4" y="1"/>
                      <a:pt x="4" y="1"/>
                    </a:cubicBezTo>
                    <a:cubicBezTo>
                      <a:pt x="4" y="1"/>
                      <a:pt x="4" y="1"/>
                      <a:pt x="4" y="1"/>
                    </a:cubicBezTo>
                    <a:cubicBezTo>
                      <a:pt x="4" y="2"/>
                      <a:pt x="4" y="2"/>
                      <a:pt x="4" y="2"/>
                    </a:cubicBezTo>
                    <a:close/>
                    <a:moveTo>
                      <a:pt x="5" y="2"/>
                    </a:moveTo>
                    <a:cubicBezTo>
                      <a:pt x="5" y="2"/>
                      <a:pt x="5" y="2"/>
                      <a:pt x="5" y="2"/>
                    </a:cubicBezTo>
                    <a:cubicBezTo>
                      <a:pt x="5" y="3"/>
                      <a:pt x="5" y="3"/>
                      <a:pt x="5" y="3"/>
                    </a:cubicBezTo>
                    <a:cubicBezTo>
                      <a:pt x="6" y="2"/>
                      <a:pt x="6" y="2"/>
                      <a:pt x="6" y="2"/>
                    </a:cubicBezTo>
                    <a:cubicBezTo>
                      <a:pt x="6" y="2"/>
                      <a:pt x="6" y="2"/>
                      <a:pt x="6" y="2"/>
                    </a:cubicBezTo>
                    <a:cubicBezTo>
                      <a:pt x="6" y="2"/>
                      <a:pt x="6" y="2"/>
                      <a:pt x="6" y="2"/>
                    </a:cubicBezTo>
                    <a:cubicBezTo>
                      <a:pt x="5" y="2"/>
                      <a:pt x="5" y="2"/>
                      <a:pt x="5" y="2"/>
                    </a:cubicBezTo>
                    <a:cubicBezTo>
                      <a:pt x="5" y="2"/>
                      <a:pt x="5" y="2"/>
                      <a:pt x="5" y="2"/>
                    </a:cubicBezTo>
                    <a:close/>
                    <a:moveTo>
                      <a:pt x="9" y="0"/>
                    </a:moveTo>
                    <a:cubicBezTo>
                      <a:pt x="9" y="0"/>
                      <a:pt x="9" y="0"/>
                      <a:pt x="9" y="0"/>
                    </a:cubicBezTo>
                    <a:cubicBezTo>
                      <a:pt x="10" y="0"/>
                      <a:pt x="10" y="0"/>
                      <a:pt x="10" y="0"/>
                    </a:cubicBezTo>
                    <a:cubicBezTo>
                      <a:pt x="10" y="0"/>
                      <a:pt x="10" y="0"/>
                      <a:pt x="10" y="0"/>
                    </a:cubicBezTo>
                    <a:cubicBezTo>
                      <a:pt x="9" y="0"/>
                      <a:pt x="9" y="0"/>
                      <a:pt x="9" y="0"/>
                    </a:cubicBezTo>
                    <a:cubicBezTo>
                      <a:pt x="9" y="0"/>
                      <a:pt x="9" y="0"/>
                      <a:pt x="9" y="0"/>
                    </a:cubicBezTo>
                    <a:close/>
                    <a:moveTo>
                      <a:pt x="8" y="2"/>
                    </a:moveTo>
                    <a:cubicBezTo>
                      <a:pt x="8" y="1"/>
                      <a:pt x="8" y="1"/>
                      <a:pt x="8" y="1"/>
                    </a:cubicBezTo>
                    <a:cubicBezTo>
                      <a:pt x="8" y="1"/>
                      <a:pt x="8" y="1"/>
                      <a:pt x="8" y="1"/>
                    </a:cubicBezTo>
                    <a:cubicBezTo>
                      <a:pt x="9" y="1"/>
                      <a:pt x="9" y="1"/>
                      <a:pt x="9" y="1"/>
                    </a:cubicBezTo>
                    <a:cubicBezTo>
                      <a:pt x="9" y="1"/>
                      <a:pt x="9" y="1"/>
                      <a:pt x="9" y="1"/>
                    </a:cubicBezTo>
                    <a:cubicBezTo>
                      <a:pt x="8" y="2"/>
                      <a:pt x="8" y="2"/>
                      <a:pt x="8" y="2"/>
                    </a:cubicBezTo>
                    <a:cubicBezTo>
                      <a:pt x="8" y="2"/>
                      <a:pt x="8" y="2"/>
                      <a:pt x="8" y="2"/>
                    </a:cubicBezTo>
                    <a:close/>
                  </a:path>
                </a:pathLst>
              </a:custGeom>
              <a:grpFill/>
              <a:ln w="0">
                <a:solidFill>
                  <a:srgbClr val="F8F8F8">
                    <a:lumMod val="25000"/>
                  </a:srgbClr>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356" name="Freeform 121">
                <a:extLst>
                  <a:ext uri="{FF2B5EF4-FFF2-40B4-BE49-F238E27FC236}">
                    <a16:creationId xmlns:a16="http://schemas.microsoft.com/office/drawing/2014/main" id="{05E13E90-BDA9-1981-07CF-BE0C8E1B8993}"/>
                  </a:ext>
                </a:extLst>
              </p:cNvPr>
              <p:cNvSpPr>
                <a:spLocks noEditPoints="1"/>
              </p:cNvSpPr>
              <p:nvPr/>
            </p:nvSpPr>
            <p:spPr bwMode="auto">
              <a:xfrm>
                <a:off x="3835668" y="3007366"/>
                <a:ext cx="42142" cy="43146"/>
              </a:xfrm>
              <a:custGeom>
                <a:avLst/>
                <a:gdLst>
                  <a:gd name="T0" fmla="*/ 0 w 5"/>
                  <a:gd name="T1" fmla="*/ 0 h 5"/>
                  <a:gd name="T2" fmla="*/ 1 w 5"/>
                  <a:gd name="T3" fmla="*/ 0 h 5"/>
                  <a:gd name="T4" fmla="*/ 1 w 5"/>
                  <a:gd name="T5" fmla="*/ 0 h 5"/>
                  <a:gd name="T6" fmla="*/ 0 w 5"/>
                  <a:gd name="T7" fmla="*/ 0 h 5"/>
                  <a:gd name="T8" fmla="*/ 0 w 5"/>
                  <a:gd name="T9" fmla="*/ 0 h 5"/>
                  <a:gd name="T10" fmla="*/ 0 w 5"/>
                  <a:gd name="T11" fmla="*/ 0 h 5"/>
                  <a:gd name="T12" fmla="*/ 0 w 5"/>
                  <a:gd name="T13" fmla="*/ 0 h 5"/>
                  <a:gd name="T14" fmla="*/ 0 w 5"/>
                  <a:gd name="T15" fmla="*/ 0 h 5"/>
                  <a:gd name="T16" fmla="*/ 1 w 5"/>
                  <a:gd name="T17" fmla="*/ 0 h 5"/>
                  <a:gd name="T18" fmla="*/ 1 w 5"/>
                  <a:gd name="T19" fmla="*/ 0 h 5"/>
                  <a:gd name="T20" fmla="*/ 1 w 5"/>
                  <a:gd name="T21" fmla="*/ 0 h 5"/>
                  <a:gd name="T22" fmla="*/ 1 w 5"/>
                  <a:gd name="T23" fmla="*/ 0 h 5"/>
                  <a:gd name="T24" fmla="*/ 1 w 5"/>
                  <a:gd name="T25" fmla="*/ 0 h 5"/>
                  <a:gd name="T26" fmla="*/ 1 w 5"/>
                  <a:gd name="T27" fmla="*/ 0 h 5"/>
                  <a:gd name="T28" fmla="*/ 2 w 5"/>
                  <a:gd name="T29" fmla="*/ 1 h 5"/>
                  <a:gd name="T30" fmla="*/ 2 w 5"/>
                  <a:gd name="T31" fmla="*/ 1 h 5"/>
                  <a:gd name="T32" fmla="*/ 2 w 5"/>
                  <a:gd name="T33" fmla="*/ 1 h 5"/>
                  <a:gd name="T34" fmla="*/ 2 w 5"/>
                  <a:gd name="T35" fmla="*/ 1 h 5"/>
                  <a:gd name="T36" fmla="*/ 2 w 5"/>
                  <a:gd name="T37" fmla="*/ 1 h 5"/>
                  <a:gd name="T38" fmla="*/ 2 w 5"/>
                  <a:gd name="T39" fmla="*/ 1 h 5"/>
                  <a:gd name="T40" fmla="*/ 2 w 5"/>
                  <a:gd name="T41" fmla="*/ 1 h 5"/>
                  <a:gd name="T42" fmla="*/ 2 w 5"/>
                  <a:gd name="T43" fmla="*/ 1 h 5"/>
                  <a:gd name="T44" fmla="*/ 2 w 5"/>
                  <a:gd name="T45" fmla="*/ 1 h 5"/>
                  <a:gd name="T46" fmla="*/ 3 w 5"/>
                  <a:gd name="T47" fmla="*/ 1 h 5"/>
                  <a:gd name="T48" fmla="*/ 3 w 5"/>
                  <a:gd name="T49" fmla="*/ 1 h 5"/>
                  <a:gd name="T50" fmla="*/ 3 w 5"/>
                  <a:gd name="T51" fmla="*/ 1 h 5"/>
                  <a:gd name="T52" fmla="*/ 3 w 5"/>
                  <a:gd name="T53" fmla="*/ 1 h 5"/>
                  <a:gd name="T54" fmla="*/ 3 w 5"/>
                  <a:gd name="T55" fmla="*/ 1 h 5"/>
                  <a:gd name="T56" fmla="*/ 5 w 5"/>
                  <a:gd name="T57" fmla="*/ 1 h 5"/>
                  <a:gd name="T58" fmla="*/ 5 w 5"/>
                  <a:gd name="T59" fmla="*/ 0 h 5"/>
                  <a:gd name="T60" fmla="*/ 5 w 5"/>
                  <a:gd name="T61" fmla="*/ 0 h 5"/>
                  <a:gd name="T62" fmla="*/ 5 w 5"/>
                  <a:gd name="T63" fmla="*/ 1 h 5"/>
                  <a:gd name="T64" fmla="*/ 5 w 5"/>
                  <a:gd name="T65" fmla="*/ 1 h 5"/>
                  <a:gd name="T66" fmla="*/ 5 w 5"/>
                  <a:gd name="T67" fmla="*/ 2 h 5"/>
                  <a:gd name="T68" fmla="*/ 4 w 5"/>
                  <a:gd name="T69" fmla="*/ 2 h 5"/>
                  <a:gd name="T70" fmla="*/ 5 w 5"/>
                  <a:gd name="T71" fmla="*/ 2 h 5"/>
                  <a:gd name="T72" fmla="*/ 5 w 5"/>
                  <a:gd name="T73" fmla="*/ 2 h 5"/>
                  <a:gd name="T74" fmla="*/ 5 w 5"/>
                  <a:gd name="T75" fmla="*/ 2 h 5"/>
                  <a:gd name="T76" fmla="*/ 5 w 5"/>
                  <a:gd name="T77" fmla="*/ 2 h 5"/>
                  <a:gd name="T78" fmla="*/ 5 w 5"/>
                  <a:gd name="T79" fmla="*/ 2 h 5"/>
                  <a:gd name="T80" fmla="*/ 4 w 5"/>
                  <a:gd name="T81" fmla="*/ 4 h 5"/>
                  <a:gd name="T82" fmla="*/ 4 w 5"/>
                  <a:gd name="T83" fmla="*/ 4 h 5"/>
                  <a:gd name="T84" fmla="*/ 4 w 5"/>
                  <a:gd name="T85" fmla="*/ 4 h 5"/>
                  <a:gd name="T86" fmla="*/ 4 w 5"/>
                  <a:gd name="T87" fmla="*/ 4 h 5"/>
                  <a:gd name="T88" fmla="*/ 4 w 5"/>
                  <a:gd name="T89" fmla="*/ 4 h 5"/>
                  <a:gd name="T90" fmla="*/ 3 w 5"/>
                  <a:gd name="T91" fmla="*/ 4 h 5"/>
                  <a:gd name="T92" fmla="*/ 3 w 5"/>
                  <a:gd name="T93" fmla="*/ 4 h 5"/>
                  <a:gd name="T94" fmla="*/ 3 w 5"/>
                  <a:gd name="T95" fmla="*/ 4 h 5"/>
                  <a:gd name="T96" fmla="*/ 3 w 5"/>
                  <a:gd name="T97" fmla="*/ 4 h 5"/>
                  <a:gd name="T98" fmla="*/ 4 w 5"/>
                  <a:gd name="T99" fmla="*/ 4 h 5"/>
                  <a:gd name="T100" fmla="*/ 4 w 5"/>
                  <a:gd name="T101" fmla="*/ 5 h 5"/>
                  <a:gd name="T102" fmla="*/ 3 w 5"/>
                  <a:gd name="T103"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 h="5">
                    <a:moveTo>
                      <a:pt x="0" y="0"/>
                    </a:moveTo>
                    <a:cubicBezTo>
                      <a:pt x="1" y="0"/>
                      <a:pt x="1" y="0"/>
                      <a:pt x="1" y="0"/>
                    </a:cubicBezTo>
                    <a:cubicBezTo>
                      <a:pt x="1" y="0"/>
                      <a:pt x="1" y="0"/>
                      <a:pt x="1"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moveTo>
                      <a:pt x="1" y="0"/>
                    </a:moveTo>
                    <a:cubicBezTo>
                      <a:pt x="1" y="0"/>
                      <a:pt x="1" y="0"/>
                      <a:pt x="1" y="0"/>
                    </a:cubicBezTo>
                    <a:cubicBezTo>
                      <a:pt x="1" y="0"/>
                      <a:pt x="1" y="0"/>
                      <a:pt x="1" y="0"/>
                    </a:cubicBezTo>
                    <a:cubicBezTo>
                      <a:pt x="1" y="0"/>
                      <a:pt x="1" y="0"/>
                      <a:pt x="1" y="0"/>
                    </a:cubicBezTo>
                    <a:cubicBezTo>
                      <a:pt x="1" y="0"/>
                      <a:pt x="1" y="0"/>
                      <a:pt x="1" y="0"/>
                    </a:cubicBezTo>
                    <a:cubicBezTo>
                      <a:pt x="1" y="0"/>
                      <a:pt x="1" y="0"/>
                      <a:pt x="1" y="0"/>
                    </a:cubicBezTo>
                    <a:close/>
                    <a:moveTo>
                      <a:pt x="2" y="1"/>
                    </a:moveTo>
                    <a:cubicBezTo>
                      <a:pt x="2" y="1"/>
                      <a:pt x="2" y="1"/>
                      <a:pt x="2" y="1"/>
                    </a:cubicBezTo>
                    <a:cubicBezTo>
                      <a:pt x="2" y="1"/>
                      <a:pt x="2" y="1"/>
                      <a:pt x="2" y="1"/>
                    </a:cubicBezTo>
                    <a:cubicBezTo>
                      <a:pt x="2" y="1"/>
                      <a:pt x="2" y="1"/>
                      <a:pt x="2" y="1"/>
                    </a:cubicBezTo>
                    <a:cubicBezTo>
                      <a:pt x="2" y="1"/>
                      <a:pt x="2" y="1"/>
                      <a:pt x="2" y="1"/>
                    </a:cubicBezTo>
                    <a:cubicBezTo>
                      <a:pt x="2" y="1"/>
                      <a:pt x="2" y="1"/>
                      <a:pt x="2" y="1"/>
                    </a:cubicBezTo>
                    <a:cubicBezTo>
                      <a:pt x="2" y="1"/>
                      <a:pt x="2" y="1"/>
                      <a:pt x="2" y="1"/>
                    </a:cubicBezTo>
                    <a:cubicBezTo>
                      <a:pt x="2" y="1"/>
                      <a:pt x="2" y="1"/>
                      <a:pt x="2" y="1"/>
                    </a:cubicBezTo>
                    <a:cubicBezTo>
                      <a:pt x="2" y="1"/>
                      <a:pt x="2" y="1"/>
                      <a:pt x="2" y="1"/>
                    </a:cubicBezTo>
                    <a:close/>
                    <a:moveTo>
                      <a:pt x="3" y="1"/>
                    </a:moveTo>
                    <a:cubicBezTo>
                      <a:pt x="3" y="1"/>
                      <a:pt x="3" y="1"/>
                      <a:pt x="3" y="1"/>
                    </a:cubicBezTo>
                    <a:cubicBezTo>
                      <a:pt x="3" y="1"/>
                      <a:pt x="3" y="1"/>
                      <a:pt x="3" y="1"/>
                    </a:cubicBezTo>
                    <a:cubicBezTo>
                      <a:pt x="3" y="1"/>
                      <a:pt x="3" y="1"/>
                      <a:pt x="3" y="1"/>
                    </a:cubicBezTo>
                    <a:cubicBezTo>
                      <a:pt x="3" y="1"/>
                      <a:pt x="3" y="1"/>
                      <a:pt x="3" y="1"/>
                    </a:cubicBezTo>
                    <a:close/>
                    <a:moveTo>
                      <a:pt x="5" y="1"/>
                    </a:moveTo>
                    <a:cubicBezTo>
                      <a:pt x="5" y="0"/>
                      <a:pt x="5" y="0"/>
                      <a:pt x="5" y="0"/>
                    </a:cubicBezTo>
                    <a:cubicBezTo>
                      <a:pt x="5" y="0"/>
                      <a:pt x="5" y="0"/>
                      <a:pt x="5" y="0"/>
                    </a:cubicBezTo>
                    <a:cubicBezTo>
                      <a:pt x="5" y="1"/>
                      <a:pt x="5" y="1"/>
                      <a:pt x="5" y="1"/>
                    </a:cubicBezTo>
                    <a:cubicBezTo>
                      <a:pt x="5" y="1"/>
                      <a:pt x="5" y="1"/>
                      <a:pt x="5" y="1"/>
                    </a:cubicBezTo>
                    <a:close/>
                    <a:moveTo>
                      <a:pt x="5" y="2"/>
                    </a:moveTo>
                    <a:cubicBezTo>
                      <a:pt x="4" y="2"/>
                      <a:pt x="4" y="2"/>
                      <a:pt x="4" y="2"/>
                    </a:cubicBezTo>
                    <a:cubicBezTo>
                      <a:pt x="5" y="2"/>
                      <a:pt x="5" y="2"/>
                      <a:pt x="5" y="2"/>
                    </a:cubicBezTo>
                    <a:cubicBezTo>
                      <a:pt x="5" y="2"/>
                      <a:pt x="5" y="2"/>
                      <a:pt x="5" y="2"/>
                    </a:cubicBezTo>
                    <a:cubicBezTo>
                      <a:pt x="5" y="2"/>
                      <a:pt x="5" y="2"/>
                      <a:pt x="5" y="2"/>
                    </a:cubicBezTo>
                    <a:cubicBezTo>
                      <a:pt x="5" y="2"/>
                      <a:pt x="5" y="2"/>
                      <a:pt x="5" y="2"/>
                    </a:cubicBezTo>
                    <a:cubicBezTo>
                      <a:pt x="5" y="2"/>
                      <a:pt x="5" y="2"/>
                      <a:pt x="5" y="2"/>
                    </a:cubicBezTo>
                    <a:close/>
                    <a:moveTo>
                      <a:pt x="4" y="4"/>
                    </a:moveTo>
                    <a:cubicBezTo>
                      <a:pt x="4" y="4"/>
                      <a:pt x="4" y="4"/>
                      <a:pt x="4" y="4"/>
                    </a:cubicBezTo>
                    <a:cubicBezTo>
                      <a:pt x="4" y="4"/>
                      <a:pt x="4" y="4"/>
                      <a:pt x="4" y="4"/>
                    </a:cubicBezTo>
                    <a:cubicBezTo>
                      <a:pt x="4" y="4"/>
                      <a:pt x="4" y="4"/>
                      <a:pt x="4" y="4"/>
                    </a:cubicBezTo>
                    <a:cubicBezTo>
                      <a:pt x="4" y="4"/>
                      <a:pt x="4" y="4"/>
                      <a:pt x="4" y="4"/>
                    </a:cubicBezTo>
                    <a:close/>
                    <a:moveTo>
                      <a:pt x="3" y="4"/>
                    </a:moveTo>
                    <a:cubicBezTo>
                      <a:pt x="3" y="4"/>
                      <a:pt x="3" y="4"/>
                      <a:pt x="3" y="4"/>
                    </a:cubicBezTo>
                    <a:cubicBezTo>
                      <a:pt x="3" y="4"/>
                      <a:pt x="3" y="4"/>
                      <a:pt x="3" y="4"/>
                    </a:cubicBezTo>
                    <a:cubicBezTo>
                      <a:pt x="3" y="4"/>
                      <a:pt x="3" y="4"/>
                      <a:pt x="3" y="4"/>
                    </a:cubicBezTo>
                    <a:cubicBezTo>
                      <a:pt x="4" y="4"/>
                      <a:pt x="4" y="4"/>
                      <a:pt x="4" y="4"/>
                    </a:cubicBezTo>
                    <a:cubicBezTo>
                      <a:pt x="4" y="5"/>
                      <a:pt x="4" y="5"/>
                      <a:pt x="4" y="5"/>
                    </a:cubicBezTo>
                    <a:lnTo>
                      <a:pt x="3" y="4"/>
                    </a:lnTo>
                    <a:close/>
                  </a:path>
                </a:pathLst>
              </a:custGeom>
              <a:grpFill/>
              <a:ln w="0">
                <a:solidFill>
                  <a:srgbClr val="F8F8F8">
                    <a:lumMod val="25000"/>
                  </a:srgbClr>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357" name="Freeform 122">
                <a:extLst>
                  <a:ext uri="{FF2B5EF4-FFF2-40B4-BE49-F238E27FC236}">
                    <a16:creationId xmlns:a16="http://schemas.microsoft.com/office/drawing/2014/main" id="{C4824EA2-CED0-0696-1553-3B1EDDC07F3F}"/>
                  </a:ext>
                </a:extLst>
              </p:cNvPr>
              <p:cNvSpPr>
                <a:spLocks noEditPoints="1"/>
              </p:cNvSpPr>
              <p:nvPr/>
            </p:nvSpPr>
            <p:spPr bwMode="auto">
              <a:xfrm>
                <a:off x="5184213" y="2830769"/>
                <a:ext cx="134454" cy="185628"/>
              </a:xfrm>
              <a:custGeom>
                <a:avLst/>
                <a:gdLst>
                  <a:gd name="T0" fmla="*/ 50 w 134"/>
                  <a:gd name="T1" fmla="*/ 118 h 185"/>
                  <a:gd name="T2" fmla="*/ 50 w 134"/>
                  <a:gd name="T3" fmla="*/ 67 h 185"/>
                  <a:gd name="T4" fmla="*/ 67 w 134"/>
                  <a:gd name="T5" fmla="*/ 25 h 185"/>
                  <a:gd name="T6" fmla="*/ 76 w 134"/>
                  <a:gd name="T7" fmla="*/ 42 h 185"/>
                  <a:gd name="T8" fmla="*/ 84 w 134"/>
                  <a:gd name="T9" fmla="*/ 50 h 185"/>
                  <a:gd name="T10" fmla="*/ 92 w 134"/>
                  <a:gd name="T11" fmla="*/ 50 h 185"/>
                  <a:gd name="T12" fmla="*/ 101 w 134"/>
                  <a:gd name="T13" fmla="*/ 50 h 185"/>
                  <a:gd name="T14" fmla="*/ 109 w 134"/>
                  <a:gd name="T15" fmla="*/ 50 h 185"/>
                  <a:gd name="T16" fmla="*/ 118 w 134"/>
                  <a:gd name="T17" fmla="*/ 59 h 185"/>
                  <a:gd name="T18" fmla="*/ 118 w 134"/>
                  <a:gd name="T19" fmla="*/ 67 h 185"/>
                  <a:gd name="T20" fmla="*/ 134 w 134"/>
                  <a:gd name="T21" fmla="*/ 76 h 185"/>
                  <a:gd name="T22" fmla="*/ 134 w 134"/>
                  <a:gd name="T23" fmla="*/ 76 h 185"/>
                  <a:gd name="T24" fmla="*/ 126 w 134"/>
                  <a:gd name="T25" fmla="*/ 84 h 185"/>
                  <a:gd name="T26" fmla="*/ 126 w 134"/>
                  <a:gd name="T27" fmla="*/ 101 h 185"/>
                  <a:gd name="T28" fmla="*/ 118 w 134"/>
                  <a:gd name="T29" fmla="*/ 101 h 185"/>
                  <a:gd name="T30" fmla="*/ 109 w 134"/>
                  <a:gd name="T31" fmla="*/ 109 h 185"/>
                  <a:gd name="T32" fmla="*/ 109 w 134"/>
                  <a:gd name="T33" fmla="*/ 109 h 185"/>
                  <a:gd name="T34" fmla="*/ 109 w 134"/>
                  <a:gd name="T35" fmla="*/ 109 h 185"/>
                  <a:gd name="T36" fmla="*/ 109 w 134"/>
                  <a:gd name="T37" fmla="*/ 109 h 185"/>
                  <a:gd name="T38" fmla="*/ 101 w 134"/>
                  <a:gd name="T39" fmla="*/ 109 h 185"/>
                  <a:gd name="T40" fmla="*/ 101 w 134"/>
                  <a:gd name="T41" fmla="*/ 118 h 185"/>
                  <a:gd name="T42" fmla="*/ 101 w 134"/>
                  <a:gd name="T43" fmla="*/ 126 h 185"/>
                  <a:gd name="T44" fmla="*/ 101 w 134"/>
                  <a:gd name="T45" fmla="*/ 126 h 185"/>
                  <a:gd name="T46" fmla="*/ 101 w 134"/>
                  <a:gd name="T47" fmla="*/ 134 h 185"/>
                  <a:gd name="T48" fmla="*/ 101 w 134"/>
                  <a:gd name="T49" fmla="*/ 143 h 185"/>
                  <a:gd name="T50" fmla="*/ 92 w 134"/>
                  <a:gd name="T51" fmla="*/ 143 h 185"/>
                  <a:gd name="T52" fmla="*/ 92 w 134"/>
                  <a:gd name="T53" fmla="*/ 143 h 185"/>
                  <a:gd name="T54" fmla="*/ 84 w 134"/>
                  <a:gd name="T55" fmla="*/ 151 h 185"/>
                  <a:gd name="T56" fmla="*/ 76 w 134"/>
                  <a:gd name="T57" fmla="*/ 160 h 185"/>
                  <a:gd name="T58" fmla="*/ 76 w 134"/>
                  <a:gd name="T59" fmla="*/ 160 h 185"/>
                  <a:gd name="T60" fmla="*/ 59 w 134"/>
                  <a:gd name="T61" fmla="*/ 160 h 185"/>
                  <a:gd name="T62" fmla="*/ 59 w 134"/>
                  <a:gd name="T63" fmla="*/ 168 h 185"/>
                  <a:gd name="T64" fmla="*/ 59 w 134"/>
                  <a:gd name="T65" fmla="*/ 168 h 185"/>
                  <a:gd name="T66" fmla="*/ 59 w 134"/>
                  <a:gd name="T67" fmla="*/ 168 h 185"/>
                  <a:gd name="T68" fmla="*/ 59 w 134"/>
                  <a:gd name="T69" fmla="*/ 168 h 185"/>
                  <a:gd name="T70" fmla="*/ 50 w 134"/>
                  <a:gd name="T71" fmla="*/ 176 h 185"/>
                  <a:gd name="T72" fmla="*/ 50 w 134"/>
                  <a:gd name="T73" fmla="*/ 176 h 185"/>
                  <a:gd name="T74" fmla="*/ 34 w 134"/>
                  <a:gd name="T75" fmla="*/ 176 h 185"/>
                  <a:gd name="T76" fmla="*/ 34 w 134"/>
                  <a:gd name="T77" fmla="*/ 185 h 185"/>
                  <a:gd name="T78" fmla="*/ 25 w 134"/>
                  <a:gd name="T79" fmla="*/ 185 h 185"/>
                  <a:gd name="T80" fmla="*/ 17 w 134"/>
                  <a:gd name="T81" fmla="*/ 168 h 185"/>
                  <a:gd name="T82" fmla="*/ 0 w 134"/>
                  <a:gd name="T83" fmla="*/ 143 h 185"/>
                  <a:gd name="T84" fmla="*/ 0 w 134"/>
                  <a:gd name="T85" fmla="*/ 134 h 185"/>
                  <a:gd name="T86" fmla="*/ 67 w 134"/>
                  <a:gd name="T87" fmla="*/ 8 h 185"/>
                  <a:gd name="T88" fmla="*/ 67 w 134"/>
                  <a:gd name="T89" fmla="*/ 0 h 185"/>
                  <a:gd name="T90" fmla="*/ 67 w 134"/>
                  <a:gd name="T91" fmla="*/ 0 h 185"/>
                  <a:gd name="T92" fmla="*/ 67 w 134"/>
                  <a:gd name="T93" fmla="*/ 0 h 185"/>
                  <a:gd name="T94" fmla="*/ 67 w 134"/>
                  <a:gd name="T95" fmla="*/ 0 h 185"/>
                  <a:gd name="T96" fmla="*/ 67 w 134"/>
                  <a:gd name="T97" fmla="*/ 0 h 185"/>
                  <a:gd name="T98" fmla="*/ 59 w 134"/>
                  <a:gd name="T99" fmla="*/ 8 h 185"/>
                  <a:gd name="T100" fmla="*/ 59 w 134"/>
                  <a:gd name="T101" fmla="*/ 8 h 185"/>
                  <a:gd name="T102" fmla="*/ 67 w 134"/>
                  <a:gd name="T103" fmla="*/ 8 h 185"/>
                  <a:gd name="T104" fmla="*/ 67 w 134"/>
                  <a:gd name="T105" fmla="*/ 17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4" h="185">
                    <a:moveTo>
                      <a:pt x="0" y="134"/>
                    </a:moveTo>
                    <a:lnTo>
                      <a:pt x="50" y="118"/>
                    </a:lnTo>
                    <a:lnTo>
                      <a:pt x="50" y="84"/>
                    </a:lnTo>
                    <a:lnTo>
                      <a:pt x="50" y="67"/>
                    </a:lnTo>
                    <a:lnTo>
                      <a:pt x="67" y="25"/>
                    </a:lnTo>
                    <a:lnTo>
                      <a:pt x="67" y="25"/>
                    </a:lnTo>
                    <a:lnTo>
                      <a:pt x="67" y="34"/>
                    </a:lnTo>
                    <a:lnTo>
                      <a:pt x="76" y="42"/>
                    </a:lnTo>
                    <a:lnTo>
                      <a:pt x="76" y="42"/>
                    </a:lnTo>
                    <a:lnTo>
                      <a:pt x="84" y="50"/>
                    </a:lnTo>
                    <a:lnTo>
                      <a:pt x="92" y="50"/>
                    </a:lnTo>
                    <a:lnTo>
                      <a:pt x="92" y="50"/>
                    </a:lnTo>
                    <a:lnTo>
                      <a:pt x="92" y="50"/>
                    </a:lnTo>
                    <a:lnTo>
                      <a:pt x="101" y="50"/>
                    </a:lnTo>
                    <a:lnTo>
                      <a:pt x="109" y="50"/>
                    </a:lnTo>
                    <a:lnTo>
                      <a:pt x="109" y="50"/>
                    </a:lnTo>
                    <a:lnTo>
                      <a:pt x="118" y="59"/>
                    </a:lnTo>
                    <a:lnTo>
                      <a:pt x="118" y="59"/>
                    </a:lnTo>
                    <a:lnTo>
                      <a:pt x="118" y="67"/>
                    </a:lnTo>
                    <a:lnTo>
                      <a:pt x="118" y="67"/>
                    </a:lnTo>
                    <a:lnTo>
                      <a:pt x="126" y="76"/>
                    </a:lnTo>
                    <a:lnTo>
                      <a:pt x="134" y="76"/>
                    </a:lnTo>
                    <a:lnTo>
                      <a:pt x="134" y="76"/>
                    </a:lnTo>
                    <a:lnTo>
                      <a:pt x="134" y="76"/>
                    </a:lnTo>
                    <a:lnTo>
                      <a:pt x="126" y="84"/>
                    </a:lnTo>
                    <a:lnTo>
                      <a:pt x="126" y="84"/>
                    </a:lnTo>
                    <a:lnTo>
                      <a:pt x="126" y="84"/>
                    </a:lnTo>
                    <a:lnTo>
                      <a:pt x="126" y="101"/>
                    </a:lnTo>
                    <a:lnTo>
                      <a:pt x="118" y="101"/>
                    </a:lnTo>
                    <a:lnTo>
                      <a:pt x="118" y="101"/>
                    </a:lnTo>
                    <a:lnTo>
                      <a:pt x="118" y="109"/>
                    </a:lnTo>
                    <a:lnTo>
                      <a:pt x="109" y="109"/>
                    </a:lnTo>
                    <a:lnTo>
                      <a:pt x="109" y="109"/>
                    </a:lnTo>
                    <a:lnTo>
                      <a:pt x="109" y="109"/>
                    </a:lnTo>
                    <a:lnTo>
                      <a:pt x="109" y="109"/>
                    </a:lnTo>
                    <a:lnTo>
                      <a:pt x="109" y="109"/>
                    </a:lnTo>
                    <a:lnTo>
                      <a:pt x="109" y="109"/>
                    </a:lnTo>
                    <a:lnTo>
                      <a:pt x="109" y="109"/>
                    </a:lnTo>
                    <a:lnTo>
                      <a:pt x="101" y="109"/>
                    </a:lnTo>
                    <a:lnTo>
                      <a:pt x="101" y="109"/>
                    </a:lnTo>
                    <a:lnTo>
                      <a:pt x="109" y="118"/>
                    </a:lnTo>
                    <a:lnTo>
                      <a:pt x="101" y="118"/>
                    </a:lnTo>
                    <a:lnTo>
                      <a:pt x="101" y="118"/>
                    </a:lnTo>
                    <a:lnTo>
                      <a:pt x="101" y="126"/>
                    </a:lnTo>
                    <a:lnTo>
                      <a:pt x="101" y="126"/>
                    </a:lnTo>
                    <a:lnTo>
                      <a:pt x="101" y="126"/>
                    </a:lnTo>
                    <a:lnTo>
                      <a:pt x="101" y="134"/>
                    </a:lnTo>
                    <a:lnTo>
                      <a:pt x="101" y="134"/>
                    </a:lnTo>
                    <a:lnTo>
                      <a:pt x="101" y="134"/>
                    </a:lnTo>
                    <a:lnTo>
                      <a:pt x="101" y="143"/>
                    </a:lnTo>
                    <a:lnTo>
                      <a:pt x="101" y="143"/>
                    </a:lnTo>
                    <a:lnTo>
                      <a:pt x="92" y="143"/>
                    </a:lnTo>
                    <a:lnTo>
                      <a:pt x="92" y="143"/>
                    </a:lnTo>
                    <a:lnTo>
                      <a:pt x="92" y="143"/>
                    </a:lnTo>
                    <a:lnTo>
                      <a:pt x="84" y="143"/>
                    </a:lnTo>
                    <a:lnTo>
                      <a:pt x="84" y="151"/>
                    </a:lnTo>
                    <a:lnTo>
                      <a:pt x="84" y="160"/>
                    </a:lnTo>
                    <a:lnTo>
                      <a:pt x="76" y="160"/>
                    </a:lnTo>
                    <a:lnTo>
                      <a:pt x="76" y="160"/>
                    </a:lnTo>
                    <a:lnTo>
                      <a:pt x="76" y="160"/>
                    </a:lnTo>
                    <a:lnTo>
                      <a:pt x="67" y="160"/>
                    </a:lnTo>
                    <a:lnTo>
                      <a:pt x="59" y="160"/>
                    </a:lnTo>
                    <a:lnTo>
                      <a:pt x="59" y="160"/>
                    </a:lnTo>
                    <a:lnTo>
                      <a:pt x="59" y="168"/>
                    </a:lnTo>
                    <a:lnTo>
                      <a:pt x="59" y="168"/>
                    </a:lnTo>
                    <a:lnTo>
                      <a:pt x="59" y="168"/>
                    </a:lnTo>
                    <a:lnTo>
                      <a:pt x="59" y="168"/>
                    </a:lnTo>
                    <a:lnTo>
                      <a:pt x="59" y="168"/>
                    </a:lnTo>
                    <a:lnTo>
                      <a:pt x="59" y="168"/>
                    </a:lnTo>
                    <a:lnTo>
                      <a:pt x="59" y="168"/>
                    </a:lnTo>
                    <a:lnTo>
                      <a:pt x="59" y="176"/>
                    </a:lnTo>
                    <a:lnTo>
                      <a:pt x="50" y="176"/>
                    </a:lnTo>
                    <a:lnTo>
                      <a:pt x="50" y="176"/>
                    </a:lnTo>
                    <a:lnTo>
                      <a:pt x="50" y="176"/>
                    </a:lnTo>
                    <a:lnTo>
                      <a:pt x="42" y="176"/>
                    </a:lnTo>
                    <a:lnTo>
                      <a:pt x="34" y="176"/>
                    </a:lnTo>
                    <a:lnTo>
                      <a:pt x="34" y="176"/>
                    </a:lnTo>
                    <a:lnTo>
                      <a:pt x="34" y="185"/>
                    </a:lnTo>
                    <a:lnTo>
                      <a:pt x="25" y="185"/>
                    </a:lnTo>
                    <a:lnTo>
                      <a:pt x="25" y="185"/>
                    </a:lnTo>
                    <a:lnTo>
                      <a:pt x="25" y="185"/>
                    </a:lnTo>
                    <a:lnTo>
                      <a:pt x="17" y="168"/>
                    </a:lnTo>
                    <a:lnTo>
                      <a:pt x="17" y="168"/>
                    </a:lnTo>
                    <a:lnTo>
                      <a:pt x="0" y="143"/>
                    </a:lnTo>
                    <a:lnTo>
                      <a:pt x="0" y="134"/>
                    </a:lnTo>
                    <a:lnTo>
                      <a:pt x="0" y="134"/>
                    </a:lnTo>
                    <a:close/>
                    <a:moveTo>
                      <a:pt x="67" y="17"/>
                    </a:moveTo>
                    <a:lnTo>
                      <a:pt x="67" y="8"/>
                    </a:lnTo>
                    <a:lnTo>
                      <a:pt x="67" y="8"/>
                    </a:lnTo>
                    <a:lnTo>
                      <a:pt x="67" y="0"/>
                    </a:lnTo>
                    <a:lnTo>
                      <a:pt x="67" y="0"/>
                    </a:lnTo>
                    <a:lnTo>
                      <a:pt x="67" y="0"/>
                    </a:lnTo>
                    <a:lnTo>
                      <a:pt x="67" y="0"/>
                    </a:lnTo>
                    <a:lnTo>
                      <a:pt x="67" y="0"/>
                    </a:lnTo>
                    <a:lnTo>
                      <a:pt x="67" y="0"/>
                    </a:lnTo>
                    <a:lnTo>
                      <a:pt x="67" y="0"/>
                    </a:lnTo>
                    <a:lnTo>
                      <a:pt x="67" y="0"/>
                    </a:lnTo>
                    <a:lnTo>
                      <a:pt x="67" y="0"/>
                    </a:lnTo>
                    <a:lnTo>
                      <a:pt x="67" y="0"/>
                    </a:lnTo>
                    <a:lnTo>
                      <a:pt x="59" y="8"/>
                    </a:lnTo>
                    <a:lnTo>
                      <a:pt x="59" y="0"/>
                    </a:lnTo>
                    <a:lnTo>
                      <a:pt x="59" y="8"/>
                    </a:lnTo>
                    <a:lnTo>
                      <a:pt x="59" y="8"/>
                    </a:lnTo>
                    <a:lnTo>
                      <a:pt x="67" y="8"/>
                    </a:lnTo>
                    <a:lnTo>
                      <a:pt x="67" y="17"/>
                    </a:lnTo>
                    <a:lnTo>
                      <a:pt x="67" y="17"/>
                    </a:lnTo>
                    <a:close/>
                  </a:path>
                </a:pathLst>
              </a:custGeom>
              <a:grpFill/>
              <a:ln w="0">
                <a:solidFill>
                  <a:srgbClr val="F8F8F8">
                    <a:lumMod val="25000"/>
                  </a:srgbClr>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358" name="Freeform 124">
                <a:extLst>
                  <a:ext uri="{FF2B5EF4-FFF2-40B4-BE49-F238E27FC236}">
                    <a16:creationId xmlns:a16="http://schemas.microsoft.com/office/drawing/2014/main" id="{B3E80EE9-D157-71B4-9D6D-67352B191966}"/>
                  </a:ext>
                </a:extLst>
              </p:cNvPr>
              <p:cNvSpPr>
                <a:spLocks/>
              </p:cNvSpPr>
              <p:nvPr/>
            </p:nvSpPr>
            <p:spPr bwMode="auto">
              <a:xfrm>
                <a:off x="4695565" y="2729426"/>
                <a:ext cx="218737" cy="185628"/>
              </a:xfrm>
              <a:custGeom>
                <a:avLst/>
                <a:gdLst>
                  <a:gd name="T0" fmla="*/ 176 w 218"/>
                  <a:gd name="T1" fmla="*/ 34 h 185"/>
                  <a:gd name="T2" fmla="*/ 168 w 218"/>
                  <a:gd name="T3" fmla="*/ 17 h 185"/>
                  <a:gd name="T4" fmla="*/ 159 w 218"/>
                  <a:gd name="T5" fmla="*/ 8 h 185"/>
                  <a:gd name="T6" fmla="*/ 134 w 218"/>
                  <a:gd name="T7" fmla="*/ 17 h 185"/>
                  <a:gd name="T8" fmla="*/ 126 w 218"/>
                  <a:gd name="T9" fmla="*/ 17 h 185"/>
                  <a:gd name="T10" fmla="*/ 126 w 218"/>
                  <a:gd name="T11" fmla="*/ 8 h 185"/>
                  <a:gd name="T12" fmla="*/ 117 w 218"/>
                  <a:gd name="T13" fmla="*/ 8 h 185"/>
                  <a:gd name="T14" fmla="*/ 109 w 218"/>
                  <a:gd name="T15" fmla="*/ 8 h 185"/>
                  <a:gd name="T16" fmla="*/ 109 w 218"/>
                  <a:gd name="T17" fmla="*/ 8 h 185"/>
                  <a:gd name="T18" fmla="*/ 101 w 218"/>
                  <a:gd name="T19" fmla="*/ 8 h 185"/>
                  <a:gd name="T20" fmla="*/ 101 w 218"/>
                  <a:gd name="T21" fmla="*/ 8 h 185"/>
                  <a:gd name="T22" fmla="*/ 101 w 218"/>
                  <a:gd name="T23" fmla="*/ 8 h 185"/>
                  <a:gd name="T24" fmla="*/ 92 w 218"/>
                  <a:gd name="T25" fmla="*/ 8 h 185"/>
                  <a:gd name="T26" fmla="*/ 75 w 218"/>
                  <a:gd name="T27" fmla="*/ 17 h 185"/>
                  <a:gd name="T28" fmla="*/ 67 w 218"/>
                  <a:gd name="T29" fmla="*/ 17 h 185"/>
                  <a:gd name="T30" fmla="*/ 50 w 218"/>
                  <a:gd name="T31" fmla="*/ 8 h 185"/>
                  <a:gd name="T32" fmla="*/ 33 w 218"/>
                  <a:gd name="T33" fmla="*/ 8 h 185"/>
                  <a:gd name="T34" fmla="*/ 8 w 218"/>
                  <a:gd name="T35" fmla="*/ 8 h 185"/>
                  <a:gd name="T36" fmla="*/ 8 w 218"/>
                  <a:gd name="T37" fmla="*/ 8 h 185"/>
                  <a:gd name="T38" fmla="*/ 8 w 218"/>
                  <a:gd name="T39" fmla="*/ 25 h 185"/>
                  <a:gd name="T40" fmla="*/ 0 w 218"/>
                  <a:gd name="T41" fmla="*/ 42 h 185"/>
                  <a:gd name="T42" fmla="*/ 218 w 218"/>
                  <a:gd name="T43" fmla="*/ 185 h 185"/>
                  <a:gd name="T44" fmla="*/ 218 w 218"/>
                  <a:gd name="T45" fmla="*/ 185 h 185"/>
                  <a:gd name="T46" fmla="*/ 210 w 218"/>
                  <a:gd name="T47" fmla="*/ 177 h 185"/>
                  <a:gd name="T48" fmla="*/ 193 w 218"/>
                  <a:gd name="T49" fmla="*/ 168 h 185"/>
                  <a:gd name="T50" fmla="*/ 193 w 218"/>
                  <a:gd name="T51" fmla="*/ 151 h 185"/>
                  <a:gd name="T52" fmla="*/ 193 w 218"/>
                  <a:gd name="T53" fmla="*/ 151 h 185"/>
                  <a:gd name="T54" fmla="*/ 193 w 218"/>
                  <a:gd name="T55" fmla="*/ 151 h 185"/>
                  <a:gd name="T56" fmla="*/ 193 w 218"/>
                  <a:gd name="T57" fmla="*/ 143 h 185"/>
                  <a:gd name="T58" fmla="*/ 185 w 218"/>
                  <a:gd name="T59" fmla="*/ 126 h 185"/>
                  <a:gd name="T60" fmla="*/ 168 w 218"/>
                  <a:gd name="T61" fmla="*/ 109 h 185"/>
                  <a:gd name="T62" fmla="*/ 168 w 218"/>
                  <a:gd name="T63" fmla="*/ 92 h 185"/>
                  <a:gd name="T64" fmla="*/ 159 w 218"/>
                  <a:gd name="T65" fmla="*/ 84 h 185"/>
                  <a:gd name="T66" fmla="*/ 151 w 218"/>
                  <a:gd name="T67" fmla="*/ 76 h 185"/>
                  <a:gd name="T68" fmla="*/ 134 w 218"/>
                  <a:gd name="T69" fmla="*/ 50 h 185"/>
                  <a:gd name="T70" fmla="*/ 134 w 218"/>
                  <a:gd name="T71" fmla="*/ 42 h 185"/>
                  <a:gd name="T72" fmla="*/ 134 w 218"/>
                  <a:gd name="T73" fmla="*/ 42 h 185"/>
                  <a:gd name="T74" fmla="*/ 143 w 218"/>
                  <a:gd name="T75" fmla="*/ 50 h 185"/>
                  <a:gd name="T76" fmla="*/ 151 w 218"/>
                  <a:gd name="T77" fmla="*/ 59 h 185"/>
                  <a:gd name="T78" fmla="*/ 151 w 218"/>
                  <a:gd name="T79" fmla="*/ 67 h 185"/>
                  <a:gd name="T80" fmla="*/ 168 w 218"/>
                  <a:gd name="T81" fmla="*/ 76 h 185"/>
                  <a:gd name="T82" fmla="*/ 176 w 218"/>
                  <a:gd name="T83" fmla="*/ 67 h 185"/>
                  <a:gd name="T84" fmla="*/ 176 w 218"/>
                  <a:gd name="T85" fmla="*/ 59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8" h="185">
                    <a:moveTo>
                      <a:pt x="176" y="50"/>
                    </a:moveTo>
                    <a:lnTo>
                      <a:pt x="176" y="42"/>
                    </a:lnTo>
                    <a:lnTo>
                      <a:pt x="176" y="34"/>
                    </a:lnTo>
                    <a:lnTo>
                      <a:pt x="176" y="25"/>
                    </a:lnTo>
                    <a:lnTo>
                      <a:pt x="168" y="17"/>
                    </a:lnTo>
                    <a:lnTo>
                      <a:pt x="168" y="17"/>
                    </a:lnTo>
                    <a:lnTo>
                      <a:pt x="159" y="8"/>
                    </a:lnTo>
                    <a:lnTo>
                      <a:pt x="159" y="8"/>
                    </a:lnTo>
                    <a:lnTo>
                      <a:pt x="159" y="8"/>
                    </a:lnTo>
                    <a:lnTo>
                      <a:pt x="151" y="17"/>
                    </a:lnTo>
                    <a:lnTo>
                      <a:pt x="143" y="8"/>
                    </a:lnTo>
                    <a:lnTo>
                      <a:pt x="134" y="17"/>
                    </a:lnTo>
                    <a:lnTo>
                      <a:pt x="126" y="8"/>
                    </a:lnTo>
                    <a:lnTo>
                      <a:pt x="126" y="8"/>
                    </a:lnTo>
                    <a:lnTo>
                      <a:pt x="126" y="17"/>
                    </a:lnTo>
                    <a:lnTo>
                      <a:pt x="126" y="17"/>
                    </a:lnTo>
                    <a:lnTo>
                      <a:pt x="126" y="17"/>
                    </a:lnTo>
                    <a:lnTo>
                      <a:pt x="126" y="8"/>
                    </a:lnTo>
                    <a:lnTo>
                      <a:pt x="117" y="8"/>
                    </a:lnTo>
                    <a:lnTo>
                      <a:pt x="126" y="8"/>
                    </a:lnTo>
                    <a:lnTo>
                      <a:pt x="117" y="8"/>
                    </a:lnTo>
                    <a:lnTo>
                      <a:pt x="117" y="8"/>
                    </a:lnTo>
                    <a:lnTo>
                      <a:pt x="117" y="8"/>
                    </a:lnTo>
                    <a:lnTo>
                      <a:pt x="109" y="8"/>
                    </a:lnTo>
                    <a:lnTo>
                      <a:pt x="109" y="8"/>
                    </a:lnTo>
                    <a:lnTo>
                      <a:pt x="109" y="8"/>
                    </a:lnTo>
                    <a:lnTo>
                      <a:pt x="109" y="8"/>
                    </a:lnTo>
                    <a:lnTo>
                      <a:pt x="109" y="8"/>
                    </a:lnTo>
                    <a:lnTo>
                      <a:pt x="101" y="8"/>
                    </a:lnTo>
                    <a:lnTo>
                      <a:pt x="101" y="8"/>
                    </a:lnTo>
                    <a:lnTo>
                      <a:pt x="101" y="8"/>
                    </a:lnTo>
                    <a:lnTo>
                      <a:pt x="101" y="8"/>
                    </a:lnTo>
                    <a:lnTo>
                      <a:pt x="101" y="8"/>
                    </a:lnTo>
                    <a:lnTo>
                      <a:pt x="109" y="8"/>
                    </a:lnTo>
                    <a:lnTo>
                      <a:pt x="101" y="8"/>
                    </a:lnTo>
                    <a:lnTo>
                      <a:pt x="101" y="8"/>
                    </a:lnTo>
                    <a:lnTo>
                      <a:pt x="92" y="8"/>
                    </a:lnTo>
                    <a:lnTo>
                      <a:pt x="92" y="8"/>
                    </a:lnTo>
                    <a:lnTo>
                      <a:pt x="92" y="8"/>
                    </a:lnTo>
                    <a:lnTo>
                      <a:pt x="84" y="17"/>
                    </a:lnTo>
                    <a:lnTo>
                      <a:pt x="84" y="17"/>
                    </a:lnTo>
                    <a:lnTo>
                      <a:pt x="75" y="17"/>
                    </a:lnTo>
                    <a:lnTo>
                      <a:pt x="75" y="17"/>
                    </a:lnTo>
                    <a:lnTo>
                      <a:pt x="67" y="17"/>
                    </a:lnTo>
                    <a:lnTo>
                      <a:pt x="67" y="17"/>
                    </a:lnTo>
                    <a:lnTo>
                      <a:pt x="59" y="17"/>
                    </a:lnTo>
                    <a:lnTo>
                      <a:pt x="50" y="8"/>
                    </a:lnTo>
                    <a:lnTo>
                      <a:pt x="50" y="8"/>
                    </a:lnTo>
                    <a:lnTo>
                      <a:pt x="50" y="8"/>
                    </a:lnTo>
                    <a:lnTo>
                      <a:pt x="42" y="8"/>
                    </a:lnTo>
                    <a:lnTo>
                      <a:pt x="33" y="8"/>
                    </a:lnTo>
                    <a:lnTo>
                      <a:pt x="25" y="8"/>
                    </a:lnTo>
                    <a:lnTo>
                      <a:pt x="17" y="0"/>
                    </a:lnTo>
                    <a:lnTo>
                      <a:pt x="8" y="8"/>
                    </a:lnTo>
                    <a:lnTo>
                      <a:pt x="8" y="8"/>
                    </a:lnTo>
                    <a:lnTo>
                      <a:pt x="8" y="8"/>
                    </a:lnTo>
                    <a:lnTo>
                      <a:pt x="8" y="8"/>
                    </a:lnTo>
                    <a:lnTo>
                      <a:pt x="0" y="17"/>
                    </a:lnTo>
                    <a:lnTo>
                      <a:pt x="8" y="17"/>
                    </a:lnTo>
                    <a:lnTo>
                      <a:pt x="8" y="25"/>
                    </a:lnTo>
                    <a:lnTo>
                      <a:pt x="0" y="34"/>
                    </a:lnTo>
                    <a:lnTo>
                      <a:pt x="0" y="34"/>
                    </a:lnTo>
                    <a:lnTo>
                      <a:pt x="0" y="42"/>
                    </a:lnTo>
                    <a:lnTo>
                      <a:pt x="8" y="50"/>
                    </a:lnTo>
                    <a:lnTo>
                      <a:pt x="8" y="185"/>
                    </a:lnTo>
                    <a:lnTo>
                      <a:pt x="218" y="185"/>
                    </a:lnTo>
                    <a:lnTo>
                      <a:pt x="218" y="185"/>
                    </a:lnTo>
                    <a:lnTo>
                      <a:pt x="218" y="185"/>
                    </a:lnTo>
                    <a:lnTo>
                      <a:pt x="218" y="185"/>
                    </a:lnTo>
                    <a:lnTo>
                      <a:pt x="210" y="177"/>
                    </a:lnTo>
                    <a:lnTo>
                      <a:pt x="210" y="177"/>
                    </a:lnTo>
                    <a:lnTo>
                      <a:pt x="210" y="177"/>
                    </a:lnTo>
                    <a:lnTo>
                      <a:pt x="201" y="177"/>
                    </a:lnTo>
                    <a:lnTo>
                      <a:pt x="201" y="177"/>
                    </a:lnTo>
                    <a:lnTo>
                      <a:pt x="193" y="168"/>
                    </a:lnTo>
                    <a:lnTo>
                      <a:pt x="193" y="160"/>
                    </a:lnTo>
                    <a:lnTo>
                      <a:pt x="193" y="160"/>
                    </a:lnTo>
                    <a:lnTo>
                      <a:pt x="193" y="151"/>
                    </a:lnTo>
                    <a:lnTo>
                      <a:pt x="193" y="151"/>
                    </a:lnTo>
                    <a:lnTo>
                      <a:pt x="193" y="151"/>
                    </a:lnTo>
                    <a:lnTo>
                      <a:pt x="193" y="151"/>
                    </a:lnTo>
                    <a:lnTo>
                      <a:pt x="201" y="151"/>
                    </a:lnTo>
                    <a:lnTo>
                      <a:pt x="201" y="151"/>
                    </a:lnTo>
                    <a:lnTo>
                      <a:pt x="193" y="151"/>
                    </a:lnTo>
                    <a:lnTo>
                      <a:pt x="193" y="143"/>
                    </a:lnTo>
                    <a:lnTo>
                      <a:pt x="193" y="143"/>
                    </a:lnTo>
                    <a:lnTo>
                      <a:pt x="193" y="143"/>
                    </a:lnTo>
                    <a:lnTo>
                      <a:pt x="193" y="143"/>
                    </a:lnTo>
                    <a:lnTo>
                      <a:pt x="185" y="143"/>
                    </a:lnTo>
                    <a:lnTo>
                      <a:pt x="185" y="126"/>
                    </a:lnTo>
                    <a:lnTo>
                      <a:pt x="176" y="126"/>
                    </a:lnTo>
                    <a:lnTo>
                      <a:pt x="176" y="118"/>
                    </a:lnTo>
                    <a:lnTo>
                      <a:pt x="168" y="109"/>
                    </a:lnTo>
                    <a:lnTo>
                      <a:pt x="168" y="101"/>
                    </a:lnTo>
                    <a:lnTo>
                      <a:pt x="168" y="101"/>
                    </a:lnTo>
                    <a:lnTo>
                      <a:pt x="168" y="92"/>
                    </a:lnTo>
                    <a:lnTo>
                      <a:pt x="159" y="92"/>
                    </a:lnTo>
                    <a:lnTo>
                      <a:pt x="159" y="84"/>
                    </a:lnTo>
                    <a:lnTo>
                      <a:pt x="159" y="84"/>
                    </a:lnTo>
                    <a:lnTo>
                      <a:pt x="159" y="76"/>
                    </a:lnTo>
                    <a:lnTo>
                      <a:pt x="159" y="76"/>
                    </a:lnTo>
                    <a:lnTo>
                      <a:pt x="151" y="76"/>
                    </a:lnTo>
                    <a:lnTo>
                      <a:pt x="143" y="67"/>
                    </a:lnTo>
                    <a:lnTo>
                      <a:pt x="143" y="59"/>
                    </a:lnTo>
                    <a:lnTo>
                      <a:pt x="134" y="50"/>
                    </a:lnTo>
                    <a:lnTo>
                      <a:pt x="134" y="50"/>
                    </a:lnTo>
                    <a:lnTo>
                      <a:pt x="134" y="42"/>
                    </a:lnTo>
                    <a:lnTo>
                      <a:pt x="134" y="42"/>
                    </a:lnTo>
                    <a:lnTo>
                      <a:pt x="134" y="42"/>
                    </a:lnTo>
                    <a:lnTo>
                      <a:pt x="134" y="42"/>
                    </a:lnTo>
                    <a:lnTo>
                      <a:pt x="134" y="42"/>
                    </a:lnTo>
                    <a:lnTo>
                      <a:pt x="134" y="42"/>
                    </a:lnTo>
                    <a:lnTo>
                      <a:pt x="134" y="42"/>
                    </a:lnTo>
                    <a:lnTo>
                      <a:pt x="143" y="50"/>
                    </a:lnTo>
                    <a:lnTo>
                      <a:pt x="143" y="50"/>
                    </a:lnTo>
                    <a:lnTo>
                      <a:pt x="151" y="59"/>
                    </a:lnTo>
                    <a:lnTo>
                      <a:pt x="151" y="59"/>
                    </a:lnTo>
                    <a:lnTo>
                      <a:pt x="151" y="59"/>
                    </a:lnTo>
                    <a:lnTo>
                      <a:pt x="151" y="67"/>
                    </a:lnTo>
                    <a:lnTo>
                      <a:pt x="151" y="67"/>
                    </a:lnTo>
                    <a:lnTo>
                      <a:pt x="159" y="76"/>
                    </a:lnTo>
                    <a:lnTo>
                      <a:pt x="168" y="76"/>
                    </a:lnTo>
                    <a:lnTo>
                      <a:pt x="168" y="76"/>
                    </a:lnTo>
                    <a:lnTo>
                      <a:pt x="168" y="76"/>
                    </a:lnTo>
                    <a:lnTo>
                      <a:pt x="168" y="76"/>
                    </a:lnTo>
                    <a:lnTo>
                      <a:pt x="176" y="67"/>
                    </a:lnTo>
                    <a:lnTo>
                      <a:pt x="168" y="67"/>
                    </a:lnTo>
                    <a:lnTo>
                      <a:pt x="176" y="59"/>
                    </a:lnTo>
                    <a:lnTo>
                      <a:pt x="176" y="59"/>
                    </a:lnTo>
                    <a:lnTo>
                      <a:pt x="176" y="50"/>
                    </a:lnTo>
                    <a:lnTo>
                      <a:pt x="176" y="50"/>
                    </a:lnTo>
                    <a:close/>
                  </a:path>
                </a:pathLst>
              </a:custGeom>
              <a:grpFill/>
              <a:ln w="0">
                <a:solidFill>
                  <a:srgbClr val="F8F8F8">
                    <a:lumMod val="25000"/>
                  </a:srgbClr>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359" name="Freeform 125">
                <a:extLst>
                  <a:ext uri="{FF2B5EF4-FFF2-40B4-BE49-F238E27FC236}">
                    <a16:creationId xmlns:a16="http://schemas.microsoft.com/office/drawing/2014/main" id="{47051D10-D9A4-88BD-66FE-42864E0B015B}"/>
                  </a:ext>
                </a:extLst>
              </p:cNvPr>
              <p:cNvSpPr>
                <a:spLocks/>
              </p:cNvSpPr>
              <p:nvPr/>
            </p:nvSpPr>
            <p:spPr bwMode="auto">
              <a:xfrm>
                <a:off x="4653423" y="2915053"/>
                <a:ext cx="294995" cy="337141"/>
              </a:xfrm>
              <a:custGeom>
                <a:avLst/>
                <a:gdLst>
                  <a:gd name="T0" fmla="*/ 260 w 294"/>
                  <a:gd name="T1" fmla="*/ 8 h 336"/>
                  <a:gd name="T2" fmla="*/ 269 w 294"/>
                  <a:gd name="T3" fmla="*/ 17 h 336"/>
                  <a:gd name="T4" fmla="*/ 269 w 294"/>
                  <a:gd name="T5" fmla="*/ 17 h 336"/>
                  <a:gd name="T6" fmla="*/ 269 w 294"/>
                  <a:gd name="T7" fmla="*/ 50 h 336"/>
                  <a:gd name="T8" fmla="*/ 285 w 294"/>
                  <a:gd name="T9" fmla="*/ 67 h 336"/>
                  <a:gd name="T10" fmla="*/ 294 w 294"/>
                  <a:gd name="T11" fmla="*/ 76 h 336"/>
                  <a:gd name="T12" fmla="*/ 277 w 294"/>
                  <a:gd name="T13" fmla="*/ 84 h 336"/>
                  <a:gd name="T14" fmla="*/ 269 w 294"/>
                  <a:gd name="T15" fmla="*/ 92 h 336"/>
                  <a:gd name="T16" fmla="*/ 269 w 294"/>
                  <a:gd name="T17" fmla="*/ 101 h 336"/>
                  <a:gd name="T18" fmla="*/ 260 w 294"/>
                  <a:gd name="T19" fmla="*/ 126 h 336"/>
                  <a:gd name="T20" fmla="*/ 260 w 294"/>
                  <a:gd name="T21" fmla="*/ 143 h 336"/>
                  <a:gd name="T22" fmla="*/ 252 w 294"/>
                  <a:gd name="T23" fmla="*/ 168 h 336"/>
                  <a:gd name="T24" fmla="*/ 243 w 294"/>
                  <a:gd name="T25" fmla="*/ 185 h 336"/>
                  <a:gd name="T26" fmla="*/ 227 w 294"/>
                  <a:gd name="T27" fmla="*/ 202 h 336"/>
                  <a:gd name="T28" fmla="*/ 227 w 294"/>
                  <a:gd name="T29" fmla="*/ 219 h 336"/>
                  <a:gd name="T30" fmla="*/ 218 w 294"/>
                  <a:gd name="T31" fmla="*/ 244 h 336"/>
                  <a:gd name="T32" fmla="*/ 210 w 294"/>
                  <a:gd name="T33" fmla="*/ 244 h 336"/>
                  <a:gd name="T34" fmla="*/ 210 w 294"/>
                  <a:gd name="T35" fmla="*/ 261 h 336"/>
                  <a:gd name="T36" fmla="*/ 218 w 294"/>
                  <a:gd name="T37" fmla="*/ 269 h 336"/>
                  <a:gd name="T38" fmla="*/ 235 w 294"/>
                  <a:gd name="T39" fmla="*/ 278 h 336"/>
                  <a:gd name="T40" fmla="*/ 243 w 294"/>
                  <a:gd name="T41" fmla="*/ 294 h 336"/>
                  <a:gd name="T42" fmla="*/ 227 w 294"/>
                  <a:gd name="T43" fmla="*/ 320 h 336"/>
                  <a:gd name="T44" fmla="*/ 218 w 294"/>
                  <a:gd name="T45" fmla="*/ 328 h 336"/>
                  <a:gd name="T46" fmla="*/ 201 w 294"/>
                  <a:gd name="T47" fmla="*/ 328 h 336"/>
                  <a:gd name="T48" fmla="*/ 193 w 294"/>
                  <a:gd name="T49" fmla="*/ 336 h 336"/>
                  <a:gd name="T50" fmla="*/ 176 w 294"/>
                  <a:gd name="T51" fmla="*/ 336 h 336"/>
                  <a:gd name="T52" fmla="*/ 168 w 294"/>
                  <a:gd name="T53" fmla="*/ 336 h 336"/>
                  <a:gd name="T54" fmla="*/ 159 w 294"/>
                  <a:gd name="T55" fmla="*/ 336 h 336"/>
                  <a:gd name="T56" fmla="*/ 151 w 294"/>
                  <a:gd name="T57" fmla="*/ 320 h 336"/>
                  <a:gd name="T58" fmla="*/ 143 w 294"/>
                  <a:gd name="T59" fmla="*/ 311 h 336"/>
                  <a:gd name="T60" fmla="*/ 134 w 294"/>
                  <a:gd name="T61" fmla="*/ 320 h 336"/>
                  <a:gd name="T62" fmla="*/ 117 w 294"/>
                  <a:gd name="T63" fmla="*/ 320 h 336"/>
                  <a:gd name="T64" fmla="*/ 109 w 294"/>
                  <a:gd name="T65" fmla="*/ 311 h 336"/>
                  <a:gd name="T66" fmla="*/ 101 w 294"/>
                  <a:gd name="T67" fmla="*/ 303 h 336"/>
                  <a:gd name="T68" fmla="*/ 92 w 294"/>
                  <a:gd name="T69" fmla="*/ 294 h 336"/>
                  <a:gd name="T70" fmla="*/ 84 w 294"/>
                  <a:gd name="T71" fmla="*/ 286 h 336"/>
                  <a:gd name="T72" fmla="*/ 67 w 294"/>
                  <a:gd name="T73" fmla="*/ 269 h 336"/>
                  <a:gd name="T74" fmla="*/ 67 w 294"/>
                  <a:gd name="T75" fmla="*/ 269 h 336"/>
                  <a:gd name="T76" fmla="*/ 59 w 294"/>
                  <a:gd name="T77" fmla="*/ 261 h 336"/>
                  <a:gd name="T78" fmla="*/ 42 w 294"/>
                  <a:gd name="T79" fmla="*/ 252 h 336"/>
                  <a:gd name="T80" fmla="*/ 42 w 294"/>
                  <a:gd name="T81" fmla="*/ 244 h 336"/>
                  <a:gd name="T82" fmla="*/ 33 w 294"/>
                  <a:gd name="T83" fmla="*/ 227 h 336"/>
                  <a:gd name="T84" fmla="*/ 25 w 294"/>
                  <a:gd name="T85" fmla="*/ 210 h 336"/>
                  <a:gd name="T86" fmla="*/ 16 w 294"/>
                  <a:gd name="T87" fmla="*/ 202 h 336"/>
                  <a:gd name="T88" fmla="*/ 16 w 294"/>
                  <a:gd name="T89" fmla="*/ 185 h 336"/>
                  <a:gd name="T90" fmla="*/ 8 w 294"/>
                  <a:gd name="T91" fmla="*/ 177 h 336"/>
                  <a:gd name="T92" fmla="*/ 0 w 294"/>
                  <a:gd name="T93" fmla="*/ 168 h 336"/>
                  <a:gd name="T94" fmla="*/ 8 w 294"/>
                  <a:gd name="T95" fmla="*/ 151 h 336"/>
                  <a:gd name="T96" fmla="*/ 16 w 294"/>
                  <a:gd name="T97" fmla="*/ 135 h 336"/>
                  <a:gd name="T98" fmla="*/ 25 w 294"/>
                  <a:gd name="T99" fmla="*/ 118 h 336"/>
                  <a:gd name="T100" fmla="*/ 42 w 294"/>
                  <a:gd name="T101" fmla="*/ 118 h 336"/>
                  <a:gd name="T102" fmla="*/ 50 w 294"/>
                  <a:gd name="T103" fmla="*/ 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94" h="336">
                    <a:moveTo>
                      <a:pt x="50" y="0"/>
                    </a:moveTo>
                    <a:lnTo>
                      <a:pt x="260" y="0"/>
                    </a:lnTo>
                    <a:lnTo>
                      <a:pt x="260" y="0"/>
                    </a:lnTo>
                    <a:lnTo>
                      <a:pt x="260" y="8"/>
                    </a:lnTo>
                    <a:lnTo>
                      <a:pt x="260" y="8"/>
                    </a:lnTo>
                    <a:lnTo>
                      <a:pt x="260" y="8"/>
                    </a:lnTo>
                    <a:lnTo>
                      <a:pt x="260" y="8"/>
                    </a:lnTo>
                    <a:lnTo>
                      <a:pt x="260" y="8"/>
                    </a:lnTo>
                    <a:lnTo>
                      <a:pt x="260" y="8"/>
                    </a:lnTo>
                    <a:lnTo>
                      <a:pt x="269" y="17"/>
                    </a:lnTo>
                    <a:lnTo>
                      <a:pt x="269" y="17"/>
                    </a:lnTo>
                    <a:lnTo>
                      <a:pt x="269" y="17"/>
                    </a:lnTo>
                    <a:lnTo>
                      <a:pt x="269" y="17"/>
                    </a:lnTo>
                    <a:lnTo>
                      <a:pt x="269" y="17"/>
                    </a:lnTo>
                    <a:lnTo>
                      <a:pt x="269" y="17"/>
                    </a:lnTo>
                    <a:lnTo>
                      <a:pt x="269" y="17"/>
                    </a:lnTo>
                    <a:lnTo>
                      <a:pt x="269" y="25"/>
                    </a:lnTo>
                    <a:lnTo>
                      <a:pt x="269" y="34"/>
                    </a:lnTo>
                    <a:lnTo>
                      <a:pt x="269" y="42"/>
                    </a:lnTo>
                    <a:lnTo>
                      <a:pt x="269" y="50"/>
                    </a:lnTo>
                    <a:lnTo>
                      <a:pt x="269" y="59"/>
                    </a:lnTo>
                    <a:lnTo>
                      <a:pt x="277" y="59"/>
                    </a:lnTo>
                    <a:lnTo>
                      <a:pt x="277" y="59"/>
                    </a:lnTo>
                    <a:lnTo>
                      <a:pt x="285" y="67"/>
                    </a:lnTo>
                    <a:lnTo>
                      <a:pt x="285" y="67"/>
                    </a:lnTo>
                    <a:lnTo>
                      <a:pt x="294" y="67"/>
                    </a:lnTo>
                    <a:lnTo>
                      <a:pt x="294" y="76"/>
                    </a:lnTo>
                    <a:lnTo>
                      <a:pt x="294" y="76"/>
                    </a:lnTo>
                    <a:lnTo>
                      <a:pt x="294" y="76"/>
                    </a:lnTo>
                    <a:lnTo>
                      <a:pt x="294" y="76"/>
                    </a:lnTo>
                    <a:lnTo>
                      <a:pt x="294" y="84"/>
                    </a:lnTo>
                    <a:lnTo>
                      <a:pt x="285" y="84"/>
                    </a:lnTo>
                    <a:lnTo>
                      <a:pt x="285" y="84"/>
                    </a:lnTo>
                    <a:lnTo>
                      <a:pt x="285" y="84"/>
                    </a:lnTo>
                    <a:lnTo>
                      <a:pt x="277" y="84"/>
                    </a:lnTo>
                    <a:lnTo>
                      <a:pt x="277" y="84"/>
                    </a:lnTo>
                    <a:lnTo>
                      <a:pt x="277" y="84"/>
                    </a:lnTo>
                    <a:lnTo>
                      <a:pt x="277" y="92"/>
                    </a:lnTo>
                    <a:lnTo>
                      <a:pt x="277" y="92"/>
                    </a:lnTo>
                    <a:lnTo>
                      <a:pt x="269" y="92"/>
                    </a:lnTo>
                    <a:lnTo>
                      <a:pt x="269" y="92"/>
                    </a:lnTo>
                    <a:lnTo>
                      <a:pt x="269" y="92"/>
                    </a:lnTo>
                    <a:lnTo>
                      <a:pt x="269" y="101"/>
                    </a:lnTo>
                    <a:lnTo>
                      <a:pt x="269" y="101"/>
                    </a:lnTo>
                    <a:lnTo>
                      <a:pt x="269" y="101"/>
                    </a:lnTo>
                    <a:lnTo>
                      <a:pt x="269" y="101"/>
                    </a:lnTo>
                    <a:lnTo>
                      <a:pt x="269" y="109"/>
                    </a:lnTo>
                    <a:lnTo>
                      <a:pt x="269" y="118"/>
                    </a:lnTo>
                    <a:lnTo>
                      <a:pt x="260" y="126"/>
                    </a:lnTo>
                    <a:lnTo>
                      <a:pt x="260" y="126"/>
                    </a:lnTo>
                    <a:lnTo>
                      <a:pt x="260" y="126"/>
                    </a:lnTo>
                    <a:lnTo>
                      <a:pt x="260" y="135"/>
                    </a:lnTo>
                    <a:lnTo>
                      <a:pt x="260" y="143"/>
                    </a:lnTo>
                    <a:lnTo>
                      <a:pt x="260" y="143"/>
                    </a:lnTo>
                    <a:lnTo>
                      <a:pt x="260" y="143"/>
                    </a:lnTo>
                    <a:lnTo>
                      <a:pt x="260" y="143"/>
                    </a:lnTo>
                    <a:lnTo>
                      <a:pt x="260" y="151"/>
                    </a:lnTo>
                    <a:lnTo>
                      <a:pt x="260" y="160"/>
                    </a:lnTo>
                    <a:lnTo>
                      <a:pt x="260" y="168"/>
                    </a:lnTo>
                    <a:lnTo>
                      <a:pt x="252" y="168"/>
                    </a:lnTo>
                    <a:lnTo>
                      <a:pt x="252" y="168"/>
                    </a:lnTo>
                    <a:lnTo>
                      <a:pt x="252" y="168"/>
                    </a:lnTo>
                    <a:lnTo>
                      <a:pt x="252" y="177"/>
                    </a:lnTo>
                    <a:lnTo>
                      <a:pt x="243" y="177"/>
                    </a:lnTo>
                    <a:lnTo>
                      <a:pt x="243" y="185"/>
                    </a:lnTo>
                    <a:lnTo>
                      <a:pt x="243" y="185"/>
                    </a:lnTo>
                    <a:lnTo>
                      <a:pt x="235" y="193"/>
                    </a:lnTo>
                    <a:lnTo>
                      <a:pt x="235" y="202"/>
                    </a:lnTo>
                    <a:lnTo>
                      <a:pt x="235" y="202"/>
                    </a:lnTo>
                    <a:lnTo>
                      <a:pt x="227" y="202"/>
                    </a:lnTo>
                    <a:lnTo>
                      <a:pt x="227" y="210"/>
                    </a:lnTo>
                    <a:lnTo>
                      <a:pt x="227" y="210"/>
                    </a:lnTo>
                    <a:lnTo>
                      <a:pt x="227" y="219"/>
                    </a:lnTo>
                    <a:lnTo>
                      <a:pt x="227" y="219"/>
                    </a:lnTo>
                    <a:lnTo>
                      <a:pt x="227" y="219"/>
                    </a:lnTo>
                    <a:lnTo>
                      <a:pt x="227" y="227"/>
                    </a:lnTo>
                    <a:lnTo>
                      <a:pt x="218" y="227"/>
                    </a:lnTo>
                    <a:lnTo>
                      <a:pt x="227" y="235"/>
                    </a:lnTo>
                    <a:lnTo>
                      <a:pt x="218" y="244"/>
                    </a:lnTo>
                    <a:lnTo>
                      <a:pt x="218" y="244"/>
                    </a:lnTo>
                    <a:lnTo>
                      <a:pt x="218" y="252"/>
                    </a:lnTo>
                    <a:lnTo>
                      <a:pt x="218" y="252"/>
                    </a:lnTo>
                    <a:lnTo>
                      <a:pt x="218" y="244"/>
                    </a:lnTo>
                    <a:lnTo>
                      <a:pt x="210" y="252"/>
                    </a:lnTo>
                    <a:lnTo>
                      <a:pt x="210" y="244"/>
                    </a:lnTo>
                    <a:lnTo>
                      <a:pt x="210" y="252"/>
                    </a:lnTo>
                    <a:lnTo>
                      <a:pt x="201" y="252"/>
                    </a:lnTo>
                    <a:lnTo>
                      <a:pt x="201" y="252"/>
                    </a:lnTo>
                    <a:lnTo>
                      <a:pt x="201" y="261"/>
                    </a:lnTo>
                    <a:lnTo>
                      <a:pt x="210" y="261"/>
                    </a:lnTo>
                    <a:lnTo>
                      <a:pt x="218" y="261"/>
                    </a:lnTo>
                    <a:lnTo>
                      <a:pt x="218" y="261"/>
                    </a:lnTo>
                    <a:lnTo>
                      <a:pt x="218" y="269"/>
                    </a:lnTo>
                    <a:lnTo>
                      <a:pt x="218" y="269"/>
                    </a:lnTo>
                    <a:lnTo>
                      <a:pt x="218" y="269"/>
                    </a:lnTo>
                    <a:lnTo>
                      <a:pt x="227" y="278"/>
                    </a:lnTo>
                    <a:lnTo>
                      <a:pt x="227" y="278"/>
                    </a:lnTo>
                    <a:lnTo>
                      <a:pt x="227" y="278"/>
                    </a:lnTo>
                    <a:lnTo>
                      <a:pt x="227" y="278"/>
                    </a:lnTo>
                    <a:lnTo>
                      <a:pt x="235" y="278"/>
                    </a:lnTo>
                    <a:lnTo>
                      <a:pt x="235" y="278"/>
                    </a:lnTo>
                    <a:lnTo>
                      <a:pt x="235" y="286"/>
                    </a:lnTo>
                    <a:lnTo>
                      <a:pt x="235" y="286"/>
                    </a:lnTo>
                    <a:lnTo>
                      <a:pt x="243" y="294"/>
                    </a:lnTo>
                    <a:lnTo>
                      <a:pt x="243" y="294"/>
                    </a:lnTo>
                    <a:lnTo>
                      <a:pt x="243" y="303"/>
                    </a:lnTo>
                    <a:lnTo>
                      <a:pt x="235" y="311"/>
                    </a:lnTo>
                    <a:lnTo>
                      <a:pt x="235" y="311"/>
                    </a:lnTo>
                    <a:lnTo>
                      <a:pt x="227" y="311"/>
                    </a:lnTo>
                    <a:lnTo>
                      <a:pt x="227" y="320"/>
                    </a:lnTo>
                    <a:lnTo>
                      <a:pt x="227" y="320"/>
                    </a:lnTo>
                    <a:lnTo>
                      <a:pt x="227" y="320"/>
                    </a:lnTo>
                    <a:lnTo>
                      <a:pt x="218" y="320"/>
                    </a:lnTo>
                    <a:lnTo>
                      <a:pt x="218" y="320"/>
                    </a:lnTo>
                    <a:lnTo>
                      <a:pt x="218" y="328"/>
                    </a:lnTo>
                    <a:lnTo>
                      <a:pt x="218" y="328"/>
                    </a:lnTo>
                    <a:lnTo>
                      <a:pt x="210" y="328"/>
                    </a:lnTo>
                    <a:lnTo>
                      <a:pt x="210" y="328"/>
                    </a:lnTo>
                    <a:lnTo>
                      <a:pt x="201" y="328"/>
                    </a:lnTo>
                    <a:lnTo>
                      <a:pt x="201" y="328"/>
                    </a:lnTo>
                    <a:lnTo>
                      <a:pt x="193" y="328"/>
                    </a:lnTo>
                    <a:lnTo>
                      <a:pt x="193" y="336"/>
                    </a:lnTo>
                    <a:lnTo>
                      <a:pt x="193" y="328"/>
                    </a:lnTo>
                    <a:lnTo>
                      <a:pt x="193" y="336"/>
                    </a:lnTo>
                    <a:lnTo>
                      <a:pt x="193" y="336"/>
                    </a:lnTo>
                    <a:lnTo>
                      <a:pt x="185" y="336"/>
                    </a:lnTo>
                    <a:lnTo>
                      <a:pt x="185" y="336"/>
                    </a:lnTo>
                    <a:lnTo>
                      <a:pt x="185" y="336"/>
                    </a:lnTo>
                    <a:lnTo>
                      <a:pt x="176" y="328"/>
                    </a:lnTo>
                    <a:lnTo>
                      <a:pt x="176" y="336"/>
                    </a:lnTo>
                    <a:lnTo>
                      <a:pt x="176" y="328"/>
                    </a:lnTo>
                    <a:lnTo>
                      <a:pt x="168" y="328"/>
                    </a:lnTo>
                    <a:lnTo>
                      <a:pt x="168" y="328"/>
                    </a:lnTo>
                    <a:lnTo>
                      <a:pt x="168" y="336"/>
                    </a:lnTo>
                    <a:lnTo>
                      <a:pt x="168" y="336"/>
                    </a:lnTo>
                    <a:lnTo>
                      <a:pt x="168" y="336"/>
                    </a:lnTo>
                    <a:lnTo>
                      <a:pt x="168" y="336"/>
                    </a:lnTo>
                    <a:lnTo>
                      <a:pt x="159" y="336"/>
                    </a:lnTo>
                    <a:lnTo>
                      <a:pt x="159" y="336"/>
                    </a:lnTo>
                    <a:lnTo>
                      <a:pt x="159" y="336"/>
                    </a:lnTo>
                    <a:lnTo>
                      <a:pt x="159" y="328"/>
                    </a:lnTo>
                    <a:lnTo>
                      <a:pt x="159" y="328"/>
                    </a:lnTo>
                    <a:lnTo>
                      <a:pt x="159" y="328"/>
                    </a:lnTo>
                    <a:lnTo>
                      <a:pt x="151" y="328"/>
                    </a:lnTo>
                    <a:lnTo>
                      <a:pt x="151" y="320"/>
                    </a:lnTo>
                    <a:lnTo>
                      <a:pt x="151" y="320"/>
                    </a:lnTo>
                    <a:lnTo>
                      <a:pt x="151" y="320"/>
                    </a:lnTo>
                    <a:lnTo>
                      <a:pt x="143" y="311"/>
                    </a:lnTo>
                    <a:lnTo>
                      <a:pt x="143" y="311"/>
                    </a:lnTo>
                    <a:lnTo>
                      <a:pt x="143" y="311"/>
                    </a:lnTo>
                    <a:lnTo>
                      <a:pt x="134" y="320"/>
                    </a:lnTo>
                    <a:lnTo>
                      <a:pt x="134" y="320"/>
                    </a:lnTo>
                    <a:lnTo>
                      <a:pt x="134" y="320"/>
                    </a:lnTo>
                    <a:lnTo>
                      <a:pt x="134" y="320"/>
                    </a:lnTo>
                    <a:lnTo>
                      <a:pt x="134" y="320"/>
                    </a:lnTo>
                    <a:lnTo>
                      <a:pt x="126" y="320"/>
                    </a:lnTo>
                    <a:lnTo>
                      <a:pt x="126" y="320"/>
                    </a:lnTo>
                    <a:lnTo>
                      <a:pt x="126" y="320"/>
                    </a:lnTo>
                    <a:lnTo>
                      <a:pt x="117" y="320"/>
                    </a:lnTo>
                    <a:lnTo>
                      <a:pt x="117" y="320"/>
                    </a:lnTo>
                    <a:lnTo>
                      <a:pt x="117" y="320"/>
                    </a:lnTo>
                    <a:lnTo>
                      <a:pt x="109" y="320"/>
                    </a:lnTo>
                    <a:lnTo>
                      <a:pt x="109" y="320"/>
                    </a:lnTo>
                    <a:lnTo>
                      <a:pt x="109" y="311"/>
                    </a:lnTo>
                    <a:lnTo>
                      <a:pt x="109" y="311"/>
                    </a:lnTo>
                    <a:lnTo>
                      <a:pt x="109" y="311"/>
                    </a:lnTo>
                    <a:lnTo>
                      <a:pt x="109" y="311"/>
                    </a:lnTo>
                    <a:lnTo>
                      <a:pt x="109" y="311"/>
                    </a:lnTo>
                    <a:lnTo>
                      <a:pt x="101" y="311"/>
                    </a:lnTo>
                    <a:lnTo>
                      <a:pt x="101" y="303"/>
                    </a:lnTo>
                    <a:lnTo>
                      <a:pt x="101" y="303"/>
                    </a:lnTo>
                    <a:lnTo>
                      <a:pt x="101" y="294"/>
                    </a:lnTo>
                    <a:lnTo>
                      <a:pt x="101" y="294"/>
                    </a:lnTo>
                    <a:lnTo>
                      <a:pt x="92" y="294"/>
                    </a:lnTo>
                    <a:lnTo>
                      <a:pt x="92" y="294"/>
                    </a:lnTo>
                    <a:lnTo>
                      <a:pt x="92" y="294"/>
                    </a:lnTo>
                    <a:lnTo>
                      <a:pt x="92" y="286"/>
                    </a:lnTo>
                    <a:lnTo>
                      <a:pt x="84" y="286"/>
                    </a:lnTo>
                    <a:lnTo>
                      <a:pt x="84" y="286"/>
                    </a:lnTo>
                    <a:lnTo>
                      <a:pt x="84" y="286"/>
                    </a:lnTo>
                    <a:lnTo>
                      <a:pt x="84" y="278"/>
                    </a:lnTo>
                    <a:lnTo>
                      <a:pt x="84" y="278"/>
                    </a:lnTo>
                    <a:lnTo>
                      <a:pt x="75" y="269"/>
                    </a:lnTo>
                    <a:lnTo>
                      <a:pt x="75" y="269"/>
                    </a:lnTo>
                    <a:lnTo>
                      <a:pt x="67" y="269"/>
                    </a:lnTo>
                    <a:lnTo>
                      <a:pt x="67" y="269"/>
                    </a:lnTo>
                    <a:lnTo>
                      <a:pt x="67" y="269"/>
                    </a:lnTo>
                    <a:lnTo>
                      <a:pt x="59" y="269"/>
                    </a:lnTo>
                    <a:lnTo>
                      <a:pt x="67" y="269"/>
                    </a:lnTo>
                    <a:lnTo>
                      <a:pt x="67" y="269"/>
                    </a:lnTo>
                    <a:lnTo>
                      <a:pt x="67" y="261"/>
                    </a:lnTo>
                    <a:lnTo>
                      <a:pt x="67" y="261"/>
                    </a:lnTo>
                    <a:lnTo>
                      <a:pt x="67" y="261"/>
                    </a:lnTo>
                    <a:lnTo>
                      <a:pt x="67" y="261"/>
                    </a:lnTo>
                    <a:lnTo>
                      <a:pt x="59" y="261"/>
                    </a:lnTo>
                    <a:lnTo>
                      <a:pt x="59" y="252"/>
                    </a:lnTo>
                    <a:lnTo>
                      <a:pt x="59" y="252"/>
                    </a:lnTo>
                    <a:lnTo>
                      <a:pt x="50" y="252"/>
                    </a:lnTo>
                    <a:lnTo>
                      <a:pt x="50" y="252"/>
                    </a:lnTo>
                    <a:lnTo>
                      <a:pt x="42" y="252"/>
                    </a:lnTo>
                    <a:lnTo>
                      <a:pt x="42" y="244"/>
                    </a:lnTo>
                    <a:lnTo>
                      <a:pt x="50" y="244"/>
                    </a:lnTo>
                    <a:lnTo>
                      <a:pt x="42" y="244"/>
                    </a:lnTo>
                    <a:lnTo>
                      <a:pt x="42" y="244"/>
                    </a:lnTo>
                    <a:lnTo>
                      <a:pt x="42" y="244"/>
                    </a:lnTo>
                    <a:lnTo>
                      <a:pt x="33" y="244"/>
                    </a:lnTo>
                    <a:lnTo>
                      <a:pt x="33" y="244"/>
                    </a:lnTo>
                    <a:lnTo>
                      <a:pt x="33" y="235"/>
                    </a:lnTo>
                    <a:lnTo>
                      <a:pt x="33" y="235"/>
                    </a:lnTo>
                    <a:lnTo>
                      <a:pt x="33" y="227"/>
                    </a:lnTo>
                    <a:lnTo>
                      <a:pt x="33" y="227"/>
                    </a:lnTo>
                    <a:lnTo>
                      <a:pt x="33" y="227"/>
                    </a:lnTo>
                    <a:lnTo>
                      <a:pt x="33" y="219"/>
                    </a:lnTo>
                    <a:lnTo>
                      <a:pt x="25" y="210"/>
                    </a:lnTo>
                    <a:lnTo>
                      <a:pt x="25" y="210"/>
                    </a:lnTo>
                    <a:lnTo>
                      <a:pt x="25" y="210"/>
                    </a:lnTo>
                    <a:lnTo>
                      <a:pt x="25" y="202"/>
                    </a:lnTo>
                    <a:lnTo>
                      <a:pt x="25" y="202"/>
                    </a:lnTo>
                    <a:lnTo>
                      <a:pt x="16" y="202"/>
                    </a:lnTo>
                    <a:lnTo>
                      <a:pt x="16" y="202"/>
                    </a:lnTo>
                    <a:lnTo>
                      <a:pt x="16" y="193"/>
                    </a:lnTo>
                    <a:lnTo>
                      <a:pt x="25" y="193"/>
                    </a:lnTo>
                    <a:lnTo>
                      <a:pt x="16" y="193"/>
                    </a:lnTo>
                    <a:lnTo>
                      <a:pt x="16" y="193"/>
                    </a:lnTo>
                    <a:lnTo>
                      <a:pt x="16" y="185"/>
                    </a:lnTo>
                    <a:lnTo>
                      <a:pt x="16" y="185"/>
                    </a:lnTo>
                    <a:lnTo>
                      <a:pt x="8" y="177"/>
                    </a:lnTo>
                    <a:lnTo>
                      <a:pt x="16" y="177"/>
                    </a:lnTo>
                    <a:lnTo>
                      <a:pt x="8" y="177"/>
                    </a:lnTo>
                    <a:lnTo>
                      <a:pt x="8" y="177"/>
                    </a:lnTo>
                    <a:lnTo>
                      <a:pt x="8" y="168"/>
                    </a:lnTo>
                    <a:lnTo>
                      <a:pt x="8" y="168"/>
                    </a:lnTo>
                    <a:lnTo>
                      <a:pt x="8" y="177"/>
                    </a:lnTo>
                    <a:lnTo>
                      <a:pt x="0" y="168"/>
                    </a:lnTo>
                    <a:lnTo>
                      <a:pt x="0" y="168"/>
                    </a:lnTo>
                    <a:lnTo>
                      <a:pt x="8" y="160"/>
                    </a:lnTo>
                    <a:lnTo>
                      <a:pt x="8" y="160"/>
                    </a:lnTo>
                    <a:lnTo>
                      <a:pt x="8" y="160"/>
                    </a:lnTo>
                    <a:lnTo>
                      <a:pt x="8" y="151"/>
                    </a:lnTo>
                    <a:lnTo>
                      <a:pt x="8" y="151"/>
                    </a:lnTo>
                    <a:lnTo>
                      <a:pt x="8" y="151"/>
                    </a:lnTo>
                    <a:lnTo>
                      <a:pt x="16" y="143"/>
                    </a:lnTo>
                    <a:lnTo>
                      <a:pt x="8" y="143"/>
                    </a:lnTo>
                    <a:lnTo>
                      <a:pt x="8" y="143"/>
                    </a:lnTo>
                    <a:lnTo>
                      <a:pt x="16" y="135"/>
                    </a:lnTo>
                    <a:lnTo>
                      <a:pt x="16" y="135"/>
                    </a:lnTo>
                    <a:lnTo>
                      <a:pt x="25" y="135"/>
                    </a:lnTo>
                    <a:lnTo>
                      <a:pt x="25" y="126"/>
                    </a:lnTo>
                    <a:lnTo>
                      <a:pt x="25" y="126"/>
                    </a:lnTo>
                    <a:lnTo>
                      <a:pt x="25" y="118"/>
                    </a:lnTo>
                    <a:lnTo>
                      <a:pt x="25" y="118"/>
                    </a:lnTo>
                    <a:lnTo>
                      <a:pt x="33" y="118"/>
                    </a:lnTo>
                    <a:lnTo>
                      <a:pt x="33" y="118"/>
                    </a:lnTo>
                    <a:lnTo>
                      <a:pt x="33" y="118"/>
                    </a:lnTo>
                    <a:lnTo>
                      <a:pt x="42" y="118"/>
                    </a:lnTo>
                    <a:lnTo>
                      <a:pt x="42" y="50"/>
                    </a:lnTo>
                    <a:lnTo>
                      <a:pt x="42" y="50"/>
                    </a:lnTo>
                    <a:lnTo>
                      <a:pt x="42" y="42"/>
                    </a:lnTo>
                    <a:lnTo>
                      <a:pt x="59" y="42"/>
                    </a:lnTo>
                    <a:lnTo>
                      <a:pt x="50" y="0"/>
                    </a:lnTo>
                    <a:close/>
                  </a:path>
                </a:pathLst>
              </a:custGeom>
              <a:grpFill/>
              <a:ln w="0">
                <a:solidFill>
                  <a:srgbClr val="F8F8F8">
                    <a:lumMod val="25000"/>
                  </a:srgbClr>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360" name="Freeform 126">
                <a:extLst>
                  <a:ext uri="{FF2B5EF4-FFF2-40B4-BE49-F238E27FC236}">
                    <a16:creationId xmlns:a16="http://schemas.microsoft.com/office/drawing/2014/main" id="{3CFF5C92-CBA7-9656-4F5D-AC6EC50E0C50}"/>
                  </a:ext>
                </a:extLst>
              </p:cNvPr>
              <p:cNvSpPr>
                <a:spLocks/>
              </p:cNvSpPr>
              <p:nvPr/>
            </p:nvSpPr>
            <p:spPr bwMode="auto">
              <a:xfrm>
                <a:off x="4855103" y="3050512"/>
                <a:ext cx="269910" cy="201682"/>
              </a:xfrm>
              <a:custGeom>
                <a:avLst/>
                <a:gdLst>
                  <a:gd name="T0" fmla="*/ 42 w 269"/>
                  <a:gd name="T1" fmla="*/ 159 h 201"/>
                  <a:gd name="T2" fmla="*/ 34 w 269"/>
                  <a:gd name="T3" fmla="*/ 143 h 201"/>
                  <a:gd name="T4" fmla="*/ 26 w 269"/>
                  <a:gd name="T5" fmla="*/ 143 h 201"/>
                  <a:gd name="T6" fmla="*/ 17 w 269"/>
                  <a:gd name="T7" fmla="*/ 134 h 201"/>
                  <a:gd name="T8" fmla="*/ 17 w 269"/>
                  <a:gd name="T9" fmla="*/ 126 h 201"/>
                  <a:gd name="T10" fmla="*/ 0 w 269"/>
                  <a:gd name="T11" fmla="*/ 126 h 201"/>
                  <a:gd name="T12" fmla="*/ 9 w 269"/>
                  <a:gd name="T13" fmla="*/ 117 h 201"/>
                  <a:gd name="T14" fmla="*/ 17 w 269"/>
                  <a:gd name="T15" fmla="*/ 109 h 201"/>
                  <a:gd name="T16" fmla="*/ 17 w 269"/>
                  <a:gd name="T17" fmla="*/ 109 h 201"/>
                  <a:gd name="T18" fmla="*/ 17 w 269"/>
                  <a:gd name="T19" fmla="*/ 92 h 201"/>
                  <a:gd name="T20" fmla="*/ 26 w 269"/>
                  <a:gd name="T21" fmla="*/ 84 h 201"/>
                  <a:gd name="T22" fmla="*/ 26 w 269"/>
                  <a:gd name="T23" fmla="*/ 75 h 201"/>
                  <a:gd name="T24" fmla="*/ 34 w 269"/>
                  <a:gd name="T25" fmla="*/ 67 h 201"/>
                  <a:gd name="T26" fmla="*/ 42 w 269"/>
                  <a:gd name="T27" fmla="*/ 50 h 201"/>
                  <a:gd name="T28" fmla="*/ 51 w 269"/>
                  <a:gd name="T29" fmla="*/ 33 h 201"/>
                  <a:gd name="T30" fmla="*/ 59 w 269"/>
                  <a:gd name="T31" fmla="*/ 33 h 201"/>
                  <a:gd name="T32" fmla="*/ 59 w 269"/>
                  <a:gd name="T33" fmla="*/ 8 h 201"/>
                  <a:gd name="T34" fmla="*/ 68 w 269"/>
                  <a:gd name="T35" fmla="*/ 8 h 201"/>
                  <a:gd name="T36" fmla="*/ 76 w 269"/>
                  <a:gd name="T37" fmla="*/ 0 h 201"/>
                  <a:gd name="T38" fmla="*/ 84 w 269"/>
                  <a:gd name="T39" fmla="*/ 0 h 201"/>
                  <a:gd name="T40" fmla="*/ 101 w 269"/>
                  <a:gd name="T41" fmla="*/ 0 h 201"/>
                  <a:gd name="T42" fmla="*/ 101 w 269"/>
                  <a:gd name="T43" fmla="*/ 0 h 201"/>
                  <a:gd name="T44" fmla="*/ 110 w 269"/>
                  <a:gd name="T45" fmla="*/ 0 h 201"/>
                  <a:gd name="T46" fmla="*/ 126 w 269"/>
                  <a:gd name="T47" fmla="*/ 8 h 201"/>
                  <a:gd name="T48" fmla="*/ 135 w 269"/>
                  <a:gd name="T49" fmla="*/ 16 h 201"/>
                  <a:gd name="T50" fmla="*/ 143 w 269"/>
                  <a:gd name="T51" fmla="*/ 16 h 201"/>
                  <a:gd name="T52" fmla="*/ 152 w 269"/>
                  <a:gd name="T53" fmla="*/ 25 h 201"/>
                  <a:gd name="T54" fmla="*/ 160 w 269"/>
                  <a:gd name="T55" fmla="*/ 42 h 201"/>
                  <a:gd name="T56" fmla="*/ 160 w 269"/>
                  <a:gd name="T57" fmla="*/ 42 h 201"/>
                  <a:gd name="T58" fmla="*/ 160 w 269"/>
                  <a:gd name="T59" fmla="*/ 58 h 201"/>
                  <a:gd name="T60" fmla="*/ 152 w 269"/>
                  <a:gd name="T61" fmla="*/ 67 h 201"/>
                  <a:gd name="T62" fmla="*/ 168 w 269"/>
                  <a:gd name="T63" fmla="*/ 67 h 201"/>
                  <a:gd name="T64" fmla="*/ 177 w 269"/>
                  <a:gd name="T65" fmla="*/ 67 h 201"/>
                  <a:gd name="T66" fmla="*/ 185 w 269"/>
                  <a:gd name="T67" fmla="*/ 92 h 201"/>
                  <a:gd name="T68" fmla="*/ 194 w 269"/>
                  <a:gd name="T69" fmla="*/ 100 h 201"/>
                  <a:gd name="T70" fmla="*/ 269 w 269"/>
                  <a:gd name="T71" fmla="*/ 117 h 201"/>
                  <a:gd name="T72" fmla="*/ 194 w 269"/>
                  <a:gd name="T73" fmla="*/ 176 h 201"/>
                  <a:gd name="T74" fmla="*/ 185 w 269"/>
                  <a:gd name="T75" fmla="*/ 176 h 201"/>
                  <a:gd name="T76" fmla="*/ 177 w 269"/>
                  <a:gd name="T77" fmla="*/ 185 h 201"/>
                  <a:gd name="T78" fmla="*/ 160 w 269"/>
                  <a:gd name="T79" fmla="*/ 193 h 201"/>
                  <a:gd name="T80" fmla="*/ 152 w 269"/>
                  <a:gd name="T81" fmla="*/ 193 h 201"/>
                  <a:gd name="T82" fmla="*/ 143 w 269"/>
                  <a:gd name="T83" fmla="*/ 185 h 201"/>
                  <a:gd name="T84" fmla="*/ 126 w 269"/>
                  <a:gd name="T85" fmla="*/ 193 h 201"/>
                  <a:gd name="T86" fmla="*/ 118 w 269"/>
                  <a:gd name="T87" fmla="*/ 201 h 201"/>
                  <a:gd name="T88" fmla="*/ 110 w 269"/>
                  <a:gd name="T89" fmla="*/ 201 h 201"/>
                  <a:gd name="T90" fmla="*/ 93 w 269"/>
                  <a:gd name="T91" fmla="*/ 201 h 201"/>
                  <a:gd name="T92" fmla="*/ 84 w 269"/>
                  <a:gd name="T93" fmla="*/ 193 h 201"/>
                  <a:gd name="T94" fmla="*/ 68 w 269"/>
                  <a:gd name="T95" fmla="*/ 185 h 201"/>
                  <a:gd name="T96" fmla="*/ 51 w 269"/>
                  <a:gd name="T97" fmla="*/ 185 h 201"/>
                  <a:gd name="T98" fmla="*/ 51 w 269"/>
                  <a:gd name="T99" fmla="*/ 168 h 201"/>
                  <a:gd name="T100" fmla="*/ 42 w 269"/>
                  <a:gd name="T101" fmla="*/ 168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69" h="201">
                    <a:moveTo>
                      <a:pt x="42" y="168"/>
                    </a:moveTo>
                    <a:lnTo>
                      <a:pt x="42" y="159"/>
                    </a:lnTo>
                    <a:lnTo>
                      <a:pt x="42" y="159"/>
                    </a:lnTo>
                    <a:lnTo>
                      <a:pt x="34" y="151"/>
                    </a:lnTo>
                    <a:lnTo>
                      <a:pt x="34" y="151"/>
                    </a:lnTo>
                    <a:lnTo>
                      <a:pt x="34" y="143"/>
                    </a:lnTo>
                    <a:lnTo>
                      <a:pt x="34" y="143"/>
                    </a:lnTo>
                    <a:lnTo>
                      <a:pt x="26" y="143"/>
                    </a:lnTo>
                    <a:lnTo>
                      <a:pt x="26" y="143"/>
                    </a:lnTo>
                    <a:lnTo>
                      <a:pt x="26" y="143"/>
                    </a:lnTo>
                    <a:lnTo>
                      <a:pt x="26" y="143"/>
                    </a:lnTo>
                    <a:lnTo>
                      <a:pt x="17" y="134"/>
                    </a:lnTo>
                    <a:lnTo>
                      <a:pt x="17" y="134"/>
                    </a:lnTo>
                    <a:lnTo>
                      <a:pt x="17" y="134"/>
                    </a:lnTo>
                    <a:lnTo>
                      <a:pt x="17" y="126"/>
                    </a:lnTo>
                    <a:lnTo>
                      <a:pt x="17" y="126"/>
                    </a:lnTo>
                    <a:lnTo>
                      <a:pt x="9" y="126"/>
                    </a:lnTo>
                    <a:lnTo>
                      <a:pt x="0" y="126"/>
                    </a:lnTo>
                    <a:lnTo>
                      <a:pt x="0" y="117"/>
                    </a:lnTo>
                    <a:lnTo>
                      <a:pt x="0" y="117"/>
                    </a:lnTo>
                    <a:lnTo>
                      <a:pt x="9" y="117"/>
                    </a:lnTo>
                    <a:lnTo>
                      <a:pt x="9" y="109"/>
                    </a:lnTo>
                    <a:lnTo>
                      <a:pt x="9" y="117"/>
                    </a:lnTo>
                    <a:lnTo>
                      <a:pt x="17" y="109"/>
                    </a:lnTo>
                    <a:lnTo>
                      <a:pt x="17" y="117"/>
                    </a:lnTo>
                    <a:lnTo>
                      <a:pt x="17" y="117"/>
                    </a:lnTo>
                    <a:lnTo>
                      <a:pt x="17" y="109"/>
                    </a:lnTo>
                    <a:lnTo>
                      <a:pt x="17" y="109"/>
                    </a:lnTo>
                    <a:lnTo>
                      <a:pt x="26" y="100"/>
                    </a:lnTo>
                    <a:lnTo>
                      <a:pt x="17" y="92"/>
                    </a:lnTo>
                    <a:lnTo>
                      <a:pt x="26" y="92"/>
                    </a:lnTo>
                    <a:lnTo>
                      <a:pt x="26" y="84"/>
                    </a:lnTo>
                    <a:lnTo>
                      <a:pt x="26" y="84"/>
                    </a:lnTo>
                    <a:lnTo>
                      <a:pt x="26" y="84"/>
                    </a:lnTo>
                    <a:lnTo>
                      <a:pt x="26" y="75"/>
                    </a:lnTo>
                    <a:lnTo>
                      <a:pt x="26" y="75"/>
                    </a:lnTo>
                    <a:lnTo>
                      <a:pt x="26" y="67"/>
                    </a:lnTo>
                    <a:lnTo>
                      <a:pt x="34" y="67"/>
                    </a:lnTo>
                    <a:lnTo>
                      <a:pt x="34" y="67"/>
                    </a:lnTo>
                    <a:lnTo>
                      <a:pt x="34" y="58"/>
                    </a:lnTo>
                    <a:lnTo>
                      <a:pt x="42" y="50"/>
                    </a:lnTo>
                    <a:lnTo>
                      <a:pt x="42" y="50"/>
                    </a:lnTo>
                    <a:lnTo>
                      <a:pt x="42" y="42"/>
                    </a:lnTo>
                    <a:lnTo>
                      <a:pt x="51" y="42"/>
                    </a:lnTo>
                    <a:lnTo>
                      <a:pt x="51" y="33"/>
                    </a:lnTo>
                    <a:lnTo>
                      <a:pt x="51" y="33"/>
                    </a:lnTo>
                    <a:lnTo>
                      <a:pt x="51" y="33"/>
                    </a:lnTo>
                    <a:lnTo>
                      <a:pt x="59" y="33"/>
                    </a:lnTo>
                    <a:lnTo>
                      <a:pt x="59" y="25"/>
                    </a:lnTo>
                    <a:lnTo>
                      <a:pt x="59" y="16"/>
                    </a:lnTo>
                    <a:lnTo>
                      <a:pt x="59" y="8"/>
                    </a:lnTo>
                    <a:lnTo>
                      <a:pt x="59" y="8"/>
                    </a:lnTo>
                    <a:lnTo>
                      <a:pt x="68" y="8"/>
                    </a:lnTo>
                    <a:lnTo>
                      <a:pt x="68" y="8"/>
                    </a:lnTo>
                    <a:lnTo>
                      <a:pt x="68" y="8"/>
                    </a:lnTo>
                    <a:lnTo>
                      <a:pt x="76" y="8"/>
                    </a:lnTo>
                    <a:lnTo>
                      <a:pt x="76" y="0"/>
                    </a:lnTo>
                    <a:lnTo>
                      <a:pt x="76" y="0"/>
                    </a:lnTo>
                    <a:lnTo>
                      <a:pt x="84" y="0"/>
                    </a:lnTo>
                    <a:lnTo>
                      <a:pt x="84" y="0"/>
                    </a:lnTo>
                    <a:lnTo>
                      <a:pt x="93" y="0"/>
                    </a:lnTo>
                    <a:lnTo>
                      <a:pt x="93" y="0"/>
                    </a:lnTo>
                    <a:lnTo>
                      <a:pt x="101" y="0"/>
                    </a:lnTo>
                    <a:lnTo>
                      <a:pt x="101" y="0"/>
                    </a:lnTo>
                    <a:lnTo>
                      <a:pt x="101" y="0"/>
                    </a:lnTo>
                    <a:lnTo>
                      <a:pt x="101" y="0"/>
                    </a:lnTo>
                    <a:lnTo>
                      <a:pt x="110" y="8"/>
                    </a:lnTo>
                    <a:lnTo>
                      <a:pt x="110" y="8"/>
                    </a:lnTo>
                    <a:lnTo>
                      <a:pt x="110" y="0"/>
                    </a:lnTo>
                    <a:lnTo>
                      <a:pt x="118" y="8"/>
                    </a:lnTo>
                    <a:lnTo>
                      <a:pt x="118" y="8"/>
                    </a:lnTo>
                    <a:lnTo>
                      <a:pt x="126" y="8"/>
                    </a:lnTo>
                    <a:lnTo>
                      <a:pt x="126" y="16"/>
                    </a:lnTo>
                    <a:lnTo>
                      <a:pt x="126" y="16"/>
                    </a:lnTo>
                    <a:lnTo>
                      <a:pt x="135" y="16"/>
                    </a:lnTo>
                    <a:lnTo>
                      <a:pt x="135" y="16"/>
                    </a:lnTo>
                    <a:lnTo>
                      <a:pt x="143" y="16"/>
                    </a:lnTo>
                    <a:lnTo>
                      <a:pt x="143" y="16"/>
                    </a:lnTo>
                    <a:lnTo>
                      <a:pt x="143" y="25"/>
                    </a:lnTo>
                    <a:lnTo>
                      <a:pt x="152" y="25"/>
                    </a:lnTo>
                    <a:lnTo>
                      <a:pt x="152" y="25"/>
                    </a:lnTo>
                    <a:lnTo>
                      <a:pt x="160" y="33"/>
                    </a:lnTo>
                    <a:lnTo>
                      <a:pt x="160" y="33"/>
                    </a:lnTo>
                    <a:lnTo>
                      <a:pt x="160" y="42"/>
                    </a:lnTo>
                    <a:lnTo>
                      <a:pt x="160" y="42"/>
                    </a:lnTo>
                    <a:lnTo>
                      <a:pt x="168" y="42"/>
                    </a:lnTo>
                    <a:lnTo>
                      <a:pt x="160" y="42"/>
                    </a:lnTo>
                    <a:lnTo>
                      <a:pt x="160" y="50"/>
                    </a:lnTo>
                    <a:lnTo>
                      <a:pt x="160" y="50"/>
                    </a:lnTo>
                    <a:lnTo>
                      <a:pt x="160" y="58"/>
                    </a:lnTo>
                    <a:lnTo>
                      <a:pt x="160" y="58"/>
                    </a:lnTo>
                    <a:lnTo>
                      <a:pt x="160" y="67"/>
                    </a:lnTo>
                    <a:lnTo>
                      <a:pt x="152" y="67"/>
                    </a:lnTo>
                    <a:lnTo>
                      <a:pt x="160" y="67"/>
                    </a:lnTo>
                    <a:lnTo>
                      <a:pt x="160" y="67"/>
                    </a:lnTo>
                    <a:lnTo>
                      <a:pt x="168" y="67"/>
                    </a:lnTo>
                    <a:lnTo>
                      <a:pt x="168" y="67"/>
                    </a:lnTo>
                    <a:lnTo>
                      <a:pt x="177" y="67"/>
                    </a:lnTo>
                    <a:lnTo>
                      <a:pt x="177" y="67"/>
                    </a:lnTo>
                    <a:lnTo>
                      <a:pt x="177" y="75"/>
                    </a:lnTo>
                    <a:lnTo>
                      <a:pt x="177" y="84"/>
                    </a:lnTo>
                    <a:lnTo>
                      <a:pt x="185" y="92"/>
                    </a:lnTo>
                    <a:lnTo>
                      <a:pt x="185" y="92"/>
                    </a:lnTo>
                    <a:lnTo>
                      <a:pt x="185" y="100"/>
                    </a:lnTo>
                    <a:lnTo>
                      <a:pt x="194" y="100"/>
                    </a:lnTo>
                    <a:lnTo>
                      <a:pt x="194" y="100"/>
                    </a:lnTo>
                    <a:lnTo>
                      <a:pt x="244" y="117"/>
                    </a:lnTo>
                    <a:lnTo>
                      <a:pt x="269" y="117"/>
                    </a:lnTo>
                    <a:lnTo>
                      <a:pt x="219" y="176"/>
                    </a:lnTo>
                    <a:lnTo>
                      <a:pt x="202" y="176"/>
                    </a:lnTo>
                    <a:lnTo>
                      <a:pt x="194" y="176"/>
                    </a:lnTo>
                    <a:lnTo>
                      <a:pt x="194" y="176"/>
                    </a:lnTo>
                    <a:lnTo>
                      <a:pt x="185" y="176"/>
                    </a:lnTo>
                    <a:lnTo>
                      <a:pt x="185" y="176"/>
                    </a:lnTo>
                    <a:lnTo>
                      <a:pt x="185" y="185"/>
                    </a:lnTo>
                    <a:lnTo>
                      <a:pt x="177" y="185"/>
                    </a:lnTo>
                    <a:lnTo>
                      <a:pt x="177" y="185"/>
                    </a:lnTo>
                    <a:lnTo>
                      <a:pt x="168" y="185"/>
                    </a:lnTo>
                    <a:lnTo>
                      <a:pt x="160" y="193"/>
                    </a:lnTo>
                    <a:lnTo>
                      <a:pt x="160" y="193"/>
                    </a:lnTo>
                    <a:lnTo>
                      <a:pt x="160" y="193"/>
                    </a:lnTo>
                    <a:lnTo>
                      <a:pt x="152" y="193"/>
                    </a:lnTo>
                    <a:lnTo>
                      <a:pt x="152" y="193"/>
                    </a:lnTo>
                    <a:lnTo>
                      <a:pt x="143" y="193"/>
                    </a:lnTo>
                    <a:lnTo>
                      <a:pt x="143" y="193"/>
                    </a:lnTo>
                    <a:lnTo>
                      <a:pt x="143" y="185"/>
                    </a:lnTo>
                    <a:lnTo>
                      <a:pt x="135" y="185"/>
                    </a:lnTo>
                    <a:lnTo>
                      <a:pt x="135" y="193"/>
                    </a:lnTo>
                    <a:lnTo>
                      <a:pt x="126" y="193"/>
                    </a:lnTo>
                    <a:lnTo>
                      <a:pt x="126" y="193"/>
                    </a:lnTo>
                    <a:lnTo>
                      <a:pt x="126" y="193"/>
                    </a:lnTo>
                    <a:lnTo>
                      <a:pt x="118" y="201"/>
                    </a:lnTo>
                    <a:lnTo>
                      <a:pt x="118" y="201"/>
                    </a:lnTo>
                    <a:lnTo>
                      <a:pt x="110" y="201"/>
                    </a:lnTo>
                    <a:lnTo>
                      <a:pt x="110" y="201"/>
                    </a:lnTo>
                    <a:lnTo>
                      <a:pt x="101" y="201"/>
                    </a:lnTo>
                    <a:lnTo>
                      <a:pt x="101" y="201"/>
                    </a:lnTo>
                    <a:lnTo>
                      <a:pt x="93" y="201"/>
                    </a:lnTo>
                    <a:lnTo>
                      <a:pt x="93" y="201"/>
                    </a:lnTo>
                    <a:lnTo>
                      <a:pt x="93" y="193"/>
                    </a:lnTo>
                    <a:lnTo>
                      <a:pt x="84" y="193"/>
                    </a:lnTo>
                    <a:lnTo>
                      <a:pt x="76" y="185"/>
                    </a:lnTo>
                    <a:lnTo>
                      <a:pt x="76" y="185"/>
                    </a:lnTo>
                    <a:lnTo>
                      <a:pt x="68" y="185"/>
                    </a:lnTo>
                    <a:lnTo>
                      <a:pt x="59" y="185"/>
                    </a:lnTo>
                    <a:lnTo>
                      <a:pt x="59" y="185"/>
                    </a:lnTo>
                    <a:lnTo>
                      <a:pt x="51" y="185"/>
                    </a:lnTo>
                    <a:lnTo>
                      <a:pt x="51" y="176"/>
                    </a:lnTo>
                    <a:lnTo>
                      <a:pt x="51" y="168"/>
                    </a:lnTo>
                    <a:lnTo>
                      <a:pt x="51" y="168"/>
                    </a:lnTo>
                    <a:lnTo>
                      <a:pt x="42" y="168"/>
                    </a:lnTo>
                    <a:lnTo>
                      <a:pt x="42" y="168"/>
                    </a:lnTo>
                    <a:lnTo>
                      <a:pt x="42" y="168"/>
                    </a:lnTo>
                    <a:close/>
                  </a:path>
                </a:pathLst>
              </a:custGeom>
              <a:grpFill/>
              <a:ln w="0">
                <a:solidFill>
                  <a:srgbClr val="F8F8F8">
                    <a:lumMod val="25000"/>
                  </a:srgbClr>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361" name="Freeform 127">
                <a:extLst>
                  <a:ext uri="{FF2B5EF4-FFF2-40B4-BE49-F238E27FC236}">
                    <a16:creationId xmlns:a16="http://schemas.microsoft.com/office/drawing/2014/main" id="{5ED18B7D-9DF3-0F79-E5F0-034818063CD1}"/>
                  </a:ext>
                </a:extLst>
              </p:cNvPr>
              <p:cNvSpPr>
                <a:spLocks/>
              </p:cNvSpPr>
              <p:nvPr/>
            </p:nvSpPr>
            <p:spPr bwMode="auto">
              <a:xfrm>
                <a:off x="4914303" y="2991312"/>
                <a:ext cx="118399" cy="101343"/>
              </a:xfrm>
              <a:custGeom>
                <a:avLst/>
                <a:gdLst>
                  <a:gd name="T0" fmla="*/ 101 w 118"/>
                  <a:gd name="T1" fmla="*/ 101 h 101"/>
                  <a:gd name="T2" fmla="*/ 101 w 118"/>
                  <a:gd name="T3" fmla="*/ 92 h 101"/>
                  <a:gd name="T4" fmla="*/ 93 w 118"/>
                  <a:gd name="T5" fmla="*/ 84 h 101"/>
                  <a:gd name="T6" fmla="*/ 84 w 118"/>
                  <a:gd name="T7" fmla="*/ 84 h 101"/>
                  <a:gd name="T8" fmla="*/ 84 w 118"/>
                  <a:gd name="T9" fmla="*/ 75 h 101"/>
                  <a:gd name="T10" fmla="*/ 76 w 118"/>
                  <a:gd name="T11" fmla="*/ 75 h 101"/>
                  <a:gd name="T12" fmla="*/ 67 w 118"/>
                  <a:gd name="T13" fmla="*/ 75 h 101"/>
                  <a:gd name="T14" fmla="*/ 59 w 118"/>
                  <a:gd name="T15" fmla="*/ 67 h 101"/>
                  <a:gd name="T16" fmla="*/ 51 w 118"/>
                  <a:gd name="T17" fmla="*/ 59 h 101"/>
                  <a:gd name="T18" fmla="*/ 51 w 118"/>
                  <a:gd name="T19" fmla="*/ 67 h 101"/>
                  <a:gd name="T20" fmla="*/ 42 w 118"/>
                  <a:gd name="T21" fmla="*/ 59 h 101"/>
                  <a:gd name="T22" fmla="*/ 42 w 118"/>
                  <a:gd name="T23" fmla="*/ 59 h 101"/>
                  <a:gd name="T24" fmla="*/ 34 w 118"/>
                  <a:gd name="T25" fmla="*/ 59 h 101"/>
                  <a:gd name="T26" fmla="*/ 25 w 118"/>
                  <a:gd name="T27" fmla="*/ 59 h 101"/>
                  <a:gd name="T28" fmla="*/ 17 w 118"/>
                  <a:gd name="T29" fmla="*/ 59 h 101"/>
                  <a:gd name="T30" fmla="*/ 9 w 118"/>
                  <a:gd name="T31" fmla="*/ 67 h 101"/>
                  <a:gd name="T32" fmla="*/ 9 w 118"/>
                  <a:gd name="T33" fmla="*/ 67 h 101"/>
                  <a:gd name="T34" fmla="*/ 0 w 118"/>
                  <a:gd name="T35" fmla="*/ 67 h 101"/>
                  <a:gd name="T36" fmla="*/ 0 w 118"/>
                  <a:gd name="T37" fmla="*/ 50 h 101"/>
                  <a:gd name="T38" fmla="*/ 0 w 118"/>
                  <a:gd name="T39" fmla="*/ 50 h 101"/>
                  <a:gd name="T40" fmla="*/ 9 w 118"/>
                  <a:gd name="T41" fmla="*/ 33 h 101"/>
                  <a:gd name="T42" fmla="*/ 9 w 118"/>
                  <a:gd name="T43" fmla="*/ 25 h 101"/>
                  <a:gd name="T44" fmla="*/ 9 w 118"/>
                  <a:gd name="T45" fmla="*/ 25 h 101"/>
                  <a:gd name="T46" fmla="*/ 9 w 118"/>
                  <a:gd name="T47" fmla="*/ 16 h 101"/>
                  <a:gd name="T48" fmla="*/ 17 w 118"/>
                  <a:gd name="T49" fmla="*/ 16 h 101"/>
                  <a:gd name="T50" fmla="*/ 17 w 118"/>
                  <a:gd name="T51" fmla="*/ 8 h 101"/>
                  <a:gd name="T52" fmla="*/ 17 w 118"/>
                  <a:gd name="T53" fmla="*/ 8 h 101"/>
                  <a:gd name="T54" fmla="*/ 25 w 118"/>
                  <a:gd name="T55" fmla="*/ 8 h 101"/>
                  <a:gd name="T56" fmla="*/ 34 w 118"/>
                  <a:gd name="T57" fmla="*/ 8 h 101"/>
                  <a:gd name="T58" fmla="*/ 34 w 118"/>
                  <a:gd name="T59" fmla="*/ 0 h 101"/>
                  <a:gd name="T60" fmla="*/ 42 w 118"/>
                  <a:gd name="T61" fmla="*/ 0 h 101"/>
                  <a:gd name="T62" fmla="*/ 51 w 118"/>
                  <a:gd name="T63" fmla="*/ 33 h 101"/>
                  <a:gd name="T64" fmla="*/ 51 w 118"/>
                  <a:gd name="T65" fmla="*/ 42 h 101"/>
                  <a:gd name="T66" fmla="*/ 51 w 118"/>
                  <a:gd name="T67" fmla="*/ 42 h 101"/>
                  <a:gd name="T68" fmla="*/ 59 w 118"/>
                  <a:gd name="T69" fmla="*/ 50 h 101"/>
                  <a:gd name="T70" fmla="*/ 59 w 118"/>
                  <a:gd name="T71" fmla="*/ 50 h 101"/>
                  <a:gd name="T72" fmla="*/ 59 w 118"/>
                  <a:gd name="T73" fmla="*/ 42 h 101"/>
                  <a:gd name="T74" fmla="*/ 59 w 118"/>
                  <a:gd name="T75" fmla="*/ 50 h 101"/>
                  <a:gd name="T76" fmla="*/ 67 w 118"/>
                  <a:gd name="T77" fmla="*/ 50 h 101"/>
                  <a:gd name="T78" fmla="*/ 67 w 118"/>
                  <a:gd name="T79" fmla="*/ 59 h 101"/>
                  <a:gd name="T80" fmla="*/ 76 w 118"/>
                  <a:gd name="T81" fmla="*/ 59 h 101"/>
                  <a:gd name="T82" fmla="*/ 76 w 118"/>
                  <a:gd name="T83" fmla="*/ 59 h 101"/>
                  <a:gd name="T84" fmla="*/ 84 w 118"/>
                  <a:gd name="T85" fmla="*/ 59 h 101"/>
                  <a:gd name="T86" fmla="*/ 93 w 118"/>
                  <a:gd name="T87" fmla="*/ 67 h 101"/>
                  <a:gd name="T88" fmla="*/ 101 w 118"/>
                  <a:gd name="T89" fmla="*/ 75 h 101"/>
                  <a:gd name="T90" fmla="*/ 101 w 118"/>
                  <a:gd name="T91" fmla="*/ 75 h 101"/>
                  <a:gd name="T92" fmla="*/ 101 w 118"/>
                  <a:gd name="T93" fmla="*/ 84 h 101"/>
                  <a:gd name="T94" fmla="*/ 109 w 118"/>
                  <a:gd name="T95" fmla="*/ 84 h 101"/>
                  <a:gd name="T96" fmla="*/ 109 w 118"/>
                  <a:gd name="T97" fmla="*/ 92 h 101"/>
                  <a:gd name="T98" fmla="*/ 109 w 118"/>
                  <a:gd name="T99" fmla="*/ 92 h 101"/>
                  <a:gd name="T100" fmla="*/ 118 w 118"/>
                  <a:gd name="T101" fmla="*/ 92 h 101"/>
                  <a:gd name="T102" fmla="*/ 118 w 118"/>
                  <a:gd name="T103" fmla="*/ 101 h 101"/>
                  <a:gd name="T104" fmla="*/ 109 w 118"/>
                  <a:gd name="T105" fmla="*/ 101 h 101"/>
                  <a:gd name="T106" fmla="*/ 109 w 118"/>
                  <a:gd name="T107"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8" h="101">
                    <a:moveTo>
                      <a:pt x="109" y="101"/>
                    </a:moveTo>
                    <a:lnTo>
                      <a:pt x="101" y="101"/>
                    </a:lnTo>
                    <a:lnTo>
                      <a:pt x="101" y="101"/>
                    </a:lnTo>
                    <a:lnTo>
                      <a:pt x="101" y="92"/>
                    </a:lnTo>
                    <a:lnTo>
                      <a:pt x="101" y="92"/>
                    </a:lnTo>
                    <a:lnTo>
                      <a:pt x="93" y="84"/>
                    </a:lnTo>
                    <a:lnTo>
                      <a:pt x="93" y="84"/>
                    </a:lnTo>
                    <a:lnTo>
                      <a:pt x="84" y="84"/>
                    </a:lnTo>
                    <a:lnTo>
                      <a:pt x="84" y="75"/>
                    </a:lnTo>
                    <a:lnTo>
                      <a:pt x="84" y="75"/>
                    </a:lnTo>
                    <a:lnTo>
                      <a:pt x="76" y="75"/>
                    </a:lnTo>
                    <a:lnTo>
                      <a:pt x="76" y="75"/>
                    </a:lnTo>
                    <a:lnTo>
                      <a:pt x="67" y="75"/>
                    </a:lnTo>
                    <a:lnTo>
                      <a:pt x="67" y="75"/>
                    </a:lnTo>
                    <a:lnTo>
                      <a:pt x="67" y="67"/>
                    </a:lnTo>
                    <a:lnTo>
                      <a:pt x="59" y="67"/>
                    </a:lnTo>
                    <a:lnTo>
                      <a:pt x="59" y="67"/>
                    </a:lnTo>
                    <a:lnTo>
                      <a:pt x="51" y="59"/>
                    </a:lnTo>
                    <a:lnTo>
                      <a:pt x="51" y="67"/>
                    </a:lnTo>
                    <a:lnTo>
                      <a:pt x="51" y="67"/>
                    </a:lnTo>
                    <a:lnTo>
                      <a:pt x="42" y="59"/>
                    </a:lnTo>
                    <a:lnTo>
                      <a:pt x="42" y="59"/>
                    </a:lnTo>
                    <a:lnTo>
                      <a:pt x="42" y="59"/>
                    </a:lnTo>
                    <a:lnTo>
                      <a:pt x="42" y="59"/>
                    </a:lnTo>
                    <a:lnTo>
                      <a:pt x="34" y="59"/>
                    </a:lnTo>
                    <a:lnTo>
                      <a:pt x="34" y="59"/>
                    </a:lnTo>
                    <a:lnTo>
                      <a:pt x="25" y="59"/>
                    </a:lnTo>
                    <a:lnTo>
                      <a:pt x="25" y="59"/>
                    </a:lnTo>
                    <a:lnTo>
                      <a:pt x="17" y="59"/>
                    </a:lnTo>
                    <a:lnTo>
                      <a:pt x="17" y="59"/>
                    </a:lnTo>
                    <a:lnTo>
                      <a:pt x="17" y="67"/>
                    </a:lnTo>
                    <a:lnTo>
                      <a:pt x="9" y="67"/>
                    </a:lnTo>
                    <a:lnTo>
                      <a:pt x="9" y="67"/>
                    </a:lnTo>
                    <a:lnTo>
                      <a:pt x="9" y="67"/>
                    </a:lnTo>
                    <a:lnTo>
                      <a:pt x="0" y="67"/>
                    </a:lnTo>
                    <a:lnTo>
                      <a:pt x="0" y="67"/>
                    </a:lnTo>
                    <a:lnTo>
                      <a:pt x="0" y="59"/>
                    </a:lnTo>
                    <a:lnTo>
                      <a:pt x="0" y="50"/>
                    </a:lnTo>
                    <a:lnTo>
                      <a:pt x="0" y="50"/>
                    </a:lnTo>
                    <a:lnTo>
                      <a:pt x="0" y="50"/>
                    </a:lnTo>
                    <a:lnTo>
                      <a:pt x="9" y="42"/>
                    </a:lnTo>
                    <a:lnTo>
                      <a:pt x="9" y="33"/>
                    </a:lnTo>
                    <a:lnTo>
                      <a:pt x="9" y="25"/>
                    </a:lnTo>
                    <a:lnTo>
                      <a:pt x="9" y="25"/>
                    </a:lnTo>
                    <a:lnTo>
                      <a:pt x="9" y="25"/>
                    </a:lnTo>
                    <a:lnTo>
                      <a:pt x="9" y="25"/>
                    </a:lnTo>
                    <a:lnTo>
                      <a:pt x="9" y="16"/>
                    </a:lnTo>
                    <a:lnTo>
                      <a:pt x="9" y="16"/>
                    </a:lnTo>
                    <a:lnTo>
                      <a:pt x="9" y="16"/>
                    </a:lnTo>
                    <a:lnTo>
                      <a:pt x="17" y="16"/>
                    </a:lnTo>
                    <a:lnTo>
                      <a:pt x="17" y="16"/>
                    </a:lnTo>
                    <a:lnTo>
                      <a:pt x="17" y="8"/>
                    </a:lnTo>
                    <a:lnTo>
                      <a:pt x="17" y="8"/>
                    </a:lnTo>
                    <a:lnTo>
                      <a:pt x="17" y="8"/>
                    </a:lnTo>
                    <a:lnTo>
                      <a:pt x="25" y="8"/>
                    </a:lnTo>
                    <a:lnTo>
                      <a:pt x="25" y="8"/>
                    </a:lnTo>
                    <a:lnTo>
                      <a:pt x="25" y="8"/>
                    </a:lnTo>
                    <a:lnTo>
                      <a:pt x="34" y="8"/>
                    </a:lnTo>
                    <a:lnTo>
                      <a:pt x="34" y="0"/>
                    </a:lnTo>
                    <a:lnTo>
                      <a:pt x="34" y="0"/>
                    </a:lnTo>
                    <a:lnTo>
                      <a:pt x="34" y="0"/>
                    </a:lnTo>
                    <a:lnTo>
                      <a:pt x="42" y="0"/>
                    </a:lnTo>
                    <a:lnTo>
                      <a:pt x="51" y="25"/>
                    </a:lnTo>
                    <a:lnTo>
                      <a:pt x="51" y="33"/>
                    </a:lnTo>
                    <a:lnTo>
                      <a:pt x="51" y="33"/>
                    </a:lnTo>
                    <a:lnTo>
                      <a:pt x="51" y="42"/>
                    </a:lnTo>
                    <a:lnTo>
                      <a:pt x="51" y="42"/>
                    </a:lnTo>
                    <a:lnTo>
                      <a:pt x="51" y="42"/>
                    </a:lnTo>
                    <a:lnTo>
                      <a:pt x="59" y="50"/>
                    </a:lnTo>
                    <a:lnTo>
                      <a:pt x="59" y="50"/>
                    </a:lnTo>
                    <a:lnTo>
                      <a:pt x="59" y="50"/>
                    </a:lnTo>
                    <a:lnTo>
                      <a:pt x="59" y="50"/>
                    </a:lnTo>
                    <a:lnTo>
                      <a:pt x="59" y="50"/>
                    </a:lnTo>
                    <a:lnTo>
                      <a:pt x="59" y="42"/>
                    </a:lnTo>
                    <a:lnTo>
                      <a:pt x="59" y="42"/>
                    </a:lnTo>
                    <a:lnTo>
                      <a:pt x="59" y="50"/>
                    </a:lnTo>
                    <a:lnTo>
                      <a:pt x="59" y="50"/>
                    </a:lnTo>
                    <a:lnTo>
                      <a:pt x="67" y="50"/>
                    </a:lnTo>
                    <a:lnTo>
                      <a:pt x="67" y="59"/>
                    </a:lnTo>
                    <a:lnTo>
                      <a:pt x="67" y="59"/>
                    </a:lnTo>
                    <a:lnTo>
                      <a:pt x="67" y="59"/>
                    </a:lnTo>
                    <a:lnTo>
                      <a:pt x="76" y="59"/>
                    </a:lnTo>
                    <a:lnTo>
                      <a:pt x="76" y="59"/>
                    </a:lnTo>
                    <a:lnTo>
                      <a:pt x="76" y="59"/>
                    </a:lnTo>
                    <a:lnTo>
                      <a:pt x="76" y="59"/>
                    </a:lnTo>
                    <a:lnTo>
                      <a:pt x="84" y="59"/>
                    </a:lnTo>
                    <a:lnTo>
                      <a:pt x="84" y="67"/>
                    </a:lnTo>
                    <a:lnTo>
                      <a:pt x="93" y="67"/>
                    </a:lnTo>
                    <a:lnTo>
                      <a:pt x="93" y="75"/>
                    </a:lnTo>
                    <a:lnTo>
                      <a:pt x="101" y="75"/>
                    </a:lnTo>
                    <a:lnTo>
                      <a:pt x="101" y="75"/>
                    </a:lnTo>
                    <a:lnTo>
                      <a:pt x="101" y="75"/>
                    </a:lnTo>
                    <a:lnTo>
                      <a:pt x="101" y="75"/>
                    </a:lnTo>
                    <a:lnTo>
                      <a:pt x="101" y="84"/>
                    </a:lnTo>
                    <a:lnTo>
                      <a:pt x="109" y="84"/>
                    </a:lnTo>
                    <a:lnTo>
                      <a:pt x="109" y="84"/>
                    </a:lnTo>
                    <a:lnTo>
                      <a:pt x="109" y="92"/>
                    </a:lnTo>
                    <a:lnTo>
                      <a:pt x="109" y="92"/>
                    </a:lnTo>
                    <a:lnTo>
                      <a:pt x="109" y="92"/>
                    </a:lnTo>
                    <a:lnTo>
                      <a:pt x="109" y="92"/>
                    </a:lnTo>
                    <a:lnTo>
                      <a:pt x="118" y="92"/>
                    </a:lnTo>
                    <a:lnTo>
                      <a:pt x="118" y="92"/>
                    </a:lnTo>
                    <a:lnTo>
                      <a:pt x="118" y="92"/>
                    </a:lnTo>
                    <a:lnTo>
                      <a:pt x="118" y="101"/>
                    </a:lnTo>
                    <a:lnTo>
                      <a:pt x="118" y="101"/>
                    </a:lnTo>
                    <a:lnTo>
                      <a:pt x="109" y="101"/>
                    </a:lnTo>
                    <a:lnTo>
                      <a:pt x="109" y="101"/>
                    </a:lnTo>
                    <a:lnTo>
                      <a:pt x="109" y="101"/>
                    </a:lnTo>
                    <a:close/>
                  </a:path>
                </a:pathLst>
              </a:custGeom>
              <a:grpFill/>
              <a:ln w="0">
                <a:solidFill>
                  <a:srgbClr val="F8F8F8">
                    <a:lumMod val="25000"/>
                  </a:srgbClr>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362" name="Freeform 128">
                <a:extLst>
                  <a:ext uri="{FF2B5EF4-FFF2-40B4-BE49-F238E27FC236}">
                    <a16:creationId xmlns:a16="http://schemas.microsoft.com/office/drawing/2014/main" id="{FD5D80E3-9E7F-78FE-38B1-BC523FFF9B7D}"/>
                  </a:ext>
                </a:extLst>
              </p:cNvPr>
              <p:cNvSpPr>
                <a:spLocks/>
              </p:cNvSpPr>
              <p:nvPr/>
            </p:nvSpPr>
            <p:spPr bwMode="auto">
              <a:xfrm>
                <a:off x="5007618" y="3092654"/>
                <a:ext cx="33111" cy="25085"/>
              </a:xfrm>
              <a:custGeom>
                <a:avLst/>
                <a:gdLst>
                  <a:gd name="T0" fmla="*/ 25 w 33"/>
                  <a:gd name="T1" fmla="*/ 25 h 25"/>
                  <a:gd name="T2" fmla="*/ 16 w 33"/>
                  <a:gd name="T3" fmla="*/ 25 h 25"/>
                  <a:gd name="T4" fmla="*/ 16 w 33"/>
                  <a:gd name="T5" fmla="*/ 25 h 25"/>
                  <a:gd name="T6" fmla="*/ 8 w 33"/>
                  <a:gd name="T7" fmla="*/ 25 h 25"/>
                  <a:gd name="T8" fmla="*/ 8 w 33"/>
                  <a:gd name="T9" fmla="*/ 25 h 25"/>
                  <a:gd name="T10" fmla="*/ 0 w 33"/>
                  <a:gd name="T11" fmla="*/ 25 h 25"/>
                  <a:gd name="T12" fmla="*/ 8 w 33"/>
                  <a:gd name="T13" fmla="*/ 25 h 25"/>
                  <a:gd name="T14" fmla="*/ 8 w 33"/>
                  <a:gd name="T15" fmla="*/ 16 h 25"/>
                  <a:gd name="T16" fmla="*/ 8 w 33"/>
                  <a:gd name="T17" fmla="*/ 16 h 25"/>
                  <a:gd name="T18" fmla="*/ 8 w 33"/>
                  <a:gd name="T19" fmla="*/ 8 h 25"/>
                  <a:gd name="T20" fmla="*/ 8 w 33"/>
                  <a:gd name="T21" fmla="*/ 8 h 25"/>
                  <a:gd name="T22" fmla="*/ 8 w 33"/>
                  <a:gd name="T23" fmla="*/ 0 h 25"/>
                  <a:gd name="T24" fmla="*/ 16 w 33"/>
                  <a:gd name="T25" fmla="*/ 0 h 25"/>
                  <a:gd name="T26" fmla="*/ 16 w 33"/>
                  <a:gd name="T27" fmla="*/ 0 h 25"/>
                  <a:gd name="T28" fmla="*/ 25 w 33"/>
                  <a:gd name="T29" fmla="*/ 0 h 25"/>
                  <a:gd name="T30" fmla="*/ 25 w 33"/>
                  <a:gd name="T31" fmla="*/ 0 h 25"/>
                  <a:gd name="T32" fmla="*/ 25 w 33"/>
                  <a:gd name="T33" fmla="*/ 0 h 25"/>
                  <a:gd name="T34" fmla="*/ 25 w 33"/>
                  <a:gd name="T35" fmla="*/ 0 h 25"/>
                  <a:gd name="T36" fmla="*/ 25 w 33"/>
                  <a:gd name="T37" fmla="*/ 0 h 25"/>
                  <a:gd name="T38" fmla="*/ 33 w 33"/>
                  <a:gd name="T39" fmla="*/ 0 h 25"/>
                  <a:gd name="T40" fmla="*/ 33 w 33"/>
                  <a:gd name="T41" fmla="*/ 0 h 25"/>
                  <a:gd name="T42" fmla="*/ 33 w 33"/>
                  <a:gd name="T43" fmla="*/ 8 h 25"/>
                  <a:gd name="T44" fmla="*/ 25 w 33"/>
                  <a:gd name="T45" fmla="*/ 8 h 25"/>
                  <a:gd name="T46" fmla="*/ 25 w 33"/>
                  <a:gd name="T47" fmla="*/ 16 h 25"/>
                  <a:gd name="T48" fmla="*/ 25 w 33"/>
                  <a:gd name="T49" fmla="*/ 16 h 25"/>
                  <a:gd name="T50" fmla="*/ 25 w 33"/>
                  <a:gd name="T51" fmla="*/ 16 h 25"/>
                  <a:gd name="T52" fmla="*/ 16 w 33"/>
                  <a:gd name="T53" fmla="*/ 16 h 25"/>
                  <a:gd name="T54" fmla="*/ 16 w 33"/>
                  <a:gd name="T55" fmla="*/ 16 h 25"/>
                  <a:gd name="T56" fmla="*/ 16 w 33"/>
                  <a:gd name="T57" fmla="*/ 16 h 25"/>
                  <a:gd name="T58" fmla="*/ 25 w 33"/>
                  <a:gd name="T59" fmla="*/ 16 h 25"/>
                  <a:gd name="T60" fmla="*/ 25 w 33"/>
                  <a:gd name="T61" fmla="*/ 16 h 25"/>
                  <a:gd name="T62" fmla="*/ 25 w 33"/>
                  <a:gd name="T63" fmla="*/ 16 h 25"/>
                  <a:gd name="T64" fmla="*/ 25 w 33"/>
                  <a:gd name="T65" fmla="*/ 25 h 25"/>
                  <a:gd name="T66" fmla="*/ 25 w 33"/>
                  <a:gd name="T67"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25">
                    <a:moveTo>
                      <a:pt x="25" y="25"/>
                    </a:moveTo>
                    <a:lnTo>
                      <a:pt x="16" y="25"/>
                    </a:lnTo>
                    <a:lnTo>
                      <a:pt x="16" y="25"/>
                    </a:lnTo>
                    <a:lnTo>
                      <a:pt x="8" y="25"/>
                    </a:lnTo>
                    <a:lnTo>
                      <a:pt x="8" y="25"/>
                    </a:lnTo>
                    <a:lnTo>
                      <a:pt x="0" y="25"/>
                    </a:lnTo>
                    <a:lnTo>
                      <a:pt x="8" y="25"/>
                    </a:lnTo>
                    <a:lnTo>
                      <a:pt x="8" y="16"/>
                    </a:lnTo>
                    <a:lnTo>
                      <a:pt x="8" y="16"/>
                    </a:lnTo>
                    <a:lnTo>
                      <a:pt x="8" y="8"/>
                    </a:lnTo>
                    <a:lnTo>
                      <a:pt x="8" y="8"/>
                    </a:lnTo>
                    <a:lnTo>
                      <a:pt x="8" y="0"/>
                    </a:lnTo>
                    <a:lnTo>
                      <a:pt x="16" y="0"/>
                    </a:lnTo>
                    <a:lnTo>
                      <a:pt x="16" y="0"/>
                    </a:lnTo>
                    <a:lnTo>
                      <a:pt x="25" y="0"/>
                    </a:lnTo>
                    <a:lnTo>
                      <a:pt x="25" y="0"/>
                    </a:lnTo>
                    <a:lnTo>
                      <a:pt x="25" y="0"/>
                    </a:lnTo>
                    <a:lnTo>
                      <a:pt x="25" y="0"/>
                    </a:lnTo>
                    <a:lnTo>
                      <a:pt x="25" y="0"/>
                    </a:lnTo>
                    <a:lnTo>
                      <a:pt x="33" y="0"/>
                    </a:lnTo>
                    <a:lnTo>
                      <a:pt x="33" y="0"/>
                    </a:lnTo>
                    <a:lnTo>
                      <a:pt x="33" y="8"/>
                    </a:lnTo>
                    <a:lnTo>
                      <a:pt x="25" y="8"/>
                    </a:lnTo>
                    <a:lnTo>
                      <a:pt x="25" y="16"/>
                    </a:lnTo>
                    <a:lnTo>
                      <a:pt x="25" y="16"/>
                    </a:lnTo>
                    <a:lnTo>
                      <a:pt x="25" y="16"/>
                    </a:lnTo>
                    <a:lnTo>
                      <a:pt x="16" y="16"/>
                    </a:lnTo>
                    <a:lnTo>
                      <a:pt x="16" y="16"/>
                    </a:lnTo>
                    <a:lnTo>
                      <a:pt x="16" y="16"/>
                    </a:lnTo>
                    <a:lnTo>
                      <a:pt x="25" y="16"/>
                    </a:lnTo>
                    <a:lnTo>
                      <a:pt x="25" y="16"/>
                    </a:lnTo>
                    <a:lnTo>
                      <a:pt x="25" y="16"/>
                    </a:lnTo>
                    <a:lnTo>
                      <a:pt x="25" y="25"/>
                    </a:lnTo>
                    <a:lnTo>
                      <a:pt x="25" y="25"/>
                    </a:lnTo>
                    <a:close/>
                  </a:path>
                </a:pathLst>
              </a:custGeom>
              <a:grpFill/>
              <a:ln w="0">
                <a:solidFill>
                  <a:srgbClr val="F8F8F8">
                    <a:lumMod val="25000"/>
                  </a:srgbClr>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363" name="Freeform 129">
                <a:extLst>
                  <a:ext uri="{FF2B5EF4-FFF2-40B4-BE49-F238E27FC236}">
                    <a16:creationId xmlns:a16="http://schemas.microsoft.com/office/drawing/2014/main" id="{C3F2A0BC-E94C-7826-5714-21E02F1BA6EC}"/>
                  </a:ext>
                </a:extLst>
              </p:cNvPr>
              <p:cNvSpPr>
                <a:spLocks/>
              </p:cNvSpPr>
              <p:nvPr/>
            </p:nvSpPr>
            <p:spPr bwMode="auto">
              <a:xfrm>
                <a:off x="4998587" y="3100681"/>
                <a:ext cx="185626" cy="244829"/>
              </a:xfrm>
              <a:custGeom>
                <a:avLst/>
                <a:gdLst>
                  <a:gd name="T0" fmla="*/ 17 w 185"/>
                  <a:gd name="T1" fmla="*/ 143 h 244"/>
                  <a:gd name="T2" fmla="*/ 34 w 185"/>
                  <a:gd name="T3" fmla="*/ 135 h 244"/>
                  <a:gd name="T4" fmla="*/ 42 w 185"/>
                  <a:gd name="T5" fmla="*/ 126 h 244"/>
                  <a:gd name="T6" fmla="*/ 59 w 185"/>
                  <a:gd name="T7" fmla="*/ 126 h 244"/>
                  <a:gd name="T8" fmla="*/ 101 w 185"/>
                  <a:gd name="T9" fmla="*/ 67 h 244"/>
                  <a:gd name="T10" fmla="*/ 42 w 185"/>
                  <a:gd name="T11" fmla="*/ 50 h 244"/>
                  <a:gd name="T12" fmla="*/ 34 w 185"/>
                  <a:gd name="T13" fmla="*/ 34 h 244"/>
                  <a:gd name="T14" fmla="*/ 34 w 185"/>
                  <a:gd name="T15" fmla="*/ 17 h 244"/>
                  <a:gd name="T16" fmla="*/ 42 w 185"/>
                  <a:gd name="T17" fmla="*/ 8 h 244"/>
                  <a:gd name="T18" fmla="*/ 51 w 185"/>
                  <a:gd name="T19" fmla="*/ 25 h 244"/>
                  <a:gd name="T20" fmla="*/ 67 w 185"/>
                  <a:gd name="T21" fmla="*/ 34 h 244"/>
                  <a:gd name="T22" fmla="*/ 76 w 185"/>
                  <a:gd name="T23" fmla="*/ 25 h 244"/>
                  <a:gd name="T24" fmla="*/ 84 w 185"/>
                  <a:gd name="T25" fmla="*/ 25 h 244"/>
                  <a:gd name="T26" fmla="*/ 93 w 185"/>
                  <a:gd name="T27" fmla="*/ 25 h 244"/>
                  <a:gd name="T28" fmla="*/ 109 w 185"/>
                  <a:gd name="T29" fmla="*/ 17 h 244"/>
                  <a:gd name="T30" fmla="*/ 126 w 185"/>
                  <a:gd name="T31" fmla="*/ 17 h 244"/>
                  <a:gd name="T32" fmla="*/ 135 w 185"/>
                  <a:gd name="T33" fmla="*/ 17 h 244"/>
                  <a:gd name="T34" fmla="*/ 151 w 185"/>
                  <a:gd name="T35" fmla="*/ 8 h 244"/>
                  <a:gd name="T36" fmla="*/ 160 w 185"/>
                  <a:gd name="T37" fmla="*/ 8 h 244"/>
                  <a:gd name="T38" fmla="*/ 168 w 185"/>
                  <a:gd name="T39" fmla="*/ 8 h 244"/>
                  <a:gd name="T40" fmla="*/ 168 w 185"/>
                  <a:gd name="T41" fmla="*/ 0 h 244"/>
                  <a:gd name="T42" fmla="*/ 177 w 185"/>
                  <a:gd name="T43" fmla="*/ 0 h 244"/>
                  <a:gd name="T44" fmla="*/ 177 w 185"/>
                  <a:gd name="T45" fmla="*/ 0 h 244"/>
                  <a:gd name="T46" fmla="*/ 177 w 185"/>
                  <a:gd name="T47" fmla="*/ 8 h 244"/>
                  <a:gd name="T48" fmla="*/ 177 w 185"/>
                  <a:gd name="T49" fmla="*/ 17 h 244"/>
                  <a:gd name="T50" fmla="*/ 177 w 185"/>
                  <a:gd name="T51" fmla="*/ 25 h 244"/>
                  <a:gd name="T52" fmla="*/ 177 w 185"/>
                  <a:gd name="T53" fmla="*/ 34 h 244"/>
                  <a:gd name="T54" fmla="*/ 177 w 185"/>
                  <a:gd name="T55" fmla="*/ 25 h 244"/>
                  <a:gd name="T56" fmla="*/ 177 w 185"/>
                  <a:gd name="T57" fmla="*/ 34 h 244"/>
                  <a:gd name="T58" fmla="*/ 177 w 185"/>
                  <a:gd name="T59" fmla="*/ 34 h 244"/>
                  <a:gd name="T60" fmla="*/ 177 w 185"/>
                  <a:gd name="T61" fmla="*/ 42 h 244"/>
                  <a:gd name="T62" fmla="*/ 160 w 185"/>
                  <a:gd name="T63" fmla="*/ 67 h 244"/>
                  <a:gd name="T64" fmla="*/ 151 w 185"/>
                  <a:gd name="T65" fmla="*/ 76 h 244"/>
                  <a:gd name="T66" fmla="*/ 151 w 185"/>
                  <a:gd name="T67" fmla="*/ 76 h 244"/>
                  <a:gd name="T68" fmla="*/ 135 w 185"/>
                  <a:gd name="T69" fmla="*/ 109 h 244"/>
                  <a:gd name="T70" fmla="*/ 126 w 185"/>
                  <a:gd name="T71" fmla="*/ 135 h 244"/>
                  <a:gd name="T72" fmla="*/ 93 w 185"/>
                  <a:gd name="T73" fmla="*/ 168 h 244"/>
                  <a:gd name="T74" fmla="*/ 67 w 185"/>
                  <a:gd name="T75" fmla="*/ 185 h 244"/>
                  <a:gd name="T76" fmla="*/ 51 w 185"/>
                  <a:gd name="T77" fmla="*/ 202 h 244"/>
                  <a:gd name="T78" fmla="*/ 34 w 185"/>
                  <a:gd name="T79" fmla="*/ 219 h 244"/>
                  <a:gd name="T80" fmla="*/ 25 w 185"/>
                  <a:gd name="T81" fmla="*/ 227 h 244"/>
                  <a:gd name="T82" fmla="*/ 0 w 185"/>
                  <a:gd name="T83" fmla="*/ 227 h 244"/>
                  <a:gd name="T84" fmla="*/ 17 w 185"/>
                  <a:gd name="T85" fmla="*/ 143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85" h="244">
                    <a:moveTo>
                      <a:pt x="17" y="143"/>
                    </a:moveTo>
                    <a:lnTo>
                      <a:pt x="17" y="143"/>
                    </a:lnTo>
                    <a:lnTo>
                      <a:pt x="17" y="143"/>
                    </a:lnTo>
                    <a:lnTo>
                      <a:pt x="25" y="135"/>
                    </a:lnTo>
                    <a:lnTo>
                      <a:pt x="34" y="135"/>
                    </a:lnTo>
                    <a:lnTo>
                      <a:pt x="34" y="135"/>
                    </a:lnTo>
                    <a:lnTo>
                      <a:pt x="42" y="135"/>
                    </a:lnTo>
                    <a:lnTo>
                      <a:pt x="42" y="126"/>
                    </a:lnTo>
                    <a:lnTo>
                      <a:pt x="42" y="126"/>
                    </a:lnTo>
                    <a:lnTo>
                      <a:pt x="51" y="126"/>
                    </a:lnTo>
                    <a:lnTo>
                      <a:pt x="51" y="126"/>
                    </a:lnTo>
                    <a:lnTo>
                      <a:pt x="59" y="126"/>
                    </a:lnTo>
                    <a:lnTo>
                      <a:pt x="76" y="126"/>
                    </a:lnTo>
                    <a:lnTo>
                      <a:pt x="126" y="67"/>
                    </a:lnTo>
                    <a:lnTo>
                      <a:pt x="101" y="67"/>
                    </a:lnTo>
                    <a:lnTo>
                      <a:pt x="51" y="50"/>
                    </a:lnTo>
                    <a:lnTo>
                      <a:pt x="51" y="50"/>
                    </a:lnTo>
                    <a:lnTo>
                      <a:pt x="42" y="50"/>
                    </a:lnTo>
                    <a:lnTo>
                      <a:pt x="42" y="42"/>
                    </a:lnTo>
                    <a:lnTo>
                      <a:pt x="42" y="42"/>
                    </a:lnTo>
                    <a:lnTo>
                      <a:pt x="34" y="34"/>
                    </a:lnTo>
                    <a:lnTo>
                      <a:pt x="34" y="25"/>
                    </a:lnTo>
                    <a:lnTo>
                      <a:pt x="34" y="17"/>
                    </a:lnTo>
                    <a:lnTo>
                      <a:pt x="34" y="17"/>
                    </a:lnTo>
                    <a:lnTo>
                      <a:pt x="34" y="8"/>
                    </a:lnTo>
                    <a:lnTo>
                      <a:pt x="42" y="8"/>
                    </a:lnTo>
                    <a:lnTo>
                      <a:pt x="42" y="8"/>
                    </a:lnTo>
                    <a:lnTo>
                      <a:pt x="51" y="25"/>
                    </a:lnTo>
                    <a:lnTo>
                      <a:pt x="51" y="25"/>
                    </a:lnTo>
                    <a:lnTo>
                      <a:pt x="51" y="25"/>
                    </a:lnTo>
                    <a:lnTo>
                      <a:pt x="59" y="34"/>
                    </a:lnTo>
                    <a:lnTo>
                      <a:pt x="59" y="34"/>
                    </a:lnTo>
                    <a:lnTo>
                      <a:pt x="67" y="34"/>
                    </a:lnTo>
                    <a:lnTo>
                      <a:pt x="67" y="34"/>
                    </a:lnTo>
                    <a:lnTo>
                      <a:pt x="76" y="25"/>
                    </a:lnTo>
                    <a:lnTo>
                      <a:pt x="76" y="25"/>
                    </a:lnTo>
                    <a:lnTo>
                      <a:pt x="84" y="25"/>
                    </a:lnTo>
                    <a:lnTo>
                      <a:pt x="84" y="25"/>
                    </a:lnTo>
                    <a:lnTo>
                      <a:pt x="84" y="25"/>
                    </a:lnTo>
                    <a:lnTo>
                      <a:pt x="93" y="25"/>
                    </a:lnTo>
                    <a:lnTo>
                      <a:pt x="93" y="25"/>
                    </a:lnTo>
                    <a:lnTo>
                      <a:pt x="93" y="25"/>
                    </a:lnTo>
                    <a:lnTo>
                      <a:pt x="101" y="25"/>
                    </a:lnTo>
                    <a:lnTo>
                      <a:pt x="109" y="17"/>
                    </a:lnTo>
                    <a:lnTo>
                      <a:pt x="109" y="17"/>
                    </a:lnTo>
                    <a:lnTo>
                      <a:pt x="118" y="17"/>
                    </a:lnTo>
                    <a:lnTo>
                      <a:pt x="118" y="17"/>
                    </a:lnTo>
                    <a:lnTo>
                      <a:pt x="126" y="17"/>
                    </a:lnTo>
                    <a:lnTo>
                      <a:pt x="126" y="17"/>
                    </a:lnTo>
                    <a:lnTo>
                      <a:pt x="135" y="17"/>
                    </a:lnTo>
                    <a:lnTo>
                      <a:pt x="135" y="17"/>
                    </a:lnTo>
                    <a:lnTo>
                      <a:pt x="135" y="17"/>
                    </a:lnTo>
                    <a:lnTo>
                      <a:pt x="143" y="17"/>
                    </a:lnTo>
                    <a:lnTo>
                      <a:pt x="151" y="8"/>
                    </a:lnTo>
                    <a:lnTo>
                      <a:pt x="151" y="8"/>
                    </a:lnTo>
                    <a:lnTo>
                      <a:pt x="160" y="8"/>
                    </a:lnTo>
                    <a:lnTo>
                      <a:pt x="160" y="8"/>
                    </a:lnTo>
                    <a:lnTo>
                      <a:pt x="160" y="8"/>
                    </a:lnTo>
                    <a:lnTo>
                      <a:pt x="168" y="8"/>
                    </a:lnTo>
                    <a:lnTo>
                      <a:pt x="168" y="8"/>
                    </a:lnTo>
                    <a:lnTo>
                      <a:pt x="168" y="0"/>
                    </a:lnTo>
                    <a:lnTo>
                      <a:pt x="168" y="0"/>
                    </a:lnTo>
                    <a:lnTo>
                      <a:pt x="168" y="0"/>
                    </a:lnTo>
                    <a:lnTo>
                      <a:pt x="168" y="0"/>
                    </a:lnTo>
                    <a:lnTo>
                      <a:pt x="168" y="0"/>
                    </a:lnTo>
                    <a:lnTo>
                      <a:pt x="177" y="0"/>
                    </a:lnTo>
                    <a:lnTo>
                      <a:pt x="177" y="0"/>
                    </a:lnTo>
                    <a:lnTo>
                      <a:pt x="177" y="0"/>
                    </a:lnTo>
                    <a:lnTo>
                      <a:pt x="177" y="0"/>
                    </a:lnTo>
                    <a:lnTo>
                      <a:pt x="177" y="8"/>
                    </a:lnTo>
                    <a:lnTo>
                      <a:pt x="177" y="8"/>
                    </a:lnTo>
                    <a:lnTo>
                      <a:pt x="177" y="8"/>
                    </a:lnTo>
                    <a:lnTo>
                      <a:pt x="177" y="17"/>
                    </a:lnTo>
                    <a:lnTo>
                      <a:pt x="177" y="17"/>
                    </a:lnTo>
                    <a:lnTo>
                      <a:pt x="177" y="17"/>
                    </a:lnTo>
                    <a:lnTo>
                      <a:pt x="177" y="17"/>
                    </a:lnTo>
                    <a:lnTo>
                      <a:pt x="177" y="17"/>
                    </a:lnTo>
                    <a:lnTo>
                      <a:pt x="177" y="25"/>
                    </a:lnTo>
                    <a:lnTo>
                      <a:pt x="177" y="25"/>
                    </a:lnTo>
                    <a:lnTo>
                      <a:pt x="177" y="25"/>
                    </a:lnTo>
                    <a:lnTo>
                      <a:pt x="177" y="34"/>
                    </a:lnTo>
                    <a:lnTo>
                      <a:pt x="177" y="34"/>
                    </a:lnTo>
                    <a:lnTo>
                      <a:pt x="177" y="25"/>
                    </a:lnTo>
                    <a:lnTo>
                      <a:pt x="177" y="25"/>
                    </a:lnTo>
                    <a:lnTo>
                      <a:pt x="185" y="34"/>
                    </a:lnTo>
                    <a:lnTo>
                      <a:pt x="177" y="34"/>
                    </a:lnTo>
                    <a:lnTo>
                      <a:pt x="177" y="34"/>
                    </a:lnTo>
                    <a:lnTo>
                      <a:pt x="177" y="34"/>
                    </a:lnTo>
                    <a:lnTo>
                      <a:pt x="177" y="34"/>
                    </a:lnTo>
                    <a:lnTo>
                      <a:pt x="177" y="34"/>
                    </a:lnTo>
                    <a:lnTo>
                      <a:pt x="177" y="42"/>
                    </a:lnTo>
                    <a:lnTo>
                      <a:pt x="177" y="42"/>
                    </a:lnTo>
                    <a:lnTo>
                      <a:pt x="177" y="42"/>
                    </a:lnTo>
                    <a:lnTo>
                      <a:pt x="177" y="50"/>
                    </a:lnTo>
                    <a:lnTo>
                      <a:pt x="168" y="59"/>
                    </a:lnTo>
                    <a:lnTo>
                      <a:pt x="160" y="67"/>
                    </a:lnTo>
                    <a:lnTo>
                      <a:pt x="160" y="67"/>
                    </a:lnTo>
                    <a:lnTo>
                      <a:pt x="160" y="67"/>
                    </a:lnTo>
                    <a:lnTo>
                      <a:pt x="151" y="76"/>
                    </a:lnTo>
                    <a:lnTo>
                      <a:pt x="151" y="76"/>
                    </a:lnTo>
                    <a:lnTo>
                      <a:pt x="160" y="76"/>
                    </a:lnTo>
                    <a:lnTo>
                      <a:pt x="151" y="76"/>
                    </a:lnTo>
                    <a:lnTo>
                      <a:pt x="143" y="101"/>
                    </a:lnTo>
                    <a:lnTo>
                      <a:pt x="143" y="101"/>
                    </a:lnTo>
                    <a:lnTo>
                      <a:pt x="135" y="109"/>
                    </a:lnTo>
                    <a:lnTo>
                      <a:pt x="135" y="118"/>
                    </a:lnTo>
                    <a:lnTo>
                      <a:pt x="126" y="135"/>
                    </a:lnTo>
                    <a:lnTo>
                      <a:pt x="126" y="135"/>
                    </a:lnTo>
                    <a:lnTo>
                      <a:pt x="118" y="143"/>
                    </a:lnTo>
                    <a:lnTo>
                      <a:pt x="109" y="151"/>
                    </a:lnTo>
                    <a:lnTo>
                      <a:pt x="93" y="168"/>
                    </a:lnTo>
                    <a:lnTo>
                      <a:pt x="84" y="177"/>
                    </a:lnTo>
                    <a:lnTo>
                      <a:pt x="76" y="177"/>
                    </a:lnTo>
                    <a:lnTo>
                      <a:pt x="67" y="185"/>
                    </a:lnTo>
                    <a:lnTo>
                      <a:pt x="67" y="185"/>
                    </a:lnTo>
                    <a:lnTo>
                      <a:pt x="51" y="202"/>
                    </a:lnTo>
                    <a:lnTo>
                      <a:pt x="51" y="202"/>
                    </a:lnTo>
                    <a:lnTo>
                      <a:pt x="42" y="210"/>
                    </a:lnTo>
                    <a:lnTo>
                      <a:pt x="42" y="210"/>
                    </a:lnTo>
                    <a:lnTo>
                      <a:pt x="34" y="219"/>
                    </a:lnTo>
                    <a:lnTo>
                      <a:pt x="34" y="219"/>
                    </a:lnTo>
                    <a:lnTo>
                      <a:pt x="25" y="219"/>
                    </a:lnTo>
                    <a:lnTo>
                      <a:pt x="25" y="227"/>
                    </a:lnTo>
                    <a:lnTo>
                      <a:pt x="17" y="236"/>
                    </a:lnTo>
                    <a:lnTo>
                      <a:pt x="17" y="244"/>
                    </a:lnTo>
                    <a:lnTo>
                      <a:pt x="0" y="227"/>
                    </a:lnTo>
                    <a:lnTo>
                      <a:pt x="0" y="160"/>
                    </a:lnTo>
                    <a:lnTo>
                      <a:pt x="17" y="143"/>
                    </a:lnTo>
                    <a:lnTo>
                      <a:pt x="17" y="143"/>
                    </a:lnTo>
                    <a:close/>
                  </a:path>
                </a:pathLst>
              </a:custGeom>
              <a:grpFill/>
              <a:ln w="0">
                <a:solidFill>
                  <a:srgbClr val="F8F8F8">
                    <a:lumMod val="25000"/>
                  </a:srgbClr>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364" name="Freeform 130">
                <a:extLst>
                  <a:ext uri="{FF2B5EF4-FFF2-40B4-BE49-F238E27FC236}">
                    <a16:creationId xmlns:a16="http://schemas.microsoft.com/office/drawing/2014/main" id="{77022FB2-37EE-3DA4-3118-01D7847DAA23}"/>
                  </a:ext>
                </a:extLst>
              </p:cNvPr>
              <p:cNvSpPr>
                <a:spLocks noEditPoints="1"/>
              </p:cNvSpPr>
              <p:nvPr/>
            </p:nvSpPr>
            <p:spPr bwMode="auto">
              <a:xfrm>
                <a:off x="4830019" y="3219082"/>
                <a:ext cx="185626" cy="176597"/>
              </a:xfrm>
              <a:custGeom>
                <a:avLst/>
                <a:gdLst>
                  <a:gd name="T0" fmla="*/ 51 w 185"/>
                  <a:gd name="T1" fmla="*/ 17 h 176"/>
                  <a:gd name="T2" fmla="*/ 51 w 185"/>
                  <a:gd name="T3" fmla="*/ 17 h 176"/>
                  <a:gd name="T4" fmla="*/ 59 w 185"/>
                  <a:gd name="T5" fmla="*/ 8 h 176"/>
                  <a:gd name="T6" fmla="*/ 67 w 185"/>
                  <a:gd name="T7" fmla="*/ 0 h 176"/>
                  <a:gd name="T8" fmla="*/ 76 w 185"/>
                  <a:gd name="T9" fmla="*/ 0 h 176"/>
                  <a:gd name="T10" fmla="*/ 76 w 185"/>
                  <a:gd name="T11" fmla="*/ 8 h 176"/>
                  <a:gd name="T12" fmla="*/ 84 w 185"/>
                  <a:gd name="T13" fmla="*/ 17 h 176"/>
                  <a:gd name="T14" fmla="*/ 93 w 185"/>
                  <a:gd name="T15" fmla="*/ 17 h 176"/>
                  <a:gd name="T16" fmla="*/ 101 w 185"/>
                  <a:gd name="T17" fmla="*/ 17 h 176"/>
                  <a:gd name="T18" fmla="*/ 118 w 185"/>
                  <a:gd name="T19" fmla="*/ 25 h 176"/>
                  <a:gd name="T20" fmla="*/ 118 w 185"/>
                  <a:gd name="T21" fmla="*/ 33 h 176"/>
                  <a:gd name="T22" fmla="*/ 126 w 185"/>
                  <a:gd name="T23" fmla="*/ 33 h 176"/>
                  <a:gd name="T24" fmla="*/ 135 w 185"/>
                  <a:gd name="T25" fmla="*/ 33 h 176"/>
                  <a:gd name="T26" fmla="*/ 143 w 185"/>
                  <a:gd name="T27" fmla="*/ 33 h 176"/>
                  <a:gd name="T28" fmla="*/ 151 w 185"/>
                  <a:gd name="T29" fmla="*/ 25 h 176"/>
                  <a:gd name="T30" fmla="*/ 160 w 185"/>
                  <a:gd name="T31" fmla="*/ 25 h 176"/>
                  <a:gd name="T32" fmla="*/ 168 w 185"/>
                  <a:gd name="T33" fmla="*/ 17 h 176"/>
                  <a:gd name="T34" fmla="*/ 168 w 185"/>
                  <a:gd name="T35" fmla="*/ 25 h 176"/>
                  <a:gd name="T36" fmla="*/ 177 w 185"/>
                  <a:gd name="T37" fmla="*/ 25 h 176"/>
                  <a:gd name="T38" fmla="*/ 168 w 185"/>
                  <a:gd name="T39" fmla="*/ 42 h 176"/>
                  <a:gd name="T40" fmla="*/ 185 w 185"/>
                  <a:gd name="T41" fmla="*/ 126 h 176"/>
                  <a:gd name="T42" fmla="*/ 177 w 185"/>
                  <a:gd name="T43" fmla="*/ 126 h 176"/>
                  <a:gd name="T44" fmla="*/ 168 w 185"/>
                  <a:gd name="T45" fmla="*/ 134 h 176"/>
                  <a:gd name="T46" fmla="*/ 168 w 185"/>
                  <a:gd name="T47" fmla="*/ 134 h 176"/>
                  <a:gd name="T48" fmla="*/ 160 w 185"/>
                  <a:gd name="T49" fmla="*/ 143 h 176"/>
                  <a:gd name="T50" fmla="*/ 160 w 185"/>
                  <a:gd name="T51" fmla="*/ 143 h 176"/>
                  <a:gd name="T52" fmla="*/ 151 w 185"/>
                  <a:gd name="T53" fmla="*/ 151 h 176"/>
                  <a:gd name="T54" fmla="*/ 151 w 185"/>
                  <a:gd name="T55" fmla="*/ 151 h 176"/>
                  <a:gd name="T56" fmla="*/ 151 w 185"/>
                  <a:gd name="T57" fmla="*/ 160 h 176"/>
                  <a:gd name="T58" fmla="*/ 143 w 185"/>
                  <a:gd name="T59" fmla="*/ 176 h 176"/>
                  <a:gd name="T60" fmla="*/ 135 w 185"/>
                  <a:gd name="T61" fmla="*/ 176 h 176"/>
                  <a:gd name="T62" fmla="*/ 109 w 185"/>
                  <a:gd name="T63" fmla="*/ 160 h 176"/>
                  <a:gd name="T64" fmla="*/ 109 w 185"/>
                  <a:gd name="T65" fmla="*/ 160 h 176"/>
                  <a:gd name="T66" fmla="*/ 42 w 185"/>
                  <a:gd name="T67" fmla="*/ 109 h 176"/>
                  <a:gd name="T68" fmla="*/ 42 w 185"/>
                  <a:gd name="T69" fmla="*/ 92 h 176"/>
                  <a:gd name="T70" fmla="*/ 51 w 185"/>
                  <a:gd name="T71" fmla="*/ 84 h 176"/>
                  <a:gd name="T72" fmla="*/ 51 w 185"/>
                  <a:gd name="T73" fmla="*/ 84 h 176"/>
                  <a:gd name="T74" fmla="*/ 59 w 185"/>
                  <a:gd name="T75" fmla="*/ 75 h 176"/>
                  <a:gd name="T76" fmla="*/ 59 w 185"/>
                  <a:gd name="T77" fmla="*/ 75 h 176"/>
                  <a:gd name="T78" fmla="*/ 59 w 185"/>
                  <a:gd name="T79" fmla="*/ 67 h 176"/>
                  <a:gd name="T80" fmla="*/ 67 w 185"/>
                  <a:gd name="T81" fmla="*/ 59 h 176"/>
                  <a:gd name="T82" fmla="*/ 59 w 185"/>
                  <a:gd name="T83" fmla="*/ 50 h 176"/>
                  <a:gd name="T84" fmla="*/ 59 w 185"/>
                  <a:gd name="T85" fmla="*/ 50 h 176"/>
                  <a:gd name="T86" fmla="*/ 59 w 185"/>
                  <a:gd name="T87" fmla="*/ 42 h 176"/>
                  <a:gd name="T88" fmla="*/ 51 w 185"/>
                  <a:gd name="T89" fmla="*/ 33 h 176"/>
                  <a:gd name="T90" fmla="*/ 51 w 185"/>
                  <a:gd name="T91" fmla="*/ 33 h 176"/>
                  <a:gd name="T92" fmla="*/ 51 w 185"/>
                  <a:gd name="T93" fmla="*/ 25 h 176"/>
                  <a:gd name="T94" fmla="*/ 42 w 185"/>
                  <a:gd name="T95" fmla="*/ 17 h 176"/>
                  <a:gd name="T96" fmla="*/ 42 w 185"/>
                  <a:gd name="T97" fmla="*/ 17 h 176"/>
                  <a:gd name="T98" fmla="*/ 0 w 185"/>
                  <a:gd name="T99" fmla="*/ 118 h 176"/>
                  <a:gd name="T100" fmla="*/ 17 w 185"/>
                  <a:gd name="T101" fmla="*/ 118 h 176"/>
                  <a:gd name="T102" fmla="*/ 0 w 185"/>
                  <a:gd name="T103" fmla="*/ 11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85" h="176">
                    <a:moveTo>
                      <a:pt x="42" y="17"/>
                    </a:moveTo>
                    <a:lnTo>
                      <a:pt x="51" y="17"/>
                    </a:lnTo>
                    <a:lnTo>
                      <a:pt x="51" y="17"/>
                    </a:lnTo>
                    <a:lnTo>
                      <a:pt x="51" y="17"/>
                    </a:lnTo>
                    <a:lnTo>
                      <a:pt x="51" y="8"/>
                    </a:lnTo>
                    <a:lnTo>
                      <a:pt x="59" y="8"/>
                    </a:lnTo>
                    <a:lnTo>
                      <a:pt x="59" y="8"/>
                    </a:lnTo>
                    <a:lnTo>
                      <a:pt x="67" y="0"/>
                    </a:lnTo>
                    <a:lnTo>
                      <a:pt x="67" y="0"/>
                    </a:lnTo>
                    <a:lnTo>
                      <a:pt x="76" y="0"/>
                    </a:lnTo>
                    <a:lnTo>
                      <a:pt x="76" y="0"/>
                    </a:lnTo>
                    <a:lnTo>
                      <a:pt x="76" y="8"/>
                    </a:lnTo>
                    <a:lnTo>
                      <a:pt x="76" y="17"/>
                    </a:lnTo>
                    <a:lnTo>
                      <a:pt x="84" y="17"/>
                    </a:lnTo>
                    <a:lnTo>
                      <a:pt x="84" y="17"/>
                    </a:lnTo>
                    <a:lnTo>
                      <a:pt x="93" y="17"/>
                    </a:lnTo>
                    <a:lnTo>
                      <a:pt x="101" y="17"/>
                    </a:lnTo>
                    <a:lnTo>
                      <a:pt x="101" y="17"/>
                    </a:lnTo>
                    <a:lnTo>
                      <a:pt x="109" y="25"/>
                    </a:lnTo>
                    <a:lnTo>
                      <a:pt x="118" y="25"/>
                    </a:lnTo>
                    <a:lnTo>
                      <a:pt x="118" y="33"/>
                    </a:lnTo>
                    <a:lnTo>
                      <a:pt x="118" y="33"/>
                    </a:lnTo>
                    <a:lnTo>
                      <a:pt x="126" y="33"/>
                    </a:lnTo>
                    <a:lnTo>
                      <a:pt x="126" y="33"/>
                    </a:lnTo>
                    <a:lnTo>
                      <a:pt x="135" y="33"/>
                    </a:lnTo>
                    <a:lnTo>
                      <a:pt x="135" y="33"/>
                    </a:lnTo>
                    <a:lnTo>
                      <a:pt x="143" y="33"/>
                    </a:lnTo>
                    <a:lnTo>
                      <a:pt x="143" y="33"/>
                    </a:lnTo>
                    <a:lnTo>
                      <a:pt x="151" y="25"/>
                    </a:lnTo>
                    <a:lnTo>
                      <a:pt x="151" y="25"/>
                    </a:lnTo>
                    <a:lnTo>
                      <a:pt x="151" y="25"/>
                    </a:lnTo>
                    <a:lnTo>
                      <a:pt x="160" y="25"/>
                    </a:lnTo>
                    <a:lnTo>
                      <a:pt x="160" y="17"/>
                    </a:lnTo>
                    <a:lnTo>
                      <a:pt x="168" y="17"/>
                    </a:lnTo>
                    <a:lnTo>
                      <a:pt x="168" y="25"/>
                    </a:lnTo>
                    <a:lnTo>
                      <a:pt x="168" y="25"/>
                    </a:lnTo>
                    <a:lnTo>
                      <a:pt x="177" y="25"/>
                    </a:lnTo>
                    <a:lnTo>
                      <a:pt x="177" y="25"/>
                    </a:lnTo>
                    <a:lnTo>
                      <a:pt x="185" y="25"/>
                    </a:lnTo>
                    <a:lnTo>
                      <a:pt x="168" y="42"/>
                    </a:lnTo>
                    <a:lnTo>
                      <a:pt x="168" y="109"/>
                    </a:lnTo>
                    <a:lnTo>
                      <a:pt x="185" y="126"/>
                    </a:lnTo>
                    <a:lnTo>
                      <a:pt x="185" y="126"/>
                    </a:lnTo>
                    <a:lnTo>
                      <a:pt x="177" y="126"/>
                    </a:lnTo>
                    <a:lnTo>
                      <a:pt x="177" y="134"/>
                    </a:lnTo>
                    <a:lnTo>
                      <a:pt x="168" y="134"/>
                    </a:lnTo>
                    <a:lnTo>
                      <a:pt x="177" y="134"/>
                    </a:lnTo>
                    <a:lnTo>
                      <a:pt x="168" y="134"/>
                    </a:lnTo>
                    <a:lnTo>
                      <a:pt x="160" y="143"/>
                    </a:lnTo>
                    <a:lnTo>
                      <a:pt x="160" y="143"/>
                    </a:lnTo>
                    <a:lnTo>
                      <a:pt x="160" y="143"/>
                    </a:lnTo>
                    <a:lnTo>
                      <a:pt x="160" y="143"/>
                    </a:lnTo>
                    <a:lnTo>
                      <a:pt x="151" y="143"/>
                    </a:lnTo>
                    <a:lnTo>
                      <a:pt x="151" y="151"/>
                    </a:lnTo>
                    <a:lnTo>
                      <a:pt x="151" y="151"/>
                    </a:lnTo>
                    <a:lnTo>
                      <a:pt x="151" y="151"/>
                    </a:lnTo>
                    <a:lnTo>
                      <a:pt x="151" y="160"/>
                    </a:lnTo>
                    <a:lnTo>
                      <a:pt x="151" y="160"/>
                    </a:lnTo>
                    <a:lnTo>
                      <a:pt x="143" y="168"/>
                    </a:lnTo>
                    <a:lnTo>
                      <a:pt x="143" y="176"/>
                    </a:lnTo>
                    <a:lnTo>
                      <a:pt x="135" y="176"/>
                    </a:lnTo>
                    <a:lnTo>
                      <a:pt x="135" y="176"/>
                    </a:lnTo>
                    <a:lnTo>
                      <a:pt x="109" y="160"/>
                    </a:lnTo>
                    <a:lnTo>
                      <a:pt x="109" y="160"/>
                    </a:lnTo>
                    <a:lnTo>
                      <a:pt x="109" y="160"/>
                    </a:lnTo>
                    <a:lnTo>
                      <a:pt x="109" y="160"/>
                    </a:lnTo>
                    <a:lnTo>
                      <a:pt x="109" y="151"/>
                    </a:lnTo>
                    <a:lnTo>
                      <a:pt x="42" y="109"/>
                    </a:lnTo>
                    <a:lnTo>
                      <a:pt x="42" y="109"/>
                    </a:lnTo>
                    <a:lnTo>
                      <a:pt x="42" y="92"/>
                    </a:lnTo>
                    <a:lnTo>
                      <a:pt x="42" y="92"/>
                    </a:lnTo>
                    <a:lnTo>
                      <a:pt x="51" y="84"/>
                    </a:lnTo>
                    <a:lnTo>
                      <a:pt x="51" y="84"/>
                    </a:lnTo>
                    <a:lnTo>
                      <a:pt x="51" y="84"/>
                    </a:lnTo>
                    <a:lnTo>
                      <a:pt x="51" y="75"/>
                    </a:lnTo>
                    <a:lnTo>
                      <a:pt x="59" y="75"/>
                    </a:lnTo>
                    <a:lnTo>
                      <a:pt x="51" y="75"/>
                    </a:lnTo>
                    <a:lnTo>
                      <a:pt x="59" y="75"/>
                    </a:lnTo>
                    <a:lnTo>
                      <a:pt x="59" y="67"/>
                    </a:lnTo>
                    <a:lnTo>
                      <a:pt x="59" y="67"/>
                    </a:lnTo>
                    <a:lnTo>
                      <a:pt x="67" y="59"/>
                    </a:lnTo>
                    <a:lnTo>
                      <a:pt x="67" y="59"/>
                    </a:lnTo>
                    <a:lnTo>
                      <a:pt x="67" y="59"/>
                    </a:lnTo>
                    <a:lnTo>
                      <a:pt x="59" y="50"/>
                    </a:lnTo>
                    <a:lnTo>
                      <a:pt x="67" y="50"/>
                    </a:lnTo>
                    <a:lnTo>
                      <a:pt x="59" y="50"/>
                    </a:lnTo>
                    <a:lnTo>
                      <a:pt x="59" y="50"/>
                    </a:lnTo>
                    <a:lnTo>
                      <a:pt x="59" y="42"/>
                    </a:lnTo>
                    <a:lnTo>
                      <a:pt x="51" y="42"/>
                    </a:lnTo>
                    <a:lnTo>
                      <a:pt x="51" y="33"/>
                    </a:lnTo>
                    <a:lnTo>
                      <a:pt x="51" y="33"/>
                    </a:lnTo>
                    <a:lnTo>
                      <a:pt x="51" y="33"/>
                    </a:lnTo>
                    <a:lnTo>
                      <a:pt x="51" y="25"/>
                    </a:lnTo>
                    <a:lnTo>
                      <a:pt x="51" y="25"/>
                    </a:lnTo>
                    <a:lnTo>
                      <a:pt x="51" y="25"/>
                    </a:lnTo>
                    <a:lnTo>
                      <a:pt x="42" y="17"/>
                    </a:lnTo>
                    <a:lnTo>
                      <a:pt x="42" y="17"/>
                    </a:lnTo>
                    <a:lnTo>
                      <a:pt x="42" y="17"/>
                    </a:lnTo>
                    <a:lnTo>
                      <a:pt x="42" y="17"/>
                    </a:lnTo>
                    <a:close/>
                    <a:moveTo>
                      <a:pt x="0" y="118"/>
                    </a:moveTo>
                    <a:lnTo>
                      <a:pt x="9" y="118"/>
                    </a:lnTo>
                    <a:lnTo>
                      <a:pt x="17" y="118"/>
                    </a:lnTo>
                    <a:lnTo>
                      <a:pt x="0" y="118"/>
                    </a:lnTo>
                    <a:lnTo>
                      <a:pt x="0" y="118"/>
                    </a:lnTo>
                    <a:close/>
                  </a:path>
                </a:pathLst>
              </a:custGeom>
              <a:grpFill/>
              <a:ln w="0">
                <a:solidFill>
                  <a:srgbClr val="F8F8F8">
                    <a:lumMod val="25000"/>
                  </a:srgbClr>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365" name="Freeform 131">
                <a:extLst>
                  <a:ext uri="{FF2B5EF4-FFF2-40B4-BE49-F238E27FC236}">
                    <a16:creationId xmlns:a16="http://schemas.microsoft.com/office/drawing/2014/main" id="{D85784CD-D39B-A4E6-23DD-4260B0A3D44E}"/>
                  </a:ext>
                </a:extLst>
              </p:cNvPr>
              <p:cNvSpPr>
                <a:spLocks/>
              </p:cNvSpPr>
              <p:nvPr/>
            </p:nvSpPr>
            <p:spPr bwMode="auto">
              <a:xfrm>
                <a:off x="4796908" y="3236139"/>
                <a:ext cx="100338" cy="101343"/>
              </a:xfrm>
              <a:custGeom>
                <a:avLst/>
                <a:gdLst>
                  <a:gd name="T0" fmla="*/ 75 w 100"/>
                  <a:gd name="T1" fmla="*/ 75 h 101"/>
                  <a:gd name="T2" fmla="*/ 84 w 100"/>
                  <a:gd name="T3" fmla="*/ 67 h 101"/>
                  <a:gd name="T4" fmla="*/ 84 w 100"/>
                  <a:gd name="T5" fmla="*/ 58 h 101"/>
                  <a:gd name="T6" fmla="*/ 84 w 100"/>
                  <a:gd name="T7" fmla="*/ 58 h 101"/>
                  <a:gd name="T8" fmla="*/ 92 w 100"/>
                  <a:gd name="T9" fmla="*/ 50 h 101"/>
                  <a:gd name="T10" fmla="*/ 100 w 100"/>
                  <a:gd name="T11" fmla="*/ 42 h 101"/>
                  <a:gd name="T12" fmla="*/ 100 w 100"/>
                  <a:gd name="T13" fmla="*/ 42 h 101"/>
                  <a:gd name="T14" fmla="*/ 100 w 100"/>
                  <a:gd name="T15" fmla="*/ 33 h 101"/>
                  <a:gd name="T16" fmla="*/ 92 w 100"/>
                  <a:gd name="T17" fmla="*/ 33 h 101"/>
                  <a:gd name="T18" fmla="*/ 84 w 100"/>
                  <a:gd name="T19" fmla="*/ 25 h 101"/>
                  <a:gd name="T20" fmla="*/ 84 w 100"/>
                  <a:gd name="T21" fmla="*/ 16 h 101"/>
                  <a:gd name="T22" fmla="*/ 84 w 100"/>
                  <a:gd name="T23" fmla="*/ 8 h 101"/>
                  <a:gd name="T24" fmla="*/ 84 w 100"/>
                  <a:gd name="T25" fmla="*/ 8 h 101"/>
                  <a:gd name="T26" fmla="*/ 75 w 100"/>
                  <a:gd name="T27" fmla="*/ 8 h 101"/>
                  <a:gd name="T28" fmla="*/ 67 w 100"/>
                  <a:gd name="T29" fmla="*/ 8 h 101"/>
                  <a:gd name="T30" fmla="*/ 58 w 100"/>
                  <a:gd name="T31" fmla="*/ 8 h 101"/>
                  <a:gd name="T32" fmla="*/ 50 w 100"/>
                  <a:gd name="T33" fmla="*/ 8 h 101"/>
                  <a:gd name="T34" fmla="*/ 50 w 100"/>
                  <a:gd name="T35" fmla="*/ 8 h 101"/>
                  <a:gd name="T36" fmla="*/ 50 w 100"/>
                  <a:gd name="T37" fmla="*/ 16 h 101"/>
                  <a:gd name="T38" fmla="*/ 42 w 100"/>
                  <a:gd name="T39" fmla="*/ 16 h 101"/>
                  <a:gd name="T40" fmla="*/ 33 w 100"/>
                  <a:gd name="T41" fmla="*/ 8 h 101"/>
                  <a:gd name="T42" fmla="*/ 33 w 100"/>
                  <a:gd name="T43" fmla="*/ 8 h 101"/>
                  <a:gd name="T44" fmla="*/ 25 w 100"/>
                  <a:gd name="T45" fmla="*/ 8 h 101"/>
                  <a:gd name="T46" fmla="*/ 25 w 100"/>
                  <a:gd name="T47" fmla="*/ 16 h 101"/>
                  <a:gd name="T48" fmla="*/ 25 w 100"/>
                  <a:gd name="T49" fmla="*/ 16 h 101"/>
                  <a:gd name="T50" fmla="*/ 25 w 100"/>
                  <a:gd name="T51" fmla="*/ 25 h 101"/>
                  <a:gd name="T52" fmla="*/ 16 w 100"/>
                  <a:gd name="T53" fmla="*/ 33 h 101"/>
                  <a:gd name="T54" fmla="*/ 25 w 100"/>
                  <a:gd name="T55" fmla="*/ 42 h 101"/>
                  <a:gd name="T56" fmla="*/ 25 w 100"/>
                  <a:gd name="T57" fmla="*/ 42 h 101"/>
                  <a:gd name="T58" fmla="*/ 16 w 100"/>
                  <a:gd name="T59" fmla="*/ 58 h 101"/>
                  <a:gd name="T60" fmla="*/ 8 w 100"/>
                  <a:gd name="T61" fmla="*/ 67 h 101"/>
                  <a:gd name="T62" fmla="*/ 0 w 100"/>
                  <a:gd name="T63" fmla="*/ 84 h 101"/>
                  <a:gd name="T64" fmla="*/ 0 w 100"/>
                  <a:gd name="T65" fmla="*/ 92 h 101"/>
                  <a:gd name="T66" fmla="*/ 0 w 100"/>
                  <a:gd name="T67" fmla="*/ 101 h 101"/>
                  <a:gd name="T68" fmla="*/ 0 w 100"/>
                  <a:gd name="T69" fmla="*/ 101 h 101"/>
                  <a:gd name="T70" fmla="*/ 8 w 100"/>
                  <a:gd name="T71" fmla="*/ 101 h 101"/>
                  <a:gd name="T72" fmla="*/ 8 w 100"/>
                  <a:gd name="T73" fmla="*/ 101 h 101"/>
                  <a:gd name="T74" fmla="*/ 8 w 100"/>
                  <a:gd name="T75" fmla="*/ 101 h 101"/>
                  <a:gd name="T76" fmla="*/ 16 w 100"/>
                  <a:gd name="T77" fmla="*/ 101 h 101"/>
                  <a:gd name="T78" fmla="*/ 16 w 100"/>
                  <a:gd name="T79" fmla="*/ 101 h 101"/>
                  <a:gd name="T80" fmla="*/ 16 w 100"/>
                  <a:gd name="T81" fmla="*/ 101 h 101"/>
                  <a:gd name="T82" fmla="*/ 33 w 100"/>
                  <a:gd name="T83" fmla="*/ 101 h 101"/>
                  <a:gd name="T84" fmla="*/ 75 w 100"/>
                  <a:gd name="T85" fmla="*/ 92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0" h="101">
                    <a:moveTo>
                      <a:pt x="75" y="75"/>
                    </a:moveTo>
                    <a:lnTo>
                      <a:pt x="75" y="75"/>
                    </a:lnTo>
                    <a:lnTo>
                      <a:pt x="84" y="67"/>
                    </a:lnTo>
                    <a:lnTo>
                      <a:pt x="84" y="67"/>
                    </a:lnTo>
                    <a:lnTo>
                      <a:pt x="84" y="67"/>
                    </a:lnTo>
                    <a:lnTo>
                      <a:pt x="84" y="58"/>
                    </a:lnTo>
                    <a:lnTo>
                      <a:pt x="92" y="58"/>
                    </a:lnTo>
                    <a:lnTo>
                      <a:pt x="84" y="58"/>
                    </a:lnTo>
                    <a:lnTo>
                      <a:pt x="92" y="58"/>
                    </a:lnTo>
                    <a:lnTo>
                      <a:pt x="92" y="50"/>
                    </a:lnTo>
                    <a:lnTo>
                      <a:pt x="92" y="50"/>
                    </a:lnTo>
                    <a:lnTo>
                      <a:pt x="100" y="42"/>
                    </a:lnTo>
                    <a:lnTo>
                      <a:pt x="100" y="42"/>
                    </a:lnTo>
                    <a:lnTo>
                      <a:pt x="100" y="42"/>
                    </a:lnTo>
                    <a:lnTo>
                      <a:pt x="92" y="33"/>
                    </a:lnTo>
                    <a:lnTo>
                      <a:pt x="100" y="33"/>
                    </a:lnTo>
                    <a:lnTo>
                      <a:pt x="92" y="33"/>
                    </a:lnTo>
                    <a:lnTo>
                      <a:pt x="92" y="33"/>
                    </a:lnTo>
                    <a:lnTo>
                      <a:pt x="92" y="25"/>
                    </a:lnTo>
                    <a:lnTo>
                      <a:pt x="84" y="25"/>
                    </a:lnTo>
                    <a:lnTo>
                      <a:pt x="84" y="16"/>
                    </a:lnTo>
                    <a:lnTo>
                      <a:pt x="84" y="16"/>
                    </a:lnTo>
                    <a:lnTo>
                      <a:pt x="84" y="16"/>
                    </a:lnTo>
                    <a:lnTo>
                      <a:pt x="84" y="8"/>
                    </a:lnTo>
                    <a:lnTo>
                      <a:pt x="84" y="8"/>
                    </a:lnTo>
                    <a:lnTo>
                      <a:pt x="84" y="8"/>
                    </a:lnTo>
                    <a:lnTo>
                      <a:pt x="75" y="0"/>
                    </a:lnTo>
                    <a:lnTo>
                      <a:pt x="75" y="8"/>
                    </a:lnTo>
                    <a:lnTo>
                      <a:pt x="75" y="8"/>
                    </a:lnTo>
                    <a:lnTo>
                      <a:pt x="67" y="8"/>
                    </a:lnTo>
                    <a:lnTo>
                      <a:pt x="67" y="8"/>
                    </a:lnTo>
                    <a:lnTo>
                      <a:pt x="58" y="8"/>
                    </a:lnTo>
                    <a:lnTo>
                      <a:pt x="58" y="8"/>
                    </a:lnTo>
                    <a:lnTo>
                      <a:pt x="50" y="8"/>
                    </a:lnTo>
                    <a:lnTo>
                      <a:pt x="50" y="16"/>
                    </a:lnTo>
                    <a:lnTo>
                      <a:pt x="50" y="8"/>
                    </a:lnTo>
                    <a:lnTo>
                      <a:pt x="50" y="16"/>
                    </a:lnTo>
                    <a:lnTo>
                      <a:pt x="50" y="16"/>
                    </a:lnTo>
                    <a:lnTo>
                      <a:pt x="42" y="16"/>
                    </a:lnTo>
                    <a:lnTo>
                      <a:pt x="42" y="16"/>
                    </a:lnTo>
                    <a:lnTo>
                      <a:pt x="42" y="16"/>
                    </a:lnTo>
                    <a:lnTo>
                      <a:pt x="33" y="8"/>
                    </a:lnTo>
                    <a:lnTo>
                      <a:pt x="33" y="16"/>
                    </a:lnTo>
                    <a:lnTo>
                      <a:pt x="33" y="8"/>
                    </a:lnTo>
                    <a:lnTo>
                      <a:pt x="25" y="8"/>
                    </a:lnTo>
                    <a:lnTo>
                      <a:pt x="25" y="8"/>
                    </a:lnTo>
                    <a:lnTo>
                      <a:pt x="25" y="16"/>
                    </a:lnTo>
                    <a:lnTo>
                      <a:pt x="25" y="16"/>
                    </a:lnTo>
                    <a:lnTo>
                      <a:pt x="25" y="16"/>
                    </a:lnTo>
                    <a:lnTo>
                      <a:pt x="25" y="16"/>
                    </a:lnTo>
                    <a:lnTo>
                      <a:pt x="25" y="16"/>
                    </a:lnTo>
                    <a:lnTo>
                      <a:pt x="25" y="25"/>
                    </a:lnTo>
                    <a:lnTo>
                      <a:pt x="25" y="25"/>
                    </a:lnTo>
                    <a:lnTo>
                      <a:pt x="16" y="33"/>
                    </a:lnTo>
                    <a:lnTo>
                      <a:pt x="16" y="33"/>
                    </a:lnTo>
                    <a:lnTo>
                      <a:pt x="25" y="42"/>
                    </a:lnTo>
                    <a:lnTo>
                      <a:pt x="25" y="42"/>
                    </a:lnTo>
                    <a:lnTo>
                      <a:pt x="25" y="42"/>
                    </a:lnTo>
                    <a:lnTo>
                      <a:pt x="25" y="50"/>
                    </a:lnTo>
                    <a:lnTo>
                      <a:pt x="16" y="58"/>
                    </a:lnTo>
                    <a:lnTo>
                      <a:pt x="8" y="67"/>
                    </a:lnTo>
                    <a:lnTo>
                      <a:pt x="8" y="67"/>
                    </a:lnTo>
                    <a:lnTo>
                      <a:pt x="0" y="75"/>
                    </a:lnTo>
                    <a:lnTo>
                      <a:pt x="0" y="84"/>
                    </a:lnTo>
                    <a:lnTo>
                      <a:pt x="0" y="84"/>
                    </a:lnTo>
                    <a:lnTo>
                      <a:pt x="0" y="92"/>
                    </a:lnTo>
                    <a:lnTo>
                      <a:pt x="0" y="101"/>
                    </a:lnTo>
                    <a:lnTo>
                      <a:pt x="0" y="101"/>
                    </a:lnTo>
                    <a:lnTo>
                      <a:pt x="0" y="101"/>
                    </a:lnTo>
                    <a:lnTo>
                      <a:pt x="0" y="101"/>
                    </a:lnTo>
                    <a:lnTo>
                      <a:pt x="0" y="101"/>
                    </a:lnTo>
                    <a:lnTo>
                      <a:pt x="8" y="101"/>
                    </a:lnTo>
                    <a:lnTo>
                      <a:pt x="8" y="101"/>
                    </a:lnTo>
                    <a:lnTo>
                      <a:pt x="8" y="101"/>
                    </a:lnTo>
                    <a:lnTo>
                      <a:pt x="8" y="101"/>
                    </a:lnTo>
                    <a:lnTo>
                      <a:pt x="8" y="101"/>
                    </a:lnTo>
                    <a:lnTo>
                      <a:pt x="8" y="101"/>
                    </a:lnTo>
                    <a:lnTo>
                      <a:pt x="16" y="101"/>
                    </a:lnTo>
                    <a:lnTo>
                      <a:pt x="16" y="101"/>
                    </a:lnTo>
                    <a:lnTo>
                      <a:pt x="16" y="101"/>
                    </a:lnTo>
                    <a:lnTo>
                      <a:pt x="16" y="101"/>
                    </a:lnTo>
                    <a:lnTo>
                      <a:pt x="16" y="101"/>
                    </a:lnTo>
                    <a:lnTo>
                      <a:pt x="33" y="101"/>
                    </a:lnTo>
                    <a:lnTo>
                      <a:pt x="33" y="101"/>
                    </a:lnTo>
                    <a:lnTo>
                      <a:pt x="50" y="101"/>
                    </a:lnTo>
                    <a:lnTo>
                      <a:pt x="75" y="92"/>
                    </a:lnTo>
                    <a:lnTo>
                      <a:pt x="75" y="75"/>
                    </a:lnTo>
                    <a:close/>
                  </a:path>
                </a:pathLst>
              </a:custGeom>
              <a:grpFill/>
              <a:ln w="0">
                <a:solidFill>
                  <a:srgbClr val="F8F8F8">
                    <a:lumMod val="25000"/>
                  </a:srgbClr>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366" name="Freeform 132">
                <a:extLst>
                  <a:ext uri="{FF2B5EF4-FFF2-40B4-BE49-F238E27FC236}">
                    <a16:creationId xmlns:a16="http://schemas.microsoft.com/office/drawing/2014/main" id="{75E47FD9-A209-7DE2-B850-4D972D4545B7}"/>
                  </a:ext>
                </a:extLst>
              </p:cNvPr>
              <p:cNvSpPr>
                <a:spLocks/>
              </p:cNvSpPr>
              <p:nvPr/>
            </p:nvSpPr>
            <p:spPr bwMode="auto">
              <a:xfrm>
                <a:off x="4526997" y="3117739"/>
                <a:ext cx="235795" cy="151513"/>
              </a:xfrm>
              <a:custGeom>
                <a:avLst/>
                <a:gdLst>
                  <a:gd name="T0" fmla="*/ 151 w 235"/>
                  <a:gd name="T1" fmla="*/ 8 h 151"/>
                  <a:gd name="T2" fmla="*/ 159 w 235"/>
                  <a:gd name="T3" fmla="*/ 25 h 151"/>
                  <a:gd name="T4" fmla="*/ 159 w 235"/>
                  <a:gd name="T5" fmla="*/ 33 h 151"/>
                  <a:gd name="T6" fmla="*/ 168 w 235"/>
                  <a:gd name="T7" fmla="*/ 42 h 151"/>
                  <a:gd name="T8" fmla="*/ 168 w 235"/>
                  <a:gd name="T9" fmla="*/ 50 h 151"/>
                  <a:gd name="T10" fmla="*/ 185 w 235"/>
                  <a:gd name="T11" fmla="*/ 50 h 151"/>
                  <a:gd name="T12" fmla="*/ 193 w 235"/>
                  <a:gd name="T13" fmla="*/ 59 h 151"/>
                  <a:gd name="T14" fmla="*/ 185 w 235"/>
                  <a:gd name="T15" fmla="*/ 67 h 151"/>
                  <a:gd name="T16" fmla="*/ 201 w 235"/>
                  <a:gd name="T17" fmla="*/ 67 h 151"/>
                  <a:gd name="T18" fmla="*/ 210 w 235"/>
                  <a:gd name="T19" fmla="*/ 84 h 151"/>
                  <a:gd name="T20" fmla="*/ 218 w 235"/>
                  <a:gd name="T21" fmla="*/ 92 h 151"/>
                  <a:gd name="T22" fmla="*/ 227 w 235"/>
                  <a:gd name="T23" fmla="*/ 92 h 151"/>
                  <a:gd name="T24" fmla="*/ 235 w 235"/>
                  <a:gd name="T25" fmla="*/ 109 h 151"/>
                  <a:gd name="T26" fmla="*/ 227 w 235"/>
                  <a:gd name="T27" fmla="*/ 109 h 151"/>
                  <a:gd name="T28" fmla="*/ 210 w 235"/>
                  <a:gd name="T29" fmla="*/ 109 h 151"/>
                  <a:gd name="T30" fmla="*/ 201 w 235"/>
                  <a:gd name="T31" fmla="*/ 101 h 151"/>
                  <a:gd name="T32" fmla="*/ 193 w 235"/>
                  <a:gd name="T33" fmla="*/ 101 h 151"/>
                  <a:gd name="T34" fmla="*/ 185 w 235"/>
                  <a:gd name="T35" fmla="*/ 109 h 151"/>
                  <a:gd name="T36" fmla="*/ 176 w 235"/>
                  <a:gd name="T37" fmla="*/ 109 h 151"/>
                  <a:gd name="T38" fmla="*/ 168 w 235"/>
                  <a:gd name="T39" fmla="*/ 109 h 151"/>
                  <a:gd name="T40" fmla="*/ 151 w 235"/>
                  <a:gd name="T41" fmla="*/ 109 h 151"/>
                  <a:gd name="T42" fmla="*/ 142 w 235"/>
                  <a:gd name="T43" fmla="*/ 118 h 151"/>
                  <a:gd name="T44" fmla="*/ 134 w 235"/>
                  <a:gd name="T45" fmla="*/ 126 h 151"/>
                  <a:gd name="T46" fmla="*/ 126 w 235"/>
                  <a:gd name="T47" fmla="*/ 118 h 151"/>
                  <a:gd name="T48" fmla="*/ 109 w 235"/>
                  <a:gd name="T49" fmla="*/ 118 h 151"/>
                  <a:gd name="T50" fmla="*/ 100 w 235"/>
                  <a:gd name="T51" fmla="*/ 109 h 151"/>
                  <a:gd name="T52" fmla="*/ 92 w 235"/>
                  <a:gd name="T53" fmla="*/ 109 h 151"/>
                  <a:gd name="T54" fmla="*/ 84 w 235"/>
                  <a:gd name="T55" fmla="*/ 109 h 151"/>
                  <a:gd name="T56" fmla="*/ 75 w 235"/>
                  <a:gd name="T57" fmla="*/ 118 h 151"/>
                  <a:gd name="T58" fmla="*/ 75 w 235"/>
                  <a:gd name="T59" fmla="*/ 126 h 151"/>
                  <a:gd name="T60" fmla="*/ 75 w 235"/>
                  <a:gd name="T61" fmla="*/ 134 h 151"/>
                  <a:gd name="T62" fmla="*/ 67 w 235"/>
                  <a:gd name="T63" fmla="*/ 126 h 151"/>
                  <a:gd name="T64" fmla="*/ 50 w 235"/>
                  <a:gd name="T65" fmla="*/ 134 h 151"/>
                  <a:gd name="T66" fmla="*/ 33 w 235"/>
                  <a:gd name="T67" fmla="*/ 151 h 151"/>
                  <a:gd name="T68" fmla="*/ 33 w 235"/>
                  <a:gd name="T69" fmla="*/ 143 h 151"/>
                  <a:gd name="T70" fmla="*/ 16 w 235"/>
                  <a:gd name="T71" fmla="*/ 126 h 151"/>
                  <a:gd name="T72" fmla="*/ 8 w 235"/>
                  <a:gd name="T73" fmla="*/ 118 h 151"/>
                  <a:gd name="T74" fmla="*/ 0 w 235"/>
                  <a:gd name="T75" fmla="*/ 101 h 151"/>
                  <a:gd name="T76" fmla="*/ 8 w 235"/>
                  <a:gd name="T77" fmla="*/ 84 h 151"/>
                  <a:gd name="T78" fmla="*/ 16 w 235"/>
                  <a:gd name="T79" fmla="*/ 67 h 151"/>
                  <a:gd name="T80" fmla="*/ 25 w 235"/>
                  <a:gd name="T81" fmla="*/ 59 h 151"/>
                  <a:gd name="T82" fmla="*/ 33 w 235"/>
                  <a:gd name="T83" fmla="*/ 67 h 151"/>
                  <a:gd name="T84" fmla="*/ 42 w 235"/>
                  <a:gd name="T85" fmla="*/ 59 h 151"/>
                  <a:gd name="T86" fmla="*/ 50 w 235"/>
                  <a:gd name="T87" fmla="*/ 59 h 151"/>
                  <a:gd name="T88" fmla="*/ 75 w 235"/>
                  <a:gd name="T89" fmla="*/ 50 h 151"/>
                  <a:gd name="T90" fmla="*/ 84 w 235"/>
                  <a:gd name="T91" fmla="*/ 42 h 151"/>
                  <a:gd name="T92" fmla="*/ 84 w 235"/>
                  <a:gd name="T93" fmla="*/ 33 h 151"/>
                  <a:gd name="T94" fmla="*/ 100 w 235"/>
                  <a:gd name="T95" fmla="*/ 33 h 151"/>
                  <a:gd name="T96" fmla="*/ 109 w 235"/>
                  <a:gd name="T97" fmla="*/ 25 h 151"/>
                  <a:gd name="T98" fmla="*/ 117 w 235"/>
                  <a:gd name="T99" fmla="*/ 17 h 151"/>
                  <a:gd name="T100" fmla="*/ 126 w 235"/>
                  <a:gd name="T101" fmla="*/ 8 h 151"/>
                  <a:gd name="T102" fmla="*/ 134 w 235"/>
                  <a:gd name="T103" fmla="*/ 0 h 151"/>
                  <a:gd name="T104" fmla="*/ 142 w 235"/>
                  <a:gd name="T105"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5" h="151">
                    <a:moveTo>
                      <a:pt x="142" y="0"/>
                    </a:moveTo>
                    <a:lnTo>
                      <a:pt x="151" y="0"/>
                    </a:lnTo>
                    <a:lnTo>
                      <a:pt x="151" y="0"/>
                    </a:lnTo>
                    <a:lnTo>
                      <a:pt x="151" y="8"/>
                    </a:lnTo>
                    <a:lnTo>
                      <a:pt x="151" y="8"/>
                    </a:lnTo>
                    <a:lnTo>
                      <a:pt x="151" y="8"/>
                    </a:lnTo>
                    <a:lnTo>
                      <a:pt x="159" y="17"/>
                    </a:lnTo>
                    <a:lnTo>
                      <a:pt x="159" y="25"/>
                    </a:lnTo>
                    <a:lnTo>
                      <a:pt x="159" y="25"/>
                    </a:lnTo>
                    <a:lnTo>
                      <a:pt x="159" y="25"/>
                    </a:lnTo>
                    <a:lnTo>
                      <a:pt x="159" y="33"/>
                    </a:lnTo>
                    <a:lnTo>
                      <a:pt x="159" y="33"/>
                    </a:lnTo>
                    <a:lnTo>
                      <a:pt x="159" y="42"/>
                    </a:lnTo>
                    <a:lnTo>
                      <a:pt x="159" y="42"/>
                    </a:lnTo>
                    <a:lnTo>
                      <a:pt x="168" y="42"/>
                    </a:lnTo>
                    <a:lnTo>
                      <a:pt x="168" y="42"/>
                    </a:lnTo>
                    <a:lnTo>
                      <a:pt x="168" y="42"/>
                    </a:lnTo>
                    <a:lnTo>
                      <a:pt x="176" y="42"/>
                    </a:lnTo>
                    <a:lnTo>
                      <a:pt x="168" y="42"/>
                    </a:lnTo>
                    <a:lnTo>
                      <a:pt x="168" y="50"/>
                    </a:lnTo>
                    <a:lnTo>
                      <a:pt x="176" y="50"/>
                    </a:lnTo>
                    <a:lnTo>
                      <a:pt x="176" y="50"/>
                    </a:lnTo>
                    <a:lnTo>
                      <a:pt x="185" y="50"/>
                    </a:lnTo>
                    <a:lnTo>
                      <a:pt x="185" y="50"/>
                    </a:lnTo>
                    <a:lnTo>
                      <a:pt x="185" y="59"/>
                    </a:lnTo>
                    <a:lnTo>
                      <a:pt x="193" y="59"/>
                    </a:lnTo>
                    <a:lnTo>
                      <a:pt x="193" y="59"/>
                    </a:lnTo>
                    <a:lnTo>
                      <a:pt x="193" y="59"/>
                    </a:lnTo>
                    <a:lnTo>
                      <a:pt x="193" y="59"/>
                    </a:lnTo>
                    <a:lnTo>
                      <a:pt x="193" y="67"/>
                    </a:lnTo>
                    <a:lnTo>
                      <a:pt x="193" y="67"/>
                    </a:lnTo>
                    <a:lnTo>
                      <a:pt x="185" y="67"/>
                    </a:lnTo>
                    <a:lnTo>
                      <a:pt x="193" y="67"/>
                    </a:lnTo>
                    <a:lnTo>
                      <a:pt x="193" y="67"/>
                    </a:lnTo>
                    <a:lnTo>
                      <a:pt x="193" y="67"/>
                    </a:lnTo>
                    <a:lnTo>
                      <a:pt x="201" y="67"/>
                    </a:lnTo>
                    <a:lnTo>
                      <a:pt x="201" y="67"/>
                    </a:lnTo>
                    <a:lnTo>
                      <a:pt x="210" y="76"/>
                    </a:lnTo>
                    <a:lnTo>
                      <a:pt x="210" y="76"/>
                    </a:lnTo>
                    <a:lnTo>
                      <a:pt x="210" y="84"/>
                    </a:lnTo>
                    <a:lnTo>
                      <a:pt x="210" y="84"/>
                    </a:lnTo>
                    <a:lnTo>
                      <a:pt x="210" y="84"/>
                    </a:lnTo>
                    <a:lnTo>
                      <a:pt x="218" y="84"/>
                    </a:lnTo>
                    <a:lnTo>
                      <a:pt x="218" y="92"/>
                    </a:lnTo>
                    <a:lnTo>
                      <a:pt x="218" y="92"/>
                    </a:lnTo>
                    <a:lnTo>
                      <a:pt x="218" y="92"/>
                    </a:lnTo>
                    <a:lnTo>
                      <a:pt x="227" y="92"/>
                    </a:lnTo>
                    <a:lnTo>
                      <a:pt x="227" y="92"/>
                    </a:lnTo>
                    <a:lnTo>
                      <a:pt x="227" y="101"/>
                    </a:lnTo>
                    <a:lnTo>
                      <a:pt x="227" y="101"/>
                    </a:lnTo>
                    <a:lnTo>
                      <a:pt x="227" y="109"/>
                    </a:lnTo>
                    <a:lnTo>
                      <a:pt x="235" y="109"/>
                    </a:lnTo>
                    <a:lnTo>
                      <a:pt x="235" y="109"/>
                    </a:lnTo>
                    <a:lnTo>
                      <a:pt x="227" y="109"/>
                    </a:lnTo>
                    <a:lnTo>
                      <a:pt x="227" y="109"/>
                    </a:lnTo>
                    <a:lnTo>
                      <a:pt x="227" y="109"/>
                    </a:lnTo>
                    <a:lnTo>
                      <a:pt x="218" y="109"/>
                    </a:lnTo>
                    <a:lnTo>
                      <a:pt x="218" y="109"/>
                    </a:lnTo>
                    <a:lnTo>
                      <a:pt x="210" y="109"/>
                    </a:lnTo>
                    <a:lnTo>
                      <a:pt x="210" y="109"/>
                    </a:lnTo>
                    <a:lnTo>
                      <a:pt x="201" y="109"/>
                    </a:lnTo>
                    <a:lnTo>
                      <a:pt x="201" y="101"/>
                    </a:lnTo>
                    <a:lnTo>
                      <a:pt x="201" y="101"/>
                    </a:lnTo>
                    <a:lnTo>
                      <a:pt x="201" y="101"/>
                    </a:lnTo>
                    <a:lnTo>
                      <a:pt x="193" y="101"/>
                    </a:lnTo>
                    <a:lnTo>
                      <a:pt x="193" y="101"/>
                    </a:lnTo>
                    <a:lnTo>
                      <a:pt x="193" y="101"/>
                    </a:lnTo>
                    <a:lnTo>
                      <a:pt x="193" y="101"/>
                    </a:lnTo>
                    <a:lnTo>
                      <a:pt x="193" y="109"/>
                    </a:lnTo>
                    <a:lnTo>
                      <a:pt x="193" y="109"/>
                    </a:lnTo>
                    <a:lnTo>
                      <a:pt x="185" y="109"/>
                    </a:lnTo>
                    <a:lnTo>
                      <a:pt x="185" y="109"/>
                    </a:lnTo>
                    <a:lnTo>
                      <a:pt x="185" y="109"/>
                    </a:lnTo>
                    <a:lnTo>
                      <a:pt x="176" y="109"/>
                    </a:lnTo>
                    <a:lnTo>
                      <a:pt x="176" y="109"/>
                    </a:lnTo>
                    <a:lnTo>
                      <a:pt x="176" y="109"/>
                    </a:lnTo>
                    <a:lnTo>
                      <a:pt x="176" y="109"/>
                    </a:lnTo>
                    <a:lnTo>
                      <a:pt x="176" y="109"/>
                    </a:lnTo>
                    <a:lnTo>
                      <a:pt x="168" y="109"/>
                    </a:lnTo>
                    <a:lnTo>
                      <a:pt x="168" y="109"/>
                    </a:lnTo>
                    <a:lnTo>
                      <a:pt x="159" y="109"/>
                    </a:lnTo>
                    <a:lnTo>
                      <a:pt x="159" y="118"/>
                    </a:lnTo>
                    <a:lnTo>
                      <a:pt x="151" y="118"/>
                    </a:lnTo>
                    <a:lnTo>
                      <a:pt x="151" y="109"/>
                    </a:lnTo>
                    <a:lnTo>
                      <a:pt x="151" y="109"/>
                    </a:lnTo>
                    <a:lnTo>
                      <a:pt x="142" y="109"/>
                    </a:lnTo>
                    <a:lnTo>
                      <a:pt x="142" y="118"/>
                    </a:lnTo>
                    <a:lnTo>
                      <a:pt x="142" y="118"/>
                    </a:lnTo>
                    <a:lnTo>
                      <a:pt x="142" y="118"/>
                    </a:lnTo>
                    <a:lnTo>
                      <a:pt x="142" y="118"/>
                    </a:lnTo>
                    <a:lnTo>
                      <a:pt x="142" y="126"/>
                    </a:lnTo>
                    <a:lnTo>
                      <a:pt x="134" y="126"/>
                    </a:lnTo>
                    <a:lnTo>
                      <a:pt x="134" y="126"/>
                    </a:lnTo>
                    <a:lnTo>
                      <a:pt x="134" y="118"/>
                    </a:lnTo>
                    <a:lnTo>
                      <a:pt x="126" y="118"/>
                    </a:lnTo>
                    <a:lnTo>
                      <a:pt x="126" y="118"/>
                    </a:lnTo>
                    <a:lnTo>
                      <a:pt x="126" y="118"/>
                    </a:lnTo>
                    <a:lnTo>
                      <a:pt x="117" y="118"/>
                    </a:lnTo>
                    <a:lnTo>
                      <a:pt x="117" y="118"/>
                    </a:lnTo>
                    <a:lnTo>
                      <a:pt x="109" y="118"/>
                    </a:lnTo>
                    <a:lnTo>
                      <a:pt x="109" y="118"/>
                    </a:lnTo>
                    <a:lnTo>
                      <a:pt x="109" y="118"/>
                    </a:lnTo>
                    <a:lnTo>
                      <a:pt x="100" y="118"/>
                    </a:lnTo>
                    <a:lnTo>
                      <a:pt x="100" y="109"/>
                    </a:lnTo>
                    <a:lnTo>
                      <a:pt x="92" y="109"/>
                    </a:lnTo>
                    <a:lnTo>
                      <a:pt x="92" y="109"/>
                    </a:lnTo>
                    <a:lnTo>
                      <a:pt x="92" y="109"/>
                    </a:lnTo>
                    <a:lnTo>
                      <a:pt x="92" y="109"/>
                    </a:lnTo>
                    <a:lnTo>
                      <a:pt x="92" y="109"/>
                    </a:lnTo>
                    <a:lnTo>
                      <a:pt x="84" y="109"/>
                    </a:lnTo>
                    <a:lnTo>
                      <a:pt x="84" y="109"/>
                    </a:lnTo>
                    <a:lnTo>
                      <a:pt x="84" y="109"/>
                    </a:lnTo>
                    <a:lnTo>
                      <a:pt x="75" y="109"/>
                    </a:lnTo>
                    <a:lnTo>
                      <a:pt x="75" y="118"/>
                    </a:lnTo>
                    <a:lnTo>
                      <a:pt x="75" y="118"/>
                    </a:lnTo>
                    <a:lnTo>
                      <a:pt x="75" y="118"/>
                    </a:lnTo>
                    <a:lnTo>
                      <a:pt x="75" y="118"/>
                    </a:lnTo>
                    <a:lnTo>
                      <a:pt x="75" y="118"/>
                    </a:lnTo>
                    <a:lnTo>
                      <a:pt x="75" y="118"/>
                    </a:lnTo>
                    <a:lnTo>
                      <a:pt x="75" y="126"/>
                    </a:lnTo>
                    <a:lnTo>
                      <a:pt x="75" y="126"/>
                    </a:lnTo>
                    <a:lnTo>
                      <a:pt x="75" y="126"/>
                    </a:lnTo>
                    <a:lnTo>
                      <a:pt x="75" y="134"/>
                    </a:lnTo>
                    <a:lnTo>
                      <a:pt x="75" y="134"/>
                    </a:lnTo>
                    <a:lnTo>
                      <a:pt x="67" y="134"/>
                    </a:lnTo>
                    <a:lnTo>
                      <a:pt x="67" y="134"/>
                    </a:lnTo>
                    <a:lnTo>
                      <a:pt x="67" y="126"/>
                    </a:lnTo>
                    <a:lnTo>
                      <a:pt x="67" y="126"/>
                    </a:lnTo>
                    <a:lnTo>
                      <a:pt x="58" y="126"/>
                    </a:lnTo>
                    <a:lnTo>
                      <a:pt x="58" y="134"/>
                    </a:lnTo>
                    <a:lnTo>
                      <a:pt x="58" y="134"/>
                    </a:lnTo>
                    <a:lnTo>
                      <a:pt x="50" y="134"/>
                    </a:lnTo>
                    <a:lnTo>
                      <a:pt x="50" y="134"/>
                    </a:lnTo>
                    <a:lnTo>
                      <a:pt x="42" y="134"/>
                    </a:lnTo>
                    <a:lnTo>
                      <a:pt x="42" y="143"/>
                    </a:lnTo>
                    <a:lnTo>
                      <a:pt x="33" y="151"/>
                    </a:lnTo>
                    <a:lnTo>
                      <a:pt x="33" y="151"/>
                    </a:lnTo>
                    <a:lnTo>
                      <a:pt x="33" y="151"/>
                    </a:lnTo>
                    <a:lnTo>
                      <a:pt x="33" y="151"/>
                    </a:lnTo>
                    <a:lnTo>
                      <a:pt x="33" y="143"/>
                    </a:lnTo>
                    <a:lnTo>
                      <a:pt x="25" y="143"/>
                    </a:lnTo>
                    <a:lnTo>
                      <a:pt x="25" y="143"/>
                    </a:lnTo>
                    <a:lnTo>
                      <a:pt x="16" y="134"/>
                    </a:lnTo>
                    <a:lnTo>
                      <a:pt x="16" y="126"/>
                    </a:lnTo>
                    <a:lnTo>
                      <a:pt x="16" y="126"/>
                    </a:lnTo>
                    <a:lnTo>
                      <a:pt x="8" y="118"/>
                    </a:lnTo>
                    <a:lnTo>
                      <a:pt x="8" y="118"/>
                    </a:lnTo>
                    <a:lnTo>
                      <a:pt x="8" y="118"/>
                    </a:lnTo>
                    <a:lnTo>
                      <a:pt x="8" y="109"/>
                    </a:lnTo>
                    <a:lnTo>
                      <a:pt x="8" y="109"/>
                    </a:lnTo>
                    <a:lnTo>
                      <a:pt x="0" y="101"/>
                    </a:lnTo>
                    <a:lnTo>
                      <a:pt x="0" y="101"/>
                    </a:lnTo>
                    <a:lnTo>
                      <a:pt x="0" y="92"/>
                    </a:lnTo>
                    <a:lnTo>
                      <a:pt x="0" y="92"/>
                    </a:lnTo>
                    <a:lnTo>
                      <a:pt x="0" y="84"/>
                    </a:lnTo>
                    <a:lnTo>
                      <a:pt x="8" y="84"/>
                    </a:lnTo>
                    <a:lnTo>
                      <a:pt x="8" y="84"/>
                    </a:lnTo>
                    <a:lnTo>
                      <a:pt x="8" y="76"/>
                    </a:lnTo>
                    <a:lnTo>
                      <a:pt x="16" y="67"/>
                    </a:lnTo>
                    <a:lnTo>
                      <a:pt x="16" y="67"/>
                    </a:lnTo>
                    <a:lnTo>
                      <a:pt x="16" y="67"/>
                    </a:lnTo>
                    <a:lnTo>
                      <a:pt x="25" y="59"/>
                    </a:lnTo>
                    <a:lnTo>
                      <a:pt x="25" y="59"/>
                    </a:lnTo>
                    <a:lnTo>
                      <a:pt x="25" y="59"/>
                    </a:lnTo>
                    <a:lnTo>
                      <a:pt x="25" y="67"/>
                    </a:lnTo>
                    <a:lnTo>
                      <a:pt x="25" y="67"/>
                    </a:lnTo>
                    <a:lnTo>
                      <a:pt x="33" y="67"/>
                    </a:lnTo>
                    <a:lnTo>
                      <a:pt x="33" y="67"/>
                    </a:lnTo>
                    <a:lnTo>
                      <a:pt x="33" y="59"/>
                    </a:lnTo>
                    <a:lnTo>
                      <a:pt x="33" y="59"/>
                    </a:lnTo>
                    <a:lnTo>
                      <a:pt x="42" y="59"/>
                    </a:lnTo>
                    <a:lnTo>
                      <a:pt x="42" y="59"/>
                    </a:lnTo>
                    <a:lnTo>
                      <a:pt x="42" y="59"/>
                    </a:lnTo>
                    <a:lnTo>
                      <a:pt x="42" y="59"/>
                    </a:lnTo>
                    <a:lnTo>
                      <a:pt x="50" y="59"/>
                    </a:lnTo>
                    <a:lnTo>
                      <a:pt x="50" y="59"/>
                    </a:lnTo>
                    <a:lnTo>
                      <a:pt x="58" y="59"/>
                    </a:lnTo>
                    <a:lnTo>
                      <a:pt x="58" y="50"/>
                    </a:lnTo>
                    <a:lnTo>
                      <a:pt x="67" y="50"/>
                    </a:lnTo>
                    <a:lnTo>
                      <a:pt x="75" y="50"/>
                    </a:lnTo>
                    <a:lnTo>
                      <a:pt x="75" y="50"/>
                    </a:lnTo>
                    <a:lnTo>
                      <a:pt x="84" y="42"/>
                    </a:lnTo>
                    <a:lnTo>
                      <a:pt x="84" y="42"/>
                    </a:lnTo>
                    <a:lnTo>
                      <a:pt x="84" y="42"/>
                    </a:lnTo>
                    <a:lnTo>
                      <a:pt x="75" y="42"/>
                    </a:lnTo>
                    <a:lnTo>
                      <a:pt x="75" y="33"/>
                    </a:lnTo>
                    <a:lnTo>
                      <a:pt x="84" y="33"/>
                    </a:lnTo>
                    <a:lnTo>
                      <a:pt x="84" y="33"/>
                    </a:lnTo>
                    <a:lnTo>
                      <a:pt x="84" y="33"/>
                    </a:lnTo>
                    <a:lnTo>
                      <a:pt x="92" y="33"/>
                    </a:lnTo>
                    <a:lnTo>
                      <a:pt x="92" y="33"/>
                    </a:lnTo>
                    <a:lnTo>
                      <a:pt x="100" y="33"/>
                    </a:lnTo>
                    <a:lnTo>
                      <a:pt x="109" y="33"/>
                    </a:lnTo>
                    <a:lnTo>
                      <a:pt x="109" y="33"/>
                    </a:lnTo>
                    <a:lnTo>
                      <a:pt x="109" y="33"/>
                    </a:lnTo>
                    <a:lnTo>
                      <a:pt x="109" y="25"/>
                    </a:lnTo>
                    <a:lnTo>
                      <a:pt x="109" y="25"/>
                    </a:lnTo>
                    <a:lnTo>
                      <a:pt x="109" y="25"/>
                    </a:lnTo>
                    <a:lnTo>
                      <a:pt x="117" y="25"/>
                    </a:lnTo>
                    <a:lnTo>
                      <a:pt x="117" y="17"/>
                    </a:lnTo>
                    <a:lnTo>
                      <a:pt x="117" y="17"/>
                    </a:lnTo>
                    <a:lnTo>
                      <a:pt x="117" y="17"/>
                    </a:lnTo>
                    <a:lnTo>
                      <a:pt x="117" y="17"/>
                    </a:lnTo>
                    <a:lnTo>
                      <a:pt x="126" y="8"/>
                    </a:lnTo>
                    <a:lnTo>
                      <a:pt x="126" y="8"/>
                    </a:lnTo>
                    <a:lnTo>
                      <a:pt x="126" y="8"/>
                    </a:lnTo>
                    <a:lnTo>
                      <a:pt x="126" y="8"/>
                    </a:lnTo>
                    <a:lnTo>
                      <a:pt x="134" y="0"/>
                    </a:lnTo>
                    <a:lnTo>
                      <a:pt x="134" y="0"/>
                    </a:lnTo>
                    <a:lnTo>
                      <a:pt x="142" y="0"/>
                    </a:lnTo>
                    <a:lnTo>
                      <a:pt x="142" y="0"/>
                    </a:lnTo>
                    <a:lnTo>
                      <a:pt x="142" y="0"/>
                    </a:lnTo>
                    <a:lnTo>
                      <a:pt x="142" y="0"/>
                    </a:lnTo>
                    <a:close/>
                  </a:path>
                </a:pathLst>
              </a:custGeom>
              <a:grpFill/>
              <a:ln w="0">
                <a:solidFill>
                  <a:srgbClr val="F8F8F8">
                    <a:lumMod val="25000"/>
                  </a:srgbClr>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367" name="Freeform 133">
                <a:extLst>
                  <a:ext uri="{FF2B5EF4-FFF2-40B4-BE49-F238E27FC236}">
                    <a16:creationId xmlns:a16="http://schemas.microsoft.com/office/drawing/2014/main" id="{1EFA5ACA-99F0-694D-B6A2-D4EB4517FAAF}"/>
                  </a:ext>
                </a:extLst>
              </p:cNvPr>
              <p:cNvSpPr>
                <a:spLocks/>
              </p:cNvSpPr>
              <p:nvPr/>
            </p:nvSpPr>
            <p:spPr bwMode="auto">
              <a:xfrm>
                <a:off x="4433683" y="2704341"/>
                <a:ext cx="278941" cy="260883"/>
              </a:xfrm>
              <a:custGeom>
                <a:avLst/>
                <a:gdLst>
                  <a:gd name="T0" fmla="*/ 261 w 278"/>
                  <a:gd name="T1" fmla="*/ 252 h 260"/>
                  <a:gd name="T2" fmla="*/ 269 w 278"/>
                  <a:gd name="T3" fmla="*/ 75 h 260"/>
                  <a:gd name="T4" fmla="*/ 261 w 278"/>
                  <a:gd name="T5" fmla="*/ 59 h 260"/>
                  <a:gd name="T6" fmla="*/ 269 w 278"/>
                  <a:gd name="T7" fmla="*/ 50 h 260"/>
                  <a:gd name="T8" fmla="*/ 261 w 278"/>
                  <a:gd name="T9" fmla="*/ 42 h 260"/>
                  <a:gd name="T10" fmla="*/ 269 w 278"/>
                  <a:gd name="T11" fmla="*/ 33 h 260"/>
                  <a:gd name="T12" fmla="*/ 261 w 278"/>
                  <a:gd name="T13" fmla="*/ 25 h 260"/>
                  <a:gd name="T14" fmla="*/ 252 w 278"/>
                  <a:gd name="T15" fmla="*/ 25 h 260"/>
                  <a:gd name="T16" fmla="*/ 244 w 278"/>
                  <a:gd name="T17" fmla="*/ 17 h 260"/>
                  <a:gd name="T18" fmla="*/ 235 w 278"/>
                  <a:gd name="T19" fmla="*/ 17 h 260"/>
                  <a:gd name="T20" fmla="*/ 235 w 278"/>
                  <a:gd name="T21" fmla="*/ 17 h 260"/>
                  <a:gd name="T22" fmla="*/ 227 w 278"/>
                  <a:gd name="T23" fmla="*/ 8 h 260"/>
                  <a:gd name="T24" fmla="*/ 210 w 278"/>
                  <a:gd name="T25" fmla="*/ 8 h 260"/>
                  <a:gd name="T26" fmla="*/ 210 w 278"/>
                  <a:gd name="T27" fmla="*/ 8 h 260"/>
                  <a:gd name="T28" fmla="*/ 202 w 278"/>
                  <a:gd name="T29" fmla="*/ 8 h 260"/>
                  <a:gd name="T30" fmla="*/ 193 w 278"/>
                  <a:gd name="T31" fmla="*/ 8 h 260"/>
                  <a:gd name="T32" fmla="*/ 177 w 278"/>
                  <a:gd name="T33" fmla="*/ 17 h 260"/>
                  <a:gd name="T34" fmla="*/ 177 w 278"/>
                  <a:gd name="T35" fmla="*/ 25 h 260"/>
                  <a:gd name="T36" fmla="*/ 177 w 278"/>
                  <a:gd name="T37" fmla="*/ 33 h 260"/>
                  <a:gd name="T38" fmla="*/ 177 w 278"/>
                  <a:gd name="T39" fmla="*/ 50 h 260"/>
                  <a:gd name="T40" fmla="*/ 177 w 278"/>
                  <a:gd name="T41" fmla="*/ 50 h 260"/>
                  <a:gd name="T42" fmla="*/ 168 w 278"/>
                  <a:gd name="T43" fmla="*/ 59 h 260"/>
                  <a:gd name="T44" fmla="*/ 151 w 278"/>
                  <a:gd name="T45" fmla="*/ 50 h 260"/>
                  <a:gd name="T46" fmla="*/ 135 w 278"/>
                  <a:gd name="T47" fmla="*/ 42 h 260"/>
                  <a:gd name="T48" fmla="*/ 118 w 278"/>
                  <a:gd name="T49" fmla="*/ 33 h 260"/>
                  <a:gd name="T50" fmla="*/ 109 w 278"/>
                  <a:gd name="T51" fmla="*/ 42 h 260"/>
                  <a:gd name="T52" fmla="*/ 101 w 278"/>
                  <a:gd name="T53" fmla="*/ 25 h 260"/>
                  <a:gd name="T54" fmla="*/ 93 w 278"/>
                  <a:gd name="T55" fmla="*/ 17 h 260"/>
                  <a:gd name="T56" fmla="*/ 76 w 278"/>
                  <a:gd name="T57" fmla="*/ 8 h 260"/>
                  <a:gd name="T58" fmla="*/ 59 w 278"/>
                  <a:gd name="T59" fmla="*/ 8 h 260"/>
                  <a:gd name="T60" fmla="*/ 42 w 278"/>
                  <a:gd name="T61" fmla="*/ 8 h 260"/>
                  <a:gd name="T62" fmla="*/ 34 w 278"/>
                  <a:gd name="T63" fmla="*/ 0 h 260"/>
                  <a:gd name="T64" fmla="*/ 34 w 278"/>
                  <a:gd name="T65" fmla="*/ 8 h 260"/>
                  <a:gd name="T66" fmla="*/ 34 w 278"/>
                  <a:gd name="T67" fmla="*/ 17 h 260"/>
                  <a:gd name="T68" fmla="*/ 17 w 278"/>
                  <a:gd name="T69" fmla="*/ 25 h 260"/>
                  <a:gd name="T70" fmla="*/ 17 w 278"/>
                  <a:gd name="T71" fmla="*/ 33 h 260"/>
                  <a:gd name="T72" fmla="*/ 9 w 278"/>
                  <a:gd name="T73" fmla="*/ 33 h 260"/>
                  <a:gd name="T74" fmla="*/ 9 w 278"/>
                  <a:gd name="T75" fmla="*/ 42 h 260"/>
                  <a:gd name="T76" fmla="*/ 9 w 278"/>
                  <a:gd name="T77" fmla="*/ 50 h 260"/>
                  <a:gd name="T78" fmla="*/ 9 w 278"/>
                  <a:gd name="T79" fmla="*/ 50 h 260"/>
                  <a:gd name="T80" fmla="*/ 9 w 278"/>
                  <a:gd name="T81" fmla="*/ 59 h 260"/>
                  <a:gd name="T82" fmla="*/ 0 w 278"/>
                  <a:gd name="T83" fmla="*/ 59 h 260"/>
                  <a:gd name="T84" fmla="*/ 0 w 278"/>
                  <a:gd name="T85" fmla="*/ 59 h 260"/>
                  <a:gd name="T86" fmla="*/ 0 w 278"/>
                  <a:gd name="T87" fmla="*/ 67 h 260"/>
                  <a:gd name="T88" fmla="*/ 9 w 278"/>
                  <a:gd name="T89" fmla="*/ 84 h 260"/>
                  <a:gd name="T90" fmla="*/ 9 w 278"/>
                  <a:gd name="T91" fmla="*/ 92 h 260"/>
                  <a:gd name="T92" fmla="*/ 9 w 278"/>
                  <a:gd name="T93" fmla="*/ 101 h 260"/>
                  <a:gd name="T94" fmla="*/ 9 w 278"/>
                  <a:gd name="T95" fmla="*/ 117 h 260"/>
                  <a:gd name="T96" fmla="*/ 9 w 278"/>
                  <a:gd name="T97" fmla="*/ 126 h 260"/>
                  <a:gd name="T98" fmla="*/ 0 w 278"/>
                  <a:gd name="T99" fmla="*/ 126 h 260"/>
                  <a:gd name="T100" fmla="*/ 0 w 278"/>
                  <a:gd name="T101" fmla="*/ 134 h 260"/>
                  <a:gd name="T102" fmla="*/ 9 w 278"/>
                  <a:gd name="T103" fmla="*/ 143 h 260"/>
                  <a:gd name="T104" fmla="*/ 9 w 278"/>
                  <a:gd name="T105" fmla="*/ 151 h 260"/>
                  <a:gd name="T106" fmla="*/ 9 w 278"/>
                  <a:gd name="T107" fmla="*/ 160 h 260"/>
                  <a:gd name="T108" fmla="*/ 17 w 278"/>
                  <a:gd name="T109" fmla="*/ 160 h 260"/>
                  <a:gd name="T110" fmla="*/ 17 w 278"/>
                  <a:gd name="T111" fmla="*/ 168 h 260"/>
                  <a:gd name="T112" fmla="*/ 34 w 278"/>
                  <a:gd name="T113" fmla="*/ 168 h 260"/>
                  <a:gd name="T114" fmla="*/ 34 w 278"/>
                  <a:gd name="T115" fmla="*/ 176 h 260"/>
                  <a:gd name="T116" fmla="*/ 42 w 278"/>
                  <a:gd name="T117" fmla="*/ 185 h 260"/>
                  <a:gd name="T118" fmla="*/ 42 w 278"/>
                  <a:gd name="T119" fmla="*/ 185 h 260"/>
                  <a:gd name="T120" fmla="*/ 76 w 278"/>
                  <a:gd name="T121" fmla="*/ 202 h 260"/>
                  <a:gd name="T122" fmla="*/ 261 w 278"/>
                  <a:gd name="T123" fmla="*/ 260 h 260"/>
                  <a:gd name="T124" fmla="*/ 261 w 278"/>
                  <a:gd name="T125" fmla="*/ 26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8" h="260">
                    <a:moveTo>
                      <a:pt x="261" y="260"/>
                    </a:moveTo>
                    <a:lnTo>
                      <a:pt x="261" y="252"/>
                    </a:lnTo>
                    <a:lnTo>
                      <a:pt x="278" y="252"/>
                    </a:lnTo>
                    <a:lnTo>
                      <a:pt x="269" y="75"/>
                    </a:lnTo>
                    <a:lnTo>
                      <a:pt x="261" y="67"/>
                    </a:lnTo>
                    <a:lnTo>
                      <a:pt x="261" y="59"/>
                    </a:lnTo>
                    <a:lnTo>
                      <a:pt x="261" y="59"/>
                    </a:lnTo>
                    <a:lnTo>
                      <a:pt x="269" y="50"/>
                    </a:lnTo>
                    <a:lnTo>
                      <a:pt x="269" y="42"/>
                    </a:lnTo>
                    <a:lnTo>
                      <a:pt x="261" y="42"/>
                    </a:lnTo>
                    <a:lnTo>
                      <a:pt x="269" y="33"/>
                    </a:lnTo>
                    <a:lnTo>
                      <a:pt x="269" y="33"/>
                    </a:lnTo>
                    <a:lnTo>
                      <a:pt x="269" y="25"/>
                    </a:lnTo>
                    <a:lnTo>
                      <a:pt x="261" y="25"/>
                    </a:lnTo>
                    <a:lnTo>
                      <a:pt x="261" y="25"/>
                    </a:lnTo>
                    <a:lnTo>
                      <a:pt x="252" y="25"/>
                    </a:lnTo>
                    <a:lnTo>
                      <a:pt x="244" y="17"/>
                    </a:lnTo>
                    <a:lnTo>
                      <a:pt x="244" y="17"/>
                    </a:lnTo>
                    <a:lnTo>
                      <a:pt x="235" y="17"/>
                    </a:lnTo>
                    <a:lnTo>
                      <a:pt x="235" y="17"/>
                    </a:lnTo>
                    <a:lnTo>
                      <a:pt x="227" y="17"/>
                    </a:lnTo>
                    <a:lnTo>
                      <a:pt x="235" y="17"/>
                    </a:lnTo>
                    <a:lnTo>
                      <a:pt x="227" y="8"/>
                    </a:lnTo>
                    <a:lnTo>
                      <a:pt x="227" y="8"/>
                    </a:lnTo>
                    <a:lnTo>
                      <a:pt x="219" y="8"/>
                    </a:lnTo>
                    <a:lnTo>
                      <a:pt x="210" y="8"/>
                    </a:lnTo>
                    <a:lnTo>
                      <a:pt x="210" y="8"/>
                    </a:lnTo>
                    <a:lnTo>
                      <a:pt x="210" y="8"/>
                    </a:lnTo>
                    <a:lnTo>
                      <a:pt x="210" y="8"/>
                    </a:lnTo>
                    <a:lnTo>
                      <a:pt x="202" y="8"/>
                    </a:lnTo>
                    <a:lnTo>
                      <a:pt x="202" y="8"/>
                    </a:lnTo>
                    <a:lnTo>
                      <a:pt x="193" y="8"/>
                    </a:lnTo>
                    <a:lnTo>
                      <a:pt x="185" y="8"/>
                    </a:lnTo>
                    <a:lnTo>
                      <a:pt x="177" y="17"/>
                    </a:lnTo>
                    <a:lnTo>
                      <a:pt x="177" y="25"/>
                    </a:lnTo>
                    <a:lnTo>
                      <a:pt x="177" y="25"/>
                    </a:lnTo>
                    <a:lnTo>
                      <a:pt x="177" y="33"/>
                    </a:lnTo>
                    <a:lnTo>
                      <a:pt x="177" y="33"/>
                    </a:lnTo>
                    <a:lnTo>
                      <a:pt x="185" y="42"/>
                    </a:lnTo>
                    <a:lnTo>
                      <a:pt x="177" y="50"/>
                    </a:lnTo>
                    <a:lnTo>
                      <a:pt x="177" y="50"/>
                    </a:lnTo>
                    <a:lnTo>
                      <a:pt x="177" y="50"/>
                    </a:lnTo>
                    <a:lnTo>
                      <a:pt x="168" y="59"/>
                    </a:lnTo>
                    <a:lnTo>
                      <a:pt x="168" y="59"/>
                    </a:lnTo>
                    <a:lnTo>
                      <a:pt x="160" y="59"/>
                    </a:lnTo>
                    <a:lnTo>
                      <a:pt x="151" y="50"/>
                    </a:lnTo>
                    <a:lnTo>
                      <a:pt x="143" y="50"/>
                    </a:lnTo>
                    <a:lnTo>
                      <a:pt x="135" y="42"/>
                    </a:lnTo>
                    <a:lnTo>
                      <a:pt x="126" y="42"/>
                    </a:lnTo>
                    <a:lnTo>
                      <a:pt x="118" y="33"/>
                    </a:lnTo>
                    <a:lnTo>
                      <a:pt x="118" y="42"/>
                    </a:lnTo>
                    <a:lnTo>
                      <a:pt x="109" y="42"/>
                    </a:lnTo>
                    <a:lnTo>
                      <a:pt x="101" y="33"/>
                    </a:lnTo>
                    <a:lnTo>
                      <a:pt x="101" y="25"/>
                    </a:lnTo>
                    <a:lnTo>
                      <a:pt x="101" y="17"/>
                    </a:lnTo>
                    <a:lnTo>
                      <a:pt x="93" y="17"/>
                    </a:lnTo>
                    <a:lnTo>
                      <a:pt x="84" y="8"/>
                    </a:lnTo>
                    <a:lnTo>
                      <a:pt x="76" y="8"/>
                    </a:lnTo>
                    <a:lnTo>
                      <a:pt x="67" y="8"/>
                    </a:lnTo>
                    <a:lnTo>
                      <a:pt x="59" y="8"/>
                    </a:lnTo>
                    <a:lnTo>
                      <a:pt x="51" y="8"/>
                    </a:lnTo>
                    <a:lnTo>
                      <a:pt x="42" y="8"/>
                    </a:lnTo>
                    <a:lnTo>
                      <a:pt x="34" y="0"/>
                    </a:lnTo>
                    <a:lnTo>
                      <a:pt x="34" y="0"/>
                    </a:lnTo>
                    <a:lnTo>
                      <a:pt x="34" y="0"/>
                    </a:lnTo>
                    <a:lnTo>
                      <a:pt x="34" y="8"/>
                    </a:lnTo>
                    <a:lnTo>
                      <a:pt x="34" y="8"/>
                    </a:lnTo>
                    <a:lnTo>
                      <a:pt x="34" y="17"/>
                    </a:lnTo>
                    <a:lnTo>
                      <a:pt x="17" y="25"/>
                    </a:lnTo>
                    <a:lnTo>
                      <a:pt x="17" y="25"/>
                    </a:lnTo>
                    <a:lnTo>
                      <a:pt x="17" y="33"/>
                    </a:lnTo>
                    <a:lnTo>
                      <a:pt x="17" y="33"/>
                    </a:lnTo>
                    <a:lnTo>
                      <a:pt x="9" y="33"/>
                    </a:lnTo>
                    <a:lnTo>
                      <a:pt x="9" y="33"/>
                    </a:lnTo>
                    <a:lnTo>
                      <a:pt x="9" y="33"/>
                    </a:lnTo>
                    <a:lnTo>
                      <a:pt x="9" y="42"/>
                    </a:lnTo>
                    <a:lnTo>
                      <a:pt x="9" y="50"/>
                    </a:lnTo>
                    <a:lnTo>
                      <a:pt x="9" y="50"/>
                    </a:lnTo>
                    <a:lnTo>
                      <a:pt x="9" y="50"/>
                    </a:lnTo>
                    <a:lnTo>
                      <a:pt x="9" y="50"/>
                    </a:lnTo>
                    <a:lnTo>
                      <a:pt x="9" y="50"/>
                    </a:lnTo>
                    <a:lnTo>
                      <a:pt x="9" y="59"/>
                    </a:lnTo>
                    <a:lnTo>
                      <a:pt x="9" y="59"/>
                    </a:lnTo>
                    <a:lnTo>
                      <a:pt x="0" y="59"/>
                    </a:lnTo>
                    <a:lnTo>
                      <a:pt x="0" y="59"/>
                    </a:lnTo>
                    <a:lnTo>
                      <a:pt x="0" y="59"/>
                    </a:lnTo>
                    <a:lnTo>
                      <a:pt x="0" y="67"/>
                    </a:lnTo>
                    <a:lnTo>
                      <a:pt x="0" y="67"/>
                    </a:lnTo>
                    <a:lnTo>
                      <a:pt x="9" y="67"/>
                    </a:lnTo>
                    <a:lnTo>
                      <a:pt x="9" y="84"/>
                    </a:lnTo>
                    <a:lnTo>
                      <a:pt x="9" y="84"/>
                    </a:lnTo>
                    <a:lnTo>
                      <a:pt x="9" y="92"/>
                    </a:lnTo>
                    <a:lnTo>
                      <a:pt x="9" y="101"/>
                    </a:lnTo>
                    <a:lnTo>
                      <a:pt x="9" y="101"/>
                    </a:lnTo>
                    <a:lnTo>
                      <a:pt x="9" y="109"/>
                    </a:lnTo>
                    <a:lnTo>
                      <a:pt x="9" y="117"/>
                    </a:lnTo>
                    <a:lnTo>
                      <a:pt x="9" y="117"/>
                    </a:lnTo>
                    <a:lnTo>
                      <a:pt x="9" y="126"/>
                    </a:lnTo>
                    <a:lnTo>
                      <a:pt x="9" y="126"/>
                    </a:lnTo>
                    <a:lnTo>
                      <a:pt x="0" y="126"/>
                    </a:lnTo>
                    <a:lnTo>
                      <a:pt x="0" y="134"/>
                    </a:lnTo>
                    <a:lnTo>
                      <a:pt x="0" y="134"/>
                    </a:lnTo>
                    <a:lnTo>
                      <a:pt x="0" y="134"/>
                    </a:lnTo>
                    <a:lnTo>
                      <a:pt x="9" y="143"/>
                    </a:lnTo>
                    <a:lnTo>
                      <a:pt x="9" y="151"/>
                    </a:lnTo>
                    <a:lnTo>
                      <a:pt x="9" y="151"/>
                    </a:lnTo>
                    <a:lnTo>
                      <a:pt x="9" y="151"/>
                    </a:lnTo>
                    <a:lnTo>
                      <a:pt x="9" y="160"/>
                    </a:lnTo>
                    <a:lnTo>
                      <a:pt x="9" y="160"/>
                    </a:lnTo>
                    <a:lnTo>
                      <a:pt x="17" y="160"/>
                    </a:lnTo>
                    <a:lnTo>
                      <a:pt x="17" y="168"/>
                    </a:lnTo>
                    <a:lnTo>
                      <a:pt x="17" y="168"/>
                    </a:lnTo>
                    <a:lnTo>
                      <a:pt x="25" y="168"/>
                    </a:lnTo>
                    <a:lnTo>
                      <a:pt x="34" y="168"/>
                    </a:lnTo>
                    <a:lnTo>
                      <a:pt x="34" y="168"/>
                    </a:lnTo>
                    <a:lnTo>
                      <a:pt x="34" y="176"/>
                    </a:lnTo>
                    <a:lnTo>
                      <a:pt x="42" y="185"/>
                    </a:lnTo>
                    <a:lnTo>
                      <a:pt x="42" y="185"/>
                    </a:lnTo>
                    <a:lnTo>
                      <a:pt x="42" y="185"/>
                    </a:lnTo>
                    <a:lnTo>
                      <a:pt x="42" y="185"/>
                    </a:lnTo>
                    <a:lnTo>
                      <a:pt x="76" y="193"/>
                    </a:lnTo>
                    <a:lnTo>
                      <a:pt x="76" y="202"/>
                    </a:lnTo>
                    <a:lnTo>
                      <a:pt x="118" y="185"/>
                    </a:lnTo>
                    <a:lnTo>
                      <a:pt x="261" y="260"/>
                    </a:lnTo>
                    <a:lnTo>
                      <a:pt x="261" y="260"/>
                    </a:lnTo>
                    <a:lnTo>
                      <a:pt x="261" y="260"/>
                    </a:lnTo>
                    <a:close/>
                  </a:path>
                </a:pathLst>
              </a:custGeom>
              <a:grpFill/>
              <a:ln w="0">
                <a:solidFill>
                  <a:srgbClr val="F8F8F8">
                    <a:lumMod val="25000"/>
                  </a:srgbClr>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368" name="Freeform 134">
                <a:extLst>
                  <a:ext uri="{FF2B5EF4-FFF2-40B4-BE49-F238E27FC236}">
                    <a16:creationId xmlns:a16="http://schemas.microsoft.com/office/drawing/2014/main" id="{28C63EA4-E705-21B8-FA7A-F90CF9A5BBAC}"/>
                  </a:ext>
                </a:extLst>
              </p:cNvPr>
              <p:cNvSpPr>
                <a:spLocks noEditPoints="1"/>
              </p:cNvSpPr>
              <p:nvPr/>
            </p:nvSpPr>
            <p:spPr bwMode="auto">
              <a:xfrm>
                <a:off x="4400571" y="2620056"/>
                <a:ext cx="67226" cy="143486"/>
              </a:xfrm>
              <a:custGeom>
                <a:avLst/>
                <a:gdLst>
                  <a:gd name="T0" fmla="*/ 42 w 67"/>
                  <a:gd name="T1" fmla="*/ 143 h 143"/>
                  <a:gd name="T2" fmla="*/ 42 w 67"/>
                  <a:gd name="T3" fmla="*/ 134 h 143"/>
                  <a:gd name="T4" fmla="*/ 42 w 67"/>
                  <a:gd name="T5" fmla="*/ 134 h 143"/>
                  <a:gd name="T6" fmla="*/ 42 w 67"/>
                  <a:gd name="T7" fmla="*/ 134 h 143"/>
                  <a:gd name="T8" fmla="*/ 42 w 67"/>
                  <a:gd name="T9" fmla="*/ 117 h 143"/>
                  <a:gd name="T10" fmla="*/ 42 w 67"/>
                  <a:gd name="T11" fmla="*/ 117 h 143"/>
                  <a:gd name="T12" fmla="*/ 50 w 67"/>
                  <a:gd name="T13" fmla="*/ 117 h 143"/>
                  <a:gd name="T14" fmla="*/ 50 w 67"/>
                  <a:gd name="T15" fmla="*/ 109 h 143"/>
                  <a:gd name="T16" fmla="*/ 67 w 67"/>
                  <a:gd name="T17" fmla="*/ 92 h 143"/>
                  <a:gd name="T18" fmla="*/ 67 w 67"/>
                  <a:gd name="T19" fmla="*/ 84 h 143"/>
                  <a:gd name="T20" fmla="*/ 67 w 67"/>
                  <a:gd name="T21" fmla="*/ 84 h 143"/>
                  <a:gd name="T22" fmla="*/ 58 w 67"/>
                  <a:gd name="T23" fmla="*/ 84 h 143"/>
                  <a:gd name="T24" fmla="*/ 58 w 67"/>
                  <a:gd name="T25" fmla="*/ 75 h 143"/>
                  <a:gd name="T26" fmla="*/ 58 w 67"/>
                  <a:gd name="T27" fmla="*/ 75 h 143"/>
                  <a:gd name="T28" fmla="*/ 50 w 67"/>
                  <a:gd name="T29" fmla="*/ 75 h 143"/>
                  <a:gd name="T30" fmla="*/ 50 w 67"/>
                  <a:gd name="T31" fmla="*/ 75 h 143"/>
                  <a:gd name="T32" fmla="*/ 42 w 67"/>
                  <a:gd name="T33" fmla="*/ 67 h 143"/>
                  <a:gd name="T34" fmla="*/ 50 w 67"/>
                  <a:gd name="T35" fmla="*/ 58 h 143"/>
                  <a:gd name="T36" fmla="*/ 58 w 67"/>
                  <a:gd name="T37" fmla="*/ 50 h 143"/>
                  <a:gd name="T38" fmla="*/ 58 w 67"/>
                  <a:gd name="T39" fmla="*/ 50 h 143"/>
                  <a:gd name="T40" fmla="*/ 58 w 67"/>
                  <a:gd name="T41" fmla="*/ 42 h 143"/>
                  <a:gd name="T42" fmla="*/ 50 w 67"/>
                  <a:gd name="T43" fmla="*/ 33 h 143"/>
                  <a:gd name="T44" fmla="*/ 50 w 67"/>
                  <a:gd name="T45" fmla="*/ 25 h 143"/>
                  <a:gd name="T46" fmla="*/ 50 w 67"/>
                  <a:gd name="T47" fmla="*/ 16 h 143"/>
                  <a:gd name="T48" fmla="*/ 50 w 67"/>
                  <a:gd name="T49" fmla="*/ 8 h 143"/>
                  <a:gd name="T50" fmla="*/ 50 w 67"/>
                  <a:gd name="T51" fmla="*/ 16 h 143"/>
                  <a:gd name="T52" fmla="*/ 42 w 67"/>
                  <a:gd name="T53" fmla="*/ 16 h 143"/>
                  <a:gd name="T54" fmla="*/ 42 w 67"/>
                  <a:gd name="T55" fmla="*/ 8 h 143"/>
                  <a:gd name="T56" fmla="*/ 33 w 67"/>
                  <a:gd name="T57" fmla="*/ 0 h 143"/>
                  <a:gd name="T58" fmla="*/ 33 w 67"/>
                  <a:gd name="T59" fmla="*/ 8 h 143"/>
                  <a:gd name="T60" fmla="*/ 25 w 67"/>
                  <a:gd name="T61" fmla="*/ 8 h 143"/>
                  <a:gd name="T62" fmla="*/ 16 w 67"/>
                  <a:gd name="T63" fmla="*/ 8 h 143"/>
                  <a:gd name="T64" fmla="*/ 16 w 67"/>
                  <a:gd name="T65" fmla="*/ 16 h 143"/>
                  <a:gd name="T66" fmla="*/ 16 w 67"/>
                  <a:gd name="T67" fmla="*/ 25 h 143"/>
                  <a:gd name="T68" fmla="*/ 8 w 67"/>
                  <a:gd name="T69" fmla="*/ 33 h 143"/>
                  <a:gd name="T70" fmla="*/ 16 w 67"/>
                  <a:gd name="T71" fmla="*/ 42 h 143"/>
                  <a:gd name="T72" fmla="*/ 16 w 67"/>
                  <a:gd name="T73" fmla="*/ 42 h 143"/>
                  <a:gd name="T74" fmla="*/ 16 w 67"/>
                  <a:gd name="T75" fmla="*/ 50 h 143"/>
                  <a:gd name="T76" fmla="*/ 8 w 67"/>
                  <a:gd name="T77" fmla="*/ 58 h 143"/>
                  <a:gd name="T78" fmla="*/ 8 w 67"/>
                  <a:gd name="T79" fmla="*/ 58 h 143"/>
                  <a:gd name="T80" fmla="*/ 0 w 67"/>
                  <a:gd name="T81" fmla="*/ 67 h 143"/>
                  <a:gd name="T82" fmla="*/ 0 w 67"/>
                  <a:gd name="T83" fmla="*/ 75 h 143"/>
                  <a:gd name="T84" fmla="*/ 0 w 67"/>
                  <a:gd name="T85" fmla="*/ 84 h 143"/>
                  <a:gd name="T86" fmla="*/ 8 w 67"/>
                  <a:gd name="T87" fmla="*/ 84 h 143"/>
                  <a:gd name="T88" fmla="*/ 8 w 67"/>
                  <a:gd name="T89" fmla="*/ 92 h 143"/>
                  <a:gd name="T90" fmla="*/ 16 w 67"/>
                  <a:gd name="T91" fmla="*/ 101 h 143"/>
                  <a:gd name="T92" fmla="*/ 25 w 67"/>
                  <a:gd name="T93" fmla="*/ 109 h 143"/>
                  <a:gd name="T94" fmla="*/ 33 w 67"/>
                  <a:gd name="T95" fmla="*/ 143 h 143"/>
                  <a:gd name="T96" fmla="*/ 50 w 67"/>
                  <a:gd name="T97" fmla="*/ 75 h 143"/>
                  <a:gd name="T98" fmla="*/ 58 w 67"/>
                  <a:gd name="T99" fmla="*/ 75 h 143"/>
                  <a:gd name="T100" fmla="*/ 50 w 67"/>
                  <a:gd name="T101" fmla="*/ 75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7" h="143">
                    <a:moveTo>
                      <a:pt x="33" y="143"/>
                    </a:moveTo>
                    <a:lnTo>
                      <a:pt x="42" y="143"/>
                    </a:lnTo>
                    <a:lnTo>
                      <a:pt x="42" y="143"/>
                    </a:lnTo>
                    <a:lnTo>
                      <a:pt x="42" y="134"/>
                    </a:lnTo>
                    <a:lnTo>
                      <a:pt x="42" y="134"/>
                    </a:lnTo>
                    <a:lnTo>
                      <a:pt x="42" y="134"/>
                    </a:lnTo>
                    <a:lnTo>
                      <a:pt x="42" y="134"/>
                    </a:lnTo>
                    <a:lnTo>
                      <a:pt x="42" y="134"/>
                    </a:lnTo>
                    <a:lnTo>
                      <a:pt x="42" y="126"/>
                    </a:lnTo>
                    <a:lnTo>
                      <a:pt x="42" y="117"/>
                    </a:lnTo>
                    <a:lnTo>
                      <a:pt x="42" y="117"/>
                    </a:lnTo>
                    <a:lnTo>
                      <a:pt x="42" y="117"/>
                    </a:lnTo>
                    <a:lnTo>
                      <a:pt x="50" y="117"/>
                    </a:lnTo>
                    <a:lnTo>
                      <a:pt x="50" y="117"/>
                    </a:lnTo>
                    <a:lnTo>
                      <a:pt x="50" y="109"/>
                    </a:lnTo>
                    <a:lnTo>
                      <a:pt x="50" y="109"/>
                    </a:lnTo>
                    <a:lnTo>
                      <a:pt x="67" y="101"/>
                    </a:lnTo>
                    <a:lnTo>
                      <a:pt x="67" y="92"/>
                    </a:lnTo>
                    <a:lnTo>
                      <a:pt x="67" y="92"/>
                    </a:lnTo>
                    <a:lnTo>
                      <a:pt x="67" y="84"/>
                    </a:lnTo>
                    <a:lnTo>
                      <a:pt x="67" y="84"/>
                    </a:lnTo>
                    <a:lnTo>
                      <a:pt x="67" y="84"/>
                    </a:lnTo>
                    <a:lnTo>
                      <a:pt x="58" y="84"/>
                    </a:lnTo>
                    <a:lnTo>
                      <a:pt x="58" y="84"/>
                    </a:lnTo>
                    <a:lnTo>
                      <a:pt x="58" y="75"/>
                    </a:lnTo>
                    <a:lnTo>
                      <a:pt x="58" y="75"/>
                    </a:lnTo>
                    <a:lnTo>
                      <a:pt x="58" y="75"/>
                    </a:lnTo>
                    <a:lnTo>
                      <a:pt x="58" y="75"/>
                    </a:lnTo>
                    <a:lnTo>
                      <a:pt x="50" y="84"/>
                    </a:lnTo>
                    <a:lnTo>
                      <a:pt x="50" y="75"/>
                    </a:lnTo>
                    <a:lnTo>
                      <a:pt x="50" y="75"/>
                    </a:lnTo>
                    <a:lnTo>
                      <a:pt x="50" y="75"/>
                    </a:lnTo>
                    <a:lnTo>
                      <a:pt x="42" y="75"/>
                    </a:lnTo>
                    <a:lnTo>
                      <a:pt x="42" y="67"/>
                    </a:lnTo>
                    <a:lnTo>
                      <a:pt x="42" y="58"/>
                    </a:lnTo>
                    <a:lnTo>
                      <a:pt x="50" y="58"/>
                    </a:lnTo>
                    <a:lnTo>
                      <a:pt x="58" y="50"/>
                    </a:lnTo>
                    <a:lnTo>
                      <a:pt x="58" y="50"/>
                    </a:lnTo>
                    <a:lnTo>
                      <a:pt x="58" y="50"/>
                    </a:lnTo>
                    <a:lnTo>
                      <a:pt x="58" y="50"/>
                    </a:lnTo>
                    <a:lnTo>
                      <a:pt x="58" y="42"/>
                    </a:lnTo>
                    <a:lnTo>
                      <a:pt x="58" y="42"/>
                    </a:lnTo>
                    <a:lnTo>
                      <a:pt x="58" y="33"/>
                    </a:lnTo>
                    <a:lnTo>
                      <a:pt x="50" y="33"/>
                    </a:lnTo>
                    <a:lnTo>
                      <a:pt x="42" y="25"/>
                    </a:lnTo>
                    <a:lnTo>
                      <a:pt x="50" y="25"/>
                    </a:lnTo>
                    <a:lnTo>
                      <a:pt x="50" y="25"/>
                    </a:lnTo>
                    <a:lnTo>
                      <a:pt x="50" y="16"/>
                    </a:lnTo>
                    <a:lnTo>
                      <a:pt x="50" y="16"/>
                    </a:lnTo>
                    <a:lnTo>
                      <a:pt x="50" y="8"/>
                    </a:lnTo>
                    <a:lnTo>
                      <a:pt x="50" y="8"/>
                    </a:lnTo>
                    <a:lnTo>
                      <a:pt x="50" y="16"/>
                    </a:lnTo>
                    <a:lnTo>
                      <a:pt x="42" y="16"/>
                    </a:lnTo>
                    <a:lnTo>
                      <a:pt x="42" y="16"/>
                    </a:lnTo>
                    <a:lnTo>
                      <a:pt x="42" y="8"/>
                    </a:lnTo>
                    <a:lnTo>
                      <a:pt x="42" y="8"/>
                    </a:lnTo>
                    <a:lnTo>
                      <a:pt x="42" y="8"/>
                    </a:lnTo>
                    <a:lnTo>
                      <a:pt x="33" y="0"/>
                    </a:lnTo>
                    <a:lnTo>
                      <a:pt x="33" y="8"/>
                    </a:lnTo>
                    <a:lnTo>
                      <a:pt x="33" y="8"/>
                    </a:lnTo>
                    <a:lnTo>
                      <a:pt x="33" y="8"/>
                    </a:lnTo>
                    <a:lnTo>
                      <a:pt x="25" y="8"/>
                    </a:lnTo>
                    <a:lnTo>
                      <a:pt x="16" y="8"/>
                    </a:lnTo>
                    <a:lnTo>
                      <a:pt x="16" y="8"/>
                    </a:lnTo>
                    <a:lnTo>
                      <a:pt x="16" y="8"/>
                    </a:lnTo>
                    <a:lnTo>
                      <a:pt x="16" y="16"/>
                    </a:lnTo>
                    <a:lnTo>
                      <a:pt x="16" y="16"/>
                    </a:lnTo>
                    <a:lnTo>
                      <a:pt x="16" y="25"/>
                    </a:lnTo>
                    <a:lnTo>
                      <a:pt x="16" y="25"/>
                    </a:lnTo>
                    <a:lnTo>
                      <a:pt x="8" y="33"/>
                    </a:lnTo>
                    <a:lnTo>
                      <a:pt x="8" y="42"/>
                    </a:lnTo>
                    <a:lnTo>
                      <a:pt x="16" y="42"/>
                    </a:lnTo>
                    <a:lnTo>
                      <a:pt x="16" y="42"/>
                    </a:lnTo>
                    <a:lnTo>
                      <a:pt x="16" y="42"/>
                    </a:lnTo>
                    <a:lnTo>
                      <a:pt x="8" y="50"/>
                    </a:lnTo>
                    <a:lnTo>
                      <a:pt x="16" y="50"/>
                    </a:lnTo>
                    <a:lnTo>
                      <a:pt x="16" y="50"/>
                    </a:lnTo>
                    <a:lnTo>
                      <a:pt x="8" y="58"/>
                    </a:lnTo>
                    <a:lnTo>
                      <a:pt x="8" y="58"/>
                    </a:lnTo>
                    <a:lnTo>
                      <a:pt x="8" y="58"/>
                    </a:lnTo>
                    <a:lnTo>
                      <a:pt x="8" y="67"/>
                    </a:lnTo>
                    <a:lnTo>
                      <a:pt x="0" y="67"/>
                    </a:lnTo>
                    <a:lnTo>
                      <a:pt x="0" y="75"/>
                    </a:lnTo>
                    <a:lnTo>
                      <a:pt x="0" y="75"/>
                    </a:lnTo>
                    <a:lnTo>
                      <a:pt x="0" y="84"/>
                    </a:lnTo>
                    <a:lnTo>
                      <a:pt x="0" y="84"/>
                    </a:lnTo>
                    <a:lnTo>
                      <a:pt x="8" y="84"/>
                    </a:lnTo>
                    <a:lnTo>
                      <a:pt x="8" y="84"/>
                    </a:lnTo>
                    <a:lnTo>
                      <a:pt x="8" y="92"/>
                    </a:lnTo>
                    <a:lnTo>
                      <a:pt x="8" y="92"/>
                    </a:lnTo>
                    <a:lnTo>
                      <a:pt x="16" y="101"/>
                    </a:lnTo>
                    <a:lnTo>
                      <a:pt x="16" y="101"/>
                    </a:lnTo>
                    <a:lnTo>
                      <a:pt x="16" y="101"/>
                    </a:lnTo>
                    <a:lnTo>
                      <a:pt x="25" y="109"/>
                    </a:lnTo>
                    <a:lnTo>
                      <a:pt x="33" y="143"/>
                    </a:lnTo>
                    <a:lnTo>
                      <a:pt x="33" y="143"/>
                    </a:lnTo>
                    <a:close/>
                    <a:moveTo>
                      <a:pt x="50" y="75"/>
                    </a:moveTo>
                    <a:lnTo>
                      <a:pt x="50" y="75"/>
                    </a:lnTo>
                    <a:lnTo>
                      <a:pt x="58" y="75"/>
                    </a:lnTo>
                    <a:lnTo>
                      <a:pt x="58" y="75"/>
                    </a:lnTo>
                    <a:lnTo>
                      <a:pt x="50" y="75"/>
                    </a:lnTo>
                    <a:lnTo>
                      <a:pt x="50" y="75"/>
                    </a:lnTo>
                    <a:close/>
                  </a:path>
                </a:pathLst>
              </a:custGeom>
              <a:grpFill/>
              <a:ln w="0">
                <a:solidFill>
                  <a:srgbClr val="F8F8F8">
                    <a:lumMod val="25000"/>
                  </a:srgbClr>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369" name="Freeform 135">
                <a:extLst>
                  <a:ext uri="{FF2B5EF4-FFF2-40B4-BE49-F238E27FC236}">
                    <a16:creationId xmlns:a16="http://schemas.microsoft.com/office/drawing/2014/main" id="{5E522332-BC83-8DA6-22B4-6CAE0C200565}"/>
                  </a:ext>
                </a:extLst>
              </p:cNvPr>
              <p:cNvSpPr>
                <a:spLocks/>
              </p:cNvSpPr>
              <p:nvPr/>
            </p:nvSpPr>
            <p:spPr bwMode="auto">
              <a:xfrm>
                <a:off x="4121631" y="2628082"/>
                <a:ext cx="354193" cy="346171"/>
              </a:xfrm>
              <a:custGeom>
                <a:avLst/>
                <a:gdLst>
                  <a:gd name="T0" fmla="*/ 353 w 353"/>
                  <a:gd name="T1" fmla="*/ 261 h 345"/>
                  <a:gd name="T2" fmla="*/ 345 w 353"/>
                  <a:gd name="T3" fmla="*/ 244 h 345"/>
                  <a:gd name="T4" fmla="*/ 328 w 353"/>
                  <a:gd name="T5" fmla="*/ 244 h 345"/>
                  <a:gd name="T6" fmla="*/ 320 w 353"/>
                  <a:gd name="T7" fmla="*/ 236 h 345"/>
                  <a:gd name="T8" fmla="*/ 320 w 353"/>
                  <a:gd name="T9" fmla="*/ 227 h 345"/>
                  <a:gd name="T10" fmla="*/ 311 w 353"/>
                  <a:gd name="T11" fmla="*/ 210 h 345"/>
                  <a:gd name="T12" fmla="*/ 311 w 353"/>
                  <a:gd name="T13" fmla="*/ 202 h 345"/>
                  <a:gd name="T14" fmla="*/ 320 w 353"/>
                  <a:gd name="T15" fmla="*/ 193 h 345"/>
                  <a:gd name="T16" fmla="*/ 320 w 353"/>
                  <a:gd name="T17" fmla="*/ 177 h 345"/>
                  <a:gd name="T18" fmla="*/ 320 w 353"/>
                  <a:gd name="T19" fmla="*/ 160 h 345"/>
                  <a:gd name="T20" fmla="*/ 311 w 353"/>
                  <a:gd name="T21" fmla="*/ 143 h 345"/>
                  <a:gd name="T22" fmla="*/ 311 w 353"/>
                  <a:gd name="T23" fmla="*/ 135 h 345"/>
                  <a:gd name="T24" fmla="*/ 294 w 353"/>
                  <a:gd name="T25" fmla="*/ 93 h 345"/>
                  <a:gd name="T26" fmla="*/ 286 w 353"/>
                  <a:gd name="T27" fmla="*/ 84 h 345"/>
                  <a:gd name="T28" fmla="*/ 278 w 353"/>
                  <a:gd name="T29" fmla="*/ 76 h 345"/>
                  <a:gd name="T30" fmla="*/ 278 w 353"/>
                  <a:gd name="T31" fmla="*/ 67 h 345"/>
                  <a:gd name="T32" fmla="*/ 286 w 353"/>
                  <a:gd name="T33" fmla="*/ 50 h 345"/>
                  <a:gd name="T34" fmla="*/ 294 w 353"/>
                  <a:gd name="T35" fmla="*/ 42 h 345"/>
                  <a:gd name="T36" fmla="*/ 294 w 353"/>
                  <a:gd name="T37" fmla="*/ 34 h 345"/>
                  <a:gd name="T38" fmla="*/ 286 w 353"/>
                  <a:gd name="T39" fmla="*/ 34 h 345"/>
                  <a:gd name="T40" fmla="*/ 294 w 353"/>
                  <a:gd name="T41" fmla="*/ 17 h 345"/>
                  <a:gd name="T42" fmla="*/ 294 w 353"/>
                  <a:gd name="T43" fmla="*/ 0 h 345"/>
                  <a:gd name="T44" fmla="*/ 286 w 353"/>
                  <a:gd name="T45" fmla="*/ 0 h 345"/>
                  <a:gd name="T46" fmla="*/ 269 w 353"/>
                  <a:gd name="T47" fmla="*/ 0 h 345"/>
                  <a:gd name="T48" fmla="*/ 261 w 353"/>
                  <a:gd name="T49" fmla="*/ 8 h 345"/>
                  <a:gd name="T50" fmla="*/ 252 w 353"/>
                  <a:gd name="T51" fmla="*/ 0 h 345"/>
                  <a:gd name="T52" fmla="*/ 244 w 353"/>
                  <a:gd name="T53" fmla="*/ 8 h 345"/>
                  <a:gd name="T54" fmla="*/ 236 w 353"/>
                  <a:gd name="T55" fmla="*/ 8 h 345"/>
                  <a:gd name="T56" fmla="*/ 227 w 353"/>
                  <a:gd name="T57" fmla="*/ 8 h 345"/>
                  <a:gd name="T58" fmla="*/ 219 w 353"/>
                  <a:gd name="T59" fmla="*/ 8 h 345"/>
                  <a:gd name="T60" fmla="*/ 210 w 353"/>
                  <a:gd name="T61" fmla="*/ 0 h 345"/>
                  <a:gd name="T62" fmla="*/ 202 w 353"/>
                  <a:gd name="T63" fmla="*/ 8 h 345"/>
                  <a:gd name="T64" fmla="*/ 185 w 353"/>
                  <a:gd name="T65" fmla="*/ 8 h 345"/>
                  <a:gd name="T66" fmla="*/ 177 w 353"/>
                  <a:gd name="T67" fmla="*/ 8 h 345"/>
                  <a:gd name="T68" fmla="*/ 160 w 353"/>
                  <a:gd name="T69" fmla="*/ 17 h 345"/>
                  <a:gd name="T70" fmla="*/ 152 w 353"/>
                  <a:gd name="T71" fmla="*/ 25 h 345"/>
                  <a:gd name="T72" fmla="*/ 143 w 353"/>
                  <a:gd name="T73" fmla="*/ 25 h 345"/>
                  <a:gd name="T74" fmla="*/ 135 w 353"/>
                  <a:gd name="T75" fmla="*/ 25 h 345"/>
                  <a:gd name="T76" fmla="*/ 135 w 353"/>
                  <a:gd name="T77" fmla="*/ 34 h 345"/>
                  <a:gd name="T78" fmla="*/ 118 w 353"/>
                  <a:gd name="T79" fmla="*/ 42 h 345"/>
                  <a:gd name="T80" fmla="*/ 126 w 353"/>
                  <a:gd name="T81" fmla="*/ 42 h 345"/>
                  <a:gd name="T82" fmla="*/ 126 w 353"/>
                  <a:gd name="T83" fmla="*/ 59 h 345"/>
                  <a:gd name="T84" fmla="*/ 126 w 353"/>
                  <a:gd name="T85" fmla="*/ 76 h 345"/>
                  <a:gd name="T86" fmla="*/ 135 w 353"/>
                  <a:gd name="T87" fmla="*/ 84 h 345"/>
                  <a:gd name="T88" fmla="*/ 135 w 353"/>
                  <a:gd name="T89" fmla="*/ 93 h 345"/>
                  <a:gd name="T90" fmla="*/ 135 w 353"/>
                  <a:gd name="T91" fmla="*/ 101 h 345"/>
                  <a:gd name="T92" fmla="*/ 101 w 353"/>
                  <a:gd name="T93" fmla="*/ 109 h 345"/>
                  <a:gd name="T94" fmla="*/ 101 w 353"/>
                  <a:gd name="T95" fmla="*/ 118 h 345"/>
                  <a:gd name="T96" fmla="*/ 68 w 353"/>
                  <a:gd name="T97" fmla="*/ 143 h 345"/>
                  <a:gd name="T98" fmla="*/ 42 w 353"/>
                  <a:gd name="T99" fmla="*/ 151 h 345"/>
                  <a:gd name="T100" fmla="*/ 17 w 353"/>
                  <a:gd name="T101" fmla="*/ 160 h 345"/>
                  <a:gd name="T102" fmla="*/ 0 w 353"/>
                  <a:gd name="T103" fmla="*/ 168 h 345"/>
                  <a:gd name="T104" fmla="*/ 0 w 353"/>
                  <a:gd name="T105" fmla="*/ 193 h 345"/>
                  <a:gd name="T106" fmla="*/ 68 w 353"/>
                  <a:gd name="T107" fmla="*/ 236 h 345"/>
                  <a:gd name="T108" fmla="*/ 185 w 353"/>
                  <a:gd name="T109" fmla="*/ 320 h 345"/>
                  <a:gd name="T110" fmla="*/ 202 w 353"/>
                  <a:gd name="T111" fmla="*/ 320 h 345"/>
                  <a:gd name="T112" fmla="*/ 210 w 353"/>
                  <a:gd name="T113" fmla="*/ 328 h 345"/>
                  <a:gd name="T114" fmla="*/ 210 w 353"/>
                  <a:gd name="T115" fmla="*/ 345 h 345"/>
                  <a:gd name="T116" fmla="*/ 227 w 353"/>
                  <a:gd name="T117" fmla="*/ 336 h 345"/>
                  <a:gd name="T118" fmla="*/ 252 w 353"/>
                  <a:gd name="T119" fmla="*/ 336 h 345"/>
                  <a:gd name="T120" fmla="*/ 353 w 353"/>
                  <a:gd name="T121" fmla="*/ 261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53" h="345">
                    <a:moveTo>
                      <a:pt x="353" y="261"/>
                    </a:moveTo>
                    <a:lnTo>
                      <a:pt x="353" y="261"/>
                    </a:lnTo>
                    <a:lnTo>
                      <a:pt x="353" y="261"/>
                    </a:lnTo>
                    <a:lnTo>
                      <a:pt x="353" y="261"/>
                    </a:lnTo>
                    <a:lnTo>
                      <a:pt x="345" y="252"/>
                    </a:lnTo>
                    <a:lnTo>
                      <a:pt x="345" y="244"/>
                    </a:lnTo>
                    <a:lnTo>
                      <a:pt x="345" y="244"/>
                    </a:lnTo>
                    <a:lnTo>
                      <a:pt x="336" y="244"/>
                    </a:lnTo>
                    <a:lnTo>
                      <a:pt x="328" y="244"/>
                    </a:lnTo>
                    <a:lnTo>
                      <a:pt x="328" y="244"/>
                    </a:lnTo>
                    <a:lnTo>
                      <a:pt x="328" y="236"/>
                    </a:lnTo>
                    <a:lnTo>
                      <a:pt x="320" y="236"/>
                    </a:lnTo>
                    <a:lnTo>
                      <a:pt x="320" y="236"/>
                    </a:lnTo>
                    <a:lnTo>
                      <a:pt x="320" y="227"/>
                    </a:lnTo>
                    <a:lnTo>
                      <a:pt x="320" y="227"/>
                    </a:lnTo>
                    <a:lnTo>
                      <a:pt x="320" y="227"/>
                    </a:lnTo>
                    <a:lnTo>
                      <a:pt x="320" y="219"/>
                    </a:lnTo>
                    <a:lnTo>
                      <a:pt x="311" y="210"/>
                    </a:lnTo>
                    <a:lnTo>
                      <a:pt x="311" y="210"/>
                    </a:lnTo>
                    <a:lnTo>
                      <a:pt x="311" y="210"/>
                    </a:lnTo>
                    <a:lnTo>
                      <a:pt x="311" y="202"/>
                    </a:lnTo>
                    <a:lnTo>
                      <a:pt x="320" y="202"/>
                    </a:lnTo>
                    <a:lnTo>
                      <a:pt x="320" y="202"/>
                    </a:lnTo>
                    <a:lnTo>
                      <a:pt x="320" y="193"/>
                    </a:lnTo>
                    <a:lnTo>
                      <a:pt x="320" y="193"/>
                    </a:lnTo>
                    <a:lnTo>
                      <a:pt x="320" y="185"/>
                    </a:lnTo>
                    <a:lnTo>
                      <a:pt x="320" y="177"/>
                    </a:lnTo>
                    <a:lnTo>
                      <a:pt x="320" y="177"/>
                    </a:lnTo>
                    <a:lnTo>
                      <a:pt x="320" y="168"/>
                    </a:lnTo>
                    <a:lnTo>
                      <a:pt x="320" y="160"/>
                    </a:lnTo>
                    <a:lnTo>
                      <a:pt x="320" y="160"/>
                    </a:lnTo>
                    <a:lnTo>
                      <a:pt x="320" y="143"/>
                    </a:lnTo>
                    <a:lnTo>
                      <a:pt x="311" y="143"/>
                    </a:lnTo>
                    <a:lnTo>
                      <a:pt x="311" y="143"/>
                    </a:lnTo>
                    <a:lnTo>
                      <a:pt x="311" y="135"/>
                    </a:lnTo>
                    <a:lnTo>
                      <a:pt x="311" y="135"/>
                    </a:lnTo>
                    <a:lnTo>
                      <a:pt x="303" y="101"/>
                    </a:lnTo>
                    <a:lnTo>
                      <a:pt x="294" y="93"/>
                    </a:lnTo>
                    <a:lnTo>
                      <a:pt x="294" y="93"/>
                    </a:lnTo>
                    <a:lnTo>
                      <a:pt x="294" y="93"/>
                    </a:lnTo>
                    <a:lnTo>
                      <a:pt x="286" y="84"/>
                    </a:lnTo>
                    <a:lnTo>
                      <a:pt x="286" y="84"/>
                    </a:lnTo>
                    <a:lnTo>
                      <a:pt x="286" y="76"/>
                    </a:lnTo>
                    <a:lnTo>
                      <a:pt x="286" y="76"/>
                    </a:lnTo>
                    <a:lnTo>
                      <a:pt x="278" y="76"/>
                    </a:lnTo>
                    <a:lnTo>
                      <a:pt x="278" y="76"/>
                    </a:lnTo>
                    <a:lnTo>
                      <a:pt x="278" y="67"/>
                    </a:lnTo>
                    <a:lnTo>
                      <a:pt x="278" y="67"/>
                    </a:lnTo>
                    <a:lnTo>
                      <a:pt x="278" y="59"/>
                    </a:lnTo>
                    <a:lnTo>
                      <a:pt x="286" y="59"/>
                    </a:lnTo>
                    <a:lnTo>
                      <a:pt x="286" y="50"/>
                    </a:lnTo>
                    <a:lnTo>
                      <a:pt x="286" y="50"/>
                    </a:lnTo>
                    <a:lnTo>
                      <a:pt x="286" y="50"/>
                    </a:lnTo>
                    <a:lnTo>
                      <a:pt x="294" y="42"/>
                    </a:lnTo>
                    <a:lnTo>
                      <a:pt x="294" y="42"/>
                    </a:lnTo>
                    <a:lnTo>
                      <a:pt x="286" y="42"/>
                    </a:lnTo>
                    <a:lnTo>
                      <a:pt x="294" y="34"/>
                    </a:lnTo>
                    <a:lnTo>
                      <a:pt x="294" y="34"/>
                    </a:lnTo>
                    <a:lnTo>
                      <a:pt x="294" y="34"/>
                    </a:lnTo>
                    <a:lnTo>
                      <a:pt x="286" y="34"/>
                    </a:lnTo>
                    <a:lnTo>
                      <a:pt x="286" y="25"/>
                    </a:lnTo>
                    <a:lnTo>
                      <a:pt x="294" y="17"/>
                    </a:lnTo>
                    <a:lnTo>
                      <a:pt x="294" y="17"/>
                    </a:lnTo>
                    <a:lnTo>
                      <a:pt x="294" y="8"/>
                    </a:lnTo>
                    <a:lnTo>
                      <a:pt x="294" y="8"/>
                    </a:lnTo>
                    <a:lnTo>
                      <a:pt x="294" y="0"/>
                    </a:lnTo>
                    <a:lnTo>
                      <a:pt x="294" y="0"/>
                    </a:lnTo>
                    <a:lnTo>
                      <a:pt x="286" y="0"/>
                    </a:lnTo>
                    <a:lnTo>
                      <a:pt x="286" y="0"/>
                    </a:lnTo>
                    <a:lnTo>
                      <a:pt x="278" y="8"/>
                    </a:lnTo>
                    <a:lnTo>
                      <a:pt x="269" y="0"/>
                    </a:lnTo>
                    <a:lnTo>
                      <a:pt x="269" y="0"/>
                    </a:lnTo>
                    <a:lnTo>
                      <a:pt x="269" y="0"/>
                    </a:lnTo>
                    <a:lnTo>
                      <a:pt x="261" y="8"/>
                    </a:lnTo>
                    <a:lnTo>
                      <a:pt x="261" y="8"/>
                    </a:lnTo>
                    <a:lnTo>
                      <a:pt x="261" y="0"/>
                    </a:lnTo>
                    <a:lnTo>
                      <a:pt x="252" y="0"/>
                    </a:lnTo>
                    <a:lnTo>
                      <a:pt x="252" y="0"/>
                    </a:lnTo>
                    <a:lnTo>
                      <a:pt x="252" y="0"/>
                    </a:lnTo>
                    <a:lnTo>
                      <a:pt x="244" y="0"/>
                    </a:lnTo>
                    <a:lnTo>
                      <a:pt x="244" y="8"/>
                    </a:lnTo>
                    <a:lnTo>
                      <a:pt x="244" y="8"/>
                    </a:lnTo>
                    <a:lnTo>
                      <a:pt x="244" y="8"/>
                    </a:lnTo>
                    <a:lnTo>
                      <a:pt x="236" y="8"/>
                    </a:lnTo>
                    <a:lnTo>
                      <a:pt x="236" y="8"/>
                    </a:lnTo>
                    <a:lnTo>
                      <a:pt x="236" y="8"/>
                    </a:lnTo>
                    <a:lnTo>
                      <a:pt x="227" y="8"/>
                    </a:lnTo>
                    <a:lnTo>
                      <a:pt x="227" y="0"/>
                    </a:lnTo>
                    <a:lnTo>
                      <a:pt x="219" y="8"/>
                    </a:lnTo>
                    <a:lnTo>
                      <a:pt x="219" y="8"/>
                    </a:lnTo>
                    <a:lnTo>
                      <a:pt x="210" y="8"/>
                    </a:lnTo>
                    <a:lnTo>
                      <a:pt x="210" y="0"/>
                    </a:lnTo>
                    <a:lnTo>
                      <a:pt x="210" y="0"/>
                    </a:lnTo>
                    <a:lnTo>
                      <a:pt x="210" y="8"/>
                    </a:lnTo>
                    <a:lnTo>
                      <a:pt x="202" y="8"/>
                    </a:lnTo>
                    <a:lnTo>
                      <a:pt x="202" y="8"/>
                    </a:lnTo>
                    <a:lnTo>
                      <a:pt x="194" y="8"/>
                    </a:lnTo>
                    <a:lnTo>
                      <a:pt x="194" y="8"/>
                    </a:lnTo>
                    <a:lnTo>
                      <a:pt x="185" y="8"/>
                    </a:lnTo>
                    <a:lnTo>
                      <a:pt x="185" y="8"/>
                    </a:lnTo>
                    <a:lnTo>
                      <a:pt x="177" y="8"/>
                    </a:lnTo>
                    <a:lnTo>
                      <a:pt x="177" y="8"/>
                    </a:lnTo>
                    <a:lnTo>
                      <a:pt x="168" y="17"/>
                    </a:lnTo>
                    <a:lnTo>
                      <a:pt x="160" y="17"/>
                    </a:lnTo>
                    <a:lnTo>
                      <a:pt x="160" y="17"/>
                    </a:lnTo>
                    <a:lnTo>
                      <a:pt x="152" y="17"/>
                    </a:lnTo>
                    <a:lnTo>
                      <a:pt x="152" y="25"/>
                    </a:lnTo>
                    <a:lnTo>
                      <a:pt x="152" y="25"/>
                    </a:lnTo>
                    <a:lnTo>
                      <a:pt x="152" y="25"/>
                    </a:lnTo>
                    <a:lnTo>
                      <a:pt x="152" y="25"/>
                    </a:lnTo>
                    <a:lnTo>
                      <a:pt x="143" y="25"/>
                    </a:lnTo>
                    <a:lnTo>
                      <a:pt x="143" y="25"/>
                    </a:lnTo>
                    <a:lnTo>
                      <a:pt x="143" y="25"/>
                    </a:lnTo>
                    <a:lnTo>
                      <a:pt x="135" y="25"/>
                    </a:lnTo>
                    <a:lnTo>
                      <a:pt x="135" y="25"/>
                    </a:lnTo>
                    <a:lnTo>
                      <a:pt x="135" y="34"/>
                    </a:lnTo>
                    <a:lnTo>
                      <a:pt x="135" y="34"/>
                    </a:lnTo>
                    <a:lnTo>
                      <a:pt x="126" y="34"/>
                    </a:lnTo>
                    <a:lnTo>
                      <a:pt x="126" y="42"/>
                    </a:lnTo>
                    <a:lnTo>
                      <a:pt x="118" y="42"/>
                    </a:lnTo>
                    <a:lnTo>
                      <a:pt x="118" y="42"/>
                    </a:lnTo>
                    <a:lnTo>
                      <a:pt x="118" y="42"/>
                    </a:lnTo>
                    <a:lnTo>
                      <a:pt x="126" y="42"/>
                    </a:lnTo>
                    <a:lnTo>
                      <a:pt x="126" y="50"/>
                    </a:lnTo>
                    <a:lnTo>
                      <a:pt x="126" y="50"/>
                    </a:lnTo>
                    <a:lnTo>
                      <a:pt x="126" y="59"/>
                    </a:lnTo>
                    <a:lnTo>
                      <a:pt x="126" y="59"/>
                    </a:lnTo>
                    <a:lnTo>
                      <a:pt x="126" y="67"/>
                    </a:lnTo>
                    <a:lnTo>
                      <a:pt x="126" y="76"/>
                    </a:lnTo>
                    <a:lnTo>
                      <a:pt x="126" y="84"/>
                    </a:lnTo>
                    <a:lnTo>
                      <a:pt x="126" y="84"/>
                    </a:lnTo>
                    <a:lnTo>
                      <a:pt x="135" y="84"/>
                    </a:lnTo>
                    <a:lnTo>
                      <a:pt x="135" y="93"/>
                    </a:lnTo>
                    <a:lnTo>
                      <a:pt x="135" y="93"/>
                    </a:lnTo>
                    <a:lnTo>
                      <a:pt x="135" y="93"/>
                    </a:lnTo>
                    <a:lnTo>
                      <a:pt x="135" y="93"/>
                    </a:lnTo>
                    <a:lnTo>
                      <a:pt x="135" y="93"/>
                    </a:lnTo>
                    <a:lnTo>
                      <a:pt x="135" y="101"/>
                    </a:lnTo>
                    <a:lnTo>
                      <a:pt x="110" y="101"/>
                    </a:lnTo>
                    <a:lnTo>
                      <a:pt x="110" y="101"/>
                    </a:lnTo>
                    <a:lnTo>
                      <a:pt x="101" y="109"/>
                    </a:lnTo>
                    <a:lnTo>
                      <a:pt x="101" y="109"/>
                    </a:lnTo>
                    <a:lnTo>
                      <a:pt x="101" y="118"/>
                    </a:lnTo>
                    <a:lnTo>
                      <a:pt x="101" y="118"/>
                    </a:lnTo>
                    <a:lnTo>
                      <a:pt x="101" y="126"/>
                    </a:lnTo>
                    <a:lnTo>
                      <a:pt x="84" y="135"/>
                    </a:lnTo>
                    <a:lnTo>
                      <a:pt x="68" y="143"/>
                    </a:lnTo>
                    <a:lnTo>
                      <a:pt x="51" y="151"/>
                    </a:lnTo>
                    <a:lnTo>
                      <a:pt x="42" y="151"/>
                    </a:lnTo>
                    <a:lnTo>
                      <a:pt x="42" y="151"/>
                    </a:lnTo>
                    <a:lnTo>
                      <a:pt x="34" y="151"/>
                    </a:lnTo>
                    <a:lnTo>
                      <a:pt x="34" y="151"/>
                    </a:lnTo>
                    <a:lnTo>
                      <a:pt x="17" y="160"/>
                    </a:lnTo>
                    <a:lnTo>
                      <a:pt x="17" y="160"/>
                    </a:lnTo>
                    <a:lnTo>
                      <a:pt x="9" y="160"/>
                    </a:lnTo>
                    <a:lnTo>
                      <a:pt x="0" y="168"/>
                    </a:lnTo>
                    <a:lnTo>
                      <a:pt x="0" y="185"/>
                    </a:lnTo>
                    <a:lnTo>
                      <a:pt x="0" y="185"/>
                    </a:lnTo>
                    <a:lnTo>
                      <a:pt x="0" y="193"/>
                    </a:lnTo>
                    <a:lnTo>
                      <a:pt x="0" y="193"/>
                    </a:lnTo>
                    <a:lnTo>
                      <a:pt x="0" y="193"/>
                    </a:lnTo>
                    <a:lnTo>
                      <a:pt x="68" y="236"/>
                    </a:lnTo>
                    <a:lnTo>
                      <a:pt x="68" y="236"/>
                    </a:lnTo>
                    <a:lnTo>
                      <a:pt x="185" y="311"/>
                    </a:lnTo>
                    <a:lnTo>
                      <a:pt x="185" y="320"/>
                    </a:lnTo>
                    <a:lnTo>
                      <a:pt x="185" y="320"/>
                    </a:lnTo>
                    <a:lnTo>
                      <a:pt x="194" y="320"/>
                    </a:lnTo>
                    <a:lnTo>
                      <a:pt x="202" y="320"/>
                    </a:lnTo>
                    <a:lnTo>
                      <a:pt x="202" y="328"/>
                    </a:lnTo>
                    <a:lnTo>
                      <a:pt x="210" y="328"/>
                    </a:lnTo>
                    <a:lnTo>
                      <a:pt x="210" y="328"/>
                    </a:lnTo>
                    <a:lnTo>
                      <a:pt x="210" y="336"/>
                    </a:lnTo>
                    <a:lnTo>
                      <a:pt x="210" y="336"/>
                    </a:lnTo>
                    <a:lnTo>
                      <a:pt x="210" y="345"/>
                    </a:lnTo>
                    <a:lnTo>
                      <a:pt x="210" y="345"/>
                    </a:lnTo>
                    <a:lnTo>
                      <a:pt x="219" y="345"/>
                    </a:lnTo>
                    <a:lnTo>
                      <a:pt x="227" y="336"/>
                    </a:lnTo>
                    <a:lnTo>
                      <a:pt x="227" y="336"/>
                    </a:lnTo>
                    <a:lnTo>
                      <a:pt x="227" y="336"/>
                    </a:lnTo>
                    <a:lnTo>
                      <a:pt x="252" y="336"/>
                    </a:lnTo>
                    <a:lnTo>
                      <a:pt x="278" y="311"/>
                    </a:lnTo>
                    <a:lnTo>
                      <a:pt x="353" y="261"/>
                    </a:lnTo>
                    <a:lnTo>
                      <a:pt x="353" y="261"/>
                    </a:lnTo>
                    <a:close/>
                  </a:path>
                </a:pathLst>
              </a:custGeom>
              <a:grpFill/>
              <a:ln w="0">
                <a:solidFill>
                  <a:srgbClr val="F8F8F8">
                    <a:lumMod val="25000"/>
                  </a:srgbClr>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370" name="Freeform 136">
                <a:extLst>
                  <a:ext uri="{FF2B5EF4-FFF2-40B4-BE49-F238E27FC236}">
                    <a16:creationId xmlns:a16="http://schemas.microsoft.com/office/drawing/2014/main" id="{2C31CB51-3C97-CAB1-79A4-F8B5DF801307}"/>
                  </a:ext>
                </a:extLst>
              </p:cNvPr>
              <p:cNvSpPr>
                <a:spLocks/>
              </p:cNvSpPr>
              <p:nvPr/>
            </p:nvSpPr>
            <p:spPr bwMode="auto">
              <a:xfrm>
                <a:off x="4054405" y="2653167"/>
                <a:ext cx="202683" cy="160543"/>
              </a:xfrm>
              <a:custGeom>
                <a:avLst/>
                <a:gdLst>
                  <a:gd name="T0" fmla="*/ 67 w 202"/>
                  <a:gd name="T1" fmla="*/ 143 h 160"/>
                  <a:gd name="T2" fmla="*/ 84 w 202"/>
                  <a:gd name="T3" fmla="*/ 135 h 160"/>
                  <a:gd name="T4" fmla="*/ 101 w 202"/>
                  <a:gd name="T5" fmla="*/ 126 h 160"/>
                  <a:gd name="T6" fmla="*/ 109 w 202"/>
                  <a:gd name="T7" fmla="*/ 126 h 160"/>
                  <a:gd name="T8" fmla="*/ 118 w 202"/>
                  <a:gd name="T9" fmla="*/ 126 h 160"/>
                  <a:gd name="T10" fmla="*/ 151 w 202"/>
                  <a:gd name="T11" fmla="*/ 110 h 160"/>
                  <a:gd name="T12" fmla="*/ 168 w 202"/>
                  <a:gd name="T13" fmla="*/ 93 h 160"/>
                  <a:gd name="T14" fmla="*/ 168 w 202"/>
                  <a:gd name="T15" fmla="*/ 84 h 160"/>
                  <a:gd name="T16" fmla="*/ 177 w 202"/>
                  <a:gd name="T17" fmla="*/ 76 h 160"/>
                  <a:gd name="T18" fmla="*/ 202 w 202"/>
                  <a:gd name="T19" fmla="*/ 76 h 160"/>
                  <a:gd name="T20" fmla="*/ 202 w 202"/>
                  <a:gd name="T21" fmla="*/ 68 h 160"/>
                  <a:gd name="T22" fmla="*/ 202 w 202"/>
                  <a:gd name="T23" fmla="*/ 68 h 160"/>
                  <a:gd name="T24" fmla="*/ 202 w 202"/>
                  <a:gd name="T25" fmla="*/ 59 h 160"/>
                  <a:gd name="T26" fmla="*/ 193 w 202"/>
                  <a:gd name="T27" fmla="*/ 59 h 160"/>
                  <a:gd name="T28" fmla="*/ 193 w 202"/>
                  <a:gd name="T29" fmla="*/ 42 h 160"/>
                  <a:gd name="T30" fmla="*/ 193 w 202"/>
                  <a:gd name="T31" fmla="*/ 34 h 160"/>
                  <a:gd name="T32" fmla="*/ 193 w 202"/>
                  <a:gd name="T33" fmla="*/ 25 h 160"/>
                  <a:gd name="T34" fmla="*/ 185 w 202"/>
                  <a:gd name="T35" fmla="*/ 17 h 160"/>
                  <a:gd name="T36" fmla="*/ 185 w 202"/>
                  <a:gd name="T37" fmla="*/ 17 h 160"/>
                  <a:gd name="T38" fmla="*/ 177 w 202"/>
                  <a:gd name="T39" fmla="*/ 17 h 160"/>
                  <a:gd name="T40" fmla="*/ 168 w 202"/>
                  <a:gd name="T41" fmla="*/ 9 h 160"/>
                  <a:gd name="T42" fmla="*/ 168 w 202"/>
                  <a:gd name="T43" fmla="*/ 9 h 160"/>
                  <a:gd name="T44" fmla="*/ 160 w 202"/>
                  <a:gd name="T45" fmla="*/ 9 h 160"/>
                  <a:gd name="T46" fmla="*/ 151 w 202"/>
                  <a:gd name="T47" fmla="*/ 9 h 160"/>
                  <a:gd name="T48" fmla="*/ 143 w 202"/>
                  <a:gd name="T49" fmla="*/ 9 h 160"/>
                  <a:gd name="T50" fmla="*/ 135 w 202"/>
                  <a:gd name="T51" fmla="*/ 9 h 160"/>
                  <a:gd name="T52" fmla="*/ 135 w 202"/>
                  <a:gd name="T53" fmla="*/ 0 h 160"/>
                  <a:gd name="T54" fmla="*/ 135 w 202"/>
                  <a:gd name="T55" fmla="*/ 0 h 160"/>
                  <a:gd name="T56" fmla="*/ 126 w 202"/>
                  <a:gd name="T57" fmla="*/ 0 h 160"/>
                  <a:gd name="T58" fmla="*/ 126 w 202"/>
                  <a:gd name="T59" fmla="*/ 0 h 160"/>
                  <a:gd name="T60" fmla="*/ 118 w 202"/>
                  <a:gd name="T61" fmla="*/ 17 h 160"/>
                  <a:gd name="T62" fmla="*/ 118 w 202"/>
                  <a:gd name="T63" fmla="*/ 25 h 160"/>
                  <a:gd name="T64" fmla="*/ 101 w 202"/>
                  <a:gd name="T65" fmla="*/ 34 h 160"/>
                  <a:gd name="T66" fmla="*/ 101 w 202"/>
                  <a:gd name="T67" fmla="*/ 42 h 160"/>
                  <a:gd name="T68" fmla="*/ 84 w 202"/>
                  <a:gd name="T69" fmla="*/ 51 h 160"/>
                  <a:gd name="T70" fmla="*/ 76 w 202"/>
                  <a:gd name="T71" fmla="*/ 51 h 160"/>
                  <a:gd name="T72" fmla="*/ 67 w 202"/>
                  <a:gd name="T73" fmla="*/ 59 h 160"/>
                  <a:gd name="T74" fmla="*/ 67 w 202"/>
                  <a:gd name="T75" fmla="*/ 68 h 160"/>
                  <a:gd name="T76" fmla="*/ 59 w 202"/>
                  <a:gd name="T77" fmla="*/ 84 h 160"/>
                  <a:gd name="T78" fmla="*/ 51 w 202"/>
                  <a:gd name="T79" fmla="*/ 93 h 160"/>
                  <a:gd name="T80" fmla="*/ 51 w 202"/>
                  <a:gd name="T81" fmla="*/ 110 h 160"/>
                  <a:gd name="T82" fmla="*/ 59 w 202"/>
                  <a:gd name="T83" fmla="*/ 110 h 160"/>
                  <a:gd name="T84" fmla="*/ 42 w 202"/>
                  <a:gd name="T85" fmla="*/ 126 h 160"/>
                  <a:gd name="T86" fmla="*/ 42 w 202"/>
                  <a:gd name="T87" fmla="*/ 135 h 160"/>
                  <a:gd name="T88" fmla="*/ 25 w 202"/>
                  <a:gd name="T89" fmla="*/ 152 h 160"/>
                  <a:gd name="T90" fmla="*/ 0 w 202"/>
                  <a:gd name="T91" fmla="*/ 160 h 160"/>
                  <a:gd name="T92" fmla="*/ 67 w 202"/>
                  <a:gd name="T93" fmla="*/ 16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02" h="160">
                    <a:moveTo>
                      <a:pt x="67" y="160"/>
                    </a:moveTo>
                    <a:lnTo>
                      <a:pt x="67" y="143"/>
                    </a:lnTo>
                    <a:lnTo>
                      <a:pt x="76" y="135"/>
                    </a:lnTo>
                    <a:lnTo>
                      <a:pt x="84" y="135"/>
                    </a:lnTo>
                    <a:lnTo>
                      <a:pt x="84" y="135"/>
                    </a:lnTo>
                    <a:lnTo>
                      <a:pt x="101" y="126"/>
                    </a:lnTo>
                    <a:lnTo>
                      <a:pt x="101" y="126"/>
                    </a:lnTo>
                    <a:lnTo>
                      <a:pt x="109" y="126"/>
                    </a:lnTo>
                    <a:lnTo>
                      <a:pt x="109" y="126"/>
                    </a:lnTo>
                    <a:lnTo>
                      <a:pt x="118" y="126"/>
                    </a:lnTo>
                    <a:lnTo>
                      <a:pt x="135" y="118"/>
                    </a:lnTo>
                    <a:lnTo>
                      <a:pt x="151" y="110"/>
                    </a:lnTo>
                    <a:lnTo>
                      <a:pt x="168" y="101"/>
                    </a:lnTo>
                    <a:lnTo>
                      <a:pt x="168" y="93"/>
                    </a:lnTo>
                    <a:lnTo>
                      <a:pt x="168" y="93"/>
                    </a:lnTo>
                    <a:lnTo>
                      <a:pt x="168" y="84"/>
                    </a:lnTo>
                    <a:lnTo>
                      <a:pt x="168" y="84"/>
                    </a:lnTo>
                    <a:lnTo>
                      <a:pt x="177" y="76"/>
                    </a:lnTo>
                    <a:lnTo>
                      <a:pt x="177" y="76"/>
                    </a:lnTo>
                    <a:lnTo>
                      <a:pt x="202" y="76"/>
                    </a:lnTo>
                    <a:lnTo>
                      <a:pt x="202" y="68"/>
                    </a:lnTo>
                    <a:lnTo>
                      <a:pt x="202" y="68"/>
                    </a:lnTo>
                    <a:lnTo>
                      <a:pt x="202" y="68"/>
                    </a:lnTo>
                    <a:lnTo>
                      <a:pt x="202" y="68"/>
                    </a:lnTo>
                    <a:lnTo>
                      <a:pt x="202" y="68"/>
                    </a:lnTo>
                    <a:lnTo>
                      <a:pt x="202" y="59"/>
                    </a:lnTo>
                    <a:lnTo>
                      <a:pt x="193" y="59"/>
                    </a:lnTo>
                    <a:lnTo>
                      <a:pt x="193" y="59"/>
                    </a:lnTo>
                    <a:lnTo>
                      <a:pt x="193" y="51"/>
                    </a:lnTo>
                    <a:lnTo>
                      <a:pt x="193" y="42"/>
                    </a:lnTo>
                    <a:lnTo>
                      <a:pt x="193" y="34"/>
                    </a:lnTo>
                    <a:lnTo>
                      <a:pt x="193" y="34"/>
                    </a:lnTo>
                    <a:lnTo>
                      <a:pt x="193" y="25"/>
                    </a:lnTo>
                    <a:lnTo>
                      <a:pt x="193" y="25"/>
                    </a:lnTo>
                    <a:lnTo>
                      <a:pt x="193" y="17"/>
                    </a:lnTo>
                    <a:lnTo>
                      <a:pt x="185" y="17"/>
                    </a:lnTo>
                    <a:lnTo>
                      <a:pt x="185" y="17"/>
                    </a:lnTo>
                    <a:lnTo>
                      <a:pt x="185" y="17"/>
                    </a:lnTo>
                    <a:lnTo>
                      <a:pt x="185" y="17"/>
                    </a:lnTo>
                    <a:lnTo>
                      <a:pt x="177" y="17"/>
                    </a:lnTo>
                    <a:lnTo>
                      <a:pt x="168" y="9"/>
                    </a:lnTo>
                    <a:lnTo>
                      <a:pt x="168" y="9"/>
                    </a:lnTo>
                    <a:lnTo>
                      <a:pt x="168" y="9"/>
                    </a:lnTo>
                    <a:lnTo>
                      <a:pt x="168" y="9"/>
                    </a:lnTo>
                    <a:lnTo>
                      <a:pt x="168" y="9"/>
                    </a:lnTo>
                    <a:lnTo>
                      <a:pt x="160" y="9"/>
                    </a:lnTo>
                    <a:lnTo>
                      <a:pt x="151" y="9"/>
                    </a:lnTo>
                    <a:lnTo>
                      <a:pt x="151" y="9"/>
                    </a:lnTo>
                    <a:lnTo>
                      <a:pt x="151" y="9"/>
                    </a:lnTo>
                    <a:lnTo>
                      <a:pt x="143" y="9"/>
                    </a:lnTo>
                    <a:lnTo>
                      <a:pt x="135" y="9"/>
                    </a:lnTo>
                    <a:lnTo>
                      <a:pt x="135" y="9"/>
                    </a:lnTo>
                    <a:lnTo>
                      <a:pt x="135" y="9"/>
                    </a:lnTo>
                    <a:lnTo>
                      <a:pt x="135" y="0"/>
                    </a:lnTo>
                    <a:lnTo>
                      <a:pt x="135" y="0"/>
                    </a:lnTo>
                    <a:lnTo>
                      <a:pt x="135" y="0"/>
                    </a:lnTo>
                    <a:lnTo>
                      <a:pt x="126" y="0"/>
                    </a:lnTo>
                    <a:lnTo>
                      <a:pt x="126" y="0"/>
                    </a:lnTo>
                    <a:lnTo>
                      <a:pt x="126" y="0"/>
                    </a:lnTo>
                    <a:lnTo>
                      <a:pt x="126" y="0"/>
                    </a:lnTo>
                    <a:lnTo>
                      <a:pt x="118" y="0"/>
                    </a:lnTo>
                    <a:lnTo>
                      <a:pt x="118" y="17"/>
                    </a:lnTo>
                    <a:lnTo>
                      <a:pt x="118" y="17"/>
                    </a:lnTo>
                    <a:lnTo>
                      <a:pt x="118" y="25"/>
                    </a:lnTo>
                    <a:lnTo>
                      <a:pt x="109" y="34"/>
                    </a:lnTo>
                    <a:lnTo>
                      <a:pt x="101" y="34"/>
                    </a:lnTo>
                    <a:lnTo>
                      <a:pt x="101" y="34"/>
                    </a:lnTo>
                    <a:lnTo>
                      <a:pt x="101" y="42"/>
                    </a:lnTo>
                    <a:lnTo>
                      <a:pt x="93" y="42"/>
                    </a:lnTo>
                    <a:lnTo>
                      <a:pt x="84" y="51"/>
                    </a:lnTo>
                    <a:lnTo>
                      <a:pt x="84" y="51"/>
                    </a:lnTo>
                    <a:lnTo>
                      <a:pt x="76" y="51"/>
                    </a:lnTo>
                    <a:lnTo>
                      <a:pt x="76" y="51"/>
                    </a:lnTo>
                    <a:lnTo>
                      <a:pt x="67" y="59"/>
                    </a:lnTo>
                    <a:lnTo>
                      <a:pt x="59" y="68"/>
                    </a:lnTo>
                    <a:lnTo>
                      <a:pt x="67" y="68"/>
                    </a:lnTo>
                    <a:lnTo>
                      <a:pt x="67" y="76"/>
                    </a:lnTo>
                    <a:lnTo>
                      <a:pt x="59" y="84"/>
                    </a:lnTo>
                    <a:lnTo>
                      <a:pt x="51" y="93"/>
                    </a:lnTo>
                    <a:lnTo>
                      <a:pt x="51" y="93"/>
                    </a:lnTo>
                    <a:lnTo>
                      <a:pt x="59" y="101"/>
                    </a:lnTo>
                    <a:lnTo>
                      <a:pt x="51" y="110"/>
                    </a:lnTo>
                    <a:lnTo>
                      <a:pt x="59" y="110"/>
                    </a:lnTo>
                    <a:lnTo>
                      <a:pt x="59" y="110"/>
                    </a:lnTo>
                    <a:lnTo>
                      <a:pt x="59" y="118"/>
                    </a:lnTo>
                    <a:lnTo>
                      <a:pt x="42" y="126"/>
                    </a:lnTo>
                    <a:lnTo>
                      <a:pt x="42" y="135"/>
                    </a:lnTo>
                    <a:lnTo>
                      <a:pt x="42" y="135"/>
                    </a:lnTo>
                    <a:lnTo>
                      <a:pt x="34" y="135"/>
                    </a:lnTo>
                    <a:lnTo>
                      <a:pt x="25" y="152"/>
                    </a:lnTo>
                    <a:lnTo>
                      <a:pt x="0" y="152"/>
                    </a:lnTo>
                    <a:lnTo>
                      <a:pt x="0" y="160"/>
                    </a:lnTo>
                    <a:lnTo>
                      <a:pt x="67" y="160"/>
                    </a:lnTo>
                    <a:lnTo>
                      <a:pt x="67" y="160"/>
                    </a:lnTo>
                    <a:lnTo>
                      <a:pt x="67" y="160"/>
                    </a:lnTo>
                    <a:close/>
                  </a:path>
                </a:pathLst>
              </a:custGeom>
              <a:grpFill/>
              <a:ln w="0">
                <a:solidFill>
                  <a:srgbClr val="F8F8F8">
                    <a:lumMod val="25000"/>
                  </a:srgbClr>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371" name="Freeform 137">
                <a:extLst>
                  <a:ext uri="{FF2B5EF4-FFF2-40B4-BE49-F238E27FC236}">
                    <a16:creationId xmlns:a16="http://schemas.microsoft.com/office/drawing/2014/main" id="{59A27605-BA91-911D-A28E-0B5E7BDEDE97}"/>
                  </a:ext>
                </a:extLst>
              </p:cNvPr>
              <p:cNvSpPr>
                <a:spLocks/>
              </p:cNvSpPr>
              <p:nvPr/>
            </p:nvSpPr>
            <p:spPr bwMode="auto">
              <a:xfrm>
                <a:off x="3979151" y="2813710"/>
                <a:ext cx="142480" cy="118401"/>
              </a:xfrm>
              <a:custGeom>
                <a:avLst/>
                <a:gdLst>
                  <a:gd name="T0" fmla="*/ 142 w 142"/>
                  <a:gd name="T1" fmla="*/ 8 h 118"/>
                  <a:gd name="T2" fmla="*/ 142 w 142"/>
                  <a:gd name="T3" fmla="*/ 0 h 118"/>
                  <a:gd name="T4" fmla="*/ 75 w 142"/>
                  <a:gd name="T5" fmla="*/ 0 h 118"/>
                  <a:gd name="T6" fmla="*/ 67 w 142"/>
                  <a:gd name="T7" fmla="*/ 8 h 118"/>
                  <a:gd name="T8" fmla="*/ 67 w 142"/>
                  <a:gd name="T9" fmla="*/ 17 h 118"/>
                  <a:gd name="T10" fmla="*/ 67 w 142"/>
                  <a:gd name="T11" fmla="*/ 17 h 118"/>
                  <a:gd name="T12" fmla="*/ 50 w 142"/>
                  <a:gd name="T13" fmla="*/ 25 h 118"/>
                  <a:gd name="T14" fmla="*/ 50 w 142"/>
                  <a:gd name="T15" fmla="*/ 25 h 118"/>
                  <a:gd name="T16" fmla="*/ 50 w 142"/>
                  <a:gd name="T17" fmla="*/ 25 h 118"/>
                  <a:gd name="T18" fmla="*/ 50 w 142"/>
                  <a:gd name="T19" fmla="*/ 34 h 118"/>
                  <a:gd name="T20" fmla="*/ 33 w 142"/>
                  <a:gd name="T21" fmla="*/ 51 h 118"/>
                  <a:gd name="T22" fmla="*/ 33 w 142"/>
                  <a:gd name="T23" fmla="*/ 51 h 118"/>
                  <a:gd name="T24" fmla="*/ 25 w 142"/>
                  <a:gd name="T25" fmla="*/ 59 h 118"/>
                  <a:gd name="T26" fmla="*/ 25 w 142"/>
                  <a:gd name="T27" fmla="*/ 59 h 118"/>
                  <a:gd name="T28" fmla="*/ 25 w 142"/>
                  <a:gd name="T29" fmla="*/ 76 h 118"/>
                  <a:gd name="T30" fmla="*/ 25 w 142"/>
                  <a:gd name="T31" fmla="*/ 76 h 118"/>
                  <a:gd name="T32" fmla="*/ 16 w 142"/>
                  <a:gd name="T33" fmla="*/ 84 h 118"/>
                  <a:gd name="T34" fmla="*/ 16 w 142"/>
                  <a:gd name="T35" fmla="*/ 84 h 118"/>
                  <a:gd name="T36" fmla="*/ 16 w 142"/>
                  <a:gd name="T37" fmla="*/ 84 h 118"/>
                  <a:gd name="T38" fmla="*/ 16 w 142"/>
                  <a:gd name="T39" fmla="*/ 93 h 118"/>
                  <a:gd name="T40" fmla="*/ 8 w 142"/>
                  <a:gd name="T41" fmla="*/ 101 h 118"/>
                  <a:gd name="T42" fmla="*/ 8 w 142"/>
                  <a:gd name="T43" fmla="*/ 101 h 118"/>
                  <a:gd name="T44" fmla="*/ 0 w 142"/>
                  <a:gd name="T45" fmla="*/ 101 h 118"/>
                  <a:gd name="T46" fmla="*/ 0 w 142"/>
                  <a:gd name="T47" fmla="*/ 109 h 118"/>
                  <a:gd name="T48" fmla="*/ 0 w 142"/>
                  <a:gd name="T49" fmla="*/ 109 h 118"/>
                  <a:gd name="T50" fmla="*/ 0 w 142"/>
                  <a:gd name="T51" fmla="*/ 118 h 118"/>
                  <a:gd name="T52" fmla="*/ 75 w 142"/>
                  <a:gd name="T53" fmla="*/ 118 h 118"/>
                  <a:gd name="T54" fmla="*/ 75 w 142"/>
                  <a:gd name="T55" fmla="*/ 84 h 118"/>
                  <a:gd name="T56" fmla="*/ 75 w 142"/>
                  <a:gd name="T57" fmla="*/ 76 h 118"/>
                  <a:gd name="T58" fmla="*/ 75 w 142"/>
                  <a:gd name="T59" fmla="*/ 76 h 118"/>
                  <a:gd name="T60" fmla="*/ 84 w 142"/>
                  <a:gd name="T61" fmla="*/ 76 h 118"/>
                  <a:gd name="T62" fmla="*/ 92 w 142"/>
                  <a:gd name="T63" fmla="*/ 76 h 118"/>
                  <a:gd name="T64" fmla="*/ 92 w 142"/>
                  <a:gd name="T65" fmla="*/ 25 h 118"/>
                  <a:gd name="T66" fmla="*/ 142 w 142"/>
                  <a:gd name="T67" fmla="*/ 34 h 118"/>
                  <a:gd name="T68" fmla="*/ 142 w 142"/>
                  <a:gd name="T69" fmla="*/ 8 h 118"/>
                  <a:gd name="T70" fmla="*/ 142 w 142"/>
                  <a:gd name="T71" fmla="*/ 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2" h="118">
                    <a:moveTo>
                      <a:pt x="142" y="8"/>
                    </a:moveTo>
                    <a:lnTo>
                      <a:pt x="142" y="0"/>
                    </a:lnTo>
                    <a:lnTo>
                      <a:pt x="75" y="0"/>
                    </a:lnTo>
                    <a:lnTo>
                      <a:pt x="67" y="8"/>
                    </a:lnTo>
                    <a:lnTo>
                      <a:pt x="67" y="17"/>
                    </a:lnTo>
                    <a:lnTo>
                      <a:pt x="67" y="17"/>
                    </a:lnTo>
                    <a:lnTo>
                      <a:pt x="50" y="25"/>
                    </a:lnTo>
                    <a:lnTo>
                      <a:pt x="50" y="25"/>
                    </a:lnTo>
                    <a:lnTo>
                      <a:pt x="50" y="25"/>
                    </a:lnTo>
                    <a:lnTo>
                      <a:pt x="50" y="34"/>
                    </a:lnTo>
                    <a:lnTo>
                      <a:pt x="33" y="51"/>
                    </a:lnTo>
                    <a:lnTo>
                      <a:pt x="33" y="51"/>
                    </a:lnTo>
                    <a:lnTo>
                      <a:pt x="25" y="59"/>
                    </a:lnTo>
                    <a:lnTo>
                      <a:pt x="25" y="59"/>
                    </a:lnTo>
                    <a:lnTo>
                      <a:pt x="25" y="76"/>
                    </a:lnTo>
                    <a:lnTo>
                      <a:pt x="25" y="76"/>
                    </a:lnTo>
                    <a:lnTo>
                      <a:pt x="16" y="84"/>
                    </a:lnTo>
                    <a:lnTo>
                      <a:pt x="16" y="84"/>
                    </a:lnTo>
                    <a:lnTo>
                      <a:pt x="16" y="84"/>
                    </a:lnTo>
                    <a:lnTo>
                      <a:pt x="16" y="93"/>
                    </a:lnTo>
                    <a:lnTo>
                      <a:pt x="8" y="101"/>
                    </a:lnTo>
                    <a:lnTo>
                      <a:pt x="8" y="101"/>
                    </a:lnTo>
                    <a:lnTo>
                      <a:pt x="0" y="101"/>
                    </a:lnTo>
                    <a:lnTo>
                      <a:pt x="0" y="109"/>
                    </a:lnTo>
                    <a:lnTo>
                      <a:pt x="0" y="109"/>
                    </a:lnTo>
                    <a:lnTo>
                      <a:pt x="0" y="118"/>
                    </a:lnTo>
                    <a:lnTo>
                      <a:pt x="75" y="118"/>
                    </a:lnTo>
                    <a:lnTo>
                      <a:pt x="75" y="84"/>
                    </a:lnTo>
                    <a:lnTo>
                      <a:pt x="75" y="76"/>
                    </a:lnTo>
                    <a:lnTo>
                      <a:pt x="75" y="76"/>
                    </a:lnTo>
                    <a:lnTo>
                      <a:pt x="84" y="76"/>
                    </a:lnTo>
                    <a:lnTo>
                      <a:pt x="92" y="76"/>
                    </a:lnTo>
                    <a:lnTo>
                      <a:pt x="92" y="25"/>
                    </a:lnTo>
                    <a:lnTo>
                      <a:pt x="142" y="34"/>
                    </a:lnTo>
                    <a:lnTo>
                      <a:pt x="142" y="8"/>
                    </a:lnTo>
                    <a:lnTo>
                      <a:pt x="142" y="8"/>
                    </a:lnTo>
                    <a:close/>
                  </a:path>
                </a:pathLst>
              </a:custGeom>
              <a:grpFill/>
              <a:ln w="0">
                <a:solidFill>
                  <a:srgbClr val="F8F8F8">
                    <a:lumMod val="25000"/>
                  </a:srgbClr>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372" name="Freeform 138">
                <a:extLst>
                  <a:ext uri="{FF2B5EF4-FFF2-40B4-BE49-F238E27FC236}">
                    <a16:creationId xmlns:a16="http://schemas.microsoft.com/office/drawing/2014/main" id="{D9156756-0D00-376F-81D6-77EE024EF138}"/>
                  </a:ext>
                </a:extLst>
              </p:cNvPr>
              <p:cNvSpPr>
                <a:spLocks/>
              </p:cNvSpPr>
              <p:nvPr/>
            </p:nvSpPr>
            <p:spPr bwMode="auto">
              <a:xfrm>
                <a:off x="3979151" y="2821738"/>
                <a:ext cx="210710" cy="228774"/>
              </a:xfrm>
              <a:custGeom>
                <a:avLst/>
                <a:gdLst>
                  <a:gd name="T0" fmla="*/ 75 w 210"/>
                  <a:gd name="T1" fmla="*/ 110 h 228"/>
                  <a:gd name="T2" fmla="*/ 75 w 210"/>
                  <a:gd name="T3" fmla="*/ 68 h 228"/>
                  <a:gd name="T4" fmla="*/ 84 w 210"/>
                  <a:gd name="T5" fmla="*/ 68 h 228"/>
                  <a:gd name="T6" fmla="*/ 92 w 210"/>
                  <a:gd name="T7" fmla="*/ 17 h 228"/>
                  <a:gd name="T8" fmla="*/ 142 w 210"/>
                  <a:gd name="T9" fmla="*/ 0 h 228"/>
                  <a:gd name="T10" fmla="*/ 210 w 210"/>
                  <a:gd name="T11" fmla="*/ 43 h 228"/>
                  <a:gd name="T12" fmla="*/ 184 w 210"/>
                  <a:gd name="T13" fmla="*/ 43 h 228"/>
                  <a:gd name="T14" fmla="*/ 210 w 210"/>
                  <a:gd name="T15" fmla="*/ 202 h 228"/>
                  <a:gd name="T16" fmla="*/ 142 w 210"/>
                  <a:gd name="T17" fmla="*/ 211 h 228"/>
                  <a:gd name="T18" fmla="*/ 134 w 210"/>
                  <a:gd name="T19" fmla="*/ 211 h 228"/>
                  <a:gd name="T20" fmla="*/ 126 w 210"/>
                  <a:gd name="T21" fmla="*/ 211 h 228"/>
                  <a:gd name="T22" fmla="*/ 126 w 210"/>
                  <a:gd name="T23" fmla="*/ 211 h 228"/>
                  <a:gd name="T24" fmla="*/ 117 w 210"/>
                  <a:gd name="T25" fmla="*/ 211 h 228"/>
                  <a:gd name="T26" fmla="*/ 109 w 210"/>
                  <a:gd name="T27" fmla="*/ 219 h 228"/>
                  <a:gd name="T28" fmla="*/ 109 w 210"/>
                  <a:gd name="T29" fmla="*/ 211 h 228"/>
                  <a:gd name="T30" fmla="*/ 92 w 210"/>
                  <a:gd name="T31" fmla="*/ 211 h 228"/>
                  <a:gd name="T32" fmla="*/ 92 w 210"/>
                  <a:gd name="T33" fmla="*/ 219 h 228"/>
                  <a:gd name="T34" fmla="*/ 92 w 210"/>
                  <a:gd name="T35" fmla="*/ 219 h 228"/>
                  <a:gd name="T36" fmla="*/ 84 w 210"/>
                  <a:gd name="T37" fmla="*/ 228 h 228"/>
                  <a:gd name="T38" fmla="*/ 75 w 210"/>
                  <a:gd name="T39" fmla="*/ 219 h 228"/>
                  <a:gd name="T40" fmla="*/ 75 w 210"/>
                  <a:gd name="T41" fmla="*/ 219 h 228"/>
                  <a:gd name="T42" fmla="*/ 67 w 210"/>
                  <a:gd name="T43" fmla="*/ 211 h 228"/>
                  <a:gd name="T44" fmla="*/ 67 w 210"/>
                  <a:gd name="T45" fmla="*/ 202 h 228"/>
                  <a:gd name="T46" fmla="*/ 58 w 210"/>
                  <a:gd name="T47" fmla="*/ 202 h 228"/>
                  <a:gd name="T48" fmla="*/ 58 w 210"/>
                  <a:gd name="T49" fmla="*/ 202 h 228"/>
                  <a:gd name="T50" fmla="*/ 58 w 210"/>
                  <a:gd name="T51" fmla="*/ 202 h 228"/>
                  <a:gd name="T52" fmla="*/ 50 w 210"/>
                  <a:gd name="T53" fmla="*/ 194 h 228"/>
                  <a:gd name="T54" fmla="*/ 33 w 210"/>
                  <a:gd name="T55" fmla="*/ 194 h 228"/>
                  <a:gd name="T56" fmla="*/ 16 w 210"/>
                  <a:gd name="T57" fmla="*/ 194 h 228"/>
                  <a:gd name="T58" fmla="*/ 8 w 210"/>
                  <a:gd name="T59" fmla="*/ 202 h 228"/>
                  <a:gd name="T60" fmla="*/ 8 w 210"/>
                  <a:gd name="T61" fmla="*/ 194 h 228"/>
                  <a:gd name="T62" fmla="*/ 16 w 210"/>
                  <a:gd name="T63" fmla="*/ 177 h 228"/>
                  <a:gd name="T64" fmla="*/ 16 w 210"/>
                  <a:gd name="T65" fmla="*/ 143 h 228"/>
                  <a:gd name="T66" fmla="*/ 8 w 210"/>
                  <a:gd name="T67" fmla="*/ 135 h 228"/>
                  <a:gd name="T68" fmla="*/ 16 w 210"/>
                  <a:gd name="T69" fmla="*/ 135 h 228"/>
                  <a:gd name="T70" fmla="*/ 16 w 210"/>
                  <a:gd name="T71" fmla="*/ 127 h 228"/>
                  <a:gd name="T72" fmla="*/ 8 w 210"/>
                  <a:gd name="T73" fmla="*/ 118 h 228"/>
                  <a:gd name="T74" fmla="*/ 8 w 210"/>
                  <a:gd name="T75" fmla="*/ 118 h 228"/>
                  <a:gd name="T76" fmla="*/ 0 w 210"/>
                  <a:gd name="T77" fmla="*/ 110 h 228"/>
                  <a:gd name="T78" fmla="*/ 0 w 210"/>
                  <a:gd name="T79" fmla="*/ 110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10" h="228">
                    <a:moveTo>
                      <a:pt x="0" y="110"/>
                    </a:moveTo>
                    <a:lnTo>
                      <a:pt x="75" y="110"/>
                    </a:lnTo>
                    <a:lnTo>
                      <a:pt x="75" y="76"/>
                    </a:lnTo>
                    <a:lnTo>
                      <a:pt x="75" y="68"/>
                    </a:lnTo>
                    <a:lnTo>
                      <a:pt x="75" y="68"/>
                    </a:lnTo>
                    <a:lnTo>
                      <a:pt x="84" y="68"/>
                    </a:lnTo>
                    <a:lnTo>
                      <a:pt x="92" y="68"/>
                    </a:lnTo>
                    <a:lnTo>
                      <a:pt x="92" y="17"/>
                    </a:lnTo>
                    <a:lnTo>
                      <a:pt x="142" y="26"/>
                    </a:lnTo>
                    <a:lnTo>
                      <a:pt x="142" y="0"/>
                    </a:lnTo>
                    <a:lnTo>
                      <a:pt x="210" y="43"/>
                    </a:lnTo>
                    <a:lnTo>
                      <a:pt x="210" y="43"/>
                    </a:lnTo>
                    <a:lnTo>
                      <a:pt x="210" y="43"/>
                    </a:lnTo>
                    <a:lnTo>
                      <a:pt x="184" y="43"/>
                    </a:lnTo>
                    <a:lnTo>
                      <a:pt x="201" y="194"/>
                    </a:lnTo>
                    <a:lnTo>
                      <a:pt x="210" y="202"/>
                    </a:lnTo>
                    <a:lnTo>
                      <a:pt x="201" y="211"/>
                    </a:lnTo>
                    <a:lnTo>
                      <a:pt x="142" y="211"/>
                    </a:lnTo>
                    <a:lnTo>
                      <a:pt x="134" y="211"/>
                    </a:lnTo>
                    <a:lnTo>
                      <a:pt x="134" y="211"/>
                    </a:lnTo>
                    <a:lnTo>
                      <a:pt x="134" y="211"/>
                    </a:lnTo>
                    <a:lnTo>
                      <a:pt x="126" y="211"/>
                    </a:lnTo>
                    <a:lnTo>
                      <a:pt x="126" y="211"/>
                    </a:lnTo>
                    <a:lnTo>
                      <a:pt x="126" y="211"/>
                    </a:lnTo>
                    <a:lnTo>
                      <a:pt x="126" y="202"/>
                    </a:lnTo>
                    <a:lnTo>
                      <a:pt x="117" y="211"/>
                    </a:lnTo>
                    <a:lnTo>
                      <a:pt x="109" y="219"/>
                    </a:lnTo>
                    <a:lnTo>
                      <a:pt x="109" y="219"/>
                    </a:lnTo>
                    <a:lnTo>
                      <a:pt x="109" y="211"/>
                    </a:lnTo>
                    <a:lnTo>
                      <a:pt x="109" y="211"/>
                    </a:lnTo>
                    <a:lnTo>
                      <a:pt x="100" y="211"/>
                    </a:lnTo>
                    <a:lnTo>
                      <a:pt x="92" y="211"/>
                    </a:lnTo>
                    <a:lnTo>
                      <a:pt x="92" y="219"/>
                    </a:lnTo>
                    <a:lnTo>
                      <a:pt x="92" y="219"/>
                    </a:lnTo>
                    <a:lnTo>
                      <a:pt x="92" y="219"/>
                    </a:lnTo>
                    <a:lnTo>
                      <a:pt x="92" y="219"/>
                    </a:lnTo>
                    <a:lnTo>
                      <a:pt x="84" y="228"/>
                    </a:lnTo>
                    <a:lnTo>
                      <a:pt x="84" y="228"/>
                    </a:lnTo>
                    <a:lnTo>
                      <a:pt x="84" y="219"/>
                    </a:lnTo>
                    <a:lnTo>
                      <a:pt x="75" y="219"/>
                    </a:lnTo>
                    <a:lnTo>
                      <a:pt x="75" y="219"/>
                    </a:lnTo>
                    <a:lnTo>
                      <a:pt x="75" y="219"/>
                    </a:lnTo>
                    <a:lnTo>
                      <a:pt x="67" y="211"/>
                    </a:lnTo>
                    <a:lnTo>
                      <a:pt x="67" y="211"/>
                    </a:lnTo>
                    <a:lnTo>
                      <a:pt x="67" y="211"/>
                    </a:lnTo>
                    <a:lnTo>
                      <a:pt x="67" y="202"/>
                    </a:lnTo>
                    <a:lnTo>
                      <a:pt x="67" y="202"/>
                    </a:lnTo>
                    <a:lnTo>
                      <a:pt x="58" y="202"/>
                    </a:lnTo>
                    <a:lnTo>
                      <a:pt x="58" y="202"/>
                    </a:lnTo>
                    <a:lnTo>
                      <a:pt x="58" y="202"/>
                    </a:lnTo>
                    <a:lnTo>
                      <a:pt x="58" y="202"/>
                    </a:lnTo>
                    <a:lnTo>
                      <a:pt x="58" y="202"/>
                    </a:lnTo>
                    <a:lnTo>
                      <a:pt x="50" y="194"/>
                    </a:lnTo>
                    <a:lnTo>
                      <a:pt x="50" y="194"/>
                    </a:lnTo>
                    <a:lnTo>
                      <a:pt x="42" y="194"/>
                    </a:lnTo>
                    <a:lnTo>
                      <a:pt x="33" y="194"/>
                    </a:lnTo>
                    <a:lnTo>
                      <a:pt x="25" y="194"/>
                    </a:lnTo>
                    <a:lnTo>
                      <a:pt x="16" y="194"/>
                    </a:lnTo>
                    <a:lnTo>
                      <a:pt x="16" y="202"/>
                    </a:lnTo>
                    <a:lnTo>
                      <a:pt x="8" y="202"/>
                    </a:lnTo>
                    <a:lnTo>
                      <a:pt x="8" y="202"/>
                    </a:lnTo>
                    <a:lnTo>
                      <a:pt x="8" y="194"/>
                    </a:lnTo>
                    <a:lnTo>
                      <a:pt x="8" y="185"/>
                    </a:lnTo>
                    <a:lnTo>
                      <a:pt x="16" y="177"/>
                    </a:lnTo>
                    <a:lnTo>
                      <a:pt x="16" y="169"/>
                    </a:lnTo>
                    <a:lnTo>
                      <a:pt x="16" y="143"/>
                    </a:lnTo>
                    <a:lnTo>
                      <a:pt x="8" y="135"/>
                    </a:lnTo>
                    <a:lnTo>
                      <a:pt x="8" y="135"/>
                    </a:lnTo>
                    <a:lnTo>
                      <a:pt x="16" y="135"/>
                    </a:lnTo>
                    <a:lnTo>
                      <a:pt x="16" y="135"/>
                    </a:lnTo>
                    <a:lnTo>
                      <a:pt x="16" y="127"/>
                    </a:lnTo>
                    <a:lnTo>
                      <a:pt x="16" y="127"/>
                    </a:lnTo>
                    <a:lnTo>
                      <a:pt x="8" y="118"/>
                    </a:lnTo>
                    <a:lnTo>
                      <a:pt x="8" y="118"/>
                    </a:lnTo>
                    <a:lnTo>
                      <a:pt x="8" y="118"/>
                    </a:lnTo>
                    <a:lnTo>
                      <a:pt x="8" y="118"/>
                    </a:lnTo>
                    <a:lnTo>
                      <a:pt x="0" y="118"/>
                    </a:lnTo>
                    <a:lnTo>
                      <a:pt x="0" y="110"/>
                    </a:lnTo>
                    <a:lnTo>
                      <a:pt x="0" y="110"/>
                    </a:lnTo>
                    <a:lnTo>
                      <a:pt x="0" y="110"/>
                    </a:lnTo>
                    <a:close/>
                  </a:path>
                </a:pathLst>
              </a:custGeom>
              <a:grpFill/>
              <a:ln w="0">
                <a:solidFill>
                  <a:srgbClr val="F8F8F8">
                    <a:lumMod val="25000"/>
                  </a:srgbClr>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373" name="Freeform 139">
                <a:extLst>
                  <a:ext uri="{FF2B5EF4-FFF2-40B4-BE49-F238E27FC236}">
                    <a16:creationId xmlns:a16="http://schemas.microsoft.com/office/drawing/2014/main" id="{C42EEF67-E540-BC78-4240-1CA6F1BB26C6}"/>
                  </a:ext>
                </a:extLst>
              </p:cNvPr>
              <p:cNvSpPr>
                <a:spLocks/>
              </p:cNvSpPr>
              <p:nvPr/>
            </p:nvSpPr>
            <p:spPr bwMode="auto">
              <a:xfrm>
                <a:off x="4063435" y="2864884"/>
                <a:ext cx="285964" cy="260883"/>
              </a:xfrm>
              <a:custGeom>
                <a:avLst/>
                <a:gdLst>
                  <a:gd name="T0" fmla="*/ 8 w 285"/>
                  <a:gd name="T1" fmla="*/ 176 h 260"/>
                  <a:gd name="T2" fmla="*/ 8 w 285"/>
                  <a:gd name="T3" fmla="*/ 168 h 260"/>
                  <a:gd name="T4" fmla="*/ 25 w 285"/>
                  <a:gd name="T5" fmla="*/ 168 h 260"/>
                  <a:gd name="T6" fmla="*/ 33 w 285"/>
                  <a:gd name="T7" fmla="*/ 168 h 260"/>
                  <a:gd name="T8" fmla="*/ 42 w 285"/>
                  <a:gd name="T9" fmla="*/ 168 h 260"/>
                  <a:gd name="T10" fmla="*/ 50 w 285"/>
                  <a:gd name="T11" fmla="*/ 168 h 260"/>
                  <a:gd name="T12" fmla="*/ 117 w 285"/>
                  <a:gd name="T13" fmla="*/ 168 h 260"/>
                  <a:gd name="T14" fmla="*/ 100 w 285"/>
                  <a:gd name="T15" fmla="*/ 0 h 260"/>
                  <a:gd name="T16" fmla="*/ 243 w 285"/>
                  <a:gd name="T17" fmla="*/ 84 h 260"/>
                  <a:gd name="T18" fmla="*/ 260 w 285"/>
                  <a:gd name="T19" fmla="*/ 84 h 260"/>
                  <a:gd name="T20" fmla="*/ 268 w 285"/>
                  <a:gd name="T21" fmla="*/ 92 h 260"/>
                  <a:gd name="T22" fmla="*/ 268 w 285"/>
                  <a:gd name="T23" fmla="*/ 109 h 260"/>
                  <a:gd name="T24" fmla="*/ 285 w 285"/>
                  <a:gd name="T25" fmla="*/ 100 h 260"/>
                  <a:gd name="T26" fmla="*/ 285 w 285"/>
                  <a:gd name="T27" fmla="*/ 151 h 260"/>
                  <a:gd name="T28" fmla="*/ 277 w 285"/>
                  <a:gd name="T29" fmla="*/ 168 h 260"/>
                  <a:gd name="T30" fmla="*/ 260 w 285"/>
                  <a:gd name="T31" fmla="*/ 176 h 260"/>
                  <a:gd name="T32" fmla="*/ 243 w 285"/>
                  <a:gd name="T33" fmla="*/ 176 h 260"/>
                  <a:gd name="T34" fmla="*/ 226 w 285"/>
                  <a:gd name="T35" fmla="*/ 176 h 260"/>
                  <a:gd name="T36" fmla="*/ 218 w 285"/>
                  <a:gd name="T37" fmla="*/ 176 h 260"/>
                  <a:gd name="T38" fmla="*/ 210 w 285"/>
                  <a:gd name="T39" fmla="*/ 176 h 260"/>
                  <a:gd name="T40" fmla="*/ 184 w 285"/>
                  <a:gd name="T41" fmla="*/ 185 h 260"/>
                  <a:gd name="T42" fmla="*/ 159 w 285"/>
                  <a:gd name="T43" fmla="*/ 201 h 260"/>
                  <a:gd name="T44" fmla="*/ 142 w 285"/>
                  <a:gd name="T45" fmla="*/ 201 h 260"/>
                  <a:gd name="T46" fmla="*/ 142 w 285"/>
                  <a:gd name="T47" fmla="*/ 218 h 260"/>
                  <a:gd name="T48" fmla="*/ 134 w 285"/>
                  <a:gd name="T49" fmla="*/ 235 h 260"/>
                  <a:gd name="T50" fmla="*/ 126 w 285"/>
                  <a:gd name="T51" fmla="*/ 243 h 260"/>
                  <a:gd name="T52" fmla="*/ 117 w 285"/>
                  <a:gd name="T53" fmla="*/ 252 h 260"/>
                  <a:gd name="T54" fmla="*/ 117 w 285"/>
                  <a:gd name="T55" fmla="*/ 260 h 260"/>
                  <a:gd name="T56" fmla="*/ 109 w 285"/>
                  <a:gd name="T57" fmla="*/ 260 h 260"/>
                  <a:gd name="T58" fmla="*/ 100 w 285"/>
                  <a:gd name="T59" fmla="*/ 260 h 260"/>
                  <a:gd name="T60" fmla="*/ 92 w 285"/>
                  <a:gd name="T61" fmla="*/ 260 h 260"/>
                  <a:gd name="T62" fmla="*/ 75 w 285"/>
                  <a:gd name="T63" fmla="*/ 260 h 260"/>
                  <a:gd name="T64" fmla="*/ 75 w 285"/>
                  <a:gd name="T65" fmla="*/ 260 h 260"/>
                  <a:gd name="T66" fmla="*/ 75 w 285"/>
                  <a:gd name="T67" fmla="*/ 252 h 260"/>
                  <a:gd name="T68" fmla="*/ 67 w 285"/>
                  <a:gd name="T69" fmla="*/ 252 h 260"/>
                  <a:gd name="T70" fmla="*/ 67 w 285"/>
                  <a:gd name="T71" fmla="*/ 243 h 260"/>
                  <a:gd name="T72" fmla="*/ 67 w 285"/>
                  <a:gd name="T73" fmla="*/ 235 h 260"/>
                  <a:gd name="T74" fmla="*/ 58 w 285"/>
                  <a:gd name="T75" fmla="*/ 227 h 260"/>
                  <a:gd name="T76" fmla="*/ 50 w 285"/>
                  <a:gd name="T77" fmla="*/ 227 h 260"/>
                  <a:gd name="T78" fmla="*/ 42 w 285"/>
                  <a:gd name="T79" fmla="*/ 235 h 260"/>
                  <a:gd name="T80" fmla="*/ 25 w 285"/>
                  <a:gd name="T81" fmla="*/ 235 h 260"/>
                  <a:gd name="T82" fmla="*/ 16 w 285"/>
                  <a:gd name="T83" fmla="*/ 235 h 260"/>
                  <a:gd name="T84" fmla="*/ 25 w 285"/>
                  <a:gd name="T85" fmla="*/ 227 h 260"/>
                  <a:gd name="T86" fmla="*/ 16 w 285"/>
                  <a:gd name="T87" fmla="*/ 218 h 260"/>
                  <a:gd name="T88" fmla="*/ 16 w 285"/>
                  <a:gd name="T89" fmla="*/ 210 h 260"/>
                  <a:gd name="T90" fmla="*/ 8 w 285"/>
                  <a:gd name="T91" fmla="*/ 210 h 260"/>
                  <a:gd name="T92" fmla="*/ 0 w 285"/>
                  <a:gd name="T93" fmla="*/ 201 h 260"/>
                  <a:gd name="T94" fmla="*/ 0 w 285"/>
                  <a:gd name="T95" fmla="*/ 185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85" h="260">
                    <a:moveTo>
                      <a:pt x="0" y="185"/>
                    </a:moveTo>
                    <a:lnTo>
                      <a:pt x="8" y="176"/>
                    </a:lnTo>
                    <a:lnTo>
                      <a:pt x="8" y="176"/>
                    </a:lnTo>
                    <a:lnTo>
                      <a:pt x="8" y="176"/>
                    </a:lnTo>
                    <a:lnTo>
                      <a:pt x="8" y="176"/>
                    </a:lnTo>
                    <a:lnTo>
                      <a:pt x="8" y="168"/>
                    </a:lnTo>
                    <a:lnTo>
                      <a:pt x="16" y="168"/>
                    </a:lnTo>
                    <a:lnTo>
                      <a:pt x="25" y="168"/>
                    </a:lnTo>
                    <a:lnTo>
                      <a:pt x="25" y="168"/>
                    </a:lnTo>
                    <a:lnTo>
                      <a:pt x="25" y="176"/>
                    </a:lnTo>
                    <a:lnTo>
                      <a:pt x="25" y="176"/>
                    </a:lnTo>
                    <a:lnTo>
                      <a:pt x="33" y="168"/>
                    </a:lnTo>
                    <a:lnTo>
                      <a:pt x="42" y="159"/>
                    </a:lnTo>
                    <a:lnTo>
                      <a:pt x="42" y="168"/>
                    </a:lnTo>
                    <a:lnTo>
                      <a:pt x="42" y="168"/>
                    </a:lnTo>
                    <a:lnTo>
                      <a:pt x="42" y="168"/>
                    </a:lnTo>
                    <a:lnTo>
                      <a:pt x="50" y="168"/>
                    </a:lnTo>
                    <a:lnTo>
                      <a:pt x="50" y="168"/>
                    </a:lnTo>
                    <a:lnTo>
                      <a:pt x="50" y="168"/>
                    </a:lnTo>
                    <a:lnTo>
                      <a:pt x="58" y="168"/>
                    </a:lnTo>
                    <a:lnTo>
                      <a:pt x="117" y="168"/>
                    </a:lnTo>
                    <a:lnTo>
                      <a:pt x="126" y="159"/>
                    </a:lnTo>
                    <a:lnTo>
                      <a:pt x="117" y="151"/>
                    </a:lnTo>
                    <a:lnTo>
                      <a:pt x="100" y="0"/>
                    </a:lnTo>
                    <a:lnTo>
                      <a:pt x="126" y="0"/>
                    </a:lnTo>
                    <a:lnTo>
                      <a:pt x="243" y="75"/>
                    </a:lnTo>
                    <a:lnTo>
                      <a:pt x="243" y="84"/>
                    </a:lnTo>
                    <a:lnTo>
                      <a:pt x="243" y="84"/>
                    </a:lnTo>
                    <a:lnTo>
                      <a:pt x="252" y="84"/>
                    </a:lnTo>
                    <a:lnTo>
                      <a:pt x="260" y="84"/>
                    </a:lnTo>
                    <a:lnTo>
                      <a:pt x="260" y="92"/>
                    </a:lnTo>
                    <a:lnTo>
                      <a:pt x="268" y="92"/>
                    </a:lnTo>
                    <a:lnTo>
                      <a:pt x="268" y="92"/>
                    </a:lnTo>
                    <a:lnTo>
                      <a:pt x="268" y="100"/>
                    </a:lnTo>
                    <a:lnTo>
                      <a:pt x="268" y="100"/>
                    </a:lnTo>
                    <a:lnTo>
                      <a:pt x="268" y="109"/>
                    </a:lnTo>
                    <a:lnTo>
                      <a:pt x="268" y="109"/>
                    </a:lnTo>
                    <a:lnTo>
                      <a:pt x="277" y="109"/>
                    </a:lnTo>
                    <a:lnTo>
                      <a:pt x="285" y="100"/>
                    </a:lnTo>
                    <a:lnTo>
                      <a:pt x="285" y="100"/>
                    </a:lnTo>
                    <a:lnTo>
                      <a:pt x="285" y="134"/>
                    </a:lnTo>
                    <a:lnTo>
                      <a:pt x="285" y="151"/>
                    </a:lnTo>
                    <a:lnTo>
                      <a:pt x="285" y="159"/>
                    </a:lnTo>
                    <a:lnTo>
                      <a:pt x="285" y="159"/>
                    </a:lnTo>
                    <a:lnTo>
                      <a:pt x="277" y="168"/>
                    </a:lnTo>
                    <a:lnTo>
                      <a:pt x="268" y="168"/>
                    </a:lnTo>
                    <a:lnTo>
                      <a:pt x="268" y="176"/>
                    </a:lnTo>
                    <a:lnTo>
                      <a:pt x="260" y="176"/>
                    </a:lnTo>
                    <a:lnTo>
                      <a:pt x="260" y="176"/>
                    </a:lnTo>
                    <a:lnTo>
                      <a:pt x="252" y="176"/>
                    </a:lnTo>
                    <a:lnTo>
                      <a:pt x="243" y="176"/>
                    </a:lnTo>
                    <a:lnTo>
                      <a:pt x="243" y="176"/>
                    </a:lnTo>
                    <a:lnTo>
                      <a:pt x="235" y="176"/>
                    </a:lnTo>
                    <a:lnTo>
                      <a:pt x="226" y="176"/>
                    </a:lnTo>
                    <a:lnTo>
                      <a:pt x="218" y="176"/>
                    </a:lnTo>
                    <a:lnTo>
                      <a:pt x="218" y="176"/>
                    </a:lnTo>
                    <a:lnTo>
                      <a:pt x="218" y="176"/>
                    </a:lnTo>
                    <a:lnTo>
                      <a:pt x="218" y="176"/>
                    </a:lnTo>
                    <a:lnTo>
                      <a:pt x="210" y="176"/>
                    </a:lnTo>
                    <a:lnTo>
                      <a:pt x="210" y="176"/>
                    </a:lnTo>
                    <a:lnTo>
                      <a:pt x="201" y="176"/>
                    </a:lnTo>
                    <a:lnTo>
                      <a:pt x="193" y="185"/>
                    </a:lnTo>
                    <a:lnTo>
                      <a:pt x="184" y="185"/>
                    </a:lnTo>
                    <a:lnTo>
                      <a:pt x="176" y="193"/>
                    </a:lnTo>
                    <a:lnTo>
                      <a:pt x="168" y="201"/>
                    </a:lnTo>
                    <a:lnTo>
                      <a:pt x="159" y="201"/>
                    </a:lnTo>
                    <a:lnTo>
                      <a:pt x="151" y="201"/>
                    </a:lnTo>
                    <a:lnTo>
                      <a:pt x="151" y="201"/>
                    </a:lnTo>
                    <a:lnTo>
                      <a:pt x="142" y="201"/>
                    </a:lnTo>
                    <a:lnTo>
                      <a:pt x="142" y="210"/>
                    </a:lnTo>
                    <a:lnTo>
                      <a:pt x="142" y="210"/>
                    </a:lnTo>
                    <a:lnTo>
                      <a:pt x="142" y="218"/>
                    </a:lnTo>
                    <a:lnTo>
                      <a:pt x="142" y="218"/>
                    </a:lnTo>
                    <a:lnTo>
                      <a:pt x="134" y="227"/>
                    </a:lnTo>
                    <a:lnTo>
                      <a:pt x="134" y="235"/>
                    </a:lnTo>
                    <a:lnTo>
                      <a:pt x="126" y="235"/>
                    </a:lnTo>
                    <a:lnTo>
                      <a:pt x="126" y="235"/>
                    </a:lnTo>
                    <a:lnTo>
                      <a:pt x="126" y="243"/>
                    </a:lnTo>
                    <a:lnTo>
                      <a:pt x="126" y="243"/>
                    </a:lnTo>
                    <a:lnTo>
                      <a:pt x="117" y="243"/>
                    </a:lnTo>
                    <a:lnTo>
                      <a:pt x="117" y="252"/>
                    </a:lnTo>
                    <a:lnTo>
                      <a:pt x="126" y="252"/>
                    </a:lnTo>
                    <a:lnTo>
                      <a:pt x="117" y="260"/>
                    </a:lnTo>
                    <a:lnTo>
                      <a:pt x="117" y="260"/>
                    </a:lnTo>
                    <a:lnTo>
                      <a:pt x="117" y="260"/>
                    </a:lnTo>
                    <a:lnTo>
                      <a:pt x="109" y="260"/>
                    </a:lnTo>
                    <a:lnTo>
                      <a:pt x="109" y="260"/>
                    </a:lnTo>
                    <a:lnTo>
                      <a:pt x="109" y="260"/>
                    </a:lnTo>
                    <a:lnTo>
                      <a:pt x="109" y="260"/>
                    </a:lnTo>
                    <a:lnTo>
                      <a:pt x="100" y="260"/>
                    </a:lnTo>
                    <a:lnTo>
                      <a:pt x="100" y="260"/>
                    </a:lnTo>
                    <a:lnTo>
                      <a:pt x="100" y="260"/>
                    </a:lnTo>
                    <a:lnTo>
                      <a:pt x="92" y="260"/>
                    </a:lnTo>
                    <a:lnTo>
                      <a:pt x="84" y="260"/>
                    </a:lnTo>
                    <a:lnTo>
                      <a:pt x="84" y="260"/>
                    </a:lnTo>
                    <a:lnTo>
                      <a:pt x="75" y="260"/>
                    </a:lnTo>
                    <a:lnTo>
                      <a:pt x="75" y="260"/>
                    </a:lnTo>
                    <a:lnTo>
                      <a:pt x="75" y="260"/>
                    </a:lnTo>
                    <a:lnTo>
                      <a:pt x="75" y="260"/>
                    </a:lnTo>
                    <a:lnTo>
                      <a:pt x="75" y="260"/>
                    </a:lnTo>
                    <a:lnTo>
                      <a:pt x="75" y="252"/>
                    </a:lnTo>
                    <a:lnTo>
                      <a:pt x="75" y="252"/>
                    </a:lnTo>
                    <a:lnTo>
                      <a:pt x="67" y="252"/>
                    </a:lnTo>
                    <a:lnTo>
                      <a:pt x="67" y="252"/>
                    </a:lnTo>
                    <a:lnTo>
                      <a:pt x="67" y="252"/>
                    </a:lnTo>
                    <a:lnTo>
                      <a:pt x="67" y="252"/>
                    </a:lnTo>
                    <a:lnTo>
                      <a:pt x="67" y="243"/>
                    </a:lnTo>
                    <a:lnTo>
                      <a:pt x="67" y="243"/>
                    </a:lnTo>
                    <a:lnTo>
                      <a:pt x="67" y="243"/>
                    </a:lnTo>
                    <a:lnTo>
                      <a:pt x="67" y="243"/>
                    </a:lnTo>
                    <a:lnTo>
                      <a:pt x="67" y="235"/>
                    </a:lnTo>
                    <a:lnTo>
                      <a:pt x="67" y="235"/>
                    </a:lnTo>
                    <a:lnTo>
                      <a:pt x="58" y="227"/>
                    </a:lnTo>
                    <a:lnTo>
                      <a:pt x="58" y="227"/>
                    </a:lnTo>
                    <a:lnTo>
                      <a:pt x="58" y="227"/>
                    </a:lnTo>
                    <a:lnTo>
                      <a:pt x="50" y="227"/>
                    </a:lnTo>
                    <a:lnTo>
                      <a:pt x="50" y="227"/>
                    </a:lnTo>
                    <a:lnTo>
                      <a:pt x="42" y="227"/>
                    </a:lnTo>
                    <a:lnTo>
                      <a:pt x="42" y="235"/>
                    </a:lnTo>
                    <a:lnTo>
                      <a:pt x="42" y="235"/>
                    </a:lnTo>
                    <a:lnTo>
                      <a:pt x="33" y="235"/>
                    </a:lnTo>
                    <a:lnTo>
                      <a:pt x="33" y="235"/>
                    </a:lnTo>
                    <a:lnTo>
                      <a:pt x="25" y="235"/>
                    </a:lnTo>
                    <a:lnTo>
                      <a:pt x="25" y="235"/>
                    </a:lnTo>
                    <a:lnTo>
                      <a:pt x="25" y="235"/>
                    </a:lnTo>
                    <a:lnTo>
                      <a:pt x="16" y="235"/>
                    </a:lnTo>
                    <a:lnTo>
                      <a:pt x="16" y="235"/>
                    </a:lnTo>
                    <a:lnTo>
                      <a:pt x="25" y="227"/>
                    </a:lnTo>
                    <a:lnTo>
                      <a:pt x="25" y="227"/>
                    </a:lnTo>
                    <a:lnTo>
                      <a:pt x="16" y="227"/>
                    </a:lnTo>
                    <a:lnTo>
                      <a:pt x="16" y="218"/>
                    </a:lnTo>
                    <a:lnTo>
                      <a:pt x="16" y="218"/>
                    </a:lnTo>
                    <a:lnTo>
                      <a:pt x="16" y="218"/>
                    </a:lnTo>
                    <a:lnTo>
                      <a:pt x="16" y="218"/>
                    </a:lnTo>
                    <a:lnTo>
                      <a:pt x="16" y="210"/>
                    </a:lnTo>
                    <a:lnTo>
                      <a:pt x="8" y="210"/>
                    </a:lnTo>
                    <a:lnTo>
                      <a:pt x="8" y="210"/>
                    </a:lnTo>
                    <a:lnTo>
                      <a:pt x="8" y="210"/>
                    </a:lnTo>
                    <a:lnTo>
                      <a:pt x="8" y="201"/>
                    </a:lnTo>
                    <a:lnTo>
                      <a:pt x="0" y="201"/>
                    </a:lnTo>
                    <a:lnTo>
                      <a:pt x="0" y="201"/>
                    </a:lnTo>
                    <a:lnTo>
                      <a:pt x="0" y="193"/>
                    </a:lnTo>
                    <a:lnTo>
                      <a:pt x="0" y="185"/>
                    </a:lnTo>
                    <a:lnTo>
                      <a:pt x="0" y="185"/>
                    </a:lnTo>
                    <a:lnTo>
                      <a:pt x="0" y="185"/>
                    </a:lnTo>
                    <a:close/>
                  </a:path>
                </a:pathLst>
              </a:custGeom>
              <a:grpFill/>
              <a:ln w="0">
                <a:solidFill>
                  <a:srgbClr val="F8F8F8">
                    <a:lumMod val="25000"/>
                  </a:srgbClr>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374" name="Freeform 140">
                <a:extLst>
                  <a:ext uri="{FF2B5EF4-FFF2-40B4-BE49-F238E27FC236}">
                    <a16:creationId xmlns:a16="http://schemas.microsoft.com/office/drawing/2014/main" id="{EB0C9AFA-F99C-A004-D6B5-A514F9016917}"/>
                  </a:ext>
                </a:extLst>
              </p:cNvPr>
              <p:cNvSpPr>
                <a:spLocks/>
              </p:cNvSpPr>
              <p:nvPr/>
            </p:nvSpPr>
            <p:spPr bwMode="auto">
              <a:xfrm>
                <a:off x="4180831" y="3041482"/>
                <a:ext cx="135457" cy="101343"/>
              </a:xfrm>
              <a:custGeom>
                <a:avLst/>
                <a:gdLst>
                  <a:gd name="T0" fmla="*/ 9 w 135"/>
                  <a:gd name="T1" fmla="*/ 76 h 101"/>
                  <a:gd name="T2" fmla="*/ 0 w 135"/>
                  <a:gd name="T3" fmla="*/ 67 h 101"/>
                  <a:gd name="T4" fmla="*/ 9 w 135"/>
                  <a:gd name="T5" fmla="*/ 67 h 101"/>
                  <a:gd name="T6" fmla="*/ 9 w 135"/>
                  <a:gd name="T7" fmla="*/ 59 h 101"/>
                  <a:gd name="T8" fmla="*/ 17 w 135"/>
                  <a:gd name="T9" fmla="*/ 51 h 101"/>
                  <a:gd name="T10" fmla="*/ 25 w 135"/>
                  <a:gd name="T11" fmla="*/ 42 h 101"/>
                  <a:gd name="T12" fmla="*/ 25 w 135"/>
                  <a:gd name="T13" fmla="*/ 34 h 101"/>
                  <a:gd name="T14" fmla="*/ 34 w 135"/>
                  <a:gd name="T15" fmla="*/ 25 h 101"/>
                  <a:gd name="T16" fmla="*/ 42 w 135"/>
                  <a:gd name="T17" fmla="*/ 25 h 101"/>
                  <a:gd name="T18" fmla="*/ 59 w 135"/>
                  <a:gd name="T19" fmla="*/ 17 h 101"/>
                  <a:gd name="T20" fmla="*/ 76 w 135"/>
                  <a:gd name="T21" fmla="*/ 9 h 101"/>
                  <a:gd name="T22" fmla="*/ 93 w 135"/>
                  <a:gd name="T23" fmla="*/ 0 h 101"/>
                  <a:gd name="T24" fmla="*/ 101 w 135"/>
                  <a:gd name="T25" fmla="*/ 0 h 101"/>
                  <a:gd name="T26" fmla="*/ 101 w 135"/>
                  <a:gd name="T27" fmla="*/ 0 h 101"/>
                  <a:gd name="T28" fmla="*/ 101 w 135"/>
                  <a:gd name="T29" fmla="*/ 9 h 101"/>
                  <a:gd name="T30" fmla="*/ 101 w 135"/>
                  <a:gd name="T31" fmla="*/ 17 h 101"/>
                  <a:gd name="T32" fmla="*/ 118 w 135"/>
                  <a:gd name="T33" fmla="*/ 34 h 101"/>
                  <a:gd name="T34" fmla="*/ 126 w 135"/>
                  <a:gd name="T35" fmla="*/ 34 h 101"/>
                  <a:gd name="T36" fmla="*/ 135 w 135"/>
                  <a:gd name="T37" fmla="*/ 42 h 101"/>
                  <a:gd name="T38" fmla="*/ 135 w 135"/>
                  <a:gd name="T39" fmla="*/ 42 h 101"/>
                  <a:gd name="T40" fmla="*/ 135 w 135"/>
                  <a:gd name="T41" fmla="*/ 51 h 101"/>
                  <a:gd name="T42" fmla="*/ 135 w 135"/>
                  <a:gd name="T43" fmla="*/ 59 h 101"/>
                  <a:gd name="T44" fmla="*/ 126 w 135"/>
                  <a:gd name="T45" fmla="*/ 59 h 101"/>
                  <a:gd name="T46" fmla="*/ 126 w 135"/>
                  <a:gd name="T47" fmla="*/ 59 h 101"/>
                  <a:gd name="T48" fmla="*/ 118 w 135"/>
                  <a:gd name="T49" fmla="*/ 67 h 101"/>
                  <a:gd name="T50" fmla="*/ 118 w 135"/>
                  <a:gd name="T51" fmla="*/ 76 h 101"/>
                  <a:gd name="T52" fmla="*/ 109 w 135"/>
                  <a:gd name="T53" fmla="*/ 76 h 101"/>
                  <a:gd name="T54" fmla="*/ 93 w 135"/>
                  <a:gd name="T55" fmla="*/ 67 h 101"/>
                  <a:gd name="T56" fmla="*/ 93 w 135"/>
                  <a:gd name="T57" fmla="*/ 67 h 101"/>
                  <a:gd name="T58" fmla="*/ 84 w 135"/>
                  <a:gd name="T59" fmla="*/ 76 h 101"/>
                  <a:gd name="T60" fmla="*/ 67 w 135"/>
                  <a:gd name="T61" fmla="*/ 76 h 101"/>
                  <a:gd name="T62" fmla="*/ 51 w 135"/>
                  <a:gd name="T63" fmla="*/ 76 h 101"/>
                  <a:gd name="T64" fmla="*/ 42 w 135"/>
                  <a:gd name="T65" fmla="*/ 76 h 101"/>
                  <a:gd name="T66" fmla="*/ 51 w 135"/>
                  <a:gd name="T67" fmla="*/ 84 h 101"/>
                  <a:gd name="T68" fmla="*/ 51 w 135"/>
                  <a:gd name="T69" fmla="*/ 93 h 101"/>
                  <a:gd name="T70" fmla="*/ 42 w 135"/>
                  <a:gd name="T71" fmla="*/ 93 h 101"/>
                  <a:gd name="T72" fmla="*/ 42 w 135"/>
                  <a:gd name="T73" fmla="*/ 93 h 101"/>
                  <a:gd name="T74" fmla="*/ 25 w 135"/>
                  <a:gd name="T75" fmla="*/ 93 h 101"/>
                  <a:gd name="T76" fmla="*/ 25 w 135"/>
                  <a:gd name="T77" fmla="*/ 93 h 101"/>
                  <a:gd name="T78" fmla="*/ 17 w 135"/>
                  <a:gd name="T79" fmla="*/ 93 h 101"/>
                  <a:gd name="T80" fmla="*/ 9 w 135"/>
                  <a:gd name="T81" fmla="*/ 84 h 101"/>
                  <a:gd name="T82" fmla="*/ 0 w 135"/>
                  <a:gd name="T83" fmla="*/ 84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35" h="101">
                    <a:moveTo>
                      <a:pt x="0" y="84"/>
                    </a:moveTo>
                    <a:lnTo>
                      <a:pt x="9" y="76"/>
                    </a:lnTo>
                    <a:lnTo>
                      <a:pt x="0" y="76"/>
                    </a:lnTo>
                    <a:lnTo>
                      <a:pt x="0" y="67"/>
                    </a:lnTo>
                    <a:lnTo>
                      <a:pt x="9" y="67"/>
                    </a:lnTo>
                    <a:lnTo>
                      <a:pt x="9" y="67"/>
                    </a:lnTo>
                    <a:lnTo>
                      <a:pt x="9" y="59"/>
                    </a:lnTo>
                    <a:lnTo>
                      <a:pt x="9" y="59"/>
                    </a:lnTo>
                    <a:lnTo>
                      <a:pt x="17" y="59"/>
                    </a:lnTo>
                    <a:lnTo>
                      <a:pt x="17" y="51"/>
                    </a:lnTo>
                    <a:lnTo>
                      <a:pt x="25" y="42"/>
                    </a:lnTo>
                    <a:lnTo>
                      <a:pt x="25" y="42"/>
                    </a:lnTo>
                    <a:lnTo>
                      <a:pt x="25" y="34"/>
                    </a:lnTo>
                    <a:lnTo>
                      <a:pt x="25" y="34"/>
                    </a:lnTo>
                    <a:lnTo>
                      <a:pt x="25" y="25"/>
                    </a:lnTo>
                    <a:lnTo>
                      <a:pt x="34" y="25"/>
                    </a:lnTo>
                    <a:lnTo>
                      <a:pt x="34" y="25"/>
                    </a:lnTo>
                    <a:lnTo>
                      <a:pt x="42" y="25"/>
                    </a:lnTo>
                    <a:lnTo>
                      <a:pt x="51" y="25"/>
                    </a:lnTo>
                    <a:lnTo>
                      <a:pt x="59" y="17"/>
                    </a:lnTo>
                    <a:lnTo>
                      <a:pt x="67" y="9"/>
                    </a:lnTo>
                    <a:lnTo>
                      <a:pt x="76" y="9"/>
                    </a:lnTo>
                    <a:lnTo>
                      <a:pt x="84" y="0"/>
                    </a:lnTo>
                    <a:lnTo>
                      <a:pt x="93" y="0"/>
                    </a:lnTo>
                    <a:lnTo>
                      <a:pt x="93" y="0"/>
                    </a:lnTo>
                    <a:lnTo>
                      <a:pt x="101" y="0"/>
                    </a:lnTo>
                    <a:lnTo>
                      <a:pt x="101" y="0"/>
                    </a:lnTo>
                    <a:lnTo>
                      <a:pt x="101" y="0"/>
                    </a:lnTo>
                    <a:lnTo>
                      <a:pt x="101" y="9"/>
                    </a:lnTo>
                    <a:lnTo>
                      <a:pt x="101" y="9"/>
                    </a:lnTo>
                    <a:lnTo>
                      <a:pt x="101" y="17"/>
                    </a:lnTo>
                    <a:lnTo>
                      <a:pt x="101" y="17"/>
                    </a:lnTo>
                    <a:lnTo>
                      <a:pt x="118" y="34"/>
                    </a:lnTo>
                    <a:lnTo>
                      <a:pt x="118" y="34"/>
                    </a:lnTo>
                    <a:lnTo>
                      <a:pt x="126" y="42"/>
                    </a:lnTo>
                    <a:lnTo>
                      <a:pt x="126" y="34"/>
                    </a:lnTo>
                    <a:lnTo>
                      <a:pt x="135" y="42"/>
                    </a:lnTo>
                    <a:lnTo>
                      <a:pt x="135" y="42"/>
                    </a:lnTo>
                    <a:lnTo>
                      <a:pt x="135" y="42"/>
                    </a:lnTo>
                    <a:lnTo>
                      <a:pt x="135" y="42"/>
                    </a:lnTo>
                    <a:lnTo>
                      <a:pt x="135" y="51"/>
                    </a:lnTo>
                    <a:lnTo>
                      <a:pt x="135" y="51"/>
                    </a:lnTo>
                    <a:lnTo>
                      <a:pt x="135" y="51"/>
                    </a:lnTo>
                    <a:lnTo>
                      <a:pt x="135" y="59"/>
                    </a:lnTo>
                    <a:lnTo>
                      <a:pt x="135" y="59"/>
                    </a:lnTo>
                    <a:lnTo>
                      <a:pt x="126" y="59"/>
                    </a:lnTo>
                    <a:lnTo>
                      <a:pt x="126" y="67"/>
                    </a:lnTo>
                    <a:lnTo>
                      <a:pt x="126" y="59"/>
                    </a:lnTo>
                    <a:lnTo>
                      <a:pt x="118" y="67"/>
                    </a:lnTo>
                    <a:lnTo>
                      <a:pt x="118" y="67"/>
                    </a:lnTo>
                    <a:lnTo>
                      <a:pt x="118" y="67"/>
                    </a:lnTo>
                    <a:lnTo>
                      <a:pt x="118" y="76"/>
                    </a:lnTo>
                    <a:lnTo>
                      <a:pt x="109" y="76"/>
                    </a:lnTo>
                    <a:lnTo>
                      <a:pt x="109" y="76"/>
                    </a:lnTo>
                    <a:lnTo>
                      <a:pt x="93" y="67"/>
                    </a:lnTo>
                    <a:lnTo>
                      <a:pt x="93" y="67"/>
                    </a:lnTo>
                    <a:lnTo>
                      <a:pt x="93" y="67"/>
                    </a:lnTo>
                    <a:lnTo>
                      <a:pt x="93" y="67"/>
                    </a:lnTo>
                    <a:lnTo>
                      <a:pt x="84" y="76"/>
                    </a:lnTo>
                    <a:lnTo>
                      <a:pt x="84" y="76"/>
                    </a:lnTo>
                    <a:lnTo>
                      <a:pt x="76" y="76"/>
                    </a:lnTo>
                    <a:lnTo>
                      <a:pt x="67" y="76"/>
                    </a:lnTo>
                    <a:lnTo>
                      <a:pt x="67" y="76"/>
                    </a:lnTo>
                    <a:lnTo>
                      <a:pt x="51" y="76"/>
                    </a:lnTo>
                    <a:lnTo>
                      <a:pt x="42" y="76"/>
                    </a:lnTo>
                    <a:lnTo>
                      <a:pt x="42" y="76"/>
                    </a:lnTo>
                    <a:lnTo>
                      <a:pt x="51" y="84"/>
                    </a:lnTo>
                    <a:lnTo>
                      <a:pt x="51" y="84"/>
                    </a:lnTo>
                    <a:lnTo>
                      <a:pt x="51" y="93"/>
                    </a:lnTo>
                    <a:lnTo>
                      <a:pt x="51" y="93"/>
                    </a:lnTo>
                    <a:lnTo>
                      <a:pt x="51" y="93"/>
                    </a:lnTo>
                    <a:lnTo>
                      <a:pt x="42" y="93"/>
                    </a:lnTo>
                    <a:lnTo>
                      <a:pt x="42" y="93"/>
                    </a:lnTo>
                    <a:lnTo>
                      <a:pt x="42" y="93"/>
                    </a:lnTo>
                    <a:lnTo>
                      <a:pt x="34" y="101"/>
                    </a:lnTo>
                    <a:lnTo>
                      <a:pt x="25" y="93"/>
                    </a:lnTo>
                    <a:lnTo>
                      <a:pt x="25" y="93"/>
                    </a:lnTo>
                    <a:lnTo>
                      <a:pt x="25" y="93"/>
                    </a:lnTo>
                    <a:lnTo>
                      <a:pt x="17" y="93"/>
                    </a:lnTo>
                    <a:lnTo>
                      <a:pt x="17" y="93"/>
                    </a:lnTo>
                    <a:lnTo>
                      <a:pt x="17" y="93"/>
                    </a:lnTo>
                    <a:lnTo>
                      <a:pt x="9" y="84"/>
                    </a:lnTo>
                    <a:lnTo>
                      <a:pt x="9" y="84"/>
                    </a:lnTo>
                    <a:lnTo>
                      <a:pt x="0" y="84"/>
                    </a:lnTo>
                    <a:close/>
                  </a:path>
                </a:pathLst>
              </a:custGeom>
              <a:grpFill/>
              <a:ln w="0">
                <a:solidFill>
                  <a:srgbClr val="F8F8F8">
                    <a:lumMod val="25000"/>
                  </a:srgbClr>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375" name="Freeform 141">
                <a:extLst>
                  <a:ext uri="{FF2B5EF4-FFF2-40B4-BE49-F238E27FC236}">
                    <a16:creationId xmlns:a16="http://schemas.microsoft.com/office/drawing/2014/main" id="{7E510E22-BDFF-852B-48C0-1990F0DD2C19}"/>
                  </a:ext>
                </a:extLst>
              </p:cNvPr>
              <p:cNvSpPr>
                <a:spLocks/>
              </p:cNvSpPr>
              <p:nvPr/>
            </p:nvSpPr>
            <p:spPr bwMode="auto">
              <a:xfrm>
                <a:off x="3970120" y="3016397"/>
                <a:ext cx="118399" cy="84285"/>
              </a:xfrm>
              <a:custGeom>
                <a:avLst/>
                <a:gdLst>
                  <a:gd name="T0" fmla="*/ 17 w 118"/>
                  <a:gd name="T1" fmla="*/ 8 h 84"/>
                  <a:gd name="T2" fmla="*/ 25 w 118"/>
                  <a:gd name="T3" fmla="*/ 0 h 84"/>
                  <a:gd name="T4" fmla="*/ 42 w 118"/>
                  <a:gd name="T5" fmla="*/ 0 h 84"/>
                  <a:gd name="T6" fmla="*/ 59 w 118"/>
                  <a:gd name="T7" fmla="*/ 0 h 84"/>
                  <a:gd name="T8" fmla="*/ 67 w 118"/>
                  <a:gd name="T9" fmla="*/ 8 h 84"/>
                  <a:gd name="T10" fmla="*/ 67 w 118"/>
                  <a:gd name="T11" fmla="*/ 8 h 84"/>
                  <a:gd name="T12" fmla="*/ 67 w 118"/>
                  <a:gd name="T13" fmla="*/ 8 h 84"/>
                  <a:gd name="T14" fmla="*/ 76 w 118"/>
                  <a:gd name="T15" fmla="*/ 8 h 84"/>
                  <a:gd name="T16" fmla="*/ 76 w 118"/>
                  <a:gd name="T17" fmla="*/ 17 h 84"/>
                  <a:gd name="T18" fmla="*/ 84 w 118"/>
                  <a:gd name="T19" fmla="*/ 25 h 84"/>
                  <a:gd name="T20" fmla="*/ 84 w 118"/>
                  <a:gd name="T21" fmla="*/ 25 h 84"/>
                  <a:gd name="T22" fmla="*/ 93 w 118"/>
                  <a:gd name="T23" fmla="*/ 34 h 84"/>
                  <a:gd name="T24" fmla="*/ 93 w 118"/>
                  <a:gd name="T25" fmla="*/ 34 h 84"/>
                  <a:gd name="T26" fmla="*/ 93 w 118"/>
                  <a:gd name="T27" fmla="*/ 50 h 84"/>
                  <a:gd name="T28" fmla="*/ 101 w 118"/>
                  <a:gd name="T29" fmla="*/ 50 h 84"/>
                  <a:gd name="T30" fmla="*/ 101 w 118"/>
                  <a:gd name="T31" fmla="*/ 59 h 84"/>
                  <a:gd name="T32" fmla="*/ 109 w 118"/>
                  <a:gd name="T33" fmla="*/ 59 h 84"/>
                  <a:gd name="T34" fmla="*/ 109 w 118"/>
                  <a:gd name="T35" fmla="*/ 67 h 84"/>
                  <a:gd name="T36" fmla="*/ 109 w 118"/>
                  <a:gd name="T37" fmla="*/ 67 h 84"/>
                  <a:gd name="T38" fmla="*/ 118 w 118"/>
                  <a:gd name="T39" fmla="*/ 76 h 84"/>
                  <a:gd name="T40" fmla="*/ 109 w 118"/>
                  <a:gd name="T41" fmla="*/ 84 h 84"/>
                  <a:gd name="T42" fmla="*/ 109 w 118"/>
                  <a:gd name="T43" fmla="*/ 76 h 84"/>
                  <a:gd name="T44" fmla="*/ 101 w 118"/>
                  <a:gd name="T45" fmla="*/ 76 h 84"/>
                  <a:gd name="T46" fmla="*/ 93 w 118"/>
                  <a:gd name="T47" fmla="*/ 76 h 84"/>
                  <a:gd name="T48" fmla="*/ 84 w 118"/>
                  <a:gd name="T49" fmla="*/ 76 h 84"/>
                  <a:gd name="T50" fmla="*/ 67 w 118"/>
                  <a:gd name="T51" fmla="*/ 67 h 84"/>
                  <a:gd name="T52" fmla="*/ 67 w 118"/>
                  <a:gd name="T53" fmla="*/ 67 h 84"/>
                  <a:gd name="T54" fmla="*/ 42 w 118"/>
                  <a:gd name="T55" fmla="*/ 67 h 84"/>
                  <a:gd name="T56" fmla="*/ 34 w 118"/>
                  <a:gd name="T57" fmla="*/ 76 h 84"/>
                  <a:gd name="T58" fmla="*/ 17 w 118"/>
                  <a:gd name="T59" fmla="*/ 76 h 84"/>
                  <a:gd name="T60" fmla="*/ 17 w 118"/>
                  <a:gd name="T61" fmla="*/ 76 h 84"/>
                  <a:gd name="T62" fmla="*/ 17 w 118"/>
                  <a:gd name="T63" fmla="*/ 76 h 84"/>
                  <a:gd name="T64" fmla="*/ 17 w 118"/>
                  <a:gd name="T65" fmla="*/ 67 h 84"/>
                  <a:gd name="T66" fmla="*/ 9 w 118"/>
                  <a:gd name="T67" fmla="*/ 67 h 84"/>
                  <a:gd name="T68" fmla="*/ 9 w 118"/>
                  <a:gd name="T69" fmla="*/ 67 h 84"/>
                  <a:gd name="T70" fmla="*/ 17 w 118"/>
                  <a:gd name="T71" fmla="*/ 59 h 84"/>
                  <a:gd name="T72" fmla="*/ 25 w 118"/>
                  <a:gd name="T73" fmla="*/ 59 h 84"/>
                  <a:gd name="T74" fmla="*/ 34 w 118"/>
                  <a:gd name="T75" fmla="*/ 50 h 84"/>
                  <a:gd name="T76" fmla="*/ 34 w 118"/>
                  <a:gd name="T77" fmla="*/ 59 h 84"/>
                  <a:gd name="T78" fmla="*/ 42 w 118"/>
                  <a:gd name="T79" fmla="*/ 50 h 84"/>
                  <a:gd name="T80" fmla="*/ 51 w 118"/>
                  <a:gd name="T81" fmla="*/ 59 h 84"/>
                  <a:gd name="T82" fmla="*/ 59 w 118"/>
                  <a:gd name="T83" fmla="*/ 59 h 84"/>
                  <a:gd name="T84" fmla="*/ 67 w 118"/>
                  <a:gd name="T85" fmla="*/ 59 h 84"/>
                  <a:gd name="T86" fmla="*/ 59 w 118"/>
                  <a:gd name="T87" fmla="*/ 59 h 84"/>
                  <a:gd name="T88" fmla="*/ 51 w 118"/>
                  <a:gd name="T89" fmla="*/ 50 h 84"/>
                  <a:gd name="T90" fmla="*/ 42 w 118"/>
                  <a:gd name="T91" fmla="*/ 50 h 84"/>
                  <a:gd name="T92" fmla="*/ 34 w 118"/>
                  <a:gd name="T93" fmla="*/ 50 h 84"/>
                  <a:gd name="T94" fmla="*/ 25 w 118"/>
                  <a:gd name="T95" fmla="*/ 50 h 84"/>
                  <a:gd name="T96" fmla="*/ 17 w 118"/>
                  <a:gd name="T97" fmla="*/ 50 h 84"/>
                  <a:gd name="T98" fmla="*/ 17 w 118"/>
                  <a:gd name="T99" fmla="*/ 50 h 84"/>
                  <a:gd name="T100" fmla="*/ 17 w 118"/>
                  <a:gd name="T101" fmla="*/ 50 h 84"/>
                  <a:gd name="T102" fmla="*/ 9 w 118"/>
                  <a:gd name="T103" fmla="*/ 42 h 84"/>
                  <a:gd name="T104" fmla="*/ 0 w 118"/>
                  <a:gd name="T105" fmla="*/ 34 h 84"/>
                  <a:gd name="T106" fmla="*/ 17 w 118"/>
                  <a:gd name="T107" fmla="*/ 17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8" h="84">
                    <a:moveTo>
                      <a:pt x="17" y="8"/>
                    </a:moveTo>
                    <a:lnTo>
                      <a:pt x="17" y="8"/>
                    </a:lnTo>
                    <a:lnTo>
                      <a:pt x="25" y="8"/>
                    </a:lnTo>
                    <a:lnTo>
                      <a:pt x="25" y="0"/>
                    </a:lnTo>
                    <a:lnTo>
                      <a:pt x="34" y="0"/>
                    </a:lnTo>
                    <a:lnTo>
                      <a:pt x="42" y="0"/>
                    </a:lnTo>
                    <a:lnTo>
                      <a:pt x="51" y="0"/>
                    </a:lnTo>
                    <a:lnTo>
                      <a:pt x="59" y="0"/>
                    </a:lnTo>
                    <a:lnTo>
                      <a:pt x="59" y="0"/>
                    </a:lnTo>
                    <a:lnTo>
                      <a:pt x="67" y="8"/>
                    </a:lnTo>
                    <a:lnTo>
                      <a:pt x="67" y="8"/>
                    </a:lnTo>
                    <a:lnTo>
                      <a:pt x="67" y="8"/>
                    </a:lnTo>
                    <a:lnTo>
                      <a:pt x="67" y="8"/>
                    </a:lnTo>
                    <a:lnTo>
                      <a:pt x="67" y="8"/>
                    </a:lnTo>
                    <a:lnTo>
                      <a:pt x="76" y="8"/>
                    </a:lnTo>
                    <a:lnTo>
                      <a:pt x="76" y="8"/>
                    </a:lnTo>
                    <a:lnTo>
                      <a:pt x="76" y="17"/>
                    </a:lnTo>
                    <a:lnTo>
                      <a:pt x="76" y="17"/>
                    </a:lnTo>
                    <a:lnTo>
                      <a:pt x="76" y="17"/>
                    </a:lnTo>
                    <a:lnTo>
                      <a:pt x="84" y="25"/>
                    </a:lnTo>
                    <a:lnTo>
                      <a:pt x="84" y="25"/>
                    </a:lnTo>
                    <a:lnTo>
                      <a:pt x="84" y="25"/>
                    </a:lnTo>
                    <a:lnTo>
                      <a:pt x="93" y="25"/>
                    </a:lnTo>
                    <a:lnTo>
                      <a:pt x="93" y="34"/>
                    </a:lnTo>
                    <a:lnTo>
                      <a:pt x="93" y="34"/>
                    </a:lnTo>
                    <a:lnTo>
                      <a:pt x="93" y="34"/>
                    </a:lnTo>
                    <a:lnTo>
                      <a:pt x="93" y="42"/>
                    </a:lnTo>
                    <a:lnTo>
                      <a:pt x="93" y="50"/>
                    </a:lnTo>
                    <a:lnTo>
                      <a:pt x="93" y="50"/>
                    </a:lnTo>
                    <a:lnTo>
                      <a:pt x="101" y="50"/>
                    </a:lnTo>
                    <a:lnTo>
                      <a:pt x="101" y="59"/>
                    </a:lnTo>
                    <a:lnTo>
                      <a:pt x="101" y="59"/>
                    </a:lnTo>
                    <a:lnTo>
                      <a:pt x="101" y="59"/>
                    </a:lnTo>
                    <a:lnTo>
                      <a:pt x="109" y="59"/>
                    </a:lnTo>
                    <a:lnTo>
                      <a:pt x="109" y="67"/>
                    </a:lnTo>
                    <a:lnTo>
                      <a:pt x="109" y="67"/>
                    </a:lnTo>
                    <a:lnTo>
                      <a:pt x="109" y="67"/>
                    </a:lnTo>
                    <a:lnTo>
                      <a:pt x="109" y="67"/>
                    </a:lnTo>
                    <a:lnTo>
                      <a:pt x="109" y="76"/>
                    </a:lnTo>
                    <a:lnTo>
                      <a:pt x="118" y="76"/>
                    </a:lnTo>
                    <a:lnTo>
                      <a:pt x="118" y="76"/>
                    </a:lnTo>
                    <a:lnTo>
                      <a:pt x="109" y="84"/>
                    </a:lnTo>
                    <a:lnTo>
                      <a:pt x="109" y="76"/>
                    </a:lnTo>
                    <a:lnTo>
                      <a:pt x="109" y="76"/>
                    </a:lnTo>
                    <a:lnTo>
                      <a:pt x="109" y="76"/>
                    </a:lnTo>
                    <a:lnTo>
                      <a:pt x="101" y="76"/>
                    </a:lnTo>
                    <a:lnTo>
                      <a:pt x="101" y="76"/>
                    </a:lnTo>
                    <a:lnTo>
                      <a:pt x="93" y="76"/>
                    </a:lnTo>
                    <a:lnTo>
                      <a:pt x="93" y="76"/>
                    </a:lnTo>
                    <a:lnTo>
                      <a:pt x="84" y="76"/>
                    </a:lnTo>
                    <a:lnTo>
                      <a:pt x="76" y="67"/>
                    </a:lnTo>
                    <a:lnTo>
                      <a:pt x="67" y="67"/>
                    </a:lnTo>
                    <a:lnTo>
                      <a:pt x="67" y="67"/>
                    </a:lnTo>
                    <a:lnTo>
                      <a:pt x="67" y="67"/>
                    </a:lnTo>
                    <a:lnTo>
                      <a:pt x="59" y="67"/>
                    </a:lnTo>
                    <a:lnTo>
                      <a:pt x="42" y="67"/>
                    </a:lnTo>
                    <a:lnTo>
                      <a:pt x="42" y="67"/>
                    </a:lnTo>
                    <a:lnTo>
                      <a:pt x="34" y="76"/>
                    </a:lnTo>
                    <a:lnTo>
                      <a:pt x="25" y="76"/>
                    </a:lnTo>
                    <a:lnTo>
                      <a:pt x="17" y="76"/>
                    </a:lnTo>
                    <a:lnTo>
                      <a:pt x="17" y="76"/>
                    </a:lnTo>
                    <a:lnTo>
                      <a:pt x="17" y="76"/>
                    </a:lnTo>
                    <a:lnTo>
                      <a:pt x="9" y="67"/>
                    </a:lnTo>
                    <a:lnTo>
                      <a:pt x="17" y="76"/>
                    </a:lnTo>
                    <a:lnTo>
                      <a:pt x="17" y="76"/>
                    </a:lnTo>
                    <a:lnTo>
                      <a:pt x="17" y="67"/>
                    </a:lnTo>
                    <a:lnTo>
                      <a:pt x="17" y="67"/>
                    </a:lnTo>
                    <a:lnTo>
                      <a:pt x="9" y="67"/>
                    </a:lnTo>
                    <a:lnTo>
                      <a:pt x="9" y="67"/>
                    </a:lnTo>
                    <a:lnTo>
                      <a:pt x="9" y="67"/>
                    </a:lnTo>
                    <a:lnTo>
                      <a:pt x="9" y="59"/>
                    </a:lnTo>
                    <a:lnTo>
                      <a:pt x="17" y="59"/>
                    </a:lnTo>
                    <a:lnTo>
                      <a:pt x="25" y="59"/>
                    </a:lnTo>
                    <a:lnTo>
                      <a:pt x="25" y="59"/>
                    </a:lnTo>
                    <a:lnTo>
                      <a:pt x="34" y="59"/>
                    </a:lnTo>
                    <a:lnTo>
                      <a:pt x="34" y="50"/>
                    </a:lnTo>
                    <a:lnTo>
                      <a:pt x="34" y="59"/>
                    </a:lnTo>
                    <a:lnTo>
                      <a:pt x="34" y="59"/>
                    </a:lnTo>
                    <a:lnTo>
                      <a:pt x="42" y="50"/>
                    </a:lnTo>
                    <a:lnTo>
                      <a:pt x="42" y="50"/>
                    </a:lnTo>
                    <a:lnTo>
                      <a:pt x="42" y="59"/>
                    </a:lnTo>
                    <a:lnTo>
                      <a:pt x="51" y="59"/>
                    </a:lnTo>
                    <a:lnTo>
                      <a:pt x="51" y="59"/>
                    </a:lnTo>
                    <a:lnTo>
                      <a:pt x="59" y="59"/>
                    </a:lnTo>
                    <a:lnTo>
                      <a:pt x="67" y="59"/>
                    </a:lnTo>
                    <a:lnTo>
                      <a:pt x="67" y="59"/>
                    </a:lnTo>
                    <a:lnTo>
                      <a:pt x="67" y="59"/>
                    </a:lnTo>
                    <a:lnTo>
                      <a:pt x="59" y="59"/>
                    </a:lnTo>
                    <a:lnTo>
                      <a:pt x="59" y="50"/>
                    </a:lnTo>
                    <a:lnTo>
                      <a:pt x="51" y="50"/>
                    </a:lnTo>
                    <a:lnTo>
                      <a:pt x="42" y="50"/>
                    </a:lnTo>
                    <a:lnTo>
                      <a:pt x="42" y="50"/>
                    </a:lnTo>
                    <a:lnTo>
                      <a:pt x="42" y="42"/>
                    </a:lnTo>
                    <a:lnTo>
                      <a:pt x="34" y="50"/>
                    </a:lnTo>
                    <a:lnTo>
                      <a:pt x="25" y="50"/>
                    </a:lnTo>
                    <a:lnTo>
                      <a:pt x="25" y="50"/>
                    </a:lnTo>
                    <a:lnTo>
                      <a:pt x="25" y="50"/>
                    </a:lnTo>
                    <a:lnTo>
                      <a:pt x="17" y="50"/>
                    </a:lnTo>
                    <a:lnTo>
                      <a:pt x="17" y="50"/>
                    </a:lnTo>
                    <a:lnTo>
                      <a:pt x="17" y="50"/>
                    </a:lnTo>
                    <a:lnTo>
                      <a:pt x="9" y="50"/>
                    </a:lnTo>
                    <a:lnTo>
                      <a:pt x="17" y="50"/>
                    </a:lnTo>
                    <a:lnTo>
                      <a:pt x="17" y="42"/>
                    </a:lnTo>
                    <a:lnTo>
                      <a:pt x="9" y="42"/>
                    </a:lnTo>
                    <a:lnTo>
                      <a:pt x="9" y="34"/>
                    </a:lnTo>
                    <a:lnTo>
                      <a:pt x="0" y="34"/>
                    </a:lnTo>
                    <a:lnTo>
                      <a:pt x="9" y="25"/>
                    </a:lnTo>
                    <a:lnTo>
                      <a:pt x="17" y="17"/>
                    </a:lnTo>
                    <a:lnTo>
                      <a:pt x="17" y="8"/>
                    </a:lnTo>
                    <a:close/>
                  </a:path>
                </a:pathLst>
              </a:custGeom>
              <a:grpFill/>
              <a:ln w="0">
                <a:solidFill>
                  <a:srgbClr val="F8F8F8">
                    <a:lumMod val="25000"/>
                  </a:srgbClr>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376" name="Freeform 142">
                <a:extLst>
                  <a:ext uri="{FF2B5EF4-FFF2-40B4-BE49-F238E27FC236}">
                    <a16:creationId xmlns:a16="http://schemas.microsoft.com/office/drawing/2014/main" id="{071DB8BB-A3AB-0698-5399-0A90A55642AE}"/>
                  </a:ext>
                </a:extLst>
              </p:cNvPr>
              <p:cNvSpPr>
                <a:spLocks/>
              </p:cNvSpPr>
              <p:nvPr/>
            </p:nvSpPr>
            <p:spPr bwMode="auto">
              <a:xfrm>
                <a:off x="3979151" y="3058539"/>
                <a:ext cx="58196" cy="17057"/>
              </a:xfrm>
              <a:custGeom>
                <a:avLst/>
                <a:gdLst>
                  <a:gd name="T0" fmla="*/ 0 w 58"/>
                  <a:gd name="T1" fmla="*/ 17 h 17"/>
                  <a:gd name="T2" fmla="*/ 8 w 58"/>
                  <a:gd name="T3" fmla="*/ 17 h 17"/>
                  <a:gd name="T4" fmla="*/ 16 w 58"/>
                  <a:gd name="T5" fmla="*/ 17 h 17"/>
                  <a:gd name="T6" fmla="*/ 16 w 58"/>
                  <a:gd name="T7" fmla="*/ 17 h 17"/>
                  <a:gd name="T8" fmla="*/ 25 w 58"/>
                  <a:gd name="T9" fmla="*/ 17 h 17"/>
                  <a:gd name="T10" fmla="*/ 25 w 58"/>
                  <a:gd name="T11" fmla="*/ 8 h 17"/>
                  <a:gd name="T12" fmla="*/ 25 w 58"/>
                  <a:gd name="T13" fmla="*/ 17 h 17"/>
                  <a:gd name="T14" fmla="*/ 25 w 58"/>
                  <a:gd name="T15" fmla="*/ 17 h 17"/>
                  <a:gd name="T16" fmla="*/ 33 w 58"/>
                  <a:gd name="T17" fmla="*/ 8 h 17"/>
                  <a:gd name="T18" fmla="*/ 33 w 58"/>
                  <a:gd name="T19" fmla="*/ 8 h 17"/>
                  <a:gd name="T20" fmla="*/ 33 w 58"/>
                  <a:gd name="T21" fmla="*/ 17 h 17"/>
                  <a:gd name="T22" fmla="*/ 42 w 58"/>
                  <a:gd name="T23" fmla="*/ 17 h 17"/>
                  <a:gd name="T24" fmla="*/ 42 w 58"/>
                  <a:gd name="T25" fmla="*/ 17 h 17"/>
                  <a:gd name="T26" fmla="*/ 50 w 58"/>
                  <a:gd name="T27" fmla="*/ 17 h 17"/>
                  <a:gd name="T28" fmla="*/ 58 w 58"/>
                  <a:gd name="T29" fmla="*/ 17 h 17"/>
                  <a:gd name="T30" fmla="*/ 58 w 58"/>
                  <a:gd name="T31" fmla="*/ 17 h 17"/>
                  <a:gd name="T32" fmla="*/ 58 w 58"/>
                  <a:gd name="T33" fmla="*/ 17 h 17"/>
                  <a:gd name="T34" fmla="*/ 50 w 58"/>
                  <a:gd name="T35" fmla="*/ 17 h 17"/>
                  <a:gd name="T36" fmla="*/ 50 w 58"/>
                  <a:gd name="T37" fmla="*/ 8 h 17"/>
                  <a:gd name="T38" fmla="*/ 42 w 58"/>
                  <a:gd name="T39" fmla="*/ 8 h 17"/>
                  <a:gd name="T40" fmla="*/ 33 w 58"/>
                  <a:gd name="T41" fmla="*/ 8 h 17"/>
                  <a:gd name="T42" fmla="*/ 33 w 58"/>
                  <a:gd name="T43" fmla="*/ 8 h 17"/>
                  <a:gd name="T44" fmla="*/ 33 w 58"/>
                  <a:gd name="T45" fmla="*/ 0 h 17"/>
                  <a:gd name="T46" fmla="*/ 25 w 58"/>
                  <a:gd name="T47" fmla="*/ 8 h 17"/>
                  <a:gd name="T48" fmla="*/ 16 w 58"/>
                  <a:gd name="T49" fmla="*/ 8 h 17"/>
                  <a:gd name="T50" fmla="*/ 16 w 58"/>
                  <a:gd name="T51" fmla="*/ 8 h 17"/>
                  <a:gd name="T52" fmla="*/ 16 w 58"/>
                  <a:gd name="T53" fmla="*/ 8 h 17"/>
                  <a:gd name="T54" fmla="*/ 8 w 58"/>
                  <a:gd name="T55" fmla="*/ 8 h 17"/>
                  <a:gd name="T56" fmla="*/ 8 w 58"/>
                  <a:gd name="T57" fmla="*/ 17 h 17"/>
                  <a:gd name="T58" fmla="*/ 8 w 58"/>
                  <a:gd name="T59" fmla="*/ 17 h 17"/>
                  <a:gd name="T60" fmla="*/ 16 w 58"/>
                  <a:gd name="T61" fmla="*/ 17 h 17"/>
                  <a:gd name="T62" fmla="*/ 8 w 58"/>
                  <a:gd name="T63" fmla="*/ 17 h 17"/>
                  <a:gd name="T64" fmla="*/ 8 w 58"/>
                  <a:gd name="T65" fmla="*/ 17 h 17"/>
                  <a:gd name="T66" fmla="*/ 0 w 58"/>
                  <a:gd name="T67" fmla="*/ 17 h 17"/>
                  <a:gd name="T68" fmla="*/ 0 w 58"/>
                  <a:gd name="T69" fmla="*/ 17 h 17"/>
                  <a:gd name="T70" fmla="*/ 0 w 58"/>
                  <a:gd name="T71" fmla="*/ 17 h 17"/>
                  <a:gd name="T72" fmla="*/ 0 w 58"/>
                  <a:gd name="T73"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8" h="17">
                    <a:moveTo>
                      <a:pt x="0" y="17"/>
                    </a:moveTo>
                    <a:lnTo>
                      <a:pt x="8" y="17"/>
                    </a:lnTo>
                    <a:lnTo>
                      <a:pt x="16" y="17"/>
                    </a:lnTo>
                    <a:lnTo>
                      <a:pt x="16" y="17"/>
                    </a:lnTo>
                    <a:lnTo>
                      <a:pt x="25" y="17"/>
                    </a:lnTo>
                    <a:lnTo>
                      <a:pt x="25" y="8"/>
                    </a:lnTo>
                    <a:lnTo>
                      <a:pt x="25" y="17"/>
                    </a:lnTo>
                    <a:lnTo>
                      <a:pt x="25" y="17"/>
                    </a:lnTo>
                    <a:lnTo>
                      <a:pt x="33" y="8"/>
                    </a:lnTo>
                    <a:lnTo>
                      <a:pt x="33" y="8"/>
                    </a:lnTo>
                    <a:lnTo>
                      <a:pt x="33" y="17"/>
                    </a:lnTo>
                    <a:lnTo>
                      <a:pt x="42" y="17"/>
                    </a:lnTo>
                    <a:lnTo>
                      <a:pt x="42" y="17"/>
                    </a:lnTo>
                    <a:lnTo>
                      <a:pt x="50" y="17"/>
                    </a:lnTo>
                    <a:lnTo>
                      <a:pt x="58" y="17"/>
                    </a:lnTo>
                    <a:lnTo>
                      <a:pt x="58" y="17"/>
                    </a:lnTo>
                    <a:lnTo>
                      <a:pt x="58" y="17"/>
                    </a:lnTo>
                    <a:lnTo>
                      <a:pt x="50" y="17"/>
                    </a:lnTo>
                    <a:lnTo>
                      <a:pt x="50" y="8"/>
                    </a:lnTo>
                    <a:lnTo>
                      <a:pt x="42" y="8"/>
                    </a:lnTo>
                    <a:lnTo>
                      <a:pt x="33" y="8"/>
                    </a:lnTo>
                    <a:lnTo>
                      <a:pt x="33" y="8"/>
                    </a:lnTo>
                    <a:lnTo>
                      <a:pt x="33" y="0"/>
                    </a:lnTo>
                    <a:lnTo>
                      <a:pt x="25" y="8"/>
                    </a:lnTo>
                    <a:lnTo>
                      <a:pt x="16" y="8"/>
                    </a:lnTo>
                    <a:lnTo>
                      <a:pt x="16" y="8"/>
                    </a:lnTo>
                    <a:lnTo>
                      <a:pt x="16" y="8"/>
                    </a:lnTo>
                    <a:lnTo>
                      <a:pt x="8" y="8"/>
                    </a:lnTo>
                    <a:lnTo>
                      <a:pt x="8" y="17"/>
                    </a:lnTo>
                    <a:lnTo>
                      <a:pt x="8" y="17"/>
                    </a:lnTo>
                    <a:lnTo>
                      <a:pt x="16" y="17"/>
                    </a:lnTo>
                    <a:lnTo>
                      <a:pt x="8" y="17"/>
                    </a:lnTo>
                    <a:lnTo>
                      <a:pt x="8" y="17"/>
                    </a:lnTo>
                    <a:lnTo>
                      <a:pt x="0" y="17"/>
                    </a:lnTo>
                    <a:lnTo>
                      <a:pt x="0" y="17"/>
                    </a:lnTo>
                    <a:lnTo>
                      <a:pt x="0" y="17"/>
                    </a:lnTo>
                    <a:lnTo>
                      <a:pt x="0" y="17"/>
                    </a:lnTo>
                    <a:close/>
                  </a:path>
                </a:pathLst>
              </a:custGeom>
              <a:grpFill/>
              <a:ln w="0">
                <a:solidFill>
                  <a:srgbClr val="F8F8F8">
                    <a:lumMod val="25000"/>
                  </a:srgbClr>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377" name="Freeform 143">
                <a:extLst>
                  <a:ext uri="{FF2B5EF4-FFF2-40B4-BE49-F238E27FC236}">
                    <a16:creationId xmlns:a16="http://schemas.microsoft.com/office/drawing/2014/main" id="{E1510A5F-8535-9702-0FA2-705F46F6AB6A}"/>
                  </a:ext>
                </a:extLst>
              </p:cNvPr>
              <p:cNvSpPr>
                <a:spLocks/>
              </p:cNvSpPr>
              <p:nvPr/>
            </p:nvSpPr>
            <p:spPr bwMode="auto">
              <a:xfrm>
                <a:off x="3987178" y="3083624"/>
                <a:ext cx="50169" cy="34116"/>
              </a:xfrm>
              <a:custGeom>
                <a:avLst/>
                <a:gdLst>
                  <a:gd name="T0" fmla="*/ 0 w 50"/>
                  <a:gd name="T1" fmla="*/ 9 h 34"/>
                  <a:gd name="T2" fmla="*/ 0 w 50"/>
                  <a:gd name="T3" fmla="*/ 9 h 34"/>
                  <a:gd name="T4" fmla="*/ 8 w 50"/>
                  <a:gd name="T5" fmla="*/ 9 h 34"/>
                  <a:gd name="T6" fmla="*/ 17 w 50"/>
                  <a:gd name="T7" fmla="*/ 9 h 34"/>
                  <a:gd name="T8" fmla="*/ 25 w 50"/>
                  <a:gd name="T9" fmla="*/ 0 h 34"/>
                  <a:gd name="T10" fmla="*/ 25 w 50"/>
                  <a:gd name="T11" fmla="*/ 0 h 34"/>
                  <a:gd name="T12" fmla="*/ 42 w 50"/>
                  <a:gd name="T13" fmla="*/ 0 h 34"/>
                  <a:gd name="T14" fmla="*/ 50 w 50"/>
                  <a:gd name="T15" fmla="*/ 0 h 34"/>
                  <a:gd name="T16" fmla="*/ 50 w 50"/>
                  <a:gd name="T17" fmla="*/ 9 h 34"/>
                  <a:gd name="T18" fmla="*/ 50 w 50"/>
                  <a:gd name="T19" fmla="*/ 9 h 34"/>
                  <a:gd name="T20" fmla="*/ 50 w 50"/>
                  <a:gd name="T21" fmla="*/ 17 h 34"/>
                  <a:gd name="T22" fmla="*/ 50 w 50"/>
                  <a:gd name="T23" fmla="*/ 17 h 34"/>
                  <a:gd name="T24" fmla="*/ 50 w 50"/>
                  <a:gd name="T25" fmla="*/ 25 h 34"/>
                  <a:gd name="T26" fmla="*/ 50 w 50"/>
                  <a:gd name="T27" fmla="*/ 25 h 34"/>
                  <a:gd name="T28" fmla="*/ 42 w 50"/>
                  <a:gd name="T29" fmla="*/ 25 h 34"/>
                  <a:gd name="T30" fmla="*/ 34 w 50"/>
                  <a:gd name="T31" fmla="*/ 25 h 34"/>
                  <a:gd name="T32" fmla="*/ 34 w 50"/>
                  <a:gd name="T33" fmla="*/ 25 h 34"/>
                  <a:gd name="T34" fmla="*/ 34 w 50"/>
                  <a:gd name="T35" fmla="*/ 34 h 34"/>
                  <a:gd name="T36" fmla="*/ 25 w 50"/>
                  <a:gd name="T37" fmla="*/ 34 h 34"/>
                  <a:gd name="T38" fmla="*/ 25 w 50"/>
                  <a:gd name="T39" fmla="*/ 34 h 34"/>
                  <a:gd name="T40" fmla="*/ 25 w 50"/>
                  <a:gd name="T41" fmla="*/ 34 h 34"/>
                  <a:gd name="T42" fmla="*/ 17 w 50"/>
                  <a:gd name="T43" fmla="*/ 34 h 34"/>
                  <a:gd name="T44" fmla="*/ 25 w 50"/>
                  <a:gd name="T45" fmla="*/ 25 h 34"/>
                  <a:gd name="T46" fmla="*/ 17 w 50"/>
                  <a:gd name="T47" fmla="*/ 25 h 34"/>
                  <a:gd name="T48" fmla="*/ 25 w 50"/>
                  <a:gd name="T49" fmla="*/ 25 h 34"/>
                  <a:gd name="T50" fmla="*/ 17 w 50"/>
                  <a:gd name="T51" fmla="*/ 25 h 34"/>
                  <a:gd name="T52" fmla="*/ 17 w 50"/>
                  <a:gd name="T53" fmla="*/ 25 h 34"/>
                  <a:gd name="T54" fmla="*/ 17 w 50"/>
                  <a:gd name="T55" fmla="*/ 25 h 34"/>
                  <a:gd name="T56" fmla="*/ 25 w 50"/>
                  <a:gd name="T57" fmla="*/ 17 h 34"/>
                  <a:gd name="T58" fmla="*/ 25 w 50"/>
                  <a:gd name="T59" fmla="*/ 17 h 34"/>
                  <a:gd name="T60" fmla="*/ 25 w 50"/>
                  <a:gd name="T61" fmla="*/ 17 h 34"/>
                  <a:gd name="T62" fmla="*/ 17 w 50"/>
                  <a:gd name="T63" fmla="*/ 17 h 34"/>
                  <a:gd name="T64" fmla="*/ 17 w 50"/>
                  <a:gd name="T65" fmla="*/ 17 h 34"/>
                  <a:gd name="T66" fmla="*/ 8 w 50"/>
                  <a:gd name="T67" fmla="*/ 17 h 34"/>
                  <a:gd name="T68" fmla="*/ 8 w 50"/>
                  <a:gd name="T69" fmla="*/ 17 h 34"/>
                  <a:gd name="T70" fmla="*/ 8 w 50"/>
                  <a:gd name="T71" fmla="*/ 17 h 34"/>
                  <a:gd name="T72" fmla="*/ 0 w 50"/>
                  <a:gd name="T73" fmla="*/ 17 h 34"/>
                  <a:gd name="T74" fmla="*/ 8 w 50"/>
                  <a:gd name="T75" fmla="*/ 9 h 34"/>
                  <a:gd name="T76" fmla="*/ 0 w 50"/>
                  <a:gd name="T77" fmla="*/ 9 h 34"/>
                  <a:gd name="T78" fmla="*/ 0 w 50"/>
                  <a:gd name="T79" fmla="*/ 9 h 34"/>
                  <a:gd name="T80" fmla="*/ 0 w 50"/>
                  <a:gd name="T81" fmla="*/ 9 h 34"/>
                  <a:gd name="T82" fmla="*/ 0 w 50"/>
                  <a:gd name="T83" fmla="*/ 9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0" h="34">
                    <a:moveTo>
                      <a:pt x="0" y="9"/>
                    </a:moveTo>
                    <a:lnTo>
                      <a:pt x="0" y="9"/>
                    </a:lnTo>
                    <a:lnTo>
                      <a:pt x="8" y="9"/>
                    </a:lnTo>
                    <a:lnTo>
                      <a:pt x="17" y="9"/>
                    </a:lnTo>
                    <a:lnTo>
                      <a:pt x="25" y="0"/>
                    </a:lnTo>
                    <a:lnTo>
                      <a:pt x="25" y="0"/>
                    </a:lnTo>
                    <a:lnTo>
                      <a:pt x="42" y="0"/>
                    </a:lnTo>
                    <a:lnTo>
                      <a:pt x="50" y="0"/>
                    </a:lnTo>
                    <a:lnTo>
                      <a:pt x="50" y="9"/>
                    </a:lnTo>
                    <a:lnTo>
                      <a:pt x="50" y="9"/>
                    </a:lnTo>
                    <a:lnTo>
                      <a:pt x="50" y="17"/>
                    </a:lnTo>
                    <a:lnTo>
                      <a:pt x="50" y="17"/>
                    </a:lnTo>
                    <a:lnTo>
                      <a:pt x="50" y="25"/>
                    </a:lnTo>
                    <a:lnTo>
                      <a:pt x="50" y="25"/>
                    </a:lnTo>
                    <a:lnTo>
                      <a:pt x="42" y="25"/>
                    </a:lnTo>
                    <a:lnTo>
                      <a:pt x="34" y="25"/>
                    </a:lnTo>
                    <a:lnTo>
                      <a:pt x="34" y="25"/>
                    </a:lnTo>
                    <a:lnTo>
                      <a:pt x="34" y="34"/>
                    </a:lnTo>
                    <a:lnTo>
                      <a:pt x="25" y="34"/>
                    </a:lnTo>
                    <a:lnTo>
                      <a:pt x="25" y="34"/>
                    </a:lnTo>
                    <a:lnTo>
                      <a:pt x="25" y="34"/>
                    </a:lnTo>
                    <a:lnTo>
                      <a:pt x="17" y="34"/>
                    </a:lnTo>
                    <a:lnTo>
                      <a:pt x="25" y="25"/>
                    </a:lnTo>
                    <a:lnTo>
                      <a:pt x="17" y="25"/>
                    </a:lnTo>
                    <a:lnTo>
                      <a:pt x="25" y="25"/>
                    </a:lnTo>
                    <a:lnTo>
                      <a:pt x="17" y="25"/>
                    </a:lnTo>
                    <a:lnTo>
                      <a:pt x="17" y="25"/>
                    </a:lnTo>
                    <a:lnTo>
                      <a:pt x="17" y="25"/>
                    </a:lnTo>
                    <a:lnTo>
                      <a:pt x="25" y="17"/>
                    </a:lnTo>
                    <a:lnTo>
                      <a:pt x="25" y="17"/>
                    </a:lnTo>
                    <a:lnTo>
                      <a:pt x="25" y="17"/>
                    </a:lnTo>
                    <a:lnTo>
                      <a:pt x="17" y="17"/>
                    </a:lnTo>
                    <a:lnTo>
                      <a:pt x="17" y="17"/>
                    </a:lnTo>
                    <a:lnTo>
                      <a:pt x="8" y="17"/>
                    </a:lnTo>
                    <a:lnTo>
                      <a:pt x="8" y="17"/>
                    </a:lnTo>
                    <a:lnTo>
                      <a:pt x="8" y="17"/>
                    </a:lnTo>
                    <a:lnTo>
                      <a:pt x="0" y="17"/>
                    </a:lnTo>
                    <a:lnTo>
                      <a:pt x="8" y="9"/>
                    </a:lnTo>
                    <a:lnTo>
                      <a:pt x="0" y="9"/>
                    </a:lnTo>
                    <a:lnTo>
                      <a:pt x="0" y="9"/>
                    </a:lnTo>
                    <a:lnTo>
                      <a:pt x="0" y="9"/>
                    </a:lnTo>
                    <a:lnTo>
                      <a:pt x="0" y="9"/>
                    </a:lnTo>
                    <a:close/>
                  </a:path>
                </a:pathLst>
              </a:custGeom>
              <a:grpFill/>
              <a:ln w="0">
                <a:solidFill>
                  <a:srgbClr val="F8F8F8">
                    <a:lumMod val="25000"/>
                  </a:srgbClr>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378" name="Freeform 144">
                <a:extLst>
                  <a:ext uri="{FF2B5EF4-FFF2-40B4-BE49-F238E27FC236}">
                    <a16:creationId xmlns:a16="http://schemas.microsoft.com/office/drawing/2014/main" id="{E3A760E0-4BF4-ACD2-8A70-B1B7A62C959A}"/>
                  </a:ext>
                </a:extLst>
              </p:cNvPr>
              <p:cNvSpPr>
                <a:spLocks/>
              </p:cNvSpPr>
              <p:nvPr/>
            </p:nvSpPr>
            <p:spPr bwMode="auto">
              <a:xfrm>
                <a:off x="4021292" y="3083624"/>
                <a:ext cx="117396" cy="126428"/>
              </a:xfrm>
              <a:custGeom>
                <a:avLst/>
                <a:gdLst>
                  <a:gd name="T0" fmla="*/ 0 w 117"/>
                  <a:gd name="T1" fmla="*/ 25 h 126"/>
                  <a:gd name="T2" fmla="*/ 8 w 117"/>
                  <a:gd name="T3" fmla="*/ 25 h 126"/>
                  <a:gd name="T4" fmla="*/ 16 w 117"/>
                  <a:gd name="T5" fmla="*/ 25 h 126"/>
                  <a:gd name="T6" fmla="*/ 16 w 117"/>
                  <a:gd name="T7" fmla="*/ 17 h 126"/>
                  <a:gd name="T8" fmla="*/ 16 w 117"/>
                  <a:gd name="T9" fmla="*/ 9 h 126"/>
                  <a:gd name="T10" fmla="*/ 16 w 117"/>
                  <a:gd name="T11" fmla="*/ 0 h 126"/>
                  <a:gd name="T12" fmla="*/ 33 w 117"/>
                  <a:gd name="T13" fmla="*/ 9 h 126"/>
                  <a:gd name="T14" fmla="*/ 42 w 117"/>
                  <a:gd name="T15" fmla="*/ 9 h 126"/>
                  <a:gd name="T16" fmla="*/ 50 w 117"/>
                  <a:gd name="T17" fmla="*/ 9 h 126"/>
                  <a:gd name="T18" fmla="*/ 58 w 117"/>
                  <a:gd name="T19" fmla="*/ 9 h 126"/>
                  <a:gd name="T20" fmla="*/ 58 w 117"/>
                  <a:gd name="T21" fmla="*/ 17 h 126"/>
                  <a:gd name="T22" fmla="*/ 67 w 117"/>
                  <a:gd name="T23" fmla="*/ 17 h 126"/>
                  <a:gd name="T24" fmla="*/ 75 w 117"/>
                  <a:gd name="T25" fmla="*/ 17 h 126"/>
                  <a:gd name="T26" fmla="*/ 84 w 117"/>
                  <a:gd name="T27" fmla="*/ 17 h 126"/>
                  <a:gd name="T28" fmla="*/ 84 w 117"/>
                  <a:gd name="T29" fmla="*/ 9 h 126"/>
                  <a:gd name="T30" fmla="*/ 92 w 117"/>
                  <a:gd name="T31" fmla="*/ 9 h 126"/>
                  <a:gd name="T32" fmla="*/ 100 w 117"/>
                  <a:gd name="T33" fmla="*/ 9 h 126"/>
                  <a:gd name="T34" fmla="*/ 109 w 117"/>
                  <a:gd name="T35" fmla="*/ 17 h 126"/>
                  <a:gd name="T36" fmla="*/ 109 w 117"/>
                  <a:gd name="T37" fmla="*/ 25 h 126"/>
                  <a:gd name="T38" fmla="*/ 109 w 117"/>
                  <a:gd name="T39" fmla="*/ 25 h 126"/>
                  <a:gd name="T40" fmla="*/ 109 w 117"/>
                  <a:gd name="T41" fmla="*/ 34 h 126"/>
                  <a:gd name="T42" fmla="*/ 109 w 117"/>
                  <a:gd name="T43" fmla="*/ 34 h 126"/>
                  <a:gd name="T44" fmla="*/ 117 w 117"/>
                  <a:gd name="T45" fmla="*/ 34 h 126"/>
                  <a:gd name="T46" fmla="*/ 117 w 117"/>
                  <a:gd name="T47" fmla="*/ 42 h 126"/>
                  <a:gd name="T48" fmla="*/ 117 w 117"/>
                  <a:gd name="T49" fmla="*/ 42 h 126"/>
                  <a:gd name="T50" fmla="*/ 117 w 117"/>
                  <a:gd name="T51" fmla="*/ 42 h 126"/>
                  <a:gd name="T52" fmla="*/ 117 w 117"/>
                  <a:gd name="T53" fmla="*/ 51 h 126"/>
                  <a:gd name="T54" fmla="*/ 117 w 117"/>
                  <a:gd name="T55" fmla="*/ 51 h 126"/>
                  <a:gd name="T56" fmla="*/ 117 w 117"/>
                  <a:gd name="T57" fmla="*/ 59 h 126"/>
                  <a:gd name="T58" fmla="*/ 117 w 117"/>
                  <a:gd name="T59" fmla="*/ 67 h 126"/>
                  <a:gd name="T60" fmla="*/ 117 w 117"/>
                  <a:gd name="T61" fmla="*/ 76 h 126"/>
                  <a:gd name="T62" fmla="*/ 117 w 117"/>
                  <a:gd name="T63" fmla="*/ 76 h 126"/>
                  <a:gd name="T64" fmla="*/ 117 w 117"/>
                  <a:gd name="T65" fmla="*/ 84 h 126"/>
                  <a:gd name="T66" fmla="*/ 117 w 117"/>
                  <a:gd name="T67" fmla="*/ 93 h 126"/>
                  <a:gd name="T68" fmla="*/ 109 w 117"/>
                  <a:gd name="T69" fmla="*/ 101 h 126"/>
                  <a:gd name="T70" fmla="*/ 109 w 117"/>
                  <a:gd name="T71" fmla="*/ 110 h 126"/>
                  <a:gd name="T72" fmla="*/ 109 w 117"/>
                  <a:gd name="T73" fmla="*/ 118 h 126"/>
                  <a:gd name="T74" fmla="*/ 75 w 117"/>
                  <a:gd name="T75" fmla="*/ 126 h 126"/>
                  <a:gd name="T76" fmla="*/ 67 w 117"/>
                  <a:gd name="T77" fmla="*/ 118 h 126"/>
                  <a:gd name="T78" fmla="*/ 58 w 117"/>
                  <a:gd name="T79" fmla="*/ 110 h 126"/>
                  <a:gd name="T80" fmla="*/ 58 w 117"/>
                  <a:gd name="T81" fmla="*/ 110 h 126"/>
                  <a:gd name="T82" fmla="*/ 75 w 117"/>
                  <a:gd name="T83" fmla="*/ 84 h 126"/>
                  <a:gd name="T84" fmla="*/ 67 w 117"/>
                  <a:gd name="T85" fmla="*/ 76 h 126"/>
                  <a:gd name="T86" fmla="*/ 75 w 117"/>
                  <a:gd name="T87" fmla="*/ 76 h 126"/>
                  <a:gd name="T88" fmla="*/ 67 w 117"/>
                  <a:gd name="T89" fmla="*/ 67 h 126"/>
                  <a:gd name="T90" fmla="*/ 67 w 117"/>
                  <a:gd name="T91" fmla="*/ 59 h 126"/>
                  <a:gd name="T92" fmla="*/ 58 w 117"/>
                  <a:gd name="T93" fmla="*/ 51 h 126"/>
                  <a:gd name="T94" fmla="*/ 42 w 117"/>
                  <a:gd name="T95" fmla="*/ 51 h 126"/>
                  <a:gd name="T96" fmla="*/ 33 w 117"/>
                  <a:gd name="T97" fmla="*/ 59 h 126"/>
                  <a:gd name="T98" fmla="*/ 25 w 117"/>
                  <a:gd name="T99" fmla="*/ 67 h 126"/>
                  <a:gd name="T100" fmla="*/ 25 w 117"/>
                  <a:gd name="T101" fmla="*/ 59 h 126"/>
                  <a:gd name="T102" fmla="*/ 16 w 117"/>
                  <a:gd name="T103" fmla="*/ 51 h 126"/>
                  <a:gd name="T104" fmla="*/ 8 w 117"/>
                  <a:gd name="T105" fmla="*/ 51 h 126"/>
                  <a:gd name="T106" fmla="*/ 16 w 117"/>
                  <a:gd name="T107" fmla="*/ 51 h 126"/>
                  <a:gd name="T108" fmla="*/ 8 w 117"/>
                  <a:gd name="T109" fmla="*/ 51 h 126"/>
                  <a:gd name="T110" fmla="*/ 0 w 117"/>
                  <a:gd name="T111" fmla="*/ 51 h 126"/>
                  <a:gd name="T112" fmla="*/ 0 w 117"/>
                  <a:gd name="T113" fmla="*/ 34 h 126"/>
                  <a:gd name="T114" fmla="*/ 0 w 117"/>
                  <a:gd name="T115" fmla="*/ 34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7" h="126">
                    <a:moveTo>
                      <a:pt x="0" y="34"/>
                    </a:moveTo>
                    <a:lnTo>
                      <a:pt x="0" y="25"/>
                    </a:lnTo>
                    <a:lnTo>
                      <a:pt x="0" y="25"/>
                    </a:lnTo>
                    <a:lnTo>
                      <a:pt x="8" y="25"/>
                    </a:lnTo>
                    <a:lnTo>
                      <a:pt x="16" y="25"/>
                    </a:lnTo>
                    <a:lnTo>
                      <a:pt x="16" y="25"/>
                    </a:lnTo>
                    <a:lnTo>
                      <a:pt x="16" y="17"/>
                    </a:lnTo>
                    <a:lnTo>
                      <a:pt x="16" y="17"/>
                    </a:lnTo>
                    <a:lnTo>
                      <a:pt x="16" y="9"/>
                    </a:lnTo>
                    <a:lnTo>
                      <a:pt x="16" y="9"/>
                    </a:lnTo>
                    <a:lnTo>
                      <a:pt x="16" y="0"/>
                    </a:lnTo>
                    <a:lnTo>
                      <a:pt x="16" y="0"/>
                    </a:lnTo>
                    <a:lnTo>
                      <a:pt x="25" y="0"/>
                    </a:lnTo>
                    <a:lnTo>
                      <a:pt x="33" y="9"/>
                    </a:lnTo>
                    <a:lnTo>
                      <a:pt x="42" y="9"/>
                    </a:lnTo>
                    <a:lnTo>
                      <a:pt x="42" y="9"/>
                    </a:lnTo>
                    <a:lnTo>
                      <a:pt x="50" y="9"/>
                    </a:lnTo>
                    <a:lnTo>
                      <a:pt x="50" y="9"/>
                    </a:lnTo>
                    <a:lnTo>
                      <a:pt x="58" y="9"/>
                    </a:lnTo>
                    <a:lnTo>
                      <a:pt x="58" y="9"/>
                    </a:lnTo>
                    <a:lnTo>
                      <a:pt x="58" y="9"/>
                    </a:lnTo>
                    <a:lnTo>
                      <a:pt x="58" y="17"/>
                    </a:lnTo>
                    <a:lnTo>
                      <a:pt x="67" y="17"/>
                    </a:lnTo>
                    <a:lnTo>
                      <a:pt x="67" y="17"/>
                    </a:lnTo>
                    <a:lnTo>
                      <a:pt x="67" y="17"/>
                    </a:lnTo>
                    <a:lnTo>
                      <a:pt x="75" y="17"/>
                    </a:lnTo>
                    <a:lnTo>
                      <a:pt x="75" y="17"/>
                    </a:lnTo>
                    <a:lnTo>
                      <a:pt x="84" y="17"/>
                    </a:lnTo>
                    <a:lnTo>
                      <a:pt x="84" y="17"/>
                    </a:lnTo>
                    <a:lnTo>
                      <a:pt x="84" y="9"/>
                    </a:lnTo>
                    <a:lnTo>
                      <a:pt x="92" y="9"/>
                    </a:lnTo>
                    <a:lnTo>
                      <a:pt x="92" y="9"/>
                    </a:lnTo>
                    <a:lnTo>
                      <a:pt x="100" y="9"/>
                    </a:lnTo>
                    <a:lnTo>
                      <a:pt x="100" y="9"/>
                    </a:lnTo>
                    <a:lnTo>
                      <a:pt x="100" y="9"/>
                    </a:lnTo>
                    <a:lnTo>
                      <a:pt x="109" y="17"/>
                    </a:lnTo>
                    <a:lnTo>
                      <a:pt x="109" y="17"/>
                    </a:lnTo>
                    <a:lnTo>
                      <a:pt x="109" y="25"/>
                    </a:lnTo>
                    <a:lnTo>
                      <a:pt x="109" y="25"/>
                    </a:lnTo>
                    <a:lnTo>
                      <a:pt x="109" y="25"/>
                    </a:lnTo>
                    <a:lnTo>
                      <a:pt x="109" y="25"/>
                    </a:lnTo>
                    <a:lnTo>
                      <a:pt x="109" y="34"/>
                    </a:lnTo>
                    <a:lnTo>
                      <a:pt x="109" y="34"/>
                    </a:lnTo>
                    <a:lnTo>
                      <a:pt x="109" y="34"/>
                    </a:lnTo>
                    <a:lnTo>
                      <a:pt x="109" y="34"/>
                    </a:lnTo>
                    <a:lnTo>
                      <a:pt x="117" y="34"/>
                    </a:lnTo>
                    <a:lnTo>
                      <a:pt x="117" y="34"/>
                    </a:lnTo>
                    <a:lnTo>
                      <a:pt x="117" y="42"/>
                    </a:lnTo>
                    <a:lnTo>
                      <a:pt x="117" y="42"/>
                    </a:lnTo>
                    <a:lnTo>
                      <a:pt x="117" y="42"/>
                    </a:lnTo>
                    <a:lnTo>
                      <a:pt x="117" y="42"/>
                    </a:lnTo>
                    <a:lnTo>
                      <a:pt x="117" y="42"/>
                    </a:lnTo>
                    <a:lnTo>
                      <a:pt x="117" y="42"/>
                    </a:lnTo>
                    <a:lnTo>
                      <a:pt x="117" y="51"/>
                    </a:lnTo>
                    <a:lnTo>
                      <a:pt x="117" y="51"/>
                    </a:lnTo>
                    <a:lnTo>
                      <a:pt x="117" y="51"/>
                    </a:lnTo>
                    <a:lnTo>
                      <a:pt x="117" y="59"/>
                    </a:lnTo>
                    <a:lnTo>
                      <a:pt x="117" y="59"/>
                    </a:lnTo>
                    <a:lnTo>
                      <a:pt x="117" y="67"/>
                    </a:lnTo>
                    <a:lnTo>
                      <a:pt x="117" y="67"/>
                    </a:lnTo>
                    <a:lnTo>
                      <a:pt x="117" y="76"/>
                    </a:lnTo>
                    <a:lnTo>
                      <a:pt x="117" y="76"/>
                    </a:lnTo>
                    <a:lnTo>
                      <a:pt x="117" y="76"/>
                    </a:lnTo>
                    <a:lnTo>
                      <a:pt x="117" y="76"/>
                    </a:lnTo>
                    <a:lnTo>
                      <a:pt x="117" y="76"/>
                    </a:lnTo>
                    <a:lnTo>
                      <a:pt x="117" y="84"/>
                    </a:lnTo>
                    <a:lnTo>
                      <a:pt x="117" y="84"/>
                    </a:lnTo>
                    <a:lnTo>
                      <a:pt x="117" y="93"/>
                    </a:lnTo>
                    <a:lnTo>
                      <a:pt x="109" y="101"/>
                    </a:lnTo>
                    <a:lnTo>
                      <a:pt x="109" y="101"/>
                    </a:lnTo>
                    <a:lnTo>
                      <a:pt x="109" y="101"/>
                    </a:lnTo>
                    <a:lnTo>
                      <a:pt x="109" y="110"/>
                    </a:lnTo>
                    <a:lnTo>
                      <a:pt x="109" y="110"/>
                    </a:lnTo>
                    <a:lnTo>
                      <a:pt x="109" y="118"/>
                    </a:lnTo>
                    <a:lnTo>
                      <a:pt x="109" y="118"/>
                    </a:lnTo>
                    <a:lnTo>
                      <a:pt x="75" y="126"/>
                    </a:lnTo>
                    <a:lnTo>
                      <a:pt x="75" y="118"/>
                    </a:lnTo>
                    <a:lnTo>
                      <a:pt x="67" y="118"/>
                    </a:lnTo>
                    <a:lnTo>
                      <a:pt x="67" y="118"/>
                    </a:lnTo>
                    <a:lnTo>
                      <a:pt x="58" y="110"/>
                    </a:lnTo>
                    <a:lnTo>
                      <a:pt x="67" y="110"/>
                    </a:lnTo>
                    <a:lnTo>
                      <a:pt x="58" y="110"/>
                    </a:lnTo>
                    <a:lnTo>
                      <a:pt x="67" y="101"/>
                    </a:lnTo>
                    <a:lnTo>
                      <a:pt x="75" y="84"/>
                    </a:lnTo>
                    <a:lnTo>
                      <a:pt x="75" y="76"/>
                    </a:lnTo>
                    <a:lnTo>
                      <a:pt x="67" y="76"/>
                    </a:lnTo>
                    <a:lnTo>
                      <a:pt x="67" y="76"/>
                    </a:lnTo>
                    <a:lnTo>
                      <a:pt x="75" y="76"/>
                    </a:lnTo>
                    <a:lnTo>
                      <a:pt x="75" y="67"/>
                    </a:lnTo>
                    <a:lnTo>
                      <a:pt x="67" y="67"/>
                    </a:lnTo>
                    <a:lnTo>
                      <a:pt x="67" y="67"/>
                    </a:lnTo>
                    <a:lnTo>
                      <a:pt x="67" y="59"/>
                    </a:lnTo>
                    <a:lnTo>
                      <a:pt x="67" y="51"/>
                    </a:lnTo>
                    <a:lnTo>
                      <a:pt x="58" y="51"/>
                    </a:lnTo>
                    <a:lnTo>
                      <a:pt x="50" y="51"/>
                    </a:lnTo>
                    <a:lnTo>
                      <a:pt x="42" y="51"/>
                    </a:lnTo>
                    <a:lnTo>
                      <a:pt x="42" y="51"/>
                    </a:lnTo>
                    <a:lnTo>
                      <a:pt x="33" y="59"/>
                    </a:lnTo>
                    <a:lnTo>
                      <a:pt x="33" y="59"/>
                    </a:lnTo>
                    <a:lnTo>
                      <a:pt x="25" y="67"/>
                    </a:lnTo>
                    <a:lnTo>
                      <a:pt x="25" y="67"/>
                    </a:lnTo>
                    <a:lnTo>
                      <a:pt x="25" y="59"/>
                    </a:lnTo>
                    <a:lnTo>
                      <a:pt x="16" y="59"/>
                    </a:lnTo>
                    <a:lnTo>
                      <a:pt x="16" y="51"/>
                    </a:lnTo>
                    <a:lnTo>
                      <a:pt x="16" y="51"/>
                    </a:lnTo>
                    <a:lnTo>
                      <a:pt x="8" y="51"/>
                    </a:lnTo>
                    <a:lnTo>
                      <a:pt x="8" y="51"/>
                    </a:lnTo>
                    <a:lnTo>
                      <a:pt x="16" y="51"/>
                    </a:lnTo>
                    <a:lnTo>
                      <a:pt x="8" y="51"/>
                    </a:lnTo>
                    <a:lnTo>
                      <a:pt x="8" y="51"/>
                    </a:lnTo>
                    <a:lnTo>
                      <a:pt x="8" y="51"/>
                    </a:lnTo>
                    <a:lnTo>
                      <a:pt x="0" y="51"/>
                    </a:lnTo>
                    <a:lnTo>
                      <a:pt x="0" y="42"/>
                    </a:lnTo>
                    <a:lnTo>
                      <a:pt x="0" y="34"/>
                    </a:lnTo>
                    <a:lnTo>
                      <a:pt x="0" y="34"/>
                    </a:lnTo>
                    <a:lnTo>
                      <a:pt x="0" y="34"/>
                    </a:lnTo>
                    <a:close/>
                  </a:path>
                </a:pathLst>
              </a:custGeom>
              <a:grpFill/>
              <a:ln w="0">
                <a:solidFill>
                  <a:srgbClr val="F8F8F8">
                    <a:lumMod val="25000"/>
                  </a:srgbClr>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379" name="Freeform 145">
                <a:extLst>
                  <a:ext uri="{FF2B5EF4-FFF2-40B4-BE49-F238E27FC236}">
                    <a16:creationId xmlns:a16="http://schemas.microsoft.com/office/drawing/2014/main" id="{5EB82835-2C8A-6DAD-F797-A13131BCBE37}"/>
                  </a:ext>
                </a:extLst>
              </p:cNvPr>
              <p:cNvSpPr>
                <a:spLocks noEditPoints="1"/>
              </p:cNvSpPr>
              <p:nvPr/>
            </p:nvSpPr>
            <p:spPr bwMode="auto">
              <a:xfrm>
                <a:off x="4046377" y="3134797"/>
                <a:ext cx="50169" cy="59200"/>
              </a:xfrm>
              <a:custGeom>
                <a:avLst/>
                <a:gdLst>
                  <a:gd name="T0" fmla="*/ 8 w 50"/>
                  <a:gd name="T1" fmla="*/ 50 h 59"/>
                  <a:gd name="T2" fmla="*/ 8 w 50"/>
                  <a:gd name="T3" fmla="*/ 50 h 59"/>
                  <a:gd name="T4" fmla="*/ 8 w 50"/>
                  <a:gd name="T5" fmla="*/ 50 h 59"/>
                  <a:gd name="T6" fmla="*/ 8 w 50"/>
                  <a:gd name="T7" fmla="*/ 42 h 59"/>
                  <a:gd name="T8" fmla="*/ 8 w 50"/>
                  <a:gd name="T9" fmla="*/ 50 h 59"/>
                  <a:gd name="T10" fmla="*/ 8 w 50"/>
                  <a:gd name="T11" fmla="*/ 50 h 59"/>
                  <a:gd name="T12" fmla="*/ 8 w 50"/>
                  <a:gd name="T13" fmla="*/ 50 h 59"/>
                  <a:gd name="T14" fmla="*/ 8 w 50"/>
                  <a:gd name="T15" fmla="*/ 50 h 59"/>
                  <a:gd name="T16" fmla="*/ 8 w 50"/>
                  <a:gd name="T17" fmla="*/ 50 h 59"/>
                  <a:gd name="T18" fmla="*/ 0 w 50"/>
                  <a:gd name="T19" fmla="*/ 16 h 59"/>
                  <a:gd name="T20" fmla="*/ 0 w 50"/>
                  <a:gd name="T21" fmla="*/ 16 h 59"/>
                  <a:gd name="T22" fmla="*/ 8 w 50"/>
                  <a:gd name="T23" fmla="*/ 8 h 59"/>
                  <a:gd name="T24" fmla="*/ 8 w 50"/>
                  <a:gd name="T25" fmla="*/ 8 h 59"/>
                  <a:gd name="T26" fmla="*/ 17 w 50"/>
                  <a:gd name="T27" fmla="*/ 0 h 59"/>
                  <a:gd name="T28" fmla="*/ 17 w 50"/>
                  <a:gd name="T29" fmla="*/ 0 h 59"/>
                  <a:gd name="T30" fmla="*/ 25 w 50"/>
                  <a:gd name="T31" fmla="*/ 0 h 59"/>
                  <a:gd name="T32" fmla="*/ 33 w 50"/>
                  <a:gd name="T33" fmla="*/ 0 h 59"/>
                  <a:gd name="T34" fmla="*/ 42 w 50"/>
                  <a:gd name="T35" fmla="*/ 0 h 59"/>
                  <a:gd name="T36" fmla="*/ 42 w 50"/>
                  <a:gd name="T37" fmla="*/ 8 h 59"/>
                  <a:gd name="T38" fmla="*/ 42 w 50"/>
                  <a:gd name="T39" fmla="*/ 16 h 59"/>
                  <a:gd name="T40" fmla="*/ 42 w 50"/>
                  <a:gd name="T41" fmla="*/ 16 h 59"/>
                  <a:gd name="T42" fmla="*/ 50 w 50"/>
                  <a:gd name="T43" fmla="*/ 16 h 59"/>
                  <a:gd name="T44" fmla="*/ 50 w 50"/>
                  <a:gd name="T45" fmla="*/ 25 h 59"/>
                  <a:gd name="T46" fmla="*/ 42 w 50"/>
                  <a:gd name="T47" fmla="*/ 25 h 59"/>
                  <a:gd name="T48" fmla="*/ 42 w 50"/>
                  <a:gd name="T49" fmla="*/ 25 h 59"/>
                  <a:gd name="T50" fmla="*/ 50 w 50"/>
                  <a:gd name="T51" fmla="*/ 25 h 59"/>
                  <a:gd name="T52" fmla="*/ 50 w 50"/>
                  <a:gd name="T53" fmla="*/ 33 h 59"/>
                  <a:gd name="T54" fmla="*/ 42 w 50"/>
                  <a:gd name="T55" fmla="*/ 50 h 59"/>
                  <a:gd name="T56" fmla="*/ 33 w 50"/>
                  <a:gd name="T57" fmla="*/ 59 h 59"/>
                  <a:gd name="T58" fmla="*/ 33 w 50"/>
                  <a:gd name="T59" fmla="*/ 59 h 59"/>
                  <a:gd name="T60" fmla="*/ 25 w 50"/>
                  <a:gd name="T61" fmla="*/ 59 h 59"/>
                  <a:gd name="T62" fmla="*/ 17 w 50"/>
                  <a:gd name="T63" fmla="*/ 50 h 59"/>
                  <a:gd name="T64" fmla="*/ 17 w 50"/>
                  <a:gd name="T65" fmla="*/ 50 h 59"/>
                  <a:gd name="T66" fmla="*/ 17 w 50"/>
                  <a:gd name="T67" fmla="*/ 50 h 59"/>
                  <a:gd name="T68" fmla="*/ 17 w 50"/>
                  <a:gd name="T69" fmla="*/ 50 h 59"/>
                  <a:gd name="T70" fmla="*/ 8 w 50"/>
                  <a:gd name="T71" fmla="*/ 42 h 59"/>
                  <a:gd name="T72" fmla="*/ 17 w 50"/>
                  <a:gd name="T73" fmla="*/ 42 h 59"/>
                  <a:gd name="T74" fmla="*/ 17 w 50"/>
                  <a:gd name="T75" fmla="*/ 42 h 59"/>
                  <a:gd name="T76" fmla="*/ 8 w 50"/>
                  <a:gd name="T77" fmla="*/ 42 h 59"/>
                  <a:gd name="T78" fmla="*/ 8 w 50"/>
                  <a:gd name="T79" fmla="*/ 42 h 59"/>
                  <a:gd name="T80" fmla="*/ 8 w 50"/>
                  <a:gd name="T81" fmla="*/ 33 h 59"/>
                  <a:gd name="T82" fmla="*/ 0 w 50"/>
                  <a:gd name="T83" fmla="*/ 25 h 59"/>
                  <a:gd name="T84" fmla="*/ 0 w 50"/>
                  <a:gd name="T85" fmla="*/ 25 h 59"/>
                  <a:gd name="T86" fmla="*/ 0 w 50"/>
                  <a:gd name="T87" fmla="*/ 25 h 59"/>
                  <a:gd name="T88" fmla="*/ 0 w 50"/>
                  <a:gd name="T89" fmla="*/ 25 h 59"/>
                  <a:gd name="T90" fmla="*/ 0 w 50"/>
                  <a:gd name="T91" fmla="*/ 16 h 59"/>
                  <a:gd name="T92" fmla="*/ 0 w 50"/>
                  <a:gd name="T93" fmla="*/ 16 h 59"/>
                  <a:gd name="T94" fmla="*/ 0 w 50"/>
                  <a:gd name="T95" fmla="*/ 16 h 59"/>
                  <a:gd name="T96" fmla="*/ 0 w 50"/>
                  <a:gd name="T97" fmla="*/ 16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0" h="59">
                    <a:moveTo>
                      <a:pt x="8" y="50"/>
                    </a:moveTo>
                    <a:lnTo>
                      <a:pt x="8" y="50"/>
                    </a:lnTo>
                    <a:lnTo>
                      <a:pt x="8" y="50"/>
                    </a:lnTo>
                    <a:lnTo>
                      <a:pt x="8" y="42"/>
                    </a:lnTo>
                    <a:lnTo>
                      <a:pt x="8" y="50"/>
                    </a:lnTo>
                    <a:lnTo>
                      <a:pt x="8" y="50"/>
                    </a:lnTo>
                    <a:lnTo>
                      <a:pt x="8" y="50"/>
                    </a:lnTo>
                    <a:lnTo>
                      <a:pt x="8" y="50"/>
                    </a:lnTo>
                    <a:lnTo>
                      <a:pt x="8" y="50"/>
                    </a:lnTo>
                    <a:close/>
                    <a:moveTo>
                      <a:pt x="0" y="16"/>
                    </a:moveTo>
                    <a:lnTo>
                      <a:pt x="0" y="16"/>
                    </a:lnTo>
                    <a:lnTo>
                      <a:pt x="8" y="8"/>
                    </a:lnTo>
                    <a:lnTo>
                      <a:pt x="8" y="8"/>
                    </a:lnTo>
                    <a:lnTo>
                      <a:pt x="17" y="0"/>
                    </a:lnTo>
                    <a:lnTo>
                      <a:pt x="17" y="0"/>
                    </a:lnTo>
                    <a:lnTo>
                      <a:pt x="25" y="0"/>
                    </a:lnTo>
                    <a:lnTo>
                      <a:pt x="33" y="0"/>
                    </a:lnTo>
                    <a:lnTo>
                      <a:pt x="42" y="0"/>
                    </a:lnTo>
                    <a:lnTo>
                      <a:pt x="42" y="8"/>
                    </a:lnTo>
                    <a:lnTo>
                      <a:pt x="42" y="16"/>
                    </a:lnTo>
                    <a:lnTo>
                      <a:pt x="42" y="16"/>
                    </a:lnTo>
                    <a:lnTo>
                      <a:pt x="50" y="16"/>
                    </a:lnTo>
                    <a:lnTo>
                      <a:pt x="50" y="25"/>
                    </a:lnTo>
                    <a:lnTo>
                      <a:pt x="42" y="25"/>
                    </a:lnTo>
                    <a:lnTo>
                      <a:pt x="42" y="25"/>
                    </a:lnTo>
                    <a:lnTo>
                      <a:pt x="50" y="25"/>
                    </a:lnTo>
                    <a:lnTo>
                      <a:pt x="50" y="33"/>
                    </a:lnTo>
                    <a:lnTo>
                      <a:pt x="42" y="50"/>
                    </a:lnTo>
                    <a:lnTo>
                      <a:pt x="33" y="59"/>
                    </a:lnTo>
                    <a:lnTo>
                      <a:pt x="33" y="59"/>
                    </a:lnTo>
                    <a:lnTo>
                      <a:pt x="25" y="59"/>
                    </a:lnTo>
                    <a:lnTo>
                      <a:pt x="17" y="50"/>
                    </a:lnTo>
                    <a:lnTo>
                      <a:pt x="17" y="50"/>
                    </a:lnTo>
                    <a:lnTo>
                      <a:pt x="17" y="50"/>
                    </a:lnTo>
                    <a:lnTo>
                      <a:pt x="17" y="50"/>
                    </a:lnTo>
                    <a:lnTo>
                      <a:pt x="8" y="42"/>
                    </a:lnTo>
                    <a:lnTo>
                      <a:pt x="17" y="42"/>
                    </a:lnTo>
                    <a:lnTo>
                      <a:pt x="17" y="42"/>
                    </a:lnTo>
                    <a:lnTo>
                      <a:pt x="8" y="42"/>
                    </a:lnTo>
                    <a:lnTo>
                      <a:pt x="8" y="42"/>
                    </a:lnTo>
                    <a:lnTo>
                      <a:pt x="8" y="33"/>
                    </a:lnTo>
                    <a:lnTo>
                      <a:pt x="0" y="25"/>
                    </a:lnTo>
                    <a:lnTo>
                      <a:pt x="0" y="25"/>
                    </a:lnTo>
                    <a:lnTo>
                      <a:pt x="0" y="25"/>
                    </a:lnTo>
                    <a:lnTo>
                      <a:pt x="0" y="25"/>
                    </a:lnTo>
                    <a:lnTo>
                      <a:pt x="0" y="16"/>
                    </a:lnTo>
                    <a:lnTo>
                      <a:pt x="0" y="16"/>
                    </a:lnTo>
                    <a:lnTo>
                      <a:pt x="0" y="16"/>
                    </a:lnTo>
                    <a:lnTo>
                      <a:pt x="0" y="16"/>
                    </a:lnTo>
                    <a:close/>
                  </a:path>
                </a:pathLst>
              </a:custGeom>
              <a:grpFill/>
              <a:ln w="0">
                <a:solidFill>
                  <a:srgbClr val="F8F8F8">
                    <a:lumMod val="25000"/>
                  </a:srgbClr>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380" name="Freeform 146">
                <a:extLst>
                  <a:ext uri="{FF2B5EF4-FFF2-40B4-BE49-F238E27FC236}">
                    <a16:creationId xmlns:a16="http://schemas.microsoft.com/office/drawing/2014/main" id="{A08153B1-403E-C60F-DF8C-1695336993D4}"/>
                  </a:ext>
                </a:extLst>
              </p:cNvPr>
              <p:cNvSpPr>
                <a:spLocks/>
              </p:cNvSpPr>
              <p:nvPr/>
            </p:nvSpPr>
            <p:spPr bwMode="auto">
              <a:xfrm>
                <a:off x="4079489" y="3159882"/>
                <a:ext cx="68230" cy="76258"/>
              </a:xfrm>
              <a:custGeom>
                <a:avLst/>
                <a:gdLst>
                  <a:gd name="T0" fmla="*/ 0 w 68"/>
                  <a:gd name="T1" fmla="*/ 34 h 76"/>
                  <a:gd name="T2" fmla="*/ 0 w 68"/>
                  <a:gd name="T3" fmla="*/ 34 h 76"/>
                  <a:gd name="T4" fmla="*/ 0 w 68"/>
                  <a:gd name="T5" fmla="*/ 25 h 76"/>
                  <a:gd name="T6" fmla="*/ 0 w 68"/>
                  <a:gd name="T7" fmla="*/ 25 h 76"/>
                  <a:gd name="T8" fmla="*/ 9 w 68"/>
                  <a:gd name="T9" fmla="*/ 17 h 76"/>
                  <a:gd name="T10" fmla="*/ 9 w 68"/>
                  <a:gd name="T11" fmla="*/ 17 h 76"/>
                  <a:gd name="T12" fmla="*/ 9 w 68"/>
                  <a:gd name="T13" fmla="*/ 8 h 76"/>
                  <a:gd name="T14" fmla="*/ 9 w 68"/>
                  <a:gd name="T15" fmla="*/ 8 h 76"/>
                  <a:gd name="T16" fmla="*/ 9 w 68"/>
                  <a:gd name="T17" fmla="*/ 8 h 76"/>
                  <a:gd name="T18" fmla="*/ 9 w 68"/>
                  <a:gd name="T19" fmla="*/ 8 h 76"/>
                  <a:gd name="T20" fmla="*/ 17 w 68"/>
                  <a:gd name="T21" fmla="*/ 0 h 76"/>
                  <a:gd name="T22" fmla="*/ 17 w 68"/>
                  <a:gd name="T23" fmla="*/ 0 h 76"/>
                  <a:gd name="T24" fmla="*/ 26 w 68"/>
                  <a:gd name="T25" fmla="*/ 0 h 76"/>
                  <a:gd name="T26" fmla="*/ 26 w 68"/>
                  <a:gd name="T27" fmla="*/ 0 h 76"/>
                  <a:gd name="T28" fmla="*/ 34 w 68"/>
                  <a:gd name="T29" fmla="*/ 8 h 76"/>
                  <a:gd name="T30" fmla="*/ 34 w 68"/>
                  <a:gd name="T31" fmla="*/ 8 h 76"/>
                  <a:gd name="T32" fmla="*/ 34 w 68"/>
                  <a:gd name="T33" fmla="*/ 17 h 76"/>
                  <a:gd name="T34" fmla="*/ 34 w 68"/>
                  <a:gd name="T35" fmla="*/ 17 h 76"/>
                  <a:gd name="T36" fmla="*/ 42 w 68"/>
                  <a:gd name="T37" fmla="*/ 25 h 76"/>
                  <a:gd name="T38" fmla="*/ 42 w 68"/>
                  <a:gd name="T39" fmla="*/ 25 h 76"/>
                  <a:gd name="T40" fmla="*/ 42 w 68"/>
                  <a:gd name="T41" fmla="*/ 17 h 76"/>
                  <a:gd name="T42" fmla="*/ 51 w 68"/>
                  <a:gd name="T43" fmla="*/ 17 h 76"/>
                  <a:gd name="T44" fmla="*/ 51 w 68"/>
                  <a:gd name="T45" fmla="*/ 25 h 76"/>
                  <a:gd name="T46" fmla="*/ 51 w 68"/>
                  <a:gd name="T47" fmla="*/ 25 h 76"/>
                  <a:gd name="T48" fmla="*/ 51 w 68"/>
                  <a:gd name="T49" fmla="*/ 25 h 76"/>
                  <a:gd name="T50" fmla="*/ 51 w 68"/>
                  <a:gd name="T51" fmla="*/ 34 h 76"/>
                  <a:gd name="T52" fmla="*/ 51 w 68"/>
                  <a:gd name="T53" fmla="*/ 34 h 76"/>
                  <a:gd name="T54" fmla="*/ 51 w 68"/>
                  <a:gd name="T55" fmla="*/ 42 h 76"/>
                  <a:gd name="T56" fmla="*/ 51 w 68"/>
                  <a:gd name="T57" fmla="*/ 42 h 76"/>
                  <a:gd name="T58" fmla="*/ 51 w 68"/>
                  <a:gd name="T59" fmla="*/ 42 h 76"/>
                  <a:gd name="T60" fmla="*/ 51 w 68"/>
                  <a:gd name="T61" fmla="*/ 42 h 76"/>
                  <a:gd name="T62" fmla="*/ 51 w 68"/>
                  <a:gd name="T63" fmla="*/ 42 h 76"/>
                  <a:gd name="T64" fmla="*/ 59 w 68"/>
                  <a:gd name="T65" fmla="*/ 42 h 76"/>
                  <a:gd name="T66" fmla="*/ 59 w 68"/>
                  <a:gd name="T67" fmla="*/ 42 h 76"/>
                  <a:gd name="T68" fmla="*/ 59 w 68"/>
                  <a:gd name="T69" fmla="*/ 42 h 76"/>
                  <a:gd name="T70" fmla="*/ 59 w 68"/>
                  <a:gd name="T71" fmla="*/ 50 h 76"/>
                  <a:gd name="T72" fmla="*/ 68 w 68"/>
                  <a:gd name="T73" fmla="*/ 50 h 76"/>
                  <a:gd name="T74" fmla="*/ 68 w 68"/>
                  <a:gd name="T75" fmla="*/ 50 h 76"/>
                  <a:gd name="T76" fmla="*/ 68 w 68"/>
                  <a:gd name="T77" fmla="*/ 50 h 76"/>
                  <a:gd name="T78" fmla="*/ 68 w 68"/>
                  <a:gd name="T79" fmla="*/ 59 h 76"/>
                  <a:gd name="T80" fmla="*/ 68 w 68"/>
                  <a:gd name="T81" fmla="*/ 59 h 76"/>
                  <a:gd name="T82" fmla="*/ 68 w 68"/>
                  <a:gd name="T83" fmla="*/ 59 h 76"/>
                  <a:gd name="T84" fmla="*/ 68 w 68"/>
                  <a:gd name="T85" fmla="*/ 67 h 76"/>
                  <a:gd name="T86" fmla="*/ 68 w 68"/>
                  <a:gd name="T87" fmla="*/ 67 h 76"/>
                  <a:gd name="T88" fmla="*/ 68 w 68"/>
                  <a:gd name="T89" fmla="*/ 67 h 76"/>
                  <a:gd name="T90" fmla="*/ 68 w 68"/>
                  <a:gd name="T91" fmla="*/ 76 h 76"/>
                  <a:gd name="T92" fmla="*/ 68 w 68"/>
                  <a:gd name="T93" fmla="*/ 76 h 76"/>
                  <a:gd name="T94" fmla="*/ 51 w 68"/>
                  <a:gd name="T95" fmla="*/ 67 h 76"/>
                  <a:gd name="T96" fmla="*/ 34 w 68"/>
                  <a:gd name="T97" fmla="*/ 59 h 76"/>
                  <a:gd name="T98" fmla="*/ 34 w 68"/>
                  <a:gd name="T99" fmla="*/ 59 h 76"/>
                  <a:gd name="T100" fmla="*/ 17 w 68"/>
                  <a:gd name="T101" fmla="*/ 50 h 76"/>
                  <a:gd name="T102" fmla="*/ 17 w 68"/>
                  <a:gd name="T103" fmla="*/ 42 h 76"/>
                  <a:gd name="T104" fmla="*/ 9 w 68"/>
                  <a:gd name="T105" fmla="*/ 42 h 76"/>
                  <a:gd name="T106" fmla="*/ 9 w 68"/>
                  <a:gd name="T107" fmla="*/ 42 h 76"/>
                  <a:gd name="T108" fmla="*/ 0 w 68"/>
                  <a:gd name="T109" fmla="*/ 34 h 76"/>
                  <a:gd name="T110" fmla="*/ 9 w 68"/>
                  <a:gd name="T111" fmla="*/ 34 h 76"/>
                  <a:gd name="T112" fmla="*/ 0 w 68"/>
                  <a:gd name="T113" fmla="*/ 34 h 76"/>
                  <a:gd name="T114" fmla="*/ 0 w 68"/>
                  <a:gd name="T115" fmla="*/ 34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8" h="76">
                    <a:moveTo>
                      <a:pt x="0" y="34"/>
                    </a:moveTo>
                    <a:lnTo>
                      <a:pt x="0" y="34"/>
                    </a:lnTo>
                    <a:lnTo>
                      <a:pt x="0" y="25"/>
                    </a:lnTo>
                    <a:lnTo>
                      <a:pt x="0" y="25"/>
                    </a:lnTo>
                    <a:lnTo>
                      <a:pt x="9" y="17"/>
                    </a:lnTo>
                    <a:lnTo>
                      <a:pt x="9" y="17"/>
                    </a:lnTo>
                    <a:lnTo>
                      <a:pt x="9" y="8"/>
                    </a:lnTo>
                    <a:lnTo>
                      <a:pt x="9" y="8"/>
                    </a:lnTo>
                    <a:lnTo>
                      <a:pt x="9" y="8"/>
                    </a:lnTo>
                    <a:lnTo>
                      <a:pt x="9" y="8"/>
                    </a:lnTo>
                    <a:lnTo>
                      <a:pt x="17" y="0"/>
                    </a:lnTo>
                    <a:lnTo>
                      <a:pt x="17" y="0"/>
                    </a:lnTo>
                    <a:lnTo>
                      <a:pt x="26" y="0"/>
                    </a:lnTo>
                    <a:lnTo>
                      <a:pt x="26" y="0"/>
                    </a:lnTo>
                    <a:lnTo>
                      <a:pt x="34" y="8"/>
                    </a:lnTo>
                    <a:lnTo>
                      <a:pt x="34" y="8"/>
                    </a:lnTo>
                    <a:lnTo>
                      <a:pt x="34" y="17"/>
                    </a:lnTo>
                    <a:lnTo>
                      <a:pt x="34" y="17"/>
                    </a:lnTo>
                    <a:lnTo>
                      <a:pt x="42" y="25"/>
                    </a:lnTo>
                    <a:lnTo>
                      <a:pt x="42" y="25"/>
                    </a:lnTo>
                    <a:lnTo>
                      <a:pt x="42" y="17"/>
                    </a:lnTo>
                    <a:lnTo>
                      <a:pt x="51" y="17"/>
                    </a:lnTo>
                    <a:lnTo>
                      <a:pt x="51" y="25"/>
                    </a:lnTo>
                    <a:lnTo>
                      <a:pt x="51" y="25"/>
                    </a:lnTo>
                    <a:lnTo>
                      <a:pt x="51" y="25"/>
                    </a:lnTo>
                    <a:lnTo>
                      <a:pt x="51" y="34"/>
                    </a:lnTo>
                    <a:lnTo>
                      <a:pt x="51" y="34"/>
                    </a:lnTo>
                    <a:lnTo>
                      <a:pt x="51" y="42"/>
                    </a:lnTo>
                    <a:lnTo>
                      <a:pt x="51" y="42"/>
                    </a:lnTo>
                    <a:lnTo>
                      <a:pt x="51" y="42"/>
                    </a:lnTo>
                    <a:lnTo>
                      <a:pt x="51" y="42"/>
                    </a:lnTo>
                    <a:lnTo>
                      <a:pt x="51" y="42"/>
                    </a:lnTo>
                    <a:lnTo>
                      <a:pt x="59" y="42"/>
                    </a:lnTo>
                    <a:lnTo>
                      <a:pt x="59" y="42"/>
                    </a:lnTo>
                    <a:lnTo>
                      <a:pt x="59" y="42"/>
                    </a:lnTo>
                    <a:lnTo>
                      <a:pt x="59" y="50"/>
                    </a:lnTo>
                    <a:lnTo>
                      <a:pt x="68" y="50"/>
                    </a:lnTo>
                    <a:lnTo>
                      <a:pt x="68" y="50"/>
                    </a:lnTo>
                    <a:lnTo>
                      <a:pt x="68" y="50"/>
                    </a:lnTo>
                    <a:lnTo>
                      <a:pt x="68" y="59"/>
                    </a:lnTo>
                    <a:lnTo>
                      <a:pt x="68" y="59"/>
                    </a:lnTo>
                    <a:lnTo>
                      <a:pt x="68" y="59"/>
                    </a:lnTo>
                    <a:lnTo>
                      <a:pt x="68" y="67"/>
                    </a:lnTo>
                    <a:lnTo>
                      <a:pt x="68" y="67"/>
                    </a:lnTo>
                    <a:lnTo>
                      <a:pt x="68" y="67"/>
                    </a:lnTo>
                    <a:lnTo>
                      <a:pt x="68" y="76"/>
                    </a:lnTo>
                    <a:lnTo>
                      <a:pt x="68" y="76"/>
                    </a:lnTo>
                    <a:lnTo>
                      <a:pt x="51" y="67"/>
                    </a:lnTo>
                    <a:lnTo>
                      <a:pt x="34" y="59"/>
                    </a:lnTo>
                    <a:lnTo>
                      <a:pt x="34" y="59"/>
                    </a:lnTo>
                    <a:lnTo>
                      <a:pt x="17" y="50"/>
                    </a:lnTo>
                    <a:lnTo>
                      <a:pt x="17" y="42"/>
                    </a:lnTo>
                    <a:lnTo>
                      <a:pt x="9" y="42"/>
                    </a:lnTo>
                    <a:lnTo>
                      <a:pt x="9" y="42"/>
                    </a:lnTo>
                    <a:lnTo>
                      <a:pt x="0" y="34"/>
                    </a:lnTo>
                    <a:lnTo>
                      <a:pt x="9" y="34"/>
                    </a:lnTo>
                    <a:lnTo>
                      <a:pt x="0" y="34"/>
                    </a:lnTo>
                    <a:lnTo>
                      <a:pt x="0" y="34"/>
                    </a:lnTo>
                    <a:close/>
                  </a:path>
                </a:pathLst>
              </a:custGeom>
              <a:grpFill/>
              <a:ln w="0">
                <a:solidFill>
                  <a:srgbClr val="F8F8F8">
                    <a:lumMod val="25000"/>
                  </a:srgbClr>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381" name="Freeform 147">
                <a:extLst>
                  <a:ext uri="{FF2B5EF4-FFF2-40B4-BE49-F238E27FC236}">
                    <a16:creationId xmlns:a16="http://schemas.microsoft.com/office/drawing/2014/main" id="{F4C73453-64BB-3049-1785-362DF347C0C7}"/>
                  </a:ext>
                </a:extLst>
              </p:cNvPr>
              <p:cNvSpPr>
                <a:spLocks/>
              </p:cNvSpPr>
              <p:nvPr/>
            </p:nvSpPr>
            <p:spPr bwMode="auto">
              <a:xfrm>
                <a:off x="4130661" y="3125766"/>
                <a:ext cx="109369" cy="110373"/>
              </a:xfrm>
              <a:custGeom>
                <a:avLst/>
                <a:gdLst>
                  <a:gd name="T0" fmla="*/ 17 w 109"/>
                  <a:gd name="T1" fmla="*/ 110 h 110"/>
                  <a:gd name="T2" fmla="*/ 17 w 109"/>
                  <a:gd name="T3" fmla="*/ 101 h 110"/>
                  <a:gd name="T4" fmla="*/ 17 w 109"/>
                  <a:gd name="T5" fmla="*/ 93 h 110"/>
                  <a:gd name="T6" fmla="*/ 17 w 109"/>
                  <a:gd name="T7" fmla="*/ 93 h 110"/>
                  <a:gd name="T8" fmla="*/ 17 w 109"/>
                  <a:gd name="T9" fmla="*/ 84 h 110"/>
                  <a:gd name="T10" fmla="*/ 8 w 109"/>
                  <a:gd name="T11" fmla="*/ 84 h 110"/>
                  <a:gd name="T12" fmla="*/ 8 w 109"/>
                  <a:gd name="T13" fmla="*/ 76 h 110"/>
                  <a:gd name="T14" fmla="*/ 0 w 109"/>
                  <a:gd name="T15" fmla="*/ 76 h 110"/>
                  <a:gd name="T16" fmla="*/ 0 w 109"/>
                  <a:gd name="T17" fmla="*/ 76 h 110"/>
                  <a:gd name="T18" fmla="*/ 0 w 109"/>
                  <a:gd name="T19" fmla="*/ 76 h 110"/>
                  <a:gd name="T20" fmla="*/ 0 w 109"/>
                  <a:gd name="T21" fmla="*/ 68 h 110"/>
                  <a:gd name="T22" fmla="*/ 0 w 109"/>
                  <a:gd name="T23" fmla="*/ 59 h 110"/>
                  <a:gd name="T24" fmla="*/ 8 w 109"/>
                  <a:gd name="T25" fmla="*/ 51 h 110"/>
                  <a:gd name="T26" fmla="*/ 8 w 109"/>
                  <a:gd name="T27" fmla="*/ 42 h 110"/>
                  <a:gd name="T28" fmla="*/ 8 w 109"/>
                  <a:gd name="T29" fmla="*/ 34 h 110"/>
                  <a:gd name="T30" fmla="*/ 8 w 109"/>
                  <a:gd name="T31" fmla="*/ 34 h 110"/>
                  <a:gd name="T32" fmla="*/ 8 w 109"/>
                  <a:gd name="T33" fmla="*/ 25 h 110"/>
                  <a:gd name="T34" fmla="*/ 8 w 109"/>
                  <a:gd name="T35" fmla="*/ 17 h 110"/>
                  <a:gd name="T36" fmla="*/ 8 w 109"/>
                  <a:gd name="T37" fmla="*/ 9 h 110"/>
                  <a:gd name="T38" fmla="*/ 8 w 109"/>
                  <a:gd name="T39" fmla="*/ 9 h 110"/>
                  <a:gd name="T40" fmla="*/ 17 w 109"/>
                  <a:gd name="T41" fmla="*/ 0 h 110"/>
                  <a:gd name="T42" fmla="*/ 25 w 109"/>
                  <a:gd name="T43" fmla="*/ 0 h 110"/>
                  <a:gd name="T44" fmla="*/ 33 w 109"/>
                  <a:gd name="T45" fmla="*/ 0 h 110"/>
                  <a:gd name="T46" fmla="*/ 42 w 109"/>
                  <a:gd name="T47" fmla="*/ 0 h 110"/>
                  <a:gd name="T48" fmla="*/ 42 w 109"/>
                  <a:gd name="T49" fmla="*/ 0 h 110"/>
                  <a:gd name="T50" fmla="*/ 50 w 109"/>
                  <a:gd name="T51" fmla="*/ 0 h 110"/>
                  <a:gd name="T52" fmla="*/ 59 w 109"/>
                  <a:gd name="T53" fmla="*/ 0 h 110"/>
                  <a:gd name="T54" fmla="*/ 67 w 109"/>
                  <a:gd name="T55" fmla="*/ 9 h 110"/>
                  <a:gd name="T56" fmla="*/ 67 w 109"/>
                  <a:gd name="T57" fmla="*/ 9 h 110"/>
                  <a:gd name="T58" fmla="*/ 75 w 109"/>
                  <a:gd name="T59" fmla="*/ 9 h 110"/>
                  <a:gd name="T60" fmla="*/ 84 w 109"/>
                  <a:gd name="T61" fmla="*/ 17 h 110"/>
                  <a:gd name="T62" fmla="*/ 92 w 109"/>
                  <a:gd name="T63" fmla="*/ 9 h 110"/>
                  <a:gd name="T64" fmla="*/ 101 w 109"/>
                  <a:gd name="T65" fmla="*/ 9 h 110"/>
                  <a:gd name="T66" fmla="*/ 101 w 109"/>
                  <a:gd name="T67" fmla="*/ 17 h 110"/>
                  <a:gd name="T68" fmla="*/ 101 w 109"/>
                  <a:gd name="T69" fmla="*/ 25 h 110"/>
                  <a:gd name="T70" fmla="*/ 101 w 109"/>
                  <a:gd name="T71" fmla="*/ 25 h 110"/>
                  <a:gd name="T72" fmla="*/ 101 w 109"/>
                  <a:gd name="T73" fmla="*/ 34 h 110"/>
                  <a:gd name="T74" fmla="*/ 101 w 109"/>
                  <a:gd name="T75" fmla="*/ 42 h 110"/>
                  <a:gd name="T76" fmla="*/ 92 w 109"/>
                  <a:gd name="T77" fmla="*/ 51 h 110"/>
                  <a:gd name="T78" fmla="*/ 92 w 109"/>
                  <a:gd name="T79" fmla="*/ 59 h 110"/>
                  <a:gd name="T80" fmla="*/ 92 w 109"/>
                  <a:gd name="T81" fmla="*/ 68 h 110"/>
                  <a:gd name="T82" fmla="*/ 92 w 109"/>
                  <a:gd name="T83" fmla="*/ 76 h 110"/>
                  <a:gd name="T84" fmla="*/ 92 w 109"/>
                  <a:gd name="T85" fmla="*/ 84 h 110"/>
                  <a:gd name="T86" fmla="*/ 101 w 109"/>
                  <a:gd name="T87" fmla="*/ 84 h 110"/>
                  <a:gd name="T88" fmla="*/ 101 w 109"/>
                  <a:gd name="T89" fmla="*/ 93 h 110"/>
                  <a:gd name="T90" fmla="*/ 92 w 109"/>
                  <a:gd name="T91" fmla="*/ 93 h 110"/>
                  <a:gd name="T92" fmla="*/ 92 w 109"/>
                  <a:gd name="T93" fmla="*/ 93 h 110"/>
                  <a:gd name="T94" fmla="*/ 84 w 109"/>
                  <a:gd name="T95" fmla="*/ 101 h 110"/>
                  <a:gd name="T96" fmla="*/ 67 w 109"/>
                  <a:gd name="T97" fmla="*/ 101 h 110"/>
                  <a:gd name="T98" fmla="*/ 42 w 109"/>
                  <a:gd name="T99" fmla="*/ 101 h 110"/>
                  <a:gd name="T100" fmla="*/ 25 w 109"/>
                  <a:gd name="T101" fmla="*/ 101 h 110"/>
                  <a:gd name="T102" fmla="*/ 25 w 109"/>
                  <a:gd name="T103" fmla="*/ 110 h 110"/>
                  <a:gd name="T104" fmla="*/ 17 w 109"/>
                  <a:gd name="T105"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9" h="110">
                    <a:moveTo>
                      <a:pt x="17" y="110"/>
                    </a:moveTo>
                    <a:lnTo>
                      <a:pt x="17" y="110"/>
                    </a:lnTo>
                    <a:lnTo>
                      <a:pt x="17" y="101"/>
                    </a:lnTo>
                    <a:lnTo>
                      <a:pt x="17" y="101"/>
                    </a:lnTo>
                    <a:lnTo>
                      <a:pt x="17" y="101"/>
                    </a:lnTo>
                    <a:lnTo>
                      <a:pt x="17" y="93"/>
                    </a:lnTo>
                    <a:lnTo>
                      <a:pt x="17" y="93"/>
                    </a:lnTo>
                    <a:lnTo>
                      <a:pt x="17" y="93"/>
                    </a:lnTo>
                    <a:lnTo>
                      <a:pt x="17" y="84"/>
                    </a:lnTo>
                    <a:lnTo>
                      <a:pt x="17" y="84"/>
                    </a:lnTo>
                    <a:lnTo>
                      <a:pt x="17" y="84"/>
                    </a:lnTo>
                    <a:lnTo>
                      <a:pt x="8" y="84"/>
                    </a:lnTo>
                    <a:lnTo>
                      <a:pt x="8" y="76"/>
                    </a:lnTo>
                    <a:lnTo>
                      <a:pt x="8" y="76"/>
                    </a:lnTo>
                    <a:lnTo>
                      <a:pt x="8" y="76"/>
                    </a:lnTo>
                    <a:lnTo>
                      <a:pt x="0" y="76"/>
                    </a:lnTo>
                    <a:lnTo>
                      <a:pt x="0" y="76"/>
                    </a:lnTo>
                    <a:lnTo>
                      <a:pt x="0" y="76"/>
                    </a:lnTo>
                    <a:lnTo>
                      <a:pt x="0" y="76"/>
                    </a:lnTo>
                    <a:lnTo>
                      <a:pt x="0" y="76"/>
                    </a:lnTo>
                    <a:lnTo>
                      <a:pt x="0" y="68"/>
                    </a:lnTo>
                    <a:lnTo>
                      <a:pt x="0" y="68"/>
                    </a:lnTo>
                    <a:lnTo>
                      <a:pt x="0" y="59"/>
                    </a:lnTo>
                    <a:lnTo>
                      <a:pt x="0" y="59"/>
                    </a:lnTo>
                    <a:lnTo>
                      <a:pt x="0" y="59"/>
                    </a:lnTo>
                    <a:lnTo>
                      <a:pt x="8" y="51"/>
                    </a:lnTo>
                    <a:lnTo>
                      <a:pt x="8" y="42"/>
                    </a:lnTo>
                    <a:lnTo>
                      <a:pt x="8" y="42"/>
                    </a:lnTo>
                    <a:lnTo>
                      <a:pt x="8" y="34"/>
                    </a:lnTo>
                    <a:lnTo>
                      <a:pt x="8" y="34"/>
                    </a:lnTo>
                    <a:lnTo>
                      <a:pt x="8" y="34"/>
                    </a:lnTo>
                    <a:lnTo>
                      <a:pt x="8" y="34"/>
                    </a:lnTo>
                    <a:lnTo>
                      <a:pt x="8" y="34"/>
                    </a:lnTo>
                    <a:lnTo>
                      <a:pt x="8" y="25"/>
                    </a:lnTo>
                    <a:lnTo>
                      <a:pt x="8" y="25"/>
                    </a:lnTo>
                    <a:lnTo>
                      <a:pt x="8" y="17"/>
                    </a:lnTo>
                    <a:lnTo>
                      <a:pt x="8" y="17"/>
                    </a:lnTo>
                    <a:lnTo>
                      <a:pt x="8" y="9"/>
                    </a:lnTo>
                    <a:lnTo>
                      <a:pt x="8" y="9"/>
                    </a:lnTo>
                    <a:lnTo>
                      <a:pt x="8" y="9"/>
                    </a:lnTo>
                    <a:lnTo>
                      <a:pt x="8" y="0"/>
                    </a:lnTo>
                    <a:lnTo>
                      <a:pt x="17" y="0"/>
                    </a:lnTo>
                    <a:lnTo>
                      <a:pt x="17" y="0"/>
                    </a:lnTo>
                    <a:lnTo>
                      <a:pt x="25" y="0"/>
                    </a:lnTo>
                    <a:lnTo>
                      <a:pt x="33" y="0"/>
                    </a:lnTo>
                    <a:lnTo>
                      <a:pt x="33" y="0"/>
                    </a:lnTo>
                    <a:lnTo>
                      <a:pt x="33" y="0"/>
                    </a:lnTo>
                    <a:lnTo>
                      <a:pt x="42" y="0"/>
                    </a:lnTo>
                    <a:lnTo>
                      <a:pt x="42" y="0"/>
                    </a:lnTo>
                    <a:lnTo>
                      <a:pt x="42" y="0"/>
                    </a:lnTo>
                    <a:lnTo>
                      <a:pt x="42" y="0"/>
                    </a:lnTo>
                    <a:lnTo>
                      <a:pt x="50" y="0"/>
                    </a:lnTo>
                    <a:lnTo>
                      <a:pt x="50" y="0"/>
                    </a:lnTo>
                    <a:lnTo>
                      <a:pt x="59" y="0"/>
                    </a:lnTo>
                    <a:lnTo>
                      <a:pt x="59" y="0"/>
                    </a:lnTo>
                    <a:lnTo>
                      <a:pt x="67" y="9"/>
                    </a:lnTo>
                    <a:lnTo>
                      <a:pt x="67" y="9"/>
                    </a:lnTo>
                    <a:lnTo>
                      <a:pt x="67" y="9"/>
                    </a:lnTo>
                    <a:lnTo>
                      <a:pt x="75" y="9"/>
                    </a:lnTo>
                    <a:lnTo>
                      <a:pt x="75" y="9"/>
                    </a:lnTo>
                    <a:lnTo>
                      <a:pt x="75" y="9"/>
                    </a:lnTo>
                    <a:lnTo>
                      <a:pt x="84" y="17"/>
                    </a:lnTo>
                    <a:lnTo>
                      <a:pt x="92" y="9"/>
                    </a:lnTo>
                    <a:lnTo>
                      <a:pt x="92" y="9"/>
                    </a:lnTo>
                    <a:lnTo>
                      <a:pt x="92" y="9"/>
                    </a:lnTo>
                    <a:lnTo>
                      <a:pt x="101" y="9"/>
                    </a:lnTo>
                    <a:lnTo>
                      <a:pt x="101" y="9"/>
                    </a:lnTo>
                    <a:lnTo>
                      <a:pt x="101" y="17"/>
                    </a:lnTo>
                    <a:lnTo>
                      <a:pt x="101" y="17"/>
                    </a:lnTo>
                    <a:lnTo>
                      <a:pt x="101" y="25"/>
                    </a:lnTo>
                    <a:lnTo>
                      <a:pt x="101" y="25"/>
                    </a:lnTo>
                    <a:lnTo>
                      <a:pt x="101" y="25"/>
                    </a:lnTo>
                    <a:lnTo>
                      <a:pt x="109" y="34"/>
                    </a:lnTo>
                    <a:lnTo>
                      <a:pt x="101" y="34"/>
                    </a:lnTo>
                    <a:lnTo>
                      <a:pt x="101" y="42"/>
                    </a:lnTo>
                    <a:lnTo>
                      <a:pt x="101" y="42"/>
                    </a:lnTo>
                    <a:lnTo>
                      <a:pt x="92" y="51"/>
                    </a:lnTo>
                    <a:lnTo>
                      <a:pt x="92" y="51"/>
                    </a:lnTo>
                    <a:lnTo>
                      <a:pt x="92" y="59"/>
                    </a:lnTo>
                    <a:lnTo>
                      <a:pt x="92" y="59"/>
                    </a:lnTo>
                    <a:lnTo>
                      <a:pt x="92" y="68"/>
                    </a:lnTo>
                    <a:lnTo>
                      <a:pt x="92" y="68"/>
                    </a:lnTo>
                    <a:lnTo>
                      <a:pt x="92" y="76"/>
                    </a:lnTo>
                    <a:lnTo>
                      <a:pt x="92" y="76"/>
                    </a:lnTo>
                    <a:lnTo>
                      <a:pt x="92" y="76"/>
                    </a:lnTo>
                    <a:lnTo>
                      <a:pt x="92" y="84"/>
                    </a:lnTo>
                    <a:lnTo>
                      <a:pt x="92" y="84"/>
                    </a:lnTo>
                    <a:lnTo>
                      <a:pt x="101" y="84"/>
                    </a:lnTo>
                    <a:lnTo>
                      <a:pt x="101" y="93"/>
                    </a:lnTo>
                    <a:lnTo>
                      <a:pt x="101" y="93"/>
                    </a:lnTo>
                    <a:lnTo>
                      <a:pt x="101" y="93"/>
                    </a:lnTo>
                    <a:lnTo>
                      <a:pt x="92" y="93"/>
                    </a:lnTo>
                    <a:lnTo>
                      <a:pt x="92" y="101"/>
                    </a:lnTo>
                    <a:lnTo>
                      <a:pt x="92" y="93"/>
                    </a:lnTo>
                    <a:lnTo>
                      <a:pt x="92" y="93"/>
                    </a:lnTo>
                    <a:lnTo>
                      <a:pt x="84" y="101"/>
                    </a:lnTo>
                    <a:lnTo>
                      <a:pt x="75" y="93"/>
                    </a:lnTo>
                    <a:lnTo>
                      <a:pt x="67" y="101"/>
                    </a:lnTo>
                    <a:lnTo>
                      <a:pt x="50" y="101"/>
                    </a:lnTo>
                    <a:lnTo>
                      <a:pt x="42" y="101"/>
                    </a:lnTo>
                    <a:lnTo>
                      <a:pt x="42" y="101"/>
                    </a:lnTo>
                    <a:lnTo>
                      <a:pt x="25" y="101"/>
                    </a:lnTo>
                    <a:lnTo>
                      <a:pt x="25" y="110"/>
                    </a:lnTo>
                    <a:lnTo>
                      <a:pt x="25" y="110"/>
                    </a:lnTo>
                    <a:lnTo>
                      <a:pt x="17" y="110"/>
                    </a:lnTo>
                    <a:lnTo>
                      <a:pt x="17" y="110"/>
                    </a:lnTo>
                    <a:close/>
                  </a:path>
                </a:pathLst>
              </a:custGeom>
              <a:grpFill/>
              <a:ln w="0">
                <a:solidFill>
                  <a:srgbClr val="F8F8F8">
                    <a:lumMod val="25000"/>
                  </a:srgbClr>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382" name="Freeform 148">
                <a:extLst>
                  <a:ext uri="{FF2B5EF4-FFF2-40B4-BE49-F238E27FC236}">
                    <a16:creationId xmlns:a16="http://schemas.microsoft.com/office/drawing/2014/main" id="{2DD20872-A03C-CCC9-F35F-443C6F2F57BE}"/>
                  </a:ext>
                </a:extLst>
              </p:cNvPr>
              <p:cNvSpPr>
                <a:spLocks/>
              </p:cNvSpPr>
              <p:nvPr/>
            </p:nvSpPr>
            <p:spPr bwMode="auto">
              <a:xfrm>
                <a:off x="4222972" y="3108709"/>
                <a:ext cx="76257" cy="118401"/>
              </a:xfrm>
              <a:custGeom>
                <a:avLst/>
                <a:gdLst>
                  <a:gd name="T0" fmla="*/ 0 w 76"/>
                  <a:gd name="T1" fmla="*/ 110 h 118"/>
                  <a:gd name="T2" fmla="*/ 9 w 76"/>
                  <a:gd name="T3" fmla="*/ 110 h 118"/>
                  <a:gd name="T4" fmla="*/ 9 w 76"/>
                  <a:gd name="T5" fmla="*/ 101 h 118"/>
                  <a:gd name="T6" fmla="*/ 0 w 76"/>
                  <a:gd name="T7" fmla="*/ 101 h 118"/>
                  <a:gd name="T8" fmla="*/ 0 w 76"/>
                  <a:gd name="T9" fmla="*/ 93 h 118"/>
                  <a:gd name="T10" fmla="*/ 0 w 76"/>
                  <a:gd name="T11" fmla="*/ 85 h 118"/>
                  <a:gd name="T12" fmla="*/ 0 w 76"/>
                  <a:gd name="T13" fmla="*/ 76 h 118"/>
                  <a:gd name="T14" fmla="*/ 0 w 76"/>
                  <a:gd name="T15" fmla="*/ 68 h 118"/>
                  <a:gd name="T16" fmla="*/ 9 w 76"/>
                  <a:gd name="T17" fmla="*/ 59 h 118"/>
                  <a:gd name="T18" fmla="*/ 9 w 76"/>
                  <a:gd name="T19" fmla="*/ 51 h 118"/>
                  <a:gd name="T20" fmla="*/ 9 w 76"/>
                  <a:gd name="T21" fmla="*/ 42 h 118"/>
                  <a:gd name="T22" fmla="*/ 9 w 76"/>
                  <a:gd name="T23" fmla="*/ 42 h 118"/>
                  <a:gd name="T24" fmla="*/ 9 w 76"/>
                  <a:gd name="T25" fmla="*/ 34 h 118"/>
                  <a:gd name="T26" fmla="*/ 9 w 76"/>
                  <a:gd name="T27" fmla="*/ 17 h 118"/>
                  <a:gd name="T28" fmla="*/ 0 w 76"/>
                  <a:gd name="T29" fmla="*/ 9 h 118"/>
                  <a:gd name="T30" fmla="*/ 9 w 76"/>
                  <a:gd name="T31" fmla="*/ 9 h 118"/>
                  <a:gd name="T32" fmla="*/ 25 w 76"/>
                  <a:gd name="T33" fmla="*/ 9 h 118"/>
                  <a:gd name="T34" fmla="*/ 42 w 76"/>
                  <a:gd name="T35" fmla="*/ 9 h 118"/>
                  <a:gd name="T36" fmla="*/ 51 w 76"/>
                  <a:gd name="T37" fmla="*/ 0 h 118"/>
                  <a:gd name="T38" fmla="*/ 51 w 76"/>
                  <a:gd name="T39" fmla="*/ 9 h 118"/>
                  <a:gd name="T40" fmla="*/ 51 w 76"/>
                  <a:gd name="T41" fmla="*/ 17 h 118"/>
                  <a:gd name="T42" fmla="*/ 59 w 76"/>
                  <a:gd name="T43" fmla="*/ 17 h 118"/>
                  <a:gd name="T44" fmla="*/ 59 w 76"/>
                  <a:gd name="T45" fmla="*/ 26 h 118"/>
                  <a:gd name="T46" fmla="*/ 67 w 76"/>
                  <a:gd name="T47" fmla="*/ 34 h 118"/>
                  <a:gd name="T48" fmla="*/ 67 w 76"/>
                  <a:gd name="T49" fmla="*/ 42 h 118"/>
                  <a:gd name="T50" fmla="*/ 67 w 76"/>
                  <a:gd name="T51" fmla="*/ 42 h 118"/>
                  <a:gd name="T52" fmla="*/ 67 w 76"/>
                  <a:gd name="T53" fmla="*/ 51 h 118"/>
                  <a:gd name="T54" fmla="*/ 67 w 76"/>
                  <a:gd name="T55" fmla="*/ 59 h 118"/>
                  <a:gd name="T56" fmla="*/ 67 w 76"/>
                  <a:gd name="T57" fmla="*/ 68 h 118"/>
                  <a:gd name="T58" fmla="*/ 67 w 76"/>
                  <a:gd name="T59" fmla="*/ 76 h 118"/>
                  <a:gd name="T60" fmla="*/ 67 w 76"/>
                  <a:gd name="T61" fmla="*/ 85 h 118"/>
                  <a:gd name="T62" fmla="*/ 67 w 76"/>
                  <a:gd name="T63" fmla="*/ 93 h 118"/>
                  <a:gd name="T64" fmla="*/ 67 w 76"/>
                  <a:gd name="T65" fmla="*/ 93 h 118"/>
                  <a:gd name="T66" fmla="*/ 59 w 76"/>
                  <a:gd name="T67" fmla="*/ 101 h 118"/>
                  <a:gd name="T68" fmla="*/ 42 w 76"/>
                  <a:gd name="T69" fmla="*/ 110 h 118"/>
                  <a:gd name="T70" fmla="*/ 17 w 76"/>
                  <a:gd name="T71" fmla="*/ 118 h 118"/>
                  <a:gd name="T72" fmla="*/ 0 w 76"/>
                  <a:gd name="T73"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118">
                    <a:moveTo>
                      <a:pt x="0" y="118"/>
                    </a:moveTo>
                    <a:lnTo>
                      <a:pt x="0" y="110"/>
                    </a:lnTo>
                    <a:lnTo>
                      <a:pt x="9" y="110"/>
                    </a:lnTo>
                    <a:lnTo>
                      <a:pt x="9" y="110"/>
                    </a:lnTo>
                    <a:lnTo>
                      <a:pt x="9" y="110"/>
                    </a:lnTo>
                    <a:lnTo>
                      <a:pt x="9" y="101"/>
                    </a:lnTo>
                    <a:lnTo>
                      <a:pt x="0" y="101"/>
                    </a:lnTo>
                    <a:lnTo>
                      <a:pt x="0" y="101"/>
                    </a:lnTo>
                    <a:lnTo>
                      <a:pt x="0" y="93"/>
                    </a:lnTo>
                    <a:lnTo>
                      <a:pt x="0" y="93"/>
                    </a:lnTo>
                    <a:lnTo>
                      <a:pt x="0" y="93"/>
                    </a:lnTo>
                    <a:lnTo>
                      <a:pt x="0" y="85"/>
                    </a:lnTo>
                    <a:lnTo>
                      <a:pt x="0" y="85"/>
                    </a:lnTo>
                    <a:lnTo>
                      <a:pt x="0" y="76"/>
                    </a:lnTo>
                    <a:lnTo>
                      <a:pt x="0" y="76"/>
                    </a:lnTo>
                    <a:lnTo>
                      <a:pt x="0" y="68"/>
                    </a:lnTo>
                    <a:lnTo>
                      <a:pt x="0" y="68"/>
                    </a:lnTo>
                    <a:lnTo>
                      <a:pt x="9" y="59"/>
                    </a:lnTo>
                    <a:lnTo>
                      <a:pt x="9" y="59"/>
                    </a:lnTo>
                    <a:lnTo>
                      <a:pt x="9" y="51"/>
                    </a:lnTo>
                    <a:lnTo>
                      <a:pt x="17" y="51"/>
                    </a:lnTo>
                    <a:lnTo>
                      <a:pt x="9" y="42"/>
                    </a:lnTo>
                    <a:lnTo>
                      <a:pt x="9" y="42"/>
                    </a:lnTo>
                    <a:lnTo>
                      <a:pt x="9" y="42"/>
                    </a:lnTo>
                    <a:lnTo>
                      <a:pt x="9" y="34"/>
                    </a:lnTo>
                    <a:lnTo>
                      <a:pt x="9" y="34"/>
                    </a:lnTo>
                    <a:lnTo>
                      <a:pt x="9" y="26"/>
                    </a:lnTo>
                    <a:lnTo>
                      <a:pt x="9" y="17"/>
                    </a:lnTo>
                    <a:lnTo>
                      <a:pt x="9" y="17"/>
                    </a:lnTo>
                    <a:lnTo>
                      <a:pt x="0" y="9"/>
                    </a:lnTo>
                    <a:lnTo>
                      <a:pt x="0" y="9"/>
                    </a:lnTo>
                    <a:lnTo>
                      <a:pt x="9" y="9"/>
                    </a:lnTo>
                    <a:lnTo>
                      <a:pt x="25" y="9"/>
                    </a:lnTo>
                    <a:lnTo>
                      <a:pt x="25" y="9"/>
                    </a:lnTo>
                    <a:lnTo>
                      <a:pt x="34" y="9"/>
                    </a:lnTo>
                    <a:lnTo>
                      <a:pt x="42" y="9"/>
                    </a:lnTo>
                    <a:lnTo>
                      <a:pt x="42" y="9"/>
                    </a:lnTo>
                    <a:lnTo>
                      <a:pt x="51" y="0"/>
                    </a:lnTo>
                    <a:lnTo>
                      <a:pt x="51" y="0"/>
                    </a:lnTo>
                    <a:lnTo>
                      <a:pt x="51" y="9"/>
                    </a:lnTo>
                    <a:lnTo>
                      <a:pt x="51" y="9"/>
                    </a:lnTo>
                    <a:lnTo>
                      <a:pt x="51" y="17"/>
                    </a:lnTo>
                    <a:lnTo>
                      <a:pt x="59" y="17"/>
                    </a:lnTo>
                    <a:lnTo>
                      <a:pt x="59" y="17"/>
                    </a:lnTo>
                    <a:lnTo>
                      <a:pt x="59" y="26"/>
                    </a:lnTo>
                    <a:lnTo>
                      <a:pt x="59" y="26"/>
                    </a:lnTo>
                    <a:lnTo>
                      <a:pt x="59" y="34"/>
                    </a:lnTo>
                    <a:lnTo>
                      <a:pt x="67" y="34"/>
                    </a:lnTo>
                    <a:lnTo>
                      <a:pt x="67" y="34"/>
                    </a:lnTo>
                    <a:lnTo>
                      <a:pt x="67" y="42"/>
                    </a:lnTo>
                    <a:lnTo>
                      <a:pt x="67" y="42"/>
                    </a:lnTo>
                    <a:lnTo>
                      <a:pt x="67" y="42"/>
                    </a:lnTo>
                    <a:lnTo>
                      <a:pt x="67" y="51"/>
                    </a:lnTo>
                    <a:lnTo>
                      <a:pt x="67" y="51"/>
                    </a:lnTo>
                    <a:lnTo>
                      <a:pt x="67" y="51"/>
                    </a:lnTo>
                    <a:lnTo>
                      <a:pt x="67" y="59"/>
                    </a:lnTo>
                    <a:lnTo>
                      <a:pt x="67" y="59"/>
                    </a:lnTo>
                    <a:lnTo>
                      <a:pt x="67" y="68"/>
                    </a:lnTo>
                    <a:lnTo>
                      <a:pt x="67" y="76"/>
                    </a:lnTo>
                    <a:lnTo>
                      <a:pt x="67" y="76"/>
                    </a:lnTo>
                    <a:lnTo>
                      <a:pt x="67" y="85"/>
                    </a:lnTo>
                    <a:lnTo>
                      <a:pt x="67" y="85"/>
                    </a:lnTo>
                    <a:lnTo>
                      <a:pt x="67" y="93"/>
                    </a:lnTo>
                    <a:lnTo>
                      <a:pt x="67" y="93"/>
                    </a:lnTo>
                    <a:lnTo>
                      <a:pt x="67" y="93"/>
                    </a:lnTo>
                    <a:lnTo>
                      <a:pt x="67" y="93"/>
                    </a:lnTo>
                    <a:lnTo>
                      <a:pt x="76" y="101"/>
                    </a:lnTo>
                    <a:lnTo>
                      <a:pt x="59" y="101"/>
                    </a:lnTo>
                    <a:lnTo>
                      <a:pt x="51" y="101"/>
                    </a:lnTo>
                    <a:lnTo>
                      <a:pt x="42" y="110"/>
                    </a:lnTo>
                    <a:lnTo>
                      <a:pt x="34" y="110"/>
                    </a:lnTo>
                    <a:lnTo>
                      <a:pt x="17" y="118"/>
                    </a:lnTo>
                    <a:lnTo>
                      <a:pt x="9" y="118"/>
                    </a:lnTo>
                    <a:lnTo>
                      <a:pt x="0" y="118"/>
                    </a:lnTo>
                    <a:lnTo>
                      <a:pt x="0" y="118"/>
                    </a:lnTo>
                    <a:close/>
                  </a:path>
                </a:pathLst>
              </a:custGeom>
              <a:grpFill/>
              <a:ln w="0">
                <a:solidFill>
                  <a:srgbClr val="F8F8F8">
                    <a:lumMod val="25000"/>
                  </a:srgbClr>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383" name="Freeform 149">
                <a:extLst>
                  <a:ext uri="{FF2B5EF4-FFF2-40B4-BE49-F238E27FC236}">
                    <a16:creationId xmlns:a16="http://schemas.microsoft.com/office/drawing/2014/main" id="{BB473025-D80E-B1FD-56D1-B07978F60260}"/>
                  </a:ext>
                </a:extLst>
              </p:cNvPr>
              <p:cNvSpPr>
                <a:spLocks/>
              </p:cNvSpPr>
              <p:nvPr/>
            </p:nvSpPr>
            <p:spPr bwMode="auto">
              <a:xfrm>
                <a:off x="4274145" y="3108709"/>
                <a:ext cx="33111" cy="101343"/>
              </a:xfrm>
              <a:custGeom>
                <a:avLst/>
                <a:gdLst>
                  <a:gd name="T0" fmla="*/ 16 w 33"/>
                  <a:gd name="T1" fmla="*/ 9 h 101"/>
                  <a:gd name="T2" fmla="*/ 0 w 33"/>
                  <a:gd name="T3" fmla="*/ 0 h 101"/>
                  <a:gd name="T4" fmla="*/ 0 w 33"/>
                  <a:gd name="T5" fmla="*/ 0 h 101"/>
                  <a:gd name="T6" fmla="*/ 0 w 33"/>
                  <a:gd name="T7" fmla="*/ 9 h 101"/>
                  <a:gd name="T8" fmla="*/ 0 w 33"/>
                  <a:gd name="T9" fmla="*/ 9 h 101"/>
                  <a:gd name="T10" fmla="*/ 0 w 33"/>
                  <a:gd name="T11" fmla="*/ 17 h 101"/>
                  <a:gd name="T12" fmla="*/ 8 w 33"/>
                  <a:gd name="T13" fmla="*/ 17 h 101"/>
                  <a:gd name="T14" fmla="*/ 8 w 33"/>
                  <a:gd name="T15" fmla="*/ 17 h 101"/>
                  <a:gd name="T16" fmla="*/ 8 w 33"/>
                  <a:gd name="T17" fmla="*/ 26 h 101"/>
                  <a:gd name="T18" fmla="*/ 8 w 33"/>
                  <a:gd name="T19" fmla="*/ 26 h 101"/>
                  <a:gd name="T20" fmla="*/ 8 w 33"/>
                  <a:gd name="T21" fmla="*/ 34 h 101"/>
                  <a:gd name="T22" fmla="*/ 16 w 33"/>
                  <a:gd name="T23" fmla="*/ 34 h 101"/>
                  <a:gd name="T24" fmla="*/ 16 w 33"/>
                  <a:gd name="T25" fmla="*/ 34 h 101"/>
                  <a:gd name="T26" fmla="*/ 16 w 33"/>
                  <a:gd name="T27" fmla="*/ 42 h 101"/>
                  <a:gd name="T28" fmla="*/ 16 w 33"/>
                  <a:gd name="T29" fmla="*/ 42 h 101"/>
                  <a:gd name="T30" fmla="*/ 16 w 33"/>
                  <a:gd name="T31" fmla="*/ 42 h 101"/>
                  <a:gd name="T32" fmla="*/ 16 w 33"/>
                  <a:gd name="T33" fmla="*/ 51 h 101"/>
                  <a:gd name="T34" fmla="*/ 16 w 33"/>
                  <a:gd name="T35" fmla="*/ 51 h 101"/>
                  <a:gd name="T36" fmla="*/ 16 w 33"/>
                  <a:gd name="T37" fmla="*/ 51 h 101"/>
                  <a:gd name="T38" fmla="*/ 16 w 33"/>
                  <a:gd name="T39" fmla="*/ 59 h 101"/>
                  <a:gd name="T40" fmla="*/ 16 w 33"/>
                  <a:gd name="T41" fmla="*/ 59 h 101"/>
                  <a:gd name="T42" fmla="*/ 16 w 33"/>
                  <a:gd name="T43" fmla="*/ 68 h 101"/>
                  <a:gd name="T44" fmla="*/ 16 w 33"/>
                  <a:gd name="T45" fmla="*/ 76 h 101"/>
                  <a:gd name="T46" fmla="*/ 16 w 33"/>
                  <a:gd name="T47" fmla="*/ 76 h 101"/>
                  <a:gd name="T48" fmla="*/ 16 w 33"/>
                  <a:gd name="T49" fmla="*/ 85 h 101"/>
                  <a:gd name="T50" fmla="*/ 16 w 33"/>
                  <a:gd name="T51" fmla="*/ 85 h 101"/>
                  <a:gd name="T52" fmla="*/ 16 w 33"/>
                  <a:gd name="T53" fmla="*/ 93 h 101"/>
                  <a:gd name="T54" fmla="*/ 16 w 33"/>
                  <a:gd name="T55" fmla="*/ 93 h 101"/>
                  <a:gd name="T56" fmla="*/ 16 w 33"/>
                  <a:gd name="T57" fmla="*/ 93 h 101"/>
                  <a:gd name="T58" fmla="*/ 16 w 33"/>
                  <a:gd name="T59" fmla="*/ 93 h 101"/>
                  <a:gd name="T60" fmla="*/ 25 w 33"/>
                  <a:gd name="T61" fmla="*/ 101 h 101"/>
                  <a:gd name="T62" fmla="*/ 25 w 33"/>
                  <a:gd name="T63" fmla="*/ 101 h 101"/>
                  <a:gd name="T64" fmla="*/ 33 w 33"/>
                  <a:gd name="T65" fmla="*/ 93 h 101"/>
                  <a:gd name="T66" fmla="*/ 33 w 33"/>
                  <a:gd name="T67" fmla="*/ 93 h 101"/>
                  <a:gd name="T68" fmla="*/ 33 w 33"/>
                  <a:gd name="T69" fmla="*/ 93 h 101"/>
                  <a:gd name="T70" fmla="*/ 33 w 33"/>
                  <a:gd name="T71" fmla="*/ 85 h 101"/>
                  <a:gd name="T72" fmla="*/ 33 w 33"/>
                  <a:gd name="T73" fmla="*/ 85 h 101"/>
                  <a:gd name="T74" fmla="*/ 33 w 33"/>
                  <a:gd name="T75" fmla="*/ 76 h 101"/>
                  <a:gd name="T76" fmla="*/ 33 w 33"/>
                  <a:gd name="T77" fmla="*/ 59 h 101"/>
                  <a:gd name="T78" fmla="*/ 33 w 33"/>
                  <a:gd name="T79" fmla="*/ 51 h 101"/>
                  <a:gd name="T80" fmla="*/ 33 w 33"/>
                  <a:gd name="T81" fmla="*/ 51 h 101"/>
                  <a:gd name="T82" fmla="*/ 33 w 33"/>
                  <a:gd name="T83" fmla="*/ 42 h 101"/>
                  <a:gd name="T84" fmla="*/ 33 w 33"/>
                  <a:gd name="T85" fmla="*/ 42 h 101"/>
                  <a:gd name="T86" fmla="*/ 33 w 33"/>
                  <a:gd name="T87" fmla="*/ 42 h 101"/>
                  <a:gd name="T88" fmla="*/ 33 w 33"/>
                  <a:gd name="T89" fmla="*/ 34 h 101"/>
                  <a:gd name="T90" fmla="*/ 25 w 33"/>
                  <a:gd name="T91" fmla="*/ 26 h 101"/>
                  <a:gd name="T92" fmla="*/ 25 w 33"/>
                  <a:gd name="T93" fmla="*/ 17 h 101"/>
                  <a:gd name="T94" fmla="*/ 25 w 33"/>
                  <a:gd name="T95" fmla="*/ 17 h 101"/>
                  <a:gd name="T96" fmla="*/ 16 w 33"/>
                  <a:gd name="T97" fmla="*/ 17 h 101"/>
                  <a:gd name="T98" fmla="*/ 16 w 33"/>
                  <a:gd name="T99" fmla="*/ 9 h 101"/>
                  <a:gd name="T100" fmla="*/ 16 w 33"/>
                  <a:gd name="T101" fmla="*/ 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3" h="101">
                    <a:moveTo>
                      <a:pt x="16" y="9"/>
                    </a:moveTo>
                    <a:lnTo>
                      <a:pt x="0" y="0"/>
                    </a:lnTo>
                    <a:lnTo>
                      <a:pt x="0" y="0"/>
                    </a:lnTo>
                    <a:lnTo>
                      <a:pt x="0" y="9"/>
                    </a:lnTo>
                    <a:lnTo>
                      <a:pt x="0" y="9"/>
                    </a:lnTo>
                    <a:lnTo>
                      <a:pt x="0" y="17"/>
                    </a:lnTo>
                    <a:lnTo>
                      <a:pt x="8" y="17"/>
                    </a:lnTo>
                    <a:lnTo>
                      <a:pt x="8" y="17"/>
                    </a:lnTo>
                    <a:lnTo>
                      <a:pt x="8" y="26"/>
                    </a:lnTo>
                    <a:lnTo>
                      <a:pt x="8" y="26"/>
                    </a:lnTo>
                    <a:lnTo>
                      <a:pt x="8" y="34"/>
                    </a:lnTo>
                    <a:lnTo>
                      <a:pt x="16" y="34"/>
                    </a:lnTo>
                    <a:lnTo>
                      <a:pt x="16" y="34"/>
                    </a:lnTo>
                    <a:lnTo>
                      <a:pt x="16" y="42"/>
                    </a:lnTo>
                    <a:lnTo>
                      <a:pt x="16" y="42"/>
                    </a:lnTo>
                    <a:lnTo>
                      <a:pt x="16" y="42"/>
                    </a:lnTo>
                    <a:lnTo>
                      <a:pt x="16" y="51"/>
                    </a:lnTo>
                    <a:lnTo>
                      <a:pt x="16" y="51"/>
                    </a:lnTo>
                    <a:lnTo>
                      <a:pt x="16" y="51"/>
                    </a:lnTo>
                    <a:lnTo>
                      <a:pt x="16" y="59"/>
                    </a:lnTo>
                    <a:lnTo>
                      <a:pt x="16" y="59"/>
                    </a:lnTo>
                    <a:lnTo>
                      <a:pt x="16" y="68"/>
                    </a:lnTo>
                    <a:lnTo>
                      <a:pt x="16" y="76"/>
                    </a:lnTo>
                    <a:lnTo>
                      <a:pt x="16" y="76"/>
                    </a:lnTo>
                    <a:lnTo>
                      <a:pt x="16" y="85"/>
                    </a:lnTo>
                    <a:lnTo>
                      <a:pt x="16" y="85"/>
                    </a:lnTo>
                    <a:lnTo>
                      <a:pt x="16" y="93"/>
                    </a:lnTo>
                    <a:lnTo>
                      <a:pt x="16" y="93"/>
                    </a:lnTo>
                    <a:lnTo>
                      <a:pt x="16" y="93"/>
                    </a:lnTo>
                    <a:lnTo>
                      <a:pt x="16" y="93"/>
                    </a:lnTo>
                    <a:lnTo>
                      <a:pt x="25" y="101"/>
                    </a:lnTo>
                    <a:lnTo>
                      <a:pt x="25" y="101"/>
                    </a:lnTo>
                    <a:lnTo>
                      <a:pt x="33" y="93"/>
                    </a:lnTo>
                    <a:lnTo>
                      <a:pt x="33" y="93"/>
                    </a:lnTo>
                    <a:lnTo>
                      <a:pt x="33" y="93"/>
                    </a:lnTo>
                    <a:lnTo>
                      <a:pt x="33" y="85"/>
                    </a:lnTo>
                    <a:lnTo>
                      <a:pt x="33" y="85"/>
                    </a:lnTo>
                    <a:lnTo>
                      <a:pt x="33" y="76"/>
                    </a:lnTo>
                    <a:lnTo>
                      <a:pt x="33" y="59"/>
                    </a:lnTo>
                    <a:lnTo>
                      <a:pt x="33" y="51"/>
                    </a:lnTo>
                    <a:lnTo>
                      <a:pt x="33" y="51"/>
                    </a:lnTo>
                    <a:lnTo>
                      <a:pt x="33" y="42"/>
                    </a:lnTo>
                    <a:lnTo>
                      <a:pt x="33" y="42"/>
                    </a:lnTo>
                    <a:lnTo>
                      <a:pt x="33" y="42"/>
                    </a:lnTo>
                    <a:lnTo>
                      <a:pt x="33" y="34"/>
                    </a:lnTo>
                    <a:lnTo>
                      <a:pt x="25" y="26"/>
                    </a:lnTo>
                    <a:lnTo>
                      <a:pt x="25" y="17"/>
                    </a:lnTo>
                    <a:lnTo>
                      <a:pt x="25" y="17"/>
                    </a:lnTo>
                    <a:lnTo>
                      <a:pt x="16" y="17"/>
                    </a:lnTo>
                    <a:lnTo>
                      <a:pt x="16" y="9"/>
                    </a:lnTo>
                    <a:lnTo>
                      <a:pt x="16" y="9"/>
                    </a:lnTo>
                    <a:close/>
                  </a:path>
                </a:pathLst>
              </a:custGeom>
              <a:grpFill/>
              <a:ln w="0">
                <a:solidFill>
                  <a:srgbClr val="F8F8F8">
                    <a:lumMod val="25000"/>
                  </a:srgbClr>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384" name="Freeform 150">
                <a:extLst>
                  <a:ext uri="{FF2B5EF4-FFF2-40B4-BE49-F238E27FC236}">
                    <a16:creationId xmlns:a16="http://schemas.microsoft.com/office/drawing/2014/main" id="{53CAF0AD-46EE-7E47-E213-5A725052EDD2}"/>
                  </a:ext>
                </a:extLst>
              </p:cNvPr>
              <p:cNvSpPr>
                <a:spLocks/>
              </p:cNvSpPr>
              <p:nvPr/>
            </p:nvSpPr>
            <p:spPr bwMode="auto">
              <a:xfrm>
                <a:off x="4290200" y="3092654"/>
                <a:ext cx="59200" cy="109370"/>
              </a:xfrm>
              <a:custGeom>
                <a:avLst/>
                <a:gdLst>
                  <a:gd name="T0" fmla="*/ 26 w 59"/>
                  <a:gd name="T1" fmla="*/ 8 h 109"/>
                  <a:gd name="T2" fmla="*/ 17 w 59"/>
                  <a:gd name="T3" fmla="*/ 8 h 109"/>
                  <a:gd name="T4" fmla="*/ 17 w 59"/>
                  <a:gd name="T5" fmla="*/ 8 h 109"/>
                  <a:gd name="T6" fmla="*/ 9 w 59"/>
                  <a:gd name="T7" fmla="*/ 16 h 109"/>
                  <a:gd name="T8" fmla="*/ 9 w 59"/>
                  <a:gd name="T9" fmla="*/ 25 h 109"/>
                  <a:gd name="T10" fmla="*/ 0 w 59"/>
                  <a:gd name="T11" fmla="*/ 25 h 109"/>
                  <a:gd name="T12" fmla="*/ 9 w 59"/>
                  <a:gd name="T13" fmla="*/ 33 h 109"/>
                  <a:gd name="T14" fmla="*/ 9 w 59"/>
                  <a:gd name="T15" fmla="*/ 42 h 109"/>
                  <a:gd name="T16" fmla="*/ 17 w 59"/>
                  <a:gd name="T17" fmla="*/ 58 h 109"/>
                  <a:gd name="T18" fmla="*/ 17 w 59"/>
                  <a:gd name="T19" fmla="*/ 58 h 109"/>
                  <a:gd name="T20" fmla="*/ 17 w 59"/>
                  <a:gd name="T21" fmla="*/ 67 h 109"/>
                  <a:gd name="T22" fmla="*/ 17 w 59"/>
                  <a:gd name="T23" fmla="*/ 92 h 109"/>
                  <a:gd name="T24" fmla="*/ 17 w 59"/>
                  <a:gd name="T25" fmla="*/ 101 h 109"/>
                  <a:gd name="T26" fmla="*/ 17 w 59"/>
                  <a:gd name="T27" fmla="*/ 109 h 109"/>
                  <a:gd name="T28" fmla="*/ 34 w 59"/>
                  <a:gd name="T29" fmla="*/ 109 h 109"/>
                  <a:gd name="T30" fmla="*/ 34 w 59"/>
                  <a:gd name="T31" fmla="*/ 101 h 109"/>
                  <a:gd name="T32" fmla="*/ 34 w 59"/>
                  <a:gd name="T33" fmla="*/ 92 h 109"/>
                  <a:gd name="T34" fmla="*/ 34 w 59"/>
                  <a:gd name="T35" fmla="*/ 84 h 109"/>
                  <a:gd name="T36" fmla="*/ 34 w 59"/>
                  <a:gd name="T37" fmla="*/ 75 h 109"/>
                  <a:gd name="T38" fmla="*/ 34 w 59"/>
                  <a:gd name="T39" fmla="*/ 75 h 109"/>
                  <a:gd name="T40" fmla="*/ 34 w 59"/>
                  <a:gd name="T41" fmla="*/ 67 h 109"/>
                  <a:gd name="T42" fmla="*/ 34 w 59"/>
                  <a:gd name="T43" fmla="*/ 67 h 109"/>
                  <a:gd name="T44" fmla="*/ 34 w 59"/>
                  <a:gd name="T45" fmla="*/ 58 h 109"/>
                  <a:gd name="T46" fmla="*/ 42 w 59"/>
                  <a:gd name="T47" fmla="*/ 58 h 109"/>
                  <a:gd name="T48" fmla="*/ 42 w 59"/>
                  <a:gd name="T49" fmla="*/ 50 h 109"/>
                  <a:gd name="T50" fmla="*/ 51 w 59"/>
                  <a:gd name="T51" fmla="*/ 42 h 109"/>
                  <a:gd name="T52" fmla="*/ 51 w 59"/>
                  <a:gd name="T53" fmla="*/ 42 h 109"/>
                  <a:gd name="T54" fmla="*/ 51 w 59"/>
                  <a:gd name="T55" fmla="*/ 42 h 109"/>
                  <a:gd name="T56" fmla="*/ 51 w 59"/>
                  <a:gd name="T57" fmla="*/ 33 h 109"/>
                  <a:gd name="T58" fmla="*/ 59 w 59"/>
                  <a:gd name="T59" fmla="*/ 33 h 109"/>
                  <a:gd name="T60" fmla="*/ 59 w 59"/>
                  <a:gd name="T61" fmla="*/ 25 h 109"/>
                  <a:gd name="T62" fmla="*/ 51 w 59"/>
                  <a:gd name="T63" fmla="*/ 16 h 109"/>
                  <a:gd name="T64" fmla="*/ 51 w 59"/>
                  <a:gd name="T65" fmla="*/ 8 h 109"/>
                  <a:gd name="T66" fmla="*/ 42 w 59"/>
                  <a:gd name="T67" fmla="*/ 8 h 109"/>
                  <a:gd name="T68" fmla="*/ 34 w 59"/>
                  <a:gd name="T69" fmla="*/ 0 h 109"/>
                  <a:gd name="T70" fmla="*/ 34 w 59"/>
                  <a:gd name="T71" fmla="*/ 0 h 109"/>
                  <a:gd name="T72" fmla="*/ 26 w 59"/>
                  <a:gd name="T73"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9" h="109">
                    <a:moveTo>
                      <a:pt x="26" y="0"/>
                    </a:moveTo>
                    <a:lnTo>
                      <a:pt x="26" y="8"/>
                    </a:lnTo>
                    <a:lnTo>
                      <a:pt x="26" y="8"/>
                    </a:lnTo>
                    <a:lnTo>
                      <a:pt x="17" y="8"/>
                    </a:lnTo>
                    <a:lnTo>
                      <a:pt x="17" y="16"/>
                    </a:lnTo>
                    <a:lnTo>
                      <a:pt x="17" y="8"/>
                    </a:lnTo>
                    <a:lnTo>
                      <a:pt x="9" y="16"/>
                    </a:lnTo>
                    <a:lnTo>
                      <a:pt x="9" y="16"/>
                    </a:lnTo>
                    <a:lnTo>
                      <a:pt x="9" y="16"/>
                    </a:lnTo>
                    <a:lnTo>
                      <a:pt x="9" y="25"/>
                    </a:lnTo>
                    <a:lnTo>
                      <a:pt x="0" y="25"/>
                    </a:lnTo>
                    <a:lnTo>
                      <a:pt x="0" y="25"/>
                    </a:lnTo>
                    <a:lnTo>
                      <a:pt x="0" y="33"/>
                    </a:lnTo>
                    <a:lnTo>
                      <a:pt x="9" y="33"/>
                    </a:lnTo>
                    <a:lnTo>
                      <a:pt x="9" y="33"/>
                    </a:lnTo>
                    <a:lnTo>
                      <a:pt x="9" y="42"/>
                    </a:lnTo>
                    <a:lnTo>
                      <a:pt x="17" y="50"/>
                    </a:lnTo>
                    <a:lnTo>
                      <a:pt x="17" y="58"/>
                    </a:lnTo>
                    <a:lnTo>
                      <a:pt x="17" y="58"/>
                    </a:lnTo>
                    <a:lnTo>
                      <a:pt x="17" y="58"/>
                    </a:lnTo>
                    <a:lnTo>
                      <a:pt x="17" y="67"/>
                    </a:lnTo>
                    <a:lnTo>
                      <a:pt x="17" y="67"/>
                    </a:lnTo>
                    <a:lnTo>
                      <a:pt x="17" y="75"/>
                    </a:lnTo>
                    <a:lnTo>
                      <a:pt x="17" y="92"/>
                    </a:lnTo>
                    <a:lnTo>
                      <a:pt x="17" y="101"/>
                    </a:lnTo>
                    <a:lnTo>
                      <a:pt x="17" y="101"/>
                    </a:lnTo>
                    <a:lnTo>
                      <a:pt x="17" y="109"/>
                    </a:lnTo>
                    <a:lnTo>
                      <a:pt x="17" y="109"/>
                    </a:lnTo>
                    <a:lnTo>
                      <a:pt x="26" y="109"/>
                    </a:lnTo>
                    <a:lnTo>
                      <a:pt x="34" y="109"/>
                    </a:lnTo>
                    <a:lnTo>
                      <a:pt x="34" y="109"/>
                    </a:lnTo>
                    <a:lnTo>
                      <a:pt x="34" y="101"/>
                    </a:lnTo>
                    <a:lnTo>
                      <a:pt x="34" y="92"/>
                    </a:lnTo>
                    <a:lnTo>
                      <a:pt x="34" y="92"/>
                    </a:lnTo>
                    <a:lnTo>
                      <a:pt x="34" y="92"/>
                    </a:lnTo>
                    <a:lnTo>
                      <a:pt x="34" y="84"/>
                    </a:lnTo>
                    <a:lnTo>
                      <a:pt x="34" y="75"/>
                    </a:lnTo>
                    <a:lnTo>
                      <a:pt x="34" y="75"/>
                    </a:lnTo>
                    <a:lnTo>
                      <a:pt x="34" y="75"/>
                    </a:lnTo>
                    <a:lnTo>
                      <a:pt x="34" y="75"/>
                    </a:lnTo>
                    <a:lnTo>
                      <a:pt x="34" y="75"/>
                    </a:lnTo>
                    <a:lnTo>
                      <a:pt x="34" y="67"/>
                    </a:lnTo>
                    <a:lnTo>
                      <a:pt x="34" y="67"/>
                    </a:lnTo>
                    <a:lnTo>
                      <a:pt x="34" y="67"/>
                    </a:lnTo>
                    <a:lnTo>
                      <a:pt x="34" y="58"/>
                    </a:lnTo>
                    <a:lnTo>
                      <a:pt x="34" y="58"/>
                    </a:lnTo>
                    <a:lnTo>
                      <a:pt x="42" y="58"/>
                    </a:lnTo>
                    <a:lnTo>
                      <a:pt x="42" y="58"/>
                    </a:lnTo>
                    <a:lnTo>
                      <a:pt x="42" y="58"/>
                    </a:lnTo>
                    <a:lnTo>
                      <a:pt x="42" y="50"/>
                    </a:lnTo>
                    <a:lnTo>
                      <a:pt x="51" y="50"/>
                    </a:lnTo>
                    <a:lnTo>
                      <a:pt x="51" y="42"/>
                    </a:lnTo>
                    <a:lnTo>
                      <a:pt x="51" y="42"/>
                    </a:lnTo>
                    <a:lnTo>
                      <a:pt x="51" y="42"/>
                    </a:lnTo>
                    <a:lnTo>
                      <a:pt x="51" y="42"/>
                    </a:lnTo>
                    <a:lnTo>
                      <a:pt x="51" y="42"/>
                    </a:lnTo>
                    <a:lnTo>
                      <a:pt x="51" y="33"/>
                    </a:lnTo>
                    <a:lnTo>
                      <a:pt x="51" y="33"/>
                    </a:lnTo>
                    <a:lnTo>
                      <a:pt x="59" y="33"/>
                    </a:lnTo>
                    <a:lnTo>
                      <a:pt x="59" y="33"/>
                    </a:lnTo>
                    <a:lnTo>
                      <a:pt x="59" y="25"/>
                    </a:lnTo>
                    <a:lnTo>
                      <a:pt x="59" y="25"/>
                    </a:lnTo>
                    <a:lnTo>
                      <a:pt x="51" y="16"/>
                    </a:lnTo>
                    <a:lnTo>
                      <a:pt x="51" y="16"/>
                    </a:lnTo>
                    <a:lnTo>
                      <a:pt x="51" y="8"/>
                    </a:lnTo>
                    <a:lnTo>
                      <a:pt x="51" y="8"/>
                    </a:lnTo>
                    <a:lnTo>
                      <a:pt x="51" y="8"/>
                    </a:lnTo>
                    <a:lnTo>
                      <a:pt x="42" y="8"/>
                    </a:lnTo>
                    <a:lnTo>
                      <a:pt x="42" y="0"/>
                    </a:lnTo>
                    <a:lnTo>
                      <a:pt x="34" y="0"/>
                    </a:lnTo>
                    <a:lnTo>
                      <a:pt x="34" y="0"/>
                    </a:lnTo>
                    <a:lnTo>
                      <a:pt x="34" y="0"/>
                    </a:lnTo>
                    <a:lnTo>
                      <a:pt x="26" y="0"/>
                    </a:lnTo>
                    <a:lnTo>
                      <a:pt x="26" y="0"/>
                    </a:lnTo>
                    <a:close/>
                  </a:path>
                </a:pathLst>
              </a:custGeom>
              <a:grpFill/>
              <a:ln w="0">
                <a:solidFill>
                  <a:srgbClr val="F8F8F8">
                    <a:lumMod val="25000"/>
                  </a:srgbClr>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385" name="Freeform 151">
                <a:extLst>
                  <a:ext uri="{FF2B5EF4-FFF2-40B4-BE49-F238E27FC236}">
                    <a16:creationId xmlns:a16="http://schemas.microsoft.com/office/drawing/2014/main" id="{93696E9C-C3AA-5703-0AFC-B58B1D4EBB79}"/>
                  </a:ext>
                </a:extLst>
              </p:cNvPr>
              <p:cNvSpPr>
                <a:spLocks noEditPoints="1"/>
              </p:cNvSpPr>
              <p:nvPr/>
            </p:nvSpPr>
            <p:spPr bwMode="auto">
              <a:xfrm>
                <a:off x="4484856" y="2889969"/>
                <a:ext cx="210710" cy="294998"/>
              </a:xfrm>
              <a:custGeom>
                <a:avLst/>
                <a:gdLst>
                  <a:gd name="T0" fmla="*/ 210 w 210"/>
                  <a:gd name="T1" fmla="*/ 75 h 294"/>
                  <a:gd name="T2" fmla="*/ 201 w 210"/>
                  <a:gd name="T3" fmla="*/ 143 h 294"/>
                  <a:gd name="T4" fmla="*/ 193 w 210"/>
                  <a:gd name="T5" fmla="*/ 143 h 294"/>
                  <a:gd name="T6" fmla="*/ 193 w 210"/>
                  <a:gd name="T7" fmla="*/ 160 h 294"/>
                  <a:gd name="T8" fmla="*/ 176 w 210"/>
                  <a:gd name="T9" fmla="*/ 168 h 294"/>
                  <a:gd name="T10" fmla="*/ 176 w 210"/>
                  <a:gd name="T11" fmla="*/ 176 h 294"/>
                  <a:gd name="T12" fmla="*/ 176 w 210"/>
                  <a:gd name="T13" fmla="*/ 185 h 294"/>
                  <a:gd name="T14" fmla="*/ 168 w 210"/>
                  <a:gd name="T15" fmla="*/ 193 h 294"/>
                  <a:gd name="T16" fmla="*/ 176 w 210"/>
                  <a:gd name="T17" fmla="*/ 193 h 294"/>
                  <a:gd name="T18" fmla="*/ 176 w 210"/>
                  <a:gd name="T19" fmla="*/ 202 h 294"/>
                  <a:gd name="T20" fmla="*/ 184 w 210"/>
                  <a:gd name="T21" fmla="*/ 210 h 294"/>
                  <a:gd name="T22" fmla="*/ 184 w 210"/>
                  <a:gd name="T23" fmla="*/ 218 h 294"/>
                  <a:gd name="T24" fmla="*/ 184 w 210"/>
                  <a:gd name="T25" fmla="*/ 227 h 294"/>
                  <a:gd name="T26" fmla="*/ 184 w 210"/>
                  <a:gd name="T27" fmla="*/ 227 h 294"/>
                  <a:gd name="T28" fmla="*/ 168 w 210"/>
                  <a:gd name="T29" fmla="*/ 235 h 294"/>
                  <a:gd name="T30" fmla="*/ 168 w 210"/>
                  <a:gd name="T31" fmla="*/ 235 h 294"/>
                  <a:gd name="T32" fmla="*/ 159 w 210"/>
                  <a:gd name="T33" fmla="*/ 244 h 294"/>
                  <a:gd name="T34" fmla="*/ 151 w 210"/>
                  <a:gd name="T35" fmla="*/ 252 h 294"/>
                  <a:gd name="T36" fmla="*/ 151 w 210"/>
                  <a:gd name="T37" fmla="*/ 260 h 294"/>
                  <a:gd name="T38" fmla="*/ 142 w 210"/>
                  <a:gd name="T39" fmla="*/ 260 h 294"/>
                  <a:gd name="T40" fmla="*/ 126 w 210"/>
                  <a:gd name="T41" fmla="*/ 260 h 294"/>
                  <a:gd name="T42" fmla="*/ 117 w 210"/>
                  <a:gd name="T43" fmla="*/ 260 h 294"/>
                  <a:gd name="T44" fmla="*/ 126 w 210"/>
                  <a:gd name="T45" fmla="*/ 269 h 294"/>
                  <a:gd name="T46" fmla="*/ 117 w 210"/>
                  <a:gd name="T47" fmla="*/ 277 h 294"/>
                  <a:gd name="T48" fmla="*/ 100 w 210"/>
                  <a:gd name="T49" fmla="*/ 286 h 294"/>
                  <a:gd name="T50" fmla="*/ 84 w 210"/>
                  <a:gd name="T51" fmla="*/ 286 h 294"/>
                  <a:gd name="T52" fmla="*/ 84 w 210"/>
                  <a:gd name="T53" fmla="*/ 286 h 294"/>
                  <a:gd name="T54" fmla="*/ 75 w 210"/>
                  <a:gd name="T55" fmla="*/ 294 h 294"/>
                  <a:gd name="T56" fmla="*/ 67 w 210"/>
                  <a:gd name="T57" fmla="*/ 294 h 294"/>
                  <a:gd name="T58" fmla="*/ 67 w 210"/>
                  <a:gd name="T59" fmla="*/ 286 h 294"/>
                  <a:gd name="T60" fmla="*/ 58 w 210"/>
                  <a:gd name="T61" fmla="*/ 269 h 294"/>
                  <a:gd name="T62" fmla="*/ 42 w 210"/>
                  <a:gd name="T63" fmla="*/ 260 h 294"/>
                  <a:gd name="T64" fmla="*/ 33 w 210"/>
                  <a:gd name="T65" fmla="*/ 252 h 294"/>
                  <a:gd name="T66" fmla="*/ 33 w 210"/>
                  <a:gd name="T67" fmla="*/ 244 h 294"/>
                  <a:gd name="T68" fmla="*/ 42 w 210"/>
                  <a:gd name="T69" fmla="*/ 244 h 294"/>
                  <a:gd name="T70" fmla="*/ 50 w 210"/>
                  <a:gd name="T71" fmla="*/ 244 h 294"/>
                  <a:gd name="T72" fmla="*/ 58 w 210"/>
                  <a:gd name="T73" fmla="*/ 244 h 294"/>
                  <a:gd name="T74" fmla="*/ 58 w 210"/>
                  <a:gd name="T75" fmla="*/ 244 h 294"/>
                  <a:gd name="T76" fmla="*/ 50 w 210"/>
                  <a:gd name="T77" fmla="*/ 235 h 294"/>
                  <a:gd name="T78" fmla="*/ 50 w 210"/>
                  <a:gd name="T79" fmla="*/ 218 h 294"/>
                  <a:gd name="T80" fmla="*/ 50 w 210"/>
                  <a:gd name="T81" fmla="*/ 218 h 294"/>
                  <a:gd name="T82" fmla="*/ 50 w 210"/>
                  <a:gd name="T83" fmla="*/ 210 h 294"/>
                  <a:gd name="T84" fmla="*/ 42 w 210"/>
                  <a:gd name="T85" fmla="*/ 193 h 294"/>
                  <a:gd name="T86" fmla="*/ 33 w 210"/>
                  <a:gd name="T87" fmla="*/ 185 h 294"/>
                  <a:gd name="T88" fmla="*/ 25 w 210"/>
                  <a:gd name="T89" fmla="*/ 160 h 294"/>
                  <a:gd name="T90" fmla="*/ 25 w 210"/>
                  <a:gd name="T91" fmla="*/ 151 h 294"/>
                  <a:gd name="T92" fmla="*/ 58 w 210"/>
                  <a:gd name="T93" fmla="*/ 101 h 294"/>
                  <a:gd name="T94" fmla="*/ 67 w 210"/>
                  <a:gd name="T95" fmla="*/ 59 h 294"/>
                  <a:gd name="T96" fmla="*/ 58 w 210"/>
                  <a:gd name="T97" fmla="*/ 33 h 294"/>
                  <a:gd name="T98" fmla="*/ 42 w 210"/>
                  <a:gd name="T99" fmla="*/ 8 h 294"/>
                  <a:gd name="T100" fmla="*/ 0 w 210"/>
                  <a:gd name="T101" fmla="*/ 193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10" h="294">
                    <a:moveTo>
                      <a:pt x="42" y="8"/>
                    </a:moveTo>
                    <a:lnTo>
                      <a:pt x="67" y="0"/>
                    </a:lnTo>
                    <a:lnTo>
                      <a:pt x="210" y="75"/>
                    </a:lnTo>
                    <a:lnTo>
                      <a:pt x="210" y="143"/>
                    </a:lnTo>
                    <a:lnTo>
                      <a:pt x="201" y="143"/>
                    </a:lnTo>
                    <a:lnTo>
                      <a:pt x="201" y="143"/>
                    </a:lnTo>
                    <a:lnTo>
                      <a:pt x="201" y="143"/>
                    </a:lnTo>
                    <a:lnTo>
                      <a:pt x="193" y="143"/>
                    </a:lnTo>
                    <a:lnTo>
                      <a:pt x="193" y="143"/>
                    </a:lnTo>
                    <a:lnTo>
                      <a:pt x="193" y="151"/>
                    </a:lnTo>
                    <a:lnTo>
                      <a:pt x="193" y="151"/>
                    </a:lnTo>
                    <a:lnTo>
                      <a:pt x="193" y="160"/>
                    </a:lnTo>
                    <a:lnTo>
                      <a:pt x="184" y="160"/>
                    </a:lnTo>
                    <a:lnTo>
                      <a:pt x="184" y="160"/>
                    </a:lnTo>
                    <a:lnTo>
                      <a:pt x="176" y="168"/>
                    </a:lnTo>
                    <a:lnTo>
                      <a:pt x="176" y="168"/>
                    </a:lnTo>
                    <a:lnTo>
                      <a:pt x="184" y="168"/>
                    </a:lnTo>
                    <a:lnTo>
                      <a:pt x="176" y="176"/>
                    </a:lnTo>
                    <a:lnTo>
                      <a:pt x="176" y="176"/>
                    </a:lnTo>
                    <a:lnTo>
                      <a:pt x="176" y="176"/>
                    </a:lnTo>
                    <a:lnTo>
                      <a:pt x="176" y="185"/>
                    </a:lnTo>
                    <a:lnTo>
                      <a:pt x="176" y="185"/>
                    </a:lnTo>
                    <a:lnTo>
                      <a:pt x="176" y="185"/>
                    </a:lnTo>
                    <a:lnTo>
                      <a:pt x="168" y="193"/>
                    </a:lnTo>
                    <a:lnTo>
                      <a:pt x="168" y="193"/>
                    </a:lnTo>
                    <a:lnTo>
                      <a:pt x="176" y="202"/>
                    </a:lnTo>
                    <a:lnTo>
                      <a:pt x="176" y="193"/>
                    </a:lnTo>
                    <a:lnTo>
                      <a:pt x="176" y="193"/>
                    </a:lnTo>
                    <a:lnTo>
                      <a:pt x="176" y="202"/>
                    </a:lnTo>
                    <a:lnTo>
                      <a:pt x="176" y="202"/>
                    </a:lnTo>
                    <a:lnTo>
                      <a:pt x="184" y="202"/>
                    </a:lnTo>
                    <a:lnTo>
                      <a:pt x="176" y="202"/>
                    </a:lnTo>
                    <a:lnTo>
                      <a:pt x="184" y="210"/>
                    </a:lnTo>
                    <a:lnTo>
                      <a:pt x="184" y="210"/>
                    </a:lnTo>
                    <a:lnTo>
                      <a:pt x="184" y="218"/>
                    </a:lnTo>
                    <a:lnTo>
                      <a:pt x="184" y="218"/>
                    </a:lnTo>
                    <a:lnTo>
                      <a:pt x="193" y="218"/>
                    </a:lnTo>
                    <a:lnTo>
                      <a:pt x="184" y="218"/>
                    </a:lnTo>
                    <a:lnTo>
                      <a:pt x="184" y="227"/>
                    </a:lnTo>
                    <a:lnTo>
                      <a:pt x="184" y="227"/>
                    </a:lnTo>
                    <a:lnTo>
                      <a:pt x="184" y="227"/>
                    </a:lnTo>
                    <a:lnTo>
                      <a:pt x="184" y="227"/>
                    </a:lnTo>
                    <a:lnTo>
                      <a:pt x="176" y="227"/>
                    </a:lnTo>
                    <a:lnTo>
                      <a:pt x="176" y="227"/>
                    </a:lnTo>
                    <a:lnTo>
                      <a:pt x="168" y="235"/>
                    </a:lnTo>
                    <a:lnTo>
                      <a:pt x="168" y="235"/>
                    </a:lnTo>
                    <a:lnTo>
                      <a:pt x="168" y="235"/>
                    </a:lnTo>
                    <a:lnTo>
                      <a:pt x="168" y="235"/>
                    </a:lnTo>
                    <a:lnTo>
                      <a:pt x="159" y="244"/>
                    </a:lnTo>
                    <a:lnTo>
                      <a:pt x="159" y="244"/>
                    </a:lnTo>
                    <a:lnTo>
                      <a:pt x="159" y="244"/>
                    </a:lnTo>
                    <a:lnTo>
                      <a:pt x="159" y="244"/>
                    </a:lnTo>
                    <a:lnTo>
                      <a:pt x="159" y="252"/>
                    </a:lnTo>
                    <a:lnTo>
                      <a:pt x="151" y="252"/>
                    </a:lnTo>
                    <a:lnTo>
                      <a:pt x="151" y="252"/>
                    </a:lnTo>
                    <a:lnTo>
                      <a:pt x="151" y="252"/>
                    </a:lnTo>
                    <a:lnTo>
                      <a:pt x="151" y="260"/>
                    </a:lnTo>
                    <a:lnTo>
                      <a:pt x="151" y="260"/>
                    </a:lnTo>
                    <a:lnTo>
                      <a:pt x="151" y="260"/>
                    </a:lnTo>
                    <a:lnTo>
                      <a:pt x="142" y="260"/>
                    </a:lnTo>
                    <a:lnTo>
                      <a:pt x="134" y="260"/>
                    </a:lnTo>
                    <a:lnTo>
                      <a:pt x="134" y="260"/>
                    </a:lnTo>
                    <a:lnTo>
                      <a:pt x="126" y="260"/>
                    </a:lnTo>
                    <a:lnTo>
                      <a:pt x="126" y="260"/>
                    </a:lnTo>
                    <a:lnTo>
                      <a:pt x="126" y="260"/>
                    </a:lnTo>
                    <a:lnTo>
                      <a:pt x="117" y="260"/>
                    </a:lnTo>
                    <a:lnTo>
                      <a:pt x="117" y="269"/>
                    </a:lnTo>
                    <a:lnTo>
                      <a:pt x="126" y="269"/>
                    </a:lnTo>
                    <a:lnTo>
                      <a:pt x="126" y="269"/>
                    </a:lnTo>
                    <a:lnTo>
                      <a:pt x="126" y="269"/>
                    </a:lnTo>
                    <a:lnTo>
                      <a:pt x="117" y="277"/>
                    </a:lnTo>
                    <a:lnTo>
                      <a:pt x="117" y="277"/>
                    </a:lnTo>
                    <a:lnTo>
                      <a:pt x="109" y="277"/>
                    </a:lnTo>
                    <a:lnTo>
                      <a:pt x="100" y="277"/>
                    </a:lnTo>
                    <a:lnTo>
                      <a:pt x="100" y="286"/>
                    </a:lnTo>
                    <a:lnTo>
                      <a:pt x="92" y="286"/>
                    </a:lnTo>
                    <a:lnTo>
                      <a:pt x="92" y="286"/>
                    </a:lnTo>
                    <a:lnTo>
                      <a:pt x="84" y="286"/>
                    </a:lnTo>
                    <a:lnTo>
                      <a:pt x="84" y="286"/>
                    </a:lnTo>
                    <a:lnTo>
                      <a:pt x="84" y="286"/>
                    </a:lnTo>
                    <a:lnTo>
                      <a:pt x="84" y="286"/>
                    </a:lnTo>
                    <a:lnTo>
                      <a:pt x="75" y="286"/>
                    </a:lnTo>
                    <a:lnTo>
                      <a:pt x="75" y="286"/>
                    </a:lnTo>
                    <a:lnTo>
                      <a:pt x="75" y="294"/>
                    </a:lnTo>
                    <a:lnTo>
                      <a:pt x="75" y="294"/>
                    </a:lnTo>
                    <a:lnTo>
                      <a:pt x="67" y="294"/>
                    </a:lnTo>
                    <a:lnTo>
                      <a:pt x="67" y="294"/>
                    </a:lnTo>
                    <a:lnTo>
                      <a:pt x="67" y="286"/>
                    </a:lnTo>
                    <a:lnTo>
                      <a:pt x="67" y="286"/>
                    </a:lnTo>
                    <a:lnTo>
                      <a:pt x="67" y="286"/>
                    </a:lnTo>
                    <a:lnTo>
                      <a:pt x="58" y="277"/>
                    </a:lnTo>
                    <a:lnTo>
                      <a:pt x="58" y="277"/>
                    </a:lnTo>
                    <a:lnTo>
                      <a:pt x="58" y="269"/>
                    </a:lnTo>
                    <a:lnTo>
                      <a:pt x="50" y="269"/>
                    </a:lnTo>
                    <a:lnTo>
                      <a:pt x="42" y="260"/>
                    </a:lnTo>
                    <a:lnTo>
                      <a:pt x="42" y="260"/>
                    </a:lnTo>
                    <a:lnTo>
                      <a:pt x="42" y="260"/>
                    </a:lnTo>
                    <a:lnTo>
                      <a:pt x="33" y="252"/>
                    </a:lnTo>
                    <a:lnTo>
                      <a:pt x="33" y="252"/>
                    </a:lnTo>
                    <a:lnTo>
                      <a:pt x="33" y="252"/>
                    </a:lnTo>
                    <a:lnTo>
                      <a:pt x="33" y="252"/>
                    </a:lnTo>
                    <a:lnTo>
                      <a:pt x="33" y="244"/>
                    </a:lnTo>
                    <a:lnTo>
                      <a:pt x="42" y="244"/>
                    </a:lnTo>
                    <a:lnTo>
                      <a:pt x="42" y="244"/>
                    </a:lnTo>
                    <a:lnTo>
                      <a:pt x="42" y="244"/>
                    </a:lnTo>
                    <a:lnTo>
                      <a:pt x="50" y="244"/>
                    </a:lnTo>
                    <a:lnTo>
                      <a:pt x="50" y="244"/>
                    </a:lnTo>
                    <a:lnTo>
                      <a:pt x="50" y="244"/>
                    </a:lnTo>
                    <a:lnTo>
                      <a:pt x="58" y="244"/>
                    </a:lnTo>
                    <a:lnTo>
                      <a:pt x="58" y="244"/>
                    </a:lnTo>
                    <a:lnTo>
                      <a:pt x="58" y="244"/>
                    </a:lnTo>
                    <a:lnTo>
                      <a:pt x="58" y="244"/>
                    </a:lnTo>
                    <a:lnTo>
                      <a:pt x="58" y="244"/>
                    </a:lnTo>
                    <a:lnTo>
                      <a:pt x="58" y="244"/>
                    </a:lnTo>
                    <a:lnTo>
                      <a:pt x="58" y="235"/>
                    </a:lnTo>
                    <a:lnTo>
                      <a:pt x="50" y="235"/>
                    </a:lnTo>
                    <a:lnTo>
                      <a:pt x="50" y="235"/>
                    </a:lnTo>
                    <a:lnTo>
                      <a:pt x="50" y="227"/>
                    </a:lnTo>
                    <a:lnTo>
                      <a:pt x="50" y="227"/>
                    </a:lnTo>
                    <a:lnTo>
                      <a:pt x="50" y="218"/>
                    </a:lnTo>
                    <a:lnTo>
                      <a:pt x="50" y="218"/>
                    </a:lnTo>
                    <a:lnTo>
                      <a:pt x="50" y="218"/>
                    </a:lnTo>
                    <a:lnTo>
                      <a:pt x="50" y="218"/>
                    </a:lnTo>
                    <a:lnTo>
                      <a:pt x="50" y="210"/>
                    </a:lnTo>
                    <a:lnTo>
                      <a:pt x="50" y="210"/>
                    </a:lnTo>
                    <a:lnTo>
                      <a:pt x="50" y="210"/>
                    </a:lnTo>
                    <a:lnTo>
                      <a:pt x="50" y="202"/>
                    </a:lnTo>
                    <a:lnTo>
                      <a:pt x="50" y="202"/>
                    </a:lnTo>
                    <a:lnTo>
                      <a:pt x="42" y="193"/>
                    </a:lnTo>
                    <a:lnTo>
                      <a:pt x="33" y="193"/>
                    </a:lnTo>
                    <a:lnTo>
                      <a:pt x="33" y="193"/>
                    </a:lnTo>
                    <a:lnTo>
                      <a:pt x="33" y="185"/>
                    </a:lnTo>
                    <a:lnTo>
                      <a:pt x="25" y="185"/>
                    </a:lnTo>
                    <a:lnTo>
                      <a:pt x="25" y="176"/>
                    </a:lnTo>
                    <a:lnTo>
                      <a:pt x="25" y="160"/>
                    </a:lnTo>
                    <a:lnTo>
                      <a:pt x="25" y="160"/>
                    </a:lnTo>
                    <a:lnTo>
                      <a:pt x="25" y="160"/>
                    </a:lnTo>
                    <a:lnTo>
                      <a:pt x="25" y="151"/>
                    </a:lnTo>
                    <a:lnTo>
                      <a:pt x="25" y="151"/>
                    </a:lnTo>
                    <a:lnTo>
                      <a:pt x="58" y="126"/>
                    </a:lnTo>
                    <a:lnTo>
                      <a:pt x="58" y="101"/>
                    </a:lnTo>
                    <a:lnTo>
                      <a:pt x="58" y="67"/>
                    </a:lnTo>
                    <a:lnTo>
                      <a:pt x="67" y="59"/>
                    </a:lnTo>
                    <a:lnTo>
                      <a:pt x="67" y="59"/>
                    </a:lnTo>
                    <a:lnTo>
                      <a:pt x="50" y="42"/>
                    </a:lnTo>
                    <a:lnTo>
                      <a:pt x="50" y="42"/>
                    </a:lnTo>
                    <a:lnTo>
                      <a:pt x="58" y="33"/>
                    </a:lnTo>
                    <a:lnTo>
                      <a:pt x="42" y="8"/>
                    </a:lnTo>
                    <a:lnTo>
                      <a:pt x="42" y="8"/>
                    </a:lnTo>
                    <a:lnTo>
                      <a:pt x="42" y="8"/>
                    </a:lnTo>
                    <a:close/>
                    <a:moveTo>
                      <a:pt x="8" y="185"/>
                    </a:moveTo>
                    <a:lnTo>
                      <a:pt x="8" y="193"/>
                    </a:lnTo>
                    <a:lnTo>
                      <a:pt x="0" y="193"/>
                    </a:lnTo>
                    <a:lnTo>
                      <a:pt x="0" y="193"/>
                    </a:lnTo>
                    <a:lnTo>
                      <a:pt x="8" y="185"/>
                    </a:lnTo>
                    <a:close/>
                  </a:path>
                </a:pathLst>
              </a:custGeom>
              <a:grpFill/>
              <a:ln w="0">
                <a:solidFill>
                  <a:srgbClr val="F8F8F8">
                    <a:lumMod val="25000"/>
                  </a:srgbClr>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386" name="Freeform 152">
                <a:extLst>
                  <a:ext uri="{FF2B5EF4-FFF2-40B4-BE49-F238E27FC236}">
                    <a16:creationId xmlns:a16="http://schemas.microsoft.com/office/drawing/2014/main" id="{0A587DCE-2123-2818-48B7-02F9367C2D6F}"/>
                  </a:ext>
                </a:extLst>
              </p:cNvPr>
              <p:cNvSpPr>
                <a:spLocks/>
              </p:cNvSpPr>
              <p:nvPr/>
            </p:nvSpPr>
            <p:spPr bwMode="auto">
              <a:xfrm>
                <a:off x="4282172" y="2889969"/>
                <a:ext cx="269910" cy="210713"/>
              </a:xfrm>
              <a:custGeom>
                <a:avLst/>
                <a:gdLst>
                  <a:gd name="T0" fmla="*/ 59 w 269"/>
                  <a:gd name="T1" fmla="*/ 210 h 210"/>
                  <a:gd name="T2" fmla="*/ 50 w 269"/>
                  <a:gd name="T3" fmla="*/ 202 h 210"/>
                  <a:gd name="T4" fmla="*/ 42 w 269"/>
                  <a:gd name="T5" fmla="*/ 202 h 210"/>
                  <a:gd name="T6" fmla="*/ 34 w 269"/>
                  <a:gd name="T7" fmla="*/ 202 h 210"/>
                  <a:gd name="T8" fmla="*/ 34 w 269"/>
                  <a:gd name="T9" fmla="*/ 202 h 210"/>
                  <a:gd name="T10" fmla="*/ 34 w 269"/>
                  <a:gd name="T11" fmla="*/ 193 h 210"/>
                  <a:gd name="T12" fmla="*/ 34 w 269"/>
                  <a:gd name="T13" fmla="*/ 193 h 210"/>
                  <a:gd name="T14" fmla="*/ 25 w 269"/>
                  <a:gd name="T15" fmla="*/ 193 h 210"/>
                  <a:gd name="T16" fmla="*/ 17 w 269"/>
                  <a:gd name="T17" fmla="*/ 185 h 210"/>
                  <a:gd name="T18" fmla="*/ 0 w 269"/>
                  <a:gd name="T19" fmla="*/ 168 h 210"/>
                  <a:gd name="T20" fmla="*/ 0 w 269"/>
                  <a:gd name="T21" fmla="*/ 160 h 210"/>
                  <a:gd name="T22" fmla="*/ 8 w 269"/>
                  <a:gd name="T23" fmla="*/ 151 h 210"/>
                  <a:gd name="T24" fmla="*/ 25 w 269"/>
                  <a:gd name="T25" fmla="*/ 151 h 210"/>
                  <a:gd name="T26" fmla="*/ 34 w 269"/>
                  <a:gd name="T27" fmla="*/ 151 h 210"/>
                  <a:gd name="T28" fmla="*/ 42 w 269"/>
                  <a:gd name="T29" fmla="*/ 151 h 210"/>
                  <a:gd name="T30" fmla="*/ 50 w 269"/>
                  <a:gd name="T31" fmla="*/ 143 h 210"/>
                  <a:gd name="T32" fmla="*/ 67 w 269"/>
                  <a:gd name="T33" fmla="*/ 134 h 210"/>
                  <a:gd name="T34" fmla="*/ 67 w 269"/>
                  <a:gd name="T35" fmla="*/ 126 h 210"/>
                  <a:gd name="T36" fmla="*/ 67 w 269"/>
                  <a:gd name="T37" fmla="*/ 75 h 210"/>
                  <a:gd name="T38" fmla="*/ 118 w 269"/>
                  <a:gd name="T39" fmla="*/ 50 h 210"/>
                  <a:gd name="T40" fmla="*/ 227 w 269"/>
                  <a:gd name="T41" fmla="*/ 8 h 210"/>
                  <a:gd name="T42" fmla="*/ 244 w 269"/>
                  <a:gd name="T43" fmla="*/ 8 h 210"/>
                  <a:gd name="T44" fmla="*/ 260 w 269"/>
                  <a:gd name="T45" fmla="*/ 33 h 210"/>
                  <a:gd name="T46" fmla="*/ 252 w 269"/>
                  <a:gd name="T47" fmla="*/ 42 h 210"/>
                  <a:gd name="T48" fmla="*/ 269 w 269"/>
                  <a:gd name="T49" fmla="*/ 59 h 210"/>
                  <a:gd name="T50" fmla="*/ 260 w 269"/>
                  <a:gd name="T51" fmla="*/ 101 h 210"/>
                  <a:gd name="T52" fmla="*/ 227 w 269"/>
                  <a:gd name="T53" fmla="*/ 151 h 210"/>
                  <a:gd name="T54" fmla="*/ 227 w 269"/>
                  <a:gd name="T55" fmla="*/ 160 h 210"/>
                  <a:gd name="T56" fmla="*/ 227 w 269"/>
                  <a:gd name="T57" fmla="*/ 160 h 210"/>
                  <a:gd name="T58" fmla="*/ 227 w 269"/>
                  <a:gd name="T59" fmla="*/ 176 h 210"/>
                  <a:gd name="T60" fmla="*/ 218 w 269"/>
                  <a:gd name="T61" fmla="*/ 185 h 210"/>
                  <a:gd name="T62" fmla="*/ 218 w 269"/>
                  <a:gd name="T63" fmla="*/ 185 h 210"/>
                  <a:gd name="T64" fmla="*/ 210 w 269"/>
                  <a:gd name="T65" fmla="*/ 185 h 210"/>
                  <a:gd name="T66" fmla="*/ 210 w 269"/>
                  <a:gd name="T67" fmla="*/ 185 h 210"/>
                  <a:gd name="T68" fmla="*/ 202 w 269"/>
                  <a:gd name="T69" fmla="*/ 193 h 210"/>
                  <a:gd name="T70" fmla="*/ 193 w 269"/>
                  <a:gd name="T71" fmla="*/ 185 h 210"/>
                  <a:gd name="T72" fmla="*/ 176 w 269"/>
                  <a:gd name="T73" fmla="*/ 185 h 210"/>
                  <a:gd name="T74" fmla="*/ 168 w 269"/>
                  <a:gd name="T75" fmla="*/ 185 h 210"/>
                  <a:gd name="T76" fmla="*/ 160 w 269"/>
                  <a:gd name="T77" fmla="*/ 193 h 210"/>
                  <a:gd name="T78" fmla="*/ 151 w 269"/>
                  <a:gd name="T79" fmla="*/ 193 h 210"/>
                  <a:gd name="T80" fmla="*/ 134 w 269"/>
                  <a:gd name="T81" fmla="*/ 193 h 210"/>
                  <a:gd name="T82" fmla="*/ 134 w 269"/>
                  <a:gd name="T83" fmla="*/ 185 h 210"/>
                  <a:gd name="T84" fmla="*/ 126 w 269"/>
                  <a:gd name="T85" fmla="*/ 185 h 210"/>
                  <a:gd name="T86" fmla="*/ 126 w 269"/>
                  <a:gd name="T87" fmla="*/ 185 h 210"/>
                  <a:gd name="T88" fmla="*/ 118 w 269"/>
                  <a:gd name="T89" fmla="*/ 185 h 210"/>
                  <a:gd name="T90" fmla="*/ 118 w 269"/>
                  <a:gd name="T91" fmla="*/ 193 h 210"/>
                  <a:gd name="T92" fmla="*/ 109 w 269"/>
                  <a:gd name="T93" fmla="*/ 185 h 210"/>
                  <a:gd name="T94" fmla="*/ 101 w 269"/>
                  <a:gd name="T95" fmla="*/ 176 h 210"/>
                  <a:gd name="T96" fmla="*/ 92 w 269"/>
                  <a:gd name="T97" fmla="*/ 176 h 210"/>
                  <a:gd name="T98" fmla="*/ 84 w 269"/>
                  <a:gd name="T99" fmla="*/ 176 h 210"/>
                  <a:gd name="T100" fmla="*/ 84 w 269"/>
                  <a:gd name="T101" fmla="*/ 176 h 210"/>
                  <a:gd name="T102" fmla="*/ 76 w 269"/>
                  <a:gd name="T103" fmla="*/ 176 h 210"/>
                  <a:gd name="T104" fmla="*/ 67 w 269"/>
                  <a:gd name="T105" fmla="*/ 176 h 210"/>
                  <a:gd name="T106" fmla="*/ 67 w 269"/>
                  <a:gd name="T107" fmla="*/ 176 h 210"/>
                  <a:gd name="T108" fmla="*/ 59 w 269"/>
                  <a:gd name="T109" fmla="*/ 185 h 210"/>
                  <a:gd name="T110" fmla="*/ 59 w 269"/>
                  <a:gd name="T111" fmla="*/ 185 h 210"/>
                  <a:gd name="T112" fmla="*/ 67 w 269"/>
                  <a:gd name="T113" fmla="*/ 193 h 210"/>
                  <a:gd name="T114" fmla="*/ 67 w 269"/>
                  <a:gd name="T115" fmla="*/ 193 h 210"/>
                  <a:gd name="T116" fmla="*/ 59 w 269"/>
                  <a:gd name="T117" fmla="*/ 202 h 210"/>
                  <a:gd name="T118" fmla="*/ 59 w 269"/>
                  <a:gd name="T119" fmla="*/ 202 h 210"/>
                  <a:gd name="T120" fmla="*/ 59 w 269"/>
                  <a:gd name="T121" fmla="*/ 210 h 210"/>
                  <a:gd name="T122" fmla="*/ 59 w 269"/>
                  <a:gd name="T123" fmla="*/ 21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9" h="210">
                    <a:moveTo>
                      <a:pt x="59" y="210"/>
                    </a:moveTo>
                    <a:lnTo>
                      <a:pt x="59" y="210"/>
                    </a:lnTo>
                    <a:lnTo>
                      <a:pt x="50" y="210"/>
                    </a:lnTo>
                    <a:lnTo>
                      <a:pt x="50" y="202"/>
                    </a:lnTo>
                    <a:lnTo>
                      <a:pt x="42" y="202"/>
                    </a:lnTo>
                    <a:lnTo>
                      <a:pt x="42" y="202"/>
                    </a:lnTo>
                    <a:lnTo>
                      <a:pt x="42" y="202"/>
                    </a:lnTo>
                    <a:lnTo>
                      <a:pt x="34" y="202"/>
                    </a:lnTo>
                    <a:lnTo>
                      <a:pt x="34" y="202"/>
                    </a:lnTo>
                    <a:lnTo>
                      <a:pt x="34" y="202"/>
                    </a:lnTo>
                    <a:lnTo>
                      <a:pt x="34" y="193"/>
                    </a:lnTo>
                    <a:lnTo>
                      <a:pt x="34" y="193"/>
                    </a:lnTo>
                    <a:lnTo>
                      <a:pt x="34" y="193"/>
                    </a:lnTo>
                    <a:lnTo>
                      <a:pt x="34" y="193"/>
                    </a:lnTo>
                    <a:lnTo>
                      <a:pt x="25" y="185"/>
                    </a:lnTo>
                    <a:lnTo>
                      <a:pt x="25" y="193"/>
                    </a:lnTo>
                    <a:lnTo>
                      <a:pt x="17" y="185"/>
                    </a:lnTo>
                    <a:lnTo>
                      <a:pt x="17" y="185"/>
                    </a:lnTo>
                    <a:lnTo>
                      <a:pt x="0" y="168"/>
                    </a:lnTo>
                    <a:lnTo>
                      <a:pt x="0" y="168"/>
                    </a:lnTo>
                    <a:lnTo>
                      <a:pt x="0" y="160"/>
                    </a:lnTo>
                    <a:lnTo>
                      <a:pt x="0" y="160"/>
                    </a:lnTo>
                    <a:lnTo>
                      <a:pt x="0" y="151"/>
                    </a:lnTo>
                    <a:lnTo>
                      <a:pt x="8" y="151"/>
                    </a:lnTo>
                    <a:lnTo>
                      <a:pt x="17" y="151"/>
                    </a:lnTo>
                    <a:lnTo>
                      <a:pt x="25" y="151"/>
                    </a:lnTo>
                    <a:lnTo>
                      <a:pt x="25" y="151"/>
                    </a:lnTo>
                    <a:lnTo>
                      <a:pt x="34" y="151"/>
                    </a:lnTo>
                    <a:lnTo>
                      <a:pt x="42" y="151"/>
                    </a:lnTo>
                    <a:lnTo>
                      <a:pt x="42" y="151"/>
                    </a:lnTo>
                    <a:lnTo>
                      <a:pt x="50" y="151"/>
                    </a:lnTo>
                    <a:lnTo>
                      <a:pt x="50" y="143"/>
                    </a:lnTo>
                    <a:lnTo>
                      <a:pt x="59" y="143"/>
                    </a:lnTo>
                    <a:lnTo>
                      <a:pt x="67" y="134"/>
                    </a:lnTo>
                    <a:lnTo>
                      <a:pt x="67" y="134"/>
                    </a:lnTo>
                    <a:lnTo>
                      <a:pt x="67" y="126"/>
                    </a:lnTo>
                    <a:lnTo>
                      <a:pt x="67" y="109"/>
                    </a:lnTo>
                    <a:lnTo>
                      <a:pt x="67" y="75"/>
                    </a:lnTo>
                    <a:lnTo>
                      <a:pt x="92" y="75"/>
                    </a:lnTo>
                    <a:lnTo>
                      <a:pt x="118" y="50"/>
                    </a:lnTo>
                    <a:lnTo>
                      <a:pt x="193" y="0"/>
                    </a:lnTo>
                    <a:lnTo>
                      <a:pt x="227" y="8"/>
                    </a:lnTo>
                    <a:lnTo>
                      <a:pt x="227" y="17"/>
                    </a:lnTo>
                    <a:lnTo>
                      <a:pt x="244" y="8"/>
                    </a:lnTo>
                    <a:lnTo>
                      <a:pt x="244" y="8"/>
                    </a:lnTo>
                    <a:lnTo>
                      <a:pt x="260" y="33"/>
                    </a:lnTo>
                    <a:lnTo>
                      <a:pt x="252" y="42"/>
                    </a:lnTo>
                    <a:lnTo>
                      <a:pt x="252" y="42"/>
                    </a:lnTo>
                    <a:lnTo>
                      <a:pt x="269" y="59"/>
                    </a:lnTo>
                    <a:lnTo>
                      <a:pt x="269" y="59"/>
                    </a:lnTo>
                    <a:lnTo>
                      <a:pt x="260" y="67"/>
                    </a:lnTo>
                    <a:lnTo>
                      <a:pt x="260" y="101"/>
                    </a:lnTo>
                    <a:lnTo>
                      <a:pt x="260" y="126"/>
                    </a:lnTo>
                    <a:lnTo>
                      <a:pt x="227" y="151"/>
                    </a:lnTo>
                    <a:lnTo>
                      <a:pt x="227" y="151"/>
                    </a:lnTo>
                    <a:lnTo>
                      <a:pt x="227" y="160"/>
                    </a:lnTo>
                    <a:lnTo>
                      <a:pt x="227" y="160"/>
                    </a:lnTo>
                    <a:lnTo>
                      <a:pt x="227" y="160"/>
                    </a:lnTo>
                    <a:lnTo>
                      <a:pt x="227" y="176"/>
                    </a:lnTo>
                    <a:lnTo>
                      <a:pt x="227" y="176"/>
                    </a:lnTo>
                    <a:lnTo>
                      <a:pt x="218" y="185"/>
                    </a:lnTo>
                    <a:lnTo>
                      <a:pt x="218" y="185"/>
                    </a:lnTo>
                    <a:lnTo>
                      <a:pt x="218" y="185"/>
                    </a:lnTo>
                    <a:lnTo>
                      <a:pt x="218" y="185"/>
                    </a:lnTo>
                    <a:lnTo>
                      <a:pt x="210" y="185"/>
                    </a:lnTo>
                    <a:lnTo>
                      <a:pt x="210" y="185"/>
                    </a:lnTo>
                    <a:lnTo>
                      <a:pt x="210" y="185"/>
                    </a:lnTo>
                    <a:lnTo>
                      <a:pt x="210" y="185"/>
                    </a:lnTo>
                    <a:lnTo>
                      <a:pt x="202" y="193"/>
                    </a:lnTo>
                    <a:lnTo>
                      <a:pt x="202" y="193"/>
                    </a:lnTo>
                    <a:lnTo>
                      <a:pt x="193" y="193"/>
                    </a:lnTo>
                    <a:lnTo>
                      <a:pt x="193" y="185"/>
                    </a:lnTo>
                    <a:lnTo>
                      <a:pt x="185" y="185"/>
                    </a:lnTo>
                    <a:lnTo>
                      <a:pt x="176" y="185"/>
                    </a:lnTo>
                    <a:lnTo>
                      <a:pt x="168" y="185"/>
                    </a:lnTo>
                    <a:lnTo>
                      <a:pt x="168" y="185"/>
                    </a:lnTo>
                    <a:lnTo>
                      <a:pt x="160" y="193"/>
                    </a:lnTo>
                    <a:lnTo>
                      <a:pt x="160" y="193"/>
                    </a:lnTo>
                    <a:lnTo>
                      <a:pt x="151" y="193"/>
                    </a:lnTo>
                    <a:lnTo>
                      <a:pt x="151" y="193"/>
                    </a:lnTo>
                    <a:lnTo>
                      <a:pt x="143" y="193"/>
                    </a:lnTo>
                    <a:lnTo>
                      <a:pt x="134" y="193"/>
                    </a:lnTo>
                    <a:lnTo>
                      <a:pt x="134" y="185"/>
                    </a:lnTo>
                    <a:lnTo>
                      <a:pt x="134" y="185"/>
                    </a:lnTo>
                    <a:lnTo>
                      <a:pt x="134" y="185"/>
                    </a:lnTo>
                    <a:lnTo>
                      <a:pt x="126" y="185"/>
                    </a:lnTo>
                    <a:lnTo>
                      <a:pt x="126" y="185"/>
                    </a:lnTo>
                    <a:lnTo>
                      <a:pt x="126" y="185"/>
                    </a:lnTo>
                    <a:lnTo>
                      <a:pt x="118" y="185"/>
                    </a:lnTo>
                    <a:lnTo>
                      <a:pt x="118" y="185"/>
                    </a:lnTo>
                    <a:lnTo>
                      <a:pt x="118" y="193"/>
                    </a:lnTo>
                    <a:lnTo>
                      <a:pt x="118" y="193"/>
                    </a:lnTo>
                    <a:lnTo>
                      <a:pt x="109" y="185"/>
                    </a:lnTo>
                    <a:lnTo>
                      <a:pt x="109" y="185"/>
                    </a:lnTo>
                    <a:lnTo>
                      <a:pt x="101" y="185"/>
                    </a:lnTo>
                    <a:lnTo>
                      <a:pt x="101" y="176"/>
                    </a:lnTo>
                    <a:lnTo>
                      <a:pt x="101" y="176"/>
                    </a:lnTo>
                    <a:lnTo>
                      <a:pt x="92" y="176"/>
                    </a:lnTo>
                    <a:lnTo>
                      <a:pt x="92" y="176"/>
                    </a:lnTo>
                    <a:lnTo>
                      <a:pt x="84" y="176"/>
                    </a:lnTo>
                    <a:lnTo>
                      <a:pt x="84" y="176"/>
                    </a:lnTo>
                    <a:lnTo>
                      <a:pt x="84" y="176"/>
                    </a:lnTo>
                    <a:lnTo>
                      <a:pt x="76" y="176"/>
                    </a:lnTo>
                    <a:lnTo>
                      <a:pt x="76" y="176"/>
                    </a:lnTo>
                    <a:lnTo>
                      <a:pt x="76" y="176"/>
                    </a:lnTo>
                    <a:lnTo>
                      <a:pt x="67" y="176"/>
                    </a:lnTo>
                    <a:lnTo>
                      <a:pt x="67" y="176"/>
                    </a:lnTo>
                    <a:lnTo>
                      <a:pt x="67" y="176"/>
                    </a:lnTo>
                    <a:lnTo>
                      <a:pt x="67" y="185"/>
                    </a:lnTo>
                    <a:lnTo>
                      <a:pt x="59" y="185"/>
                    </a:lnTo>
                    <a:lnTo>
                      <a:pt x="67" y="185"/>
                    </a:lnTo>
                    <a:lnTo>
                      <a:pt x="59" y="185"/>
                    </a:lnTo>
                    <a:lnTo>
                      <a:pt x="59" y="185"/>
                    </a:lnTo>
                    <a:lnTo>
                      <a:pt x="67" y="193"/>
                    </a:lnTo>
                    <a:lnTo>
                      <a:pt x="67" y="193"/>
                    </a:lnTo>
                    <a:lnTo>
                      <a:pt x="67" y="193"/>
                    </a:lnTo>
                    <a:lnTo>
                      <a:pt x="59" y="193"/>
                    </a:lnTo>
                    <a:lnTo>
                      <a:pt x="59" y="202"/>
                    </a:lnTo>
                    <a:lnTo>
                      <a:pt x="59" y="202"/>
                    </a:lnTo>
                    <a:lnTo>
                      <a:pt x="59" y="202"/>
                    </a:lnTo>
                    <a:lnTo>
                      <a:pt x="59" y="210"/>
                    </a:lnTo>
                    <a:lnTo>
                      <a:pt x="59" y="210"/>
                    </a:lnTo>
                    <a:lnTo>
                      <a:pt x="59" y="210"/>
                    </a:lnTo>
                    <a:lnTo>
                      <a:pt x="59" y="210"/>
                    </a:lnTo>
                    <a:close/>
                  </a:path>
                </a:pathLst>
              </a:custGeom>
              <a:grpFill/>
              <a:ln w="0">
                <a:solidFill>
                  <a:srgbClr val="F8F8F8">
                    <a:lumMod val="25000"/>
                  </a:srgbClr>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387" name="Freeform 153">
                <a:extLst>
                  <a:ext uri="{FF2B5EF4-FFF2-40B4-BE49-F238E27FC236}">
                    <a16:creationId xmlns:a16="http://schemas.microsoft.com/office/drawing/2014/main" id="{3C351F3F-6A97-F088-6B68-B7E401B91A43}"/>
                  </a:ext>
                </a:extLst>
              </p:cNvPr>
              <p:cNvSpPr>
                <a:spLocks/>
              </p:cNvSpPr>
              <p:nvPr/>
            </p:nvSpPr>
            <p:spPr bwMode="auto">
              <a:xfrm>
                <a:off x="4324315" y="3066567"/>
                <a:ext cx="202683" cy="177600"/>
              </a:xfrm>
              <a:custGeom>
                <a:avLst/>
                <a:gdLst>
                  <a:gd name="T0" fmla="*/ 193 w 202"/>
                  <a:gd name="T1" fmla="*/ 9 h 177"/>
                  <a:gd name="T2" fmla="*/ 176 w 202"/>
                  <a:gd name="T3" fmla="*/ 9 h 177"/>
                  <a:gd name="T4" fmla="*/ 176 w 202"/>
                  <a:gd name="T5" fmla="*/ 9 h 177"/>
                  <a:gd name="T6" fmla="*/ 168 w 202"/>
                  <a:gd name="T7" fmla="*/ 9 h 177"/>
                  <a:gd name="T8" fmla="*/ 160 w 202"/>
                  <a:gd name="T9" fmla="*/ 17 h 177"/>
                  <a:gd name="T10" fmla="*/ 143 w 202"/>
                  <a:gd name="T11" fmla="*/ 9 h 177"/>
                  <a:gd name="T12" fmla="*/ 126 w 202"/>
                  <a:gd name="T13" fmla="*/ 9 h 177"/>
                  <a:gd name="T14" fmla="*/ 109 w 202"/>
                  <a:gd name="T15" fmla="*/ 17 h 177"/>
                  <a:gd name="T16" fmla="*/ 92 w 202"/>
                  <a:gd name="T17" fmla="*/ 17 h 177"/>
                  <a:gd name="T18" fmla="*/ 92 w 202"/>
                  <a:gd name="T19" fmla="*/ 9 h 177"/>
                  <a:gd name="T20" fmla="*/ 84 w 202"/>
                  <a:gd name="T21" fmla="*/ 9 h 177"/>
                  <a:gd name="T22" fmla="*/ 76 w 202"/>
                  <a:gd name="T23" fmla="*/ 17 h 177"/>
                  <a:gd name="T24" fmla="*/ 67 w 202"/>
                  <a:gd name="T25" fmla="*/ 9 h 177"/>
                  <a:gd name="T26" fmla="*/ 59 w 202"/>
                  <a:gd name="T27" fmla="*/ 0 h 177"/>
                  <a:gd name="T28" fmla="*/ 42 w 202"/>
                  <a:gd name="T29" fmla="*/ 0 h 177"/>
                  <a:gd name="T30" fmla="*/ 34 w 202"/>
                  <a:gd name="T31" fmla="*/ 0 h 177"/>
                  <a:gd name="T32" fmla="*/ 25 w 202"/>
                  <a:gd name="T33" fmla="*/ 0 h 177"/>
                  <a:gd name="T34" fmla="*/ 25 w 202"/>
                  <a:gd name="T35" fmla="*/ 9 h 177"/>
                  <a:gd name="T36" fmla="*/ 17 w 202"/>
                  <a:gd name="T37" fmla="*/ 9 h 177"/>
                  <a:gd name="T38" fmla="*/ 25 w 202"/>
                  <a:gd name="T39" fmla="*/ 17 h 177"/>
                  <a:gd name="T40" fmla="*/ 17 w 202"/>
                  <a:gd name="T41" fmla="*/ 26 h 177"/>
                  <a:gd name="T42" fmla="*/ 17 w 202"/>
                  <a:gd name="T43" fmla="*/ 34 h 177"/>
                  <a:gd name="T44" fmla="*/ 17 w 202"/>
                  <a:gd name="T45" fmla="*/ 34 h 177"/>
                  <a:gd name="T46" fmla="*/ 25 w 202"/>
                  <a:gd name="T47" fmla="*/ 51 h 177"/>
                  <a:gd name="T48" fmla="*/ 25 w 202"/>
                  <a:gd name="T49" fmla="*/ 59 h 177"/>
                  <a:gd name="T50" fmla="*/ 17 w 202"/>
                  <a:gd name="T51" fmla="*/ 68 h 177"/>
                  <a:gd name="T52" fmla="*/ 17 w 202"/>
                  <a:gd name="T53" fmla="*/ 68 h 177"/>
                  <a:gd name="T54" fmla="*/ 8 w 202"/>
                  <a:gd name="T55" fmla="*/ 76 h 177"/>
                  <a:gd name="T56" fmla="*/ 8 w 202"/>
                  <a:gd name="T57" fmla="*/ 84 h 177"/>
                  <a:gd name="T58" fmla="*/ 0 w 202"/>
                  <a:gd name="T59" fmla="*/ 93 h 177"/>
                  <a:gd name="T60" fmla="*/ 0 w 202"/>
                  <a:gd name="T61" fmla="*/ 101 h 177"/>
                  <a:gd name="T62" fmla="*/ 0 w 202"/>
                  <a:gd name="T63" fmla="*/ 101 h 177"/>
                  <a:gd name="T64" fmla="*/ 0 w 202"/>
                  <a:gd name="T65" fmla="*/ 118 h 177"/>
                  <a:gd name="T66" fmla="*/ 0 w 202"/>
                  <a:gd name="T67" fmla="*/ 127 h 177"/>
                  <a:gd name="T68" fmla="*/ 17 w 202"/>
                  <a:gd name="T69" fmla="*/ 135 h 177"/>
                  <a:gd name="T70" fmla="*/ 42 w 202"/>
                  <a:gd name="T71" fmla="*/ 152 h 177"/>
                  <a:gd name="T72" fmla="*/ 42 w 202"/>
                  <a:gd name="T73" fmla="*/ 169 h 177"/>
                  <a:gd name="T74" fmla="*/ 76 w 202"/>
                  <a:gd name="T75" fmla="*/ 169 h 177"/>
                  <a:gd name="T76" fmla="*/ 84 w 202"/>
                  <a:gd name="T77" fmla="*/ 169 h 177"/>
                  <a:gd name="T78" fmla="*/ 92 w 202"/>
                  <a:gd name="T79" fmla="*/ 160 h 177"/>
                  <a:gd name="T80" fmla="*/ 101 w 202"/>
                  <a:gd name="T81" fmla="*/ 169 h 177"/>
                  <a:gd name="T82" fmla="*/ 109 w 202"/>
                  <a:gd name="T83" fmla="*/ 152 h 177"/>
                  <a:gd name="T84" fmla="*/ 109 w 202"/>
                  <a:gd name="T85" fmla="*/ 143 h 177"/>
                  <a:gd name="T86" fmla="*/ 118 w 202"/>
                  <a:gd name="T87" fmla="*/ 135 h 177"/>
                  <a:gd name="T88" fmla="*/ 118 w 202"/>
                  <a:gd name="T89" fmla="*/ 127 h 177"/>
                  <a:gd name="T90" fmla="*/ 126 w 202"/>
                  <a:gd name="T91" fmla="*/ 127 h 177"/>
                  <a:gd name="T92" fmla="*/ 134 w 202"/>
                  <a:gd name="T93" fmla="*/ 127 h 177"/>
                  <a:gd name="T94" fmla="*/ 143 w 202"/>
                  <a:gd name="T95" fmla="*/ 135 h 177"/>
                  <a:gd name="T96" fmla="*/ 151 w 202"/>
                  <a:gd name="T97" fmla="*/ 127 h 177"/>
                  <a:gd name="T98" fmla="*/ 151 w 202"/>
                  <a:gd name="T99" fmla="*/ 127 h 177"/>
                  <a:gd name="T100" fmla="*/ 160 w 202"/>
                  <a:gd name="T101" fmla="*/ 118 h 177"/>
                  <a:gd name="T102" fmla="*/ 160 w 202"/>
                  <a:gd name="T103" fmla="*/ 101 h 177"/>
                  <a:gd name="T104" fmla="*/ 176 w 202"/>
                  <a:gd name="T105" fmla="*/ 93 h 177"/>
                  <a:gd name="T106" fmla="*/ 176 w 202"/>
                  <a:gd name="T107" fmla="*/ 84 h 177"/>
                  <a:gd name="T108" fmla="*/ 185 w 202"/>
                  <a:gd name="T109" fmla="*/ 76 h 177"/>
                  <a:gd name="T110" fmla="*/ 185 w 202"/>
                  <a:gd name="T111" fmla="*/ 59 h 177"/>
                  <a:gd name="T112" fmla="*/ 193 w 202"/>
                  <a:gd name="T113" fmla="*/ 51 h 177"/>
                  <a:gd name="T114" fmla="*/ 193 w 202"/>
                  <a:gd name="T115" fmla="*/ 51 h 177"/>
                  <a:gd name="T116" fmla="*/ 202 w 202"/>
                  <a:gd name="T117" fmla="*/ 42 h 177"/>
                  <a:gd name="T118" fmla="*/ 202 w 202"/>
                  <a:gd name="T119" fmla="*/ 34 h 177"/>
                  <a:gd name="T120" fmla="*/ 193 w 202"/>
                  <a:gd name="T121" fmla="*/ 26 h 177"/>
                  <a:gd name="T122" fmla="*/ 193 w 202"/>
                  <a:gd name="T123" fmla="*/ 17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02" h="177">
                    <a:moveTo>
                      <a:pt x="193" y="17"/>
                    </a:moveTo>
                    <a:lnTo>
                      <a:pt x="193" y="17"/>
                    </a:lnTo>
                    <a:lnTo>
                      <a:pt x="193" y="9"/>
                    </a:lnTo>
                    <a:lnTo>
                      <a:pt x="185" y="9"/>
                    </a:lnTo>
                    <a:lnTo>
                      <a:pt x="185" y="0"/>
                    </a:lnTo>
                    <a:lnTo>
                      <a:pt x="176" y="9"/>
                    </a:lnTo>
                    <a:lnTo>
                      <a:pt x="176" y="9"/>
                    </a:lnTo>
                    <a:lnTo>
                      <a:pt x="176" y="9"/>
                    </a:lnTo>
                    <a:lnTo>
                      <a:pt x="176" y="9"/>
                    </a:lnTo>
                    <a:lnTo>
                      <a:pt x="168" y="9"/>
                    </a:lnTo>
                    <a:lnTo>
                      <a:pt x="168" y="9"/>
                    </a:lnTo>
                    <a:lnTo>
                      <a:pt x="168" y="9"/>
                    </a:lnTo>
                    <a:lnTo>
                      <a:pt x="168" y="17"/>
                    </a:lnTo>
                    <a:lnTo>
                      <a:pt x="160" y="17"/>
                    </a:lnTo>
                    <a:lnTo>
                      <a:pt x="160" y="17"/>
                    </a:lnTo>
                    <a:lnTo>
                      <a:pt x="151" y="17"/>
                    </a:lnTo>
                    <a:lnTo>
                      <a:pt x="151" y="9"/>
                    </a:lnTo>
                    <a:lnTo>
                      <a:pt x="143" y="9"/>
                    </a:lnTo>
                    <a:lnTo>
                      <a:pt x="134" y="9"/>
                    </a:lnTo>
                    <a:lnTo>
                      <a:pt x="126" y="9"/>
                    </a:lnTo>
                    <a:lnTo>
                      <a:pt x="126" y="9"/>
                    </a:lnTo>
                    <a:lnTo>
                      <a:pt x="118" y="17"/>
                    </a:lnTo>
                    <a:lnTo>
                      <a:pt x="118" y="17"/>
                    </a:lnTo>
                    <a:lnTo>
                      <a:pt x="109" y="17"/>
                    </a:lnTo>
                    <a:lnTo>
                      <a:pt x="109" y="17"/>
                    </a:lnTo>
                    <a:lnTo>
                      <a:pt x="101" y="17"/>
                    </a:lnTo>
                    <a:lnTo>
                      <a:pt x="92" y="17"/>
                    </a:lnTo>
                    <a:lnTo>
                      <a:pt x="92" y="9"/>
                    </a:lnTo>
                    <a:lnTo>
                      <a:pt x="92" y="9"/>
                    </a:lnTo>
                    <a:lnTo>
                      <a:pt x="92" y="9"/>
                    </a:lnTo>
                    <a:lnTo>
                      <a:pt x="84" y="9"/>
                    </a:lnTo>
                    <a:lnTo>
                      <a:pt x="84" y="9"/>
                    </a:lnTo>
                    <a:lnTo>
                      <a:pt x="84" y="9"/>
                    </a:lnTo>
                    <a:lnTo>
                      <a:pt x="76" y="9"/>
                    </a:lnTo>
                    <a:lnTo>
                      <a:pt x="76" y="9"/>
                    </a:lnTo>
                    <a:lnTo>
                      <a:pt x="76" y="17"/>
                    </a:lnTo>
                    <a:lnTo>
                      <a:pt x="76" y="17"/>
                    </a:lnTo>
                    <a:lnTo>
                      <a:pt x="67" y="9"/>
                    </a:lnTo>
                    <a:lnTo>
                      <a:pt x="67" y="9"/>
                    </a:lnTo>
                    <a:lnTo>
                      <a:pt x="59" y="9"/>
                    </a:lnTo>
                    <a:lnTo>
                      <a:pt x="59" y="0"/>
                    </a:lnTo>
                    <a:lnTo>
                      <a:pt x="59" y="0"/>
                    </a:lnTo>
                    <a:lnTo>
                      <a:pt x="50" y="0"/>
                    </a:lnTo>
                    <a:lnTo>
                      <a:pt x="50" y="0"/>
                    </a:lnTo>
                    <a:lnTo>
                      <a:pt x="42" y="0"/>
                    </a:lnTo>
                    <a:lnTo>
                      <a:pt x="42" y="0"/>
                    </a:lnTo>
                    <a:lnTo>
                      <a:pt x="42" y="0"/>
                    </a:lnTo>
                    <a:lnTo>
                      <a:pt x="34" y="0"/>
                    </a:lnTo>
                    <a:lnTo>
                      <a:pt x="34" y="0"/>
                    </a:lnTo>
                    <a:lnTo>
                      <a:pt x="34" y="0"/>
                    </a:lnTo>
                    <a:lnTo>
                      <a:pt x="25" y="0"/>
                    </a:lnTo>
                    <a:lnTo>
                      <a:pt x="25" y="0"/>
                    </a:lnTo>
                    <a:lnTo>
                      <a:pt x="25" y="0"/>
                    </a:lnTo>
                    <a:lnTo>
                      <a:pt x="25" y="9"/>
                    </a:lnTo>
                    <a:lnTo>
                      <a:pt x="17" y="9"/>
                    </a:lnTo>
                    <a:lnTo>
                      <a:pt x="25" y="9"/>
                    </a:lnTo>
                    <a:lnTo>
                      <a:pt x="17" y="9"/>
                    </a:lnTo>
                    <a:lnTo>
                      <a:pt x="17" y="9"/>
                    </a:lnTo>
                    <a:lnTo>
                      <a:pt x="25" y="17"/>
                    </a:lnTo>
                    <a:lnTo>
                      <a:pt x="25" y="17"/>
                    </a:lnTo>
                    <a:lnTo>
                      <a:pt x="25" y="17"/>
                    </a:lnTo>
                    <a:lnTo>
                      <a:pt x="17" y="17"/>
                    </a:lnTo>
                    <a:lnTo>
                      <a:pt x="17" y="26"/>
                    </a:lnTo>
                    <a:lnTo>
                      <a:pt x="17" y="26"/>
                    </a:lnTo>
                    <a:lnTo>
                      <a:pt x="17" y="26"/>
                    </a:lnTo>
                    <a:lnTo>
                      <a:pt x="17" y="34"/>
                    </a:lnTo>
                    <a:lnTo>
                      <a:pt x="17" y="34"/>
                    </a:lnTo>
                    <a:lnTo>
                      <a:pt x="17" y="34"/>
                    </a:lnTo>
                    <a:lnTo>
                      <a:pt x="17" y="34"/>
                    </a:lnTo>
                    <a:lnTo>
                      <a:pt x="17" y="42"/>
                    </a:lnTo>
                    <a:lnTo>
                      <a:pt x="17" y="42"/>
                    </a:lnTo>
                    <a:lnTo>
                      <a:pt x="25" y="51"/>
                    </a:lnTo>
                    <a:lnTo>
                      <a:pt x="25" y="51"/>
                    </a:lnTo>
                    <a:lnTo>
                      <a:pt x="25" y="59"/>
                    </a:lnTo>
                    <a:lnTo>
                      <a:pt x="25" y="59"/>
                    </a:lnTo>
                    <a:lnTo>
                      <a:pt x="17" y="59"/>
                    </a:lnTo>
                    <a:lnTo>
                      <a:pt x="17" y="59"/>
                    </a:lnTo>
                    <a:lnTo>
                      <a:pt x="17" y="68"/>
                    </a:lnTo>
                    <a:lnTo>
                      <a:pt x="17" y="68"/>
                    </a:lnTo>
                    <a:lnTo>
                      <a:pt x="17" y="68"/>
                    </a:lnTo>
                    <a:lnTo>
                      <a:pt x="17" y="68"/>
                    </a:lnTo>
                    <a:lnTo>
                      <a:pt x="17" y="68"/>
                    </a:lnTo>
                    <a:lnTo>
                      <a:pt x="17" y="76"/>
                    </a:lnTo>
                    <a:lnTo>
                      <a:pt x="8" y="76"/>
                    </a:lnTo>
                    <a:lnTo>
                      <a:pt x="8" y="84"/>
                    </a:lnTo>
                    <a:lnTo>
                      <a:pt x="8" y="84"/>
                    </a:lnTo>
                    <a:lnTo>
                      <a:pt x="8" y="84"/>
                    </a:lnTo>
                    <a:lnTo>
                      <a:pt x="0" y="84"/>
                    </a:lnTo>
                    <a:lnTo>
                      <a:pt x="0" y="84"/>
                    </a:lnTo>
                    <a:lnTo>
                      <a:pt x="0" y="93"/>
                    </a:lnTo>
                    <a:lnTo>
                      <a:pt x="0" y="93"/>
                    </a:lnTo>
                    <a:lnTo>
                      <a:pt x="0" y="93"/>
                    </a:lnTo>
                    <a:lnTo>
                      <a:pt x="0" y="101"/>
                    </a:lnTo>
                    <a:lnTo>
                      <a:pt x="0" y="101"/>
                    </a:lnTo>
                    <a:lnTo>
                      <a:pt x="0" y="101"/>
                    </a:lnTo>
                    <a:lnTo>
                      <a:pt x="0" y="101"/>
                    </a:lnTo>
                    <a:lnTo>
                      <a:pt x="0" y="101"/>
                    </a:lnTo>
                    <a:lnTo>
                      <a:pt x="0" y="110"/>
                    </a:lnTo>
                    <a:lnTo>
                      <a:pt x="0" y="118"/>
                    </a:lnTo>
                    <a:lnTo>
                      <a:pt x="0" y="118"/>
                    </a:lnTo>
                    <a:lnTo>
                      <a:pt x="0" y="118"/>
                    </a:lnTo>
                    <a:lnTo>
                      <a:pt x="0" y="127"/>
                    </a:lnTo>
                    <a:lnTo>
                      <a:pt x="0" y="135"/>
                    </a:lnTo>
                    <a:lnTo>
                      <a:pt x="8" y="135"/>
                    </a:lnTo>
                    <a:lnTo>
                      <a:pt x="17" y="135"/>
                    </a:lnTo>
                    <a:lnTo>
                      <a:pt x="25" y="135"/>
                    </a:lnTo>
                    <a:lnTo>
                      <a:pt x="34" y="143"/>
                    </a:lnTo>
                    <a:lnTo>
                      <a:pt x="42" y="152"/>
                    </a:lnTo>
                    <a:lnTo>
                      <a:pt x="42" y="160"/>
                    </a:lnTo>
                    <a:lnTo>
                      <a:pt x="42" y="160"/>
                    </a:lnTo>
                    <a:lnTo>
                      <a:pt x="42" y="169"/>
                    </a:lnTo>
                    <a:lnTo>
                      <a:pt x="50" y="169"/>
                    </a:lnTo>
                    <a:lnTo>
                      <a:pt x="59" y="177"/>
                    </a:lnTo>
                    <a:lnTo>
                      <a:pt x="76" y="169"/>
                    </a:lnTo>
                    <a:lnTo>
                      <a:pt x="76" y="169"/>
                    </a:lnTo>
                    <a:lnTo>
                      <a:pt x="76" y="169"/>
                    </a:lnTo>
                    <a:lnTo>
                      <a:pt x="84" y="169"/>
                    </a:lnTo>
                    <a:lnTo>
                      <a:pt x="92" y="169"/>
                    </a:lnTo>
                    <a:lnTo>
                      <a:pt x="92" y="169"/>
                    </a:lnTo>
                    <a:lnTo>
                      <a:pt x="92" y="160"/>
                    </a:lnTo>
                    <a:lnTo>
                      <a:pt x="101" y="169"/>
                    </a:lnTo>
                    <a:lnTo>
                      <a:pt x="101" y="169"/>
                    </a:lnTo>
                    <a:lnTo>
                      <a:pt x="101" y="169"/>
                    </a:lnTo>
                    <a:lnTo>
                      <a:pt x="101" y="160"/>
                    </a:lnTo>
                    <a:lnTo>
                      <a:pt x="101" y="160"/>
                    </a:lnTo>
                    <a:lnTo>
                      <a:pt x="109" y="152"/>
                    </a:lnTo>
                    <a:lnTo>
                      <a:pt x="109" y="152"/>
                    </a:lnTo>
                    <a:lnTo>
                      <a:pt x="109" y="143"/>
                    </a:lnTo>
                    <a:lnTo>
                      <a:pt x="109" y="143"/>
                    </a:lnTo>
                    <a:lnTo>
                      <a:pt x="109" y="143"/>
                    </a:lnTo>
                    <a:lnTo>
                      <a:pt x="109" y="143"/>
                    </a:lnTo>
                    <a:lnTo>
                      <a:pt x="118" y="135"/>
                    </a:lnTo>
                    <a:lnTo>
                      <a:pt x="118" y="135"/>
                    </a:lnTo>
                    <a:lnTo>
                      <a:pt x="118" y="135"/>
                    </a:lnTo>
                    <a:lnTo>
                      <a:pt x="118" y="127"/>
                    </a:lnTo>
                    <a:lnTo>
                      <a:pt x="118" y="127"/>
                    </a:lnTo>
                    <a:lnTo>
                      <a:pt x="126" y="127"/>
                    </a:lnTo>
                    <a:lnTo>
                      <a:pt x="126" y="127"/>
                    </a:lnTo>
                    <a:lnTo>
                      <a:pt x="126" y="127"/>
                    </a:lnTo>
                    <a:lnTo>
                      <a:pt x="134" y="127"/>
                    </a:lnTo>
                    <a:lnTo>
                      <a:pt x="134" y="127"/>
                    </a:lnTo>
                    <a:lnTo>
                      <a:pt x="134" y="127"/>
                    </a:lnTo>
                    <a:lnTo>
                      <a:pt x="143" y="135"/>
                    </a:lnTo>
                    <a:lnTo>
                      <a:pt x="143" y="135"/>
                    </a:lnTo>
                    <a:lnTo>
                      <a:pt x="143" y="135"/>
                    </a:lnTo>
                    <a:lnTo>
                      <a:pt x="151" y="135"/>
                    </a:lnTo>
                    <a:lnTo>
                      <a:pt x="151" y="127"/>
                    </a:lnTo>
                    <a:lnTo>
                      <a:pt x="151" y="127"/>
                    </a:lnTo>
                    <a:lnTo>
                      <a:pt x="151" y="127"/>
                    </a:lnTo>
                    <a:lnTo>
                      <a:pt x="151" y="127"/>
                    </a:lnTo>
                    <a:lnTo>
                      <a:pt x="160" y="118"/>
                    </a:lnTo>
                    <a:lnTo>
                      <a:pt x="160" y="118"/>
                    </a:lnTo>
                    <a:lnTo>
                      <a:pt x="160" y="118"/>
                    </a:lnTo>
                    <a:lnTo>
                      <a:pt x="160" y="110"/>
                    </a:lnTo>
                    <a:lnTo>
                      <a:pt x="160" y="110"/>
                    </a:lnTo>
                    <a:lnTo>
                      <a:pt x="160" y="101"/>
                    </a:lnTo>
                    <a:lnTo>
                      <a:pt x="168" y="101"/>
                    </a:lnTo>
                    <a:lnTo>
                      <a:pt x="168" y="93"/>
                    </a:lnTo>
                    <a:lnTo>
                      <a:pt x="176" y="93"/>
                    </a:lnTo>
                    <a:lnTo>
                      <a:pt x="176" y="93"/>
                    </a:lnTo>
                    <a:lnTo>
                      <a:pt x="176" y="84"/>
                    </a:lnTo>
                    <a:lnTo>
                      <a:pt x="176" y="84"/>
                    </a:lnTo>
                    <a:lnTo>
                      <a:pt x="176" y="76"/>
                    </a:lnTo>
                    <a:lnTo>
                      <a:pt x="185" y="76"/>
                    </a:lnTo>
                    <a:lnTo>
                      <a:pt x="185" y="76"/>
                    </a:lnTo>
                    <a:lnTo>
                      <a:pt x="185" y="68"/>
                    </a:lnTo>
                    <a:lnTo>
                      <a:pt x="185" y="68"/>
                    </a:lnTo>
                    <a:lnTo>
                      <a:pt x="185" y="59"/>
                    </a:lnTo>
                    <a:lnTo>
                      <a:pt x="185" y="59"/>
                    </a:lnTo>
                    <a:lnTo>
                      <a:pt x="185" y="51"/>
                    </a:lnTo>
                    <a:lnTo>
                      <a:pt x="193" y="51"/>
                    </a:lnTo>
                    <a:lnTo>
                      <a:pt x="193" y="51"/>
                    </a:lnTo>
                    <a:lnTo>
                      <a:pt x="193" y="51"/>
                    </a:lnTo>
                    <a:lnTo>
                      <a:pt x="193" y="51"/>
                    </a:lnTo>
                    <a:lnTo>
                      <a:pt x="202" y="42"/>
                    </a:lnTo>
                    <a:lnTo>
                      <a:pt x="202" y="42"/>
                    </a:lnTo>
                    <a:lnTo>
                      <a:pt x="202" y="42"/>
                    </a:lnTo>
                    <a:lnTo>
                      <a:pt x="202" y="34"/>
                    </a:lnTo>
                    <a:lnTo>
                      <a:pt x="202" y="34"/>
                    </a:lnTo>
                    <a:lnTo>
                      <a:pt x="202" y="34"/>
                    </a:lnTo>
                    <a:lnTo>
                      <a:pt x="202" y="34"/>
                    </a:lnTo>
                    <a:lnTo>
                      <a:pt x="193" y="26"/>
                    </a:lnTo>
                    <a:lnTo>
                      <a:pt x="193" y="26"/>
                    </a:lnTo>
                    <a:lnTo>
                      <a:pt x="193" y="17"/>
                    </a:lnTo>
                    <a:lnTo>
                      <a:pt x="193" y="17"/>
                    </a:lnTo>
                    <a:lnTo>
                      <a:pt x="193" y="17"/>
                    </a:lnTo>
                    <a:close/>
                  </a:path>
                </a:pathLst>
              </a:custGeom>
              <a:grpFill/>
              <a:ln w="0">
                <a:solidFill>
                  <a:srgbClr val="F8F8F8">
                    <a:lumMod val="25000"/>
                  </a:srgbClr>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388" name="Freeform 154">
                <a:extLst>
                  <a:ext uri="{FF2B5EF4-FFF2-40B4-BE49-F238E27FC236}">
                    <a16:creationId xmlns:a16="http://schemas.microsoft.com/office/drawing/2014/main" id="{32D5A8AD-8BD7-1949-56B0-2C82FBE75E11}"/>
                  </a:ext>
                </a:extLst>
              </p:cNvPr>
              <p:cNvSpPr>
                <a:spLocks/>
              </p:cNvSpPr>
              <p:nvPr/>
            </p:nvSpPr>
            <p:spPr bwMode="auto">
              <a:xfrm>
                <a:off x="4383513" y="3311394"/>
                <a:ext cx="8028" cy="0"/>
              </a:xfrm>
              <a:custGeom>
                <a:avLst/>
                <a:gdLst>
                  <a:gd name="T0" fmla="*/ 0 w 8"/>
                  <a:gd name="T1" fmla="*/ 0 w 8"/>
                  <a:gd name="T2" fmla="*/ 8 w 8"/>
                  <a:gd name="T3" fmla="*/ 8 w 8"/>
                  <a:gd name="T4" fmla="*/ 8 w 8"/>
                  <a:gd name="T5" fmla="*/ 8 w 8"/>
                  <a:gd name="T6" fmla="*/ 0 w 8"/>
                </a:gdLst>
                <a:ahLst/>
                <a:cxnLst>
                  <a:cxn ang="0">
                    <a:pos x="T0" y="0"/>
                  </a:cxn>
                  <a:cxn ang="0">
                    <a:pos x="T1" y="0"/>
                  </a:cxn>
                  <a:cxn ang="0">
                    <a:pos x="T2" y="0"/>
                  </a:cxn>
                  <a:cxn ang="0">
                    <a:pos x="T3" y="0"/>
                  </a:cxn>
                  <a:cxn ang="0">
                    <a:pos x="T4" y="0"/>
                  </a:cxn>
                  <a:cxn ang="0">
                    <a:pos x="T5" y="0"/>
                  </a:cxn>
                  <a:cxn ang="0">
                    <a:pos x="T6" y="0"/>
                  </a:cxn>
                </a:cxnLst>
                <a:rect l="0" t="0" r="r" b="b"/>
                <a:pathLst>
                  <a:path w="8">
                    <a:moveTo>
                      <a:pt x="0" y="0"/>
                    </a:moveTo>
                    <a:lnTo>
                      <a:pt x="0" y="0"/>
                    </a:lnTo>
                    <a:lnTo>
                      <a:pt x="8" y="0"/>
                    </a:lnTo>
                    <a:lnTo>
                      <a:pt x="8" y="0"/>
                    </a:lnTo>
                    <a:lnTo>
                      <a:pt x="8" y="0"/>
                    </a:lnTo>
                    <a:lnTo>
                      <a:pt x="8" y="0"/>
                    </a:lnTo>
                    <a:lnTo>
                      <a:pt x="0" y="0"/>
                    </a:lnTo>
                    <a:close/>
                  </a:path>
                </a:pathLst>
              </a:custGeom>
              <a:grpFill/>
              <a:ln w="0">
                <a:solidFill>
                  <a:srgbClr val="F8F8F8">
                    <a:lumMod val="25000"/>
                  </a:srgbClr>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389" name="Freeform 155">
                <a:extLst>
                  <a:ext uri="{FF2B5EF4-FFF2-40B4-BE49-F238E27FC236}">
                    <a16:creationId xmlns:a16="http://schemas.microsoft.com/office/drawing/2014/main" id="{B322D608-CEC1-3572-17E6-1551ECD65882}"/>
                  </a:ext>
                </a:extLst>
              </p:cNvPr>
              <p:cNvSpPr>
                <a:spLocks/>
              </p:cNvSpPr>
              <p:nvPr/>
            </p:nvSpPr>
            <p:spPr bwMode="auto">
              <a:xfrm>
                <a:off x="4416626" y="3244167"/>
                <a:ext cx="9031" cy="17057"/>
              </a:xfrm>
              <a:custGeom>
                <a:avLst/>
                <a:gdLst>
                  <a:gd name="T0" fmla="*/ 0 w 9"/>
                  <a:gd name="T1" fmla="*/ 17 h 17"/>
                  <a:gd name="T2" fmla="*/ 0 w 9"/>
                  <a:gd name="T3" fmla="*/ 8 h 17"/>
                  <a:gd name="T4" fmla="*/ 9 w 9"/>
                  <a:gd name="T5" fmla="*/ 8 h 17"/>
                  <a:gd name="T6" fmla="*/ 9 w 9"/>
                  <a:gd name="T7" fmla="*/ 8 h 17"/>
                  <a:gd name="T8" fmla="*/ 9 w 9"/>
                  <a:gd name="T9" fmla="*/ 0 h 17"/>
                  <a:gd name="T10" fmla="*/ 9 w 9"/>
                  <a:gd name="T11" fmla="*/ 0 h 17"/>
                  <a:gd name="T12" fmla="*/ 9 w 9"/>
                  <a:gd name="T13" fmla="*/ 8 h 17"/>
                  <a:gd name="T14" fmla="*/ 9 w 9"/>
                  <a:gd name="T15" fmla="*/ 17 h 17"/>
                  <a:gd name="T16" fmla="*/ 9 w 9"/>
                  <a:gd name="T17" fmla="*/ 17 h 17"/>
                  <a:gd name="T18" fmla="*/ 0 w 9"/>
                  <a:gd name="T19"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7">
                    <a:moveTo>
                      <a:pt x="0" y="17"/>
                    </a:moveTo>
                    <a:lnTo>
                      <a:pt x="0" y="8"/>
                    </a:lnTo>
                    <a:lnTo>
                      <a:pt x="9" y="8"/>
                    </a:lnTo>
                    <a:lnTo>
                      <a:pt x="9" y="8"/>
                    </a:lnTo>
                    <a:lnTo>
                      <a:pt x="9" y="0"/>
                    </a:lnTo>
                    <a:lnTo>
                      <a:pt x="9" y="0"/>
                    </a:lnTo>
                    <a:lnTo>
                      <a:pt x="9" y="8"/>
                    </a:lnTo>
                    <a:lnTo>
                      <a:pt x="9" y="17"/>
                    </a:lnTo>
                    <a:lnTo>
                      <a:pt x="9" y="17"/>
                    </a:lnTo>
                    <a:lnTo>
                      <a:pt x="0" y="17"/>
                    </a:lnTo>
                    <a:close/>
                  </a:path>
                </a:pathLst>
              </a:custGeom>
              <a:grpFill/>
              <a:ln w="0">
                <a:solidFill>
                  <a:srgbClr val="F8F8F8">
                    <a:lumMod val="25000"/>
                  </a:srgbClr>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390" name="Freeform 156">
                <a:extLst>
                  <a:ext uri="{FF2B5EF4-FFF2-40B4-BE49-F238E27FC236}">
                    <a16:creationId xmlns:a16="http://schemas.microsoft.com/office/drawing/2014/main" id="{FE9E675A-D03A-3BB7-1807-3974D3CCDCFF}"/>
                  </a:ext>
                </a:extLst>
              </p:cNvPr>
              <p:cNvSpPr>
                <a:spLocks/>
              </p:cNvSpPr>
              <p:nvPr/>
            </p:nvSpPr>
            <p:spPr bwMode="auto">
              <a:xfrm>
                <a:off x="4425656" y="3083624"/>
                <a:ext cx="134454" cy="202685"/>
              </a:xfrm>
              <a:custGeom>
                <a:avLst/>
                <a:gdLst>
                  <a:gd name="T0" fmla="*/ 0 w 134"/>
                  <a:gd name="T1" fmla="*/ 143 h 202"/>
                  <a:gd name="T2" fmla="*/ 8 w 134"/>
                  <a:gd name="T3" fmla="*/ 126 h 202"/>
                  <a:gd name="T4" fmla="*/ 8 w 134"/>
                  <a:gd name="T5" fmla="*/ 126 h 202"/>
                  <a:gd name="T6" fmla="*/ 17 w 134"/>
                  <a:gd name="T7" fmla="*/ 118 h 202"/>
                  <a:gd name="T8" fmla="*/ 25 w 134"/>
                  <a:gd name="T9" fmla="*/ 110 h 202"/>
                  <a:gd name="T10" fmla="*/ 33 w 134"/>
                  <a:gd name="T11" fmla="*/ 110 h 202"/>
                  <a:gd name="T12" fmla="*/ 42 w 134"/>
                  <a:gd name="T13" fmla="*/ 118 h 202"/>
                  <a:gd name="T14" fmla="*/ 50 w 134"/>
                  <a:gd name="T15" fmla="*/ 118 h 202"/>
                  <a:gd name="T16" fmla="*/ 50 w 134"/>
                  <a:gd name="T17" fmla="*/ 110 h 202"/>
                  <a:gd name="T18" fmla="*/ 59 w 134"/>
                  <a:gd name="T19" fmla="*/ 101 h 202"/>
                  <a:gd name="T20" fmla="*/ 59 w 134"/>
                  <a:gd name="T21" fmla="*/ 93 h 202"/>
                  <a:gd name="T22" fmla="*/ 67 w 134"/>
                  <a:gd name="T23" fmla="*/ 76 h 202"/>
                  <a:gd name="T24" fmla="*/ 75 w 134"/>
                  <a:gd name="T25" fmla="*/ 67 h 202"/>
                  <a:gd name="T26" fmla="*/ 84 w 134"/>
                  <a:gd name="T27" fmla="*/ 59 h 202"/>
                  <a:gd name="T28" fmla="*/ 84 w 134"/>
                  <a:gd name="T29" fmla="*/ 51 h 202"/>
                  <a:gd name="T30" fmla="*/ 84 w 134"/>
                  <a:gd name="T31" fmla="*/ 34 h 202"/>
                  <a:gd name="T32" fmla="*/ 92 w 134"/>
                  <a:gd name="T33" fmla="*/ 34 h 202"/>
                  <a:gd name="T34" fmla="*/ 101 w 134"/>
                  <a:gd name="T35" fmla="*/ 25 h 202"/>
                  <a:gd name="T36" fmla="*/ 101 w 134"/>
                  <a:gd name="T37" fmla="*/ 17 h 202"/>
                  <a:gd name="T38" fmla="*/ 92 w 134"/>
                  <a:gd name="T39" fmla="*/ 9 h 202"/>
                  <a:gd name="T40" fmla="*/ 92 w 134"/>
                  <a:gd name="T41" fmla="*/ 0 h 202"/>
                  <a:gd name="T42" fmla="*/ 109 w 134"/>
                  <a:gd name="T43" fmla="*/ 9 h 202"/>
                  <a:gd name="T44" fmla="*/ 109 w 134"/>
                  <a:gd name="T45" fmla="*/ 17 h 202"/>
                  <a:gd name="T46" fmla="*/ 109 w 134"/>
                  <a:gd name="T47" fmla="*/ 25 h 202"/>
                  <a:gd name="T48" fmla="*/ 109 w 134"/>
                  <a:gd name="T49" fmla="*/ 34 h 202"/>
                  <a:gd name="T50" fmla="*/ 117 w 134"/>
                  <a:gd name="T51" fmla="*/ 42 h 202"/>
                  <a:gd name="T52" fmla="*/ 117 w 134"/>
                  <a:gd name="T53" fmla="*/ 51 h 202"/>
                  <a:gd name="T54" fmla="*/ 117 w 134"/>
                  <a:gd name="T55" fmla="*/ 51 h 202"/>
                  <a:gd name="T56" fmla="*/ 109 w 134"/>
                  <a:gd name="T57" fmla="*/ 51 h 202"/>
                  <a:gd name="T58" fmla="*/ 101 w 134"/>
                  <a:gd name="T59" fmla="*/ 51 h 202"/>
                  <a:gd name="T60" fmla="*/ 92 w 134"/>
                  <a:gd name="T61" fmla="*/ 59 h 202"/>
                  <a:gd name="T62" fmla="*/ 101 w 134"/>
                  <a:gd name="T63" fmla="*/ 67 h 202"/>
                  <a:gd name="T64" fmla="*/ 109 w 134"/>
                  <a:gd name="T65" fmla="*/ 76 h 202"/>
                  <a:gd name="T66" fmla="*/ 117 w 134"/>
                  <a:gd name="T67" fmla="*/ 84 h 202"/>
                  <a:gd name="T68" fmla="*/ 117 w 134"/>
                  <a:gd name="T69" fmla="*/ 101 h 202"/>
                  <a:gd name="T70" fmla="*/ 109 w 134"/>
                  <a:gd name="T71" fmla="*/ 110 h 202"/>
                  <a:gd name="T72" fmla="*/ 101 w 134"/>
                  <a:gd name="T73" fmla="*/ 118 h 202"/>
                  <a:gd name="T74" fmla="*/ 101 w 134"/>
                  <a:gd name="T75" fmla="*/ 135 h 202"/>
                  <a:gd name="T76" fmla="*/ 109 w 134"/>
                  <a:gd name="T77" fmla="*/ 143 h 202"/>
                  <a:gd name="T78" fmla="*/ 109 w 134"/>
                  <a:gd name="T79" fmla="*/ 152 h 202"/>
                  <a:gd name="T80" fmla="*/ 117 w 134"/>
                  <a:gd name="T81" fmla="*/ 168 h 202"/>
                  <a:gd name="T82" fmla="*/ 134 w 134"/>
                  <a:gd name="T83" fmla="*/ 177 h 202"/>
                  <a:gd name="T84" fmla="*/ 134 w 134"/>
                  <a:gd name="T85" fmla="*/ 185 h 202"/>
                  <a:gd name="T86" fmla="*/ 134 w 134"/>
                  <a:gd name="T87" fmla="*/ 194 h 202"/>
                  <a:gd name="T88" fmla="*/ 126 w 134"/>
                  <a:gd name="T89" fmla="*/ 202 h 202"/>
                  <a:gd name="T90" fmla="*/ 126 w 134"/>
                  <a:gd name="T91" fmla="*/ 202 h 202"/>
                  <a:gd name="T92" fmla="*/ 126 w 134"/>
                  <a:gd name="T93" fmla="*/ 202 h 202"/>
                  <a:gd name="T94" fmla="*/ 117 w 134"/>
                  <a:gd name="T95" fmla="*/ 194 h 202"/>
                  <a:gd name="T96" fmla="*/ 109 w 134"/>
                  <a:gd name="T97" fmla="*/ 194 h 202"/>
                  <a:gd name="T98" fmla="*/ 109 w 134"/>
                  <a:gd name="T99" fmla="*/ 194 h 202"/>
                  <a:gd name="T100" fmla="*/ 101 w 134"/>
                  <a:gd name="T101" fmla="*/ 194 h 202"/>
                  <a:gd name="T102" fmla="*/ 75 w 134"/>
                  <a:gd name="T103" fmla="*/ 194 h 202"/>
                  <a:gd name="T104" fmla="*/ 67 w 134"/>
                  <a:gd name="T105" fmla="*/ 194 h 202"/>
                  <a:gd name="T106" fmla="*/ 67 w 134"/>
                  <a:gd name="T107" fmla="*/ 194 h 202"/>
                  <a:gd name="T108" fmla="*/ 59 w 134"/>
                  <a:gd name="T109" fmla="*/ 194 h 202"/>
                  <a:gd name="T110" fmla="*/ 50 w 134"/>
                  <a:gd name="T111" fmla="*/ 194 h 202"/>
                  <a:gd name="T112" fmla="*/ 42 w 134"/>
                  <a:gd name="T113" fmla="*/ 194 h 202"/>
                  <a:gd name="T114" fmla="*/ 25 w 134"/>
                  <a:gd name="T115" fmla="*/ 194 h 202"/>
                  <a:gd name="T116" fmla="*/ 17 w 134"/>
                  <a:gd name="T117" fmla="*/ 185 h 202"/>
                  <a:gd name="T118" fmla="*/ 17 w 134"/>
                  <a:gd name="T119" fmla="*/ 168 h 202"/>
                  <a:gd name="T120" fmla="*/ 17 w 134"/>
                  <a:gd name="T121" fmla="*/ 160 h 202"/>
                  <a:gd name="T122" fmla="*/ 8 w 134"/>
                  <a:gd name="T123" fmla="*/ 160 h 202"/>
                  <a:gd name="T124" fmla="*/ 0 w 134"/>
                  <a:gd name="T125" fmla="*/ 15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4" h="202">
                    <a:moveTo>
                      <a:pt x="0" y="152"/>
                    </a:moveTo>
                    <a:lnTo>
                      <a:pt x="0" y="143"/>
                    </a:lnTo>
                    <a:lnTo>
                      <a:pt x="0" y="143"/>
                    </a:lnTo>
                    <a:lnTo>
                      <a:pt x="8" y="135"/>
                    </a:lnTo>
                    <a:lnTo>
                      <a:pt x="8" y="135"/>
                    </a:lnTo>
                    <a:lnTo>
                      <a:pt x="8" y="126"/>
                    </a:lnTo>
                    <a:lnTo>
                      <a:pt x="8" y="126"/>
                    </a:lnTo>
                    <a:lnTo>
                      <a:pt x="8" y="126"/>
                    </a:lnTo>
                    <a:lnTo>
                      <a:pt x="8" y="126"/>
                    </a:lnTo>
                    <a:lnTo>
                      <a:pt x="17" y="118"/>
                    </a:lnTo>
                    <a:lnTo>
                      <a:pt x="17" y="118"/>
                    </a:lnTo>
                    <a:lnTo>
                      <a:pt x="17" y="118"/>
                    </a:lnTo>
                    <a:lnTo>
                      <a:pt x="17" y="110"/>
                    </a:lnTo>
                    <a:lnTo>
                      <a:pt x="17" y="110"/>
                    </a:lnTo>
                    <a:lnTo>
                      <a:pt x="25" y="110"/>
                    </a:lnTo>
                    <a:lnTo>
                      <a:pt x="25" y="110"/>
                    </a:lnTo>
                    <a:lnTo>
                      <a:pt x="25" y="110"/>
                    </a:lnTo>
                    <a:lnTo>
                      <a:pt x="33" y="110"/>
                    </a:lnTo>
                    <a:lnTo>
                      <a:pt x="33" y="110"/>
                    </a:lnTo>
                    <a:lnTo>
                      <a:pt x="33" y="110"/>
                    </a:lnTo>
                    <a:lnTo>
                      <a:pt x="42" y="118"/>
                    </a:lnTo>
                    <a:lnTo>
                      <a:pt x="42" y="118"/>
                    </a:lnTo>
                    <a:lnTo>
                      <a:pt x="42" y="118"/>
                    </a:lnTo>
                    <a:lnTo>
                      <a:pt x="50" y="118"/>
                    </a:lnTo>
                    <a:lnTo>
                      <a:pt x="50" y="110"/>
                    </a:lnTo>
                    <a:lnTo>
                      <a:pt x="50" y="110"/>
                    </a:lnTo>
                    <a:lnTo>
                      <a:pt x="50" y="110"/>
                    </a:lnTo>
                    <a:lnTo>
                      <a:pt x="50" y="110"/>
                    </a:lnTo>
                    <a:lnTo>
                      <a:pt x="59" y="101"/>
                    </a:lnTo>
                    <a:lnTo>
                      <a:pt x="59" y="101"/>
                    </a:lnTo>
                    <a:lnTo>
                      <a:pt x="59" y="101"/>
                    </a:lnTo>
                    <a:lnTo>
                      <a:pt x="59" y="93"/>
                    </a:lnTo>
                    <a:lnTo>
                      <a:pt x="59" y="93"/>
                    </a:lnTo>
                    <a:lnTo>
                      <a:pt x="59" y="84"/>
                    </a:lnTo>
                    <a:lnTo>
                      <a:pt x="67" y="84"/>
                    </a:lnTo>
                    <a:lnTo>
                      <a:pt x="67" y="76"/>
                    </a:lnTo>
                    <a:lnTo>
                      <a:pt x="75" y="76"/>
                    </a:lnTo>
                    <a:lnTo>
                      <a:pt x="75" y="76"/>
                    </a:lnTo>
                    <a:lnTo>
                      <a:pt x="75" y="67"/>
                    </a:lnTo>
                    <a:lnTo>
                      <a:pt x="75" y="67"/>
                    </a:lnTo>
                    <a:lnTo>
                      <a:pt x="75" y="59"/>
                    </a:lnTo>
                    <a:lnTo>
                      <a:pt x="84" y="59"/>
                    </a:lnTo>
                    <a:lnTo>
                      <a:pt x="84" y="59"/>
                    </a:lnTo>
                    <a:lnTo>
                      <a:pt x="84" y="51"/>
                    </a:lnTo>
                    <a:lnTo>
                      <a:pt x="84" y="51"/>
                    </a:lnTo>
                    <a:lnTo>
                      <a:pt x="84" y="42"/>
                    </a:lnTo>
                    <a:lnTo>
                      <a:pt x="84" y="42"/>
                    </a:lnTo>
                    <a:lnTo>
                      <a:pt x="84" y="34"/>
                    </a:lnTo>
                    <a:lnTo>
                      <a:pt x="92" y="34"/>
                    </a:lnTo>
                    <a:lnTo>
                      <a:pt x="92" y="34"/>
                    </a:lnTo>
                    <a:lnTo>
                      <a:pt x="92" y="34"/>
                    </a:lnTo>
                    <a:lnTo>
                      <a:pt x="92" y="34"/>
                    </a:lnTo>
                    <a:lnTo>
                      <a:pt x="101" y="25"/>
                    </a:lnTo>
                    <a:lnTo>
                      <a:pt x="101" y="25"/>
                    </a:lnTo>
                    <a:lnTo>
                      <a:pt x="101" y="25"/>
                    </a:lnTo>
                    <a:lnTo>
                      <a:pt x="101" y="17"/>
                    </a:lnTo>
                    <a:lnTo>
                      <a:pt x="101" y="17"/>
                    </a:lnTo>
                    <a:lnTo>
                      <a:pt x="101" y="17"/>
                    </a:lnTo>
                    <a:lnTo>
                      <a:pt x="101" y="17"/>
                    </a:lnTo>
                    <a:lnTo>
                      <a:pt x="92" y="9"/>
                    </a:lnTo>
                    <a:lnTo>
                      <a:pt x="92" y="9"/>
                    </a:lnTo>
                    <a:lnTo>
                      <a:pt x="92" y="0"/>
                    </a:lnTo>
                    <a:lnTo>
                      <a:pt x="92" y="0"/>
                    </a:lnTo>
                    <a:lnTo>
                      <a:pt x="101" y="0"/>
                    </a:lnTo>
                    <a:lnTo>
                      <a:pt x="109" y="9"/>
                    </a:lnTo>
                    <a:lnTo>
                      <a:pt x="109" y="9"/>
                    </a:lnTo>
                    <a:lnTo>
                      <a:pt x="109" y="17"/>
                    </a:lnTo>
                    <a:lnTo>
                      <a:pt x="109" y="17"/>
                    </a:lnTo>
                    <a:lnTo>
                      <a:pt x="109" y="17"/>
                    </a:lnTo>
                    <a:lnTo>
                      <a:pt x="109" y="25"/>
                    </a:lnTo>
                    <a:lnTo>
                      <a:pt x="109" y="25"/>
                    </a:lnTo>
                    <a:lnTo>
                      <a:pt x="109" y="25"/>
                    </a:lnTo>
                    <a:lnTo>
                      <a:pt x="109" y="25"/>
                    </a:lnTo>
                    <a:lnTo>
                      <a:pt x="109" y="34"/>
                    </a:lnTo>
                    <a:lnTo>
                      <a:pt x="109" y="34"/>
                    </a:lnTo>
                    <a:lnTo>
                      <a:pt x="109" y="42"/>
                    </a:lnTo>
                    <a:lnTo>
                      <a:pt x="109" y="42"/>
                    </a:lnTo>
                    <a:lnTo>
                      <a:pt x="117" y="42"/>
                    </a:lnTo>
                    <a:lnTo>
                      <a:pt x="117" y="51"/>
                    </a:lnTo>
                    <a:lnTo>
                      <a:pt x="117" y="51"/>
                    </a:lnTo>
                    <a:lnTo>
                      <a:pt x="117" y="51"/>
                    </a:lnTo>
                    <a:lnTo>
                      <a:pt x="117" y="51"/>
                    </a:lnTo>
                    <a:lnTo>
                      <a:pt x="117" y="51"/>
                    </a:lnTo>
                    <a:lnTo>
                      <a:pt x="117" y="51"/>
                    </a:lnTo>
                    <a:lnTo>
                      <a:pt x="109" y="51"/>
                    </a:lnTo>
                    <a:lnTo>
                      <a:pt x="109" y="51"/>
                    </a:lnTo>
                    <a:lnTo>
                      <a:pt x="109" y="51"/>
                    </a:lnTo>
                    <a:lnTo>
                      <a:pt x="101" y="51"/>
                    </a:lnTo>
                    <a:lnTo>
                      <a:pt x="101" y="51"/>
                    </a:lnTo>
                    <a:lnTo>
                      <a:pt x="101" y="51"/>
                    </a:lnTo>
                    <a:lnTo>
                      <a:pt x="92" y="51"/>
                    </a:lnTo>
                    <a:lnTo>
                      <a:pt x="92" y="59"/>
                    </a:lnTo>
                    <a:lnTo>
                      <a:pt x="92" y="59"/>
                    </a:lnTo>
                    <a:lnTo>
                      <a:pt x="92" y="59"/>
                    </a:lnTo>
                    <a:lnTo>
                      <a:pt x="92" y="59"/>
                    </a:lnTo>
                    <a:lnTo>
                      <a:pt x="101" y="67"/>
                    </a:lnTo>
                    <a:lnTo>
                      <a:pt x="101" y="67"/>
                    </a:lnTo>
                    <a:lnTo>
                      <a:pt x="101" y="67"/>
                    </a:lnTo>
                    <a:lnTo>
                      <a:pt x="109" y="76"/>
                    </a:lnTo>
                    <a:lnTo>
                      <a:pt x="117" y="76"/>
                    </a:lnTo>
                    <a:lnTo>
                      <a:pt x="117" y="84"/>
                    </a:lnTo>
                    <a:lnTo>
                      <a:pt x="117" y="84"/>
                    </a:lnTo>
                    <a:lnTo>
                      <a:pt x="126" y="93"/>
                    </a:lnTo>
                    <a:lnTo>
                      <a:pt x="126" y="93"/>
                    </a:lnTo>
                    <a:lnTo>
                      <a:pt x="117" y="101"/>
                    </a:lnTo>
                    <a:lnTo>
                      <a:pt x="117" y="101"/>
                    </a:lnTo>
                    <a:lnTo>
                      <a:pt x="117" y="101"/>
                    </a:lnTo>
                    <a:lnTo>
                      <a:pt x="109" y="110"/>
                    </a:lnTo>
                    <a:lnTo>
                      <a:pt x="109" y="118"/>
                    </a:lnTo>
                    <a:lnTo>
                      <a:pt x="109" y="118"/>
                    </a:lnTo>
                    <a:lnTo>
                      <a:pt x="101" y="118"/>
                    </a:lnTo>
                    <a:lnTo>
                      <a:pt x="101" y="126"/>
                    </a:lnTo>
                    <a:lnTo>
                      <a:pt x="101" y="126"/>
                    </a:lnTo>
                    <a:lnTo>
                      <a:pt x="101" y="135"/>
                    </a:lnTo>
                    <a:lnTo>
                      <a:pt x="101" y="135"/>
                    </a:lnTo>
                    <a:lnTo>
                      <a:pt x="109" y="143"/>
                    </a:lnTo>
                    <a:lnTo>
                      <a:pt x="109" y="143"/>
                    </a:lnTo>
                    <a:lnTo>
                      <a:pt x="109" y="152"/>
                    </a:lnTo>
                    <a:lnTo>
                      <a:pt x="109" y="152"/>
                    </a:lnTo>
                    <a:lnTo>
                      <a:pt x="109" y="152"/>
                    </a:lnTo>
                    <a:lnTo>
                      <a:pt x="117" y="160"/>
                    </a:lnTo>
                    <a:lnTo>
                      <a:pt x="117" y="160"/>
                    </a:lnTo>
                    <a:lnTo>
                      <a:pt x="117" y="168"/>
                    </a:lnTo>
                    <a:lnTo>
                      <a:pt x="126" y="177"/>
                    </a:lnTo>
                    <a:lnTo>
                      <a:pt x="126" y="177"/>
                    </a:lnTo>
                    <a:lnTo>
                      <a:pt x="134" y="177"/>
                    </a:lnTo>
                    <a:lnTo>
                      <a:pt x="134" y="185"/>
                    </a:lnTo>
                    <a:lnTo>
                      <a:pt x="134" y="185"/>
                    </a:lnTo>
                    <a:lnTo>
                      <a:pt x="134" y="185"/>
                    </a:lnTo>
                    <a:lnTo>
                      <a:pt x="134" y="185"/>
                    </a:lnTo>
                    <a:lnTo>
                      <a:pt x="134" y="185"/>
                    </a:lnTo>
                    <a:lnTo>
                      <a:pt x="134" y="194"/>
                    </a:lnTo>
                    <a:lnTo>
                      <a:pt x="126" y="194"/>
                    </a:lnTo>
                    <a:lnTo>
                      <a:pt x="126" y="194"/>
                    </a:lnTo>
                    <a:lnTo>
                      <a:pt x="126" y="202"/>
                    </a:lnTo>
                    <a:lnTo>
                      <a:pt x="126" y="202"/>
                    </a:lnTo>
                    <a:lnTo>
                      <a:pt x="126" y="202"/>
                    </a:lnTo>
                    <a:lnTo>
                      <a:pt x="126" y="202"/>
                    </a:lnTo>
                    <a:lnTo>
                      <a:pt x="126" y="202"/>
                    </a:lnTo>
                    <a:lnTo>
                      <a:pt x="126" y="202"/>
                    </a:lnTo>
                    <a:lnTo>
                      <a:pt x="126" y="202"/>
                    </a:lnTo>
                    <a:lnTo>
                      <a:pt x="117" y="202"/>
                    </a:lnTo>
                    <a:lnTo>
                      <a:pt x="117" y="202"/>
                    </a:lnTo>
                    <a:lnTo>
                      <a:pt x="117" y="194"/>
                    </a:lnTo>
                    <a:lnTo>
                      <a:pt x="117" y="194"/>
                    </a:lnTo>
                    <a:lnTo>
                      <a:pt x="109" y="194"/>
                    </a:lnTo>
                    <a:lnTo>
                      <a:pt x="109" y="194"/>
                    </a:lnTo>
                    <a:lnTo>
                      <a:pt x="109" y="194"/>
                    </a:lnTo>
                    <a:lnTo>
                      <a:pt x="109" y="194"/>
                    </a:lnTo>
                    <a:lnTo>
                      <a:pt x="109" y="194"/>
                    </a:lnTo>
                    <a:lnTo>
                      <a:pt x="101" y="194"/>
                    </a:lnTo>
                    <a:lnTo>
                      <a:pt x="101" y="194"/>
                    </a:lnTo>
                    <a:lnTo>
                      <a:pt x="101" y="194"/>
                    </a:lnTo>
                    <a:lnTo>
                      <a:pt x="101" y="194"/>
                    </a:lnTo>
                    <a:lnTo>
                      <a:pt x="75" y="194"/>
                    </a:lnTo>
                    <a:lnTo>
                      <a:pt x="75" y="194"/>
                    </a:lnTo>
                    <a:lnTo>
                      <a:pt x="75" y="194"/>
                    </a:lnTo>
                    <a:lnTo>
                      <a:pt x="75" y="194"/>
                    </a:lnTo>
                    <a:lnTo>
                      <a:pt x="67" y="194"/>
                    </a:lnTo>
                    <a:lnTo>
                      <a:pt x="67" y="194"/>
                    </a:lnTo>
                    <a:lnTo>
                      <a:pt x="67" y="194"/>
                    </a:lnTo>
                    <a:lnTo>
                      <a:pt x="67" y="194"/>
                    </a:lnTo>
                    <a:lnTo>
                      <a:pt x="59" y="194"/>
                    </a:lnTo>
                    <a:lnTo>
                      <a:pt x="59" y="194"/>
                    </a:lnTo>
                    <a:lnTo>
                      <a:pt x="59" y="194"/>
                    </a:lnTo>
                    <a:lnTo>
                      <a:pt x="50" y="194"/>
                    </a:lnTo>
                    <a:lnTo>
                      <a:pt x="50" y="194"/>
                    </a:lnTo>
                    <a:lnTo>
                      <a:pt x="50" y="194"/>
                    </a:lnTo>
                    <a:lnTo>
                      <a:pt x="42" y="194"/>
                    </a:lnTo>
                    <a:lnTo>
                      <a:pt x="42" y="194"/>
                    </a:lnTo>
                    <a:lnTo>
                      <a:pt x="42" y="194"/>
                    </a:lnTo>
                    <a:lnTo>
                      <a:pt x="25" y="194"/>
                    </a:lnTo>
                    <a:lnTo>
                      <a:pt x="25" y="194"/>
                    </a:lnTo>
                    <a:lnTo>
                      <a:pt x="25" y="194"/>
                    </a:lnTo>
                    <a:lnTo>
                      <a:pt x="17" y="194"/>
                    </a:lnTo>
                    <a:lnTo>
                      <a:pt x="25" y="194"/>
                    </a:lnTo>
                    <a:lnTo>
                      <a:pt x="17" y="185"/>
                    </a:lnTo>
                    <a:lnTo>
                      <a:pt x="25" y="185"/>
                    </a:lnTo>
                    <a:lnTo>
                      <a:pt x="17" y="177"/>
                    </a:lnTo>
                    <a:lnTo>
                      <a:pt x="17" y="168"/>
                    </a:lnTo>
                    <a:lnTo>
                      <a:pt x="17" y="168"/>
                    </a:lnTo>
                    <a:lnTo>
                      <a:pt x="17" y="160"/>
                    </a:lnTo>
                    <a:lnTo>
                      <a:pt x="17" y="160"/>
                    </a:lnTo>
                    <a:lnTo>
                      <a:pt x="8" y="160"/>
                    </a:lnTo>
                    <a:lnTo>
                      <a:pt x="8" y="160"/>
                    </a:lnTo>
                    <a:lnTo>
                      <a:pt x="8" y="160"/>
                    </a:lnTo>
                    <a:lnTo>
                      <a:pt x="8" y="152"/>
                    </a:lnTo>
                    <a:lnTo>
                      <a:pt x="0" y="152"/>
                    </a:lnTo>
                    <a:lnTo>
                      <a:pt x="0" y="152"/>
                    </a:lnTo>
                    <a:close/>
                  </a:path>
                </a:pathLst>
              </a:custGeom>
              <a:grpFill/>
              <a:ln w="0">
                <a:solidFill>
                  <a:srgbClr val="F8F8F8">
                    <a:lumMod val="25000"/>
                  </a:srgbClr>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391" name="Freeform 157">
                <a:extLst>
                  <a:ext uri="{FF2B5EF4-FFF2-40B4-BE49-F238E27FC236}">
                    <a16:creationId xmlns:a16="http://schemas.microsoft.com/office/drawing/2014/main" id="{6A75421B-313F-EFED-CDEF-765F6F41D011}"/>
                  </a:ext>
                </a:extLst>
              </p:cNvPr>
              <p:cNvSpPr>
                <a:spLocks/>
              </p:cNvSpPr>
              <p:nvPr/>
            </p:nvSpPr>
            <p:spPr bwMode="auto">
              <a:xfrm>
                <a:off x="4425656" y="3278283"/>
                <a:ext cx="101341" cy="109370"/>
              </a:xfrm>
              <a:custGeom>
                <a:avLst/>
                <a:gdLst>
                  <a:gd name="T0" fmla="*/ 42 w 101"/>
                  <a:gd name="T1" fmla="*/ 0 h 109"/>
                  <a:gd name="T2" fmla="*/ 50 w 101"/>
                  <a:gd name="T3" fmla="*/ 0 h 109"/>
                  <a:gd name="T4" fmla="*/ 59 w 101"/>
                  <a:gd name="T5" fmla="*/ 0 h 109"/>
                  <a:gd name="T6" fmla="*/ 59 w 101"/>
                  <a:gd name="T7" fmla="*/ 0 h 109"/>
                  <a:gd name="T8" fmla="*/ 67 w 101"/>
                  <a:gd name="T9" fmla="*/ 0 h 109"/>
                  <a:gd name="T10" fmla="*/ 67 w 101"/>
                  <a:gd name="T11" fmla="*/ 0 h 109"/>
                  <a:gd name="T12" fmla="*/ 75 w 101"/>
                  <a:gd name="T13" fmla="*/ 0 h 109"/>
                  <a:gd name="T14" fmla="*/ 75 w 101"/>
                  <a:gd name="T15" fmla="*/ 0 h 109"/>
                  <a:gd name="T16" fmla="*/ 75 w 101"/>
                  <a:gd name="T17" fmla="*/ 0 h 109"/>
                  <a:gd name="T18" fmla="*/ 75 w 101"/>
                  <a:gd name="T19" fmla="*/ 8 h 109"/>
                  <a:gd name="T20" fmla="*/ 75 w 101"/>
                  <a:gd name="T21" fmla="*/ 16 h 109"/>
                  <a:gd name="T22" fmla="*/ 84 w 101"/>
                  <a:gd name="T23" fmla="*/ 16 h 109"/>
                  <a:gd name="T24" fmla="*/ 92 w 101"/>
                  <a:gd name="T25" fmla="*/ 16 h 109"/>
                  <a:gd name="T26" fmla="*/ 101 w 101"/>
                  <a:gd name="T27" fmla="*/ 16 h 109"/>
                  <a:gd name="T28" fmla="*/ 101 w 101"/>
                  <a:gd name="T29" fmla="*/ 16 h 109"/>
                  <a:gd name="T30" fmla="*/ 101 w 101"/>
                  <a:gd name="T31" fmla="*/ 25 h 109"/>
                  <a:gd name="T32" fmla="*/ 101 w 101"/>
                  <a:gd name="T33" fmla="*/ 25 h 109"/>
                  <a:gd name="T34" fmla="*/ 92 w 101"/>
                  <a:gd name="T35" fmla="*/ 33 h 109"/>
                  <a:gd name="T36" fmla="*/ 92 w 101"/>
                  <a:gd name="T37" fmla="*/ 33 h 109"/>
                  <a:gd name="T38" fmla="*/ 92 w 101"/>
                  <a:gd name="T39" fmla="*/ 42 h 109"/>
                  <a:gd name="T40" fmla="*/ 92 w 101"/>
                  <a:gd name="T41" fmla="*/ 42 h 109"/>
                  <a:gd name="T42" fmla="*/ 92 w 101"/>
                  <a:gd name="T43" fmla="*/ 42 h 109"/>
                  <a:gd name="T44" fmla="*/ 92 w 101"/>
                  <a:gd name="T45" fmla="*/ 42 h 109"/>
                  <a:gd name="T46" fmla="*/ 101 w 101"/>
                  <a:gd name="T47" fmla="*/ 50 h 109"/>
                  <a:gd name="T48" fmla="*/ 101 w 101"/>
                  <a:gd name="T49" fmla="*/ 59 h 109"/>
                  <a:gd name="T50" fmla="*/ 92 w 101"/>
                  <a:gd name="T51" fmla="*/ 75 h 109"/>
                  <a:gd name="T52" fmla="*/ 92 w 101"/>
                  <a:gd name="T53" fmla="*/ 84 h 109"/>
                  <a:gd name="T54" fmla="*/ 92 w 101"/>
                  <a:gd name="T55" fmla="*/ 75 h 109"/>
                  <a:gd name="T56" fmla="*/ 84 w 101"/>
                  <a:gd name="T57" fmla="*/ 75 h 109"/>
                  <a:gd name="T58" fmla="*/ 84 w 101"/>
                  <a:gd name="T59" fmla="*/ 75 h 109"/>
                  <a:gd name="T60" fmla="*/ 75 w 101"/>
                  <a:gd name="T61" fmla="*/ 75 h 109"/>
                  <a:gd name="T62" fmla="*/ 67 w 101"/>
                  <a:gd name="T63" fmla="*/ 67 h 109"/>
                  <a:gd name="T64" fmla="*/ 67 w 101"/>
                  <a:gd name="T65" fmla="*/ 75 h 109"/>
                  <a:gd name="T66" fmla="*/ 59 w 101"/>
                  <a:gd name="T67" fmla="*/ 75 h 109"/>
                  <a:gd name="T68" fmla="*/ 59 w 101"/>
                  <a:gd name="T69" fmla="*/ 84 h 109"/>
                  <a:gd name="T70" fmla="*/ 50 w 101"/>
                  <a:gd name="T71" fmla="*/ 84 h 109"/>
                  <a:gd name="T72" fmla="*/ 42 w 101"/>
                  <a:gd name="T73" fmla="*/ 84 h 109"/>
                  <a:gd name="T74" fmla="*/ 50 w 101"/>
                  <a:gd name="T75" fmla="*/ 92 h 109"/>
                  <a:gd name="T76" fmla="*/ 50 w 101"/>
                  <a:gd name="T77" fmla="*/ 84 h 109"/>
                  <a:gd name="T78" fmla="*/ 59 w 101"/>
                  <a:gd name="T79" fmla="*/ 92 h 109"/>
                  <a:gd name="T80" fmla="*/ 59 w 101"/>
                  <a:gd name="T81" fmla="*/ 101 h 109"/>
                  <a:gd name="T82" fmla="*/ 50 w 101"/>
                  <a:gd name="T83" fmla="*/ 101 h 109"/>
                  <a:gd name="T84" fmla="*/ 50 w 101"/>
                  <a:gd name="T85" fmla="*/ 101 h 109"/>
                  <a:gd name="T86" fmla="*/ 42 w 101"/>
                  <a:gd name="T87" fmla="*/ 101 h 109"/>
                  <a:gd name="T88" fmla="*/ 42 w 101"/>
                  <a:gd name="T89" fmla="*/ 109 h 109"/>
                  <a:gd name="T90" fmla="*/ 33 w 101"/>
                  <a:gd name="T91" fmla="*/ 101 h 109"/>
                  <a:gd name="T92" fmla="*/ 25 w 101"/>
                  <a:gd name="T93" fmla="*/ 92 h 109"/>
                  <a:gd name="T94" fmla="*/ 17 w 101"/>
                  <a:gd name="T95" fmla="*/ 84 h 109"/>
                  <a:gd name="T96" fmla="*/ 17 w 101"/>
                  <a:gd name="T97" fmla="*/ 75 h 109"/>
                  <a:gd name="T98" fmla="*/ 8 w 101"/>
                  <a:gd name="T99" fmla="*/ 75 h 109"/>
                  <a:gd name="T100" fmla="*/ 8 w 101"/>
                  <a:gd name="T101" fmla="*/ 67 h 109"/>
                  <a:gd name="T102" fmla="*/ 0 w 101"/>
                  <a:gd name="T103" fmla="*/ 59 h 109"/>
                  <a:gd name="T104" fmla="*/ 0 w 101"/>
                  <a:gd name="T105" fmla="*/ 50 h 109"/>
                  <a:gd name="T106" fmla="*/ 8 w 101"/>
                  <a:gd name="T107" fmla="*/ 50 h 109"/>
                  <a:gd name="T108" fmla="*/ 8 w 101"/>
                  <a:gd name="T109" fmla="*/ 33 h 109"/>
                  <a:gd name="T110" fmla="*/ 17 w 101"/>
                  <a:gd name="T111" fmla="*/ 33 h 109"/>
                  <a:gd name="T112" fmla="*/ 8 w 101"/>
                  <a:gd name="T113" fmla="*/ 25 h 109"/>
                  <a:gd name="T114" fmla="*/ 17 w 101"/>
                  <a:gd name="T115" fmla="*/ 25 h 109"/>
                  <a:gd name="T116" fmla="*/ 17 w 101"/>
                  <a:gd name="T117" fmla="*/ 16 h 109"/>
                  <a:gd name="T118" fmla="*/ 25 w 101"/>
                  <a:gd name="T119" fmla="*/ 25 h 109"/>
                  <a:gd name="T120" fmla="*/ 42 w 101"/>
                  <a:gd name="T121"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1" h="109">
                    <a:moveTo>
                      <a:pt x="42" y="0"/>
                    </a:moveTo>
                    <a:lnTo>
                      <a:pt x="42" y="0"/>
                    </a:lnTo>
                    <a:lnTo>
                      <a:pt x="50" y="0"/>
                    </a:lnTo>
                    <a:lnTo>
                      <a:pt x="50" y="0"/>
                    </a:lnTo>
                    <a:lnTo>
                      <a:pt x="50" y="0"/>
                    </a:lnTo>
                    <a:lnTo>
                      <a:pt x="59" y="0"/>
                    </a:lnTo>
                    <a:lnTo>
                      <a:pt x="59" y="0"/>
                    </a:lnTo>
                    <a:lnTo>
                      <a:pt x="59" y="0"/>
                    </a:lnTo>
                    <a:lnTo>
                      <a:pt x="67" y="0"/>
                    </a:lnTo>
                    <a:lnTo>
                      <a:pt x="67" y="0"/>
                    </a:lnTo>
                    <a:lnTo>
                      <a:pt x="67" y="0"/>
                    </a:lnTo>
                    <a:lnTo>
                      <a:pt x="67" y="0"/>
                    </a:lnTo>
                    <a:lnTo>
                      <a:pt x="75" y="0"/>
                    </a:lnTo>
                    <a:lnTo>
                      <a:pt x="75" y="0"/>
                    </a:lnTo>
                    <a:lnTo>
                      <a:pt x="75" y="0"/>
                    </a:lnTo>
                    <a:lnTo>
                      <a:pt x="75" y="0"/>
                    </a:lnTo>
                    <a:lnTo>
                      <a:pt x="75" y="0"/>
                    </a:lnTo>
                    <a:lnTo>
                      <a:pt x="75" y="0"/>
                    </a:lnTo>
                    <a:lnTo>
                      <a:pt x="75" y="8"/>
                    </a:lnTo>
                    <a:lnTo>
                      <a:pt x="75" y="8"/>
                    </a:lnTo>
                    <a:lnTo>
                      <a:pt x="75" y="16"/>
                    </a:lnTo>
                    <a:lnTo>
                      <a:pt x="75" y="16"/>
                    </a:lnTo>
                    <a:lnTo>
                      <a:pt x="75" y="16"/>
                    </a:lnTo>
                    <a:lnTo>
                      <a:pt x="84" y="16"/>
                    </a:lnTo>
                    <a:lnTo>
                      <a:pt x="84" y="16"/>
                    </a:lnTo>
                    <a:lnTo>
                      <a:pt x="92" y="16"/>
                    </a:lnTo>
                    <a:lnTo>
                      <a:pt x="92" y="16"/>
                    </a:lnTo>
                    <a:lnTo>
                      <a:pt x="101" y="16"/>
                    </a:lnTo>
                    <a:lnTo>
                      <a:pt x="101" y="16"/>
                    </a:lnTo>
                    <a:lnTo>
                      <a:pt x="101" y="16"/>
                    </a:lnTo>
                    <a:lnTo>
                      <a:pt x="101" y="25"/>
                    </a:lnTo>
                    <a:lnTo>
                      <a:pt x="101" y="25"/>
                    </a:lnTo>
                    <a:lnTo>
                      <a:pt x="101" y="25"/>
                    </a:lnTo>
                    <a:lnTo>
                      <a:pt x="101" y="25"/>
                    </a:lnTo>
                    <a:lnTo>
                      <a:pt x="92" y="33"/>
                    </a:lnTo>
                    <a:lnTo>
                      <a:pt x="92" y="33"/>
                    </a:lnTo>
                    <a:lnTo>
                      <a:pt x="92" y="33"/>
                    </a:lnTo>
                    <a:lnTo>
                      <a:pt x="92" y="33"/>
                    </a:lnTo>
                    <a:lnTo>
                      <a:pt x="92" y="33"/>
                    </a:lnTo>
                    <a:lnTo>
                      <a:pt x="92" y="42"/>
                    </a:lnTo>
                    <a:lnTo>
                      <a:pt x="92" y="42"/>
                    </a:lnTo>
                    <a:lnTo>
                      <a:pt x="92" y="42"/>
                    </a:lnTo>
                    <a:lnTo>
                      <a:pt x="92" y="42"/>
                    </a:lnTo>
                    <a:lnTo>
                      <a:pt x="92" y="42"/>
                    </a:lnTo>
                    <a:lnTo>
                      <a:pt x="92" y="42"/>
                    </a:lnTo>
                    <a:lnTo>
                      <a:pt x="92" y="42"/>
                    </a:lnTo>
                    <a:lnTo>
                      <a:pt x="101" y="50"/>
                    </a:lnTo>
                    <a:lnTo>
                      <a:pt x="101" y="50"/>
                    </a:lnTo>
                    <a:lnTo>
                      <a:pt x="101" y="50"/>
                    </a:lnTo>
                    <a:lnTo>
                      <a:pt x="101" y="59"/>
                    </a:lnTo>
                    <a:lnTo>
                      <a:pt x="101" y="59"/>
                    </a:lnTo>
                    <a:lnTo>
                      <a:pt x="92" y="75"/>
                    </a:lnTo>
                    <a:lnTo>
                      <a:pt x="92" y="75"/>
                    </a:lnTo>
                    <a:lnTo>
                      <a:pt x="92" y="84"/>
                    </a:lnTo>
                    <a:lnTo>
                      <a:pt x="92" y="84"/>
                    </a:lnTo>
                    <a:lnTo>
                      <a:pt x="92" y="75"/>
                    </a:lnTo>
                    <a:lnTo>
                      <a:pt x="92" y="75"/>
                    </a:lnTo>
                    <a:lnTo>
                      <a:pt x="84" y="75"/>
                    </a:lnTo>
                    <a:lnTo>
                      <a:pt x="84" y="75"/>
                    </a:lnTo>
                    <a:lnTo>
                      <a:pt x="84" y="75"/>
                    </a:lnTo>
                    <a:lnTo>
                      <a:pt x="75" y="84"/>
                    </a:lnTo>
                    <a:lnTo>
                      <a:pt x="75" y="75"/>
                    </a:lnTo>
                    <a:lnTo>
                      <a:pt x="67" y="67"/>
                    </a:lnTo>
                    <a:lnTo>
                      <a:pt x="67" y="67"/>
                    </a:lnTo>
                    <a:lnTo>
                      <a:pt x="67" y="75"/>
                    </a:lnTo>
                    <a:lnTo>
                      <a:pt x="67" y="75"/>
                    </a:lnTo>
                    <a:lnTo>
                      <a:pt x="67" y="75"/>
                    </a:lnTo>
                    <a:lnTo>
                      <a:pt x="59" y="75"/>
                    </a:lnTo>
                    <a:lnTo>
                      <a:pt x="59" y="75"/>
                    </a:lnTo>
                    <a:lnTo>
                      <a:pt x="59" y="84"/>
                    </a:lnTo>
                    <a:lnTo>
                      <a:pt x="50" y="84"/>
                    </a:lnTo>
                    <a:lnTo>
                      <a:pt x="50" y="84"/>
                    </a:lnTo>
                    <a:lnTo>
                      <a:pt x="50" y="84"/>
                    </a:lnTo>
                    <a:lnTo>
                      <a:pt x="42" y="84"/>
                    </a:lnTo>
                    <a:lnTo>
                      <a:pt x="50" y="84"/>
                    </a:lnTo>
                    <a:lnTo>
                      <a:pt x="50" y="92"/>
                    </a:lnTo>
                    <a:lnTo>
                      <a:pt x="50" y="84"/>
                    </a:lnTo>
                    <a:lnTo>
                      <a:pt x="50" y="84"/>
                    </a:lnTo>
                    <a:lnTo>
                      <a:pt x="50" y="92"/>
                    </a:lnTo>
                    <a:lnTo>
                      <a:pt x="59" y="92"/>
                    </a:lnTo>
                    <a:lnTo>
                      <a:pt x="59" y="101"/>
                    </a:lnTo>
                    <a:lnTo>
                      <a:pt x="59" y="101"/>
                    </a:lnTo>
                    <a:lnTo>
                      <a:pt x="50" y="101"/>
                    </a:lnTo>
                    <a:lnTo>
                      <a:pt x="50" y="101"/>
                    </a:lnTo>
                    <a:lnTo>
                      <a:pt x="50" y="101"/>
                    </a:lnTo>
                    <a:lnTo>
                      <a:pt x="50" y="101"/>
                    </a:lnTo>
                    <a:lnTo>
                      <a:pt x="42" y="101"/>
                    </a:lnTo>
                    <a:lnTo>
                      <a:pt x="42" y="101"/>
                    </a:lnTo>
                    <a:lnTo>
                      <a:pt x="42" y="109"/>
                    </a:lnTo>
                    <a:lnTo>
                      <a:pt x="42" y="109"/>
                    </a:lnTo>
                    <a:lnTo>
                      <a:pt x="42" y="109"/>
                    </a:lnTo>
                    <a:lnTo>
                      <a:pt x="33" y="101"/>
                    </a:lnTo>
                    <a:lnTo>
                      <a:pt x="33" y="101"/>
                    </a:lnTo>
                    <a:lnTo>
                      <a:pt x="25" y="92"/>
                    </a:lnTo>
                    <a:lnTo>
                      <a:pt x="25" y="92"/>
                    </a:lnTo>
                    <a:lnTo>
                      <a:pt x="17" y="84"/>
                    </a:lnTo>
                    <a:lnTo>
                      <a:pt x="17" y="84"/>
                    </a:lnTo>
                    <a:lnTo>
                      <a:pt x="17" y="75"/>
                    </a:lnTo>
                    <a:lnTo>
                      <a:pt x="8" y="75"/>
                    </a:lnTo>
                    <a:lnTo>
                      <a:pt x="8" y="75"/>
                    </a:lnTo>
                    <a:lnTo>
                      <a:pt x="8" y="67"/>
                    </a:lnTo>
                    <a:lnTo>
                      <a:pt x="8" y="67"/>
                    </a:lnTo>
                    <a:lnTo>
                      <a:pt x="8" y="59"/>
                    </a:lnTo>
                    <a:lnTo>
                      <a:pt x="0" y="59"/>
                    </a:lnTo>
                    <a:lnTo>
                      <a:pt x="0" y="50"/>
                    </a:lnTo>
                    <a:lnTo>
                      <a:pt x="0" y="50"/>
                    </a:lnTo>
                    <a:lnTo>
                      <a:pt x="8" y="50"/>
                    </a:lnTo>
                    <a:lnTo>
                      <a:pt x="8" y="50"/>
                    </a:lnTo>
                    <a:lnTo>
                      <a:pt x="8" y="42"/>
                    </a:lnTo>
                    <a:lnTo>
                      <a:pt x="8" y="33"/>
                    </a:lnTo>
                    <a:lnTo>
                      <a:pt x="8" y="33"/>
                    </a:lnTo>
                    <a:lnTo>
                      <a:pt x="17" y="33"/>
                    </a:lnTo>
                    <a:lnTo>
                      <a:pt x="17" y="33"/>
                    </a:lnTo>
                    <a:lnTo>
                      <a:pt x="8" y="25"/>
                    </a:lnTo>
                    <a:lnTo>
                      <a:pt x="17" y="25"/>
                    </a:lnTo>
                    <a:lnTo>
                      <a:pt x="17" y="25"/>
                    </a:lnTo>
                    <a:lnTo>
                      <a:pt x="17" y="25"/>
                    </a:lnTo>
                    <a:lnTo>
                      <a:pt x="17" y="16"/>
                    </a:lnTo>
                    <a:lnTo>
                      <a:pt x="17" y="16"/>
                    </a:lnTo>
                    <a:lnTo>
                      <a:pt x="25" y="25"/>
                    </a:lnTo>
                    <a:lnTo>
                      <a:pt x="42" y="25"/>
                    </a:lnTo>
                    <a:lnTo>
                      <a:pt x="42" y="0"/>
                    </a:lnTo>
                    <a:close/>
                  </a:path>
                </a:pathLst>
              </a:custGeom>
              <a:grpFill/>
              <a:ln w="0">
                <a:solidFill>
                  <a:srgbClr val="F8F8F8">
                    <a:lumMod val="25000"/>
                  </a:srgbClr>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392" name="Freeform 158">
                <a:extLst>
                  <a:ext uri="{FF2B5EF4-FFF2-40B4-BE49-F238E27FC236}">
                    <a16:creationId xmlns:a16="http://schemas.microsoft.com/office/drawing/2014/main" id="{A5A0F2E9-9973-3EEA-8E1F-0D37E177EB58}"/>
                  </a:ext>
                </a:extLst>
              </p:cNvPr>
              <p:cNvSpPr>
                <a:spLocks/>
              </p:cNvSpPr>
              <p:nvPr/>
            </p:nvSpPr>
            <p:spPr bwMode="auto">
              <a:xfrm>
                <a:off x="4433683" y="3278283"/>
                <a:ext cx="34115" cy="25085"/>
              </a:xfrm>
              <a:custGeom>
                <a:avLst/>
                <a:gdLst>
                  <a:gd name="T0" fmla="*/ 9 w 34"/>
                  <a:gd name="T1" fmla="*/ 25 h 25"/>
                  <a:gd name="T2" fmla="*/ 9 w 34"/>
                  <a:gd name="T3" fmla="*/ 25 h 25"/>
                  <a:gd name="T4" fmla="*/ 9 w 34"/>
                  <a:gd name="T5" fmla="*/ 16 h 25"/>
                  <a:gd name="T6" fmla="*/ 9 w 34"/>
                  <a:gd name="T7" fmla="*/ 16 h 25"/>
                  <a:gd name="T8" fmla="*/ 17 w 34"/>
                  <a:gd name="T9" fmla="*/ 25 h 25"/>
                  <a:gd name="T10" fmla="*/ 34 w 34"/>
                  <a:gd name="T11" fmla="*/ 25 h 25"/>
                  <a:gd name="T12" fmla="*/ 34 w 34"/>
                  <a:gd name="T13" fmla="*/ 0 h 25"/>
                  <a:gd name="T14" fmla="*/ 17 w 34"/>
                  <a:gd name="T15" fmla="*/ 0 h 25"/>
                  <a:gd name="T16" fmla="*/ 17 w 34"/>
                  <a:gd name="T17" fmla="*/ 0 h 25"/>
                  <a:gd name="T18" fmla="*/ 17 w 34"/>
                  <a:gd name="T19" fmla="*/ 0 h 25"/>
                  <a:gd name="T20" fmla="*/ 9 w 34"/>
                  <a:gd name="T21" fmla="*/ 0 h 25"/>
                  <a:gd name="T22" fmla="*/ 9 w 34"/>
                  <a:gd name="T23" fmla="*/ 0 h 25"/>
                  <a:gd name="T24" fmla="*/ 9 w 34"/>
                  <a:gd name="T25" fmla="*/ 0 h 25"/>
                  <a:gd name="T26" fmla="*/ 9 w 34"/>
                  <a:gd name="T27" fmla="*/ 8 h 25"/>
                  <a:gd name="T28" fmla="*/ 0 w 34"/>
                  <a:gd name="T29" fmla="*/ 16 h 25"/>
                  <a:gd name="T30" fmla="*/ 9 w 34"/>
                  <a:gd name="T31" fmla="*/ 16 h 25"/>
                  <a:gd name="T32" fmla="*/ 9 w 34"/>
                  <a:gd name="T33"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 h="25">
                    <a:moveTo>
                      <a:pt x="9" y="25"/>
                    </a:moveTo>
                    <a:lnTo>
                      <a:pt x="9" y="25"/>
                    </a:lnTo>
                    <a:lnTo>
                      <a:pt x="9" y="16"/>
                    </a:lnTo>
                    <a:lnTo>
                      <a:pt x="9" y="16"/>
                    </a:lnTo>
                    <a:lnTo>
                      <a:pt x="17" y="25"/>
                    </a:lnTo>
                    <a:lnTo>
                      <a:pt x="34" y="25"/>
                    </a:lnTo>
                    <a:lnTo>
                      <a:pt x="34" y="0"/>
                    </a:lnTo>
                    <a:lnTo>
                      <a:pt x="17" y="0"/>
                    </a:lnTo>
                    <a:lnTo>
                      <a:pt x="17" y="0"/>
                    </a:lnTo>
                    <a:lnTo>
                      <a:pt x="17" y="0"/>
                    </a:lnTo>
                    <a:lnTo>
                      <a:pt x="9" y="0"/>
                    </a:lnTo>
                    <a:lnTo>
                      <a:pt x="9" y="0"/>
                    </a:lnTo>
                    <a:lnTo>
                      <a:pt x="9" y="0"/>
                    </a:lnTo>
                    <a:lnTo>
                      <a:pt x="9" y="8"/>
                    </a:lnTo>
                    <a:lnTo>
                      <a:pt x="0" y="16"/>
                    </a:lnTo>
                    <a:lnTo>
                      <a:pt x="9" y="16"/>
                    </a:lnTo>
                    <a:lnTo>
                      <a:pt x="9" y="25"/>
                    </a:lnTo>
                    <a:close/>
                  </a:path>
                </a:pathLst>
              </a:custGeom>
              <a:grpFill/>
              <a:ln w="0">
                <a:solidFill>
                  <a:srgbClr val="F8F8F8">
                    <a:lumMod val="25000"/>
                  </a:srgbClr>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393" name="Freeform 159">
                <a:extLst>
                  <a:ext uri="{FF2B5EF4-FFF2-40B4-BE49-F238E27FC236}">
                    <a16:creationId xmlns:a16="http://schemas.microsoft.com/office/drawing/2014/main" id="{C12D8B71-0D10-ACB3-7C33-78C1333526FF}"/>
                  </a:ext>
                </a:extLst>
              </p:cNvPr>
              <p:cNvSpPr>
                <a:spLocks/>
              </p:cNvSpPr>
              <p:nvPr/>
            </p:nvSpPr>
            <p:spPr bwMode="auto">
              <a:xfrm>
                <a:off x="4467798" y="3244167"/>
                <a:ext cx="134454" cy="160543"/>
              </a:xfrm>
              <a:custGeom>
                <a:avLst/>
                <a:gdLst>
                  <a:gd name="T0" fmla="*/ 0 w 134"/>
                  <a:gd name="T1" fmla="*/ 135 h 160"/>
                  <a:gd name="T2" fmla="*/ 8 w 134"/>
                  <a:gd name="T3" fmla="*/ 135 h 160"/>
                  <a:gd name="T4" fmla="*/ 17 w 134"/>
                  <a:gd name="T5" fmla="*/ 135 h 160"/>
                  <a:gd name="T6" fmla="*/ 8 w 134"/>
                  <a:gd name="T7" fmla="*/ 118 h 160"/>
                  <a:gd name="T8" fmla="*/ 8 w 134"/>
                  <a:gd name="T9" fmla="*/ 118 h 160"/>
                  <a:gd name="T10" fmla="*/ 8 w 134"/>
                  <a:gd name="T11" fmla="*/ 118 h 160"/>
                  <a:gd name="T12" fmla="*/ 17 w 134"/>
                  <a:gd name="T13" fmla="*/ 109 h 160"/>
                  <a:gd name="T14" fmla="*/ 25 w 134"/>
                  <a:gd name="T15" fmla="*/ 109 h 160"/>
                  <a:gd name="T16" fmla="*/ 25 w 134"/>
                  <a:gd name="T17" fmla="*/ 101 h 160"/>
                  <a:gd name="T18" fmla="*/ 42 w 134"/>
                  <a:gd name="T19" fmla="*/ 109 h 160"/>
                  <a:gd name="T20" fmla="*/ 50 w 134"/>
                  <a:gd name="T21" fmla="*/ 109 h 160"/>
                  <a:gd name="T22" fmla="*/ 50 w 134"/>
                  <a:gd name="T23" fmla="*/ 118 h 160"/>
                  <a:gd name="T24" fmla="*/ 59 w 134"/>
                  <a:gd name="T25" fmla="*/ 93 h 160"/>
                  <a:gd name="T26" fmla="*/ 59 w 134"/>
                  <a:gd name="T27" fmla="*/ 84 h 160"/>
                  <a:gd name="T28" fmla="*/ 50 w 134"/>
                  <a:gd name="T29" fmla="*/ 76 h 160"/>
                  <a:gd name="T30" fmla="*/ 50 w 134"/>
                  <a:gd name="T31" fmla="*/ 76 h 160"/>
                  <a:gd name="T32" fmla="*/ 50 w 134"/>
                  <a:gd name="T33" fmla="*/ 67 h 160"/>
                  <a:gd name="T34" fmla="*/ 50 w 134"/>
                  <a:gd name="T35" fmla="*/ 67 h 160"/>
                  <a:gd name="T36" fmla="*/ 59 w 134"/>
                  <a:gd name="T37" fmla="*/ 59 h 160"/>
                  <a:gd name="T38" fmla="*/ 59 w 134"/>
                  <a:gd name="T39" fmla="*/ 50 h 160"/>
                  <a:gd name="T40" fmla="*/ 50 w 134"/>
                  <a:gd name="T41" fmla="*/ 50 h 160"/>
                  <a:gd name="T42" fmla="*/ 42 w 134"/>
                  <a:gd name="T43" fmla="*/ 50 h 160"/>
                  <a:gd name="T44" fmla="*/ 33 w 134"/>
                  <a:gd name="T45" fmla="*/ 50 h 160"/>
                  <a:gd name="T46" fmla="*/ 33 w 134"/>
                  <a:gd name="T47" fmla="*/ 34 h 160"/>
                  <a:gd name="T48" fmla="*/ 59 w 134"/>
                  <a:gd name="T49" fmla="*/ 34 h 160"/>
                  <a:gd name="T50" fmla="*/ 67 w 134"/>
                  <a:gd name="T51" fmla="*/ 34 h 160"/>
                  <a:gd name="T52" fmla="*/ 67 w 134"/>
                  <a:gd name="T53" fmla="*/ 34 h 160"/>
                  <a:gd name="T54" fmla="*/ 75 w 134"/>
                  <a:gd name="T55" fmla="*/ 34 h 160"/>
                  <a:gd name="T56" fmla="*/ 84 w 134"/>
                  <a:gd name="T57" fmla="*/ 42 h 160"/>
                  <a:gd name="T58" fmla="*/ 84 w 134"/>
                  <a:gd name="T59" fmla="*/ 42 h 160"/>
                  <a:gd name="T60" fmla="*/ 84 w 134"/>
                  <a:gd name="T61" fmla="*/ 42 h 160"/>
                  <a:gd name="T62" fmla="*/ 92 w 134"/>
                  <a:gd name="T63" fmla="*/ 34 h 160"/>
                  <a:gd name="T64" fmla="*/ 101 w 134"/>
                  <a:gd name="T65" fmla="*/ 8 h 160"/>
                  <a:gd name="T66" fmla="*/ 117 w 134"/>
                  <a:gd name="T67" fmla="*/ 8 h 160"/>
                  <a:gd name="T68" fmla="*/ 126 w 134"/>
                  <a:gd name="T69" fmla="*/ 0 h 160"/>
                  <a:gd name="T70" fmla="*/ 126 w 134"/>
                  <a:gd name="T71" fmla="*/ 8 h 160"/>
                  <a:gd name="T72" fmla="*/ 134 w 134"/>
                  <a:gd name="T73" fmla="*/ 8 h 160"/>
                  <a:gd name="T74" fmla="*/ 134 w 134"/>
                  <a:gd name="T75" fmla="*/ 17 h 160"/>
                  <a:gd name="T76" fmla="*/ 126 w 134"/>
                  <a:gd name="T77" fmla="*/ 42 h 160"/>
                  <a:gd name="T78" fmla="*/ 117 w 134"/>
                  <a:gd name="T79" fmla="*/ 50 h 160"/>
                  <a:gd name="T80" fmla="*/ 117 w 134"/>
                  <a:gd name="T81" fmla="*/ 59 h 160"/>
                  <a:gd name="T82" fmla="*/ 117 w 134"/>
                  <a:gd name="T83" fmla="*/ 67 h 160"/>
                  <a:gd name="T84" fmla="*/ 109 w 134"/>
                  <a:gd name="T85" fmla="*/ 93 h 160"/>
                  <a:gd name="T86" fmla="*/ 101 w 134"/>
                  <a:gd name="T87" fmla="*/ 93 h 160"/>
                  <a:gd name="T88" fmla="*/ 92 w 134"/>
                  <a:gd name="T89" fmla="*/ 101 h 160"/>
                  <a:gd name="T90" fmla="*/ 84 w 134"/>
                  <a:gd name="T91" fmla="*/ 118 h 160"/>
                  <a:gd name="T92" fmla="*/ 84 w 134"/>
                  <a:gd name="T93" fmla="*/ 135 h 160"/>
                  <a:gd name="T94" fmla="*/ 84 w 134"/>
                  <a:gd name="T95" fmla="*/ 143 h 160"/>
                  <a:gd name="T96" fmla="*/ 67 w 134"/>
                  <a:gd name="T97" fmla="*/ 151 h 160"/>
                  <a:gd name="T98" fmla="*/ 59 w 134"/>
                  <a:gd name="T99" fmla="*/ 160 h 160"/>
                  <a:gd name="T100" fmla="*/ 59 w 134"/>
                  <a:gd name="T101" fmla="*/ 151 h 160"/>
                  <a:gd name="T102" fmla="*/ 50 w 134"/>
                  <a:gd name="T103" fmla="*/ 151 h 160"/>
                  <a:gd name="T104" fmla="*/ 42 w 134"/>
                  <a:gd name="T105" fmla="*/ 160 h 160"/>
                  <a:gd name="T106" fmla="*/ 42 w 134"/>
                  <a:gd name="T107" fmla="*/ 160 h 160"/>
                  <a:gd name="T108" fmla="*/ 33 w 134"/>
                  <a:gd name="T109" fmla="*/ 160 h 160"/>
                  <a:gd name="T110" fmla="*/ 33 w 134"/>
                  <a:gd name="T111" fmla="*/ 151 h 160"/>
                  <a:gd name="T112" fmla="*/ 25 w 134"/>
                  <a:gd name="T113" fmla="*/ 151 h 160"/>
                  <a:gd name="T114" fmla="*/ 17 w 134"/>
                  <a:gd name="T115" fmla="*/ 160 h 160"/>
                  <a:gd name="T116" fmla="*/ 17 w 134"/>
                  <a:gd name="T117" fmla="*/ 160 h 160"/>
                  <a:gd name="T118" fmla="*/ 8 w 134"/>
                  <a:gd name="T119" fmla="*/ 151 h 160"/>
                  <a:gd name="T120" fmla="*/ 0 w 134"/>
                  <a:gd name="T121" fmla="*/ 143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4" h="160">
                    <a:moveTo>
                      <a:pt x="0" y="143"/>
                    </a:moveTo>
                    <a:lnTo>
                      <a:pt x="0" y="135"/>
                    </a:lnTo>
                    <a:lnTo>
                      <a:pt x="0" y="135"/>
                    </a:lnTo>
                    <a:lnTo>
                      <a:pt x="8" y="135"/>
                    </a:lnTo>
                    <a:lnTo>
                      <a:pt x="8" y="135"/>
                    </a:lnTo>
                    <a:lnTo>
                      <a:pt x="8" y="135"/>
                    </a:lnTo>
                    <a:lnTo>
                      <a:pt x="8" y="135"/>
                    </a:lnTo>
                    <a:lnTo>
                      <a:pt x="17" y="135"/>
                    </a:lnTo>
                    <a:lnTo>
                      <a:pt x="17" y="135"/>
                    </a:lnTo>
                    <a:lnTo>
                      <a:pt x="17" y="126"/>
                    </a:lnTo>
                    <a:lnTo>
                      <a:pt x="8" y="126"/>
                    </a:lnTo>
                    <a:lnTo>
                      <a:pt x="8" y="118"/>
                    </a:lnTo>
                    <a:lnTo>
                      <a:pt x="8" y="118"/>
                    </a:lnTo>
                    <a:lnTo>
                      <a:pt x="8" y="126"/>
                    </a:lnTo>
                    <a:lnTo>
                      <a:pt x="8" y="118"/>
                    </a:lnTo>
                    <a:lnTo>
                      <a:pt x="0" y="118"/>
                    </a:lnTo>
                    <a:lnTo>
                      <a:pt x="8" y="118"/>
                    </a:lnTo>
                    <a:lnTo>
                      <a:pt x="8" y="118"/>
                    </a:lnTo>
                    <a:lnTo>
                      <a:pt x="8" y="118"/>
                    </a:lnTo>
                    <a:lnTo>
                      <a:pt x="17" y="118"/>
                    </a:lnTo>
                    <a:lnTo>
                      <a:pt x="17" y="109"/>
                    </a:lnTo>
                    <a:lnTo>
                      <a:pt x="17" y="109"/>
                    </a:lnTo>
                    <a:lnTo>
                      <a:pt x="25" y="109"/>
                    </a:lnTo>
                    <a:lnTo>
                      <a:pt x="25" y="109"/>
                    </a:lnTo>
                    <a:lnTo>
                      <a:pt x="25" y="109"/>
                    </a:lnTo>
                    <a:lnTo>
                      <a:pt x="25" y="101"/>
                    </a:lnTo>
                    <a:lnTo>
                      <a:pt x="25" y="101"/>
                    </a:lnTo>
                    <a:lnTo>
                      <a:pt x="33" y="109"/>
                    </a:lnTo>
                    <a:lnTo>
                      <a:pt x="33" y="118"/>
                    </a:lnTo>
                    <a:lnTo>
                      <a:pt x="42" y="109"/>
                    </a:lnTo>
                    <a:lnTo>
                      <a:pt x="42" y="109"/>
                    </a:lnTo>
                    <a:lnTo>
                      <a:pt x="42" y="109"/>
                    </a:lnTo>
                    <a:lnTo>
                      <a:pt x="50" y="109"/>
                    </a:lnTo>
                    <a:lnTo>
                      <a:pt x="50" y="109"/>
                    </a:lnTo>
                    <a:lnTo>
                      <a:pt x="50" y="118"/>
                    </a:lnTo>
                    <a:lnTo>
                      <a:pt x="50" y="118"/>
                    </a:lnTo>
                    <a:lnTo>
                      <a:pt x="50" y="109"/>
                    </a:lnTo>
                    <a:lnTo>
                      <a:pt x="50" y="109"/>
                    </a:lnTo>
                    <a:lnTo>
                      <a:pt x="59" y="93"/>
                    </a:lnTo>
                    <a:lnTo>
                      <a:pt x="59" y="93"/>
                    </a:lnTo>
                    <a:lnTo>
                      <a:pt x="59" y="84"/>
                    </a:lnTo>
                    <a:lnTo>
                      <a:pt x="59" y="84"/>
                    </a:lnTo>
                    <a:lnTo>
                      <a:pt x="59" y="84"/>
                    </a:lnTo>
                    <a:lnTo>
                      <a:pt x="50" y="76"/>
                    </a:lnTo>
                    <a:lnTo>
                      <a:pt x="50" y="76"/>
                    </a:lnTo>
                    <a:lnTo>
                      <a:pt x="50" y="76"/>
                    </a:lnTo>
                    <a:lnTo>
                      <a:pt x="50" y="76"/>
                    </a:lnTo>
                    <a:lnTo>
                      <a:pt x="50" y="76"/>
                    </a:lnTo>
                    <a:lnTo>
                      <a:pt x="50" y="76"/>
                    </a:lnTo>
                    <a:lnTo>
                      <a:pt x="50" y="76"/>
                    </a:lnTo>
                    <a:lnTo>
                      <a:pt x="50" y="67"/>
                    </a:lnTo>
                    <a:lnTo>
                      <a:pt x="50" y="67"/>
                    </a:lnTo>
                    <a:lnTo>
                      <a:pt x="50" y="67"/>
                    </a:lnTo>
                    <a:lnTo>
                      <a:pt x="50" y="67"/>
                    </a:lnTo>
                    <a:lnTo>
                      <a:pt x="50" y="67"/>
                    </a:lnTo>
                    <a:lnTo>
                      <a:pt x="59" y="59"/>
                    </a:lnTo>
                    <a:lnTo>
                      <a:pt x="59" y="59"/>
                    </a:lnTo>
                    <a:lnTo>
                      <a:pt x="59" y="59"/>
                    </a:lnTo>
                    <a:lnTo>
                      <a:pt x="59" y="59"/>
                    </a:lnTo>
                    <a:lnTo>
                      <a:pt x="59" y="50"/>
                    </a:lnTo>
                    <a:lnTo>
                      <a:pt x="59" y="50"/>
                    </a:lnTo>
                    <a:lnTo>
                      <a:pt x="59" y="50"/>
                    </a:lnTo>
                    <a:lnTo>
                      <a:pt x="50" y="50"/>
                    </a:lnTo>
                    <a:lnTo>
                      <a:pt x="50" y="50"/>
                    </a:lnTo>
                    <a:lnTo>
                      <a:pt x="42" y="50"/>
                    </a:lnTo>
                    <a:lnTo>
                      <a:pt x="42" y="50"/>
                    </a:lnTo>
                    <a:lnTo>
                      <a:pt x="33" y="50"/>
                    </a:lnTo>
                    <a:lnTo>
                      <a:pt x="33" y="50"/>
                    </a:lnTo>
                    <a:lnTo>
                      <a:pt x="33" y="50"/>
                    </a:lnTo>
                    <a:lnTo>
                      <a:pt x="33" y="42"/>
                    </a:lnTo>
                    <a:lnTo>
                      <a:pt x="33" y="42"/>
                    </a:lnTo>
                    <a:lnTo>
                      <a:pt x="33" y="34"/>
                    </a:lnTo>
                    <a:lnTo>
                      <a:pt x="33" y="34"/>
                    </a:lnTo>
                    <a:lnTo>
                      <a:pt x="59" y="34"/>
                    </a:lnTo>
                    <a:lnTo>
                      <a:pt x="59" y="34"/>
                    </a:lnTo>
                    <a:lnTo>
                      <a:pt x="59" y="34"/>
                    </a:lnTo>
                    <a:lnTo>
                      <a:pt x="59" y="34"/>
                    </a:lnTo>
                    <a:lnTo>
                      <a:pt x="67" y="34"/>
                    </a:lnTo>
                    <a:lnTo>
                      <a:pt x="67" y="34"/>
                    </a:lnTo>
                    <a:lnTo>
                      <a:pt x="67" y="34"/>
                    </a:lnTo>
                    <a:lnTo>
                      <a:pt x="67" y="34"/>
                    </a:lnTo>
                    <a:lnTo>
                      <a:pt x="67" y="34"/>
                    </a:lnTo>
                    <a:lnTo>
                      <a:pt x="75" y="34"/>
                    </a:lnTo>
                    <a:lnTo>
                      <a:pt x="75" y="34"/>
                    </a:lnTo>
                    <a:lnTo>
                      <a:pt x="75" y="42"/>
                    </a:lnTo>
                    <a:lnTo>
                      <a:pt x="75" y="42"/>
                    </a:lnTo>
                    <a:lnTo>
                      <a:pt x="84" y="42"/>
                    </a:lnTo>
                    <a:lnTo>
                      <a:pt x="84" y="42"/>
                    </a:lnTo>
                    <a:lnTo>
                      <a:pt x="84" y="42"/>
                    </a:lnTo>
                    <a:lnTo>
                      <a:pt x="84" y="42"/>
                    </a:lnTo>
                    <a:lnTo>
                      <a:pt x="84" y="42"/>
                    </a:lnTo>
                    <a:lnTo>
                      <a:pt x="84" y="42"/>
                    </a:lnTo>
                    <a:lnTo>
                      <a:pt x="84" y="42"/>
                    </a:lnTo>
                    <a:lnTo>
                      <a:pt x="84" y="34"/>
                    </a:lnTo>
                    <a:lnTo>
                      <a:pt x="84" y="34"/>
                    </a:lnTo>
                    <a:lnTo>
                      <a:pt x="92" y="34"/>
                    </a:lnTo>
                    <a:lnTo>
                      <a:pt x="92" y="25"/>
                    </a:lnTo>
                    <a:lnTo>
                      <a:pt x="101" y="17"/>
                    </a:lnTo>
                    <a:lnTo>
                      <a:pt x="101" y="8"/>
                    </a:lnTo>
                    <a:lnTo>
                      <a:pt x="109" y="8"/>
                    </a:lnTo>
                    <a:lnTo>
                      <a:pt x="109" y="8"/>
                    </a:lnTo>
                    <a:lnTo>
                      <a:pt x="117" y="8"/>
                    </a:lnTo>
                    <a:lnTo>
                      <a:pt x="117" y="8"/>
                    </a:lnTo>
                    <a:lnTo>
                      <a:pt x="117" y="0"/>
                    </a:lnTo>
                    <a:lnTo>
                      <a:pt x="126" y="0"/>
                    </a:lnTo>
                    <a:lnTo>
                      <a:pt x="126" y="0"/>
                    </a:lnTo>
                    <a:lnTo>
                      <a:pt x="126" y="8"/>
                    </a:lnTo>
                    <a:lnTo>
                      <a:pt x="126" y="8"/>
                    </a:lnTo>
                    <a:lnTo>
                      <a:pt x="134" y="8"/>
                    </a:lnTo>
                    <a:lnTo>
                      <a:pt x="134" y="8"/>
                    </a:lnTo>
                    <a:lnTo>
                      <a:pt x="134" y="8"/>
                    </a:lnTo>
                    <a:lnTo>
                      <a:pt x="134" y="8"/>
                    </a:lnTo>
                    <a:lnTo>
                      <a:pt x="134" y="17"/>
                    </a:lnTo>
                    <a:lnTo>
                      <a:pt x="134" y="17"/>
                    </a:lnTo>
                    <a:lnTo>
                      <a:pt x="134" y="25"/>
                    </a:lnTo>
                    <a:lnTo>
                      <a:pt x="126" y="34"/>
                    </a:lnTo>
                    <a:lnTo>
                      <a:pt x="126" y="42"/>
                    </a:lnTo>
                    <a:lnTo>
                      <a:pt x="126" y="42"/>
                    </a:lnTo>
                    <a:lnTo>
                      <a:pt x="126" y="42"/>
                    </a:lnTo>
                    <a:lnTo>
                      <a:pt x="117" y="50"/>
                    </a:lnTo>
                    <a:lnTo>
                      <a:pt x="117" y="50"/>
                    </a:lnTo>
                    <a:lnTo>
                      <a:pt x="117" y="59"/>
                    </a:lnTo>
                    <a:lnTo>
                      <a:pt x="117" y="59"/>
                    </a:lnTo>
                    <a:lnTo>
                      <a:pt x="117" y="59"/>
                    </a:lnTo>
                    <a:lnTo>
                      <a:pt x="117" y="67"/>
                    </a:lnTo>
                    <a:lnTo>
                      <a:pt x="117" y="67"/>
                    </a:lnTo>
                    <a:lnTo>
                      <a:pt x="117" y="76"/>
                    </a:lnTo>
                    <a:lnTo>
                      <a:pt x="117" y="84"/>
                    </a:lnTo>
                    <a:lnTo>
                      <a:pt x="109" y="93"/>
                    </a:lnTo>
                    <a:lnTo>
                      <a:pt x="109" y="93"/>
                    </a:lnTo>
                    <a:lnTo>
                      <a:pt x="101" y="93"/>
                    </a:lnTo>
                    <a:lnTo>
                      <a:pt x="101" y="93"/>
                    </a:lnTo>
                    <a:lnTo>
                      <a:pt x="101" y="93"/>
                    </a:lnTo>
                    <a:lnTo>
                      <a:pt x="92" y="101"/>
                    </a:lnTo>
                    <a:lnTo>
                      <a:pt x="92" y="101"/>
                    </a:lnTo>
                    <a:lnTo>
                      <a:pt x="92" y="109"/>
                    </a:lnTo>
                    <a:lnTo>
                      <a:pt x="84" y="109"/>
                    </a:lnTo>
                    <a:lnTo>
                      <a:pt x="84" y="118"/>
                    </a:lnTo>
                    <a:lnTo>
                      <a:pt x="92" y="118"/>
                    </a:lnTo>
                    <a:lnTo>
                      <a:pt x="84" y="126"/>
                    </a:lnTo>
                    <a:lnTo>
                      <a:pt x="84" y="135"/>
                    </a:lnTo>
                    <a:lnTo>
                      <a:pt x="84" y="135"/>
                    </a:lnTo>
                    <a:lnTo>
                      <a:pt x="84" y="143"/>
                    </a:lnTo>
                    <a:lnTo>
                      <a:pt x="84" y="143"/>
                    </a:lnTo>
                    <a:lnTo>
                      <a:pt x="75" y="143"/>
                    </a:lnTo>
                    <a:lnTo>
                      <a:pt x="75" y="143"/>
                    </a:lnTo>
                    <a:lnTo>
                      <a:pt x="67" y="151"/>
                    </a:lnTo>
                    <a:lnTo>
                      <a:pt x="67" y="160"/>
                    </a:lnTo>
                    <a:lnTo>
                      <a:pt x="59" y="160"/>
                    </a:lnTo>
                    <a:lnTo>
                      <a:pt x="59" y="160"/>
                    </a:lnTo>
                    <a:lnTo>
                      <a:pt x="59" y="151"/>
                    </a:lnTo>
                    <a:lnTo>
                      <a:pt x="59" y="151"/>
                    </a:lnTo>
                    <a:lnTo>
                      <a:pt x="59" y="151"/>
                    </a:lnTo>
                    <a:lnTo>
                      <a:pt x="59" y="151"/>
                    </a:lnTo>
                    <a:lnTo>
                      <a:pt x="50" y="151"/>
                    </a:lnTo>
                    <a:lnTo>
                      <a:pt x="50" y="151"/>
                    </a:lnTo>
                    <a:lnTo>
                      <a:pt x="50" y="151"/>
                    </a:lnTo>
                    <a:lnTo>
                      <a:pt x="42" y="151"/>
                    </a:lnTo>
                    <a:lnTo>
                      <a:pt x="42" y="160"/>
                    </a:lnTo>
                    <a:lnTo>
                      <a:pt x="42" y="160"/>
                    </a:lnTo>
                    <a:lnTo>
                      <a:pt x="42" y="160"/>
                    </a:lnTo>
                    <a:lnTo>
                      <a:pt x="42" y="160"/>
                    </a:lnTo>
                    <a:lnTo>
                      <a:pt x="42" y="151"/>
                    </a:lnTo>
                    <a:lnTo>
                      <a:pt x="33" y="160"/>
                    </a:lnTo>
                    <a:lnTo>
                      <a:pt x="33" y="160"/>
                    </a:lnTo>
                    <a:lnTo>
                      <a:pt x="33" y="160"/>
                    </a:lnTo>
                    <a:lnTo>
                      <a:pt x="33" y="151"/>
                    </a:lnTo>
                    <a:lnTo>
                      <a:pt x="33" y="151"/>
                    </a:lnTo>
                    <a:lnTo>
                      <a:pt x="33" y="151"/>
                    </a:lnTo>
                    <a:lnTo>
                      <a:pt x="25" y="151"/>
                    </a:lnTo>
                    <a:lnTo>
                      <a:pt x="25" y="151"/>
                    </a:lnTo>
                    <a:lnTo>
                      <a:pt x="25" y="151"/>
                    </a:lnTo>
                    <a:lnTo>
                      <a:pt x="25" y="151"/>
                    </a:lnTo>
                    <a:lnTo>
                      <a:pt x="17" y="160"/>
                    </a:lnTo>
                    <a:lnTo>
                      <a:pt x="17" y="160"/>
                    </a:lnTo>
                    <a:lnTo>
                      <a:pt x="17" y="160"/>
                    </a:lnTo>
                    <a:lnTo>
                      <a:pt x="17" y="160"/>
                    </a:lnTo>
                    <a:lnTo>
                      <a:pt x="8" y="160"/>
                    </a:lnTo>
                    <a:lnTo>
                      <a:pt x="17" y="160"/>
                    </a:lnTo>
                    <a:lnTo>
                      <a:pt x="8" y="151"/>
                    </a:lnTo>
                    <a:lnTo>
                      <a:pt x="8" y="151"/>
                    </a:lnTo>
                    <a:lnTo>
                      <a:pt x="8" y="143"/>
                    </a:lnTo>
                    <a:lnTo>
                      <a:pt x="0" y="143"/>
                    </a:lnTo>
                    <a:lnTo>
                      <a:pt x="0" y="143"/>
                    </a:lnTo>
                    <a:close/>
                  </a:path>
                </a:pathLst>
              </a:custGeom>
              <a:grpFill/>
              <a:ln w="0">
                <a:solidFill>
                  <a:srgbClr val="F8F8F8">
                    <a:lumMod val="25000"/>
                  </a:srgbClr>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394" name="Freeform 160">
                <a:extLst>
                  <a:ext uri="{FF2B5EF4-FFF2-40B4-BE49-F238E27FC236}">
                    <a16:creationId xmlns:a16="http://schemas.microsoft.com/office/drawing/2014/main" id="{5F546812-10F2-4584-1C23-F0D3BBE01143}"/>
                  </a:ext>
                </a:extLst>
              </p:cNvPr>
              <p:cNvSpPr>
                <a:spLocks/>
              </p:cNvSpPr>
              <p:nvPr/>
            </p:nvSpPr>
            <p:spPr bwMode="auto">
              <a:xfrm>
                <a:off x="4484856" y="3395680"/>
                <a:ext cx="16054" cy="26088"/>
              </a:xfrm>
              <a:custGeom>
                <a:avLst/>
                <a:gdLst>
                  <a:gd name="T0" fmla="*/ 16 w 16"/>
                  <a:gd name="T1" fmla="*/ 9 h 26"/>
                  <a:gd name="T2" fmla="*/ 16 w 16"/>
                  <a:gd name="T3" fmla="*/ 0 h 26"/>
                  <a:gd name="T4" fmla="*/ 16 w 16"/>
                  <a:gd name="T5" fmla="*/ 0 h 26"/>
                  <a:gd name="T6" fmla="*/ 16 w 16"/>
                  <a:gd name="T7" fmla="*/ 0 h 26"/>
                  <a:gd name="T8" fmla="*/ 8 w 16"/>
                  <a:gd name="T9" fmla="*/ 0 h 26"/>
                  <a:gd name="T10" fmla="*/ 8 w 16"/>
                  <a:gd name="T11" fmla="*/ 0 h 26"/>
                  <a:gd name="T12" fmla="*/ 8 w 16"/>
                  <a:gd name="T13" fmla="*/ 0 h 26"/>
                  <a:gd name="T14" fmla="*/ 8 w 16"/>
                  <a:gd name="T15" fmla="*/ 0 h 26"/>
                  <a:gd name="T16" fmla="*/ 0 w 16"/>
                  <a:gd name="T17" fmla="*/ 9 h 26"/>
                  <a:gd name="T18" fmla="*/ 0 w 16"/>
                  <a:gd name="T19" fmla="*/ 9 h 26"/>
                  <a:gd name="T20" fmla="*/ 0 w 16"/>
                  <a:gd name="T21" fmla="*/ 9 h 26"/>
                  <a:gd name="T22" fmla="*/ 0 w 16"/>
                  <a:gd name="T23" fmla="*/ 9 h 26"/>
                  <a:gd name="T24" fmla="*/ 0 w 16"/>
                  <a:gd name="T25" fmla="*/ 17 h 26"/>
                  <a:gd name="T26" fmla="*/ 0 w 16"/>
                  <a:gd name="T27" fmla="*/ 17 h 26"/>
                  <a:gd name="T28" fmla="*/ 0 w 16"/>
                  <a:gd name="T29" fmla="*/ 26 h 26"/>
                  <a:gd name="T30" fmla="*/ 0 w 16"/>
                  <a:gd name="T31" fmla="*/ 26 h 26"/>
                  <a:gd name="T32" fmla="*/ 0 w 16"/>
                  <a:gd name="T33" fmla="*/ 26 h 26"/>
                  <a:gd name="T34" fmla="*/ 8 w 16"/>
                  <a:gd name="T35" fmla="*/ 26 h 26"/>
                  <a:gd name="T36" fmla="*/ 8 w 16"/>
                  <a:gd name="T37" fmla="*/ 17 h 26"/>
                  <a:gd name="T38" fmla="*/ 8 w 16"/>
                  <a:gd name="T39" fmla="*/ 17 h 26"/>
                  <a:gd name="T40" fmla="*/ 8 w 16"/>
                  <a:gd name="T41" fmla="*/ 9 h 26"/>
                  <a:gd name="T42" fmla="*/ 16 w 16"/>
                  <a:gd name="T43" fmla="*/ 9 h 26"/>
                  <a:gd name="T44" fmla="*/ 16 w 16"/>
                  <a:gd name="T45" fmla="*/ 9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 h="26">
                    <a:moveTo>
                      <a:pt x="16" y="9"/>
                    </a:moveTo>
                    <a:lnTo>
                      <a:pt x="16" y="0"/>
                    </a:lnTo>
                    <a:lnTo>
                      <a:pt x="16" y="0"/>
                    </a:lnTo>
                    <a:lnTo>
                      <a:pt x="16" y="0"/>
                    </a:lnTo>
                    <a:lnTo>
                      <a:pt x="8" y="0"/>
                    </a:lnTo>
                    <a:lnTo>
                      <a:pt x="8" y="0"/>
                    </a:lnTo>
                    <a:lnTo>
                      <a:pt x="8" y="0"/>
                    </a:lnTo>
                    <a:lnTo>
                      <a:pt x="8" y="0"/>
                    </a:lnTo>
                    <a:lnTo>
                      <a:pt x="0" y="9"/>
                    </a:lnTo>
                    <a:lnTo>
                      <a:pt x="0" y="9"/>
                    </a:lnTo>
                    <a:lnTo>
                      <a:pt x="0" y="9"/>
                    </a:lnTo>
                    <a:lnTo>
                      <a:pt x="0" y="9"/>
                    </a:lnTo>
                    <a:lnTo>
                      <a:pt x="0" y="17"/>
                    </a:lnTo>
                    <a:lnTo>
                      <a:pt x="0" y="17"/>
                    </a:lnTo>
                    <a:lnTo>
                      <a:pt x="0" y="26"/>
                    </a:lnTo>
                    <a:lnTo>
                      <a:pt x="0" y="26"/>
                    </a:lnTo>
                    <a:lnTo>
                      <a:pt x="0" y="26"/>
                    </a:lnTo>
                    <a:lnTo>
                      <a:pt x="8" y="26"/>
                    </a:lnTo>
                    <a:lnTo>
                      <a:pt x="8" y="17"/>
                    </a:lnTo>
                    <a:lnTo>
                      <a:pt x="8" y="17"/>
                    </a:lnTo>
                    <a:lnTo>
                      <a:pt x="8" y="9"/>
                    </a:lnTo>
                    <a:lnTo>
                      <a:pt x="16" y="9"/>
                    </a:lnTo>
                    <a:lnTo>
                      <a:pt x="16" y="9"/>
                    </a:lnTo>
                    <a:close/>
                  </a:path>
                </a:pathLst>
              </a:custGeom>
              <a:grpFill/>
              <a:ln w="0">
                <a:solidFill>
                  <a:srgbClr val="F8F8F8">
                    <a:lumMod val="25000"/>
                  </a:srgbClr>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395" name="Freeform 161">
                <a:extLst>
                  <a:ext uri="{FF2B5EF4-FFF2-40B4-BE49-F238E27FC236}">
                    <a16:creationId xmlns:a16="http://schemas.microsoft.com/office/drawing/2014/main" id="{EABCBC0B-A6AF-83EC-A455-7C258F46FBE5}"/>
                  </a:ext>
                </a:extLst>
              </p:cNvPr>
              <p:cNvSpPr>
                <a:spLocks/>
              </p:cNvSpPr>
              <p:nvPr/>
            </p:nvSpPr>
            <p:spPr bwMode="auto">
              <a:xfrm>
                <a:off x="4787877" y="3328452"/>
                <a:ext cx="202683" cy="202685"/>
              </a:xfrm>
              <a:custGeom>
                <a:avLst/>
                <a:gdLst>
                  <a:gd name="T0" fmla="*/ 25 w 202"/>
                  <a:gd name="T1" fmla="*/ 9 h 202"/>
                  <a:gd name="T2" fmla="*/ 84 w 202"/>
                  <a:gd name="T3" fmla="*/ 0 h 202"/>
                  <a:gd name="T4" fmla="*/ 151 w 202"/>
                  <a:gd name="T5" fmla="*/ 51 h 202"/>
                  <a:gd name="T6" fmla="*/ 177 w 202"/>
                  <a:gd name="T7" fmla="*/ 67 h 202"/>
                  <a:gd name="T8" fmla="*/ 177 w 202"/>
                  <a:gd name="T9" fmla="*/ 76 h 202"/>
                  <a:gd name="T10" fmla="*/ 168 w 202"/>
                  <a:gd name="T11" fmla="*/ 93 h 202"/>
                  <a:gd name="T12" fmla="*/ 177 w 202"/>
                  <a:gd name="T13" fmla="*/ 109 h 202"/>
                  <a:gd name="T14" fmla="*/ 185 w 202"/>
                  <a:gd name="T15" fmla="*/ 109 h 202"/>
                  <a:gd name="T16" fmla="*/ 177 w 202"/>
                  <a:gd name="T17" fmla="*/ 118 h 202"/>
                  <a:gd name="T18" fmla="*/ 177 w 202"/>
                  <a:gd name="T19" fmla="*/ 135 h 202"/>
                  <a:gd name="T20" fmla="*/ 177 w 202"/>
                  <a:gd name="T21" fmla="*/ 143 h 202"/>
                  <a:gd name="T22" fmla="*/ 177 w 202"/>
                  <a:gd name="T23" fmla="*/ 152 h 202"/>
                  <a:gd name="T24" fmla="*/ 185 w 202"/>
                  <a:gd name="T25" fmla="*/ 152 h 202"/>
                  <a:gd name="T26" fmla="*/ 193 w 202"/>
                  <a:gd name="T27" fmla="*/ 168 h 202"/>
                  <a:gd name="T28" fmla="*/ 202 w 202"/>
                  <a:gd name="T29" fmla="*/ 177 h 202"/>
                  <a:gd name="T30" fmla="*/ 193 w 202"/>
                  <a:gd name="T31" fmla="*/ 177 h 202"/>
                  <a:gd name="T32" fmla="*/ 185 w 202"/>
                  <a:gd name="T33" fmla="*/ 177 h 202"/>
                  <a:gd name="T34" fmla="*/ 177 w 202"/>
                  <a:gd name="T35" fmla="*/ 185 h 202"/>
                  <a:gd name="T36" fmla="*/ 168 w 202"/>
                  <a:gd name="T37" fmla="*/ 185 h 202"/>
                  <a:gd name="T38" fmla="*/ 160 w 202"/>
                  <a:gd name="T39" fmla="*/ 194 h 202"/>
                  <a:gd name="T40" fmla="*/ 151 w 202"/>
                  <a:gd name="T41" fmla="*/ 185 h 202"/>
                  <a:gd name="T42" fmla="*/ 151 w 202"/>
                  <a:gd name="T43" fmla="*/ 194 h 202"/>
                  <a:gd name="T44" fmla="*/ 143 w 202"/>
                  <a:gd name="T45" fmla="*/ 194 h 202"/>
                  <a:gd name="T46" fmla="*/ 135 w 202"/>
                  <a:gd name="T47" fmla="*/ 194 h 202"/>
                  <a:gd name="T48" fmla="*/ 126 w 202"/>
                  <a:gd name="T49" fmla="*/ 194 h 202"/>
                  <a:gd name="T50" fmla="*/ 118 w 202"/>
                  <a:gd name="T51" fmla="*/ 194 h 202"/>
                  <a:gd name="T52" fmla="*/ 118 w 202"/>
                  <a:gd name="T53" fmla="*/ 194 h 202"/>
                  <a:gd name="T54" fmla="*/ 109 w 202"/>
                  <a:gd name="T55" fmla="*/ 194 h 202"/>
                  <a:gd name="T56" fmla="*/ 93 w 202"/>
                  <a:gd name="T57" fmla="*/ 202 h 202"/>
                  <a:gd name="T58" fmla="*/ 84 w 202"/>
                  <a:gd name="T59" fmla="*/ 160 h 202"/>
                  <a:gd name="T60" fmla="*/ 76 w 202"/>
                  <a:gd name="T61" fmla="*/ 160 h 202"/>
                  <a:gd name="T62" fmla="*/ 76 w 202"/>
                  <a:gd name="T63" fmla="*/ 160 h 202"/>
                  <a:gd name="T64" fmla="*/ 67 w 202"/>
                  <a:gd name="T65" fmla="*/ 160 h 202"/>
                  <a:gd name="T66" fmla="*/ 67 w 202"/>
                  <a:gd name="T67" fmla="*/ 152 h 202"/>
                  <a:gd name="T68" fmla="*/ 59 w 202"/>
                  <a:gd name="T69" fmla="*/ 152 h 202"/>
                  <a:gd name="T70" fmla="*/ 59 w 202"/>
                  <a:gd name="T71" fmla="*/ 143 h 202"/>
                  <a:gd name="T72" fmla="*/ 42 w 202"/>
                  <a:gd name="T73" fmla="*/ 143 h 202"/>
                  <a:gd name="T74" fmla="*/ 34 w 202"/>
                  <a:gd name="T75" fmla="*/ 135 h 202"/>
                  <a:gd name="T76" fmla="*/ 34 w 202"/>
                  <a:gd name="T77" fmla="*/ 135 h 202"/>
                  <a:gd name="T78" fmla="*/ 9 w 202"/>
                  <a:gd name="T79" fmla="*/ 101 h 202"/>
                  <a:gd name="T80" fmla="*/ 9 w 202"/>
                  <a:gd name="T81" fmla="*/ 67 h 202"/>
                  <a:gd name="T82" fmla="*/ 25 w 202"/>
                  <a:gd name="T83" fmla="*/ 59 h 202"/>
                  <a:gd name="T84" fmla="*/ 34 w 202"/>
                  <a:gd name="T85" fmla="*/ 51 h 202"/>
                  <a:gd name="T86" fmla="*/ 25 w 202"/>
                  <a:gd name="T87" fmla="*/ 42 h 202"/>
                  <a:gd name="T88" fmla="*/ 25 w 202"/>
                  <a:gd name="T89" fmla="*/ 34 h 202"/>
                  <a:gd name="T90" fmla="*/ 25 w 202"/>
                  <a:gd name="T91" fmla="*/ 34 h 202"/>
                  <a:gd name="T92" fmla="*/ 34 w 202"/>
                  <a:gd name="T93" fmla="*/ 34 h 202"/>
                  <a:gd name="T94" fmla="*/ 34 w 202"/>
                  <a:gd name="T95" fmla="*/ 25 h 202"/>
                  <a:gd name="T96" fmla="*/ 25 w 202"/>
                  <a:gd name="T97" fmla="*/ 17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2" h="202">
                    <a:moveTo>
                      <a:pt x="25" y="9"/>
                    </a:moveTo>
                    <a:lnTo>
                      <a:pt x="25" y="9"/>
                    </a:lnTo>
                    <a:lnTo>
                      <a:pt x="25" y="9"/>
                    </a:lnTo>
                    <a:lnTo>
                      <a:pt x="25" y="9"/>
                    </a:lnTo>
                    <a:lnTo>
                      <a:pt x="51" y="9"/>
                    </a:lnTo>
                    <a:lnTo>
                      <a:pt x="84" y="0"/>
                    </a:lnTo>
                    <a:lnTo>
                      <a:pt x="151" y="42"/>
                    </a:lnTo>
                    <a:lnTo>
                      <a:pt x="151" y="51"/>
                    </a:lnTo>
                    <a:lnTo>
                      <a:pt x="151" y="51"/>
                    </a:lnTo>
                    <a:lnTo>
                      <a:pt x="151" y="51"/>
                    </a:lnTo>
                    <a:lnTo>
                      <a:pt x="151" y="51"/>
                    </a:lnTo>
                    <a:lnTo>
                      <a:pt x="177" y="67"/>
                    </a:lnTo>
                    <a:lnTo>
                      <a:pt x="177" y="67"/>
                    </a:lnTo>
                    <a:lnTo>
                      <a:pt x="177" y="67"/>
                    </a:lnTo>
                    <a:lnTo>
                      <a:pt x="177" y="76"/>
                    </a:lnTo>
                    <a:lnTo>
                      <a:pt x="177" y="76"/>
                    </a:lnTo>
                    <a:lnTo>
                      <a:pt x="168" y="84"/>
                    </a:lnTo>
                    <a:lnTo>
                      <a:pt x="168" y="93"/>
                    </a:lnTo>
                    <a:lnTo>
                      <a:pt x="168" y="93"/>
                    </a:lnTo>
                    <a:lnTo>
                      <a:pt x="177" y="101"/>
                    </a:lnTo>
                    <a:lnTo>
                      <a:pt x="177" y="109"/>
                    </a:lnTo>
                    <a:lnTo>
                      <a:pt x="177" y="101"/>
                    </a:lnTo>
                    <a:lnTo>
                      <a:pt x="185" y="109"/>
                    </a:lnTo>
                    <a:lnTo>
                      <a:pt x="185" y="109"/>
                    </a:lnTo>
                    <a:lnTo>
                      <a:pt x="177" y="109"/>
                    </a:lnTo>
                    <a:lnTo>
                      <a:pt x="177" y="118"/>
                    </a:lnTo>
                    <a:lnTo>
                      <a:pt x="177" y="118"/>
                    </a:lnTo>
                    <a:lnTo>
                      <a:pt x="177" y="126"/>
                    </a:lnTo>
                    <a:lnTo>
                      <a:pt x="177" y="126"/>
                    </a:lnTo>
                    <a:lnTo>
                      <a:pt x="177" y="135"/>
                    </a:lnTo>
                    <a:lnTo>
                      <a:pt x="177" y="135"/>
                    </a:lnTo>
                    <a:lnTo>
                      <a:pt x="177" y="135"/>
                    </a:lnTo>
                    <a:lnTo>
                      <a:pt x="177" y="143"/>
                    </a:lnTo>
                    <a:lnTo>
                      <a:pt x="177" y="143"/>
                    </a:lnTo>
                    <a:lnTo>
                      <a:pt x="177" y="143"/>
                    </a:lnTo>
                    <a:lnTo>
                      <a:pt x="177" y="152"/>
                    </a:lnTo>
                    <a:lnTo>
                      <a:pt x="185" y="152"/>
                    </a:lnTo>
                    <a:lnTo>
                      <a:pt x="177" y="152"/>
                    </a:lnTo>
                    <a:lnTo>
                      <a:pt x="185" y="152"/>
                    </a:lnTo>
                    <a:lnTo>
                      <a:pt x="185" y="160"/>
                    </a:lnTo>
                    <a:lnTo>
                      <a:pt x="185" y="160"/>
                    </a:lnTo>
                    <a:lnTo>
                      <a:pt x="193" y="168"/>
                    </a:lnTo>
                    <a:lnTo>
                      <a:pt x="193" y="168"/>
                    </a:lnTo>
                    <a:lnTo>
                      <a:pt x="202" y="177"/>
                    </a:lnTo>
                    <a:lnTo>
                      <a:pt x="202" y="177"/>
                    </a:lnTo>
                    <a:lnTo>
                      <a:pt x="202" y="177"/>
                    </a:lnTo>
                    <a:lnTo>
                      <a:pt x="202" y="177"/>
                    </a:lnTo>
                    <a:lnTo>
                      <a:pt x="193" y="177"/>
                    </a:lnTo>
                    <a:lnTo>
                      <a:pt x="193" y="177"/>
                    </a:lnTo>
                    <a:lnTo>
                      <a:pt x="193" y="177"/>
                    </a:lnTo>
                    <a:lnTo>
                      <a:pt x="185" y="177"/>
                    </a:lnTo>
                    <a:lnTo>
                      <a:pt x="185" y="185"/>
                    </a:lnTo>
                    <a:lnTo>
                      <a:pt x="185" y="185"/>
                    </a:lnTo>
                    <a:lnTo>
                      <a:pt x="177" y="185"/>
                    </a:lnTo>
                    <a:lnTo>
                      <a:pt x="177" y="185"/>
                    </a:lnTo>
                    <a:lnTo>
                      <a:pt x="177" y="185"/>
                    </a:lnTo>
                    <a:lnTo>
                      <a:pt x="168" y="185"/>
                    </a:lnTo>
                    <a:lnTo>
                      <a:pt x="168" y="185"/>
                    </a:lnTo>
                    <a:lnTo>
                      <a:pt x="160" y="185"/>
                    </a:lnTo>
                    <a:lnTo>
                      <a:pt x="160" y="194"/>
                    </a:lnTo>
                    <a:lnTo>
                      <a:pt x="160" y="185"/>
                    </a:lnTo>
                    <a:lnTo>
                      <a:pt x="151" y="185"/>
                    </a:lnTo>
                    <a:lnTo>
                      <a:pt x="151" y="185"/>
                    </a:lnTo>
                    <a:lnTo>
                      <a:pt x="151" y="185"/>
                    </a:lnTo>
                    <a:lnTo>
                      <a:pt x="151" y="194"/>
                    </a:lnTo>
                    <a:lnTo>
                      <a:pt x="151" y="194"/>
                    </a:lnTo>
                    <a:lnTo>
                      <a:pt x="143" y="194"/>
                    </a:lnTo>
                    <a:lnTo>
                      <a:pt x="143" y="194"/>
                    </a:lnTo>
                    <a:lnTo>
                      <a:pt x="143" y="194"/>
                    </a:lnTo>
                    <a:lnTo>
                      <a:pt x="135" y="194"/>
                    </a:lnTo>
                    <a:lnTo>
                      <a:pt x="135" y="194"/>
                    </a:lnTo>
                    <a:lnTo>
                      <a:pt x="135" y="194"/>
                    </a:lnTo>
                    <a:lnTo>
                      <a:pt x="135" y="194"/>
                    </a:lnTo>
                    <a:lnTo>
                      <a:pt x="135" y="194"/>
                    </a:lnTo>
                    <a:lnTo>
                      <a:pt x="126" y="194"/>
                    </a:lnTo>
                    <a:lnTo>
                      <a:pt x="126" y="194"/>
                    </a:lnTo>
                    <a:lnTo>
                      <a:pt x="126" y="194"/>
                    </a:lnTo>
                    <a:lnTo>
                      <a:pt x="118" y="194"/>
                    </a:lnTo>
                    <a:lnTo>
                      <a:pt x="118" y="194"/>
                    </a:lnTo>
                    <a:lnTo>
                      <a:pt x="118" y="194"/>
                    </a:lnTo>
                    <a:lnTo>
                      <a:pt x="118" y="194"/>
                    </a:lnTo>
                    <a:lnTo>
                      <a:pt x="118" y="194"/>
                    </a:lnTo>
                    <a:lnTo>
                      <a:pt x="109" y="194"/>
                    </a:lnTo>
                    <a:lnTo>
                      <a:pt x="109" y="194"/>
                    </a:lnTo>
                    <a:lnTo>
                      <a:pt x="109" y="194"/>
                    </a:lnTo>
                    <a:lnTo>
                      <a:pt x="93" y="194"/>
                    </a:lnTo>
                    <a:lnTo>
                      <a:pt x="93" y="202"/>
                    </a:lnTo>
                    <a:lnTo>
                      <a:pt x="93" y="177"/>
                    </a:lnTo>
                    <a:lnTo>
                      <a:pt x="84" y="168"/>
                    </a:lnTo>
                    <a:lnTo>
                      <a:pt x="84" y="160"/>
                    </a:lnTo>
                    <a:lnTo>
                      <a:pt x="84" y="160"/>
                    </a:lnTo>
                    <a:lnTo>
                      <a:pt x="76" y="160"/>
                    </a:lnTo>
                    <a:lnTo>
                      <a:pt x="76" y="160"/>
                    </a:lnTo>
                    <a:lnTo>
                      <a:pt x="76" y="160"/>
                    </a:lnTo>
                    <a:lnTo>
                      <a:pt x="76" y="160"/>
                    </a:lnTo>
                    <a:lnTo>
                      <a:pt x="76" y="160"/>
                    </a:lnTo>
                    <a:lnTo>
                      <a:pt x="76" y="160"/>
                    </a:lnTo>
                    <a:lnTo>
                      <a:pt x="67" y="160"/>
                    </a:lnTo>
                    <a:lnTo>
                      <a:pt x="67" y="160"/>
                    </a:lnTo>
                    <a:lnTo>
                      <a:pt x="67" y="152"/>
                    </a:lnTo>
                    <a:lnTo>
                      <a:pt x="67" y="152"/>
                    </a:lnTo>
                    <a:lnTo>
                      <a:pt x="67" y="152"/>
                    </a:lnTo>
                    <a:lnTo>
                      <a:pt x="67" y="152"/>
                    </a:lnTo>
                    <a:lnTo>
                      <a:pt x="67" y="152"/>
                    </a:lnTo>
                    <a:lnTo>
                      <a:pt x="59" y="152"/>
                    </a:lnTo>
                    <a:lnTo>
                      <a:pt x="59" y="152"/>
                    </a:lnTo>
                    <a:lnTo>
                      <a:pt x="59" y="152"/>
                    </a:lnTo>
                    <a:lnTo>
                      <a:pt x="59" y="143"/>
                    </a:lnTo>
                    <a:lnTo>
                      <a:pt x="51" y="143"/>
                    </a:lnTo>
                    <a:lnTo>
                      <a:pt x="42" y="143"/>
                    </a:lnTo>
                    <a:lnTo>
                      <a:pt x="42" y="143"/>
                    </a:lnTo>
                    <a:lnTo>
                      <a:pt x="42" y="143"/>
                    </a:lnTo>
                    <a:lnTo>
                      <a:pt x="42" y="143"/>
                    </a:lnTo>
                    <a:lnTo>
                      <a:pt x="34" y="135"/>
                    </a:lnTo>
                    <a:lnTo>
                      <a:pt x="34" y="135"/>
                    </a:lnTo>
                    <a:lnTo>
                      <a:pt x="34" y="135"/>
                    </a:lnTo>
                    <a:lnTo>
                      <a:pt x="34" y="135"/>
                    </a:lnTo>
                    <a:lnTo>
                      <a:pt x="25" y="135"/>
                    </a:lnTo>
                    <a:lnTo>
                      <a:pt x="17" y="118"/>
                    </a:lnTo>
                    <a:lnTo>
                      <a:pt x="9" y="101"/>
                    </a:lnTo>
                    <a:lnTo>
                      <a:pt x="0" y="84"/>
                    </a:lnTo>
                    <a:lnTo>
                      <a:pt x="0" y="67"/>
                    </a:lnTo>
                    <a:lnTo>
                      <a:pt x="9" y="67"/>
                    </a:lnTo>
                    <a:lnTo>
                      <a:pt x="17" y="67"/>
                    </a:lnTo>
                    <a:lnTo>
                      <a:pt x="17" y="59"/>
                    </a:lnTo>
                    <a:lnTo>
                      <a:pt x="25" y="59"/>
                    </a:lnTo>
                    <a:lnTo>
                      <a:pt x="25" y="51"/>
                    </a:lnTo>
                    <a:lnTo>
                      <a:pt x="25" y="51"/>
                    </a:lnTo>
                    <a:lnTo>
                      <a:pt x="34" y="51"/>
                    </a:lnTo>
                    <a:lnTo>
                      <a:pt x="34" y="51"/>
                    </a:lnTo>
                    <a:lnTo>
                      <a:pt x="34" y="42"/>
                    </a:lnTo>
                    <a:lnTo>
                      <a:pt x="25" y="42"/>
                    </a:lnTo>
                    <a:lnTo>
                      <a:pt x="25" y="42"/>
                    </a:lnTo>
                    <a:lnTo>
                      <a:pt x="25" y="34"/>
                    </a:lnTo>
                    <a:lnTo>
                      <a:pt x="25" y="34"/>
                    </a:lnTo>
                    <a:lnTo>
                      <a:pt x="25" y="34"/>
                    </a:lnTo>
                    <a:lnTo>
                      <a:pt x="25" y="34"/>
                    </a:lnTo>
                    <a:lnTo>
                      <a:pt x="25" y="34"/>
                    </a:lnTo>
                    <a:lnTo>
                      <a:pt x="25" y="34"/>
                    </a:lnTo>
                    <a:lnTo>
                      <a:pt x="25" y="34"/>
                    </a:lnTo>
                    <a:lnTo>
                      <a:pt x="34" y="34"/>
                    </a:lnTo>
                    <a:lnTo>
                      <a:pt x="34" y="25"/>
                    </a:lnTo>
                    <a:lnTo>
                      <a:pt x="34" y="25"/>
                    </a:lnTo>
                    <a:lnTo>
                      <a:pt x="34" y="25"/>
                    </a:lnTo>
                    <a:lnTo>
                      <a:pt x="34" y="17"/>
                    </a:lnTo>
                    <a:lnTo>
                      <a:pt x="25" y="17"/>
                    </a:lnTo>
                    <a:lnTo>
                      <a:pt x="25" y="17"/>
                    </a:lnTo>
                    <a:lnTo>
                      <a:pt x="25" y="9"/>
                    </a:lnTo>
                    <a:lnTo>
                      <a:pt x="25" y="9"/>
                    </a:lnTo>
                    <a:close/>
                  </a:path>
                </a:pathLst>
              </a:custGeom>
              <a:grpFill/>
              <a:ln w="0">
                <a:solidFill>
                  <a:srgbClr val="F8F8F8">
                    <a:lumMod val="25000"/>
                  </a:srgbClr>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396" name="Freeform 162">
                <a:extLst>
                  <a:ext uri="{FF2B5EF4-FFF2-40B4-BE49-F238E27FC236}">
                    <a16:creationId xmlns:a16="http://schemas.microsoft.com/office/drawing/2014/main" id="{E69F43AA-7A7D-B1BB-3408-1E3ACC625145}"/>
                  </a:ext>
                </a:extLst>
              </p:cNvPr>
              <p:cNvSpPr>
                <a:spLocks/>
              </p:cNvSpPr>
              <p:nvPr/>
            </p:nvSpPr>
            <p:spPr bwMode="auto">
              <a:xfrm>
                <a:off x="4787877" y="3337483"/>
                <a:ext cx="34115" cy="25085"/>
              </a:xfrm>
              <a:custGeom>
                <a:avLst/>
                <a:gdLst>
                  <a:gd name="T0" fmla="*/ 9 w 34"/>
                  <a:gd name="T1" fmla="*/ 0 h 25"/>
                  <a:gd name="T2" fmla="*/ 9 w 34"/>
                  <a:gd name="T3" fmla="*/ 0 h 25"/>
                  <a:gd name="T4" fmla="*/ 9 w 34"/>
                  <a:gd name="T5" fmla="*/ 0 h 25"/>
                  <a:gd name="T6" fmla="*/ 17 w 34"/>
                  <a:gd name="T7" fmla="*/ 0 h 25"/>
                  <a:gd name="T8" fmla="*/ 17 w 34"/>
                  <a:gd name="T9" fmla="*/ 0 h 25"/>
                  <a:gd name="T10" fmla="*/ 17 w 34"/>
                  <a:gd name="T11" fmla="*/ 0 h 25"/>
                  <a:gd name="T12" fmla="*/ 17 w 34"/>
                  <a:gd name="T13" fmla="*/ 0 h 25"/>
                  <a:gd name="T14" fmla="*/ 17 w 34"/>
                  <a:gd name="T15" fmla="*/ 0 h 25"/>
                  <a:gd name="T16" fmla="*/ 17 w 34"/>
                  <a:gd name="T17" fmla="*/ 0 h 25"/>
                  <a:gd name="T18" fmla="*/ 25 w 34"/>
                  <a:gd name="T19" fmla="*/ 0 h 25"/>
                  <a:gd name="T20" fmla="*/ 25 w 34"/>
                  <a:gd name="T21" fmla="*/ 0 h 25"/>
                  <a:gd name="T22" fmla="*/ 25 w 34"/>
                  <a:gd name="T23" fmla="*/ 8 h 25"/>
                  <a:gd name="T24" fmla="*/ 25 w 34"/>
                  <a:gd name="T25" fmla="*/ 8 h 25"/>
                  <a:gd name="T26" fmla="*/ 34 w 34"/>
                  <a:gd name="T27" fmla="*/ 8 h 25"/>
                  <a:gd name="T28" fmla="*/ 34 w 34"/>
                  <a:gd name="T29" fmla="*/ 16 h 25"/>
                  <a:gd name="T30" fmla="*/ 34 w 34"/>
                  <a:gd name="T31" fmla="*/ 16 h 25"/>
                  <a:gd name="T32" fmla="*/ 34 w 34"/>
                  <a:gd name="T33" fmla="*/ 16 h 25"/>
                  <a:gd name="T34" fmla="*/ 34 w 34"/>
                  <a:gd name="T35" fmla="*/ 25 h 25"/>
                  <a:gd name="T36" fmla="*/ 25 w 34"/>
                  <a:gd name="T37" fmla="*/ 25 h 25"/>
                  <a:gd name="T38" fmla="*/ 25 w 34"/>
                  <a:gd name="T39" fmla="*/ 25 h 25"/>
                  <a:gd name="T40" fmla="*/ 25 w 34"/>
                  <a:gd name="T41" fmla="*/ 25 h 25"/>
                  <a:gd name="T42" fmla="*/ 25 w 34"/>
                  <a:gd name="T43" fmla="*/ 25 h 25"/>
                  <a:gd name="T44" fmla="*/ 25 w 34"/>
                  <a:gd name="T45" fmla="*/ 25 h 25"/>
                  <a:gd name="T46" fmla="*/ 25 w 34"/>
                  <a:gd name="T47" fmla="*/ 25 h 25"/>
                  <a:gd name="T48" fmla="*/ 25 w 34"/>
                  <a:gd name="T49" fmla="*/ 16 h 25"/>
                  <a:gd name="T50" fmla="*/ 17 w 34"/>
                  <a:gd name="T51" fmla="*/ 16 h 25"/>
                  <a:gd name="T52" fmla="*/ 17 w 34"/>
                  <a:gd name="T53" fmla="*/ 16 h 25"/>
                  <a:gd name="T54" fmla="*/ 17 w 34"/>
                  <a:gd name="T55" fmla="*/ 16 h 25"/>
                  <a:gd name="T56" fmla="*/ 17 w 34"/>
                  <a:gd name="T57" fmla="*/ 16 h 25"/>
                  <a:gd name="T58" fmla="*/ 17 w 34"/>
                  <a:gd name="T59" fmla="*/ 25 h 25"/>
                  <a:gd name="T60" fmla="*/ 17 w 34"/>
                  <a:gd name="T61" fmla="*/ 25 h 25"/>
                  <a:gd name="T62" fmla="*/ 9 w 34"/>
                  <a:gd name="T63" fmla="*/ 25 h 25"/>
                  <a:gd name="T64" fmla="*/ 9 w 34"/>
                  <a:gd name="T65" fmla="*/ 25 h 25"/>
                  <a:gd name="T66" fmla="*/ 9 w 34"/>
                  <a:gd name="T67" fmla="*/ 25 h 25"/>
                  <a:gd name="T68" fmla="*/ 9 w 34"/>
                  <a:gd name="T69" fmla="*/ 25 h 25"/>
                  <a:gd name="T70" fmla="*/ 0 w 34"/>
                  <a:gd name="T71" fmla="*/ 25 h 25"/>
                  <a:gd name="T72" fmla="*/ 0 w 34"/>
                  <a:gd name="T73" fmla="*/ 25 h 25"/>
                  <a:gd name="T74" fmla="*/ 0 w 34"/>
                  <a:gd name="T75" fmla="*/ 25 h 25"/>
                  <a:gd name="T76" fmla="*/ 0 w 34"/>
                  <a:gd name="T77" fmla="*/ 25 h 25"/>
                  <a:gd name="T78" fmla="*/ 0 w 34"/>
                  <a:gd name="T79" fmla="*/ 25 h 25"/>
                  <a:gd name="T80" fmla="*/ 0 w 34"/>
                  <a:gd name="T81" fmla="*/ 25 h 25"/>
                  <a:gd name="T82" fmla="*/ 0 w 34"/>
                  <a:gd name="T83" fmla="*/ 8 h 25"/>
                  <a:gd name="T84" fmla="*/ 0 w 34"/>
                  <a:gd name="T85" fmla="*/ 8 h 25"/>
                  <a:gd name="T86" fmla="*/ 9 w 34"/>
                  <a:gd name="T8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4" h="25">
                    <a:moveTo>
                      <a:pt x="9" y="0"/>
                    </a:moveTo>
                    <a:lnTo>
                      <a:pt x="9" y="0"/>
                    </a:lnTo>
                    <a:lnTo>
                      <a:pt x="9" y="0"/>
                    </a:lnTo>
                    <a:lnTo>
                      <a:pt x="17" y="0"/>
                    </a:lnTo>
                    <a:lnTo>
                      <a:pt x="17" y="0"/>
                    </a:lnTo>
                    <a:lnTo>
                      <a:pt x="17" y="0"/>
                    </a:lnTo>
                    <a:lnTo>
                      <a:pt x="17" y="0"/>
                    </a:lnTo>
                    <a:lnTo>
                      <a:pt x="17" y="0"/>
                    </a:lnTo>
                    <a:lnTo>
                      <a:pt x="17" y="0"/>
                    </a:lnTo>
                    <a:lnTo>
                      <a:pt x="25" y="0"/>
                    </a:lnTo>
                    <a:lnTo>
                      <a:pt x="25" y="0"/>
                    </a:lnTo>
                    <a:lnTo>
                      <a:pt x="25" y="8"/>
                    </a:lnTo>
                    <a:lnTo>
                      <a:pt x="25" y="8"/>
                    </a:lnTo>
                    <a:lnTo>
                      <a:pt x="34" y="8"/>
                    </a:lnTo>
                    <a:lnTo>
                      <a:pt x="34" y="16"/>
                    </a:lnTo>
                    <a:lnTo>
                      <a:pt x="34" y="16"/>
                    </a:lnTo>
                    <a:lnTo>
                      <a:pt x="34" y="16"/>
                    </a:lnTo>
                    <a:lnTo>
                      <a:pt x="34" y="25"/>
                    </a:lnTo>
                    <a:lnTo>
                      <a:pt x="25" y="25"/>
                    </a:lnTo>
                    <a:lnTo>
                      <a:pt x="25" y="25"/>
                    </a:lnTo>
                    <a:lnTo>
                      <a:pt x="25" y="25"/>
                    </a:lnTo>
                    <a:lnTo>
                      <a:pt x="25" y="25"/>
                    </a:lnTo>
                    <a:lnTo>
                      <a:pt x="25" y="25"/>
                    </a:lnTo>
                    <a:lnTo>
                      <a:pt x="25" y="25"/>
                    </a:lnTo>
                    <a:lnTo>
                      <a:pt x="25" y="16"/>
                    </a:lnTo>
                    <a:lnTo>
                      <a:pt x="17" y="16"/>
                    </a:lnTo>
                    <a:lnTo>
                      <a:pt x="17" y="16"/>
                    </a:lnTo>
                    <a:lnTo>
                      <a:pt x="17" y="16"/>
                    </a:lnTo>
                    <a:lnTo>
                      <a:pt x="17" y="16"/>
                    </a:lnTo>
                    <a:lnTo>
                      <a:pt x="17" y="25"/>
                    </a:lnTo>
                    <a:lnTo>
                      <a:pt x="17" y="25"/>
                    </a:lnTo>
                    <a:lnTo>
                      <a:pt x="9" y="25"/>
                    </a:lnTo>
                    <a:lnTo>
                      <a:pt x="9" y="25"/>
                    </a:lnTo>
                    <a:lnTo>
                      <a:pt x="9" y="25"/>
                    </a:lnTo>
                    <a:lnTo>
                      <a:pt x="9" y="25"/>
                    </a:lnTo>
                    <a:lnTo>
                      <a:pt x="0" y="25"/>
                    </a:lnTo>
                    <a:lnTo>
                      <a:pt x="0" y="25"/>
                    </a:lnTo>
                    <a:lnTo>
                      <a:pt x="0" y="25"/>
                    </a:lnTo>
                    <a:lnTo>
                      <a:pt x="0" y="25"/>
                    </a:lnTo>
                    <a:lnTo>
                      <a:pt x="0" y="25"/>
                    </a:lnTo>
                    <a:lnTo>
                      <a:pt x="0" y="25"/>
                    </a:lnTo>
                    <a:lnTo>
                      <a:pt x="0" y="8"/>
                    </a:lnTo>
                    <a:lnTo>
                      <a:pt x="0" y="8"/>
                    </a:lnTo>
                    <a:lnTo>
                      <a:pt x="9" y="0"/>
                    </a:lnTo>
                    <a:close/>
                  </a:path>
                </a:pathLst>
              </a:custGeom>
              <a:grpFill/>
              <a:ln w="0">
                <a:solidFill>
                  <a:srgbClr val="F8F8F8">
                    <a:lumMod val="25000"/>
                  </a:srgbClr>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397" name="Freeform 163">
                <a:extLst>
                  <a:ext uri="{FF2B5EF4-FFF2-40B4-BE49-F238E27FC236}">
                    <a16:creationId xmlns:a16="http://schemas.microsoft.com/office/drawing/2014/main" id="{A4B614E0-701C-79C7-2FF6-06AED4A920D1}"/>
                  </a:ext>
                </a:extLst>
              </p:cNvPr>
              <p:cNvSpPr>
                <a:spLocks/>
              </p:cNvSpPr>
              <p:nvPr/>
            </p:nvSpPr>
            <p:spPr bwMode="auto">
              <a:xfrm>
                <a:off x="4779850" y="3353537"/>
                <a:ext cx="42142" cy="42142"/>
              </a:xfrm>
              <a:custGeom>
                <a:avLst/>
                <a:gdLst>
                  <a:gd name="T0" fmla="*/ 8 w 42"/>
                  <a:gd name="T1" fmla="*/ 42 h 42"/>
                  <a:gd name="T2" fmla="*/ 17 w 42"/>
                  <a:gd name="T3" fmla="*/ 42 h 42"/>
                  <a:gd name="T4" fmla="*/ 25 w 42"/>
                  <a:gd name="T5" fmla="*/ 42 h 42"/>
                  <a:gd name="T6" fmla="*/ 25 w 42"/>
                  <a:gd name="T7" fmla="*/ 34 h 42"/>
                  <a:gd name="T8" fmla="*/ 33 w 42"/>
                  <a:gd name="T9" fmla="*/ 34 h 42"/>
                  <a:gd name="T10" fmla="*/ 33 w 42"/>
                  <a:gd name="T11" fmla="*/ 26 h 42"/>
                  <a:gd name="T12" fmla="*/ 33 w 42"/>
                  <a:gd name="T13" fmla="*/ 26 h 42"/>
                  <a:gd name="T14" fmla="*/ 42 w 42"/>
                  <a:gd name="T15" fmla="*/ 26 h 42"/>
                  <a:gd name="T16" fmla="*/ 42 w 42"/>
                  <a:gd name="T17" fmla="*/ 26 h 42"/>
                  <a:gd name="T18" fmla="*/ 42 w 42"/>
                  <a:gd name="T19" fmla="*/ 17 h 42"/>
                  <a:gd name="T20" fmla="*/ 33 w 42"/>
                  <a:gd name="T21" fmla="*/ 17 h 42"/>
                  <a:gd name="T22" fmla="*/ 33 w 42"/>
                  <a:gd name="T23" fmla="*/ 17 h 42"/>
                  <a:gd name="T24" fmla="*/ 33 w 42"/>
                  <a:gd name="T25" fmla="*/ 9 h 42"/>
                  <a:gd name="T26" fmla="*/ 33 w 42"/>
                  <a:gd name="T27" fmla="*/ 9 h 42"/>
                  <a:gd name="T28" fmla="*/ 33 w 42"/>
                  <a:gd name="T29" fmla="*/ 9 h 42"/>
                  <a:gd name="T30" fmla="*/ 33 w 42"/>
                  <a:gd name="T31" fmla="*/ 9 h 42"/>
                  <a:gd name="T32" fmla="*/ 33 w 42"/>
                  <a:gd name="T33" fmla="*/ 9 h 42"/>
                  <a:gd name="T34" fmla="*/ 33 w 42"/>
                  <a:gd name="T35" fmla="*/ 0 h 42"/>
                  <a:gd name="T36" fmla="*/ 25 w 42"/>
                  <a:gd name="T37" fmla="*/ 0 h 42"/>
                  <a:gd name="T38" fmla="*/ 25 w 42"/>
                  <a:gd name="T39" fmla="*/ 0 h 42"/>
                  <a:gd name="T40" fmla="*/ 25 w 42"/>
                  <a:gd name="T41" fmla="*/ 0 h 42"/>
                  <a:gd name="T42" fmla="*/ 25 w 42"/>
                  <a:gd name="T43" fmla="*/ 0 h 42"/>
                  <a:gd name="T44" fmla="*/ 25 w 42"/>
                  <a:gd name="T45" fmla="*/ 9 h 42"/>
                  <a:gd name="T46" fmla="*/ 25 w 42"/>
                  <a:gd name="T47" fmla="*/ 9 h 42"/>
                  <a:gd name="T48" fmla="*/ 17 w 42"/>
                  <a:gd name="T49" fmla="*/ 9 h 42"/>
                  <a:gd name="T50" fmla="*/ 17 w 42"/>
                  <a:gd name="T51" fmla="*/ 9 h 42"/>
                  <a:gd name="T52" fmla="*/ 17 w 42"/>
                  <a:gd name="T53" fmla="*/ 9 h 42"/>
                  <a:gd name="T54" fmla="*/ 17 w 42"/>
                  <a:gd name="T55" fmla="*/ 9 h 42"/>
                  <a:gd name="T56" fmla="*/ 8 w 42"/>
                  <a:gd name="T57" fmla="*/ 9 h 42"/>
                  <a:gd name="T58" fmla="*/ 8 w 42"/>
                  <a:gd name="T59" fmla="*/ 9 h 42"/>
                  <a:gd name="T60" fmla="*/ 8 w 42"/>
                  <a:gd name="T61" fmla="*/ 9 h 42"/>
                  <a:gd name="T62" fmla="*/ 8 w 42"/>
                  <a:gd name="T63" fmla="*/ 9 h 42"/>
                  <a:gd name="T64" fmla="*/ 8 w 42"/>
                  <a:gd name="T65" fmla="*/ 9 h 42"/>
                  <a:gd name="T66" fmla="*/ 0 w 42"/>
                  <a:gd name="T67" fmla="*/ 9 h 42"/>
                  <a:gd name="T68" fmla="*/ 8 w 42"/>
                  <a:gd name="T69" fmla="*/ 17 h 42"/>
                  <a:gd name="T70" fmla="*/ 8 w 42"/>
                  <a:gd name="T71" fmla="*/ 17 h 42"/>
                  <a:gd name="T72" fmla="*/ 8 w 42"/>
                  <a:gd name="T73" fmla="*/ 26 h 42"/>
                  <a:gd name="T74" fmla="*/ 8 w 42"/>
                  <a:gd name="T75"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2" h="42">
                    <a:moveTo>
                      <a:pt x="8" y="42"/>
                    </a:moveTo>
                    <a:lnTo>
                      <a:pt x="17" y="42"/>
                    </a:lnTo>
                    <a:lnTo>
                      <a:pt x="25" y="42"/>
                    </a:lnTo>
                    <a:lnTo>
                      <a:pt x="25" y="34"/>
                    </a:lnTo>
                    <a:lnTo>
                      <a:pt x="33" y="34"/>
                    </a:lnTo>
                    <a:lnTo>
                      <a:pt x="33" y="26"/>
                    </a:lnTo>
                    <a:lnTo>
                      <a:pt x="33" y="26"/>
                    </a:lnTo>
                    <a:lnTo>
                      <a:pt x="42" y="26"/>
                    </a:lnTo>
                    <a:lnTo>
                      <a:pt x="42" y="26"/>
                    </a:lnTo>
                    <a:lnTo>
                      <a:pt x="42" y="17"/>
                    </a:lnTo>
                    <a:lnTo>
                      <a:pt x="33" y="17"/>
                    </a:lnTo>
                    <a:lnTo>
                      <a:pt x="33" y="17"/>
                    </a:lnTo>
                    <a:lnTo>
                      <a:pt x="33" y="9"/>
                    </a:lnTo>
                    <a:lnTo>
                      <a:pt x="33" y="9"/>
                    </a:lnTo>
                    <a:lnTo>
                      <a:pt x="33" y="9"/>
                    </a:lnTo>
                    <a:lnTo>
                      <a:pt x="33" y="9"/>
                    </a:lnTo>
                    <a:lnTo>
                      <a:pt x="33" y="9"/>
                    </a:lnTo>
                    <a:lnTo>
                      <a:pt x="33" y="0"/>
                    </a:lnTo>
                    <a:lnTo>
                      <a:pt x="25" y="0"/>
                    </a:lnTo>
                    <a:lnTo>
                      <a:pt x="25" y="0"/>
                    </a:lnTo>
                    <a:lnTo>
                      <a:pt x="25" y="0"/>
                    </a:lnTo>
                    <a:lnTo>
                      <a:pt x="25" y="0"/>
                    </a:lnTo>
                    <a:lnTo>
                      <a:pt x="25" y="9"/>
                    </a:lnTo>
                    <a:lnTo>
                      <a:pt x="25" y="9"/>
                    </a:lnTo>
                    <a:lnTo>
                      <a:pt x="17" y="9"/>
                    </a:lnTo>
                    <a:lnTo>
                      <a:pt x="17" y="9"/>
                    </a:lnTo>
                    <a:lnTo>
                      <a:pt x="17" y="9"/>
                    </a:lnTo>
                    <a:lnTo>
                      <a:pt x="17" y="9"/>
                    </a:lnTo>
                    <a:lnTo>
                      <a:pt x="8" y="9"/>
                    </a:lnTo>
                    <a:lnTo>
                      <a:pt x="8" y="9"/>
                    </a:lnTo>
                    <a:lnTo>
                      <a:pt x="8" y="9"/>
                    </a:lnTo>
                    <a:lnTo>
                      <a:pt x="8" y="9"/>
                    </a:lnTo>
                    <a:lnTo>
                      <a:pt x="8" y="9"/>
                    </a:lnTo>
                    <a:lnTo>
                      <a:pt x="0" y="9"/>
                    </a:lnTo>
                    <a:lnTo>
                      <a:pt x="8" y="17"/>
                    </a:lnTo>
                    <a:lnTo>
                      <a:pt x="8" y="17"/>
                    </a:lnTo>
                    <a:lnTo>
                      <a:pt x="8" y="26"/>
                    </a:lnTo>
                    <a:lnTo>
                      <a:pt x="8" y="42"/>
                    </a:lnTo>
                    <a:close/>
                  </a:path>
                </a:pathLst>
              </a:custGeom>
              <a:grpFill/>
              <a:ln w="0">
                <a:solidFill>
                  <a:srgbClr val="F8F8F8">
                    <a:lumMod val="25000"/>
                  </a:srgbClr>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398" name="Freeform 164">
                <a:extLst>
                  <a:ext uri="{FF2B5EF4-FFF2-40B4-BE49-F238E27FC236}">
                    <a16:creationId xmlns:a16="http://schemas.microsoft.com/office/drawing/2014/main" id="{63E602EA-E7F7-D261-EF5B-4DDCFE75AC1A}"/>
                  </a:ext>
                </a:extLst>
              </p:cNvPr>
              <p:cNvSpPr>
                <a:spLocks/>
              </p:cNvSpPr>
              <p:nvPr/>
            </p:nvSpPr>
            <p:spPr bwMode="auto">
              <a:xfrm>
                <a:off x="4484856" y="3219082"/>
                <a:ext cx="337136" cy="337141"/>
              </a:xfrm>
              <a:custGeom>
                <a:avLst/>
                <a:gdLst>
                  <a:gd name="T0" fmla="*/ 8 w 336"/>
                  <a:gd name="T1" fmla="*/ 185 h 336"/>
                  <a:gd name="T2" fmla="*/ 25 w 336"/>
                  <a:gd name="T3" fmla="*/ 185 h 336"/>
                  <a:gd name="T4" fmla="*/ 33 w 336"/>
                  <a:gd name="T5" fmla="*/ 176 h 336"/>
                  <a:gd name="T6" fmla="*/ 42 w 336"/>
                  <a:gd name="T7" fmla="*/ 185 h 336"/>
                  <a:gd name="T8" fmla="*/ 67 w 336"/>
                  <a:gd name="T9" fmla="*/ 168 h 336"/>
                  <a:gd name="T10" fmla="*/ 67 w 336"/>
                  <a:gd name="T11" fmla="*/ 134 h 336"/>
                  <a:gd name="T12" fmla="*/ 84 w 336"/>
                  <a:gd name="T13" fmla="*/ 118 h 336"/>
                  <a:gd name="T14" fmla="*/ 100 w 336"/>
                  <a:gd name="T15" fmla="*/ 92 h 336"/>
                  <a:gd name="T16" fmla="*/ 109 w 336"/>
                  <a:gd name="T17" fmla="*/ 67 h 336"/>
                  <a:gd name="T18" fmla="*/ 117 w 336"/>
                  <a:gd name="T19" fmla="*/ 42 h 336"/>
                  <a:gd name="T20" fmla="*/ 117 w 336"/>
                  <a:gd name="T21" fmla="*/ 17 h 336"/>
                  <a:gd name="T22" fmla="*/ 117 w 336"/>
                  <a:gd name="T23" fmla="*/ 8 h 336"/>
                  <a:gd name="T24" fmla="*/ 134 w 336"/>
                  <a:gd name="T25" fmla="*/ 8 h 336"/>
                  <a:gd name="T26" fmla="*/ 151 w 336"/>
                  <a:gd name="T27" fmla="*/ 17 h 336"/>
                  <a:gd name="T28" fmla="*/ 168 w 336"/>
                  <a:gd name="T29" fmla="*/ 17 h 336"/>
                  <a:gd name="T30" fmla="*/ 184 w 336"/>
                  <a:gd name="T31" fmla="*/ 17 h 336"/>
                  <a:gd name="T32" fmla="*/ 193 w 336"/>
                  <a:gd name="T33" fmla="*/ 17 h 336"/>
                  <a:gd name="T34" fmla="*/ 218 w 336"/>
                  <a:gd name="T35" fmla="*/ 8 h 336"/>
                  <a:gd name="T36" fmla="*/ 227 w 336"/>
                  <a:gd name="T37" fmla="*/ 8 h 336"/>
                  <a:gd name="T38" fmla="*/ 235 w 336"/>
                  <a:gd name="T39" fmla="*/ 0 h 336"/>
                  <a:gd name="T40" fmla="*/ 252 w 336"/>
                  <a:gd name="T41" fmla="*/ 8 h 336"/>
                  <a:gd name="T42" fmla="*/ 277 w 336"/>
                  <a:gd name="T43" fmla="*/ 8 h 336"/>
                  <a:gd name="T44" fmla="*/ 285 w 336"/>
                  <a:gd name="T45" fmla="*/ 17 h 336"/>
                  <a:gd name="T46" fmla="*/ 302 w 336"/>
                  <a:gd name="T47" fmla="*/ 17 h 336"/>
                  <a:gd name="T48" fmla="*/ 311 w 336"/>
                  <a:gd name="T49" fmla="*/ 8 h 336"/>
                  <a:gd name="T50" fmla="*/ 327 w 336"/>
                  <a:gd name="T51" fmla="*/ 25 h 336"/>
                  <a:gd name="T52" fmla="*/ 336 w 336"/>
                  <a:gd name="T53" fmla="*/ 33 h 336"/>
                  <a:gd name="T54" fmla="*/ 336 w 336"/>
                  <a:gd name="T55" fmla="*/ 59 h 336"/>
                  <a:gd name="T56" fmla="*/ 319 w 336"/>
                  <a:gd name="T57" fmla="*/ 84 h 336"/>
                  <a:gd name="T58" fmla="*/ 311 w 336"/>
                  <a:gd name="T59" fmla="*/ 118 h 336"/>
                  <a:gd name="T60" fmla="*/ 302 w 336"/>
                  <a:gd name="T61" fmla="*/ 151 h 336"/>
                  <a:gd name="T62" fmla="*/ 327 w 336"/>
                  <a:gd name="T63" fmla="*/ 244 h 336"/>
                  <a:gd name="T64" fmla="*/ 294 w 336"/>
                  <a:gd name="T65" fmla="*/ 269 h 336"/>
                  <a:gd name="T66" fmla="*/ 294 w 336"/>
                  <a:gd name="T67" fmla="*/ 286 h 336"/>
                  <a:gd name="T68" fmla="*/ 285 w 336"/>
                  <a:gd name="T69" fmla="*/ 311 h 336"/>
                  <a:gd name="T70" fmla="*/ 302 w 336"/>
                  <a:gd name="T71" fmla="*/ 319 h 336"/>
                  <a:gd name="T72" fmla="*/ 311 w 336"/>
                  <a:gd name="T73" fmla="*/ 336 h 336"/>
                  <a:gd name="T74" fmla="*/ 294 w 336"/>
                  <a:gd name="T75" fmla="*/ 336 h 336"/>
                  <a:gd name="T76" fmla="*/ 269 w 336"/>
                  <a:gd name="T77" fmla="*/ 319 h 336"/>
                  <a:gd name="T78" fmla="*/ 260 w 336"/>
                  <a:gd name="T79" fmla="*/ 303 h 336"/>
                  <a:gd name="T80" fmla="*/ 252 w 336"/>
                  <a:gd name="T81" fmla="*/ 311 h 336"/>
                  <a:gd name="T82" fmla="*/ 235 w 336"/>
                  <a:gd name="T83" fmla="*/ 303 h 336"/>
                  <a:gd name="T84" fmla="*/ 227 w 336"/>
                  <a:gd name="T85" fmla="*/ 294 h 336"/>
                  <a:gd name="T86" fmla="*/ 218 w 336"/>
                  <a:gd name="T87" fmla="*/ 303 h 336"/>
                  <a:gd name="T88" fmla="*/ 210 w 336"/>
                  <a:gd name="T89" fmla="*/ 294 h 336"/>
                  <a:gd name="T90" fmla="*/ 193 w 336"/>
                  <a:gd name="T91" fmla="*/ 294 h 336"/>
                  <a:gd name="T92" fmla="*/ 176 w 336"/>
                  <a:gd name="T93" fmla="*/ 294 h 336"/>
                  <a:gd name="T94" fmla="*/ 176 w 336"/>
                  <a:gd name="T95" fmla="*/ 286 h 336"/>
                  <a:gd name="T96" fmla="*/ 176 w 336"/>
                  <a:gd name="T97" fmla="*/ 277 h 336"/>
                  <a:gd name="T98" fmla="*/ 168 w 336"/>
                  <a:gd name="T99" fmla="*/ 269 h 336"/>
                  <a:gd name="T100" fmla="*/ 168 w 336"/>
                  <a:gd name="T101" fmla="*/ 252 h 336"/>
                  <a:gd name="T102" fmla="*/ 168 w 336"/>
                  <a:gd name="T103" fmla="*/ 235 h 336"/>
                  <a:gd name="T104" fmla="*/ 151 w 336"/>
                  <a:gd name="T105" fmla="*/ 227 h 336"/>
                  <a:gd name="T106" fmla="*/ 126 w 336"/>
                  <a:gd name="T107" fmla="*/ 227 h 336"/>
                  <a:gd name="T108" fmla="*/ 109 w 336"/>
                  <a:gd name="T109" fmla="*/ 244 h 336"/>
                  <a:gd name="T110" fmla="*/ 92 w 336"/>
                  <a:gd name="T111" fmla="*/ 235 h 336"/>
                  <a:gd name="T112" fmla="*/ 84 w 336"/>
                  <a:gd name="T113" fmla="*/ 218 h 336"/>
                  <a:gd name="T114" fmla="*/ 84 w 336"/>
                  <a:gd name="T115" fmla="*/ 202 h 336"/>
                  <a:gd name="T116" fmla="*/ 42 w 336"/>
                  <a:gd name="T117" fmla="*/ 202 h 336"/>
                  <a:gd name="T118" fmla="*/ 16 w 336"/>
                  <a:gd name="T119" fmla="*/ 202 h 336"/>
                  <a:gd name="T120" fmla="*/ 8 w 336"/>
                  <a:gd name="T121" fmla="*/ 202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36" h="336">
                    <a:moveTo>
                      <a:pt x="0" y="202"/>
                    </a:moveTo>
                    <a:lnTo>
                      <a:pt x="0" y="202"/>
                    </a:lnTo>
                    <a:lnTo>
                      <a:pt x="8" y="202"/>
                    </a:lnTo>
                    <a:lnTo>
                      <a:pt x="8" y="193"/>
                    </a:lnTo>
                    <a:lnTo>
                      <a:pt x="8" y="193"/>
                    </a:lnTo>
                    <a:lnTo>
                      <a:pt x="8" y="185"/>
                    </a:lnTo>
                    <a:lnTo>
                      <a:pt x="16" y="185"/>
                    </a:lnTo>
                    <a:lnTo>
                      <a:pt x="16" y="185"/>
                    </a:lnTo>
                    <a:lnTo>
                      <a:pt x="16" y="185"/>
                    </a:lnTo>
                    <a:lnTo>
                      <a:pt x="25" y="176"/>
                    </a:lnTo>
                    <a:lnTo>
                      <a:pt x="25" y="185"/>
                    </a:lnTo>
                    <a:lnTo>
                      <a:pt x="25" y="185"/>
                    </a:lnTo>
                    <a:lnTo>
                      <a:pt x="25" y="185"/>
                    </a:lnTo>
                    <a:lnTo>
                      <a:pt x="25" y="185"/>
                    </a:lnTo>
                    <a:lnTo>
                      <a:pt x="25" y="176"/>
                    </a:lnTo>
                    <a:lnTo>
                      <a:pt x="33" y="176"/>
                    </a:lnTo>
                    <a:lnTo>
                      <a:pt x="33" y="176"/>
                    </a:lnTo>
                    <a:lnTo>
                      <a:pt x="33" y="176"/>
                    </a:lnTo>
                    <a:lnTo>
                      <a:pt x="42" y="176"/>
                    </a:lnTo>
                    <a:lnTo>
                      <a:pt x="42" y="176"/>
                    </a:lnTo>
                    <a:lnTo>
                      <a:pt x="42" y="176"/>
                    </a:lnTo>
                    <a:lnTo>
                      <a:pt x="42" y="176"/>
                    </a:lnTo>
                    <a:lnTo>
                      <a:pt x="42" y="185"/>
                    </a:lnTo>
                    <a:lnTo>
                      <a:pt x="42" y="185"/>
                    </a:lnTo>
                    <a:lnTo>
                      <a:pt x="50" y="185"/>
                    </a:lnTo>
                    <a:lnTo>
                      <a:pt x="50" y="176"/>
                    </a:lnTo>
                    <a:lnTo>
                      <a:pt x="58" y="168"/>
                    </a:lnTo>
                    <a:lnTo>
                      <a:pt x="58" y="168"/>
                    </a:lnTo>
                    <a:lnTo>
                      <a:pt x="67" y="168"/>
                    </a:lnTo>
                    <a:lnTo>
                      <a:pt x="67" y="168"/>
                    </a:lnTo>
                    <a:lnTo>
                      <a:pt x="67" y="160"/>
                    </a:lnTo>
                    <a:lnTo>
                      <a:pt x="67" y="160"/>
                    </a:lnTo>
                    <a:lnTo>
                      <a:pt x="67" y="151"/>
                    </a:lnTo>
                    <a:lnTo>
                      <a:pt x="75" y="143"/>
                    </a:lnTo>
                    <a:lnTo>
                      <a:pt x="67" y="143"/>
                    </a:lnTo>
                    <a:lnTo>
                      <a:pt x="67" y="134"/>
                    </a:lnTo>
                    <a:lnTo>
                      <a:pt x="75" y="134"/>
                    </a:lnTo>
                    <a:lnTo>
                      <a:pt x="75" y="126"/>
                    </a:lnTo>
                    <a:lnTo>
                      <a:pt x="75" y="126"/>
                    </a:lnTo>
                    <a:lnTo>
                      <a:pt x="84" y="118"/>
                    </a:lnTo>
                    <a:lnTo>
                      <a:pt x="84" y="118"/>
                    </a:lnTo>
                    <a:lnTo>
                      <a:pt x="84" y="118"/>
                    </a:lnTo>
                    <a:lnTo>
                      <a:pt x="92" y="118"/>
                    </a:lnTo>
                    <a:lnTo>
                      <a:pt x="92" y="118"/>
                    </a:lnTo>
                    <a:lnTo>
                      <a:pt x="100" y="109"/>
                    </a:lnTo>
                    <a:lnTo>
                      <a:pt x="100" y="101"/>
                    </a:lnTo>
                    <a:lnTo>
                      <a:pt x="100" y="92"/>
                    </a:lnTo>
                    <a:lnTo>
                      <a:pt x="100" y="92"/>
                    </a:lnTo>
                    <a:lnTo>
                      <a:pt x="100" y="84"/>
                    </a:lnTo>
                    <a:lnTo>
                      <a:pt x="100" y="84"/>
                    </a:lnTo>
                    <a:lnTo>
                      <a:pt x="100" y="84"/>
                    </a:lnTo>
                    <a:lnTo>
                      <a:pt x="100" y="75"/>
                    </a:lnTo>
                    <a:lnTo>
                      <a:pt x="100" y="75"/>
                    </a:lnTo>
                    <a:lnTo>
                      <a:pt x="109" y="67"/>
                    </a:lnTo>
                    <a:lnTo>
                      <a:pt x="109" y="67"/>
                    </a:lnTo>
                    <a:lnTo>
                      <a:pt x="109" y="67"/>
                    </a:lnTo>
                    <a:lnTo>
                      <a:pt x="109" y="59"/>
                    </a:lnTo>
                    <a:lnTo>
                      <a:pt x="117" y="50"/>
                    </a:lnTo>
                    <a:lnTo>
                      <a:pt x="117" y="42"/>
                    </a:lnTo>
                    <a:lnTo>
                      <a:pt x="117" y="42"/>
                    </a:lnTo>
                    <a:lnTo>
                      <a:pt x="117" y="33"/>
                    </a:lnTo>
                    <a:lnTo>
                      <a:pt x="117" y="33"/>
                    </a:lnTo>
                    <a:lnTo>
                      <a:pt x="117" y="25"/>
                    </a:lnTo>
                    <a:lnTo>
                      <a:pt x="117" y="25"/>
                    </a:lnTo>
                    <a:lnTo>
                      <a:pt x="117" y="25"/>
                    </a:lnTo>
                    <a:lnTo>
                      <a:pt x="117" y="17"/>
                    </a:lnTo>
                    <a:lnTo>
                      <a:pt x="117" y="17"/>
                    </a:lnTo>
                    <a:lnTo>
                      <a:pt x="117" y="17"/>
                    </a:lnTo>
                    <a:lnTo>
                      <a:pt x="117" y="17"/>
                    </a:lnTo>
                    <a:lnTo>
                      <a:pt x="117" y="17"/>
                    </a:lnTo>
                    <a:lnTo>
                      <a:pt x="117" y="17"/>
                    </a:lnTo>
                    <a:lnTo>
                      <a:pt x="117" y="8"/>
                    </a:lnTo>
                    <a:lnTo>
                      <a:pt x="126" y="8"/>
                    </a:lnTo>
                    <a:lnTo>
                      <a:pt x="126" y="8"/>
                    </a:lnTo>
                    <a:lnTo>
                      <a:pt x="126" y="8"/>
                    </a:lnTo>
                    <a:lnTo>
                      <a:pt x="134" y="8"/>
                    </a:lnTo>
                    <a:lnTo>
                      <a:pt x="134" y="8"/>
                    </a:lnTo>
                    <a:lnTo>
                      <a:pt x="134" y="8"/>
                    </a:lnTo>
                    <a:lnTo>
                      <a:pt x="134" y="8"/>
                    </a:lnTo>
                    <a:lnTo>
                      <a:pt x="134" y="8"/>
                    </a:lnTo>
                    <a:lnTo>
                      <a:pt x="142" y="8"/>
                    </a:lnTo>
                    <a:lnTo>
                      <a:pt x="142" y="17"/>
                    </a:lnTo>
                    <a:lnTo>
                      <a:pt x="151" y="17"/>
                    </a:lnTo>
                    <a:lnTo>
                      <a:pt x="151" y="17"/>
                    </a:lnTo>
                    <a:lnTo>
                      <a:pt x="151" y="17"/>
                    </a:lnTo>
                    <a:lnTo>
                      <a:pt x="159" y="17"/>
                    </a:lnTo>
                    <a:lnTo>
                      <a:pt x="159" y="17"/>
                    </a:lnTo>
                    <a:lnTo>
                      <a:pt x="168" y="17"/>
                    </a:lnTo>
                    <a:lnTo>
                      <a:pt x="168" y="17"/>
                    </a:lnTo>
                    <a:lnTo>
                      <a:pt x="168" y="17"/>
                    </a:lnTo>
                    <a:lnTo>
                      <a:pt x="176" y="17"/>
                    </a:lnTo>
                    <a:lnTo>
                      <a:pt x="176" y="25"/>
                    </a:lnTo>
                    <a:lnTo>
                      <a:pt x="176" y="25"/>
                    </a:lnTo>
                    <a:lnTo>
                      <a:pt x="184" y="25"/>
                    </a:lnTo>
                    <a:lnTo>
                      <a:pt x="184" y="17"/>
                    </a:lnTo>
                    <a:lnTo>
                      <a:pt x="184" y="17"/>
                    </a:lnTo>
                    <a:lnTo>
                      <a:pt x="184" y="17"/>
                    </a:lnTo>
                    <a:lnTo>
                      <a:pt x="184" y="17"/>
                    </a:lnTo>
                    <a:lnTo>
                      <a:pt x="184" y="8"/>
                    </a:lnTo>
                    <a:lnTo>
                      <a:pt x="193" y="8"/>
                    </a:lnTo>
                    <a:lnTo>
                      <a:pt x="193" y="8"/>
                    </a:lnTo>
                    <a:lnTo>
                      <a:pt x="193" y="17"/>
                    </a:lnTo>
                    <a:lnTo>
                      <a:pt x="201" y="17"/>
                    </a:lnTo>
                    <a:lnTo>
                      <a:pt x="201" y="8"/>
                    </a:lnTo>
                    <a:lnTo>
                      <a:pt x="210" y="8"/>
                    </a:lnTo>
                    <a:lnTo>
                      <a:pt x="210" y="8"/>
                    </a:lnTo>
                    <a:lnTo>
                      <a:pt x="218" y="8"/>
                    </a:lnTo>
                    <a:lnTo>
                      <a:pt x="218" y="8"/>
                    </a:lnTo>
                    <a:lnTo>
                      <a:pt x="218" y="8"/>
                    </a:lnTo>
                    <a:lnTo>
                      <a:pt x="218" y="8"/>
                    </a:lnTo>
                    <a:lnTo>
                      <a:pt x="218" y="8"/>
                    </a:lnTo>
                    <a:lnTo>
                      <a:pt x="227" y="8"/>
                    </a:lnTo>
                    <a:lnTo>
                      <a:pt x="227" y="8"/>
                    </a:lnTo>
                    <a:lnTo>
                      <a:pt x="227" y="8"/>
                    </a:lnTo>
                    <a:lnTo>
                      <a:pt x="235" y="8"/>
                    </a:lnTo>
                    <a:lnTo>
                      <a:pt x="235" y="8"/>
                    </a:lnTo>
                    <a:lnTo>
                      <a:pt x="235" y="0"/>
                    </a:lnTo>
                    <a:lnTo>
                      <a:pt x="235" y="0"/>
                    </a:lnTo>
                    <a:lnTo>
                      <a:pt x="235" y="0"/>
                    </a:lnTo>
                    <a:lnTo>
                      <a:pt x="235" y="0"/>
                    </a:lnTo>
                    <a:lnTo>
                      <a:pt x="243" y="0"/>
                    </a:lnTo>
                    <a:lnTo>
                      <a:pt x="243" y="0"/>
                    </a:lnTo>
                    <a:lnTo>
                      <a:pt x="243" y="0"/>
                    </a:lnTo>
                    <a:lnTo>
                      <a:pt x="243" y="8"/>
                    </a:lnTo>
                    <a:lnTo>
                      <a:pt x="252" y="8"/>
                    </a:lnTo>
                    <a:lnTo>
                      <a:pt x="252" y="8"/>
                    </a:lnTo>
                    <a:lnTo>
                      <a:pt x="260" y="8"/>
                    </a:lnTo>
                    <a:lnTo>
                      <a:pt x="260" y="8"/>
                    </a:lnTo>
                    <a:lnTo>
                      <a:pt x="269" y="8"/>
                    </a:lnTo>
                    <a:lnTo>
                      <a:pt x="269" y="8"/>
                    </a:lnTo>
                    <a:lnTo>
                      <a:pt x="269" y="8"/>
                    </a:lnTo>
                    <a:lnTo>
                      <a:pt x="277" y="8"/>
                    </a:lnTo>
                    <a:lnTo>
                      <a:pt x="277" y="8"/>
                    </a:lnTo>
                    <a:lnTo>
                      <a:pt x="277" y="8"/>
                    </a:lnTo>
                    <a:lnTo>
                      <a:pt x="277" y="17"/>
                    </a:lnTo>
                    <a:lnTo>
                      <a:pt x="277" y="17"/>
                    </a:lnTo>
                    <a:lnTo>
                      <a:pt x="285" y="17"/>
                    </a:lnTo>
                    <a:lnTo>
                      <a:pt x="285" y="17"/>
                    </a:lnTo>
                    <a:lnTo>
                      <a:pt x="285" y="17"/>
                    </a:lnTo>
                    <a:lnTo>
                      <a:pt x="294" y="17"/>
                    </a:lnTo>
                    <a:lnTo>
                      <a:pt x="294" y="17"/>
                    </a:lnTo>
                    <a:lnTo>
                      <a:pt x="294" y="17"/>
                    </a:lnTo>
                    <a:lnTo>
                      <a:pt x="302" y="17"/>
                    </a:lnTo>
                    <a:lnTo>
                      <a:pt x="302" y="17"/>
                    </a:lnTo>
                    <a:lnTo>
                      <a:pt x="302" y="17"/>
                    </a:lnTo>
                    <a:lnTo>
                      <a:pt x="302" y="17"/>
                    </a:lnTo>
                    <a:lnTo>
                      <a:pt x="302" y="17"/>
                    </a:lnTo>
                    <a:lnTo>
                      <a:pt x="311" y="8"/>
                    </a:lnTo>
                    <a:lnTo>
                      <a:pt x="311" y="8"/>
                    </a:lnTo>
                    <a:lnTo>
                      <a:pt x="311" y="8"/>
                    </a:lnTo>
                    <a:lnTo>
                      <a:pt x="319" y="17"/>
                    </a:lnTo>
                    <a:lnTo>
                      <a:pt x="319" y="17"/>
                    </a:lnTo>
                    <a:lnTo>
                      <a:pt x="319" y="17"/>
                    </a:lnTo>
                    <a:lnTo>
                      <a:pt x="319" y="25"/>
                    </a:lnTo>
                    <a:lnTo>
                      <a:pt x="327" y="25"/>
                    </a:lnTo>
                    <a:lnTo>
                      <a:pt x="327" y="25"/>
                    </a:lnTo>
                    <a:lnTo>
                      <a:pt x="327" y="25"/>
                    </a:lnTo>
                    <a:lnTo>
                      <a:pt x="327" y="33"/>
                    </a:lnTo>
                    <a:lnTo>
                      <a:pt x="327" y="33"/>
                    </a:lnTo>
                    <a:lnTo>
                      <a:pt x="327" y="33"/>
                    </a:lnTo>
                    <a:lnTo>
                      <a:pt x="336" y="33"/>
                    </a:lnTo>
                    <a:lnTo>
                      <a:pt x="336" y="33"/>
                    </a:lnTo>
                    <a:lnTo>
                      <a:pt x="336" y="33"/>
                    </a:lnTo>
                    <a:lnTo>
                      <a:pt x="336" y="42"/>
                    </a:lnTo>
                    <a:lnTo>
                      <a:pt x="336" y="42"/>
                    </a:lnTo>
                    <a:lnTo>
                      <a:pt x="327" y="50"/>
                    </a:lnTo>
                    <a:lnTo>
                      <a:pt x="327" y="50"/>
                    </a:lnTo>
                    <a:lnTo>
                      <a:pt x="336" y="59"/>
                    </a:lnTo>
                    <a:lnTo>
                      <a:pt x="336" y="59"/>
                    </a:lnTo>
                    <a:lnTo>
                      <a:pt x="336" y="59"/>
                    </a:lnTo>
                    <a:lnTo>
                      <a:pt x="336" y="67"/>
                    </a:lnTo>
                    <a:lnTo>
                      <a:pt x="327" y="75"/>
                    </a:lnTo>
                    <a:lnTo>
                      <a:pt x="319" y="84"/>
                    </a:lnTo>
                    <a:lnTo>
                      <a:pt x="319" y="84"/>
                    </a:lnTo>
                    <a:lnTo>
                      <a:pt x="311" y="92"/>
                    </a:lnTo>
                    <a:lnTo>
                      <a:pt x="311" y="101"/>
                    </a:lnTo>
                    <a:lnTo>
                      <a:pt x="311" y="101"/>
                    </a:lnTo>
                    <a:lnTo>
                      <a:pt x="311" y="109"/>
                    </a:lnTo>
                    <a:lnTo>
                      <a:pt x="311" y="118"/>
                    </a:lnTo>
                    <a:lnTo>
                      <a:pt x="311" y="118"/>
                    </a:lnTo>
                    <a:lnTo>
                      <a:pt x="302" y="126"/>
                    </a:lnTo>
                    <a:lnTo>
                      <a:pt x="302" y="126"/>
                    </a:lnTo>
                    <a:lnTo>
                      <a:pt x="302" y="143"/>
                    </a:lnTo>
                    <a:lnTo>
                      <a:pt x="294" y="143"/>
                    </a:lnTo>
                    <a:lnTo>
                      <a:pt x="302" y="151"/>
                    </a:lnTo>
                    <a:lnTo>
                      <a:pt x="302" y="151"/>
                    </a:lnTo>
                    <a:lnTo>
                      <a:pt x="302" y="160"/>
                    </a:lnTo>
                    <a:lnTo>
                      <a:pt x="302" y="193"/>
                    </a:lnTo>
                    <a:lnTo>
                      <a:pt x="311" y="210"/>
                    </a:lnTo>
                    <a:lnTo>
                      <a:pt x="319" y="227"/>
                    </a:lnTo>
                    <a:lnTo>
                      <a:pt x="327" y="244"/>
                    </a:lnTo>
                    <a:lnTo>
                      <a:pt x="327" y="244"/>
                    </a:lnTo>
                    <a:lnTo>
                      <a:pt x="294" y="252"/>
                    </a:lnTo>
                    <a:lnTo>
                      <a:pt x="285" y="261"/>
                    </a:lnTo>
                    <a:lnTo>
                      <a:pt x="285" y="269"/>
                    </a:lnTo>
                    <a:lnTo>
                      <a:pt x="294" y="269"/>
                    </a:lnTo>
                    <a:lnTo>
                      <a:pt x="294" y="269"/>
                    </a:lnTo>
                    <a:lnTo>
                      <a:pt x="294" y="269"/>
                    </a:lnTo>
                    <a:lnTo>
                      <a:pt x="294" y="269"/>
                    </a:lnTo>
                    <a:lnTo>
                      <a:pt x="294" y="277"/>
                    </a:lnTo>
                    <a:lnTo>
                      <a:pt x="294" y="277"/>
                    </a:lnTo>
                    <a:lnTo>
                      <a:pt x="294" y="277"/>
                    </a:lnTo>
                    <a:lnTo>
                      <a:pt x="294" y="286"/>
                    </a:lnTo>
                    <a:lnTo>
                      <a:pt x="294" y="286"/>
                    </a:lnTo>
                    <a:lnTo>
                      <a:pt x="294" y="286"/>
                    </a:lnTo>
                    <a:lnTo>
                      <a:pt x="294" y="286"/>
                    </a:lnTo>
                    <a:lnTo>
                      <a:pt x="285" y="294"/>
                    </a:lnTo>
                    <a:lnTo>
                      <a:pt x="285" y="294"/>
                    </a:lnTo>
                    <a:lnTo>
                      <a:pt x="285" y="303"/>
                    </a:lnTo>
                    <a:lnTo>
                      <a:pt x="285" y="311"/>
                    </a:lnTo>
                    <a:lnTo>
                      <a:pt x="285" y="311"/>
                    </a:lnTo>
                    <a:lnTo>
                      <a:pt x="294" y="311"/>
                    </a:lnTo>
                    <a:lnTo>
                      <a:pt x="294" y="319"/>
                    </a:lnTo>
                    <a:lnTo>
                      <a:pt x="294" y="319"/>
                    </a:lnTo>
                    <a:lnTo>
                      <a:pt x="302" y="319"/>
                    </a:lnTo>
                    <a:lnTo>
                      <a:pt x="302" y="319"/>
                    </a:lnTo>
                    <a:lnTo>
                      <a:pt x="302" y="319"/>
                    </a:lnTo>
                    <a:lnTo>
                      <a:pt x="302" y="311"/>
                    </a:lnTo>
                    <a:lnTo>
                      <a:pt x="311" y="311"/>
                    </a:lnTo>
                    <a:lnTo>
                      <a:pt x="311" y="311"/>
                    </a:lnTo>
                    <a:lnTo>
                      <a:pt x="311" y="336"/>
                    </a:lnTo>
                    <a:lnTo>
                      <a:pt x="311" y="336"/>
                    </a:lnTo>
                    <a:lnTo>
                      <a:pt x="302" y="336"/>
                    </a:lnTo>
                    <a:lnTo>
                      <a:pt x="302" y="336"/>
                    </a:lnTo>
                    <a:lnTo>
                      <a:pt x="302" y="336"/>
                    </a:lnTo>
                    <a:lnTo>
                      <a:pt x="302" y="336"/>
                    </a:lnTo>
                    <a:lnTo>
                      <a:pt x="302" y="336"/>
                    </a:lnTo>
                    <a:lnTo>
                      <a:pt x="294" y="336"/>
                    </a:lnTo>
                    <a:lnTo>
                      <a:pt x="294" y="328"/>
                    </a:lnTo>
                    <a:lnTo>
                      <a:pt x="285" y="328"/>
                    </a:lnTo>
                    <a:lnTo>
                      <a:pt x="285" y="328"/>
                    </a:lnTo>
                    <a:lnTo>
                      <a:pt x="285" y="319"/>
                    </a:lnTo>
                    <a:lnTo>
                      <a:pt x="277" y="319"/>
                    </a:lnTo>
                    <a:lnTo>
                      <a:pt x="269" y="319"/>
                    </a:lnTo>
                    <a:lnTo>
                      <a:pt x="269" y="311"/>
                    </a:lnTo>
                    <a:lnTo>
                      <a:pt x="269" y="311"/>
                    </a:lnTo>
                    <a:lnTo>
                      <a:pt x="269" y="311"/>
                    </a:lnTo>
                    <a:lnTo>
                      <a:pt x="269" y="303"/>
                    </a:lnTo>
                    <a:lnTo>
                      <a:pt x="260" y="303"/>
                    </a:lnTo>
                    <a:lnTo>
                      <a:pt x="260" y="303"/>
                    </a:lnTo>
                    <a:lnTo>
                      <a:pt x="260" y="303"/>
                    </a:lnTo>
                    <a:lnTo>
                      <a:pt x="260" y="311"/>
                    </a:lnTo>
                    <a:lnTo>
                      <a:pt x="260" y="311"/>
                    </a:lnTo>
                    <a:lnTo>
                      <a:pt x="252" y="311"/>
                    </a:lnTo>
                    <a:lnTo>
                      <a:pt x="252" y="311"/>
                    </a:lnTo>
                    <a:lnTo>
                      <a:pt x="252" y="311"/>
                    </a:lnTo>
                    <a:lnTo>
                      <a:pt x="243" y="311"/>
                    </a:lnTo>
                    <a:lnTo>
                      <a:pt x="243" y="311"/>
                    </a:lnTo>
                    <a:lnTo>
                      <a:pt x="235" y="303"/>
                    </a:lnTo>
                    <a:lnTo>
                      <a:pt x="235" y="303"/>
                    </a:lnTo>
                    <a:lnTo>
                      <a:pt x="235" y="303"/>
                    </a:lnTo>
                    <a:lnTo>
                      <a:pt x="235" y="303"/>
                    </a:lnTo>
                    <a:lnTo>
                      <a:pt x="235" y="303"/>
                    </a:lnTo>
                    <a:lnTo>
                      <a:pt x="235" y="303"/>
                    </a:lnTo>
                    <a:lnTo>
                      <a:pt x="227" y="303"/>
                    </a:lnTo>
                    <a:lnTo>
                      <a:pt x="227" y="294"/>
                    </a:lnTo>
                    <a:lnTo>
                      <a:pt x="227" y="294"/>
                    </a:lnTo>
                    <a:lnTo>
                      <a:pt x="227" y="294"/>
                    </a:lnTo>
                    <a:lnTo>
                      <a:pt x="227" y="294"/>
                    </a:lnTo>
                    <a:lnTo>
                      <a:pt x="218" y="294"/>
                    </a:lnTo>
                    <a:lnTo>
                      <a:pt x="218" y="303"/>
                    </a:lnTo>
                    <a:lnTo>
                      <a:pt x="218" y="303"/>
                    </a:lnTo>
                    <a:lnTo>
                      <a:pt x="218" y="303"/>
                    </a:lnTo>
                    <a:lnTo>
                      <a:pt x="218" y="303"/>
                    </a:lnTo>
                    <a:lnTo>
                      <a:pt x="218" y="294"/>
                    </a:lnTo>
                    <a:lnTo>
                      <a:pt x="210" y="294"/>
                    </a:lnTo>
                    <a:lnTo>
                      <a:pt x="210" y="294"/>
                    </a:lnTo>
                    <a:lnTo>
                      <a:pt x="210" y="294"/>
                    </a:lnTo>
                    <a:lnTo>
                      <a:pt x="210" y="294"/>
                    </a:lnTo>
                    <a:lnTo>
                      <a:pt x="210" y="294"/>
                    </a:lnTo>
                    <a:lnTo>
                      <a:pt x="201" y="294"/>
                    </a:lnTo>
                    <a:lnTo>
                      <a:pt x="201" y="294"/>
                    </a:lnTo>
                    <a:lnTo>
                      <a:pt x="201" y="294"/>
                    </a:lnTo>
                    <a:lnTo>
                      <a:pt x="193" y="294"/>
                    </a:lnTo>
                    <a:lnTo>
                      <a:pt x="193" y="294"/>
                    </a:lnTo>
                    <a:lnTo>
                      <a:pt x="193" y="294"/>
                    </a:lnTo>
                    <a:lnTo>
                      <a:pt x="184" y="294"/>
                    </a:lnTo>
                    <a:lnTo>
                      <a:pt x="184" y="294"/>
                    </a:lnTo>
                    <a:lnTo>
                      <a:pt x="184" y="294"/>
                    </a:lnTo>
                    <a:lnTo>
                      <a:pt x="184" y="294"/>
                    </a:lnTo>
                    <a:lnTo>
                      <a:pt x="184" y="294"/>
                    </a:lnTo>
                    <a:lnTo>
                      <a:pt x="176" y="294"/>
                    </a:lnTo>
                    <a:lnTo>
                      <a:pt x="176" y="294"/>
                    </a:lnTo>
                    <a:lnTo>
                      <a:pt x="176" y="294"/>
                    </a:lnTo>
                    <a:lnTo>
                      <a:pt x="176" y="294"/>
                    </a:lnTo>
                    <a:lnTo>
                      <a:pt x="176" y="294"/>
                    </a:lnTo>
                    <a:lnTo>
                      <a:pt x="176" y="294"/>
                    </a:lnTo>
                    <a:lnTo>
                      <a:pt x="176" y="286"/>
                    </a:lnTo>
                    <a:lnTo>
                      <a:pt x="176" y="286"/>
                    </a:lnTo>
                    <a:lnTo>
                      <a:pt x="176" y="286"/>
                    </a:lnTo>
                    <a:lnTo>
                      <a:pt x="176" y="286"/>
                    </a:lnTo>
                    <a:lnTo>
                      <a:pt x="176" y="277"/>
                    </a:lnTo>
                    <a:lnTo>
                      <a:pt x="176" y="277"/>
                    </a:lnTo>
                    <a:lnTo>
                      <a:pt x="176" y="277"/>
                    </a:lnTo>
                    <a:lnTo>
                      <a:pt x="176" y="277"/>
                    </a:lnTo>
                    <a:lnTo>
                      <a:pt x="176" y="269"/>
                    </a:lnTo>
                    <a:lnTo>
                      <a:pt x="176" y="269"/>
                    </a:lnTo>
                    <a:lnTo>
                      <a:pt x="176" y="269"/>
                    </a:lnTo>
                    <a:lnTo>
                      <a:pt x="176" y="269"/>
                    </a:lnTo>
                    <a:lnTo>
                      <a:pt x="168" y="269"/>
                    </a:lnTo>
                    <a:lnTo>
                      <a:pt x="168" y="269"/>
                    </a:lnTo>
                    <a:lnTo>
                      <a:pt x="168" y="261"/>
                    </a:lnTo>
                    <a:lnTo>
                      <a:pt x="168" y="261"/>
                    </a:lnTo>
                    <a:lnTo>
                      <a:pt x="168" y="261"/>
                    </a:lnTo>
                    <a:lnTo>
                      <a:pt x="168" y="261"/>
                    </a:lnTo>
                    <a:lnTo>
                      <a:pt x="168" y="252"/>
                    </a:lnTo>
                    <a:lnTo>
                      <a:pt x="168" y="244"/>
                    </a:lnTo>
                    <a:lnTo>
                      <a:pt x="168" y="244"/>
                    </a:lnTo>
                    <a:lnTo>
                      <a:pt x="168" y="244"/>
                    </a:lnTo>
                    <a:lnTo>
                      <a:pt x="168" y="244"/>
                    </a:lnTo>
                    <a:lnTo>
                      <a:pt x="168" y="244"/>
                    </a:lnTo>
                    <a:lnTo>
                      <a:pt x="168" y="235"/>
                    </a:lnTo>
                    <a:lnTo>
                      <a:pt x="168" y="235"/>
                    </a:lnTo>
                    <a:lnTo>
                      <a:pt x="168" y="235"/>
                    </a:lnTo>
                    <a:lnTo>
                      <a:pt x="168" y="227"/>
                    </a:lnTo>
                    <a:lnTo>
                      <a:pt x="168" y="227"/>
                    </a:lnTo>
                    <a:lnTo>
                      <a:pt x="151" y="227"/>
                    </a:lnTo>
                    <a:lnTo>
                      <a:pt x="151" y="227"/>
                    </a:lnTo>
                    <a:lnTo>
                      <a:pt x="151" y="218"/>
                    </a:lnTo>
                    <a:lnTo>
                      <a:pt x="151" y="218"/>
                    </a:lnTo>
                    <a:lnTo>
                      <a:pt x="142" y="218"/>
                    </a:lnTo>
                    <a:lnTo>
                      <a:pt x="142" y="218"/>
                    </a:lnTo>
                    <a:lnTo>
                      <a:pt x="126" y="218"/>
                    </a:lnTo>
                    <a:lnTo>
                      <a:pt x="126" y="227"/>
                    </a:lnTo>
                    <a:lnTo>
                      <a:pt x="126" y="227"/>
                    </a:lnTo>
                    <a:lnTo>
                      <a:pt x="126" y="227"/>
                    </a:lnTo>
                    <a:lnTo>
                      <a:pt x="126" y="235"/>
                    </a:lnTo>
                    <a:lnTo>
                      <a:pt x="126" y="235"/>
                    </a:lnTo>
                    <a:lnTo>
                      <a:pt x="109" y="235"/>
                    </a:lnTo>
                    <a:lnTo>
                      <a:pt x="109" y="244"/>
                    </a:lnTo>
                    <a:lnTo>
                      <a:pt x="100" y="244"/>
                    </a:lnTo>
                    <a:lnTo>
                      <a:pt x="100" y="235"/>
                    </a:lnTo>
                    <a:lnTo>
                      <a:pt x="100" y="244"/>
                    </a:lnTo>
                    <a:lnTo>
                      <a:pt x="92" y="244"/>
                    </a:lnTo>
                    <a:lnTo>
                      <a:pt x="92" y="235"/>
                    </a:lnTo>
                    <a:lnTo>
                      <a:pt x="92" y="235"/>
                    </a:lnTo>
                    <a:lnTo>
                      <a:pt x="92" y="227"/>
                    </a:lnTo>
                    <a:lnTo>
                      <a:pt x="84" y="227"/>
                    </a:lnTo>
                    <a:lnTo>
                      <a:pt x="84" y="227"/>
                    </a:lnTo>
                    <a:lnTo>
                      <a:pt x="84" y="227"/>
                    </a:lnTo>
                    <a:lnTo>
                      <a:pt x="84" y="218"/>
                    </a:lnTo>
                    <a:lnTo>
                      <a:pt x="84" y="218"/>
                    </a:lnTo>
                    <a:lnTo>
                      <a:pt x="84" y="218"/>
                    </a:lnTo>
                    <a:lnTo>
                      <a:pt x="84" y="210"/>
                    </a:lnTo>
                    <a:lnTo>
                      <a:pt x="84" y="210"/>
                    </a:lnTo>
                    <a:lnTo>
                      <a:pt x="84" y="210"/>
                    </a:lnTo>
                    <a:lnTo>
                      <a:pt x="84" y="210"/>
                    </a:lnTo>
                    <a:lnTo>
                      <a:pt x="84" y="202"/>
                    </a:lnTo>
                    <a:lnTo>
                      <a:pt x="84" y="202"/>
                    </a:lnTo>
                    <a:lnTo>
                      <a:pt x="84" y="202"/>
                    </a:lnTo>
                    <a:lnTo>
                      <a:pt x="58" y="202"/>
                    </a:lnTo>
                    <a:lnTo>
                      <a:pt x="50" y="202"/>
                    </a:lnTo>
                    <a:lnTo>
                      <a:pt x="42" y="202"/>
                    </a:lnTo>
                    <a:lnTo>
                      <a:pt x="42" y="202"/>
                    </a:lnTo>
                    <a:lnTo>
                      <a:pt x="33" y="202"/>
                    </a:lnTo>
                    <a:lnTo>
                      <a:pt x="33" y="202"/>
                    </a:lnTo>
                    <a:lnTo>
                      <a:pt x="25" y="202"/>
                    </a:lnTo>
                    <a:lnTo>
                      <a:pt x="25" y="202"/>
                    </a:lnTo>
                    <a:lnTo>
                      <a:pt x="16" y="202"/>
                    </a:lnTo>
                    <a:lnTo>
                      <a:pt x="16" y="202"/>
                    </a:lnTo>
                    <a:lnTo>
                      <a:pt x="16" y="202"/>
                    </a:lnTo>
                    <a:lnTo>
                      <a:pt x="8" y="202"/>
                    </a:lnTo>
                    <a:lnTo>
                      <a:pt x="8" y="202"/>
                    </a:lnTo>
                    <a:lnTo>
                      <a:pt x="8" y="202"/>
                    </a:lnTo>
                    <a:lnTo>
                      <a:pt x="8" y="202"/>
                    </a:lnTo>
                    <a:lnTo>
                      <a:pt x="8" y="202"/>
                    </a:lnTo>
                    <a:lnTo>
                      <a:pt x="8" y="202"/>
                    </a:lnTo>
                    <a:lnTo>
                      <a:pt x="8" y="202"/>
                    </a:lnTo>
                    <a:lnTo>
                      <a:pt x="8" y="202"/>
                    </a:lnTo>
                    <a:lnTo>
                      <a:pt x="0" y="202"/>
                    </a:lnTo>
                    <a:lnTo>
                      <a:pt x="0" y="202"/>
                    </a:lnTo>
                    <a:close/>
                  </a:path>
                </a:pathLst>
              </a:custGeom>
              <a:grpFill/>
              <a:ln w="0">
                <a:solidFill>
                  <a:srgbClr val="F8F8F8">
                    <a:lumMod val="25000"/>
                  </a:srgbClr>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399" name="Freeform 165">
                <a:extLst>
                  <a:ext uri="{FF2B5EF4-FFF2-40B4-BE49-F238E27FC236}">
                    <a16:creationId xmlns:a16="http://schemas.microsoft.com/office/drawing/2014/main" id="{76DFB9C6-7A78-28A4-0F15-37E007934F4D}"/>
                  </a:ext>
                </a:extLst>
              </p:cNvPr>
              <p:cNvSpPr>
                <a:spLocks/>
              </p:cNvSpPr>
              <p:nvPr/>
            </p:nvSpPr>
            <p:spPr bwMode="auto">
              <a:xfrm>
                <a:off x="4847077" y="3480968"/>
                <a:ext cx="59200" cy="143486"/>
              </a:xfrm>
              <a:custGeom>
                <a:avLst/>
                <a:gdLst>
                  <a:gd name="T0" fmla="*/ 8 w 59"/>
                  <a:gd name="T1" fmla="*/ 0 h 143"/>
                  <a:gd name="T2" fmla="*/ 8 w 59"/>
                  <a:gd name="T3" fmla="*/ 8 h 143"/>
                  <a:gd name="T4" fmla="*/ 17 w 59"/>
                  <a:gd name="T5" fmla="*/ 8 h 143"/>
                  <a:gd name="T6" fmla="*/ 17 w 59"/>
                  <a:gd name="T7" fmla="*/ 8 h 143"/>
                  <a:gd name="T8" fmla="*/ 17 w 59"/>
                  <a:gd name="T9" fmla="*/ 8 h 143"/>
                  <a:gd name="T10" fmla="*/ 25 w 59"/>
                  <a:gd name="T11" fmla="*/ 8 h 143"/>
                  <a:gd name="T12" fmla="*/ 25 w 59"/>
                  <a:gd name="T13" fmla="*/ 16 h 143"/>
                  <a:gd name="T14" fmla="*/ 34 w 59"/>
                  <a:gd name="T15" fmla="*/ 50 h 143"/>
                  <a:gd name="T16" fmla="*/ 34 w 59"/>
                  <a:gd name="T17" fmla="*/ 75 h 143"/>
                  <a:gd name="T18" fmla="*/ 42 w 59"/>
                  <a:gd name="T19" fmla="*/ 75 h 143"/>
                  <a:gd name="T20" fmla="*/ 42 w 59"/>
                  <a:gd name="T21" fmla="*/ 84 h 143"/>
                  <a:gd name="T22" fmla="*/ 50 w 59"/>
                  <a:gd name="T23" fmla="*/ 92 h 143"/>
                  <a:gd name="T24" fmla="*/ 59 w 59"/>
                  <a:gd name="T25" fmla="*/ 100 h 143"/>
                  <a:gd name="T26" fmla="*/ 59 w 59"/>
                  <a:gd name="T27" fmla="*/ 100 h 143"/>
                  <a:gd name="T28" fmla="*/ 50 w 59"/>
                  <a:gd name="T29" fmla="*/ 109 h 143"/>
                  <a:gd name="T30" fmla="*/ 50 w 59"/>
                  <a:gd name="T31" fmla="*/ 109 h 143"/>
                  <a:gd name="T32" fmla="*/ 50 w 59"/>
                  <a:gd name="T33" fmla="*/ 109 h 143"/>
                  <a:gd name="T34" fmla="*/ 50 w 59"/>
                  <a:gd name="T35" fmla="*/ 117 h 143"/>
                  <a:gd name="T36" fmla="*/ 50 w 59"/>
                  <a:gd name="T37" fmla="*/ 126 h 143"/>
                  <a:gd name="T38" fmla="*/ 42 w 59"/>
                  <a:gd name="T39" fmla="*/ 126 h 143"/>
                  <a:gd name="T40" fmla="*/ 42 w 59"/>
                  <a:gd name="T41" fmla="*/ 134 h 143"/>
                  <a:gd name="T42" fmla="*/ 42 w 59"/>
                  <a:gd name="T43" fmla="*/ 143 h 143"/>
                  <a:gd name="T44" fmla="*/ 42 w 59"/>
                  <a:gd name="T45" fmla="*/ 143 h 143"/>
                  <a:gd name="T46" fmla="*/ 34 w 59"/>
                  <a:gd name="T47" fmla="*/ 134 h 143"/>
                  <a:gd name="T48" fmla="*/ 34 w 59"/>
                  <a:gd name="T49" fmla="*/ 134 h 143"/>
                  <a:gd name="T50" fmla="*/ 25 w 59"/>
                  <a:gd name="T51" fmla="*/ 126 h 143"/>
                  <a:gd name="T52" fmla="*/ 25 w 59"/>
                  <a:gd name="T53" fmla="*/ 117 h 143"/>
                  <a:gd name="T54" fmla="*/ 25 w 59"/>
                  <a:gd name="T55" fmla="*/ 117 h 143"/>
                  <a:gd name="T56" fmla="*/ 34 w 59"/>
                  <a:gd name="T57" fmla="*/ 109 h 143"/>
                  <a:gd name="T58" fmla="*/ 34 w 59"/>
                  <a:gd name="T59" fmla="*/ 100 h 143"/>
                  <a:gd name="T60" fmla="*/ 25 w 59"/>
                  <a:gd name="T61" fmla="*/ 92 h 143"/>
                  <a:gd name="T62" fmla="*/ 17 w 59"/>
                  <a:gd name="T63" fmla="*/ 92 h 143"/>
                  <a:gd name="T64" fmla="*/ 17 w 59"/>
                  <a:gd name="T65" fmla="*/ 92 h 143"/>
                  <a:gd name="T66" fmla="*/ 17 w 59"/>
                  <a:gd name="T67" fmla="*/ 92 h 143"/>
                  <a:gd name="T68" fmla="*/ 8 w 59"/>
                  <a:gd name="T69" fmla="*/ 92 h 143"/>
                  <a:gd name="T70" fmla="*/ 8 w 59"/>
                  <a:gd name="T71" fmla="*/ 84 h 143"/>
                  <a:gd name="T72" fmla="*/ 0 w 59"/>
                  <a:gd name="T73" fmla="*/ 84 h 143"/>
                  <a:gd name="T74" fmla="*/ 0 w 59"/>
                  <a:gd name="T75" fmla="*/ 75 h 143"/>
                  <a:gd name="T76" fmla="*/ 8 w 59"/>
                  <a:gd name="T77" fmla="*/ 75 h 143"/>
                  <a:gd name="T78" fmla="*/ 8 w 59"/>
                  <a:gd name="T79" fmla="*/ 67 h 143"/>
                  <a:gd name="T80" fmla="*/ 8 w 59"/>
                  <a:gd name="T81" fmla="*/ 67 h 143"/>
                  <a:gd name="T82" fmla="*/ 8 w 59"/>
                  <a:gd name="T83" fmla="*/ 58 h 143"/>
                  <a:gd name="T84" fmla="*/ 17 w 59"/>
                  <a:gd name="T85" fmla="*/ 58 h 143"/>
                  <a:gd name="T86" fmla="*/ 17 w 59"/>
                  <a:gd name="T87" fmla="*/ 58 h 143"/>
                  <a:gd name="T88" fmla="*/ 8 w 59"/>
                  <a:gd name="T89" fmla="*/ 50 h 143"/>
                  <a:gd name="T90" fmla="*/ 8 w 59"/>
                  <a:gd name="T91" fmla="*/ 50 h 143"/>
                  <a:gd name="T92" fmla="*/ 8 w 59"/>
                  <a:gd name="T93" fmla="*/ 42 h 143"/>
                  <a:gd name="T94" fmla="*/ 8 w 59"/>
                  <a:gd name="T95" fmla="*/ 42 h 143"/>
                  <a:gd name="T96" fmla="*/ 8 w 59"/>
                  <a:gd name="T97" fmla="*/ 33 h 143"/>
                  <a:gd name="T98" fmla="*/ 17 w 59"/>
                  <a:gd name="T99" fmla="*/ 25 h 143"/>
                  <a:gd name="T100" fmla="*/ 17 w 59"/>
                  <a:gd name="T101" fmla="*/ 25 h 143"/>
                  <a:gd name="T102" fmla="*/ 17 w 59"/>
                  <a:gd name="T103" fmla="*/ 16 h 143"/>
                  <a:gd name="T104" fmla="*/ 8 w 59"/>
                  <a:gd name="T105" fmla="*/ 16 h 143"/>
                  <a:gd name="T106" fmla="*/ 17 w 59"/>
                  <a:gd name="T107" fmla="*/ 8 h 143"/>
                  <a:gd name="T108" fmla="*/ 8 w 59"/>
                  <a:gd name="T109" fmla="*/ 8 h 143"/>
                  <a:gd name="T110" fmla="*/ 8 w 59"/>
                  <a:gd name="T111" fmla="*/ 8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9" h="143">
                    <a:moveTo>
                      <a:pt x="8" y="0"/>
                    </a:moveTo>
                    <a:lnTo>
                      <a:pt x="8" y="0"/>
                    </a:lnTo>
                    <a:lnTo>
                      <a:pt x="8" y="0"/>
                    </a:lnTo>
                    <a:lnTo>
                      <a:pt x="8" y="8"/>
                    </a:lnTo>
                    <a:lnTo>
                      <a:pt x="8" y="8"/>
                    </a:lnTo>
                    <a:lnTo>
                      <a:pt x="17" y="8"/>
                    </a:lnTo>
                    <a:lnTo>
                      <a:pt x="17" y="8"/>
                    </a:lnTo>
                    <a:lnTo>
                      <a:pt x="17" y="8"/>
                    </a:lnTo>
                    <a:lnTo>
                      <a:pt x="17" y="8"/>
                    </a:lnTo>
                    <a:lnTo>
                      <a:pt x="17" y="8"/>
                    </a:lnTo>
                    <a:lnTo>
                      <a:pt x="17" y="8"/>
                    </a:lnTo>
                    <a:lnTo>
                      <a:pt x="25" y="8"/>
                    </a:lnTo>
                    <a:lnTo>
                      <a:pt x="25" y="8"/>
                    </a:lnTo>
                    <a:lnTo>
                      <a:pt x="25" y="16"/>
                    </a:lnTo>
                    <a:lnTo>
                      <a:pt x="34" y="25"/>
                    </a:lnTo>
                    <a:lnTo>
                      <a:pt x="34" y="50"/>
                    </a:lnTo>
                    <a:lnTo>
                      <a:pt x="25" y="58"/>
                    </a:lnTo>
                    <a:lnTo>
                      <a:pt x="34" y="75"/>
                    </a:lnTo>
                    <a:lnTo>
                      <a:pt x="34" y="75"/>
                    </a:lnTo>
                    <a:lnTo>
                      <a:pt x="42" y="75"/>
                    </a:lnTo>
                    <a:lnTo>
                      <a:pt x="42" y="84"/>
                    </a:lnTo>
                    <a:lnTo>
                      <a:pt x="42" y="84"/>
                    </a:lnTo>
                    <a:lnTo>
                      <a:pt x="50" y="84"/>
                    </a:lnTo>
                    <a:lnTo>
                      <a:pt x="50" y="92"/>
                    </a:lnTo>
                    <a:lnTo>
                      <a:pt x="50" y="92"/>
                    </a:lnTo>
                    <a:lnTo>
                      <a:pt x="59" y="100"/>
                    </a:lnTo>
                    <a:lnTo>
                      <a:pt x="59" y="100"/>
                    </a:lnTo>
                    <a:lnTo>
                      <a:pt x="59" y="100"/>
                    </a:lnTo>
                    <a:lnTo>
                      <a:pt x="50" y="100"/>
                    </a:lnTo>
                    <a:lnTo>
                      <a:pt x="50" y="109"/>
                    </a:lnTo>
                    <a:lnTo>
                      <a:pt x="50" y="109"/>
                    </a:lnTo>
                    <a:lnTo>
                      <a:pt x="50" y="109"/>
                    </a:lnTo>
                    <a:lnTo>
                      <a:pt x="50" y="109"/>
                    </a:lnTo>
                    <a:lnTo>
                      <a:pt x="50" y="109"/>
                    </a:lnTo>
                    <a:lnTo>
                      <a:pt x="50" y="109"/>
                    </a:lnTo>
                    <a:lnTo>
                      <a:pt x="50" y="117"/>
                    </a:lnTo>
                    <a:lnTo>
                      <a:pt x="50" y="117"/>
                    </a:lnTo>
                    <a:lnTo>
                      <a:pt x="50" y="126"/>
                    </a:lnTo>
                    <a:lnTo>
                      <a:pt x="42" y="126"/>
                    </a:lnTo>
                    <a:lnTo>
                      <a:pt x="42" y="126"/>
                    </a:lnTo>
                    <a:lnTo>
                      <a:pt x="42" y="134"/>
                    </a:lnTo>
                    <a:lnTo>
                      <a:pt x="42" y="134"/>
                    </a:lnTo>
                    <a:lnTo>
                      <a:pt x="42" y="143"/>
                    </a:lnTo>
                    <a:lnTo>
                      <a:pt x="42" y="143"/>
                    </a:lnTo>
                    <a:lnTo>
                      <a:pt x="42" y="143"/>
                    </a:lnTo>
                    <a:lnTo>
                      <a:pt x="42" y="143"/>
                    </a:lnTo>
                    <a:lnTo>
                      <a:pt x="42" y="143"/>
                    </a:lnTo>
                    <a:lnTo>
                      <a:pt x="34" y="134"/>
                    </a:lnTo>
                    <a:lnTo>
                      <a:pt x="34" y="134"/>
                    </a:lnTo>
                    <a:lnTo>
                      <a:pt x="34" y="134"/>
                    </a:lnTo>
                    <a:lnTo>
                      <a:pt x="34" y="134"/>
                    </a:lnTo>
                    <a:lnTo>
                      <a:pt x="25" y="126"/>
                    </a:lnTo>
                    <a:lnTo>
                      <a:pt x="25" y="126"/>
                    </a:lnTo>
                    <a:lnTo>
                      <a:pt x="25" y="117"/>
                    </a:lnTo>
                    <a:lnTo>
                      <a:pt x="25" y="117"/>
                    </a:lnTo>
                    <a:lnTo>
                      <a:pt x="25" y="117"/>
                    </a:lnTo>
                    <a:lnTo>
                      <a:pt x="25" y="109"/>
                    </a:lnTo>
                    <a:lnTo>
                      <a:pt x="34" y="109"/>
                    </a:lnTo>
                    <a:lnTo>
                      <a:pt x="34" y="100"/>
                    </a:lnTo>
                    <a:lnTo>
                      <a:pt x="34" y="100"/>
                    </a:lnTo>
                    <a:lnTo>
                      <a:pt x="34" y="92"/>
                    </a:lnTo>
                    <a:lnTo>
                      <a:pt x="25" y="92"/>
                    </a:lnTo>
                    <a:lnTo>
                      <a:pt x="25" y="92"/>
                    </a:lnTo>
                    <a:lnTo>
                      <a:pt x="17" y="92"/>
                    </a:lnTo>
                    <a:lnTo>
                      <a:pt x="17" y="92"/>
                    </a:lnTo>
                    <a:lnTo>
                      <a:pt x="17" y="92"/>
                    </a:lnTo>
                    <a:lnTo>
                      <a:pt x="17" y="92"/>
                    </a:lnTo>
                    <a:lnTo>
                      <a:pt x="17" y="92"/>
                    </a:lnTo>
                    <a:lnTo>
                      <a:pt x="8" y="92"/>
                    </a:lnTo>
                    <a:lnTo>
                      <a:pt x="8" y="92"/>
                    </a:lnTo>
                    <a:lnTo>
                      <a:pt x="8" y="84"/>
                    </a:lnTo>
                    <a:lnTo>
                      <a:pt x="8" y="84"/>
                    </a:lnTo>
                    <a:lnTo>
                      <a:pt x="8" y="84"/>
                    </a:lnTo>
                    <a:lnTo>
                      <a:pt x="0" y="84"/>
                    </a:lnTo>
                    <a:lnTo>
                      <a:pt x="0" y="75"/>
                    </a:lnTo>
                    <a:lnTo>
                      <a:pt x="0" y="75"/>
                    </a:lnTo>
                    <a:lnTo>
                      <a:pt x="0" y="75"/>
                    </a:lnTo>
                    <a:lnTo>
                      <a:pt x="8" y="75"/>
                    </a:lnTo>
                    <a:lnTo>
                      <a:pt x="8" y="67"/>
                    </a:lnTo>
                    <a:lnTo>
                      <a:pt x="8" y="67"/>
                    </a:lnTo>
                    <a:lnTo>
                      <a:pt x="8" y="67"/>
                    </a:lnTo>
                    <a:lnTo>
                      <a:pt x="8" y="67"/>
                    </a:lnTo>
                    <a:lnTo>
                      <a:pt x="8" y="67"/>
                    </a:lnTo>
                    <a:lnTo>
                      <a:pt x="8" y="58"/>
                    </a:lnTo>
                    <a:lnTo>
                      <a:pt x="8" y="58"/>
                    </a:lnTo>
                    <a:lnTo>
                      <a:pt x="17" y="58"/>
                    </a:lnTo>
                    <a:lnTo>
                      <a:pt x="17" y="58"/>
                    </a:lnTo>
                    <a:lnTo>
                      <a:pt x="17" y="58"/>
                    </a:lnTo>
                    <a:lnTo>
                      <a:pt x="17" y="58"/>
                    </a:lnTo>
                    <a:lnTo>
                      <a:pt x="8" y="50"/>
                    </a:lnTo>
                    <a:lnTo>
                      <a:pt x="8" y="50"/>
                    </a:lnTo>
                    <a:lnTo>
                      <a:pt x="8" y="50"/>
                    </a:lnTo>
                    <a:lnTo>
                      <a:pt x="17" y="50"/>
                    </a:lnTo>
                    <a:lnTo>
                      <a:pt x="8" y="42"/>
                    </a:lnTo>
                    <a:lnTo>
                      <a:pt x="17" y="42"/>
                    </a:lnTo>
                    <a:lnTo>
                      <a:pt x="8" y="42"/>
                    </a:lnTo>
                    <a:lnTo>
                      <a:pt x="8" y="42"/>
                    </a:lnTo>
                    <a:lnTo>
                      <a:pt x="8" y="33"/>
                    </a:lnTo>
                    <a:lnTo>
                      <a:pt x="8" y="33"/>
                    </a:lnTo>
                    <a:lnTo>
                      <a:pt x="17" y="25"/>
                    </a:lnTo>
                    <a:lnTo>
                      <a:pt x="17" y="25"/>
                    </a:lnTo>
                    <a:lnTo>
                      <a:pt x="17" y="25"/>
                    </a:lnTo>
                    <a:lnTo>
                      <a:pt x="17" y="25"/>
                    </a:lnTo>
                    <a:lnTo>
                      <a:pt x="17" y="16"/>
                    </a:lnTo>
                    <a:lnTo>
                      <a:pt x="8" y="16"/>
                    </a:lnTo>
                    <a:lnTo>
                      <a:pt x="8" y="16"/>
                    </a:lnTo>
                    <a:lnTo>
                      <a:pt x="17" y="8"/>
                    </a:lnTo>
                    <a:lnTo>
                      <a:pt x="17" y="8"/>
                    </a:lnTo>
                    <a:lnTo>
                      <a:pt x="8" y="8"/>
                    </a:lnTo>
                    <a:lnTo>
                      <a:pt x="8" y="8"/>
                    </a:lnTo>
                    <a:lnTo>
                      <a:pt x="8" y="8"/>
                    </a:lnTo>
                    <a:lnTo>
                      <a:pt x="8" y="8"/>
                    </a:lnTo>
                    <a:lnTo>
                      <a:pt x="8" y="0"/>
                    </a:lnTo>
                    <a:close/>
                  </a:path>
                </a:pathLst>
              </a:custGeom>
              <a:grpFill/>
              <a:ln w="0">
                <a:solidFill>
                  <a:srgbClr val="F8F8F8">
                    <a:lumMod val="25000"/>
                  </a:srgbClr>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400" name="Freeform 166">
                <a:extLst>
                  <a:ext uri="{FF2B5EF4-FFF2-40B4-BE49-F238E27FC236}">
                    <a16:creationId xmlns:a16="http://schemas.microsoft.com/office/drawing/2014/main" id="{C07E0568-4B5E-7081-AA94-89488BB3E2FD}"/>
                  </a:ext>
                </a:extLst>
              </p:cNvPr>
              <p:cNvSpPr>
                <a:spLocks/>
              </p:cNvSpPr>
              <p:nvPr/>
            </p:nvSpPr>
            <p:spPr bwMode="auto">
              <a:xfrm>
                <a:off x="4653423" y="3463911"/>
                <a:ext cx="210710" cy="176597"/>
              </a:xfrm>
              <a:custGeom>
                <a:avLst/>
                <a:gdLst>
                  <a:gd name="T0" fmla="*/ 42 w 210"/>
                  <a:gd name="T1" fmla="*/ 50 h 176"/>
                  <a:gd name="T2" fmla="*/ 50 w 210"/>
                  <a:gd name="T3" fmla="*/ 59 h 176"/>
                  <a:gd name="T4" fmla="*/ 59 w 210"/>
                  <a:gd name="T5" fmla="*/ 50 h 176"/>
                  <a:gd name="T6" fmla="*/ 67 w 210"/>
                  <a:gd name="T7" fmla="*/ 59 h 176"/>
                  <a:gd name="T8" fmla="*/ 67 w 210"/>
                  <a:gd name="T9" fmla="*/ 59 h 176"/>
                  <a:gd name="T10" fmla="*/ 84 w 210"/>
                  <a:gd name="T11" fmla="*/ 67 h 176"/>
                  <a:gd name="T12" fmla="*/ 92 w 210"/>
                  <a:gd name="T13" fmla="*/ 67 h 176"/>
                  <a:gd name="T14" fmla="*/ 101 w 210"/>
                  <a:gd name="T15" fmla="*/ 59 h 176"/>
                  <a:gd name="T16" fmla="*/ 101 w 210"/>
                  <a:gd name="T17" fmla="*/ 75 h 176"/>
                  <a:gd name="T18" fmla="*/ 117 w 210"/>
                  <a:gd name="T19" fmla="*/ 84 h 176"/>
                  <a:gd name="T20" fmla="*/ 134 w 210"/>
                  <a:gd name="T21" fmla="*/ 92 h 176"/>
                  <a:gd name="T22" fmla="*/ 143 w 210"/>
                  <a:gd name="T23" fmla="*/ 92 h 176"/>
                  <a:gd name="T24" fmla="*/ 134 w 210"/>
                  <a:gd name="T25" fmla="*/ 67 h 176"/>
                  <a:gd name="T26" fmla="*/ 126 w 210"/>
                  <a:gd name="T27" fmla="*/ 75 h 176"/>
                  <a:gd name="T28" fmla="*/ 117 w 210"/>
                  <a:gd name="T29" fmla="*/ 67 h 176"/>
                  <a:gd name="T30" fmla="*/ 126 w 210"/>
                  <a:gd name="T31" fmla="*/ 42 h 176"/>
                  <a:gd name="T32" fmla="*/ 126 w 210"/>
                  <a:gd name="T33" fmla="*/ 33 h 176"/>
                  <a:gd name="T34" fmla="*/ 126 w 210"/>
                  <a:gd name="T35" fmla="*/ 25 h 176"/>
                  <a:gd name="T36" fmla="*/ 117 w 210"/>
                  <a:gd name="T37" fmla="*/ 17 h 176"/>
                  <a:gd name="T38" fmla="*/ 168 w 210"/>
                  <a:gd name="T39" fmla="*/ 0 h 176"/>
                  <a:gd name="T40" fmla="*/ 176 w 210"/>
                  <a:gd name="T41" fmla="*/ 8 h 176"/>
                  <a:gd name="T42" fmla="*/ 193 w 210"/>
                  <a:gd name="T43" fmla="*/ 8 h 176"/>
                  <a:gd name="T44" fmla="*/ 201 w 210"/>
                  <a:gd name="T45" fmla="*/ 17 h 176"/>
                  <a:gd name="T46" fmla="*/ 201 w 210"/>
                  <a:gd name="T47" fmla="*/ 25 h 176"/>
                  <a:gd name="T48" fmla="*/ 201 w 210"/>
                  <a:gd name="T49" fmla="*/ 33 h 176"/>
                  <a:gd name="T50" fmla="*/ 210 w 210"/>
                  <a:gd name="T51" fmla="*/ 42 h 176"/>
                  <a:gd name="T52" fmla="*/ 201 w 210"/>
                  <a:gd name="T53" fmla="*/ 50 h 176"/>
                  <a:gd name="T54" fmla="*/ 201 w 210"/>
                  <a:gd name="T55" fmla="*/ 59 h 176"/>
                  <a:gd name="T56" fmla="*/ 201 w 210"/>
                  <a:gd name="T57" fmla="*/ 67 h 176"/>
                  <a:gd name="T58" fmla="*/ 210 w 210"/>
                  <a:gd name="T59" fmla="*/ 75 h 176"/>
                  <a:gd name="T60" fmla="*/ 201 w 210"/>
                  <a:gd name="T61" fmla="*/ 84 h 176"/>
                  <a:gd name="T62" fmla="*/ 201 w 210"/>
                  <a:gd name="T63" fmla="*/ 92 h 176"/>
                  <a:gd name="T64" fmla="*/ 193 w 210"/>
                  <a:gd name="T65" fmla="*/ 101 h 176"/>
                  <a:gd name="T66" fmla="*/ 193 w 210"/>
                  <a:gd name="T67" fmla="*/ 109 h 176"/>
                  <a:gd name="T68" fmla="*/ 159 w 210"/>
                  <a:gd name="T69" fmla="*/ 117 h 176"/>
                  <a:gd name="T70" fmla="*/ 151 w 210"/>
                  <a:gd name="T71" fmla="*/ 134 h 176"/>
                  <a:gd name="T72" fmla="*/ 143 w 210"/>
                  <a:gd name="T73" fmla="*/ 134 h 176"/>
                  <a:gd name="T74" fmla="*/ 134 w 210"/>
                  <a:gd name="T75" fmla="*/ 134 h 176"/>
                  <a:gd name="T76" fmla="*/ 126 w 210"/>
                  <a:gd name="T77" fmla="*/ 143 h 176"/>
                  <a:gd name="T78" fmla="*/ 117 w 210"/>
                  <a:gd name="T79" fmla="*/ 143 h 176"/>
                  <a:gd name="T80" fmla="*/ 92 w 210"/>
                  <a:gd name="T81" fmla="*/ 176 h 176"/>
                  <a:gd name="T82" fmla="*/ 84 w 210"/>
                  <a:gd name="T83" fmla="*/ 168 h 176"/>
                  <a:gd name="T84" fmla="*/ 75 w 210"/>
                  <a:gd name="T85" fmla="*/ 168 h 176"/>
                  <a:gd name="T86" fmla="*/ 67 w 210"/>
                  <a:gd name="T87" fmla="*/ 168 h 176"/>
                  <a:gd name="T88" fmla="*/ 50 w 210"/>
                  <a:gd name="T89" fmla="*/ 168 h 176"/>
                  <a:gd name="T90" fmla="*/ 50 w 210"/>
                  <a:gd name="T91" fmla="*/ 168 h 176"/>
                  <a:gd name="T92" fmla="*/ 25 w 210"/>
                  <a:gd name="T93" fmla="*/ 168 h 176"/>
                  <a:gd name="T94" fmla="*/ 16 w 210"/>
                  <a:gd name="T95" fmla="*/ 160 h 176"/>
                  <a:gd name="T96" fmla="*/ 8 w 210"/>
                  <a:gd name="T97" fmla="*/ 151 h 176"/>
                  <a:gd name="T98" fmla="*/ 0 w 210"/>
                  <a:gd name="T99" fmla="*/ 143 h 176"/>
                  <a:gd name="T100" fmla="*/ 42 w 210"/>
                  <a:gd name="T101" fmla="*/ 75 h 176"/>
                  <a:gd name="T102" fmla="*/ 42 w 210"/>
                  <a:gd name="T103" fmla="*/ 67 h 176"/>
                  <a:gd name="T104" fmla="*/ 42 w 210"/>
                  <a:gd name="T105" fmla="*/ 5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10" h="176">
                    <a:moveTo>
                      <a:pt x="42" y="50"/>
                    </a:moveTo>
                    <a:lnTo>
                      <a:pt x="42" y="50"/>
                    </a:lnTo>
                    <a:lnTo>
                      <a:pt x="42" y="50"/>
                    </a:lnTo>
                    <a:lnTo>
                      <a:pt x="42" y="50"/>
                    </a:lnTo>
                    <a:lnTo>
                      <a:pt x="50" y="50"/>
                    </a:lnTo>
                    <a:lnTo>
                      <a:pt x="50" y="59"/>
                    </a:lnTo>
                    <a:lnTo>
                      <a:pt x="50" y="59"/>
                    </a:lnTo>
                    <a:lnTo>
                      <a:pt x="50" y="59"/>
                    </a:lnTo>
                    <a:lnTo>
                      <a:pt x="50" y="59"/>
                    </a:lnTo>
                    <a:lnTo>
                      <a:pt x="50" y="50"/>
                    </a:lnTo>
                    <a:lnTo>
                      <a:pt x="59" y="50"/>
                    </a:lnTo>
                    <a:lnTo>
                      <a:pt x="59" y="50"/>
                    </a:lnTo>
                    <a:lnTo>
                      <a:pt x="59" y="50"/>
                    </a:lnTo>
                    <a:lnTo>
                      <a:pt x="59" y="50"/>
                    </a:lnTo>
                    <a:lnTo>
                      <a:pt x="59" y="59"/>
                    </a:lnTo>
                    <a:lnTo>
                      <a:pt x="67" y="59"/>
                    </a:lnTo>
                    <a:lnTo>
                      <a:pt x="67" y="59"/>
                    </a:lnTo>
                    <a:lnTo>
                      <a:pt x="67" y="59"/>
                    </a:lnTo>
                    <a:lnTo>
                      <a:pt x="67" y="59"/>
                    </a:lnTo>
                    <a:lnTo>
                      <a:pt x="67" y="59"/>
                    </a:lnTo>
                    <a:lnTo>
                      <a:pt x="67" y="59"/>
                    </a:lnTo>
                    <a:lnTo>
                      <a:pt x="75" y="67"/>
                    </a:lnTo>
                    <a:lnTo>
                      <a:pt x="75" y="67"/>
                    </a:lnTo>
                    <a:lnTo>
                      <a:pt x="84" y="67"/>
                    </a:lnTo>
                    <a:lnTo>
                      <a:pt x="84" y="67"/>
                    </a:lnTo>
                    <a:lnTo>
                      <a:pt x="84" y="67"/>
                    </a:lnTo>
                    <a:lnTo>
                      <a:pt x="92" y="67"/>
                    </a:lnTo>
                    <a:lnTo>
                      <a:pt x="92" y="67"/>
                    </a:lnTo>
                    <a:lnTo>
                      <a:pt x="92" y="59"/>
                    </a:lnTo>
                    <a:lnTo>
                      <a:pt x="92" y="59"/>
                    </a:lnTo>
                    <a:lnTo>
                      <a:pt x="92" y="59"/>
                    </a:lnTo>
                    <a:lnTo>
                      <a:pt x="101" y="59"/>
                    </a:lnTo>
                    <a:lnTo>
                      <a:pt x="101" y="67"/>
                    </a:lnTo>
                    <a:lnTo>
                      <a:pt x="101" y="67"/>
                    </a:lnTo>
                    <a:lnTo>
                      <a:pt x="101" y="67"/>
                    </a:lnTo>
                    <a:lnTo>
                      <a:pt x="101" y="75"/>
                    </a:lnTo>
                    <a:lnTo>
                      <a:pt x="109" y="75"/>
                    </a:lnTo>
                    <a:lnTo>
                      <a:pt x="117" y="75"/>
                    </a:lnTo>
                    <a:lnTo>
                      <a:pt x="117" y="84"/>
                    </a:lnTo>
                    <a:lnTo>
                      <a:pt x="117" y="84"/>
                    </a:lnTo>
                    <a:lnTo>
                      <a:pt x="126" y="84"/>
                    </a:lnTo>
                    <a:lnTo>
                      <a:pt x="126" y="92"/>
                    </a:lnTo>
                    <a:lnTo>
                      <a:pt x="134" y="92"/>
                    </a:lnTo>
                    <a:lnTo>
                      <a:pt x="134" y="92"/>
                    </a:lnTo>
                    <a:lnTo>
                      <a:pt x="134" y="92"/>
                    </a:lnTo>
                    <a:lnTo>
                      <a:pt x="134" y="92"/>
                    </a:lnTo>
                    <a:lnTo>
                      <a:pt x="134" y="92"/>
                    </a:lnTo>
                    <a:lnTo>
                      <a:pt x="143" y="92"/>
                    </a:lnTo>
                    <a:lnTo>
                      <a:pt x="143" y="92"/>
                    </a:lnTo>
                    <a:lnTo>
                      <a:pt x="143" y="67"/>
                    </a:lnTo>
                    <a:lnTo>
                      <a:pt x="143" y="67"/>
                    </a:lnTo>
                    <a:lnTo>
                      <a:pt x="134" y="67"/>
                    </a:lnTo>
                    <a:lnTo>
                      <a:pt x="134" y="75"/>
                    </a:lnTo>
                    <a:lnTo>
                      <a:pt x="134" y="75"/>
                    </a:lnTo>
                    <a:lnTo>
                      <a:pt x="134" y="75"/>
                    </a:lnTo>
                    <a:lnTo>
                      <a:pt x="126" y="75"/>
                    </a:lnTo>
                    <a:lnTo>
                      <a:pt x="126" y="75"/>
                    </a:lnTo>
                    <a:lnTo>
                      <a:pt x="126" y="67"/>
                    </a:lnTo>
                    <a:lnTo>
                      <a:pt x="117" y="67"/>
                    </a:lnTo>
                    <a:lnTo>
                      <a:pt x="117" y="67"/>
                    </a:lnTo>
                    <a:lnTo>
                      <a:pt x="117" y="59"/>
                    </a:lnTo>
                    <a:lnTo>
                      <a:pt x="117" y="50"/>
                    </a:lnTo>
                    <a:lnTo>
                      <a:pt x="117" y="50"/>
                    </a:lnTo>
                    <a:lnTo>
                      <a:pt x="126" y="42"/>
                    </a:lnTo>
                    <a:lnTo>
                      <a:pt x="126" y="42"/>
                    </a:lnTo>
                    <a:lnTo>
                      <a:pt x="126" y="42"/>
                    </a:lnTo>
                    <a:lnTo>
                      <a:pt x="126" y="42"/>
                    </a:lnTo>
                    <a:lnTo>
                      <a:pt x="126" y="33"/>
                    </a:lnTo>
                    <a:lnTo>
                      <a:pt x="126" y="33"/>
                    </a:lnTo>
                    <a:lnTo>
                      <a:pt x="126" y="33"/>
                    </a:lnTo>
                    <a:lnTo>
                      <a:pt x="126" y="25"/>
                    </a:lnTo>
                    <a:lnTo>
                      <a:pt x="126" y="25"/>
                    </a:lnTo>
                    <a:lnTo>
                      <a:pt x="126" y="25"/>
                    </a:lnTo>
                    <a:lnTo>
                      <a:pt x="126" y="25"/>
                    </a:lnTo>
                    <a:lnTo>
                      <a:pt x="117" y="25"/>
                    </a:lnTo>
                    <a:lnTo>
                      <a:pt x="117" y="17"/>
                    </a:lnTo>
                    <a:lnTo>
                      <a:pt x="126" y="8"/>
                    </a:lnTo>
                    <a:lnTo>
                      <a:pt x="159" y="0"/>
                    </a:lnTo>
                    <a:lnTo>
                      <a:pt x="168" y="0"/>
                    </a:lnTo>
                    <a:lnTo>
                      <a:pt x="168" y="0"/>
                    </a:lnTo>
                    <a:lnTo>
                      <a:pt x="168" y="0"/>
                    </a:lnTo>
                    <a:lnTo>
                      <a:pt x="168" y="0"/>
                    </a:lnTo>
                    <a:lnTo>
                      <a:pt x="176" y="8"/>
                    </a:lnTo>
                    <a:lnTo>
                      <a:pt x="176" y="8"/>
                    </a:lnTo>
                    <a:lnTo>
                      <a:pt x="176" y="8"/>
                    </a:lnTo>
                    <a:lnTo>
                      <a:pt x="176" y="8"/>
                    </a:lnTo>
                    <a:lnTo>
                      <a:pt x="185" y="8"/>
                    </a:lnTo>
                    <a:lnTo>
                      <a:pt x="193" y="8"/>
                    </a:lnTo>
                    <a:lnTo>
                      <a:pt x="193" y="17"/>
                    </a:lnTo>
                    <a:lnTo>
                      <a:pt x="193" y="17"/>
                    </a:lnTo>
                    <a:lnTo>
                      <a:pt x="193" y="17"/>
                    </a:lnTo>
                    <a:lnTo>
                      <a:pt x="201" y="17"/>
                    </a:lnTo>
                    <a:lnTo>
                      <a:pt x="201" y="17"/>
                    </a:lnTo>
                    <a:lnTo>
                      <a:pt x="201" y="25"/>
                    </a:lnTo>
                    <a:lnTo>
                      <a:pt x="201" y="25"/>
                    </a:lnTo>
                    <a:lnTo>
                      <a:pt x="201" y="25"/>
                    </a:lnTo>
                    <a:lnTo>
                      <a:pt x="201" y="25"/>
                    </a:lnTo>
                    <a:lnTo>
                      <a:pt x="210" y="25"/>
                    </a:lnTo>
                    <a:lnTo>
                      <a:pt x="210" y="25"/>
                    </a:lnTo>
                    <a:lnTo>
                      <a:pt x="201" y="33"/>
                    </a:lnTo>
                    <a:lnTo>
                      <a:pt x="201" y="33"/>
                    </a:lnTo>
                    <a:lnTo>
                      <a:pt x="210" y="33"/>
                    </a:lnTo>
                    <a:lnTo>
                      <a:pt x="210" y="42"/>
                    </a:lnTo>
                    <a:lnTo>
                      <a:pt x="210" y="42"/>
                    </a:lnTo>
                    <a:lnTo>
                      <a:pt x="210" y="42"/>
                    </a:lnTo>
                    <a:lnTo>
                      <a:pt x="210" y="42"/>
                    </a:lnTo>
                    <a:lnTo>
                      <a:pt x="201" y="50"/>
                    </a:lnTo>
                    <a:lnTo>
                      <a:pt x="201" y="50"/>
                    </a:lnTo>
                    <a:lnTo>
                      <a:pt x="201" y="59"/>
                    </a:lnTo>
                    <a:lnTo>
                      <a:pt x="201" y="59"/>
                    </a:lnTo>
                    <a:lnTo>
                      <a:pt x="210" y="59"/>
                    </a:lnTo>
                    <a:lnTo>
                      <a:pt x="201" y="59"/>
                    </a:lnTo>
                    <a:lnTo>
                      <a:pt x="210" y="67"/>
                    </a:lnTo>
                    <a:lnTo>
                      <a:pt x="201" y="67"/>
                    </a:lnTo>
                    <a:lnTo>
                      <a:pt x="201" y="67"/>
                    </a:lnTo>
                    <a:lnTo>
                      <a:pt x="201" y="67"/>
                    </a:lnTo>
                    <a:lnTo>
                      <a:pt x="210" y="75"/>
                    </a:lnTo>
                    <a:lnTo>
                      <a:pt x="210" y="75"/>
                    </a:lnTo>
                    <a:lnTo>
                      <a:pt x="210" y="75"/>
                    </a:lnTo>
                    <a:lnTo>
                      <a:pt x="210" y="75"/>
                    </a:lnTo>
                    <a:lnTo>
                      <a:pt x="201" y="75"/>
                    </a:lnTo>
                    <a:lnTo>
                      <a:pt x="201" y="75"/>
                    </a:lnTo>
                    <a:lnTo>
                      <a:pt x="201" y="84"/>
                    </a:lnTo>
                    <a:lnTo>
                      <a:pt x="201" y="84"/>
                    </a:lnTo>
                    <a:lnTo>
                      <a:pt x="201" y="84"/>
                    </a:lnTo>
                    <a:lnTo>
                      <a:pt x="201" y="84"/>
                    </a:lnTo>
                    <a:lnTo>
                      <a:pt x="201" y="84"/>
                    </a:lnTo>
                    <a:lnTo>
                      <a:pt x="201" y="92"/>
                    </a:lnTo>
                    <a:lnTo>
                      <a:pt x="193" y="92"/>
                    </a:lnTo>
                    <a:lnTo>
                      <a:pt x="193" y="92"/>
                    </a:lnTo>
                    <a:lnTo>
                      <a:pt x="193" y="92"/>
                    </a:lnTo>
                    <a:lnTo>
                      <a:pt x="193" y="101"/>
                    </a:lnTo>
                    <a:lnTo>
                      <a:pt x="201" y="101"/>
                    </a:lnTo>
                    <a:lnTo>
                      <a:pt x="201" y="101"/>
                    </a:lnTo>
                    <a:lnTo>
                      <a:pt x="201" y="101"/>
                    </a:lnTo>
                    <a:lnTo>
                      <a:pt x="193" y="109"/>
                    </a:lnTo>
                    <a:lnTo>
                      <a:pt x="185" y="109"/>
                    </a:lnTo>
                    <a:lnTo>
                      <a:pt x="176" y="109"/>
                    </a:lnTo>
                    <a:lnTo>
                      <a:pt x="159" y="117"/>
                    </a:lnTo>
                    <a:lnTo>
                      <a:pt x="159" y="117"/>
                    </a:lnTo>
                    <a:lnTo>
                      <a:pt x="151" y="126"/>
                    </a:lnTo>
                    <a:lnTo>
                      <a:pt x="151" y="126"/>
                    </a:lnTo>
                    <a:lnTo>
                      <a:pt x="151" y="126"/>
                    </a:lnTo>
                    <a:lnTo>
                      <a:pt x="151" y="134"/>
                    </a:lnTo>
                    <a:lnTo>
                      <a:pt x="151" y="134"/>
                    </a:lnTo>
                    <a:lnTo>
                      <a:pt x="151" y="134"/>
                    </a:lnTo>
                    <a:lnTo>
                      <a:pt x="143" y="134"/>
                    </a:lnTo>
                    <a:lnTo>
                      <a:pt x="143" y="134"/>
                    </a:lnTo>
                    <a:lnTo>
                      <a:pt x="143" y="134"/>
                    </a:lnTo>
                    <a:lnTo>
                      <a:pt x="134" y="134"/>
                    </a:lnTo>
                    <a:lnTo>
                      <a:pt x="134" y="134"/>
                    </a:lnTo>
                    <a:lnTo>
                      <a:pt x="134" y="134"/>
                    </a:lnTo>
                    <a:lnTo>
                      <a:pt x="126" y="134"/>
                    </a:lnTo>
                    <a:lnTo>
                      <a:pt x="126" y="134"/>
                    </a:lnTo>
                    <a:lnTo>
                      <a:pt x="126" y="143"/>
                    </a:lnTo>
                    <a:lnTo>
                      <a:pt x="126" y="143"/>
                    </a:lnTo>
                    <a:lnTo>
                      <a:pt x="126" y="143"/>
                    </a:lnTo>
                    <a:lnTo>
                      <a:pt x="126" y="143"/>
                    </a:lnTo>
                    <a:lnTo>
                      <a:pt x="126" y="143"/>
                    </a:lnTo>
                    <a:lnTo>
                      <a:pt x="117" y="143"/>
                    </a:lnTo>
                    <a:lnTo>
                      <a:pt x="117" y="151"/>
                    </a:lnTo>
                    <a:lnTo>
                      <a:pt x="101" y="160"/>
                    </a:lnTo>
                    <a:lnTo>
                      <a:pt x="92" y="168"/>
                    </a:lnTo>
                    <a:lnTo>
                      <a:pt x="92" y="176"/>
                    </a:lnTo>
                    <a:lnTo>
                      <a:pt x="84" y="176"/>
                    </a:lnTo>
                    <a:lnTo>
                      <a:pt x="84" y="176"/>
                    </a:lnTo>
                    <a:lnTo>
                      <a:pt x="84" y="176"/>
                    </a:lnTo>
                    <a:lnTo>
                      <a:pt x="84" y="168"/>
                    </a:lnTo>
                    <a:lnTo>
                      <a:pt x="75" y="168"/>
                    </a:lnTo>
                    <a:lnTo>
                      <a:pt x="75" y="168"/>
                    </a:lnTo>
                    <a:lnTo>
                      <a:pt x="75" y="168"/>
                    </a:lnTo>
                    <a:lnTo>
                      <a:pt x="75" y="168"/>
                    </a:lnTo>
                    <a:lnTo>
                      <a:pt x="67" y="176"/>
                    </a:lnTo>
                    <a:lnTo>
                      <a:pt x="67" y="176"/>
                    </a:lnTo>
                    <a:lnTo>
                      <a:pt x="67" y="168"/>
                    </a:lnTo>
                    <a:lnTo>
                      <a:pt x="67" y="168"/>
                    </a:lnTo>
                    <a:lnTo>
                      <a:pt x="59" y="168"/>
                    </a:lnTo>
                    <a:lnTo>
                      <a:pt x="59" y="168"/>
                    </a:lnTo>
                    <a:lnTo>
                      <a:pt x="50" y="168"/>
                    </a:lnTo>
                    <a:lnTo>
                      <a:pt x="50" y="168"/>
                    </a:lnTo>
                    <a:lnTo>
                      <a:pt x="50" y="168"/>
                    </a:lnTo>
                    <a:lnTo>
                      <a:pt x="50" y="168"/>
                    </a:lnTo>
                    <a:lnTo>
                      <a:pt x="50" y="168"/>
                    </a:lnTo>
                    <a:lnTo>
                      <a:pt x="50" y="168"/>
                    </a:lnTo>
                    <a:lnTo>
                      <a:pt x="50" y="168"/>
                    </a:lnTo>
                    <a:lnTo>
                      <a:pt x="42" y="168"/>
                    </a:lnTo>
                    <a:lnTo>
                      <a:pt x="42" y="168"/>
                    </a:lnTo>
                    <a:lnTo>
                      <a:pt x="25" y="168"/>
                    </a:lnTo>
                    <a:lnTo>
                      <a:pt x="25" y="168"/>
                    </a:lnTo>
                    <a:lnTo>
                      <a:pt x="25" y="168"/>
                    </a:lnTo>
                    <a:lnTo>
                      <a:pt x="16" y="160"/>
                    </a:lnTo>
                    <a:lnTo>
                      <a:pt x="16" y="160"/>
                    </a:lnTo>
                    <a:lnTo>
                      <a:pt x="16" y="160"/>
                    </a:lnTo>
                    <a:lnTo>
                      <a:pt x="16" y="160"/>
                    </a:lnTo>
                    <a:lnTo>
                      <a:pt x="8" y="151"/>
                    </a:lnTo>
                    <a:lnTo>
                      <a:pt x="8" y="151"/>
                    </a:lnTo>
                    <a:lnTo>
                      <a:pt x="8" y="151"/>
                    </a:lnTo>
                    <a:lnTo>
                      <a:pt x="8" y="151"/>
                    </a:lnTo>
                    <a:lnTo>
                      <a:pt x="0" y="143"/>
                    </a:lnTo>
                    <a:lnTo>
                      <a:pt x="0" y="143"/>
                    </a:lnTo>
                    <a:lnTo>
                      <a:pt x="0" y="84"/>
                    </a:lnTo>
                    <a:lnTo>
                      <a:pt x="42" y="84"/>
                    </a:lnTo>
                    <a:lnTo>
                      <a:pt x="42" y="84"/>
                    </a:lnTo>
                    <a:lnTo>
                      <a:pt x="42" y="75"/>
                    </a:lnTo>
                    <a:lnTo>
                      <a:pt x="42" y="75"/>
                    </a:lnTo>
                    <a:lnTo>
                      <a:pt x="42" y="75"/>
                    </a:lnTo>
                    <a:lnTo>
                      <a:pt x="42" y="67"/>
                    </a:lnTo>
                    <a:lnTo>
                      <a:pt x="42" y="67"/>
                    </a:lnTo>
                    <a:lnTo>
                      <a:pt x="42" y="59"/>
                    </a:lnTo>
                    <a:lnTo>
                      <a:pt x="42" y="50"/>
                    </a:lnTo>
                    <a:lnTo>
                      <a:pt x="42" y="50"/>
                    </a:lnTo>
                    <a:lnTo>
                      <a:pt x="42" y="50"/>
                    </a:lnTo>
                    <a:lnTo>
                      <a:pt x="42" y="50"/>
                    </a:lnTo>
                    <a:close/>
                  </a:path>
                </a:pathLst>
              </a:custGeom>
              <a:grpFill/>
              <a:ln w="0">
                <a:solidFill>
                  <a:srgbClr val="F8F8F8">
                    <a:lumMod val="25000"/>
                  </a:srgbClr>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401" name="Freeform 167">
                <a:extLst>
                  <a:ext uri="{FF2B5EF4-FFF2-40B4-BE49-F238E27FC236}">
                    <a16:creationId xmlns:a16="http://schemas.microsoft.com/office/drawing/2014/main" id="{ABB1B088-8AAB-7DAA-CA0E-99B1A1773EF0}"/>
                  </a:ext>
                </a:extLst>
              </p:cNvPr>
              <p:cNvSpPr>
                <a:spLocks/>
              </p:cNvSpPr>
              <p:nvPr/>
            </p:nvSpPr>
            <p:spPr bwMode="auto">
              <a:xfrm>
                <a:off x="4475825" y="3421767"/>
                <a:ext cx="219741" cy="218740"/>
              </a:xfrm>
              <a:custGeom>
                <a:avLst/>
                <a:gdLst>
                  <a:gd name="T0" fmla="*/ 193 w 219"/>
                  <a:gd name="T1" fmla="*/ 202 h 218"/>
                  <a:gd name="T2" fmla="*/ 185 w 219"/>
                  <a:gd name="T3" fmla="*/ 193 h 218"/>
                  <a:gd name="T4" fmla="*/ 177 w 219"/>
                  <a:gd name="T5" fmla="*/ 185 h 218"/>
                  <a:gd name="T6" fmla="*/ 219 w 219"/>
                  <a:gd name="T7" fmla="*/ 126 h 218"/>
                  <a:gd name="T8" fmla="*/ 219 w 219"/>
                  <a:gd name="T9" fmla="*/ 109 h 218"/>
                  <a:gd name="T10" fmla="*/ 219 w 219"/>
                  <a:gd name="T11" fmla="*/ 92 h 218"/>
                  <a:gd name="T12" fmla="*/ 210 w 219"/>
                  <a:gd name="T13" fmla="*/ 92 h 218"/>
                  <a:gd name="T14" fmla="*/ 202 w 219"/>
                  <a:gd name="T15" fmla="*/ 92 h 218"/>
                  <a:gd name="T16" fmla="*/ 193 w 219"/>
                  <a:gd name="T17" fmla="*/ 92 h 218"/>
                  <a:gd name="T18" fmla="*/ 185 w 219"/>
                  <a:gd name="T19" fmla="*/ 92 h 218"/>
                  <a:gd name="T20" fmla="*/ 185 w 219"/>
                  <a:gd name="T21" fmla="*/ 84 h 218"/>
                  <a:gd name="T22" fmla="*/ 185 w 219"/>
                  <a:gd name="T23" fmla="*/ 75 h 218"/>
                  <a:gd name="T24" fmla="*/ 185 w 219"/>
                  <a:gd name="T25" fmla="*/ 67 h 218"/>
                  <a:gd name="T26" fmla="*/ 177 w 219"/>
                  <a:gd name="T27" fmla="*/ 67 h 218"/>
                  <a:gd name="T28" fmla="*/ 177 w 219"/>
                  <a:gd name="T29" fmla="*/ 59 h 218"/>
                  <a:gd name="T30" fmla="*/ 177 w 219"/>
                  <a:gd name="T31" fmla="*/ 42 h 218"/>
                  <a:gd name="T32" fmla="*/ 177 w 219"/>
                  <a:gd name="T33" fmla="*/ 33 h 218"/>
                  <a:gd name="T34" fmla="*/ 177 w 219"/>
                  <a:gd name="T35" fmla="*/ 25 h 218"/>
                  <a:gd name="T36" fmla="*/ 160 w 219"/>
                  <a:gd name="T37" fmla="*/ 16 h 218"/>
                  <a:gd name="T38" fmla="*/ 135 w 219"/>
                  <a:gd name="T39" fmla="*/ 25 h 218"/>
                  <a:gd name="T40" fmla="*/ 135 w 219"/>
                  <a:gd name="T41" fmla="*/ 33 h 218"/>
                  <a:gd name="T42" fmla="*/ 109 w 219"/>
                  <a:gd name="T43" fmla="*/ 33 h 218"/>
                  <a:gd name="T44" fmla="*/ 101 w 219"/>
                  <a:gd name="T45" fmla="*/ 33 h 218"/>
                  <a:gd name="T46" fmla="*/ 93 w 219"/>
                  <a:gd name="T47" fmla="*/ 25 h 218"/>
                  <a:gd name="T48" fmla="*/ 93 w 219"/>
                  <a:gd name="T49" fmla="*/ 8 h 218"/>
                  <a:gd name="T50" fmla="*/ 93 w 219"/>
                  <a:gd name="T51" fmla="*/ 0 h 218"/>
                  <a:gd name="T52" fmla="*/ 59 w 219"/>
                  <a:gd name="T53" fmla="*/ 0 h 218"/>
                  <a:gd name="T54" fmla="*/ 42 w 219"/>
                  <a:gd name="T55" fmla="*/ 0 h 218"/>
                  <a:gd name="T56" fmla="*/ 25 w 219"/>
                  <a:gd name="T57" fmla="*/ 0 h 218"/>
                  <a:gd name="T58" fmla="*/ 17 w 219"/>
                  <a:gd name="T59" fmla="*/ 0 h 218"/>
                  <a:gd name="T60" fmla="*/ 9 w 219"/>
                  <a:gd name="T61" fmla="*/ 8 h 218"/>
                  <a:gd name="T62" fmla="*/ 25 w 219"/>
                  <a:gd name="T63" fmla="*/ 33 h 218"/>
                  <a:gd name="T64" fmla="*/ 25 w 219"/>
                  <a:gd name="T65" fmla="*/ 59 h 218"/>
                  <a:gd name="T66" fmla="*/ 34 w 219"/>
                  <a:gd name="T67" fmla="*/ 84 h 218"/>
                  <a:gd name="T68" fmla="*/ 34 w 219"/>
                  <a:gd name="T69" fmla="*/ 117 h 218"/>
                  <a:gd name="T70" fmla="*/ 9 w 219"/>
                  <a:gd name="T71" fmla="*/ 134 h 218"/>
                  <a:gd name="T72" fmla="*/ 0 w 219"/>
                  <a:gd name="T73" fmla="*/ 159 h 218"/>
                  <a:gd name="T74" fmla="*/ 0 w 219"/>
                  <a:gd name="T75" fmla="*/ 185 h 218"/>
                  <a:gd name="T76" fmla="*/ 0 w 219"/>
                  <a:gd name="T77" fmla="*/ 202 h 218"/>
                  <a:gd name="T78" fmla="*/ 0 w 219"/>
                  <a:gd name="T79" fmla="*/ 202 h 218"/>
                  <a:gd name="T80" fmla="*/ 9 w 219"/>
                  <a:gd name="T81" fmla="*/ 202 h 218"/>
                  <a:gd name="T82" fmla="*/ 25 w 219"/>
                  <a:gd name="T83" fmla="*/ 202 h 218"/>
                  <a:gd name="T84" fmla="*/ 25 w 219"/>
                  <a:gd name="T85" fmla="*/ 202 h 218"/>
                  <a:gd name="T86" fmla="*/ 34 w 219"/>
                  <a:gd name="T87" fmla="*/ 202 h 218"/>
                  <a:gd name="T88" fmla="*/ 42 w 219"/>
                  <a:gd name="T89" fmla="*/ 202 h 218"/>
                  <a:gd name="T90" fmla="*/ 118 w 219"/>
                  <a:gd name="T91" fmla="*/ 202 h 218"/>
                  <a:gd name="T92" fmla="*/ 118 w 219"/>
                  <a:gd name="T93" fmla="*/ 210 h 218"/>
                  <a:gd name="T94" fmla="*/ 126 w 219"/>
                  <a:gd name="T95" fmla="*/ 210 h 218"/>
                  <a:gd name="T96" fmla="*/ 143 w 219"/>
                  <a:gd name="T97" fmla="*/ 210 h 218"/>
                  <a:gd name="T98" fmla="*/ 151 w 219"/>
                  <a:gd name="T99" fmla="*/ 210 h 218"/>
                  <a:gd name="T100" fmla="*/ 160 w 219"/>
                  <a:gd name="T101" fmla="*/ 218 h 218"/>
                  <a:gd name="T102" fmla="*/ 168 w 219"/>
                  <a:gd name="T103" fmla="*/ 218 h 218"/>
                  <a:gd name="T104" fmla="*/ 168 w 219"/>
                  <a:gd name="T105" fmla="*/ 218 h 218"/>
                  <a:gd name="T106" fmla="*/ 202 w 219"/>
                  <a:gd name="T107" fmla="*/ 21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9" h="218">
                    <a:moveTo>
                      <a:pt x="202" y="210"/>
                    </a:moveTo>
                    <a:lnTo>
                      <a:pt x="202" y="210"/>
                    </a:lnTo>
                    <a:lnTo>
                      <a:pt x="202" y="210"/>
                    </a:lnTo>
                    <a:lnTo>
                      <a:pt x="193" y="202"/>
                    </a:lnTo>
                    <a:lnTo>
                      <a:pt x="193" y="202"/>
                    </a:lnTo>
                    <a:lnTo>
                      <a:pt x="193" y="202"/>
                    </a:lnTo>
                    <a:lnTo>
                      <a:pt x="193" y="202"/>
                    </a:lnTo>
                    <a:lnTo>
                      <a:pt x="185" y="193"/>
                    </a:lnTo>
                    <a:lnTo>
                      <a:pt x="185" y="193"/>
                    </a:lnTo>
                    <a:lnTo>
                      <a:pt x="185" y="193"/>
                    </a:lnTo>
                    <a:lnTo>
                      <a:pt x="185" y="193"/>
                    </a:lnTo>
                    <a:lnTo>
                      <a:pt x="177" y="185"/>
                    </a:lnTo>
                    <a:lnTo>
                      <a:pt x="177" y="185"/>
                    </a:lnTo>
                    <a:lnTo>
                      <a:pt x="177" y="126"/>
                    </a:lnTo>
                    <a:lnTo>
                      <a:pt x="219" y="126"/>
                    </a:lnTo>
                    <a:lnTo>
                      <a:pt x="219" y="126"/>
                    </a:lnTo>
                    <a:lnTo>
                      <a:pt x="219" y="117"/>
                    </a:lnTo>
                    <a:lnTo>
                      <a:pt x="219" y="117"/>
                    </a:lnTo>
                    <a:lnTo>
                      <a:pt x="219" y="117"/>
                    </a:lnTo>
                    <a:lnTo>
                      <a:pt x="219" y="109"/>
                    </a:lnTo>
                    <a:lnTo>
                      <a:pt x="219" y="109"/>
                    </a:lnTo>
                    <a:lnTo>
                      <a:pt x="219" y="101"/>
                    </a:lnTo>
                    <a:lnTo>
                      <a:pt x="219" y="92"/>
                    </a:lnTo>
                    <a:lnTo>
                      <a:pt x="219" y="92"/>
                    </a:lnTo>
                    <a:lnTo>
                      <a:pt x="219" y="92"/>
                    </a:lnTo>
                    <a:lnTo>
                      <a:pt x="219" y="92"/>
                    </a:lnTo>
                    <a:lnTo>
                      <a:pt x="210" y="92"/>
                    </a:lnTo>
                    <a:lnTo>
                      <a:pt x="210" y="92"/>
                    </a:lnTo>
                    <a:lnTo>
                      <a:pt x="210" y="92"/>
                    </a:lnTo>
                    <a:lnTo>
                      <a:pt x="202" y="92"/>
                    </a:lnTo>
                    <a:lnTo>
                      <a:pt x="202" y="92"/>
                    </a:lnTo>
                    <a:lnTo>
                      <a:pt x="202" y="92"/>
                    </a:lnTo>
                    <a:lnTo>
                      <a:pt x="193" y="92"/>
                    </a:lnTo>
                    <a:lnTo>
                      <a:pt x="193" y="92"/>
                    </a:lnTo>
                    <a:lnTo>
                      <a:pt x="193" y="92"/>
                    </a:lnTo>
                    <a:lnTo>
                      <a:pt x="193" y="92"/>
                    </a:lnTo>
                    <a:lnTo>
                      <a:pt x="193" y="92"/>
                    </a:lnTo>
                    <a:lnTo>
                      <a:pt x="185" y="92"/>
                    </a:lnTo>
                    <a:lnTo>
                      <a:pt x="185" y="92"/>
                    </a:lnTo>
                    <a:lnTo>
                      <a:pt x="185" y="92"/>
                    </a:lnTo>
                    <a:lnTo>
                      <a:pt x="185" y="92"/>
                    </a:lnTo>
                    <a:lnTo>
                      <a:pt x="185" y="92"/>
                    </a:lnTo>
                    <a:lnTo>
                      <a:pt x="185" y="92"/>
                    </a:lnTo>
                    <a:lnTo>
                      <a:pt x="185" y="84"/>
                    </a:lnTo>
                    <a:lnTo>
                      <a:pt x="185" y="84"/>
                    </a:lnTo>
                    <a:lnTo>
                      <a:pt x="185" y="84"/>
                    </a:lnTo>
                    <a:lnTo>
                      <a:pt x="185" y="84"/>
                    </a:lnTo>
                    <a:lnTo>
                      <a:pt x="185" y="75"/>
                    </a:lnTo>
                    <a:lnTo>
                      <a:pt x="185" y="75"/>
                    </a:lnTo>
                    <a:lnTo>
                      <a:pt x="185" y="75"/>
                    </a:lnTo>
                    <a:lnTo>
                      <a:pt x="185" y="75"/>
                    </a:lnTo>
                    <a:lnTo>
                      <a:pt x="185" y="67"/>
                    </a:lnTo>
                    <a:lnTo>
                      <a:pt x="185" y="67"/>
                    </a:lnTo>
                    <a:lnTo>
                      <a:pt x="185" y="67"/>
                    </a:lnTo>
                    <a:lnTo>
                      <a:pt x="185" y="67"/>
                    </a:lnTo>
                    <a:lnTo>
                      <a:pt x="177" y="67"/>
                    </a:lnTo>
                    <a:lnTo>
                      <a:pt x="177" y="67"/>
                    </a:lnTo>
                    <a:lnTo>
                      <a:pt x="177" y="59"/>
                    </a:lnTo>
                    <a:lnTo>
                      <a:pt x="177" y="59"/>
                    </a:lnTo>
                    <a:lnTo>
                      <a:pt x="177" y="59"/>
                    </a:lnTo>
                    <a:lnTo>
                      <a:pt x="177" y="59"/>
                    </a:lnTo>
                    <a:lnTo>
                      <a:pt x="177" y="50"/>
                    </a:lnTo>
                    <a:lnTo>
                      <a:pt x="177" y="42"/>
                    </a:lnTo>
                    <a:lnTo>
                      <a:pt x="177" y="42"/>
                    </a:lnTo>
                    <a:lnTo>
                      <a:pt x="177" y="42"/>
                    </a:lnTo>
                    <a:lnTo>
                      <a:pt x="177" y="42"/>
                    </a:lnTo>
                    <a:lnTo>
                      <a:pt x="177" y="42"/>
                    </a:lnTo>
                    <a:lnTo>
                      <a:pt x="177" y="33"/>
                    </a:lnTo>
                    <a:lnTo>
                      <a:pt x="177" y="33"/>
                    </a:lnTo>
                    <a:lnTo>
                      <a:pt x="177" y="33"/>
                    </a:lnTo>
                    <a:lnTo>
                      <a:pt x="177" y="25"/>
                    </a:lnTo>
                    <a:lnTo>
                      <a:pt x="177" y="25"/>
                    </a:lnTo>
                    <a:lnTo>
                      <a:pt x="160" y="25"/>
                    </a:lnTo>
                    <a:lnTo>
                      <a:pt x="160" y="25"/>
                    </a:lnTo>
                    <a:lnTo>
                      <a:pt x="160" y="16"/>
                    </a:lnTo>
                    <a:lnTo>
                      <a:pt x="160" y="16"/>
                    </a:lnTo>
                    <a:lnTo>
                      <a:pt x="151" y="16"/>
                    </a:lnTo>
                    <a:lnTo>
                      <a:pt x="151" y="16"/>
                    </a:lnTo>
                    <a:lnTo>
                      <a:pt x="135" y="16"/>
                    </a:lnTo>
                    <a:lnTo>
                      <a:pt x="135" y="25"/>
                    </a:lnTo>
                    <a:lnTo>
                      <a:pt x="135" y="25"/>
                    </a:lnTo>
                    <a:lnTo>
                      <a:pt x="135" y="25"/>
                    </a:lnTo>
                    <a:lnTo>
                      <a:pt x="135" y="33"/>
                    </a:lnTo>
                    <a:lnTo>
                      <a:pt x="135" y="33"/>
                    </a:lnTo>
                    <a:lnTo>
                      <a:pt x="118" y="33"/>
                    </a:lnTo>
                    <a:lnTo>
                      <a:pt x="118" y="42"/>
                    </a:lnTo>
                    <a:lnTo>
                      <a:pt x="109" y="42"/>
                    </a:lnTo>
                    <a:lnTo>
                      <a:pt x="109" y="33"/>
                    </a:lnTo>
                    <a:lnTo>
                      <a:pt x="109" y="42"/>
                    </a:lnTo>
                    <a:lnTo>
                      <a:pt x="101" y="42"/>
                    </a:lnTo>
                    <a:lnTo>
                      <a:pt x="101" y="33"/>
                    </a:lnTo>
                    <a:lnTo>
                      <a:pt x="101" y="33"/>
                    </a:lnTo>
                    <a:lnTo>
                      <a:pt x="101" y="25"/>
                    </a:lnTo>
                    <a:lnTo>
                      <a:pt x="93" y="25"/>
                    </a:lnTo>
                    <a:lnTo>
                      <a:pt x="93" y="25"/>
                    </a:lnTo>
                    <a:lnTo>
                      <a:pt x="93" y="25"/>
                    </a:lnTo>
                    <a:lnTo>
                      <a:pt x="93" y="16"/>
                    </a:lnTo>
                    <a:lnTo>
                      <a:pt x="93" y="16"/>
                    </a:lnTo>
                    <a:lnTo>
                      <a:pt x="93" y="16"/>
                    </a:lnTo>
                    <a:lnTo>
                      <a:pt x="93" y="8"/>
                    </a:lnTo>
                    <a:lnTo>
                      <a:pt x="93" y="8"/>
                    </a:lnTo>
                    <a:lnTo>
                      <a:pt x="93" y="8"/>
                    </a:lnTo>
                    <a:lnTo>
                      <a:pt x="93" y="8"/>
                    </a:lnTo>
                    <a:lnTo>
                      <a:pt x="93" y="0"/>
                    </a:lnTo>
                    <a:lnTo>
                      <a:pt x="93" y="0"/>
                    </a:lnTo>
                    <a:lnTo>
                      <a:pt x="93" y="0"/>
                    </a:lnTo>
                    <a:lnTo>
                      <a:pt x="67" y="0"/>
                    </a:lnTo>
                    <a:lnTo>
                      <a:pt x="59" y="0"/>
                    </a:lnTo>
                    <a:lnTo>
                      <a:pt x="51" y="0"/>
                    </a:lnTo>
                    <a:lnTo>
                      <a:pt x="51" y="0"/>
                    </a:lnTo>
                    <a:lnTo>
                      <a:pt x="42" y="0"/>
                    </a:lnTo>
                    <a:lnTo>
                      <a:pt x="42" y="0"/>
                    </a:lnTo>
                    <a:lnTo>
                      <a:pt x="34" y="0"/>
                    </a:lnTo>
                    <a:lnTo>
                      <a:pt x="34" y="0"/>
                    </a:lnTo>
                    <a:lnTo>
                      <a:pt x="25" y="0"/>
                    </a:lnTo>
                    <a:lnTo>
                      <a:pt x="25" y="0"/>
                    </a:lnTo>
                    <a:lnTo>
                      <a:pt x="25" y="0"/>
                    </a:lnTo>
                    <a:lnTo>
                      <a:pt x="17" y="0"/>
                    </a:lnTo>
                    <a:lnTo>
                      <a:pt x="17" y="0"/>
                    </a:lnTo>
                    <a:lnTo>
                      <a:pt x="17" y="0"/>
                    </a:lnTo>
                    <a:lnTo>
                      <a:pt x="17" y="0"/>
                    </a:lnTo>
                    <a:lnTo>
                      <a:pt x="17" y="0"/>
                    </a:lnTo>
                    <a:lnTo>
                      <a:pt x="17" y="0"/>
                    </a:lnTo>
                    <a:lnTo>
                      <a:pt x="9" y="8"/>
                    </a:lnTo>
                    <a:lnTo>
                      <a:pt x="17" y="8"/>
                    </a:lnTo>
                    <a:lnTo>
                      <a:pt x="17" y="8"/>
                    </a:lnTo>
                    <a:lnTo>
                      <a:pt x="25" y="16"/>
                    </a:lnTo>
                    <a:lnTo>
                      <a:pt x="25" y="33"/>
                    </a:lnTo>
                    <a:lnTo>
                      <a:pt x="25" y="42"/>
                    </a:lnTo>
                    <a:lnTo>
                      <a:pt x="25" y="50"/>
                    </a:lnTo>
                    <a:lnTo>
                      <a:pt x="25" y="59"/>
                    </a:lnTo>
                    <a:lnTo>
                      <a:pt x="25" y="59"/>
                    </a:lnTo>
                    <a:lnTo>
                      <a:pt x="25" y="67"/>
                    </a:lnTo>
                    <a:lnTo>
                      <a:pt x="25" y="67"/>
                    </a:lnTo>
                    <a:lnTo>
                      <a:pt x="25" y="75"/>
                    </a:lnTo>
                    <a:lnTo>
                      <a:pt x="34" y="84"/>
                    </a:lnTo>
                    <a:lnTo>
                      <a:pt x="34" y="84"/>
                    </a:lnTo>
                    <a:lnTo>
                      <a:pt x="34" y="92"/>
                    </a:lnTo>
                    <a:lnTo>
                      <a:pt x="34" y="101"/>
                    </a:lnTo>
                    <a:lnTo>
                      <a:pt x="34" y="117"/>
                    </a:lnTo>
                    <a:lnTo>
                      <a:pt x="25" y="117"/>
                    </a:lnTo>
                    <a:lnTo>
                      <a:pt x="17" y="126"/>
                    </a:lnTo>
                    <a:lnTo>
                      <a:pt x="17" y="126"/>
                    </a:lnTo>
                    <a:lnTo>
                      <a:pt x="9" y="134"/>
                    </a:lnTo>
                    <a:lnTo>
                      <a:pt x="9" y="143"/>
                    </a:lnTo>
                    <a:lnTo>
                      <a:pt x="9" y="143"/>
                    </a:lnTo>
                    <a:lnTo>
                      <a:pt x="9" y="159"/>
                    </a:lnTo>
                    <a:lnTo>
                      <a:pt x="0" y="159"/>
                    </a:lnTo>
                    <a:lnTo>
                      <a:pt x="0" y="168"/>
                    </a:lnTo>
                    <a:lnTo>
                      <a:pt x="0" y="176"/>
                    </a:lnTo>
                    <a:lnTo>
                      <a:pt x="0" y="185"/>
                    </a:lnTo>
                    <a:lnTo>
                      <a:pt x="0" y="185"/>
                    </a:lnTo>
                    <a:lnTo>
                      <a:pt x="0" y="193"/>
                    </a:lnTo>
                    <a:lnTo>
                      <a:pt x="0" y="202"/>
                    </a:lnTo>
                    <a:lnTo>
                      <a:pt x="0" y="202"/>
                    </a:lnTo>
                    <a:lnTo>
                      <a:pt x="0" y="202"/>
                    </a:lnTo>
                    <a:lnTo>
                      <a:pt x="0" y="202"/>
                    </a:lnTo>
                    <a:lnTo>
                      <a:pt x="0" y="202"/>
                    </a:lnTo>
                    <a:lnTo>
                      <a:pt x="0" y="202"/>
                    </a:lnTo>
                    <a:lnTo>
                      <a:pt x="0" y="202"/>
                    </a:lnTo>
                    <a:lnTo>
                      <a:pt x="0" y="202"/>
                    </a:lnTo>
                    <a:lnTo>
                      <a:pt x="9" y="202"/>
                    </a:lnTo>
                    <a:lnTo>
                      <a:pt x="9" y="202"/>
                    </a:lnTo>
                    <a:lnTo>
                      <a:pt x="9" y="202"/>
                    </a:lnTo>
                    <a:lnTo>
                      <a:pt x="9" y="202"/>
                    </a:lnTo>
                    <a:lnTo>
                      <a:pt x="17" y="193"/>
                    </a:lnTo>
                    <a:lnTo>
                      <a:pt x="17" y="193"/>
                    </a:lnTo>
                    <a:lnTo>
                      <a:pt x="25" y="202"/>
                    </a:lnTo>
                    <a:lnTo>
                      <a:pt x="25" y="202"/>
                    </a:lnTo>
                    <a:lnTo>
                      <a:pt x="25" y="202"/>
                    </a:lnTo>
                    <a:lnTo>
                      <a:pt x="25" y="193"/>
                    </a:lnTo>
                    <a:lnTo>
                      <a:pt x="25" y="202"/>
                    </a:lnTo>
                    <a:lnTo>
                      <a:pt x="25" y="202"/>
                    </a:lnTo>
                    <a:lnTo>
                      <a:pt x="34" y="202"/>
                    </a:lnTo>
                    <a:lnTo>
                      <a:pt x="34" y="202"/>
                    </a:lnTo>
                    <a:lnTo>
                      <a:pt x="34" y="202"/>
                    </a:lnTo>
                    <a:lnTo>
                      <a:pt x="34" y="202"/>
                    </a:lnTo>
                    <a:lnTo>
                      <a:pt x="42" y="210"/>
                    </a:lnTo>
                    <a:lnTo>
                      <a:pt x="42" y="202"/>
                    </a:lnTo>
                    <a:lnTo>
                      <a:pt x="42" y="202"/>
                    </a:lnTo>
                    <a:lnTo>
                      <a:pt x="42" y="202"/>
                    </a:lnTo>
                    <a:lnTo>
                      <a:pt x="51" y="202"/>
                    </a:lnTo>
                    <a:lnTo>
                      <a:pt x="51" y="202"/>
                    </a:lnTo>
                    <a:lnTo>
                      <a:pt x="118" y="202"/>
                    </a:lnTo>
                    <a:lnTo>
                      <a:pt x="118" y="202"/>
                    </a:lnTo>
                    <a:lnTo>
                      <a:pt x="118" y="210"/>
                    </a:lnTo>
                    <a:lnTo>
                      <a:pt x="118" y="210"/>
                    </a:lnTo>
                    <a:lnTo>
                      <a:pt x="118" y="210"/>
                    </a:lnTo>
                    <a:lnTo>
                      <a:pt x="126" y="210"/>
                    </a:lnTo>
                    <a:lnTo>
                      <a:pt x="126" y="210"/>
                    </a:lnTo>
                    <a:lnTo>
                      <a:pt x="126" y="210"/>
                    </a:lnTo>
                    <a:lnTo>
                      <a:pt x="126" y="210"/>
                    </a:lnTo>
                    <a:lnTo>
                      <a:pt x="135" y="218"/>
                    </a:lnTo>
                    <a:lnTo>
                      <a:pt x="135" y="210"/>
                    </a:lnTo>
                    <a:lnTo>
                      <a:pt x="135" y="210"/>
                    </a:lnTo>
                    <a:lnTo>
                      <a:pt x="143" y="210"/>
                    </a:lnTo>
                    <a:lnTo>
                      <a:pt x="143" y="210"/>
                    </a:lnTo>
                    <a:lnTo>
                      <a:pt x="143" y="210"/>
                    </a:lnTo>
                    <a:lnTo>
                      <a:pt x="143" y="210"/>
                    </a:lnTo>
                    <a:lnTo>
                      <a:pt x="151" y="210"/>
                    </a:lnTo>
                    <a:lnTo>
                      <a:pt x="151" y="218"/>
                    </a:lnTo>
                    <a:lnTo>
                      <a:pt x="151" y="218"/>
                    </a:lnTo>
                    <a:lnTo>
                      <a:pt x="160" y="218"/>
                    </a:lnTo>
                    <a:lnTo>
                      <a:pt x="160" y="218"/>
                    </a:lnTo>
                    <a:lnTo>
                      <a:pt x="160" y="218"/>
                    </a:lnTo>
                    <a:lnTo>
                      <a:pt x="160" y="218"/>
                    </a:lnTo>
                    <a:lnTo>
                      <a:pt x="168" y="218"/>
                    </a:lnTo>
                    <a:lnTo>
                      <a:pt x="168" y="218"/>
                    </a:lnTo>
                    <a:lnTo>
                      <a:pt x="168" y="218"/>
                    </a:lnTo>
                    <a:lnTo>
                      <a:pt x="168" y="218"/>
                    </a:lnTo>
                    <a:lnTo>
                      <a:pt x="168" y="218"/>
                    </a:lnTo>
                    <a:lnTo>
                      <a:pt x="168" y="218"/>
                    </a:lnTo>
                    <a:lnTo>
                      <a:pt x="168" y="218"/>
                    </a:lnTo>
                    <a:lnTo>
                      <a:pt x="177" y="218"/>
                    </a:lnTo>
                    <a:lnTo>
                      <a:pt x="177" y="218"/>
                    </a:lnTo>
                    <a:lnTo>
                      <a:pt x="202" y="210"/>
                    </a:lnTo>
                    <a:close/>
                  </a:path>
                </a:pathLst>
              </a:custGeom>
              <a:grpFill/>
              <a:ln w="0">
                <a:solidFill>
                  <a:srgbClr val="F8F8F8">
                    <a:lumMod val="25000"/>
                  </a:srgbClr>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402" name="Freeform 168">
                <a:extLst>
                  <a:ext uri="{FF2B5EF4-FFF2-40B4-BE49-F238E27FC236}">
                    <a16:creationId xmlns:a16="http://schemas.microsoft.com/office/drawing/2014/main" id="{F01B658D-772B-E282-03E9-FE97C4349743}"/>
                  </a:ext>
                </a:extLst>
              </p:cNvPr>
              <p:cNvSpPr>
                <a:spLocks/>
              </p:cNvSpPr>
              <p:nvPr/>
            </p:nvSpPr>
            <p:spPr bwMode="auto">
              <a:xfrm>
                <a:off x="4712623" y="3598365"/>
                <a:ext cx="134454" cy="126428"/>
              </a:xfrm>
              <a:custGeom>
                <a:avLst/>
                <a:gdLst>
                  <a:gd name="T0" fmla="*/ 8 w 134"/>
                  <a:gd name="T1" fmla="*/ 34 h 126"/>
                  <a:gd name="T2" fmla="*/ 8 w 134"/>
                  <a:gd name="T3" fmla="*/ 42 h 126"/>
                  <a:gd name="T4" fmla="*/ 16 w 134"/>
                  <a:gd name="T5" fmla="*/ 34 h 126"/>
                  <a:gd name="T6" fmla="*/ 25 w 134"/>
                  <a:gd name="T7" fmla="*/ 42 h 126"/>
                  <a:gd name="T8" fmla="*/ 33 w 134"/>
                  <a:gd name="T9" fmla="*/ 42 h 126"/>
                  <a:gd name="T10" fmla="*/ 58 w 134"/>
                  <a:gd name="T11" fmla="*/ 17 h 126"/>
                  <a:gd name="T12" fmla="*/ 67 w 134"/>
                  <a:gd name="T13" fmla="*/ 9 h 126"/>
                  <a:gd name="T14" fmla="*/ 67 w 134"/>
                  <a:gd name="T15" fmla="*/ 9 h 126"/>
                  <a:gd name="T16" fmla="*/ 75 w 134"/>
                  <a:gd name="T17" fmla="*/ 0 h 126"/>
                  <a:gd name="T18" fmla="*/ 84 w 134"/>
                  <a:gd name="T19" fmla="*/ 0 h 126"/>
                  <a:gd name="T20" fmla="*/ 92 w 134"/>
                  <a:gd name="T21" fmla="*/ 0 h 126"/>
                  <a:gd name="T22" fmla="*/ 92 w 134"/>
                  <a:gd name="T23" fmla="*/ 0 h 126"/>
                  <a:gd name="T24" fmla="*/ 100 w 134"/>
                  <a:gd name="T25" fmla="*/ 9 h 126"/>
                  <a:gd name="T26" fmla="*/ 109 w 134"/>
                  <a:gd name="T27" fmla="*/ 9 h 126"/>
                  <a:gd name="T28" fmla="*/ 117 w 134"/>
                  <a:gd name="T29" fmla="*/ 17 h 126"/>
                  <a:gd name="T30" fmla="*/ 134 w 134"/>
                  <a:gd name="T31" fmla="*/ 17 h 126"/>
                  <a:gd name="T32" fmla="*/ 134 w 134"/>
                  <a:gd name="T33" fmla="*/ 26 h 126"/>
                  <a:gd name="T34" fmla="*/ 134 w 134"/>
                  <a:gd name="T35" fmla="*/ 34 h 126"/>
                  <a:gd name="T36" fmla="*/ 134 w 134"/>
                  <a:gd name="T37" fmla="*/ 42 h 126"/>
                  <a:gd name="T38" fmla="*/ 134 w 134"/>
                  <a:gd name="T39" fmla="*/ 42 h 126"/>
                  <a:gd name="T40" fmla="*/ 134 w 134"/>
                  <a:gd name="T41" fmla="*/ 51 h 126"/>
                  <a:gd name="T42" fmla="*/ 126 w 134"/>
                  <a:gd name="T43" fmla="*/ 59 h 126"/>
                  <a:gd name="T44" fmla="*/ 134 w 134"/>
                  <a:gd name="T45" fmla="*/ 68 h 126"/>
                  <a:gd name="T46" fmla="*/ 134 w 134"/>
                  <a:gd name="T47" fmla="*/ 76 h 126"/>
                  <a:gd name="T48" fmla="*/ 126 w 134"/>
                  <a:gd name="T49" fmla="*/ 84 h 126"/>
                  <a:gd name="T50" fmla="*/ 126 w 134"/>
                  <a:gd name="T51" fmla="*/ 84 h 126"/>
                  <a:gd name="T52" fmla="*/ 126 w 134"/>
                  <a:gd name="T53" fmla="*/ 101 h 126"/>
                  <a:gd name="T54" fmla="*/ 100 w 134"/>
                  <a:gd name="T55" fmla="*/ 118 h 126"/>
                  <a:gd name="T56" fmla="*/ 84 w 134"/>
                  <a:gd name="T57" fmla="*/ 118 h 126"/>
                  <a:gd name="T58" fmla="*/ 75 w 134"/>
                  <a:gd name="T59" fmla="*/ 118 h 126"/>
                  <a:gd name="T60" fmla="*/ 67 w 134"/>
                  <a:gd name="T61" fmla="*/ 118 h 126"/>
                  <a:gd name="T62" fmla="*/ 67 w 134"/>
                  <a:gd name="T63" fmla="*/ 110 h 126"/>
                  <a:gd name="T64" fmla="*/ 58 w 134"/>
                  <a:gd name="T65" fmla="*/ 110 h 126"/>
                  <a:gd name="T66" fmla="*/ 50 w 134"/>
                  <a:gd name="T67" fmla="*/ 110 h 126"/>
                  <a:gd name="T68" fmla="*/ 42 w 134"/>
                  <a:gd name="T69" fmla="*/ 101 h 126"/>
                  <a:gd name="T70" fmla="*/ 42 w 134"/>
                  <a:gd name="T71" fmla="*/ 93 h 126"/>
                  <a:gd name="T72" fmla="*/ 33 w 134"/>
                  <a:gd name="T73" fmla="*/ 84 h 126"/>
                  <a:gd name="T74" fmla="*/ 33 w 134"/>
                  <a:gd name="T75" fmla="*/ 84 h 126"/>
                  <a:gd name="T76" fmla="*/ 25 w 134"/>
                  <a:gd name="T77" fmla="*/ 76 h 126"/>
                  <a:gd name="T78" fmla="*/ 16 w 134"/>
                  <a:gd name="T79" fmla="*/ 59 h 126"/>
                  <a:gd name="T80" fmla="*/ 8 w 134"/>
                  <a:gd name="T81" fmla="*/ 59 h 126"/>
                  <a:gd name="T82" fmla="*/ 8 w 134"/>
                  <a:gd name="T83" fmla="*/ 51 h 126"/>
                  <a:gd name="T84" fmla="*/ 8 w 134"/>
                  <a:gd name="T85" fmla="*/ 51 h 126"/>
                  <a:gd name="T86" fmla="*/ 0 w 134"/>
                  <a:gd name="T87" fmla="*/ 42 h 126"/>
                  <a:gd name="T88" fmla="*/ 0 w 134"/>
                  <a:gd name="T89" fmla="*/ 34 h 126"/>
                  <a:gd name="T90" fmla="*/ 0 w 134"/>
                  <a:gd name="T91" fmla="*/ 34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4" h="126">
                    <a:moveTo>
                      <a:pt x="0" y="34"/>
                    </a:moveTo>
                    <a:lnTo>
                      <a:pt x="0" y="34"/>
                    </a:lnTo>
                    <a:lnTo>
                      <a:pt x="8" y="34"/>
                    </a:lnTo>
                    <a:lnTo>
                      <a:pt x="8" y="34"/>
                    </a:lnTo>
                    <a:lnTo>
                      <a:pt x="8" y="42"/>
                    </a:lnTo>
                    <a:lnTo>
                      <a:pt x="8" y="42"/>
                    </a:lnTo>
                    <a:lnTo>
                      <a:pt x="16" y="34"/>
                    </a:lnTo>
                    <a:lnTo>
                      <a:pt x="16" y="34"/>
                    </a:lnTo>
                    <a:lnTo>
                      <a:pt x="16" y="34"/>
                    </a:lnTo>
                    <a:lnTo>
                      <a:pt x="16" y="34"/>
                    </a:lnTo>
                    <a:lnTo>
                      <a:pt x="25" y="34"/>
                    </a:lnTo>
                    <a:lnTo>
                      <a:pt x="25" y="42"/>
                    </a:lnTo>
                    <a:lnTo>
                      <a:pt x="25" y="42"/>
                    </a:lnTo>
                    <a:lnTo>
                      <a:pt x="25" y="42"/>
                    </a:lnTo>
                    <a:lnTo>
                      <a:pt x="33" y="42"/>
                    </a:lnTo>
                    <a:lnTo>
                      <a:pt x="33" y="34"/>
                    </a:lnTo>
                    <a:lnTo>
                      <a:pt x="42" y="26"/>
                    </a:lnTo>
                    <a:lnTo>
                      <a:pt x="58" y="17"/>
                    </a:lnTo>
                    <a:lnTo>
                      <a:pt x="58" y="9"/>
                    </a:lnTo>
                    <a:lnTo>
                      <a:pt x="67" y="9"/>
                    </a:lnTo>
                    <a:lnTo>
                      <a:pt x="67" y="9"/>
                    </a:lnTo>
                    <a:lnTo>
                      <a:pt x="67" y="9"/>
                    </a:lnTo>
                    <a:lnTo>
                      <a:pt x="67" y="9"/>
                    </a:lnTo>
                    <a:lnTo>
                      <a:pt x="67" y="9"/>
                    </a:lnTo>
                    <a:lnTo>
                      <a:pt x="67" y="0"/>
                    </a:lnTo>
                    <a:lnTo>
                      <a:pt x="67" y="0"/>
                    </a:lnTo>
                    <a:lnTo>
                      <a:pt x="75" y="0"/>
                    </a:lnTo>
                    <a:lnTo>
                      <a:pt x="75" y="0"/>
                    </a:lnTo>
                    <a:lnTo>
                      <a:pt x="75" y="0"/>
                    </a:lnTo>
                    <a:lnTo>
                      <a:pt x="84" y="0"/>
                    </a:lnTo>
                    <a:lnTo>
                      <a:pt x="84" y="0"/>
                    </a:lnTo>
                    <a:lnTo>
                      <a:pt x="84" y="0"/>
                    </a:lnTo>
                    <a:lnTo>
                      <a:pt x="92" y="0"/>
                    </a:lnTo>
                    <a:lnTo>
                      <a:pt x="92" y="0"/>
                    </a:lnTo>
                    <a:lnTo>
                      <a:pt x="92" y="0"/>
                    </a:lnTo>
                    <a:lnTo>
                      <a:pt x="92" y="0"/>
                    </a:lnTo>
                    <a:lnTo>
                      <a:pt x="100" y="0"/>
                    </a:lnTo>
                    <a:lnTo>
                      <a:pt x="100" y="9"/>
                    </a:lnTo>
                    <a:lnTo>
                      <a:pt x="100" y="9"/>
                    </a:lnTo>
                    <a:lnTo>
                      <a:pt x="100" y="9"/>
                    </a:lnTo>
                    <a:lnTo>
                      <a:pt x="109" y="0"/>
                    </a:lnTo>
                    <a:lnTo>
                      <a:pt x="109" y="9"/>
                    </a:lnTo>
                    <a:lnTo>
                      <a:pt x="117" y="9"/>
                    </a:lnTo>
                    <a:lnTo>
                      <a:pt x="117" y="9"/>
                    </a:lnTo>
                    <a:lnTo>
                      <a:pt x="117" y="17"/>
                    </a:lnTo>
                    <a:lnTo>
                      <a:pt x="126" y="17"/>
                    </a:lnTo>
                    <a:lnTo>
                      <a:pt x="134" y="17"/>
                    </a:lnTo>
                    <a:lnTo>
                      <a:pt x="134" y="17"/>
                    </a:lnTo>
                    <a:lnTo>
                      <a:pt x="134" y="17"/>
                    </a:lnTo>
                    <a:lnTo>
                      <a:pt x="134" y="26"/>
                    </a:lnTo>
                    <a:lnTo>
                      <a:pt x="134" y="26"/>
                    </a:lnTo>
                    <a:lnTo>
                      <a:pt x="134" y="26"/>
                    </a:lnTo>
                    <a:lnTo>
                      <a:pt x="134" y="26"/>
                    </a:lnTo>
                    <a:lnTo>
                      <a:pt x="134" y="34"/>
                    </a:lnTo>
                    <a:lnTo>
                      <a:pt x="134" y="34"/>
                    </a:lnTo>
                    <a:lnTo>
                      <a:pt x="134" y="34"/>
                    </a:lnTo>
                    <a:lnTo>
                      <a:pt x="134" y="42"/>
                    </a:lnTo>
                    <a:lnTo>
                      <a:pt x="134" y="42"/>
                    </a:lnTo>
                    <a:lnTo>
                      <a:pt x="134" y="42"/>
                    </a:lnTo>
                    <a:lnTo>
                      <a:pt x="134" y="42"/>
                    </a:lnTo>
                    <a:lnTo>
                      <a:pt x="134" y="51"/>
                    </a:lnTo>
                    <a:lnTo>
                      <a:pt x="134" y="51"/>
                    </a:lnTo>
                    <a:lnTo>
                      <a:pt x="134" y="51"/>
                    </a:lnTo>
                    <a:lnTo>
                      <a:pt x="134" y="59"/>
                    </a:lnTo>
                    <a:lnTo>
                      <a:pt x="126" y="59"/>
                    </a:lnTo>
                    <a:lnTo>
                      <a:pt x="126" y="59"/>
                    </a:lnTo>
                    <a:lnTo>
                      <a:pt x="134" y="59"/>
                    </a:lnTo>
                    <a:lnTo>
                      <a:pt x="134" y="68"/>
                    </a:lnTo>
                    <a:lnTo>
                      <a:pt x="134" y="68"/>
                    </a:lnTo>
                    <a:lnTo>
                      <a:pt x="134" y="68"/>
                    </a:lnTo>
                    <a:lnTo>
                      <a:pt x="134" y="68"/>
                    </a:lnTo>
                    <a:lnTo>
                      <a:pt x="134" y="76"/>
                    </a:lnTo>
                    <a:lnTo>
                      <a:pt x="134" y="76"/>
                    </a:lnTo>
                    <a:lnTo>
                      <a:pt x="126" y="76"/>
                    </a:lnTo>
                    <a:lnTo>
                      <a:pt x="126" y="84"/>
                    </a:lnTo>
                    <a:lnTo>
                      <a:pt x="126" y="84"/>
                    </a:lnTo>
                    <a:lnTo>
                      <a:pt x="126" y="84"/>
                    </a:lnTo>
                    <a:lnTo>
                      <a:pt x="126" y="84"/>
                    </a:lnTo>
                    <a:lnTo>
                      <a:pt x="126" y="93"/>
                    </a:lnTo>
                    <a:lnTo>
                      <a:pt x="126" y="93"/>
                    </a:lnTo>
                    <a:lnTo>
                      <a:pt x="126" y="101"/>
                    </a:lnTo>
                    <a:lnTo>
                      <a:pt x="126" y="101"/>
                    </a:lnTo>
                    <a:lnTo>
                      <a:pt x="100" y="126"/>
                    </a:lnTo>
                    <a:lnTo>
                      <a:pt x="100" y="118"/>
                    </a:lnTo>
                    <a:lnTo>
                      <a:pt x="92" y="118"/>
                    </a:lnTo>
                    <a:lnTo>
                      <a:pt x="92" y="118"/>
                    </a:lnTo>
                    <a:lnTo>
                      <a:pt x="84" y="118"/>
                    </a:lnTo>
                    <a:lnTo>
                      <a:pt x="84" y="118"/>
                    </a:lnTo>
                    <a:lnTo>
                      <a:pt x="84" y="118"/>
                    </a:lnTo>
                    <a:lnTo>
                      <a:pt x="75" y="118"/>
                    </a:lnTo>
                    <a:lnTo>
                      <a:pt x="75" y="118"/>
                    </a:lnTo>
                    <a:lnTo>
                      <a:pt x="75" y="118"/>
                    </a:lnTo>
                    <a:lnTo>
                      <a:pt x="67" y="118"/>
                    </a:lnTo>
                    <a:lnTo>
                      <a:pt x="67" y="118"/>
                    </a:lnTo>
                    <a:lnTo>
                      <a:pt x="67" y="110"/>
                    </a:lnTo>
                    <a:lnTo>
                      <a:pt x="67" y="110"/>
                    </a:lnTo>
                    <a:lnTo>
                      <a:pt x="67" y="110"/>
                    </a:lnTo>
                    <a:lnTo>
                      <a:pt x="58" y="110"/>
                    </a:lnTo>
                    <a:lnTo>
                      <a:pt x="58" y="110"/>
                    </a:lnTo>
                    <a:lnTo>
                      <a:pt x="58" y="110"/>
                    </a:lnTo>
                    <a:lnTo>
                      <a:pt x="50" y="101"/>
                    </a:lnTo>
                    <a:lnTo>
                      <a:pt x="50" y="110"/>
                    </a:lnTo>
                    <a:lnTo>
                      <a:pt x="42" y="101"/>
                    </a:lnTo>
                    <a:lnTo>
                      <a:pt x="42" y="101"/>
                    </a:lnTo>
                    <a:lnTo>
                      <a:pt x="42" y="101"/>
                    </a:lnTo>
                    <a:lnTo>
                      <a:pt x="42" y="93"/>
                    </a:lnTo>
                    <a:lnTo>
                      <a:pt x="42" y="93"/>
                    </a:lnTo>
                    <a:lnTo>
                      <a:pt x="42" y="93"/>
                    </a:lnTo>
                    <a:lnTo>
                      <a:pt x="42" y="84"/>
                    </a:lnTo>
                    <a:lnTo>
                      <a:pt x="33" y="84"/>
                    </a:lnTo>
                    <a:lnTo>
                      <a:pt x="33" y="84"/>
                    </a:lnTo>
                    <a:lnTo>
                      <a:pt x="33" y="84"/>
                    </a:lnTo>
                    <a:lnTo>
                      <a:pt x="33" y="84"/>
                    </a:lnTo>
                    <a:lnTo>
                      <a:pt x="33" y="84"/>
                    </a:lnTo>
                    <a:lnTo>
                      <a:pt x="33" y="76"/>
                    </a:lnTo>
                    <a:lnTo>
                      <a:pt x="25" y="76"/>
                    </a:lnTo>
                    <a:lnTo>
                      <a:pt x="25" y="76"/>
                    </a:lnTo>
                    <a:lnTo>
                      <a:pt x="25" y="76"/>
                    </a:lnTo>
                    <a:lnTo>
                      <a:pt x="16" y="68"/>
                    </a:lnTo>
                    <a:lnTo>
                      <a:pt x="16" y="59"/>
                    </a:lnTo>
                    <a:lnTo>
                      <a:pt x="16" y="59"/>
                    </a:lnTo>
                    <a:lnTo>
                      <a:pt x="16" y="59"/>
                    </a:lnTo>
                    <a:lnTo>
                      <a:pt x="8" y="59"/>
                    </a:lnTo>
                    <a:lnTo>
                      <a:pt x="8" y="59"/>
                    </a:lnTo>
                    <a:lnTo>
                      <a:pt x="8" y="51"/>
                    </a:lnTo>
                    <a:lnTo>
                      <a:pt x="8" y="51"/>
                    </a:lnTo>
                    <a:lnTo>
                      <a:pt x="8" y="51"/>
                    </a:lnTo>
                    <a:lnTo>
                      <a:pt x="8" y="51"/>
                    </a:lnTo>
                    <a:lnTo>
                      <a:pt x="8" y="51"/>
                    </a:lnTo>
                    <a:lnTo>
                      <a:pt x="0" y="42"/>
                    </a:lnTo>
                    <a:lnTo>
                      <a:pt x="0" y="42"/>
                    </a:lnTo>
                    <a:lnTo>
                      <a:pt x="0" y="42"/>
                    </a:lnTo>
                    <a:lnTo>
                      <a:pt x="0" y="42"/>
                    </a:lnTo>
                    <a:lnTo>
                      <a:pt x="0" y="42"/>
                    </a:lnTo>
                    <a:lnTo>
                      <a:pt x="0" y="34"/>
                    </a:lnTo>
                    <a:lnTo>
                      <a:pt x="0" y="34"/>
                    </a:lnTo>
                    <a:lnTo>
                      <a:pt x="0" y="34"/>
                    </a:lnTo>
                    <a:lnTo>
                      <a:pt x="0" y="34"/>
                    </a:lnTo>
                    <a:close/>
                  </a:path>
                </a:pathLst>
              </a:custGeom>
              <a:grpFill/>
              <a:ln w="0">
                <a:solidFill>
                  <a:srgbClr val="F8F8F8">
                    <a:lumMod val="25000"/>
                  </a:srgbClr>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403" name="Freeform 169">
                <a:extLst>
                  <a:ext uri="{FF2B5EF4-FFF2-40B4-BE49-F238E27FC236}">
                    <a16:creationId xmlns:a16="http://schemas.microsoft.com/office/drawing/2014/main" id="{8DA3E1A6-D81E-E23A-26E8-BDDDD5B644A7}"/>
                  </a:ext>
                </a:extLst>
              </p:cNvPr>
              <p:cNvSpPr>
                <a:spLocks/>
              </p:cNvSpPr>
              <p:nvPr/>
            </p:nvSpPr>
            <p:spPr bwMode="auto">
              <a:xfrm>
                <a:off x="4611282" y="3632480"/>
                <a:ext cx="168569" cy="168570"/>
              </a:xfrm>
              <a:custGeom>
                <a:avLst/>
                <a:gdLst>
                  <a:gd name="T0" fmla="*/ 101 w 168"/>
                  <a:gd name="T1" fmla="*/ 8 h 168"/>
                  <a:gd name="T2" fmla="*/ 101 w 168"/>
                  <a:gd name="T3" fmla="*/ 8 h 168"/>
                  <a:gd name="T4" fmla="*/ 109 w 168"/>
                  <a:gd name="T5" fmla="*/ 17 h 168"/>
                  <a:gd name="T6" fmla="*/ 109 w 168"/>
                  <a:gd name="T7" fmla="*/ 17 h 168"/>
                  <a:gd name="T8" fmla="*/ 117 w 168"/>
                  <a:gd name="T9" fmla="*/ 25 h 168"/>
                  <a:gd name="T10" fmla="*/ 117 w 168"/>
                  <a:gd name="T11" fmla="*/ 34 h 168"/>
                  <a:gd name="T12" fmla="*/ 126 w 168"/>
                  <a:gd name="T13" fmla="*/ 42 h 168"/>
                  <a:gd name="T14" fmla="*/ 134 w 168"/>
                  <a:gd name="T15" fmla="*/ 50 h 168"/>
                  <a:gd name="T16" fmla="*/ 134 w 168"/>
                  <a:gd name="T17" fmla="*/ 50 h 168"/>
                  <a:gd name="T18" fmla="*/ 143 w 168"/>
                  <a:gd name="T19" fmla="*/ 59 h 168"/>
                  <a:gd name="T20" fmla="*/ 143 w 168"/>
                  <a:gd name="T21" fmla="*/ 67 h 168"/>
                  <a:gd name="T22" fmla="*/ 151 w 168"/>
                  <a:gd name="T23" fmla="*/ 67 h 168"/>
                  <a:gd name="T24" fmla="*/ 159 w 168"/>
                  <a:gd name="T25" fmla="*/ 76 h 168"/>
                  <a:gd name="T26" fmla="*/ 168 w 168"/>
                  <a:gd name="T27" fmla="*/ 76 h 168"/>
                  <a:gd name="T28" fmla="*/ 168 w 168"/>
                  <a:gd name="T29" fmla="*/ 84 h 168"/>
                  <a:gd name="T30" fmla="*/ 159 w 168"/>
                  <a:gd name="T31" fmla="*/ 84 h 168"/>
                  <a:gd name="T32" fmla="*/ 159 w 168"/>
                  <a:gd name="T33" fmla="*/ 92 h 168"/>
                  <a:gd name="T34" fmla="*/ 151 w 168"/>
                  <a:gd name="T35" fmla="*/ 92 h 168"/>
                  <a:gd name="T36" fmla="*/ 143 w 168"/>
                  <a:gd name="T37" fmla="*/ 92 h 168"/>
                  <a:gd name="T38" fmla="*/ 134 w 168"/>
                  <a:gd name="T39" fmla="*/ 101 h 168"/>
                  <a:gd name="T40" fmla="*/ 134 w 168"/>
                  <a:gd name="T41" fmla="*/ 101 h 168"/>
                  <a:gd name="T42" fmla="*/ 126 w 168"/>
                  <a:gd name="T43" fmla="*/ 118 h 168"/>
                  <a:gd name="T44" fmla="*/ 126 w 168"/>
                  <a:gd name="T45" fmla="*/ 118 h 168"/>
                  <a:gd name="T46" fmla="*/ 117 w 168"/>
                  <a:gd name="T47" fmla="*/ 126 h 168"/>
                  <a:gd name="T48" fmla="*/ 117 w 168"/>
                  <a:gd name="T49" fmla="*/ 126 h 168"/>
                  <a:gd name="T50" fmla="*/ 101 w 168"/>
                  <a:gd name="T51" fmla="*/ 134 h 168"/>
                  <a:gd name="T52" fmla="*/ 101 w 168"/>
                  <a:gd name="T53" fmla="*/ 143 h 168"/>
                  <a:gd name="T54" fmla="*/ 101 w 168"/>
                  <a:gd name="T55" fmla="*/ 151 h 168"/>
                  <a:gd name="T56" fmla="*/ 92 w 168"/>
                  <a:gd name="T57" fmla="*/ 151 h 168"/>
                  <a:gd name="T58" fmla="*/ 84 w 168"/>
                  <a:gd name="T59" fmla="*/ 151 h 168"/>
                  <a:gd name="T60" fmla="*/ 75 w 168"/>
                  <a:gd name="T61" fmla="*/ 143 h 168"/>
                  <a:gd name="T62" fmla="*/ 58 w 168"/>
                  <a:gd name="T63" fmla="*/ 143 h 168"/>
                  <a:gd name="T64" fmla="*/ 50 w 168"/>
                  <a:gd name="T65" fmla="*/ 151 h 168"/>
                  <a:gd name="T66" fmla="*/ 42 w 168"/>
                  <a:gd name="T67" fmla="*/ 160 h 168"/>
                  <a:gd name="T68" fmla="*/ 33 w 168"/>
                  <a:gd name="T69" fmla="*/ 168 h 168"/>
                  <a:gd name="T70" fmla="*/ 16 w 168"/>
                  <a:gd name="T71" fmla="*/ 168 h 168"/>
                  <a:gd name="T72" fmla="*/ 16 w 168"/>
                  <a:gd name="T73" fmla="*/ 160 h 168"/>
                  <a:gd name="T74" fmla="*/ 8 w 168"/>
                  <a:gd name="T75" fmla="*/ 134 h 168"/>
                  <a:gd name="T76" fmla="*/ 0 w 168"/>
                  <a:gd name="T77" fmla="*/ 134 h 168"/>
                  <a:gd name="T78" fmla="*/ 25 w 168"/>
                  <a:gd name="T79" fmla="*/ 76 h 168"/>
                  <a:gd name="T80" fmla="*/ 58 w 168"/>
                  <a:gd name="T81" fmla="*/ 8 h 168"/>
                  <a:gd name="T82" fmla="*/ 67 w 168"/>
                  <a:gd name="T83" fmla="*/ 8 h 168"/>
                  <a:gd name="T84" fmla="*/ 67 w 168"/>
                  <a:gd name="T85" fmla="*/ 17 h 168"/>
                  <a:gd name="T86" fmla="*/ 67 w 168"/>
                  <a:gd name="T87" fmla="*/ 17 h 168"/>
                  <a:gd name="T88" fmla="*/ 84 w 168"/>
                  <a:gd name="T89" fmla="*/ 8 h 168"/>
                  <a:gd name="T90" fmla="*/ 84 w 168"/>
                  <a:gd name="T91" fmla="*/ 8 h 168"/>
                  <a:gd name="T92" fmla="*/ 101 w 168"/>
                  <a:gd name="T93"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8" h="168">
                    <a:moveTo>
                      <a:pt x="101" y="0"/>
                    </a:moveTo>
                    <a:lnTo>
                      <a:pt x="101" y="0"/>
                    </a:lnTo>
                    <a:lnTo>
                      <a:pt x="101" y="8"/>
                    </a:lnTo>
                    <a:lnTo>
                      <a:pt x="101" y="8"/>
                    </a:lnTo>
                    <a:lnTo>
                      <a:pt x="101" y="8"/>
                    </a:lnTo>
                    <a:lnTo>
                      <a:pt x="101" y="8"/>
                    </a:lnTo>
                    <a:lnTo>
                      <a:pt x="101" y="8"/>
                    </a:lnTo>
                    <a:lnTo>
                      <a:pt x="109" y="17"/>
                    </a:lnTo>
                    <a:lnTo>
                      <a:pt x="109" y="17"/>
                    </a:lnTo>
                    <a:lnTo>
                      <a:pt x="109" y="17"/>
                    </a:lnTo>
                    <a:lnTo>
                      <a:pt x="109" y="17"/>
                    </a:lnTo>
                    <a:lnTo>
                      <a:pt x="109" y="17"/>
                    </a:lnTo>
                    <a:lnTo>
                      <a:pt x="109" y="25"/>
                    </a:lnTo>
                    <a:lnTo>
                      <a:pt x="109" y="25"/>
                    </a:lnTo>
                    <a:lnTo>
                      <a:pt x="117" y="25"/>
                    </a:lnTo>
                    <a:lnTo>
                      <a:pt x="117" y="25"/>
                    </a:lnTo>
                    <a:lnTo>
                      <a:pt x="117" y="25"/>
                    </a:lnTo>
                    <a:lnTo>
                      <a:pt x="117" y="34"/>
                    </a:lnTo>
                    <a:lnTo>
                      <a:pt x="126" y="42"/>
                    </a:lnTo>
                    <a:lnTo>
                      <a:pt x="126" y="42"/>
                    </a:lnTo>
                    <a:lnTo>
                      <a:pt x="126" y="42"/>
                    </a:lnTo>
                    <a:lnTo>
                      <a:pt x="134" y="42"/>
                    </a:lnTo>
                    <a:lnTo>
                      <a:pt x="134" y="50"/>
                    </a:lnTo>
                    <a:lnTo>
                      <a:pt x="134" y="50"/>
                    </a:lnTo>
                    <a:lnTo>
                      <a:pt x="134" y="50"/>
                    </a:lnTo>
                    <a:lnTo>
                      <a:pt x="134" y="50"/>
                    </a:lnTo>
                    <a:lnTo>
                      <a:pt x="134" y="50"/>
                    </a:lnTo>
                    <a:lnTo>
                      <a:pt x="143" y="50"/>
                    </a:lnTo>
                    <a:lnTo>
                      <a:pt x="143" y="59"/>
                    </a:lnTo>
                    <a:lnTo>
                      <a:pt x="143" y="59"/>
                    </a:lnTo>
                    <a:lnTo>
                      <a:pt x="143" y="59"/>
                    </a:lnTo>
                    <a:lnTo>
                      <a:pt x="143" y="67"/>
                    </a:lnTo>
                    <a:lnTo>
                      <a:pt x="143" y="67"/>
                    </a:lnTo>
                    <a:lnTo>
                      <a:pt x="143" y="67"/>
                    </a:lnTo>
                    <a:lnTo>
                      <a:pt x="151" y="76"/>
                    </a:lnTo>
                    <a:lnTo>
                      <a:pt x="151" y="67"/>
                    </a:lnTo>
                    <a:lnTo>
                      <a:pt x="159" y="76"/>
                    </a:lnTo>
                    <a:lnTo>
                      <a:pt x="159" y="76"/>
                    </a:lnTo>
                    <a:lnTo>
                      <a:pt x="159" y="76"/>
                    </a:lnTo>
                    <a:lnTo>
                      <a:pt x="168" y="76"/>
                    </a:lnTo>
                    <a:lnTo>
                      <a:pt x="168" y="76"/>
                    </a:lnTo>
                    <a:lnTo>
                      <a:pt x="168" y="76"/>
                    </a:lnTo>
                    <a:lnTo>
                      <a:pt x="168" y="84"/>
                    </a:lnTo>
                    <a:lnTo>
                      <a:pt x="168" y="84"/>
                    </a:lnTo>
                    <a:lnTo>
                      <a:pt x="168" y="84"/>
                    </a:lnTo>
                    <a:lnTo>
                      <a:pt x="168" y="84"/>
                    </a:lnTo>
                    <a:lnTo>
                      <a:pt x="159" y="84"/>
                    </a:lnTo>
                    <a:lnTo>
                      <a:pt x="159" y="84"/>
                    </a:lnTo>
                    <a:lnTo>
                      <a:pt x="159" y="84"/>
                    </a:lnTo>
                    <a:lnTo>
                      <a:pt x="159" y="92"/>
                    </a:lnTo>
                    <a:lnTo>
                      <a:pt x="159" y="92"/>
                    </a:lnTo>
                    <a:lnTo>
                      <a:pt x="151" y="92"/>
                    </a:lnTo>
                    <a:lnTo>
                      <a:pt x="151" y="92"/>
                    </a:lnTo>
                    <a:lnTo>
                      <a:pt x="151" y="92"/>
                    </a:lnTo>
                    <a:lnTo>
                      <a:pt x="151" y="92"/>
                    </a:lnTo>
                    <a:lnTo>
                      <a:pt x="143" y="92"/>
                    </a:lnTo>
                    <a:lnTo>
                      <a:pt x="143" y="92"/>
                    </a:lnTo>
                    <a:lnTo>
                      <a:pt x="143" y="101"/>
                    </a:lnTo>
                    <a:lnTo>
                      <a:pt x="134" y="101"/>
                    </a:lnTo>
                    <a:lnTo>
                      <a:pt x="134" y="101"/>
                    </a:lnTo>
                    <a:lnTo>
                      <a:pt x="134" y="101"/>
                    </a:lnTo>
                    <a:lnTo>
                      <a:pt x="134" y="101"/>
                    </a:lnTo>
                    <a:lnTo>
                      <a:pt x="134" y="101"/>
                    </a:lnTo>
                    <a:lnTo>
                      <a:pt x="126" y="101"/>
                    </a:lnTo>
                    <a:lnTo>
                      <a:pt x="126" y="109"/>
                    </a:lnTo>
                    <a:lnTo>
                      <a:pt x="126" y="118"/>
                    </a:lnTo>
                    <a:lnTo>
                      <a:pt x="126" y="118"/>
                    </a:lnTo>
                    <a:lnTo>
                      <a:pt x="126" y="118"/>
                    </a:lnTo>
                    <a:lnTo>
                      <a:pt x="126" y="118"/>
                    </a:lnTo>
                    <a:lnTo>
                      <a:pt x="117" y="118"/>
                    </a:lnTo>
                    <a:lnTo>
                      <a:pt x="117" y="126"/>
                    </a:lnTo>
                    <a:lnTo>
                      <a:pt x="117" y="126"/>
                    </a:lnTo>
                    <a:lnTo>
                      <a:pt x="117" y="126"/>
                    </a:lnTo>
                    <a:lnTo>
                      <a:pt x="117" y="126"/>
                    </a:lnTo>
                    <a:lnTo>
                      <a:pt x="117" y="126"/>
                    </a:lnTo>
                    <a:lnTo>
                      <a:pt x="109" y="126"/>
                    </a:lnTo>
                    <a:lnTo>
                      <a:pt x="109" y="134"/>
                    </a:lnTo>
                    <a:lnTo>
                      <a:pt x="101" y="134"/>
                    </a:lnTo>
                    <a:lnTo>
                      <a:pt x="101" y="134"/>
                    </a:lnTo>
                    <a:lnTo>
                      <a:pt x="101" y="143"/>
                    </a:lnTo>
                    <a:lnTo>
                      <a:pt x="101" y="143"/>
                    </a:lnTo>
                    <a:lnTo>
                      <a:pt x="101" y="143"/>
                    </a:lnTo>
                    <a:lnTo>
                      <a:pt x="101" y="143"/>
                    </a:lnTo>
                    <a:lnTo>
                      <a:pt x="101" y="151"/>
                    </a:lnTo>
                    <a:lnTo>
                      <a:pt x="101" y="151"/>
                    </a:lnTo>
                    <a:lnTo>
                      <a:pt x="92" y="151"/>
                    </a:lnTo>
                    <a:lnTo>
                      <a:pt x="92" y="151"/>
                    </a:lnTo>
                    <a:lnTo>
                      <a:pt x="92" y="151"/>
                    </a:lnTo>
                    <a:lnTo>
                      <a:pt x="84" y="151"/>
                    </a:lnTo>
                    <a:lnTo>
                      <a:pt x="84" y="151"/>
                    </a:lnTo>
                    <a:lnTo>
                      <a:pt x="84" y="151"/>
                    </a:lnTo>
                    <a:lnTo>
                      <a:pt x="75" y="151"/>
                    </a:lnTo>
                    <a:lnTo>
                      <a:pt x="75" y="143"/>
                    </a:lnTo>
                    <a:lnTo>
                      <a:pt x="67" y="143"/>
                    </a:lnTo>
                    <a:lnTo>
                      <a:pt x="67" y="143"/>
                    </a:lnTo>
                    <a:lnTo>
                      <a:pt x="58" y="143"/>
                    </a:lnTo>
                    <a:lnTo>
                      <a:pt x="58" y="143"/>
                    </a:lnTo>
                    <a:lnTo>
                      <a:pt x="50" y="143"/>
                    </a:lnTo>
                    <a:lnTo>
                      <a:pt x="50" y="151"/>
                    </a:lnTo>
                    <a:lnTo>
                      <a:pt x="50" y="160"/>
                    </a:lnTo>
                    <a:lnTo>
                      <a:pt x="42" y="160"/>
                    </a:lnTo>
                    <a:lnTo>
                      <a:pt x="42" y="160"/>
                    </a:lnTo>
                    <a:lnTo>
                      <a:pt x="33" y="160"/>
                    </a:lnTo>
                    <a:lnTo>
                      <a:pt x="33" y="168"/>
                    </a:lnTo>
                    <a:lnTo>
                      <a:pt x="33" y="168"/>
                    </a:lnTo>
                    <a:lnTo>
                      <a:pt x="25" y="168"/>
                    </a:lnTo>
                    <a:lnTo>
                      <a:pt x="25" y="168"/>
                    </a:lnTo>
                    <a:lnTo>
                      <a:pt x="16" y="168"/>
                    </a:lnTo>
                    <a:lnTo>
                      <a:pt x="16" y="168"/>
                    </a:lnTo>
                    <a:lnTo>
                      <a:pt x="16" y="160"/>
                    </a:lnTo>
                    <a:lnTo>
                      <a:pt x="16" y="160"/>
                    </a:lnTo>
                    <a:lnTo>
                      <a:pt x="16" y="151"/>
                    </a:lnTo>
                    <a:lnTo>
                      <a:pt x="8" y="143"/>
                    </a:lnTo>
                    <a:lnTo>
                      <a:pt x="8" y="134"/>
                    </a:lnTo>
                    <a:lnTo>
                      <a:pt x="8" y="134"/>
                    </a:lnTo>
                    <a:lnTo>
                      <a:pt x="8" y="134"/>
                    </a:lnTo>
                    <a:lnTo>
                      <a:pt x="0" y="134"/>
                    </a:lnTo>
                    <a:lnTo>
                      <a:pt x="0" y="134"/>
                    </a:lnTo>
                    <a:lnTo>
                      <a:pt x="8" y="76"/>
                    </a:lnTo>
                    <a:lnTo>
                      <a:pt x="25" y="76"/>
                    </a:lnTo>
                    <a:lnTo>
                      <a:pt x="25" y="17"/>
                    </a:lnTo>
                    <a:lnTo>
                      <a:pt x="42" y="17"/>
                    </a:lnTo>
                    <a:lnTo>
                      <a:pt x="58" y="8"/>
                    </a:lnTo>
                    <a:lnTo>
                      <a:pt x="58" y="8"/>
                    </a:lnTo>
                    <a:lnTo>
                      <a:pt x="67" y="8"/>
                    </a:lnTo>
                    <a:lnTo>
                      <a:pt x="67" y="8"/>
                    </a:lnTo>
                    <a:lnTo>
                      <a:pt x="67" y="8"/>
                    </a:lnTo>
                    <a:lnTo>
                      <a:pt x="67" y="8"/>
                    </a:lnTo>
                    <a:lnTo>
                      <a:pt x="67" y="17"/>
                    </a:lnTo>
                    <a:lnTo>
                      <a:pt x="67" y="17"/>
                    </a:lnTo>
                    <a:lnTo>
                      <a:pt x="67" y="17"/>
                    </a:lnTo>
                    <a:lnTo>
                      <a:pt x="67" y="17"/>
                    </a:lnTo>
                    <a:lnTo>
                      <a:pt x="75" y="17"/>
                    </a:lnTo>
                    <a:lnTo>
                      <a:pt x="75" y="8"/>
                    </a:lnTo>
                    <a:lnTo>
                      <a:pt x="84" y="8"/>
                    </a:lnTo>
                    <a:lnTo>
                      <a:pt x="84" y="8"/>
                    </a:lnTo>
                    <a:lnTo>
                      <a:pt x="84" y="8"/>
                    </a:lnTo>
                    <a:lnTo>
                      <a:pt x="84" y="8"/>
                    </a:lnTo>
                    <a:lnTo>
                      <a:pt x="92" y="8"/>
                    </a:lnTo>
                    <a:lnTo>
                      <a:pt x="92" y="0"/>
                    </a:lnTo>
                    <a:lnTo>
                      <a:pt x="101" y="0"/>
                    </a:lnTo>
                    <a:lnTo>
                      <a:pt x="101" y="0"/>
                    </a:lnTo>
                    <a:lnTo>
                      <a:pt x="101" y="0"/>
                    </a:lnTo>
                    <a:close/>
                  </a:path>
                </a:pathLst>
              </a:custGeom>
              <a:grpFill/>
              <a:ln w="0">
                <a:solidFill>
                  <a:srgbClr val="F8F8F8">
                    <a:lumMod val="25000"/>
                  </a:srgbClr>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404" name="Freeform 170">
                <a:extLst>
                  <a:ext uri="{FF2B5EF4-FFF2-40B4-BE49-F238E27FC236}">
                    <a16:creationId xmlns:a16="http://schemas.microsoft.com/office/drawing/2014/main" id="{ACDD418F-669F-FA40-C8FC-F06BF1EDCC5B}"/>
                  </a:ext>
                </a:extLst>
              </p:cNvPr>
              <p:cNvSpPr>
                <a:spLocks/>
              </p:cNvSpPr>
              <p:nvPr/>
            </p:nvSpPr>
            <p:spPr bwMode="auto">
              <a:xfrm>
                <a:off x="4475825" y="3615423"/>
                <a:ext cx="236798" cy="227770"/>
              </a:xfrm>
              <a:custGeom>
                <a:avLst/>
                <a:gdLst>
                  <a:gd name="T0" fmla="*/ 143 w 236"/>
                  <a:gd name="T1" fmla="*/ 93 h 227"/>
                  <a:gd name="T2" fmla="*/ 177 w 236"/>
                  <a:gd name="T3" fmla="*/ 34 h 227"/>
                  <a:gd name="T4" fmla="*/ 202 w 236"/>
                  <a:gd name="T5" fmla="*/ 25 h 227"/>
                  <a:gd name="T6" fmla="*/ 202 w 236"/>
                  <a:gd name="T7" fmla="*/ 25 h 227"/>
                  <a:gd name="T8" fmla="*/ 202 w 236"/>
                  <a:gd name="T9" fmla="*/ 34 h 227"/>
                  <a:gd name="T10" fmla="*/ 210 w 236"/>
                  <a:gd name="T11" fmla="*/ 25 h 227"/>
                  <a:gd name="T12" fmla="*/ 219 w 236"/>
                  <a:gd name="T13" fmla="*/ 25 h 227"/>
                  <a:gd name="T14" fmla="*/ 227 w 236"/>
                  <a:gd name="T15" fmla="*/ 17 h 227"/>
                  <a:gd name="T16" fmla="*/ 227 w 236"/>
                  <a:gd name="T17" fmla="*/ 17 h 227"/>
                  <a:gd name="T18" fmla="*/ 227 w 236"/>
                  <a:gd name="T19" fmla="*/ 17 h 227"/>
                  <a:gd name="T20" fmla="*/ 219 w 236"/>
                  <a:gd name="T21" fmla="*/ 17 h 227"/>
                  <a:gd name="T22" fmla="*/ 177 w 236"/>
                  <a:gd name="T23" fmla="*/ 25 h 227"/>
                  <a:gd name="T24" fmla="*/ 168 w 236"/>
                  <a:gd name="T25" fmla="*/ 25 h 227"/>
                  <a:gd name="T26" fmla="*/ 168 w 236"/>
                  <a:gd name="T27" fmla="*/ 25 h 227"/>
                  <a:gd name="T28" fmla="*/ 160 w 236"/>
                  <a:gd name="T29" fmla="*/ 25 h 227"/>
                  <a:gd name="T30" fmla="*/ 151 w 236"/>
                  <a:gd name="T31" fmla="*/ 25 h 227"/>
                  <a:gd name="T32" fmla="*/ 143 w 236"/>
                  <a:gd name="T33" fmla="*/ 17 h 227"/>
                  <a:gd name="T34" fmla="*/ 143 w 236"/>
                  <a:gd name="T35" fmla="*/ 17 h 227"/>
                  <a:gd name="T36" fmla="*/ 135 w 236"/>
                  <a:gd name="T37" fmla="*/ 25 h 227"/>
                  <a:gd name="T38" fmla="*/ 126 w 236"/>
                  <a:gd name="T39" fmla="*/ 17 h 227"/>
                  <a:gd name="T40" fmla="*/ 118 w 236"/>
                  <a:gd name="T41" fmla="*/ 17 h 227"/>
                  <a:gd name="T42" fmla="*/ 118 w 236"/>
                  <a:gd name="T43" fmla="*/ 9 h 227"/>
                  <a:gd name="T44" fmla="*/ 42 w 236"/>
                  <a:gd name="T45" fmla="*/ 9 h 227"/>
                  <a:gd name="T46" fmla="*/ 42 w 236"/>
                  <a:gd name="T47" fmla="*/ 17 h 227"/>
                  <a:gd name="T48" fmla="*/ 34 w 236"/>
                  <a:gd name="T49" fmla="*/ 9 h 227"/>
                  <a:gd name="T50" fmla="*/ 25 w 236"/>
                  <a:gd name="T51" fmla="*/ 9 h 227"/>
                  <a:gd name="T52" fmla="*/ 25 w 236"/>
                  <a:gd name="T53" fmla="*/ 9 h 227"/>
                  <a:gd name="T54" fmla="*/ 17 w 236"/>
                  <a:gd name="T55" fmla="*/ 0 h 227"/>
                  <a:gd name="T56" fmla="*/ 9 w 236"/>
                  <a:gd name="T57" fmla="*/ 9 h 227"/>
                  <a:gd name="T58" fmla="*/ 0 w 236"/>
                  <a:gd name="T59" fmla="*/ 9 h 227"/>
                  <a:gd name="T60" fmla="*/ 0 w 236"/>
                  <a:gd name="T61" fmla="*/ 9 h 227"/>
                  <a:gd name="T62" fmla="*/ 0 w 236"/>
                  <a:gd name="T63" fmla="*/ 25 h 227"/>
                  <a:gd name="T64" fmla="*/ 25 w 236"/>
                  <a:gd name="T65" fmla="*/ 67 h 227"/>
                  <a:gd name="T66" fmla="*/ 34 w 236"/>
                  <a:gd name="T67" fmla="*/ 93 h 227"/>
                  <a:gd name="T68" fmla="*/ 42 w 236"/>
                  <a:gd name="T69" fmla="*/ 109 h 227"/>
                  <a:gd name="T70" fmla="*/ 51 w 236"/>
                  <a:gd name="T71" fmla="*/ 151 h 227"/>
                  <a:gd name="T72" fmla="*/ 51 w 236"/>
                  <a:gd name="T73" fmla="*/ 160 h 227"/>
                  <a:gd name="T74" fmla="*/ 51 w 236"/>
                  <a:gd name="T75" fmla="*/ 177 h 227"/>
                  <a:gd name="T76" fmla="*/ 51 w 236"/>
                  <a:gd name="T77" fmla="*/ 185 h 227"/>
                  <a:gd name="T78" fmla="*/ 59 w 236"/>
                  <a:gd name="T79" fmla="*/ 202 h 227"/>
                  <a:gd name="T80" fmla="*/ 67 w 236"/>
                  <a:gd name="T81" fmla="*/ 210 h 227"/>
                  <a:gd name="T82" fmla="*/ 84 w 236"/>
                  <a:gd name="T83" fmla="*/ 219 h 227"/>
                  <a:gd name="T84" fmla="*/ 84 w 236"/>
                  <a:gd name="T85" fmla="*/ 210 h 227"/>
                  <a:gd name="T86" fmla="*/ 93 w 236"/>
                  <a:gd name="T87" fmla="*/ 210 h 227"/>
                  <a:gd name="T88" fmla="*/ 101 w 236"/>
                  <a:gd name="T89" fmla="*/ 219 h 227"/>
                  <a:gd name="T90" fmla="*/ 109 w 236"/>
                  <a:gd name="T91" fmla="*/ 227 h 227"/>
                  <a:gd name="T92" fmla="*/ 109 w 236"/>
                  <a:gd name="T93" fmla="*/ 227 h 227"/>
                  <a:gd name="T94" fmla="*/ 118 w 236"/>
                  <a:gd name="T95" fmla="*/ 227 h 227"/>
                  <a:gd name="T96" fmla="*/ 126 w 236"/>
                  <a:gd name="T97" fmla="*/ 219 h 227"/>
                  <a:gd name="T98" fmla="*/ 135 w 236"/>
                  <a:gd name="T99" fmla="*/ 210 h 227"/>
                  <a:gd name="T100" fmla="*/ 135 w 236"/>
                  <a:gd name="T101" fmla="*/ 151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36" h="227">
                    <a:moveTo>
                      <a:pt x="135" y="151"/>
                    </a:moveTo>
                    <a:lnTo>
                      <a:pt x="135" y="151"/>
                    </a:lnTo>
                    <a:lnTo>
                      <a:pt x="143" y="93"/>
                    </a:lnTo>
                    <a:lnTo>
                      <a:pt x="160" y="93"/>
                    </a:lnTo>
                    <a:lnTo>
                      <a:pt x="160" y="34"/>
                    </a:lnTo>
                    <a:lnTo>
                      <a:pt x="177" y="34"/>
                    </a:lnTo>
                    <a:lnTo>
                      <a:pt x="193" y="25"/>
                    </a:lnTo>
                    <a:lnTo>
                      <a:pt x="193" y="25"/>
                    </a:lnTo>
                    <a:lnTo>
                      <a:pt x="202" y="25"/>
                    </a:lnTo>
                    <a:lnTo>
                      <a:pt x="202" y="25"/>
                    </a:lnTo>
                    <a:lnTo>
                      <a:pt x="202" y="25"/>
                    </a:lnTo>
                    <a:lnTo>
                      <a:pt x="202" y="25"/>
                    </a:lnTo>
                    <a:lnTo>
                      <a:pt x="202" y="34"/>
                    </a:lnTo>
                    <a:lnTo>
                      <a:pt x="202" y="34"/>
                    </a:lnTo>
                    <a:lnTo>
                      <a:pt x="202" y="34"/>
                    </a:lnTo>
                    <a:lnTo>
                      <a:pt x="202" y="34"/>
                    </a:lnTo>
                    <a:lnTo>
                      <a:pt x="210" y="34"/>
                    </a:lnTo>
                    <a:lnTo>
                      <a:pt x="210" y="25"/>
                    </a:lnTo>
                    <a:lnTo>
                      <a:pt x="219" y="25"/>
                    </a:lnTo>
                    <a:lnTo>
                      <a:pt x="219" y="25"/>
                    </a:lnTo>
                    <a:lnTo>
                      <a:pt x="219" y="25"/>
                    </a:lnTo>
                    <a:lnTo>
                      <a:pt x="219" y="25"/>
                    </a:lnTo>
                    <a:lnTo>
                      <a:pt x="227" y="25"/>
                    </a:lnTo>
                    <a:lnTo>
                      <a:pt x="227" y="17"/>
                    </a:lnTo>
                    <a:lnTo>
                      <a:pt x="236" y="17"/>
                    </a:lnTo>
                    <a:lnTo>
                      <a:pt x="227" y="17"/>
                    </a:lnTo>
                    <a:lnTo>
                      <a:pt x="227" y="17"/>
                    </a:lnTo>
                    <a:lnTo>
                      <a:pt x="227" y="17"/>
                    </a:lnTo>
                    <a:lnTo>
                      <a:pt x="227" y="17"/>
                    </a:lnTo>
                    <a:lnTo>
                      <a:pt x="227" y="17"/>
                    </a:lnTo>
                    <a:lnTo>
                      <a:pt x="227" y="17"/>
                    </a:lnTo>
                    <a:lnTo>
                      <a:pt x="227" y="17"/>
                    </a:lnTo>
                    <a:lnTo>
                      <a:pt x="219" y="17"/>
                    </a:lnTo>
                    <a:lnTo>
                      <a:pt x="219" y="17"/>
                    </a:lnTo>
                    <a:lnTo>
                      <a:pt x="177" y="25"/>
                    </a:lnTo>
                    <a:lnTo>
                      <a:pt x="177" y="25"/>
                    </a:lnTo>
                    <a:lnTo>
                      <a:pt x="168" y="25"/>
                    </a:lnTo>
                    <a:lnTo>
                      <a:pt x="168" y="25"/>
                    </a:lnTo>
                    <a:lnTo>
                      <a:pt x="168" y="25"/>
                    </a:lnTo>
                    <a:lnTo>
                      <a:pt x="168" y="25"/>
                    </a:lnTo>
                    <a:lnTo>
                      <a:pt x="168" y="25"/>
                    </a:lnTo>
                    <a:lnTo>
                      <a:pt x="168" y="25"/>
                    </a:lnTo>
                    <a:lnTo>
                      <a:pt x="168" y="25"/>
                    </a:lnTo>
                    <a:lnTo>
                      <a:pt x="160" y="25"/>
                    </a:lnTo>
                    <a:lnTo>
                      <a:pt x="160" y="25"/>
                    </a:lnTo>
                    <a:lnTo>
                      <a:pt x="160" y="25"/>
                    </a:lnTo>
                    <a:lnTo>
                      <a:pt x="160" y="25"/>
                    </a:lnTo>
                    <a:lnTo>
                      <a:pt x="151" y="25"/>
                    </a:lnTo>
                    <a:lnTo>
                      <a:pt x="151" y="25"/>
                    </a:lnTo>
                    <a:lnTo>
                      <a:pt x="151" y="17"/>
                    </a:lnTo>
                    <a:lnTo>
                      <a:pt x="143" y="17"/>
                    </a:lnTo>
                    <a:lnTo>
                      <a:pt x="143" y="17"/>
                    </a:lnTo>
                    <a:lnTo>
                      <a:pt x="143" y="17"/>
                    </a:lnTo>
                    <a:lnTo>
                      <a:pt x="143" y="17"/>
                    </a:lnTo>
                    <a:lnTo>
                      <a:pt x="135" y="17"/>
                    </a:lnTo>
                    <a:lnTo>
                      <a:pt x="135" y="17"/>
                    </a:lnTo>
                    <a:lnTo>
                      <a:pt x="135" y="25"/>
                    </a:lnTo>
                    <a:lnTo>
                      <a:pt x="126" y="17"/>
                    </a:lnTo>
                    <a:lnTo>
                      <a:pt x="126" y="17"/>
                    </a:lnTo>
                    <a:lnTo>
                      <a:pt x="126" y="17"/>
                    </a:lnTo>
                    <a:lnTo>
                      <a:pt x="126" y="17"/>
                    </a:lnTo>
                    <a:lnTo>
                      <a:pt x="118" y="17"/>
                    </a:lnTo>
                    <a:lnTo>
                      <a:pt x="118" y="17"/>
                    </a:lnTo>
                    <a:lnTo>
                      <a:pt x="118" y="17"/>
                    </a:lnTo>
                    <a:lnTo>
                      <a:pt x="118" y="9"/>
                    </a:lnTo>
                    <a:lnTo>
                      <a:pt x="118" y="9"/>
                    </a:lnTo>
                    <a:lnTo>
                      <a:pt x="51" y="9"/>
                    </a:lnTo>
                    <a:lnTo>
                      <a:pt x="51" y="9"/>
                    </a:lnTo>
                    <a:lnTo>
                      <a:pt x="42" y="9"/>
                    </a:lnTo>
                    <a:lnTo>
                      <a:pt x="42" y="9"/>
                    </a:lnTo>
                    <a:lnTo>
                      <a:pt x="42" y="9"/>
                    </a:lnTo>
                    <a:lnTo>
                      <a:pt x="42" y="17"/>
                    </a:lnTo>
                    <a:lnTo>
                      <a:pt x="34" y="9"/>
                    </a:lnTo>
                    <a:lnTo>
                      <a:pt x="34" y="9"/>
                    </a:lnTo>
                    <a:lnTo>
                      <a:pt x="34" y="9"/>
                    </a:lnTo>
                    <a:lnTo>
                      <a:pt x="34" y="9"/>
                    </a:lnTo>
                    <a:lnTo>
                      <a:pt x="25" y="9"/>
                    </a:lnTo>
                    <a:lnTo>
                      <a:pt x="25" y="9"/>
                    </a:lnTo>
                    <a:lnTo>
                      <a:pt x="25" y="0"/>
                    </a:lnTo>
                    <a:lnTo>
                      <a:pt x="25" y="9"/>
                    </a:lnTo>
                    <a:lnTo>
                      <a:pt x="25" y="9"/>
                    </a:lnTo>
                    <a:lnTo>
                      <a:pt x="25" y="9"/>
                    </a:lnTo>
                    <a:lnTo>
                      <a:pt x="17" y="0"/>
                    </a:lnTo>
                    <a:lnTo>
                      <a:pt x="17" y="0"/>
                    </a:lnTo>
                    <a:lnTo>
                      <a:pt x="9" y="9"/>
                    </a:lnTo>
                    <a:lnTo>
                      <a:pt x="9" y="9"/>
                    </a:lnTo>
                    <a:lnTo>
                      <a:pt x="9" y="9"/>
                    </a:lnTo>
                    <a:lnTo>
                      <a:pt x="9" y="9"/>
                    </a:lnTo>
                    <a:lnTo>
                      <a:pt x="0" y="9"/>
                    </a:lnTo>
                    <a:lnTo>
                      <a:pt x="0" y="9"/>
                    </a:lnTo>
                    <a:lnTo>
                      <a:pt x="0" y="9"/>
                    </a:lnTo>
                    <a:lnTo>
                      <a:pt x="0" y="9"/>
                    </a:lnTo>
                    <a:lnTo>
                      <a:pt x="0" y="9"/>
                    </a:lnTo>
                    <a:lnTo>
                      <a:pt x="0" y="9"/>
                    </a:lnTo>
                    <a:lnTo>
                      <a:pt x="0" y="9"/>
                    </a:lnTo>
                    <a:lnTo>
                      <a:pt x="0" y="25"/>
                    </a:lnTo>
                    <a:lnTo>
                      <a:pt x="9" y="34"/>
                    </a:lnTo>
                    <a:lnTo>
                      <a:pt x="17" y="42"/>
                    </a:lnTo>
                    <a:lnTo>
                      <a:pt x="25" y="67"/>
                    </a:lnTo>
                    <a:lnTo>
                      <a:pt x="25" y="76"/>
                    </a:lnTo>
                    <a:lnTo>
                      <a:pt x="34" y="84"/>
                    </a:lnTo>
                    <a:lnTo>
                      <a:pt x="34" y="93"/>
                    </a:lnTo>
                    <a:lnTo>
                      <a:pt x="42" y="101"/>
                    </a:lnTo>
                    <a:lnTo>
                      <a:pt x="42" y="109"/>
                    </a:lnTo>
                    <a:lnTo>
                      <a:pt x="42" y="109"/>
                    </a:lnTo>
                    <a:lnTo>
                      <a:pt x="42" y="118"/>
                    </a:lnTo>
                    <a:lnTo>
                      <a:pt x="42" y="135"/>
                    </a:lnTo>
                    <a:lnTo>
                      <a:pt x="51" y="151"/>
                    </a:lnTo>
                    <a:lnTo>
                      <a:pt x="51" y="160"/>
                    </a:lnTo>
                    <a:lnTo>
                      <a:pt x="51" y="160"/>
                    </a:lnTo>
                    <a:lnTo>
                      <a:pt x="51" y="160"/>
                    </a:lnTo>
                    <a:lnTo>
                      <a:pt x="51" y="168"/>
                    </a:lnTo>
                    <a:lnTo>
                      <a:pt x="51" y="177"/>
                    </a:lnTo>
                    <a:lnTo>
                      <a:pt x="51" y="177"/>
                    </a:lnTo>
                    <a:lnTo>
                      <a:pt x="51" y="177"/>
                    </a:lnTo>
                    <a:lnTo>
                      <a:pt x="51" y="185"/>
                    </a:lnTo>
                    <a:lnTo>
                      <a:pt x="51" y="185"/>
                    </a:lnTo>
                    <a:lnTo>
                      <a:pt x="59" y="185"/>
                    </a:lnTo>
                    <a:lnTo>
                      <a:pt x="59" y="194"/>
                    </a:lnTo>
                    <a:lnTo>
                      <a:pt x="59" y="202"/>
                    </a:lnTo>
                    <a:lnTo>
                      <a:pt x="59" y="210"/>
                    </a:lnTo>
                    <a:lnTo>
                      <a:pt x="67" y="210"/>
                    </a:lnTo>
                    <a:lnTo>
                      <a:pt x="67" y="210"/>
                    </a:lnTo>
                    <a:lnTo>
                      <a:pt x="76" y="219"/>
                    </a:lnTo>
                    <a:lnTo>
                      <a:pt x="76" y="219"/>
                    </a:lnTo>
                    <a:lnTo>
                      <a:pt x="84" y="219"/>
                    </a:lnTo>
                    <a:lnTo>
                      <a:pt x="84" y="210"/>
                    </a:lnTo>
                    <a:lnTo>
                      <a:pt x="76" y="210"/>
                    </a:lnTo>
                    <a:lnTo>
                      <a:pt x="84" y="210"/>
                    </a:lnTo>
                    <a:lnTo>
                      <a:pt x="84" y="210"/>
                    </a:lnTo>
                    <a:lnTo>
                      <a:pt x="84" y="210"/>
                    </a:lnTo>
                    <a:lnTo>
                      <a:pt x="93" y="210"/>
                    </a:lnTo>
                    <a:lnTo>
                      <a:pt x="93" y="219"/>
                    </a:lnTo>
                    <a:lnTo>
                      <a:pt x="93" y="219"/>
                    </a:lnTo>
                    <a:lnTo>
                      <a:pt x="101" y="219"/>
                    </a:lnTo>
                    <a:lnTo>
                      <a:pt x="101" y="227"/>
                    </a:lnTo>
                    <a:lnTo>
                      <a:pt x="101" y="227"/>
                    </a:lnTo>
                    <a:lnTo>
                      <a:pt x="109" y="227"/>
                    </a:lnTo>
                    <a:lnTo>
                      <a:pt x="109" y="227"/>
                    </a:lnTo>
                    <a:lnTo>
                      <a:pt x="109" y="227"/>
                    </a:lnTo>
                    <a:lnTo>
                      <a:pt x="109" y="227"/>
                    </a:lnTo>
                    <a:lnTo>
                      <a:pt x="118" y="227"/>
                    </a:lnTo>
                    <a:lnTo>
                      <a:pt x="118" y="227"/>
                    </a:lnTo>
                    <a:lnTo>
                      <a:pt x="118" y="227"/>
                    </a:lnTo>
                    <a:lnTo>
                      <a:pt x="118" y="219"/>
                    </a:lnTo>
                    <a:lnTo>
                      <a:pt x="118" y="219"/>
                    </a:lnTo>
                    <a:lnTo>
                      <a:pt x="126" y="219"/>
                    </a:lnTo>
                    <a:lnTo>
                      <a:pt x="126" y="219"/>
                    </a:lnTo>
                    <a:lnTo>
                      <a:pt x="126" y="210"/>
                    </a:lnTo>
                    <a:lnTo>
                      <a:pt x="135" y="210"/>
                    </a:lnTo>
                    <a:lnTo>
                      <a:pt x="135" y="210"/>
                    </a:lnTo>
                    <a:lnTo>
                      <a:pt x="143" y="151"/>
                    </a:lnTo>
                    <a:lnTo>
                      <a:pt x="135" y="151"/>
                    </a:lnTo>
                    <a:close/>
                  </a:path>
                </a:pathLst>
              </a:custGeom>
              <a:grpFill/>
              <a:ln w="0">
                <a:solidFill>
                  <a:srgbClr val="F8F8F8">
                    <a:lumMod val="25000"/>
                  </a:srgbClr>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405" name="Freeform 171">
                <a:extLst>
                  <a:ext uri="{FF2B5EF4-FFF2-40B4-BE49-F238E27FC236}">
                    <a16:creationId xmlns:a16="http://schemas.microsoft.com/office/drawing/2014/main" id="{5514BCE9-29DA-3033-1EF9-9DDA00E4A5CB}"/>
                  </a:ext>
                </a:extLst>
              </p:cNvPr>
              <p:cNvSpPr>
                <a:spLocks noEditPoints="1"/>
              </p:cNvSpPr>
              <p:nvPr/>
            </p:nvSpPr>
            <p:spPr bwMode="auto">
              <a:xfrm>
                <a:off x="7156862" y="3708738"/>
                <a:ext cx="76257" cy="50170"/>
              </a:xfrm>
              <a:custGeom>
                <a:avLst/>
                <a:gdLst>
                  <a:gd name="T0" fmla="*/ 8 w 76"/>
                  <a:gd name="T1" fmla="*/ 8 h 50"/>
                  <a:gd name="T2" fmla="*/ 8 w 76"/>
                  <a:gd name="T3" fmla="*/ 8 h 50"/>
                  <a:gd name="T4" fmla="*/ 17 w 76"/>
                  <a:gd name="T5" fmla="*/ 16 h 50"/>
                  <a:gd name="T6" fmla="*/ 17 w 76"/>
                  <a:gd name="T7" fmla="*/ 16 h 50"/>
                  <a:gd name="T8" fmla="*/ 34 w 76"/>
                  <a:gd name="T9" fmla="*/ 33 h 50"/>
                  <a:gd name="T10" fmla="*/ 34 w 76"/>
                  <a:gd name="T11" fmla="*/ 33 h 50"/>
                  <a:gd name="T12" fmla="*/ 42 w 76"/>
                  <a:gd name="T13" fmla="*/ 50 h 50"/>
                  <a:gd name="T14" fmla="*/ 50 w 76"/>
                  <a:gd name="T15" fmla="*/ 50 h 50"/>
                  <a:gd name="T16" fmla="*/ 42 w 76"/>
                  <a:gd name="T17" fmla="*/ 50 h 50"/>
                  <a:gd name="T18" fmla="*/ 34 w 76"/>
                  <a:gd name="T19" fmla="*/ 50 h 50"/>
                  <a:gd name="T20" fmla="*/ 34 w 76"/>
                  <a:gd name="T21" fmla="*/ 42 h 50"/>
                  <a:gd name="T22" fmla="*/ 25 w 76"/>
                  <a:gd name="T23" fmla="*/ 42 h 50"/>
                  <a:gd name="T24" fmla="*/ 25 w 76"/>
                  <a:gd name="T25" fmla="*/ 42 h 50"/>
                  <a:gd name="T26" fmla="*/ 17 w 76"/>
                  <a:gd name="T27" fmla="*/ 33 h 50"/>
                  <a:gd name="T28" fmla="*/ 17 w 76"/>
                  <a:gd name="T29" fmla="*/ 25 h 50"/>
                  <a:gd name="T30" fmla="*/ 8 w 76"/>
                  <a:gd name="T31" fmla="*/ 25 h 50"/>
                  <a:gd name="T32" fmla="*/ 0 w 76"/>
                  <a:gd name="T33" fmla="*/ 8 h 50"/>
                  <a:gd name="T34" fmla="*/ 0 w 76"/>
                  <a:gd name="T35" fmla="*/ 8 h 50"/>
                  <a:gd name="T36" fmla="*/ 0 w 76"/>
                  <a:gd name="T37" fmla="*/ 0 h 50"/>
                  <a:gd name="T38" fmla="*/ 67 w 76"/>
                  <a:gd name="T39" fmla="*/ 33 h 50"/>
                  <a:gd name="T40" fmla="*/ 67 w 76"/>
                  <a:gd name="T41" fmla="*/ 33 h 50"/>
                  <a:gd name="T42" fmla="*/ 67 w 76"/>
                  <a:gd name="T43" fmla="*/ 42 h 50"/>
                  <a:gd name="T44" fmla="*/ 67 w 76"/>
                  <a:gd name="T45" fmla="*/ 33 h 50"/>
                  <a:gd name="T46" fmla="*/ 59 w 76"/>
                  <a:gd name="T47" fmla="*/ 16 h 50"/>
                  <a:gd name="T48" fmla="*/ 50 w 76"/>
                  <a:gd name="T49" fmla="*/ 16 h 50"/>
                  <a:gd name="T50" fmla="*/ 59 w 76"/>
                  <a:gd name="T51" fmla="*/ 25 h 50"/>
                  <a:gd name="T52" fmla="*/ 59 w 76"/>
                  <a:gd name="T53" fmla="*/ 25 h 50"/>
                  <a:gd name="T54" fmla="*/ 59 w 76"/>
                  <a:gd name="T55" fmla="*/ 16 h 50"/>
                  <a:gd name="T56" fmla="*/ 59 w 76"/>
                  <a:gd name="T57" fmla="*/ 16 h 50"/>
                  <a:gd name="T58" fmla="*/ 42 w 76"/>
                  <a:gd name="T59" fmla="*/ 8 h 50"/>
                  <a:gd name="T60" fmla="*/ 42 w 76"/>
                  <a:gd name="T61" fmla="*/ 16 h 50"/>
                  <a:gd name="T62" fmla="*/ 50 w 76"/>
                  <a:gd name="T63" fmla="*/ 16 h 50"/>
                  <a:gd name="T64" fmla="*/ 42 w 76"/>
                  <a:gd name="T65" fmla="*/ 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6" h="50">
                    <a:moveTo>
                      <a:pt x="0" y="0"/>
                    </a:moveTo>
                    <a:lnTo>
                      <a:pt x="8" y="8"/>
                    </a:lnTo>
                    <a:lnTo>
                      <a:pt x="8" y="8"/>
                    </a:lnTo>
                    <a:lnTo>
                      <a:pt x="8" y="8"/>
                    </a:lnTo>
                    <a:lnTo>
                      <a:pt x="8" y="8"/>
                    </a:lnTo>
                    <a:lnTo>
                      <a:pt x="17" y="16"/>
                    </a:lnTo>
                    <a:lnTo>
                      <a:pt x="17" y="16"/>
                    </a:lnTo>
                    <a:lnTo>
                      <a:pt x="17" y="16"/>
                    </a:lnTo>
                    <a:lnTo>
                      <a:pt x="25" y="25"/>
                    </a:lnTo>
                    <a:lnTo>
                      <a:pt x="34" y="33"/>
                    </a:lnTo>
                    <a:lnTo>
                      <a:pt x="34" y="33"/>
                    </a:lnTo>
                    <a:lnTo>
                      <a:pt x="34" y="33"/>
                    </a:lnTo>
                    <a:lnTo>
                      <a:pt x="42" y="42"/>
                    </a:lnTo>
                    <a:lnTo>
                      <a:pt x="42" y="50"/>
                    </a:lnTo>
                    <a:lnTo>
                      <a:pt x="50" y="50"/>
                    </a:lnTo>
                    <a:lnTo>
                      <a:pt x="50" y="50"/>
                    </a:lnTo>
                    <a:lnTo>
                      <a:pt x="42" y="50"/>
                    </a:lnTo>
                    <a:lnTo>
                      <a:pt x="42" y="50"/>
                    </a:lnTo>
                    <a:lnTo>
                      <a:pt x="42" y="50"/>
                    </a:lnTo>
                    <a:lnTo>
                      <a:pt x="34" y="50"/>
                    </a:lnTo>
                    <a:lnTo>
                      <a:pt x="34" y="50"/>
                    </a:lnTo>
                    <a:lnTo>
                      <a:pt x="34" y="42"/>
                    </a:lnTo>
                    <a:lnTo>
                      <a:pt x="25" y="42"/>
                    </a:lnTo>
                    <a:lnTo>
                      <a:pt x="25" y="42"/>
                    </a:lnTo>
                    <a:lnTo>
                      <a:pt x="25" y="42"/>
                    </a:lnTo>
                    <a:lnTo>
                      <a:pt x="25" y="42"/>
                    </a:lnTo>
                    <a:lnTo>
                      <a:pt x="25" y="33"/>
                    </a:lnTo>
                    <a:lnTo>
                      <a:pt x="17" y="33"/>
                    </a:lnTo>
                    <a:lnTo>
                      <a:pt x="17" y="25"/>
                    </a:lnTo>
                    <a:lnTo>
                      <a:pt x="17" y="25"/>
                    </a:lnTo>
                    <a:lnTo>
                      <a:pt x="8" y="25"/>
                    </a:lnTo>
                    <a:lnTo>
                      <a:pt x="8" y="25"/>
                    </a:lnTo>
                    <a:lnTo>
                      <a:pt x="8" y="16"/>
                    </a:lnTo>
                    <a:lnTo>
                      <a:pt x="0" y="8"/>
                    </a:lnTo>
                    <a:lnTo>
                      <a:pt x="0" y="8"/>
                    </a:lnTo>
                    <a:lnTo>
                      <a:pt x="0" y="8"/>
                    </a:lnTo>
                    <a:lnTo>
                      <a:pt x="0" y="0"/>
                    </a:lnTo>
                    <a:lnTo>
                      <a:pt x="0" y="0"/>
                    </a:lnTo>
                    <a:close/>
                    <a:moveTo>
                      <a:pt x="67" y="33"/>
                    </a:moveTo>
                    <a:lnTo>
                      <a:pt x="67" y="33"/>
                    </a:lnTo>
                    <a:lnTo>
                      <a:pt x="76" y="33"/>
                    </a:lnTo>
                    <a:lnTo>
                      <a:pt x="67" y="33"/>
                    </a:lnTo>
                    <a:lnTo>
                      <a:pt x="67" y="33"/>
                    </a:lnTo>
                    <a:lnTo>
                      <a:pt x="67" y="42"/>
                    </a:lnTo>
                    <a:lnTo>
                      <a:pt x="67" y="33"/>
                    </a:lnTo>
                    <a:lnTo>
                      <a:pt x="67" y="33"/>
                    </a:lnTo>
                    <a:lnTo>
                      <a:pt x="67" y="33"/>
                    </a:lnTo>
                    <a:close/>
                    <a:moveTo>
                      <a:pt x="59" y="16"/>
                    </a:moveTo>
                    <a:lnTo>
                      <a:pt x="50" y="16"/>
                    </a:lnTo>
                    <a:lnTo>
                      <a:pt x="50" y="16"/>
                    </a:lnTo>
                    <a:lnTo>
                      <a:pt x="50" y="25"/>
                    </a:lnTo>
                    <a:lnTo>
                      <a:pt x="59" y="25"/>
                    </a:lnTo>
                    <a:lnTo>
                      <a:pt x="59" y="25"/>
                    </a:lnTo>
                    <a:lnTo>
                      <a:pt x="59" y="25"/>
                    </a:lnTo>
                    <a:lnTo>
                      <a:pt x="59" y="25"/>
                    </a:lnTo>
                    <a:lnTo>
                      <a:pt x="59" y="16"/>
                    </a:lnTo>
                    <a:lnTo>
                      <a:pt x="59" y="16"/>
                    </a:lnTo>
                    <a:lnTo>
                      <a:pt x="59" y="16"/>
                    </a:lnTo>
                    <a:lnTo>
                      <a:pt x="59" y="16"/>
                    </a:lnTo>
                    <a:close/>
                    <a:moveTo>
                      <a:pt x="42" y="8"/>
                    </a:moveTo>
                    <a:lnTo>
                      <a:pt x="42" y="16"/>
                    </a:lnTo>
                    <a:lnTo>
                      <a:pt x="42" y="16"/>
                    </a:lnTo>
                    <a:lnTo>
                      <a:pt x="50" y="16"/>
                    </a:lnTo>
                    <a:lnTo>
                      <a:pt x="50" y="16"/>
                    </a:lnTo>
                    <a:lnTo>
                      <a:pt x="50" y="8"/>
                    </a:lnTo>
                    <a:lnTo>
                      <a:pt x="42" y="8"/>
                    </a:lnTo>
                    <a:close/>
                  </a:path>
                </a:pathLst>
              </a:custGeom>
              <a:grpFill/>
              <a:ln w="0">
                <a:solidFill>
                  <a:srgbClr val="F8F8F8">
                    <a:lumMod val="25000"/>
                  </a:srgbClr>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406" name="Freeform 172">
                <a:extLst>
                  <a:ext uri="{FF2B5EF4-FFF2-40B4-BE49-F238E27FC236}">
                    <a16:creationId xmlns:a16="http://schemas.microsoft.com/office/drawing/2014/main" id="{0ADB47D7-5E0A-C028-1668-217D834E7EB9}"/>
                  </a:ext>
                </a:extLst>
              </p:cNvPr>
              <p:cNvSpPr>
                <a:spLocks/>
              </p:cNvSpPr>
              <p:nvPr/>
            </p:nvSpPr>
            <p:spPr bwMode="auto">
              <a:xfrm>
                <a:off x="5429038" y="4400078"/>
                <a:ext cx="8028" cy="9031"/>
              </a:xfrm>
              <a:custGeom>
                <a:avLst/>
                <a:gdLst>
                  <a:gd name="T0" fmla="*/ 0 w 8"/>
                  <a:gd name="T1" fmla="*/ 0 h 9"/>
                  <a:gd name="T2" fmla="*/ 0 w 8"/>
                  <a:gd name="T3" fmla="*/ 0 h 9"/>
                  <a:gd name="T4" fmla="*/ 0 w 8"/>
                  <a:gd name="T5" fmla="*/ 9 h 9"/>
                  <a:gd name="T6" fmla="*/ 8 w 8"/>
                  <a:gd name="T7" fmla="*/ 9 h 9"/>
                  <a:gd name="T8" fmla="*/ 8 w 8"/>
                  <a:gd name="T9" fmla="*/ 9 h 9"/>
                  <a:gd name="T10" fmla="*/ 8 w 8"/>
                  <a:gd name="T11" fmla="*/ 9 h 9"/>
                  <a:gd name="T12" fmla="*/ 8 w 8"/>
                  <a:gd name="T13" fmla="*/ 0 h 9"/>
                  <a:gd name="T14" fmla="*/ 0 w 8"/>
                  <a:gd name="T15" fmla="*/ 0 h 9"/>
                  <a:gd name="T16" fmla="*/ 0 w 8"/>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9">
                    <a:moveTo>
                      <a:pt x="0" y="0"/>
                    </a:moveTo>
                    <a:lnTo>
                      <a:pt x="0" y="0"/>
                    </a:lnTo>
                    <a:lnTo>
                      <a:pt x="0" y="9"/>
                    </a:lnTo>
                    <a:lnTo>
                      <a:pt x="8" y="9"/>
                    </a:lnTo>
                    <a:lnTo>
                      <a:pt x="8" y="9"/>
                    </a:lnTo>
                    <a:lnTo>
                      <a:pt x="8" y="9"/>
                    </a:lnTo>
                    <a:lnTo>
                      <a:pt x="8" y="0"/>
                    </a:lnTo>
                    <a:lnTo>
                      <a:pt x="0" y="0"/>
                    </a:lnTo>
                    <a:lnTo>
                      <a:pt x="0" y="0"/>
                    </a:lnTo>
                    <a:close/>
                  </a:path>
                </a:pathLst>
              </a:custGeom>
              <a:grpFill/>
              <a:ln w="0">
                <a:solidFill>
                  <a:srgbClr val="F8F8F8">
                    <a:lumMod val="25000"/>
                  </a:srgbClr>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407" name="Freeform 173">
                <a:extLst>
                  <a:ext uri="{FF2B5EF4-FFF2-40B4-BE49-F238E27FC236}">
                    <a16:creationId xmlns:a16="http://schemas.microsoft.com/office/drawing/2014/main" id="{04460AF5-3D76-87FD-0514-04195E46C6D1}"/>
                  </a:ext>
                </a:extLst>
              </p:cNvPr>
              <p:cNvSpPr>
                <a:spLocks noEditPoints="1"/>
              </p:cNvSpPr>
              <p:nvPr/>
            </p:nvSpPr>
            <p:spPr bwMode="auto">
              <a:xfrm>
                <a:off x="5377865" y="4290707"/>
                <a:ext cx="25085" cy="25085"/>
              </a:xfrm>
              <a:custGeom>
                <a:avLst/>
                <a:gdLst>
                  <a:gd name="T0" fmla="*/ 9 w 25"/>
                  <a:gd name="T1" fmla="*/ 8 h 25"/>
                  <a:gd name="T2" fmla="*/ 9 w 25"/>
                  <a:gd name="T3" fmla="*/ 0 h 25"/>
                  <a:gd name="T4" fmla="*/ 17 w 25"/>
                  <a:gd name="T5" fmla="*/ 0 h 25"/>
                  <a:gd name="T6" fmla="*/ 17 w 25"/>
                  <a:gd name="T7" fmla="*/ 8 h 25"/>
                  <a:gd name="T8" fmla="*/ 9 w 25"/>
                  <a:gd name="T9" fmla="*/ 8 h 25"/>
                  <a:gd name="T10" fmla="*/ 9 w 25"/>
                  <a:gd name="T11" fmla="*/ 8 h 25"/>
                  <a:gd name="T12" fmla="*/ 9 w 25"/>
                  <a:gd name="T13" fmla="*/ 8 h 25"/>
                  <a:gd name="T14" fmla="*/ 9 w 25"/>
                  <a:gd name="T15" fmla="*/ 8 h 25"/>
                  <a:gd name="T16" fmla="*/ 0 w 25"/>
                  <a:gd name="T17" fmla="*/ 17 h 25"/>
                  <a:gd name="T18" fmla="*/ 0 w 25"/>
                  <a:gd name="T19" fmla="*/ 17 h 25"/>
                  <a:gd name="T20" fmla="*/ 9 w 25"/>
                  <a:gd name="T21" fmla="*/ 17 h 25"/>
                  <a:gd name="T22" fmla="*/ 9 w 25"/>
                  <a:gd name="T23" fmla="*/ 17 h 25"/>
                  <a:gd name="T24" fmla="*/ 9 w 25"/>
                  <a:gd name="T25" fmla="*/ 17 h 25"/>
                  <a:gd name="T26" fmla="*/ 17 w 25"/>
                  <a:gd name="T27" fmla="*/ 17 h 25"/>
                  <a:gd name="T28" fmla="*/ 17 w 25"/>
                  <a:gd name="T29" fmla="*/ 17 h 25"/>
                  <a:gd name="T30" fmla="*/ 17 w 25"/>
                  <a:gd name="T31" fmla="*/ 17 h 25"/>
                  <a:gd name="T32" fmla="*/ 17 w 25"/>
                  <a:gd name="T33" fmla="*/ 17 h 25"/>
                  <a:gd name="T34" fmla="*/ 17 w 25"/>
                  <a:gd name="T35" fmla="*/ 17 h 25"/>
                  <a:gd name="T36" fmla="*/ 17 w 25"/>
                  <a:gd name="T37" fmla="*/ 25 h 25"/>
                  <a:gd name="T38" fmla="*/ 25 w 25"/>
                  <a:gd name="T39" fmla="*/ 25 h 25"/>
                  <a:gd name="T40" fmla="*/ 25 w 25"/>
                  <a:gd name="T41" fmla="*/ 17 h 25"/>
                  <a:gd name="T42" fmla="*/ 25 w 25"/>
                  <a:gd name="T43" fmla="*/ 17 h 25"/>
                  <a:gd name="T44" fmla="*/ 25 w 25"/>
                  <a:gd name="T45" fmla="*/ 17 h 25"/>
                  <a:gd name="T46" fmla="*/ 17 w 25"/>
                  <a:gd name="T47" fmla="*/ 17 h 25"/>
                  <a:gd name="T48" fmla="*/ 25 w 25"/>
                  <a:gd name="T49" fmla="*/ 17 h 25"/>
                  <a:gd name="T50" fmla="*/ 25 w 25"/>
                  <a:gd name="T51" fmla="*/ 17 h 25"/>
                  <a:gd name="T52" fmla="*/ 25 w 25"/>
                  <a:gd name="T53" fmla="*/ 17 h 25"/>
                  <a:gd name="T54" fmla="*/ 25 w 25"/>
                  <a:gd name="T55" fmla="*/ 8 h 25"/>
                  <a:gd name="T56" fmla="*/ 25 w 25"/>
                  <a:gd name="T57" fmla="*/ 8 h 25"/>
                  <a:gd name="T58" fmla="*/ 25 w 25"/>
                  <a:gd name="T59" fmla="*/ 8 h 25"/>
                  <a:gd name="T60" fmla="*/ 25 w 25"/>
                  <a:gd name="T61" fmla="*/ 8 h 25"/>
                  <a:gd name="T62" fmla="*/ 17 w 25"/>
                  <a:gd name="T63" fmla="*/ 17 h 25"/>
                  <a:gd name="T64" fmla="*/ 17 w 25"/>
                  <a:gd name="T65" fmla="*/ 17 h 25"/>
                  <a:gd name="T66" fmla="*/ 17 w 25"/>
                  <a:gd name="T67" fmla="*/ 8 h 25"/>
                  <a:gd name="T68" fmla="*/ 17 w 25"/>
                  <a:gd name="T69" fmla="*/ 8 h 25"/>
                  <a:gd name="T70" fmla="*/ 17 w 25"/>
                  <a:gd name="T71" fmla="*/ 0 h 25"/>
                  <a:gd name="T72" fmla="*/ 17 w 25"/>
                  <a:gd name="T73" fmla="*/ 8 h 25"/>
                  <a:gd name="T74" fmla="*/ 17 w 25"/>
                  <a:gd name="T75" fmla="*/ 8 h 25"/>
                  <a:gd name="T76" fmla="*/ 17 w 25"/>
                  <a:gd name="T77" fmla="*/ 8 h 25"/>
                  <a:gd name="T78" fmla="*/ 9 w 25"/>
                  <a:gd name="T79" fmla="*/ 8 h 25"/>
                  <a:gd name="T80" fmla="*/ 9 w 25"/>
                  <a:gd name="T81" fmla="*/ 8 h 25"/>
                  <a:gd name="T82" fmla="*/ 9 w 25"/>
                  <a:gd name="T83" fmla="*/ 8 h 25"/>
                  <a:gd name="T84" fmla="*/ 9 w 25"/>
                  <a:gd name="T85" fmla="*/ 0 h 25"/>
                  <a:gd name="T86" fmla="*/ 9 w 25"/>
                  <a:gd name="T87" fmla="*/ 0 h 25"/>
                  <a:gd name="T88" fmla="*/ 9 w 25"/>
                  <a:gd name="T89" fmla="*/ 0 h 25"/>
                  <a:gd name="T90" fmla="*/ 9 w 25"/>
                  <a:gd name="T91" fmla="*/ 0 h 25"/>
                  <a:gd name="T92" fmla="*/ 9 w 25"/>
                  <a:gd name="T93" fmla="*/ 0 h 25"/>
                  <a:gd name="T94" fmla="*/ 0 w 25"/>
                  <a:gd name="T95" fmla="*/ 0 h 25"/>
                  <a:gd name="T96" fmla="*/ 9 w 25"/>
                  <a:gd name="T97" fmla="*/ 8 h 25"/>
                  <a:gd name="T98" fmla="*/ 9 w 25"/>
                  <a:gd name="T99" fmla="*/ 8 h 25"/>
                  <a:gd name="T100" fmla="*/ 9 w 25"/>
                  <a:gd name="T101" fmla="*/ 8 h 25"/>
                  <a:gd name="T102" fmla="*/ 9 w 25"/>
                  <a:gd name="T103" fmla="*/ 8 h 25"/>
                  <a:gd name="T104" fmla="*/ 0 w 25"/>
                  <a:gd name="T105" fmla="*/ 17 h 25"/>
                  <a:gd name="T106" fmla="*/ 0 w 25"/>
                  <a:gd name="T107" fmla="*/ 17 h 25"/>
                  <a:gd name="T108" fmla="*/ 0 w 25"/>
                  <a:gd name="T109" fmla="*/ 17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5" h="25">
                    <a:moveTo>
                      <a:pt x="9" y="8"/>
                    </a:moveTo>
                    <a:lnTo>
                      <a:pt x="9" y="0"/>
                    </a:lnTo>
                    <a:lnTo>
                      <a:pt x="17" y="0"/>
                    </a:lnTo>
                    <a:lnTo>
                      <a:pt x="17" y="8"/>
                    </a:lnTo>
                    <a:lnTo>
                      <a:pt x="9" y="8"/>
                    </a:lnTo>
                    <a:lnTo>
                      <a:pt x="9" y="8"/>
                    </a:lnTo>
                    <a:lnTo>
                      <a:pt x="9" y="8"/>
                    </a:lnTo>
                    <a:lnTo>
                      <a:pt x="9" y="8"/>
                    </a:lnTo>
                    <a:close/>
                    <a:moveTo>
                      <a:pt x="0" y="17"/>
                    </a:moveTo>
                    <a:lnTo>
                      <a:pt x="0" y="17"/>
                    </a:lnTo>
                    <a:lnTo>
                      <a:pt x="9" y="17"/>
                    </a:lnTo>
                    <a:lnTo>
                      <a:pt x="9" y="17"/>
                    </a:lnTo>
                    <a:lnTo>
                      <a:pt x="9" y="17"/>
                    </a:lnTo>
                    <a:lnTo>
                      <a:pt x="17" y="17"/>
                    </a:lnTo>
                    <a:lnTo>
                      <a:pt x="17" y="17"/>
                    </a:lnTo>
                    <a:lnTo>
                      <a:pt x="17" y="17"/>
                    </a:lnTo>
                    <a:lnTo>
                      <a:pt x="17" y="17"/>
                    </a:lnTo>
                    <a:lnTo>
                      <a:pt x="17" y="17"/>
                    </a:lnTo>
                    <a:lnTo>
                      <a:pt x="17" y="25"/>
                    </a:lnTo>
                    <a:lnTo>
                      <a:pt x="25" y="25"/>
                    </a:lnTo>
                    <a:lnTo>
                      <a:pt x="25" y="17"/>
                    </a:lnTo>
                    <a:lnTo>
                      <a:pt x="25" y="17"/>
                    </a:lnTo>
                    <a:lnTo>
                      <a:pt x="25" y="17"/>
                    </a:lnTo>
                    <a:lnTo>
                      <a:pt x="17" y="17"/>
                    </a:lnTo>
                    <a:lnTo>
                      <a:pt x="25" y="17"/>
                    </a:lnTo>
                    <a:lnTo>
                      <a:pt x="25" y="17"/>
                    </a:lnTo>
                    <a:lnTo>
                      <a:pt x="25" y="17"/>
                    </a:lnTo>
                    <a:lnTo>
                      <a:pt x="25" y="8"/>
                    </a:lnTo>
                    <a:lnTo>
                      <a:pt x="25" y="8"/>
                    </a:lnTo>
                    <a:lnTo>
                      <a:pt x="25" y="8"/>
                    </a:lnTo>
                    <a:lnTo>
                      <a:pt x="25" y="8"/>
                    </a:lnTo>
                    <a:lnTo>
                      <a:pt x="17" y="17"/>
                    </a:lnTo>
                    <a:lnTo>
                      <a:pt x="17" y="17"/>
                    </a:lnTo>
                    <a:lnTo>
                      <a:pt x="17" y="8"/>
                    </a:lnTo>
                    <a:lnTo>
                      <a:pt x="17" y="8"/>
                    </a:lnTo>
                    <a:lnTo>
                      <a:pt x="17" y="0"/>
                    </a:lnTo>
                    <a:lnTo>
                      <a:pt x="17" y="8"/>
                    </a:lnTo>
                    <a:lnTo>
                      <a:pt x="17" y="8"/>
                    </a:lnTo>
                    <a:lnTo>
                      <a:pt x="17" y="8"/>
                    </a:lnTo>
                    <a:lnTo>
                      <a:pt x="9" y="8"/>
                    </a:lnTo>
                    <a:lnTo>
                      <a:pt x="9" y="8"/>
                    </a:lnTo>
                    <a:lnTo>
                      <a:pt x="9" y="8"/>
                    </a:lnTo>
                    <a:lnTo>
                      <a:pt x="9" y="0"/>
                    </a:lnTo>
                    <a:lnTo>
                      <a:pt x="9" y="0"/>
                    </a:lnTo>
                    <a:lnTo>
                      <a:pt x="9" y="0"/>
                    </a:lnTo>
                    <a:lnTo>
                      <a:pt x="9" y="0"/>
                    </a:lnTo>
                    <a:lnTo>
                      <a:pt x="9" y="0"/>
                    </a:lnTo>
                    <a:lnTo>
                      <a:pt x="0" y="0"/>
                    </a:lnTo>
                    <a:lnTo>
                      <a:pt x="9" y="8"/>
                    </a:lnTo>
                    <a:lnTo>
                      <a:pt x="9" y="8"/>
                    </a:lnTo>
                    <a:lnTo>
                      <a:pt x="9" y="8"/>
                    </a:lnTo>
                    <a:lnTo>
                      <a:pt x="9" y="8"/>
                    </a:lnTo>
                    <a:lnTo>
                      <a:pt x="0" y="17"/>
                    </a:lnTo>
                    <a:lnTo>
                      <a:pt x="0" y="17"/>
                    </a:lnTo>
                    <a:lnTo>
                      <a:pt x="0" y="17"/>
                    </a:lnTo>
                    <a:close/>
                  </a:path>
                </a:pathLst>
              </a:custGeom>
              <a:grpFill/>
              <a:ln w="0">
                <a:solidFill>
                  <a:srgbClr val="F8F8F8">
                    <a:lumMod val="25000"/>
                  </a:srgbClr>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408" name="Freeform 174">
                <a:extLst>
                  <a:ext uri="{FF2B5EF4-FFF2-40B4-BE49-F238E27FC236}">
                    <a16:creationId xmlns:a16="http://schemas.microsoft.com/office/drawing/2014/main" id="{6157FA60-F3E9-DFF0-9227-6589B8D7199E}"/>
                  </a:ext>
                </a:extLst>
              </p:cNvPr>
              <p:cNvSpPr>
                <a:spLocks/>
              </p:cNvSpPr>
              <p:nvPr/>
            </p:nvSpPr>
            <p:spPr bwMode="auto">
              <a:xfrm>
                <a:off x="5276524" y="3674624"/>
                <a:ext cx="9031" cy="17057"/>
              </a:xfrm>
              <a:custGeom>
                <a:avLst/>
                <a:gdLst>
                  <a:gd name="T0" fmla="*/ 0 w 9"/>
                  <a:gd name="T1" fmla="*/ 0 h 17"/>
                  <a:gd name="T2" fmla="*/ 0 w 9"/>
                  <a:gd name="T3" fmla="*/ 8 h 17"/>
                  <a:gd name="T4" fmla="*/ 0 w 9"/>
                  <a:gd name="T5" fmla="*/ 8 h 17"/>
                  <a:gd name="T6" fmla="*/ 0 w 9"/>
                  <a:gd name="T7" fmla="*/ 17 h 17"/>
                  <a:gd name="T8" fmla="*/ 9 w 9"/>
                  <a:gd name="T9" fmla="*/ 8 h 17"/>
                  <a:gd name="T10" fmla="*/ 9 w 9"/>
                  <a:gd name="T11" fmla="*/ 8 h 17"/>
                  <a:gd name="T12" fmla="*/ 9 w 9"/>
                  <a:gd name="T13" fmla="*/ 8 h 17"/>
                  <a:gd name="T14" fmla="*/ 9 w 9"/>
                  <a:gd name="T15" fmla="*/ 8 h 17"/>
                  <a:gd name="T16" fmla="*/ 9 w 9"/>
                  <a:gd name="T17" fmla="*/ 0 h 17"/>
                  <a:gd name="T18" fmla="*/ 0 w 9"/>
                  <a:gd name="T19" fmla="*/ 8 h 17"/>
                  <a:gd name="T20" fmla="*/ 0 w 9"/>
                  <a:gd name="T21"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17">
                    <a:moveTo>
                      <a:pt x="0" y="0"/>
                    </a:moveTo>
                    <a:lnTo>
                      <a:pt x="0" y="8"/>
                    </a:lnTo>
                    <a:lnTo>
                      <a:pt x="0" y="8"/>
                    </a:lnTo>
                    <a:lnTo>
                      <a:pt x="0" y="17"/>
                    </a:lnTo>
                    <a:lnTo>
                      <a:pt x="9" y="8"/>
                    </a:lnTo>
                    <a:lnTo>
                      <a:pt x="9" y="8"/>
                    </a:lnTo>
                    <a:lnTo>
                      <a:pt x="9" y="8"/>
                    </a:lnTo>
                    <a:lnTo>
                      <a:pt x="9" y="8"/>
                    </a:lnTo>
                    <a:lnTo>
                      <a:pt x="9" y="0"/>
                    </a:lnTo>
                    <a:lnTo>
                      <a:pt x="0" y="8"/>
                    </a:lnTo>
                    <a:lnTo>
                      <a:pt x="0" y="0"/>
                    </a:lnTo>
                    <a:close/>
                  </a:path>
                </a:pathLst>
              </a:custGeom>
              <a:grpFill/>
              <a:ln w="0">
                <a:solidFill>
                  <a:srgbClr val="F8F8F8">
                    <a:lumMod val="25000"/>
                  </a:srgbClr>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409" name="Freeform 175">
                <a:extLst>
                  <a:ext uri="{FF2B5EF4-FFF2-40B4-BE49-F238E27FC236}">
                    <a16:creationId xmlns:a16="http://schemas.microsoft.com/office/drawing/2014/main" id="{EE7948F9-09AE-8779-437F-37F140945FD0}"/>
                  </a:ext>
                </a:extLst>
              </p:cNvPr>
              <p:cNvSpPr>
                <a:spLocks/>
              </p:cNvSpPr>
              <p:nvPr/>
            </p:nvSpPr>
            <p:spPr bwMode="auto">
              <a:xfrm>
                <a:off x="5243412" y="3691681"/>
                <a:ext cx="8028" cy="8028"/>
              </a:xfrm>
              <a:custGeom>
                <a:avLst/>
                <a:gdLst>
                  <a:gd name="T0" fmla="*/ 0 w 8"/>
                  <a:gd name="T1" fmla="*/ 0 h 8"/>
                  <a:gd name="T2" fmla="*/ 0 w 8"/>
                  <a:gd name="T3" fmla="*/ 8 h 8"/>
                  <a:gd name="T4" fmla="*/ 0 w 8"/>
                  <a:gd name="T5" fmla="*/ 8 h 8"/>
                  <a:gd name="T6" fmla="*/ 0 w 8"/>
                  <a:gd name="T7" fmla="*/ 8 h 8"/>
                  <a:gd name="T8" fmla="*/ 8 w 8"/>
                  <a:gd name="T9" fmla="*/ 8 h 8"/>
                  <a:gd name="T10" fmla="*/ 8 w 8"/>
                  <a:gd name="T11" fmla="*/ 8 h 8"/>
                  <a:gd name="T12" fmla="*/ 0 w 8"/>
                  <a:gd name="T13" fmla="*/ 0 h 8"/>
                  <a:gd name="T14" fmla="*/ 0 w 8"/>
                  <a:gd name="T15" fmla="*/ 0 h 8"/>
                  <a:gd name="T16" fmla="*/ 0 w 8"/>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8">
                    <a:moveTo>
                      <a:pt x="0" y="0"/>
                    </a:moveTo>
                    <a:lnTo>
                      <a:pt x="0" y="8"/>
                    </a:lnTo>
                    <a:lnTo>
                      <a:pt x="0" y="8"/>
                    </a:lnTo>
                    <a:lnTo>
                      <a:pt x="0" y="8"/>
                    </a:lnTo>
                    <a:lnTo>
                      <a:pt x="8" y="8"/>
                    </a:lnTo>
                    <a:lnTo>
                      <a:pt x="8" y="8"/>
                    </a:lnTo>
                    <a:lnTo>
                      <a:pt x="0" y="0"/>
                    </a:lnTo>
                    <a:lnTo>
                      <a:pt x="0" y="0"/>
                    </a:lnTo>
                    <a:lnTo>
                      <a:pt x="0" y="0"/>
                    </a:lnTo>
                    <a:close/>
                  </a:path>
                </a:pathLst>
              </a:custGeom>
              <a:grpFill/>
              <a:ln w="0">
                <a:solidFill>
                  <a:srgbClr val="F8F8F8">
                    <a:lumMod val="25000"/>
                  </a:srgbClr>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410" name="Freeform 176">
                <a:extLst>
                  <a:ext uri="{FF2B5EF4-FFF2-40B4-BE49-F238E27FC236}">
                    <a16:creationId xmlns:a16="http://schemas.microsoft.com/office/drawing/2014/main" id="{DF27FD5F-F783-7C97-81D2-CB9750F0D06A}"/>
                  </a:ext>
                </a:extLst>
              </p:cNvPr>
              <p:cNvSpPr>
                <a:spLocks noEditPoints="1"/>
              </p:cNvSpPr>
              <p:nvPr/>
            </p:nvSpPr>
            <p:spPr bwMode="auto">
              <a:xfrm>
                <a:off x="5023672" y="3531138"/>
                <a:ext cx="135457" cy="252855"/>
              </a:xfrm>
              <a:custGeom>
                <a:avLst/>
                <a:gdLst>
                  <a:gd name="T0" fmla="*/ 34 w 135"/>
                  <a:gd name="T1" fmla="*/ 244 h 252"/>
                  <a:gd name="T2" fmla="*/ 59 w 135"/>
                  <a:gd name="T3" fmla="*/ 235 h 252"/>
                  <a:gd name="T4" fmla="*/ 68 w 135"/>
                  <a:gd name="T5" fmla="*/ 227 h 252"/>
                  <a:gd name="T6" fmla="*/ 68 w 135"/>
                  <a:gd name="T7" fmla="*/ 210 h 252"/>
                  <a:gd name="T8" fmla="*/ 76 w 135"/>
                  <a:gd name="T9" fmla="*/ 202 h 252"/>
                  <a:gd name="T10" fmla="*/ 84 w 135"/>
                  <a:gd name="T11" fmla="*/ 177 h 252"/>
                  <a:gd name="T12" fmla="*/ 101 w 135"/>
                  <a:gd name="T13" fmla="*/ 143 h 252"/>
                  <a:gd name="T14" fmla="*/ 110 w 135"/>
                  <a:gd name="T15" fmla="*/ 126 h 252"/>
                  <a:gd name="T16" fmla="*/ 118 w 135"/>
                  <a:gd name="T17" fmla="*/ 101 h 252"/>
                  <a:gd name="T18" fmla="*/ 118 w 135"/>
                  <a:gd name="T19" fmla="*/ 84 h 252"/>
                  <a:gd name="T20" fmla="*/ 118 w 135"/>
                  <a:gd name="T21" fmla="*/ 76 h 252"/>
                  <a:gd name="T22" fmla="*/ 118 w 135"/>
                  <a:gd name="T23" fmla="*/ 59 h 252"/>
                  <a:gd name="T24" fmla="*/ 126 w 135"/>
                  <a:gd name="T25" fmla="*/ 76 h 252"/>
                  <a:gd name="T26" fmla="*/ 135 w 135"/>
                  <a:gd name="T27" fmla="*/ 59 h 252"/>
                  <a:gd name="T28" fmla="*/ 126 w 135"/>
                  <a:gd name="T29" fmla="*/ 50 h 252"/>
                  <a:gd name="T30" fmla="*/ 126 w 135"/>
                  <a:gd name="T31" fmla="*/ 34 h 252"/>
                  <a:gd name="T32" fmla="*/ 126 w 135"/>
                  <a:gd name="T33" fmla="*/ 17 h 252"/>
                  <a:gd name="T34" fmla="*/ 118 w 135"/>
                  <a:gd name="T35" fmla="*/ 8 h 252"/>
                  <a:gd name="T36" fmla="*/ 110 w 135"/>
                  <a:gd name="T37" fmla="*/ 8 h 252"/>
                  <a:gd name="T38" fmla="*/ 110 w 135"/>
                  <a:gd name="T39" fmla="*/ 8 h 252"/>
                  <a:gd name="T40" fmla="*/ 110 w 135"/>
                  <a:gd name="T41" fmla="*/ 17 h 252"/>
                  <a:gd name="T42" fmla="*/ 101 w 135"/>
                  <a:gd name="T43" fmla="*/ 34 h 252"/>
                  <a:gd name="T44" fmla="*/ 93 w 135"/>
                  <a:gd name="T45" fmla="*/ 25 h 252"/>
                  <a:gd name="T46" fmla="*/ 93 w 135"/>
                  <a:gd name="T47" fmla="*/ 42 h 252"/>
                  <a:gd name="T48" fmla="*/ 84 w 135"/>
                  <a:gd name="T49" fmla="*/ 42 h 252"/>
                  <a:gd name="T50" fmla="*/ 93 w 135"/>
                  <a:gd name="T51" fmla="*/ 50 h 252"/>
                  <a:gd name="T52" fmla="*/ 84 w 135"/>
                  <a:gd name="T53" fmla="*/ 59 h 252"/>
                  <a:gd name="T54" fmla="*/ 76 w 135"/>
                  <a:gd name="T55" fmla="*/ 50 h 252"/>
                  <a:gd name="T56" fmla="*/ 76 w 135"/>
                  <a:gd name="T57" fmla="*/ 59 h 252"/>
                  <a:gd name="T58" fmla="*/ 76 w 135"/>
                  <a:gd name="T59" fmla="*/ 67 h 252"/>
                  <a:gd name="T60" fmla="*/ 68 w 135"/>
                  <a:gd name="T61" fmla="*/ 59 h 252"/>
                  <a:gd name="T62" fmla="*/ 68 w 135"/>
                  <a:gd name="T63" fmla="*/ 76 h 252"/>
                  <a:gd name="T64" fmla="*/ 59 w 135"/>
                  <a:gd name="T65" fmla="*/ 67 h 252"/>
                  <a:gd name="T66" fmla="*/ 51 w 135"/>
                  <a:gd name="T67" fmla="*/ 67 h 252"/>
                  <a:gd name="T68" fmla="*/ 42 w 135"/>
                  <a:gd name="T69" fmla="*/ 67 h 252"/>
                  <a:gd name="T70" fmla="*/ 34 w 135"/>
                  <a:gd name="T71" fmla="*/ 76 h 252"/>
                  <a:gd name="T72" fmla="*/ 26 w 135"/>
                  <a:gd name="T73" fmla="*/ 76 h 252"/>
                  <a:gd name="T74" fmla="*/ 17 w 135"/>
                  <a:gd name="T75" fmla="*/ 101 h 252"/>
                  <a:gd name="T76" fmla="*/ 17 w 135"/>
                  <a:gd name="T77" fmla="*/ 109 h 252"/>
                  <a:gd name="T78" fmla="*/ 26 w 135"/>
                  <a:gd name="T79" fmla="*/ 135 h 252"/>
                  <a:gd name="T80" fmla="*/ 26 w 135"/>
                  <a:gd name="T81" fmla="*/ 143 h 252"/>
                  <a:gd name="T82" fmla="*/ 17 w 135"/>
                  <a:gd name="T83" fmla="*/ 160 h 252"/>
                  <a:gd name="T84" fmla="*/ 0 w 135"/>
                  <a:gd name="T85" fmla="*/ 168 h 252"/>
                  <a:gd name="T86" fmla="*/ 0 w 135"/>
                  <a:gd name="T87" fmla="*/ 185 h 252"/>
                  <a:gd name="T88" fmla="*/ 0 w 135"/>
                  <a:gd name="T89" fmla="*/ 202 h 252"/>
                  <a:gd name="T90" fmla="*/ 9 w 135"/>
                  <a:gd name="T91" fmla="*/ 210 h 252"/>
                  <a:gd name="T92" fmla="*/ 0 w 135"/>
                  <a:gd name="T93" fmla="*/ 219 h 252"/>
                  <a:gd name="T94" fmla="*/ 9 w 135"/>
                  <a:gd name="T95" fmla="*/ 235 h 252"/>
                  <a:gd name="T96" fmla="*/ 17 w 135"/>
                  <a:gd name="T97" fmla="*/ 244 h 252"/>
                  <a:gd name="T98" fmla="*/ 26 w 135"/>
                  <a:gd name="T99" fmla="*/ 244 h 252"/>
                  <a:gd name="T100" fmla="*/ 26 w 135"/>
                  <a:gd name="T101" fmla="*/ 252 h 252"/>
                  <a:gd name="T102" fmla="*/ 101 w 135"/>
                  <a:gd name="T103" fmla="*/ 17 h 252"/>
                  <a:gd name="T104" fmla="*/ 101 w 135"/>
                  <a:gd name="T105" fmla="*/ 25 h 252"/>
                  <a:gd name="T106" fmla="*/ 101 w 135"/>
                  <a:gd name="T107" fmla="*/ 25 h 252"/>
                  <a:gd name="T108" fmla="*/ 101 w 135"/>
                  <a:gd name="T109" fmla="*/ 25 h 252"/>
                  <a:gd name="T110" fmla="*/ 93 w 135"/>
                  <a:gd name="T111" fmla="*/ 25 h 252"/>
                  <a:gd name="T112" fmla="*/ 118 w 135"/>
                  <a:gd name="T113" fmla="*/ 84 h 252"/>
                  <a:gd name="T114" fmla="*/ 126 w 135"/>
                  <a:gd name="T115" fmla="*/ 84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5" h="252">
                    <a:moveTo>
                      <a:pt x="26" y="252"/>
                    </a:moveTo>
                    <a:lnTo>
                      <a:pt x="26" y="244"/>
                    </a:lnTo>
                    <a:lnTo>
                      <a:pt x="34" y="252"/>
                    </a:lnTo>
                    <a:lnTo>
                      <a:pt x="34" y="244"/>
                    </a:lnTo>
                    <a:lnTo>
                      <a:pt x="42" y="244"/>
                    </a:lnTo>
                    <a:lnTo>
                      <a:pt x="51" y="244"/>
                    </a:lnTo>
                    <a:lnTo>
                      <a:pt x="51" y="244"/>
                    </a:lnTo>
                    <a:lnTo>
                      <a:pt x="59" y="235"/>
                    </a:lnTo>
                    <a:lnTo>
                      <a:pt x="59" y="235"/>
                    </a:lnTo>
                    <a:lnTo>
                      <a:pt x="68" y="235"/>
                    </a:lnTo>
                    <a:lnTo>
                      <a:pt x="68" y="227"/>
                    </a:lnTo>
                    <a:lnTo>
                      <a:pt x="68" y="227"/>
                    </a:lnTo>
                    <a:lnTo>
                      <a:pt x="68" y="219"/>
                    </a:lnTo>
                    <a:lnTo>
                      <a:pt x="76" y="219"/>
                    </a:lnTo>
                    <a:lnTo>
                      <a:pt x="76" y="219"/>
                    </a:lnTo>
                    <a:lnTo>
                      <a:pt x="68" y="210"/>
                    </a:lnTo>
                    <a:lnTo>
                      <a:pt x="76" y="210"/>
                    </a:lnTo>
                    <a:lnTo>
                      <a:pt x="76" y="210"/>
                    </a:lnTo>
                    <a:lnTo>
                      <a:pt x="76" y="202"/>
                    </a:lnTo>
                    <a:lnTo>
                      <a:pt x="76" y="202"/>
                    </a:lnTo>
                    <a:lnTo>
                      <a:pt x="76" y="202"/>
                    </a:lnTo>
                    <a:lnTo>
                      <a:pt x="84" y="185"/>
                    </a:lnTo>
                    <a:lnTo>
                      <a:pt x="84" y="185"/>
                    </a:lnTo>
                    <a:lnTo>
                      <a:pt x="84" y="177"/>
                    </a:lnTo>
                    <a:lnTo>
                      <a:pt x="84" y="168"/>
                    </a:lnTo>
                    <a:lnTo>
                      <a:pt x="93" y="160"/>
                    </a:lnTo>
                    <a:lnTo>
                      <a:pt x="101" y="151"/>
                    </a:lnTo>
                    <a:lnTo>
                      <a:pt x="101" y="143"/>
                    </a:lnTo>
                    <a:lnTo>
                      <a:pt x="101" y="135"/>
                    </a:lnTo>
                    <a:lnTo>
                      <a:pt x="101" y="135"/>
                    </a:lnTo>
                    <a:lnTo>
                      <a:pt x="101" y="126"/>
                    </a:lnTo>
                    <a:lnTo>
                      <a:pt x="110" y="126"/>
                    </a:lnTo>
                    <a:lnTo>
                      <a:pt x="110" y="109"/>
                    </a:lnTo>
                    <a:lnTo>
                      <a:pt x="110" y="109"/>
                    </a:lnTo>
                    <a:lnTo>
                      <a:pt x="118" y="101"/>
                    </a:lnTo>
                    <a:lnTo>
                      <a:pt x="118" y="101"/>
                    </a:lnTo>
                    <a:lnTo>
                      <a:pt x="110" y="93"/>
                    </a:lnTo>
                    <a:lnTo>
                      <a:pt x="118" y="93"/>
                    </a:lnTo>
                    <a:lnTo>
                      <a:pt x="118" y="84"/>
                    </a:lnTo>
                    <a:lnTo>
                      <a:pt x="118" y="84"/>
                    </a:lnTo>
                    <a:lnTo>
                      <a:pt x="118" y="84"/>
                    </a:lnTo>
                    <a:lnTo>
                      <a:pt x="118" y="76"/>
                    </a:lnTo>
                    <a:lnTo>
                      <a:pt x="118" y="76"/>
                    </a:lnTo>
                    <a:lnTo>
                      <a:pt x="118" y="76"/>
                    </a:lnTo>
                    <a:lnTo>
                      <a:pt x="118" y="67"/>
                    </a:lnTo>
                    <a:lnTo>
                      <a:pt x="118" y="67"/>
                    </a:lnTo>
                    <a:lnTo>
                      <a:pt x="118" y="67"/>
                    </a:lnTo>
                    <a:lnTo>
                      <a:pt x="118" y="59"/>
                    </a:lnTo>
                    <a:lnTo>
                      <a:pt x="118" y="67"/>
                    </a:lnTo>
                    <a:lnTo>
                      <a:pt x="126" y="67"/>
                    </a:lnTo>
                    <a:lnTo>
                      <a:pt x="126" y="67"/>
                    </a:lnTo>
                    <a:lnTo>
                      <a:pt x="126" y="76"/>
                    </a:lnTo>
                    <a:lnTo>
                      <a:pt x="126" y="67"/>
                    </a:lnTo>
                    <a:lnTo>
                      <a:pt x="126" y="67"/>
                    </a:lnTo>
                    <a:lnTo>
                      <a:pt x="126" y="67"/>
                    </a:lnTo>
                    <a:lnTo>
                      <a:pt x="135" y="59"/>
                    </a:lnTo>
                    <a:lnTo>
                      <a:pt x="135" y="59"/>
                    </a:lnTo>
                    <a:lnTo>
                      <a:pt x="135" y="59"/>
                    </a:lnTo>
                    <a:lnTo>
                      <a:pt x="126" y="50"/>
                    </a:lnTo>
                    <a:lnTo>
                      <a:pt x="126" y="50"/>
                    </a:lnTo>
                    <a:lnTo>
                      <a:pt x="126" y="50"/>
                    </a:lnTo>
                    <a:lnTo>
                      <a:pt x="126" y="42"/>
                    </a:lnTo>
                    <a:lnTo>
                      <a:pt x="126" y="42"/>
                    </a:lnTo>
                    <a:lnTo>
                      <a:pt x="126" y="34"/>
                    </a:lnTo>
                    <a:lnTo>
                      <a:pt x="126" y="25"/>
                    </a:lnTo>
                    <a:lnTo>
                      <a:pt x="126" y="25"/>
                    </a:lnTo>
                    <a:lnTo>
                      <a:pt x="126" y="17"/>
                    </a:lnTo>
                    <a:lnTo>
                      <a:pt x="126" y="17"/>
                    </a:lnTo>
                    <a:lnTo>
                      <a:pt x="126" y="17"/>
                    </a:lnTo>
                    <a:lnTo>
                      <a:pt x="118" y="8"/>
                    </a:lnTo>
                    <a:lnTo>
                      <a:pt x="118" y="8"/>
                    </a:lnTo>
                    <a:lnTo>
                      <a:pt x="118" y="8"/>
                    </a:lnTo>
                    <a:lnTo>
                      <a:pt x="118" y="0"/>
                    </a:lnTo>
                    <a:lnTo>
                      <a:pt x="118" y="0"/>
                    </a:lnTo>
                    <a:lnTo>
                      <a:pt x="110" y="0"/>
                    </a:lnTo>
                    <a:lnTo>
                      <a:pt x="110" y="8"/>
                    </a:lnTo>
                    <a:lnTo>
                      <a:pt x="110" y="8"/>
                    </a:lnTo>
                    <a:lnTo>
                      <a:pt x="110" y="8"/>
                    </a:lnTo>
                    <a:lnTo>
                      <a:pt x="110" y="8"/>
                    </a:lnTo>
                    <a:lnTo>
                      <a:pt x="110" y="8"/>
                    </a:lnTo>
                    <a:lnTo>
                      <a:pt x="110" y="8"/>
                    </a:lnTo>
                    <a:lnTo>
                      <a:pt x="110" y="17"/>
                    </a:lnTo>
                    <a:lnTo>
                      <a:pt x="110" y="17"/>
                    </a:lnTo>
                    <a:lnTo>
                      <a:pt x="110" y="17"/>
                    </a:lnTo>
                    <a:lnTo>
                      <a:pt x="110" y="25"/>
                    </a:lnTo>
                    <a:lnTo>
                      <a:pt x="101" y="25"/>
                    </a:lnTo>
                    <a:lnTo>
                      <a:pt x="101" y="25"/>
                    </a:lnTo>
                    <a:lnTo>
                      <a:pt x="101" y="34"/>
                    </a:lnTo>
                    <a:lnTo>
                      <a:pt x="101" y="34"/>
                    </a:lnTo>
                    <a:lnTo>
                      <a:pt x="93" y="34"/>
                    </a:lnTo>
                    <a:lnTo>
                      <a:pt x="93" y="34"/>
                    </a:lnTo>
                    <a:lnTo>
                      <a:pt x="93" y="25"/>
                    </a:lnTo>
                    <a:lnTo>
                      <a:pt x="93" y="25"/>
                    </a:lnTo>
                    <a:lnTo>
                      <a:pt x="93" y="34"/>
                    </a:lnTo>
                    <a:lnTo>
                      <a:pt x="93" y="34"/>
                    </a:lnTo>
                    <a:lnTo>
                      <a:pt x="93" y="42"/>
                    </a:lnTo>
                    <a:lnTo>
                      <a:pt x="93" y="42"/>
                    </a:lnTo>
                    <a:lnTo>
                      <a:pt x="93" y="42"/>
                    </a:lnTo>
                    <a:lnTo>
                      <a:pt x="93" y="42"/>
                    </a:lnTo>
                    <a:lnTo>
                      <a:pt x="84" y="42"/>
                    </a:lnTo>
                    <a:lnTo>
                      <a:pt x="93" y="42"/>
                    </a:lnTo>
                    <a:lnTo>
                      <a:pt x="93" y="42"/>
                    </a:lnTo>
                    <a:lnTo>
                      <a:pt x="93" y="50"/>
                    </a:lnTo>
                    <a:lnTo>
                      <a:pt x="93" y="50"/>
                    </a:lnTo>
                    <a:lnTo>
                      <a:pt x="93" y="50"/>
                    </a:lnTo>
                    <a:lnTo>
                      <a:pt x="84" y="50"/>
                    </a:lnTo>
                    <a:lnTo>
                      <a:pt x="84" y="50"/>
                    </a:lnTo>
                    <a:lnTo>
                      <a:pt x="84" y="59"/>
                    </a:lnTo>
                    <a:lnTo>
                      <a:pt x="84" y="50"/>
                    </a:lnTo>
                    <a:lnTo>
                      <a:pt x="84" y="50"/>
                    </a:lnTo>
                    <a:lnTo>
                      <a:pt x="84" y="50"/>
                    </a:lnTo>
                    <a:lnTo>
                      <a:pt x="76" y="50"/>
                    </a:lnTo>
                    <a:lnTo>
                      <a:pt x="76" y="50"/>
                    </a:lnTo>
                    <a:lnTo>
                      <a:pt x="76" y="50"/>
                    </a:lnTo>
                    <a:lnTo>
                      <a:pt x="76" y="59"/>
                    </a:lnTo>
                    <a:lnTo>
                      <a:pt x="76" y="59"/>
                    </a:lnTo>
                    <a:lnTo>
                      <a:pt x="76" y="59"/>
                    </a:lnTo>
                    <a:lnTo>
                      <a:pt x="76" y="59"/>
                    </a:lnTo>
                    <a:lnTo>
                      <a:pt x="76" y="59"/>
                    </a:lnTo>
                    <a:lnTo>
                      <a:pt x="76" y="67"/>
                    </a:lnTo>
                    <a:lnTo>
                      <a:pt x="76" y="59"/>
                    </a:lnTo>
                    <a:lnTo>
                      <a:pt x="68" y="59"/>
                    </a:lnTo>
                    <a:lnTo>
                      <a:pt x="76" y="59"/>
                    </a:lnTo>
                    <a:lnTo>
                      <a:pt x="68" y="59"/>
                    </a:lnTo>
                    <a:lnTo>
                      <a:pt x="68" y="67"/>
                    </a:lnTo>
                    <a:lnTo>
                      <a:pt x="68" y="67"/>
                    </a:lnTo>
                    <a:lnTo>
                      <a:pt x="68" y="67"/>
                    </a:lnTo>
                    <a:lnTo>
                      <a:pt x="68" y="76"/>
                    </a:lnTo>
                    <a:lnTo>
                      <a:pt x="59" y="76"/>
                    </a:lnTo>
                    <a:lnTo>
                      <a:pt x="59" y="67"/>
                    </a:lnTo>
                    <a:lnTo>
                      <a:pt x="59" y="67"/>
                    </a:lnTo>
                    <a:lnTo>
                      <a:pt x="59" y="67"/>
                    </a:lnTo>
                    <a:lnTo>
                      <a:pt x="51" y="67"/>
                    </a:lnTo>
                    <a:lnTo>
                      <a:pt x="51" y="67"/>
                    </a:lnTo>
                    <a:lnTo>
                      <a:pt x="51" y="67"/>
                    </a:lnTo>
                    <a:lnTo>
                      <a:pt x="51" y="67"/>
                    </a:lnTo>
                    <a:lnTo>
                      <a:pt x="51" y="76"/>
                    </a:lnTo>
                    <a:lnTo>
                      <a:pt x="51" y="76"/>
                    </a:lnTo>
                    <a:lnTo>
                      <a:pt x="42" y="76"/>
                    </a:lnTo>
                    <a:lnTo>
                      <a:pt x="42" y="67"/>
                    </a:lnTo>
                    <a:lnTo>
                      <a:pt x="42" y="67"/>
                    </a:lnTo>
                    <a:lnTo>
                      <a:pt x="42" y="76"/>
                    </a:lnTo>
                    <a:lnTo>
                      <a:pt x="42" y="67"/>
                    </a:lnTo>
                    <a:lnTo>
                      <a:pt x="34" y="76"/>
                    </a:lnTo>
                    <a:lnTo>
                      <a:pt x="34" y="76"/>
                    </a:lnTo>
                    <a:lnTo>
                      <a:pt x="26" y="76"/>
                    </a:lnTo>
                    <a:lnTo>
                      <a:pt x="26" y="76"/>
                    </a:lnTo>
                    <a:lnTo>
                      <a:pt x="26" y="76"/>
                    </a:lnTo>
                    <a:lnTo>
                      <a:pt x="26" y="84"/>
                    </a:lnTo>
                    <a:lnTo>
                      <a:pt x="17" y="93"/>
                    </a:lnTo>
                    <a:lnTo>
                      <a:pt x="17" y="93"/>
                    </a:lnTo>
                    <a:lnTo>
                      <a:pt x="17" y="101"/>
                    </a:lnTo>
                    <a:lnTo>
                      <a:pt x="17" y="101"/>
                    </a:lnTo>
                    <a:lnTo>
                      <a:pt x="17" y="101"/>
                    </a:lnTo>
                    <a:lnTo>
                      <a:pt x="17" y="109"/>
                    </a:lnTo>
                    <a:lnTo>
                      <a:pt x="17" y="109"/>
                    </a:lnTo>
                    <a:lnTo>
                      <a:pt x="17" y="118"/>
                    </a:lnTo>
                    <a:lnTo>
                      <a:pt x="26" y="126"/>
                    </a:lnTo>
                    <a:lnTo>
                      <a:pt x="26" y="126"/>
                    </a:lnTo>
                    <a:lnTo>
                      <a:pt x="26" y="135"/>
                    </a:lnTo>
                    <a:lnTo>
                      <a:pt x="26" y="135"/>
                    </a:lnTo>
                    <a:lnTo>
                      <a:pt x="26" y="135"/>
                    </a:lnTo>
                    <a:lnTo>
                      <a:pt x="26" y="135"/>
                    </a:lnTo>
                    <a:lnTo>
                      <a:pt x="26" y="143"/>
                    </a:lnTo>
                    <a:lnTo>
                      <a:pt x="17" y="151"/>
                    </a:lnTo>
                    <a:lnTo>
                      <a:pt x="17" y="151"/>
                    </a:lnTo>
                    <a:lnTo>
                      <a:pt x="17" y="151"/>
                    </a:lnTo>
                    <a:lnTo>
                      <a:pt x="17" y="160"/>
                    </a:lnTo>
                    <a:lnTo>
                      <a:pt x="9" y="160"/>
                    </a:lnTo>
                    <a:lnTo>
                      <a:pt x="9" y="168"/>
                    </a:lnTo>
                    <a:lnTo>
                      <a:pt x="9" y="168"/>
                    </a:lnTo>
                    <a:lnTo>
                      <a:pt x="0" y="168"/>
                    </a:lnTo>
                    <a:lnTo>
                      <a:pt x="0" y="168"/>
                    </a:lnTo>
                    <a:lnTo>
                      <a:pt x="0" y="177"/>
                    </a:lnTo>
                    <a:lnTo>
                      <a:pt x="0" y="177"/>
                    </a:lnTo>
                    <a:lnTo>
                      <a:pt x="0" y="185"/>
                    </a:lnTo>
                    <a:lnTo>
                      <a:pt x="0" y="185"/>
                    </a:lnTo>
                    <a:lnTo>
                      <a:pt x="0" y="193"/>
                    </a:lnTo>
                    <a:lnTo>
                      <a:pt x="0" y="193"/>
                    </a:lnTo>
                    <a:lnTo>
                      <a:pt x="0" y="202"/>
                    </a:lnTo>
                    <a:lnTo>
                      <a:pt x="0" y="202"/>
                    </a:lnTo>
                    <a:lnTo>
                      <a:pt x="0" y="210"/>
                    </a:lnTo>
                    <a:lnTo>
                      <a:pt x="9" y="210"/>
                    </a:lnTo>
                    <a:lnTo>
                      <a:pt x="9" y="210"/>
                    </a:lnTo>
                    <a:lnTo>
                      <a:pt x="9" y="210"/>
                    </a:lnTo>
                    <a:lnTo>
                      <a:pt x="0" y="210"/>
                    </a:lnTo>
                    <a:lnTo>
                      <a:pt x="0" y="210"/>
                    </a:lnTo>
                    <a:lnTo>
                      <a:pt x="0" y="219"/>
                    </a:lnTo>
                    <a:lnTo>
                      <a:pt x="0" y="227"/>
                    </a:lnTo>
                    <a:lnTo>
                      <a:pt x="0" y="227"/>
                    </a:lnTo>
                    <a:lnTo>
                      <a:pt x="0" y="227"/>
                    </a:lnTo>
                    <a:lnTo>
                      <a:pt x="9" y="235"/>
                    </a:lnTo>
                    <a:lnTo>
                      <a:pt x="9" y="235"/>
                    </a:lnTo>
                    <a:lnTo>
                      <a:pt x="9" y="235"/>
                    </a:lnTo>
                    <a:lnTo>
                      <a:pt x="9" y="235"/>
                    </a:lnTo>
                    <a:lnTo>
                      <a:pt x="17" y="244"/>
                    </a:lnTo>
                    <a:lnTo>
                      <a:pt x="17" y="244"/>
                    </a:lnTo>
                    <a:lnTo>
                      <a:pt x="17" y="244"/>
                    </a:lnTo>
                    <a:lnTo>
                      <a:pt x="17" y="244"/>
                    </a:lnTo>
                    <a:lnTo>
                      <a:pt x="26" y="244"/>
                    </a:lnTo>
                    <a:lnTo>
                      <a:pt x="26" y="244"/>
                    </a:lnTo>
                    <a:lnTo>
                      <a:pt x="26" y="252"/>
                    </a:lnTo>
                    <a:lnTo>
                      <a:pt x="26" y="252"/>
                    </a:lnTo>
                    <a:lnTo>
                      <a:pt x="26" y="252"/>
                    </a:lnTo>
                    <a:close/>
                    <a:moveTo>
                      <a:pt x="101" y="17"/>
                    </a:moveTo>
                    <a:lnTo>
                      <a:pt x="101" y="17"/>
                    </a:lnTo>
                    <a:lnTo>
                      <a:pt x="101" y="17"/>
                    </a:lnTo>
                    <a:lnTo>
                      <a:pt x="101" y="17"/>
                    </a:lnTo>
                    <a:lnTo>
                      <a:pt x="101" y="17"/>
                    </a:lnTo>
                    <a:lnTo>
                      <a:pt x="101" y="17"/>
                    </a:lnTo>
                    <a:close/>
                    <a:moveTo>
                      <a:pt x="101" y="25"/>
                    </a:moveTo>
                    <a:lnTo>
                      <a:pt x="101" y="25"/>
                    </a:lnTo>
                    <a:lnTo>
                      <a:pt x="101" y="25"/>
                    </a:lnTo>
                    <a:lnTo>
                      <a:pt x="101" y="25"/>
                    </a:lnTo>
                    <a:lnTo>
                      <a:pt x="101" y="25"/>
                    </a:lnTo>
                    <a:lnTo>
                      <a:pt x="101" y="25"/>
                    </a:lnTo>
                    <a:close/>
                    <a:moveTo>
                      <a:pt x="93" y="25"/>
                    </a:moveTo>
                    <a:lnTo>
                      <a:pt x="93" y="25"/>
                    </a:lnTo>
                    <a:lnTo>
                      <a:pt x="101" y="25"/>
                    </a:lnTo>
                    <a:lnTo>
                      <a:pt x="101" y="25"/>
                    </a:lnTo>
                    <a:lnTo>
                      <a:pt x="101" y="25"/>
                    </a:lnTo>
                    <a:lnTo>
                      <a:pt x="93" y="25"/>
                    </a:lnTo>
                    <a:lnTo>
                      <a:pt x="93" y="25"/>
                    </a:lnTo>
                    <a:lnTo>
                      <a:pt x="93" y="25"/>
                    </a:lnTo>
                    <a:lnTo>
                      <a:pt x="93" y="25"/>
                    </a:lnTo>
                    <a:close/>
                    <a:moveTo>
                      <a:pt x="118" y="93"/>
                    </a:moveTo>
                    <a:lnTo>
                      <a:pt x="118" y="93"/>
                    </a:lnTo>
                    <a:lnTo>
                      <a:pt x="118" y="84"/>
                    </a:lnTo>
                    <a:lnTo>
                      <a:pt x="118" y="84"/>
                    </a:lnTo>
                    <a:lnTo>
                      <a:pt x="126" y="84"/>
                    </a:lnTo>
                    <a:lnTo>
                      <a:pt x="126" y="84"/>
                    </a:lnTo>
                    <a:lnTo>
                      <a:pt x="126" y="84"/>
                    </a:lnTo>
                    <a:lnTo>
                      <a:pt x="118" y="93"/>
                    </a:lnTo>
                    <a:lnTo>
                      <a:pt x="118" y="93"/>
                    </a:lnTo>
                    <a:close/>
                  </a:path>
                </a:pathLst>
              </a:custGeom>
              <a:grpFill/>
              <a:ln w="0">
                <a:solidFill>
                  <a:srgbClr val="F8F8F8">
                    <a:lumMod val="25000"/>
                  </a:srgbClr>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411" name="Freeform 177">
                <a:extLst>
                  <a:ext uri="{FF2B5EF4-FFF2-40B4-BE49-F238E27FC236}">
                    <a16:creationId xmlns:a16="http://schemas.microsoft.com/office/drawing/2014/main" id="{84502C9A-74E1-3BBE-E320-747ECB5982D7}"/>
                  </a:ext>
                </a:extLst>
              </p:cNvPr>
              <p:cNvSpPr>
                <a:spLocks/>
              </p:cNvSpPr>
              <p:nvPr/>
            </p:nvSpPr>
            <p:spPr bwMode="auto">
              <a:xfrm>
                <a:off x="4804934" y="3506053"/>
                <a:ext cx="185626" cy="294998"/>
              </a:xfrm>
              <a:custGeom>
                <a:avLst/>
                <a:gdLst>
                  <a:gd name="T0" fmla="*/ 34 w 185"/>
                  <a:gd name="T1" fmla="*/ 185 h 294"/>
                  <a:gd name="T2" fmla="*/ 34 w 185"/>
                  <a:gd name="T3" fmla="*/ 168 h 294"/>
                  <a:gd name="T4" fmla="*/ 42 w 185"/>
                  <a:gd name="T5" fmla="*/ 160 h 294"/>
                  <a:gd name="T6" fmla="*/ 42 w 185"/>
                  <a:gd name="T7" fmla="*/ 151 h 294"/>
                  <a:gd name="T8" fmla="*/ 42 w 185"/>
                  <a:gd name="T9" fmla="*/ 134 h 294"/>
                  <a:gd name="T10" fmla="*/ 42 w 185"/>
                  <a:gd name="T11" fmla="*/ 126 h 294"/>
                  <a:gd name="T12" fmla="*/ 42 w 185"/>
                  <a:gd name="T13" fmla="*/ 109 h 294"/>
                  <a:gd name="T14" fmla="*/ 25 w 185"/>
                  <a:gd name="T15" fmla="*/ 101 h 294"/>
                  <a:gd name="T16" fmla="*/ 8 w 185"/>
                  <a:gd name="T17" fmla="*/ 101 h 294"/>
                  <a:gd name="T18" fmla="*/ 0 w 185"/>
                  <a:gd name="T19" fmla="*/ 84 h 294"/>
                  <a:gd name="T20" fmla="*/ 34 w 185"/>
                  <a:gd name="T21" fmla="*/ 67 h 294"/>
                  <a:gd name="T22" fmla="*/ 50 w 185"/>
                  <a:gd name="T23" fmla="*/ 67 h 294"/>
                  <a:gd name="T24" fmla="*/ 59 w 185"/>
                  <a:gd name="T25" fmla="*/ 67 h 294"/>
                  <a:gd name="T26" fmla="*/ 76 w 185"/>
                  <a:gd name="T27" fmla="*/ 75 h 294"/>
                  <a:gd name="T28" fmla="*/ 67 w 185"/>
                  <a:gd name="T29" fmla="*/ 92 h 294"/>
                  <a:gd name="T30" fmla="*/ 76 w 185"/>
                  <a:gd name="T31" fmla="*/ 109 h 294"/>
                  <a:gd name="T32" fmla="*/ 84 w 185"/>
                  <a:gd name="T33" fmla="*/ 118 h 294"/>
                  <a:gd name="T34" fmla="*/ 84 w 185"/>
                  <a:gd name="T35" fmla="*/ 101 h 294"/>
                  <a:gd name="T36" fmla="*/ 92 w 185"/>
                  <a:gd name="T37" fmla="*/ 84 h 294"/>
                  <a:gd name="T38" fmla="*/ 92 w 185"/>
                  <a:gd name="T39" fmla="*/ 75 h 294"/>
                  <a:gd name="T40" fmla="*/ 92 w 185"/>
                  <a:gd name="T41" fmla="*/ 67 h 294"/>
                  <a:gd name="T42" fmla="*/ 76 w 185"/>
                  <a:gd name="T43" fmla="*/ 50 h 294"/>
                  <a:gd name="T44" fmla="*/ 92 w 185"/>
                  <a:gd name="T45" fmla="*/ 17 h 294"/>
                  <a:gd name="T46" fmla="*/ 101 w 185"/>
                  <a:gd name="T47" fmla="*/ 17 h 294"/>
                  <a:gd name="T48" fmla="*/ 118 w 185"/>
                  <a:gd name="T49" fmla="*/ 17 h 294"/>
                  <a:gd name="T50" fmla="*/ 126 w 185"/>
                  <a:gd name="T51" fmla="*/ 17 h 294"/>
                  <a:gd name="T52" fmla="*/ 134 w 185"/>
                  <a:gd name="T53" fmla="*/ 8 h 294"/>
                  <a:gd name="T54" fmla="*/ 143 w 185"/>
                  <a:gd name="T55" fmla="*/ 8 h 294"/>
                  <a:gd name="T56" fmla="*/ 160 w 185"/>
                  <a:gd name="T57" fmla="*/ 8 h 294"/>
                  <a:gd name="T58" fmla="*/ 176 w 185"/>
                  <a:gd name="T59" fmla="*/ 0 h 294"/>
                  <a:gd name="T60" fmla="*/ 185 w 185"/>
                  <a:gd name="T61" fmla="*/ 0 h 294"/>
                  <a:gd name="T62" fmla="*/ 176 w 185"/>
                  <a:gd name="T63" fmla="*/ 17 h 294"/>
                  <a:gd name="T64" fmla="*/ 176 w 185"/>
                  <a:gd name="T65" fmla="*/ 25 h 294"/>
                  <a:gd name="T66" fmla="*/ 176 w 185"/>
                  <a:gd name="T67" fmla="*/ 42 h 294"/>
                  <a:gd name="T68" fmla="*/ 176 w 185"/>
                  <a:gd name="T69" fmla="*/ 59 h 294"/>
                  <a:gd name="T70" fmla="*/ 185 w 185"/>
                  <a:gd name="T71" fmla="*/ 75 h 294"/>
                  <a:gd name="T72" fmla="*/ 176 w 185"/>
                  <a:gd name="T73" fmla="*/ 75 h 294"/>
                  <a:gd name="T74" fmla="*/ 176 w 185"/>
                  <a:gd name="T75" fmla="*/ 84 h 294"/>
                  <a:gd name="T76" fmla="*/ 168 w 185"/>
                  <a:gd name="T77" fmla="*/ 101 h 294"/>
                  <a:gd name="T78" fmla="*/ 151 w 185"/>
                  <a:gd name="T79" fmla="*/ 109 h 294"/>
                  <a:gd name="T80" fmla="*/ 118 w 185"/>
                  <a:gd name="T81" fmla="*/ 126 h 294"/>
                  <a:gd name="T82" fmla="*/ 109 w 185"/>
                  <a:gd name="T83" fmla="*/ 134 h 294"/>
                  <a:gd name="T84" fmla="*/ 101 w 185"/>
                  <a:gd name="T85" fmla="*/ 143 h 294"/>
                  <a:gd name="T86" fmla="*/ 84 w 185"/>
                  <a:gd name="T87" fmla="*/ 160 h 294"/>
                  <a:gd name="T88" fmla="*/ 76 w 185"/>
                  <a:gd name="T89" fmla="*/ 160 h 294"/>
                  <a:gd name="T90" fmla="*/ 67 w 185"/>
                  <a:gd name="T91" fmla="*/ 168 h 294"/>
                  <a:gd name="T92" fmla="*/ 76 w 185"/>
                  <a:gd name="T93" fmla="*/ 185 h 294"/>
                  <a:gd name="T94" fmla="*/ 76 w 185"/>
                  <a:gd name="T95" fmla="*/ 210 h 294"/>
                  <a:gd name="T96" fmla="*/ 84 w 185"/>
                  <a:gd name="T97" fmla="*/ 210 h 294"/>
                  <a:gd name="T98" fmla="*/ 84 w 185"/>
                  <a:gd name="T99" fmla="*/ 218 h 294"/>
                  <a:gd name="T100" fmla="*/ 76 w 185"/>
                  <a:gd name="T101" fmla="*/ 235 h 294"/>
                  <a:gd name="T102" fmla="*/ 76 w 185"/>
                  <a:gd name="T103" fmla="*/ 244 h 294"/>
                  <a:gd name="T104" fmla="*/ 34 w 185"/>
                  <a:gd name="T105" fmla="*/ 269 h 294"/>
                  <a:gd name="T106" fmla="*/ 25 w 185"/>
                  <a:gd name="T107" fmla="*/ 277 h 294"/>
                  <a:gd name="T108" fmla="*/ 34 w 185"/>
                  <a:gd name="T109" fmla="*/ 286 h 294"/>
                  <a:gd name="T110" fmla="*/ 34 w 185"/>
                  <a:gd name="T111" fmla="*/ 294 h 294"/>
                  <a:gd name="T112" fmla="*/ 17 w 185"/>
                  <a:gd name="T113" fmla="*/ 294 h 294"/>
                  <a:gd name="T114" fmla="*/ 17 w 185"/>
                  <a:gd name="T115" fmla="*/ 277 h 294"/>
                  <a:gd name="T116" fmla="*/ 17 w 185"/>
                  <a:gd name="T117" fmla="*/ 260 h 294"/>
                  <a:gd name="T118" fmla="*/ 17 w 185"/>
                  <a:gd name="T119" fmla="*/ 235 h 294"/>
                  <a:gd name="T120" fmla="*/ 8 w 185"/>
                  <a:gd name="T121" fmla="*/ 218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5" h="294">
                    <a:moveTo>
                      <a:pt x="8" y="218"/>
                    </a:moveTo>
                    <a:lnTo>
                      <a:pt x="34" y="193"/>
                    </a:lnTo>
                    <a:lnTo>
                      <a:pt x="34" y="193"/>
                    </a:lnTo>
                    <a:lnTo>
                      <a:pt x="34" y="185"/>
                    </a:lnTo>
                    <a:lnTo>
                      <a:pt x="34" y="185"/>
                    </a:lnTo>
                    <a:lnTo>
                      <a:pt x="34" y="176"/>
                    </a:lnTo>
                    <a:lnTo>
                      <a:pt x="34" y="176"/>
                    </a:lnTo>
                    <a:lnTo>
                      <a:pt x="34" y="176"/>
                    </a:lnTo>
                    <a:lnTo>
                      <a:pt x="34" y="176"/>
                    </a:lnTo>
                    <a:lnTo>
                      <a:pt x="34" y="168"/>
                    </a:lnTo>
                    <a:lnTo>
                      <a:pt x="42" y="168"/>
                    </a:lnTo>
                    <a:lnTo>
                      <a:pt x="42" y="168"/>
                    </a:lnTo>
                    <a:lnTo>
                      <a:pt x="42" y="160"/>
                    </a:lnTo>
                    <a:lnTo>
                      <a:pt x="42" y="160"/>
                    </a:lnTo>
                    <a:lnTo>
                      <a:pt x="42" y="160"/>
                    </a:lnTo>
                    <a:lnTo>
                      <a:pt x="42" y="160"/>
                    </a:lnTo>
                    <a:lnTo>
                      <a:pt x="42" y="151"/>
                    </a:lnTo>
                    <a:lnTo>
                      <a:pt x="34" y="151"/>
                    </a:lnTo>
                    <a:lnTo>
                      <a:pt x="34" y="151"/>
                    </a:lnTo>
                    <a:lnTo>
                      <a:pt x="42" y="151"/>
                    </a:lnTo>
                    <a:lnTo>
                      <a:pt x="42" y="143"/>
                    </a:lnTo>
                    <a:lnTo>
                      <a:pt x="42" y="143"/>
                    </a:lnTo>
                    <a:lnTo>
                      <a:pt x="42" y="143"/>
                    </a:lnTo>
                    <a:lnTo>
                      <a:pt x="42" y="134"/>
                    </a:lnTo>
                    <a:lnTo>
                      <a:pt x="42" y="134"/>
                    </a:lnTo>
                    <a:lnTo>
                      <a:pt x="42" y="134"/>
                    </a:lnTo>
                    <a:lnTo>
                      <a:pt x="42" y="134"/>
                    </a:lnTo>
                    <a:lnTo>
                      <a:pt x="42" y="126"/>
                    </a:lnTo>
                    <a:lnTo>
                      <a:pt x="42" y="126"/>
                    </a:lnTo>
                    <a:lnTo>
                      <a:pt x="42" y="126"/>
                    </a:lnTo>
                    <a:lnTo>
                      <a:pt x="42" y="118"/>
                    </a:lnTo>
                    <a:lnTo>
                      <a:pt x="42" y="118"/>
                    </a:lnTo>
                    <a:lnTo>
                      <a:pt x="42" y="118"/>
                    </a:lnTo>
                    <a:lnTo>
                      <a:pt x="42" y="118"/>
                    </a:lnTo>
                    <a:lnTo>
                      <a:pt x="42" y="109"/>
                    </a:lnTo>
                    <a:lnTo>
                      <a:pt x="42" y="109"/>
                    </a:lnTo>
                    <a:lnTo>
                      <a:pt x="42" y="109"/>
                    </a:lnTo>
                    <a:lnTo>
                      <a:pt x="34" y="109"/>
                    </a:lnTo>
                    <a:lnTo>
                      <a:pt x="25" y="109"/>
                    </a:lnTo>
                    <a:lnTo>
                      <a:pt x="25" y="101"/>
                    </a:lnTo>
                    <a:lnTo>
                      <a:pt x="25" y="101"/>
                    </a:lnTo>
                    <a:lnTo>
                      <a:pt x="17" y="101"/>
                    </a:lnTo>
                    <a:lnTo>
                      <a:pt x="17" y="92"/>
                    </a:lnTo>
                    <a:lnTo>
                      <a:pt x="8" y="101"/>
                    </a:lnTo>
                    <a:lnTo>
                      <a:pt x="8" y="101"/>
                    </a:lnTo>
                    <a:lnTo>
                      <a:pt x="8" y="101"/>
                    </a:lnTo>
                    <a:lnTo>
                      <a:pt x="8" y="92"/>
                    </a:lnTo>
                    <a:lnTo>
                      <a:pt x="0" y="92"/>
                    </a:lnTo>
                    <a:lnTo>
                      <a:pt x="0" y="84"/>
                    </a:lnTo>
                    <a:lnTo>
                      <a:pt x="0" y="84"/>
                    </a:lnTo>
                    <a:lnTo>
                      <a:pt x="0" y="84"/>
                    </a:lnTo>
                    <a:lnTo>
                      <a:pt x="8" y="75"/>
                    </a:lnTo>
                    <a:lnTo>
                      <a:pt x="8" y="75"/>
                    </a:lnTo>
                    <a:lnTo>
                      <a:pt x="25" y="67"/>
                    </a:lnTo>
                    <a:lnTo>
                      <a:pt x="34" y="67"/>
                    </a:lnTo>
                    <a:lnTo>
                      <a:pt x="42" y="67"/>
                    </a:lnTo>
                    <a:lnTo>
                      <a:pt x="50" y="59"/>
                    </a:lnTo>
                    <a:lnTo>
                      <a:pt x="50" y="59"/>
                    </a:lnTo>
                    <a:lnTo>
                      <a:pt x="50" y="67"/>
                    </a:lnTo>
                    <a:lnTo>
                      <a:pt x="50" y="67"/>
                    </a:lnTo>
                    <a:lnTo>
                      <a:pt x="59" y="67"/>
                    </a:lnTo>
                    <a:lnTo>
                      <a:pt x="59" y="67"/>
                    </a:lnTo>
                    <a:lnTo>
                      <a:pt x="59" y="67"/>
                    </a:lnTo>
                    <a:lnTo>
                      <a:pt x="59" y="67"/>
                    </a:lnTo>
                    <a:lnTo>
                      <a:pt x="59" y="67"/>
                    </a:lnTo>
                    <a:lnTo>
                      <a:pt x="67" y="67"/>
                    </a:lnTo>
                    <a:lnTo>
                      <a:pt x="67" y="67"/>
                    </a:lnTo>
                    <a:lnTo>
                      <a:pt x="76" y="67"/>
                    </a:lnTo>
                    <a:lnTo>
                      <a:pt x="76" y="75"/>
                    </a:lnTo>
                    <a:lnTo>
                      <a:pt x="76" y="75"/>
                    </a:lnTo>
                    <a:lnTo>
                      <a:pt x="76" y="84"/>
                    </a:lnTo>
                    <a:lnTo>
                      <a:pt x="67" y="84"/>
                    </a:lnTo>
                    <a:lnTo>
                      <a:pt x="67" y="92"/>
                    </a:lnTo>
                    <a:lnTo>
                      <a:pt x="67" y="92"/>
                    </a:lnTo>
                    <a:lnTo>
                      <a:pt x="67" y="92"/>
                    </a:lnTo>
                    <a:lnTo>
                      <a:pt x="67" y="101"/>
                    </a:lnTo>
                    <a:lnTo>
                      <a:pt x="67" y="101"/>
                    </a:lnTo>
                    <a:lnTo>
                      <a:pt x="76" y="109"/>
                    </a:lnTo>
                    <a:lnTo>
                      <a:pt x="76" y="109"/>
                    </a:lnTo>
                    <a:lnTo>
                      <a:pt x="76" y="109"/>
                    </a:lnTo>
                    <a:lnTo>
                      <a:pt x="76" y="109"/>
                    </a:lnTo>
                    <a:lnTo>
                      <a:pt x="84" y="118"/>
                    </a:lnTo>
                    <a:lnTo>
                      <a:pt x="84" y="118"/>
                    </a:lnTo>
                    <a:lnTo>
                      <a:pt x="84" y="118"/>
                    </a:lnTo>
                    <a:lnTo>
                      <a:pt x="84" y="118"/>
                    </a:lnTo>
                    <a:lnTo>
                      <a:pt x="84" y="118"/>
                    </a:lnTo>
                    <a:lnTo>
                      <a:pt x="84" y="109"/>
                    </a:lnTo>
                    <a:lnTo>
                      <a:pt x="84" y="109"/>
                    </a:lnTo>
                    <a:lnTo>
                      <a:pt x="84" y="101"/>
                    </a:lnTo>
                    <a:lnTo>
                      <a:pt x="84" y="101"/>
                    </a:lnTo>
                    <a:lnTo>
                      <a:pt x="92" y="101"/>
                    </a:lnTo>
                    <a:lnTo>
                      <a:pt x="92" y="92"/>
                    </a:lnTo>
                    <a:lnTo>
                      <a:pt x="92" y="92"/>
                    </a:lnTo>
                    <a:lnTo>
                      <a:pt x="92" y="84"/>
                    </a:lnTo>
                    <a:lnTo>
                      <a:pt x="92" y="84"/>
                    </a:lnTo>
                    <a:lnTo>
                      <a:pt x="92" y="84"/>
                    </a:lnTo>
                    <a:lnTo>
                      <a:pt x="92" y="84"/>
                    </a:lnTo>
                    <a:lnTo>
                      <a:pt x="92" y="84"/>
                    </a:lnTo>
                    <a:lnTo>
                      <a:pt x="92" y="84"/>
                    </a:lnTo>
                    <a:lnTo>
                      <a:pt x="92" y="75"/>
                    </a:lnTo>
                    <a:lnTo>
                      <a:pt x="101" y="75"/>
                    </a:lnTo>
                    <a:lnTo>
                      <a:pt x="101" y="75"/>
                    </a:lnTo>
                    <a:lnTo>
                      <a:pt x="101" y="75"/>
                    </a:lnTo>
                    <a:lnTo>
                      <a:pt x="92" y="67"/>
                    </a:lnTo>
                    <a:lnTo>
                      <a:pt x="92" y="67"/>
                    </a:lnTo>
                    <a:lnTo>
                      <a:pt x="92" y="59"/>
                    </a:lnTo>
                    <a:lnTo>
                      <a:pt x="84" y="59"/>
                    </a:lnTo>
                    <a:lnTo>
                      <a:pt x="84" y="59"/>
                    </a:lnTo>
                    <a:lnTo>
                      <a:pt x="84" y="50"/>
                    </a:lnTo>
                    <a:lnTo>
                      <a:pt x="76" y="50"/>
                    </a:lnTo>
                    <a:lnTo>
                      <a:pt x="76" y="50"/>
                    </a:lnTo>
                    <a:lnTo>
                      <a:pt x="67" y="33"/>
                    </a:lnTo>
                    <a:lnTo>
                      <a:pt x="76" y="17"/>
                    </a:lnTo>
                    <a:lnTo>
                      <a:pt x="92" y="17"/>
                    </a:lnTo>
                    <a:lnTo>
                      <a:pt x="92" y="17"/>
                    </a:lnTo>
                    <a:lnTo>
                      <a:pt x="92" y="17"/>
                    </a:lnTo>
                    <a:lnTo>
                      <a:pt x="101" y="17"/>
                    </a:lnTo>
                    <a:lnTo>
                      <a:pt x="101" y="17"/>
                    </a:lnTo>
                    <a:lnTo>
                      <a:pt x="101" y="17"/>
                    </a:lnTo>
                    <a:lnTo>
                      <a:pt x="101" y="17"/>
                    </a:lnTo>
                    <a:lnTo>
                      <a:pt x="101" y="17"/>
                    </a:lnTo>
                    <a:lnTo>
                      <a:pt x="109" y="17"/>
                    </a:lnTo>
                    <a:lnTo>
                      <a:pt x="109" y="17"/>
                    </a:lnTo>
                    <a:lnTo>
                      <a:pt x="109" y="17"/>
                    </a:lnTo>
                    <a:lnTo>
                      <a:pt x="118" y="17"/>
                    </a:lnTo>
                    <a:lnTo>
                      <a:pt x="118" y="17"/>
                    </a:lnTo>
                    <a:lnTo>
                      <a:pt x="118" y="17"/>
                    </a:lnTo>
                    <a:lnTo>
                      <a:pt x="118" y="17"/>
                    </a:lnTo>
                    <a:lnTo>
                      <a:pt x="118" y="17"/>
                    </a:lnTo>
                    <a:lnTo>
                      <a:pt x="126" y="17"/>
                    </a:lnTo>
                    <a:lnTo>
                      <a:pt x="126" y="17"/>
                    </a:lnTo>
                    <a:lnTo>
                      <a:pt x="126" y="17"/>
                    </a:lnTo>
                    <a:lnTo>
                      <a:pt x="134" y="17"/>
                    </a:lnTo>
                    <a:lnTo>
                      <a:pt x="134" y="17"/>
                    </a:lnTo>
                    <a:lnTo>
                      <a:pt x="134" y="8"/>
                    </a:lnTo>
                    <a:lnTo>
                      <a:pt x="134" y="8"/>
                    </a:lnTo>
                    <a:lnTo>
                      <a:pt x="134" y="8"/>
                    </a:lnTo>
                    <a:lnTo>
                      <a:pt x="143" y="8"/>
                    </a:lnTo>
                    <a:lnTo>
                      <a:pt x="143" y="17"/>
                    </a:lnTo>
                    <a:lnTo>
                      <a:pt x="143" y="8"/>
                    </a:lnTo>
                    <a:lnTo>
                      <a:pt x="151" y="8"/>
                    </a:lnTo>
                    <a:lnTo>
                      <a:pt x="151" y="8"/>
                    </a:lnTo>
                    <a:lnTo>
                      <a:pt x="160" y="8"/>
                    </a:lnTo>
                    <a:lnTo>
                      <a:pt x="160" y="8"/>
                    </a:lnTo>
                    <a:lnTo>
                      <a:pt x="160" y="8"/>
                    </a:lnTo>
                    <a:lnTo>
                      <a:pt x="168" y="8"/>
                    </a:lnTo>
                    <a:lnTo>
                      <a:pt x="168" y="8"/>
                    </a:lnTo>
                    <a:lnTo>
                      <a:pt x="168" y="0"/>
                    </a:lnTo>
                    <a:lnTo>
                      <a:pt x="176" y="0"/>
                    </a:lnTo>
                    <a:lnTo>
                      <a:pt x="176" y="0"/>
                    </a:lnTo>
                    <a:lnTo>
                      <a:pt x="176" y="0"/>
                    </a:lnTo>
                    <a:lnTo>
                      <a:pt x="185" y="0"/>
                    </a:lnTo>
                    <a:lnTo>
                      <a:pt x="185" y="0"/>
                    </a:lnTo>
                    <a:lnTo>
                      <a:pt x="185" y="0"/>
                    </a:lnTo>
                    <a:lnTo>
                      <a:pt x="185" y="0"/>
                    </a:lnTo>
                    <a:lnTo>
                      <a:pt x="185" y="8"/>
                    </a:lnTo>
                    <a:lnTo>
                      <a:pt x="185" y="8"/>
                    </a:lnTo>
                    <a:lnTo>
                      <a:pt x="176" y="8"/>
                    </a:lnTo>
                    <a:lnTo>
                      <a:pt x="176" y="17"/>
                    </a:lnTo>
                    <a:lnTo>
                      <a:pt x="176" y="17"/>
                    </a:lnTo>
                    <a:lnTo>
                      <a:pt x="176" y="17"/>
                    </a:lnTo>
                    <a:lnTo>
                      <a:pt x="176" y="17"/>
                    </a:lnTo>
                    <a:lnTo>
                      <a:pt x="176" y="25"/>
                    </a:lnTo>
                    <a:lnTo>
                      <a:pt x="176" y="25"/>
                    </a:lnTo>
                    <a:lnTo>
                      <a:pt x="176" y="25"/>
                    </a:lnTo>
                    <a:lnTo>
                      <a:pt x="176" y="33"/>
                    </a:lnTo>
                    <a:lnTo>
                      <a:pt x="176" y="33"/>
                    </a:lnTo>
                    <a:lnTo>
                      <a:pt x="185" y="33"/>
                    </a:lnTo>
                    <a:lnTo>
                      <a:pt x="176" y="42"/>
                    </a:lnTo>
                    <a:lnTo>
                      <a:pt x="176" y="42"/>
                    </a:lnTo>
                    <a:lnTo>
                      <a:pt x="176" y="50"/>
                    </a:lnTo>
                    <a:lnTo>
                      <a:pt x="176" y="50"/>
                    </a:lnTo>
                    <a:lnTo>
                      <a:pt x="176" y="50"/>
                    </a:lnTo>
                    <a:lnTo>
                      <a:pt x="176" y="59"/>
                    </a:lnTo>
                    <a:lnTo>
                      <a:pt x="176" y="59"/>
                    </a:lnTo>
                    <a:lnTo>
                      <a:pt x="176" y="67"/>
                    </a:lnTo>
                    <a:lnTo>
                      <a:pt x="176" y="67"/>
                    </a:lnTo>
                    <a:lnTo>
                      <a:pt x="176" y="67"/>
                    </a:lnTo>
                    <a:lnTo>
                      <a:pt x="185" y="67"/>
                    </a:lnTo>
                    <a:lnTo>
                      <a:pt x="185" y="75"/>
                    </a:lnTo>
                    <a:lnTo>
                      <a:pt x="176" y="75"/>
                    </a:lnTo>
                    <a:lnTo>
                      <a:pt x="176" y="75"/>
                    </a:lnTo>
                    <a:lnTo>
                      <a:pt x="176" y="75"/>
                    </a:lnTo>
                    <a:lnTo>
                      <a:pt x="176" y="75"/>
                    </a:lnTo>
                    <a:lnTo>
                      <a:pt x="176" y="75"/>
                    </a:lnTo>
                    <a:lnTo>
                      <a:pt x="176" y="84"/>
                    </a:lnTo>
                    <a:lnTo>
                      <a:pt x="176" y="84"/>
                    </a:lnTo>
                    <a:lnTo>
                      <a:pt x="176" y="84"/>
                    </a:lnTo>
                    <a:lnTo>
                      <a:pt x="176" y="84"/>
                    </a:lnTo>
                    <a:lnTo>
                      <a:pt x="176" y="84"/>
                    </a:lnTo>
                    <a:lnTo>
                      <a:pt x="176" y="92"/>
                    </a:lnTo>
                    <a:lnTo>
                      <a:pt x="176" y="92"/>
                    </a:lnTo>
                    <a:lnTo>
                      <a:pt x="168" y="92"/>
                    </a:lnTo>
                    <a:lnTo>
                      <a:pt x="168" y="92"/>
                    </a:lnTo>
                    <a:lnTo>
                      <a:pt x="168" y="101"/>
                    </a:lnTo>
                    <a:lnTo>
                      <a:pt x="160" y="101"/>
                    </a:lnTo>
                    <a:lnTo>
                      <a:pt x="160" y="101"/>
                    </a:lnTo>
                    <a:lnTo>
                      <a:pt x="151" y="109"/>
                    </a:lnTo>
                    <a:lnTo>
                      <a:pt x="151" y="109"/>
                    </a:lnTo>
                    <a:lnTo>
                      <a:pt x="151" y="109"/>
                    </a:lnTo>
                    <a:lnTo>
                      <a:pt x="134" y="118"/>
                    </a:lnTo>
                    <a:lnTo>
                      <a:pt x="134" y="118"/>
                    </a:lnTo>
                    <a:lnTo>
                      <a:pt x="134" y="118"/>
                    </a:lnTo>
                    <a:lnTo>
                      <a:pt x="126" y="126"/>
                    </a:lnTo>
                    <a:lnTo>
                      <a:pt x="118" y="126"/>
                    </a:lnTo>
                    <a:lnTo>
                      <a:pt x="118" y="126"/>
                    </a:lnTo>
                    <a:lnTo>
                      <a:pt x="118" y="126"/>
                    </a:lnTo>
                    <a:lnTo>
                      <a:pt x="118" y="134"/>
                    </a:lnTo>
                    <a:lnTo>
                      <a:pt x="109" y="134"/>
                    </a:lnTo>
                    <a:lnTo>
                      <a:pt x="109" y="134"/>
                    </a:lnTo>
                    <a:lnTo>
                      <a:pt x="109" y="134"/>
                    </a:lnTo>
                    <a:lnTo>
                      <a:pt x="109" y="134"/>
                    </a:lnTo>
                    <a:lnTo>
                      <a:pt x="109" y="143"/>
                    </a:lnTo>
                    <a:lnTo>
                      <a:pt x="101" y="143"/>
                    </a:lnTo>
                    <a:lnTo>
                      <a:pt x="101" y="143"/>
                    </a:lnTo>
                    <a:lnTo>
                      <a:pt x="101" y="143"/>
                    </a:lnTo>
                    <a:lnTo>
                      <a:pt x="101" y="143"/>
                    </a:lnTo>
                    <a:lnTo>
                      <a:pt x="101" y="151"/>
                    </a:lnTo>
                    <a:lnTo>
                      <a:pt x="92" y="151"/>
                    </a:lnTo>
                    <a:lnTo>
                      <a:pt x="84" y="160"/>
                    </a:lnTo>
                    <a:lnTo>
                      <a:pt x="84" y="160"/>
                    </a:lnTo>
                    <a:lnTo>
                      <a:pt x="84" y="160"/>
                    </a:lnTo>
                    <a:lnTo>
                      <a:pt x="76" y="160"/>
                    </a:lnTo>
                    <a:lnTo>
                      <a:pt x="76" y="168"/>
                    </a:lnTo>
                    <a:lnTo>
                      <a:pt x="76" y="160"/>
                    </a:lnTo>
                    <a:lnTo>
                      <a:pt x="67" y="160"/>
                    </a:lnTo>
                    <a:lnTo>
                      <a:pt x="67" y="168"/>
                    </a:lnTo>
                    <a:lnTo>
                      <a:pt x="76" y="168"/>
                    </a:lnTo>
                    <a:lnTo>
                      <a:pt x="76" y="168"/>
                    </a:lnTo>
                    <a:lnTo>
                      <a:pt x="67" y="168"/>
                    </a:lnTo>
                    <a:lnTo>
                      <a:pt x="67" y="176"/>
                    </a:lnTo>
                    <a:lnTo>
                      <a:pt x="67" y="176"/>
                    </a:lnTo>
                    <a:lnTo>
                      <a:pt x="76" y="185"/>
                    </a:lnTo>
                    <a:lnTo>
                      <a:pt x="76" y="185"/>
                    </a:lnTo>
                    <a:lnTo>
                      <a:pt x="76" y="185"/>
                    </a:lnTo>
                    <a:lnTo>
                      <a:pt x="76" y="185"/>
                    </a:lnTo>
                    <a:lnTo>
                      <a:pt x="76" y="193"/>
                    </a:lnTo>
                    <a:lnTo>
                      <a:pt x="76" y="193"/>
                    </a:lnTo>
                    <a:lnTo>
                      <a:pt x="76" y="202"/>
                    </a:lnTo>
                    <a:lnTo>
                      <a:pt x="76" y="210"/>
                    </a:lnTo>
                    <a:lnTo>
                      <a:pt x="76" y="210"/>
                    </a:lnTo>
                    <a:lnTo>
                      <a:pt x="76" y="210"/>
                    </a:lnTo>
                    <a:lnTo>
                      <a:pt x="76" y="210"/>
                    </a:lnTo>
                    <a:lnTo>
                      <a:pt x="84" y="210"/>
                    </a:lnTo>
                    <a:lnTo>
                      <a:pt x="84" y="210"/>
                    </a:lnTo>
                    <a:lnTo>
                      <a:pt x="84" y="210"/>
                    </a:lnTo>
                    <a:lnTo>
                      <a:pt x="84" y="218"/>
                    </a:lnTo>
                    <a:lnTo>
                      <a:pt x="84" y="218"/>
                    </a:lnTo>
                    <a:lnTo>
                      <a:pt x="84" y="218"/>
                    </a:lnTo>
                    <a:lnTo>
                      <a:pt x="84" y="218"/>
                    </a:lnTo>
                    <a:lnTo>
                      <a:pt x="76" y="227"/>
                    </a:lnTo>
                    <a:lnTo>
                      <a:pt x="76" y="227"/>
                    </a:lnTo>
                    <a:lnTo>
                      <a:pt x="76" y="235"/>
                    </a:lnTo>
                    <a:lnTo>
                      <a:pt x="76" y="235"/>
                    </a:lnTo>
                    <a:lnTo>
                      <a:pt x="76" y="235"/>
                    </a:lnTo>
                    <a:lnTo>
                      <a:pt x="76" y="235"/>
                    </a:lnTo>
                    <a:lnTo>
                      <a:pt x="84" y="235"/>
                    </a:lnTo>
                    <a:lnTo>
                      <a:pt x="84" y="235"/>
                    </a:lnTo>
                    <a:lnTo>
                      <a:pt x="76" y="244"/>
                    </a:lnTo>
                    <a:lnTo>
                      <a:pt x="76" y="244"/>
                    </a:lnTo>
                    <a:lnTo>
                      <a:pt x="67" y="252"/>
                    </a:lnTo>
                    <a:lnTo>
                      <a:pt x="59" y="260"/>
                    </a:lnTo>
                    <a:lnTo>
                      <a:pt x="42" y="260"/>
                    </a:lnTo>
                    <a:lnTo>
                      <a:pt x="42" y="269"/>
                    </a:lnTo>
                    <a:lnTo>
                      <a:pt x="34" y="269"/>
                    </a:lnTo>
                    <a:lnTo>
                      <a:pt x="34" y="269"/>
                    </a:lnTo>
                    <a:lnTo>
                      <a:pt x="34" y="269"/>
                    </a:lnTo>
                    <a:lnTo>
                      <a:pt x="25" y="277"/>
                    </a:lnTo>
                    <a:lnTo>
                      <a:pt x="25" y="277"/>
                    </a:lnTo>
                    <a:lnTo>
                      <a:pt x="25" y="277"/>
                    </a:lnTo>
                    <a:lnTo>
                      <a:pt x="25" y="277"/>
                    </a:lnTo>
                    <a:lnTo>
                      <a:pt x="25" y="286"/>
                    </a:lnTo>
                    <a:lnTo>
                      <a:pt x="25" y="286"/>
                    </a:lnTo>
                    <a:lnTo>
                      <a:pt x="25" y="286"/>
                    </a:lnTo>
                    <a:lnTo>
                      <a:pt x="34" y="286"/>
                    </a:lnTo>
                    <a:lnTo>
                      <a:pt x="34" y="277"/>
                    </a:lnTo>
                    <a:lnTo>
                      <a:pt x="34" y="277"/>
                    </a:lnTo>
                    <a:lnTo>
                      <a:pt x="34" y="286"/>
                    </a:lnTo>
                    <a:lnTo>
                      <a:pt x="34" y="286"/>
                    </a:lnTo>
                    <a:lnTo>
                      <a:pt x="34" y="294"/>
                    </a:lnTo>
                    <a:lnTo>
                      <a:pt x="34" y="294"/>
                    </a:lnTo>
                    <a:lnTo>
                      <a:pt x="25" y="294"/>
                    </a:lnTo>
                    <a:lnTo>
                      <a:pt x="25" y="294"/>
                    </a:lnTo>
                    <a:lnTo>
                      <a:pt x="17" y="294"/>
                    </a:lnTo>
                    <a:lnTo>
                      <a:pt x="17" y="294"/>
                    </a:lnTo>
                    <a:lnTo>
                      <a:pt x="17" y="286"/>
                    </a:lnTo>
                    <a:lnTo>
                      <a:pt x="17" y="286"/>
                    </a:lnTo>
                    <a:lnTo>
                      <a:pt x="25" y="286"/>
                    </a:lnTo>
                    <a:lnTo>
                      <a:pt x="17" y="286"/>
                    </a:lnTo>
                    <a:lnTo>
                      <a:pt x="17" y="277"/>
                    </a:lnTo>
                    <a:lnTo>
                      <a:pt x="17" y="277"/>
                    </a:lnTo>
                    <a:lnTo>
                      <a:pt x="17" y="277"/>
                    </a:lnTo>
                    <a:lnTo>
                      <a:pt x="17" y="269"/>
                    </a:lnTo>
                    <a:lnTo>
                      <a:pt x="17" y="269"/>
                    </a:lnTo>
                    <a:lnTo>
                      <a:pt x="17" y="260"/>
                    </a:lnTo>
                    <a:lnTo>
                      <a:pt x="17" y="252"/>
                    </a:lnTo>
                    <a:lnTo>
                      <a:pt x="17" y="244"/>
                    </a:lnTo>
                    <a:lnTo>
                      <a:pt x="17" y="244"/>
                    </a:lnTo>
                    <a:lnTo>
                      <a:pt x="17" y="235"/>
                    </a:lnTo>
                    <a:lnTo>
                      <a:pt x="17" y="235"/>
                    </a:lnTo>
                    <a:lnTo>
                      <a:pt x="17" y="227"/>
                    </a:lnTo>
                    <a:lnTo>
                      <a:pt x="17" y="227"/>
                    </a:lnTo>
                    <a:lnTo>
                      <a:pt x="8" y="218"/>
                    </a:lnTo>
                    <a:lnTo>
                      <a:pt x="8" y="218"/>
                    </a:lnTo>
                    <a:lnTo>
                      <a:pt x="8" y="218"/>
                    </a:lnTo>
                    <a:close/>
                  </a:path>
                </a:pathLst>
              </a:custGeom>
              <a:grpFill/>
              <a:ln w="0">
                <a:solidFill>
                  <a:srgbClr val="F8F8F8">
                    <a:lumMod val="25000"/>
                  </a:srgbClr>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412" name="Freeform 178">
                <a:extLst>
                  <a:ext uri="{FF2B5EF4-FFF2-40B4-BE49-F238E27FC236}">
                    <a16:creationId xmlns:a16="http://schemas.microsoft.com/office/drawing/2014/main" id="{9DFD5861-77AD-0C6B-1BBB-CBB04834242D}"/>
                  </a:ext>
                </a:extLst>
              </p:cNvPr>
              <p:cNvSpPr>
                <a:spLocks/>
              </p:cNvSpPr>
              <p:nvPr/>
            </p:nvSpPr>
            <p:spPr bwMode="auto">
              <a:xfrm>
                <a:off x="4804934" y="3775966"/>
                <a:ext cx="25085" cy="34116"/>
              </a:xfrm>
              <a:custGeom>
                <a:avLst/>
                <a:gdLst>
                  <a:gd name="T0" fmla="*/ 17 w 25"/>
                  <a:gd name="T1" fmla="*/ 8 h 34"/>
                  <a:gd name="T2" fmla="*/ 17 w 25"/>
                  <a:gd name="T3" fmla="*/ 8 h 34"/>
                  <a:gd name="T4" fmla="*/ 17 w 25"/>
                  <a:gd name="T5" fmla="*/ 8 h 34"/>
                  <a:gd name="T6" fmla="*/ 17 w 25"/>
                  <a:gd name="T7" fmla="*/ 17 h 34"/>
                  <a:gd name="T8" fmla="*/ 25 w 25"/>
                  <a:gd name="T9" fmla="*/ 17 h 34"/>
                  <a:gd name="T10" fmla="*/ 17 w 25"/>
                  <a:gd name="T11" fmla="*/ 17 h 34"/>
                  <a:gd name="T12" fmla="*/ 17 w 25"/>
                  <a:gd name="T13" fmla="*/ 17 h 34"/>
                  <a:gd name="T14" fmla="*/ 17 w 25"/>
                  <a:gd name="T15" fmla="*/ 25 h 34"/>
                  <a:gd name="T16" fmla="*/ 17 w 25"/>
                  <a:gd name="T17" fmla="*/ 25 h 34"/>
                  <a:gd name="T18" fmla="*/ 17 w 25"/>
                  <a:gd name="T19" fmla="*/ 25 h 34"/>
                  <a:gd name="T20" fmla="*/ 17 w 25"/>
                  <a:gd name="T21" fmla="*/ 25 h 34"/>
                  <a:gd name="T22" fmla="*/ 17 w 25"/>
                  <a:gd name="T23" fmla="*/ 25 h 34"/>
                  <a:gd name="T24" fmla="*/ 17 w 25"/>
                  <a:gd name="T25" fmla="*/ 34 h 34"/>
                  <a:gd name="T26" fmla="*/ 17 w 25"/>
                  <a:gd name="T27" fmla="*/ 34 h 34"/>
                  <a:gd name="T28" fmla="*/ 8 w 25"/>
                  <a:gd name="T29" fmla="*/ 34 h 34"/>
                  <a:gd name="T30" fmla="*/ 0 w 25"/>
                  <a:gd name="T31" fmla="*/ 25 h 34"/>
                  <a:gd name="T32" fmla="*/ 0 w 25"/>
                  <a:gd name="T33" fmla="*/ 25 h 34"/>
                  <a:gd name="T34" fmla="*/ 0 w 25"/>
                  <a:gd name="T35" fmla="*/ 25 h 34"/>
                  <a:gd name="T36" fmla="*/ 0 w 25"/>
                  <a:gd name="T37" fmla="*/ 17 h 34"/>
                  <a:gd name="T38" fmla="*/ 0 w 25"/>
                  <a:gd name="T39" fmla="*/ 17 h 34"/>
                  <a:gd name="T40" fmla="*/ 0 w 25"/>
                  <a:gd name="T41" fmla="*/ 8 h 34"/>
                  <a:gd name="T42" fmla="*/ 0 w 25"/>
                  <a:gd name="T43" fmla="*/ 8 h 34"/>
                  <a:gd name="T44" fmla="*/ 8 w 25"/>
                  <a:gd name="T45" fmla="*/ 0 h 34"/>
                  <a:gd name="T46" fmla="*/ 8 w 25"/>
                  <a:gd name="T47" fmla="*/ 8 h 34"/>
                  <a:gd name="T48" fmla="*/ 17 w 25"/>
                  <a:gd name="T49" fmla="*/ 8 h 34"/>
                  <a:gd name="T50" fmla="*/ 17 w 25"/>
                  <a:gd name="T51" fmla="*/ 8 h 34"/>
                  <a:gd name="T52" fmla="*/ 17 w 25"/>
                  <a:gd name="T53" fmla="*/ 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5" h="34">
                    <a:moveTo>
                      <a:pt x="17" y="8"/>
                    </a:moveTo>
                    <a:lnTo>
                      <a:pt x="17" y="8"/>
                    </a:lnTo>
                    <a:lnTo>
                      <a:pt x="17" y="8"/>
                    </a:lnTo>
                    <a:lnTo>
                      <a:pt x="17" y="17"/>
                    </a:lnTo>
                    <a:lnTo>
                      <a:pt x="25" y="17"/>
                    </a:lnTo>
                    <a:lnTo>
                      <a:pt x="17" y="17"/>
                    </a:lnTo>
                    <a:lnTo>
                      <a:pt x="17" y="17"/>
                    </a:lnTo>
                    <a:lnTo>
                      <a:pt x="17" y="25"/>
                    </a:lnTo>
                    <a:lnTo>
                      <a:pt x="17" y="25"/>
                    </a:lnTo>
                    <a:lnTo>
                      <a:pt x="17" y="25"/>
                    </a:lnTo>
                    <a:lnTo>
                      <a:pt x="17" y="25"/>
                    </a:lnTo>
                    <a:lnTo>
                      <a:pt x="17" y="25"/>
                    </a:lnTo>
                    <a:lnTo>
                      <a:pt x="17" y="34"/>
                    </a:lnTo>
                    <a:lnTo>
                      <a:pt x="17" y="34"/>
                    </a:lnTo>
                    <a:lnTo>
                      <a:pt x="8" y="34"/>
                    </a:lnTo>
                    <a:lnTo>
                      <a:pt x="0" y="25"/>
                    </a:lnTo>
                    <a:lnTo>
                      <a:pt x="0" y="25"/>
                    </a:lnTo>
                    <a:lnTo>
                      <a:pt x="0" y="25"/>
                    </a:lnTo>
                    <a:lnTo>
                      <a:pt x="0" y="17"/>
                    </a:lnTo>
                    <a:lnTo>
                      <a:pt x="0" y="17"/>
                    </a:lnTo>
                    <a:lnTo>
                      <a:pt x="0" y="8"/>
                    </a:lnTo>
                    <a:lnTo>
                      <a:pt x="0" y="8"/>
                    </a:lnTo>
                    <a:lnTo>
                      <a:pt x="8" y="0"/>
                    </a:lnTo>
                    <a:lnTo>
                      <a:pt x="8" y="8"/>
                    </a:lnTo>
                    <a:lnTo>
                      <a:pt x="17" y="8"/>
                    </a:lnTo>
                    <a:lnTo>
                      <a:pt x="17" y="8"/>
                    </a:lnTo>
                    <a:lnTo>
                      <a:pt x="17" y="8"/>
                    </a:lnTo>
                    <a:close/>
                  </a:path>
                </a:pathLst>
              </a:custGeom>
              <a:grpFill/>
              <a:ln w="0">
                <a:solidFill>
                  <a:srgbClr val="F8F8F8">
                    <a:lumMod val="25000"/>
                  </a:srgbClr>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413" name="Freeform 180">
                <a:extLst>
                  <a:ext uri="{FF2B5EF4-FFF2-40B4-BE49-F238E27FC236}">
                    <a16:creationId xmlns:a16="http://schemas.microsoft.com/office/drawing/2014/main" id="{6A0E6906-2613-6FD9-E2EC-2F1B6E8FB5BF}"/>
                  </a:ext>
                </a:extLst>
              </p:cNvPr>
              <p:cNvSpPr>
                <a:spLocks/>
              </p:cNvSpPr>
              <p:nvPr/>
            </p:nvSpPr>
            <p:spPr bwMode="auto">
              <a:xfrm>
                <a:off x="4728677" y="3835166"/>
                <a:ext cx="42142" cy="42142"/>
              </a:xfrm>
              <a:custGeom>
                <a:avLst/>
                <a:gdLst>
                  <a:gd name="T0" fmla="*/ 9 w 42"/>
                  <a:gd name="T1" fmla="*/ 33 h 42"/>
                  <a:gd name="T2" fmla="*/ 9 w 42"/>
                  <a:gd name="T3" fmla="*/ 33 h 42"/>
                  <a:gd name="T4" fmla="*/ 9 w 42"/>
                  <a:gd name="T5" fmla="*/ 25 h 42"/>
                  <a:gd name="T6" fmla="*/ 9 w 42"/>
                  <a:gd name="T7" fmla="*/ 25 h 42"/>
                  <a:gd name="T8" fmla="*/ 9 w 42"/>
                  <a:gd name="T9" fmla="*/ 25 h 42"/>
                  <a:gd name="T10" fmla="*/ 0 w 42"/>
                  <a:gd name="T11" fmla="*/ 17 h 42"/>
                  <a:gd name="T12" fmla="*/ 9 w 42"/>
                  <a:gd name="T13" fmla="*/ 17 h 42"/>
                  <a:gd name="T14" fmla="*/ 9 w 42"/>
                  <a:gd name="T15" fmla="*/ 17 h 42"/>
                  <a:gd name="T16" fmla="*/ 9 w 42"/>
                  <a:gd name="T17" fmla="*/ 8 h 42"/>
                  <a:gd name="T18" fmla="*/ 17 w 42"/>
                  <a:gd name="T19" fmla="*/ 8 h 42"/>
                  <a:gd name="T20" fmla="*/ 26 w 42"/>
                  <a:gd name="T21" fmla="*/ 8 h 42"/>
                  <a:gd name="T22" fmla="*/ 26 w 42"/>
                  <a:gd name="T23" fmla="*/ 8 h 42"/>
                  <a:gd name="T24" fmla="*/ 26 w 42"/>
                  <a:gd name="T25" fmla="*/ 0 h 42"/>
                  <a:gd name="T26" fmla="*/ 26 w 42"/>
                  <a:gd name="T27" fmla="*/ 0 h 42"/>
                  <a:gd name="T28" fmla="*/ 26 w 42"/>
                  <a:gd name="T29" fmla="*/ 0 h 42"/>
                  <a:gd name="T30" fmla="*/ 34 w 42"/>
                  <a:gd name="T31" fmla="*/ 0 h 42"/>
                  <a:gd name="T32" fmla="*/ 34 w 42"/>
                  <a:gd name="T33" fmla="*/ 0 h 42"/>
                  <a:gd name="T34" fmla="*/ 34 w 42"/>
                  <a:gd name="T35" fmla="*/ 0 h 42"/>
                  <a:gd name="T36" fmla="*/ 34 w 42"/>
                  <a:gd name="T37" fmla="*/ 0 h 42"/>
                  <a:gd name="T38" fmla="*/ 42 w 42"/>
                  <a:gd name="T39" fmla="*/ 8 h 42"/>
                  <a:gd name="T40" fmla="*/ 42 w 42"/>
                  <a:gd name="T41" fmla="*/ 17 h 42"/>
                  <a:gd name="T42" fmla="*/ 42 w 42"/>
                  <a:gd name="T43" fmla="*/ 17 h 42"/>
                  <a:gd name="T44" fmla="*/ 42 w 42"/>
                  <a:gd name="T45" fmla="*/ 17 h 42"/>
                  <a:gd name="T46" fmla="*/ 34 w 42"/>
                  <a:gd name="T47" fmla="*/ 25 h 42"/>
                  <a:gd name="T48" fmla="*/ 42 w 42"/>
                  <a:gd name="T49" fmla="*/ 25 h 42"/>
                  <a:gd name="T50" fmla="*/ 42 w 42"/>
                  <a:gd name="T51" fmla="*/ 25 h 42"/>
                  <a:gd name="T52" fmla="*/ 42 w 42"/>
                  <a:gd name="T53" fmla="*/ 25 h 42"/>
                  <a:gd name="T54" fmla="*/ 34 w 42"/>
                  <a:gd name="T55" fmla="*/ 33 h 42"/>
                  <a:gd name="T56" fmla="*/ 34 w 42"/>
                  <a:gd name="T57" fmla="*/ 25 h 42"/>
                  <a:gd name="T58" fmla="*/ 34 w 42"/>
                  <a:gd name="T59" fmla="*/ 33 h 42"/>
                  <a:gd name="T60" fmla="*/ 26 w 42"/>
                  <a:gd name="T61" fmla="*/ 33 h 42"/>
                  <a:gd name="T62" fmla="*/ 26 w 42"/>
                  <a:gd name="T63" fmla="*/ 33 h 42"/>
                  <a:gd name="T64" fmla="*/ 26 w 42"/>
                  <a:gd name="T65" fmla="*/ 33 h 42"/>
                  <a:gd name="T66" fmla="*/ 26 w 42"/>
                  <a:gd name="T67" fmla="*/ 42 h 42"/>
                  <a:gd name="T68" fmla="*/ 26 w 42"/>
                  <a:gd name="T69" fmla="*/ 42 h 42"/>
                  <a:gd name="T70" fmla="*/ 17 w 42"/>
                  <a:gd name="T71" fmla="*/ 42 h 42"/>
                  <a:gd name="T72" fmla="*/ 17 w 42"/>
                  <a:gd name="T73" fmla="*/ 42 h 42"/>
                  <a:gd name="T74" fmla="*/ 9 w 42"/>
                  <a:gd name="T75" fmla="*/ 33 h 42"/>
                  <a:gd name="T76" fmla="*/ 9 w 42"/>
                  <a:gd name="T77" fmla="*/ 3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 h="42">
                    <a:moveTo>
                      <a:pt x="9" y="33"/>
                    </a:moveTo>
                    <a:lnTo>
                      <a:pt x="9" y="33"/>
                    </a:lnTo>
                    <a:lnTo>
                      <a:pt x="9" y="25"/>
                    </a:lnTo>
                    <a:lnTo>
                      <a:pt x="9" y="25"/>
                    </a:lnTo>
                    <a:lnTo>
                      <a:pt x="9" y="25"/>
                    </a:lnTo>
                    <a:lnTo>
                      <a:pt x="0" y="17"/>
                    </a:lnTo>
                    <a:lnTo>
                      <a:pt x="9" y="17"/>
                    </a:lnTo>
                    <a:lnTo>
                      <a:pt x="9" y="17"/>
                    </a:lnTo>
                    <a:lnTo>
                      <a:pt x="9" y="8"/>
                    </a:lnTo>
                    <a:lnTo>
                      <a:pt x="17" y="8"/>
                    </a:lnTo>
                    <a:lnTo>
                      <a:pt x="26" y="8"/>
                    </a:lnTo>
                    <a:lnTo>
                      <a:pt x="26" y="8"/>
                    </a:lnTo>
                    <a:lnTo>
                      <a:pt x="26" y="0"/>
                    </a:lnTo>
                    <a:lnTo>
                      <a:pt x="26" y="0"/>
                    </a:lnTo>
                    <a:lnTo>
                      <a:pt x="26" y="0"/>
                    </a:lnTo>
                    <a:lnTo>
                      <a:pt x="34" y="0"/>
                    </a:lnTo>
                    <a:lnTo>
                      <a:pt x="34" y="0"/>
                    </a:lnTo>
                    <a:lnTo>
                      <a:pt x="34" y="0"/>
                    </a:lnTo>
                    <a:lnTo>
                      <a:pt x="34" y="0"/>
                    </a:lnTo>
                    <a:lnTo>
                      <a:pt x="42" y="8"/>
                    </a:lnTo>
                    <a:lnTo>
                      <a:pt x="42" y="17"/>
                    </a:lnTo>
                    <a:lnTo>
                      <a:pt x="42" y="17"/>
                    </a:lnTo>
                    <a:lnTo>
                      <a:pt x="42" y="17"/>
                    </a:lnTo>
                    <a:lnTo>
                      <a:pt x="34" y="25"/>
                    </a:lnTo>
                    <a:lnTo>
                      <a:pt x="42" y="25"/>
                    </a:lnTo>
                    <a:lnTo>
                      <a:pt x="42" y="25"/>
                    </a:lnTo>
                    <a:lnTo>
                      <a:pt x="42" y="25"/>
                    </a:lnTo>
                    <a:lnTo>
                      <a:pt x="34" y="33"/>
                    </a:lnTo>
                    <a:lnTo>
                      <a:pt x="34" y="25"/>
                    </a:lnTo>
                    <a:lnTo>
                      <a:pt x="34" y="33"/>
                    </a:lnTo>
                    <a:lnTo>
                      <a:pt x="26" y="33"/>
                    </a:lnTo>
                    <a:lnTo>
                      <a:pt x="26" y="33"/>
                    </a:lnTo>
                    <a:lnTo>
                      <a:pt x="26" y="33"/>
                    </a:lnTo>
                    <a:lnTo>
                      <a:pt x="26" y="42"/>
                    </a:lnTo>
                    <a:lnTo>
                      <a:pt x="26" y="42"/>
                    </a:lnTo>
                    <a:lnTo>
                      <a:pt x="17" y="42"/>
                    </a:lnTo>
                    <a:lnTo>
                      <a:pt x="17" y="42"/>
                    </a:lnTo>
                    <a:lnTo>
                      <a:pt x="9" y="33"/>
                    </a:lnTo>
                    <a:lnTo>
                      <a:pt x="9" y="33"/>
                    </a:lnTo>
                    <a:close/>
                  </a:path>
                </a:pathLst>
              </a:custGeom>
              <a:grpFill/>
              <a:ln w="0">
                <a:solidFill>
                  <a:srgbClr val="F8F8F8">
                    <a:lumMod val="25000"/>
                  </a:srgbClr>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414" name="Freeform 182">
                <a:extLst>
                  <a:ext uri="{FF2B5EF4-FFF2-40B4-BE49-F238E27FC236}">
                    <a16:creationId xmlns:a16="http://schemas.microsoft.com/office/drawing/2014/main" id="{96192A0F-03D4-6E20-76AF-9DC2DBDAE040}"/>
                  </a:ext>
                </a:extLst>
              </p:cNvPr>
              <p:cNvSpPr>
                <a:spLocks noEditPoints="1"/>
              </p:cNvSpPr>
              <p:nvPr/>
            </p:nvSpPr>
            <p:spPr bwMode="auto">
              <a:xfrm>
                <a:off x="6971237" y="4062937"/>
                <a:ext cx="354193" cy="539826"/>
              </a:xfrm>
              <a:custGeom>
                <a:avLst/>
                <a:gdLst>
                  <a:gd name="T0" fmla="*/ 25 w 353"/>
                  <a:gd name="T1" fmla="*/ 538 h 538"/>
                  <a:gd name="T2" fmla="*/ 0 w 353"/>
                  <a:gd name="T3" fmla="*/ 471 h 538"/>
                  <a:gd name="T4" fmla="*/ 0 w 353"/>
                  <a:gd name="T5" fmla="*/ 471 h 538"/>
                  <a:gd name="T6" fmla="*/ 303 w 353"/>
                  <a:gd name="T7" fmla="*/ 59 h 538"/>
                  <a:gd name="T8" fmla="*/ 311 w 353"/>
                  <a:gd name="T9" fmla="*/ 59 h 538"/>
                  <a:gd name="T10" fmla="*/ 261 w 353"/>
                  <a:gd name="T11" fmla="*/ 202 h 538"/>
                  <a:gd name="T12" fmla="*/ 286 w 353"/>
                  <a:gd name="T13" fmla="*/ 193 h 538"/>
                  <a:gd name="T14" fmla="*/ 311 w 353"/>
                  <a:gd name="T15" fmla="*/ 160 h 538"/>
                  <a:gd name="T16" fmla="*/ 319 w 353"/>
                  <a:gd name="T17" fmla="*/ 143 h 538"/>
                  <a:gd name="T18" fmla="*/ 328 w 353"/>
                  <a:gd name="T19" fmla="*/ 134 h 538"/>
                  <a:gd name="T20" fmla="*/ 345 w 353"/>
                  <a:gd name="T21" fmla="*/ 109 h 538"/>
                  <a:gd name="T22" fmla="*/ 345 w 353"/>
                  <a:gd name="T23" fmla="*/ 92 h 538"/>
                  <a:gd name="T24" fmla="*/ 311 w 353"/>
                  <a:gd name="T25" fmla="*/ 92 h 538"/>
                  <a:gd name="T26" fmla="*/ 311 w 353"/>
                  <a:gd name="T27" fmla="*/ 67 h 538"/>
                  <a:gd name="T28" fmla="*/ 303 w 353"/>
                  <a:gd name="T29" fmla="*/ 76 h 538"/>
                  <a:gd name="T30" fmla="*/ 294 w 353"/>
                  <a:gd name="T31" fmla="*/ 76 h 538"/>
                  <a:gd name="T32" fmla="*/ 303 w 353"/>
                  <a:gd name="T33" fmla="*/ 50 h 538"/>
                  <a:gd name="T34" fmla="*/ 303 w 353"/>
                  <a:gd name="T35" fmla="*/ 34 h 538"/>
                  <a:gd name="T36" fmla="*/ 294 w 353"/>
                  <a:gd name="T37" fmla="*/ 17 h 538"/>
                  <a:gd name="T38" fmla="*/ 286 w 353"/>
                  <a:gd name="T39" fmla="*/ 8 h 538"/>
                  <a:gd name="T40" fmla="*/ 277 w 353"/>
                  <a:gd name="T41" fmla="*/ 0 h 538"/>
                  <a:gd name="T42" fmla="*/ 277 w 353"/>
                  <a:gd name="T43" fmla="*/ 17 h 538"/>
                  <a:gd name="T44" fmla="*/ 277 w 353"/>
                  <a:gd name="T45" fmla="*/ 34 h 538"/>
                  <a:gd name="T46" fmla="*/ 286 w 353"/>
                  <a:gd name="T47" fmla="*/ 50 h 538"/>
                  <a:gd name="T48" fmla="*/ 286 w 353"/>
                  <a:gd name="T49" fmla="*/ 67 h 538"/>
                  <a:gd name="T50" fmla="*/ 294 w 353"/>
                  <a:gd name="T51" fmla="*/ 76 h 538"/>
                  <a:gd name="T52" fmla="*/ 286 w 353"/>
                  <a:gd name="T53" fmla="*/ 101 h 538"/>
                  <a:gd name="T54" fmla="*/ 277 w 353"/>
                  <a:gd name="T55" fmla="*/ 109 h 538"/>
                  <a:gd name="T56" fmla="*/ 252 w 353"/>
                  <a:gd name="T57" fmla="*/ 143 h 538"/>
                  <a:gd name="T58" fmla="*/ 277 w 353"/>
                  <a:gd name="T59" fmla="*/ 168 h 538"/>
                  <a:gd name="T60" fmla="*/ 244 w 353"/>
                  <a:gd name="T61" fmla="*/ 185 h 538"/>
                  <a:gd name="T62" fmla="*/ 244 w 353"/>
                  <a:gd name="T63" fmla="*/ 185 h 538"/>
                  <a:gd name="T64" fmla="*/ 244 w 353"/>
                  <a:gd name="T65" fmla="*/ 185 h 538"/>
                  <a:gd name="T66" fmla="*/ 76 w 353"/>
                  <a:gd name="T67" fmla="*/ 362 h 538"/>
                  <a:gd name="T68" fmla="*/ 84 w 353"/>
                  <a:gd name="T69" fmla="*/ 345 h 538"/>
                  <a:gd name="T70" fmla="*/ 84 w 353"/>
                  <a:gd name="T71" fmla="*/ 353 h 538"/>
                  <a:gd name="T72" fmla="*/ 84 w 353"/>
                  <a:gd name="T73" fmla="*/ 362 h 538"/>
                  <a:gd name="T74" fmla="*/ 76 w 353"/>
                  <a:gd name="T75" fmla="*/ 319 h 538"/>
                  <a:gd name="T76" fmla="*/ 84 w 353"/>
                  <a:gd name="T77" fmla="*/ 303 h 538"/>
                  <a:gd name="T78" fmla="*/ 101 w 353"/>
                  <a:gd name="T79" fmla="*/ 294 h 538"/>
                  <a:gd name="T80" fmla="*/ 109 w 353"/>
                  <a:gd name="T81" fmla="*/ 277 h 538"/>
                  <a:gd name="T82" fmla="*/ 143 w 353"/>
                  <a:gd name="T83" fmla="*/ 269 h 538"/>
                  <a:gd name="T84" fmla="*/ 160 w 353"/>
                  <a:gd name="T85" fmla="*/ 244 h 538"/>
                  <a:gd name="T86" fmla="*/ 193 w 353"/>
                  <a:gd name="T87" fmla="*/ 219 h 538"/>
                  <a:gd name="T88" fmla="*/ 210 w 353"/>
                  <a:gd name="T89" fmla="*/ 193 h 538"/>
                  <a:gd name="T90" fmla="*/ 227 w 353"/>
                  <a:gd name="T91" fmla="*/ 185 h 538"/>
                  <a:gd name="T92" fmla="*/ 235 w 353"/>
                  <a:gd name="T93" fmla="*/ 193 h 538"/>
                  <a:gd name="T94" fmla="*/ 244 w 353"/>
                  <a:gd name="T95" fmla="*/ 193 h 538"/>
                  <a:gd name="T96" fmla="*/ 252 w 353"/>
                  <a:gd name="T97" fmla="*/ 193 h 538"/>
                  <a:gd name="T98" fmla="*/ 235 w 353"/>
                  <a:gd name="T99" fmla="*/ 219 h 538"/>
                  <a:gd name="T100" fmla="*/ 210 w 353"/>
                  <a:gd name="T101" fmla="*/ 252 h 538"/>
                  <a:gd name="T102" fmla="*/ 202 w 353"/>
                  <a:gd name="T103" fmla="*/ 269 h 538"/>
                  <a:gd name="T104" fmla="*/ 202 w 353"/>
                  <a:gd name="T105" fmla="*/ 269 h 538"/>
                  <a:gd name="T106" fmla="*/ 185 w 353"/>
                  <a:gd name="T107" fmla="*/ 269 h 538"/>
                  <a:gd name="T108" fmla="*/ 168 w 353"/>
                  <a:gd name="T109" fmla="*/ 277 h 538"/>
                  <a:gd name="T110" fmla="*/ 151 w 353"/>
                  <a:gd name="T111" fmla="*/ 311 h 538"/>
                  <a:gd name="T112" fmla="*/ 135 w 353"/>
                  <a:gd name="T113" fmla="*/ 328 h 538"/>
                  <a:gd name="T114" fmla="*/ 118 w 353"/>
                  <a:gd name="T115" fmla="*/ 345 h 538"/>
                  <a:gd name="T116" fmla="*/ 101 w 353"/>
                  <a:gd name="T117" fmla="*/ 345 h 538"/>
                  <a:gd name="T118" fmla="*/ 84 w 353"/>
                  <a:gd name="T119" fmla="*/ 328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53" h="538">
                    <a:moveTo>
                      <a:pt x="76" y="311"/>
                    </a:moveTo>
                    <a:lnTo>
                      <a:pt x="76" y="311"/>
                    </a:lnTo>
                    <a:lnTo>
                      <a:pt x="76" y="311"/>
                    </a:lnTo>
                    <a:lnTo>
                      <a:pt x="76" y="311"/>
                    </a:lnTo>
                    <a:lnTo>
                      <a:pt x="76" y="311"/>
                    </a:lnTo>
                    <a:lnTo>
                      <a:pt x="76" y="311"/>
                    </a:lnTo>
                    <a:lnTo>
                      <a:pt x="76" y="311"/>
                    </a:lnTo>
                    <a:lnTo>
                      <a:pt x="76" y="311"/>
                    </a:lnTo>
                    <a:close/>
                    <a:moveTo>
                      <a:pt x="25" y="538"/>
                    </a:moveTo>
                    <a:lnTo>
                      <a:pt x="25" y="538"/>
                    </a:lnTo>
                    <a:lnTo>
                      <a:pt x="25" y="538"/>
                    </a:lnTo>
                    <a:lnTo>
                      <a:pt x="34" y="538"/>
                    </a:lnTo>
                    <a:lnTo>
                      <a:pt x="34" y="530"/>
                    </a:lnTo>
                    <a:lnTo>
                      <a:pt x="25" y="538"/>
                    </a:lnTo>
                    <a:lnTo>
                      <a:pt x="25" y="538"/>
                    </a:lnTo>
                    <a:lnTo>
                      <a:pt x="25" y="538"/>
                    </a:lnTo>
                    <a:lnTo>
                      <a:pt x="25" y="538"/>
                    </a:lnTo>
                    <a:close/>
                    <a:moveTo>
                      <a:pt x="0" y="471"/>
                    </a:moveTo>
                    <a:lnTo>
                      <a:pt x="9" y="462"/>
                    </a:lnTo>
                    <a:lnTo>
                      <a:pt x="9" y="462"/>
                    </a:lnTo>
                    <a:lnTo>
                      <a:pt x="9" y="462"/>
                    </a:lnTo>
                    <a:lnTo>
                      <a:pt x="9" y="471"/>
                    </a:lnTo>
                    <a:lnTo>
                      <a:pt x="9" y="471"/>
                    </a:lnTo>
                    <a:lnTo>
                      <a:pt x="9" y="471"/>
                    </a:lnTo>
                    <a:lnTo>
                      <a:pt x="0" y="471"/>
                    </a:lnTo>
                    <a:lnTo>
                      <a:pt x="0" y="471"/>
                    </a:lnTo>
                    <a:lnTo>
                      <a:pt x="0" y="471"/>
                    </a:lnTo>
                    <a:lnTo>
                      <a:pt x="0" y="471"/>
                    </a:lnTo>
                    <a:close/>
                    <a:moveTo>
                      <a:pt x="303" y="76"/>
                    </a:moveTo>
                    <a:lnTo>
                      <a:pt x="303" y="76"/>
                    </a:lnTo>
                    <a:lnTo>
                      <a:pt x="303" y="76"/>
                    </a:lnTo>
                    <a:lnTo>
                      <a:pt x="303" y="76"/>
                    </a:lnTo>
                    <a:lnTo>
                      <a:pt x="303" y="76"/>
                    </a:lnTo>
                    <a:lnTo>
                      <a:pt x="303" y="76"/>
                    </a:lnTo>
                    <a:close/>
                    <a:moveTo>
                      <a:pt x="303" y="59"/>
                    </a:moveTo>
                    <a:lnTo>
                      <a:pt x="303" y="59"/>
                    </a:lnTo>
                    <a:lnTo>
                      <a:pt x="303" y="59"/>
                    </a:lnTo>
                    <a:lnTo>
                      <a:pt x="303" y="59"/>
                    </a:lnTo>
                    <a:lnTo>
                      <a:pt x="303" y="59"/>
                    </a:lnTo>
                    <a:close/>
                    <a:moveTo>
                      <a:pt x="311" y="59"/>
                    </a:moveTo>
                    <a:lnTo>
                      <a:pt x="311" y="59"/>
                    </a:lnTo>
                    <a:lnTo>
                      <a:pt x="311" y="50"/>
                    </a:lnTo>
                    <a:lnTo>
                      <a:pt x="311" y="59"/>
                    </a:lnTo>
                    <a:lnTo>
                      <a:pt x="311" y="59"/>
                    </a:lnTo>
                    <a:lnTo>
                      <a:pt x="311" y="59"/>
                    </a:lnTo>
                    <a:lnTo>
                      <a:pt x="311" y="59"/>
                    </a:lnTo>
                    <a:lnTo>
                      <a:pt x="311" y="59"/>
                    </a:lnTo>
                    <a:lnTo>
                      <a:pt x="311" y="59"/>
                    </a:lnTo>
                    <a:close/>
                    <a:moveTo>
                      <a:pt x="252" y="202"/>
                    </a:moveTo>
                    <a:lnTo>
                      <a:pt x="261" y="202"/>
                    </a:lnTo>
                    <a:lnTo>
                      <a:pt x="261" y="193"/>
                    </a:lnTo>
                    <a:lnTo>
                      <a:pt x="261" y="193"/>
                    </a:lnTo>
                    <a:lnTo>
                      <a:pt x="261" y="202"/>
                    </a:lnTo>
                    <a:lnTo>
                      <a:pt x="261" y="202"/>
                    </a:lnTo>
                    <a:lnTo>
                      <a:pt x="261" y="202"/>
                    </a:lnTo>
                    <a:lnTo>
                      <a:pt x="261" y="202"/>
                    </a:lnTo>
                    <a:lnTo>
                      <a:pt x="261" y="202"/>
                    </a:lnTo>
                    <a:lnTo>
                      <a:pt x="261" y="202"/>
                    </a:lnTo>
                    <a:lnTo>
                      <a:pt x="261" y="210"/>
                    </a:lnTo>
                    <a:lnTo>
                      <a:pt x="269" y="210"/>
                    </a:lnTo>
                    <a:lnTo>
                      <a:pt x="269" y="202"/>
                    </a:lnTo>
                    <a:lnTo>
                      <a:pt x="277" y="193"/>
                    </a:lnTo>
                    <a:lnTo>
                      <a:pt x="286" y="193"/>
                    </a:lnTo>
                    <a:lnTo>
                      <a:pt x="286" y="185"/>
                    </a:lnTo>
                    <a:lnTo>
                      <a:pt x="294" y="177"/>
                    </a:lnTo>
                    <a:lnTo>
                      <a:pt x="294" y="177"/>
                    </a:lnTo>
                    <a:lnTo>
                      <a:pt x="303" y="177"/>
                    </a:lnTo>
                    <a:lnTo>
                      <a:pt x="303" y="177"/>
                    </a:lnTo>
                    <a:lnTo>
                      <a:pt x="303" y="168"/>
                    </a:lnTo>
                    <a:lnTo>
                      <a:pt x="303" y="168"/>
                    </a:lnTo>
                    <a:lnTo>
                      <a:pt x="303" y="168"/>
                    </a:lnTo>
                    <a:lnTo>
                      <a:pt x="311" y="160"/>
                    </a:lnTo>
                    <a:lnTo>
                      <a:pt x="311" y="160"/>
                    </a:lnTo>
                    <a:lnTo>
                      <a:pt x="311" y="151"/>
                    </a:lnTo>
                    <a:lnTo>
                      <a:pt x="311" y="151"/>
                    </a:lnTo>
                    <a:lnTo>
                      <a:pt x="311" y="151"/>
                    </a:lnTo>
                    <a:lnTo>
                      <a:pt x="311" y="151"/>
                    </a:lnTo>
                    <a:lnTo>
                      <a:pt x="303" y="151"/>
                    </a:lnTo>
                    <a:lnTo>
                      <a:pt x="311" y="151"/>
                    </a:lnTo>
                    <a:lnTo>
                      <a:pt x="311" y="151"/>
                    </a:lnTo>
                    <a:lnTo>
                      <a:pt x="319" y="143"/>
                    </a:lnTo>
                    <a:lnTo>
                      <a:pt x="319" y="134"/>
                    </a:lnTo>
                    <a:lnTo>
                      <a:pt x="328" y="143"/>
                    </a:lnTo>
                    <a:lnTo>
                      <a:pt x="328" y="143"/>
                    </a:lnTo>
                    <a:lnTo>
                      <a:pt x="328" y="143"/>
                    </a:lnTo>
                    <a:lnTo>
                      <a:pt x="328" y="143"/>
                    </a:lnTo>
                    <a:lnTo>
                      <a:pt x="336" y="143"/>
                    </a:lnTo>
                    <a:lnTo>
                      <a:pt x="336" y="143"/>
                    </a:lnTo>
                    <a:lnTo>
                      <a:pt x="328" y="134"/>
                    </a:lnTo>
                    <a:lnTo>
                      <a:pt x="328" y="134"/>
                    </a:lnTo>
                    <a:lnTo>
                      <a:pt x="336" y="126"/>
                    </a:lnTo>
                    <a:lnTo>
                      <a:pt x="336" y="126"/>
                    </a:lnTo>
                    <a:lnTo>
                      <a:pt x="336" y="126"/>
                    </a:lnTo>
                    <a:lnTo>
                      <a:pt x="336" y="126"/>
                    </a:lnTo>
                    <a:lnTo>
                      <a:pt x="345" y="126"/>
                    </a:lnTo>
                    <a:lnTo>
                      <a:pt x="345" y="126"/>
                    </a:lnTo>
                    <a:lnTo>
                      <a:pt x="345" y="118"/>
                    </a:lnTo>
                    <a:lnTo>
                      <a:pt x="345" y="118"/>
                    </a:lnTo>
                    <a:lnTo>
                      <a:pt x="345" y="109"/>
                    </a:lnTo>
                    <a:lnTo>
                      <a:pt x="353" y="109"/>
                    </a:lnTo>
                    <a:lnTo>
                      <a:pt x="353" y="101"/>
                    </a:lnTo>
                    <a:lnTo>
                      <a:pt x="353" y="101"/>
                    </a:lnTo>
                    <a:lnTo>
                      <a:pt x="353" y="101"/>
                    </a:lnTo>
                    <a:lnTo>
                      <a:pt x="353" y="101"/>
                    </a:lnTo>
                    <a:lnTo>
                      <a:pt x="345" y="101"/>
                    </a:lnTo>
                    <a:lnTo>
                      <a:pt x="353" y="101"/>
                    </a:lnTo>
                    <a:lnTo>
                      <a:pt x="353" y="101"/>
                    </a:lnTo>
                    <a:lnTo>
                      <a:pt x="345" y="92"/>
                    </a:lnTo>
                    <a:lnTo>
                      <a:pt x="345" y="101"/>
                    </a:lnTo>
                    <a:lnTo>
                      <a:pt x="336" y="109"/>
                    </a:lnTo>
                    <a:lnTo>
                      <a:pt x="328" y="109"/>
                    </a:lnTo>
                    <a:lnTo>
                      <a:pt x="328" y="109"/>
                    </a:lnTo>
                    <a:lnTo>
                      <a:pt x="328" y="109"/>
                    </a:lnTo>
                    <a:lnTo>
                      <a:pt x="319" y="101"/>
                    </a:lnTo>
                    <a:lnTo>
                      <a:pt x="319" y="101"/>
                    </a:lnTo>
                    <a:lnTo>
                      <a:pt x="311" y="92"/>
                    </a:lnTo>
                    <a:lnTo>
                      <a:pt x="311" y="92"/>
                    </a:lnTo>
                    <a:lnTo>
                      <a:pt x="319" y="92"/>
                    </a:lnTo>
                    <a:lnTo>
                      <a:pt x="319" y="84"/>
                    </a:lnTo>
                    <a:lnTo>
                      <a:pt x="311" y="84"/>
                    </a:lnTo>
                    <a:lnTo>
                      <a:pt x="311" y="76"/>
                    </a:lnTo>
                    <a:lnTo>
                      <a:pt x="311" y="76"/>
                    </a:lnTo>
                    <a:lnTo>
                      <a:pt x="311" y="76"/>
                    </a:lnTo>
                    <a:lnTo>
                      <a:pt x="311" y="67"/>
                    </a:lnTo>
                    <a:lnTo>
                      <a:pt x="311" y="67"/>
                    </a:lnTo>
                    <a:lnTo>
                      <a:pt x="311" y="67"/>
                    </a:lnTo>
                    <a:lnTo>
                      <a:pt x="311" y="67"/>
                    </a:lnTo>
                    <a:lnTo>
                      <a:pt x="311" y="67"/>
                    </a:lnTo>
                    <a:lnTo>
                      <a:pt x="303" y="67"/>
                    </a:lnTo>
                    <a:lnTo>
                      <a:pt x="303" y="67"/>
                    </a:lnTo>
                    <a:lnTo>
                      <a:pt x="311" y="67"/>
                    </a:lnTo>
                    <a:lnTo>
                      <a:pt x="311" y="67"/>
                    </a:lnTo>
                    <a:lnTo>
                      <a:pt x="311" y="76"/>
                    </a:lnTo>
                    <a:lnTo>
                      <a:pt x="303" y="76"/>
                    </a:lnTo>
                    <a:lnTo>
                      <a:pt x="303" y="76"/>
                    </a:lnTo>
                    <a:lnTo>
                      <a:pt x="311" y="84"/>
                    </a:lnTo>
                    <a:lnTo>
                      <a:pt x="311" y="84"/>
                    </a:lnTo>
                    <a:lnTo>
                      <a:pt x="303" y="84"/>
                    </a:lnTo>
                    <a:lnTo>
                      <a:pt x="303" y="84"/>
                    </a:lnTo>
                    <a:lnTo>
                      <a:pt x="303" y="76"/>
                    </a:lnTo>
                    <a:lnTo>
                      <a:pt x="303" y="76"/>
                    </a:lnTo>
                    <a:lnTo>
                      <a:pt x="303" y="76"/>
                    </a:lnTo>
                    <a:lnTo>
                      <a:pt x="294" y="76"/>
                    </a:lnTo>
                    <a:lnTo>
                      <a:pt x="294" y="76"/>
                    </a:lnTo>
                    <a:lnTo>
                      <a:pt x="294" y="76"/>
                    </a:lnTo>
                    <a:lnTo>
                      <a:pt x="294" y="67"/>
                    </a:lnTo>
                    <a:lnTo>
                      <a:pt x="294" y="67"/>
                    </a:lnTo>
                    <a:lnTo>
                      <a:pt x="294" y="67"/>
                    </a:lnTo>
                    <a:lnTo>
                      <a:pt x="294" y="59"/>
                    </a:lnTo>
                    <a:lnTo>
                      <a:pt x="303" y="59"/>
                    </a:lnTo>
                    <a:lnTo>
                      <a:pt x="303" y="59"/>
                    </a:lnTo>
                    <a:lnTo>
                      <a:pt x="303" y="59"/>
                    </a:lnTo>
                    <a:lnTo>
                      <a:pt x="303" y="50"/>
                    </a:lnTo>
                    <a:lnTo>
                      <a:pt x="303" y="50"/>
                    </a:lnTo>
                    <a:lnTo>
                      <a:pt x="303" y="50"/>
                    </a:lnTo>
                    <a:lnTo>
                      <a:pt x="294" y="42"/>
                    </a:lnTo>
                    <a:lnTo>
                      <a:pt x="294" y="42"/>
                    </a:lnTo>
                    <a:lnTo>
                      <a:pt x="294" y="42"/>
                    </a:lnTo>
                    <a:lnTo>
                      <a:pt x="303" y="42"/>
                    </a:lnTo>
                    <a:lnTo>
                      <a:pt x="303" y="42"/>
                    </a:lnTo>
                    <a:lnTo>
                      <a:pt x="303" y="42"/>
                    </a:lnTo>
                    <a:lnTo>
                      <a:pt x="303" y="34"/>
                    </a:lnTo>
                    <a:lnTo>
                      <a:pt x="303" y="25"/>
                    </a:lnTo>
                    <a:lnTo>
                      <a:pt x="303" y="25"/>
                    </a:lnTo>
                    <a:lnTo>
                      <a:pt x="303" y="25"/>
                    </a:lnTo>
                    <a:lnTo>
                      <a:pt x="294" y="25"/>
                    </a:lnTo>
                    <a:lnTo>
                      <a:pt x="294" y="25"/>
                    </a:lnTo>
                    <a:lnTo>
                      <a:pt x="294" y="25"/>
                    </a:lnTo>
                    <a:lnTo>
                      <a:pt x="294" y="25"/>
                    </a:lnTo>
                    <a:lnTo>
                      <a:pt x="294" y="25"/>
                    </a:lnTo>
                    <a:lnTo>
                      <a:pt x="294" y="17"/>
                    </a:lnTo>
                    <a:lnTo>
                      <a:pt x="294" y="17"/>
                    </a:lnTo>
                    <a:lnTo>
                      <a:pt x="294" y="17"/>
                    </a:lnTo>
                    <a:lnTo>
                      <a:pt x="294" y="17"/>
                    </a:lnTo>
                    <a:lnTo>
                      <a:pt x="286" y="17"/>
                    </a:lnTo>
                    <a:lnTo>
                      <a:pt x="286" y="17"/>
                    </a:lnTo>
                    <a:lnTo>
                      <a:pt x="286" y="8"/>
                    </a:lnTo>
                    <a:lnTo>
                      <a:pt x="286" y="8"/>
                    </a:lnTo>
                    <a:lnTo>
                      <a:pt x="286" y="8"/>
                    </a:lnTo>
                    <a:lnTo>
                      <a:pt x="286" y="8"/>
                    </a:lnTo>
                    <a:lnTo>
                      <a:pt x="286" y="8"/>
                    </a:lnTo>
                    <a:lnTo>
                      <a:pt x="286" y="8"/>
                    </a:lnTo>
                    <a:lnTo>
                      <a:pt x="286" y="17"/>
                    </a:lnTo>
                    <a:lnTo>
                      <a:pt x="286" y="17"/>
                    </a:lnTo>
                    <a:lnTo>
                      <a:pt x="286" y="8"/>
                    </a:lnTo>
                    <a:lnTo>
                      <a:pt x="286" y="8"/>
                    </a:lnTo>
                    <a:lnTo>
                      <a:pt x="277" y="0"/>
                    </a:lnTo>
                    <a:lnTo>
                      <a:pt x="277" y="0"/>
                    </a:lnTo>
                    <a:lnTo>
                      <a:pt x="277" y="0"/>
                    </a:lnTo>
                    <a:lnTo>
                      <a:pt x="286" y="0"/>
                    </a:lnTo>
                    <a:lnTo>
                      <a:pt x="277" y="0"/>
                    </a:lnTo>
                    <a:lnTo>
                      <a:pt x="277" y="0"/>
                    </a:lnTo>
                    <a:lnTo>
                      <a:pt x="277" y="0"/>
                    </a:lnTo>
                    <a:lnTo>
                      <a:pt x="277" y="0"/>
                    </a:lnTo>
                    <a:lnTo>
                      <a:pt x="277" y="0"/>
                    </a:lnTo>
                    <a:lnTo>
                      <a:pt x="277" y="8"/>
                    </a:lnTo>
                    <a:lnTo>
                      <a:pt x="277" y="17"/>
                    </a:lnTo>
                    <a:lnTo>
                      <a:pt x="277" y="17"/>
                    </a:lnTo>
                    <a:lnTo>
                      <a:pt x="277" y="25"/>
                    </a:lnTo>
                    <a:lnTo>
                      <a:pt x="277" y="25"/>
                    </a:lnTo>
                    <a:lnTo>
                      <a:pt x="277" y="25"/>
                    </a:lnTo>
                    <a:lnTo>
                      <a:pt x="277" y="34"/>
                    </a:lnTo>
                    <a:lnTo>
                      <a:pt x="277" y="34"/>
                    </a:lnTo>
                    <a:lnTo>
                      <a:pt x="286" y="25"/>
                    </a:lnTo>
                    <a:lnTo>
                      <a:pt x="286" y="25"/>
                    </a:lnTo>
                    <a:lnTo>
                      <a:pt x="286" y="34"/>
                    </a:lnTo>
                    <a:lnTo>
                      <a:pt x="277" y="34"/>
                    </a:lnTo>
                    <a:lnTo>
                      <a:pt x="286" y="34"/>
                    </a:lnTo>
                    <a:lnTo>
                      <a:pt x="286" y="42"/>
                    </a:lnTo>
                    <a:lnTo>
                      <a:pt x="286" y="50"/>
                    </a:lnTo>
                    <a:lnTo>
                      <a:pt x="286" y="59"/>
                    </a:lnTo>
                    <a:lnTo>
                      <a:pt x="286" y="59"/>
                    </a:lnTo>
                    <a:lnTo>
                      <a:pt x="286" y="59"/>
                    </a:lnTo>
                    <a:lnTo>
                      <a:pt x="286" y="59"/>
                    </a:lnTo>
                    <a:lnTo>
                      <a:pt x="286" y="50"/>
                    </a:lnTo>
                    <a:lnTo>
                      <a:pt x="286" y="50"/>
                    </a:lnTo>
                    <a:lnTo>
                      <a:pt x="286" y="59"/>
                    </a:lnTo>
                    <a:lnTo>
                      <a:pt x="286" y="59"/>
                    </a:lnTo>
                    <a:lnTo>
                      <a:pt x="294" y="59"/>
                    </a:lnTo>
                    <a:lnTo>
                      <a:pt x="294" y="59"/>
                    </a:lnTo>
                    <a:lnTo>
                      <a:pt x="294" y="59"/>
                    </a:lnTo>
                    <a:lnTo>
                      <a:pt x="294" y="50"/>
                    </a:lnTo>
                    <a:lnTo>
                      <a:pt x="294" y="59"/>
                    </a:lnTo>
                    <a:lnTo>
                      <a:pt x="294" y="59"/>
                    </a:lnTo>
                    <a:lnTo>
                      <a:pt x="286" y="67"/>
                    </a:lnTo>
                    <a:lnTo>
                      <a:pt x="286" y="67"/>
                    </a:lnTo>
                    <a:lnTo>
                      <a:pt x="286" y="67"/>
                    </a:lnTo>
                    <a:lnTo>
                      <a:pt x="286" y="67"/>
                    </a:lnTo>
                    <a:lnTo>
                      <a:pt x="286" y="67"/>
                    </a:lnTo>
                    <a:lnTo>
                      <a:pt x="286" y="67"/>
                    </a:lnTo>
                    <a:lnTo>
                      <a:pt x="286" y="76"/>
                    </a:lnTo>
                    <a:lnTo>
                      <a:pt x="286" y="76"/>
                    </a:lnTo>
                    <a:lnTo>
                      <a:pt x="294" y="76"/>
                    </a:lnTo>
                    <a:lnTo>
                      <a:pt x="294" y="76"/>
                    </a:lnTo>
                    <a:lnTo>
                      <a:pt x="294" y="76"/>
                    </a:lnTo>
                    <a:lnTo>
                      <a:pt x="294" y="84"/>
                    </a:lnTo>
                    <a:lnTo>
                      <a:pt x="294" y="84"/>
                    </a:lnTo>
                    <a:lnTo>
                      <a:pt x="294" y="84"/>
                    </a:lnTo>
                    <a:lnTo>
                      <a:pt x="294" y="84"/>
                    </a:lnTo>
                    <a:lnTo>
                      <a:pt x="294" y="84"/>
                    </a:lnTo>
                    <a:lnTo>
                      <a:pt x="286" y="92"/>
                    </a:lnTo>
                    <a:lnTo>
                      <a:pt x="286" y="101"/>
                    </a:lnTo>
                    <a:lnTo>
                      <a:pt x="286" y="101"/>
                    </a:lnTo>
                    <a:lnTo>
                      <a:pt x="286" y="101"/>
                    </a:lnTo>
                    <a:lnTo>
                      <a:pt x="286" y="101"/>
                    </a:lnTo>
                    <a:lnTo>
                      <a:pt x="286" y="101"/>
                    </a:lnTo>
                    <a:lnTo>
                      <a:pt x="286" y="101"/>
                    </a:lnTo>
                    <a:lnTo>
                      <a:pt x="286" y="109"/>
                    </a:lnTo>
                    <a:lnTo>
                      <a:pt x="286" y="109"/>
                    </a:lnTo>
                    <a:lnTo>
                      <a:pt x="286" y="109"/>
                    </a:lnTo>
                    <a:lnTo>
                      <a:pt x="286" y="109"/>
                    </a:lnTo>
                    <a:lnTo>
                      <a:pt x="277" y="109"/>
                    </a:lnTo>
                    <a:lnTo>
                      <a:pt x="277" y="126"/>
                    </a:lnTo>
                    <a:lnTo>
                      <a:pt x="277" y="126"/>
                    </a:lnTo>
                    <a:lnTo>
                      <a:pt x="277" y="126"/>
                    </a:lnTo>
                    <a:lnTo>
                      <a:pt x="277" y="126"/>
                    </a:lnTo>
                    <a:lnTo>
                      <a:pt x="269" y="126"/>
                    </a:lnTo>
                    <a:lnTo>
                      <a:pt x="269" y="126"/>
                    </a:lnTo>
                    <a:lnTo>
                      <a:pt x="261" y="134"/>
                    </a:lnTo>
                    <a:lnTo>
                      <a:pt x="261" y="134"/>
                    </a:lnTo>
                    <a:lnTo>
                      <a:pt x="252" y="143"/>
                    </a:lnTo>
                    <a:lnTo>
                      <a:pt x="261" y="143"/>
                    </a:lnTo>
                    <a:lnTo>
                      <a:pt x="261" y="151"/>
                    </a:lnTo>
                    <a:lnTo>
                      <a:pt x="269" y="151"/>
                    </a:lnTo>
                    <a:lnTo>
                      <a:pt x="269" y="160"/>
                    </a:lnTo>
                    <a:lnTo>
                      <a:pt x="269" y="160"/>
                    </a:lnTo>
                    <a:lnTo>
                      <a:pt x="277" y="160"/>
                    </a:lnTo>
                    <a:lnTo>
                      <a:pt x="277" y="168"/>
                    </a:lnTo>
                    <a:lnTo>
                      <a:pt x="277" y="168"/>
                    </a:lnTo>
                    <a:lnTo>
                      <a:pt x="277" y="168"/>
                    </a:lnTo>
                    <a:lnTo>
                      <a:pt x="277" y="177"/>
                    </a:lnTo>
                    <a:lnTo>
                      <a:pt x="269" y="177"/>
                    </a:lnTo>
                    <a:lnTo>
                      <a:pt x="269" y="185"/>
                    </a:lnTo>
                    <a:lnTo>
                      <a:pt x="261" y="193"/>
                    </a:lnTo>
                    <a:lnTo>
                      <a:pt x="252" y="193"/>
                    </a:lnTo>
                    <a:lnTo>
                      <a:pt x="252" y="193"/>
                    </a:lnTo>
                    <a:lnTo>
                      <a:pt x="252" y="202"/>
                    </a:lnTo>
                    <a:lnTo>
                      <a:pt x="252" y="202"/>
                    </a:lnTo>
                    <a:close/>
                    <a:moveTo>
                      <a:pt x="244" y="185"/>
                    </a:moveTo>
                    <a:lnTo>
                      <a:pt x="244" y="185"/>
                    </a:lnTo>
                    <a:lnTo>
                      <a:pt x="244" y="177"/>
                    </a:lnTo>
                    <a:lnTo>
                      <a:pt x="244" y="177"/>
                    </a:lnTo>
                    <a:lnTo>
                      <a:pt x="244" y="185"/>
                    </a:lnTo>
                    <a:lnTo>
                      <a:pt x="244" y="185"/>
                    </a:lnTo>
                    <a:lnTo>
                      <a:pt x="244" y="185"/>
                    </a:lnTo>
                    <a:lnTo>
                      <a:pt x="244" y="185"/>
                    </a:lnTo>
                    <a:lnTo>
                      <a:pt x="244" y="185"/>
                    </a:lnTo>
                    <a:lnTo>
                      <a:pt x="244" y="185"/>
                    </a:lnTo>
                    <a:close/>
                    <a:moveTo>
                      <a:pt x="244" y="193"/>
                    </a:moveTo>
                    <a:lnTo>
                      <a:pt x="244" y="185"/>
                    </a:lnTo>
                    <a:lnTo>
                      <a:pt x="244" y="185"/>
                    </a:lnTo>
                    <a:lnTo>
                      <a:pt x="244" y="193"/>
                    </a:lnTo>
                    <a:lnTo>
                      <a:pt x="244" y="193"/>
                    </a:lnTo>
                    <a:lnTo>
                      <a:pt x="244" y="193"/>
                    </a:lnTo>
                    <a:close/>
                    <a:moveTo>
                      <a:pt x="235" y="185"/>
                    </a:moveTo>
                    <a:lnTo>
                      <a:pt x="244" y="185"/>
                    </a:lnTo>
                    <a:lnTo>
                      <a:pt x="244" y="185"/>
                    </a:lnTo>
                    <a:lnTo>
                      <a:pt x="244" y="185"/>
                    </a:lnTo>
                    <a:lnTo>
                      <a:pt x="235" y="185"/>
                    </a:lnTo>
                    <a:lnTo>
                      <a:pt x="235" y="185"/>
                    </a:lnTo>
                    <a:close/>
                    <a:moveTo>
                      <a:pt x="93" y="353"/>
                    </a:moveTo>
                    <a:lnTo>
                      <a:pt x="101" y="353"/>
                    </a:lnTo>
                    <a:lnTo>
                      <a:pt x="93" y="353"/>
                    </a:lnTo>
                    <a:lnTo>
                      <a:pt x="93" y="353"/>
                    </a:lnTo>
                    <a:lnTo>
                      <a:pt x="93" y="353"/>
                    </a:lnTo>
                    <a:close/>
                    <a:moveTo>
                      <a:pt x="76" y="362"/>
                    </a:moveTo>
                    <a:lnTo>
                      <a:pt x="76" y="362"/>
                    </a:lnTo>
                    <a:lnTo>
                      <a:pt x="76" y="362"/>
                    </a:lnTo>
                    <a:lnTo>
                      <a:pt x="76" y="362"/>
                    </a:lnTo>
                    <a:lnTo>
                      <a:pt x="76" y="353"/>
                    </a:lnTo>
                    <a:lnTo>
                      <a:pt x="76" y="353"/>
                    </a:lnTo>
                    <a:lnTo>
                      <a:pt x="76" y="353"/>
                    </a:lnTo>
                    <a:lnTo>
                      <a:pt x="84" y="353"/>
                    </a:lnTo>
                    <a:lnTo>
                      <a:pt x="84" y="353"/>
                    </a:lnTo>
                    <a:lnTo>
                      <a:pt x="84" y="345"/>
                    </a:lnTo>
                    <a:lnTo>
                      <a:pt x="84" y="345"/>
                    </a:lnTo>
                    <a:lnTo>
                      <a:pt x="84" y="345"/>
                    </a:lnTo>
                    <a:lnTo>
                      <a:pt x="84" y="345"/>
                    </a:lnTo>
                    <a:lnTo>
                      <a:pt x="93" y="353"/>
                    </a:lnTo>
                    <a:lnTo>
                      <a:pt x="93" y="353"/>
                    </a:lnTo>
                    <a:lnTo>
                      <a:pt x="93" y="353"/>
                    </a:lnTo>
                    <a:lnTo>
                      <a:pt x="84" y="353"/>
                    </a:lnTo>
                    <a:lnTo>
                      <a:pt x="84" y="353"/>
                    </a:lnTo>
                    <a:lnTo>
                      <a:pt x="84" y="353"/>
                    </a:lnTo>
                    <a:lnTo>
                      <a:pt x="84" y="353"/>
                    </a:lnTo>
                    <a:lnTo>
                      <a:pt x="84" y="353"/>
                    </a:lnTo>
                    <a:lnTo>
                      <a:pt x="93" y="353"/>
                    </a:lnTo>
                    <a:lnTo>
                      <a:pt x="93" y="353"/>
                    </a:lnTo>
                    <a:lnTo>
                      <a:pt x="93" y="362"/>
                    </a:lnTo>
                    <a:lnTo>
                      <a:pt x="84" y="353"/>
                    </a:lnTo>
                    <a:lnTo>
                      <a:pt x="84" y="362"/>
                    </a:lnTo>
                    <a:lnTo>
                      <a:pt x="84" y="362"/>
                    </a:lnTo>
                    <a:lnTo>
                      <a:pt x="84" y="362"/>
                    </a:lnTo>
                    <a:lnTo>
                      <a:pt x="76" y="362"/>
                    </a:lnTo>
                    <a:lnTo>
                      <a:pt x="76" y="362"/>
                    </a:lnTo>
                    <a:lnTo>
                      <a:pt x="76" y="362"/>
                    </a:lnTo>
                    <a:close/>
                    <a:moveTo>
                      <a:pt x="76" y="328"/>
                    </a:moveTo>
                    <a:lnTo>
                      <a:pt x="76" y="328"/>
                    </a:lnTo>
                    <a:lnTo>
                      <a:pt x="76" y="319"/>
                    </a:lnTo>
                    <a:lnTo>
                      <a:pt x="76" y="319"/>
                    </a:lnTo>
                    <a:lnTo>
                      <a:pt x="76" y="319"/>
                    </a:lnTo>
                    <a:lnTo>
                      <a:pt x="76" y="319"/>
                    </a:lnTo>
                    <a:lnTo>
                      <a:pt x="76" y="319"/>
                    </a:lnTo>
                    <a:lnTo>
                      <a:pt x="76" y="319"/>
                    </a:lnTo>
                    <a:lnTo>
                      <a:pt x="84" y="319"/>
                    </a:lnTo>
                    <a:lnTo>
                      <a:pt x="84" y="319"/>
                    </a:lnTo>
                    <a:lnTo>
                      <a:pt x="84" y="311"/>
                    </a:lnTo>
                    <a:lnTo>
                      <a:pt x="76" y="311"/>
                    </a:lnTo>
                    <a:lnTo>
                      <a:pt x="76" y="311"/>
                    </a:lnTo>
                    <a:lnTo>
                      <a:pt x="84" y="303"/>
                    </a:lnTo>
                    <a:lnTo>
                      <a:pt x="84" y="303"/>
                    </a:lnTo>
                    <a:lnTo>
                      <a:pt x="84" y="303"/>
                    </a:lnTo>
                    <a:lnTo>
                      <a:pt x="84" y="303"/>
                    </a:lnTo>
                    <a:lnTo>
                      <a:pt x="84" y="303"/>
                    </a:lnTo>
                    <a:lnTo>
                      <a:pt x="93" y="303"/>
                    </a:lnTo>
                    <a:lnTo>
                      <a:pt x="93" y="294"/>
                    </a:lnTo>
                    <a:lnTo>
                      <a:pt x="93" y="294"/>
                    </a:lnTo>
                    <a:lnTo>
                      <a:pt x="93" y="294"/>
                    </a:lnTo>
                    <a:lnTo>
                      <a:pt x="101" y="286"/>
                    </a:lnTo>
                    <a:lnTo>
                      <a:pt x="101" y="294"/>
                    </a:lnTo>
                    <a:lnTo>
                      <a:pt x="101" y="286"/>
                    </a:lnTo>
                    <a:lnTo>
                      <a:pt x="101" y="286"/>
                    </a:lnTo>
                    <a:lnTo>
                      <a:pt x="101" y="286"/>
                    </a:lnTo>
                    <a:lnTo>
                      <a:pt x="101" y="277"/>
                    </a:lnTo>
                    <a:lnTo>
                      <a:pt x="109" y="286"/>
                    </a:lnTo>
                    <a:lnTo>
                      <a:pt x="109" y="286"/>
                    </a:lnTo>
                    <a:lnTo>
                      <a:pt x="109" y="277"/>
                    </a:lnTo>
                    <a:lnTo>
                      <a:pt x="109" y="277"/>
                    </a:lnTo>
                    <a:lnTo>
                      <a:pt x="109" y="277"/>
                    </a:lnTo>
                    <a:lnTo>
                      <a:pt x="118" y="269"/>
                    </a:lnTo>
                    <a:lnTo>
                      <a:pt x="118" y="269"/>
                    </a:lnTo>
                    <a:lnTo>
                      <a:pt x="126" y="261"/>
                    </a:lnTo>
                    <a:lnTo>
                      <a:pt x="126" y="261"/>
                    </a:lnTo>
                    <a:lnTo>
                      <a:pt x="126" y="269"/>
                    </a:lnTo>
                    <a:lnTo>
                      <a:pt x="135" y="269"/>
                    </a:lnTo>
                    <a:lnTo>
                      <a:pt x="135" y="261"/>
                    </a:lnTo>
                    <a:lnTo>
                      <a:pt x="135" y="261"/>
                    </a:lnTo>
                    <a:lnTo>
                      <a:pt x="143" y="269"/>
                    </a:lnTo>
                    <a:lnTo>
                      <a:pt x="143" y="261"/>
                    </a:lnTo>
                    <a:lnTo>
                      <a:pt x="135" y="261"/>
                    </a:lnTo>
                    <a:lnTo>
                      <a:pt x="143" y="261"/>
                    </a:lnTo>
                    <a:lnTo>
                      <a:pt x="143" y="252"/>
                    </a:lnTo>
                    <a:lnTo>
                      <a:pt x="151" y="252"/>
                    </a:lnTo>
                    <a:lnTo>
                      <a:pt x="151" y="252"/>
                    </a:lnTo>
                    <a:lnTo>
                      <a:pt x="160" y="244"/>
                    </a:lnTo>
                    <a:lnTo>
                      <a:pt x="160" y="244"/>
                    </a:lnTo>
                    <a:lnTo>
                      <a:pt x="160" y="244"/>
                    </a:lnTo>
                    <a:lnTo>
                      <a:pt x="168" y="244"/>
                    </a:lnTo>
                    <a:lnTo>
                      <a:pt x="168" y="244"/>
                    </a:lnTo>
                    <a:lnTo>
                      <a:pt x="177" y="235"/>
                    </a:lnTo>
                    <a:lnTo>
                      <a:pt x="185" y="227"/>
                    </a:lnTo>
                    <a:lnTo>
                      <a:pt x="185" y="227"/>
                    </a:lnTo>
                    <a:lnTo>
                      <a:pt x="185" y="227"/>
                    </a:lnTo>
                    <a:lnTo>
                      <a:pt x="185" y="219"/>
                    </a:lnTo>
                    <a:lnTo>
                      <a:pt x="193" y="219"/>
                    </a:lnTo>
                    <a:lnTo>
                      <a:pt x="193" y="219"/>
                    </a:lnTo>
                    <a:lnTo>
                      <a:pt x="193" y="210"/>
                    </a:lnTo>
                    <a:lnTo>
                      <a:pt x="193" y="210"/>
                    </a:lnTo>
                    <a:lnTo>
                      <a:pt x="193" y="210"/>
                    </a:lnTo>
                    <a:lnTo>
                      <a:pt x="202" y="210"/>
                    </a:lnTo>
                    <a:lnTo>
                      <a:pt x="202" y="202"/>
                    </a:lnTo>
                    <a:lnTo>
                      <a:pt x="202" y="202"/>
                    </a:lnTo>
                    <a:lnTo>
                      <a:pt x="210" y="202"/>
                    </a:lnTo>
                    <a:lnTo>
                      <a:pt x="210" y="193"/>
                    </a:lnTo>
                    <a:lnTo>
                      <a:pt x="210" y="193"/>
                    </a:lnTo>
                    <a:lnTo>
                      <a:pt x="219" y="185"/>
                    </a:lnTo>
                    <a:lnTo>
                      <a:pt x="219" y="185"/>
                    </a:lnTo>
                    <a:lnTo>
                      <a:pt x="219" y="177"/>
                    </a:lnTo>
                    <a:lnTo>
                      <a:pt x="219" y="177"/>
                    </a:lnTo>
                    <a:lnTo>
                      <a:pt x="227" y="177"/>
                    </a:lnTo>
                    <a:lnTo>
                      <a:pt x="227" y="177"/>
                    </a:lnTo>
                    <a:lnTo>
                      <a:pt x="227" y="177"/>
                    </a:lnTo>
                    <a:lnTo>
                      <a:pt x="227" y="177"/>
                    </a:lnTo>
                    <a:lnTo>
                      <a:pt x="227" y="185"/>
                    </a:lnTo>
                    <a:lnTo>
                      <a:pt x="227" y="185"/>
                    </a:lnTo>
                    <a:lnTo>
                      <a:pt x="235" y="185"/>
                    </a:lnTo>
                    <a:lnTo>
                      <a:pt x="235" y="185"/>
                    </a:lnTo>
                    <a:lnTo>
                      <a:pt x="235" y="185"/>
                    </a:lnTo>
                    <a:lnTo>
                      <a:pt x="235" y="185"/>
                    </a:lnTo>
                    <a:lnTo>
                      <a:pt x="235" y="185"/>
                    </a:lnTo>
                    <a:lnTo>
                      <a:pt x="227" y="185"/>
                    </a:lnTo>
                    <a:lnTo>
                      <a:pt x="227" y="185"/>
                    </a:lnTo>
                    <a:lnTo>
                      <a:pt x="235" y="193"/>
                    </a:lnTo>
                    <a:lnTo>
                      <a:pt x="235" y="193"/>
                    </a:lnTo>
                    <a:lnTo>
                      <a:pt x="235" y="193"/>
                    </a:lnTo>
                    <a:lnTo>
                      <a:pt x="235" y="193"/>
                    </a:lnTo>
                    <a:lnTo>
                      <a:pt x="244" y="193"/>
                    </a:lnTo>
                    <a:lnTo>
                      <a:pt x="244" y="193"/>
                    </a:lnTo>
                    <a:lnTo>
                      <a:pt x="244" y="193"/>
                    </a:lnTo>
                    <a:lnTo>
                      <a:pt x="244" y="193"/>
                    </a:lnTo>
                    <a:lnTo>
                      <a:pt x="244" y="193"/>
                    </a:lnTo>
                    <a:lnTo>
                      <a:pt x="244" y="193"/>
                    </a:lnTo>
                    <a:lnTo>
                      <a:pt x="244" y="193"/>
                    </a:lnTo>
                    <a:lnTo>
                      <a:pt x="244" y="185"/>
                    </a:lnTo>
                    <a:lnTo>
                      <a:pt x="252" y="185"/>
                    </a:lnTo>
                    <a:lnTo>
                      <a:pt x="252" y="193"/>
                    </a:lnTo>
                    <a:lnTo>
                      <a:pt x="252" y="193"/>
                    </a:lnTo>
                    <a:lnTo>
                      <a:pt x="244" y="193"/>
                    </a:lnTo>
                    <a:lnTo>
                      <a:pt x="244" y="193"/>
                    </a:lnTo>
                    <a:lnTo>
                      <a:pt x="244" y="193"/>
                    </a:lnTo>
                    <a:lnTo>
                      <a:pt x="252" y="193"/>
                    </a:lnTo>
                    <a:lnTo>
                      <a:pt x="244" y="202"/>
                    </a:lnTo>
                    <a:lnTo>
                      <a:pt x="244" y="202"/>
                    </a:lnTo>
                    <a:lnTo>
                      <a:pt x="244" y="202"/>
                    </a:lnTo>
                    <a:lnTo>
                      <a:pt x="244" y="202"/>
                    </a:lnTo>
                    <a:lnTo>
                      <a:pt x="244" y="210"/>
                    </a:lnTo>
                    <a:lnTo>
                      <a:pt x="244" y="210"/>
                    </a:lnTo>
                    <a:lnTo>
                      <a:pt x="244" y="210"/>
                    </a:lnTo>
                    <a:lnTo>
                      <a:pt x="244" y="210"/>
                    </a:lnTo>
                    <a:lnTo>
                      <a:pt x="235" y="219"/>
                    </a:lnTo>
                    <a:lnTo>
                      <a:pt x="235" y="227"/>
                    </a:lnTo>
                    <a:lnTo>
                      <a:pt x="227" y="227"/>
                    </a:lnTo>
                    <a:lnTo>
                      <a:pt x="227" y="235"/>
                    </a:lnTo>
                    <a:lnTo>
                      <a:pt x="227" y="235"/>
                    </a:lnTo>
                    <a:lnTo>
                      <a:pt x="219" y="235"/>
                    </a:lnTo>
                    <a:lnTo>
                      <a:pt x="219" y="235"/>
                    </a:lnTo>
                    <a:lnTo>
                      <a:pt x="219" y="244"/>
                    </a:lnTo>
                    <a:lnTo>
                      <a:pt x="219" y="244"/>
                    </a:lnTo>
                    <a:lnTo>
                      <a:pt x="210" y="252"/>
                    </a:lnTo>
                    <a:lnTo>
                      <a:pt x="210" y="252"/>
                    </a:lnTo>
                    <a:lnTo>
                      <a:pt x="202" y="252"/>
                    </a:lnTo>
                    <a:lnTo>
                      <a:pt x="202" y="261"/>
                    </a:lnTo>
                    <a:lnTo>
                      <a:pt x="202" y="261"/>
                    </a:lnTo>
                    <a:lnTo>
                      <a:pt x="202" y="261"/>
                    </a:lnTo>
                    <a:lnTo>
                      <a:pt x="202" y="261"/>
                    </a:lnTo>
                    <a:lnTo>
                      <a:pt x="210" y="269"/>
                    </a:lnTo>
                    <a:lnTo>
                      <a:pt x="210" y="269"/>
                    </a:lnTo>
                    <a:lnTo>
                      <a:pt x="202" y="269"/>
                    </a:lnTo>
                    <a:lnTo>
                      <a:pt x="202" y="269"/>
                    </a:lnTo>
                    <a:lnTo>
                      <a:pt x="202" y="269"/>
                    </a:lnTo>
                    <a:lnTo>
                      <a:pt x="202" y="269"/>
                    </a:lnTo>
                    <a:lnTo>
                      <a:pt x="202" y="269"/>
                    </a:lnTo>
                    <a:lnTo>
                      <a:pt x="202" y="269"/>
                    </a:lnTo>
                    <a:lnTo>
                      <a:pt x="202" y="269"/>
                    </a:lnTo>
                    <a:lnTo>
                      <a:pt x="202" y="269"/>
                    </a:lnTo>
                    <a:lnTo>
                      <a:pt x="193" y="269"/>
                    </a:lnTo>
                    <a:lnTo>
                      <a:pt x="202" y="269"/>
                    </a:lnTo>
                    <a:lnTo>
                      <a:pt x="202" y="269"/>
                    </a:lnTo>
                    <a:lnTo>
                      <a:pt x="193" y="269"/>
                    </a:lnTo>
                    <a:lnTo>
                      <a:pt x="193" y="269"/>
                    </a:lnTo>
                    <a:lnTo>
                      <a:pt x="193" y="269"/>
                    </a:lnTo>
                    <a:lnTo>
                      <a:pt x="193" y="269"/>
                    </a:lnTo>
                    <a:lnTo>
                      <a:pt x="193" y="269"/>
                    </a:lnTo>
                    <a:lnTo>
                      <a:pt x="185" y="269"/>
                    </a:lnTo>
                    <a:lnTo>
                      <a:pt x="185" y="269"/>
                    </a:lnTo>
                    <a:lnTo>
                      <a:pt x="185" y="269"/>
                    </a:lnTo>
                    <a:lnTo>
                      <a:pt x="185" y="269"/>
                    </a:lnTo>
                    <a:lnTo>
                      <a:pt x="185" y="269"/>
                    </a:lnTo>
                    <a:lnTo>
                      <a:pt x="185" y="277"/>
                    </a:lnTo>
                    <a:lnTo>
                      <a:pt x="185" y="277"/>
                    </a:lnTo>
                    <a:lnTo>
                      <a:pt x="177" y="277"/>
                    </a:lnTo>
                    <a:lnTo>
                      <a:pt x="177" y="277"/>
                    </a:lnTo>
                    <a:lnTo>
                      <a:pt x="177" y="277"/>
                    </a:lnTo>
                    <a:lnTo>
                      <a:pt x="177" y="277"/>
                    </a:lnTo>
                    <a:lnTo>
                      <a:pt x="168" y="277"/>
                    </a:lnTo>
                    <a:lnTo>
                      <a:pt x="168" y="286"/>
                    </a:lnTo>
                    <a:lnTo>
                      <a:pt x="168" y="286"/>
                    </a:lnTo>
                    <a:lnTo>
                      <a:pt x="168" y="286"/>
                    </a:lnTo>
                    <a:lnTo>
                      <a:pt x="160" y="294"/>
                    </a:lnTo>
                    <a:lnTo>
                      <a:pt x="160" y="294"/>
                    </a:lnTo>
                    <a:lnTo>
                      <a:pt x="160" y="303"/>
                    </a:lnTo>
                    <a:lnTo>
                      <a:pt x="151" y="303"/>
                    </a:lnTo>
                    <a:lnTo>
                      <a:pt x="151" y="311"/>
                    </a:lnTo>
                    <a:lnTo>
                      <a:pt x="151" y="311"/>
                    </a:lnTo>
                    <a:lnTo>
                      <a:pt x="143" y="319"/>
                    </a:lnTo>
                    <a:lnTo>
                      <a:pt x="143" y="319"/>
                    </a:lnTo>
                    <a:lnTo>
                      <a:pt x="143" y="328"/>
                    </a:lnTo>
                    <a:lnTo>
                      <a:pt x="143" y="328"/>
                    </a:lnTo>
                    <a:lnTo>
                      <a:pt x="143" y="328"/>
                    </a:lnTo>
                    <a:lnTo>
                      <a:pt x="143" y="328"/>
                    </a:lnTo>
                    <a:lnTo>
                      <a:pt x="143" y="328"/>
                    </a:lnTo>
                    <a:lnTo>
                      <a:pt x="143" y="328"/>
                    </a:lnTo>
                    <a:lnTo>
                      <a:pt x="135" y="328"/>
                    </a:lnTo>
                    <a:lnTo>
                      <a:pt x="135" y="328"/>
                    </a:lnTo>
                    <a:lnTo>
                      <a:pt x="135" y="336"/>
                    </a:lnTo>
                    <a:lnTo>
                      <a:pt x="126" y="336"/>
                    </a:lnTo>
                    <a:lnTo>
                      <a:pt x="126" y="336"/>
                    </a:lnTo>
                    <a:lnTo>
                      <a:pt x="126" y="336"/>
                    </a:lnTo>
                    <a:lnTo>
                      <a:pt x="126" y="336"/>
                    </a:lnTo>
                    <a:lnTo>
                      <a:pt x="126" y="336"/>
                    </a:lnTo>
                    <a:lnTo>
                      <a:pt x="126" y="336"/>
                    </a:lnTo>
                    <a:lnTo>
                      <a:pt x="118" y="345"/>
                    </a:lnTo>
                    <a:lnTo>
                      <a:pt x="118" y="345"/>
                    </a:lnTo>
                    <a:lnTo>
                      <a:pt x="109" y="345"/>
                    </a:lnTo>
                    <a:lnTo>
                      <a:pt x="109" y="345"/>
                    </a:lnTo>
                    <a:lnTo>
                      <a:pt x="101" y="345"/>
                    </a:lnTo>
                    <a:lnTo>
                      <a:pt x="101" y="345"/>
                    </a:lnTo>
                    <a:lnTo>
                      <a:pt x="101" y="345"/>
                    </a:lnTo>
                    <a:lnTo>
                      <a:pt x="101" y="345"/>
                    </a:lnTo>
                    <a:lnTo>
                      <a:pt x="101" y="345"/>
                    </a:lnTo>
                    <a:lnTo>
                      <a:pt x="101" y="345"/>
                    </a:lnTo>
                    <a:lnTo>
                      <a:pt x="93" y="345"/>
                    </a:lnTo>
                    <a:lnTo>
                      <a:pt x="93" y="336"/>
                    </a:lnTo>
                    <a:lnTo>
                      <a:pt x="93" y="336"/>
                    </a:lnTo>
                    <a:lnTo>
                      <a:pt x="93" y="336"/>
                    </a:lnTo>
                    <a:lnTo>
                      <a:pt x="84" y="336"/>
                    </a:lnTo>
                    <a:lnTo>
                      <a:pt x="93" y="336"/>
                    </a:lnTo>
                    <a:lnTo>
                      <a:pt x="84" y="328"/>
                    </a:lnTo>
                    <a:lnTo>
                      <a:pt x="84" y="328"/>
                    </a:lnTo>
                    <a:lnTo>
                      <a:pt x="84" y="328"/>
                    </a:lnTo>
                    <a:lnTo>
                      <a:pt x="84" y="328"/>
                    </a:lnTo>
                    <a:lnTo>
                      <a:pt x="84" y="328"/>
                    </a:lnTo>
                    <a:lnTo>
                      <a:pt x="84" y="328"/>
                    </a:lnTo>
                    <a:lnTo>
                      <a:pt x="76" y="328"/>
                    </a:lnTo>
                    <a:lnTo>
                      <a:pt x="76" y="328"/>
                    </a:lnTo>
                    <a:close/>
                  </a:path>
                </a:pathLst>
              </a:custGeom>
              <a:grpFill/>
              <a:ln w="0">
                <a:solidFill>
                  <a:srgbClr val="F8F8F8">
                    <a:lumMod val="25000"/>
                  </a:srgbClr>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415" name="Freeform 183">
                <a:extLst>
                  <a:ext uri="{FF2B5EF4-FFF2-40B4-BE49-F238E27FC236}">
                    <a16:creationId xmlns:a16="http://schemas.microsoft.com/office/drawing/2014/main" id="{DA1AD663-03F8-5A90-559F-DBD4333C29A2}"/>
                  </a:ext>
                </a:extLst>
              </p:cNvPr>
              <p:cNvSpPr>
                <a:spLocks noEditPoints="1"/>
              </p:cNvSpPr>
              <p:nvPr/>
            </p:nvSpPr>
            <p:spPr bwMode="auto">
              <a:xfrm>
                <a:off x="3919951" y="1902628"/>
                <a:ext cx="151511" cy="92312"/>
              </a:xfrm>
              <a:custGeom>
                <a:avLst/>
                <a:gdLst>
                  <a:gd name="T0" fmla="*/ 59 w 151"/>
                  <a:gd name="T1" fmla="*/ 92 h 92"/>
                  <a:gd name="T2" fmla="*/ 50 w 151"/>
                  <a:gd name="T3" fmla="*/ 84 h 92"/>
                  <a:gd name="T4" fmla="*/ 67 w 151"/>
                  <a:gd name="T5" fmla="*/ 92 h 92"/>
                  <a:gd name="T6" fmla="*/ 84 w 151"/>
                  <a:gd name="T7" fmla="*/ 84 h 92"/>
                  <a:gd name="T8" fmla="*/ 92 w 151"/>
                  <a:gd name="T9" fmla="*/ 75 h 92"/>
                  <a:gd name="T10" fmla="*/ 101 w 151"/>
                  <a:gd name="T11" fmla="*/ 75 h 92"/>
                  <a:gd name="T12" fmla="*/ 109 w 151"/>
                  <a:gd name="T13" fmla="*/ 75 h 92"/>
                  <a:gd name="T14" fmla="*/ 126 w 151"/>
                  <a:gd name="T15" fmla="*/ 59 h 92"/>
                  <a:gd name="T16" fmla="*/ 143 w 151"/>
                  <a:gd name="T17" fmla="*/ 59 h 92"/>
                  <a:gd name="T18" fmla="*/ 143 w 151"/>
                  <a:gd name="T19" fmla="*/ 50 h 92"/>
                  <a:gd name="T20" fmla="*/ 151 w 151"/>
                  <a:gd name="T21" fmla="*/ 50 h 92"/>
                  <a:gd name="T22" fmla="*/ 143 w 151"/>
                  <a:gd name="T23" fmla="*/ 33 h 92"/>
                  <a:gd name="T24" fmla="*/ 143 w 151"/>
                  <a:gd name="T25" fmla="*/ 25 h 92"/>
                  <a:gd name="T26" fmla="*/ 134 w 151"/>
                  <a:gd name="T27" fmla="*/ 25 h 92"/>
                  <a:gd name="T28" fmla="*/ 143 w 151"/>
                  <a:gd name="T29" fmla="*/ 8 h 92"/>
                  <a:gd name="T30" fmla="*/ 134 w 151"/>
                  <a:gd name="T31" fmla="*/ 8 h 92"/>
                  <a:gd name="T32" fmla="*/ 126 w 151"/>
                  <a:gd name="T33" fmla="*/ 8 h 92"/>
                  <a:gd name="T34" fmla="*/ 126 w 151"/>
                  <a:gd name="T35" fmla="*/ 0 h 92"/>
                  <a:gd name="T36" fmla="*/ 117 w 151"/>
                  <a:gd name="T37" fmla="*/ 0 h 92"/>
                  <a:gd name="T38" fmla="*/ 109 w 151"/>
                  <a:gd name="T39" fmla="*/ 8 h 92"/>
                  <a:gd name="T40" fmla="*/ 92 w 151"/>
                  <a:gd name="T41" fmla="*/ 8 h 92"/>
                  <a:gd name="T42" fmla="*/ 92 w 151"/>
                  <a:gd name="T43" fmla="*/ 16 h 92"/>
                  <a:gd name="T44" fmla="*/ 84 w 151"/>
                  <a:gd name="T45" fmla="*/ 8 h 92"/>
                  <a:gd name="T46" fmla="*/ 75 w 151"/>
                  <a:gd name="T47" fmla="*/ 16 h 92"/>
                  <a:gd name="T48" fmla="*/ 67 w 151"/>
                  <a:gd name="T49" fmla="*/ 8 h 92"/>
                  <a:gd name="T50" fmla="*/ 59 w 151"/>
                  <a:gd name="T51" fmla="*/ 25 h 92"/>
                  <a:gd name="T52" fmla="*/ 50 w 151"/>
                  <a:gd name="T53" fmla="*/ 33 h 92"/>
                  <a:gd name="T54" fmla="*/ 42 w 151"/>
                  <a:gd name="T55" fmla="*/ 25 h 92"/>
                  <a:gd name="T56" fmla="*/ 42 w 151"/>
                  <a:gd name="T57" fmla="*/ 16 h 92"/>
                  <a:gd name="T58" fmla="*/ 42 w 151"/>
                  <a:gd name="T59" fmla="*/ 8 h 92"/>
                  <a:gd name="T60" fmla="*/ 33 w 151"/>
                  <a:gd name="T61" fmla="*/ 0 h 92"/>
                  <a:gd name="T62" fmla="*/ 17 w 151"/>
                  <a:gd name="T63" fmla="*/ 0 h 92"/>
                  <a:gd name="T64" fmla="*/ 25 w 151"/>
                  <a:gd name="T65" fmla="*/ 0 h 92"/>
                  <a:gd name="T66" fmla="*/ 25 w 151"/>
                  <a:gd name="T67" fmla="*/ 0 h 92"/>
                  <a:gd name="T68" fmla="*/ 33 w 151"/>
                  <a:gd name="T69" fmla="*/ 8 h 92"/>
                  <a:gd name="T70" fmla="*/ 17 w 151"/>
                  <a:gd name="T71" fmla="*/ 8 h 92"/>
                  <a:gd name="T72" fmla="*/ 17 w 151"/>
                  <a:gd name="T73" fmla="*/ 8 h 92"/>
                  <a:gd name="T74" fmla="*/ 17 w 151"/>
                  <a:gd name="T75" fmla="*/ 16 h 92"/>
                  <a:gd name="T76" fmla="*/ 17 w 151"/>
                  <a:gd name="T77" fmla="*/ 16 h 92"/>
                  <a:gd name="T78" fmla="*/ 8 w 151"/>
                  <a:gd name="T79" fmla="*/ 16 h 92"/>
                  <a:gd name="T80" fmla="*/ 0 w 151"/>
                  <a:gd name="T81" fmla="*/ 16 h 92"/>
                  <a:gd name="T82" fmla="*/ 8 w 151"/>
                  <a:gd name="T83" fmla="*/ 25 h 92"/>
                  <a:gd name="T84" fmla="*/ 17 w 151"/>
                  <a:gd name="T85" fmla="*/ 25 h 92"/>
                  <a:gd name="T86" fmla="*/ 25 w 151"/>
                  <a:gd name="T87" fmla="*/ 25 h 92"/>
                  <a:gd name="T88" fmla="*/ 33 w 151"/>
                  <a:gd name="T89" fmla="*/ 25 h 92"/>
                  <a:gd name="T90" fmla="*/ 33 w 151"/>
                  <a:gd name="T91" fmla="*/ 33 h 92"/>
                  <a:gd name="T92" fmla="*/ 25 w 151"/>
                  <a:gd name="T93" fmla="*/ 33 h 92"/>
                  <a:gd name="T94" fmla="*/ 33 w 151"/>
                  <a:gd name="T95" fmla="*/ 33 h 92"/>
                  <a:gd name="T96" fmla="*/ 25 w 151"/>
                  <a:gd name="T97" fmla="*/ 42 h 92"/>
                  <a:gd name="T98" fmla="*/ 17 w 151"/>
                  <a:gd name="T99" fmla="*/ 42 h 92"/>
                  <a:gd name="T100" fmla="*/ 8 w 151"/>
                  <a:gd name="T101" fmla="*/ 42 h 92"/>
                  <a:gd name="T102" fmla="*/ 8 w 151"/>
                  <a:gd name="T103" fmla="*/ 50 h 92"/>
                  <a:gd name="T104" fmla="*/ 25 w 151"/>
                  <a:gd name="T105" fmla="*/ 50 h 92"/>
                  <a:gd name="T106" fmla="*/ 25 w 151"/>
                  <a:gd name="T107" fmla="*/ 59 h 92"/>
                  <a:gd name="T108" fmla="*/ 33 w 151"/>
                  <a:gd name="T109" fmla="*/ 67 h 92"/>
                  <a:gd name="T110" fmla="*/ 33 w 151"/>
                  <a:gd name="T111" fmla="*/ 59 h 92"/>
                  <a:gd name="T112" fmla="*/ 25 w 151"/>
                  <a:gd name="T113" fmla="*/ 67 h 92"/>
                  <a:gd name="T114" fmla="*/ 17 w 151"/>
                  <a:gd name="T115" fmla="*/ 67 h 92"/>
                  <a:gd name="T116" fmla="*/ 25 w 151"/>
                  <a:gd name="T117" fmla="*/ 75 h 92"/>
                  <a:gd name="T118" fmla="*/ 42 w 151"/>
                  <a:gd name="T119" fmla="*/ 75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51" h="92">
                    <a:moveTo>
                      <a:pt x="50" y="92"/>
                    </a:moveTo>
                    <a:lnTo>
                      <a:pt x="50" y="92"/>
                    </a:lnTo>
                    <a:lnTo>
                      <a:pt x="50" y="92"/>
                    </a:lnTo>
                    <a:lnTo>
                      <a:pt x="50" y="92"/>
                    </a:lnTo>
                    <a:lnTo>
                      <a:pt x="59" y="92"/>
                    </a:lnTo>
                    <a:lnTo>
                      <a:pt x="50" y="92"/>
                    </a:lnTo>
                    <a:lnTo>
                      <a:pt x="50" y="92"/>
                    </a:lnTo>
                    <a:close/>
                    <a:moveTo>
                      <a:pt x="42" y="75"/>
                    </a:moveTo>
                    <a:lnTo>
                      <a:pt x="50" y="75"/>
                    </a:lnTo>
                    <a:lnTo>
                      <a:pt x="50" y="84"/>
                    </a:lnTo>
                    <a:lnTo>
                      <a:pt x="50" y="84"/>
                    </a:lnTo>
                    <a:lnTo>
                      <a:pt x="59" y="84"/>
                    </a:lnTo>
                    <a:lnTo>
                      <a:pt x="59" y="84"/>
                    </a:lnTo>
                    <a:lnTo>
                      <a:pt x="59" y="84"/>
                    </a:lnTo>
                    <a:lnTo>
                      <a:pt x="67" y="92"/>
                    </a:lnTo>
                    <a:lnTo>
                      <a:pt x="75" y="92"/>
                    </a:lnTo>
                    <a:lnTo>
                      <a:pt x="75" y="92"/>
                    </a:lnTo>
                    <a:lnTo>
                      <a:pt x="84" y="92"/>
                    </a:lnTo>
                    <a:lnTo>
                      <a:pt x="84" y="84"/>
                    </a:lnTo>
                    <a:lnTo>
                      <a:pt x="84" y="84"/>
                    </a:lnTo>
                    <a:lnTo>
                      <a:pt x="84" y="84"/>
                    </a:lnTo>
                    <a:lnTo>
                      <a:pt x="84" y="84"/>
                    </a:lnTo>
                    <a:lnTo>
                      <a:pt x="92" y="84"/>
                    </a:lnTo>
                    <a:lnTo>
                      <a:pt x="92" y="84"/>
                    </a:lnTo>
                    <a:lnTo>
                      <a:pt x="92" y="75"/>
                    </a:lnTo>
                    <a:lnTo>
                      <a:pt x="92" y="84"/>
                    </a:lnTo>
                    <a:lnTo>
                      <a:pt x="92" y="84"/>
                    </a:lnTo>
                    <a:lnTo>
                      <a:pt x="92" y="84"/>
                    </a:lnTo>
                    <a:lnTo>
                      <a:pt x="101" y="84"/>
                    </a:lnTo>
                    <a:lnTo>
                      <a:pt x="101" y="75"/>
                    </a:lnTo>
                    <a:lnTo>
                      <a:pt x="101" y="75"/>
                    </a:lnTo>
                    <a:lnTo>
                      <a:pt x="101" y="75"/>
                    </a:lnTo>
                    <a:lnTo>
                      <a:pt x="109" y="75"/>
                    </a:lnTo>
                    <a:lnTo>
                      <a:pt x="109" y="75"/>
                    </a:lnTo>
                    <a:lnTo>
                      <a:pt x="109" y="75"/>
                    </a:lnTo>
                    <a:lnTo>
                      <a:pt x="117" y="67"/>
                    </a:lnTo>
                    <a:lnTo>
                      <a:pt x="117" y="67"/>
                    </a:lnTo>
                    <a:lnTo>
                      <a:pt x="126" y="67"/>
                    </a:lnTo>
                    <a:lnTo>
                      <a:pt x="126" y="67"/>
                    </a:lnTo>
                    <a:lnTo>
                      <a:pt x="126" y="59"/>
                    </a:lnTo>
                    <a:lnTo>
                      <a:pt x="126" y="59"/>
                    </a:lnTo>
                    <a:lnTo>
                      <a:pt x="134" y="59"/>
                    </a:lnTo>
                    <a:lnTo>
                      <a:pt x="134" y="59"/>
                    </a:lnTo>
                    <a:lnTo>
                      <a:pt x="134" y="67"/>
                    </a:lnTo>
                    <a:lnTo>
                      <a:pt x="143" y="59"/>
                    </a:lnTo>
                    <a:lnTo>
                      <a:pt x="143" y="59"/>
                    </a:lnTo>
                    <a:lnTo>
                      <a:pt x="134" y="59"/>
                    </a:lnTo>
                    <a:lnTo>
                      <a:pt x="134" y="59"/>
                    </a:lnTo>
                    <a:lnTo>
                      <a:pt x="143" y="59"/>
                    </a:lnTo>
                    <a:lnTo>
                      <a:pt x="143" y="50"/>
                    </a:lnTo>
                    <a:lnTo>
                      <a:pt x="143" y="50"/>
                    </a:lnTo>
                    <a:lnTo>
                      <a:pt x="143" y="50"/>
                    </a:lnTo>
                    <a:lnTo>
                      <a:pt x="143" y="50"/>
                    </a:lnTo>
                    <a:lnTo>
                      <a:pt x="143" y="50"/>
                    </a:lnTo>
                    <a:lnTo>
                      <a:pt x="151" y="50"/>
                    </a:lnTo>
                    <a:lnTo>
                      <a:pt x="151" y="50"/>
                    </a:lnTo>
                    <a:lnTo>
                      <a:pt x="143" y="42"/>
                    </a:lnTo>
                    <a:lnTo>
                      <a:pt x="143" y="42"/>
                    </a:lnTo>
                    <a:lnTo>
                      <a:pt x="143" y="42"/>
                    </a:lnTo>
                    <a:lnTo>
                      <a:pt x="143" y="33"/>
                    </a:lnTo>
                    <a:lnTo>
                      <a:pt x="151" y="33"/>
                    </a:lnTo>
                    <a:lnTo>
                      <a:pt x="151" y="33"/>
                    </a:lnTo>
                    <a:lnTo>
                      <a:pt x="151" y="33"/>
                    </a:lnTo>
                    <a:lnTo>
                      <a:pt x="151" y="25"/>
                    </a:lnTo>
                    <a:lnTo>
                      <a:pt x="143" y="25"/>
                    </a:lnTo>
                    <a:lnTo>
                      <a:pt x="143" y="25"/>
                    </a:lnTo>
                    <a:lnTo>
                      <a:pt x="143" y="25"/>
                    </a:lnTo>
                    <a:lnTo>
                      <a:pt x="143" y="25"/>
                    </a:lnTo>
                    <a:lnTo>
                      <a:pt x="143" y="25"/>
                    </a:lnTo>
                    <a:lnTo>
                      <a:pt x="134" y="25"/>
                    </a:lnTo>
                    <a:lnTo>
                      <a:pt x="134" y="16"/>
                    </a:lnTo>
                    <a:lnTo>
                      <a:pt x="143" y="16"/>
                    </a:lnTo>
                    <a:lnTo>
                      <a:pt x="143" y="16"/>
                    </a:lnTo>
                    <a:lnTo>
                      <a:pt x="143" y="8"/>
                    </a:lnTo>
                    <a:lnTo>
                      <a:pt x="143" y="8"/>
                    </a:lnTo>
                    <a:lnTo>
                      <a:pt x="134" y="16"/>
                    </a:lnTo>
                    <a:lnTo>
                      <a:pt x="134" y="8"/>
                    </a:lnTo>
                    <a:lnTo>
                      <a:pt x="134" y="8"/>
                    </a:lnTo>
                    <a:lnTo>
                      <a:pt x="134" y="8"/>
                    </a:lnTo>
                    <a:lnTo>
                      <a:pt x="134" y="8"/>
                    </a:lnTo>
                    <a:lnTo>
                      <a:pt x="134" y="0"/>
                    </a:lnTo>
                    <a:lnTo>
                      <a:pt x="143" y="0"/>
                    </a:lnTo>
                    <a:lnTo>
                      <a:pt x="134" y="0"/>
                    </a:lnTo>
                    <a:lnTo>
                      <a:pt x="134" y="0"/>
                    </a:lnTo>
                    <a:lnTo>
                      <a:pt x="126" y="8"/>
                    </a:lnTo>
                    <a:lnTo>
                      <a:pt x="126" y="8"/>
                    </a:lnTo>
                    <a:lnTo>
                      <a:pt x="126" y="8"/>
                    </a:lnTo>
                    <a:lnTo>
                      <a:pt x="126" y="8"/>
                    </a:lnTo>
                    <a:lnTo>
                      <a:pt x="126" y="8"/>
                    </a:lnTo>
                    <a:lnTo>
                      <a:pt x="126" y="0"/>
                    </a:lnTo>
                    <a:lnTo>
                      <a:pt x="126" y="0"/>
                    </a:lnTo>
                    <a:lnTo>
                      <a:pt x="117" y="0"/>
                    </a:lnTo>
                    <a:lnTo>
                      <a:pt x="117" y="0"/>
                    </a:lnTo>
                    <a:lnTo>
                      <a:pt x="117" y="0"/>
                    </a:lnTo>
                    <a:lnTo>
                      <a:pt x="117" y="0"/>
                    </a:lnTo>
                    <a:lnTo>
                      <a:pt x="117" y="8"/>
                    </a:lnTo>
                    <a:lnTo>
                      <a:pt x="117" y="8"/>
                    </a:lnTo>
                    <a:lnTo>
                      <a:pt x="109" y="8"/>
                    </a:lnTo>
                    <a:lnTo>
                      <a:pt x="109" y="8"/>
                    </a:lnTo>
                    <a:lnTo>
                      <a:pt x="109" y="8"/>
                    </a:lnTo>
                    <a:lnTo>
                      <a:pt x="101" y="8"/>
                    </a:lnTo>
                    <a:lnTo>
                      <a:pt x="101" y="8"/>
                    </a:lnTo>
                    <a:lnTo>
                      <a:pt x="101" y="16"/>
                    </a:lnTo>
                    <a:lnTo>
                      <a:pt x="101" y="16"/>
                    </a:lnTo>
                    <a:lnTo>
                      <a:pt x="92" y="8"/>
                    </a:lnTo>
                    <a:lnTo>
                      <a:pt x="92" y="8"/>
                    </a:lnTo>
                    <a:lnTo>
                      <a:pt x="92" y="8"/>
                    </a:lnTo>
                    <a:lnTo>
                      <a:pt x="84" y="8"/>
                    </a:lnTo>
                    <a:lnTo>
                      <a:pt x="84" y="16"/>
                    </a:lnTo>
                    <a:lnTo>
                      <a:pt x="92" y="16"/>
                    </a:lnTo>
                    <a:lnTo>
                      <a:pt x="84" y="25"/>
                    </a:lnTo>
                    <a:lnTo>
                      <a:pt x="84" y="16"/>
                    </a:lnTo>
                    <a:lnTo>
                      <a:pt x="84" y="16"/>
                    </a:lnTo>
                    <a:lnTo>
                      <a:pt x="84" y="16"/>
                    </a:lnTo>
                    <a:lnTo>
                      <a:pt x="84" y="8"/>
                    </a:lnTo>
                    <a:lnTo>
                      <a:pt x="84" y="8"/>
                    </a:lnTo>
                    <a:lnTo>
                      <a:pt x="75" y="8"/>
                    </a:lnTo>
                    <a:lnTo>
                      <a:pt x="75" y="8"/>
                    </a:lnTo>
                    <a:lnTo>
                      <a:pt x="75" y="16"/>
                    </a:lnTo>
                    <a:lnTo>
                      <a:pt x="75" y="16"/>
                    </a:lnTo>
                    <a:lnTo>
                      <a:pt x="67" y="25"/>
                    </a:lnTo>
                    <a:lnTo>
                      <a:pt x="67" y="25"/>
                    </a:lnTo>
                    <a:lnTo>
                      <a:pt x="67" y="16"/>
                    </a:lnTo>
                    <a:lnTo>
                      <a:pt x="67" y="16"/>
                    </a:lnTo>
                    <a:lnTo>
                      <a:pt x="67" y="8"/>
                    </a:lnTo>
                    <a:lnTo>
                      <a:pt x="59" y="8"/>
                    </a:lnTo>
                    <a:lnTo>
                      <a:pt x="59" y="8"/>
                    </a:lnTo>
                    <a:lnTo>
                      <a:pt x="59" y="16"/>
                    </a:lnTo>
                    <a:lnTo>
                      <a:pt x="59" y="16"/>
                    </a:lnTo>
                    <a:lnTo>
                      <a:pt x="59" y="25"/>
                    </a:lnTo>
                    <a:lnTo>
                      <a:pt x="59" y="25"/>
                    </a:lnTo>
                    <a:lnTo>
                      <a:pt x="50" y="25"/>
                    </a:lnTo>
                    <a:lnTo>
                      <a:pt x="50" y="25"/>
                    </a:lnTo>
                    <a:lnTo>
                      <a:pt x="50" y="25"/>
                    </a:lnTo>
                    <a:lnTo>
                      <a:pt x="50" y="33"/>
                    </a:lnTo>
                    <a:lnTo>
                      <a:pt x="50" y="33"/>
                    </a:lnTo>
                    <a:lnTo>
                      <a:pt x="50" y="33"/>
                    </a:lnTo>
                    <a:lnTo>
                      <a:pt x="42" y="33"/>
                    </a:lnTo>
                    <a:lnTo>
                      <a:pt x="42" y="33"/>
                    </a:lnTo>
                    <a:lnTo>
                      <a:pt x="42" y="25"/>
                    </a:lnTo>
                    <a:lnTo>
                      <a:pt x="42" y="25"/>
                    </a:lnTo>
                    <a:lnTo>
                      <a:pt x="42" y="25"/>
                    </a:lnTo>
                    <a:lnTo>
                      <a:pt x="42" y="25"/>
                    </a:lnTo>
                    <a:lnTo>
                      <a:pt x="42" y="16"/>
                    </a:lnTo>
                    <a:lnTo>
                      <a:pt x="42" y="16"/>
                    </a:lnTo>
                    <a:lnTo>
                      <a:pt x="42" y="16"/>
                    </a:lnTo>
                    <a:lnTo>
                      <a:pt x="42" y="16"/>
                    </a:lnTo>
                    <a:lnTo>
                      <a:pt x="42" y="16"/>
                    </a:lnTo>
                    <a:lnTo>
                      <a:pt x="42" y="8"/>
                    </a:lnTo>
                    <a:lnTo>
                      <a:pt x="42" y="8"/>
                    </a:lnTo>
                    <a:lnTo>
                      <a:pt x="42" y="8"/>
                    </a:lnTo>
                    <a:lnTo>
                      <a:pt x="42" y="8"/>
                    </a:lnTo>
                    <a:lnTo>
                      <a:pt x="42" y="8"/>
                    </a:lnTo>
                    <a:lnTo>
                      <a:pt x="33" y="0"/>
                    </a:lnTo>
                    <a:lnTo>
                      <a:pt x="33" y="0"/>
                    </a:lnTo>
                    <a:lnTo>
                      <a:pt x="33" y="0"/>
                    </a:lnTo>
                    <a:lnTo>
                      <a:pt x="25" y="0"/>
                    </a:lnTo>
                    <a:lnTo>
                      <a:pt x="25" y="0"/>
                    </a:lnTo>
                    <a:lnTo>
                      <a:pt x="17" y="0"/>
                    </a:lnTo>
                    <a:lnTo>
                      <a:pt x="17" y="0"/>
                    </a:lnTo>
                    <a:lnTo>
                      <a:pt x="25" y="0"/>
                    </a:lnTo>
                    <a:lnTo>
                      <a:pt x="25" y="0"/>
                    </a:lnTo>
                    <a:lnTo>
                      <a:pt x="25" y="0"/>
                    </a:lnTo>
                    <a:lnTo>
                      <a:pt x="25" y="0"/>
                    </a:lnTo>
                    <a:lnTo>
                      <a:pt x="25" y="0"/>
                    </a:lnTo>
                    <a:lnTo>
                      <a:pt x="33" y="0"/>
                    </a:lnTo>
                    <a:lnTo>
                      <a:pt x="33" y="0"/>
                    </a:lnTo>
                    <a:lnTo>
                      <a:pt x="25" y="0"/>
                    </a:lnTo>
                    <a:lnTo>
                      <a:pt x="25" y="0"/>
                    </a:lnTo>
                    <a:lnTo>
                      <a:pt x="25" y="0"/>
                    </a:lnTo>
                    <a:lnTo>
                      <a:pt x="25" y="8"/>
                    </a:lnTo>
                    <a:lnTo>
                      <a:pt x="33" y="8"/>
                    </a:lnTo>
                    <a:lnTo>
                      <a:pt x="33" y="16"/>
                    </a:lnTo>
                    <a:lnTo>
                      <a:pt x="33" y="16"/>
                    </a:lnTo>
                    <a:lnTo>
                      <a:pt x="33" y="8"/>
                    </a:lnTo>
                    <a:lnTo>
                      <a:pt x="25" y="8"/>
                    </a:lnTo>
                    <a:lnTo>
                      <a:pt x="25" y="8"/>
                    </a:lnTo>
                    <a:lnTo>
                      <a:pt x="25" y="8"/>
                    </a:lnTo>
                    <a:lnTo>
                      <a:pt x="25" y="8"/>
                    </a:lnTo>
                    <a:lnTo>
                      <a:pt x="17" y="8"/>
                    </a:lnTo>
                    <a:lnTo>
                      <a:pt x="17" y="0"/>
                    </a:lnTo>
                    <a:lnTo>
                      <a:pt x="17" y="8"/>
                    </a:lnTo>
                    <a:lnTo>
                      <a:pt x="17" y="8"/>
                    </a:lnTo>
                    <a:lnTo>
                      <a:pt x="17" y="8"/>
                    </a:lnTo>
                    <a:lnTo>
                      <a:pt x="17" y="8"/>
                    </a:lnTo>
                    <a:lnTo>
                      <a:pt x="8" y="8"/>
                    </a:lnTo>
                    <a:lnTo>
                      <a:pt x="8" y="8"/>
                    </a:lnTo>
                    <a:lnTo>
                      <a:pt x="8" y="8"/>
                    </a:lnTo>
                    <a:lnTo>
                      <a:pt x="17" y="8"/>
                    </a:lnTo>
                    <a:lnTo>
                      <a:pt x="17" y="16"/>
                    </a:lnTo>
                    <a:lnTo>
                      <a:pt x="8" y="8"/>
                    </a:lnTo>
                    <a:lnTo>
                      <a:pt x="8" y="16"/>
                    </a:lnTo>
                    <a:lnTo>
                      <a:pt x="8" y="16"/>
                    </a:lnTo>
                    <a:lnTo>
                      <a:pt x="17" y="16"/>
                    </a:lnTo>
                    <a:lnTo>
                      <a:pt x="17" y="16"/>
                    </a:lnTo>
                    <a:lnTo>
                      <a:pt x="8" y="16"/>
                    </a:lnTo>
                    <a:lnTo>
                      <a:pt x="17" y="16"/>
                    </a:lnTo>
                    <a:lnTo>
                      <a:pt x="8" y="16"/>
                    </a:lnTo>
                    <a:lnTo>
                      <a:pt x="8" y="16"/>
                    </a:lnTo>
                    <a:lnTo>
                      <a:pt x="8" y="16"/>
                    </a:lnTo>
                    <a:lnTo>
                      <a:pt x="0" y="16"/>
                    </a:lnTo>
                    <a:lnTo>
                      <a:pt x="8" y="25"/>
                    </a:lnTo>
                    <a:lnTo>
                      <a:pt x="8" y="25"/>
                    </a:lnTo>
                    <a:lnTo>
                      <a:pt x="8" y="25"/>
                    </a:lnTo>
                    <a:lnTo>
                      <a:pt x="0" y="16"/>
                    </a:lnTo>
                    <a:lnTo>
                      <a:pt x="0" y="16"/>
                    </a:lnTo>
                    <a:lnTo>
                      <a:pt x="0" y="25"/>
                    </a:lnTo>
                    <a:lnTo>
                      <a:pt x="0" y="25"/>
                    </a:lnTo>
                    <a:lnTo>
                      <a:pt x="8" y="25"/>
                    </a:lnTo>
                    <a:lnTo>
                      <a:pt x="8" y="25"/>
                    </a:lnTo>
                    <a:lnTo>
                      <a:pt x="8" y="25"/>
                    </a:lnTo>
                    <a:lnTo>
                      <a:pt x="17" y="25"/>
                    </a:lnTo>
                    <a:lnTo>
                      <a:pt x="17" y="25"/>
                    </a:lnTo>
                    <a:lnTo>
                      <a:pt x="17" y="25"/>
                    </a:lnTo>
                    <a:lnTo>
                      <a:pt x="17" y="25"/>
                    </a:lnTo>
                    <a:lnTo>
                      <a:pt x="17" y="25"/>
                    </a:lnTo>
                    <a:lnTo>
                      <a:pt x="25" y="25"/>
                    </a:lnTo>
                    <a:lnTo>
                      <a:pt x="25" y="25"/>
                    </a:lnTo>
                    <a:lnTo>
                      <a:pt x="25" y="25"/>
                    </a:lnTo>
                    <a:lnTo>
                      <a:pt x="25" y="25"/>
                    </a:lnTo>
                    <a:lnTo>
                      <a:pt x="25" y="25"/>
                    </a:lnTo>
                    <a:lnTo>
                      <a:pt x="25" y="25"/>
                    </a:lnTo>
                    <a:lnTo>
                      <a:pt x="25" y="25"/>
                    </a:lnTo>
                    <a:lnTo>
                      <a:pt x="33" y="25"/>
                    </a:lnTo>
                    <a:lnTo>
                      <a:pt x="33" y="25"/>
                    </a:lnTo>
                    <a:lnTo>
                      <a:pt x="33" y="25"/>
                    </a:lnTo>
                    <a:lnTo>
                      <a:pt x="33" y="25"/>
                    </a:lnTo>
                    <a:lnTo>
                      <a:pt x="33" y="25"/>
                    </a:lnTo>
                    <a:lnTo>
                      <a:pt x="42" y="25"/>
                    </a:lnTo>
                    <a:lnTo>
                      <a:pt x="33" y="33"/>
                    </a:lnTo>
                    <a:lnTo>
                      <a:pt x="33" y="33"/>
                    </a:lnTo>
                    <a:lnTo>
                      <a:pt x="33" y="33"/>
                    </a:lnTo>
                    <a:lnTo>
                      <a:pt x="33" y="33"/>
                    </a:lnTo>
                    <a:lnTo>
                      <a:pt x="25" y="33"/>
                    </a:lnTo>
                    <a:lnTo>
                      <a:pt x="25" y="33"/>
                    </a:lnTo>
                    <a:lnTo>
                      <a:pt x="33" y="33"/>
                    </a:lnTo>
                    <a:lnTo>
                      <a:pt x="33" y="33"/>
                    </a:lnTo>
                    <a:lnTo>
                      <a:pt x="33" y="33"/>
                    </a:lnTo>
                    <a:lnTo>
                      <a:pt x="33" y="33"/>
                    </a:lnTo>
                    <a:lnTo>
                      <a:pt x="33" y="33"/>
                    </a:lnTo>
                    <a:lnTo>
                      <a:pt x="33" y="42"/>
                    </a:lnTo>
                    <a:lnTo>
                      <a:pt x="25" y="42"/>
                    </a:lnTo>
                    <a:lnTo>
                      <a:pt x="25" y="42"/>
                    </a:lnTo>
                    <a:lnTo>
                      <a:pt x="25" y="42"/>
                    </a:lnTo>
                    <a:lnTo>
                      <a:pt x="25" y="42"/>
                    </a:lnTo>
                    <a:lnTo>
                      <a:pt x="25" y="42"/>
                    </a:lnTo>
                    <a:lnTo>
                      <a:pt x="25" y="33"/>
                    </a:lnTo>
                    <a:lnTo>
                      <a:pt x="17" y="33"/>
                    </a:lnTo>
                    <a:lnTo>
                      <a:pt x="17" y="33"/>
                    </a:lnTo>
                    <a:lnTo>
                      <a:pt x="17" y="42"/>
                    </a:lnTo>
                    <a:lnTo>
                      <a:pt x="17" y="42"/>
                    </a:lnTo>
                    <a:lnTo>
                      <a:pt x="17" y="42"/>
                    </a:lnTo>
                    <a:lnTo>
                      <a:pt x="8" y="42"/>
                    </a:lnTo>
                    <a:lnTo>
                      <a:pt x="8" y="42"/>
                    </a:lnTo>
                    <a:lnTo>
                      <a:pt x="8" y="42"/>
                    </a:lnTo>
                    <a:lnTo>
                      <a:pt x="0" y="42"/>
                    </a:lnTo>
                    <a:lnTo>
                      <a:pt x="0" y="42"/>
                    </a:lnTo>
                    <a:lnTo>
                      <a:pt x="0" y="42"/>
                    </a:lnTo>
                    <a:lnTo>
                      <a:pt x="8" y="50"/>
                    </a:lnTo>
                    <a:lnTo>
                      <a:pt x="8" y="50"/>
                    </a:lnTo>
                    <a:lnTo>
                      <a:pt x="8" y="50"/>
                    </a:lnTo>
                    <a:lnTo>
                      <a:pt x="17" y="50"/>
                    </a:lnTo>
                    <a:lnTo>
                      <a:pt x="25" y="50"/>
                    </a:lnTo>
                    <a:lnTo>
                      <a:pt x="25" y="50"/>
                    </a:lnTo>
                    <a:lnTo>
                      <a:pt x="25" y="50"/>
                    </a:lnTo>
                    <a:lnTo>
                      <a:pt x="25" y="50"/>
                    </a:lnTo>
                    <a:lnTo>
                      <a:pt x="25" y="50"/>
                    </a:lnTo>
                    <a:lnTo>
                      <a:pt x="25" y="59"/>
                    </a:lnTo>
                    <a:lnTo>
                      <a:pt x="25" y="59"/>
                    </a:lnTo>
                    <a:lnTo>
                      <a:pt x="25" y="59"/>
                    </a:lnTo>
                    <a:lnTo>
                      <a:pt x="33" y="50"/>
                    </a:lnTo>
                    <a:lnTo>
                      <a:pt x="33" y="59"/>
                    </a:lnTo>
                    <a:lnTo>
                      <a:pt x="33" y="59"/>
                    </a:lnTo>
                    <a:lnTo>
                      <a:pt x="25" y="59"/>
                    </a:lnTo>
                    <a:lnTo>
                      <a:pt x="33" y="67"/>
                    </a:lnTo>
                    <a:lnTo>
                      <a:pt x="33" y="59"/>
                    </a:lnTo>
                    <a:lnTo>
                      <a:pt x="42" y="59"/>
                    </a:lnTo>
                    <a:lnTo>
                      <a:pt x="42" y="59"/>
                    </a:lnTo>
                    <a:lnTo>
                      <a:pt x="33" y="59"/>
                    </a:lnTo>
                    <a:lnTo>
                      <a:pt x="33" y="59"/>
                    </a:lnTo>
                    <a:lnTo>
                      <a:pt x="33" y="67"/>
                    </a:lnTo>
                    <a:lnTo>
                      <a:pt x="25" y="67"/>
                    </a:lnTo>
                    <a:lnTo>
                      <a:pt x="25" y="67"/>
                    </a:lnTo>
                    <a:lnTo>
                      <a:pt x="25" y="67"/>
                    </a:lnTo>
                    <a:lnTo>
                      <a:pt x="25" y="67"/>
                    </a:lnTo>
                    <a:lnTo>
                      <a:pt x="25" y="67"/>
                    </a:lnTo>
                    <a:lnTo>
                      <a:pt x="25" y="67"/>
                    </a:lnTo>
                    <a:lnTo>
                      <a:pt x="17" y="67"/>
                    </a:lnTo>
                    <a:lnTo>
                      <a:pt x="17" y="67"/>
                    </a:lnTo>
                    <a:lnTo>
                      <a:pt x="17" y="67"/>
                    </a:lnTo>
                    <a:lnTo>
                      <a:pt x="17" y="75"/>
                    </a:lnTo>
                    <a:lnTo>
                      <a:pt x="17" y="75"/>
                    </a:lnTo>
                    <a:lnTo>
                      <a:pt x="17" y="75"/>
                    </a:lnTo>
                    <a:lnTo>
                      <a:pt x="17" y="75"/>
                    </a:lnTo>
                    <a:lnTo>
                      <a:pt x="25" y="75"/>
                    </a:lnTo>
                    <a:lnTo>
                      <a:pt x="25" y="75"/>
                    </a:lnTo>
                    <a:lnTo>
                      <a:pt x="25" y="75"/>
                    </a:lnTo>
                    <a:lnTo>
                      <a:pt x="33" y="84"/>
                    </a:lnTo>
                    <a:lnTo>
                      <a:pt x="33" y="75"/>
                    </a:lnTo>
                    <a:lnTo>
                      <a:pt x="42" y="75"/>
                    </a:lnTo>
                    <a:lnTo>
                      <a:pt x="42" y="75"/>
                    </a:lnTo>
                    <a:lnTo>
                      <a:pt x="42" y="75"/>
                    </a:lnTo>
                    <a:lnTo>
                      <a:pt x="42" y="75"/>
                    </a:lnTo>
                    <a:close/>
                  </a:path>
                </a:pathLst>
              </a:custGeom>
              <a:grpFill/>
              <a:ln w="0">
                <a:solidFill>
                  <a:srgbClr val="F8F8F8">
                    <a:lumMod val="25000"/>
                  </a:srgbClr>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416" name="Freeform 184">
                <a:extLst>
                  <a:ext uri="{FF2B5EF4-FFF2-40B4-BE49-F238E27FC236}">
                    <a16:creationId xmlns:a16="http://schemas.microsoft.com/office/drawing/2014/main" id="{B7392ECC-0AC8-2BC8-0B7F-D9BD779FC3D1}"/>
                  </a:ext>
                </a:extLst>
              </p:cNvPr>
              <p:cNvSpPr>
                <a:spLocks noEditPoints="1"/>
              </p:cNvSpPr>
              <p:nvPr/>
            </p:nvSpPr>
            <p:spPr bwMode="auto">
              <a:xfrm>
                <a:off x="1474709" y="2889969"/>
                <a:ext cx="101341" cy="75255"/>
              </a:xfrm>
              <a:custGeom>
                <a:avLst/>
                <a:gdLst>
                  <a:gd name="T0" fmla="*/ 9 w 101"/>
                  <a:gd name="T1" fmla="*/ 8 h 75"/>
                  <a:gd name="T2" fmla="*/ 9 w 101"/>
                  <a:gd name="T3" fmla="*/ 8 h 75"/>
                  <a:gd name="T4" fmla="*/ 9 w 101"/>
                  <a:gd name="T5" fmla="*/ 8 h 75"/>
                  <a:gd name="T6" fmla="*/ 0 w 101"/>
                  <a:gd name="T7" fmla="*/ 8 h 75"/>
                  <a:gd name="T8" fmla="*/ 9 w 101"/>
                  <a:gd name="T9" fmla="*/ 8 h 75"/>
                  <a:gd name="T10" fmla="*/ 9 w 101"/>
                  <a:gd name="T11" fmla="*/ 8 h 75"/>
                  <a:gd name="T12" fmla="*/ 25 w 101"/>
                  <a:gd name="T13" fmla="*/ 8 h 75"/>
                  <a:gd name="T14" fmla="*/ 25 w 101"/>
                  <a:gd name="T15" fmla="*/ 0 h 75"/>
                  <a:gd name="T16" fmla="*/ 25 w 101"/>
                  <a:gd name="T17" fmla="*/ 0 h 75"/>
                  <a:gd name="T18" fmla="*/ 17 w 101"/>
                  <a:gd name="T19" fmla="*/ 0 h 75"/>
                  <a:gd name="T20" fmla="*/ 17 w 101"/>
                  <a:gd name="T21" fmla="*/ 8 h 75"/>
                  <a:gd name="T22" fmla="*/ 17 w 101"/>
                  <a:gd name="T23" fmla="*/ 8 h 75"/>
                  <a:gd name="T24" fmla="*/ 25 w 101"/>
                  <a:gd name="T25" fmla="*/ 8 h 75"/>
                  <a:gd name="T26" fmla="*/ 25 w 101"/>
                  <a:gd name="T27" fmla="*/ 8 h 75"/>
                  <a:gd name="T28" fmla="*/ 51 w 101"/>
                  <a:gd name="T29" fmla="*/ 17 h 75"/>
                  <a:gd name="T30" fmla="*/ 51 w 101"/>
                  <a:gd name="T31" fmla="*/ 17 h 75"/>
                  <a:gd name="T32" fmla="*/ 42 w 101"/>
                  <a:gd name="T33" fmla="*/ 17 h 75"/>
                  <a:gd name="T34" fmla="*/ 42 w 101"/>
                  <a:gd name="T35" fmla="*/ 17 h 75"/>
                  <a:gd name="T36" fmla="*/ 42 w 101"/>
                  <a:gd name="T37" fmla="*/ 17 h 75"/>
                  <a:gd name="T38" fmla="*/ 42 w 101"/>
                  <a:gd name="T39" fmla="*/ 25 h 75"/>
                  <a:gd name="T40" fmla="*/ 51 w 101"/>
                  <a:gd name="T41" fmla="*/ 25 h 75"/>
                  <a:gd name="T42" fmla="*/ 51 w 101"/>
                  <a:gd name="T43" fmla="*/ 17 h 75"/>
                  <a:gd name="T44" fmla="*/ 51 w 101"/>
                  <a:gd name="T45" fmla="*/ 17 h 75"/>
                  <a:gd name="T46" fmla="*/ 67 w 101"/>
                  <a:gd name="T47" fmla="*/ 25 h 75"/>
                  <a:gd name="T48" fmla="*/ 59 w 101"/>
                  <a:gd name="T49" fmla="*/ 25 h 75"/>
                  <a:gd name="T50" fmla="*/ 59 w 101"/>
                  <a:gd name="T51" fmla="*/ 25 h 75"/>
                  <a:gd name="T52" fmla="*/ 59 w 101"/>
                  <a:gd name="T53" fmla="*/ 25 h 75"/>
                  <a:gd name="T54" fmla="*/ 59 w 101"/>
                  <a:gd name="T55" fmla="*/ 25 h 75"/>
                  <a:gd name="T56" fmla="*/ 67 w 101"/>
                  <a:gd name="T57" fmla="*/ 25 h 75"/>
                  <a:gd name="T58" fmla="*/ 67 w 101"/>
                  <a:gd name="T59" fmla="*/ 25 h 75"/>
                  <a:gd name="T60" fmla="*/ 67 w 101"/>
                  <a:gd name="T61" fmla="*/ 25 h 75"/>
                  <a:gd name="T62" fmla="*/ 76 w 101"/>
                  <a:gd name="T63" fmla="*/ 33 h 75"/>
                  <a:gd name="T64" fmla="*/ 67 w 101"/>
                  <a:gd name="T65" fmla="*/ 33 h 75"/>
                  <a:gd name="T66" fmla="*/ 67 w 101"/>
                  <a:gd name="T67" fmla="*/ 33 h 75"/>
                  <a:gd name="T68" fmla="*/ 67 w 101"/>
                  <a:gd name="T69" fmla="*/ 25 h 75"/>
                  <a:gd name="T70" fmla="*/ 67 w 101"/>
                  <a:gd name="T71" fmla="*/ 25 h 75"/>
                  <a:gd name="T72" fmla="*/ 67 w 101"/>
                  <a:gd name="T73" fmla="*/ 25 h 75"/>
                  <a:gd name="T74" fmla="*/ 76 w 101"/>
                  <a:gd name="T75" fmla="*/ 33 h 75"/>
                  <a:gd name="T76" fmla="*/ 76 w 101"/>
                  <a:gd name="T77" fmla="*/ 33 h 75"/>
                  <a:gd name="T78" fmla="*/ 76 w 101"/>
                  <a:gd name="T79" fmla="*/ 33 h 75"/>
                  <a:gd name="T80" fmla="*/ 76 w 101"/>
                  <a:gd name="T81" fmla="*/ 33 h 75"/>
                  <a:gd name="T82" fmla="*/ 76 w 101"/>
                  <a:gd name="T83" fmla="*/ 33 h 75"/>
                  <a:gd name="T84" fmla="*/ 76 w 101"/>
                  <a:gd name="T85" fmla="*/ 59 h 75"/>
                  <a:gd name="T86" fmla="*/ 76 w 101"/>
                  <a:gd name="T87" fmla="*/ 59 h 75"/>
                  <a:gd name="T88" fmla="*/ 76 w 101"/>
                  <a:gd name="T89" fmla="*/ 67 h 75"/>
                  <a:gd name="T90" fmla="*/ 84 w 101"/>
                  <a:gd name="T91" fmla="*/ 75 h 75"/>
                  <a:gd name="T92" fmla="*/ 93 w 101"/>
                  <a:gd name="T93" fmla="*/ 67 h 75"/>
                  <a:gd name="T94" fmla="*/ 93 w 101"/>
                  <a:gd name="T95" fmla="*/ 59 h 75"/>
                  <a:gd name="T96" fmla="*/ 101 w 101"/>
                  <a:gd name="T97" fmla="*/ 59 h 75"/>
                  <a:gd name="T98" fmla="*/ 93 w 101"/>
                  <a:gd name="T99" fmla="*/ 59 h 75"/>
                  <a:gd name="T100" fmla="*/ 93 w 101"/>
                  <a:gd name="T101" fmla="*/ 59 h 75"/>
                  <a:gd name="T102" fmla="*/ 93 w 101"/>
                  <a:gd name="T103" fmla="*/ 50 h 75"/>
                  <a:gd name="T104" fmla="*/ 93 w 101"/>
                  <a:gd name="T105" fmla="*/ 50 h 75"/>
                  <a:gd name="T106" fmla="*/ 84 w 101"/>
                  <a:gd name="T107" fmla="*/ 50 h 75"/>
                  <a:gd name="T108" fmla="*/ 84 w 101"/>
                  <a:gd name="T109" fmla="*/ 42 h 75"/>
                  <a:gd name="T110" fmla="*/ 84 w 101"/>
                  <a:gd name="T111" fmla="*/ 42 h 75"/>
                  <a:gd name="T112" fmla="*/ 76 w 101"/>
                  <a:gd name="T113" fmla="*/ 42 h 75"/>
                  <a:gd name="T114" fmla="*/ 84 w 101"/>
                  <a:gd name="T115" fmla="*/ 50 h 75"/>
                  <a:gd name="T116" fmla="*/ 76 w 101"/>
                  <a:gd name="T117" fmla="*/ 50 h 75"/>
                  <a:gd name="T118" fmla="*/ 76 w 101"/>
                  <a:gd name="T119" fmla="*/ 50 h 75"/>
                  <a:gd name="T120" fmla="*/ 76 w 101"/>
                  <a:gd name="T121" fmla="*/ 59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1" h="75">
                    <a:moveTo>
                      <a:pt x="9" y="8"/>
                    </a:moveTo>
                    <a:lnTo>
                      <a:pt x="9" y="8"/>
                    </a:lnTo>
                    <a:lnTo>
                      <a:pt x="9" y="8"/>
                    </a:lnTo>
                    <a:lnTo>
                      <a:pt x="0" y="8"/>
                    </a:lnTo>
                    <a:lnTo>
                      <a:pt x="9" y="8"/>
                    </a:lnTo>
                    <a:lnTo>
                      <a:pt x="9" y="8"/>
                    </a:lnTo>
                    <a:close/>
                    <a:moveTo>
                      <a:pt x="25" y="8"/>
                    </a:moveTo>
                    <a:lnTo>
                      <a:pt x="25" y="0"/>
                    </a:lnTo>
                    <a:lnTo>
                      <a:pt x="25" y="0"/>
                    </a:lnTo>
                    <a:lnTo>
                      <a:pt x="17" y="0"/>
                    </a:lnTo>
                    <a:lnTo>
                      <a:pt x="17" y="8"/>
                    </a:lnTo>
                    <a:lnTo>
                      <a:pt x="17" y="8"/>
                    </a:lnTo>
                    <a:lnTo>
                      <a:pt x="25" y="8"/>
                    </a:lnTo>
                    <a:lnTo>
                      <a:pt x="25" y="8"/>
                    </a:lnTo>
                    <a:close/>
                    <a:moveTo>
                      <a:pt x="51" y="17"/>
                    </a:moveTo>
                    <a:lnTo>
                      <a:pt x="51" y="17"/>
                    </a:lnTo>
                    <a:lnTo>
                      <a:pt x="42" y="17"/>
                    </a:lnTo>
                    <a:lnTo>
                      <a:pt x="42" y="17"/>
                    </a:lnTo>
                    <a:lnTo>
                      <a:pt x="42" y="17"/>
                    </a:lnTo>
                    <a:lnTo>
                      <a:pt x="42" y="25"/>
                    </a:lnTo>
                    <a:lnTo>
                      <a:pt x="51" y="25"/>
                    </a:lnTo>
                    <a:lnTo>
                      <a:pt x="51" y="17"/>
                    </a:lnTo>
                    <a:lnTo>
                      <a:pt x="51" y="17"/>
                    </a:lnTo>
                    <a:close/>
                    <a:moveTo>
                      <a:pt x="67" y="25"/>
                    </a:moveTo>
                    <a:lnTo>
                      <a:pt x="59" y="25"/>
                    </a:lnTo>
                    <a:lnTo>
                      <a:pt x="59" y="25"/>
                    </a:lnTo>
                    <a:lnTo>
                      <a:pt x="59" y="25"/>
                    </a:lnTo>
                    <a:lnTo>
                      <a:pt x="59" y="25"/>
                    </a:lnTo>
                    <a:lnTo>
                      <a:pt x="67" y="25"/>
                    </a:lnTo>
                    <a:lnTo>
                      <a:pt x="67" y="25"/>
                    </a:lnTo>
                    <a:lnTo>
                      <a:pt x="67" y="25"/>
                    </a:lnTo>
                    <a:close/>
                    <a:moveTo>
                      <a:pt x="76" y="33"/>
                    </a:moveTo>
                    <a:lnTo>
                      <a:pt x="67" y="33"/>
                    </a:lnTo>
                    <a:lnTo>
                      <a:pt x="67" y="33"/>
                    </a:lnTo>
                    <a:lnTo>
                      <a:pt x="67" y="25"/>
                    </a:lnTo>
                    <a:lnTo>
                      <a:pt x="67" y="25"/>
                    </a:lnTo>
                    <a:lnTo>
                      <a:pt x="67" y="25"/>
                    </a:lnTo>
                    <a:lnTo>
                      <a:pt x="76" y="33"/>
                    </a:lnTo>
                    <a:lnTo>
                      <a:pt x="76" y="33"/>
                    </a:lnTo>
                    <a:lnTo>
                      <a:pt x="76" y="33"/>
                    </a:lnTo>
                    <a:lnTo>
                      <a:pt x="76" y="33"/>
                    </a:lnTo>
                    <a:lnTo>
                      <a:pt x="76" y="33"/>
                    </a:lnTo>
                    <a:close/>
                    <a:moveTo>
                      <a:pt x="76" y="59"/>
                    </a:moveTo>
                    <a:lnTo>
                      <a:pt x="76" y="59"/>
                    </a:lnTo>
                    <a:lnTo>
                      <a:pt x="76" y="67"/>
                    </a:lnTo>
                    <a:lnTo>
                      <a:pt x="84" y="75"/>
                    </a:lnTo>
                    <a:lnTo>
                      <a:pt x="93" y="67"/>
                    </a:lnTo>
                    <a:lnTo>
                      <a:pt x="93" y="59"/>
                    </a:lnTo>
                    <a:lnTo>
                      <a:pt x="101" y="59"/>
                    </a:lnTo>
                    <a:lnTo>
                      <a:pt x="93" y="59"/>
                    </a:lnTo>
                    <a:lnTo>
                      <a:pt x="93" y="59"/>
                    </a:lnTo>
                    <a:lnTo>
                      <a:pt x="93" y="50"/>
                    </a:lnTo>
                    <a:lnTo>
                      <a:pt x="93" y="50"/>
                    </a:lnTo>
                    <a:lnTo>
                      <a:pt x="84" y="50"/>
                    </a:lnTo>
                    <a:lnTo>
                      <a:pt x="84" y="42"/>
                    </a:lnTo>
                    <a:lnTo>
                      <a:pt x="84" y="42"/>
                    </a:lnTo>
                    <a:lnTo>
                      <a:pt x="76" y="42"/>
                    </a:lnTo>
                    <a:lnTo>
                      <a:pt x="84" y="50"/>
                    </a:lnTo>
                    <a:lnTo>
                      <a:pt x="76" y="50"/>
                    </a:lnTo>
                    <a:lnTo>
                      <a:pt x="76" y="50"/>
                    </a:lnTo>
                    <a:lnTo>
                      <a:pt x="76" y="59"/>
                    </a:lnTo>
                    <a:close/>
                  </a:path>
                </a:pathLst>
              </a:custGeom>
              <a:grpFill/>
              <a:ln w="0">
                <a:solidFill>
                  <a:srgbClr val="F8F8F8">
                    <a:lumMod val="25000"/>
                  </a:srgbClr>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417" name="Freeform 185">
                <a:extLst>
                  <a:ext uri="{FF2B5EF4-FFF2-40B4-BE49-F238E27FC236}">
                    <a16:creationId xmlns:a16="http://schemas.microsoft.com/office/drawing/2014/main" id="{FA87D4B1-9CBD-3D1D-4373-948CF08B09C3}"/>
                  </a:ext>
                </a:extLst>
              </p:cNvPr>
              <p:cNvSpPr>
                <a:spLocks noEditPoints="1"/>
              </p:cNvSpPr>
              <p:nvPr/>
            </p:nvSpPr>
            <p:spPr bwMode="auto">
              <a:xfrm>
                <a:off x="2671744" y="3320425"/>
                <a:ext cx="34115" cy="25085"/>
              </a:xfrm>
              <a:custGeom>
                <a:avLst/>
                <a:gdLst>
                  <a:gd name="T0" fmla="*/ 34 w 34"/>
                  <a:gd name="T1" fmla="*/ 17 h 25"/>
                  <a:gd name="T2" fmla="*/ 25 w 34"/>
                  <a:gd name="T3" fmla="*/ 17 h 25"/>
                  <a:gd name="T4" fmla="*/ 25 w 34"/>
                  <a:gd name="T5" fmla="*/ 25 h 25"/>
                  <a:gd name="T6" fmla="*/ 34 w 34"/>
                  <a:gd name="T7" fmla="*/ 17 h 25"/>
                  <a:gd name="T8" fmla="*/ 34 w 34"/>
                  <a:gd name="T9" fmla="*/ 17 h 25"/>
                  <a:gd name="T10" fmla="*/ 34 w 34"/>
                  <a:gd name="T11" fmla="*/ 17 h 25"/>
                  <a:gd name="T12" fmla="*/ 34 w 34"/>
                  <a:gd name="T13" fmla="*/ 17 h 25"/>
                  <a:gd name="T14" fmla="*/ 17 w 34"/>
                  <a:gd name="T15" fmla="*/ 8 h 25"/>
                  <a:gd name="T16" fmla="*/ 17 w 34"/>
                  <a:gd name="T17" fmla="*/ 8 h 25"/>
                  <a:gd name="T18" fmla="*/ 25 w 34"/>
                  <a:gd name="T19" fmla="*/ 8 h 25"/>
                  <a:gd name="T20" fmla="*/ 17 w 34"/>
                  <a:gd name="T21" fmla="*/ 17 h 25"/>
                  <a:gd name="T22" fmla="*/ 17 w 34"/>
                  <a:gd name="T23" fmla="*/ 8 h 25"/>
                  <a:gd name="T24" fmla="*/ 17 w 34"/>
                  <a:gd name="T25" fmla="*/ 8 h 25"/>
                  <a:gd name="T26" fmla="*/ 9 w 34"/>
                  <a:gd name="T27" fmla="*/ 0 h 25"/>
                  <a:gd name="T28" fmla="*/ 9 w 34"/>
                  <a:gd name="T29" fmla="*/ 8 h 25"/>
                  <a:gd name="T30" fmla="*/ 17 w 34"/>
                  <a:gd name="T31" fmla="*/ 8 h 25"/>
                  <a:gd name="T32" fmla="*/ 9 w 34"/>
                  <a:gd name="T33" fmla="*/ 0 h 25"/>
                  <a:gd name="T34" fmla="*/ 9 w 34"/>
                  <a:gd name="T35" fmla="*/ 0 h 25"/>
                  <a:gd name="T36" fmla="*/ 0 w 34"/>
                  <a:gd name="T37" fmla="*/ 8 h 25"/>
                  <a:gd name="T38" fmla="*/ 0 w 34"/>
                  <a:gd name="T39" fmla="*/ 8 h 25"/>
                  <a:gd name="T40" fmla="*/ 0 w 34"/>
                  <a:gd name="T41" fmla="*/ 8 h 25"/>
                  <a:gd name="T42" fmla="*/ 0 w 34"/>
                  <a:gd name="T43" fmla="*/ 8 h 25"/>
                  <a:gd name="T44" fmla="*/ 0 w 34"/>
                  <a:gd name="T45" fmla="*/ 8 h 25"/>
                  <a:gd name="T46" fmla="*/ 0 w 34"/>
                  <a:gd name="T47" fmla="*/ 8 h 25"/>
                  <a:gd name="T48" fmla="*/ 0 w 34"/>
                  <a:gd name="T49" fmla="*/ 8 h 25"/>
                  <a:gd name="T50" fmla="*/ 0 w 34"/>
                  <a:gd name="T51" fmla="*/ 0 h 25"/>
                  <a:gd name="T52" fmla="*/ 0 w 34"/>
                  <a:gd name="T53" fmla="*/ 0 h 25"/>
                  <a:gd name="T54" fmla="*/ 0 w 34"/>
                  <a:gd name="T55" fmla="*/ 8 h 25"/>
                  <a:gd name="T56" fmla="*/ 9 w 34"/>
                  <a:gd name="T57" fmla="*/ 17 h 25"/>
                  <a:gd name="T58" fmla="*/ 0 w 34"/>
                  <a:gd name="T59" fmla="*/ 17 h 25"/>
                  <a:gd name="T60" fmla="*/ 0 w 34"/>
                  <a:gd name="T61" fmla="*/ 17 h 25"/>
                  <a:gd name="T62" fmla="*/ 0 w 34"/>
                  <a:gd name="T63" fmla="*/ 17 h 25"/>
                  <a:gd name="T64" fmla="*/ 9 w 34"/>
                  <a:gd name="T65" fmla="*/ 17 h 25"/>
                  <a:gd name="T66" fmla="*/ 9 w 34"/>
                  <a:gd name="T67" fmla="*/ 17 h 25"/>
                  <a:gd name="T68" fmla="*/ 9 w 34"/>
                  <a:gd name="T69" fmla="*/ 8 h 25"/>
                  <a:gd name="T70" fmla="*/ 9 w 34"/>
                  <a:gd name="T71" fmla="*/ 8 h 25"/>
                  <a:gd name="T72" fmla="*/ 9 w 34"/>
                  <a:gd name="T73" fmla="*/ 8 h 25"/>
                  <a:gd name="T74" fmla="*/ 9 w 34"/>
                  <a:gd name="T75" fmla="*/ 0 h 25"/>
                  <a:gd name="T76" fmla="*/ 0 w 34"/>
                  <a:gd name="T77" fmla="*/ 0 h 25"/>
                  <a:gd name="T78" fmla="*/ 0 w 34"/>
                  <a:gd name="T79" fmla="*/ 0 h 25"/>
                  <a:gd name="T80" fmla="*/ 0 w 34"/>
                  <a:gd name="T81"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4" h="25">
                    <a:moveTo>
                      <a:pt x="34" y="17"/>
                    </a:moveTo>
                    <a:lnTo>
                      <a:pt x="25" y="17"/>
                    </a:lnTo>
                    <a:lnTo>
                      <a:pt x="25" y="25"/>
                    </a:lnTo>
                    <a:lnTo>
                      <a:pt x="34" y="17"/>
                    </a:lnTo>
                    <a:lnTo>
                      <a:pt x="34" y="17"/>
                    </a:lnTo>
                    <a:lnTo>
                      <a:pt x="34" y="17"/>
                    </a:lnTo>
                    <a:lnTo>
                      <a:pt x="34" y="17"/>
                    </a:lnTo>
                    <a:close/>
                    <a:moveTo>
                      <a:pt x="17" y="8"/>
                    </a:moveTo>
                    <a:lnTo>
                      <a:pt x="17" y="8"/>
                    </a:lnTo>
                    <a:lnTo>
                      <a:pt x="25" y="8"/>
                    </a:lnTo>
                    <a:lnTo>
                      <a:pt x="17" y="17"/>
                    </a:lnTo>
                    <a:lnTo>
                      <a:pt x="17" y="8"/>
                    </a:lnTo>
                    <a:lnTo>
                      <a:pt x="17" y="8"/>
                    </a:lnTo>
                    <a:close/>
                    <a:moveTo>
                      <a:pt x="9" y="0"/>
                    </a:moveTo>
                    <a:lnTo>
                      <a:pt x="9" y="8"/>
                    </a:lnTo>
                    <a:lnTo>
                      <a:pt x="17" y="8"/>
                    </a:lnTo>
                    <a:lnTo>
                      <a:pt x="9" y="0"/>
                    </a:lnTo>
                    <a:lnTo>
                      <a:pt x="9" y="0"/>
                    </a:lnTo>
                    <a:close/>
                    <a:moveTo>
                      <a:pt x="0" y="8"/>
                    </a:moveTo>
                    <a:lnTo>
                      <a:pt x="0" y="8"/>
                    </a:lnTo>
                    <a:lnTo>
                      <a:pt x="0" y="8"/>
                    </a:lnTo>
                    <a:lnTo>
                      <a:pt x="0" y="8"/>
                    </a:lnTo>
                    <a:lnTo>
                      <a:pt x="0" y="8"/>
                    </a:lnTo>
                    <a:lnTo>
                      <a:pt x="0" y="8"/>
                    </a:lnTo>
                    <a:lnTo>
                      <a:pt x="0" y="8"/>
                    </a:lnTo>
                    <a:close/>
                    <a:moveTo>
                      <a:pt x="0" y="0"/>
                    </a:moveTo>
                    <a:lnTo>
                      <a:pt x="0" y="0"/>
                    </a:lnTo>
                    <a:lnTo>
                      <a:pt x="0" y="8"/>
                    </a:lnTo>
                    <a:lnTo>
                      <a:pt x="9" y="17"/>
                    </a:lnTo>
                    <a:lnTo>
                      <a:pt x="0" y="17"/>
                    </a:lnTo>
                    <a:lnTo>
                      <a:pt x="0" y="17"/>
                    </a:lnTo>
                    <a:lnTo>
                      <a:pt x="0" y="17"/>
                    </a:lnTo>
                    <a:lnTo>
                      <a:pt x="9" y="17"/>
                    </a:lnTo>
                    <a:lnTo>
                      <a:pt x="9" y="17"/>
                    </a:lnTo>
                    <a:lnTo>
                      <a:pt x="9" y="8"/>
                    </a:lnTo>
                    <a:lnTo>
                      <a:pt x="9" y="8"/>
                    </a:lnTo>
                    <a:lnTo>
                      <a:pt x="9" y="8"/>
                    </a:lnTo>
                    <a:lnTo>
                      <a:pt x="9" y="0"/>
                    </a:lnTo>
                    <a:lnTo>
                      <a:pt x="0" y="0"/>
                    </a:lnTo>
                    <a:lnTo>
                      <a:pt x="0" y="0"/>
                    </a:lnTo>
                    <a:lnTo>
                      <a:pt x="0" y="0"/>
                    </a:lnTo>
                    <a:close/>
                  </a:path>
                </a:pathLst>
              </a:custGeom>
              <a:grpFill/>
              <a:ln w="0">
                <a:solidFill>
                  <a:srgbClr val="F8F8F8">
                    <a:lumMod val="25000"/>
                  </a:srgbClr>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418" name="Freeform 186">
                <a:extLst>
                  <a:ext uri="{FF2B5EF4-FFF2-40B4-BE49-F238E27FC236}">
                    <a16:creationId xmlns:a16="http://schemas.microsoft.com/office/drawing/2014/main" id="{95834328-CB3D-29B4-7270-DBC9A74C3A4D}"/>
                  </a:ext>
                </a:extLst>
              </p:cNvPr>
              <p:cNvSpPr>
                <a:spLocks noEditPoints="1"/>
              </p:cNvSpPr>
              <p:nvPr/>
            </p:nvSpPr>
            <p:spPr bwMode="auto">
              <a:xfrm>
                <a:off x="3144337" y="2982281"/>
                <a:ext cx="59200" cy="25085"/>
              </a:xfrm>
              <a:custGeom>
                <a:avLst/>
                <a:gdLst>
                  <a:gd name="T0" fmla="*/ 50 w 59"/>
                  <a:gd name="T1" fmla="*/ 17 h 25"/>
                  <a:gd name="T2" fmla="*/ 59 w 59"/>
                  <a:gd name="T3" fmla="*/ 25 h 25"/>
                  <a:gd name="T4" fmla="*/ 59 w 59"/>
                  <a:gd name="T5" fmla="*/ 25 h 25"/>
                  <a:gd name="T6" fmla="*/ 50 w 59"/>
                  <a:gd name="T7" fmla="*/ 25 h 25"/>
                  <a:gd name="T8" fmla="*/ 50 w 59"/>
                  <a:gd name="T9" fmla="*/ 17 h 25"/>
                  <a:gd name="T10" fmla="*/ 50 w 59"/>
                  <a:gd name="T11" fmla="*/ 17 h 25"/>
                  <a:gd name="T12" fmla="*/ 59 w 59"/>
                  <a:gd name="T13" fmla="*/ 9 h 25"/>
                  <a:gd name="T14" fmla="*/ 50 w 59"/>
                  <a:gd name="T15" fmla="*/ 9 h 25"/>
                  <a:gd name="T16" fmla="*/ 59 w 59"/>
                  <a:gd name="T17" fmla="*/ 17 h 25"/>
                  <a:gd name="T18" fmla="*/ 59 w 59"/>
                  <a:gd name="T19" fmla="*/ 9 h 25"/>
                  <a:gd name="T20" fmla="*/ 59 w 59"/>
                  <a:gd name="T21" fmla="*/ 9 h 25"/>
                  <a:gd name="T22" fmla="*/ 59 w 59"/>
                  <a:gd name="T23" fmla="*/ 9 h 25"/>
                  <a:gd name="T24" fmla="*/ 42 w 59"/>
                  <a:gd name="T25" fmla="*/ 17 h 25"/>
                  <a:gd name="T26" fmla="*/ 33 w 59"/>
                  <a:gd name="T27" fmla="*/ 17 h 25"/>
                  <a:gd name="T28" fmla="*/ 42 w 59"/>
                  <a:gd name="T29" fmla="*/ 17 h 25"/>
                  <a:gd name="T30" fmla="*/ 42 w 59"/>
                  <a:gd name="T31" fmla="*/ 17 h 25"/>
                  <a:gd name="T32" fmla="*/ 42 w 59"/>
                  <a:gd name="T33" fmla="*/ 17 h 25"/>
                  <a:gd name="T34" fmla="*/ 42 w 59"/>
                  <a:gd name="T35" fmla="*/ 17 h 25"/>
                  <a:gd name="T36" fmla="*/ 33 w 59"/>
                  <a:gd name="T37" fmla="*/ 0 h 25"/>
                  <a:gd name="T38" fmla="*/ 33 w 59"/>
                  <a:gd name="T39" fmla="*/ 0 h 25"/>
                  <a:gd name="T40" fmla="*/ 42 w 59"/>
                  <a:gd name="T41" fmla="*/ 0 h 25"/>
                  <a:gd name="T42" fmla="*/ 33 w 59"/>
                  <a:gd name="T43" fmla="*/ 9 h 25"/>
                  <a:gd name="T44" fmla="*/ 33 w 59"/>
                  <a:gd name="T45" fmla="*/ 9 h 25"/>
                  <a:gd name="T46" fmla="*/ 33 w 59"/>
                  <a:gd name="T47" fmla="*/ 9 h 25"/>
                  <a:gd name="T48" fmla="*/ 33 w 59"/>
                  <a:gd name="T49" fmla="*/ 0 h 25"/>
                  <a:gd name="T50" fmla="*/ 33 w 59"/>
                  <a:gd name="T51" fmla="*/ 0 h 25"/>
                  <a:gd name="T52" fmla="*/ 8 w 59"/>
                  <a:gd name="T53" fmla="*/ 9 h 25"/>
                  <a:gd name="T54" fmla="*/ 8 w 59"/>
                  <a:gd name="T55" fmla="*/ 9 h 25"/>
                  <a:gd name="T56" fmla="*/ 0 w 59"/>
                  <a:gd name="T57" fmla="*/ 9 h 25"/>
                  <a:gd name="T58" fmla="*/ 8 w 59"/>
                  <a:gd name="T59" fmla="*/ 9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9" h="25">
                    <a:moveTo>
                      <a:pt x="50" y="17"/>
                    </a:moveTo>
                    <a:lnTo>
                      <a:pt x="59" y="25"/>
                    </a:lnTo>
                    <a:lnTo>
                      <a:pt x="59" y="25"/>
                    </a:lnTo>
                    <a:lnTo>
                      <a:pt x="50" y="25"/>
                    </a:lnTo>
                    <a:lnTo>
                      <a:pt x="50" y="17"/>
                    </a:lnTo>
                    <a:lnTo>
                      <a:pt x="50" y="17"/>
                    </a:lnTo>
                    <a:close/>
                    <a:moveTo>
                      <a:pt x="59" y="9"/>
                    </a:moveTo>
                    <a:lnTo>
                      <a:pt x="50" y="9"/>
                    </a:lnTo>
                    <a:lnTo>
                      <a:pt x="59" y="17"/>
                    </a:lnTo>
                    <a:lnTo>
                      <a:pt x="59" y="9"/>
                    </a:lnTo>
                    <a:lnTo>
                      <a:pt x="59" y="9"/>
                    </a:lnTo>
                    <a:lnTo>
                      <a:pt x="59" y="9"/>
                    </a:lnTo>
                    <a:close/>
                    <a:moveTo>
                      <a:pt x="42" y="17"/>
                    </a:moveTo>
                    <a:lnTo>
                      <a:pt x="33" y="17"/>
                    </a:lnTo>
                    <a:lnTo>
                      <a:pt x="42" y="17"/>
                    </a:lnTo>
                    <a:lnTo>
                      <a:pt x="42" y="17"/>
                    </a:lnTo>
                    <a:lnTo>
                      <a:pt x="42" y="17"/>
                    </a:lnTo>
                    <a:lnTo>
                      <a:pt x="42" y="17"/>
                    </a:lnTo>
                    <a:close/>
                    <a:moveTo>
                      <a:pt x="33" y="0"/>
                    </a:moveTo>
                    <a:lnTo>
                      <a:pt x="33" y="0"/>
                    </a:lnTo>
                    <a:lnTo>
                      <a:pt x="42" y="0"/>
                    </a:lnTo>
                    <a:lnTo>
                      <a:pt x="33" y="9"/>
                    </a:lnTo>
                    <a:lnTo>
                      <a:pt x="33" y="9"/>
                    </a:lnTo>
                    <a:lnTo>
                      <a:pt x="33" y="9"/>
                    </a:lnTo>
                    <a:lnTo>
                      <a:pt x="33" y="0"/>
                    </a:lnTo>
                    <a:lnTo>
                      <a:pt x="33" y="0"/>
                    </a:lnTo>
                    <a:close/>
                    <a:moveTo>
                      <a:pt x="8" y="9"/>
                    </a:moveTo>
                    <a:lnTo>
                      <a:pt x="8" y="9"/>
                    </a:lnTo>
                    <a:lnTo>
                      <a:pt x="0" y="9"/>
                    </a:lnTo>
                    <a:lnTo>
                      <a:pt x="8" y="9"/>
                    </a:lnTo>
                    <a:close/>
                  </a:path>
                </a:pathLst>
              </a:custGeom>
              <a:grpFill/>
              <a:ln w="0">
                <a:solidFill>
                  <a:srgbClr val="F8F8F8">
                    <a:lumMod val="25000"/>
                  </a:srgbClr>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419" name="Freeform 187">
                <a:extLst>
                  <a:ext uri="{FF2B5EF4-FFF2-40B4-BE49-F238E27FC236}">
                    <a16:creationId xmlns:a16="http://schemas.microsoft.com/office/drawing/2014/main" id="{DBF0D392-75FD-BADD-1059-74D688AA087E}"/>
                  </a:ext>
                </a:extLst>
              </p:cNvPr>
              <p:cNvSpPr>
                <a:spLocks noEditPoints="1"/>
              </p:cNvSpPr>
              <p:nvPr/>
            </p:nvSpPr>
            <p:spPr bwMode="auto">
              <a:xfrm>
                <a:off x="3102195" y="2982281"/>
                <a:ext cx="42142" cy="9031"/>
              </a:xfrm>
              <a:custGeom>
                <a:avLst/>
                <a:gdLst>
                  <a:gd name="T0" fmla="*/ 33 w 42"/>
                  <a:gd name="T1" fmla="*/ 9 h 9"/>
                  <a:gd name="T2" fmla="*/ 33 w 42"/>
                  <a:gd name="T3" fmla="*/ 9 h 9"/>
                  <a:gd name="T4" fmla="*/ 42 w 42"/>
                  <a:gd name="T5" fmla="*/ 9 h 9"/>
                  <a:gd name="T6" fmla="*/ 42 w 42"/>
                  <a:gd name="T7" fmla="*/ 9 h 9"/>
                  <a:gd name="T8" fmla="*/ 33 w 42"/>
                  <a:gd name="T9" fmla="*/ 9 h 9"/>
                  <a:gd name="T10" fmla="*/ 33 w 42"/>
                  <a:gd name="T11" fmla="*/ 9 h 9"/>
                  <a:gd name="T12" fmla="*/ 33 w 42"/>
                  <a:gd name="T13" fmla="*/ 0 h 9"/>
                  <a:gd name="T14" fmla="*/ 25 w 42"/>
                  <a:gd name="T15" fmla="*/ 0 h 9"/>
                  <a:gd name="T16" fmla="*/ 25 w 42"/>
                  <a:gd name="T17" fmla="*/ 0 h 9"/>
                  <a:gd name="T18" fmla="*/ 8 w 42"/>
                  <a:gd name="T19" fmla="*/ 0 h 9"/>
                  <a:gd name="T20" fmla="*/ 8 w 42"/>
                  <a:gd name="T21" fmla="*/ 0 h 9"/>
                  <a:gd name="T22" fmla="*/ 0 w 42"/>
                  <a:gd name="T23" fmla="*/ 0 h 9"/>
                  <a:gd name="T24" fmla="*/ 8 w 42"/>
                  <a:gd name="T25" fmla="*/ 0 h 9"/>
                  <a:gd name="T26" fmla="*/ 0 w 42"/>
                  <a:gd name="T27" fmla="*/ 9 h 9"/>
                  <a:gd name="T28" fmla="*/ 8 w 42"/>
                  <a:gd name="T29" fmla="*/ 9 h 9"/>
                  <a:gd name="T30" fmla="*/ 17 w 42"/>
                  <a:gd name="T31" fmla="*/ 9 h 9"/>
                  <a:gd name="T32" fmla="*/ 17 w 42"/>
                  <a:gd name="T33" fmla="*/ 9 h 9"/>
                  <a:gd name="T34" fmla="*/ 25 w 42"/>
                  <a:gd name="T35" fmla="*/ 9 h 9"/>
                  <a:gd name="T36" fmla="*/ 25 w 42"/>
                  <a:gd name="T37" fmla="*/ 9 h 9"/>
                  <a:gd name="T38" fmla="*/ 33 w 42"/>
                  <a:gd name="T39" fmla="*/ 9 h 9"/>
                  <a:gd name="T40" fmla="*/ 33 w 42"/>
                  <a:gd name="T41" fmla="*/ 0 h 9"/>
                  <a:gd name="T42" fmla="*/ 33 w 42"/>
                  <a:gd name="T43" fmla="*/ 0 h 9"/>
                  <a:gd name="T44" fmla="*/ 33 w 42"/>
                  <a:gd name="T45"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2" h="9">
                    <a:moveTo>
                      <a:pt x="33" y="9"/>
                    </a:moveTo>
                    <a:lnTo>
                      <a:pt x="33" y="9"/>
                    </a:lnTo>
                    <a:lnTo>
                      <a:pt x="42" y="9"/>
                    </a:lnTo>
                    <a:lnTo>
                      <a:pt x="42" y="9"/>
                    </a:lnTo>
                    <a:lnTo>
                      <a:pt x="33" y="9"/>
                    </a:lnTo>
                    <a:lnTo>
                      <a:pt x="33" y="9"/>
                    </a:lnTo>
                    <a:close/>
                    <a:moveTo>
                      <a:pt x="33" y="0"/>
                    </a:moveTo>
                    <a:lnTo>
                      <a:pt x="25" y="0"/>
                    </a:lnTo>
                    <a:lnTo>
                      <a:pt x="25" y="0"/>
                    </a:lnTo>
                    <a:lnTo>
                      <a:pt x="8" y="0"/>
                    </a:lnTo>
                    <a:lnTo>
                      <a:pt x="8" y="0"/>
                    </a:lnTo>
                    <a:lnTo>
                      <a:pt x="0" y="0"/>
                    </a:lnTo>
                    <a:lnTo>
                      <a:pt x="8" y="0"/>
                    </a:lnTo>
                    <a:lnTo>
                      <a:pt x="0" y="9"/>
                    </a:lnTo>
                    <a:lnTo>
                      <a:pt x="8" y="9"/>
                    </a:lnTo>
                    <a:lnTo>
                      <a:pt x="17" y="9"/>
                    </a:lnTo>
                    <a:lnTo>
                      <a:pt x="17" y="9"/>
                    </a:lnTo>
                    <a:lnTo>
                      <a:pt x="25" y="9"/>
                    </a:lnTo>
                    <a:lnTo>
                      <a:pt x="25" y="9"/>
                    </a:lnTo>
                    <a:lnTo>
                      <a:pt x="33" y="9"/>
                    </a:lnTo>
                    <a:lnTo>
                      <a:pt x="33" y="0"/>
                    </a:lnTo>
                    <a:lnTo>
                      <a:pt x="33" y="0"/>
                    </a:lnTo>
                    <a:lnTo>
                      <a:pt x="33" y="0"/>
                    </a:lnTo>
                    <a:close/>
                  </a:path>
                </a:pathLst>
              </a:custGeom>
              <a:grpFill/>
              <a:ln w="0">
                <a:solidFill>
                  <a:srgbClr val="F8F8F8">
                    <a:lumMod val="25000"/>
                  </a:srgbClr>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420" name="Freeform 188">
                <a:extLst>
                  <a:ext uri="{FF2B5EF4-FFF2-40B4-BE49-F238E27FC236}">
                    <a16:creationId xmlns:a16="http://schemas.microsoft.com/office/drawing/2014/main" id="{23A27EF6-68A3-F118-509B-6296A0EA143B}"/>
                  </a:ext>
                </a:extLst>
              </p:cNvPr>
              <p:cNvSpPr>
                <a:spLocks noEditPoints="1"/>
              </p:cNvSpPr>
              <p:nvPr/>
            </p:nvSpPr>
            <p:spPr bwMode="auto">
              <a:xfrm>
                <a:off x="3025938" y="2949169"/>
                <a:ext cx="67226" cy="50170"/>
              </a:xfrm>
              <a:custGeom>
                <a:avLst/>
                <a:gdLst>
                  <a:gd name="T0" fmla="*/ 59 w 67"/>
                  <a:gd name="T1" fmla="*/ 33 h 50"/>
                  <a:gd name="T2" fmla="*/ 59 w 67"/>
                  <a:gd name="T3" fmla="*/ 42 h 50"/>
                  <a:gd name="T4" fmla="*/ 59 w 67"/>
                  <a:gd name="T5" fmla="*/ 33 h 50"/>
                  <a:gd name="T6" fmla="*/ 59 w 67"/>
                  <a:gd name="T7" fmla="*/ 33 h 50"/>
                  <a:gd name="T8" fmla="*/ 0 w 67"/>
                  <a:gd name="T9" fmla="*/ 8 h 50"/>
                  <a:gd name="T10" fmla="*/ 0 w 67"/>
                  <a:gd name="T11" fmla="*/ 16 h 50"/>
                  <a:gd name="T12" fmla="*/ 0 w 67"/>
                  <a:gd name="T13" fmla="*/ 25 h 50"/>
                  <a:gd name="T14" fmla="*/ 0 w 67"/>
                  <a:gd name="T15" fmla="*/ 25 h 50"/>
                  <a:gd name="T16" fmla="*/ 0 w 67"/>
                  <a:gd name="T17" fmla="*/ 33 h 50"/>
                  <a:gd name="T18" fmla="*/ 0 w 67"/>
                  <a:gd name="T19" fmla="*/ 42 h 50"/>
                  <a:gd name="T20" fmla="*/ 0 w 67"/>
                  <a:gd name="T21" fmla="*/ 42 h 50"/>
                  <a:gd name="T22" fmla="*/ 0 w 67"/>
                  <a:gd name="T23" fmla="*/ 42 h 50"/>
                  <a:gd name="T24" fmla="*/ 9 w 67"/>
                  <a:gd name="T25" fmla="*/ 50 h 50"/>
                  <a:gd name="T26" fmla="*/ 9 w 67"/>
                  <a:gd name="T27" fmla="*/ 42 h 50"/>
                  <a:gd name="T28" fmla="*/ 17 w 67"/>
                  <a:gd name="T29" fmla="*/ 33 h 50"/>
                  <a:gd name="T30" fmla="*/ 17 w 67"/>
                  <a:gd name="T31" fmla="*/ 33 h 50"/>
                  <a:gd name="T32" fmla="*/ 25 w 67"/>
                  <a:gd name="T33" fmla="*/ 33 h 50"/>
                  <a:gd name="T34" fmla="*/ 25 w 67"/>
                  <a:gd name="T35" fmla="*/ 42 h 50"/>
                  <a:gd name="T36" fmla="*/ 34 w 67"/>
                  <a:gd name="T37" fmla="*/ 33 h 50"/>
                  <a:gd name="T38" fmla="*/ 42 w 67"/>
                  <a:gd name="T39" fmla="*/ 33 h 50"/>
                  <a:gd name="T40" fmla="*/ 51 w 67"/>
                  <a:gd name="T41" fmla="*/ 33 h 50"/>
                  <a:gd name="T42" fmla="*/ 59 w 67"/>
                  <a:gd name="T43" fmla="*/ 33 h 50"/>
                  <a:gd name="T44" fmla="*/ 59 w 67"/>
                  <a:gd name="T45" fmla="*/ 33 h 50"/>
                  <a:gd name="T46" fmla="*/ 59 w 67"/>
                  <a:gd name="T47" fmla="*/ 25 h 50"/>
                  <a:gd name="T48" fmla="*/ 51 w 67"/>
                  <a:gd name="T49" fmla="*/ 25 h 50"/>
                  <a:gd name="T50" fmla="*/ 42 w 67"/>
                  <a:gd name="T51" fmla="*/ 25 h 50"/>
                  <a:gd name="T52" fmla="*/ 34 w 67"/>
                  <a:gd name="T53" fmla="*/ 16 h 50"/>
                  <a:gd name="T54" fmla="*/ 34 w 67"/>
                  <a:gd name="T55" fmla="*/ 16 h 50"/>
                  <a:gd name="T56" fmla="*/ 51 w 67"/>
                  <a:gd name="T57" fmla="*/ 16 h 50"/>
                  <a:gd name="T58" fmla="*/ 51 w 67"/>
                  <a:gd name="T59" fmla="*/ 16 h 50"/>
                  <a:gd name="T60" fmla="*/ 42 w 67"/>
                  <a:gd name="T61" fmla="*/ 16 h 50"/>
                  <a:gd name="T62" fmla="*/ 34 w 67"/>
                  <a:gd name="T63" fmla="*/ 8 h 50"/>
                  <a:gd name="T64" fmla="*/ 34 w 67"/>
                  <a:gd name="T65" fmla="*/ 8 h 50"/>
                  <a:gd name="T66" fmla="*/ 17 w 67"/>
                  <a:gd name="T67" fmla="*/ 8 h 50"/>
                  <a:gd name="T68" fmla="*/ 9 w 67"/>
                  <a:gd name="T69" fmla="*/ 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7" h="50">
                    <a:moveTo>
                      <a:pt x="59" y="33"/>
                    </a:moveTo>
                    <a:lnTo>
                      <a:pt x="59" y="33"/>
                    </a:lnTo>
                    <a:lnTo>
                      <a:pt x="59" y="42"/>
                    </a:lnTo>
                    <a:lnTo>
                      <a:pt x="59" y="42"/>
                    </a:lnTo>
                    <a:lnTo>
                      <a:pt x="59" y="42"/>
                    </a:lnTo>
                    <a:lnTo>
                      <a:pt x="59" y="33"/>
                    </a:lnTo>
                    <a:lnTo>
                      <a:pt x="59" y="33"/>
                    </a:lnTo>
                    <a:lnTo>
                      <a:pt x="59" y="33"/>
                    </a:lnTo>
                    <a:close/>
                    <a:moveTo>
                      <a:pt x="0" y="8"/>
                    </a:moveTo>
                    <a:lnTo>
                      <a:pt x="0" y="8"/>
                    </a:lnTo>
                    <a:lnTo>
                      <a:pt x="0" y="16"/>
                    </a:lnTo>
                    <a:lnTo>
                      <a:pt x="0" y="16"/>
                    </a:lnTo>
                    <a:lnTo>
                      <a:pt x="0" y="16"/>
                    </a:lnTo>
                    <a:lnTo>
                      <a:pt x="0" y="25"/>
                    </a:lnTo>
                    <a:lnTo>
                      <a:pt x="0" y="25"/>
                    </a:lnTo>
                    <a:lnTo>
                      <a:pt x="0" y="25"/>
                    </a:lnTo>
                    <a:lnTo>
                      <a:pt x="0" y="25"/>
                    </a:lnTo>
                    <a:lnTo>
                      <a:pt x="0" y="33"/>
                    </a:lnTo>
                    <a:lnTo>
                      <a:pt x="0" y="33"/>
                    </a:lnTo>
                    <a:lnTo>
                      <a:pt x="0" y="42"/>
                    </a:lnTo>
                    <a:lnTo>
                      <a:pt x="0" y="42"/>
                    </a:lnTo>
                    <a:lnTo>
                      <a:pt x="0" y="42"/>
                    </a:lnTo>
                    <a:lnTo>
                      <a:pt x="0" y="42"/>
                    </a:lnTo>
                    <a:lnTo>
                      <a:pt x="0" y="42"/>
                    </a:lnTo>
                    <a:lnTo>
                      <a:pt x="0" y="50"/>
                    </a:lnTo>
                    <a:lnTo>
                      <a:pt x="9" y="50"/>
                    </a:lnTo>
                    <a:lnTo>
                      <a:pt x="9" y="42"/>
                    </a:lnTo>
                    <a:lnTo>
                      <a:pt x="9" y="42"/>
                    </a:lnTo>
                    <a:lnTo>
                      <a:pt x="9" y="33"/>
                    </a:lnTo>
                    <a:lnTo>
                      <a:pt x="17" y="33"/>
                    </a:lnTo>
                    <a:lnTo>
                      <a:pt x="17" y="33"/>
                    </a:lnTo>
                    <a:lnTo>
                      <a:pt x="17" y="33"/>
                    </a:lnTo>
                    <a:lnTo>
                      <a:pt x="17" y="33"/>
                    </a:lnTo>
                    <a:lnTo>
                      <a:pt x="25" y="33"/>
                    </a:lnTo>
                    <a:lnTo>
                      <a:pt x="25" y="33"/>
                    </a:lnTo>
                    <a:lnTo>
                      <a:pt x="25" y="42"/>
                    </a:lnTo>
                    <a:lnTo>
                      <a:pt x="25" y="33"/>
                    </a:lnTo>
                    <a:lnTo>
                      <a:pt x="34" y="33"/>
                    </a:lnTo>
                    <a:lnTo>
                      <a:pt x="42" y="33"/>
                    </a:lnTo>
                    <a:lnTo>
                      <a:pt x="42" y="33"/>
                    </a:lnTo>
                    <a:lnTo>
                      <a:pt x="51" y="33"/>
                    </a:lnTo>
                    <a:lnTo>
                      <a:pt x="51" y="33"/>
                    </a:lnTo>
                    <a:lnTo>
                      <a:pt x="51" y="33"/>
                    </a:lnTo>
                    <a:lnTo>
                      <a:pt x="59" y="33"/>
                    </a:lnTo>
                    <a:lnTo>
                      <a:pt x="59" y="33"/>
                    </a:lnTo>
                    <a:lnTo>
                      <a:pt x="59" y="33"/>
                    </a:lnTo>
                    <a:lnTo>
                      <a:pt x="67" y="25"/>
                    </a:lnTo>
                    <a:lnTo>
                      <a:pt x="59" y="25"/>
                    </a:lnTo>
                    <a:lnTo>
                      <a:pt x="59" y="25"/>
                    </a:lnTo>
                    <a:lnTo>
                      <a:pt x="51" y="25"/>
                    </a:lnTo>
                    <a:lnTo>
                      <a:pt x="51" y="16"/>
                    </a:lnTo>
                    <a:lnTo>
                      <a:pt x="42" y="25"/>
                    </a:lnTo>
                    <a:lnTo>
                      <a:pt x="42" y="16"/>
                    </a:lnTo>
                    <a:lnTo>
                      <a:pt x="34" y="16"/>
                    </a:lnTo>
                    <a:lnTo>
                      <a:pt x="34" y="16"/>
                    </a:lnTo>
                    <a:lnTo>
                      <a:pt x="34" y="16"/>
                    </a:lnTo>
                    <a:lnTo>
                      <a:pt x="42" y="16"/>
                    </a:lnTo>
                    <a:lnTo>
                      <a:pt x="51" y="16"/>
                    </a:lnTo>
                    <a:lnTo>
                      <a:pt x="51" y="16"/>
                    </a:lnTo>
                    <a:lnTo>
                      <a:pt x="51" y="16"/>
                    </a:lnTo>
                    <a:lnTo>
                      <a:pt x="42" y="16"/>
                    </a:lnTo>
                    <a:lnTo>
                      <a:pt x="42" y="16"/>
                    </a:lnTo>
                    <a:lnTo>
                      <a:pt x="34" y="8"/>
                    </a:lnTo>
                    <a:lnTo>
                      <a:pt x="34" y="8"/>
                    </a:lnTo>
                    <a:lnTo>
                      <a:pt x="34" y="8"/>
                    </a:lnTo>
                    <a:lnTo>
                      <a:pt x="34" y="8"/>
                    </a:lnTo>
                    <a:lnTo>
                      <a:pt x="17" y="0"/>
                    </a:lnTo>
                    <a:lnTo>
                      <a:pt x="17" y="8"/>
                    </a:lnTo>
                    <a:lnTo>
                      <a:pt x="9" y="0"/>
                    </a:lnTo>
                    <a:lnTo>
                      <a:pt x="9" y="8"/>
                    </a:lnTo>
                    <a:lnTo>
                      <a:pt x="0" y="8"/>
                    </a:lnTo>
                    <a:close/>
                  </a:path>
                </a:pathLst>
              </a:custGeom>
              <a:grpFill/>
              <a:ln w="0">
                <a:solidFill>
                  <a:srgbClr val="F8F8F8">
                    <a:lumMod val="25000"/>
                  </a:srgbClr>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421" name="Freeform 189">
                <a:extLst>
                  <a:ext uri="{FF2B5EF4-FFF2-40B4-BE49-F238E27FC236}">
                    <a16:creationId xmlns:a16="http://schemas.microsoft.com/office/drawing/2014/main" id="{3ED0332D-56CD-FCD8-D66E-01FBD452434C}"/>
                  </a:ext>
                </a:extLst>
              </p:cNvPr>
              <p:cNvSpPr>
                <a:spLocks noEditPoints="1"/>
              </p:cNvSpPr>
              <p:nvPr/>
            </p:nvSpPr>
            <p:spPr bwMode="auto">
              <a:xfrm>
                <a:off x="3397189" y="1116971"/>
                <a:ext cx="741499" cy="962255"/>
              </a:xfrm>
              <a:custGeom>
                <a:avLst/>
                <a:gdLst>
                  <a:gd name="T0" fmla="*/ 22 w 88"/>
                  <a:gd name="T1" fmla="*/ 109 h 114"/>
                  <a:gd name="T2" fmla="*/ 17 w 88"/>
                  <a:gd name="T3" fmla="*/ 105 h 114"/>
                  <a:gd name="T4" fmla="*/ 15 w 88"/>
                  <a:gd name="T5" fmla="*/ 99 h 114"/>
                  <a:gd name="T6" fmla="*/ 14 w 88"/>
                  <a:gd name="T7" fmla="*/ 97 h 114"/>
                  <a:gd name="T8" fmla="*/ 15 w 88"/>
                  <a:gd name="T9" fmla="*/ 90 h 114"/>
                  <a:gd name="T10" fmla="*/ 14 w 88"/>
                  <a:gd name="T11" fmla="*/ 87 h 114"/>
                  <a:gd name="T12" fmla="*/ 18 w 88"/>
                  <a:gd name="T13" fmla="*/ 84 h 114"/>
                  <a:gd name="T14" fmla="*/ 19 w 88"/>
                  <a:gd name="T15" fmla="*/ 83 h 114"/>
                  <a:gd name="T16" fmla="*/ 20 w 88"/>
                  <a:gd name="T17" fmla="*/ 78 h 114"/>
                  <a:gd name="T18" fmla="*/ 21 w 88"/>
                  <a:gd name="T19" fmla="*/ 74 h 114"/>
                  <a:gd name="T20" fmla="*/ 21 w 88"/>
                  <a:gd name="T21" fmla="*/ 68 h 114"/>
                  <a:gd name="T22" fmla="*/ 16 w 88"/>
                  <a:gd name="T23" fmla="*/ 66 h 114"/>
                  <a:gd name="T24" fmla="*/ 18 w 88"/>
                  <a:gd name="T25" fmla="*/ 57 h 114"/>
                  <a:gd name="T26" fmla="*/ 14 w 88"/>
                  <a:gd name="T27" fmla="*/ 44 h 114"/>
                  <a:gd name="T28" fmla="*/ 3 w 88"/>
                  <a:gd name="T29" fmla="*/ 39 h 114"/>
                  <a:gd name="T30" fmla="*/ 9 w 88"/>
                  <a:gd name="T31" fmla="*/ 34 h 114"/>
                  <a:gd name="T32" fmla="*/ 3 w 88"/>
                  <a:gd name="T33" fmla="*/ 26 h 114"/>
                  <a:gd name="T34" fmla="*/ 17 w 88"/>
                  <a:gd name="T35" fmla="*/ 20 h 114"/>
                  <a:gd name="T36" fmla="*/ 23 w 88"/>
                  <a:gd name="T37" fmla="*/ 13 h 114"/>
                  <a:gd name="T38" fmla="*/ 34 w 88"/>
                  <a:gd name="T39" fmla="*/ 7 h 114"/>
                  <a:gd name="T40" fmla="*/ 40 w 88"/>
                  <a:gd name="T41" fmla="*/ 12 h 114"/>
                  <a:gd name="T42" fmla="*/ 47 w 88"/>
                  <a:gd name="T43" fmla="*/ 12 h 114"/>
                  <a:gd name="T44" fmla="*/ 50 w 88"/>
                  <a:gd name="T45" fmla="*/ 5 h 114"/>
                  <a:gd name="T46" fmla="*/ 59 w 88"/>
                  <a:gd name="T47" fmla="*/ 1 h 114"/>
                  <a:gd name="T48" fmla="*/ 65 w 88"/>
                  <a:gd name="T49" fmla="*/ 5 h 114"/>
                  <a:gd name="T50" fmla="*/ 70 w 88"/>
                  <a:gd name="T51" fmla="*/ 6 h 114"/>
                  <a:gd name="T52" fmla="*/ 78 w 88"/>
                  <a:gd name="T53" fmla="*/ 12 h 114"/>
                  <a:gd name="T54" fmla="*/ 61 w 88"/>
                  <a:gd name="T55" fmla="*/ 15 h 114"/>
                  <a:gd name="T56" fmla="*/ 74 w 88"/>
                  <a:gd name="T57" fmla="*/ 16 h 114"/>
                  <a:gd name="T58" fmla="*/ 77 w 88"/>
                  <a:gd name="T59" fmla="*/ 20 h 114"/>
                  <a:gd name="T60" fmla="*/ 85 w 88"/>
                  <a:gd name="T61" fmla="*/ 22 h 114"/>
                  <a:gd name="T62" fmla="*/ 77 w 88"/>
                  <a:gd name="T63" fmla="*/ 27 h 114"/>
                  <a:gd name="T64" fmla="*/ 74 w 88"/>
                  <a:gd name="T65" fmla="*/ 41 h 114"/>
                  <a:gd name="T66" fmla="*/ 73 w 88"/>
                  <a:gd name="T67" fmla="*/ 46 h 114"/>
                  <a:gd name="T68" fmla="*/ 74 w 88"/>
                  <a:gd name="T69" fmla="*/ 52 h 114"/>
                  <a:gd name="T70" fmla="*/ 72 w 88"/>
                  <a:gd name="T71" fmla="*/ 56 h 114"/>
                  <a:gd name="T72" fmla="*/ 71 w 88"/>
                  <a:gd name="T73" fmla="*/ 61 h 114"/>
                  <a:gd name="T74" fmla="*/ 65 w 88"/>
                  <a:gd name="T75" fmla="*/ 62 h 114"/>
                  <a:gd name="T76" fmla="*/ 62 w 88"/>
                  <a:gd name="T77" fmla="*/ 66 h 114"/>
                  <a:gd name="T78" fmla="*/ 69 w 88"/>
                  <a:gd name="T79" fmla="*/ 71 h 114"/>
                  <a:gd name="T80" fmla="*/ 65 w 88"/>
                  <a:gd name="T81" fmla="*/ 75 h 114"/>
                  <a:gd name="T82" fmla="*/ 59 w 88"/>
                  <a:gd name="T83" fmla="*/ 74 h 114"/>
                  <a:gd name="T84" fmla="*/ 63 w 88"/>
                  <a:gd name="T85" fmla="*/ 77 h 114"/>
                  <a:gd name="T86" fmla="*/ 60 w 88"/>
                  <a:gd name="T87" fmla="*/ 83 h 114"/>
                  <a:gd name="T88" fmla="*/ 50 w 88"/>
                  <a:gd name="T89" fmla="*/ 85 h 114"/>
                  <a:gd name="T90" fmla="*/ 42 w 88"/>
                  <a:gd name="T91" fmla="*/ 93 h 114"/>
                  <a:gd name="T92" fmla="*/ 35 w 88"/>
                  <a:gd name="T93" fmla="*/ 95 h 114"/>
                  <a:gd name="T94" fmla="*/ 31 w 88"/>
                  <a:gd name="T95" fmla="*/ 101 h 114"/>
                  <a:gd name="T96" fmla="*/ 29 w 88"/>
                  <a:gd name="T97" fmla="*/ 106 h 114"/>
                  <a:gd name="T98" fmla="*/ 25 w 88"/>
                  <a:gd name="T99" fmla="*/ 111 h 114"/>
                  <a:gd name="T100" fmla="*/ 29 w 88"/>
                  <a:gd name="T101" fmla="*/ 104 h 114"/>
                  <a:gd name="T102" fmla="*/ 66 w 88"/>
                  <a:gd name="T103" fmla="*/ 80 h 114"/>
                  <a:gd name="T104" fmla="*/ 67 w 88"/>
                  <a:gd name="T105" fmla="*/ 66 h 114"/>
                  <a:gd name="T106" fmla="*/ 71 w 88"/>
                  <a:gd name="T107" fmla="*/ 59 h 114"/>
                  <a:gd name="T108" fmla="*/ 73 w 88"/>
                  <a:gd name="T109" fmla="*/ 49 h 114"/>
                  <a:gd name="T110" fmla="*/ 82 w 88"/>
                  <a:gd name="T111" fmla="*/ 15 h 114"/>
                  <a:gd name="T112" fmla="*/ 50 w 88"/>
                  <a:gd name="T113" fmla="*/ 5 h 114"/>
                  <a:gd name="T114" fmla="*/ 40 w 88"/>
                  <a:gd name="T115" fmla="*/ 9 h 114"/>
                  <a:gd name="T116" fmla="*/ 16 w 88"/>
                  <a:gd name="T117" fmla="*/ 53 h 114"/>
                  <a:gd name="T118" fmla="*/ 16 w 88"/>
                  <a:gd name="T119" fmla="*/ 62 h 114"/>
                  <a:gd name="T120" fmla="*/ 18 w 88"/>
                  <a:gd name="T121" fmla="*/ 110 h 114"/>
                  <a:gd name="T122" fmla="*/ 16 w 88"/>
                  <a:gd name="T123" fmla="*/ 81 h 114"/>
                  <a:gd name="T124" fmla="*/ 20 w 88"/>
                  <a:gd name="T125" fmla="*/ 76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8" h="114">
                    <a:moveTo>
                      <a:pt x="26" y="113"/>
                    </a:moveTo>
                    <a:cubicBezTo>
                      <a:pt x="25" y="112"/>
                      <a:pt x="25" y="112"/>
                      <a:pt x="25" y="112"/>
                    </a:cubicBezTo>
                    <a:cubicBezTo>
                      <a:pt x="25" y="112"/>
                      <a:pt x="25" y="112"/>
                      <a:pt x="25" y="112"/>
                    </a:cubicBezTo>
                    <a:cubicBezTo>
                      <a:pt x="25" y="112"/>
                      <a:pt x="25" y="112"/>
                      <a:pt x="25" y="112"/>
                    </a:cubicBezTo>
                    <a:cubicBezTo>
                      <a:pt x="25" y="112"/>
                      <a:pt x="25" y="112"/>
                      <a:pt x="25" y="112"/>
                    </a:cubicBezTo>
                    <a:cubicBezTo>
                      <a:pt x="25" y="112"/>
                      <a:pt x="25" y="112"/>
                      <a:pt x="25" y="112"/>
                    </a:cubicBezTo>
                    <a:cubicBezTo>
                      <a:pt x="25" y="112"/>
                      <a:pt x="25" y="112"/>
                      <a:pt x="25" y="112"/>
                    </a:cubicBezTo>
                    <a:cubicBezTo>
                      <a:pt x="25" y="112"/>
                      <a:pt x="25" y="112"/>
                      <a:pt x="25" y="112"/>
                    </a:cubicBezTo>
                    <a:cubicBezTo>
                      <a:pt x="24" y="112"/>
                      <a:pt x="24" y="112"/>
                      <a:pt x="24" y="112"/>
                    </a:cubicBezTo>
                    <a:cubicBezTo>
                      <a:pt x="24" y="112"/>
                      <a:pt x="24" y="112"/>
                      <a:pt x="24" y="112"/>
                    </a:cubicBezTo>
                    <a:cubicBezTo>
                      <a:pt x="24" y="112"/>
                      <a:pt x="24" y="112"/>
                      <a:pt x="24" y="112"/>
                    </a:cubicBezTo>
                    <a:cubicBezTo>
                      <a:pt x="24" y="112"/>
                      <a:pt x="24" y="112"/>
                      <a:pt x="24" y="112"/>
                    </a:cubicBezTo>
                    <a:cubicBezTo>
                      <a:pt x="24" y="112"/>
                      <a:pt x="24" y="112"/>
                      <a:pt x="24" y="112"/>
                    </a:cubicBezTo>
                    <a:cubicBezTo>
                      <a:pt x="24" y="113"/>
                      <a:pt x="24" y="113"/>
                      <a:pt x="24" y="113"/>
                    </a:cubicBezTo>
                    <a:cubicBezTo>
                      <a:pt x="24" y="113"/>
                      <a:pt x="24" y="113"/>
                      <a:pt x="24" y="113"/>
                    </a:cubicBezTo>
                    <a:cubicBezTo>
                      <a:pt x="24" y="113"/>
                      <a:pt x="24" y="113"/>
                      <a:pt x="24" y="113"/>
                    </a:cubicBezTo>
                    <a:cubicBezTo>
                      <a:pt x="23" y="113"/>
                      <a:pt x="23" y="113"/>
                      <a:pt x="23" y="113"/>
                    </a:cubicBezTo>
                    <a:cubicBezTo>
                      <a:pt x="23" y="113"/>
                      <a:pt x="23" y="113"/>
                      <a:pt x="23" y="113"/>
                    </a:cubicBezTo>
                    <a:cubicBezTo>
                      <a:pt x="24" y="112"/>
                      <a:pt x="24" y="112"/>
                      <a:pt x="24" y="112"/>
                    </a:cubicBezTo>
                    <a:cubicBezTo>
                      <a:pt x="24" y="112"/>
                      <a:pt x="24" y="112"/>
                      <a:pt x="24" y="112"/>
                    </a:cubicBezTo>
                    <a:cubicBezTo>
                      <a:pt x="24" y="111"/>
                      <a:pt x="24" y="111"/>
                      <a:pt x="24" y="111"/>
                    </a:cubicBezTo>
                    <a:cubicBezTo>
                      <a:pt x="24" y="111"/>
                      <a:pt x="24" y="111"/>
                      <a:pt x="24" y="111"/>
                    </a:cubicBezTo>
                    <a:cubicBezTo>
                      <a:pt x="24" y="112"/>
                      <a:pt x="24" y="112"/>
                      <a:pt x="24" y="112"/>
                    </a:cubicBezTo>
                    <a:cubicBezTo>
                      <a:pt x="23" y="112"/>
                      <a:pt x="23" y="112"/>
                      <a:pt x="23" y="112"/>
                    </a:cubicBezTo>
                    <a:cubicBezTo>
                      <a:pt x="23" y="113"/>
                      <a:pt x="23" y="113"/>
                      <a:pt x="23" y="113"/>
                    </a:cubicBezTo>
                    <a:cubicBezTo>
                      <a:pt x="23" y="112"/>
                      <a:pt x="23" y="112"/>
                      <a:pt x="23" y="112"/>
                    </a:cubicBezTo>
                    <a:cubicBezTo>
                      <a:pt x="23" y="112"/>
                      <a:pt x="23" y="112"/>
                      <a:pt x="23" y="112"/>
                    </a:cubicBezTo>
                    <a:cubicBezTo>
                      <a:pt x="23" y="112"/>
                      <a:pt x="23" y="112"/>
                      <a:pt x="23" y="112"/>
                    </a:cubicBezTo>
                    <a:cubicBezTo>
                      <a:pt x="23" y="111"/>
                      <a:pt x="23" y="111"/>
                      <a:pt x="23" y="111"/>
                    </a:cubicBezTo>
                    <a:cubicBezTo>
                      <a:pt x="24" y="111"/>
                      <a:pt x="24" y="111"/>
                      <a:pt x="24" y="111"/>
                    </a:cubicBezTo>
                    <a:cubicBezTo>
                      <a:pt x="23" y="111"/>
                      <a:pt x="23" y="111"/>
                      <a:pt x="23" y="111"/>
                    </a:cubicBezTo>
                    <a:cubicBezTo>
                      <a:pt x="23" y="111"/>
                      <a:pt x="23" y="111"/>
                      <a:pt x="23" y="111"/>
                    </a:cubicBezTo>
                    <a:cubicBezTo>
                      <a:pt x="23" y="111"/>
                      <a:pt x="23" y="111"/>
                      <a:pt x="23" y="111"/>
                    </a:cubicBezTo>
                    <a:cubicBezTo>
                      <a:pt x="23" y="112"/>
                      <a:pt x="23" y="112"/>
                      <a:pt x="23" y="112"/>
                    </a:cubicBezTo>
                    <a:cubicBezTo>
                      <a:pt x="23" y="111"/>
                      <a:pt x="23" y="111"/>
                      <a:pt x="23" y="111"/>
                    </a:cubicBezTo>
                    <a:cubicBezTo>
                      <a:pt x="23" y="111"/>
                      <a:pt x="23" y="111"/>
                      <a:pt x="23" y="111"/>
                    </a:cubicBezTo>
                    <a:cubicBezTo>
                      <a:pt x="23" y="111"/>
                      <a:pt x="23" y="111"/>
                      <a:pt x="23" y="111"/>
                    </a:cubicBezTo>
                    <a:cubicBezTo>
                      <a:pt x="23" y="111"/>
                      <a:pt x="23" y="111"/>
                      <a:pt x="23" y="111"/>
                    </a:cubicBezTo>
                    <a:cubicBezTo>
                      <a:pt x="23" y="111"/>
                      <a:pt x="23" y="111"/>
                      <a:pt x="23" y="111"/>
                    </a:cubicBezTo>
                    <a:cubicBezTo>
                      <a:pt x="23" y="111"/>
                      <a:pt x="23" y="111"/>
                      <a:pt x="23" y="111"/>
                    </a:cubicBezTo>
                    <a:cubicBezTo>
                      <a:pt x="22" y="111"/>
                      <a:pt x="22" y="111"/>
                      <a:pt x="22" y="111"/>
                    </a:cubicBezTo>
                    <a:cubicBezTo>
                      <a:pt x="22" y="111"/>
                      <a:pt x="22" y="111"/>
                      <a:pt x="22" y="111"/>
                    </a:cubicBezTo>
                    <a:cubicBezTo>
                      <a:pt x="22" y="111"/>
                      <a:pt x="22" y="111"/>
                      <a:pt x="22" y="111"/>
                    </a:cubicBezTo>
                    <a:cubicBezTo>
                      <a:pt x="22" y="111"/>
                      <a:pt x="22" y="111"/>
                      <a:pt x="22" y="111"/>
                    </a:cubicBezTo>
                    <a:cubicBezTo>
                      <a:pt x="22" y="111"/>
                      <a:pt x="22" y="111"/>
                      <a:pt x="22" y="111"/>
                    </a:cubicBezTo>
                    <a:cubicBezTo>
                      <a:pt x="22" y="111"/>
                      <a:pt x="22" y="111"/>
                      <a:pt x="22" y="111"/>
                    </a:cubicBezTo>
                    <a:cubicBezTo>
                      <a:pt x="22" y="111"/>
                      <a:pt x="22" y="111"/>
                      <a:pt x="22" y="111"/>
                    </a:cubicBezTo>
                    <a:cubicBezTo>
                      <a:pt x="22" y="111"/>
                      <a:pt x="22" y="111"/>
                      <a:pt x="22" y="111"/>
                    </a:cubicBezTo>
                    <a:cubicBezTo>
                      <a:pt x="22" y="111"/>
                      <a:pt x="22" y="111"/>
                      <a:pt x="22" y="111"/>
                    </a:cubicBezTo>
                    <a:cubicBezTo>
                      <a:pt x="22" y="110"/>
                      <a:pt x="22" y="110"/>
                      <a:pt x="22" y="110"/>
                    </a:cubicBezTo>
                    <a:cubicBezTo>
                      <a:pt x="23" y="110"/>
                      <a:pt x="23" y="110"/>
                      <a:pt x="23" y="110"/>
                    </a:cubicBezTo>
                    <a:cubicBezTo>
                      <a:pt x="23" y="110"/>
                      <a:pt x="23" y="110"/>
                      <a:pt x="23" y="110"/>
                    </a:cubicBezTo>
                    <a:cubicBezTo>
                      <a:pt x="23" y="110"/>
                      <a:pt x="23" y="110"/>
                      <a:pt x="23" y="110"/>
                    </a:cubicBezTo>
                    <a:cubicBezTo>
                      <a:pt x="22" y="110"/>
                      <a:pt x="22" y="110"/>
                      <a:pt x="22" y="110"/>
                    </a:cubicBezTo>
                    <a:cubicBezTo>
                      <a:pt x="22" y="110"/>
                      <a:pt x="22" y="110"/>
                      <a:pt x="22" y="110"/>
                    </a:cubicBezTo>
                    <a:cubicBezTo>
                      <a:pt x="22" y="110"/>
                      <a:pt x="22" y="110"/>
                      <a:pt x="22" y="110"/>
                    </a:cubicBezTo>
                    <a:cubicBezTo>
                      <a:pt x="22" y="110"/>
                      <a:pt x="22" y="110"/>
                      <a:pt x="22" y="110"/>
                    </a:cubicBezTo>
                    <a:cubicBezTo>
                      <a:pt x="22" y="110"/>
                      <a:pt x="22" y="110"/>
                      <a:pt x="22" y="110"/>
                    </a:cubicBezTo>
                    <a:cubicBezTo>
                      <a:pt x="23" y="110"/>
                      <a:pt x="23" y="110"/>
                      <a:pt x="23" y="110"/>
                    </a:cubicBezTo>
                    <a:cubicBezTo>
                      <a:pt x="23" y="109"/>
                      <a:pt x="23" y="109"/>
                      <a:pt x="23" y="109"/>
                    </a:cubicBezTo>
                    <a:cubicBezTo>
                      <a:pt x="23" y="109"/>
                      <a:pt x="23" y="109"/>
                      <a:pt x="23" y="109"/>
                    </a:cubicBezTo>
                    <a:cubicBezTo>
                      <a:pt x="23" y="109"/>
                      <a:pt x="23" y="109"/>
                      <a:pt x="23" y="109"/>
                    </a:cubicBezTo>
                    <a:cubicBezTo>
                      <a:pt x="23" y="109"/>
                      <a:pt x="23" y="109"/>
                      <a:pt x="23" y="109"/>
                    </a:cubicBezTo>
                    <a:cubicBezTo>
                      <a:pt x="23" y="109"/>
                      <a:pt x="23" y="109"/>
                      <a:pt x="23" y="109"/>
                    </a:cubicBezTo>
                    <a:cubicBezTo>
                      <a:pt x="23" y="109"/>
                      <a:pt x="23" y="109"/>
                      <a:pt x="23" y="109"/>
                    </a:cubicBezTo>
                    <a:cubicBezTo>
                      <a:pt x="22" y="110"/>
                      <a:pt x="22" y="110"/>
                      <a:pt x="22" y="110"/>
                    </a:cubicBezTo>
                    <a:cubicBezTo>
                      <a:pt x="22" y="110"/>
                      <a:pt x="22" y="110"/>
                      <a:pt x="22" y="110"/>
                    </a:cubicBezTo>
                    <a:cubicBezTo>
                      <a:pt x="22" y="110"/>
                      <a:pt x="22" y="110"/>
                      <a:pt x="22" y="110"/>
                    </a:cubicBezTo>
                    <a:cubicBezTo>
                      <a:pt x="22" y="109"/>
                      <a:pt x="22" y="109"/>
                      <a:pt x="22" y="109"/>
                    </a:cubicBezTo>
                    <a:cubicBezTo>
                      <a:pt x="22" y="109"/>
                      <a:pt x="22" y="109"/>
                      <a:pt x="22" y="109"/>
                    </a:cubicBezTo>
                    <a:cubicBezTo>
                      <a:pt x="22" y="109"/>
                      <a:pt x="22" y="109"/>
                      <a:pt x="22" y="109"/>
                    </a:cubicBezTo>
                    <a:cubicBezTo>
                      <a:pt x="22" y="109"/>
                      <a:pt x="22" y="109"/>
                      <a:pt x="22" y="109"/>
                    </a:cubicBezTo>
                    <a:cubicBezTo>
                      <a:pt x="22" y="108"/>
                      <a:pt x="22" y="108"/>
                      <a:pt x="22" y="108"/>
                    </a:cubicBezTo>
                    <a:cubicBezTo>
                      <a:pt x="22" y="108"/>
                      <a:pt x="22" y="108"/>
                      <a:pt x="22" y="108"/>
                    </a:cubicBezTo>
                    <a:cubicBezTo>
                      <a:pt x="22" y="108"/>
                      <a:pt x="22" y="108"/>
                      <a:pt x="22" y="108"/>
                    </a:cubicBezTo>
                    <a:cubicBezTo>
                      <a:pt x="22" y="109"/>
                      <a:pt x="22" y="109"/>
                      <a:pt x="22" y="109"/>
                    </a:cubicBezTo>
                    <a:cubicBezTo>
                      <a:pt x="22" y="109"/>
                      <a:pt x="22" y="109"/>
                      <a:pt x="22" y="109"/>
                    </a:cubicBezTo>
                    <a:cubicBezTo>
                      <a:pt x="22" y="109"/>
                      <a:pt x="22" y="109"/>
                      <a:pt x="22" y="109"/>
                    </a:cubicBezTo>
                    <a:cubicBezTo>
                      <a:pt x="22" y="109"/>
                      <a:pt x="22" y="109"/>
                      <a:pt x="22" y="109"/>
                    </a:cubicBezTo>
                    <a:cubicBezTo>
                      <a:pt x="21" y="109"/>
                      <a:pt x="21" y="109"/>
                      <a:pt x="21" y="109"/>
                    </a:cubicBezTo>
                    <a:cubicBezTo>
                      <a:pt x="21" y="109"/>
                      <a:pt x="21" y="109"/>
                      <a:pt x="21" y="109"/>
                    </a:cubicBezTo>
                    <a:cubicBezTo>
                      <a:pt x="21" y="109"/>
                      <a:pt x="21" y="109"/>
                      <a:pt x="21" y="109"/>
                    </a:cubicBezTo>
                    <a:cubicBezTo>
                      <a:pt x="21" y="109"/>
                      <a:pt x="21" y="109"/>
                      <a:pt x="21" y="109"/>
                    </a:cubicBezTo>
                    <a:cubicBezTo>
                      <a:pt x="20" y="110"/>
                      <a:pt x="20" y="110"/>
                      <a:pt x="20" y="110"/>
                    </a:cubicBezTo>
                    <a:cubicBezTo>
                      <a:pt x="20" y="110"/>
                      <a:pt x="20" y="110"/>
                      <a:pt x="20" y="110"/>
                    </a:cubicBezTo>
                    <a:cubicBezTo>
                      <a:pt x="20" y="110"/>
                      <a:pt x="20" y="110"/>
                      <a:pt x="20" y="110"/>
                    </a:cubicBezTo>
                    <a:cubicBezTo>
                      <a:pt x="20" y="109"/>
                      <a:pt x="20" y="109"/>
                      <a:pt x="20" y="109"/>
                    </a:cubicBezTo>
                    <a:cubicBezTo>
                      <a:pt x="20" y="109"/>
                      <a:pt x="20" y="109"/>
                      <a:pt x="20" y="109"/>
                    </a:cubicBezTo>
                    <a:cubicBezTo>
                      <a:pt x="19" y="110"/>
                      <a:pt x="19" y="110"/>
                      <a:pt x="19" y="110"/>
                    </a:cubicBezTo>
                    <a:cubicBezTo>
                      <a:pt x="19" y="110"/>
                      <a:pt x="19" y="110"/>
                      <a:pt x="19" y="110"/>
                    </a:cubicBezTo>
                    <a:cubicBezTo>
                      <a:pt x="19" y="110"/>
                      <a:pt x="19" y="110"/>
                      <a:pt x="19" y="110"/>
                    </a:cubicBezTo>
                    <a:cubicBezTo>
                      <a:pt x="19" y="110"/>
                      <a:pt x="19" y="110"/>
                      <a:pt x="19" y="110"/>
                    </a:cubicBezTo>
                    <a:cubicBezTo>
                      <a:pt x="19" y="110"/>
                      <a:pt x="19" y="110"/>
                      <a:pt x="19" y="110"/>
                    </a:cubicBezTo>
                    <a:cubicBezTo>
                      <a:pt x="19" y="110"/>
                      <a:pt x="19" y="110"/>
                      <a:pt x="19" y="110"/>
                    </a:cubicBezTo>
                    <a:cubicBezTo>
                      <a:pt x="18" y="110"/>
                      <a:pt x="18" y="110"/>
                      <a:pt x="18" y="110"/>
                    </a:cubicBezTo>
                    <a:cubicBezTo>
                      <a:pt x="18" y="110"/>
                      <a:pt x="18" y="110"/>
                      <a:pt x="18" y="110"/>
                    </a:cubicBezTo>
                    <a:cubicBezTo>
                      <a:pt x="18" y="109"/>
                      <a:pt x="18" y="109"/>
                      <a:pt x="18" y="109"/>
                    </a:cubicBezTo>
                    <a:cubicBezTo>
                      <a:pt x="19" y="109"/>
                      <a:pt x="19" y="109"/>
                      <a:pt x="19" y="109"/>
                    </a:cubicBezTo>
                    <a:cubicBezTo>
                      <a:pt x="19" y="109"/>
                      <a:pt x="19" y="109"/>
                      <a:pt x="19" y="109"/>
                    </a:cubicBezTo>
                    <a:cubicBezTo>
                      <a:pt x="19" y="109"/>
                      <a:pt x="19" y="109"/>
                      <a:pt x="19" y="109"/>
                    </a:cubicBezTo>
                    <a:cubicBezTo>
                      <a:pt x="18" y="109"/>
                      <a:pt x="18" y="109"/>
                      <a:pt x="18" y="109"/>
                    </a:cubicBezTo>
                    <a:cubicBezTo>
                      <a:pt x="18" y="109"/>
                      <a:pt x="18" y="109"/>
                      <a:pt x="18" y="109"/>
                    </a:cubicBezTo>
                    <a:cubicBezTo>
                      <a:pt x="18" y="108"/>
                      <a:pt x="18" y="108"/>
                      <a:pt x="18" y="108"/>
                    </a:cubicBezTo>
                    <a:cubicBezTo>
                      <a:pt x="18" y="108"/>
                      <a:pt x="18" y="108"/>
                      <a:pt x="18" y="108"/>
                    </a:cubicBezTo>
                    <a:cubicBezTo>
                      <a:pt x="18" y="108"/>
                      <a:pt x="18" y="108"/>
                      <a:pt x="18" y="108"/>
                    </a:cubicBezTo>
                    <a:cubicBezTo>
                      <a:pt x="17" y="109"/>
                      <a:pt x="17" y="109"/>
                      <a:pt x="17" y="109"/>
                    </a:cubicBezTo>
                    <a:cubicBezTo>
                      <a:pt x="17" y="109"/>
                      <a:pt x="17" y="109"/>
                      <a:pt x="17" y="109"/>
                    </a:cubicBezTo>
                    <a:cubicBezTo>
                      <a:pt x="17" y="108"/>
                      <a:pt x="17" y="108"/>
                      <a:pt x="17" y="108"/>
                    </a:cubicBezTo>
                    <a:cubicBezTo>
                      <a:pt x="17" y="108"/>
                      <a:pt x="17" y="108"/>
                      <a:pt x="17" y="108"/>
                    </a:cubicBezTo>
                    <a:cubicBezTo>
                      <a:pt x="17" y="108"/>
                      <a:pt x="17" y="108"/>
                      <a:pt x="17" y="108"/>
                    </a:cubicBezTo>
                    <a:cubicBezTo>
                      <a:pt x="17" y="108"/>
                      <a:pt x="17" y="108"/>
                      <a:pt x="17" y="108"/>
                    </a:cubicBezTo>
                    <a:cubicBezTo>
                      <a:pt x="17" y="108"/>
                      <a:pt x="17" y="108"/>
                      <a:pt x="17" y="108"/>
                    </a:cubicBezTo>
                    <a:cubicBezTo>
                      <a:pt x="17" y="107"/>
                      <a:pt x="17" y="107"/>
                      <a:pt x="17" y="107"/>
                    </a:cubicBezTo>
                    <a:cubicBezTo>
                      <a:pt x="18" y="107"/>
                      <a:pt x="18" y="107"/>
                      <a:pt x="18" y="107"/>
                    </a:cubicBezTo>
                    <a:cubicBezTo>
                      <a:pt x="18" y="107"/>
                      <a:pt x="18" y="107"/>
                      <a:pt x="18" y="107"/>
                    </a:cubicBezTo>
                    <a:cubicBezTo>
                      <a:pt x="18" y="107"/>
                      <a:pt x="18" y="107"/>
                      <a:pt x="18" y="107"/>
                    </a:cubicBezTo>
                    <a:cubicBezTo>
                      <a:pt x="17" y="107"/>
                      <a:pt x="17" y="107"/>
                      <a:pt x="17" y="107"/>
                    </a:cubicBezTo>
                    <a:cubicBezTo>
                      <a:pt x="17" y="107"/>
                      <a:pt x="17" y="107"/>
                      <a:pt x="17" y="107"/>
                    </a:cubicBezTo>
                    <a:cubicBezTo>
                      <a:pt x="17" y="107"/>
                      <a:pt x="17" y="107"/>
                      <a:pt x="17" y="107"/>
                    </a:cubicBezTo>
                    <a:cubicBezTo>
                      <a:pt x="16" y="107"/>
                      <a:pt x="16" y="107"/>
                      <a:pt x="16" y="107"/>
                    </a:cubicBezTo>
                    <a:cubicBezTo>
                      <a:pt x="16" y="107"/>
                      <a:pt x="16" y="107"/>
                      <a:pt x="16" y="107"/>
                    </a:cubicBezTo>
                    <a:cubicBezTo>
                      <a:pt x="16" y="107"/>
                      <a:pt x="16" y="107"/>
                      <a:pt x="16" y="107"/>
                    </a:cubicBezTo>
                    <a:cubicBezTo>
                      <a:pt x="16" y="107"/>
                      <a:pt x="16" y="107"/>
                      <a:pt x="16" y="107"/>
                    </a:cubicBezTo>
                    <a:cubicBezTo>
                      <a:pt x="17" y="107"/>
                      <a:pt x="17" y="107"/>
                      <a:pt x="17" y="107"/>
                    </a:cubicBezTo>
                    <a:cubicBezTo>
                      <a:pt x="17" y="106"/>
                      <a:pt x="17" y="106"/>
                      <a:pt x="17" y="106"/>
                    </a:cubicBezTo>
                    <a:cubicBezTo>
                      <a:pt x="17" y="106"/>
                      <a:pt x="17" y="106"/>
                      <a:pt x="17" y="106"/>
                    </a:cubicBezTo>
                    <a:cubicBezTo>
                      <a:pt x="17" y="106"/>
                      <a:pt x="17" y="106"/>
                      <a:pt x="17" y="106"/>
                    </a:cubicBezTo>
                    <a:cubicBezTo>
                      <a:pt x="17" y="106"/>
                      <a:pt x="17" y="106"/>
                      <a:pt x="17" y="106"/>
                    </a:cubicBezTo>
                    <a:cubicBezTo>
                      <a:pt x="17" y="106"/>
                      <a:pt x="17" y="106"/>
                      <a:pt x="17" y="106"/>
                    </a:cubicBezTo>
                    <a:cubicBezTo>
                      <a:pt x="16" y="106"/>
                      <a:pt x="16" y="106"/>
                      <a:pt x="16" y="106"/>
                    </a:cubicBezTo>
                    <a:cubicBezTo>
                      <a:pt x="16" y="106"/>
                      <a:pt x="16" y="106"/>
                      <a:pt x="16" y="106"/>
                    </a:cubicBezTo>
                    <a:cubicBezTo>
                      <a:pt x="16" y="106"/>
                      <a:pt x="16" y="106"/>
                      <a:pt x="16" y="106"/>
                    </a:cubicBezTo>
                    <a:cubicBezTo>
                      <a:pt x="16" y="106"/>
                      <a:pt x="16" y="106"/>
                      <a:pt x="16" y="106"/>
                    </a:cubicBezTo>
                    <a:cubicBezTo>
                      <a:pt x="16" y="106"/>
                      <a:pt x="16" y="106"/>
                      <a:pt x="16" y="106"/>
                    </a:cubicBezTo>
                    <a:cubicBezTo>
                      <a:pt x="17" y="106"/>
                      <a:pt x="17" y="106"/>
                      <a:pt x="17" y="106"/>
                    </a:cubicBezTo>
                    <a:cubicBezTo>
                      <a:pt x="17" y="106"/>
                      <a:pt x="17" y="106"/>
                      <a:pt x="17" y="106"/>
                    </a:cubicBezTo>
                    <a:cubicBezTo>
                      <a:pt x="17" y="105"/>
                      <a:pt x="17" y="105"/>
                      <a:pt x="17" y="105"/>
                    </a:cubicBezTo>
                    <a:cubicBezTo>
                      <a:pt x="17" y="105"/>
                      <a:pt x="17" y="105"/>
                      <a:pt x="17" y="105"/>
                    </a:cubicBezTo>
                    <a:cubicBezTo>
                      <a:pt x="17" y="105"/>
                      <a:pt x="17" y="105"/>
                      <a:pt x="17" y="105"/>
                    </a:cubicBezTo>
                    <a:cubicBezTo>
                      <a:pt x="17" y="105"/>
                      <a:pt x="17" y="105"/>
                      <a:pt x="17" y="105"/>
                    </a:cubicBezTo>
                    <a:cubicBezTo>
                      <a:pt x="17" y="105"/>
                      <a:pt x="17" y="105"/>
                      <a:pt x="17" y="105"/>
                    </a:cubicBezTo>
                    <a:cubicBezTo>
                      <a:pt x="16" y="105"/>
                      <a:pt x="16" y="105"/>
                      <a:pt x="16" y="105"/>
                    </a:cubicBezTo>
                    <a:cubicBezTo>
                      <a:pt x="16" y="105"/>
                      <a:pt x="16" y="105"/>
                      <a:pt x="16" y="105"/>
                    </a:cubicBezTo>
                    <a:cubicBezTo>
                      <a:pt x="16" y="105"/>
                      <a:pt x="16" y="105"/>
                      <a:pt x="16" y="105"/>
                    </a:cubicBezTo>
                    <a:cubicBezTo>
                      <a:pt x="16" y="105"/>
                      <a:pt x="16" y="105"/>
                      <a:pt x="16" y="105"/>
                    </a:cubicBezTo>
                    <a:cubicBezTo>
                      <a:pt x="16" y="105"/>
                      <a:pt x="16" y="105"/>
                      <a:pt x="16" y="105"/>
                    </a:cubicBezTo>
                    <a:cubicBezTo>
                      <a:pt x="16" y="105"/>
                      <a:pt x="16" y="105"/>
                      <a:pt x="16" y="105"/>
                    </a:cubicBezTo>
                    <a:cubicBezTo>
                      <a:pt x="16" y="105"/>
                      <a:pt x="16" y="105"/>
                      <a:pt x="16" y="105"/>
                    </a:cubicBezTo>
                    <a:cubicBezTo>
                      <a:pt x="16" y="105"/>
                      <a:pt x="16" y="105"/>
                      <a:pt x="16" y="105"/>
                    </a:cubicBezTo>
                    <a:cubicBezTo>
                      <a:pt x="16" y="104"/>
                      <a:pt x="16" y="104"/>
                      <a:pt x="16" y="104"/>
                    </a:cubicBezTo>
                    <a:cubicBezTo>
                      <a:pt x="16" y="104"/>
                      <a:pt x="16" y="104"/>
                      <a:pt x="16" y="104"/>
                    </a:cubicBezTo>
                    <a:cubicBezTo>
                      <a:pt x="16" y="104"/>
                      <a:pt x="16" y="104"/>
                      <a:pt x="16" y="104"/>
                    </a:cubicBezTo>
                    <a:cubicBezTo>
                      <a:pt x="16" y="104"/>
                      <a:pt x="16" y="104"/>
                      <a:pt x="16" y="104"/>
                    </a:cubicBezTo>
                    <a:cubicBezTo>
                      <a:pt x="16" y="104"/>
                      <a:pt x="16" y="104"/>
                      <a:pt x="16" y="104"/>
                    </a:cubicBezTo>
                    <a:cubicBezTo>
                      <a:pt x="16" y="104"/>
                      <a:pt x="16" y="104"/>
                      <a:pt x="16" y="104"/>
                    </a:cubicBezTo>
                    <a:cubicBezTo>
                      <a:pt x="16" y="104"/>
                      <a:pt x="16" y="104"/>
                      <a:pt x="16" y="104"/>
                    </a:cubicBezTo>
                    <a:cubicBezTo>
                      <a:pt x="16" y="104"/>
                      <a:pt x="16" y="104"/>
                      <a:pt x="16" y="104"/>
                    </a:cubicBezTo>
                    <a:cubicBezTo>
                      <a:pt x="15" y="104"/>
                      <a:pt x="15" y="104"/>
                      <a:pt x="15" y="104"/>
                    </a:cubicBezTo>
                    <a:cubicBezTo>
                      <a:pt x="15" y="104"/>
                      <a:pt x="15" y="104"/>
                      <a:pt x="15" y="104"/>
                    </a:cubicBezTo>
                    <a:cubicBezTo>
                      <a:pt x="15" y="103"/>
                      <a:pt x="15" y="103"/>
                      <a:pt x="15" y="103"/>
                    </a:cubicBezTo>
                    <a:cubicBezTo>
                      <a:pt x="16" y="103"/>
                      <a:pt x="16" y="103"/>
                      <a:pt x="16" y="103"/>
                    </a:cubicBezTo>
                    <a:cubicBezTo>
                      <a:pt x="16" y="103"/>
                      <a:pt x="16" y="103"/>
                      <a:pt x="16" y="103"/>
                    </a:cubicBezTo>
                    <a:cubicBezTo>
                      <a:pt x="16" y="103"/>
                      <a:pt x="16" y="103"/>
                      <a:pt x="16" y="103"/>
                    </a:cubicBezTo>
                    <a:cubicBezTo>
                      <a:pt x="16" y="102"/>
                      <a:pt x="16" y="102"/>
                      <a:pt x="16" y="102"/>
                    </a:cubicBezTo>
                    <a:cubicBezTo>
                      <a:pt x="16" y="102"/>
                      <a:pt x="16" y="102"/>
                      <a:pt x="16" y="102"/>
                    </a:cubicBezTo>
                    <a:cubicBezTo>
                      <a:pt x="16" y="102"/>
                      <a:pt x="16" y="102"/>
                      <a:pt x="16" y="102"/>
                    </a:cubicBezTo>
                    <a:cubicBezTo>
                      <a:pt x="16" y="102"/>
                      <a:pt x="16" y="102"/>
                      <a:pt x="16" y="102"/>
                    </a:cubicBezTo>
                    <a:cubicBezTo>
                      <a:pt x="16" y="102"/>
                      <a:pt x="16" y="102"/>
                      <a:pt x="16" y="102"/>
                    </a:cubicBezTo>
                    <a:cubicBezTo>
                      <a:pt x="16" y="102"/>
                      <a:pt x="16" y="102"/>
                      <a:pt x="16" y="102"/>
                    </a:cubicBezTo>
                    <a:cubicBezTo>
                      <a:pt x="16" y="102"/>
                      <a:pt x="16" y="102"/>
                      <a:pt x="16" y="102"/>
                    </a:cubicBezTo>
                    <a:cubicBezTo>
                      <a:pt x="15" y="102"/>
                      <a:pt x="15" y="102"/>
                      <a:pt x="15" y="102"/>
                    </a:cubicBezTo>
                    <a:cubicBezTo>
                      <a:pt x="15" y="102"/>
                      <a:pt x="15" y="102"/>
                      <a:pt x="15" y="102"/>
                    </a:cubicBezTo>
                    <a:cubicBezTo>
                      <a:pt x="15" y="102"/>
                      <a:pt x="15" y="102"/>
                      <a:pt x="15" y="102"/>
                    </a:cubicBezTo>
                    <a:cubicBezTo>
                      <a:pt x="15" y="102"/>
                      <a:pt x="15" y="102"/>
                      <a:pt x="15" y="102"/>
                    </a:cubicBezTo>
                    <a:cubicBezTo>
                      <a:pt x="15" y="101"/>
                      <a:pt x="15" y="101"/>
                      <a:pt x="15" y="101"/>
                    </a:cubicBezTo>
                    <a:cubicBezTo>
                      <a:pt x="16" y="101"/>
                      <a:pt x="16" y="101"/>
                      <a:pt x="16" y="101"/>
                    </a:cubicBezTo>
                    <a:cubicBezTo>
                      <a:pt x="16" y="101"/>
                      <a:pt x="16" y="101"/>
                      <a:pt x="16" y="101"/>
                    </a:cubicBezTo>
                    <a:cubicBezTo>
                      <a:pt x="15" y="101"/>
                      <a:pt x="15" y="101"/>
                      <a:pt x="15" y="101"/>
                    </a:cubicBezTo>
                    <a:cubicBezTo>
                      <a:pt x="15" y="101"/>
                      <a:pt x="15" y="101"/>
                      <a:pt x="15" y="101"/>
                    </a:cubicBezTo>
                    <a:cubicBezTo>
                      <a:pt x="15" y="101"/>
                      <a:pt x="15" y="101"/>
                      <a:pt x="15" y="101"/>
                    </a:cubicBezTo>
                    <a:cubicBezTo>
                      <a:pt x="14" y="101"/>
                      <a:pt x="14" y="101"/>
                      <a:pt x="14" y="101"/>
                    </a:cubicBezTo>
                    <a:cubicBezTo>
                      <a:pt x="14" y="101"/>
                      <a:pt x="14" y="101"/>
                      <a:pt x="14" y="101"/>
                    </a:cubicBezTo>
                    <a:cubicBezTo>
                      <a:pt x="14" y="101"/>
                      <a:pt x="14" y="101"/>
                      <a:pt x="14" y="101"/>
                    </a:cubicBezTo>
                    <a:cubicBezTo>
                      <a:pt x="15" y="101"/>
                      <a:pt x="15" y="101"/>
                      <a:pt x="15" y="101"/>
                    </a:cubicBezTo>
                    <a:cubicBezTo>
                      <a:pt x="15" y="101"/>
                      <a:pt x="15" y="101"/>
                      <a:pt x="15" y="101"/>
                    </a:cubicBezTo>
                    <a:cubicBezTo>
                      <a:pt x="16" y="101"/>
                      <a:pt x="16" y="101"/>
                      <a:pt x="16" y="101"/>
                    </a:cubicBezTo>
                    <a:cubicBezTo>
                      <a:pt x="16" y="100"/>
                      <a:pt x="16" y="100"/>
                      <a:pt x="16" y="100"/>
                    </a:cubicBezTo>
                    <a:cubicBezTo>
                      <a:pt x="16" y="100"/>
                      <a:pt x="16" y="100"/>
                      <a:pt x="16" y="100"/>
                    </a:cubicBezTo>
                    <a:cubicBezTo>
                      <a:pt x="15" y="100"/>
                      <a:pt x="15" y="100"/>
                      <a:pt x="15" y="100"/>
                    </a:cubicBezTo>
                    <a:cubicBezTo>
                      <a:pt x="15" y="100"/>
                      <a:pt x="15" y="100"/>
                      <a:pt x="15" y="100"/>
                    </a:cubicBezTo>
                    <a:cubicBezTo>
                      <a:pt x="15" y="100"/>
                      <a:pt x="15" y="100"/>
                      <a:pt x="15" y="100"/>
                    </a:cubicBezTo>
                    <a:cubicBezTo>
                      <a:pt x="14" y="100"/>
                      <a:pt x="14" y="100"/>
                      <a:pt x="14" y="100"/>
                    </a:cubicBezTo>
                    <a:cubicBezTo>
                      <a:pt x="14" y="100"/>
                      <a:pt x="14" y="100"/>
                      <a:pt x="14" y="100"/>
                    </a:cubicBezTo>
                    <a:cubicBezTo>
                      <a:pt x="15" y="100"/>
                      <a:pt x="15" y="100"/>
                      <a:pt x="15" y="100"/>
                    </a:cubicBezTo>
                    <a:cubicBezTo>
                      <a:pt x="15" y="100"/>
                      <a:pt x="15" y="100"/>
                      <a:pt x="15" y="100"/>
                    </a:cubicBezTo>
                    <a:cubicBezTo>
                      <a:pt x="15" y="100"/>
                      <a:pt x="15" y="100"/>
                      <a:pt x="15" y="100"/>
                    </a:cubicBezTo>
                    <a:cubicBezTo>
                      <a:pt x="15" y="100"/>
                      <a:pt x="15" y="100"/>
                      <a:pt x="15" y="100"/>
                    </a:cubicBezTo>
                    <a:cubicBezTo>
                      <a:pt x="15" y="100"/>
                      <a:pt x="15" y="100"/>
                      <a:pt x="15" y="100"/>
                    </a:cubicBezTo>
                    <a:cubicBezTo>
                      <a:pt x="15" y="100"/>
                      <a:pt x="15" y="100"/>
                      <a:pt x="15" y="100"/>
                    </a:cubicBezTo>
                    <a:cubicBezTo>
                      <a:pt x="15" y="99"/>
                      <a:pt x="15" y="99"/>
                      <a:pt x="15" y="99"/>
                    </a:cubicBezTo>
                    <a:cubicBezTo>
                      <a:pt x="15" y="100"/>
                      <a:pt x="15" y="100"/>
                      <a:pt x="15" y="100"/>
                    </a:cubicBezTo>
                    <a:cubicBezTo>
                      <a:pt x="15" y="100"/>
                      <a:pt x="15" y="100"/>
                      <a:pt x="15" y="100"/>
                    </a:cubicBezTo>
                    <a:cubicBezTo>
                      <a:pt x="16" y="99"/>
                      <a:pt x="16" y="99"/>
                      <a:pt x="16" y="99"/>
                    </a:cubicBezTo>
                    <a:cubicBezTo>
                      <a:pt x="16" y="99"/>
                      <a:pt x="16" y="99"/>
                      <a:pt x="16" y="99"/>
                    </a:cubicBezTo>
                    <a:cubicBezTo>
                      <a:pt x="16" y="99"/>
                      <a:pt x="16" y="99"/>
                      <a:pt x="16" y="99"/>
                    </a:cubicBezTo>
                    <a:cubicBezTo>
                      <a:pt x="16" y="99"/>
                      <a:pt x="16" y="99"/>
                      <a:pt x="16" y="99"/>
                    </a:cubicBezTo>
                    <a:cubicBezTo>
                      <a:pt x="15" y="99"/>
                      <a:pt x="15" y="99"/>
                      <a:pt x="15" y="99"/>
                    </a:cubicBezTo>
                    <a:cubicBezTo>
                      <a:pt x="15" y="99"/>
                      <a:pt x="15" y="99"/>
                      <a:pt x="15" y="99"/>
                    </a:cubicBezTo>
                    <a:cubicBezTo>
                      <a:pt x="15" y="99"/>
                      <a:pt x="15" y="99"/>
                      <a:pt x="15" y="99"/>
                    </a:cubicBezTo>
                    <a:cubicBezTo>
                      <a:pt x="15" y="99"/>
                      <a:pt x="15" y="99"/>
                      <a:pt x="15" y="99"/>
                    </a:cubicBezTo>
                    <a:cubicBezTo>
                      <a:pt x="15" y="99"/>
                      <a:pt x="15" y="99"/>
                      <a:pt x="15" y="99"/>
                    </a:cubicBezTo>
                    <a:cubicBezTo>
                      <a:pt x="14" y="100"/>
                      <a:pt x="14" y="100"/>
                      <a:pt x="14" y="100"/>
                    </a:cubicBezTo>
                    <a:cubicBezTo>
                      <a:pt x="14" y="99"/>
                      <a:pt x="14" y="99"/>
                      <a:pt x="14" y="99"/>
                    </a:cubicBezTo>
                    <a:cubicBezTo>
                      <a:pt x="14" y="99"/>
                      <a:pt x="14" y="99"/>
                      <a:pt x="14" y="99"/>
                    </a:cubicBezTo>
                    <a:cubicBezTo>
                      <a:pt x="14" y="99"/>
                      <a:pt x="14" y="99"/>
                      <a:pt x="14" y="99"/>
                    </a:cubicBezTo>
                    <a:cubicBezTo>
                      <a:pt x="15" y="99"/>
                      <a:pt x="15" y="99"/>
                      <a:pt x="15" y="99"/>
                    </a:cubicBezTo>
                    <a:cubicBezTo>
                      <a:pt x="15" y="99"/>
                      <a:pt x="15" y="99"/>
                      <a:pt x="15" y="99"/>
                    </a:cubicBezTo>
                    <a:cubicBezTo>
                      <a:pt x="15" y="99"/>
                      <a:pt x="15" y="99"/>
                      <a:pt x="15" y="99"/>
                    </a:cubicBezTo>
                    <a:cubicBezTo>
                      <a:pt x="14" y="99"/>
                      <a:pt x="14" y="99"/>
                      <a:pt x="14" y="99"/>
                    </a:cubicBezTo>
                    <a:cubicBezTo>
                      <a:pt x="14" y="99"/>
                      <a:pt x="14" y="99"/>
                      <a:pt x="14" y="99"/>
                    </a:cubicBezTo>
                    <a:cubicBezTo>
                      <a:pt x="14" y="98"/>
                      <a:pt x="14" y="98"/>
                      <a:pt x="14" y="98"/>
                    </a:cubicBezTo>
                    <a:cubicBezTo>
                      <a:pt x="14" y="98"/>
                      <a:pt x="14" y="98"/>
                      <a:pt x="14" y="98"/>
                    </a:cubicBezTo>
                    <a:cubicBezTo>
                      <a:pt x="14" y="98"/>
                      <a:pt x="14" y="98"/>
                      <a:pt x="14" y="98"/>
                    </a:cubicBezTo>
                    <a:cubicBezTo>
                      <a:pt x="15" y="98"/>
                      <a:pt x="15" y="98"/>
                      <a:pt x="15" y="98"/>
                    </a:cubicBezTo>
                    <a:cubicBezTo>
                      <a:pt x="16" y="98"/>
                      <a:pt x="16" y="98"/>
                      <a:pt x="16" y="98"/>
                    </a:cubicBezTo>
                    <a:cubicBezTo>
                      <a:pt x="16" y="98"/>
                      <a:pt x="16" y="98"/>
                      <a:pt x="16" y="98"/>
                    </a:cubicBezTo>
                    <a:cubicBezTo>
                      <a:pt x="17" y="98"/>
                      <a:pt x="17" y="98"/>
                      <a:pt x="17" y="98"/>
                    </a:cubicBezTo>
                    <a:cubicBezTo>
                      <a:pt x="17" y="97"/>
                      <a:pt x="17" y="97"/>
                      <a:pt x="17" y="97"/>
                    </a:cubicBezTo>
                    <a:cubicBezTo>
                      <a:pt x="16" y="97"/>
                      <a:pt x="16" y="97"/>
                      <a:pt x="16" y="97"/>
                    </a:cubicBezTo>
                    <a:cubicBezTo>
                      <a:pt x="16" y="97"/>
                      <a:pt x="16" y="97"/>
                      <a:pt x="16" y="97"/>
                    </a:cubicBezTo>
                    <a:cubicBezTo>
                      <a:pt x="16" y="98"/>
                      <a:pt x="16" y="98"/>
                      <a:pt x="16" y="98"/>
                    </a:cubicBezTo>
                    <a:cubicBezTo>
                      <a:pt x="15" y="98"/>
                      <a:pt x="15" y="98"/>
                      <a:pt x="15" y="98"/>
                    </a:cubicBezTo>
                    <a:cubicBezTo>
                      <a:pt x="15" y="98"/>
                      <a:pt x="15" y="98"/>
                      <a:pt x="15" y="98"/>
                    </a:cubicBezTo>
                    <a:cubicBezTo>
                      <a:pt x="14" y="98"/>
                      <a:pt x="14" y="98"/>
                      <a:pt x="14" y="98"/>
                    </a:cubicBezTo>
                    <a:cubicBezTo>
                      <a:pt x="14" y="98"/>
                      <a:pt x="14" y="98"/>
                      <a:pt x="14" y="98"/>
                    </a:cubicBezTo>
                    <a:cubicBezTo>
                      <a:pt x="14" y="98"/>
                      <a:pt x="14" y="98"/>
                      <a:pt x="14" y="98"/>
                    </a:cubicBezTo>
                    <a:cubicBezTo>
                      <a:pt x="15" y="98"/>
                      <a:pt x="15" y="98"/>
                      <a:pt x="15" y="98"/>
                    </a:cubicBezTo>
                    <a:cubicBezTo>
                      <a:pt x="15" y="97"/>
                      <a:pt x="15" y="97"/>
                      <a:pt x="15" y="97"/>
                    </a:cubicBezTo>
                    <a:cubicBezTo>
                      <a:pt x="16" y="97"/>
                      <a:pt x="16" y="97"/>
                      <a:pt x="16" y="97"/>
                    </a:cubicBezTo>
                    <a:cubicBezTo>
                      <a:pt x="16" y="97"/>
                      <a:pt x="16" y="97"/>
                      <a:pt x="16" y="97"/>
                    </a:cubicBezTo>
                    <a:cubicBezTo>
                      <a:pt x="16" y="97"/>
                      <a:pt x="16" y="97"/>
                      <a:pt x="16" y="97"/>
                    </a:cubicBezTo>
                    <a:cubicBezTo>
                      <a:pt x="16" y="97"/>
                      <a:pt x="16" y="97"/>
                      <a:pt x="16" y="97"/>
                    </a:cubicBezTo>
                    <a:cubicBezTo>
                      <a:pt x="17" y="97"/>
                      <a:pt x="17" y="97"/>
                      <a:pt x="17" y="97"/>
                    </a:cubicBezTo>
                    <a:cubicBezTo>
                      <a:pt x="17" y="97"/>
                      <a:pt x="17" y="97"/>
                      <a:pt x="17" y="97"/>
                    </a:cubicBezTo>
                    <a:cubicBezTo>
                      <a:pt x="16" y="97"/>
                      <a:pt x="16" y="97"/>
                      <a:pt x="16" y="97"/>
                    </a:cubicBezTo>
                    <a:cubicBezTo>
                      <a:pt x="16" y="97"/>
                      <a:pt x="16" y="97"/>
                      <a:pt x="16" y="97"/>
                    </a:cubicBezTo>
                    <a:cubicBezTo>
                      <a:pt x="16" y="97"/>
                      <a:pt x="16" y="97"/>
                      <a:pt x="16" y="97"/>
                    </a:cubicBezTo>
                    <a:cubicBezTo>
                      <a:pt x="16" y="96"/>
                      <a:pt x="16" y="96"/>
                      <a:pt x="16" y="96"/>
                    </a:cubicBezTo>
                    <a:cubicBezTo>
                      <a:pt x="16" y="96"/>
                      <a:pt x="16" y="96"/>
                      <a:pt x="16" y="96"/>
                    </a:cubicBezTo>
                    <a:cubicBezTo>
                      <a:pt x="16" y="96"/>
                      <a:pt x="16" y="96"/>
                      <a:pt x="16" y="96"/>
                    </a:cubicBezTo>
                    <a:cubicBezTo>
                      <a:pt x="16" y="96"/>
                      <a:pt x="16" y="96"/>
                      <a:pt x="16" y="96"/>
                    </a:cubicBezTo>
                    <a:cubicBezTo>
                      <a:pt x="16" y="96"/>
                      <a:pt x="16" y="96"/>
                      <a:pt x="16" y="96"/>
                    </a:cubicBezTo>
                    <a:cubicBezTo>
                      <a:pt x="17" y="96"/>
                      <a:pt x="17" y="96"/>
                      <a:pt x="17" y="96"/>
                    </a:cubicBezTo>
                    <a:cubicBezTo>
                      <a:pt x="17" y="97"/>
                      <a:pt x="17" y="97"/>
                      <a:pt x="17" y="97"/>
                    </a:cubicBezTo>
                    <a:cubicBezTo>
                      <a:pt x="17" y="97"/>
                      <a:pt x="17" y="97"/>
                      <a:pt x="17" y="97"/>
                    </a:cubicBezTo>
                    <a:cubicBezTo>
                      <a:pt x="17" y="97"/>
                      <a:pt x="17" y="97"/>
                      <a:pt x="17" y="97"/>
                    </a:cubicBezTo>
                    <a:cubicBezTo>
                      <a:pt x="17" y="97"/>
                      <a:pt x="17" y="97"/>
                      <a:pt x="17" y="97"/>
                    </a:cubicBezTo>
                    <a:cubicBezTo>
                      <a:pt x="17" y="96"/>
                      <a:pt x="17" y="96"/>
                      <a:pt x="17" y="96"/>
                    </a:cubicBezTo>
                    <a:cubicBezTo>
                      <a:pt x="17" y="96"/>
                      <a:pt x="17" y="96"/>
                      <a:pt x="17" y="96"/>
                    </a:cubicBezTo>
                    <a:cubicBezTo>
                      <a:pt x="17" y="96"/>
                      <a:pt x="17" y="96"/>
                      <a:pt x="17" y="96"/>
                    </a:cubicBezTo>
                    <a:cubicBezTo>
                      <a:pt x="17" y="95"/>
                      <a:pt x="17" y="95"/>
                      <a:pt x="17" y="95"/>
                    </a:cubicBezTo>
                    <a:cubicBezTo>
                      <a:pt x="17" y="95"/>
                      <a:pt x="17" y="95"/>
                      <a:pt x="17" y="95"/>
                    </a:cubicBezTo>
                    <a:cubicBezTo>
                      <a:pt x="17" y="96"/>
                      <a:pt x="17" y="96"/>
                      <a:pt x="17" y="96"/>
                    </a:cubicBezTo>
                    <a:cubicBezTo>
                      <a:pt x="16" y="96"/>
                      <a:pt x="16" y="96"/>
                      <a:pt x="16" y="96"/>
                    </a:cubicBezTo>
                    <a:cubicBezTo>
                      <a:pt x="16" y="95"/>
                      <a:pt x="16" y="95"/>
                      <a:pt x="16" y="95"/>
                    </a:cubicBezTo>
                    <a:cubicBezTo>
                      <a:pt x="16" y="96"/>
                      <a:pt x="16" y="96"/>
                      <a:pt x="16" y="96"/>
                    </a:cubicBezTo>
                    <a:cubicBezTo>
                      <a:pt x="16" y="96"/>
                      <a:pt x="16" y="96"/>
                      <a:pt x="16" y="96"/>
                    </a:cubicBezTo>
                    <a:cubicBezTo>
                      <a:pt x="15" y="96"/>
                      <a:pt x="15" y="96"/>
                      <a:pt x="15" y="96"/>
                    </a:cubicBezTo>
                    <a:cubicBezTo>
                      <a:pt x="15" y="96"/>
                      <a:pt x="15" y="96"/>
                      <a:pt x="15" y="96"/>
                    </a:cubicBezTo>
                    <a:cubicBezTo>
                      <a:pt x="15" y="96"/>
                      <a:pt x="15" y="96"/>
                      <a:pt x="15" y="96"/>
                    </a:cubicBezTo>
                    <a:cubicBezTo>
                      <a:pt x="15" y="96"/>
                      <a:pt x="15" y="96"/>
                      <a:pt x="15" y="96"/>
                    </a:cubicBezTo>
                    <a:cubicBezTo>
                      <a:pt x="15" y="96"/>
                      <a:pt x="15" y="96"/>
                      <a:pt x="15" y="96"/>
                    </a:cubicBezTo>
                    <a:cubicBezTo>
                      <a:pt x="15" y="96"/>
                      <a:pt x="15" y="96"/>
                      <a:pt x="15" y="96"/>
                    </a:cubicBezTo>
                    <a:cubicBezTo>
                      <a:pt x="15" y="96"/>
                      <a:pt x="15" y="96"/>
                      <a:pt x="15" y="96"/>
                    </a:cubicBezTo>
                    <a:cubicBezTo>
                      <a:pt x="15" y="96"/>
                      <a:pt x="15" y="96"/>
                      <a:pt x="15" y="96"/>
                    </a:cubicBezTo>
                    <a:cubicBezTo>
                      <a:pt x="14" y="97"/>
                      <a:pt x="14" y="97"/>
                      <a:pt x="14" y="97"/>
                    </a:cubicBezTo>
                    <a:cubicBezTo>
                      <a:pt x="14" y="97"/>
                      <a:pt x="14" y="97"/>
                      <a:pt x="14" y="97"/>
                    </a:cubicBezTo>
                    <a:cubicBezTo>
                      <a:pt x="14" y="97"/>
                      <a:pt x="14" y="97"/>
                      <a:pt x="14" y="97"/>
                    </a:cubicBezTo>
                    <a:cubicBezTo>
                      <a:pt x="14" y="97"/>
                      <a:pt x="14" y="97"/>
                      <a:pt x="14" y="97"/>
                    </a:cubicBezTo>
                    <a:cubicBezTo>
                      <a:pt x="14" y="97"/>
                      <a:pt x="14" y="97"/>
                      <a:pt x="14" y="97"/>
                    </a:cubicBezTo>
                    <a:cubicBezTo>
                      <a:pt x="14" y="96"/>
                      <a:pt x="14" y="96"/>
                      <a:pt x="14" y="96"/>
                    </a:cubicBezTo>
                    <a:cubicBezTo>
                      <a:pt x="14" y="96"/>
                      <a:pt x="14" y="96"/>
                      <a:pt x="14" y="96"/>
                    </a:cubicBezTo>
                    <a:cubicBezTo>
                      <a:pt x="14" y="96"/>
                      <a:pt x="14" y="96"/>
                      <a:pt x="14" y="96"/>
                    </a:cubicBezTo>
                    <a:cubicBezTo>
                      <a:pt x="14" y="96"/>
                      <a:pt x="14" y="96"/>
                      <a:pt x="14" y="96"/>
                    </a:cubicBezTo>
                    <a:cubicBezTo>
                      <a:pt x="14" y="95"/>
                      <a:pt x="14" y="95"/>
                      <a:pt x="14" y="95"/>
                    </a:cubicBezTo>
                    <a:cubicBezTo>
                      <a:pt x="14" y="95"/>
                      <a:pt x="14" y="95"/>
                      <a:pt x="14" y="95"/>
                    </a:cubicBezTo>
                    <a:cubicBezTo>
                      <a:pt x="15" y="95"/>
                      <a:pt x="15" y="95"/>
                      <a:pt x="15" y="95"/>
                    </a:cubicBezTo>
                    <a:cubicBezTo>
                      <a:pt x="15" y="95"/>
                      <a:pt x="15" y="95"/>
                      <a:pt x="15" y="95"/>
                    </a:cubicBezTo>
                    <a:cubicBezTo>
                      <a:pt x="15" y="95"/>
                      <a:pt x="15" y="95"/>
                      <a:pt x="15" y="95"/>
                    </a:cubicBezTo>
                    <a:cubicBezTo>
                      <a:pt x="15" y="95"/>
                      <a:pt x="15" y="95"/>
                      <a:pt x="15" y="95"/>
                    </a:cubicBezTo>
                    <a:cubicBezTo>
                      <a:pt x="15" y="94"/>
                      <a:pt x="15" y="94"/>
                      <a:pt x="15" y="94"/>
                    </a:cubicBezTo>
                    <a:cubicBezTo>
                      <a:pt x="15" y="94"/>
                      <a:pt x="15" y="94"/>
                      <a:pt x="15" y="94"/>
                    </a:cubicBezTo>
                    <a:cubicBezTo>
                      <a:pt x="15" y="95"/>
                      <a:pt x="15" y="95"/>
                      <a:pt x="15" y="95"/>
                    </a:cubicBezTo>
                    <a:cubicBezTo>
                      <a:pt x="14" y="95"/>
                      <a:pt x="14" y="95"/>
                      <a:pt x="14" y="95"/>
                    </a:cubicBezTo>
                    <a:cubicBezTo>
                      <a:pt x="14" y="95"/>
                      <a:pt x="14" y="95"/>
                      <a:pt x="14" y="95"/>
                    </a:cubicBezTo>
                    <a:cubicBezTo>
                      <a:pt x="14" y="95"/>
                      <a:pt x="14" y="95"/>
                      <a:pt x="14" y="95"/>
                    </a:cubicBezTo>
                    <a:cubicBezTo>
                      <a:pt x="14" y="95"/>
                      <a:pt x="14" y="95"/>
                      <a:pt x="14" y="95"/>
                    </a:cubicBezTo>
                    <a:cubicBezTo>
                      <a:pt x="14" y="95"/>
                      <a:pt x="14" y="95"/>
                      <a:pt x="14" y="95"/>
                    </a:cubicBezTo>
                    <a:cubicBezTo>
                      <a:pt x="14" y="94"/>
                      <a:pt x="14" y="94"/>
                      <a:pt x="14" y="94"/>
                    </a:cubicBezTo>
                    <a:cubicBezTo>
                      <a:pt x="14" y="94"/>
                      <a:pt x="14" y="94"/>
                      <a:pt x="14" y="94"/>
                    </a:cubicBezTo>
                    <a:cubicBezTo>
                      <a:pt x="14" y="94"/>
                      <a:pt x="14" y="94"/>
                      <a:pt x="14" y="94"/>
                    </a:cubicBezTo>
                    <a:cubicBezTo>
                      <a:pt x="14" y="93"/>
                      <a:pt x="14" y="93"/>
                      <a:pt x="14" y="93"/>
                    </a:cubicBezTo>
                    <a:cubicBezTo>
                      <a:pt x="14" y="93"/>
                      <a:pt x="14" y="93"/>
                      <a:pt x="14" y="93"/>
                    </a:cubicBezTo>
                    <a:cubicBezTo>
                      <a:pt x="13" y="94"/>
                      <a:pt x="13" y="94"/>
                      <a:pt x="13" y="94"/>
                    </a:cubicBezTo>
                    <a:cubicBezTo>
                      <a:pt x="13" y="94"/>
                      <a:pt x="13" y="94"/>
                      <a:pt x="13" y="94"/>
                    </a:cubicBezTo>
                    <a:cubicBezTo>
                      <a:pt x="13" y="93"/>
                      <a:pt x="13" y="93"/>
                      <a:pt x="13" y="93"/>
                    </a:cubicBezTo>
                    <a:cubicBezTo>
                      <a:pt x="13" y="93"/>
                      <a:pt x="13" y="93"/>
                      <a:pt x="13" y="93"/>
                    </a:cubicBezTo>
                    <a:cubicBezTo>
                      <a:pt x="14" y="93"/>
                      <a:pt x="14" y="93"/>
                      <a:pt x="14" y="93"/>
                    </a:cubicBezTo>
                    <a:cubicBezTo>
                      <a:pt x="14" y="93"/>
                      <a:pt x="14" y="93"/>
                      <a:pt x="14" y="93"/>
                    </a:cubicBezTo>
                    <a:cubicBezTo>
                      <a:pt x="15" y="93"/>
                      <a:pt x="15" y="93"/>
                      <a:pt x="15" y="93"/>
                    </a:cubicBezTo>
                    <a:cubicBezTo>
                      <a:pt x="15" y="92"/>
                      <a:pt x="15" y="92"/>
                      <a:pt x="15" y="92"/>
                    </a:cubicBezTo>
                    <a:cubicBezTo>
                      <a:pt x="15" y="92"/>
                      <a:pt x="15" y="92"/>
                      <a:pt x="15" y="92"/>
                    </a:cubicBezTo>
                    <a:cubicBezTo>
                      <a:pt x="15" y="92"/>
                      <a:pt x="15" y="92"/>
                      <a:pt x="15" y="92"/>
                    </a:cubicBezTo>
                    <a:cubicBezTo>
                      <a:pt x="15" y="92"/>
                      <a:pt x="15" y="92"/>
                      <a:pt x="15" y="92"/>
                    </a:cubicBezTo>
                    <a:cubicBezTo>
                      <a:pt x="15" y="92"/>
                      <a:pt x="15" y="92"/>
                      <a:pt x="15" y="92"/>
                    </a:cubicBezTo>
                    <a:cubicBezTo>
                      <a:pt x="16" y="92"/>
                      <a:pt x="16" y="92"/>
                      <a:pt x="16" y="92"/>
                    </a:cubicBezTo>
                    <a:cubicBezTo>
                      <a:pt x="16" y="92"/>
                      <a:pt x="16" y="92"/>
                      <a:pt x="16" y="92"/>
                    </a:cubicBezTo>
                    <a:cubicBezTo>
                      <a:pt x="16" y="92"/>
                      <a:pt x="16" y="92"/>
                      <a:pt x="16" y="92"/>
                    </a:cubicBezTo>
                    <a:cubicBezTo>
                      <a:pt x="17" y="92"/>
                      <a:pt x="17" y="92"/>
                      <a:pt x="17" y="92"/>
                    </a:cubicBezTo>
                    <a:cubicBezTo>
                      <a:pt x="17" y="92"/>
                      <a:pt x="17" y="92"/>
                      <a:pt x="17" y="92"/>
                    </a:cubicBezTo>
                    <a:cubicBezTo>
                      <a:pt x="16" y="92"/>
                      <a:pt x="16" y="92"/>
                      <a:pt x="16" y="92"/>
                    </a:cubicBezTo>
                    <a:cubicBezTo>
                      <a:pt x="16" y="91"/>
                      <a:pt x="16" y="91"/>
                      <a:pt x="16" y="91"/>
                    </a:cubicBezTo>
                    <a:cubicBezTo>
                      <a:pt x="16" y="91"/>
                      <a:pt x="16" y="91"/>
                      <a:pt x="16" y="91"/>
                    </a:cubicBezTo>
                    <a:cubicBezTo>
                      <a:pt x="15" y="92"/>
                      <a:pt x="15" y="92"/>
                      <a:pt x="15" y="92"/>
                    </a:cubicBezTo>
                    <a:cubicBezTo>
                      <a:pt x="15" y="92"/>
                      <a:pt x="15" y="92"/>
                      <a:pt x="15" y="92"/>
                    </a:cubicBezTo>
                    <a:cubicBezTo>
                      <a:pt x="15" y="92"/>
                      <a:pt x="15" y="92"/>
                      <a:pt x="15" y="92"/>
                    </a:cubicBezTo>
                    <a:cubicBezTo>
                      <a:pt x="15" y="92"/>
                      <a:pt x="15" y="92"/>
                      <a:pt x="15" y="92"/>
                    </a:cubicBezTo>
                    <a:cubicBezTo>
                      <a:pt x="14" y="92"/>
                      <a:pt x="14" y="92"/>
                      <a:pt x="14" y="92"/>
                    </a:cubicBezTo>
                    <a:cubicBezTo>
                      <a:pt x="14" y="93"/>
                      <a:pt x="14" y="93"/>
                      <a:pt x="14" y="93"/>
                    </a:cubicBezTo>
                    <a:cubicBezTo>
                      <a:pt x="14" y="93"/>
                      <a:pt x="14" y="93"/>
                      <a:pt x="14" y="93"/>
                    </a:cubicBezTo>
                    <a:cubicBezTo>
                      <a:pt x="14" y="93"/>
                      <a:pt x="14" y="93"/>
                      <a:pt x="14" y="93"/>
                    </a:cubicBezTo>
                    <a:cubicBezTo>
                      <a:pt x="14" y="93"/>
                      <a:pt x="14" y="93"/>
                      <a:pt x="14" y="93"/>
                    </a:cubicBezTo>
                    <a:cubicBezTo>
                      <a:pt x="14" y="92"/>
                      <a:pt x="14" y="92"/>
                      <a:pt x="14" y="92"/>
                    </a:cubicBezTo>
                    <a:cubicBezTo>
                      <a:pt x="13" y="92"/>
                      <a:pt x="13" y="92"/>
                      <a:pt x="13" y="92"/>
                    </a:cubicBezTo>
                    <a:cubicBezTo>
                      <a:pt x="13" y="92"/>
                      <a:pt x="13" y="92"/>
                      <a:pt x="13" y="92"/>
                    </a:cubicBezTo>
                    <a:cubicBezTo>
                      <a:pt x="14" y="92"/>
                      <a:pt x="14" y="92"/>
                      <a:pt x="14" y="92"/>
                    </a:cubicBezTo>
                    <a:cubicBezTo>
                      <a:pt x="13" y="92"/>
                      <a:pt x="13" y="92"/>
                      <a:pt x="13" y="92"/>
                    </a:cubicBezTo>
                    <a:cubicBezTo>
                      <a:pt x="13" y="92"/>
                      <a:pt x="13" y="92"/>
                      <a:pt x="13" y="92"/>
                    </a:cubicBezTo>
                    <a:cubicBezTo>
                      <a:pt x="13" y="91"/>
                      <a:pt x="13" y="91"/>
                      <a:pt x="13" y="91"/>
                    </a:cubicBezTo>
                    <a:cubicBezTo>
                      <a:pt x="13" y="91"/>
                      <a:pt x="13" y="91"/>
                      <a:pt x="13" y="91"/>
                    </a:cubicBezTo>
                    <a:cubicBezTo>
                      <a:pt x="13" y="91"/>
                      <a:pt x="13" y="91"/>
                      <a:pt x="13" y="91"/>
                    </a:cubicBezTo>
                    <a:cubicBezTo>
                      <a:pt x="14" y="91"/>
                      <a:pt x="14" y="91"/>
                      <a:pt x="14" y="91"/>
                    </a:cubicBezTo>
                    <a:cubicBezTo>
                      <a:pt x="14" y="91"/>
                      <a:pt x="14" y="91"/>
                      <a:pt x="14" y="91"/>
                    </a:cubicBezTo>
                    <a:cubicBezTo>
                      <a:pt x="14" y="91"/>
                      <a:pt x="14" y="91"/>
                      <a:pt x="14" y="91"/>
                    </a:cubicBezTo>
                    <a:cubicBezTo>
                      <a:pt x="14" y="91"/>
                      <a:pt x="14" y="91"/>
                      <a:pt x="14" y="91"/>
                    </a:cubicBezTo>
                    <a:cubicBezTo>
                      <a:pt x="15" y="91"/>
                      <a:pt x="15" y="91"/>
                      <a:pt x="15" y="91"/>
                    </a:cubicBezTo>
                    <a:cubicBezTo>
                      <a:pt x="15" y="91"/>
                      <a:pt x="15" y="91"/>
                      <a:pt x="15" y="91"/>
                    </a:cubicBezTo>
                    <a:cubicBezTo>
                      <a:pt x="15" y="91"/>
                      <a:pt x="15" y="91"/>
                      <a:pt x="15" y="91"/>
                    </a:cubicBezTo>
                    <a:cubicBezTo>
                      <a:pt x="15" y="90"/>
                      <a:pt x="15" y="90"/>
                      <a:pt x="15" y="90"/>
                    </a:cubicBezTo>
                    <a:cubicBezTo>
                      <a:pt x="15" y="90"/>
                      <a:pt x="15" y="90"/>
                      <a:pt x="15" y="90"/>
                    </a:cubicBezTo>
                    <a:cubicBezTo>
                      <a:pt x="15" y="90"/>
                      <a:pt x="15" y="90"/>
                      <a:pt x="15" y="90"/>
                    </a:cubicBezTo>
                    <a:cubicBezTo>
                      <a:pt x="15" y="91"/>
                      <a:pt x="15" y="91"/>
                      <a:pt x="15" y="91"/>
                    </a:cubicBezTo>
                    <a:cubicBezTo>
                      <a:pt x="14" y="91"/>
                      <a:pt x="14" y="91"/>
                      <a:pt x="14" y="91"/>
                    </a:cubicBezTo>
                    <a:cubicBezTo>
                      <a:pt x="14" y="91"/>
                      <a:pt x="14" y="91"/>
                      <a:pt x="14" y="91"/>
                    </a:cubicBezTo>
                    <a:cubicBezTo>
                      <a:pt x="14" y="90"/>
                      <a:pt x="14" y="90"/>
                      <a:pt x="14" y="90"/>
                    </a:cubicBezTo>
                    <a:cubicBezTo>
                      <a:pt x="14" y="90"/>
                      <a:pt x="14" y="90"/>
                      <a:pt x="14" y="90"/>
                    </a:cubicBezTo>
                    <a:cubicBezTo>
                      <a:pt x="13" y="91"/>
                      <a:pt x="13" y="91"/>
                      <a:pt x="13" y="91"/>
                    </a:cubicBezTo>
                    <a:cubicBezTo>
                      <a:pt x="13" y="91"/>
                      <a:pt x="13" y="91"/>
                      <a:pt x="13" y="91"/>
                    </a:cubicBezTo>
                    <a:cubicBezTo>
                      <a:pt x="13" y="91"/>
                      <a:pt x="13" y="91"/>
                      <a:pt x="13" y="91"/>
                    </a:cubicBezTo>
                    <a:cubicBezTo>
                      <a:pt x="13" y="91"/>
                      <a:pt x="13" y="91"/>
                      <a:pt x="13" y="91"/>
                    </a:cubicBezTo>
                    <a:cubicBezTo>
                      <a:pt x="13" y="91"/>
                      <a:pt x="13" y="91"/>
                      <a:pt x="13" y="91"/>
                    </a:cubicBezTo>
                    <a:cubicBezTo>
                      <a:pt x="12" y="91"/>
                      <a:pt x="12" y="91"/>
                      <a:pt x="12" y="91"/>
                    </a:cubicBezTo>
                    <a:cubicBezTo>
                      <a:pt x="13" y="91"/>
                      <a:pt x="13" y="91"/>
                      <a:pt x="13" y="91"/>
                    </a:cubicBezTo>
                    <a:cubicBezTo>
                      <a:pt x="13" y="90"/>
                      <a:pt x="13" y="90"/>
                      <a:pt x="13" y="90"/>
                    </a:cubicBezTo>
                    <a:cubicBezTo>
                      <a:pt x="13" y="90"/>
                      <a:pt x="13" y="90"/>
                      <a:pt x="13" y="90"/>
                    </a:cubicBezTo>
                    <a:cubicBezTo>
                      <a:pt x="14" y="90"/>
                      <a:pt x="14" y="90"/>
                      <a:pt x="14" y="90"/>
                    </a:cubicBezTo>
                    <a:cubicBezTo>
                      <a:pt x="14" y="90"/>
                      <a:pt x="14" y="90"/>
                      <a:pt x="14" y="90"/>
                    </a:cubicBezTo>
                    <a:cubicBezTo>
                      <a:pt x="15" y="90"/>
                      <a:pt x="15" y="90"/>
                      <a:pt x="15" y="90"/>
                    </a:cubicBezTo>
                    <a:cubicBezTo>
                      <a:pt x="15" y="89"/>
                      <a:pt x="15" y="89"/>
                      <a:pt x="15" y="89"/>
                    </a:cubicBezTo>
                    <a:cubicBezTo>
                      <a:pt x="16" y="89"/>
                      <a:pt x="16" y="89"/>
                      <a:pt x="16" y="89"/>
                    </a:cubicBezTo>
                    <a:cubicBezTo>
                      <a:pt x="16" y="88"/>
                      <a:pt x="16" y="88"/>
                      <a:pt x="16" y="88"/>
                    </a:cubicBezTo>
                    <a:cubicBezTo>
                      <a:pt x="17" y="88"/>
                      <a:pt x="17" y="88"/>
                      <a:pt x="17" y="88"/>
                    </a:cubicBezTo>
                    <a:cubicBezTo>
                      <a:pt x="17" y="88"/>
                      <a:pt x="17" y="88"/>
                      <a:pt x="17" y="88"/>
                    </a:cubicBezTo>
                    <a:cubicBezTo>
                      <a:pt x="17" y="88"/>
                      <a:pt x="17" y="88"/>
                      <a:pt x="17" y="88"/>
                    </a:cubicBezTo>
                    <a:cubicBezTo>
                      <a:pt x="17" y="88"/>
                      <a:pt x="17" y="88"/>
                      <a:pt x="17" y="88"/>
                    </a:cubicBezTo>
                    <a:cubicBezTo>
                      <a:pt x="17" y="88"/>
                      <a:pt x="17" y="88"/>
                      <a:pt x="17" y="88"/>
                    </a:cubicBezTo>
                    <a:cubicBezTo>
                      <a:pt x="17" y="88"/>
                      <a:pt x="17" y="88"/>
                      <a:pt x="17" y="88"/>
                    </a:cubicBezTo>
                    <a:cubicBezTo>
                      <a:pt x="16" y="88"/>
                      <a:pt x="16" y="88"/>
                      <a:pt x="16" y="88"/>
                    </a:cubicBezTo>
                    <a:cubicBezTo>
                      <a:pt x="15" y="89"/>
                      <a:pt x="15" y="89"/>
                      <a:pt x="15" y="89"/>
                    </a:cubicBezTo>
                    <a:cubicBezTo>
                      <a:pt x="15" y="89"/>
                      <a:pt x="15" y="89"/>
                      <a:pt x="15" y="89"/>
                    </a:cubicBezTo>
                    <a:cubicBezTo>
                      <a:pt x="14" y="89"/>
                      <a:pt x="14" y="89"/>
                      <a:pt x="14" y="89"/>
                    </a:cubicBezTo>
                    <a:cubicBezTo>
                      <a:pt x="14" y="90"/>
                      <a:pt x="14" y="90"/>
                      <a:pt x="14" y="90"/>
                    </a:cubicBezTo>
                    <a:cubicBezTo>
                      <a:pt x="13" y="90"/>
                      <a:pt x="13" y="90"/>
                      <a:pt x="13" y="90"/>
                    </a:cubicBezTo>
                    <a:cubicBezTo>
                      <a:pt x="13" y="90"/>
                      <a:pt x="13" y="90"/>
                      <a:pt x="13" y="90"/>
                    </a:cubicBezTo>
                    <a:cubicBezTo>
                      <a:pt x="12" y="90"/>
                      <a:pt x="12" y="90"/>
                      <a:pt x="12" y="90"/>
                    </a:cubicBezTo>
                    <a:cubicBezTo>
                      <a:pt x="12" y="90"/>
                      <a:pt x="12" y="90"/>
                      <a:pt x="12" y="90"/>
                    </a:cubicBezTo>
                    <a:cubicBezTo>
                      <a:pt x="12" y="90"/>
                      <a:pt x="12" y="90"/>
                      <a:pt x="12" y="90"/>
                    </a:cubicBezTo>
                    <a:cubicBezTo>
                      <a:pt x="12" y="89"/>
                      <a:pt x="12" y="89"/>
                      <a:pt x="12" y="89"/>
                    </a:cubicBezTo>
                    <a:cubicBezTo>
                      <a:pt x="13" y="89"/>
                      <a:pt x="13" y="89"/>
                      <a:pt x="13" y="89"/>
                    </a:cubicBezTo>
                    <a:cubicBezTo>
                      <a:pt x="13" y="89"/>
                      <a:pt x="13" y="89"/>
                      <a:pt x="13" y="89"/>
                    </a:cubicBezTo>
                    <a:cubicBezTo>
                      <a:pt x="13" y="89"/>
                      <a:pt x="13" y="89"/>
                      <a:pt x="13" y="89"/>
                    </a:cubicBezTo>
                    <a:cubicBezTo>
                      <a:pt x="13" y="89"/>
                      <a:pt x="13" y="89"/>
                      <a:pt x="13" y="89"/>
                    </a:cubicBezTo>
                    <a:cubicBezTo>
                      <a:pt x="14" y="89"/>
                      <a:pt x="14" y="89"/>
                      <a:pt x="14" y="89"/>
                    </a:cubicBezTo>
                    <a:cubicBezTo>
                      <a:pt x="14" y="89"/>
                      <a:pt x="14" y="89"/>
                      <a:pt x="14" y="89"/>
                    </a:cubicBezTo>
                    <a:cubicBezTo>
                      <a:pt x="14" y="89"/>
                      <a:pt x="14" y="89"/>
                      <a:pt x="14" y="89"/>
                    </a:cubicBezTo>
                    <a:cubicBezTo>
                      <a:pt x="14" y="89"/>
                      <a:pt x="14" y="89"/>
                      <a:pt x="14" y="89"/>
                    </a:cubicBezTo>
                    <a:cubicBezTo>
                      <a:pt x="14" y="89"/>
                      <a:pt x="14" y="89"/>
                      <a:pt x="14" y="89"/>
                    </a:cubicBezTo>
                    <a:cubicBezTo>
                      <a:pt x="13" y="89"/>
                      <a:pt x="13" y="89"/>
                      <a:pt x="13" y="89"/>
                    </a:cubicBezTo>
                    <a:cubicBezTo>
                      <a:pt x="13" y="89"/>
                      <a:pt x="13" y="89"/>
                      <a:pt x="13" y="89"/>
                    </a:cubicBezTo>
                    <a:cubicBezTo>
                      <a:pt x="13" y="88"/>
                      <a:pt x="13" y="88"/>
                      <a:pt x="13" y="88"/>
                    </a:cubicBezTo>
                    <a:cubicBezTo>
                      <a:pt x="13" y="88"/>
                      <a:pt x="13" y="88"/>
                      <a:pt x="13" y="88"/>
                    </a:cubicBezTo>
                    <a:cubicBezTo>
                      <a:pt x="13" y="88"/>
                      <a:pt x="13" y="88"/>
                      <a:pt x="13" y="88"/>
                    </a:cubicBezTo>
                    <a:cubicBezTo>
                      <a:pt x="14" y="88"/>
                      <a:pt x="14" y="88"/>
                      <a:pt x="14" y="88"/>
                    </a:cubicBezTo>
                    <a:cubicBezTo>
                      <a:pt x="14" y="88"/>
                      <a:pt x="14" y="88"/>
                      <a:pt x="14" y="88"/>
                    </a:cubicBezTo>
                    <a:cubicBezTo>
                      <a:pt x="14" y="88"/>
                      <a:pt x="14" y="88"/>
                      <a:pt x="14" y="88"/>
                    </a:cubicBezTo>
                    <a:cubicBezTo>
                      <a:pt x="14" y="88"/>
                      <a:pt x="14" y="88"/>
                      <a:pt x="14" y="88"/>
                    </a:cubicBezTo>
                    <a:cubicBezTo>
                      <a:pt x="14" y="88"/>
                      <a:pt x="14" y="88"/>
                      <a:pt x="14" y="88"/>
                    </a:cubicBezTo>
                    <a:cubicBezTo>
                      <a:pt x="14" y="88"/>
                      <a:pt x="14" y="88"/>
                      <a:pt x="14" y="88"/>
                    </a:cubicBezTo>
                    <a:cubicBezTo>
                      <a:pt x="14" y="88"/>
                      <a:pt x="14" y="88"/>
                      <a:pt x="14" y="88"/>
                    </a:cubicBezTo>
                    <a:cubicBezTo>
                      <a:pt x="14" y="88"/>
                      <a:pt x="14" y="88"/>
                      <a:pt x="14" y="88"/>
                    </a:cubicBezTo>
                    <a:cubicBezTo>
                      <a:pt x="14" y="88"/>
                      <a:pt x="14" y="88"/>
                      <a:pt x="14" y="88"/>
                    </a:cubicBezTo>
                    <a:cubicBezTo>
                      <a:pt x="14" y="88"/>
                      <a:pt x="14" y="88"/>
                      <a:pt x="14" y="88"/>
                    </a:cubicBezTo>
                    <a:cubicBezTo>
                      <a:pt x="14" y="88"/>
                      <a:pt x="14" y="88"/>
                      <a:pt x="14" y="88"/>
                    </a:cubicBezTo>
                    <a:cubicBezTo>
                      <a:pt x="15" y="88"/>
                      <a:pt x="15" y="88"/>
                      <a:pt x="15" y="88"/>
                    </a:cubicBezTo>
                    <a:cubicBezTo>
                      <a:pt x="15" y="88"/>
                      <a:pt x="15" y="88"/>
                      <a:pt x="15" y="88"/>
                    </a:cubicBezTo>
                    <a:cubicBezTo>
                      <a:pt x="15" y="87"/>
                      <a:pt x="15" y="87"/>
                      <a:pt x="15" y="87"/>
                    </a:cubicBezTo>
                    <a:cubicBezTo>
                      <a:pt x="15" y="87"/>
                      <a:pt x="15" y="87"/>
                      <a:pt x="15" y="87"/>
                    </a:cubicBezTo>
                    <a:cubicBezTo>
                      <a:pt x="15" y="87"/>
                      <a:pt x="15" y="87"/>
                      <a:pt x="15" y="87"/>
                    </a:cubicBezTo>
                    <a:cubicBezTo>
                      <a:pt x="15" y="87"/>
                      <a:pt x="15" y="87"/>
                      <a:pt x="15" y="87"/>
                    </a:cubicBezTo>
                    <a:cubicBezTo>
                      <a:pt x="14" y="87"/>
                      <a:pt x="14" y="87"/>
                      <a:pt x="14" y="87"/>
                    </a:cubicBezTo>
                    <a:cubicBezTo>
                      <a:pt x="14" y="87"/>
                      <a:pt x="14" y="87"/>
                      <a:pt x="14" y="87"/>
                    </a:cubicBezTo>
                    <a:cubicBezTo>
                      <a:pt x="13" y="87"/>
                      <a:pt x="13" y="87"/>
                      <a:pt x="13" y="87"/>
                    </a:cubicBezTo>
                    <a:cubicBezTo>
                      <a:pt x="13" y="87"/>
                      <a:pt x="13" y="87"/>
                      <a:pt x="13" y="87"/>
                    </a:cubicBezTo>
                    <a:cubicBezTo>
                      <a:pt x="13" y="87"/>
                      <a:pt x="13" y="87"/>
                      <a:pt x="13" y="87"/>
                    </a:cubicBezTo>
                    <a:cubicBezTo>
                      <a:pt x="13" y="87"/>
                      <a:pt x="13" y="87"/>
                      <a:pt x="13" y="87"/>
                    </a:cubicBezTo>
                    <a:cubicBezTo>
                      <a:pt x="13" y="87"/>
                      <a:pt x="13" y="87"/>
                      <a:pt x="13" y="87"/>
                    </a:cubicBezTo>
                    <a:cubicBezTo>
                      <a:pt x="13" y="87"/>
                      <a:pt x="13" y="87"/>
                      <a:pt x="13" y="87"/>
                    </a:cubicBezTo>
                    <a:cubicBezTo>
                      <a:pt x="13" y="87"/>
                      <a:pt x="13" y="87"/>
                      <a:pt x="13" y="87"/>
                    </a:cubicBezTo>
                    <a:cubicBezTo>
                      <a:pt x="13" y="86"/>
                      <a:pt x="13" y="86"/>
                      <a:pt x="13" y="86"/>
                    </a:cubicBezTo>
                    <a:cubicBezTo>
                      <a:pt x="13" y="86"/>
                      <a:pt x="13" y="86"/>
                      <a:pt x="13" y="86"/>
                    </a:cubicBezTo>
                    <a:cubicBezTo>
                      <a:pt x="13" y="86"/>
                      <a:pt x="13" y="86"/>
                      <a:pt x="13" y="86"/>
                    </a:cubicBezTo>
                    <a:cubicBezTo>
                      <a:pt x="13" y="86"/>
                      <a:pt x="13" y="86"/>
                      <a:pt x="13" y="86"/>
                    </a:cubicBezTo>
                    <a:cubicBezTo>
                      <a:pt x="13" y="86"/>
                      <a:pt x="13" y="86"/>
                      <a:pt x="13" y="86"/>
                    </a:cubicBezTo>
                    <a:cubicBezTo>
                      <a:pt x="14" y="86"/>
                      <a:pt x="14" y="86"/>
                      <a:pt x="14" y="86"/>
                    </a:cubicBezTo>
                    <a:cubicBezTo>
                      <a:pt x="14" y="86"/>
                      <a:pt x="14" y="86"/>
                      <a:pt x="14" y="86"/>
                    </a:cubicBezTo>
                    <a:cubicBezTo>
                      <a:pt x="15" y="86"/>
                      <a:pt x="15" y="86"/>
                      <a:pt x="15" y="86"/>
                    </a:cubicBezTo>
                    <a:cubicBezTo>
                      <a:pt x="16" y="86"/>
                      <a:pt x="16" y="86"/>
                      <a:pt x="16" y="86"/>
                    </a:cubicBezTo>
                    <a:cubicBezTo>
                      <a:pt x="16" y="86"/>
                      <a:pt x="16" y="86"/>
                      <a:pt x="16" y="86"/>
                    </a:cubicBezTo>
                    <a:cubicBezTo>
                      <a:pt x="16" y="86"/>
                      <a:pt x="16" y="86"/>
                      <a:pt x="16" y="86"/>
                    </a:cubicBezTo>
                    <a:cubicBezTo>
                      <a:pt x="16" y="86"/>
                      <a:pt x="16" y="86"/>
                      <a:pt x="16" y="86"/>
                    </a:cubicBezTo>
                    <a:cubicBezTo>
                      <a:pt x="16" y="86"/>
                      <a:pt x="16" y="86"/>
                      <a:pt x="16" y="86"/>
                    </a:cubicBezTo>
                    <a:cubicBezTo>
                      <a:pt x="15" y="86"/>
                      <a:pt x="15" y="86"/>
                      <a:pt x="15" y="86"/>
                    </a:cubicBezTo>
                    <a:cubicBezTo>
                      <a:pt x="14" y="86"/>
                      <a:pt x="14" y="86"/>
                      <a:pt x="14" y="86"/>
                    </a:cubicBezTo>
                    <a:cubicBezTo>
                      <a:pt x="14" y="86"/>
                      <a:pt x="14" y="86"/>
                      <a:pt x="14" y="86"/>
                    </a:cubicBezTo>
                    <a:cubicBezTo>
                      <a:pt x="14" y="86"/>
                      <a:pt x="14" y="86"/>
                      <a:pt x="14" y="86"/>
                    </a:cubicBezTo>
                    <a:cubicBezTo>
                      <a:pt x="14" y="86"/>
                      <a:pt x="14" y="86"/>
                      <a:pt x="14" y="86"/>
                    </a:cubicBezTo>
                    <a:cubicBezTo>
                      <a:pt x="13" y="86"/>
                      <a:pt x="13" y="86"/>
                      <a:pt x="13" y="86"/>
                    </a:cubicBezTo>
                    <a:cubicBezTo>
                      <a:pt x="13" y="86"/>
                      <a:pt x="13" y="86"/>
                      <a:pt x="13" y="86"/>
                    </a:cubicBezTo>
                    <a:cubicBezTo>
                      <a:pt x="13" y="86"/>
                      <a:pt x="13" y="86"/>
                      <a:pt x="13" y="86"/>
                    </a:cubicBezTo>
                    <a:cubicBezTo>
                      <a:pt x="13" y="86"/>
                      <a:pt x="13" y="86"/>
                      <a:pt x="13" y="86"/>
                    </a:cubicBezTo>
                    <a:cubicBezTo>
                      <a:pt x="13" y="85"/>
                      <a:pt x="13" y="85"/>
                      <a:pt x="13" y="85"/>
                    </a:cubicBezTo>
                    <a:cubicBezTo>
                      <a:pt x="14" y="85"/>
                      <a:pt x="14" y="85"/>
                      <a:pt x="14" y="85"/>
                    </a:cubicBezTo>
                    <a:cubicBezTo>
                      <a:pt x="14" y="85"/>
                      <a:pt x="14" y="85"/>
                      <a:pt x="14" y="85"/>
                    </a:cubicBezTo>
                    <a:cubicBezTo>
                      <a:pt x="14" y="85"/>
                      <a:pt x="14" y="85"/>
                      <a:pt x="14" y="85"/>
                    </a:cubicBezTo>
                    <a:cubicBezTo>
                      <a:pt x="14" y="84"/>
                      <a:pt x="14" y="84"/>
                      <a:pt x="14" y="84"/>
                    </a:cubicBezTo>
                    <a:cubicBezTo>
                      <a:pt x="15" y="84"/>
                      <a:pt x="15" y="84"/>
                      <a:pt x="15" y="84"/>
                    </a:cubicBezTo>
                    <a:cubicBezTo>
                      <a:pt x="15" y="84"/>
                      <a:pt x="15" y="84"/>
                      <a:pt x="15" y="84"/>
                    </a:cubicBezTo>
                    <a:cubicBezTo>
                      <a:pt x="15" y="84"/>
                      <a:pt x="15" y="84"/>
                      <a:pt x="15" y="84"/>
                    </a:cubicBezTo>
                    <a:cubicBezTo>
                      <a:pt x="15" y="84"/>
                      <a:pt x="15" y="84"/>
                      <a:pt x="15" y="84"/>
                    </a:cubicBezTo>
                    <a:cubicBezTo>
                      <a:pt x="16" y="84"/>
                      <a:pt x="16" y="84"/>
                      <a:pt x="16" y="84"/>
                    </a:cubicBezTo>
                    <a:cubicBezTo>
                      <a:pt x="16" y="84"/>
                      <a:pt x="16" y="84"/>
                      <a:pt x="16" y="84"/>
                    </a:cubicBezTo>
                    <a:cubicBezTo>
                      <a:pt x="16" y="84"/>
                      <a:pt x="16" y="84"/>
                      <a:pt x="16" y="84"/>
                    </a:cubicBezTo>
                    <a:cubicBezTo>
                      <a:pt x="16" y="84"/>
                      <a:pt x="16" y="84"/>
                      <a:pt x="16" y="84"/>
                    </a:cubicBezTo>
                    <a:cubicBezTo>
                      <a:pt x="17" y="85"/>
                      <a:pt x="17" y="85"/>
                      <a:pt x="17" y="85"/>
                    </a:cubicBezTo>
                    <a:cubicBezTo>
                      <a:pt x="17" y="85"/>
                      <a:pt x="17" y="85"/>
                      <a:pt x="17" y="85"/>
                    </a:cubicBezTo>
                    <a:cubicBezTo>
                      <a:pt x="18" y="85"/>
                      <a:pt x="18" y="85"/>
                      <a:pt x="18" y="85"/>
                    </a:cubicBezTo>
                    <a:cubicBezTo>
                      <a:pt x="18" y="85"/>
                      <a:pt x="18" y="85"/>
                      <a:pt x="18" y="85"/>
                    </a:cubicBezTo>
                    <a:cubicBezTo>
                      <a:pt x="18" y="86"/>
                      <a:pt x="18" y="86"/>
                      <a:pt x="18" y="86"/>
                    </a:cubicBezTo>
                    <a:cubicBezTo>
                      <a:pt x="19" y="86"/>
                      <a:pt x="19" y="86"/>
                      <a:pt x="19" y="86"/>
                    </a:cubicBezTo>
                    <a:cubicBezTo>
                      <a:pt x="19" y="86"/>
                      <a:pt x="19" y="86"/>
                      <a:pt x="19" y="86"/>
                    </a:cubicBezTo>
                    <a:cubicBezTo>
                      <a:pt x="19" y="86"/>
                      <a:pt x="19" y="86"/>
                      <a:pt x="19" y="86"/>
                    </a:cubicBezTo>
                    <a:cubicBezTo>
                      <a:pt x="20" y="85"/>
                      <a:pt x="20" y="85"/>
                      <a:pt x="20" y="85"/>
                    </a:cubicBezTo>
                    <a:cubicBezTo>
                      <a:pt x="19" y="85"/>
                      <a:pt x="19" y="85"/>
                      <a:pt x="19" y="85"/>
                    </a:cubicBezTo>
                    <a:cubicBezTo>
                      <a:pt x="19" y="85"/>
                      <a:pt x="19" y="85"/>
                      <a:pt x="19" y="85"/>
                    </a:cubicBezTo>
                    <a:cubicBezTo>
                      <a:pt x="19" y="85"/>
                      <a:pt x="19" y="85"/>
                      <a:pt x="19" y="85"/>
                    </a:cubicBezTo>
                    <a:cubicBezTo>
                      <a:pt x="19" y="85"/>
                      <a:pt x="19" y="85"/>
                      <a:pt x="19" y="85"/>
                    </a:cubicBezTo>
                    <a:cubicBezTo>
                      <a:pt x="18" y="85"/>
                      <a:pt x="18" y="85"/>
                      <a:pt x="18" y="85"/>
                    </a:cubicBezTo>
                    <a:cubicBezTo>
                      <a:pt x="18" y="85"/>
                      <a:pt x="18" y="85"/>
                      <a:pt x="18" y="85"/>
                    </a:cubicBezTo>
                    <a:cubicBezTo>
                      <a:pt x="18" y="84"/>
                      <a:pt x="18" y="84"/>
                      <a:pt x="18" y="84"/>
                    </a:cubicBezTo>
                    <a:cubicBezTo>
                      <a:pt x="18" y="84"/>
                      <a:pt x="18" y="84"/>
                      <a:pt x="18" y="84"/>
                    </a:cubicBezTo>
                    <a:cubicBezTo>
                      <a:pt x="19" y="84"/>
                      <a:pt x="19" y="84"/>
                      <a:pt x="19" y="84"/>
                    </a:cubicBezTo>
                    <a:cubicBezTo>
                      <a:pt x="19" y="84"/>
                      <a:pt x="19" y="84"/>
                      <a:pt x="19" y="84"/>
                    </a:cubicBezTo>
                    <a:cubicBezTo>
                      <a:pt x="19" y="84"/>
                      <a:pt x="19" y="84"/>
                      <a:pt x="19" y="84"/>
                    </a:cubicBezTo>
                    <a:cubicBezTo>
                      <a:pt x="19" y="84"/>
                      <a:pt x="19" y="84"/>
                      <a:pt x="19" y="84"/>
                    </a:cubicBezTo>
                    <a:cubicBezTo>
                      <a:pt x="19" y="84"/>
                      <a:pt x="19" y="84"/>
                      <a:pt x="19" y="84"/>
                    </a:cubicBezTo>
                    <a:cubicBezTo>
                      <a:pt x="19" y="84"/>
                      <a:pt x="19" y="84"/>
                      <a:pt x="19" y="84"/>
                    </a:cubicBezTo>
                    <a:cubicBezTo>
                      <a:pt x="19" y="84"/>
                      <a:pt x="19" y="84"/>
                      <a:pt x="19" y="84"/>
                    </a:cubicBezTo>
                    <a:cubicBezTo>
                      <a:pt x="19" y="84"/>
                      <a:pt x="19" y="84"/>
                      <a:pt x="19" y="84"/>
                    </a:cubicBezTo>
                    <a:cubicBezTo>
                      <a:pt x="19" y="84"/>
                      <a:pt x="19" y="84"/>
                      <a:pt x="19" y="84"/>
                    </a:cubicBezTo>
                    <a:cubicBezTo>
                      <a:pt x="18" y="84"/>
                      <a:pt x="18" y="84"/>
                      <a:pt x="18" y="84"/>
                    </a:cubicBezTo>
                    <a:cubicBezTo>
                      <a:pt x="18" y="84"/>
                      <a:pt x="18" y="84"/>
                      <a:pt x="18" y="84"/>
                    </a:cubicBezTo>
                    <a:cubicBezTo>
                      <a:pt x="18" y="84"/>
                      <a:pt x="18" y="84"/>
                      <a:pt x="18" y="84"/>
                    </a:cubicBezTo>
                    <a:cubicBezTo>
                      <a:pt x="18" y="84"/>
                      <a:pt x="18" y="84"/>
                      <a:pt x="18" y="84"/>
                    </a:cubicBezTo>
                    <a:cubicBezTo>
                      <a:pt x="18" y="84"/>
                      <a:pt x="18" y="84"/>
                      <a:pt x="18" y="84"/>
                    </a:cubicBezTo>
                    <a:cubicBezTo>
                      <a:pt x="18" y="84"/>
                      <a:pt x="18" y="84"/>
                      <a:pt x="18" y="84"/>
                    </a:cubicBezTo>
                    <a:cubicBezTo>
                      <a:pt x="18" y="83"/>
                      <a:pt x="18" y="83"/>
                      <a:pt x="18" y="83"/>
                    </a:cubicBezTo>
                    <a:cubicBezTo>
                      <a:pt x="18" y="83"/>
                      <a:pt x="18" y="83"/>
                      <a:pt x="18" y="83"/>
                    </a:cubicBezTo>
                    <a:cubicBezTo>
                      <a:pt x="18" y="83"/>
                      <a:pt x="18" y="83"/>
                      <a:pt x="18" y="83"/>
                    </a:cubicBezTo>
                    <a:cubicBezTo>
                      <a:pt x="18" y="83"/>
                      <a:pt x="18" y="83"/>
                      <a:pt x="18" y="83"/>
                    </a:cubicBezTo>
                    <a:cubicBezTo>
                      <a:pt x="17" y="83"/>
                      <a:pt x="17" y="83"/>
                      <a:pt x="17" y="83"/>
                    </a:cubicBezTo>
                    <a:cubicBezTo>
                      <a:pt x="17" y="84"/>
                      <a:pt x="17" y="84"/>
                      <a:pt x="17" y="84"/>
                    </a:cubicBezTo>
                    <a:cubicBezTo>
                      <a:pt x="18" y="84"/>
                      <a:pt x="18" y="84"/>
                      <a:pt x="18" y="84"/>
                    </a:cubicBezTo>
                    <a:cubicBezTo>
                      <a:pt x="18" y="84"/>
                      <a:pt x="18" y="84"/>
                      <a:pt x="18" y="84"/>
                    </a:cubicBezTo>
                    <a:cubicBezTo>
                      <a:pt x="17" y="84"/>
                      <a:pt x="17" y="84"/>
                      <a:pt x="17" y="84"/>
                    </a:cubicBezTo>
                    <a:cubicBezTo>
                      <a:pt x="17" y="84"/>
                      <a:pt x="17" y="84"/>
                      <a:pt x="17" y="84"/>
                    </a:cubicBezTo>
                    <a:cubicBezTo>
                      <a:pt x="17" y="84"/>
                      <a:pt x="17" y="84"/>
                      <a:pt x="17" y="84"/>
                    </a:cubicBezTo>
                    <a:cubicBezTo>
                      <a:pt x="16" y="84"/>
                      <a:pt x="16" y="84"/>
                      <a:pt x="16" y="84"/>
                    </a:cubicBezTo>
                    <a:cubicBezTo>
                      <a:pt x="16" y="84"/>
                      <a:pt x="16" y="84"/>
                      <a:pt x="16" y="84"/>
                    </a:cubicBezTo>
                    <a:cubicBezTo>
                      <a:pt x="16" y="84"/>
                      <a:pt x="16" y="84"/>
                      <a:pt x="16" y="84"/>
                    </a:cubicBezTo>
                    <a:cubicBezTo>
                      <a:pt x="16" y="84"/>
                      <a:pt x="16" y="84"/>
                      <a:pt x="16" y="84"/>
                    </a:cubicBezTo>
                    <a:cubicBezTo>
                      <a:pt x="16" y="84"/>
                      <a:pt x="16" y="84"/>
                      <a:pt x="16" y="84"/>
                    </a:cubicBezTo>
                    <a:cubicBezTo>
                      <a:pt x="15" y="84"/>
                      <a:pt x="15" y="84"/>
                      <a:pt x="15" y="84"/>
                    </a:cubicBezTo>
                    <a:cubicBezTo>
                      <a:pt x="15" y="84"/>
                      <a:pt x="15" y="84"/>
                      <a:pt x="15" y="84"/>
                    </a:cubicBezTo>
                    <a:cubicBezTo>
                      <a:pt x="15" y="84"/>
                      <a:pt x="15" y="84"/>
                      <a:pt x="15" y="84"/>
                    </a:cubicBezTo>
                    <a:cubicBezTo>
                      <a:pt x="14" y="84"/>
                      <a:pt x="14" y="84"/>
                      <a:pt x="14" y="84"/>
                    </a:cubicBezTo>
                    <a:cubicBezTo>
                      <a:pt x="14" y="84"/>
                      <a:pt x="14" y="84"/>
                      <a:pt x="14" y="84"/>
                    </a:cubicBezTo>
                    <a:cubicBezTo>
                      <a:pt x="14" y="85"/>
                      <a:pt x="14" y="85"/>
                      <a:pt x="14" y="85"/>
                    </a:cubicBezTo>
                    <a:cubicBezTo>
                      <a:pt x="14" y="84"/>
                      <a:pt x="14" y="84"/>
                      <a:pt x="14" y="84"/>
                    </a:cubicBezTo>
                    <a:cubicBezTo>
                      <a:pt x="14" y="84"/>
                      <a:pt x="14" y="84"/>
                      <a:pt x="14" y="84"/>
                    </a:cubicBezTo>
                    <a:cubicBezTo>
                      <a:pt x="14" y="84"/>
                      <a:pt x="14" y="84"/>
                      <a:pt x="14" y="84"/>
                    </a:cubicBezTo>
                    <a:cubicBezTo>
                      <a:pt x="14" y="84"/>
                      <a:pt x="14" y="84"/>
                      <a:pt x="14" y="84"/>
                    </a:cubicBezTo>
                    <a:cubicBezTo>
                      <a:pt x="14" y="84"/>
                      <a:pt x="14" y="84"/>
                      <a:pt x="14" y="84"/>
                    </a:cubicBezTo>
                    <a:cubicBezTo>
                      <a:pt x="14" y="83"/>
                      <a:pt x="14" y="83"/>
                      <a:pt x="14" y="83"/>
                    </a:cubicBezTo>
                    <a:cubicBezTo>
                      <a:pt x="14" y="83"/>
                      <a:pt x="14" y="83"/>
                      <a:pt x="14" y="83"/>
                    </a:cubicBezTo>
                    <a:cubicBezTo>
                      <a:pt x="15" y="83"/>
                      <a:pt x="15" y="83"/>
                      <a:pt x="15" y="83"/>
                    </a:cubicBezTo>
                    <a:cubicBezTo>
                      <a:pt x="15" y="83"/>
                      <a:pt x="15" y="83"/>
                      <a:pt x="15" y="83"/>
                    </a:cubicBezTo>
                    <a:cubicBezTo>
                      <a:pt x="15" y="83"/>
                      <a:pt x="15" y="83"/>
                      <a:pt x="15" y="83"/>
                    </a:cubicBezTo>
                    <a:cubicBezTo>
                      <a:pt x="15" y="83"/>
                      <a:pt x="15" y="83"/>
                      <a:pt x="15" y="83"/>
                    </a:cubicBezTo>
                    <a:cubicBezTo>
                      <a:pt x="15" y="83"/>
                      <a:pt x="15" y="83"/>
                      <a:pt x="15" y="83"/>
                    </a:cubicBezTo>
                    <a:cubicBezTo>
                      <a:pt x="16" y="83"/>
                      <a:pt x="16" y="83"/>
                      <a:pt x="16" y="83"/>
                    </a:cubicBezTo>
                    <a:cubicBezTo>
                      <a:pt x="16" y="83"/>
                      <a:pt x="16" y="83"/>
                      <a:pt x="16" y="83"/>
                    </a:cubicBezTo>
                    <a:cubicBezTo>
                      <a:pt x="16" y="83"/>
                      <a:pt x="16" y="83"/>
                      <a:pt x="16" y="83"/>
                    </a:cubicBezTo>
                    <a:cubicBezTo>
                      <a:pt x="16" y="83"/>
                      <a:pt x="16" y="83"/>
                      <a:pt x="16" y="83"/>
                    </a:cubicBezTo>
                    <a:cubicBezTo>
                      <a:pt x="16" y="83"/>
                      <a:pt x="16" y="83"/>
                      <a:pt x="16" y="83"/>
                    </a:cubicBezTo>
                    <a:cubicBezTo>
                      <a:pt x="16" y="83"/>
                      <a:pt x="16" y="83"/>
                      <a:pt x="16" y="83"/>
                    </a:cubicBezTo>
                    <a:cubicBezTo>
                      <a:pt x="15" y="82"/>
                      <a:pt x="15" y="82"/>
                      <a:pt x="15" y="82"/>
                    </a:cubicBezTo>
                    <a:cubicBezTo>
                      <a:pt x="15" y="82"/>
                      <a:pt x="15" y="82"/>
                      <a:pt x="15" y="82"/>
                    </a:cubicBezTo>
                    <a:cubicBezTo>
                      <a:pt x="15" y="82"/>
                      <a:pt x="15" y="82"/>
                      <a:pt x="15" y="82"/>
                    </a:cubicBezTo>
                    <a:cubicBezTo>
                      <a:pt x="15" y="82"/>
                      <a:pt x="15" y="82"/>
                      <a:pt x="15" y="82"/>
                    </a:cubicBezTo>
                    <a:cubicBezTo>
                      <a:pt x="15" y="82"/>
                      <a:pt x="15" y="82"/>
                      <a:pt x="15" y="82"/>
                    </a:cubicBezTo>
                    <a:cubicBezTo>
                      <a:pt x="15" y="82"/>
                      <a:pt x="15" y="82"/>
                      <a:pt x="15" y="82"/>
                    </a:cubicBezTo>
                    <a:cubicBezTo>
                      <a:pt x="16" y="82"/>
                      <a:pt x="16" y="82"/>
                      <a:pt x="16" y="82"/>
                    </a:cubicBezTo>
                    <a:cubicBezTo>
                      <a:pt x="16" y="83"/>
                      <a:pt x="16" y="83"/>
                      <a:pt x="16" y="83"/>
                    </a:cubicBezTo>
                    <a:cubicBezTo>
                      <a:pt x="16" y="83"/>
                      <a:pt x="16" y="83"/>
                      <a:pt x="16" y="83"/>
                    </a:cubicBezTo>
                    <a:cubicBezTo>
                      <a:pt x="16" y="82"/>
                      <a:pt x="16" y="82"/>
                      <a:pt x="16" y="82"/>
                    </a:cubicBezTo>
                    <a:cubicBezTo>
                      <a:pt x="16" y="82"/>
                      <a:pt x="16" y="82"/>
                      <a:pt x="16" y="82"/>
                    </a:cubicBezTo>
                    <a:cubicBezTo>
                      <a:pt x="16" y="82"/>
                      <a:pt x="16" y="82"/>
                      <a:pt x="16" y="82"/>
                    </a:cubicBezTo>
                    <a:cubicBezTo>
                      <a:pt x="16" y="82"/>
                      <a:pt x="16" y="82"/>
                      <a:pt x="16" y="82"/>
                    </a:cubicBezTo>
                    <a:cubicBezTo>
                      <a:pt x="16" y="82"/>
                      <a:pt x="16" y="82"/>
                      <a:pt x="16" y="82"/>
                    </a:cubicBezTo>
                    <a:cubicBezTo>
                      <a:pt x="17" y="83"/>
                      <a:pt x="17" y="83"/>
                      <a:pt x="17" y="83"/>
                    </a:cubicBezTo>
                    <a:cubicBezTo>
                      <a:pt x="17" y="83"/>
                      <a:pt x="17" y="83"/>
                      <a:pt x="17" y="83"/>
                    </a:cubicBezTo>
                    <a:cubicBezTo>
                      <a:pt x="18" y="83"/>
                      <a:pt x="18" y="83"/>
                      <a:pt x="18" y="83"/>
                    </a:cubicBezTo>
                    <a:cubicBezTo>
                      <a:pt x="18" y="83"/>
                      <a:pt x="18" y="83"/>
                      <a:pt x="18" y="83"/>
                    </a:cubicBezTo>
                    <a:cubicBezTo>
                      <a:pt x="18" y="83"/>
                      <a:pt x="18" y="83"/>
                      <a:pt x="18" y="83"/>
                    </a:cubicBezTo>
                    <a:cubicBezTo>
                      <a:pt x="19" y="83"/>
                      <a:pt x="19" y="83"/>
                      <a:pt x="19" y="83"/>
                    </a:cubicBezTo>
                    <a:cubicBezTo>
                      <a:pt x="19" y="83"/>
                      <a:pt x="19" y="83"/>
                      <a:pt x="19" y="83"/>
                    </a:cubicBezTo>
                    <a:cubicBezTo>
                      <a:pt x="19" y="83"/>
                      <a:pt x="19" y="83"/>
                      <a:pt x="19" y="83"/>
                    </a:cubicBezTo>
                    <a:cubicBezTo>
                      <a:pt x="19" y="83"/>
                      <a:pt x="19" y="83"/>
                      <a:pt x="19" y="83"/>
                    </a:cubicBezTo>
                    <a:cubicBezTo>
                      <a:pt x="19" y="83"/>
                      <a:pt x="19" y="83"/>
                      <a:pt x="19" y="83"/>
                    </a:cubicBezTo>
                    <a:cubicBezTo>
                      <a:pt x="19" y="83"/>
                      <a:pt x="19" y="83"/>
                      <a:pt x="19" y="83"/>
                    </a:cubicBezTo>
                    <a:cubicBezTo>
                      <a:pt x="18" y="82"/>
                      <a:pt x="18" y="82"/>
                      <a:pt x="18" y="82"/>
                    </a:cubicBezTo>
                    <a:cubicBezTo>
                      <a:pt x="18" y="82"/>
                      <a:pt x="18" y="82"/>
                      <a:pt x="18" y="82"/>
                    </a:cubicBezTo>
                    <a:cubicBezTo>
                      <a:pt x="18" y="82"/>
                      <a:pt x="18" y="82"/>
                      <a:pt x="18" y="82"/>
                    </a:cubicBezTo>
                    <a:cubicBezTo>
                      <a:pt x="18" y="82"/>
                      <a:pt x="18" y="82"/>
                      <a:pt x="18" y="82"/>
                    </a:cubicBezTo>
                    <a:cubicBezTo>
                      <a:pt x="19" y="82"/>
                      <a:pt x="19" y="82"/>
                      <a:pt x="19" y="82"/>
                    </a:cubicBezTo>
                    <a:cubicBezTo>
                      <a:pt x="19" y="81"/>
                      <a:pt x="19" y="81"/>
                      <a:pt x="19" y="81"/>
                    </a:cubicBezTo>
                    <a:cubicBezTo>
                      <a:pt x="19" y="81"/>
                      <a:pt x="19" y="81"/>
                      <a:pt x="19" y="81"/>
                    </a:cubicBezTo>
                    <a:cubicBezTo>
                      <a:pt x="19" y="81"/>
                      <a:pt x="19" y="81"/>
                      <a:pt x="19" y="81"/>
                    </a:cubicBezTo>
                    <a:cubicBezTo>
                      <a:pt x="19" y="81"/>
                      <a:pt x="19" y="81"/>
                      <a:pt x="19" y="81"/>
                    </a:cubicBezTo>
                    <a:cubicBezTo>
                      <a:pt x="18" y="81"/>
                      <a:pt x="18" y="81"/>
                      <a:pt x="18" y="81"/>
                    </a:cubicBezTo>
                    <a:cubicBezTo>
                      <a:pt x="18" y="81"/>
                      <a:pt x="18" y="81"/>
                      <a:pt x="18" y="81"/>
                    </a:cubicBezTo>
                    <a:cubicBezTo>
                      <a:pt x="18" y="81"/>
                      <a:pt x="18" y="81"/>
                      <a:pt x="18" y="81"/>
                    </a:cubicBezTo>
                    <a:cubicBezTo>
                      <a:pt x="18" y="81"/>
                      <a:pt x="18" y="81"/>
                      <a:pt x="18" y="81"/>
                    </a:cubicBezTo>
                    <a:cubicBezTo>
                      <a:pt x="18" y="82"/>
                      <a:pt x="18" y="82"/>
                      <a:pt x="18" y="82"/>
                    </a:cubicBezTo>
                    <a:cubicBezTo>
                      <a:pt x="18" y="82"/>
                      <a:pt x="18" y="82"/>
                      <a:pt x="18" y="82"/>
                    </a:cubicBezTo>
                    <a:cubicBezTo>
                      <a:pt x="17" y="82"/>
                      <a:pt x="17" y="82"/>
                      <a:pt x="17" y="82"/>
                    </a:cubicBezTo>
                    <a:cubicBezTo>
                      <a:pt x="17" y="82"/>
                      <a:pt x="17" y="82"/>
                      <a:pt x="17" y="82"/>
                    </a:cubicBezTo>
                    <a:cubicBezTo>
                      <a:pt x="17" y="82"/>
                      <a:pt x="17" y="82"/>
                      <a:pt x="17" y="82"/>
                    </a:cubicBezTo>
                    <a:cubicBezTo>
                      <a:pt x="17" y="82"/>
                      <a:pt x="17" y="82"/>
                      <a:pt x="17" y="82"/>
                    </a:cubicBezTo>
                    <a:cubicBezTo>
                      <a:pt x="16" y="82"/>
                      <a:pt x="16" y="82"/>
                      <a:pt x="16" y="82"/>
                    </a:cubicBezTo>
                    <a:cubicBezTo>
                      <a:pt x="16" y="82"/>
                      <a:pt x="16" y="82"/>
                      <a:pt x="16" y="82"/>
                    </a:cubicBezTo>
                    <a:cubicBezTo>
                      <a:pt x="16" y="81"/>
                      <a:pt x="16" y="81"/>
                      <a:pt x="16" y="81"/>
                    </a:cubicBezTo>
                    <a:cubicBezTo>
                      <a:pt x="16" y="81"/>
                      <a:pt x="16" y="81"/>
                      <a:pt x="16" y="81"/>
                    </a:cubicBezTo>
                    <a:cubicBezTo>
                      <a:pt x="16" y="81"/>
                      <a:pt x="16" y="81"/>
                      <a:pt x="16" y="81"/>
                    </a:cubicBezTo>
                    <a:cubicBezTo>
                      <a:pt x="16" y="81"/>
                      <a:pt x="16" y="81"/>
                      <a:pt x="16" y="81"/>
                    </a:cubicBezTo>
                    <a:cubicBezTo>
                      <a:pt x="16" y="81"/>
                      <a:pt x="16" y="81"/>
                      <a:pt x="16" y="81"/>
                    </a:cubicBezTo>
                    <a:cubicBezTo>
                      <a:pt x="16" y="81"/>
                      <a:pt x="16" y="81"/>
                      <a:pt x="16" y="81"/>
                    </a:cubicBezTo>
                    <a:cubicBezTo>
                      <a:pt x="16" y="81"/>
                      <a:pt x="16" y="81"/>
                      <a:pt x="16" y="81"/>
                    </a:cubicBezTo>
                    <a:cubicBezTo>
                      <a:pt x="17" y="81"/>
                      <a:pt x="17" y="81"/>
                      <a:pt x="17" y="81"/>
                    </a:cubicBezTo>
                    <a:cubicBezTo>
                      <a:pt x="17" y="81"/>
                      <a:pt x="17" y="81"/>
                      <a:pt x="17" y="81"/>
                    </a:cubicBezTo>
                    <a:cubicBezTo>
                      <a:pt x="17" y="81"/>
                      <a:pt x="17" y="81"/>
                      <a:pt x="17" y="81"/>
                    </a:cubicBezTo>
                    <a:cubicBezTo>
                      <a:pt x="18" y="81"/>
                      <a:pt x="18" y="81"/>
                      <a:pt x="18" y="81"/>
                    </a:cubicBezTo>
                    <a:cubicBezTo>
                      <a:pt x="18" y="81"/>
                      <a:pt x="18" y="81"/>
                      <a:pt x="18" y="81"/>
                    </a:cubicBezTo>
                    <a:cubicBezTo>
                      <a:pt x="18" y="81"/>
                      <a:pt x="18" y="81"/>
                      <a:pt x="18" y="81"/>
                    </a:cubicBezTo>
                    <a:cubicBezTo>
                      <a:pt x="19" y="81"/>
                      <a:pt x="19" y="81"/>
                      <a:pt x="19" y="81"/>
                    </a:cubicBezTo>
                    <a:cubicBezTo>
                      <a:pt x="19" y="80"/>
                      <a:pt x="19" y="80"/>
                      <a:pt x="19" y="80"/>
                    </a:cubicBezTo>
                    <a:cubicBezTo>
                      <a:pt x="19" y="80"/>
                      <a:pt x="19" y="80"/>
                      <a:pt x="19" y="80"/>
                    </a:cubicBezTo>
                    <a:cubicBezTo>
                      <a:pt x="19" y="80"/>
                      <a:pt x="19" y="80"/>
                      <a:pt x="19" y="80"/>
                    </a:cubicBezTo>
                    <a:cubicBezTo>
                      <a:pt x="19" y="80"/>
                      <a:pt x="19" y="80"/>
                      <a:pt x="19" y="80"/>
                    </a:cubicBezTo>
                    <a:cubicBezTo>
                      <a:pt x="19" y="80"/>
                      <a:pt x="19" y="80"/>
                      <a:pt x="19" y="80"/>
                    </a:cubicBezTo>
                    <a:cubicBezTo>
                      <a:pt x="19" y="80"/>
                      <a:pt x="19" y="80"/>
                      <a:pt x="19" y="80"/>
                    </a:cubicBezTo>
                    <a:cubicBezTo>
                      <a:pt x="19" y="80"/>
                      <a:pt x="19" y="80"/>
                      <a:pt x="19" y="80"/>
                    </a:cubicBezTo>
                    <a:cubicBezTo>
                      <a:pt x="19" y="80"/>
                      <a:pt x="19" y="80"/>
                      <a:pt x="19" y="80"/>
                    </a:cubicBezTo>
                    <a:cubicBezTo>
                      <a:pt x="19" y="80"/>
                      <a:pt x="19" y="80"/>
                      <a:pt x="19" y="80"/>
                    </a:cubicBezTo>
                    <a:cubicBezTo>
                      <a:pt x="19" y="79"/>
                      <a:pt x="19" y="79"/>
                      <a:pt x="19" y="79"/>
                    </a:cubicBezTo>
                    <a:cubicBezTo>
                      <a:pt x="19" y="79"/>
                      <a:pt x="19" y="79"/>
                      <a:pt x="19" y="79"/>
                    </a:cubicBezTo>
                    <a:cubicBezTo>
                      <a:pt x="19" y="78"/>
                      <a:pt x="19" y="78"/>
                      <a:pt x="19" y="78"/>
                    </a:cubicBezTo>
                    <a:cubicBezTo>
                      <a:pt x="19" y="78"/>
                      <a:pt x="19" y="78"/>
                      <a:pt x="19" y="78"/>
                    </a:cubicBezTo>
                    <a:cubicBezTo>
                      <a:pt x="19" y="78"/>
                      <a:pt x="19" y="78"/>
                      <a:pt x="19" y="78"/>
                    </a:cubicBezTo>
                    <a:cubicBezTo>
                      <a:pt x="20" y="79"/>
                      <a:pt x="20" y="79"/>
                      <a:pt x="20" y="79"/>
                    </a:cubicBezTo>
                    <a:cubicBezTo>
                      <a:pt x="20" y="79"/>
                      <a:pt x="20" y="79"/>
                      <a:pt x="20" y="79"/>
                    </a:cubicBezTo>
                    <a:cubicBezTo>
                      <a:pt x="20" y="79"/>
                      <a:pt x="20" y="79"/>
                      <a:pt x="20" y="79"/>
                    </a:cubicBezTo>
                    <a:cubicBezTo>
                      <a:pt x="20" y="79"/>
                      <a:pt x="20" y="79"/>
                      <a:pt x="20" y="79"/>
                    </a:cubicBezTo>
                    <a:cubicBezTo>
                      <a:pt x="20" y="79"/>
                      <a:pt x="20" y="79"/>
                      <a:pt x="20" y="79"/>
                    </a:cubicBezTo>
                    <a:cubicBezTo>
                      <a:pt x="20" y="79"/>
                      <a:pt x="20" y="79"/>
                      <a:pt x="20" y="79"/>
                    </a:cubicBezTo>
                    <a:cubicBezTo>
                      <a:pt x="21" y="79"/>
                      <a:pt x="21" y="79"/>
                      <a:pt x="21" y="79"/>
                    </a:cubicBezTo>
                    <a:cubicBezTo>
                      <a:pt x="21" y="79"/>
                      <a:pt x="21" y="79"/>
                      <a:pt x="21" y="79"/>
                    </a:cubicBezTo>
                    <a:cubicBezTo>
                      <a:pt x="21" y="79"/>
                      <a:pt x="21" y="79"/>
                      <a:pt x="21" y="79"/>
                    </a:cubicBezTo>
                    <a:cubicBezTo>
                      <a:pt x="21" y="79"/>
                      <a:pt x="21" y="79"/>
                      <a:pt x="21" y="79"/>
                    </a:cubicBezTo>
                    <a:cubicBezTo>
                      <a:pt x="21" y="79"/>
                      <a:pt x="21" y="79"/>
                      <a:pt x="21" y="79"/>
                    </a:cubicBezTo>
                    <a:cubicBezTo>
                      <a:pt x="21" y="79"/>
                      <a:pt x="21" y="79"/>
                      <a:pt x="21" y="79"/>
                    </a:cubicBezTo>
                    <a:cubicBezTo>
                      <a:pt x="20" y="79"/>
                      <a:pt x="20" y="79"/>
                      <a:pt x="20" y="79"/>
                    </a:cubicBezTo>
                    <a:cubicBezTo>
                      <a:pt x="20" y="79"/>
                      <a:pt x="20" y="79"/>
                      <a:pt x="20" y="79"/>
                    </a:cubicBezTo>
                    <a:cubicBezTo>
                      <a:pt x="21" y="79"/>
                      <a:pt x="21" y="79"/>
                      <a:pt x="21" y="79"/>
                    </a:cubicBezTo>
                    <a:cubicBezTo>
                      <a:pt x="21" y="79"/>
                      <a:pt x="21" y="79"/>
                      <a:pt x="21" y="79"/>
                    </a:cubicBezTo>
                    <a:cubicBezTo>
                      <a:pt x="21" y="78"/>
                      <a:pt x="21" y="78"/>
                      <a:pt x="21" y="78"/>
                    </a:cubicBezTo>
                    <a:cubicBezTo>
                      <a:pt x="21" y="78"/>
                      <a:pt x="21" y="78"/>
                      <a:pt x="21" y="78"/>
                    </a:cubicBezTo>
                    <a:cubicBezTo>
                      <a:pt x="21" y="78"/>
                      <a:pt x="21" y="78"/>
                      <a:pt x="21" y="78"/>
                    </a:cubicBezTo>
                    <a:cubicBezTo>
                      <a:pt x="20" y="78"/>
                      <a:pt x="20" y="78"/>
                      <a:pt x="20" y="78"/>
                    </a:cubicBezTo>
                    <a:cubicBezTo>
                      <a:pt x="20" y="78"/>
                      <a:pt x="20" y="78"/>
                      <a:pt x="20" y="78"/>
                    </a:cubicBezTo>
                    <a:cubicBezTo>
                      <a:pt x="20" y="78"/>
                      <a:pt x="20" y="78"/>
                      <a:pt x="20" y="78"/>
                    </a:cubicBezTo>
                    <a:cubicBezTo>
                      <a:pt x="20" y="78"/>
                      <a:pt x="20" y="78"/>
                      <a:pt x="20" y="78"/>
                    </a:cubicBezTo>
                    <a:cubicBezTo>
                      <a:pt x="20" y="78"/>
                      <a:pt x="20" y="78"/>
                      <a:pt x="20" y="78"/>
                    </a:cubicBezTo>
                    <a:cubicBezTo>
                      <a:pt x="20" y="78"/>
                      <a:pt x="20" y="78"/>
                      <a:pt x="20" y="78"/>
                    </a:cubicBezTo>
                    <a:cubicBezTo>
                      <a:pt x="20" y="78"/>
                      <a:pt x="20" y="78"/>
                      <a:pt x="20" y="78"/>
                    </a:cubicBezTo>
                    <a:cubicBezTo>
                      <a:pt x="20" y="78"/>
                      <a:pt x="20" y="78"/>
                      <a:pt x="20" y="78"/>
                    </a:cubicBezTo>
                    <a:cubicBezTo>
                      <a:pt x="20" y="77"/>
                      <a:pt x="20" y="77"/>
                      <a:pt x="20" y="77"/>
                    </a:cubicBezTo>
                    <a:cubicBezTo>
                      <a:pt x="20" y="77"/>
                      <a:pt x="20" y="77"/>
                      <a:pt x="20" y="77"/>
                    </a:cubicBezTo>
                    <a:cubicBezTo>
                      <a:pt x="21" y="77"/>
                      <a:pt x="21" y="77"/>
                      <a:pt x="21" y="77"/>
                    </a:cubicBezTo>
                    <a:cubicBezTo>
                      <a:pt x="21" y="77"/>
                      <a:pt x="21" y="77"/>
                      <a:pt x="21" y="77"/>
                    </a:cubicBezTo>
                    <a:cubicBezTo>
                      <a:pt x="21" y="77"/>
                      <a:pt x="21" y="77"/>
                      <a:pt x="21" y="77"/>
                    </a:cubicBezTo>
                    <a:cubicBezTo>
                      <a:pt x="21" y="77"/>
                      <a:pt x="21" y="77"/>
                      <a:pt x="21" y="77"/>
                    </a:cubicBezTo>
                    <a:cubicBezTo>
                      <a:pt x="21" y="77"/>
                      <a:pt x="21" y="77"/>
                      <a:pt x="21" y="77"/>
                    </a:cubicBezTo>
                    <a:cubicBezTo>
                      <a:pt x="20" y="77"/>
                      <a:pt x="20" y="77"/>
                      <a:pt x="20" y="77"/>
                    </a:cubicBezTo>
                    <a:cubicBezTo>
                      <a:pt x="20" y="77"/>
                      <a:pt x="20" y="77"/>
                      <a:pt x="20" y="77"/>
                    </a:cubicBezTo>
                    <a:cubicBezTo>
                      <a:pt x="20" y="76"/>
                      <a:pt x="20" y="76"/>
                      <a:pt x="20" y="76"/>
                    </a:cubicBezTo>
                    <a:cubicBezTo>
                      <a:pt x="21" y="76"/>
                      <a:pt x="21" y="76"/>
                      <a:pt x="21" y="76"/>
                    </a:cubicBezTo>
                    <a:cubicBezTo>
                      <a:pt x="21" y="76"/>
                      <a:pt x="21" y="76"/>
                      <a:pt x="21" y="76"/>
                    </a:cubicBezTo>
                    <a:cubicBezTo>
                      <a:pt x="21" y="76"/>
                      <a:pt x="21" y="76"/>
                      <a:pt x="21" y="76"/>
                    </a:cubicBezTo>
                    <a:cubicBezTo>
                      <a:pt x="21" y="76"/>
                      <a:pt x="21" y="76"/>
                      <a:pt x="21" y="76"/>
                    </a:cubicBezTo>
                    <a:cubicBezTo>
                      <a:pt x="22" y="76"/>
                      <a:pt x="22" y="76"/>
                      <a:pt x="22" y="76"/>
                    </a:cubicBezTo>
                    <a:cubicBezTo>
                      <a:pt x="21" y="75"/>
                      <a:pt x="21" y="75"/>
                      <a:pt x="21" y="75"/>
                    </a:cubicBezTo>
                    <a:cubicBezTo>
                      <a:pt x="21" y="75"/>
                      <a:pt x="21" y="75"/>
                      <a:pt x="21" y="75"/>
                    </a:cubicBezTo>
                    <a:cubicBezTo>
                      <a:pt x="21" y="75"/>
                      <a:pt x="21" y="75"/>
                      <a:pt x="21" y="75"/>
                    </a:cubicBezTo>
                    <a:cubicBezTo>
                      <a:pt x="21" y="75"/>
                      <a:pt x="21" y="75"/>
                      <a:pt x="21" y="75"/>
                    </a:cubicBezTo>
                    <a:cubicBezTo>
                      <a:pt x="22" y="75"/>
                      <a:pt x="22" y="75"/>
                      <a:pt x="22" y="75"/>
                    </a:cubicBezTo>
                    <a:cubicBezTo>
                      <a:pt x="22" y="75"/>
                      <a:pt x="22" y="75"/>
                      <a:pt x="22" y="75"/>
                    </a:cubicBezTo>
                    <a:cubicBezTo>
                      <a:pt x="21" y="75"/>
                      <a:pt x="21" y="75"/>
                      <a:pt x="21" y="75"/>
                    </a:cubicBezTo>
                    <a:cubicBezTo>
                      <a:pt x="21" y="75"/>
                      <a:pt x="21" y="75"/>
                      <a:pt x="21" y="75"/>
                    </a:cubicBezTo>
                    <a:cubicBezTo>
                      <a:pt x="21" y="75"/>
                      <a:pt x="21" y="75"/>
                      <a:pt x="21" y="75"/>
                    </a:cubicBezTo>
                    <a:cubicBezTo>
                      <a:pt x="20" y="75"/>
                      <a:pt x="20" y="75"/>
                      <a:pt x="20" y="75"/>
                    </a:cubicBezTo>
                    <a:cubicBezTo>
                      <a:pt x="20" y="75"/>
                      <a:pt x="20" y="75"/>
                      <a:pt x="20" y="75"/>
                    </a:cubicBezTo>
                    <a:cubicBezTo>
                      <a:pt x="20" y="75"/>
                      <a:pt x="20" y="75"/>
                      <a:pt x="20" y="75"/>
                    </a:cubicBezTo>
                    <a:cubicBezTo>
                      <a:pt x="20" y="75"/>
                      <a:pt x="20" y="75"/>
                      <a:pt x="20" y="75"/>
                    </a:cubicBezTo>
                    <a:cubicBezTo>
                      <a:pt x="19" y="75"/>
                      <a:pt x="19" y="75"/>
                      <a:pt x="19" y="75"/>
                    </a:cubicBezTo>
                    <a:cubicBezTo>
                      <a:pt x="19" y="75"/>
                      <a:pt x="19" y="75"/>
                      <a:pt x="19" y="75"/>
                    </a:cubicBezTo>
                    <a:cubicBezTo>
                      <a:pt x="19" y="75"/>
                      <a:pt x="19" y="75"/>
                      <a:pt x="19" y="75"/>
                    </a:cubicBezTo>
                    <a:cubicBezTo>
                      <a:pt x="19" y="74"/>
                      <a:pt x="19" y="74"/>
                      <a:pt x="19" y="74"/>
                    </a:cubicBezTo>
                    <a:cubicBezTo>
                      <a:pt x="18" y="74"/>
                      <a:pt x="18" y="74"/>
                      <a:pt x="18" y="74"/>
                    </a:cubicBezTo>
                    <a:cubicBezTo>
                      <a:pt x="18" y="74"/>
                      <a:pt x="18" y="74"/>
                      <a:pt x="18" y="74"/>
                    </a:cubicBezTo>
                    <a:cubicBezTo>
                      <a:pt x="18" y="74"/>
                      <a:pt x="18" y="74"/>
                      <a:pt x="18" y="74"/>
                    </a:cubicBezTo>
                    <a:cubicBezTo>
                      <a:pt x="18" y="74"/>
                      <a:pt x="18" y="74"/>
                      <a:pt x="18" y="74"/>
                    </a:cubicBezTo>
                    <a:cubicBezTo>
                      <a:pt x="17" y="73"/>
                      <a:pt x="17" y="73"/>
                      <a:pt x="17" y="73"/>
                    </a:cubicBezTo>
                    <a:cubicBezTo>
                      <a:pt x="17" y="73"/>
                      <a:pt x="17" y="73"/>
                      <a:pt x="17" y="73"/>
                    </a:cubicBezTo>
                    <a:cubicBezTo>
                      <a:pt x="16" y="73"/>
                      <a:pt x="16" y="73"/>
                      <a:pt x="16" y="73"/>
                    </a:cubicBezTo>
                    <a:cubicBezTo>
                      <a:pt x="16" y="73"/>
                      <a:pt x="16" y="73"/>
                      <a:pt x="16" y="73"/>
                    </a:cubicBezTo>
                    <a:cubicBezTo>
                      <a:pt x="16" y="72"/>
                      <a:pt x="16" y="72"/>
                      <a:pt x="16" y="72"/>
                    </a:cubicBezTo>
                    <a:cubicBezTo>
                      <a:pt x="16" y="72"/>
                      <a:pt x="16" y="72"/>
                      <a:pt x="16" y="72"/>
                    </a:cubicBezTo>
                    <a:cubicBezTo>
                      <a:pt x="15" y="72"/>
                      <a:pt x="15" y="72"/>
                      <a:pt x="15" y="72"/>
                    </a:cubicBezTo>
                    <a:cubicBezTo>
                      <a:pt x="15" y="71"/>
                      <a:pt x="15" y="71"/>
                      <a:pt x="15" y="71"/>
                    </a:cubicBezTo>
                    <a:cubicBezTo>
                      <a:pt x="15" y="71"/>
                      <a:pt x="15" y="71"/>
                      <a:pt x="15" y="71"/>
                    </a:cubicBezTo>
                    <a:cubicBezTo>
                      <a:pt x="16" y="71"/>
                      <a:pt x="16" y="71"/>
                      <a:pt x="16" y="71"/>
                    </a:cubicBezTo>
                    <a:cubicBezTo>
                      <a:pt x="16" y="71"/>
                      <a:pt x="16" y="71"/>
                      <a:pt x="16" y="71"/>
                    </a:cubicBezTo>
                    <a:cubicBezTo>
                      <a:pt x="16" y="71"/>
                      <a:pt x="16" y="71"/>
                      <a:pt x="16" y="71"/>
                    </a:cubicBezTo>
                    <a:cubicBezTo>
                      <a:pt x="16" y="71"/>
                      <a:pt x="16" y="71"/>
                      <a:pt x="16" y="71"/>
                    </a:cubicBezTo>
                    <a:cubicBezTo>
                      <a:pt x="17" y="71"/>
                      <a:pt x="17" y="71"/>
                      <a:pt x="17" y="71"/>
                    </a:cubicBezTo>
                    <a:cubicBezTo>
                      <a:pt x="17" y="71"/>
                      <a:pt x="17" y="71"/>
                      <a:pt x="17" y="71"/>
                    </a:cubicBezTo>
                    <a:cubicBezTo>
                      <a:pt x="18" y="71"/>
                      <a:pt x="18" y="71"/>
                      <a:pt x="18" y="71"/>
                    </a:cubicBezTo>
                    <a:cubicBezTo>
                      <a:pt x="18" y="71"/>
                      <a:pt x="18" y="71"/>
                      <a:pt x="18" y="71"/>
                    </a:cubicBezTo>
                    <a:cubicBezTo>
                      <a:pt x="18" y="71"/>
                      <a:pt x="18" y="71"/>
                      <a:pt x="18" y="71"/>
                    </a:cubicBezTo>
                    <a:cubicBezTo>
                      <a:pt x="18" y="71"/>
                      <a:pt x="18" y="71"/>
                      <a:pt x="18" y="71"/>
                    </a:cubicBezTo>
                    <a:cubicBezTo>
                      <a:pt x="19" y="71"/>
                      <a:pt x="19" y="71"/>
                      <a:pt x="19" y="71"/>
                    </a:cubicBezTo>
                    <a:cubicBezTo>
                      <a:pt x="19" y="72"/>
                      <a:pt x="19" y="72"/>
                      <a:pt x="19" y="72"/>
                    </a:cubicBezTo>
                    <a:cubicBezTo>
                      <a:pt x="19" y="72"/>
                      <a:pt x="19" y="72"/>
                      <a:pt x="19" y="72"/>
                    </a:cubicBezTo>
                    <a:cubicBezTo>
                      <a:pt x="19" y="72"/>
                      <a:pt x="19" y="72"/>
                      <a:pt x="19" y="72"/>
                    </a:cubicBezTo>
                    <a:cubicBezTo>
                      <a:pt x="20" y="73"/>
                      <a:pt x="20" y="73"/>
                      <a:pt x="20" y="73"/>
                    </a:cubicBezTo>
                    <a:cubicBezTo>
                      <a:pt x="20" y="73"/>
                      <a:pt x="20" y="73"/>
                      <a:pt x="20" y="73"/>
                    </a:cubicBezTo>
                    <a:cubicBezTo>
                      <a:pt x="20" y="73"/>
                      <a:pt x="20" y="73"/>
                      <a:pt x="20" y="73"/>
                    </a:cubicBezTo>
                    <a:cubicBezTo>
                      <a:pt x="21" y="74"/>
                      <a:pt x="21" y="74"/>
                      <a:pt x="21" y="74"/>
                    </a:cubicBezTo>
                    <a:cubicBezTo>
                      <a:pt x="21" y="74"/>
                      <a:pt x="21" y="74"/>
                      <a:pt x="21" y="74"/>
                    </a:cubicBezTo>
                    <a:cubicBezTo>
                      <a:pt x="21" y="74"/>
                      <a:pt x="21" y="74"/>
                      <a:pt x="21" y="74"/>
                    </a:cubicBezTo>
                    <a:cubicBezTo>
                      <a:pt x="21" y="73"/>
                      <a:pt x="21" y="73"/>
                      <a:pt x="21" y="73"/>
                    </a:cubicBezTo>
                    <a:cubicBezTo>
                      <a:pt x="21" y="73"/>
                      <a:pt x="21" y="73"/>
                      <a:pt x="21" y="73"/>
                    </a:cubicBezTo>
                    <a:cubicBezTo>
                      <a:pt x="21" y="73"/>
                      <a:pt x="21" y="73"/>
                      <a:pt x="21" y="73"/>
                    </a:cubicBezTo>
                    <a:cubicBezTo>
                      <a:pt x="21" y="73"/>
                      <a:pt x="21" y="73"/>
                      <a:pt x="21" y="73"/>
                    </a:cubicBezTo>
                    <a:cubicBezTo>
                      <a:pt x="21" y="73"/>
                      <a:pt x="21" y="73"/>
                      <a:pt x="21" y="73"/>
                    </a:cubicBezTo>
                    <a:cubicBezTo>
                      <a:pt x="20" y="73"/>
                      <a:pt x="20" y="73"/>
                      <a:pt x="20" y="73"/>
                    </a:cubicBezTo>
                    <a:cubicBezTo>
                      <a:pt x="20" y="73"/>
                      <a:pt x="20" y="73"/>
                      <a:pt x="20" y="73"/>
                    </a:cubicBezTo>
                    <a:cubicBezTo>
                      <a:pt x="20" y="73"/>
                      <a:pt x="20" y="73"/>
                      <a:pt x="20" y="73"/>
                    </a:cubicBezTo>
                    <a:cubicBezTo>
                      <a:pt x="21" y="73"/>
                      <a:pt x="21" y="73"/>
                      <a:pt x="21" y="73"/>
                    </a:cubicBezTo>
                    <a:cubicBezTo>
                      <a:pt x="21" y="73"/>
                      <a:pt x="21" y="73"/>
                      <a:pt x="21" y="73"/>
                    </a:cubicBezTo>
                    <a:cubicBezTo>
                      <a:pt x="21" y="73"/>
                      <a:pt x="21" y="73"/>
                      <a:pt x="21" y="73"/>
                    </a:cubicBezTo>
                    <a:cubicBezTo>
                      <a:pt x="21" y="73"/>
                      <a:pt x="21" y="73"/>
                      <a:pt x="21" y="73"/>
                    </a:cubicBezTo>
                    <a:cubicBezTo>
                      <a:pt x="21" y="73"/>
                      <a:pt x="21" y="73"/>
                      <a:pt x="21" y="73"/>
                    </a:cubicBezTo>
                    <a:cubicBezTo>
                      <a:pt x="21" y="72"/>
                      <a:pt x="21" y="72"/>
                      <a:pt x="21" y="72"/>
                    </a:cubicBezTo>
                    <a:cubicBezTo>
                      <a:pt x="20" y="72"/>
                      <a:pt x="20" y="72"/>
                      <a:pt x="20" y="72"/>
                    </a:cubicBezTo>
                    <a:cubicBezTo>
                      <a:pt x="20" y="72"/>
                      <a:pt x="20" y="72"/>
                      <a:pt x="20" y="72"/>
                    </a:cubicBezTo>
                    <a:cubicBezTo>
                      <a:pt x="20" y="71"/>
                      <a:pt x="20" y="71"/>
                      <a:pt x="20" y="71"/>
                    </a:cubicBezTo>
                    <a:cubicBezTo>
                      <a:pt x="20" y="71"/>
                      <a:pt x="20" y="71"/>
                      <a:pt x="20" y="71"/>
                    </a:cubicBezTo>
                    <a:cubicBezTo>
                      <a:pt x="21" y="72"/>
                      <a:pt x="21" y="72"/>
                      <a:pt x="21" y="72"/>
                    </a:cubicBezTo>
                    <a:cubicBezTo>
                      <a:pt x="21" y="72"/>
                      <a:pt x="21" y="72"/>
                      <a:pt x="21" y="72"/>
                    </a:cubicBezTo>
                    <a:cubicBezTo>
                      <a:pt x="21" y="71"/>
                      <a:pt x="21" y="71"/>
                      <a:pt x="21" y="71"/>
                    </a:cubicBezTo>
                    <a:cubicBezTo>
                      <a:pt x="20" y="71"/>
                      <a:pt x="20" y="71"/>
                      <a:pt x="20" y="71"/>
                    </a:cubicBezTo>
                    <a:cubicBezTo>
                      <a:pt x="20" y="71"/>
                      <a:pt x="20" y="71"/>
                      <a:pt x="20" y="71"/>
                    </a:cubicBezTo>
                    <a:cubicBezTo>
                      <a:pt x="20" y="71"/>
                      <a:pt x="20" y="71"/>
                      <a:pt x="20" y="71"/>
                    </a:cubicBezTo>
                    <a:cubicBezTo>
                      <a:pt x="20" y="70"/>
                      <a:pt x="20" y="70"/>
                      <a:pt x="20" y="70"/>
                    </a:cubicBezTo>
                    <a:cubicBezTo>
                      <a:pt x="20" y="71"/>
                      <a:pt x="20" y="71"/>
                      <a:pt x="20" y="71"/>
                    </a:cubicBezTo>
                    <a:cubicBezTo>
                      <a:pt x="21" y="71"/>
                      <a:pt x="21" y="71"/>
                      <a:pt x="21" y="71"/>
                    </a:cubicBezTo>
                    <a:cubicBezTo>
                      <a:pt x="21" y="71"/>
                      <a:pt x="21" y="71"/>
                      <a:pt x="21" y="71"/>
                    </a:cubicBezTo>
                    <a:cubicBezTo>
                      <a:pt x="21" y="70"/>
                      <a:pt x="21" y="70"/>
                      <a:pt x="21" y="70"/>
                    </a:cubicBezTo>
                    <a:cubicBezTo>
                      <a:pt x="21" y="70"/>
                      <a:pt x="21" y="70"/>
                      <a:pt x="21" y="70"/>
                    </a:cubicBezTo>
                    <a:cubicBezTo>
                      <a:pt x="21" y="70"/>
                      <a:pt x="21" y="70"/>
                      <a:pt x="21" y="70"/>
                    </a:cubicBezTo>
                    <a:cubicBezTo>
                      <a:pt x="21" y="70"/>
                      <a:pt x="21" y="70"/>
                      <a:pt x="21" y="70"/>
                    </a:cubicBezTo>
                    <a:cubicBezTo>
                      <a:pt x="20" y="70"/>
                      <a:pt x="20" y="70"/>
                      <a:pt x="20" y="70"/>
                    </a:cubicBezTo>
                    <a:cubicBezTo>
                      <a:pt x="20" y="70"/>
                      <a:pt x="20" y="70"/>
                      <a:pt x="20" y="70"/>
                    </a:cubicBezTo>
                    <a:cubicBezTo>
                      <a:pt x="20" y="70"/>
                      <a:pt x="20" y="70"/>
                      <a:pt x="20" y="70"/>
                    </a:cubicBezTo>
                    <a:cubicBezTo>
                      <a:pt x="20" y="70"/>
                      <a:pt x="20" y="70"/>
                      <a:pt x="20" y="70"/>
                    </a:cubicBezTo>
                    <a:cubicBezTo>
                      <a:pt x="21" y="70"/>
                      <a:pt x="21" y="70"/>
                      <a:pt x="21" y="70"/>
                    </a:cubicBezTo>
                    <a:cubicBezTo>
                      <a:pt x="21" y="70"/>
                      <a:pt x="21" y="70"/>
                      <a:pt x="21" y="70"/>
                    </a:cubicBezTo>
                    <a:cubicBezTo>
                      <a:pt x="21" y="70"/>
                      <a:pt x="21" y="70"/>
                      <a:pt x="21" y="70"/>
                    </a:cubicBezTo>
                    <a:cubicBezTo>
                      <a:pt x="21" y="70"/>
                      <a:pt x="21" y="70"/>
                      <a:pt x="21" y="70"/>
                    </a:cubicBezTo>
                    <a:cubicBezTo>
                      <a:pt x="21" y="69"/>
                      <a:pt x="21" y="69"/>
                      <a:pt x="21" y="69"/>
                    </a:cubicBezTo>
                    <a:cubicBezTo>
                      <a:pt x="21" y="69"/>
                      <a:pt x="21" y="69"/>
                      <a:pt x="21" y="69"/>
                    </a:cubicBezTo>
                    <a:cubicBezTo>
                      <a:pt x="21" y="69"/>
                      <a:pt x="21" y="69"/>
                      <a:pt x="21" y="69"/>
                    </a:cubicBezTo>
                    <a:cubicBezTo>
                      <a:pt x="20" y="69"/>
                      <a:pt x="20" y="69"/>
                      <a:pt x="20" y="69"/>
                    </a:cubicBezTo>
                    <a:cubicBezTo>
                      <a:pt x="20" y="69"/>
                      <a:pt x="20" y="69"/>
                      <a:pt x="20" y="69"/>
                    </a:cubicBezTo>
                    <a:cubicBezTo>
                      <a:pt x="20" y="69"/>
                      <a:pt x="20" y="69"/>
                      <a:pt x="20" y="69"/>
                    </a:cubicBezTo>
                    <a:cubicBezTo>
                      <a:pt x="20" y="70"/>
                      <a:pt x="20" y="70"/>
                      <a:pt x="20" y="70"/>
                    </a:cubicBezTo>
                    <a:cubicBezTo>
                      <a:pt x="19" y="70"/>
                      <a:pt x="19" y="70"/>
                      <a:pt x="19" y="70"/>
                    </a:cubicBezTo>
                    <a:cubicBezTo>
                      <a:pt x="19" y="70"/>
                      <a:pt x="19" y="70"/>
                      <a:pt x="19" y="70"/>
                    </a:cubicBezTo>
                    <a:cubicBezTo>
                      <a:pt x="20" y="70"/>
                      <a:pt x="20" y="70"/>
                      <a:pt x="20" y="70"/>
                    </a:cubicBezTo>
                    <a:cubicBezTo>
                      <a:pt x="20" y="69"/>
                      <a:pt x="20" y="69"/>
                      <a:pt x="20" y="69"/>
                    </a:cubicBezTo>
                    <a:cubicBezTo>
                      <a:pt x="20" y="69"/>
                      <a:pt x="20" y="69"/>
                      <a:pt x="20" y="69"/>
                    </a:cubicBezTo>
                    <a:cubicBezTo>
                      <a:pt x="20" y="69"/>
                      <a:pt x="20" y="69"/>
                      <a:pt x="20" y="69"/>
                    </a:cubicBezTo>
                    <a:cubicBezTo>
                      <a:pt x="20" y="69"/>
                      <a:pt x="20" y="69"/>
                      <a:pt x="20" y="69"/>
                    </a:cubicBezTo>
                    <a:cubicBezTo>
                      <a:pt x="21" y="69"/>
                      <a:pt x="21" y="69"/>
                      <a:pt x="21" y="69"/>
                    </a:cubicBezTo>
                    <a:cubicBezTo>
                      <a:pt x="21" y="69"/>
                      <a:pt x="21" y="69"/>
                      <a:pt x="21" y="69"/>
                    </a:cubicBezTo>
                    <a:cubicBezTo>
                      <a:pt x="21" y="68"/>
                      <a:pt x="21" y="68"/>
                      <a:pt x="21" y="68"/>
                    </a:cubicBezTo>
                    <a:cubicBezTo>
                      <a:pt x="21" y="68"/>
                      <a:pt x="21" y="68"/>
                      <a:pt x="21" y="68"/>
                    </a:cubicBezTo>
                    <a:cubicBezTo>
                      <a:pt x="20" y="68"/>
                      <a:pt x="20" y="68"/>
                      <a:pt x="20" y="68"/>
                    </a:cubicBezTo>
                    <a:cubicBezTo>
                      <a:pt x="20" y="69"/>
                      <a:pt x="20" y="69"/>
                      <a:pt x="20" y="69"/>
                    </a:cubicBezTo>
                    <a:cubicBezTo>
                      <a:pt x="20" y="69"/>
                      <a:pt x="20" y="69"/>
                      <a:pt x="20" y="69"/>
                    </a:cubicBezTo>
                    <a:cubicBezTo>
                      <a:pt x="20" y="69"/>
                      <a:pt x="20" y="69"/>
                      <a:pt x="20" y="69"/>
                    </a:cubicBezTo>
                    <a:cubicBezTo>
                      <a:pt x="19" y="69"/>
                      <a:pt x="19" y="69"/>
                      <a:pt x="19" y="69"/>
                    </a:cubicBezTo>
                    <a:cubicBezTo>
                      <a:pt x="19" y="69"/>
                      <a:pt x="19" y="69"/>
                      <a:pt x="19" y="69"/>
                    </a:cubicBezTo>
                    <a:cubicBezTo>
                      <a:pt x="19" y="68"/>
                      <a:pt x="19" y="68"/>
                      <a:pt x="19" y="68"/>
                    </a:cubicBezTo>
                    <a:cubicBezTo>
                      <a:pt x="19" y="68"/>
                      <a:pt x="19" y="68"/>
                      <a:pt x="19" y="68"/>
                    </a:cubicBezTo>
                    <a:cubicBezTo>
                      <a:pt x="20" y="68"/>
                      <a:pt x="20" y="68"/>
                      <a:pt x="20" y="68"/>
                    </a:cubicBezTo>
                    <a:cubicBezTo>
                      <a:pt x="20" y="68"/>
                      <a:pt x="20" y="68"/>
                      <a:pt x="20" y="68"/>
                    </a:cubicBezTo>
                    <a:cubicBezTo>
                      <a:pt x="21" y="68"/>
                      <a:pt x="21" y="68"/>
                      <a:pt x="21" y="68"/>
                    </a:cubicBezTo>
                    <a:cubicBezTo>
                      <a:pt x="21" y="67"/>
                      <a:pt x="21" y="67"/>
                      <a:pt x="21" y="67"/>
                    </a:cubicBezTo>
                    <a:cubicBezTo>
                      <a:pt x="21" y="67"/>
                      <a:pt x="21" y="67"/>
                      <a:pt x="21" y="67"/>
                    </a:cubicBezTo>
                    <a:cubicBezTo>
                      <a:pt x="21" y="67"/>
                      <a:pt x="21" y="67"/>
                      <a:pt x="21" y="67"/>
                    </a:cubicBezTo>
                    <a:cubicBezTo>
                      <a:pt x="21" y="67"/>
                      <a:pt x="21" y="67"/>
                      <a:pt x="21" y="67"/>
                    </a:cubicBezTo>
                    <a:cubicBezTo>
                      <a:pt x="21" y="67"/>
                      <a:pt x="21" y="67"/>
                      <a:pt x="21" y="67"/>
                    </a:cubicBezTo>
                    <a:cubicBezTo>
                      <a:pt x="20" y="68"/>
                      <a:pt x="20" y="68"/>
                      <a:pt x="20" y="68"/>
                    </a:cubicBezTo>
                    <a:cubicBezTo>
                      <a:pt x="20" y="67"/>
                      <a:pt x="20" y="67"/>
                      <a:pt x="20" y="67"/>
                    </a:cubicBezTo>
                    <a:cubicBezTo>
                      <a:pt x="20" y="67"/>
                      <a:pt x="20" y="67"/>
                      <a:pt x="20" y="67"/>
                    </a:cubicBezTo>
                    <a:cubicBezTo>
                      <a:pt x="20" y="67"/>
                      <a:pt x="20" y="67"/>
                      <a:pt x="20" y="67"/>
                    </a:cubicBezTo>
                    <a:cubicBezTo>
                      <a:pt x="19" y="67"/>
                      <a:pt x="19" y="67"/>
                      <a:pt x="19" y="67"/>
                    </a:cubicBezTo>
                    <a:cubicBezTo>
                      <a:pt x="19" y="67"/>
                      <a:pt x="19" y="67"/>
                      <a:pt x="19" y="67"/>
                    </a:cubicBezTo>
                    <a:cubicBezTo>
                      <a:pt x="19" y="67"/>
                      <a:pt x="19" y="67"/>
                      <a:pt x="19" y="67"/>
                    </a:cubicBezTo>
                    <a:cubicBezTo>
                      <a:pt x="20" y="67"/>
                      <a:pt x="20" y="67"/>
                      <a:pt x="20" y="67"/>
                    </a:cubicBezTo>
                    <a:cubicBezTo>
                      <a:pt x="20" y="66"/>
                      <a:pt x="20" y="66"/>
                      <a:pt x="20" y="66"/>
                    </a:cubicBezTo>
                    <a:cubicBezTo>
                      <a:pt x="20" y="66"/>
                      <a:pt x="20" y="66"/>
                      <a:pt x="20" y="66"/>
                    </a:cubicBezTo>
                    <a:cubicBezTo>
                      <a:pt x="20" y="66"/>
                      <a:pt x="20" y="66"/>
                      <a:pt x="20" y="66"/>
                    </a:cubicBezTo>
                    <a:cubicBezTo>
                      <a:pt x="20" y="66"/>
                      <a:pt x="20" y="66"/>
                      <a:pt x="20" y="66"/>
                    </a:cubicBezTo>
                    <a:cubicBezTo>
                      <a:pt x="20" y="66"/>
                      <a:pt x="20" y="66"/>
                      <a:pt x="20" y="66"/>
                    </a:cubicBezTo>
                    <a:cubicBezTo>
                      <a:pt x="20" y="66"/>
                      <a:pt x="20" y="66"/>
                      <a:pt x="20" y="66"/>
                    </a:cubicBezTo>
                    <a:cubicBezTo>
                      <a:pt x="19" y="66"/>
                      <a:pt x="19" y="66"/>
                      <a:pt x="19" y="66"/>
                    </a:cubicBezTo>
                    <a:cubicBezTo>
                      <a:pt x="19" y="67"/>
                      <a:pt x="19" y="67"/>
                      <a:pt x="19" y="67"/>
                    </a:cubicBezTo>
                    <a:cubicBezTo>
                      <a:pt x="19" y="67"/>
                      <a:pt x="19" y="67"/>
                      <a:pt x="19" y="67"/>
                    </a:cubicBezTo>
                    <a:cubicBezTo>
                      <a:pt x="19" y="67"/>
                      <a:pt x="19" y="67"/>
                      <a:pt x="19" y="67"/>
                    </a:cubicBezTo>
                    <a:cubicBezTo>
                      <a:pt x="19" y="67"/>
                      <a:pt x="19" y="67"/>
                      <a:pt x="19" y="67"/>
                    </a:cubicBezTo>
                    <a:cubicBezTo>
                      <a:pt x="19" y="67"/>
                      <a:pt x="19" y="67"/>
                      <a:pt x="19" y="67"/>
                    </a:cubicBezTo>
                    <a:cubicBezTo>
                      <a:pt x="19" y="66"/>
                      <a:pt x="19" y="66"/>
                      <a:pt x="19" y="66"/>
                    </a:cubicBezTo>
                    <a:cubicBezTo>
                      <a:pt x="19" y="66"/>
                      <a:pt x="19" y="66"/>
                      <a:pt x="19" y="66"/>
                    </a:cubicBezTo>
                    <a:cubicBezTo>
                      <a:pt x="19" y="65"/>
                      <a:pt x="19" y="65"/>
                      <a:pt x="19" y="65"/>
                    </a:cubicBezTo>
                    <a:cubicBezTo>
                      <a:pt x="19" y="65"/>
                      <a:pt x="19" y="65"/>
                      <a:pt x="19" y="65"/>
                    </a:cubicBezTo>
                    <a:cubicBezTo>
                      <a:pt x="19" y="64"/>
                      <a:pt x="19" y="64"/>
                      <a:pt x="19" y="64"/>
                    </a:cubicBezTo>
                    <a:cubicBezTo>
                      <a:pt x="19" y="64"/>
                      <a:pt x="19" y="64"/>
                      <a:pt x="19" y="64"/>
                    </a:cubicBezTo>
                    <a:cubicBezTo>
                      <a:pt x="19" y="64"/>
                      <a:pt x="19" y="64"/>
                      <a:pt x="19" y="64"/>
                    </a:cubicBezTo>
                    <a:cubicBezTo>
                      <a:pt x="19" y="64"/>
                      <a:pt x="19" y="64"/>
                      <a:pt x="19" y="64"/>
                    </a:cubicBezTo>
                    <a:cubicBezTo>
                      <a:pt x="18" y="65"/>
                      <a:pt x="18" y="65"/>
                      <a:pt x="18" y="65"/>
                    </a:cubicBezTo>
                    <a:cubicBezTo>
                      <a:pt x="19" y="65"/>
                      <a:pt x="19" y="65"/>
                      <a:pt x="19" y="65"/>
                    </a:cubicBezTo>
                    <a:cubicBezTo>
                      <a:pt x="19" y="66"/>
                      <a:pt x="19" y="66"/>
                      <a:pt x="19" y="66"/>
                    </a:cubicBezTo>
                    <a:cubicBezTo>
                      <a:pt x="19" y="66"/>
                      <a:pt x="19" y="66"/>
                      <a:pt x="19" y="66"/>
                    </a:cubicBezTo>
                    <a:cubicBezTo>
                      <a:pt x="19" y="67"/>
                      <a:pt x="19" y="67"/>
                      <a:pt x="19" y="67"/>
                    </a:cubicBezTo>
                    <a:cubicBezTo>
                      <a:pt x="18" y="67"/>
                      <a:pt x="18" y="67"/>
                      <a:pt x="18" y="67"/>
                    </a:cubicBezTo>
                    <a:cubicBezTo>
                      <a:pt x="18" y="67"/>
                      <a:pt x="18" y="67"/>
                      <a:pt x="18" y="67"/>
                    </a:cubicBezTo>
                    <a:cubicBezTo>
                      <a:pt x="18" y="67"/>
                      <a:pt x="18" y="67"/>
                      <a:pt x="18" y="67"/>
                    </a:cubicBezTo>
                    <a:cubicBezTo>
                      <a:pt x="18" y="66"/>
                      <a:pt x="18" y="66"/>
                      <a:pt x="18" y="66"/>
                    </a:cubicBezTo>
                    <a:cubicBezTo>
                      <a:pt x="18" y="67"/>
                      <a:pt x="18" y="67"/>
                      <a:pt x="18" y="67"/>
                    </a:cubicBezTo>
                    <a:cubicBezTo>
                      <a:pt x="18" y="67"/>
                      <a:pt x="18" y="67"/>
                      <a:pt x="18" y="67"/>
                    </a:cubicBezTo>
                    <a:cubicBezTo>
                      <a:pt x="18" y="67"/>
                      <a:pt x="18" y="67"/>
                      <a:pt x="18" y="67"/>
                    </a:cubicBezTo>
                    <a:cubicBezTo>
                      <a:pt x="17" y="67"/>
                      <a:pt x="17" y="67"/>
                      <a:pt x="17" y="67"/>
                    </a:cubicBezTo>
                    <a:cubicBezTo>
                      <a:pt x="18" y="67"/>
                      <a:pt x="18" y="67"/>
                      <a:pt x="18" y="67"/>
                    </a:cubicBezTo>
                    <a:cubicBezTo>
                      <a:pt x="18" y="68"/>
                      <a:pt x="18" y="68"/>
                      <a:pt x="18" y="68"/>
                    </a:cubicBezTo>
                    <a:cubicBezTo>
                      <a:pt x="18" y="68"/>
                      <a:pt x="18" y="68"/>
                      <a:pt x="18" y="68"/>
                    </a:cubicBezTo>
                    <a:cubicBezTo>
                      <a:pt x="17" y="68"/>
                      <a:pt x="17" y="68"/>
                      <a:pt x="17" y="68"/>
                    </a:cubicBezTo>
                    <a:cubicBezTo>
                      <a:pt x="17" y="68"/>
                      <a:pt x="17" y="68"/>
                      <a:pt x="17" y="68"/>
                    </a:cubicBezTo>
                    <a:cubicBezTo>
                      <a:pt x="17" y="68"/>
                      <a:pt x="17" y="68"/>
                      <a:pt x="17" y="68"/>
                    </a:cubicBezTo>
                    <a:cubicBezTo>
                      <a:pt x="17" y="68"/>
                      <a:pt x="17" y="68"/>
                      <a:pt x="17" y="68"/>
                    </a:cubicBezTo>
                    <a:cubicBezTo>
                      <a:pt x="16" y="68"/>
                      <a:pt x="16" y="68"/>
                      <a:pt x="16" y="68"/>
                    </a:cubicBezTo>
                    <a:cubicBezTo>
                      <a:pt x="16" y="68"/>
                      <a:pt x="16" y="68"/>
                      <a:pt x="16" y="68"/>
                    </a:cubicBezTo>
                    <a:cubicBezTo>
                      <a:pt x="16" y="68"/>
                      <a:pt x="16" y="68"/>
                      <a:pt x="16" y="68"/>
                    </a:cubicBezTo>
                    <a:cubicBezTo>
                      <a:pt x="16" y="68"/>
                      <a:pt x="16" y="68"/>
                      <a:pt x="16" y="68"/>
                    </a:cubicBezTo>
                    <a:cubicBezTo>
                      <a:pt x="16" y="68"/>
                      <a:pt x="16" y="68"/>
                      <a:pt x="16" y="68"/>
                    </a:cubicBezTo>
                    <a:cubicBezTo>
                      <a:pt x="16" y="68"/>
                      <a:pt x="16" y="68"/>
                      <a:pt x="16" y="68"/>
                    </a:cubicBezTo>
                    <a:cubicBezTo>
                      <a:pt x="15" y="68"/>
                      <a:pt x="15" y="68"/>
                      <a:pt x="15" y="68"/>
                    </a:cubicBezTo>
                    <a:cubicBezTo>
                      <a:pt x="15" y="68"/>
                      <a:pt x="15" y="68"/>
                      <a:pt x="15" y="68"/>
                    </a:cubicBezTo>
                    <a:cubicBezTo>
                      <a:pt x="15" y="68"/>
                      <a:pt x="15" y="68"/>
                      <a:pt x="15" y="68"/>
                    </a:cubicBezTo>
                    <a:cubicBezTo>
                      <a:pt x="15" y="67"/>
                      <a:pt x="15" y="67"/>
                      <a:pt x="15" y="67"/>
                    </a:cubicBezTo>
                    <a:cubicBezTo>
                      <a:pt x="15" y="67"/>
                      <a:pt x="15" y="67"/>
                      <a:pt x="15" y="67"/>
                    </a:cubicBezTo>
                    <a:cubicBezTo>
                      <a:pt x="15" y="67"/>
                      <a:pt x="15" y="67"/>
                      <a:pt x="15" y="67"/>
                    </a:cubicBezTo>
                    <a:cubicBezTo>
                      <a:pt x="15" y="67"/>
                      <a:pt x="15" y="67"/>
                      <a:pt x="15" y="67"/>
                    </a:cubicBezTo>
                    <a:cubicBezTo>
                      <a:pt x="15" y="67"/>
                      <a:pt x="15" y="67"/>
                      <a:pt x="15" y="67"/>
                    </a:cubicBezTo>
                    <a:cubicBezTo>
                      <a:pt x="15" y="66"/>
                      <a:pt x="15" y="66"/>
                      <a:pt x="15" y="66"/>
                    </a:cubicBezTo>
                    <a:cubicBezTo>
                      <a:pt x="16" y="66"/>
                      <a:pt x="16" y="66"/>
                      <a:pt x="16" y="66"/>
                    </a:cubicBezTo>
                    <a:cubicBezTo>
                      <a:pt x="16" y="66"/>
                      <a:pt x="16" y="66"/>
                      <a:pt x="16" y="66"/>
                    </a:cubicBezTo>
                    <a:cubicBezTo>
                      <a:pt x="16" y="66"/>
                      <a:pt x="16" y="66"/>
                      <a:pt x="16" y="66"/>
                    </a:cubicBezTo>
                    <a:cubicBezTo>
                      <a:pt x="16" y="66"/>
                      <a:pt x="16" y="66"/>
                      <a:pt x="16" y="66"/>
                    </a:cubicBezTo>
                    <a:cubicBezTo>
                      <a:pt x="17" y="66"/>
                      <a:pt x="17" y="66"/>
                      <a:pt x="17" y="66"/>
                    </a:cubicBezTo>
                    <a:cubicBezTo>
                      <a:pt x="17" y="66"/>
                      <a:pt x="17" y="66"/>
                      <a:pt x="17" y="66"/>
                    </a:cubicBezTo>
                    <a:cubicBezTo>
                      <a:pt x="17" y="65"/>
                      <a:pt x="17" y="65"/>
                      <a:pt x="17" y="65"/>
                    </a:cubicBezTo>
                    <a:cubicBezTo>
                      <a:pt x="18" y="65"/>
                      <a:pt x="18" y="65"/>
                      <a:pt x="18" y="65"/>
                    </a:cubicBezTo>
                    <a:cubicBezTo>
                      <a:pt x="18" y="65"/>
                      <a:pt x="18" y="65"/>
                      <a:pt x="18" y="65"/>
                    </a:cubicBezTo>
                    <a:cubicBezTo>
                      <a:pt x="18" y="65"/>
                      <a:pt x="18" y="65"/>
                      <a:pt x="18" y="65"/>
                    </a:cubicBezTo>
                    <a:cubicBezTo>
                      <a:pt x="17" y="65"/>
                      <a:pt x="17" y="65"/>
                      <a:pt x="17" y="65"/>
                    </a:cubicBezTo>
                    <a:cubicBezTo>
                      <a:pt x="17" y="65"/>
                      <a:pt x="17" y="65"/>
                      <a:pt x="17" y="65"/>
                    </a:cubicBezTo>
                    <a:cubicBezTo>
                      <a:pt x="17" y="66"/>
                      <a:pt x="17" y="66"/>
                      <a:pt x="17" y="66"/>
                    </a:cubicBezTo>
                    <a:cubicBezTo>
                      <a:pt x="16" y="66"/>
                      <a:pt x="16" y="66"/>
                      <a:pt x="16" y="66"/>
                    </a:cubicBezTo>
                    <a:cubicBezTo>
                      <a:pt x="16" y="66"/>
                      <a:pt x="16" y="66"/>
                      <a:pt x="16" y="66"/>
                    </a:cubicBezTo>
                    <a:cubicBezTo>
                      <a:pt x="16" y="65"/>
                      <a:pt x="16" y="65"/>
                      <a:pt x="16" y="65"/>
                    </a:cubicBezTo>
                    <a:cubicBezTo>
                      <a:pt x="16" y="65"/>
                      <a:pt x="16" y="65"/>
                      <a:pt x="16" y="65"/>
                    </a:cubicBezTo>
                    <a:cubicBezTo>
                      <a:pt x="16" y="65"/>
                      <a:pt x="16" y="65"/>
                      <a:pt x="16" y="65"/>
                    </a:cubicBezTo>
                    <a:cubicBezTo>
                      <a:pt x="16" y="64"/>
                      <a:pt x="16" y="64"/>
                      <a:pt x="16" y="64"/>
                    </a:cubicBezTo>
                    <a:cubicBezTo>
                      <a:pt x="17" y="64"/>
                      <a:pt x="17" y="64"/>
                      <a:pt x="17" y="64"/>
                    </a:cubicBezTo>
                    <a:cubicBezTo>
                      <a:pt x="17" y="64"/>
                      <a:pt x="17" y="64"/>
                      <a:pt x="17" y="64"/>
                    </a:cubicBezTo>
                    <a:cubicBezTo>
                      <a:pt x="17" y="64"/>
                      <a:pt x="17" y="64"/>
                      <a:pt x="17" y="64"/>
                    </a:cubicBezTo>
                    <a:cubicBezTo>
                      <a:pt x="17" y="64"/>
                      <a:pt x="17" y="64"/>
                      <a:pt x="17" y="64"/>
                    </a:cubicBezTo>
                    <a:cubicBezTo>
                      <a:pt x="17" y="64"/>
                      <a:pt x="17" y="64"/>
                      <a:pt x="17" y="64"/>
                    </a:cubicBezTo>
                    <a:cubicBezTo>
                      <a:pt x="17" y="64"/>
                      <a:pt x="17" y="64"/>
                      <a:pt x="17" y="64"/>
                    </a:cubicBezTo>
                    <a:cubicBezTo>
                      <a:pt x="17" y="64"/>
                      <a:pt x="17" y="64"/>
                      <a:pt x="17" y="64"/>
                    </a:cubicBezTo>
                    <a:cubicBezTo>
                      <a:pt x="17" y="63"/>
                      <a:pt x="17" y="63"/>
                      <a:pt x="17" y="63"/>
                    </a:cubicBezTo>
                    <a:cubicBezTo>
                      <a:pt x="17" y="63"/>
                      <a:pt x="17" y="63"/>
                      <a:pt x="17" y="63"/>
                    </a:cubicBezTo>
                    <a:cubicBezTo>
                      <a:pt x="17" y="63"/>
                      <a:pt x="17" y="63"/>
                      <a:pt x="17" y="63"/>
                    </a:cubicBezTo>
                    <a:cubicBezTo>
                      <a:pt x="17" y="64"/>
                      <a:pt x="17" y="64"/>
                      <a:pt x="17" y="64"/>
                    </a:cubicBezTo>
                    <a:cubicBezTo>
                      <a:pt x="16" y="64"/>
                      <a:pt x="16" y="64"/>
                      <a:pt x="16" y="64"/>
                    </a:cubicBezTo>
                    <a:cubicBezTo>
                      <a:pt x="16" y="64"/>
                      <a:pt x="16" y="64"/>
                      <a:pt x="16" y="64"/>
                    </a:cubicBezTo>
                    <a:cubicBezTo>
                      <a:pt x="16" y="63"/>
                      <a:pt x="16" y="63"/>
                      <a:pt x="16" y="63"/>
                    </a:cubicBezTo>
                    <a:cubicBezTo>
                      <a:pt x="16" y="63"/>
                      <a:pt x="16" y="63"/>
                      <a:pt x="16" y="63"/>
                    </a:cubicBezTo>
                    <a:cubicBezTo>
                      <a:pt x="16" y="63"/>
                      <a:pt x="16" y="63"/>
                      <a:pt x="16" y="63"/>
                    </a:cubicBezTo>
                    <a:cubicBezTo>
                      <a:pt x="17" y="63"/>
                      <a:pt x="17" y="63"/>
                      <a:pt x="17" y="63"/>
                    </a:cubicBezTo>
                    <a:cubicBezTo>
                      <a:pt x="17" y="63"/>
                      <a:pt x="17" y="63"/>
                      <a:pt x="17" y="63"/>
                    </a:cubicBezTo>
                    <a:cubicBezTo>
                      <a:pt x="17" y="63"/>
                      <a:pt x="17" y="63"/>
                      <a:pt x="17" y="63"/>
                    </a:cubicBezTo>
                    <a:cubicBezTo>
                      <a:pt x="18" y="63"/>
                      <a:pt x="18" y="63"/>
                      <a:pt x="18" y="63"/>
                    </a:cubicBezTo>
                    <a:cubicBezTo>
                      <a:pt x="18" y="62"/>
                      <a:pt x="18" y="62"/>
                      <a:pt x="18" y="62"/>
                    </a:cubicBezTo>
                    <a:cubicBezTo>
                      <a:pt x="18" y="62"/>
                      <a:pt x="18" y="62"/>
                      <a:pt x="18" y="62"/>
                    </a:cubicBezTo>
                    <a:cubicBezTo>
                      <a:pt x="18" y="62"/>
                      <a:pt x="18" y="62"/>
                      <a:pt x="18" y="62"/>
                    </a:cubicBezTo>
                    <a:cubicBezTo>
                      <a:pt x="18" y="61"/>
                      <a:pt x="18" y="61"/>
                      <a:pt x="18" y="61"/>
                    </a:cubicBezTo>
                    <a:cubicBezTo>
                      <a:pt x="18" y="61"/>
                      <a:pt x="18" y="61"/>
                      <a:pt x="18" y="61"/>
                    </a:cubicBezTo>
                    <a:cubicBezTo>
                      <a:pt x="18" y="61"/>
                      <a:pt x="18" y="61"/>
                      <a:pt x="18" y="61"/>
                    </a:cubicBezTo>
                    <a:cubicBezTo>
                      <a:pt x="18" y="60"/>
                      <a:pt x="18" y="60"/>
                      <a:pt x="18" y="60"/>
                    </a:cubicBezTo>
                    <a:cubicBezTo>
                      <a:pt x="18" y="60"/>
                      <a:pt x="18" y="60"/>
                      <a:pt x="18" y="60"/>
                    </a:cubicBezTo>
                    <a:cubicBezTo>
                      <a:pt x="18" y="60"/>
                      <a:pt x="18" y="60"/>
                      <a:pt x="18" y="60"/>
                    </a:cubicBezTo>
                    <a:cubicBezTo>
                      <a:pt x="17" y="60"/>
                      <a:pt x="17" y="60"/>
                      <a:pt x="17" y="60"/>
                    </a:cubicBezTo>
                    <a:cubicBezTo>
                      <a:pt x="17" y="60"/>
                      <a:pt x="17" y="60"/>
                      <a:pt x="17" y="60"/>
                    </a:cubicBezTo>
                    <a:cubicBezTo>
                      <a:pt x="17" y="60"/>
                      <a:pt x="17" y="60"/>
                      <a:pt x="17" y="60"/>
                    </a:cubicBezTo>
                    <a:cubicBezTo>
                      <a:pt x="17" y="60"/>
                      <a:pt x="17" y="60"/>
                      <a:pt x="17" y="60"/>
                    </a:cubicBezTo>
                    <a:cubicBezTo>
                      <a:pt x="17" y="60"/>
                      <a:pt x="17" y="60"/>
                      <a:pt x="17" y="60"/>
                    </a:cubicBezTo>
                    <a:cubicBezTo>
                      <a:pt x="17" y="60"/>
                      <a:pt x="17" y="60"/>
                      <a:pt x="17" y="60"/>
                    </a:cubicBezTo>
                    <a:cubicBezTo>
                      <a:pt x="17" y="60"/>
                      <a:pt x="17" y="60"/>
                      <a:pt x="17" y="60"/>
                    </a:cubicBezTo>
                    <a:cubicBezTo>
                      <a:pt x="18" y="59"/>
                      <a:pt x="18" y="59"/>
                      <a:pt x="18" y="59"/>
                    </a:cubicBezTo>
                    <a:cubicBezTo>
                      <a:pt x="18" y="59"/>
                      <a:pt x="18" y="59"/>
                      <a:pt x="18" y="59"/>
                    </a:cubicBezTo>
                    <a:cubicBezTo>
                      <a:pt x="18" y="59"/>
                      <a:pt x="18" y="59"/>
                      <a:pt x="18" y="59"/>
                    </a:cubicBezTo>
                    <a:cubicBezTo>
                      <a:pt x="18" y="59"/>
                      <a:pt x="18" y="59"/>
                      <a:pt x="18" y="59"/>
                    </a:cubicBezTo>
                    <a:cubicBezTo>
                      <a:pt x="18" y="58"/>
                      <a:pt x="18" y="58"/>
                      <a:pt x="18" y="58"/>
                    </a:cubicBezTo>
                    <a:cubicBezTo>
                      <a:pt x="17" y="58"/>
                      <a:pt x="17" y="58"/>
                      <a:pt x="17" y="58"/>
                    </a:cubicBezTo>
                    <a:cubicBezTo>
                      <a:pt x="17" y="58"/>
                      <a:pt x="17" y="58"/>
                      <a:pt x="17" y="58"/>
                    </a:cubicBezTo>
                    <a:cubicBezTo>
                      <a:pt x="17" y="58"/>
                      <a:pt x="17" y="58"/>
                      <a:pt x="17" y="58"/>
                    </a:cubicBezTo>
                    <a:cubicBezTo>
                      <a:pt x="18" y="58"/>
                      <a:pt x="18" y="58"/>
                      <a:pt x="18" y="58"/>
                    </a:cubicBezTo>
                    <a:cubicBezTo>
                      <a:pt x="18" y="58"/>
                      <a:pt x="18" y="58"/>
                      <a:pt x="18" y="58"/>
                    </a:cubicBezTo>
                    <a:cubicBezTo>
                      <a:pt x="18" y="58"/>
                      <a:pt x="18" y="58"/>
                      <a:pt x="18" y="58"/>
                    </a:cubicBezTo>
                    <a:cubicBezTo>
                      <a:pt x="17" y="57"/>
                      <a:pt x="17" y="57"/>
                      <a:pt x="17" y="57"/>
                    </a:cubicBezTo>
                    <a:cubicBezTo>
                      <a:pt x="17" y="57"/>
                      <a:pt x="17" y="57"/>
                      <a:pt x="17" y="57"/>
                    </a:cubicBezTo>
                    <a:cubicBezTo>
                      <a:pt x="17" y="57"/>
                      <a:pt x="17" y="57"/>
                      <a:pt x="17" y="57"/>
                    </a:cubicBezTo>
                    <a:cubicBezTo>
                      <a:pt x="18" y="57"/>
                      <a:pt x="18" y="57"/>
                      <a:pt x="18" y="57"/>
                    </a:cubicBezTo>
                    <a:cubicBezTo>
                      <a:pt x="18" y="57"/>
                      <a:pt x="18" y="57"/>
                      <a:pt x="18" y="57"/>
                    </a:cubicBezTo>
                    <a:cubicBezTo>
                      <a:pt x="18" y="57"/>
                      <a:pt x="18" y="57"/>
                      <a:pt x="18" y="57"/>
                    </a:cubicBezTo>
                    <a:cubicBezTo>
                      <a:pt x="18" y="56"/>
                      <a:pt x="18" y="56"/>
                      <a:pt x="18" y="56"/>
                    </a:cubicBezTo>
                    <a:cubicBezTo>
                      <a:pt x="18" y="56"/>
                      <a:pt x="18" y="56"/>
                      <a:pt x="18" y="56"/>
                    </a:cubicBezTo>
                    <a:cubicBezTo>
                      <a:pt x="18" y="56"/>
                      <a:pt x="18" y="56"/>
                      <a:pt x="18" y="56"/>
                    </a:cubicBezTo>
                    <a:cubicBezTo>
                      <a:pt x="17" y="55"/>
                      <a:pt x="17" y="55"/>
                      <a:pt x="17" y="55"/>
                    </a:cubicBezTo>
                    <a:cubicBezTo>
                      <a:pt x="17" y="55"/>
                      <a:pt x="17" y="55"/>
                      <a:pt x="17" y="55"/>
                    </a:cubicBezTo>
                    <a:cubicBezTo>
                      <a:pt x="17" y="55"/>
                      <a:pt x="17" y="55"/>
                      <a:pt x="17" y="55"/>
                    </a:cubicBezTo>
                    <a:cubicBezTo>
                      <a:pt x="18" y="55"/>
                      <a:pt x="18" y="55"/>
                      <a:pt x="18" y="55"/>
                    </a:cubicBezTo>
                    <a:cubicBezTo>
                      <a:pt x="18" y="54"/>
                      <a:pt x="18" y="54"/>
                      <a:pt x="18" y="54"/>
                    </a:cubicBezTo>
                    <a:cubicBezTo>
                      <a:pt x="17" y="54"/>
                      <a:pt x="17" y="54"/>
                      <a:pt x="17" y="54"/>
                    </a:cubicBezTo>
                    <a:cubicBezTo>
                      <a:pt x="17" y="54"/>
                      <a:pt x="17" y="54"/>
                      <a:pt x="17" y="54"/>
                    </a:cubicBezTo>
                    <a:cubicBezTo>
                      <a:pt x="17" y="55"/>
                      <a:pt x="17" y="55"/>
                      <a:pt x="17" y="55"/>
                    </a:cubicBezTo>
                    <a:cubicBezTo>
                      <a:pt x="17" y="55"/>
                      <a:pt x="17" y="55"/>
                      <a:pt x="17" y="55"/>
                    </a:cubicBezTo>
                    <a:cubicBezTo>
                      <a:pt x="17" y="55"/>
                      <a:pt x="17" y="55"/>
                      <a:pt x="17" y="55"/>
                    </a:cubicBezTo>
                    <a:cubicBezTo>
                      <a:pt x="16" y="55"/>
                      <a:pt x="16" y="55"/>
                      <a:pt x="16" y="55"/>
                    </a:cubicBezTo>
                    <a:cubicBezTo>
                      <a:pt x="16" y="55"/>
                      <a:pt x="16" y="55"/>
                      <a:pt x="16" y="55"/>
                    </a:cubicBezTo>
                    <a:cubicBezTo>
                      <a:pt x="16" y="55"/>
                      <a:pt x="16" y="55"/>
                      <a:pt x="16" y="55"/>
                    </a:cubicBezTo>
                    <a:cubicBezTo>
                      <a:pt x="17" y="54"/>
                      <a:pt x="17" y="54"/>
                      <a:pt x="17" y="54"/>
                    </a:cubicBezTo>
                    <a:cubicBezTo>
                      <a:pt x="17" y="54"/>
                      <a:pt x="17" y="54"/>
                      <a:pt x="17" y="54"/>
                    </a:cubicBezTo>
                    <a:cubicBezTo>
                      <a:pt x="17" y="54"/>
                      <a:pt x="17" y="54"/>
                      <a:pt x="17" y="54"/>
                    </a:cubicBezTo>
                    <a:cubicBezTo>
                      <a:pt x="17" y="54"/>
                      <a:pt x="17" y="54"/>
                      <a:pt x="17" y="54"/>
                    </a:cubicBezTo>
                    <a:cubicBezTo>
                      <a:pt x="17" y="53"/>
                      <a:pt x="17" y="53"/>
                      <a:pt x="17" y="53"/>
                    </a:cubicBezTo>
                    <a:cubicBezTo>
                      <a:pt x="18" y="53"/>
                      <a:pt x="18" y="53"/>
                      <a:pt x="18" y="53"/>
                    </a:cubicBezTo>
                    <a:cubicBezTo>
                      <a:pt x="18" y="53"/>
                      <a:pt x="18" y="53"/>
                      <a:pt x="18" y="53"/>
                    </a:cubicBezTo>
                    <a:cubicBezTo>
                      <a:pt x="18" y="53"/>
                      <a:pt x="18" y="53"/>
                      <a:pt x="18" y="53"/>
                    </a:cubicBezTo>
                    <a:cubicBezTo>
                      <a:pt x="18" y="53"/>
                      <a:pt x="18" y="53"/>
                      <a:pt x="18" y="53"/>
                    </a:cubicBezTo>
                    <a:cubicBezTo>
                      <a:pt x="17" y="52"/>
                      <a:pt x="17" y="52"/>
                      <a:pt x="17" y="52"/>
                    </a:cubicBezTo>
                    <a:cubicBezTo>
                      <a:pt x="17" y="52"/>
                      <a:pt x="17" y="52"/>
                      <a:pt x="17" y="52"/>
                    </a:cubicBezTo>
                    <a:cubicBezTo>
                      <a:pt x="17" y="52"/>
                      <a:pt x="17" y="52"/>
                      <a:pt x="17" y="52"/>
                    </a:cubicBezTo>
                    <a:cubicBezTo>
                      <a:pt x="17" y="52"/>
                      <a:pt x="17" y="52"/>
                      <a:pt x="17" y="52"/>
                    </a:cubicBezTo>
                    <a:cubicBezTo>
                      <a:pt x="17" y="51"/>
                      <a:pt x="17" y="51"/>
                      <a:pt x="17" y="51"/>
                    </a:cubicBezTo>
                    <a:cubicBezTo>
                      <a:pt x="17" y="51"/>
                      <a:pt x="17" y="51"/>
                      <a:pt x="17" y="51"/>
                    </a:cubicBezTo>
                    <a:cubicBezTo>
                      <a:pt x="17" y="51"/>
                      <a:pt x="17" y="51"/>
                      <a:pt x="17" y="51"/>
                    </a:cubicBezTo>
                    <a:cubicBezTo>
                      <a:pt x="17" y="51"/>
                      <a:pt x="17" y="51"/>
                      <a:pt x="17" y="51"/>
                    </a:cubicBezTo>
                    <a:cubicBezTo>
                      <a:pt x="17" y="50"/>
                      <a:pt x="17" y="50"/>
                      <a:pt x="17" y="50"/>
                    </a:cubicBezTo>
                    <a:cubicBezTo>
                      <a:pt x="17" y="50"/>
                      <a:pt x="17" y="50"/>
                      <a:pt x="17" y="50"/>
                    </a:cubicBezTo>
                    <a:cubicBezTo>
                      <a:pt x="16" y="50"/>
                      <a:pt x="16" y="50"/>
                      <a:pt x="16" y="50"/>
                    </a:cubicBezTo>
                    <a:cubicBezTo>
                      <a:pt x="16" y="49"/>
                      <a:pt x="16"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8"/>
                      <a:pt x="16" y="48"/>
                      <a:pt x="16" y="48"/>
                    </a:cubicBezTo>
                    <a:cubicBezTo>
                      <a:pt x="17" y="48"/>
                      <a:pt x="17" y="48"/>
                      <a:pt x="17" y="48"/>
                    </a:cubicBezTo>
                    <a:cubicBezTo>
                      <a:pt x="17" y="48"/>
                      <a:pt x="17" y="48"/>
                      <a:pt x="17" y="48"/>
                    </a:cubicBezTo>
                    <a:cubicBezTo>
                      <a:pt x="17" y="48"/>
                      <a:pt x="17" y="48"/>
                      <a:pt x="17" y="48"/>
                    </a:cubicBezTo>
                    <a:cubicBezTo>
                      <a:pt x="16" y="48"/>
                      <a:pt x="16" y="48"/>
                      <a:pt x="16" y="48"/>
                    </a:cubicBezTo>
                    <a:cubicBezTo>
                      <a:pt x="16" y="48"/>
                      <a:pt x="16" y="48"/>
                      <a:pt x="16" y="48"/>
                    </a:cubicBezTo>
                    <a:cubicBezTo>
                      <a:pt x="16" y="48"/>
                      <a:pt x="16" y="48"/>
                      <a:pt x="16" y="48"/>
                    </a:cubicBezTo>
                    <a:cubicBezTo>
                      <a:pt x="17" y="47"/>
                      <a:pt x="17" y="47"/>
                      <a:pt x="17" y="47"/>
                    </a:cubicBezTo>
                    <a:cubicBezTo>
                      <a:pt x="17" y="47"/>
                      <a:pt x="17" y="47"/>
                      <a:pt x="17" y="47"/>
                    </a:cubicBezTo>
                    <a:cubicBezTo>
                      <a:pt x="17" y="47"/>
                      <a:pt x="17" y="47"/>
                      <a:pt x="17" y="47"/>
                    </a:cubicBezTo>
                    <a:cubicBezTo>
                      <a:pt x="17" y="47"/>
                      <a:pt x="17" y="47"/>
                      <a:pt x="17" y="47"/>
                    </a:cubicBezTo>
                    <a:cubicBezTo>
                      <a:pt x="17" y="46"/>
                      <a:pt x="17" y="46"/>
                      <a:pt x="17" y="46"/>
                    </a:cubicBezTo>
                    <a:cubicBezTo>
                      <a:pt x="17" y="46"/>
                      <a:pt x="17" y="46"/>
                      <a:pt x="17" y="46"/>
                    </a:cubicBezTo>
                    <a:cubicBezTo>
                      <a:pt x="17" y="46"/>
                      <a:pt x="17" y="46"/>
                      <a:pt x="17" y="46"/>
                    </a:cubicBezTo>
                    <a:cubicBezTo>
                      <a:pt x="16" y="46"/>
                      <a:pt x="16" y="46"/>
                      <a:pt x="16" y="46"/>
                    </a:cubicBezTo>
                    <a:cubicBezTo>
                      <a:pt x="16" y="45"/>
                      <a:pt x="16" y="45"/>
                      <a:pt x="16" y="45"/>
                    </a:cubicBezTo>
                    <a:cubicBezTo>
                      <a:pt x="16" y="45"/>
                      <a:pt x="16" y="45"/>
                      <a:pt x="16" y="45"/>
                    </a:cubicBezTo>
                    <a:cubicBezTo>
                      <a:pt x="15" y="45"/>
                      <a:pt x="15" y="45"/>
                      <a:pt x="15" y="45"/>
                    </a:cubicBezTo>
                    <a:cubicBezTo>
                      <a:pt x="15" y="45"/>
                      <a:pt x="15" y="45"/>
                      <a:pt x="15" y="45"/>
                    </a:cubicBezTo>
                    <a:cubicBezTo>
                      <a:pt x="15" y="45"/>
                      <a:pt x="15" y="45"/>
                      <a:pt x="15" y="45"/>
                    </a:cubicBezTo>
                    <a:cubicBezTo>
                      <a:pt x="15" y="45"/>
                      <a:pt x="15" y="45"/>
                      <a:pt x="15" y="45"/>
                    </a:cubicBezTo>
                    <a:cubicBezTo>
                      <a:pt x="15" y="45"/>
                      <a:pt x="15" y="45"/>
                      <a:pt x="15" y="45"/>
                    </a:cubicBezTo>
                    <a:cubicBezTo>
                      <a:pt x="15" y="45"/>
                      <a:pt x="15" y="45"/>
                      <a:pt x="15" y="45"/>
                    </a:cubicBezTo>
                    <a:cubicBezTo>
                      <a:pt x="15" y="45"/>
                      <a:pt x="15" y="45"/>
                      <a:pt x="15" y="45"/>
                    </a:cubicBezTo>
                    <a:cubicBezTo>
                      <a:pt x="14" y="44"/>
                      <a:pt x="14" y="44"/>
                      <a:pt x="14" y="44"/>
                    </a:cubicBezTo>
                    <a:cubicBezTo>
                      <a:pt x="14" y="44"/>
                      <a:pt x="14" y="44"/>
                      <a:pt x="14" y="44"/>
                    </a:cubicBezTo>
                    <a:cubicBezTo>
                      <a:pt x="14" y="44"/>
                      <a:pt x="14" y="44"/>
                      <a:pt x="14" y="44"/>
                    </a:cubicBezTo>
                    <a:cubicBezTo>
                      <a:pt x="14" y="44"/>
                      <a:pt x="14" y="44"/>
                      <a:pt x="14" y="44"/>
                    </a:cubicBezTo>
                    <a:cubicBezTo>
                      <a:pt x="14" y="44"/>
                      <a:pt x="14" y="44"/>
                      <a:pt x="14" y="44"/>
                    </a:cubicBezTo>
                    <a:cubicBezTo>
                      <a:pt x="14" y="44"/>
                      <a:pt x="14" y="44"/>
                      <a:pt x="14" y="44"/>
                    </a:cubicBezTo>
                    <a:cubicBezTo>
                      <a:pt x="14" y="44"/>
                      <a:pt x="14" y="44"/>
                      <a:pt x="14" y="44"/>
                    </a:cubicBezTo>
                    <a:cubicBezTo>
                      <a:pt x="13" y="43"/>
                      <a:pt x="13" y="43"/>
                      <a:pt x="13" y="43"/>
                    </a:cubicBezTo>
                    <a:cubicBezTo>
                      <a:pt x="13" y="43"/>
                      <a:pt x="13" y="43"/>
                      <a:pt x="13" y="43"/>
                    </a:cubicBezTo>
                    <a:cubicBezTo>
                      <a:pt x="13" y="43"/>
                      <a:pt x="13" y="43"/>
                      <a:pt x="13" y="43"/>
                    </a:cubicBezTo>
                    <a:cubicBezTo>
                      <a:pt x="13" y="43"/>
                      <a:pt x="13" y="43"/>
                      <a:pt x="13" y="43"/>
                    </a:cubicBezTo>
                    <a:cubicBezTo>
                      <a:pt x="12" y="43"/>
                      <a:pt x="12" y="43"/>
                      <a:pt x="12" y="43"/>
                    </a:cubicBezTo>
                    <a:cubicBezTo>
                      <a:pt x="12" y="43"/>
                      <a:pt x="12" y="43"/>
                      <a:pt x="12" y="43"/>
                    </a:cubicBezTo>
                    <a:cubicBezTo>
                      <a:pt x="11" y="42"/>
                      <a:pt x="11" y="42"/>
                      <a:pt x="11" y="42"/>
                    </a:cubicBezTo>
                    <a:cubicBezTo>
                      <a:pt x="11" y="42"/>
                      <a:pt x="11" y="42"/>
                      <a:pt x="11" y="42"/>
                    </a:cubicBezTo>
                    <a:cubicBezTo>
                      <a:pt x="11" y="42"/>
                      <a:pt x="11" y="42"/>
                      <a:pt x="11" y="42"/>
                    </a:cubicBezTo>
                    <a:cubicBezTo>
                      <a:pt x="10" y="42"/>
                      <a:pt x="10" y="42"/>
                      <a:pt x="10" y="42"/>
                    </a:cubicBezTo>
                    <a:cubicBezTo>
                      <a:pt x="10" y="42"/>
                      <a:pt x="10" y="42"/>
                      <a:pt x="10" y="42"/>
                    </a:cubicBezTo>
                    <a:cubicBezTo>
                      <a:pt x="10" y="43"/>
                      <a:pt x="10" y="43"/>
                      <a:pt x="10" y="43"/>
                    </a:cubicBezTo>
                    <a:cubicBezTo>
                      <a:pt x="9" y="43"/>
                      <a:pt x="9" y="43"/>
                      <a:pt x="9" y="43"/>
                    </a:cubicBezTo>
                    <a:cubicBezTo>
                      <a:pt x="9" y="43"/>
                      <a:pt x="9" y="43"/>
                      <a:pt x="9" y="43"/>
                    </a:cubicBezTo>
                    <a:cubicBezTo>
                      <a:pt x="9" y="43"/>
                      <a:pt x="9" y="43"/>
                      <a:pt x="9" y="43"/>
                    </a:cubicBezTo>
                    <a:cubicBezTo>
                      <a:pt x="9" y="43"/>
                      <a:pt x="9" y="43"/>
                      <a:pt x="9" y="43"/>
                    </a:cubicBezTo>
                    <a:cubicBezTo>
                      <a:pt x="9" y="42"/>
                      <a:pt x="9" y="42"/>
                      <a:pt x="9" y="42"/>
                    </a:cubicBezTo>
                    <a:cubicBezTo>
                      <a:pt x="9" y="42"/>
                      <a:pt x="9" y="42"/>
                      <a:pt x="9" y="42"/>
                    </a:cubicBezTo>
                    <a:cubicBezTo>
                      <a:pt x="9" y="42"/>
                      <a:pt x="9" y="42"/>
                      <a:pt x="9" y="42"/>
                    </a:cubicBezTo>
                    <a:cubicBezTo>
                      <a:pt x="8" y="42"/>
                      <a:pt x="8" y="42"/>
                      <a:pt x="8" y="42"/>
                    </a:cubicBezTo>
                    <a:cubicBezTo>
                      <a:pt x="8" y="43"/>
                      <a:pt x="8" y="43"/>
                      <a:pt x="8" y="43"/>
                    </a:cubicBezTo>
                    <a:cubicBezTo>
                      <a:pt x="8" y="43"/>
                      <a:pt x="8" y="43"/>
                      <a:pt x="8" y="43"/>
                    </a:cubicBezTo>
                    <a:cubicBezTo>
                      <a:pt x="8" y="43"/>
                      <a:pt x="8" y="43"/>
                      <a:pt x="8" y="43"/>
                    </a:cubicBezTo>
                    <a:cubicBezTo>
                      <a:pt x="8" y="42"/>
                      <a:pt x="8" y="42"/>
                      <a:pt x="8" y="42"/>
                    </a:cubicBezTo>
                    <a:cubicBezTo>
                      <a:pt x="7" y="42"/>
                      <a:pt x="7" y="42"/>
                      <a:pt x="7" y="42"/>
                    </a:cubicBezTo>
                    <a:cubicBezTo>
                      <a:pt x="7" y="42"/>
                      <a:pt x="7" y="42"/>
                      <a:pt x="7" y="42"/>
                    </a:cubicBezTo>
                    <a:cubicBezTo>
                      <a:pt x="7" y="43"/>
                      <a:pt x="7" y="43"/>
                      <a:pt x="7" y="43"/>
                    </a:cubicBezTo>
                    <a:cubicBezTo>
                      <a:pt x="7" y="43"/>
                      <a:pt x="7" y="43"/>
                      <a:pt x="7" y="43"/>
                    </a:cubicBezTo>
                    <a:cubicBezTo>
                      <a:pt x="7" y="43"/>
                      <a:pt x="7" y="43"/>
                      <a:pt x="7" y="43"/>
                    </a:cubicBezTo>
                    <a:cubicBezTo>
                      <a:pt x="7" y="43"/>
                      <a:pt x="7" y="43"/>
                      <a:pt x="7" y="43"/>
                    </a:cubicBezTo>
                    <a:cubicBezTo>
                      <a:pt x="7" y="42"/>
                      <a:pt x="7" y="42"/>
                      <a:pt x="7" y="42"/>
                    </a:cubicBezTo>
                    <a:cubicBezTo>
                      <a:pt x="7" y="42"/>
                      <a:pt x="7" y="42"/>
                      <a:pt x="7" y="42"/>
                    </a:cubicBezTo>
                    <a:cubicBezTo>
                      <a:pt x="7" y="42"/>
                      <a:pt x="7" y="42"/>
                      <a:pt x="7" y="42"/>
                    </a:cubicBezTo>
                    <a:cubicBezTo>
                      <a:pt x="7" y="42"/>
                      <a:pt x="7" y="42"/>
                      <a:pt x="7" y="42"/>
                    </a:cubicBezTo>
                    <a:cubicBezTo>
                      <a:pt x="7" y="42"/>
                      <a:pt x="7" y="42"/>
                      <a:pt x="7" y="42"/>
                    </a:cubicBezTo>
                    <a:cubicBezTo>
                      <a:pt x="6" y="42"/>
                      <a:pt x="6" y="42"/>
                      <a:pt x="6" y="42"/>
                    </a:cubicBezTo>
                    <a:cubicBezTo>
                      <a:pt x="6" y="42"/>
                      <a:pt x="6" y="42"/>
                      <a:pt x="6" y="42"/>
                    </a:cubicBezTo>
                    <a:cubicBezTo>
                      <a:pt x="6" y="42"/>
                      <a:pt x="6" y="42"/>
                      <a:pt x="6" y="42"/>
                    </a:cubicBezTo>
                    <a:cubicBezTo>
                      <a:pt x="6" y="42"/>
                      <a:pt x="6" y="42"/>
                      <a:pt x="6" y="42"/>
                    </a:cubicBezTo>
                    <a:cubicBezTo>
                      <a:pt x="6" y="42"/>
                      <a:pt x="6" y="42"/>
                      <a:pt x="6" y="42"/>
                    </a:cubicBezTo>
                    <a:cubicBezTo>
                      <a:pt x="6" y="42"/>
                      <a:pt x="6" y="42"/>
                      <a:pt x="6" y="42"/>
                    </a:cubicBezTo>
                    <a:cubicBezTo>
                      <a:pt x="6" y="41"/>
                      <a:pt x="6" y="41"/>
                      <a:pt x="6" y="41"/>
                    </a:cubicBezTo>
                    <a:cubicBezTo>
                      <a:pt x="6" y="41"/>
                      <a:pt x="6" y="41"/>
                      <a:pt x="6" y="41"/>
                    </a:cubicBezTo>
                    <a:cubicBezTo>
                      <a:pt x="5" y="41"/>
                      <a:pt x="5" y="41"/>
                      <a:pt x="5" y="41"/>
                    </a:cubicBezTo>
                    <a:cubicBezTo>
                      <a:pt x="5" y="41"/>
                      <a:pt x="5" y="41"/>
                      <a:pt x="5" y="41"/>
                    </a:cubicBezTo>
                    <a:cubicBezTo>
                      <a:pt x="5" y="41"/>
                      <a:pt x="5" y="41"/>
                      <a:pt x="5" y="41"/>
                    </a:cubicBezTo>
                    <a:cubicBezTo>
                      <a:pt x="5" y="42"/>
                      <a:pt x="5" y="42"/>
                      <a:pt x="5" y="42"/>
                    </a:cubicBezTo>
                    <a:cubicBezTo>
                      <a:pt x="5" y="42"/>
                      <a:pt x="5" y="42"/>
                      <a:pt x="5" y="42"/>
                    </a:cubicBezTo>
                    <a:cubicBezTo>
                      <a:pt x="5" y="42"/>
                      <a:pt x="5" y="42"/>
                      <a:pt x="5" y="42"/>
                    </a:cubicBezTo>
                    <a:cubicBezTo>
                      <a:pt x="5" y="43"/>
                      <a:pt x="5" y="43"/>
                      <a:pt x="5" y="43"/>
                    </a:cubicBezTo>
                    <a:cubicBezTo>
                      <a:pt x="5" y="43"/>
                      <a:pt x="5" y="43"/>
                      <a:pt x="5" y="43"/>
                    </a:cubicBezTo>
                    <a:cubicBezTo>
                      <a:pt x="5" y="43"/>
                      <a:pt x="5" y="43"/>
                      <a:pt x="5" y="43"/>
                    </a:cubicBezTo>
                    <a:cubicBezTo>
                      <a:pt x="5" y="43"/>
                      <a:pt x="5" y="43"/>
                      <a:pt x="5" y="43"/>
                    </a:cubicBezTo>
                    <a:cubicBezTo>
                      <a:pt x="4" y="43"/>
                      <a:pt x="4" y="43"/>
                      <a:pt x="4" y="43"/>
                    </a:cubicBezTo>
                    <a:cubicBezTo>
                      <a:pt x="4" y="42"/>
                      <a:pt x="4" y="42"/>
                      <a:pt x="4" y="42"/>
                    </a:cubicBezTo>
                    <a:cubicBezTo>
                      <a:pt x="3" y="42"/>
                      <a:pt x="3" y="42"/>
                      <a:pt x="3" y="42"/>
                    </a:cubicBezTo>
                    <a:cubicBezTo>
                      <a:pt x="3" y="42"/>
                      <a:pt x="3" y="42"/>
                      <a:pt x="3" y="42"/>
                    </a:cubicBezTo>
                    <a:cubicBezTo>
                      <a:pt x="3" y="42"/>
                      <a:pt x="3" y="42"/>
                      <a:pt x="3" y="42"/>
                    </a:cubicBezTo>
                    <a:cubicBezTo>
                      <a:pt x="3" y="42"/>
                      <a:pt x="3" y="42"/>
                      <a:pt x="3" y="42"/>
                    </a:cubicBezTo>
                    <a:cubicBezTo>
                      <a:pt x="3" y="41"/>
                      <a:pt x="3" y="41"/>
                      <a:pt x="3" y="41"/>
                    </a:cubicBezTo>
                    <a:cubicBezTo>
                      <a:pt x="2" y="41"/>
                      <a:pt x="2" y="41"/>
                      <a:pt x="2" y="41"/>
                    </a:cubicBezTo>
                    <a:cubicBezTo>
                      <a:pt x="2" y="41"/>
                      <a:pt x="2" y="41"/>
                      <a:pt x="2" y="41"/>
                    </a:cubicBezTo>
                    <a:cubicBezTo>
                      <a:pt x="2" y="40"/>
                      <a:pt x="2" y="40"/>
                      <a:pt x="2" y="40"/>
                    </a:cubicBezTo>
                    <a:cubicBezTo>
                      <a:pt x="2" y="40"/>
                      <a:pt x="2" y="40"/>
                      <a:pt x="2" y="40"/>
                    </a:cubicBezTo>
                    <a:cubicBezTo>
                      <a:pt x="2" y="40"/>
                      <a:pt x="2" y="40"/>
                      <a:pt x="2" y="40"/>
                    </a:cubicBezTo>
                    <a:cubicBezTo>
                      <a:pt x="2" y="39"/>
                      <a:pt x="2" y="39"/>
                      <a:pt x="2" y="39"/>
                    </a:cubicBezTo>
                    <a:cubicBezTo>
                      <a:pt x="2" y="39"/>
                      <a:pt x="2" y="39"/>
                      <a:pt x="2" y="39"/>
                    </a:cubicBezTo>
                    <a:cubicBezTo>
                      <a:pt x="3" y="39"/>
                      <a:pt x="3" y="39"/>
                      <a:pt x="3" y="39"/>
                    </a:cubicBezTo>
                    <a:cubicBezTo>
                      <a:pt x="3" y="39"/>
                      <a:pt x="3" y="39"/>
                      <a:pt x="3" y="39"/>
                    </a:cubicBezTo>
                    <a:cubicBezTo>
                      <a:pt x="4" y="39"/>
                      <a:pt x="4" y="39"/>
                      <a:pt x="4" y="39"/>
                    </a:cubicBezTo>
                    <a:cubicBezTo>
                      <a:pt x="4" y="39"/>
                      <a:pt x="4" y="39"/>
                      <a:pt x="4" y="39"/>
                    </a:cubicBezTo>
                    <a:cubicBezTo>
                      <a:pt x="4" y="39"/>
                      <a:pt x="4" y="39"/>
                      <a:pt x="4" y="39"/>
                    </a:cubicBezTo>
                    <a:cubicBezTo>
                      <a:pt x="4" y="39"/>
                      <a:pt x="4" y="39"/>
                      <a:pt x="4" y="39"/>
                    </a:cubicBezTo>
                    <a:cubicBezTo>
                      <a:pt x="4" y="38"/>
                      <a:pt x="4" y="38"/>
                      <a:pt x="4" y="38"/>
                    </a:cubicBezTo>
                    <a:cubicBezTo>
                      <a:pt x="4" y="39"/>
                      <a:pt x="4" y="39"/>
                      <a:pt x="4" y="39"/>
                    </a:cubicBezTo>
                    <a:cubicBezTo>
                      <a:pt x="3" y="38"/>
                      <a:pt x="3" y="38"/>
                      <a:pt x="3" y="38"/>
                    </a:cubicBezTo>
                    <a:cubicBezTo>
                      <a:pt x="3" y="38"/>
                      <a:pt x="3" y="38"/>
                      <a:pt x="3" y="38"/>
                    </a:cubicBezTo>
                    <a:cubicBezTo>
                      <a:pt x="3" y="38"/>
                      <a:pt x="3" y="38"/>
                      <a:pt x="3" y="38"/>
                    </a:cubicBezTo>
                    <a:cubicBezTo>
                      <a:pt x="2" y="38"/>
                      <a:pt x="2" y="38"/>
                      <a:pt x="2" y="38"/>
                    </a:cubicBezTo>
                    <a:cubicBezTo>
                      <a:pt x="2" y="37"/>
                      <a:pt x="2" y="37"/>
                      <a:pt x="2" y="37"/>
                    </a:cubicBezTo>
                    <a:cubicBezTo>
                      <a:pt x="2" y="37"/>
                      <a:pt x="2" y="37"/>
                      <a:pt x="2" y="37"/>
                    </a:cubicBezTo>
                    <a:cubicBezTo>
                      <a:pt x="3" y="37"/>
                      <a:pt x="3" y="37"/>
                      <a:pt x="3" y="37"/>
                    </a:cubicBezTo>
                    <a:cubicBezTo>
                      <a:pt x="3" y="36"/>
                      <a:pt x="3" y="36"/>
                      <a:pt x="3" y="36"/>
                    </a:cubicBezTo>
                    <a:cubicBezTo>
                      <a:pt x="3" y="36"/>
                      <a:pt x="3" y="36"/>
                      <a:pt x="3" y="36"/>
                    </a:cubicBezTo>
                    <a:cubicBezTo>
                      <a:pt x="3" y="36"/>
                      <a:pt x="3" y="36"/>
                      <a:pt x="3" y="36"/>
                    </a:cubicBezTo>
                    <a:cubicBezTo>
                      <a:pt x="2" y="36"/>
                      <a:pt x="2" y="36"/>
                      <a:pt x="2" y="36"/>
                    </a:cubicBezTo>
                    <a:cubicBezTo>
                      <a:pt x="2" y="37"/>
                      <a:pt x="2" y="37"/>
                      <a:pt x="2" y="37"/>
                    </a:cubicBezTo>
                    <a:cubicBezTo>
                      <a:pt x="2" y="37"/>
                      <a:pt x="2" y="37"/>
                      <a:pt x="2" y="37"/>
                    </a:cubicBezTo>
                    <a:cubicBezTo>
                      <a:pt x="2" y="37"/>
                      <a:pt x="2" y="37"/>
                      <a:pt x="2" y="37"/>
                    </a:cubicBezTo>
                    <a:cubicBezTo>
                      <a:pt x="2" y="37"/>
                      <a:pt x="2" y="37"/>
                      <a:pt x="2" y="37"/>
                    </a:cubicBezTo>
                    <a:cubicBezTo>
                      <a:pt x="1" y="37"/>
                      <a:pt x="1" y="37"/>
                      <a:pt x="1" y="37"/>
                    </a:cubicBezTo>
                    <a:cubicBezTo>
                      <a:pt x="1" y="37"/>
                      <a:pt x="1" y="37"/>
                      <a:pt x="1" y="37"/>
                    </a:cubicBezTo>
                    <a:cubicBezTo>
                      <a:pt x="1" y="36"/>
                      <a:pt x="1" y="36"/>
                      <a:pt x="1" y="36"/>
                    </a:cubicBezTo>
                    <a:cubicBezTo>
                      <a:pt x="1" y="36"/>
                      <a:pt x="1" y="36"/>
                      <a:pt x="1" y="36"/>
                    </a:cubicBezTo>
                    <a:cubicBezTo>
                      <a:pt x="1" y="36"/>
                      <a:pt x="1" y="36"/>
                      <a:pt x="1" y="36"/>
                    </a:cubicBezTo>
                    <a:cubicBezTo>
                      <a:pt x="1" y="36"/>
                      <a:pt x="1" y="36"/>
                      <a:pt x="1" y="36"/>
                    </a:cubicBezTo>
                    <a:cubicBezTo>
                      <a:pt x="1" y="36"/>
                      <a:pt x="1" y="36"/>
                      <a:pt x="1" y="36"/>
                    </a:cubicBezTo>
                    <a:cubicBezTo>
                      <a:pt x="1" y="36"/>
                      <a:pt x="1" y="36"/>
                      <a:pt x="1" y="36"/>
                    </a:cubicBezTo>
                    <a:cubicBezTo>
                      <a:pt x="1" y="36"/>
                      <a:pt x="1" y="36"/>
                      <a:pt x="1" y="36"/>
                    </a:cubicBezTo>
                    <a:cubicBezTo>
                      <a:pt x="1" y="35"/>
                      <a:pt x="1" y="35"/>
                      <a:pt x="1" y="35"/>
                    </a:cubicBezTo>
                    <a:cubicBezTo>
                      <a:pt x="1" y="35"/>
                      <a:pt x="1" y="35"/>
                      <a:pt x="1" y="35"/>
                    </a:cubicBezTo>
                    <a:cubicBezTo>
                      <a:pt x="1" y="35"/>
                      <a:pt x="1" y="35"/>
                      <a:pt x="1" y="35"/>
                    </a:cubicBezTo>
                    <a:cubicBezTo>
                      <a:pt x="2" y="35"/>
                      <a:pt x="2" y="35"/>
                      <a:pt x="2" y="35"/>
                    </a:cubicBezTo>
                    <a:cubicBezTo>
                      <a:pt x="2" y="35"/>
                      <a:pt x="2" y="35"/>
                      <a:pt x="2" y="35"/>
                    </a:cubicBezTo>
                    <a:cubicBezTo>
                      <a:pt x="2" y="35"/>
                      <a:pt x="2" y="35"/>
                      <a:pt x="2" y="35"/>
                    </a:cubicBezTo>
                    <a:cubicBezTo>
                      <a:pt x="3" y="35"/>
                      <a:pt x="3" y="35"/>
                      <a:pt x="3" y="35"/>
                    </a:cubicBezTo>
                    <a:cubicBezTo>
                      <a:pt x="3" y="35"/>
                      <a:pt x="3" y="35"/>
                      <a:pt x="3" y="35"/>
                    </a:cubicBezTo>
                    <a:cubicBezTo>
                      <a:pt x="4" y="35"/>
                      <a:pt x="4" y="35"/>
                      <a:pt x="4" y="35"/>
                    </a:cubicBezTo>
                    <a:cubicBezTo>
                      <a:pt x="4" y="35"/>
                      <a:pt x="4" y="35"/>
                      <a:pt x="4" y="35"/>
                    </a:cubicBezTo>
                    <a:cubicBezTo>
                      <a:pt x="5" y="35"/>
                      <a:pt x="5" y="35"/>
                      <a:pt x="5" y="35"/>
                    </a:cubicBezTo>
                    <a:cubicBezTo>
                      <a:pt x="6" y="36"/>
                      <a:pt x="6" y="36"/>
                      <a:pt x="6" y="36"/>
                    </a:cubicBezTo>
                    <a:cubicBezTo>
                      <a:pt x="6" y="36"/>
                      <a:pt x="6" y="36"/>
                      <a:pt x="6" y="36"/>
                    </a:cubicBezTo>
                    <a:cubicBezTo>
                      <a:pt x="7" y="36"/>
                      <a:pt x="7" y="36"/>
                      <a:pt x="7" y="36"/>
                    </a:cubicBezTo>
                    <a:cubicBezTo>
                      <a:pt x="7" y="36"/>
                      <a:pt x="7" y="36"/>
                      <a:pt x="7" y="36"/>
                    </a:cubicBezTo>
                    <a:cubicBezTo>
                      <a:pt x="7" y="36"/>
                      <a:pt x="7" y="36"/>
                      <a:pt x="7" y="36"/>
                    </a:cubicBezTo>
                    <a:cubicBezTo>
                      <a:pt x="8" y="36"/>
                      <a:pt x="8" y="36"/>
                      <a:pt x="8" y="36"/>
                    </a:cubicBezTo>
                    <a:cubicBezTo>
                      <a:pt x="7" y="36"/>
                      <a:pt x="7" y="36"/>
                      <a:pt x="7" y="36"/>
                    </a:cubicBezTo>
                    <a:cubicBezTo>
                      <a:pt x="7" y="36"/>
                      <a:pt x="7" y="36"/>
                      <a:pt x="7" y="36"/>
                    </a:cubicBezTo>
                    <a:cubicBezTo>
                      <a:pt x="6" y="36"/>
                      <a:pt x="6" y="36"/>
                      <a:pt x="6" y="36"/>
                    </a:cubicBezTo>
                    <a:cubicBezTo>
                      <a:pt x="6" y="35"/>
                      <a:pt x="6" y="35"/>
                      <a:pt x="6" y="35"/>
                    </a:cubicBezTo>
                    <a:cubicBezTo>
                      <a:pt x="5" y="35"/>
                      <a:pt x="5" y="35"/>
                      <a:pt x="5" y="35"/>
                    </a:cubicBezTo>
                    <a:cubicBezTo>
                      <a:pt x="5" y="35"/>
                      <a:pt x="5" y="35"/>
                      <a:pt x="5" y="35"/>
                    </a:cubicBezTo>
                    <a:cubicBezTo>
                      <a:pt x="5" y="35"/>
                      <a:pt x="5" y="35"/>
                      <a:pt x="5" y="35"/>
                    </a:cubicBezTo>
                    <a:cubicBezTo>
                      <a:pt x="5" y="35"/>
                      <a:pt x="5" y="35"/>
                      <a:pt x="5" y="35"/>
                    </a:cubicBezTo>
                    <a:cubicBezTo>
                      <a:pt x="5" y="34"/>
                      <a:pt x="5" y="34"/>
                      <a:pt x="5" y="34"/>
                    </a:cubicBezTo>
                    <a:cubicBezTo>
                      <a:pt x="6" y="34"/>
                      <a:pt x="6" y="34"/>
                      <a:pt x="6" y="34"/>
                    </a:cubicBezTo>
                    <a:cubicBezTo>
                      <a:pt x="7" y="34"/>
                      <a:pt x="7" y="34"/>
                      <a:pt x="7" y="34"/>
                    </a:cubicBezTo>
                    <a:cubicBezTo>
                      <a:pt x="7" y="35"/>
                      <a:pt x="7" y="35"/>
                      <a:pt x="7" y="35"/>
                    </a:cubicBezTo>
                    <a:cubicBezTo>
                      <a:pt x="8" y="35"/>
                      <a:pt x="8" y="35"/>
                      <a:pt x="8" y="35"/>
                    </a:cubicBezTo>
                    <a:cubicBezTo>
                      <a:pt x="8" y="35"/>
                      <a:pt x="8" y="35"/>
                      <a:pt x="8" y="35"/>
                    </a:cubicBezTo>
                    <a:cubicBezTo>
                      <a:pt x="8" y="35"/>
                      <a:pt x="8" y="35"/>
                      <a:pt x="8" y="35"/>
                    </a:cubicBezTo>
                    <a:cubicBezTo>
                      <a:pt x="8" y="35"/>
                      <a:pt x="8" y="35"/>
                      <a:pt x="8" y="35"/>
                    </a:cubicBezTo>
                    <a:cubicBezTo>
                      <a:pt x="8" y="35"/>
                      <a:pt x="8" y="35"/>
                      <a:pt x="8" y="35"/>
                    </a:cubicBezTo>
                    <a:cubicBezTo>
                      <a:pt x="8" y="35"/>
                      <a:pt x="8" y="35"/>
                      <a:pt x="8" y="35"/>
                    </a:cubicBezTo>
                    <a:cubicBezTo>
                      <a:pt x="8" y="35"/>
                      <a:pt x="8" y="35"/>
                      <a:pt x="8" y="35"/>
                    </a:cubicBezTo>
                    <a:cubicBezTo>
                      <a:pt x="9" y="34"/>
                      <a:pt x="9" y="34"/>
                      <a:pt x="9" y="34"/>
                    </a:cubicBezTo>
                    <a:cubicBezTo>
                      <a:pt x="9" y="34"/>
                      <a:pt x="9" y="34"/>
                      <a:pt x="9" y="34"/>
                    </a:cubicBezTo>
                    <a:cubicBezTo>
                      <a:pt x="9" y="34"/>
                      <a:pt x="9" y="34"/>
                      <a:pt x="9" y="34"/>
                    </a:cubicBezTo>
                    <a:cubicBezTo>
                      <a:pt x="9" y="34"/>
                      <a:pt x="9" y="34"/>
                      <a:pt x="9" y="34"/>
                    </a:cubicBezTo>
                    <a:cubicBezTo>
                      <a:pt x="8" y="34"/>
                      <a:pt x="8" y="34"/>
                      <a:pt x="8" y="34"/>
                    </a:cubicBezTo>
                    <a:cubicBezTo>
                      <a:pt x="8" y="34"/>
                      <a:pt x="8" y="34"/>
                      <a:pt x="8" y="34"/>
                    </a:cubicBezTo>
                    <a:cubicBezTo>
                      <a:pt x="8" y="33"/>
                      <a:pt x="8" y="33"/>
                      <a:pt x="8" y="33"/>
                    </a:cubicBezTo>
                    <a:cubicBezTo>
                      <a:pt x="8" y="33"/>
                      <a:pt x="8" y="33"/>
                      <a:pt x="8" y="33"/>
                    </a:cubicBezTo>
                    <a:cubicBezTo>
                      <a:pt x="8" y="33"/>
                      <a:pt x="8" y="33"/>
                      <a:pt x="8" y="33"/>
                    </a:cubicBezTo>
                    <a:cubicBezTo>
                      <a:pt x="7" y="34"/>
                      <a:pt x="7" y="34"/>
                      <a:pt x="7" y="34"/>
                    </a:cubicBezTo>
                    <a:cubicBezTo>
                      <a:pt x="7" y="34"/>
                      <a:pt x="7" y="34"/>
                      <a:pt x="7" y="34"/>
                    </a:cubicBezTo>
                    <a:cubicBezTo>
                      <a:pt x="6" y="33"/>
                      <a:pt x="6" y="33"/>
                      <a:pt x="6" y="33"/>
                    </a:cubicBezTo>
                    <a:cubicBezTo>
                      <a:pt x="6" y="33"/>
                      <a:pt x="6" y="33"/>
                      <a:pt x="6" y="33"/>
                    </a:cubicBezTo>
                    <a:cubicBezTo>
                      <a:pt x="6" y="33"/>
                      <a:pt x="6" y="33"/>
                      <a:pt x="6" y="33"/>
                    </a:cubicBezTo>
                    <a:cubicBezTo>
                      <a:pt x="6" y="33"/>
                      <a:pt x="6" y="33"/>
                      <a:pt x="6" y="33"/>
                    </a:cubicBezTo>
                    <a:cubicBezTo>
                      <a:pt x="6" y="33"/>
                      <a:pt x="6" y="33"/>
                      <a:pt x="6" y="33"/>
                    </a:cubicBezTo>
                    <a:cubicBezTo>
                      <a:pt x="5" y="33"/>
                      <a:pt x="5" y="33"/>
                      <a:pt x="5" y="33"/>
                    </a:cubicBezTo>
                    <a:cubicBezTo>
                      <a:pt x="5" y="33"/>
                      <a:pt x="5" y="33"/>
                      <a:pt x="5" y="33"/>
                    </a:cubicBezTo>
                    <a:cubicBezTo>
                      <a:pt x="5" y="33"/>
                      <a:pt x="5" y="33"/>
                      <a:pt x="5" y="33"/>
                    </a:cubicBezTo>
                    <a:cubicBezTo>
                      <a:pt x="5" y="33"/>
                      <a:pt x="5" y="33"/>
                      <a:pt x="5" y="33"/>
                    </a:cubicBezTo>
                    <a:cubicBezTo>
                      <a:pt x="5" y="34"/>
                      <a:pt x="5" y="34"/>
                      <a:pt x="5" y="34"/>
                    </a:cubicBezTo>
                    <a:cubicBezTo>
                      <a:pt x="5" y="34"/>
                      <a:pt x="5" y="34"/>
                      <a:pt x="5" y="34"/>
                    </a:cubicBezTo>
                    <a:cubicBezTo>
                      <a:pt x="5" y="34"/>
                      <a:pt x="5" y="34"/>
                      <a:pt x="5" y="34"/>
                    </a:cubicBezTo>
                    <a:cubicBezTo>
                      <a:pt x="4" y="34"/>
                      <a:pt x="4" y="34"/>
                      <a:pt x="4" y="34"/>
                    </a:cubicBezTo>
                    <a:cubicBezTo>
                      <a:pt x="4" y="33"/>
                      <a:pt x="4" y="33"/>
                      <a:pt x="4" y="33"/>
                    </a:cubicBezTo>
                    <a:cubicBezTo>
                      <a:pt x="4" y="33"/>
                      <a:pt x="4" y="33"/>
                      <a:pt x="4" y="33"/>
                    </a:cubicBezTo>
                    <a:cubicBezTo>
                      <a:pt x="4" y="33"/>
                      <a:pt x="4" y="33"/>
                      <a:pt x="4" y="33"/>
                    </a:cubicBezTo>
                    <a:cubicBezTo>
                      <a:pt x="5" y="32"/>
                      <a:pt x="5" y="32"/>
                      <a:pt x="5" y="32"/>
                    </a:cubicBezTo>
                    <a:cubicBezTo>
                      <a:pt x="5" y="32"/>
                      <a:pt x="5" y="32"/>
                      <a:pt x="5" y="32"/>
                    </a:cubicBezTo>
                    <a:cubicBezTo>
                      <a:pt x="5" y="32"/>
                      <a:pt x="5" y="32"/>
                      <a:pt x="5" y="32"/>
                    </a:cubicBezTo>
                    <a:cubicBezTo>
                      <a:pt x="4" y="32"/>
                      <a:pt x="4" y="32"/>
                      <a:pt x="4" y="32"/>
                    </a:cubicBezTo>
                    <a:cubicBezTo>
                      <a:pt x="4" y="32"/>
                      <a:pt x="4" y="32"/>
                      <a:pt x="4" y="32"/>
                    </a:cubicBezTo>
                    <a:cubicBezTo>
                      <a:pt x="3" y="32"/>
                      <a:pt x="3" y="32"/>
                      <a:pt x="3" y="32"/>
                    </a:cubicBezTo>
                    <a:cubicBezTo>
                      <a:pt x="3" y="32"/>
                      <a:pt x="3" y="32"/>
                      <a:pt x="3" y="32"/>
                    </a:cubicBezTo>
                    <a:cubicBezTo>
                      <a:pt x="3" y="32"/>
                      <a:pt x="3" y="32"/>
                      <a:pt x="3" y="32"/>
                    </a:cubicBezTo>
                    <a:cubicBezTo>
                      <a:pt x="4" y="32"/>
                      <a:pt x="4" y="32"/>
                      <a:pt x="4" y="32"/>
                    </a:cubicBezTo>
                    <a:cubicBezTo>
                      <a:pt x="4" y="32"/>
                      <a:pt x="4" y="32"/>
                      <a:pt x="4" y="32"/>
                    </a:cubicBezTo>
                    <a:cubicBezTo>
                      <a:pt x="4" y="31"/>
                      <a:pt x="4" y="31"/>
                      <a:pt x="4" y="31"/>
                    </a:cubicBezTo>
                    <a:cubicBezTo>
                      <a:pt x="4" y="31"/>
                      <a:pt x="4" y="31"/>
                      <a:pt x="4" y="31"/>
                    </a:cubicBezTo>
                    <a:cubicBezTo>
                      <a:pt x="4" y="31"/>
                      <a:pt x="4" y="31"/>
                      <a:pt x="4" y="31"/>
                    </a:cubicBezTo>
                    <a:cubicBezTo>
                      <a:pt x="4" y="31"/>
                      <a:pt x="4" y="31"/>
                      <a:pt x="4" y="31"/>
                    </a:cubicBezTo>
                    <a:cubicBezTo>
                      <a:pt x="4" y="31"/>
                      <a:pt x="4" y="31"/>
                      <a:pt x="4" y="31"/>
                    </a:cubicBezTo>
                    <a:cubicBezTo>
                      <a:pt x="3" y="31"/>
                      <a:pt x="3" y="31"/>
                      <a:pt x="3" y="31"/>
                    </a:cubicBezTo>
                    <a:cubicBezTo>
                      <a:pt x="3" y="31"/>
                      <a:pt x="3" y="31"/>
                      <a:pt x="3" y="31"/>
                    </a:cubicBezTo>
                    <a:cubicBezTo>
                      <a:pt x="3" y="31"/>
                      <a:pt x="3" y="31"/>
                      <a:pt x="3" y="31"/>
                    </a:cubicBezTo>
                    <a:cubicBezTo>
                      <a:pt x="2" y="31"/>
                      <a:pt x="2" y="31"/>
                      <a:pt x="2" y="31"/>
                    </a:cubicBezTo>
                    <a:cubicBezTo>
                      <a:pt x="3" y="31"/>
                      <a:pt x="3" y="31"/>
                      <a:pt x="3" y="31"/>
                    </a:cubicBezTo>
                    <a:cubicBezTo>
                      <a:pt x="3" y="31"/>
                      <a:pt x="3" y="31"/>
                      <a:pt x="3" y="31"/>
                    </a:cubicBezTo>
                    <a:cubicBezTo>
                      <a:pt x="3" y="31"/>
                      <a:pt x="3" y="31"/>
                      <a:pt x="3" y="31"/>
                    </a:cubicBezTo>
                    <a:cubicBezTo>
                      <a:pt x="3" y="30"/>
                      <a:pt x="3" y="30"/>
                      <a:pt x="3" y="30"/>
                    </a:cubicBezTo>
                    <a:cubicBezTo>
                      <a:pt x="3" y="30"/>
                      <a:pt x="3" y="30"/>
                      <a:pt x="3" y="30"/>
                    </a:cubicBezTo>
                    <a:cubicBezTo>
                      <a:pt x="2" y="30"/>
                      <a:pt x="2" y="30"/>
                      <a:pt x="2" y="30"/>
                    </a:cubicBezTo>
                    <a:cubicBezTo>
                      <a:pt x="2" y="30"/>
                      <a:pt x="2" y="30"/>
                      <a:pt x="2" y="30"/>
                    </a:cubicBezTo>
                    <a:cubicBezTo>
                      <a:pt x="2" y="29"/>
                      <a:pt x="2" y="29"/>
                      <a:pt x="2" y="29"/>
                    </a:cubicBezTo>
                    <a:cubicBezTo>
                      <a:pt x="2" y="29"/>
                      <a:pt x="2" y="29"/>
                      <a:pt x="2" y="29"/>
                    </a:cubicBezTo>
                    <a:cubicBezTo>
                      <a:pt x="1" y="29"/>
                      <a:pt x="1" y="29"/>
                      <a:pt x="1" y="29"/>
                    </a:cubicBezTo>
                    <a:cubicBezTo>
                      <a:pt x="1" y="29"/>
                      <a:pt x="1" y="29"/>
                      <a:pt x="1" y="29"/>
                    </a:cubicBezTo>
                    <a:cubicBezTo>
                      <a:pt x="1" y="29"/>
                      <a:pt x="1" y="29"/>
                      <a:pt x="1" y="29"/>
                    </a:cubicBezTo>
                    <a:cubicBezTo>
                      <a:pt x="2" y="28"/>
                      <a:pt x="2" y="28"/>
                      <a:pt x="2" y="28"/>
                    </a:cubicBezTo>
                    <a:cubicBezTo>
                      <a:pt x="2" y="28"/>
                      <a:pt x="2" y="28"/>
                      <a:pt x="2" y="28"/>
                    </a:cubicBezTo>
                    <a:cubicBezTo>
                      <a:pt x="2" y="28"/>
                      <a:pt x="2" y="28"/>
                      <a:pt x="2" y="28"/>
                    </a:cubicBezTo>
                    <a:cubicBezTo>
                      <a:pt x="2" y="28"/>
                      <a:pt x="2" y="28"/>
                      <a:pt x="2" y="28"/>
                    </a:cubicBezTo>
                    <a:cubicBezTo>
                      <a:pt x="2" y="28"/>
                      <a:pt x="2" y="28"/>
                      <a:pt x="2" y="28"/>
                    </a:cubicBezTo>
                    <a:cubicBezTo>
                      <a:pt x="2" y="28"/>
                      <a:pt x="2" y="28"/>
                      <a:pt x="2" y="28"/>
                    </a:cubicBezTo>
                    <a:cubicBezTo>
                      <a:pt x="2" y="28"/>
                      <a:pt x="2" y="28"/>
                      <a:pt x="2" y="28"/>
                    </a:cubicBezTo>
                    <a:cubicBezTo>
                      <a:pt x="2" y="28"/>
                      <a:pt x="2" y="28"/>
                      <a:pt x="2" y="28"/>
                    </a:cubicBezTo>
                    <a:cubicBezTo>
                      <a:pt x="2" y="27"/>
                      <a:pt x="2" y="27"/>
                      <a:pt x="2" y="27"/>
                    </a:cubicBezTo>
                    <a:cubicBezTo>
                      <a:pt x="2" y="27"/>
                      <a:pt x="2" y="27"/>
                      <a:pt x="2" y="27"/>
                    </a:cubicBezTo>
                    <a:cubicBezTo>
                      <a:pt x="2" y="27"/>
                      <a:pt x="2" y="27"/>
                      <a:pt x="2" y="27"/>
                    </a:cubicBezTo>
                    <a:cubicBezTo>
                      <a:pt x="3" y="27"/>
                      <a:pt x="3" y="27"/>
                      <a:pt x="3" y="27"/>
                    </a:cubicBezTo>
                    <a:cubicBezTo>
                      <a:pt x="3" y="27"/>
                      <a:pt x="3" y="27"/>
                      <a:pt x="3" y="27"/>
                    </a:cubicBezTo>
                    <a:cubicBezTo>
                      <a:pt x="3" y="27"/>
                      <a:pt x="3" y="27"/>
                      <a:pt x="3" y="27"/>
                    </a:cubicBezTo>
                    <a:cubicBezTo>
                      <a:pt x="3" y="26"/>
                      <a:pt x="3" y="26"/>
                      <a:pt x="3" y="26"/>
                    </a:cubicBezTo>
                    <a:cubicBezTo>
                      <a:pt x="3" y="26"/>
                      <a:pt x="3" y="26"/>
                      <a:pt x="3" y="26"/>
                    </a:cubicBezTo>
                    <a:cubicBezTo>
                      <a:pt x="4" y="26"/>
                      <a:pt x="4" y="26"/>
                      <a:pt x="4" y="26"/>
                    </a:cubicBezTo>
                    <a:cubicBezTo>
                      <a:pt x="4" y="26"/>
                      <a:pt x="4" y="26"/>
                      <a:pt x="4" y="26"/>
                    </a:cubicBezTo>
                    <a:cubicBezTo>
                      <a:pt x="4" y="26"/>
                      <a:pt x="4" y="26"/>
                      <a:pt x="4" y="26"/>
                    </a:cubicBezTo>
                    <a:cubicBezTo>
                      <a:pt x="4" y="26"/>
                      <a:pt x="4" y="26"/>
                      <a:pt x="4" y="26"/>
                    </a:cubicBezTo>
                    <a:cubicBezTo>
                      <a:pt x="5" y="26"/>
                      <a:pt x="5" y="26"/>
                      <a:pt x="5" y="26"/>
                    </a:cubicBezTo>
                    <a:cubicBezTo>
                      <a:pt x="5" y="26"/>
                      <a:pt x="5" y="26"/>
                      <a:pt x="5" y="26"/>
                    </a:cubicBezTo>
                    <a:cubicBezTo>
                      <a:pt x="5" y="26"/>
                      <a:pt x="5" y="26"/>
                      <a:pt x="5" y="26"/>
                    </a:cubicBezTo>
                    <a:cubicBezTo>
                      <a:pt x="5" y="26"/>
                      <a:pt x="5" y="26"/>
                      <a:pt x="5" y="26"/>
                    </a:cubicBezTo>
                    <a:cubicBezTo>
                      <a:pt x="5" y="26"/>
                      <a:pt x="5" y="26"/>
                      <a:pt x="5" y="26"/>
                    </a:cubicBezTo>
                    <a:cubicBezTo>
                      <a:pt x="5" y="26"/>
                      <a:pt x="5" y="26"/>
                      <a:pt x="5" y="26"/>
                    </a:cubicBezTo>
                    <a:cubicBezTo>
                      <a:pt x="6" y="26"/>
                      <a:pt x="6" y="26"/>
                      <a:pt x="6" y="26"/>
                    </a:cubicBezTo>
                    <a:cubicBezTo>
                      <a:pt x="6" y="26"/>
                      <a:pt x="6" y="26"/>
                      <a:pt x="6" y="26"/>
                    </a:cubicBezTo>
                    <a:cubicBezTo>
                      <a:pt x="6" y="26"/>
                      <a:pt x="6" y="26"/>
                      <a:pt x="6" y="26"/>
                    </a:cubicBezTo>
                    <a:cubicBezTo>
                      <a:pt x="6" y="26"/>
                      <a:pt x="6" y="26"/>
                      <a:pt x="6" y="26"/>
                    </a:cubicBezTo>
                    <a:cubicBezTo>
                      <a:pt x="6" y="26"/>
                      <a:pt x="6" y="26"/>
                      <a:pt x="6" y="26"/>
                    </a:cubicBezTo>
                    <a:cubicBezTo>
                      <a:pt x="7" y="26"/>
                      <a:pt x="7" y="26"/>
                      <a:pt x="7" y="26"/>
                    </a:cubicBezTo>
                    <a:cubicBezTo>
                      <a:pt x="8" y="25"/>
                      <a:pt x="8" y="25"/>
                      <a:pt x="8" y="25"/>
                    </a:cubicBezTo>
                    <a:cubicBezTo>
                      <a:pt x="9" y="25"/>
                      <a:pt x="9" y="25"/>
                      <a:pt x="9" y="25"/>
                    </a:cubicBezTo>
                    <a:cubicBezTo>
                      <a:pt x="9" y="26"/>
                      <a:pt x="9" y="26"/>
                      <a:pt x="9" y="26"/>
                    </a:cubicBezTo>
                    <a:cubicBezTo>
                      <a:pt x="9" y="25"/>
                      <a:pt x="9" y="25"/>
                      <a:pt x="9" y="25"/>
                    </a:cubicBezTo>
                    <a:cubicBezTo>
                      <a:pt x="9" y="25"/>
                      <a:pt x="9" y="25"/>
                      <a:pt x="9" y="25"/>
                    </a:cubicBezTo>
                    <a:cubicBezTo>
                      <a:pt x="9" y="25"/>
                      <a:pt x="9" y="25"/>
                      <a:pt x="9" y="25"/>
                    </a:cubicBezTo>
                    <a:cubicBezTo>
                      <a:pt x="9" y="25"/>
                      <a:pt x="9" y="25"/>
                      <a:pt x="9" y="25"/>
                    </a:cubicBezTo>
                    <a:cubicBezTo>
                      <a:pt x="10" y="25"/>
                      <a:pt x="10" y="25"/>
                      <a:pt x="10" y="25"/>
                    </a:cubicBezTo>
                    <a:cubicBezTo>
                      <a:pt x="10" y="25"/>
                      <a:pt x="10" y="25"/>
                      <a:pt x="10" y="25"/>
                    </a:cubicBezTo>
                    <a:cubicBezTo>
                      <a:pt x="11" y="25"/>
                      <a:pt x="11" y="25"/>
                      <a:pt x="11" y="25"/>
                    </a:cubicBezTo>
                    <a:cubicBezTo>
                      <a:pt x="11" y="25"/>
                      <a:pt x="11" y="25"/>
                      <a:pt x="11" y="25"/>
                    </a:cubicBezTo>
                    <a:cubicBezTo>
                      <a:pt x="11" y="25"/>
                      <a:pt x="11" y="25"/>
                      <a:pt x="11" y="25"/>
                    </a:cubicBezTo>
                    <a:cubicBezTo>
                      <a:pt x="12" y="25"/>
                      <a:pt x="12" y="25"/>
                      <a:pt x="12" y="25"/>
                    </a:cubicBezTo>
                    <a:cubicBezTo>
                      <a:pt x="12" y="25"/>
                      <a:pt x="12" y="25"/>
                      <a:pt x="12" y="25"/>
                    </a:cubicBezTo>
                    <a:cubicBezTo>
                      <a:pt x="12" y="25"/>
                      <a:pt x="12" y="25"/>
                      <a:pt x="12" y="25"/>
                    </a:cubicBezTo>
                    <a:cubicBezTo>
                      <a:pt x="13" y="25"/>
                      <a:pt x="13" y="25"/>
                      <a:pt x="13" y="25"/>
                    </a:cubicBezTo>
                    <a:cubicBezTo>
                      <a:pt x="13" y="25"/>
                      <a:pt x="13" y="25"/>
                      <a:pt x="13" y="25"/>
                    </a:cubicBezTo>
                    <a:cubicBezTo>
                      <a:pt x="13" y="25"/>
                      <a:pt x="13" y="25"/>
                      <a:pt x="13" y="25"/>
                    </a:cubicBezTo>
                    <a:cubicBezTo>
                      <a:pt x="14" y="25"/>
                      <a:pt x="14" y="25"/>
                      <a:pt x="14" y="25"/>
                    </a:cubicBezTo>
                    <a:cubicBezTo>
                      <a:pt x="14" y="25"/>
                      <a:pt x="14" y="25"/>
                      <a:pt x="14" y="25"/>
                    </a:cubicBezTo>
                    <a:cubicBezTo>
                      <a:pt x="14" y="25"/>
                      <a:pt x="14" y="25"/>
                      <a:pt x="14" y="25"/>
                    </a:cubicBezTo>
                    <a:cubicBezTo>
                      <a:pt x="14" y="25"/>
                      <a:pt x="14" y="25"/>
                      <a:pt x="14" y="25"/>
                    </a:cubicBezTo>
                    <a:cubicBezTo>
                      <a:pt x="15" y="24"/>
                      <a:pt x="15" y="24"/>
                      <a:pt x="15" y="24"/>
                    </a:cubicBezTo>
                    <a:cubicBezTo>
                      <a:pt x="15" y="24"/>
                      <a:pt x="15" y="24"/>
                      <a:pt x="15" y="24"/>
                    </a:cubicBezTo>
                    <a:cubicBezTo>
                      <a:pt x="15" y="24"/>
                      <a:pt x="15" y="24"/>
                      <a:pt x="15" y="24"/>
                    </a:cubicBezTo>
                    <a:cubicBezTo>
                      <a:pt x="16" y="23"/>
                      <a:pt x="16" y="23"/>
                      <a:pt x="16" y="23"/>
                    </a:cubicBezTo>
                    <a:cubicBezTo>
                      <a:pt x="16" y="23"/>
                      <a:pt x="16" y="23"/>
                      <a:pt x="16" y="23"/>
                    </a:cubicBezTo>
                    <a:cubicBezTo>
                      <a:pt x="16" y="23"/>
                      <a:pt x="16" y="23"/>
                      <a:pt x="16" y="23"/>
                    </a:cubicBezTo>
                    <a:cubicBezTo>
                      <a:pt x="16" y="22"/>
                      <a:pt x="16" y="22"/>
                      <a:pt x="16" y="22"/>
                    </a:cubicBezTo>
                    <a:cubicBezTo>
                      <a:pt x="16" y="22"/>
                      <a:pt x="16" y="22"/>
                      <a:pt x="16" y="22"/>
                    </a:cubicBezTo>
                    <a:cubicBezTo>
                      <a:pt x="16" y="22"/>
                      <a:pt x="16" y="22"/>
                      <a:pt x="16" y="22"/>
                    </a:cubicBezTo>
                    <a:cubicBezTo>
                      <a:pt x="16" y="21"/>
                      <a:pt x="16" y="21"/>
                      <a:pt x="16" y="21"/>
                    </a:cubicBezTo>
                    <a:cubicBezTo>
                      <a:pt x="17" y="21"/>
                      <a:pt x="17" y="21"/>
                      <a:pt x="17" y="21"/>
                    </a:cubicBezTo>
                    <a:cubicBezTo>
                      <a:pt x="17" y="21"/>
                      <a:pt x="17" y="21"/>
                      <a:pt x="17" y="21"/>
                    </a:cubicBezTo>
                    <a:cubicBezTo>
                      <a:pt x="18" y="21"/>
                      <a:pt x="18" y="21"/>
                      <a:pt x="18" y="21"/>
                    </a:cubicBezTo>
                    <a:cubicBezTo>
                      <a:pt x="18" y="21"/>
                      <a:pt x="18" y="21"/>
                      <a:pt x="18" y="21"/>
                    </a:cubicBezTo>
                    <a:cubicBezTo>
                      <a:pt x="18" y="21"/>
                      <a:pt x="18" y="21"/>
                      <a:pt x="18" y="21"/>
                    </a:cubicBezTo>
                    <a:cubicBezTo>
                      <a:pt x="17" y="21"/>
                      <a:pt x="17" y="21"/>
                      <a:pt x="17" y="21"/>
                    </a:cubicBezTo>
                    <a:cubicBezTo>
                      <a:pt x="17" y="21"/>
                      <a:pt x="17" y="21"/>
                      <a:pt x="17" y="21"/>
                    </a:cubicBezTo>
                    <a:cubicBezTo>
                      <a:pt x="17" y="20"/>
                      <a:pt x="17" y="20"/>
                      <a:pt x="17" y="20"/>
                    </a:cubicBezTo>
                    <a:cubicBezTo>
                      <a:pt x="17" y="20"/>
                      <a:pt x="17" y="20"/>
                      <a:pt x="17" y="20"/>
                    </a:cubicBezTo>
                    <a:cubicBezTo>
                      <a:pt x="17" y="20"/>
                      <a:pt x="17" y="20"/>
                      <a:pt x="17" y="20"/>
                    </a:cubicBezTo>
                    <a:cubicBezTo>
                      <a:pt x="18" y="20"/>
                      <a:pt x="18" y="20"/>
                      <a:pt x="18" y="20"/>
                    </a:cubicBezTo>
                    <a:cubicBezTo>
                      <a:pt x="18" y="20"/>
                      <a:pt x="18" y="20"/>
                      <a:pt x="18" y="20"/>
                    </a:cubicBezTo>
                    <a:cubicBezTo>
                      <a:pt x="19" y="20"/>
                      <a:pt x="19" y="20"/>
                      <a:pt x="19" y="20"/>
                    </a:cubicBezTo>
                    <a:cubicBezTo>
                      <a:pt x="19" y="19"/>
                      <a:pt x="19" y="19"/>
                      <a:pt x="19" y="19"/>
                    </a:cubicBezTo>
                    <a:cubicBezTo>
                      <a:pt x="19" y="19"/>
                      <a:pt x="19" y="19"/>
                      <a:pt x="19" y="19"/>
                    </a:cubicBezTo>
                    <a:cubicBezTo>
                      <a:pt x="19" y="19"/>
                      <a:pt x="19" y="19"/>
                      <a:pt x="19" y="19"/>
                    </a:cubicBezTo>
                    <a:cubicBezTo>
                      <a:pt x="19" y="19"/>
                      <a:pt x="19" y="19"/>
                      <a:pt x="19" y="19"/>
                    </a:cubicBezTo>
                    <a:cubicBezTo>
                      <a:pt x="18" y="19"/>
                      <a:pt x="18" y="19"/>
                      <a:pt x="18" y="19"/>
                    </a:cubicBezTo>
                    <a:cubicBezTo>
                      <a:pt x="18" y="20"/>
                      <a:pt x="18" y="20"/>
                      <a:pt x="18" y="20"/>
                    </a:cubicBezTo>
                    <a:cubicBezTo>
                      <a:pt x="18" y="20"/>
                      <a:pt x="18" y="20"/>
                      <a:pt x="18" y="20"/>
                    </a:cubicBezTo>
                    <a:cubicBezTo>
                      <a:pt x="17" y="20"/>
                      <a:pt x="17" y="20"/>
                      <a:pt x="17" y="20"/>
                    </a:cubicBezTo>
                    <a:cubicBezTo>
                      <a:pt x="17" y="20"/>
                      <a:pt x="17" y="20"/>
                      <a:pt x="17" y="20"/>
                    </a:cubicBezTo>
                    <a:cubicBezTo>
                      <a:pt x="17" y="20"/>
                      <a:pt x="17" y="20"/>
                      <a:pt x="17" y="20"/>
                    </a:cubicBezTo>
                    <a:cubicBezTo>
                      <a:pt x="17" y="20"/>
                      <a:pt x="17" y="20"/>
                      <a:pt x="17" y="20"/>
                    </a:cubicBezTo>
                    <a:cubicBezTo>
                      <a:pt x="16" y="20"/>
                      <a:pt x="16" y="20"/>
                      <a:pt x="16" y="20"/>
                    </a:cubicBezTo>
                    <a:cubicBezTo>
                      <a:pt x="16" y="20"/>
                      <a:pt x="16" y="20"/>
                      <a:pt x="16" y="20"/>
                    </a:cubicBezTo>
                    <a:cubicBezTo>
                      <a:pt x="16" y="19"/>
                      <a:pt x="16" y="19"/>
                      <a:pt x="16" y="19"/>
                    </a:cubicBezTo>
                    <a:cubicBezTo>
                      <a:pt x="15" y="19"/>
                      <a:pt x="15" y="19"/>
                      <a:pt x="15" y="19"/>
                    </a:cubicBezTo>
                    <a:cubicBezTo>
                      <a:pt x="15" y="20"/>
                      <a:pt x="15" y="20"/>
                      <a:pt x="15" y="20"/>
                    </a:cubicBezTo>
                    <a:cubicBezTo>
                      <a:pt x="15" y="20"/>
                      <a:pt x="15" y="20"/>
                      <a:pt x="15" y="20"/>
                    </a:cubicBezTo>
                    <a:cubicBezTo>
                      <a:pt x="15" y="19"/>
                      <a:pt x="15" y="19"/>
                      <a:pt x="15" y="19"/>
                    </a:cubicBezTo>
                    <a:cubicBezTo>
                      <a:pt x="15" y="19"/>
                      <a:pt x="15" y="19"/>
                      <a:pt x="15" y="19"/>
                    </a:cubicBezTo>
                    <a:cubicBezTo>
                      <a:pt x="14" y="19"/>
                      <a:pt x="14" y="19"/>
                      <a:pt x="14" y="19"/>
                    </a:cubicBezTo>
                    <a:cubicBezTo>
                      <a:pt x="14" y="19"/>
                      <a:pt x="14" y="19"/>
                      <a:pt x="14" y="19"/>
                    </a:cubicBezTo>
                    <a:cubicBezTo>
                      <a:pt x="14" y="19"/>
                      <a:pt x="14" y="19"/>
                      <a:pt x="14" y="19"/>
                    </a:cubicBezTo>
                    <a:cubicBezTo>
                      <a:pt x="14" y="19"/>
                      <a:pt x="14" y="19"/>
                      <a:pt x="14" y="19"/>
                    </a:cubicBezTo>
                    <a:cubicBezTo>
                      <a:pt x="14" y="19"/>
                      <a:pt x="14" y="19"/>
                      <a:pt x="14" y="19"/>
                    </a:cubicBezTo>
                    <a:cubicBezTo>
                      <a:pt x="14" y="18"/>
                      <a:pt x="14" y="18"/>
                      <a:pt x="14" y="18"/>
                    </a:cubicBezTo>
                    <a:cubicBezTo>
                      <a:pt x="15" y="18"/>
                      <a:pt x="15" y="18"/>
                      <a:pt x="15" y="18"/>
                    </a:cubicBezTo>
                    <a:cubicBezTo>
                      <a:pt x="15" y="18"/>
                      <a:pt x="15" y="18"/>
                      <a:pt x="15" y="18"/>
                    </a:cubicBezTo>
                    <a:cubicBezTo>
                      <a:pt x="15" y="18"/>
                      <a:pt x="15" y="18"/>
                      <a:pt x="15" y="18"/>
                    </a:cubicBezTo>
                    <a:cubicBezTo>
                      <a:pt x="15" y="18"/>
                      <a:pt x="15" y="18"/>
                      <a:pt x="15" y="18"/>
                    </a:cubicBezTo>
                    <a:cubicBezTo>
                      <a:pt x="15" y="17"/>
                      <a:pt x="15" y="17"/>
                      <a:pt x="15" y="17"/>
                    </a:cubicBezTo>
                    <a:cubicBezTo>
                      <a:pt x="15" y="17"/>
                      <a:pt x="15" y="17"/>
                      <a:pt x="15" y="17"/>
                    </a:cubicBezTo>
                    <a:cubicBezTo>
                      <a:pt x="15" y="17"/>
                      <a:pt x="15" y="17"/>
                      <a:pt x="15" y="17"/>
                    </a:cubicBezTo>
                    <a:cubicBezTo>
                      <a:pt x="15" y="17"/>
                      <a:pt x="15" y="17"/>
                      <a:pt x="15" y="17"/>
                    </a:cubicBezTo>
                    <a:cubicBezTo>
                      <a:pt x="16" y="17"/>
                      <a:pt x="16" y="17"/>
                      <a:pt x="16" y="17"/>
                    </a:cubicBezTo>
                    <a:cubicBezTo>
                      <a:pt x="16" y="17"/>
                      <a:pt x="16" y="17"/>
                      <a:pt x="16" y="17"/>
                    </a:cubicBezTo>
                    <a:cubicBezTo>
                      <a:pt x="16" y="16"/>
                      <a:pt x="16" y="16"/>
                      <a:pt x="16" y="16"/>
                    </a:cubicBezTo>
                    <a:cubicBezTo>
                      <a:pt x="16" y="16"/>
                      <a:pt x="16" y="16"/>
                      <a:pt x="16" y="16"/>
                    </a:cubicBezTo>
                    <a:cubicBezTo>
                      <a:pt x="17" y="16"/>
                      <a:pt x="17" y="16"/>
                      <a:pt x="17" y="16"/>
                    </a:cubicBezTo>
                    <a:cubicBezTo>
                      <a:pt x="17" y="16"/>
                      <a:pt x="17" y="16"/>
                      <a:pt x="17" y="16"/>
                    </a:cubicBezTo>
                    <a:cubicBezTo>
                      <a:pt x="17" y="16"/>
                      <a:pt x="17" y="16"/>
                      <a:pt x="17" y="16"/>
                    </a:cubicBezTo>
                    <a:cubicBezTo>
                      <a:pt x="18" y="16"/>
                      <a:pt x="18" y="16"/>
                      <a:pt x="18" y="16"/>
                    </a:cubicBezTo>
                    <a:cubicBezTo>
                      <a:pt x="18" y="16"/>
                      <a:pt x="18" y="16"/>
                      <a:pt x="18" y="16"/>
                    </a:cubicBezTo>
                    <a:cubicBezTo>
                      <a:pt x="18" y="15"/>
                      <a:pt x="18" y="15"/>
                      <a:pt x="18" y="15"/>
                    </a:cubicBezTo>
                    <a:cubicBezTo>
                      <a:pt x="18" y="15"/>
                      <a:pt x="18" y="15"/>
                      <a:pt x="18" y="15"/>
                    </a:cubicBezTo>
                    <a:cubicBezTo>
                      <a:pt x="18" y="15"/>
                      <a:pt x="18" y="15"/>
                      <a:pt x="18" y="15"/>
                    </a:cubicBezTo>
                    <a:cubicBezTo>
                      <a:pt x="18" y="15"/>
                      <a:pt x="18" y="15"/>
                      <a:pt x="18" y="15"/>
                    </a:cubicBezTo>
                    <a:cubicBezTo>
                      <a:pt x="19" y="15"/>
                      <a:pt x="19" y="15"/>
                      <a:pt x="19" y="15"/>
                    </a:cubicBezTo>
                    <a:cubicBezTo>
                      <a:pt x="19" y="15"/>
                      <a:pt x="19" y="15"/>
                      <a:pt x="19" y="15"/>
                    </a:cubicBezTo>
                    <a:cubicBezTo>
                      <a:pt x="19" y="15"/>
                      <a:pt x="19" y="15"/>
                      <a:pt x="19" y="15"/>
                    </a:cubicBezTo>
                    <a:cubicBezTo>
                      <a:pt x="19" y="15"/>
                      <a:pt x="19" y="15"/>
                      <a:pt x="19" y="15"/>
                    </a:cubicBezTo>
                    <a:cubicBezTo>
                      <a:pt x="19" y="14"/>
                      <a:pt x="19" y="14"/>
                      <a:pt x="19" y="14"/>
                    </a:cubicBezTo>
                    <a:cubicBezTo>
                      <a:pt x="19" y="14"/>
                      <a:pt x="19" y="14"/>
                      <a:pt x="19" y="14"/>
                    </a:cubicBezTo>
                    <a:cubicBezTo>
                      <a:pt x="20" y="14"/>
                      <a:pt x="20" y="14"/>
                      <a:pt x="20" y="14"/>
                    </a:cubicBezTo>
                    <a:cubicBezTo>
                      <a:pt x="20" y="14"/>
                      <a:pt x="20" y="14"/>
                      <a:pt x="20" y="14"/>
                    </a:cubicBezTo>
                    <a:cubicBezTo>
                      <a:pt x="20" y="13"/>
                      <a:pt x="20" y="13"/>
                      <a:pt x="20" y="13"/>
                    </a:cubicBezTo>
                    <a:cubicBezTo>
                      <a:pt x="21" y="13"/>
                      <a:pt x="21" y="13"/>
                      <a:pt x="21" y="13"/>
                    </a:cubicBezTo>
                    <a:cubicBezTo>
                      <a:pt x="21" y="13"/>
                      <a:pt x="21" y="13"/>
                      <a:pt x="21" y="13"/>
                    </a:cubicBezTo>
                    <a:cubicBezTo>
                      <a:pt x="21" y="13"/>
                      <a:pt x="21" y="13"/>
                      <a:pt x="21" y="13"/>
                    </a:cubicBezTo>
                    <a:cubicBezTo>
                      <a:pt x="21" y="14"/>
                      <a:pt x="21" y="14"/>
                      <a:pt x="21" y="14"/>
                    </a:cubicBezTo>
                    <a:cubicBezTo>
                      <a:pt x="21" y="14"/>
                      <a:pt x="21" y="14"/>
                      <a:pt x="21" y="14"/>
                    </a:cubicBezTo>
                    <a:cubicBezTo>
                      <a:pt x="21" y="15"/>
                      <a:pt x="21" y="15"/>
                      <a:pt x="21" y="15"/>
                    </a:cubicBezTo>
                    <a:cubicBezTo>
                      <a:pt x="21" y="15"/>
                      <a:pt x="21" y="15"/>
                      <a:pt x="21" y="15"/>
                    </a:cubicBezTo>
                    <a:cubicBezTo>
                      <a:pt x="21" y="16"/>
                      <a:pt x="21" y="16"/>
                      <a:pt x="21" y="16"/>
                    </a:cubicBezTo>
                    <a:cubicBezTo>
                      <a:pt x="21" y="16"/>
                      <a:pt x="21" y="16"/>
                      <a:pt x="21" y="16"/>
                    </a:cubicBezTo>
                    <a:cubicBezTo>
                      <a:pt x="21" y="16"/>
                      <a:pt x="21" y="16"/>
                      <a:pt x="21" y="16"/>
                    </a:cubicBezTo>
                    <a:cubicBezTo>
                      <a:pt x="21" y="15"/>
                      <a:pt x="21" y="15"/>
                      <a:pt x="21" y="15"/>
                    </a:cubicBezTo>
                    <a:cubicBezTo>
                      <a:pt x="21" y="15"/>
                      <a:pt x="21" y="15"/>
                      <a:pt x="21" y="15"/>
                    </a:cubicBezTo>
                    <a:cubicBezTo>
                      <a:pt x="21" y="14"/>
                      <a:pt x="21" y="14"/>
                      <a:pt x="21" y="14"/>
                    </a:cubicBezTo>
                    <a:cubicBezTo>
                      <a:pt x="21" y="14"/>
                      <a:pt x="21" y="14"/>
                      <a:pt x="21" y="14"/>
                    </a:cubicBezTo>
                    <a:cubicBezTo>
                      <a:pt x="21" y="13"/>
                      <a:pt x="21" y="13"/>
                      <a:pt x="21" y="13"/>
                    </a:cubicBezTo>
                    <a:cubicBezTo>
                      <a:pt x="22" y="13"/>
                      <a:pt x="22" y="13"/>
                      <a:pt x="22" y="13"/>
                    </a:cubicBezTo>
                    <a:cubicBezTo>
                      <a:pt x="22" y="13"/>
                      <a:pt x="22" y="13"/>
                      <a:pt x="22" y="13"/>
                    </a:cubicBezTo>
                    <a:cubicBezTo>
                      <a:pt x="22" y="13"/>
                      <a:pt x="22" y="13"/>
                      <a:pt x="22" y="13"/>
                    </a:cubicBezTo>
                    <a:cubicBezTo>
                      <a:pt x="22" y="13"/>
                      <a:pt x="22" y="13"/>
                      <a:pt x="22" y="13"/>
                    </a:cubicBezTo>
                    <a:cubicBezTo>
                      <a:pt x="22" y="13"/>
                      <a:pt x="22" y="13"/>
                      <a:pt x="22" y="13"/>
                    </a:cubicBezTo>
                    <a:cubicBezTo>
                      <a:pt x="22" y="13"/>
                      <a:pt x="22" y="13"/>
                      <a:pt x="22" y="13"/>
                    </a:cubicBezTo>
                    <a:cubicBezTo>
                      <a:pt x="22" y="13"/>
                      <a:pt x="22" y="13"/>
                      <a:pt x="22" y="13"/>
                    </a:cubicBezTo>
                    <a:cubicBezTo>
                      <a:pt x="23" y="13"/>
                      <a:pt x="23" y="13"/>
                      <a:pt x="23" y="13"/>
                    </a:cubicBezTo>
                    <a:cubicBezTo>
                      <a:pt x="23" y="13"/>
                      <a:pt x="23" y="13"/>
                      <a:pt x="23" y="13"/>
                    </a:cubicBezTo>
                    <a:cubicBezTo>
                      <a:pt x="23" y="14"/>
                      <a:pt x="23" y="14"/>
                      <a:pt x="23" y="14"/>
                    </a:cubicBezTo>
                    <a:cubicBezTo>
                      <a:pt x="23" y="14"/>
                      <a:pt x="23" y="14"/>
                      <a:pt x="23" y="14"/>
                    </a:cubicBezTo>
                    <a:cubicBezTo>
                      <a:pt x="23" y="14"/>
                      <a:pt x="23" y="14"/>
                      <a:pt x="23" y="14"/>
                    </a:cubicBezTo>
                    <a:cubicBezTo>
                      <a:pt x="24" y="14"/>
                      <a:pt x="24" y="14"/>
                      <a:pt x="24" y="14"/>
                    </a:cubicBezTo>
                    <a:cubicBezTo>
                      <a:pt x="24" y="14"/>
                      <a:pt x="24" y="14"/>
                      <a:pt x="24" y="14"/>
                    </a:cubicBezTo>
                    <a:cubicBezTo>
                      <a:pt x="24" y="14"/>
                      <a:pt x="24" y="14"/>
                      <a:pt x="24" y="14"/>
                    </a:cubicBezTo>
                    <a:cubicBezTo>
                      <a:pt x="24" y="14"/>
                      <a:pt x="24" y="14"/>
                      <a:pt x="24" y="14"/>
                    </a:cubicBezTo>
                    <a:cubicBezTo>
                      <a:pt x="24" y="14"/>
                      <a:pt x="24" y="14"/>
                      <a:pt x="24" y="14"/>
                    </a:cubicBezTo>
                    <a:cubicBezTo>
                      <a:pt x="24" y="13"/>
                      <a:pt x="24" y="13"/>
                      <a:pt x="24" y="13"/>
                    </a:cubicBezTo>
                    <a:cubicBezTo>
                      <a:pt x="24" y="13"/>
                      <a:pt x="24" y="13"/>
                      <a:pt x="24" y="13"/>
                    </a:cubicBezTo>
                    <a:cubicBezTo>
                      <a:pt x="25" y="13"/>
                      <a:pt x="25" y="13"/>
                      <a:pt x="25" y="13"/>
                    </a:cubicBezTo>
                    <a:cubicBezTo>
                      <a:pt x="25" y="13"/>
                      <a:pt x="25" y="13"/>
                      <a:pt x="25" y="13"/>
                    </a:cubicBezTo>
                    <a:cubicBezTo>
                      <a:pt x="25" y="13"/>
                      <a:pt x="25" y="13"/>
                      <a:pt x="25" y="13"/>
                    </a:cubicBezTo>
                    <a:cubicBezTo>
                      <a:pt x="26" y="12"/>
                      <a:pt x="26" y="12"/>
                      <a:pt x="26" y="12"/>
                    </a:cubicBezTo>
                    <a:cubicBezTo>
                      <a:pt x="26" y="12"/>
                      <a:pt x="26" y="12"/>
                      <a:pt x="26" y="12"/>
                    </a:cubicBezTo>
                    <a:cubicBezTo>
                      <a:pt x="26" y="11"/>
                      <a:pt x="26" y="11"/>
                      <a:pt x="26" y="11"/>
                    </a:cubicBezTo>
                    <a:cubicBezTo>
                      <a:pt x="26" y="11"/>
                      <a:pt x="26" y="11"/>
                      <a:pt x="26" y="11"/>
                    </a:cubicBezTo>
                    <a:cubicBezTo>
                      <a:pt x="25" y="11"/>
                      <a:pt x="25" y="11"/>
                      <a:pt x="25" y="11"/>
                    </a:cubicBezTo>
                    <a:cubicBezTo>
                      <a:pt x="25" y="11"/>
                      <a:pt x="25" y="11"/>
                      <a:pt x="25" y="11"/>
                    </a:cubicBezTo>
                    <a:cubicBezTo>
                      <a:pt x="25" y="11"/>
                      <a:pt x="25" y="11"/>
                      <a:pt x="25" y="11"/>
                    </a:cubicBezTo>
                    <a:cubicBezTo>
                      <a:pt x="26" y="11"/>
                      <a:pt x="26" y="11"/>
                      <a:pt x="26" y="11"/>
                    </a:cubicBezTo>
                    <a:cubicBezTo>
                      <a:pt x="26" y="10"/>
                      <a:pt x="26" y="10"/>
                      <a:pt x="26" y="10"/>
                    </a:cubicBezTo>
                    <a:cubicBezTo>
                      <a:pt x="26" y="10"/>
                      <a:pt x="26" y="10"/>
                      <a:pt x="26" y="10"/>
                    </a:cubicBezTo>
                    <a:cubicBezTo>
                      <a:pt x="26" y="9"/>
                      <a:pt x="26" y="9"/>
                      <a:pt x="26" y="9"/>
                    </a:cubicBezTo>
                    <a:cubicBezTo>
                      <a:pt x="26" y="9"/>
                      <a:pt x="26" y="9"/>
                      <a:pt x="26" y="9"/>
                    </a:cubicBezTo>
                    <a:cubicBezTo>
                      <a:pt x="27" y="9"/>
                      <a:pt x="27" y="9"/>
                      <a:pt x="27" y="9"/>
                    </a:cubicBezTo>
                    <a:cubicBezTo>
                      <a:pt x="27" y="9"/>
                      <a:pt x="27" y="9"/>
                      <a:pt x="27" y="9"/>
                    </a:cubicBezTo>
                    <a:cubicBezTo>
                      <a:pt x="28" y="9"/>
                      <a:pt x="28" y="9"/>
                      <a:pt x="28" y="9"/>
                    </a:cubicBezTo>
                    <a:cubicBezTo>
                      <a:pt x="28" y="9"/>
                      <a:pt x="28" y="9"/>
                      <a:pt x="28" y="9"/>
                    </a:cubicBezTo>
                    <a:cubicBezTo>
                      <a:pt x="28" y="9"/>
                      <a:pt x="28" y="9"/>
                      <a:pt x="28" y="9"/>
                    </a:cubicBezTo>
                    <a:cubicBezTo>
                      <a:pt x="28" y="9"/>
                      <a:pt x="28" y="9"/>
                      <a:pt x="28" y="9"/>
                    </a:cubicBezTo>
                    <a:cubicBezTo>
                      <a:pt x="28" y="10"/>
                      <a:pt x="28" y="10"/>
                      <a:pt x="28" y="10"/>
                    </a:cubicBezTo>
                    <a:cubicBezTo>
                      <a:pt x="28" y="10"/>
                      <a:pt x="28" y="10"/>
                      <a:pt x="28" y="10"/>
                    </a:cubicBezTo>
                    <a:cubicBezTo>
                      <a:pt x="28" y="11"/>
                      <a:pt x="28" y="11"/>
                      <a:pt x="28" y="11"/>
                    </a:cubicBezTo>
                    <a:cubicBezTo>
                      <a:pt x="28" y="12"/>
                      <a:pt x="28" y="12"/>
                      <a:pt x="28" y="12"/>
                    </a:cubicBezTo>
                    <a:cubicBezTo>
                      <a:pt x="28" y="12"/>
                      <a:pt x="28" y="12"/>
                      <a:pt x="28" y="12"/>
                    </a:cubicBezTo>
                    <a:cubicBezTo>
                      <a:pt x="29" y="12"/>
                      <a:pt x="29" y="12"/>
                      <a:pt x="29" y="12"/>
                    </a:cubicBezTo>
                    <a:cubicBezTo>
                      <a:pt x="29" y="13"/>
                      <a:pt x="29" y="13"/>
                      <a:pt x="29" y="13"/>
                    </a:cubicBezTo>
                    <a:cubicBezTo>
                      <a:pt x="29" y="13"/>
                      <a:pt x="29" y="13"/>
                      <a:pt x="29" y="13"/>
                    </a:cubicBezTo>
                    <a:cubicBezTo>
                      <a:pt x="29" y="13"/>
                      <a:pt x="29" y="13"/>
                      <a:pt x="29" y="13"/>
                    </a:cubicBezTo>
                    <a:cubicBezTo>
                      <a:pt x="29" y="12"/>
                      <a:pt x="29" y="12"/>
                      <a:pt x="29" y="12"/>
                    </a:cubicBezTo>
                    <a:cubicBezTo>
                      <a:pt x="29" y="12"/>
                      <a:pt x="29" y="12"/>
                      <a:pt x="29" y="12"/>
                    </a:cubicBezTo>
                    <a:cubicBezTo>
                      <a:pt x="29" y="11"/>
                      <a:pt x="29" y="11"/>
                      <a:pt x="29" y="11"/>
                    </a:cubicBezTo>
                    <a:cubicBezTo>
                      <a:pt x="29" y="10"/>
                      <a:pt x="29" y="10"/>
                      <a:pt x="29" y="10"/>
                    </a:cubicBezTo>
                    <a:cubicBezTo>
                      <a:pt x="29" y="10"/>
                      <a:pt x="29" y="10"/>
                      <a:pt x="29" y="10"/>
                    </a:cubicBezTo>
                    <a:cubicBezTo>
                      <a:pt x="29" y="9"/>
                      <a:pt x="29" y="9"/>
                      <a:pt x="29" y="9"/>
                    </a:cubicBezTo>
                    <a:cubicBezTo>
                      <a:pt x="29" y="9"/>
                      <a:pt x="29" y="9"/>
                      <a:pt x="29" y="9"/>
                    </a:cubicBezTo>
                    <a:cubicBezTo>
                      <a:pt x="29" y="9"/>
                      <a:pt x="29" y="9"/>
                      <a:pt x="29" y="9"/>
                    </a:cubicBezTo>
                    <a:cubicBezTo>
                      <a:pt x="29" y="9"/>
                      <a:pt x="29" y="9"/>
                      <a:pt x="29" y="9"/>
                    </a:cubicBezTo>
                    <a:cubicBezTo>
                      <a:pt x="29" y="8"/>
                      <a:pt x="29" y="8"/>
                      <a:pt x="29" y="8"/>
                    </a:cubicBezTo>
                    <a:cubicBezTo>
                      <a:pt x="29" y="8"/>
                      <a:pt x="29" y="8"/>
                      <a:pt x="29" y="8"/>
                    </a:cubicBezTo>
                    <a:cubicBezTo>
                      <a:pt x="29" y="8"/>
                      <a:pt x="29" y="8"/>
                      <a:pt x="29" y="8"/>
                    </a:cubicBezTo>
                    <a:cubicBezTo>
                      <a:pt x="29" y="8"/>
                      <a:pt x="29" y="8"/>
                      <a:pt x="29" y="8"/>
                    </a:cubicBezTo>
                    <a:cubicBezTo>
                      <a:pt x="30" y="8"/>
                      <a:pt x="30" y="8"/>
                      <a:pt x="30" y="8"/>
                    </a:cubicBezTo>
                    <a:cubicBezTo>
                      <a:pt x="30" y="8"/>
                      <a:pt x="30" y="8"/>
                      <a:pt x="30" y="8"/>
                    </a:cubicBezTo>
                    <a:cubicBezTo>
                      <a:pt x="30" y="8"/>
                      <a:pt x="30" y="8"/>
                      <a:pt x="30" y="8"/>
                    </a:cubicBezTo>
                    <a:cubicBezTo>
                      <a:pt x="31" y="8"/>
                      <a:pt x="31" y="8"/>
                      <a:pt x="31" y="8"/>
                    </a:cubicBezTo>
                    <a:cubicBezTo>
                      <a:pt x="32" y="8"/>
                      <a:pt x="32" y="8"/>
                      <a:pt x="32" y="8"/>
                    </a:cubicBezTo>
                    <a:cubicBezTo>
                      <a:pt x="32" y="8"/>
                      <a:pt x="32" y="8"/>
                      <a:pt x="32" y="8"/>
                    </a:cubicBezTo>
                    <a:cubicBezTo>
                      <a:pt x="33" y="7"/>
                      <a:pt x="33" y="7"/>
                      <a:pt x="33" y="7"/>
                    </a:cubicBezTo>
                    <a:cubicBezTo>
                      <a:pt x="33" y="8"/>
                      <a:pt x="33" y="8"/>
                      <a:pt x="33" y="8"/>
                    </a:cubicBezTo>
                    <a:cubicBezTo>
                      <a:pt x="34" y="8"/>
                      <a:pt x="34" y="8"/>
                      <a:pt x="34" y="8"/>
                    </a:cubicBezTo>
                    <a:cubicBezTo>
                      <a:pt x="34" y="8"/>
                      <a:pt x="34" y="8"/>
                      <a:pt x="34" y="8"/>
                    </a:cubicBezTo>
                    <a:cubicBezTo>
                      <a:pt x="34" y="9"/>
                      <a:pt x="34" y="9"/>
                      <a:pt x="34" y="9"/>
                    </a:cubicBezTo>
                    <a:cubicBezTo>
                      <a:pt x="34" y="9"/>
                      <a:pt x="34" y="9"/>
                      <a:pt x="34" y="9"/>
                    </a:cubicBezTo>
                    <a:cubicBezTo>
                      <a:pt x="34" y="8"/>
                      <a:pt x="34" y="8"/>
                      <a:pt x="34" y="8"/>
                    </a:cubicBezTo>
                    <a:cubicBezTo>
                      <a:pt x="34" y="8"/>
                      <a:pt x="34" y="8"/>
                      <a:pt x="34" y="8"/>
                    </a:cubicBezTo>
                    <a:cubicBezTo>
                      <a:pt x="34" y="8"/>
                      <a:pt x="34" y="8"/>
                      <a:pt x="34" y="8"/>
                    </a:cubicBezTo>
                    <a:cubicBezTo>
                      <a:pt x="34" y="7"/>
                      <a:pt x="34" y="7"/>
                      <a:pt x="34" y="7"/>
                    </a:cubicBezTo>
                    <a:cubicBezTo>
                      <a:pt x="35" y="7"/>
                      <a:pt x="35" y="7"/>
                      <a:pt x="35" y="7"/>
                    </a:cubicBezTo>
                    <a:cubicBezTo>
                      <a:pt x="35" y="8"/>
                      <a:pt x="35" y="8"/>
                      <a:pt x="35" y="8"/>
                    </a:cubicBezTo>
                    <a:cubicBezTo>
                      <a:pt x="35" y="8"/>
                      <a:pt x="35" y="8"/>
                      <a:pt x="35" y="8"/>
                    </a:cubicBezTo>
                    <a:cubicBezTo>
                      <a:pt x="35" y="8"/>
                      <a:pt x="35" y="8"/>
                      <a:pt x="35" y="8"/>
                    </a:cubicBezTo>
                    <a:cubicBezTo>
                      <a:pt x="35" y="8"/>
                      <a:pt x="35" y="8"/>
                      <a:pt x="35" y="8"/>
                    </a:cubicBezTo>
                    <a:cubicBezTo>
                      <a:pt x="35" y="7"/>
                      <a:pt x="35" y="7"/>
                      <a:pt x="35" y="7"/>
                    </a:cubicBezTo>
                    <a:cubicBezTo>
                      <a:pt x="35" y="7"/>
                      <a:pt x="35" y="7"/>
                      <a:pt x="35" y="7"/>
                    </a:cubicBezTo>
                    <a:cubicBezTo>
                      <a:pt x="35" y="7"/>
                      <a:pt x="35" y="7"/>
                      <a:pt x="35" y="7"/>
                    </a:cubicBezTo>
                    <a:cubicBezTo>
                      <a:pt x="35" y="7"/>
                      <a:pt x="35" y="7"/>
                      <a:pt x="35" y="7"/>
                    </a:cubicBezTo>
                    <a:cubicBezTo>
                      <a:pt x="36" y="7"/>
                      <a:pt x="36" y="7"/>
                      <a:pt x="36" y="7"/>
                    </a:cubicBezTo>
                    <a:cubicBezTo>
                      <a:pt x="36" y="7"/>
                      <a:pt x="36" y="7"/>
                      <a:pt x="36" y="7"/>
                    </a:cubicBezTo>
                    <a:cubicBezTo>
                      <a:pt x="36" y="7"/>
                      <a:pt x="36" y="7"/>
                      <a:pt x="36" y="7"/>
                    </a:cubicBezTo>
                    <a:cubicBezTo>
                      <a:pt x="37" y="7"/>
                      <a:pt x="37" y="7"/>
                      <a:pt x="37" y="7"/>
                    </a:cubicBezTo>
                    <a:cubicBezTo>
                      <a:pt x="37" y="7"/>
                      <a:pt x="37" y="7"/>
                      <a:pt x="37" y="7"/>
                    </a:cubicBezTo>
                    <a:cubicBezTo>
                      <a:pt x="37" y="7"/>
                      <a:pt x="37" y="7"/>
                      <a:pt x="37" y="7"/>
                    </a:cubicBezTo>
                    <a:cubicBezTo>
                      <a:pt x="37" y="8"/>
                      <a:pt x="37" y="8"/>
                      <a:pt x="37" y="8"/>
                    </a:cubicBezTo>
                    <a:cubicBezTo>
                      <a:pt x="37" y="8"/>
                      <a:pt x="37" y="8"/>
                      <a:pt x="37" y="8"/>
                    </a:cubicBezTo>
                    <a:cubicBezTo>
                      <a:pt x="37" y="9"/>
                      <a:pt x="37" y="9"/>
                      <a:pt x="37" y="9"/>
                    </a:cubicBezTo>
                    <a:cubicBezTo>
                      <a:pt x="37" y="9"/>
                      <a:pt x="37" y="9"/>
                      <a:pt x="37" y="9"/>
                    </a:cubicBezTo>
                    <a:cubicBezTo>
                      <a:pt x="37" y="10"/>
                      <a:pt x="37" y="10"/>
                      <a:pt x="37" y="10"/>
                    </a:cubicBezTo>
                    <a:cubicBezTo>
                      <a:pt x="37" y="10"/>
                      <a:pt x="37" y="10"/>
                      <a:pt x="37" y="10"/>
                    </a:cubicBezTo>
                    <a:cubicBezTo>
                      <a:pt x="36" y="10"/>
                      <a:pt x="36" y="10"/>
                      <a:pt x="36" y="10"/>
                    </a:cubicBezTo>
                    <a:cubicBezTo>
                      <a:pt x="36" y="11"/>
                      <a:pt x="36" y="11"/>
                      <a:pt x="36" y="11"/>
                    </a:cubicBezTo>
                    <a:cubicBezTo>
                      <a:pt x="36" y="11"/>
                      <a:pt x="36" y="11"/>
                      <a:pt x="36" y="11"/>
                    </a:cubicBezTo>
                    <a:cubicBezTo>
                      <a:pt x="36" y="11"/>
                      <a:pt x="36" y="11"/>
                      <a:pt x="36" y="11"/>
                    </a:cubicBezTo>
                    <a:cubicBezTo>
                      <a:pt x="36" y="11"/>
                      <a:pt x="36" y="11"/>
                      <a:pt x="36" y="11"/>
                    </a:cubicBezTo>
                    <a:cubicBezTo>
                      <a:pt x="36" y="11"/>
                      <a:pt x="36" y="11"/>
                      <a:pt x="36" y="11"/>
                    </a:cubicBezTo>
                    <a:cubicBezTo>
                      <a:pt x="36" y="12"/>
                      <a:pt x="36" y="12"/>
                      <a:pt x="36" y="12"/>
                    </a:cubicBezTo>
                    <a:cubicBezTo>
                      <a:pt x="36" y="12"/>
                      <a:pt x="36" y="12"/>
                      <a:pt x="36" y="12"/>
                    </a:cubicBezTo>
                    <a:cubicBezTo>
                      <a:pt x="35" y="12"/>
                      <a:pt x="35" y="12"/>
                      <a:pt x="35" y="12"/>
                    </a:cubicBezTo>
                    <a:cubicBezTo>
                      <a:pt x="35" y="13"/>
                      <a:pt x="35" y="13"/>
                      <a:pt x="35" y="13"/>
                    </a:cubicBezTo>
                    <a:cubicBezTo>
                      <a:pt x="35" y="13"/>
                      <a:pt x="35" y="13"/>
                      <a:pt x="35" y="13"/>
                    </a:cubicBezTo>
                    <a:cubicBezTo>
                      <a:pt x="35" y="13"/>
                      <a:pt x="35" y="13"/>
                      <a:pt x="35" y="13"/>
                    </a:cubicBezTo>
                    <a:cubicBezTo>
                      <a:pt x="35" y="14"/>
                      <a:pt x="35" y="14"/>
                      <a:pt x="35" y="14"/>
                    </a:cubicBezTo>
                    <a:cubicBezTo>
                      <a:pt x="35" y="14"/>
                      <a:pt x="35" y="14"/>
                      <a:pt x="35" y="14"/>
                    </a:cubicBezTo>
                    <a:cubicBezTo>
                      <a:pt x="35" y="14"/>
                      <a:pt x="35" y="14"/>
                      <a:pt x="35" y="14"/>
                    </a:cubicBezTo>
                    <a:cubicBezTo>
                      <a:pt x="35" y="14"/>
                      <a:pt x="35" y="14"/>
                      <a:pt x="35" y="14"/>
                    </a:cubicBezTo>
                    <a:cubicBezTo>
                      <a:pt x="36" y="13"/>
                      <a:pt x="36" y="13"/>
                      <a:pt x="36" y="13"/>
                    </a:cubicBezTo>
                    <a:cubicBezTo>
                      <a:pt x="36" y="13"/>
                      <a:pt x="36" y="13"/>
                      <a:pt x="36" y="13"/>
                    </a:cubicBezTo>
                    <a:cubicBezTo>
                      <a:pt x="36" y="13"/>
                      <a:pt x="36" y="13"/>
                      <a:pt x="36" y="13"/>
                    </a:cubicBezTo>
                    <a:cubicBezTo>
                      <a:pt x="36" y="12"/>
                      <a:pt x="36" y="12"/>
                      <a:pt x="36" y="12"/>
                    </a:cubicBezTo>
                    <a:cubicBezTo>
                      <a:pt x="36" y="12"/>
                      <a:pt x="36" y="12"/>
                      <a:pt x="36" y="12"/>
                    </a:cubicBezTo>
                    <a:cubicBezTo>
                      <a:pt x="37" y="12"/>
                      <a:pt x="37" y="12"/>
                      <a:pt x="37" y="12"/>
                    </a:cubicBezTo>
                    <a:cubicBezTo>
                      <a:pt x="37" y="12"/>
                      <a:pt x="37" y="12"/>
                      <a:pt x="37" y="12"/>
                    </a:cubicBezTo>
                    <a:cubicBezTo>
                      <a:pt x="37" y="11"/>
                      <a:pt x="37" y="11"/>
                      <a:pt x="37" y="11"/>
                    </a:cubicBezTo>
                    <a:cubicBezTo>
                      <a:pt x="37" y="11"/>
                      <a:pt x="37" y="11"/>
                      <a:pt x="37" y="11"/>
                    </a:cubicBezTo>
                    <a:cubicBezTo>
                      <a:pt x="37" y="11"/>
                      <a:pt x="37" y="11"/>
                      <a:pt x="37" y="11"/>
                    </a:cubicBezTo>
                    <a:cubicBezTo>
                      <a:pt x="37" y="10"/>
                      <a:pt x="37" y="10"/>
                      <a:pt x="37" y="10"/>
                    </a:cubicBezTo>
                    <a:cubicBezTo>
                      <a:pt x="38" y="10"/>
                      <a:pt x="38" y="10"/>
                      <a:pt x="38" y="10"/>
                    </a:cubicBezTo>
                    <a:cubicBezTo>
                      <a:pt x="38" y="11"/>
                      <a:pt x="38" y="11"/>
                      <a:pt x="38" y="11"/>
                    </a:cubicBezTo>
                    <a:cubicBezTo>
                      <a:pt x="38" y="11"/>
                      <a:pt x="38" y="11"/>
                      <a:pt x="38" y="11"/>
                    </a:cubicBezTo>
                    <a:cubicBezTo>
                      <a:pt x="38" y="11"/>
                      <a:pt x="38" y="11"/>
                      <a:pt x="38" y="11"/>
                    </a:cubicBezTo>
                    <a:cubicBezTo>
                      <a:pt x="38" y="11"/>
                      <a:pt x="38" y="11"/>
                      <a:pt x="38" y="11"/>
                    </a:cubicBezTo>
                    <a:cubicBezTo>
                      <a:pt x="38" y="12"/>
                      <a:pt x="38" y="12"/>
                      <a:pt x="38" y="12"/>
                    </a:cubicBezTo>
                    <a:cubicBezTo>
                      <a:pt x="39" y="12"/>
                      <a:pt x="39" y="12"/>
                      <a:pt x="39" y="12"/>
                    </a:cubicBezTo>
                    <a:cubicBezTo>
                      <a:pt x="39" y="13"/>
                      <a:pt x="39" y="13"/>
                      <a:pt x="39" y="13"/>
                    </a:cubicBezTo>
                    <a:cubicBezTo>
                      <a:pt x="39" y="13"/>
                      <a:pt x="39" y="13"/>
                      <a:pt x="39" y="13"/>
                    </a:cubicBezTo>
                    <a:cubicBezTo>
                      <a:pt x="39" y="13"/>
                      <a:pt x="39" y="13"/>
                      <a:pt x="39" y="13"/>
                    </a:cubicBezTo>
                    <a:cubicBezTo>
                      <a:pt x="39" y="13"/>
                      <a:pt x="39" y="13"/>
                      <a:pt x="39" y="13"/>
                    </a:cubicBezTo>
                    <a:cubicBezTo>
                      <a:pt x="39" y="13"/>
                      <a:pt x="39" y="13"/>
                      <a:pt x="39" y="13"/>
                    </a:cubicBezTo>
                    <a:cubicBezTo>
                      <a:pt x="39" y="13"/>
                      <a:pt x="39" y="13"/>
                      <a:pt x="39" y="13"/>
                    </a:cubicBezTo>
                    <a:cubicBezTo>
                      <a:pt x="40" y="13"/>
                      <a:pt x="40" y="13"/>
                      <a:pt x="40" y="13"/>
                    </a:cubicBezTo>
                    <a:cubicBezTo>
                      <a:pt x="40" y="13"/>
                      <a:pt x="40" y="13"/>
                      <a:pt x="40" y="13"/>
                    </a:cubicBezTo>
                    <a:cubicBezTo>
                      <a:pt x="39" y="12"/>
                      <a:pt x="39" y="12"/>
                      <a:pt x="39" y="12"/>
                    </a:cubicBezTo>
                    <a:cubicBezTo>
                      <a:pt x="39" y="12"/>
                      <a:pt x="39" y="12"/>
                      <a:pt x="39" y="12"/>
                    </a:cubicBezTo>
                    <a:cubicBezTo>
                      <a:pt x="39" y="12"/>
                      <a:pt x="39" y="12"/>
                      <a:pt x="39" y="12"/>
                    </a:cubicBezTo>
                    <a:cubicBezTo>
                      <a:pt x="39" y="12"/>
                      <a:pt x="39" y="12"/>
                      <a:pt x="39" y="12"/>
                    </a:cubicBezTo>
                    <a:cubicBezTo>
                      <a:pt x="40" y="12"/>
                      <a:pt x="40" y="12"/>
                      <a:pt x="40" y="12"/>
                    </a:cubicBezTo>
                    <a:cubicBezTo>
                      <a:pt x="40" y="12"/>
                      <a:pt x="40" y="12"/>
                      <a:pt x="40" y="12"/>
                    </a:cubicBezTo>
                    <a:cubicBezTo>
                      <a:pt x="40" y="12"/>
                      <a:pt x="40" y="12"/>
                      <a:pt x="40" y="12"/>
                    </a:cubicBezTo>
                    <a:cubicBezTo>
                      <a:pt x="40" y="13"/>
                      <a:pt x="40" y="13"/>
                      <a:pt x="40" y="13"/>
                    </a:cubicBezTo>
                    <a:cubicBezTo>
                      <a:pt x="41" y="13"/>
                      <a:pt x="41" y="13"/>
                      <a:pt x="41" y="13"/>
                    </a:cubicBezTo>
                    <a:cubicBezTo>
                      <a:pt x="41" y="13"/>
                      <a:pt x="41" y="13"/>
                      <a:pt x="41" y="13"/>
                    </a:cubicBezTo>
                    <a:cubicBezTo>
                      <a:pt x="41" y="13"/>
                      <a:pt x="41" y="13"/>
                      <a:pt x="41" y="13"/>
                    </a:cubicBezTo>
                    <a:cubicBezTo>
                      <a:pt x="41" y="13"/>
                      <a:pt x="41" y="13"/>
                      <a:pt x="41" y="13"/>
                    </a:cubicBezTo>
                    <a:cubicBezTo>
                      <a:pt x="41" y="13"/>
                      <a:pt x="41" y="13"/>
                      <a:pt x="41" y="13"/>
                    </a:cubicBezTo>
                    <a:cubicBezTo>
                      <a:pt x="41" y="12"/>
                      <a:pt x="41" y="12"/>
                      <a:pt x="41" y="12"/>
                    </a:cubicBezTo>
                    <a:cubicBezTo>
                      <a:pt x="41" y="12"/>
                      <a:pt x="41" y="12"/>
                      <a:pt x="41" y="12"/>
                    </a:cubicBezTo>
                    <a:cubicBezTo>
                      <a:pt x="41" y="11"/>
                      <a:pt x="41" y="11"/>
                      <a:pt x="41" y="11"/>
                    </a:cubicBezTo>
                    <a:cubicBezTo>
                      <a:pt x="42" y="10"/>
                      <a:pt x="42" y="10"/>
                      <a:pt x="42" y="10"/>
                    </a:cubicBezTo>
                    <a:cubicBezTo>
                      <a:pt x="41" y="10"/>
                      <a:pt x="41" y="10"/>
                      <a:pt x="41" y="10"/>
                    </a:cubicBezTo>
                    <a:cubicBezTo>
                      <a:pt x="41" y="10"/>
                      <a:pt x="41" y="10"/>
                      <a:pt x="41" y="10"/>
                    </a:cubicBezTo>
                    <a:cubicBezTo>
                      <a:pt x="41" y="9"/>
                      <a:pt x="41" y="9"/>
                      <a:pt x="41" y="9"/>
                    </a:cubicBezTo>
                    <a:cubicBezTo>
                      <a:pt x="42" y="8"/>
                      <a:pt x="42" y="8"/>
                      <a:pt x="42" y="8"/>
                    </a:cubicBezTo>
                    <a:cubicBezTo>
                      <a:pt x="42" y="8"/>
                      <a:pt x="42" y="8"/>
                      <a:pt x="42" y="8"/>
                    </a:cubicBezTo>
                    <a:cubicBezTo>
                      <a:pt x="42" y="8"/>
                      <a:pt x="42" y="8"/>
                      <a:pt x="42" y="8"/>
                    </a:cubicBezTo>
                    <a:cubicBezTo>
                      <a:pt x="42" y="8"/>
                      <a:pt x="42" y="8"/>
                      <a:pt x="42" y="8"/>
                    </a:cubicBezTo>
                    <a:cubicBezTo>
                      <a:pt x="42" y="7"/>
                      <a:pt x="42" y="7"/>
                      <a:pt x="42" y="7"/>
                    </a:cubicBezTo>
                    <a:cubicBezTo>
                      <a:pt x="42" y="7"/>
                      <a:pt x="42" y="7"/>
                      <a:pt x="42" y="7"/>
                    </a:cubicBezTo>
                    <a:cubicBezTo>
                      <a:pt x="42" y="7"/>
                      <a:pt x="42" y="7"/>
                      <a:pt x="42" y="7"/>
                    </a:cubicBezTo>
                    <a:cubicBezTo>
                      <a:pt x="42" y="7"/>
                      <a:pt x="42" y="7"/>
                      <a:pt x="42" y="7"/>
                    </a:cubicBezTo>
                    <a:cubicBezTo>
                      <a:pt x="43" y="7"/>
                      <a:pt x="43" y="7"/>
                      <a:pt x="43" y="7"/>
                    </a:cubicBezTo>
                    <a:cubicBezTo>
                      <a:pt x="43" y="7"/>
                      <a:pt x="43" y="7"/>
                      <a:pt x="43" y="7"/>
                    </a:cubicBezTo>
                    <a:cubicBezTo>
                      <a:pt x="43" y="8"/>
                      <a:pt x="43" y="8"/>
                      <a:pt x="43" y="8"/>
                    </a:cubicBezTo>
                    <a:cubicBezTo>
                      <a:pt x="43" y="8"/>
                      <a:pt x="43" y="8"/>
                      <a:pt x="43" y="8"/>
                    </a:cubicBezTo>
                    <a:cubicBezTo>
                      <a:pt x="44" y="8"/>
                      <a:pt x="44" y="8"/>
                      <a:pt x="44" y="8"/>
                    </a:cubicBezTo>
                    <a:cubicBezTo>
                      <a:pt x="44" y="9"/>
                      <a:pt x="44" y="9"/>
                      <a:pt x="44" y="9"/>
                    </a:cubicBezTo>
                    <a:cubicBezTo>
                      <a:pt x="44" y="9"/>
                      <a:pt x="44" y="9"/>
                      <a:pt x="44" y="9"/>
                    </a:cubicBezTo>
                    <a:cubicBezTo>
                      <a:pt x="44" y="10"/>
                      <a:pt x="44" y="10"/>
                      <a:pt x="44" y="10"/>
                    </a:cubicBezTo>
                    <a:cubicBezTo>
                      <a:pt x="45" y="10"/>
                      <a:pt x="45" y="10"/>
                      <a:pt x="45" y="10"/>
                    </a:cubicBezTo>
                    <a:cubicBezTo>
                      <a:pt x="45" y="11"/>
                      <a:pt x="45" y="11"/>
                      <a:pt x="45" y="11"/>
                    </a:cubicBezTo>
                    <a:cubicBezTo>
                      <a:pt x="45" y="12"/>
                      <a:pt x="45" y="12"/>
                      <a:pt x="45" y="12"/>
                    </a:cubicBezTo>
                    <a:cubicBezTo>
                      <a:pt x="44" y="12"/>
                      <a:pt x="44" y="12"/>
                      <a:pt x="44" y="12"/>
                    </a:cubicBezTo>
                    <a:cubicBezTo>
                      <a:pt x="44" y="12"/>
                      <a:pt x="44" y="12"/>
                      <a:pt x="44" y="12"/>
                    </a:cubicBezTo>
                    <a:cubicBezTo>
                      <a:pt x="44" y="13"/>
                      <a:pt x="44" y="13"/>
                      <a:pt x="44" y="13"/>
                    </a:cubicBezTo>
                    <a:cubicBezTo>
                      <a:pt x="45" y="13"/>
                      <a:pt x="45" y="13"/>
                      <a:pt x="45" y="13"/>
                    </a:cubicBezTo>
                    <a:cubicBezTo>
                      <a:pt x="45" y="13"/>
                      <a:pt x="45" y="13"/>
                      <a:pt x="45" y="13"/>
                    </a:cubicBezTo>
                    <a:cubicBezTo>
                      <a:pt x="45" y="14"/>
                      <a:pt x="45" y="14"/>
                      <a:pt x="45" y="14"/>
                    </a:cubicBezTo>
                    <a:cubicBezTo>
                      <a:pt x="45" y="14"/>
                      <a:pt x="45" y="14"/>
                      <a:pt x="45" y="14"/>
                    </a:cubicBezTo>
                    <a:cubicBezTo>
                      <a:pt x="45" y="15"/>
                      <a:pt x="45" y="15"/>
                      <a:pt x="45" y="15"/>
                    </a:cubicBezTo>
                    <a:cubicBezTo>
                      <a:pt x="45" y="15"/>
                      <a:pt x="45" y="15"/>
                      <a:pt x="45" y="15"/>
                    </a:cubicBezTo>
                    <a:cubicBezTo>
                      <a:pt x="46" y="15"/>
                      <a:pt x="46" y="15"/>
                      <a:pt x="46" y="15"/>
                    </a:cubicBezTo>
                    <a:cubicBezTo>
                      <a:pt x="46" y="15"/>
                      <a:pt x="46" y="15"/>
                      <a:pt x="46" y="15"/>
                    </a:cubicBezTo>
                    <a:cubicBezTo>
                      <a:pt x="47" y="15"/>
                      <a:pt x="47" y="15"/>
                      <a:pt x="47" y="15"/>
                    </a:cubicBezTo>
                    <a:cubicBezTo>
                      <a:pt x="47" y="14"/>
                      <a:pt x="47" y="14"/>
                      <a:pt x="47" y="14"/>
                    </a:cubicBezTo>
                    <a:cubicBezTo>
                      <a:pt x="47" y="14"/>
                      <a:pt x="47" y="14"/>
                      <a:pt x="47" y="14"/>
                    </a:cubicBezTo>
                    <a:cubicBezTo>
                      <a:pt x="47" y="14"/>
                      <a:pt x="47" y="14"/>
                      <a:pt x="47" y="14"/>
                    </a:cubicBezTo>
                    <a:cubicBezTo>
                      <a:pt x="47" y="14"/>
                      <a:pt x="47" y="14"/>
                      <a:pt x="47" y="14"/>
                    </a:cubicBezTo>
                    <a:cubicBezTo>
                      <a:pt x="47" y="15"/>
                      <a:pt x="47" y="15"/>
                      <a:pt x="47" y="15"/>
                    </a:cubicBezTo>
                    <a:cubicBezTo>
                      <a:pt x="47" y="15"/>
                      <a:pt x="47" y="15"/>
                      <a:pt x="47" y="15"/>
                    </a:cubicBezTo>
                    <a:cubicBezTo>
                      <a:pt x="48" y="14"/>
                      <a:pt x="48" y="14"/>
                      <a:pt x="48" y="14"/>
                    </a:cubicBezTo>
                    <a:cubicBezTo>
                      <a:pt x="48" y="15"/>
                      <a:pt x="48" y="15"/>
                      <a:pt x="48" y="15"/>
                    </a:cubicBezTo>
                    <a:cubicBezTo>
                      <a:pt x="48" y="15"/>
                      <a:pt x="48" y="15"/>
                      <a:pt x="48" y="15"/>
                    </a:cubicBezTo>
                    <a:cubicBezTo>
                      <a:pt x="48" y="15"/>
                      <a:pt x="48" y="15"/>
                      <a:pt x="48" y="15"/>
                    </a:cubicBezTo>
                    <a:cubicBezTo>
                      <a:pt x="48" y="15"/>
                      <a:pt x="48" y="15"/>
                      <a:pt x="48" y="15"/>
                    </a:cubicBezTo>
                    <a:cubicBezTo>
                      <a:pt x="49" y="15"/>
                      <a:pt x="49" y="15"/>
                      <a:pt x="49" y="15"/>
                    </a:cubicBezTo>
                    <a:cubicBezTo>
                      <a:pt x="49" y="15"/>
                      <a:pt x="49" y="15"/>
                      <a:pt x="49" y="15"/>
                    </a:cubicBezTo>
                    <a:cubicBezTo>
                      <a:pt x="49" y="15"/>
                      <a:pt x="49" y="15"/>
                      <a:pt x="49" y="15"/>
                    </a:cubicBezTo>
                    <a:cubicBezTo>
                      <a:pt x="49" y="15"/>
                      <a:pt x="49" y="15"/>
                      <a:pt x="49" y="15"/>
                    </a:cubicBezTo>
                    <a:cubicBezTo>
                      <a:pt x="49" y="15"/>
                      <a:pt x="49" y="15"/>
                      <a:pt x="49" y="15"/>
                    </a:cubicBezTo>
                    <a:cubicBezTo>
                      <a:pt x="49" y="15"/>
                      <a:pt x="49" y="15"/>
                      <a:pt x="49" y="15"/>
                    </a:cubicBezTo>
                    <a:cubicBezTo>
                      <a:pt x="49" y="15"/>
                      <a:pt x="49" y="15"/>
                      <a:pt x="49" y="15"/>
                    </a:cubicBezTo>
                    <a:cubicBezTo>
                      <a:pt x="49" y="14"/>
                      <a:pt x="49" y="14"/>
                      <a:pt x="49" y="14"/>
                    </a:cubicBezTo>
                    <a:cubicBezTo>
                      <a:pt x="48" y="14"/>
                      <a:pt x="48" y="14"/>
                      <a:pt x="48" y="14"/>
                    </a:cubicBezTo>
                    <a:cubicBezTo>
                      <a:pt x="48" y="14"/>
                      <a:pt x="48" y="14"/>
                      <a:pt x="48" y="14"/>
                    </a:cubicBezTo>
                    <a:cubicBezTo>
                      <a:pt x="48" y="14"/>
                      <a:pt x="48" y="14"/>
                      <a:pt x="48" y="14"/>
                    </a:cubicBezTo>
                    <a:cubicBezTo>
                      <a:pt x="48" y="14"/>
                      <a:pt x="48" y="14"/>
                      <a:pt x="48" y="14"/>
                    </a:cubicBezTo>
                    <a:cubicBezTo>
                      <a:pt x="48" y="13"/>
                      <a:pt x="48" y="13"/>
                      <a:pt x="48" y="13"/>
                    </a:cubicBezTo>
                    <a:cubicBezTo>
                      <a:pt x="48" y="13"/>
                      <a:pt x="48" y="13"/>
                      <a:pt x="48" y="13"/>
                    </a:cubicBezTo>
                    <a:cubicBezTo>
                      <a:pt x="47" y="12"/>
                      <a:pt x="47" y="12"/>
                      <a:pt x="47" y="12"/>
                    </a:cubicBezTo>
                    <a:cubicBezTo>
                      <a:pt x="47" y="12"/>
                      <a:pt x="47" y="12"/>
                      <a:pt x="47" y="12"/>
                    </a:cubicBezTo>
                    <a:cubicBezTo>
                      <a:pt x="47" y="12"/>
                      <a:pt x="47" y="12"/>
                      <a:pt x="47" y="12"/>
                    </a:cubicBezTo>
                    <a:cubicBezTo>
                      <a:pt x="47" y="11"/>
                      <a:pt x="47" y="11"/>
                      <a:pt x="47" y="11"/>
                    </a:cubicBezTo>
                    <a:cubicBezTo>
                      <a:pt x="47" y="11"/>
                      <a:pt x="47" y="11"/>
                      <a:pt x="47" y="11"/>
                    </a:cubicBezTo>
                    <a:cubicBezTo>
                      <a:pt x="47" y="10"/>
                      <a:pt x="47" y="10"/>
                      <a:pt x="47" y="10"/>
                    </a:cubicBezTo>
                    <a:cubicBezTo>
                      <a:pt x="47" y="10"/>
                      <a:pt x="47" y="10"/>
                      <a:pt x="47" y="10"/>
                    </a:cubicBezTo>
                    <a:cubicBezTo>
                      <a:pt x="47" y="10"/>
                      <a:pt x="47" y="10"/>
                      <a:pt x="47" y="10"/>
                    </a:cubicBezTo>
                    <a:cubicBezTo>
                      <a:pt x="47" y="9"/>
                      <a:pt x="47" y="9"/>
                      <a:pt x="47" y="9"/>
                    </a:cubicBezTo>
                    <a:cubicBezTo>
                      <a:pt x="47" y="9"/>
                      <a:pt x="47" y="9"/>
                      <a:pt x="47" y="9"/>
                    </a:cubicBezTo>
                    <a:cubicBezTo>
                      <a:pt x="47" y="9"/>
                      <a:pt x="47" y="9"/>
                      <a:pt x="47" y="9"/>
                    </a:cubicBezTo>
                    <a:cubicBezTo>
                      <a:pt x="47" y="8"/>
                      <a:pt x="47" y="8"/>
                      <a:pt x="47" y="8"/>
                    </a:cubicBezTo>
                    <a:cubicBezTo>
                      <a:pt x="46" y="8"/>
                      <a:pt x="46" y="8"/>
                      <a:pt x="46" y="8"/>
                    </a:cubicBezTo>
                    <a:cubicBezTo>
                      <a:pt x="47" y="7"/>
                      <a:pt x="47" y="7"/>
                      <a:pt x="47" y="7"/>
                    </a:cubicBezTo>
                    <a:cubicBezTo>
                      <a:pt x="46" y="7"/>
                      <a:pt x="46" y="7"/>
                      <a:pt x="46" y="7"/>
                    </a:cubicBezTo>
                    <a:cubicBezTo>
                      <a:pt x="46" y="7"/>
                      <a:pt x="46" y="7"/>
                      <a:pt x="46" y="7"/>
                    </a:cubicBezTo>
                    <a:cubicBezTo>
                      <a:pt x="46" y="6"/>
                      <a:pt x="46" y="6"/>
                      <a:pt x="46" y="6"/>
                    </a:cubicBezTo>
                    <a:cubicBezTo>
                      <a:pt x="47" y="7"/>
                      <a:pt x="47" y="7"/>
                      <a:pt x="47" y="7"/>
                    </a:cubicBezTo>
                    <a:cubicBezTo>
                      <a:pt x="47" y="7"/>
                      <a:pt x="47" y="7"/>
                      <a:pt x="47" y="7"/>
                    </a:cubicBezTo>
                    <a:cubicBezTo>
                      <a:pt x="48" y="7"/>
                      <a:pt x="48" y="7"/>
                      <a:pt x="48" y="7"/>
                    </a:cubicBezTo>
                    <a:cubicBezTo>
                      <a:pt x="48" y="7"/>
                      <a:pt x="48" y="7"/>
                      <a:pt x="48" y="7"/>
                    </a:cubicBezTo>
                    <a:cubicBezTo>
                      <a:pt x="48" y="7"/>
                      <a:pt x="48" y="7"/>
                      <a:pt x="48" y="7"/>
                    </a:cubicBezTo>
                    <a:cubicBezTo>
                      <a:pt x="49" y="7"/>
                      <a:pt x="49" y="7"/>
                      <a:pt x="49" y="7"/>
                    </a:cubicBezTo>
                    <a:cubicBezTo>
                      <a:pt x="49" y="8"/>
                      <a:pt x="49" y="8"/>
                      <a:pt x="49" y="8"/>
                    </a:cubicBezTo>
                    <a:cubicBezTo>
                      <a:pt x="49" y="7"/>
                      <a:pt x="49" y="7"/>
                      <a:pt x="49" y="7"/>
                    </a:cubicBezTo>
                    <a:cubicBezTo>
                      <a:pt x="49" y="7"/>
                      <a:pt x="49" y="7"/>
                      <a:pt x="49" y="7"/>
                    </a:cubicBezTo>
                    <a:cubicBezTo>
                      <a:pt x="49" y="7"/>
                      <a:pt x="49" y="7"/>
                      <a:pt x="49" y="7"/>
                    </a:cubicBezTo>
                    <a:cubicBezTo>
                      <a:pt x="49" y="6"/>
                      <a:pt x="49" y="6"/>
                      <a:pt x="49" y="6"/>
                    </a:cubicBezTo>
                    <a:cubicBezTo>
                      <a:pt x="50" y="6"/>
                      <a:pt x="50" y="6"/>
                      <a:pt x="50" y="6"/>
                    </a:cubicBezTo>
                    <a:cubicBezTo>
                      <a:pt x="50" y="6"/>
                      <a:pt x="50" y="6"/>
                      <a:pt x="50" y="6"/>
                    </a:cubicBezTo>
                    <a:cubicBezTo>
                      <a:pt x="50" y="6"/>
                      <a:pt x="50" y="6"/>
                      <a:pt x="50" y="6"/>
                    </a:cubicBezTo>
                    <a:cubicBezTo>
                      <a:pt x="51" y="6"/>
                      <a:pt x="51" y="6"/>
                      <a:pt x="51" y="6"/>
                    </a:cubicBezTo>
                    <a:cubicBezTo>
                      <a:pt x="51" y="6"/>
                      <a:pt x="51" y="6"/>
                      <a:pt x="51" y="6"/>
                    </a:cubicBezTo>
                    <a:cubicBezTo>
                      <a:pt x="51" y="6"/>
                      <a:pt x="51" y="6"/>
                      <a:pt x="51" y="6"/>
                    </a:cubicBezTo>
                    <a:cubicBezTo>
                      <a:pt x="52" y="6"/>
                      <a:pt x="52" y="6"/>
                      <a:pt x="52" y="6"/>
                    </a:cubicBezTo>
                    <a:cubicBezTo>
                      <a:pt x="52" y="7"/>
                      <a:pt x="52" y="7"/>
                      <a:pt x="52" y="7"/>
                    </a:cubicBezTo>
                    <a:cubicBezTo>
                      <a:pt x="52" y="7"/>
                      <a:pt x="52" y="7"/>
                      <a:pt x="52" y="7"/>
                    </a:cubicBezTo>
                    <a:cubicBezTo>
                      <a:pt x="52" y="7"/>
                      <a:pt x="52" y="7"/>
                      <a:pt x="52" y="7"/>
                    </a:cubicBezTo>
                    <a:cubicBezTo>
                      <a:pt x="53" y="8"/>
                      <a:pt x="53" y="8"/>
                      <a:pt x="53" y="8"/>
                    </a:cubicBezTo>
                    <a:cubicBezTo>
                      <a:pt x="53" y="8"/>
                      <a:pt x="53" y="8"/>
                      <a:pt x="53" y="8"/>
                    </a:cubicBezTo>
                    <a:cubicBezTo>
                      <a:pt x="52" y="9"/>
                      <a:pt x="52" y="9"/>
                      <a:pt x="52" y="9"/>
                    </a:cubicBezTo>
                    <a:cubicBezTo>
                      <a:pt x="53" y="9"/>
                      <a:pt x="53" y="9"/>
                      <a:pt x="53" y="9"/>
                    </a:cubicBezTo>
                    <a:cubicBezTo>
                      <a:pt x="53" y="10"/>
                      <a:pt x="53" y="10"/>
                      <a:pt x="53" y="10"/>
                    </a:cubicBezTo>
                    <a:cubicBezTo>
                      <a:pt x="53" y="10"/>
                      <a:pt x="53" y="10"/>
                      <a:pt x="53" y="10"/>
                    </a:cubicBezTo>
                    <a:cubicBezTo>
                      <a:pt x="53" y="10"/>
                      <a:pt x="53" y="10"/>
                      <a:pt x="53" y="10"/>
                    </a:cubicBezTo>
                    <a:cubicBezTo>
                      <a:pt x="54" y="10"/>
                      <a:pt x="54" y="10"/>
                      <a:pt x="54" y="10"/>
                    </a:cubicBezTo>
                    <a:cubicBezTo>
                      <a:pt x="54" y="11"/>
                      <a:pt x="54" y="11"/>
                      <a:pt x="54" y="11"/>
                    </a:cubicBezTo>
                    <a:cubicBezTo>
                      <a:pt x="55" y="11"/>
                      <a:pt x="55" y="11"/>
                      <a:pt x="55" y="11"/>
                    </a:cubicBezTo>
                    <a:cubicBezTo>
                      <a:pt x="54" y="11"/>
                      <a:pt x="54" y="11"/>
                      <a:pt x="54" y="11"/>
                    </a:cubicBezTo>
                    <a:cubicBezTo>
                      <a:pt x="54" y="11"/>
                      <a:pt x="54" y="11"/>
                      <a:pt x="54" y="11"/>
                    </a:cubicBezTo>
                    <a:cubicBezTo>
                      <a:pt x="54" y="10"/>
                      <a:pt x="54" y="10"/>
                      <a:pt x="54" y="10"/>
                    </a:cubicBezTo>
                    <a:cubicBezTo>
                      <a:pt x="54" y="10"/>
                      <a:pt x="54" y="10"/>
                      <a:pt x="54" y="10"/>
                    </a:cubicBezTo>
                    <a:cubicBezTo>
                      <a:pt x="53" y="10"/>
                      <a:pt x="53" y="10"/>
                      <a:pt x="53" y="10"/>
                    </a:cubicBezTo>
                    <a:cubicBezTo>
                      <a:pt x="53" y="10"/>
                      <a:pt x="53" y="10"/>
                      <a:pt x="53" y="10"/>
                    </a:cubicBezTo>
                    <a:cubicBezTo>
                      <a:pt x="53" y="9"/>
                      <a:pt x="53" y="9"/>
                      <a:pt x="53" y="9"/>
                    </a:cubicBezTo>
                    <a:cubicBezTo>
                      <a:pt x="53" y="9"/>
                      <a:pt x="53" y="9"/>
                      <a:pt x="53" y="9"/>
                    </a:cubicBezTo>
                    <a:cubicBezTo>
                      <a:pt x="53" y="9"/>
                      <a:pt x="53" y="9"/>
                      <a:pt x="53" y="9"/>
                    </a:cubicBezTo>
                    <a:cubicBezTo>
                      <a:pt x="53" y="8"/>
                      <a:pt x="53" y="8"/>
                      <a:pt x="53" y="8"/>
                    </a:cubicBezTo>
                    <a:cubicBezTo>
                      <a:pt x="53" y="8"/>
                      <a:pt x="53" y="8"/>
                      <a:pt x="53" y="8"/>
                    </a:cubicBezTo>
                    <a:cubicBezTo>
                      <a:pt x="53" y="7"/>
                      <a:pt x="53" y="7"/>
                      <a:pt x="53" y="7"/>
                    </a:cubicBezTo>
                    <a:cubicBezTo>
                      <a:pt x="53" y="7"/>
                      <a:pt x="53" y="7"/>
                      <a:pt x="53" y="7"/>
                    </a:cubicBezTo>
                    <a:cubicBezTo>
                      <a:pt x="53" y="7"/>
                      <a:pt x="53" y="7"/>
                      <a:pt x="53" y="7"/>
                    </a:cubicBezTo>
                    <a:cubicBezTo>
                      <a:pt x="53" y="7"/>
                      <a:pt x="53" y="7"/>
                      <a:pt x="53" y="7"/>
                    </a:cubicBezTo>
                    <a:cubicBezTo>
                      <a:pt x="52" y="6"/>
                      <a:pt x="52" y="6"/>
                      <a:pt x="52" y="6"/>
                    </a:cubicBezTo>
                    <a:cubicBezTo>
                      <a:pt x="52" y="6"/>
                      <a:pt x="52" y="6"/>
                      <a:pt x="52" y="6"/>
                    </a:cubicBezTo>
                    <a:cubicBezTo>
                      <a:pt x="52" y="6"/>
                      <a:pt x="52" y="6"/>
                      <a:pt x="52" y="6"/>
                    </a:cubicBezTo>
                    <a:cubicBezTo>
                      <a:pt x="51" y="6"/>
                      <a:pt x="51" y="6"/>
                      <a:pt x="51" y="6"/>
                    </a:cubicBezTo>
                    <a:cubicBezTo>
                      <a:pt x="51" y="6"/>
                      <a:pt x="51" y="6"/>
                      <a:pt x="51" y="6"/>
                    </a:cubicBezTo>
                    <a:cubicBezTo>
                      <a:pt x="51" y="6"/>
                      <a:pt x="51" y="6"/>
                      <a:pt x="51" y="6"/>
                    </a:cubicBezTo>
                    <a:cubicBezTo>
                      <a:pt x="50" y="6"/>
                      <a:pt x="50" y="6"/>
                      <a:pt x="50" y="6"/>
                    </a:cubicBezTo>
                    <a:cubicBezTo>
                      <a:pt x="50" y="5"/>
                      <a:pt x="50" y="5"/>
                      <a:pt x="50" y="5"/>
                    </a:cubicBezTo>
                    <a:cubicBezTo>
                      <a:pt x="51" y="5"/>
                      <a:pt x="51" y="5"/>
                      <a:pt x="51" y="5"/>
                    </a:cubicBezTo>
                    <a:cubicBezTo>
                      <a:pt x="51" y="5"/>
                      <a:pt x="51" y="5"/>
                      <a:pt x="51" y="5"/>
                    </a:cubicBezTo>
                    <a:cubicBezTo>
                      <a:pt x="51" y="4"/>
                      <a:pt x="51" y="4"/>
                      <a:pt x="51" y="4"/>
                    </a:cubicBezTo>
                    <a:cubicBezTo>
                      <a:pt x="50" y="4"/>
                      <a:pt x="50" y="4"/>
                      <a:pt x="50" y="4"/>
                    </a:cubicBezTo>
                    <a:cubicBezTo>
                      <a:pt x="50" y="4"/>
                      <a:pt x="50" y="4"/>
                      <a:pt x="50" y="4"/>
                    </a:cubicBezTo>
                    <a:cubicBezTo>
                      <a:pt x="50" y="3"/>
                      <a:pt x="50" y="3"/>
                      <a:pt x="50" y="3"/>
                    </a:cubicBezTo>
                    <a:cubicBezTo>
                      <a:pt x="50" y="3"/>
                      <a:pt x="50" y="3"/>
                      <a:pt x="50" y="3"/>
                    </a:cubicBezTo>
                    <a:cubicBezTo>
                      <a:pt x="51" y="3"/>
                      <a:pt x="51" y="3"/>
                      <a:pt x="51" y="3"/>
                    </a:cubicBezTo>
                    <a:cubicBezTo>
                      <a:pt x="51" y="3"/>
                      <a:pt x="51" y="3"/>
                      <a:pt x="51" y="3"/>
                    </a:cubicBezTo>
                    <a:cubicBezTo>
                      <a:pt x="51" y="4"/>
                      <a:pt x="51" y="4"/>
                      <a:pt x="51" y="4"/>
                    </a:cubicBezTo>
                    <a:cubicBezTo>
                      <a:pt x="51" y="4"/>
                      <a:pt x="51" y="4"/>
                      <a:pt x="51" y="4"/>
                    </a:cubicBezTo>
                    <a:cubicBezTo>
                      <a:pt x="52" y="3"/>
                      <a:pt x="52" y="3"/>
                      <a:pt x="52" y="3"/>
                    </a:cubicBezTo>
                    <a:cubicBezTo>
                      <a:pt x="52" y="3"/>
                      <a:pt x="52" y="3"/>
                      <a:pt x="52" y="3"/>
                    </a:cubicBezTo>
                    <a:cubicBezTo>
                      <a:pt x="52" y="3"/>
                      <a:pt x="52" y="3"/>
                      <a:pt x="52" y="3"/>
                    </a:cubicBezTo>
                    <a:cubicBezTo>
                      <a:pt x="52" y="2"/>
                      <a:pt x="52" y="2"/>
                      <a:pt x="52" y="2"/>
                    </a:cubicBezTo>
                    <a:cubicBezTo>
                      <a:pt x="53" y="2"/>
                      <a:pt x="53" y="2"/>
                      <a:pt x="53" y="2"/>
                    </a:cubicBezTo>
                    <a:cubicBezTo>
                      <a:pt x="53" y="2"/>
                      <a:pt x="53" y="2"/>
                      <a:pt x="53" y="2"/>
                    </a:cubicBezTo>
                    <a:cubicBezTo>
                      <a:pt x="53" y="2"/>
                      <a:pt x="53" y="2"/>
                      <a:pt x="53" y="2"/>
                    </a:cubicBezTo>
                    <a:cubicBezTo>
                      <a:pt x="53" y="3"/>
                      <a:pt x="53" y="3"/>
                      <a:pt x="53" y="3"/>
                    </a:cubicBezTo>
                    <a:cubicBezTo>
                      <a:pt x="53" y="3"/>
                      <a:pt x="53" y="3"/>
                      <a:pt x="53" y="3"/>
                    </a:cubicBezTo>
                    <a:cubicBezTo>
                      <a:pt x="53" y="3"/>
                      <a:pt x="53" y="3"/>
                      <a:pt x="53" y="3"/>
                    </a:cubicBezTo>
                    <a:cubicBezTo>
                      <a:pt x="54" y="3"/>
                      <a:pt x="54" y="3"/>
                      <a:pt x="54" y="3"/>
                    </a:cubicBezTo>
                    <a:cubicBezTo>
                      <a:pt x="54" y="3"/>
                      <a:pt x="54" y="3"/>
                      <a:pt x="54" y="3"/>
                    </a:cubicBezTo>
                    <a:cubicBezTo>
                      <a:pt x="54" y="3"/>
                      <a:pt x="54" y="3"/>
                      <a:pt x="54" y="3"/>
                    </a:cubicBezTo>
                    <a:cubicBezTo>
                      <a:pt x="54" y="3"/>
                      <a:pt x="54" y="3"/>
                      <a:pt x="54" y="3"/>
                    </a:cubicBezTo>
                    <a:cubicBezTo>
                      <a:pt x="54" y="3"/>
                      <a:pt x="54" y="3"/>
                      <a:pt x="54" y="3"/>
                    </a:cubicBezTo>
                    <a:cubicBezTo>
                      <a:pt x="54" y="4"/>
                      <a:pt x="54" y="4"/>
                      <a:pt x="54" y="4"/>
                    </a:cubicBezTo>
                    <a:cubicBezTo>
                      <a:pt x="54" y="4"/>
                      <a:pt x="54" y="4"/>
                      <a:pt x="54" y="4"/>
                    </a:cubicBezTo>
                    <a:cubicBezTo>
                      <a:pt x="54" y="4"/>
                      <a:pt x="54" y="4"/>
                      <a:pt x="54" y="4"/>
                    </a:cubicBezTo>
                    <a:cubicBezTo>
                      <a:pt x="54" y="3"/>
                      <a:pt x="54" y="3"/>
                      <a:pt x="54" y="3"/>
                    </a:cubicBezTo>
                    <a:cubicBezTo>
                      <a:pt x="55" y="3"/>
                      <a:pt x="55" y="3"/>
                      <a:pt x="55" y="3"/>
                    </a:cubicBezTo>
                    <a:cubicBezTo>
                      <a:pt x="55" y="4"/>
                      <a:pt x="55" y="4"/>
                      <a:pt x="55" y="4"/>
                    </a:cubicBezTo>
                    <a:cubicBezTo>
                      <a:pt x="55" y="4"/>
                      <a:pt x="55" y="4"/>
                      <a:pt x="55" y="4"/>
                    </a:cubicBezTo>
                    <a:cubicBezTo>
                      <a:pt x="55" y="5"/>
                      <a:pt x="55" y="5"/>
                      <a:pt x="55" y="5"/>
                    </a:cubicBezTo>
                    <a:cubicBezTo>
                      <a:pt x="56" y="5"/>
                      <a:pt x="56" y="5"/>
                      <a:pt x="56" y="5"/>
                    </a:cubicBezTo>
                    <a:cubicBezTo>
                      <a:pt x="56" y="6"/>
                      <a:pt x="56" y="6"/>
                      <a:pt x="56" y="6"/>
                    </a:cubicBezTo>
                    <a:cubicBezTo>
                      <a:pt x="56" y="5"/>
                      <a:pt x="56" y="5"/>
                      <a:pt x="56" y="5"/>
                    </a:cubicBezTo>
                    <a:cubicBezTo>
                      <a:pt x="56" y="5"/>
                      <a:pt x="56" y="5"/>
                      <a:pt x="56" y="5"/>
                    </a:cubicBezTo>
                    <a:cubicBezTo>
                      <a:pt x="56" y="5"/>
                      <a:pt x="56" y="5"/>
                      <a:pt x="56" y="5"/>
                    </a:cubicBezTo>
                    <a:cubicBezTo>
                      <a:pt x="56" y="4"/>
                      <a:pt x="56" y="4"/>
                      <a:pt x="56" y="4"/>
                    </a:cubicBezTo>
                    <a:cubicBezTo>
                      <a:pt x="56" y="4"/>
                      <a:pt x="56" y="4"/>
                      <a:pt x="56" y="4"/>
                    </a:cubicBezTo>
                    <a:cubicBezTo>
                      <a:pt x="55" y="4"/>
                      <a:pt x="55" y="4"/>
                      <a:pt x="55" y="4"/>
                    </a:cubicBezTo>
                    <a:cubicBezTo>
                      <a:pt x="56" y="4"/>
                      <a:pt x="56" y="4"/>
                      <a:pt x="56" y="4"/>
                    </a:cubicBezTo>
                    <a:cubicBezTo>
                      <a:pt x="56" y="4"/>
                      <a:pt x="56" y="4"/>
                      <a:pt x="56" y="4"/>
                    </a:cubicBezTo>
                    <a:cubicBezTo>
                      <a:pt x="56" y="4"/>
                      <a:pt x="56" y="4"/>
                      <a:pt x="56" y="4"/>
                    </a:cubicBezTo>
                    <a:cubicBezTo>
                      <a:pt x="57" y="5"/>
                      <a:pt x="57" y="5"/>
                      <a:pt x="57" y="5"/>
                    </a:cubicBezTo>
                    <a:cubicBezTo>
                      <a:pt x="57" y="5"/>
                      <a:pt x="57" y="5"/>
                      <a:pt x="57" y="5"/>
                    </a:cubicBezTo>
                    <a:cubicBezTo>
                      <a:pt x="58" y="5"/>
                      <a:pt x="58" y="5"/>
                      <a:pt x="58" y="5"/>
                    </a:cubicBezTo>
                    <a:cubicBezTo>
                      <a:pt x="58" y="5"/>
                      <a:pt x="58" y="5"/>
                      <a:pt x="58" y="5"/>
                    </a:cubicBezTo>
                    <a:cubicBezTo>
                      <a:pt x="58" y="5"/>
                      <a:pt x="58" y="5"/>
                      <a:pt x="58" y="5"/>
                    </a:cubicBezTo>
                    <a:cubicBezTo>
                      <a:pt x="57" y="5"/>
                      <a:pt x="57" y="5"/>
                      <a:pt x="57" y="5"/>
                    </a:cubicBezTo>
                    <a:cubicBezTo>
                      <a:pt x="57" y="4"/>
                      <a:pt x="57" y="4"/>
                      <a:pt x="57" y="4"/>
                    </a:cubicBezTo>
                    <a:cubicBezTo>
                      <a:pt x="57" y="4"/>
                      <a:pt x="57" y="4"/>
                      <a:pt x="57" y="4"/>
                    </a:cubicBezTo>
                    <a:cubicBezTo>
                      <a:pt x="57" y="3"/>
                      <a:pt x="57" y="3"/>
                      <a:pt x="57" y="3"/>
                    </a:cubicBezTo>
                    <a:cubicBezTo>
                      <a:pt x="57" y="3"/>
                      <a:pt x="57" y="3"/>
                      <a:pt x="57" y="3"/>
                    </a:cubicBezTo>
                    <a:cubicBezTo>
                      <a:pt x="58" y="3"/>
                      <a:pt x="58" y="3"/>
                      <a:pt x="58" y="3"/>
                    </a:cubicBezTo>
                    <a:cubicBezTo>
                      <a:pt x="58" y="3"/>
                      <a:pt x="58" y="3"/>
                      <a:pt x="58" y="3"/>
                    </a:cubicBezTo>
                    <a:cubicBezTo>
                      <a:pt x="59" y="3"/>
                      <a:pt x="59" y="3"/>
                      <a:pt x="59" y="3"/>
                    </a:cubicBezTo>
                    <a:cubicBezTo>
                      <a:pt x="59" y="3"/>
                      <a:pt x="59" y="3"/>
                      <a:pt x="59" y="3"/>
                    </a:cubicBezTo>
                    <a:cubicBezTo>
                      <a:pt x="59" y="3"/>
                      <a:pt x="59" y="3"/>
                      <a:pt x="59" y="3"/>
                    </a:cubicBezTo>
                    <a:cubicBezTo>
                      <a:pt x="58" y="3"/>
                      <a:pt x="58" y="3"/>
                      <a:pt x="58" y="3"/>
                    </a:cubicBezTo>
                    <a:cubicBezTo>
                      <a:pt x="58" y="3"/>
                      <a:pt x="58" y="3"/>
                      <a:pt x="58" y="3"/>
                    </a:cubicBezTo>
                    <a:cubicBezTo>
                      <a:pt x="59" y="2"/>
                      <a:pt x="59" y="2"/>
                      <a:pt x="59" y="2"/>
                    </a:cubicBezTo>
                    <a:cubicBezTo>
                      <a:pt x="59" y="2"/>
                      <a:pt x="59" y="2"/>
                      <a:pt x="59" y="2"/>
                    </a:cubicBezTo>
                    <a:cubicBezTo>
                      <a:pt x="59" y="2"/>
                      <a:pt x="59" y="2"/>
                      <a:pt x="59" y="2"/>
                    </a:cubicBezTo>
                    <a:cubicBezTo>
                      <a:pt x="59" y="1"/>
                      <a:pt x="59" y="1"/>
                      <a:pt x="59" y="1"/>
                    </a:cubicBezTo>
                    <a:cubicBezTo>
                      <a:pt x="59" y="1"/>
                      <a:pt x="59" y="1"/>
                      <a:pt x="59" y="1"/>
                    </a:cubicBezTo>
                    <a:cubicBezTo>
                      <a:pt x="59" y="1"/>
                      <a:pt x="59" y="1"/>
                      <a:pt x="59" y="1"/>
                    </a:cubicBezTo>
                    <a:cubicBezTo>
                      <a:pt x="59" y="1"/>
                      <a:pt x="59" y="1"/>
                      <a:pt x="59" y="1"/>
                    </a:cubicBezTo>
                    <a:cubicBezTo>
                      <a:pt x="59" y="1"/>
                      <a:pt x="59" y="1"/>
                      <a:pt x="59" y="1"/>
                    </a:cubicBezTo>
                    <a:cubicBezTo>
                      <a:pt x="60" y="1"/>
                      <a:pt x="60" y="1"/>
                      <a:pt x="60" y="1"/>
                    </a:cubicBezTo>
                    <a:cubicBezTo>
                      <a:pt x="60" y="0"/>
                      <a:pt x="60" y="0"/>
                      <a:pt x="60" y="0"/>
                    </a:cubicBezTo>
                    <a:cubicBezTo>
                      <a:pt x="60" y="0"/>
                      <a:pt x="60" y="0"/>
                      <a:pt x="60" y="0"/>
                    </a:cubicBezTo>
                    <a:cubicBezTo>
                      <a:pt x="60" y="1"/>
                      <a:pt x="60" y="1"/>
                      <a:pt x="60" y="1"/>
                    </a:cubicBezTo>
                    <a:cubicBezTo>
                      <a:pt x="60" y="1"/>
                      <a:pt x="60" y="1"/>
                      <a:pt x="60" y="1"/>
                    </a:cubicBezTo>
                    <a:cubicBezTo>
                      <a:pt x="60" y="1"/>
                      <a:pt x="60" y="1"/>
                      <a:pt x="60" y="1"/>
                    </a:cubicBezTo>
                    <a:cubicBezTo>
                      <a:pt x="61" y="1"/>
                      <a:pt x="61" y="1"/>
                      <a:pt x="61" y="1"/>
                    </a:cubicBezTo>
                    <a:cubicBezTo>
                      <a:pt x="61" y="2"/>
                      <a:pt x="61" y="2"/>
                      <a:pt x="61" y="2"/>
                    </a:cubicBezTo>
                    <a:cubicBezTo>
                      <a:pt x="61" y="1"/>
                      <a:pt x="61" y="1"/>
                      <a:pt x="61" y="1"/>
                    </a:cubicBezTo>
                    <a:cubicBezTo>
                      <a:pt x="61" y="1"/>
                      <a:pt x="61" y="1"/>
                      <a:pt x="61" y="1"/>
                    </a:cubicBezTo>
                    <a:cubicBezTo>
                      <a:pt x="61" y="1"/>
                      <a:pt x="61" y="1"/>
                      <a:pt x="61" y="1"/>
                    </a:cubicBezTo>
                    <a:cubicBezTo>
                      <a:pt x="61" y="0"/>
                      <a:pt x="61" y="0"/>
                      <a:pt x="61" y="0"/>
                    </a:cubicBezTo>
                    <a:cubicBezTo>
                      <a:pt x="61" y="0"/>
                      <a:pt x="61" y="0"/>
                      <a:pt x="61" y="0"/>
                    </a:cubicBezTo>
                    <a:cubicBezTo>
                      <a:pt x="61" y="0"/>
                      <a:pt x="61" y="0"/>
                      <a:pt x="61" y="0"/>
                    </a:cubicBezTo>
                    <a:cubicBezTo>
                      <a:pt x="62" y="0"/>
                      <a:pt x="62" y="0"/>
                      <a:pt x="62" y="0"/>
                    </a:cubicBezTo>
                    <a:cubicBezTo>
                      <a:pt x="62" y="0"/>
                      <a:pt x="62" y="0"/>
                      <a:pt x="62" y="0"/>
                    </a:cubicBezTo>
                    <a:cubicBezTo>
                      <a:pt x="63" y="0"/>
                      <a:pt x="63" y="0"/>
                      <a:pt x="63" y="0"/>
                    </a:cubicBezTo>
                    <a:cubicBezTo>
                      <a:pt x="63" y="1"/>
                      <a:pt x="63" y="1"/>
                      <a:pt x="63" y="1"/>
                    </a:cubicBezTo>
                    <a:cubicBezTo>
                      <a:pt x="63" y="1"/>
                      <a:pt x="63" y="1"/>
                      <a:pt x="63" y="1"/>
                    </a:cubicBezTo>
                    <a:cubicBezTo>
                      <a:pt x="63" y="0"/>
                      <a:pt x="63" y="0"/>
                      <a:pt x="63" y="0"/>
                    </a:cubicBezTo>
                    <a:cubicBezTo>
                      <a:pt x="64" y="1"/>
                      <a:pt x="64" y="1"/>
                      <a:pt x="64" y="1"/>
                    </a:cubicBezTo>
                    <a:cubicBezTo>
                      <a:pt x="64" y="1"/>
                      <a:pt x="64" y="1"/>
                      <a:pt x="64" y="1"/>
                    </a:cubicBezTo>
                    <a:cubicBezTo>
                      <a:pt x="65" y="1"/>
                      <a:pt x="65" y="1"/>
                      <a:pt x="65" y="1"/>
                    </a:cubicBezTo>
                    <a:cubicBezTo>
                      <a:pt x="65" y="1"/>
                      <a:pt x="65" y="1"/>
                      <a:pt x="65" y="1"/>
                    </a:cubicBezTo>
                    <a:cubicBezTo>
                      <a:pt x="65" y="1"/>
                      <a:pt x="65" y="1"/>
                      <a:pt x="65" y="1"/>
                    </a:cubicBezTo>
                    <a:cubicBezTo>
                      <a:pt x="65" y="1"/>
                      <a:pt x="65" y="1"/>
                      <a:pt x="65" y="1"/>
                    </a:cubicBezTo>
                    <a:cubicBezTo>
                      <a:pt x="65" y="1"/>
                      <a:pt x="65" y="1"/>
                      <a:pt x="65" y="1"/>
                    </a:cubicBezTo>
                    <a:cubicBezTo>
                      <a:pt x="66" y="1"/>
                      <a:pt x="66" y="1"/>
                      <a:pt x="66" y="1"/>
                    </a:cubicBezTo>
                    <a:cubicBezTo>
                      <a:pt x="66" y="1"/>
                      <a:pt x="66" y="1"/>
                      <a:pt x="66" y="1"/>
                    </a:cubicBezTo>
                    <a:cubicBezTo>
                      <a:pt x="66" y="1"/>
                      <a:pt x="66" y="1"/>
                      <a:pt x="66" y="1"/>
                    </a:cubicBezTo>
                    <a:cubicBezTo>
                      <a:pt x="66" y="1"/>
                      <a:pt x="66" y="1"/>
                      <a:pt x="66" y="1"/>
                    </a:cubicBezTo>
                    <a:cubicBezTo>
                      <a:pt x="67" y="2"/>
                      <a:pt x="67" y="2"/>
                      <a:pt x="67" y="2"/>
                    </a:cubicBezTo>
                    <a:cubicBezTo>
                      <a:pt x="67" y="2"/>
                      <a:pt x="67" y="2"/>
                      <a:pt x="67" y="2"/>
                    </a:cubicBezTo>
                    <a:cubicBezTo>
                      <a:pt x="68" y="2"/>
                      <a:pt x="68" y="2"/>
                      <a:pt x="68" y="2"/>
                    </a:cubicBezTo>
                    <a:cubicBezTo>
                      <a:pt x="69" y="2"/>
                      <a:pt x="69" y="2"/>
                      <a:pt x="69" y="2"/>
                    </a:cubicBezTo>
                    <a:cubicBezTo>
                      <a:pt x="69" y="2"/>
                      <a:pt x="69" y="2"/>
                      <a:pt x="69" y="2"/>
                    </a:cubicBezTo>
                    <a:cubicBezTo>
                      <a:pt x="69" y="2"/>
                      <a:pt x="69" y="2"/>
                      <a:pt x="69" y="2"/>
                    </a:cubicBezTo>
                    <a:cubicBezTo>
                      <a:pt x="69" y="2"/>
                      <a:pt x="69" y="2"/>
                      <a:pt x="69" y="2"/>
                    </a:cubicBezTo>
                    <a:cubicBezTo>
                      <a:pt x="70" y="2"/>
                      <a:pt x="70" y="2"/>
                      <a:pt x="70" y="2"/>
                    </a:cubicBezTo>
                    <a:cubicBezTo>
                      <a:pt x="70" y="2"/>
                      <a:pt x="70" y="2"/>
                      <a:pt x="70" y="2"/>
                    </a:cubicBezTo>
                    <a:cubicBezTo>
                      <a:pt x="70" y="2"/>
                      <a:pt x="70" y="2"/>
                      <a:pt x="70" y="2"/>
                    </a:cubicBezTo>
                    <a:cubicBezTo>
                      <a:pt x="71" y="3"/>
                      <a:pt x="71" y="3"/>
                      <a:pt x="71" y="3"/>
                    </a:cubicBezTo>
                    <a:cubicBezTo>
                      <a:pt x="71" y="3"/>
                      <a:pt x="71" y="3"/>
                      <a:pt x="71" y="3"/>
                    </a:cubicBezTo>
                    <a:cubicBezTo>
                      <a:pt x="72" y="3"/>
                      <a:pt x="72" y="3"/>
                      <a:pt x="72" y="3"/>
                    </a:cubicBezTo>
                    <a:cubicBezTo>
                      <a:pt x="72" y="4"/>
                      <a:pt x="72" y="4"/>
                      <a:pt x="72" y="4"/>
                    </a:cubicBezTo>
                    <a:cubicBezTo>
                      <a:pt x="72" y="4"/>
                      <a:pt x="72" y="4"/>
                      <a:pt x="72" y="4"/>
                    </a:cubicBezTo>
                    <a:cubicBezTo>
                      <a:pt x="73" y="4"/>
                      <a:pt x="73" y="4"/>
                      <a:pt x="73" y="4"/>
                    </a:cubicBezTo>
                    <a:cubicBezTo>
                      <a:pt x="73" y="4"/>
                      <a:pt x="73" y="4"/>
                      <a:pt x="73" y="4"/>
                    </a:cubicBezTo>
                    <a:cubicBezTo>
                      <a:pt x="73" y="5"/>
                      <a:pt x="73" y="5"/>
                      <a:pt x="73" y="5"/>
                    </a:cubicBezTo>
                    <a:cubicBezTo>
                      <a:pt x="72" y="5"/>
                      <a:pt x="72" y="5"/>
                      <a:pt x="72" y="5"/>
                    </a:cubicBezTo>
                    <a:cubicBezTo>
                      <a:pt x="72" y="5"/>
                      <a:pt x="72" y="5"/>
                      <a:pt x="72" y="5"/>
                    </a:cubicBezTo>
                    <a:cubicBezTo>
                      <a:pt x="72" y="5"/>
                      <a:pt x="72" y="5"/>
                      <a:pt x="72" y="5"/>
                    </a:cubicBezTo>
                    <a:cubicBezTo>
                      <a:pt x="71" y="5"/>
                      <a:pt x="71" y="5"/>
                      <a:pt x="71" y="5"/>
                    </a:cubicBezTo>
                    <a:cubicBezTo>
                      <a:pt x="71" y="5"/>
                      <a:pt x="71" y="5"/>
                      <a:pt x="71" y="5"/>
                    </a:cubicBezTo>
                    <a:cubicBezTo>
                      <a:pt x="71" y="5"/>
                      <a:pt x="71" y="5"/>
                      <a:pt x="71" y="5"/>
                    </a:cubicBezTo>
                    <a:cubicBezTo>
                      <a:pt x="71" y="5"/>
                      <a:pt x="71" y="5"/>
                      <a:pt x="71" y="5"/>
                    </a:cubicBezTo>
                    <a:cubicBezTo>
                      <a:pt x="70" y="5"/>
                      <a:pt x="70" y="5"/>
                      <a:pt x="70" y="5"/>
                    </a:cubicBezTo>
                    <a:cubicBezTo>
                      <a:pt x="69" y="5"/>
                      <a:pt x="69" y="5"/>
                      <a:pt x="69" y="5"/>
                    </a:cubicBezTo>
                    <a:cubicBezTo>
                      <a:pt x="69" y="5"/>
                      <a:pt x="69" y="5"/>
                      <a:pt x="69" y="5"/>
                    </a:cubicBezTo>
                    <a:cubicBezTo>
                      <a:pt x="69" y="5"/>
                      <a:pt x="69" y="5"/>
                      <a:pt x="69" y="5"/>
                    </a:cubicBezTo>
                    <a:cubicBezTo>
                      <a:pt x="68" y="4"/>
                      <a:pt x="68" y="4"/>
                      <a:pt x="68" y="4"/>
                    </a:cubicBezTo>
                    <a:cubicBezTo>
                      <a:pt x="68" y="4"/>
                      <a:pt x="68" y="4"/>
                      <a:pt x="68" y="4"/>
                    </a:cubicBezTo>
                    <a:cubicBezTo>
                      <a:pt x="68" y="5"/>
                      <a:pt x="68" y="5"/>
                      <a:pt x="68" y="5"/>
                    </a:cubicBezTo>
                    <a:cubicBezTo>
                      <a:pt x="67" y="5"/>
                      <a:pt x="67" y="5"/>
                      <a:pt x="67" y="5"/>
                    </a:cubicBezTo>
                    <a:cubicBezTo>
                      <a:pt x="67" y="4"/>
                      <a:pt x="67" y="4"/>
                      <a:pt x="67" y="4"/>
                    </a:cubicBezTo>
                    <a:cubicBezTo>
                      <a:pt x="67" y="4"/>
                      <a:pt x="67" y="4"/>
                      <a:pt x="67" y="4"/>
                    </a:cubicBezTo>
                    <a:cubicBezTo>
                      <a:pt x="66" y="5"/>
                      <a:pt x="66" y="5"/>
                      <a:pt x="66" y="5"/>
                    </a:cubicBezTo>
                    <a:cubicBezTo>
                      <a:pt x="66" y="5"/>
                      <a:pt x="66" y="5"/>
                      <a:pt x="66" y="5"/>
                    </a:cubicBezTo>
                    <a:cubicBezTo>
                      <a:pt x="66" y="5"/>
                      <a:pt x="66" y="5"/>
                      <a:pt x="66" y="5"/>
                    </a:cubicBezTo>
                    <a:cubicBezTo>
                      <a:pt x="65" y="5"/>
                      <a:pt x="65" y="5"/>
                      <a:pt x="65" y="5"/>
                    </a:cubicBezTo>
                    <a:cubicBezTo>
                      <a:pt x="65" y="5"/>
                      <a:pt x="65" y="5"/>
                      <a:pt x="65" y="5"/>
                    </a:cubicBezTo>
                    <a:cubicBezTo>
                      <a:pt x="64" y="5"/>
                      <a:pt x="64" y="5"/>
                      <a:pt x="64" y="5"/>
                    </a:cubicBezTo>
                    <a:cubicBezTo>
                      <a:pt x="64" y="5"/>
                      <a:pt x="64" y="5"/>
                      <a:pt x="64" y="5"/>
                    </a:cubicBezTo>
                    <a:cubicBezTo>
                      <a:pt x="64" y="4"/>
                      <a:pt x="64" y="4"/>
                      <a:pt x="64" y="4"/>
                    </a:cubicBezTo>
                    <a:cubicBezTo>
                      <a:pt x="64" y="4"/>
                      <a:pt x="64" y="4"/>
                      <a:pt x="64" y="4"/>
                    </a:cubicBezTo>
                    <a:cubicBezTo>
                      <a:pt x="64" y="4"/>
                      <a:pt x="64" y="4"/>
                      <a:pt x="64" y="4"/>
                    </a:cubicBezTo>
                    <a:cubicBezTo>
                      <a:pt x="64" y="4"/>
                      <a:pt x="64" y="4"/>
                      <a:pt x="64" y="4"/>
                    </a:cubicBezTo>
                    <a:cubicBezTo>
                      <a:pt x="64" y="4"/>
                      <a:pt x="64" y="4"/>
                      <a:pt x="64" y="4"/>
                    </a:cubicBezTo>
                    <a:cubicBezTo>
                      <a:pt x="64" y="4"/>
                      <a:pt x="64" y="4"/>
                      <a:pt x="64" y="4"/>
                    </a:cubicBezTo>
                    <a:cubicBezTo>
                      <a:pt x="64" y="4"/>
                      <a:pt x="64" y="4"/>
                      <a:pt x="64" y="4"/>
                    </a:cubicBezTo>
                    <a:cubicBezTo>
                      <a:pt x="63" y="4"/>
                      <a:pt x="63" y="4"/>
                      <a:pt x="63" y="4"/>
                    </a:cubicBezTo>
                    <a:cubicBezTo>
                      <a:pt x="63" y="4"/>
                      <a:pt x="63" y="4"/>
                      <a:pt x="63" y="4"/>
                    </a:cubicBezTo>
                    <a:cubicBezTo>
                      <a:pt x="64" y="5"/>
                      <a:pt x="64" y="5"/>
                      <a:pt x="64" y="5"/>
                    </a:cubicBezTo>
                    <a:cubicBezTo>
                      <a:pt x="64" y="5"/>
                      <a:pt x="64" y="5"/>
                      <a:pt x="64" y="5"/>
                    </a:cubicBezTo>
                    <a:cubicBezTo>
                      <a:pt x="64" y="5"/>
                      <a:pt x="64" y="5"/>
                      <a:pt x="64" y="5"/>
                    </a:cubicBezTo>
                    <a:cubicBezTo>
                      <a:pt x="63" y="5"/>
                      <a:pt x="63" y="5"/>
                      <a:pt x="63" y="5"/>
                    </a:cubicBezTo>
                    <a:cubicBezTo>
                      <a:pt x="63" y="5"/>
                      <a:pt x="63" y="5"/>
                      <a:pt x="63" y="5"/>
                    </a:cubicBezTo>
                    <a:cubicBezTo>
                      <a:pt x="63" y="5"/>
                      <a:pt x="63" y="5"/>
                      <a:pt x="63" y="5"/>
                    </a:cubicBezTo>
                    <a:cubicBezTo>
                      <a:pt x="62" y="5"/>
                      <a:pt x="62" y="5"/>
                      <a:pt x="62" y="5"/>
                    </a:cubicBezTo>
                    <a:cubicBezTo>
                      <a:pt x="62" y="5"/>
                      <a:pt x="62" y="5"/>
                      <a:pt x="62" y="5"/>
                    </a:cubicBezTo>
                    <a:cubicBezTo>
                      <a:pt x="62" y="5"/>
                      <a:pt x="62" y="5"/>
                      <a:pt x="62" y="5"/>
                    </a:cubicBezTo>
                    <a:cubicBezTo>
                      <a:pt x="61" y="5"/>
                      <a:pt x="61" y="5"/>
                      <a:pt x="61" y="5"/>
                    </a:cubicBezTo>
                    <a:cubicBezTo>
                      <a:pt x="61" y="5"/>
                      <a:pt x="61" y="5"/>
                      <a:pt x="61" y="5"/>
                    </a:cubicBezTo>
                    <a:cubicBezTo>
                      <a:pt x="60" y="5"/>
                      <a:pt x="60" y="5"/>
                      <a:pt x="60" y="5"/>
                    </a:cubicBezTo>
                    <a:cubicBezTo>
                      <a:pt x="60" y="6"/>
                      <a:pt x="60" y="6"/>
                      <a:pt x="60" y="6"/>
                    </a:cubicBezTo>
                    <a:cubicBezTo>
                      <a:pt x="60" y="6"/>
                      <a:pt x="60" y="6"/>
                      <a:pt x="60" y="6"/>
                    </a:cubicBezTo>
                    <a:cubicBezTo>
                      <a:pt x="60" y="7"/>
                      <a:pt x="60" y="7"/>
                      <a:pt x="60" y="7"/>
                    </a:cubicBezTo>
                    <a:cubicBezTo>
                      <a:pt x="59" y="7"/>
                      <a:pt x="59" y="7"/>
                      <a:pt x="59" y="7"/>
                    </a:cubicBezTo>
                    <a:cubicBezTo>
                      <a:pt x="59" y="7"/>
                      <a:pt x="59" y="7"/>
                      <a:pt x="59" y="7"/>
                    </a:cubicBezTo>
                    <a:cubicBezTo>
                      <a:pt x="59" y="8"/>
                      <a:pt x="59" y="8"/>
                      <a:pt x="59" y="8"/>
                    </a:cubicBezTo>
                    <a:cubicBezTo>
                      <a:pt x="60" y="7"/>
                      <a:pt x="60" y="7"/>
                      <a:pt x="60" y="7"/>
                    </a:cubicBezTo>
                    <a:cubicBezTo>
                      <a:pt x="60" y="7"/>
                      <a:pt x="60" y="7"/>
                      <a:pt x="60" y="7"/>
                    </a:cubicBezTo>
                    <a:cubicBezTo>
                      <a:pt x="60" y="7"/>
                      <a:pt x="60" y="7"/>
                      <a:pt x="60" y="7"/>
                    </a:cubicBezTo>
                    <a:cubicBezTo>
                      <a:pt x="60" y="7"/>
                      <a:pt x="60" y="7"/>
                      <a:pt x="60" y="7"/>
                    </a:cubicBezTo>
                    <a:cubicBezTo>
                      <a:pt x="60" y="6"/>
                      <a:pt x="60" y="6"/>
                      <a:pt x="60" y="6"/>
                    </a:cubicBezTo>
                    <a:cubicBezTo>
                      <a:pt x="61" y="6"/>
                      <a:pt x="61" y="6"/>
                      <a:pt x="61" y="6"/>
                    </a:cubicBezTo>
                    <a:cubicBezTo>
                      <a:pt x="61" y="6"/>
                      <a:pt x="61" y="6"/>
                      <a:pt x="61" y="6"/>
                    </a:cubicBezTo>
                    <a:cubicBezTo>
                      <a:pt x="61" y="7"/>
                      <a:pt x="61" y="7"/>
                      <a:pt x="61" y="7"/>
                    </a:cubicBezTo>
                    <a:cubicBezTo>
                      <a:pt x="61" y="7"/>
                      <a:pt x="61" y="7"/>
                      <a:pt x="61" y="7"/>
                    </a:cubicBezTo>
                    <a:cubicBezTo>
                      <a:pt x="61" y="7"/>
                      <a:pt x="61" y="7"/>
                      <a:pt x="61" y="7"/>
                    </a:cubicBezTo>
                    <a:cubicBezTo>
                      <a:pt x="61" y="7"/>
                      <a:pt x="61" y="7"/>
                      <a:pt x="61" y="7"/>
                    </a:cubicBezTo>
                    <a:cubicBezTo>
                      <a:pt x="61" y="7"/>
                      <a:pt x="61" y="7"/>
                      <a:pt x="61" y="7"/>
                    </a:cubicBezTo>
                    <a:cubicBezTo>
                      <a:pt x="61" y="7"/>
                      <a:pt x="61" y="7"/>
                      <a:pt x="61" y="7"/>
                    </a:cubicBezTo>
                    <a:cubicBezTo>
                      <a:pt x="61" y="6"/>
                      <a:pt x="61" y="6"/>
                      <a:pt x="61" y="6"/>
                    </a:cubicBezTo>
                    <a:cubicBezTo>
                      <a:pt x="61" y="6"/>
                      <a:pt x="61" y="6"/>
                      <a:pt x="61" y="6"/>
                    </a:cubicBezTo>
                    <a:cubicBezTo>
                      <a:pt x="61" y="6"/>
                      <a:pt x="62" y="6"/>
                      <a:pt x="62" y="6"/>
                    </a:cubicBezTo>
                    <a:cubicBezTo>
                      <a:pt x="62" y="6"/>
                      <a:pt x="62" y="6"/>
                      <a:pt x="62" y="6"/>
                    </a:cubicBezTo>
                    <a:cubicBezTo>
                      <a:pt x="63" y="6"/>
                      <a:pt x="63" y="6"/>
                      <a:pt x="63" y="6"/>
                    </a:cubicBezTo>
                    <a:cubicBezTo>
                      <a:pt x="63" y="6"/>
                      <a:pt x="63" y="6"/>
                      <a:pt x="63" y="6"/>
                    </a:cubicBezTo>
                    <a:cubicBezTo>
                      <a:pt x="63" y="6"/>
                      <a:pt x="63" y="6"/>
                      <a:pt x="63" y="6"/>
                    </a:cubicBezTo>
                    <a:cubicBezTo>
                      <a:pt x="63" y="6"/>
                      <a:pt x="63" y="6"/>
                      <a:pt x="63" y="6"/>
                    </a:cubicBezTo>
                    <a:cubicBezTo>
                      <a:pt x="64" y="6"/>
                      <a:pt x="64" y="6"/>
                      <a:pt x="64" y="6"/>
                    </a:cubicBezTo>
                    <a:cubicBezTo>
                      <a:pt x="64" y="6"/>
                      <a:pt x="64" y="6"/>
                      <a:pt x="64" y="6"/>
                    </a:cubicBezTo>
                    <a:cubicBezTo>
                      <a:pt x="64" y="7"/>
                      <a:pt x="64" y="7"/>
                      <a:pt x="64" y="7"/>
                    </a:cubicBezTo>
                    <a:cubicBezTo>
                      <a:pt x="64" y="7"/>
                      <a:pt x="64" y="7"/>
                      <a:pt x="64" y="7"/>
                    </a:cubicBezTo>
                    <a:cubicBezTo>
                      <a:pt x="64" y="6"/>
                      <a:pt x="64" y="6"/>
                      <a:pt x="64" y="6"/>
                    </a:cubicBezTo>
                    <a:cubicBezTo>
                      <a:pt x="64" y="6"/>
                      <a:pt x="64" y="6"/>
                      <a:pt x="64" y="6"/>
                    </a:cubicBezTo>
                    <a:cubicBezTo>
                      <a:pt x="64" y="6"/>
                      <a:pt x="64" y="6"/>
                      <a:pt x="64" y="6"/>
                    </a:cubicBezTo>
                    <a:cubicBezTo>
                      <a:pt x="65" y="6"/>
                      <a:pt x="65" y="6"/>
                      <a:pt x="65" y="6"/>
                    </a:cubicBezTo>
                    <a:cubicBezTo>
                      <a:pt x="65" y="6"/>
                      <a:pt x="65" y="6"/>
                      <a:pt x="65" y="6"/>
                    </a:cubicBezTo>
                    <a:cubicBezTo>
                      <a:pt x="65" y="6"/>
                      <a:pt x="65" y="6"/>
                      <a:pt x="65" y="6"/>
                    </a:cubicBezTo>
                    <a:cubicBezTo>
                      <a:pt x="66" y="6"/>
                      <a:pt x="66" y="6"/>
                      <a:pt x="66" y="6"/>
                    </a:cubicBezTo>
                    <a:cubicBezTo>
                      <a:pt x="67" y="5"/>
                      <a:pt x="67" y="5"/>
                      <a:pt x="67" y="5"/>
                    </a:cubicBezTo>
                    <a:cubicBezTo>
                      <a:pt x="67" y="5"/>
                      <a:pt x="67" y="5"/>
                      <a:pt x="67" y="5"/>
                    </a:cubicBezTo>
                    <a:cubicBezTo>
                      <a:pt x="68" y="5"/>
                      <a:pt x="68" y="5"/>
                      <a:pt x="68" y="5"/>
                    </a:cubicBezTo>
                    <a:cubicBezTo>
                      <a:pt x="68" y="5"/>
                      <a:pt x="68" y="5"/>
                      <a:pt x="68" y="5"/>
                    </a:cubicBezTo>
                    <a:cubicBezTo>
                      <a:pt x="69" y="6"/>
                      <a:pt x="69" y="6"/>
                      <a:pt x="69" y="6"/>
                    </a:cubicBezTo>
                    <a:cubicBezTo>
                      <a:pt x="69" y="6"/>
                      <a:pt x="69" y="6"/>
                      <a:pt x="69" y="6"/>
                    </a:cubicBezTo>
                    <a:cubicBezTo>
                      <a:pt x="69" y="6"/>
                      <a:pt x="69" y="6"/>
                      <a:pt x="69" y="6"/>
                    </a:cubicBezTo>
                    <a:cubicBezTo>
                      <a:pt x="70" y="6"/>
                      <a:pt x="70" y="6"/>
                      <a:pt x="70" y="6"/>
                    </a:cubicBezTo>
                    <a:cubicBezTo>
                      <a:pt x="70" y="6"/>
                      <a:pt x="70" y="6"/>
                      <a:pt x="70" y="6"/>
                    </a:cubicBezTo>
                    <a:cubicBezTo>
                      <a:pt x="70" y="6"/>
                      <a:pt x="70" y="6"/>
                      <a:pt x="70" y="6"/>
                    </a:cubicBezTo>
                    <a:cubicBezTo>
                      <a:pt x="71" y="6"/>
                      <a:pt x="71" y="6"/>
                      <a:pt x="71" y="6"/>
                    </a:cubicBezTo>
                    <a:cubicBezTo>
                      <a:pt x="71" y="6"/>
                      <a:pt x="71" y="6"/>
                      <a:pt x="71" y="6"/>
                    </a:cubicBezTo>
                    <a:cubicBezTo>
                      <a:pt x="71" y="6"/>
                      <a:pt x="71" y="6"/>
                      <a:pt x="71" y="6"/>
                    </a:cubicBezTo>
                    <a:cubicBezTo>
                      <a:pt x="71" y="6"/>
                      <a:pt x="71" y="6"/>
                      <a:pt x="71" y="6"/>
                    </a:cubicBezTo>
                    <a:cubicBezTo>
                      <a:pt x="71" y="6"/>
                      <a:pt x="71" y="6"/>
                      <a:pt x="71" y="6"/>
                    </a:cubicBezTo>
                    <a:cubicBezTo>
                      <a:pt x="72" y="6"/>
                      <a:pt x="72" y="6"/>
                      <a:pt x="72" y="6"/>
                    </a:cubicBezTo>
                    <a:cubicBezTo>
                      <a:pt x="72" y="6"/>
                      <a:pt x="72" y="6"/>
                      <a:pt x="72" y="6"/>
                    </a:cubicBezTo>
                    <a:cubicBezTo>
                      <a:pt x="72" y="6"/>
                      <a:pt x="72" y="6"/>
                      <a:pt x="72" y="6"/>
                    </a:cubicBezTo>
                    <a:cubicBezTo>
                      <a:pt x="73" y="6"/>
                      <a:pt x="73" y="6"/>
                      <a:pt x="73" y="6"/>
                    </a:cubicBezTo>
                    <a:cubicBezTo>
                      <a:pt x="73" y="5"/>
                      <a:pt x="73" y="5"/>
                      <a:pt x="73" y="5"/>
                    </a:cubicBezTo>
                    <a:cubicBezTo>
                      <a:pt x="73" y="5"/>
                      <a:pt x="73" y="5"/>
                      <a:pt x="73" y="5"/>
                    </a:cubicBezTo>
                    <a:cubicBezTo>
                      <a:pt x="74" y="5"/>
                      <a:pt x="74" y="5"/>
                      <a:pt x="74" y="5"/>
                    </a:cubicBezTo>
                    <a:cubicBezTo>
                      <a:pt x="74" y="6"/>
                      <a:pt x="74" y="6"/>
                      <a:pt x="74" y="6"/>
                    </a:cubicBezTo>
                    <a:cubicBezTo>
                      <a:pt x="74" y="6"/>
                      <a:pt x="74" y="6"/>
                      <a:pt x="74" y="6"/>
                    </a:cubicBezTo>
                    <a:cubicBezTo>
                      <a:pt x="74" y="6"/>
                      <a:pt x="74" y="6"/>
                      <a:pt x="74" y="6"/>
                    </a:cubicBezTo>
                    <a:cubicBezTo>
                      <a:pt x="74" y="6"/>
                      <a:pt x="74" y="6"/>
                      <a:pt x="74" y="6"/>
                    </a:cubicBezTo>
                    <a:cubicBezTo>
                      <a:pt x="74" y="7"/>
                      <a:pt x="74" y="7"/>
                      <a:pt x="74" y="7"/>
                    </a:cubicBezTo>
                    <a:cubicBezTo>
                      <a:pt x="74" y="7"/>
                      <a:pt x="74" y="7"/>
                      <a:pt x="74" y="7"/>
                    </a:cubicBezTo>
                    <a:cubicBezTo>
                      <a:pt x="74" y="7"/>
                      <a:pt x="74" y="7"/>
                      <a:pt x="74" y="7"/>
                    </a:cubicBezTo>
                    <a:cubicBezTo>
                      <a:pt x="74" y="7"/>
                      <a:pt x="74" y="7"/>
                      <a:pt x="74" y="7"/>
                    </a:cubicBezTo>
                    <a:cubicBezTo>
                      <a:pt x="74" y="8"/>
                      <a:pt x="74" y="8"/>
                      <a:pt x="74" y="8"/>
                    </a:cubicBezTo>
                    <a:cubicBezTo>
                      <a:pt x="73" y="8"/>
                      <a:pt x="73" y="8"/>
                      <a:pt x="73" y="8"/>
                    </a:cubicBezTo>
                    <a:cubicBezTo>
                      <a:pt x="73" y="8"/>
                      <a:pt x="73" y="8"/>
                      <a:pt x="73" y="8"/>
                    </a:cubicBezTo>
                    <a:cubicBezTo>
                      <a:pt x="72" y="8"/>
                      <a:pt x="72" y="8"/>
                      <a:pt x="72" y="8"/>
                    </a:cubicBezTo>
                    <a:cubicBezTo>
                      <a:pt x="72" y="7"/>
                      <a:pt x="72" y="7"/>
                      <a:pt x="72" y="7"/>
                    </a:cubicBezTo>
                    <a:cubicBezTo>
                      <a:pt x="72" y="7"/>
                      <a:pt x="72" y="7"/>
                      <a:pt x="72" y="7"/>
                    </a:cubicBezTo>
                    <a:cubicBezTo>
                      <a:pt x="72" y="8"/>
                      <a:pt x="72" y="8"/>
                      <a:pt x="72" y="8"/>
                    </a:cubicBezTo>
                    <a:cubicBezTo>
                      <a:pt x="72" y="8"/>
                      <a:pt x="72" y="8"/>
                      <a:pt x="72" y="8"/>
                    </a:cubicBezTo>
                    <a:cubicBezTo>
                      <a:pt x="73" y="8"/>
                      <a:pt x="73" y="8"/>
                      <a:pt x="73" y="8"/>
                    </a:cubicBezTo>
                    <a:cubicBezTo>
                      <a:pt x="72" y="8"/>
                      <a:pt x="72" y="8"/>
                      <a:pt x="72" y="8"/>
                    </a:cubicBezTo>
                    <a:cubicBezTo>
                      <a:pt x="72" y="8"/>
                      <a:pt x="72" y="8"/>
                      <a:pt x="72" y="8"/>
                    </a:cubicBezTo>
                    <a:cubicBezTo>
                      <a:pt x="72" y="8"/>
                      <a:pt x="72" y="8"/>
                      <a:pt x="72" y="8"/>
                    </a:cubicBezTo>
                    <a:cubicBezTo>
                      <a:pt x="72" y="8"/>
                      <a:pt x="72" y="8"/>
                      <a:pt x="72" y="8"/>
                    </a:cubicBezTo>
                    <a:cubicBezTo>
                      <a:pt x="72" y="8"/>
                      <a:pt x="72" y="8"/>
                      <a:pt x="72" y="8"/>
                    </a:cubicBezTo>
                    <a:cubicBezTo>
                      <a:pt x="72" y="8"/>
                      <a:pt x="72" y="8"/>
                      <a:pt x="72" y="8"/>
                    </a:cubicBezTo>
                    <a:cubicBezTo>
                      <a:pt x="72" y="8"/>
                      <a:pt x="72" y="8"/>
                      <a:pt x="72" y="8"/>
                    </a:cubicBezTo>
                    <a:cubicBezTo>
                      <a:pt x="72" y="9"/>
                      <a:pt x="72" y="9"/>
                      <a:pt x="72" y="9"/>
                    </a:cubicBezTo>
                    <a:cubicBezTo>
                      <a:pt x="73" y="9"/>
                      <a:pt x="73" y="9"/>
                      <a:pt x="73" y="9"/>
                    </a:cubicBezTo>
                    <a:cubicBezTo>
                      <a:pt x="73" y="9"/>
                      <a:pt x="73" y="9"/>
                      <a:pt x="73" y="9"/>
                    </a:cubicBezTo>
                    <a:cubicBezTo>
                      <a:pt x="74" y="8"/>
                      <a:pt x="74" y="8"/>
                      <a:pt x="74" y="8"/>
                    </a:cubicBezTo>
                    <a:cubicBezTo>
                      <a:pt x="74" y="8"/>
                      <a:pt x="74" y="8"/>
                      <a:pt x="74" y="8"/>
                    </a:cubicBezTo>
                    <a:cubicBezTo>
                      <a:pt x="74" y="9"/>
                      <a:pt x="74" y="9"/>
                      <a:pt x="74" y="9"/>
                    </a:cubicBezTo>
                    <a:cubicBezTo>
                      <a:pt x="74" y="8"/>
                      <a:pt x="74" y="8"/>
                      <a:pt x="74" y="8"/>
                    </a:cubicBezTo>
                    <a:cubicBezTo>
                      <a:pt x="74" y="8"/>
                      <a:pt x="74" y="8"/>
                      <a:pt x="74" y="8"/>
                    </a:cubicBezTo>
                    <a:cubicBezTo>
                      <a:pt x="75" y="8"/>
                      <a:pt x="75" y="8"/>
                      <a:pt x="75" y="8"/>
                    </a:cubicBezTo>
                    <a:cubicBezTo>
                      <a:pt x="75" y="8"/>
                      <a:pt x="75" y="8"/>
                      <a:pt x="75" y="8"/>
                    </a:cubicBezTo>
                    <a:cubicBezTo>
                      <a:pt x="76" y="8"/>
                      <a:pt x="76" y="8"/>
                      <a:pt x="76" y="8"/>
                    </a:cubicBezTo>
                    <a:cubicBezTo>
                      <a:pt x="76" y="8"/>
                      <a:pt x="76" y="8"/>
                      <a:pt x="76" y="8"/>
                    </a:cubicBezTo>
                    <a:cubicBezTo>
                      <a:pt x="76" y="9"/>
                      <a:pt x="76" y="9"/>
                      <a:pt x="76" y="9"/>
                    </a:cubicBezTo>
                    <a:cubicBezTo>
                      <a:pt x="76" y="9"/>
                      <a:pt x="76" y="9"/>
                      <a:pt x="76" y="9"/>
                    </a:cubicBezTo>
                    <a:cubicBezTo>
                      <a:pt x="76" y="8"/>
                      <a:pt x="76" y="8"/>
                      <a:pt x="76" y="8"/>
                    </a:cubicBezTo>
                    <a:cubicBezTo>
                      <a:pt x="76" y="8"/>
                      <a:pt x="76" y="8"/>
                      <a:pt x="76" y="8"/>
                    </a:cubicBezTo>
                    <a:cubicBezTo>
                      <a:pt x="77" y="9"/>
                      <a:pt x="77" y="9"/>
                      <a:pt x="77" y="9"/>
                    </a:cubicBezTo>
                    <a:cubicBezTo>
                      <a:pt x="77" y="9"/>
                      <a:pt x="77" y="9"/>
                      <a:pt x="77" y="9"/>
                    </a:cubicBezTo>
                    <a:cubicBezTo>
                      <a:pt x="77" y="9"/>
                      <a:pt x="77" y="9"/>
                      <a:pt x="77" y="9"/>
                    </a:cubicBezTo>
                    <a:cubicBezTo>
                      <a:pt x="78" y="9"/>
                      <a:pt x="78" y="9"/>
                      <a:pt x="78" y="9"/>
                    </a:cubicBezTo>
                    <a:cubicBezTo>
                      <a:pt x="78" y="10"/>
                      <a:pt x="78" y="10"/>
                      <a:pt x="78" y="10"/>
                    </a:cubicBezTo>
                    <a:cubicBezTo>
                      <a:pt x="78" y="10"/>
                      <a:pt x="78" y="10"/>
                      <a:pt x="78" y="10"/>
                    </a:cubicBezTo>
                    <a:cubicBezTo>
                      <a:pt x="79" y="10"/>
                      <a:pt x="79" y="10"/>
                      <a:pt x="79" y="10"/>
                    </a:cubicBezTo>
                    <a:cubicBezTo>
                      <a:pt x="79" y="10"/>
                      <a:pt x="79" y="10"/>
                      <a:pt x="79" y="10"/>
                    </a:cubicBezTo>
                    <a:cubicBezTo>
                      <a:pt x="79" y="11"/>
                      <a:pt x="79" y="11"/>
                      <a:pt x="79" y="11"/>
                    </a:cubicBezTo>
                    <a:cubicBezTo>
                      <a:pt x="79" y="11"/>
                      <a:pt x="79" y="11"/>
                      <a:pt x="79" y="11"/>
                    </a:cubicBezTo>
                    <a:cubicBezTo>
                      <a:pt x="79" y="11"/>
                      <a:pt x="79" y="11"/>
                      <a:pt x="79" y="11"/>
                    </a:cubicBezTo>
                    <a:cubicBezTo>
                      <a:pt x="79" y="11"/>
                      <a:pt x="79" y="11"/>
                      <a:pt x="79" y="11"/>
                    </a:cubicBezTo>
                    <a:cubicBezTo>
                      <a:pt x="79" y="12"/>
                      <a:pt x="79" y="12"/>
                      <a:pt x="79" y="12"/>
                    </a:cubicBezTo>
                    <a:cubicBezTo>
                      <a:pt x="79" y="12"/>
                      <a:pt x="79" y="12"/>
                      <a:pt x="79" y="12"/>
                    </a:cubicBezTo>
                    <a:cubicBezTo>
                      <a:pt x="78" y="12"/>
                      <a:pt x="78" y="12"/>
                      <a:pt x="78" y="12"/>
                    </a:cubicBezTo>
                    <a:cubicBezTo>
                      <a:pt x="78" y="12"/>
                      <a:pt x="78" y="12"/>
                      <a:pt x="78" y="12"/>
                    </a:cubicBezTo>
                    <a:cubicBezTo>
                      <a:pt x="78" y="12"/>
                      <a:pt x="78" y="12"/>
                      <a:pt x="78" y="12"/>
                    </a:cubicBezTo>
                    <a:cubicBezTo>
                      <a:pt x="78" y="12"/>
                      <a:pt x="78" y="12"/>
                      <a:pt x="78" y="12"/>
                    </a:cubicBezTo>
                    <a:cubicBezTo>
                      <a:pt x="78" y="12"/>
                      <a:pt x="78" y="12"/>
                      <a:pt x="78" y="12"/>
                    </a:cubicBezTo>
                    <a:cubicBezTo>
                      <a:pt x="77" y="12"/>
                      <a:pt x="77" y="12"/>
                      <a:pt x="77" y="12"/>
                    </a:cubicBezTo>
                    <a:cubicBezTo>
                      <a:pt x="77" y="13"/>
                      <a:pt x="77" y="13"/>
                      <a:pt x="77" y="13"/>
                    </a:cubicBezTo>
                    <a:cubicBezTo>
                      <a:pt x="76" y="13"/>
                      <a:pt x="76" y="13"/>
                      <a:pt x="76" y="13"/>
                    </a:cubicBezTo>
                    <a:cubicBezTo>
                      <a:pt x="76" y="13"/>
                      <a:pt x="76" y="13"/>
                      <a:pt x="76" y="13"/>
                    </a:cubicBezTo>
                    <a:cubicBezTo>
                      <a:pt x="76" y="13"/>
                      <a:pt x="76" y="13"/>
                      <a:pt x="76" y="13"/>
                    </a:cubicBezTo>
                    <a:cubicBezTo>
                      <a:pt x="75" y="13"/>
                      <a:pt x="75" y="13"/>
                      <a:pt x="75" y="13"/>
                    </a:cubicBezTo>
                    <a:cubicBezTo>
                      <a:pt x="75" y="13"/>
                      <a:pt x="75" y="13"/>
                      <a:pt x="75" y="13"/>
                    </a:cubicBezTo>
                    <a:cubicBezTo>
                      <a:pt x="75" y="13"/>
                      <a:pt x="75" y="13"/>
                      <a:pt x="75" y="13"/>
                    </a:cubicBezTo>
                    <a:cubicBezTo>
                      <a:pt x="75" y="13"/>
                      <a:pt x="75" y="13"/>
                      <a:pt x="75" y="13"/>
                    </a:cubicBezTo>
                    <a:cubicBezTo>
                      <a:pt x="75" y="13"/>
                      <a:pt x="75" y="13"/>
                      <a:pt x="75" y="13"/>
                    </a:cubicBezTo>
                    <a:cubicBezTo>
                      <a:pt x="75" y="13"/>
                      <a:pt x="75" y="13"/>
                      <a:pt x="75" y="13"/>
                    </a:cubicBezTo>
                    <a:cubicBezTo>
                      <a:pt x="75" y="13"/>
                      <a:pt x="75" y="13"/>
                      <a:pt x="75" y="13"/>
                    </a:cubicBezTo>
                    <a:cubicBezTo>
                      <a:pt x="75" y="13"/>
                      <a:pt x="75" y="13"/>
                      <a:pt x="75" y="13"/>
                    </a:cubicBezTo>
                    <a:cubicBezTo>
                      <a:pt x="74" y="13"/>
                      <a:pt x="74" y="13"/>
                      <a:pt x="74" y="13"/>
                    </a:cubicBezTo>
                    <a:cubicBezTo>
                      <a:pt x="74" y="13"/>
                      <a:pt x="74" y="13"/>
                      <a:pt x="74" y="13"/>
                    </a:cubicBezTo>
                    <a:cubicBezTo>
                      <a:pt x="74" y="13"/>
                      <a:pt x="74" y="13"/>
                      <a:pt x="74" y="13"/>
                    </a:cubicBezTo>
                    <a:cubicBezTo>
                      <a:pt x="73" y="13"/>
                      <a:pt x="73" y="13"/>
                      <a:pt x="73" y="13"/>
                    </a:cubicBezTo>
                    <a:cubicBezTo>
                      <a:pt x="73" y="13"/>
                      <a:pt x="73" y="13"/>
                      <a:pt x="73" y="13"/>
                    </a:cubicBezTo>
                    <a:cubicBezTo>
                      <a:pt x="73" y="13"/>
                      <a:pt x="73" y="13"/>
                      <a:pt x="73" y="13"/>
                    </a:cubicBezTo>
                    <a:cubicBezTo>
                      <a:pt x="72" y="14"/>
                      <a:pt x="72" y="14"/>
                      <a:pt x="72" y="14"/>
                    </a:cubicBezTo>
                    <a:cubicBezTo>
                      <a:pt x="72" y="14"/>
                      <a:pt x="72" y="14"/>
                      <a:pt x="72" y="14"/>
                    </a:cubicBezTo>
                    <a:cubicBezTo>
                      <a:pt x="72" y="13"/>
                      <a:pt x="72" y="13"/>
                      <a:pt x="72" y="13"/>
                    </a:cubicBezTo>
                    <a:cubicBezTo>
                      <a:pt x="71" y="13"/>
                      <a:pt x="71" y="13"/>
                      <a:pt x="71" y="13"/>
                    </a:cubicBezTo>
                    <a:cubicBezTo>
                      <a:pt x="71" y="13"/>
                      <a:pt x="71" y="13"/>
                      <a:pt x="71" y="13"/>
                    </a:cubicBezTo>
                    <a:cubicBezTo>
                      <a:pt x="71" y="13"/>
                      <a:pt x="71" y="13"/>
                      <a:pt x="71" y="13"/>
                    </a:cubicBezTo>
                    <a:cubicBezTo>
                      <a:pt x="71" y="13"/>
                      <a:pt x="71" y="13"/>
                      <a:pt x="71" y="13"/>
                    </a:cubicBezTo>
                    <a:cubicBezTo>
                      <a:pt x="70" y="14"/>
                      <a:pt x="70" y="14"/>
                      <a:pt x="70" y="14"/>
                    </a:cubicBezTo>
                    <a:cubicBezTo>
                      <a:pt x="70" y="13"/>
                      <a:pt x="70" y="13"/>
                      <a:pt x="70" y="13"/>
                    </a:cubicBezTo>
                    <a:cubicBezTo>
                      <a:pt x="69" y="13"/>
                      <a:pt x="69" y="13"/>
                      <a:pt x="69" y="13"/>
                    </a:cubicBezTo>
                    <a:cubicBezTo>
                      <a:pt x="69" y="13"/>
                      <a:pt x="69" y="13"/>
                      <a:pt x="69" y="13"/>
                    </a:cubicBezTo>
                    <a:cubicBezTo>
                      <a:pt x="69" y="13"/>
                      <a:pt x="69" y="13"/>
                      <a:pt x="69" y="13"/>
                    </a:cubicBezTo>
                    <a:cubicBezTo>
                      <a:pt x="69" y="13"/>
                      <a:pt x="69" y="13"/>
                      <a:pt x="69" y="13"/>
                    </a:cubicBezTo>
                    <a:cubicBezTo>
                      <a:pt x="68" y="13"/>
                      <a:pt x="68" y="13"/>
                      <a:pt x="68" y="13"/>
                    </a:cubicBezTo>
                    <a:cubicBezTo>
                      <a:pt x="68" y="13"/>
                      <a:pt x="68" y="13"/>
                      <a:pt x="68" y="13"/>
                    </a:cubicBezTo>
                    <a:cubicBezTo>
                      <a:pt x="68" y="13"/>
                      <a:pt x="68" y="13"/>
                      <a:pt x="68" y="13"/>
                    </a:cubicBezTo>
                    <a:cubicBezTo>
                      <a:pt x="67" y="13"/>
                      <a:pt x="67" y="13"/>
                      <a:pt x="67" y="13"/>
                    </a:cubicBezTo>
                    <a:cubicBezTo>
                      <a:pt x="67" y="13"/>
                      <a:pt x="67" y="13"/>
                      <a:pt x="67" y="13"/>
                    </a:cubicBezTo>
                    <a:cubicBezTo>
                      <a:pt x="67" y="13"/>
                      <a:pt x="67" y="13"/>
                      <a:pt x="67" y="13"/>
                    </a:cubicBezTo>
                    <a:cubicBezTo>
                      <a:pt x="66" y="13"/>
                      <a:pt x="66" y="13"/>
                      <a:pt x="66" y="13"/>
                    </a:cubicBezTo>
                    <a:cubicBezTo>
                      <a:pt x="66" y="13"/>
                      <a:pt x="66" y="13"/>
                      <a:pt x="66" y="13"/>
                    </a:cubicBezTo>
                    <a:cubicBezTo>
                      <a:pt x="66" y="13"/>
                      <a:pt x="66" y="13"/>
                      <a:pt x="66" y="13"/>
                    </a:cubicBezTo>
                    <a:cubicBezTo>
                      <a:pt x="65" y="13"/>
                      <a:pt x="65" y="13"/>
                      <a:pt x="65" y="13"/>
                    </a:cubicBezTo>
                    <a:cubicBezTo>
                      <a:pt x="65" y="13"/>
                      <a:pt x="65" y="13"/>
                      <a:pt x="65" y="13"/>
                    </a:cubicBezTo>
                    <a:cubicBezTo>
                      <a:pt x="65" y="13"/>
                      <a:pt x="65" y="13"/>
                      <a:pt x="65" y="13"/>
                    </a:cubicBezTo>
                    <a:cubicBezTo>
                      <a:pt x="65" y="13"/>
                      <a:pt x="65" y="13"/>
                      <a:pt x="65" y="13"/>
                    </a:cubicBezTo>
                    <a:cubicBezTo>
                      <a:pt x="65" y="13"/>
                      <a:pt x="65" y="13"/>
                      <a:pt x="65" y="13"/>
                    </a:cubicBezTo>
                    <a:cubicBezTo>
                      <a:pt x="64" y="13"/>
                      <a:pt x="64" y="13"/>
                      <a:pt x="64" y="13"/>
                    </a:cubicBezTo>
                    <a:cubicBezTo>
                      <a:pt x="64" y="13"/>
                      <a:pt x="64" y="13"/>
                      <a:pt x="64" y="13"/>
                    </a:cubicBezTo>
                    <a:cubicBezTo>
                      <a:pt x="64" y="13"/>
                      <a:pt x="64" y="13"/>
                      <a:pt x="64" y="13"/>
                    </a:cubicBezTo>
                    <a:cubicBezTo>
                      <a:pt x="64" y="13"/>
                      <a:pt x="64" y="13"/>
                      <a:pt x="64" y="13"/>
                    </a:cubicBezTo>
                    <a:cubicBezTo>
                      <a:pt x="64" y="13"/>
                      <a:pt x="64" y="13"/>
                      <a:pt x="64" y="13"/>
                    </a:cubicBezTo>
                    <a:cubicBezTo>
                      <a:pt x="65" y="13"/>
                      <a:pt x="65" y="13"/>
                      <a:pt x="65" y="13"/>
                    </a:cubicBezTo>
                    <a:cubicBezTo>
                      <a:pt x="65" y="13"/>
                      <a:pt x="65" y="13"/>
                      <a:pt x="65" y="13"/>
                    </a:cubicBezTo>
                    <a:cubicBezTo>
                      <a:pt x="65" y="13"/>
                      <a:pt x="65" y="13"/>
                      <a:pt x="65" y="13"/>
                    </a:cubicBezTo>
                    <a:cubicBezTo>
                      <a:pt x="65" y="14"/>
                      <a:pt x="65" y="14"/>
                      <a:pt x="65" y="14"/>
                    </a:cubicBezTo>
                    <a:cubicBezTo>
                      <a:pt x="64" y="14"/>
                      <a:pt x="64" y="14"/>
                      <a:pt x="64" y="14"/>
                    </a:cubicBezTo>
                    <a:cubicBezTo>
                      <a:pt x="64" y="14"/>
                      <a:pt x="64" y="14"/>
                      <a:pt x="64" y="14"/>
                    </a:cubicBezTo>
                    <a:cubicBezTo>
                      <a:pt x="64" y="14"/>
                      <a:pt x="64" y="14"/>
                      <a:pt x="64" y="14"/>
                    </a:cubicBezTo>
                    <a:cubicBezTo>
                      <a:pt x="64" y="14"/>
                      <a:pt x="64" y="14"/>
                      <a:pt x="64" y="14"/>
                    </a:cubicBezTo>
                    <a:cubicBezTo>
                      <a:pt x="63" y="14"/>
                      <a:pt x="63" y="14"/>
                      <a:pt x="63" y="14"/>
                    </a:cubicBezTo>
                    <a:cubicBezTo>
                      <a:pt x="63" y="14"/>
                      <a:pt x="63" y="14"/>
                      <a:pt x="63" y="14"/>
                    </a:cubicBezTo>
                    <a:cubicBezTo>
                      <a:pt x="62" y="14"/>
                      <a:pt x="62" y="14"/>
                      <a:pt x="62" y="14"/>
                    </a:cubicBezTo>
                    <a:cubicBezTo>
                      <a:pt x="62" y="15"/>
                      <a:pt x="62" y="15"/>
                      <a:pt x="62" y="15"/>
                    </a:cubicBezTo>
                    <a:cubicBezTo>
                      <a:pt x="62" y="15"/>
                      <a:pt x="62" y="15"/>
                      <a:pt x="62" y="15"/>
                    </a:cubicBezTo>
                    <a:cubicBezTo>
                      <a:pt x="62" y="15"/>
                      <a:pt x="62" y="15"/>
                      <a:pt x="62" y="15"/>
                    </a:cubicBezTo>
                    <a:cubicBezTo>
                      <a:pt x="61" y="15"/>
                      <a:pt x="61" y="15"/>
                      <a:pt x="61" y="15"/>
                    </a:cubicBezTo>
                    <a:cubicBezTo>
                      <a:pt x="61" y="15"/>
                      <a:pt x="61" y="15"/>
                      <a:pt x="61" y="15"/>
                    </a:cubicBezTo>
                    <a:cubicBezTo>
                      <a:pt x="61" y="15"/>
                      <a:pt x="61" y="15"/>
                      <a:pt x="61" y="15"/>
                    </a:cubicBezTo>
                    <a:cubicBezTo>
                      <a:pt x="61" y="15"/>
                      <a:pt x="61" y="15"/>
                      <a:pt x="61" y="15"/>
                    </a:cubicBezTo>
                    <a:cubicBezTo>
                      <a:pt x="61" y="16"/>
                      <a:pt x="61" y="16"/>
                      <a:pt x="61" y="16"/>
                    </a:cubicBezTo>
                    <a:cubicBezTo>
                      <a:pt x="61" y="16"/>
                      <a:pt x="61" y="16"/>
                      <a:pt x="61" y="16"/>
                    </a:cubicBezTo>
                    <a:cubicBezTo>
                      <a:pt x="61" y="16"/>
                      <a:pt x="61" y="16"/>
                      <a:pt x="61" y="16"/>
                    </a:cubicBezTo>
                    <a:cubicBezTo>
                      <a:pt x="61" y="17"/>
                      <a:pt x="61" y="17"/>
                      <a:pt x="61" y="17"/>
                    </a:cubicBezTo>
                    <a:cubicBezTo>
                      <a:pt x="61" y="16"/>
                      <a:pt x="61" y="16"/>
                      <a:pt x="61" y="16"/>
                    </a:cubicBezTo>
                    <a:cubicBezTo>
                      <a:pt x="61" y="16"/>
                      <a:pt x="61" y="16"/>
                      <a:pt x="61" y="16"/>
                    </a:cubicBezTo>
                    <a:cubicBezTo>
                      <a:pt x="62" y="16"/>
                      <a:pt x="62" y="16"/>
                      <a:pt x="62" y="16"/>
                    </a:cubicBezTo>
                    <a:cubicBezTo>
                      <a:pt x="62" y="16"/>
                      <a:pt x="62" y="16"/>
                      <a:pt x="62" y="16"/>
                    </a:cubicBezTo>
                    <a:cubicBezTo>
                      <a:pt x="62" y="16"/>
                      <a:pt x="62" y="16"/>
                      <a:pt x="62" y="16"/>
                    </a:cubicBezTo>
                    <a:cubicBezTo>
                      <a:pt x="62" y="15"/>
                      <a:pt x="62" y="15"/>
                      <a:pt x="62" y="15"/>
                    </a:cubicBezTo>
                    <a:cubicBezTo>
                      <a:pt x="63" y="15"/>
                      <a:pt x="63" y="15"/>
                      <a:pt x="63" y="15"/>
                    </a:cubicBezTo>
                    <a:cubicBezTo>
                      <a:pt x="63" y="15"/>
                      <a:pt x="63" y="15"/>
                      <a:pt x="63" y="15"/>
                    </a:cubicBezTo>
                    <a:cubicBezTo>
                      <a:pt x="63" y="15"/>
                      <a:pt x="63" y="15"/>
                      <a:pt x="63" y="15"/>
                    </a:cubicBezTo>
                    <a:cubicBezTo>
                      <a:pt x="64" y="15"/>
                      <a:pt x="64" y="15"/>
                      <a:pt x="64" y="15"/>
                    </a:cubicBezTo>
                    <a:cubicBezTo>
                      <a:pt x="64" y="15"/>
                      <a:pt x="64" y="15"/>
                      <a:pt x="64" y="15"/>
                    </a:cubicBezTo>
                    <a:cubicBezTo>
                      <a:pt x="65" y="15"/>
                      <a:pt x="65" y="15"/>
                      <a:pt x="65" y="15"/>
                    </a:cubicBezTo>
                    <a:cubicBezTo>
                      <a:pt x="65" y="15"/>
                      <a:pt x="65" y="15"/>
                      <a:pt x="65" y="15"/>
                    </a:cubicBezTo>
                    <a:cubicBezTo>
                      <a:pt x="65" y="15"/>
                      <a:pt x="65" y="15"/>
                      <a:pt x="65" y="15"/>
                    </a:cubicBezTo>
                    <a:cubicBezTo>
                      <a:pt x="65" y="15"/>
                      <a:pt x="65" y="15"/>
                      <a:pt x="65" y="15"/>
                    </a:cubicBezTo>
                    <a:cubicBezTo>
                      <a:pt x="65" y="15"/>
                      <a:pt x="65" y="15"/>
                      <a:pt x="65" y="15"/>
                    </a:cubicBezTo>
                    <a:cubicBezTo>
                      <a:pt x="66" y="15"/>
                      <a:pt x="66" y="15"/>
                      <a:pt x="66" y="15"/>
                    </a:cubicBezTo>
                    <a:cubicBezTo>
                      <a:pt x="66" y="14"/>
                      <a:pt x="66" y="14"/>
                      <a:pt x="66" y="14"/>
                    </a:cubicBezTo>
                    <a:cubicBezTo>
                      <a:pt x="66" y="14"/>
                      <a:pt x="66" y="14"/>
                      <a:pt x="66" y="14"/>
                    </a:cubicBezTo>
                    <a:cubicBezTo>
                      <a:pt x="66" y="14"/>
                      <a:pt x="66" y="14"/>
                      <a:pt x="66" y="14"/>
                    </a:cubicBezTo>
                    <a:cubicBezTo>
                      <a:pt x="66" y="14"/>
                      <a:pt x="66" y="14"/>
                      <a:pt x="66" y="14"/>
                    </a:cubicBezTo>
                    <a:cubicBezTo>
                      <a:pt x="67" y="14"/>
                      <a:pt x="67" y="14"/>
                      <a:pt x="67" y="14"/>
                    </a:cubicBezTo>
                    <a:cubicBezTo>
                      <a:pt x="67" y="14"/>
                      <a:pt x="67" y="14"/>
                      <a:pt x="67" y="14"/>
                    </a:cubicBezTo>
                    <a:cubicBezTo>
                      <a:pt x="68" y="14"/>
                      <a:pt x="68" y="14"/>
                      <a:pt x="68" y="14"/>
                    </a:cubicBezTo>
                    <a:cubicBezTo>
                      <a:pt x="68" y="14"/>
                      <a:pt x="68" y="14"/>
                      <a:pt x="68" y="14"/>
                    </a:cubicBezTo>
                    <a:cubicBezTo>
                      <a:pt x="68" y="14"/>
                      <a:pt x="68" y="14"/>
                      <a:pt x="68" y="14"/>
                    </a:cubicBezTo>
                    <a:cubicBezTo>
                      <a:pt x="69" y="14"/>
                      <a:pt x="69" y="14"/>
                      <a:pt x="69" y="14"/>
                    </a:cubicBezTo>
                    <a:cubicBezTo>
                      <a:pt x="70" y="14"/>
                      <a:pt x="70" y="14"/>
                      <a:pt x="70" y="14"/>
                    </a:cubicBezTo>
                    <a:cubicBezTo>
                      <a:pt x="70" y="14"/>
                      <a:pt x="70" y="14"/>
                      <a:pt x="70" y="14"/>
                    </a:cubicBezTo>
                    <a:cubicBezTo>
                      <a:pt x="71" y="15"/>
                      <a:pt x="71" y="15"/>
                      <a:pt x="71" y="15"/>
                    </a:cubicBezTo>
                    <a:cubicBezTo>
                      <a:pt x="72" y="15"/>
                      <a:pt x="72" y="15"/>
                      <a:pt x="72" y="15"/>
                    </a:cubicBezTo>
                    <a:cubicBezTo>
                      <a:pt x="72" y="15"/>
                      <a:pt x="72" y="15"/>
                      <a:pt x="72" y="15"/>
                    </a:cubicBezTo>
                    <a:cubicBezTo>
                      <a:pt x="72" y="15"/>
                      <a:pt x="72" y="15"/>
                      <a:pt x="72" y="15"/>
                    </a:cubicBezTo>
                    <a:cubicBezTo>
                      <a:pt x="72" y="15"/>
                      <a:pt x="72" y="15"/>
                      <a:pt x="72" y="15"/>
                    </a:cubicBezTo>
                    <a:cubicBezTo>
                      <a:pt x="72" y="15"/>
                      <a:pt x="72" y="15"/>
                      <a:pt x="72" y="15"/>
                    </a:cubicBezTo>
                    <a:cubicBezTo>
                      <a:pt x="72" y="15"/>
                      <a:pt x="72" y="15"/>
                      <a:pt x="72" y="15"/>
                    </a:cubicBezTo>
                    <a:cubicBezTo>
                      <a:pt x="72" y="16"/>
                      <a:pt x="72" y="16"/>
                      <a:pt x="72" y="16"/>
                    </a:cubicBezTo>
                    <a:cubicBezTo>
                      <a:pt x="71" y="16"/>
                      <a:pt x="71" y="16"/>
                      <a:pt x="71" y="16"/>
                    </a:cubicBezTo>
                    <a:cubicBezTo>
                      <a:pt x="71" y="16"/>
                      <a:pt x="71" y="16"/>
                      <a:pt x="71" y="16"/>
                    </a:cubicBezTo>
                    <a:cubicBezTo>
                      <a:pt x="70" y="16"/>
                      <a:pt x="70" y="16"/>
                      <a:pt x="70" y="16"/>
                    </a:cubicBezTo>
                    <a:cubicBezTo>
                      <a:pt x="70" y="17"/>
                      <a:pt x="70" y="17"/>
                      <a:pt x="70" y="17"/>
                    </a:cubicBezTo>
                    <a:cubicBezTo>
                      <a:pt x="70" y="17"/>
                      <a:pt x="70" y="17"/>
                      <a:pt x="70" y="17"/>
                    </a:cubicBezTo>
                    <a:cubicBezTo>
                      <a:pt x="69" y="17"/>
                      <a:pt x="69" y="17"/>
                      <a:pt x="69" y="17"/>
                    </a:cubicBezTo>
                    <a:cubicBezTo>
                      <a:pt x="69" y="17"/>
                      <a:pt x="69" y="17"/>
                      <a:pt x="69" y="17"/>
                    </a:cubicBezTo>
                    <a:cubicBezTo>
                      <a:pt x="69" y="17"/>
                      <a:pt x="69" y="17"/>
                      <a:pt x="69" y="17"/>
                    </a:cubicBezTo>
                    <a:cubicBezTo>
                      <a:pt x="69" y="17"/>
                      <a:pt x="69" y="17"/>
                      <a:pt x="69" y="17"/>
                    </a:cubicBezTo>
                    <a:cubicBezTo>
                      <a:pt x="69" y="17"/>
                      <a:pt x="69" y="17"/>
                      <a:pt x="69" y="17"/>
                    </a:cubicBezTo>
                    <a:cubicBezTo>
                      <a:pt x="69" y="18"/>
                      <a:pt x="69" y="18"/>
                      <a:pt x="69" y="18"/>
                    </a:cubicBezTo>
                    <a:cubicBezTo>
                      <a:pt x="69" y="18"/>
                      <a:pt x="69" y="18"/>
                      <a:pt x="69" y="18"/>
                    </a:cubicBezTo>
                    <a:cubicBezTo>
                      <a:pt x="70" y="18"/>
                      <a:pt x="70" y="18"/>
                      <a:pt x="70" y="18"/>
                    </a:cubicBezTo>
                    <a:cubicBezTo>
                      <a:pt x="70" y="17"/>
                      <a:pt x="70" y="17"/>
                      <a:pt x="70" y="17"/>
                    </a:cubicBezTo>
                    <a:cubicBezTo>
                      <a:pt x="71" y="17"/>
                      <a:pt x="71" y="17"/>
                      <a:pt x="71" y="17"/>
                    </a:cubicBezTo>
                    <a:cubicBezTo>
                      <a:pt x="71" y="17"/>
                      <a:pt x="71" y="17"/>
                      <a:pt x="71" y="17"/>
                    </a:cubicBezTo>
                    <a:cubicBezTo>
                      <a:pt x="72" y="17"/>
                      <a:pt x="72" y="17"/>
                      <a:pt x="72" y="17"/>
                    </a:cubicBezTo>
                    <a:cubicBezTo>
                      <a:pt x="72" y="17"/>
                      <a:pt x="72" y="17"/>
                      <a:pt x="72" y="17"/>
                    </a:cubicBezTo>
                    <a:cubicBezTo>
                      <a:pt x="73" y="18"/>
                      <a:pt x="73" y="18"/>
                      <a:pt x="73" y="18"/>
                    </a:cubicBezTo>
                    <a:cubicBezTo>
                      <a:pt x="73" y="18"/>
                      <a:pt x="73" y="18"/>
                      <a:pt x="73" y="18"/>
                    </a:cubicBezTo>
                    <a:cubicBezTo>
                      <a:pt x="73" y="17"/>
                      <a:pt x="73" y="17"/>
                      <a:pt x="73" y="17"/>
                    </a:cubicBezTo>
                    <a:cubicBezTo>
                      <a:pt x="73" y="17"/>
                      <a:pt x="73" y="17"/>
                      <a:pt x="73" y="17"/>
                    </a:cubicBezTo>
                    <a:cubicBezTo>
                      <a:pt x="73" y="17"/>
                      <a:pt x="73" y="17"/>
                      <a:pt x="73" y="17"/>
                    </a:cubicBezTo>
                    <a:cubicBezTo>
                      <a:pt x="74" y="18"/>
                      <a:pt x="74" y="18"/>
                      <a:pt x="74" y="18"/>
                    </a:cubicBezTo>
                    <a:cubicBezTo>
                      <a:pt x="74" y="17"/>
                      <a:pt x="74" y="17"/>
                      <a:pt x="74" y="17"/>
                    </a:cubicBezTo>
                    <a:cubicBezTo>
                      <a:pt x="74" y="16"/>
                      <a:pt x="74" y="16"/>
                      <a:pt x="74" y="16"/>
                    </a:cubicBezTo>
                    <a:cubicBezTo>
                      <a:pt x="74" y="16"/>
                      <a:pt x="74" y="16"/>
                      <a:pt x="74" y="16"/>
                    </a:cubicBezTo>
                    <a:cubicBezTo>
                      <a:pt x="74" y="16"/>
                      <a:pt x="74" y="16"/>
                      <a:pt x="74" y="16"/>
                    </a:cubicBezTo>
                    <a:cubicBezTo>
                      <a:pt x="74" y="16"/>
                      <a:pt x="74" y="16"/>
                      <a:pt x="74" y="16"/>
                    </a:cubicBezTo>
                    <a:cubicBezTo>
                      <a:pt x="74" y="15"/>
                      <a:pt x="74" y="15"/>
                      <a:pt x="74" y="15"/>
                    </a:cubicBezTo>
                    <a:cubicBezTo>
                      <a:pt x="75" y="15"/>
                      <a:pt x="75" y="15"/>
                      <a:pt x="75" y="15"/>
                    </a:cubicBezTo>
                    <a:cubicBezTo>
                      <a:pt x="75" y="15"/>
                      <a:pt x="75" y="15"/>
                      <a:pt x="75" y="15"/>
                    </a:cubicBezTo>
                    <a:cubicBezTo>
                      <a:pt x="75" y="15"/>
                      <a:pt x="75" y="15"/>
                      <a:pt x="75" y="15"/>
                    </a:cubicBezTo>
                    <a:cubicBezTo>
                      <a:pt x="76" y="15"/>
                      <a:pt x="76" y="15"/>
                      <a:pt x="76" y="15"/>
                    </a:cubicBezTo>
                    <a:cubicBezTo>
                      <a:pt x="76" y="15"/>
                      <a:pt x="76" y="15"/>
                      <a:pt x="76" y="15"/>
                    </a:cubicBezTo>
                    <a:cubicBezTo>
                      <a:pt x="77" y="15"/>
                      <a:pt x="77" y="15"/>
                      <a:pt x="77" y="15"/>
                    </a:cubicBezTo>
                    <a:cubicBezTo>
                      <a:pt x="77" y="16"/>
                      <a:pt x="77" y="16"/>
                      <a:pt x="77" y="16"/>
                    </a:cubicBezTo>
                    <a:cubicBezTo>
                      <a:pt x="77" y="16"/>
                      <a:pt x="77" y="16"/>
                      <a:pt x="77" y="16"/>
                    </a:cubicBezTo>
                    <a:cubicBezTo>
                      <a:pt x="77" y="17"/>
                      <a:pt x="77" y="17"/>
                      <a:pt x="77" y="17"/>
                    </a:cubicBezTo>
                    <a:cubicBezTo>
                      <a:pt x="76" y="17"/>
                      <a:pt x="76" y="17"/>
                      <a:pt x="76" y="17"/>
                    </a:cubicBezTo>
                    <a:cubicBezTo>
                      <a:pt x="76" y="18"/>
                      <a:pt x="76" y="18"/>
                      <a:pt x="76" y="18"/>
                    </a:cubicBezTo>
                    <a:cubicBezTo>
                      <a:pt x="76" y="18"/>
                      <a:pt x="76" y="18"/>
                      <a:pt x="76" y="18"/>
                    </a:cubicBezTo>
                    <a:cubicBezTo>
                      <a:pt x="76" y="19"/>
                      <a:pt x="76" y="19"/>
                      <a:pt x="76" y="19"/>
                    </a:cubicBezTo>
                    <a:cubicBezTo>
                      <a:pt x="75" y="20"/>
                      <a:pt x="75" y="20"/>
                      <a:pt x="75" y="20"/>
                    </a:cubicBezTo>
                    <a:cubicBezTo>
                      <a:pt x="74" y="20"/>
                      <a:pt x="74" y="20"/>
                      <a:pt x="74" y="20"/>
                    </a:cubicBezTo>
                    <a:cubicBezTo>
                      <a:pt x="74" y="20"/>
                      <a:pt x="74" y="20"/>
                      <a:pt x="74" y="20"/>
                    </a:cubicBezTo>
                    <a:cubicBezTo>
                      <a:pt x="74" y="20"/>
                      <a:pt x="74" y="20"/>
                      <a:pt x="74" y="20"/>
                    </a:cubicBezTo>
                    <a:cubicBezTo>
                      <a:pt x="74" y="20"/>
                      <a:pt x="74" y="20"/>
                      <a:pt x="74" y="20"/>
                    </a:cubicBezTo>
                    <a:cubicBezTo>
                      <a:pt x="74" y="20"/>
                      <a:pt x="74" y="20"/>
                      <a:pt x="74" y="20"/>
                    </a:cubicBezTo>
                    <a:cubicBezTo>
                      <a:pt x="73" y="20"/>
                      <a:pt x="73" y="20"/>
                      <a:pt x="73" y="20"/>
                    </a:cubicBezTo>
                    <a:cubicBezTo>
                      <a:pt x="73" y="20"/>
                      <a:pt x="73" y="20"/>
                      <a:pt x="73" y="20"/>
                    </a:cubicBezTo>
                    <a:cubicBezTo>
                      <a:pt x="73" y="21"/>
                      <a:pt x="73" y="21"/>
                      <a:pt x="73" y="21"/>
                    </a:cubicBezTo>
                    <a:cubicBezTo>
                      <a:pt x="73" y="21"/>
                      <a:pt x="73" y="21"/>
                      <a:pt x="73" y="21"/>
                    </a:cubicBezTo>
                    <a:cubicBezTo>
                      <a:pt x="72" y="21"/>
                      <a:pt x="72" y="21"/>
                      <a:pt x="72" y="21"/>
                    </a:cubicBezTo>
                    <a:cubicBezTo>
                      <a:pt x="72" y="21"/>
                      <a:pt x="72" y="21"/>
                      <a:pt x="72" y="21"/>
                    </a:cubicBezTo>
                    <a:cubicBezTo>
                      <a:pt x="72" y="21"/>
                      <a:pt x="72" y="21"/>
                      <a:pt x="72" y="21"/>
                    </a:cubicBezTo>
                    <a:cubicBezTo>
                      <a:pt x="72" y="21"/>
                      <a:pt x="72" y="21"/>
                      <a:pt x="72" y="21"/>
                    </a:cubicBezTo>
                    <a:cubicBezTo>
                      <a:pt x="72" y="21"/>
                      <a:pt x="72" y="21"/>
                      <a:pt x="72" y="21"/>
                    </a:cubicBezTo>
                    <a:cubicBezTo>
                      <a:pt x="72" y="22"/>
                      <a:pt x="72" y="22"/>
                      <a:pt x="72" y="22"/>
                    </a:cubicBezTo>
                    <a:cubicBezTo>
                      <a:pt x="72" y="22"/>
                      <a:pt x="72" y="22"/>
                      <a:pt x="72" y="22"/>
                    </a:cubicBezTo>
                    <a:cubicBezTo>
                      <a:pt x="71" y="23"/>
                      <a:pt x="71" y="23"/>
                      <a:pt x="71" y="23"/>
                    </a:cubicBezTo>
                    <a:cubicBezTo>
                      <a:pt x="71" y="23"/>
                      <a:pt x="71" y="23"/>
                      <a:pt x="71" y="23"/>
                    </a:cubicBezTo>
                    <a:cubicBezTo>
                      <a:pt x="71" y="23"/>
                      <a:pt x="71" y="23"/>
                      <a:pt x="71" y="23"/>
                    </a:cubicBezTo>
                    <a:cubicBezTo>
                      <a:pt x="70" y="24"/>
                      <a:pt x="70" y="24"/>
                      <a:pt x="70" y="24"/>
                    </a:cubicBezTo>
                    <a:cubicBezTo>
                      <a:pt x="70" y="24"/>
                      <a:pt x="70" y="24"/>
                      <a:pt x="70" y="24"/>
                    </a:cubicBezTo>
                    <a:cubicBezTo>
                      <a:pt x="69" y="24"/>
                      <a:pt x="69" y="24"/>
                      <a:pt x="69" y="24"/>
                    </a:cubicBezTo>
                    <a:cubicBezTo>
                      <a:pt x="69" y="24"/>
                      <a:pt x="69" y="24"/>
                      <a:pt x="69" y="24"/>
                    </a:cubicBezTo>
                    <a:cubicBezTo>
                      <a:pt x="69" y="24"/>
                      <a:pt x="69" y="24"/>
                      <a:pt x="69" y="24"/>
                    </a:cubicBezTo>
                    <a:cubicBezTo>
                      <a:pt x="69" y="25"/>
                      <a:pt x="69" y="25"/>
                      <a:pt x="69" y="25"/>
                    </a:cubicBezTo>
                    <a:cubicBezTo>
                      <a:pt x="69" y="25"/>
                      <a:pt x="69" y="25"/>
                      <a:pt x="69" y="25"/>
                    </a:cubicBezTo>
                    <a:cubicBezTo>
                      <a:pt x="69" y="25"/>
                      <a:pt x="69" y="25"/>
                      <a:pt x="69" y="25"/>
                    </a:cubicBezTo>
                    <a:cubicBezTo>
                      <a:pt x="69" y="26"/>
                      <a:pt x="69" y="26"/>
                      <a:pt x="69" y="26"/>
                    </a:cubicBezTo>
                    <a:cubicBezTo>
                      <a:pt x="69" y="25"/>
                      <a:pt x="69" y="25"/>
                      <a:pt x="69" y="25"/>
                    </a:cubicBezTo>
                    <a:cubicBezTo>
                      <a:pt x="69" y="25"/>
                      <a:pt x="69" y="25"/>
                      <a:pt x="69" y="25"/>
                    </a:cubicBezTo>
                    <a:cubicBezTo>
                      <a:pt x="69" y="25"/>
                      <a:pt x="69" y="25"/>
                      <a:pt x="69" y="25"/>
                    </a:cubicBezTo>
                    <a:cubicBezTo>
                      <a:pt x="70" y="24"/>
                      <a:pt x="70" y="24"/>
                      <a:pt x="70" y="24"/>
                    </a:cubicBezTo>
                    <a:cubicBezTo>
                      <a:pt x="70" y="24"/>
                      <a:pt x="70" y="24"/>
                      <a:pt x="70" y="24"/>
                    </a:cubicBezTo>
                    <a:cubicBezTo>
                      <a:pt x="70" y="24"/>
                      <a:pt x="70" y="24"/>
                      <a:pt x="70" y="24"/>
                    </a:cubicBezTo>
                    <a:cubicBezTo>
                      <a:pt x="70" y="24"/>
                      <a:pt x="70" y="24"/>
                      <a:pt x="70" y="24"/>
                    </a:cubicBezTo>
                    <a:cubicBezTo>
                      <a:pt x="71" y="24"/>
                      <a:pt x="71" y="24"/>
                      <a:pt x="71" y="24"/>
                    </a:cubicBezTo>
                    <a:cubicBezTo>
                      <a:pt x="71" y="23"/>
                      <a:pt x="71" y="23"/>
                      <a:pt x="71" y="23"/>
                    </a:cubicBezTo>
                    <a:cubicBezTo>
                      <a:pt x="72" y="23"/>
                      <a:pt x="72" y="23"/>
                      <a:pt x="72" y="23"/>
                    </a:cubicBezTo>
                    <a:cubicBezTo>
                      <a:pt x="72" y="23"/>
                      <a:pt x="72" y="23"/>
                      <a:pt x="72" y="23"/>
                    </a:cubicBezTo>
                    <a:cubicBezTo>
                      <a:pt x="72" y="22"/>
                      <a:pt x="72" y="22"/>
                      <a:pt x="72" y="22"/>
                    </a:cubicBezTo>
                    <a:cubicBezTo>
                      <a:pt x="73" y="22"/>
                      <a:pt x="73" y="22"/>
                      <a:pt x="73" y="22"/>
                    </a:cubicBezTo>
                    <a:cubicBezTo>
                      <a:pt x="73" y="22"/>
                      <a:pt x="73" y="22"/>
                      <a:pt x="73" y="22"/>
                    </a:cubicBezTo>
                    <a:cubicBezTo>
                      <a:pt x="73" y="22"/>
                      <a:pt x="73" y="22"/>
                      <a:pt x="73" y="22"/>
                    </a:cubicBezTo>
                    <a:cubicBezTo>
                      <a:pt x="74" y="22"/>
                      <a:pt x="74" y="22"/>
                      <a:pt x="74" y="22"/>
                    </a:cubicBezTo>
                    <a:cubicBezTo>
                      <a:pt x="74" y="21"/>
                      <a:pt x="74" y="21"/>
                      <a:pt x="74" y="21"/>
                    </a:cubicBezTo>
                    <a:cubicBezTo>
                      <a:pt x="74" y="21"/>
                      <a:pt x="74" y="21"/>
                      <a:pt x="74" y="21"/>
                    </a:cubicBezTo>
                    <a:cubicBezTo>
                      <a:pt x="74" y="21"/>
                      <a:pt x="74" y="21"/>
                      <a:pt x="74" y="21"/>
                    </a:cubicBezTo>
                    <a:cubicBezTo>
                      <a:pt x="75" y="21"/>
                      <a:pt x="75" y="21"/>
                      <a:pt x="75" y="21"/>
                    </a:cubicBezTo>
                    <a:cubicBezTo>
                      <a:pt x="76" y="21"/>
                      <a:pt x="76" y="21"/>
                      <a:pt x="76" y="21"/>
                    </a:cubicBezTo>
                    <a:cubicBezTo>
                      <a:pt x="76" y="21"/>
                      <a:pt x="76" y="21"/>
                      <a:pt x="76" y="21"/>
                    </a:cubicBezTo>
                    <a:cubicBezTo>
                      <a:pt x="76" y="21"/>
                      <a:pt x="76" y="21"/>
                      <a:pt x="76" y="21"/>
                    </a:cubicBezTo>
                    <a:cubicBezTo>
                      <a:pt x="77" y="20"/>
                      <a:pt x="77" y="20"/>
                      <a:pt x="77" y="20"/>
                    </a:cubicBezTo>
                    <a:cubicBezTo>
                      <a:pt x="77" y="20"/>
                      <a:pt x="77" y="20"/>
                      <a:pt x="77" y="20"/>
                    </a:cubicBezTo>
                    <a:cubicBezTo>
                      <a:pt x="77" y="20"/>
                      <a:pt x="77" y="20"/>
                      <a:pt x="77" y="20"/>
                    </a:cubicBezTo>
                    <a:cubicBezTo>
                      <a:pt x="77" y="20"/>
                      <a:pt x="77" y="20"/>
                      <a:pt x="77" y="20"/>
                    </a:cubicBezTo>
                    <a:cubicBezTo>
                      <a:pt x="78" y="19"/>
                      <a:pt x="78" y="19"/>
                      <a:pt x="78" y="19"/>
                    </a:cubicBezTo>
                    <a:cubicBezTo>
                      <a:pt x="78" y="19"/>
                      <a:pt x="78" y="19"/>
                      <a:pt x="78" y="19"/>
                    </a:cubicBezTo>
                    <a:cubicBezTo>
                      <a:pt x="78" y="19"/>
                      <a:pt x="78" y="19"/>
                      <a:pt x="78" y="19"/>
                    </a:cubicBezTo>
                    <a:cubicBezTo>
                      <a:pt x="78" y="18"/>
                      <a:pt x="78" y="18"/>
                      <a:pt x="78" y="18"/>
                    </a:cubicBezTo>
                    <a:cubicBezTo>
                      <a:pt x="79" y="18"/>
                      <a:pt x="79" y="18"/>
                      <a:pt x="79" y="18"/>
                    </a:cubicBezTo>
                    <a:cubicBezTo>
                      <a:pt x="79" y="18"/>
                      <a:pt x="79" y="18"/>
                      <a:pt x="79" y="18"/>
                    </a:cubicBezTo>
                    <a:cubicBezTo>
                      <a:pt x="79" y="18"/>
                      <a:pt x="79" y="18"/>
                      <a:pt x="79" y="18"/>
                    </a:cubicBezTo>
                    <a:cubicBezTo>
                      <a:pt x="79" y="18"/>
                      <a:pt x="79" y="18"/>
                      <a:pt x="79" y="18"/>
                    </a:cubicBezTo>
                    <a:cubicBezTo>
                      <a:pt x="79" y="19"/>
                      <a:pt x="79" y="19"/>
                      <a:pt x="79" y="19"/>
                    </a:cubicBezTo>
                    <a:cubicBezTo>
                      <a:pt x="79" y="19"/>
                      <a:pt x="79" y="19"/>
                      <a:pt x="79" y="19"/>
                    </a:cubicBezTo>
                    <a:cubicBezTo>
                      <a:pt x="79" y="19"/>
                      <a:pt x="79" y="19"/>
                      <a:pt x="79" y="19"/>
                    </a:cubicBezTo>
                    <a:cubicBezTo>
                      <a:pt x="79" y="20"/>
                      <a:pt x="79" y="20"/>
                      <a:pt x="79" y="20"/>
                    </a:cubicBezTo>
                    <a:cubicBezTo>
                      <a:pt x="79" y="20"/>
                      <a:pt x="79" y="20"/>
                      <a:pt x="79" y="20"/>
                    </a:cubicBezTo>
                    <a:cubicBezTo>
                      <a:pt x="79" y="20"/>
                      <a:pt x="79" y="20"/>
                      <a:pt x="79" y="20"/>
                    </a:cubicBezTo>
                    <a:cubicBezTo>
                      <a:pt x="79" y="20"/>
                      <a:pt x="79" y="20"/>
                      <a:pt x="79" y="20"/>
                    </a:cubicBezTo>
                    <a:cubicBezTo>
                      <a:pt x="79" y="20"/>
                      <a:pt x="79" y="20"/>
                      <a:pt x="79" y="20"/>
                    </a:cubicBezTo>
                    <a:cubicBezTo>
                      <a:pt x="79" y="19"/>
                      <a:pt x="79" y="19"/>
                      <a:pt x="79" y="19"/>
                    </a:cubicBezTo>
                    <a:cubicBezTo>
                      <a:pt x="79" y="19"/>
                      <a:pt x="79" y="19"/>
                      <a:pt x="79" y="19"/>
                    </a:cubicBezTo>
                    <a:cubicBezTo>
                      <a:pt x="79" y="19"/>
                      <a:pt x="79" y="19"/>
                      <a:pt x="79" y="19"/>
                    </a:cubicBezTo>
                    <a:cubicBezTo>
                      <a:pt x="79" y="19"/>
                      <a:pt x="79" y="19"/>
                      <a:pt x="79" y="19"/>
                    </a:cubicBezTo>
                    <a:cubicBezTo>
                      <a:pt x="80" y="19"/>
                      <a:pt x="80" y="19"/>
                      <a:pt x="80" y="19"/>
                    </a:cubicBezTo>
                    <a:cubicBezTo>
                      <a:pt x="80" y="19"/>
                      <a:pt x="80" y="19"/>
                      <a:pt x="80" y="19"/>
                    </a:cubicBezTo>
                    <a:cubicBezTo>
                      <a:pt x="80" y="19"/>
                      <a:pt x="80" y="19"/>
                      <a:pt x="80" y="19"/>
                    </a:cubicBezTo>
                    <a:cubicBezTo>
                      <a:pt x="80" y="19"/>
                      <a:pt x="80" y="19"/>
                      <a:pt x="80" y="19"/>
                    </a:cubicBezTo>
                    <a:cubicBezTo>
                      <a:pt x="81" y="19"/>
                      <a:pt x="81" y="19"/>
                      <a:pt x="81" y="19"/>
                    </a:cubicBezTo>
                    <a:cubicBezTo>
                      <a:pt x="81" y="19"/>
                      <a:pt x="81" y="19"/>
                      <a:pt x="81" y="19"/>
                    </a:cubicBezTo>
                    <a:cubicBezTo>
                      <a:pt x="81" y="19"/>
                      <a:pt x="81" y="19"/>
                      <a:pt x="81" y="19"/>
                    </a:cubicBezTo>
                    <a:cubicBezTo>
                      <a:pt x="81" y="18"/>
                      <a:pt x="81" y="18"/>
                      <a:pt x="81" y="18"/>
                    </a:cubicBezTo>
                    <a:cubicBezTo>
                      <a:pt x="81" y="18"/>
                      <a:pt x="81" y="18"/>
                      <a:pt x="81" y="18"/>
                    </a:cubicBezTo>
                    <a:cubicBezTo>
                      <a:pt x="81" y="18"/>
                      <a:pt x="81" y="18"/>
                      <a:pt x="81" y="18"/>
                    </a:cubicBezTo>
                    <a:cubicBezTo>
                      <a:pt x="81" y="18"/>
                      <a:pt x="81" y="18"/>
                      <a:pt x="81" y="18"/>
                    </a:cubicBezTo>
                    <a:cubicBezTo>
                      <a:pt x="81" y="17"/>
                      <a:pt x="81" y="17"/>
                      <a:pt x="81" y="17"/>
                    </a:cubicBezTo>
                    <a:cubicBezTo>
                      <a:pt x="81" y="17"/>
                      <a:pt x="81" y="17"/>
                      <a:pt x="81" y="17"/>
                    </a:cubicBezTo>
                    <a:cubicBezTo>
                      <a:pt x="81" y="17"/>
                      <a:pt x="81" y="17"/>
                      <a:pt x="81" y="17"/>
                    </a:cubicBezTo>
                    <a:cubicBezTo>
                      <a:pt x="81" y="17"/>
                      <a:pt x="81" y="17"/>
                      <a:pt x="81" y="17"/>
                    </a:cubicBezTo>
                    <a:cubicBezTo>
                      <a:pt x="82" y="18"/>
                      <a:pt x="82" y="18"/>
                      <a:pt x="82" y="18"/>
                    </a:cubicBezTo>
                    <a:cubicBezTo>
                      <a:pt x="82" y="17"/>
                      <a:pt x="82" y="17"/>
                      <a:pt x="82" y="17"/>
                    </a:cubicBezTo>
                    <a:cubicBezTo>
                      <a:pt x="82" y="17"/>
                      <a:pt x="82" y="17"/>
                      <a:pt x="82" y="17"/>
                    </a:cubicBezTo>
                    <a:cubicBezTo>
                      <a:pt x="83" y="17"/>
                      <a:pt x="83" y="17"/>
                      <a:pt x="83" y="17"/>
                    </a:cubicBezTo>
                    <a:cubicBezTo>
                      <a:pt x="83" y="17"/>
                      <a:pt x="83" y="17"/>
                      <a:pt x="83" y="17"/>
                    </a:cubicBezTo>
                    <a:cubicBezTo>
                      <a:pt x="84" y="17"/>
                      <a:pt x="84" y="17"/>
                      <a:pt x="84" y="17"/>
                    </a:cubicBezTo>
                    <a:cubicBezTo>
                      <a:pt x="84" y="17"/>
                      <a:pt x="84" y="17"/>
                      <a:pt x="84" y="17"/>
                    </a:cubicBezTo>
                    <a:cubicBezTo>
                      <a:pt x="85" y="17"/>
                      <a:pt x="85" y="17"/>
                      <a:pt x="85" y="17"/>
                    </a:cubicBezTo>
                    <a:cubicBezTo>
                      <a:pt x="85" y="17"/>
                      <a:pt x="85" y="17"/>
                      <a:pt x="85" y="17"/>
                    </a:cubicBezTo>
                    <a:cubicBezTo>
                      <a:pt x="86" y="17"/>
                      <a:pt x="86" y="17"/>
                      <a:pt x="86" y="17"/>
                    </a:cubicBezTo>
                    <a:cubicBezTo>
                      <a:pt x="86" y="18"/>
                      <a:pt x="86" y="18"/>
                      <a:pt x="86" y="18"/>
                    </a:cubicBezTo>
                    <a:cubicBezTo>
                      <a:pt x="86" y="18"/>
                      <a:pt x="86" y="18"/>
                      <a:pt x="86" y="18"/>
                    </a:cubicBezTo>
                    <a:cubicBezTo>
                      <a:pt x="87" y="18"/>
                      <a:pt x="87" y="18"/>
                      <a:pt x="87" y="18"/>
                    </a:cubicBezTo>
                    <a:cubicBezTo>
                      <a:pt x="87" y="18"/>
                      <a:pt x="87" y="18"/>
                      <a:pt x="87" y="18"/>
                    </a:cubicBezTo>
                    <a:cubicBezTo>
                      <a:pt x="87" y="18"/>
                      <a:pt x="87" y="18"/>
                      <a:pt x="87" y="18"/>
                    </a:cubicBezTo>
                    <a:cubicBezTo>
                      <a:pt x="87" y="19"/>
                      <a:pt x="87" y="19"/>
                      <a:pt x="87" y="19"/>
                    </a:cubicBezTo>
                    <a:cubicBezTo>
                      <a:pt x="88" y="19"/>
                      <a:pt x="88" y="19"/>
                      <a:pt x="88" y="19"/>
                    </a:cubicBezTo>
                    <a:cubicBezTo>
                      <a:pt x="88" y="19"/>
                      <a:pt x="88" y="19"/>
                      <a:pt x="88" y="19"/>
                    </a:cubicBezTo>
                    <a:cubicBezTo>
                      <a:pt x="88" y="20"/>
                      <a:pt x="88" y="20"/>
                      <a:pt x="88" y="20"/>
                    </a:cubicBezTo>
                    <a:cubicBezTo>
                      <a:pt x="88" y="20"/>
                      <a:pt x="88" y="20"/>
                      <a:pt x="88" y="20"/>
                    </a:cubicBezTo>
                    <a:cubicBezTo>
                      <a:pt x="88" y="21"/>
                      <a:pt x="88" y="21"/>
                      <a:pt x="88" y="21"/>
                    </a:cubicBezTo>
                    <a:cubicBezTo>
                      <a:pt x="88" y="21"/>
                      <a:pt x="88" y="21"/>
                      <a:pt x="88" y="21"/>
                    </a:cubicBezTo>
                    <a:cubicBezTo>
                      <a:pt x="88" y="21"/>
                      <a:pt x="88" y="21"/>
                      <a:pt x="88" y="21"/>
                    </a:cubicBezTo>
                    <a:cubicBezTo>
                      <a:pt x="87" y="21"/>
                      <a:pt x="87" y="21"/>
                      <a:pt x="87" y="21"/>
                    </a:cubicBezTo>
                    <a:cubicBezTo>
                      <a:pt x="87" y="22"/>
                      <a:pt x="87" y="22"/>
                      <a:pt x="87" y="22"/>
                    </a:cubicBezTo>
                    <a:cubicBezTo>
                      <a:pt x="87" y="22"/>
                      <a:pt x="87" y="22"/>
                      <a:pt x="87" y="22"/>
                    </a:cubicBezTo>
                    <a:cubicBezTo>
                      <a:pt x="87" y="22"/>
                      <a:pt x="87" y="22"/>
                      <a:pt x="87" y="22"/>
                    </a:cubicBezTo>
                    <a:cubicBezTo>
                      <a:pt x="86" y="23"/>
                      <a:pt x="86" y="23"/>
                      <a:pt x="86" y="23"/>
                    </a:cubicBezTo>
                    <a:cubicBezTo>
                      <a:pt x="86" y="23"/>
                      <a:pt x="86" y="23"/>
                      <a:pt x="86" y="23"/>
                    </a:cubicBezTo>
                    <a:cubicBezTo>
                      <a:pt x="86" y="23"/>
                      <a:pt x="86" y="23"/>
                      <a:pt x="86" y="23"/>
                    </a:cubicBezTo>
                    <a:cubicBezTo>
                      <a:pt x="86" y="23"/>
                      <a:pt x="86" y="23"/>
                      <a:pt x="86" y="23"/>
                    </a:cubicBezTo>
                    <a:cubicBezTo>
                      <a:pt x="85" y="22"/>
                      <a:pt x="85" y="22"/>
                      <a:pt x="85" y="22"/>
                    </a:cubicBezTo>
                    <a:cubicBezTo>
                      <a:pt x="85" y="22"/>
                      <a:pt x="85" y="22"/>
                      <a:pt x="85" y="22"/>
                    </a:cubicBezTo>
                    <a:cubicBezTo>
                      <a:pt x="85" y="23"/>
                      <a:pt x="85" y="23"/>
                      <a:pt x="85" y="23"/>
                    </a:cubicBezTo>
                    <a:cubicBezTo>
                      <a:pt x="84" y="23"/>
                      <a:pt x="84" y="23"/>
                      <a:pt x="84" y="23"/>
                    </a:cubicBezTo>
                    <a:cubicBezTo>
                      <a:pt x="84" y="23"/>
                      <a:pt x="84" y="23"/>
                      <a:pt x="84" y="23"/>
                    </a:cubicBezTo>
                    <a:cubicBezTo>
                      <a:pt x="84" y="23"/>
                      <a:pt x="84" y="23"/>
                      <a:pt x="84" y="23"/>
                    </a:cubicBezTo>
                    <a:cubicBezTo>
                      <a:pt x="84" y="24"/>
                      <a:pt x="84" y="24"/>
                      <a:pt x="84" y="24"/>
                    </a:cubicBezTo>
                    <a:cubicBezTo>
                      <a:pt x="85" y="24"/>
                      <a:pt x="85" y="24"/>
                      <a:pt x="85" y="24"/>
                    </a:cubicBezTo>
                    <a:cubicBezTo>
                      <a:pt x="85" y="24"/>
                      <a:pt x="85" y="24"/>
                      <a:pt x="85" y="24"/>
                    </a:cubicBezTo>
                    <a:cubicBezTo>
                      <a:pt x="85" y="24"/>
                      <a:pt x="85" y="24"/>
                      <a:pt x="85" y="24"/>
                    </a:cubicBezTo>
                    <a:cubicBezTo>
                      <a:pt x="85" y="24"/>
                      <a:pt x="85" y="24"/>
                      <a:pt x="85" y="24"/>
                    </a:cubicBezTo>
                    <a:cubicBezTo>
                      <a:pt x="84" y="24"/>
                      <a:pt x="84" y="24"/>
                      <a:pt x="84" y="24"/>
                    </a:cubicBezTo>
                    <a:cubicBezTo>
                      <a:pt x="84" y="24"/>
                      <a:pt x="84" y="24"/>
                      <a:pt x="84" y="24"/>
                    </a:cubicBezTo>
                    <a:cubicBezTo>
                      <a:pt x="84" y="25"/>
                      <a:pt x="84" y="25"/>
                      <a:pt x="84" y="25"/>
                    </a:cubicBezTo>
                    <a:cubicBezTo>
                      <a:pt x="83" y="25"/>
                      <a:pt x="83" y="25"/>
                      <a:pt x="83" y="25"/>
                    </a:cubicBezTo>
                    <a:cubicBezTo>
                      <a:pt x="83" y="25"/>
                      <a:pt x="83" y="25"/>
                      <a:pt x="83" y="25"/>
                    </a:cubicBezTo>
                    <a:cubicBezTo>
                      <a:pt x="83" y="25"/>
                      <a:pt x="83" y="25"/>
                      <a:pt x="83" y="25"/>
                    </a:cubicBezTo>
                    <a:cubicBezTo>
                      <a:pt x="82" y="25"/>
                      <a:pt x="82" y="25"/>
                      <a:pt x="82" y="25"/>
                    </a:cubicBezTo>
                    <a:cubicBezTo>
                      <a:pt x="82" y="25"/>
                      <a:pt x="82" y="25"/>
                      <a:pt x="82" y="25"/>
                    </a:cubicBezTo>
                    <a:cubicBezTo>
                      <a:pt x="82" y="25"/>
                      <a:pt x="82" y="25"/>
                      <a:pt x="82" y="25"/>
                    </a:cubicBezTo>
                    <a:cubicBezTo>
                      <a:pt x="81" y="25"/>
                      <a:pt x="81" y="25"/>
                      <a:pt x="81" y="25"/>
                    </a:cubicBezTo>
                    <a:cubicBezTo>
                      <a:pt x="81" y="25"/>
                      <a:pt x="81" y="25"/>
                      <a:pt x="81" y="25"/>
                    </a:cubicBezTo>
                    <a:cubicBezTo>
                      <a:pt x="81" y="25"/>
                      <a:pt x="81" y="25"/>
                      <a:pt x="81" y="25"/>
                    </a:cubicBezTo>
                    <a:cubicBezTo>
                      <a:pt x="81" y="25"/>
                      <a:pt x="81" y="25"/>
                      <a:pt x="81" y="25"/>
                    </a:cubicBezTo>
                    <a:cubicBezTo>
                      <a:pt x="81" y="25"/>
                      <a:pt x="81" y="25"/>
                      <a:pt x="81" y="25"/>
                    </a:cubicBezTo>
                    <a:cubicBezTo>
                      <a:pt x="81" y="25"/>
                      <a:pt x="81" y="25"/>
                      <a:pt x="81" y="25"/>
                    </a:cubicBezTo>
                    <a:cubicBezTo>
                      <a:pt x="81" y="25"/>
                      <a:pt x="81" y="25"/>
                      <a:pt x="81" y="25"/>
                    </a:cubicBezTo>
                    <a:cubicBezTo>
                      <a:pt x="80" y="25"/>
                      <a:pt x="80" y="25"/>
                      <a:pt x="80" y="25"/>
                    </a:cubicBezTo>
                    <a:cubicBezTo>
                      <a:pt x="80" y="25"/>
                      <a:pt x="80" y="25"/>
                      <a:pt x="80" y="25"/>
                    </a:cubicBezTo>
                    <a:cubicBezTo>
                      <a:pt x="80" y="25"/>
                      <a:pt x="80" y="25"/>
                      <a:pt x="80" y="25"/>
                    </a:cubicBezTo>
                    <a:cubicBezTo>
                      <a:pt x="80" y="25"/>
                      <a:pt x="80" y="25"/>
                      <a:pt x="80" y="25"/>
                    </a:cubicBezTo>
                    <a:cubicBezTo>
                      <a:pt x="80" y="25"/>
                      <a:pt x="80" y="25"/>
                      <a:pt x="80" y="25"/>
                    </a:cubicBezTo>
                    <a:cubicBezTo>
                      <a:pt x="79" y="25"/>
                      <a:pt x="79" y="25"/>
                      <a:pt x="79" y="25"/>
                    </a:cubicBezTo>
                    <a:cubicBezTo>
                      <a:pt x="79" y="25"/>
                      <a:pt x="79" y="25"/>
                      <a:pt x="79" y="25"/>
                    </a:cubicBezTo>
                    <a:cubicBezTo>
                      <a:pt x="79" y="25"/>
                      <a:pt x="79" y="25"/>
                      <a:pt x="79" y="25"/>
                    </a:cubicBezTo>
                    <a:cubicBezTo>
                      <a:pt x="78" y="25"/>
                      <a:pt x="78" y="25"/>
                      <a:pt x="78" y="25"/>
                    </a:cubicBezTo>
                    <a:cubicBezTo>
                      <a:pt x="78" y="25"/>
                      <a:pt x="78" y="25"/>
                      <a:pt x="78" y="25"/>
                    </a:cubicBezTo>
                    <a:cubicBezTo>
                      <a:pt x="78" y="25"/>
                      <a:pt x="78" y="25"/>
                      <a:pt x="78" y="25"/>
                    </a:cubicBezTo>
                    <a:cubicBezTo>
                      <a:pt x="77" y="25"/>
                      <a:pt x="77" y="25"/>
                      <a:pt x="77" y="25"/>
                    </a:cubicBezTo>
                    <a:cubicBezTo>
                      <a:pt x="77" y="25"/>
                      <a:pt x="77" y="25"/>
                      <a:pt x="77" y="25"/>
                    </a:cubicBezTo>
                    <a:cubicBezTo>
                      <a:pt x="77" y="25"/>
                      <a:pt x="77" y="25"/>
                      <a:pt x="77" y="25"/>
                    </a:cubicBezTo>
                    <a:cubicBezTo>
                      <a:pt x="78" y="25"/>
                      <a:pt x="78" y="25"/>
                      <a:pt x="78" y="25"/>
                    </a:cubicBezTo>
                    <a:cubicBezTo>
                      <a:pt x="78" y="25"/>
                      <a:pt x="78" y="25"/>
                      <a:pt x="78" y="25"/>
                    </a:cubicBezTo>
                    <a:cubicBezTo>
                      <a:pt x="79" y="25"/>
                      <a:pt x="79" y="25"/>
                      <a:pt x="79" y="25"/>
                    </a:cubicBezTo>
                    <a:cubicBezTo>
                      <a:pt x="79" y="25"/>
                      <a:pt x="79" y="25"/>
                      <a:pt x="79" y="25"/>
                    </a:cubicBezTo>
                    <a:cubicBezTo>
                      <a:pt x="79" y="25"/>
                      <a:pt x="79" y="25"/>
                      <a:pt x="79" y="25"/>
                    </a:cubicBezTo>
                    <a:cubicBezTo>
                      <a:pt x="80" y="26"/>
                      <a:pt x="80" y="26"/>
                      <a:pt x="80" y="26"/>
                    </a:cubicBezTo>
                    <a:cubicBezTo>
                      <a:pt x="81" y="26"/>
                      <a:pt x="81" y="26"/>
                      <a:pt x="81" y="26"/>
                    </a:cubicBezTo>
                    <a:cubicBezTo>
                      <a:pt x="81" y="26"/>
                      <a:pt x="81" y="26"/>
                      <a:pt x="81" y="26"/>
                    </a:cubicBezTo>
                    <a:cubicBezTo>
                      <a:pt x="81" y="26"/>
                      <a:pt x="81" y="26"/>
                      <a:pt x="81" y="26"/>
                    </a:cubicBezTo>
                    <a:cubicBezTo>
                      <a:pt x="81" y="26"/>
                      <a:pt x="81" y="26"/>
                      <a:pt x="81" y="26"/>
                    </a:cubicBezTo>
                    <a:cubicBezTo>
                      <a:pt x="82" y="26"/>
                      <a:pt x="82" y="26"/>
                      <a:pt x="82" y="26"/>
                    </a:cubicBezTo>
                    <a:cubicBezTo>
                      <a:pt x="82" y="26"/>
                      <a:pt x="82" y="26"/>
                      <a:pt x="82" y="26"/>
                    </a:cubicBezTo>
                    <a:cubicBezTo>
                      <a:pt x="82" y="26"/>
                      <a:pt x="82" y="26"/>
                      <a:pt x="82" y="26"/>
                    </a:cubicBezTo>
                    <a:cubicBezTo>
                      <a:pt x="82" y="26"/>
                      <a:pt x="82" y="26"/>
                      <a:pt x="82" y="26"/>
                    </a:cubicBezTo>
                    <a:cubicBezTo>
                      <a:pt x="83" y="26"/>
                      <a:pt x="83" y="26"/>
                      <a:pt x="83" y="26"/>
                    </a:cubicBezTo>
                    <a:cubicBezTo>
                      <a:pt x="83" y="26"/>
                      <a:pt x="83" y="26"/>
                      <a:pt x="83" y="26"/>
                    </a:cubicBezTo>
                    <a:cubicBezTo>
                      <a:pt x="82" y="27"/>
                      <a:pt x="82" y="27"/>
                      <a:pt x="82" y="27"/>
                    </a:cubicBezTo>
                    <a:cubicBezTo>
                      <a:pt x="82" y="27"/>
                      <a:pt x="82" y="27"/>
                      <a:pt x="82" y="27"/>
                    </a:cubicBezTo>
                    <a:cubicBezTo>
                      <a:pt x="82" y="27"/>
                      <a:pt x="82" y="27"/>
                      <a:pt x="82" y="27"/>
                    </a:cubicBezTo>
                    <a:cubicBezTo>
                      <a:pt x="82" y="27"/>
                      <a:pt x="82" y="27"/>
                      <a:pt x="82" y="27"/>
                    </a:cubicBezTo>
                    <a:cubicBezTo>
                      <a:pt x="82" y="27"/>
                      <a:pt x="82" y="27"/>
                      <a:pt x="82" y="27"/>
                    </a:cubicBezTo>
                    <a:cubicBezTo>
                      <a:pt x="82" y="28"/>
                      <a:pt x="82" y="28"/>
                      <a:pt x="82" y="28"/>
                    </a:cubicBezTo>
                    <a:cubicBezTo>
                      <a:pt x="81" y="28"/>
                      <a:pt x="81" y="28"/>
                      <a:pt x="81" y="28"/>
                    </a:cubicBezTo>
                    <a:cubicBezTo>
                      <a:pt x="80" y="28"/>
                      <a:pt x="80" y="28"/>
                      <a:pt x="80" y="28"/>
                    </a:cubicBezTo>
                    <a:cubicBezTo>
                      <a:pt x="80" y="28"/>
                      <a:pt x="80" y="28"/>
                      <a:pt x="80" y="28"/>
                    </a:cubicBezTo>
                    <a:cubicBezTo>
                      <a:pt x="79" y="28"/>
                      <a:pt x="79" y="28"/>
                      <a:pt x="79" y="28"/>
                    </a:cubicBezTo>
                    <a:cubicBezTo>
                      <a:pt x="79" y="28"/>
                      <a:pt x="79" y="28"/>
                      <a:pt x="79" y="28"/>
                    </a:cubicBezTo>
                    <a:cubicBezTo>
                      <a:pt x="78" y="27"/>
                      <a:pt x="78" y="27"/>
                      <a:pt x="78" y="27"/>
                    </a:cubicBezTo>
                    <a:cubicBezTo>
                      <a:pt x="78" y="27"/>
                      <a:pt x="78" y="27"/>
                      <a:pt x="78" y="27"/>
                    </a:cubicBezTo>
                    <a:cubicBezTo>
                      <a:pt x="77" y="27"/>
                      <a:pt x="77" y="27"/>
                      <a:pt x="77" y="27"/>
                    </a:cubicBezTo>
                    <a:cubicBezTo>
                      <a:pt x="77" y="27"/>
                      <a:pt x="77" y="27"/>
                      <a:pt x="77" y="27"/>
                    </a:cubicBezTo>
                    <a:cubicBezTo>
                      <a:pt x="77" y="28"/>
                      <a:pt x="77" y="28"/>
                      <a:pt x="77" y="28"/>
                    </a:cubicBezTo>
                    <a:cubicBezTo>
                      <a:pt x="76" y="28"/>
                      <a:pt x="76" y="28"/>
                      <a:pt x="76" y="28"/>
                    </a:cubicBezTo>
                    <a:cubicBezTo>
                      <a:pt x="76" y="28"/>
                      <a:pt x="76" y="28"/>
                      <a:pt x="76" y="28"/>
                    </a:cubicBezTo>
                    <a:cubicBezTo>
                      <a:pt x="76" y="28"/>
                      <a:pt x="76" y="28"/>
                      <a:pt x="76" y="28"/>
                    </a:cubicBezTo>
                    <a:cubicBezTo>
                      <a:pt x="76" y="28"/>
                      <a:pt x="76" y="28"/>
                      <a:pt x="76" y="28"/>
                    </a:cubicBezTo>
                    <a:cubicBezTo>
                      <a:pt x="76" y="28"/>
                      <a:pt x="76" y="28"/>
                      <a:pt x="76" y="28"/>
                    </a:cubicBezTo>
                    <a:cubicBezTo>
                      <a:pt x="77" y="29"/>
                      <a:pt x="77" y="29"/>
                      <a:pt x="77" y="29"/>
                    </a:cubicBezTo>
                    <a:cubicBezTo>
                      <a:pt x="77" y="29"/>
                      <a:pt x="77" y="29"/>
                      <a:pt x="77" y="29"/>
                    </a:cubicBezTo>
                    <a:cubicBezTo>
                      <a:pt x="76" y="29"/>
                      <a:pt x="76" y="29"/>
                      <a:pt x="76" y="29"/>
                    </a:cubicBezTo>
                    <a:cubicBezTo>
                      <a:pt x="76" y="29"/>
                      <a:pt x="76" y="29"/>
                      <a:pt x="76" y="29"/>
                    </a:cubicBezTo>
                    <a:cubicBezTo>
                      <a:pt x="76" y="29"/>
                      <a:pt x="76" y="29"/>
                      <a:pt x="76" y="29"/>
                    </a:cubicBezTo>
                    <a:cubicBezTo>
                      <a:pt x="76" y="29"/>
                      <a:pt x="76" y="29"/>
                      <a:pt x="76" y="29"/>
                    </a:cubicBezTo>
                    <a:cubicBezTo>
                      <a:pt x="77" y="30"/>
                      <a:pt x="77" y="30"/>
                      <a:pt x="77" y="30"/>
                    </a:cubicBezTo>
                    <a:cubicBezTo>
                      <a:pt x="77" y="29"/>
                      <a:pt x="77" y="29"/>
                      <a:pt x="77" y="29"/>
                    </a:cubicBezTo>
                    <a:cubicBezTo>
                      <a:pt x="77" y="29"/>
                      <a:pt x="77" y="29"/>
                      <a:pt x="77" y="29"/>
                    </a:cubicBezTo>
                    <a:cubicBezTo>
                      <a:pt x="77" y="29"/>
                      <a:pt x="77" y="29"/>
                      <a:pt x="77" y="29"/>
                    </a:cubicBezTo>
                    <a:cubicBezTo>
                      <a:pt x="78" y="29"/>
                      <a:pt x="78" y="29"/>
                      <a:pt x="78" y="29"/>
                    </a:cubicBezTo>
                    <a:cubicBezTo>
                      <a:pt x="78" y="28"/>
                      <a:pt x="78" y="28"/>
                      <a:pt x="78" y="28"/>
                    </a:cubicBezTo>
                    <a:cubicBezTo>
                      <a:pt x="79" y="28"/>
                      <a:pt x="79" y="28"/>
                      <a:pt x="79" y="28"/>
                    </a:cubicBezTo>
                    <a:cubicBezTo>
                      <a:pt x="79" y="28"/>
                      <a:pt x="79" y="28"/>
                      <a:pt x="79" y="28"/>
                    </a:cubicBezTo>
                    <a:cubicBezTo>
                      <a:pt x="80" y="28"/>
                      <a:pt x="80" y="28"/>
                      <a:pt x="80" y="28"/>
                    </a:cubicBezTo>
                    <a:cubicBezTo>
                      <a:pt x="80" y="28"/>
                      <a:pt x="80" y="28"/>
                      <a:pt x="80" y="28"/>
                    </a:cubicBezTo>
                    <a:cubicBezTo>
                      <a:pt x="80" y="28"/>
                      <a:pt x="80" y="28"/>
                      <a:pt x="80" y="28"/>
                    </a:cubicBezTo>
                    <a:cubicBezTo>
                      <a:pt x="80" y="29"/>
                      <a:pt x="80" y="29"/>
                      <a:pt x="80" y="29"/>
                    </a:cubicBezTo>
                    <a:cubicBezTo>
                      <a:pt x="81" y="29"/>
                      <a:pt x="81" y="29"/>
                      <a:pt x="81" y="29"/>
                    </a:cubicBezTo>
                    <a:cubicBezTo>
                      <a:pt x="81" y="29"/>
                      <a:pt x="81" y="29"/>
                      <a:pt x="81" y="29"/>
                    </a:cubicBezTo>
                    <a:cubicBezTo>
                      <a:pt x="81" y="29"/>
                      <a:pt x="81" y="29"/>
                      <a:pt x="81" y="29"/>
                    </a:cubicBezTo>
                    <a:cubicBezTo>
                      <a:pt x="80" y="29"/>
                      <a:pt x="80" y="29"/>
                      <a:pt x="80" y="29"/>
                    </a:cubicBezTo>
                    <a:cubicBezTo>
                      <a:pt x="80" y="30"/>
                      <a:pt x="80" y="30"/>
                      <a:pt x="80" y="30"/>
                    </a:cubicBezTo>
                    <a:cubicBezTo>
                      <a:pt x="80" y="30"/>
                      <a:pt x="80" y="30"/>
                      <a:pt x="80" y="30"/>
                    </a:cubicBezTo>
                    <a:cubicBezTo>
                      <a:pt x="79" y="31"/>
                      <a:pt x="79" y="31"/>
                      <a:pt x="79" y="31"/>
                    </a:cubicBezTo>
                    <a:cubicBezTo>
                      <a:pt x="79" y="31"/>
                      <a:pt x="79" y="31"/>
                      <a:pt x="79" y="31"/>
                    </a:cubicBezTo>
                    <a:cubicBezTo>
                      <a:pt x="79" y="32"/>
                      <a:pt x="79" y="32"/>
                      <a:pt x="79" y="32"/>
                    </a:cubicBezTo>
                    <a:cubicBezTo>
                      <a:pt x="78" y="33"/>
                      <a:pt x="78" y="33"/>
                      <a:pt x="78" y="33"/>
                    </a:cubicBezTo>
                    <a:cubicBezTo>
                      <a:pt x="78" y="33"/>
                      <a:pt x="78" y="33"/>
                      <a:pt x="78" y="33"/>
                    </a:cubicBezTo>
                    <a:cubicBezTo>
                      <a:pt x="77" y="33"/>
                      <a:pt x="77" y="33"/>
                      <a:pt x="77" y="33"/>
                    </a:cubicBezTo>
                    <a:cubicBezTo>
                      <a:pt x="77" y="34"/>
                      <a:pt x="77" y="34"/>
                      <a:pt x="77" y="34"/>
                    </a:cubicBezTo>
                    <a:cubicBezTo>
                      <a:pt x="77" y="34"/>
                      <a:pt x="77" y="34"/>
                      <a:pt x="77" y="34"/>
                    </a:cubicBezTo>
                    <a:cubicBezTo>
                      <a:pt x="77" y="34"/>
                      <a:pt x="77" y="34"/>
                      <a:pt x="77" y="34"/>
                    </a:cubicBezTo>
                    <a:cubicBezTo>
                      <a:pt x="77" y="35"/>
                      <a:pt x="77" y="35"/>
                      <a:pt x="77" y="35"/>
                    </a:cubicBezTo>
                    <a:cubicBezTo>
                      <a:pt x="77" y="35"/>
                      <a:pt x="77" y="35"/>
                      <a:pt x="77" y="35"/>
                    </a:cubicBezTo>
                    <a:cubicBezTo>
                      <a:pt x="77" y="36"/>
                      <a:pt x="77" y="36"/>
                      <a:pt x="77" y="36"/>
                    </a:cubicBezTo>
                    <a:cubicBezTo>
                      <a:pt x="76" y="37"/>
                      <a:pt x="76" y="37"/>
                      <a:pt x="76" y="37"/>
                    </a:cubicBezTo>
                    <a:cubicBezTo>
                      <a:pt x="77" y="37"/>
                      <a:pt x="77" y="37"/>
                      <a:pt x="77" y="37"/>
                    </a:cubicBezTo>
                    <a:cubicBezTo>
                      <a:pt x="77" y="37"/>
                      <a:pt x="77" y="37"/>
                      <a:pt x="77" y="37"/>
                    </a:cubicBezTo>
                    <a:cubicBezTo>
                      <a:pt x="77" y="38"/>
                      <a:pt x="77" y="38"/>
                      <a:pt x="77" y="38"/>
                    </a:cubicBezTo>
                    <a:cubicBezTo>
                      <a:pt x="76" y="38"/>
                      <a:pt x="76" y="38"/>
                      <a:pt x="76" y="38"/>
                    </a:cubicBezTo>
                    <a:cubicBezTo>
                      <a:pt x="76" y="38"/>
                      <a:pt x="76" y="38"/>
                      <a:pt x="76" y="38"/>
                    </a:cubicBezTo>
                    <a:cubicBezTo>
                      <a:pt x="76" y="39"/>
                      <a:pt x="76" y="39"/>
                      <a:pt x="76" y="39"/>
                    </a:cubicBezTo>
                    <a:cubicBezTo>
                      <a:pt x="76" y="39"/>
                      <a:pt x="76" y="39"/>
                      <a:pt x="76" y="39"/>
                    </a:cubicBezTo>
                    <a:cubicBezTo>
                      <a:pt x="76" y="39"/>
                      <a:pt x="76" y="39"/>
                      <a:pt x="76" y="39"/>
                    </a:cubicBezTo>
                    <a:cubicBezTo>
                      <a:pt x="76" y="40"/>
                      <a:pt x="76" y="40"/>
                      <a:pt x="76" y="40"/>
                    </a:cubicBezTo>
                    <a:cubicBezTo>
                      <a:pt x="76" y="40"/>
                      <a:pt x="76" y="40"/>
                      <a:pt x="76" y="40"/>
                    </a:cubicBezTo>
                    <a:cubicBezTo>
                      <a:pt x="75" y="41"/>
                      <a:pt x="75" y="41"/>
                      <a:pt x="75" y="41"/>
                    </a:cubicBezTo>
                    <a:cubicBezTo>
                      <a:pt x="75" y="41"/>
                      <a:pt x="75" y="41"/>
                      <a:pt x="75" y="41"/>
                    </a:cubicBezTo>
                    <a:cubicBezTo>
                      <a:pt x="75" y="40"/>
                      <a:pt x="75" y="40"/>
                      <a:pt x="75" y="40"/>
                    </a:cubicBezTo>
                    <a:cubicBezTo>
                      <a:pt x="75" y="40"/>
                      <a:pt x="75" y="40"/>
                      <a:pt x="75" y="40"/>
                    </a:cubicBezTo>
                    <a:cubicBezTo>
                      <a:pt x="75" y="40"/>
                      <a:pt x="75" y="40"/>
                      <a:pt x="75" y="40"/>
                    </a:cubicBezTo>
                    <a:cubicBezTo>
                      <a:pt x="75" y="40"/>
                      <a:pt x="75" y="40"/>
                      <a:pt x="75" y="40"/>
                    </a:cubicBezTo>
                    <a:cubicBezTo>
                      <a:pt x="75" y="40"/>
                      <a:pt x="75" y="40"/>
                      <a:pt x="75" y="40"/>
                    </a:cubicBezTo>
                    <a:cubicBezTo>
                      <a:pt x="75" y="39"/>
                      <a:pt x="75" y="39"/>
                      <a:pt x="75" y="39"/>
                    </a:cubicBezTo>
                    <a:cubicBezTo>
                      <a:pt x="74" y="39"/>
                      <a:pt x="74" y="39"/>
                      <a:pt x="74" y="39"/>
                    </a:cubicBezTo>
                    <a:cubicBezTo>
                      <a:pt x="74" y="40"/>
                      <a:pt x="74" y="40"/>
                      <a:pt x="74" y="40"/>
                    </a:cubicBezTo>
                    <a:cubicBezTo>
                      <a:pt x="74" y="40"/>
                      <a:pt x="74" y="40"/>
                      <a:pt x="74" y="40"/>
                    </a:cubicBezTo>
                    <a:cubicBezTo>
                      <a:pt x="74" y="40"/>
                      <a:pt x="74" y="40"/>
                      <a:pt x="74" y="40"/>
                    </a:cubicBezTo>
                    <a:cubicBezTo>
                      <a:pt x="74" y="40"/>
                      <a:pt x="74" y="40"/>
                      <a:pt x="74" y="40"/>
                    </a:cubicBezTo>
                    <a:cubicBezTo>
                      <a:pt x="74" y="40"/>
                      <a:pt x="74" y="40"/>
                      <a:pt x="74" y="40"/>
                    </a:cubicBezTo>
                    <a:cubicBezTo>
                      <a:pt x="74" y="40"/>
                      <a:pt x="74" y="40"/>
                      <a:pt x="74" y="40"/>
                    </a:cubicBezTo>
                    <a:cubicBezTo>
                      <a:pt x="74" y="40"/>
                      <a:pt x="74" y="40"/>
                      <a:pt x="74" y="40"/>
                    </a:cubicBezTo>
                    <a:cubicBezTo>
                      <a:pt x="74" y="41"/>
                      <a:pt x="74" y="41"/>
                      <a:pt x="74" y="41"/>
                    </a:cubicBezTo>
                    <a:cubicBezTo>
                      <a:pt x="74" y="41"/>
                      <a:pt x="74" y="41"/>
                      <a:pt x="74" y="41"/>
                    </a:cubicBezTo>
                    <a:cubicBezTo>
                      <a:pt x="74" y="41"/>
                      <a:pt x="74" y="41"/>
                      <a:pt x="74" y="41"/>
                    </a:cubicBezTo>
                    <a:cubicBezTo>
                      <a:pt x="75" y="41"/>
                      <a:pt x="75" y="41"/>
                      <a:pt x="75" y="41"/>
                    </a:cubicBezTo>
                    <a:cubicBezTo>
                      <a:pt x="75" y="41"/>
                      <a:pt x="75" y="41"/>
                      <a:pt x="75" y="41"/>
                    </a:cubicBezTo>
                    <a:cubicBezTo>
                      <a:pt x="75" y="42"/>
                      <a:pt x="75" y="42"/>
                      <a:pt x="75" y="42"/>
                    </a:cubicBezTo>
                    <a:cubicBezTo>
                      <a:pt x="75" y="42"/>
                      <a:pt x="75" y="42"/>
                      <a:pt x="75" y="42"/>
                    </a:cubicBezTo>
                    <a:cubicBezTo>
                      <a:pt x="76" y="42"/>
                      <a:pt x="76" y="42"/>
                      <a:pt x="76" y="42"/>
                    </a:cubicBezTo>
                    <a:cubicBezTo>
                      <a:pt x="76" y="43"/>
                      <a:pt x="76" y="43"/>
                      <a:pt x="76" y="43"/>
                    </a:cubicBezTo>
                    <a:cubicBezTo>
                      <a:pt x="76" y="43"/>
                      <a:pt x="76" y="43"/>
                      <a:pt x="76" y="43"/>
                    </a:cubicBezTo>
                    <a:cubicBezTo>
                      <a:pt x="76" y="43"/>
                      <a:pt x="76" y="43"/>
                      <a:pt x="76" y="43"/>
                    </a:cubicBezTo>
                    <a:cubicBezTo>
                      <a:pt x="76" y="43"/>
                      <a:pt x="76" y="43"/>
                      <a:pt x="76" y="43"/>
                    </a:cubicBezTo>
                    <a:cubicBezTo>
                      <a:pt x="75" y="43"/>
                      <a:pt x="75" y="43"/>
                      <a:pt x="75" y="43"/>
                    </a:cubicBezTo>
                    <a:cubicBezTo>
                      <a:pt x="75" y="43"/>
                      <a:pt x="75" y="43"/>
                      <a:pt x="75" y="43"/>
                    </a:cubicBezTo>
                    <a:cubicBezTo>
                      <a:pt x="75" y="43"/>
                      <a:pt x="75" y="43"/>
                      <a:pt x="75" y="43"/>
                    </a:cubicBezTo>
                    <a:cubicBezTo>
                      <a:pt x="75" y="42"/>
                      <a:pt x="75" y="42"/>
                      <a:pt x="75" y="42"/>
                    </a:cubicBezTo>
                    <a:cubicBezTo>
                      <a:pt x="75" y="42"/>
                      <a:pt x="75" y="42"/>
                      <a:pt x="75" y="42"/>
                    </a:cubicBezTo>
                    <a:cubicBezTo>
                      <a:pt x="74" y="42"/>
                      <a:pt x="74" y="42"/>
                      <a:pt x="74" y="42"/>
                    </a:cubicBezTo>
                    <a:cubicBezTo>
                      <a:pt x="74" y="43"/>
                      <a:pt x="74" y="43"/>
                      <a:pt x="74" y="43"/>
                    </a:cubicBezTo>
                    <a:cubicBezTo>
                      <a:pt x="75" y="43"/>
                      <a:pt x="75" y="43"/>
                      <a:pt x="75" y="43"/>
                    </a:cubicBezTo>
                    <a:cubicBezTo>
                      <a:pt x="75" y="43"/>
                      <a:pt x="75" y="43"/>
                      <a:pt x="75" y="43"/>
                    </a:cubicBezTo>
                    <a:cubicBezTo>
                      <a:pt x="75" y="43"/>
                      <a:pt x="75" y="43"/>
                      <a:pt x="75" y="43"/>
                    </a:cubicBezTo>
                    <a:cubicBezTo>
                      <a:pt x="74" y="43"/>
                      <a:pt x="74" y="43"/>
                      <a:pt x="74" y="43"/>
                    </a:cubicBezTo>
                    <a:cubicBezTo>
                      <a:pt x="74" y="43"/>
                      <a:pt x="74" y="43"/>
                      <a:pt x="74" y="43"/>
                    </a:cubicBezTo>
                    <a:cubicBezTo>
                      <a:pt x="74" y="43"/>
                      <a:pt x="74" y="43"/>
                      <a:pt x="74" y="43"/>
                    </a:cubicBezTo>
                    <a:cubicBezTo>
                      <a:pt x="74" y="44"/>
                      <a:pt x="74" y="44"/>
                      <a:pt x="74" y="44"/>
                    </a:cubicBezTo>
                    <a:cubicBezTo>
                      <a:pt x="75" y="44"/>
                      <a:pt x="75" y="44"/>
                      <a:pt x="75" y="44"/>
                    </a:cubicBezTo>
                    <a:cubicBezTo>
                      <a:pt x="75" y="44"/>
                      <a:pt x="75" y="44"/>
                      <a:pt x="75" y="44"/>
                    </a:cubicBezTo>
                    <a:cubicBezTo>
                      <a:pt x="74" y="44"/>
                      <a:pt x="74" y="44"/>
                      <a:pt x="74" y="44"/>
                    </a:cubicBezTo>
                    <a:cubicBezTo>
                      <a:pt x="75" y="44"/>
                      <a:pt x="75" y="44"/>
                      <a:pt x="75" y="44"/>
                    </a:cubicBezTo>
                    <a:cubicBezTo>
                      <a:pt x="75" y="44"/>
                      <a:pt x="75" y="44"/>
                      <a:pt x="75" y="44"/>
                    </a:cubicBezTo>
                    <a:cubicBezTo>
                      <a:pt x="75" y="44"/>
                      <a:pt x="75" y="44"/>
                      <a:pt x="75" y="44"/>
                    </a:cubicBezTo>
                    <a:cubicBezTo>
                      <a:pt x="75" y="44"/>
                      <a:pt x="75" y="44"/>
                      <a:pt x="75" y="44"/>
                    </a:cubicBezTo>
                    <a:cubicBezTo>
                      <a:pt x="75" y="45"/>
                      <a:pt x="75" y="45"/>
                      <a:pt x="75" y="45"/>
                    </a:cubicBezTo>
                    <a:cubicBezTo>
                      <a:pt x="75" y="45"/>
                      <a:pt x="75" y="45"/>
                      <a:pt x="75" y="45"/>
                    </a:cubicBezTo>
                    <a:cubicBezTo>
                      <a:pt x="75" y="45"/>
                      <a:pt x="75" y="45"/>
                      <a:pt x="75" y="45"/>
                    </a:cubicBezTo>
                    <a:cubicBezTo>
                      <a:pt x="76" y="45"/>
                      <a:pt x="76" y="45"/>
                      <a:pt x="76" y="45"/>
                    </a:cubicBezTo>
                    <a:cubicBezTo>
                      <a:pt x="76" y="44"/>
                      <a:pt x="76" y="44"/>
                      <a:pt x="76" y="44"/>
                    </a:cubicBezTo>
                    <a:cubicBezTo>
                      <a:pt x="76" y="44"/>
                      <a:pt x="76" y="44"/>
                      <a:pt x="76" y="44"/>
                    </a:cubicBezTo>
                    <a:cubicBezTo>
                      <a:pt x="76" y="44"/>
                      <a:pt x="76" y="44"/>
                      <a:pt x="76" y="44"/>
                    </a:cubicBezTo>
                    <a:cubicBezTo>
                      <a:pt x="76" y="44"/>
                      <a:pt x="76" y="44"/>
                      <a:pt x="76" y="44"/>
                    </a:cubicBezTo>
                    <a:cubicBezTo>
                      <a:pt x="76" y="44"/>
                      <a:pt x="76" y="44"/>
                      <a:pt x="76" y="44"/>
                    </a:cubicBezTo>
                    <a:cubicBezTo>
                      <a:pt x="77" y="44"/>
                      <a:pt x="77" y="44"/>
                      <a:pt x="77" y="44"/>
                    </a:cubicBezTo>
                    <a:cubicBezTo>
                      <a:pt x="77" y="45"/>
                      <a:pt x="77" y="45"/>
                      <a:pt x="77" y="45"/>
                    </a:cubicBezTo>
                    <a:cubicBezTo>
                      <a:pt x="77" y="45"/>
                      <a:pt x="77" y="45"/>
                      <a:pt x="77" y="45"/>
                    </a:cubicBezTo>
                    <a:cubicBezTo>
                      <a:pt x="77" y="45"/>
                      <a:pt x="77" y="45"/>
                      <a:pt x="77" y="45"/>
                    </a:cubicBezTo>
                    <a:cubicBezTo>
                      <a:pt x="77" y="45"/>
                      <a:pt x="77" y="45"/>
                      <a:pt x="77" y="45"/>
                    </a:cubicBezTo>
                    <a:cubicBezTo>
                      <a:pt x="77" y="46"/>
                      <a:pt x="77" y="46"/>
                      <a:pt x="77" y="46"/>
                    </a:cubicBezTo>
                    <a:cubicBezTo>
                      <a:pt x="77" y="46"/>
                      <a:pt x="77" y="46"/>
                      <a:pt x="77" y="46"/>
                    </a:cubicBezTo>
                    <a:cubicBezTo>
                      <a:pt x="77" y="47"/>
                      <a:pt x="77" y="47"/>
                      <a:pt x="77" y="47"/>
                    </a:cubicBezTo>
                    <a:cubicBezTo>
                      <a:pt x="77" y="47"/>
                      <a:pt x="77" y="47"/>
                      <a:pt x="77" y="47"/>
                    </a:cubicBezTo>
                    <a:cubicBezTo>
                      <a:pt x="77" y="47"/>
                      <a:pt x="77" y="47"/>
                      <a:pt x="77" y="47"/>
                    </a:cubicBezTo>
                    <a:cubicBezTo>
                      <a:pt x="77" y="48"/>
                      <a:pt x="77" y="48"/>
                      <a:pt x="77" y="48"/>
                    </a:cubicBezTo>
                    <a:cubicBezTo>
                      <a:pt x="77" y="48"/>
                      <a:pt x="77" y="48"/>
                      <a:pt x="77" y="48"/>
                    </a:cubicBezTo>
                    <a:cubicBezTo>
                      <a:pt x="77" y="48"/>
                      <a:pt x="77" y="48"/>
                      <a:pt x="77" y="48"/>
                    </a:cubicBezTo>
                    <a:cubicBezTo>
                      <a:pt x="76" y="48"/>
                      <a:pt x="76" y="48"/>
                      <a:pt x="76" y="48"/>
                    </a:cubicBezTo>
                    <a:cubicBezTo>
                      <a:pt x="76" y="48"/>
                      <a:pt x="76" y="48"/>
                      <a:pt x="76" y="48"/>
                    </a:cubicBezTo>
                    <a:cubicBezTo>
                      <a:pt x="76" y="48"/>
                      <a:pt x="76" y="48"/>
                      <a:pt x="76" y="48"/>
                    </a:cubicBezTo>
                    <a:cubicBezTo>
                      <a:pt x="76" y="47"/>
                      <a:pt x="76" y="47"/>
                      <a:pt x="76" y="47"/>
                    </a:cubicBezTo>
                    <a:cubicBezTo>
                      <a:pt x="75" y="47"/>
                      <a:pt x="75" y="47"/>
                      <a:pt x="75" y="47"/>
                    </a:cubicBezTo>
                    <a:cubicBezTo>
                      <a:pt x="75" y="47"/>
                      <a:pt x="75" y="47"/>
                      <a:pt x="75" y="47"/>
                    </a:cubicBezTo>
                    <a:cubicBezTo>
                      <a:pt x="75" y="47"/>
                      <a:pt x="75" y="47"/>
                      <a:pt x="75" y="47"/>
                    </a:cubicBezTo>
                    <a:cubicBezTo>
                      <a:pt x="75" y="47"/>
                      <a:pt x="75" y="47"/>
                      <a:pt x="75" y="47"/>
                    </a:cubicBezTo>
                    <a:cubicBezTo>
                      <a:pt x="75" y="47"/>
                      <a:pt x="75" y="47"/>
                      <a:pt x="75" y="47"/>
                    </a:cubicBezTo>
                    <a:cubicBezTo>
                      <a:pt x="75" y="47"/>
                      <a:pt x="75" y="47"/>
                      <a:pt x="75" y="47"/>
                    </a:cubicBezTo>
                    <a:cubicBezTo>
                      <a:pt x="75" y="46"/>
                      <a:pt x="75" y="46"/>
                      <a:pt x="75" y="46"/>
                    </a:cubicBezTo>
                    <a:cubicBezTo>
                      <a:pt x="74" y="47"/>
                      <a:pt x="74" y="47"/>
                      <a:pt x="74" y="47"/>
                    </a:cubicBezTo>
                    <a:cubicBezTo>
                      <a:pt x="74" y="46"/>
                      <a:pt x="74" y="46"/>
                      <a:pt x="74" y="46"/>
                    </a:cubicBezTo>
                    <a:cubicBezTo>
                      <a:pt x="74" y="46"/>
                      <a:pt x="74" y="46"/>
                      <a:pt x="74" y="46"/>
                    </a:cubicBezTo>
                    <a:cubicBezTo>
                      <a:pt x="74" y="46"/>
                      <a:pt x="74" y="46"/>
                      <a:pt x="74" y="46"/>
                    </a:cubicBezTo>
                    <a:cubicBezTo>
                      <a:pt x="73" y="46"/>
                      <a:pt x="73" y="46"/>
                      <a:pt x="73" y="46"/>
                    </a:cubicBezTo>
                    <a:cubicBezTo>
                      <a:pt x="73" y="46"/>
                      <a:pt x="73" y="46"/>
                      <a:pt x="73" y="46"/>
                    </a:cubicBezTo>
                    <a:cubicBezTo>
                      <a:pt x="73" y="47"/>
                      <a:pt x="73" y="47"/>
                      <a:pt x="73" y="47"/>
                    </a:cubicBezTo>
                    <a:cubicBezTo>
                      <a:pt x="73" y="47"/>
                      <a:pt x="73" y="47"/>
                      <a:pt x="73" y="47"/>
                    </a:cubicBezTo>
                    <a:cubicBezTo>
                      <a:pt x="73" y="47"/>
                      <a:pt x="73" y="47"/>
                      <a:pt x="73" y="47"/>
                    </a:cubicBezTo>
                    <a:cubicBezTo>
                      <a:pt x="73" y="46"/>
                      <a:pt x="73" y="46"/>
                      <a:pt x="73" y="46"/>
                    </a:cubicBezTo>
                    <a:cubicBezTo>
                      <a:pt x="72" y="47"/>
                      <a:pt x="72" y="47"/>
                      <a:pt x="72" y="47"/>
                    </a:cubicBezTo>
                    <a:cubicBezTo>
                      <a:pt x="72" y="47"/>
                      <a:pt x="72" y="47"/>
                      <a:pt x="72" y="47"/>
                    </a:cubicBezTo>
                    <a:cubicBezTo>
                      <a:pt x="73" y="47"/>
                      <a:pt x="73" y="47"/>
                      <a:pt x="73" y="47"/>
                    </a:cubicBezTo>
                    <a:cubicBezTo>
                      <a:pt x="73" y="47"/>
                      <a:pt x="73" y="47"/>
                      <a:pt x="73" y="47"/>
                    </a:cubicBezTo>
                    <a:cubicBezTo>
                      <a:pt x="73" y="47"/>
                      <a:pt x="73" y="47"/>
                      <a:pt x="73" y="47"/>
                    </a:cubicBezTo>
                    <a:cubicBezTo>
                      <a:pt x="73" y="47"/>
                      <a:pt x="73" y="47"/>
                      <a:pt x="73" y="47"/>
                    </a:cubicBezTo>
                    <a:cubicBezTo>
                      <a:pt x="73" y="47"/>
                      <a:pt x="73" y="47"/>
                      <a:pt x="73" y="47"/>
                    </a:cubicBezTo>
                    <a:cubicBezTo>
                      <a:pt x="72" y="48"/>
                      <a:pt x="72" y="48"/>
                      <a:pt x="72" y="48"/>
                    </a:cubicBezTo>
                    <a:cubicBezTo>
                      <a:pt x="72" y="48"/>
                      <a:pt x="72" y="48"/>
                      <a:pt x="72" y="48"/>
                    </a:cubicBezTo>
                    <a:cubicBezTo>
                      <a:pt x="72" y="48"/>
                      <a:pt x="72" y="48"/>
                      <a:pt x="72" y="48"/>
                    </a:cubicBezTo>
                    <a:cubicBezTo>
                      <a:pt x="72" y="48"/>
                      <a:pt x="72" y="48"/>
                      <a:pt x="72" y="48"/>
                    </a:cubicBezTo>
                    <a:cubicBezTo>
                      <a:pt x="72" y="47"/>
                      <a:pt x="72" y="47"/>
                      <a:pt x="72" y="47"/>
                    </a:cubicBezTo>
                    <a:cubicBezTo>
                      <a:pt x="72" y="47"/>
                      <a:pt x="72" y="47"/>
                      <a:pt x="72" y="47"/>
                    </a:cubicBezTo>
                    <a:cubicBezTo>
                      <a:pt x="71" y="47"/>
                      <a:pt x="71" y="47"/>
                      <a:pt x="71" y="47"/>
                    </a:cubicBezTo>
                    <a:cubicBezTo>
                      <a:pt x="71" y="48"/>
                      <a:pt x="71" y="48"/>
                      <a:pt x="71" y="48"/>
                    </a:cubicBezTo>
                    <a:cubicBezTo>
                      <a:pt x="72" y="48"/>
                      <a:pt x="72" y="48"/>
                      <a:pt x="72" y="48"/>
                    </a:cubicBezTo>
                    <a:cubicBezTo>
                      <a:pt x="71" y="48"/>
                      <a:pt x="71" y="48"/>
                      <a:pt x="71" y="48"/>
                    </a:cubicBezTo>
                    <a:cubicBezTo>
                      <a:pt x="71" y="48"/>
                      <a:pt x="71" y="48"/>
                      <a:pt x="71" y="48"/>
                    </a:cubicBezTo>
                    <a:cubicBezTo>
                      <a:pt x="72" y="48"/>
                      <a:pt x="72" y="48"/>
                      <a:pt x="72" y="48"/>
                    </a:cubicBezTo>
                    <a:cubicBezTo>
                      <a:pt x="71" y="49"/>
                      <a:pt x="71" y="49"/>
                      <a:pt x="71" y="49"/>
                    </a:cubicBezTo>
                    <a:cubicBezTo>
                      <a:pt x="72" y="49"/>
                      <a:pt x="72" y="49"/>
                      <a:pt x="72" y="49"/>
                    </a:cubicBezTo>
                    <a:cubicBezTo>
                      <a:pt x="72" y="49"/>
                      <a:pt x="72" y="49"/>
                      <a:pt x="72" y="49"/>
                    </a:cubicBezTo>
                    <a:cubicBezTo>
                      <a:pt x="71" y="49"/>
                      <a:pt x="71" y="49"/>
                      <a:pt x="71" y="49"/>
                    </a:cubicBezTo>
                    <a:cubicBezTo>
                      <a:pt x="71" y="49"/>
                      <a:pt x="71" y="49"/>
                      <a:pt x="71" y="49"/>
                    </a:cubicBezTo>
                    <a:cubicBezTo>
                      <a:pt x="71" y="49"/>
                      <a:pt x="71" y="49"/>
                      <a:pt x="71" y="49"/>
                    </a:cubicBezTo>
                    <a:cubicBezTo>
                      <a:pt x="71" y="49"/>
                      <a:pt x="71" y="49"/>
                      <a:pt x="71" y="49"/>
                    </a:cubicBezTo>
                    <a:cubicBezTo>
                      <a:pt x="71" y="49"/>
                      <a:pt x="71" y="49"/>
                      <a:pt x="71" y="49"/>
                    </a:cubicBezTo>
                    <a:cubicBezTo>
                      <a:pt x="71" y="49"/>
                      <a:pt x="71" y="49"/>
                      <a:pt x="71" y="49"/>
                    </a:cubicBezTo>
                    <a:cubicBezTo>
                      <a:pt x="72" y="49"/>
                      <a:pt x="72" y="49"/>
                      <a:pt x="72" y="49"/>
                    </a:cubicBezTo>
                    <a:cubicBezTo>
                      <a:pt x="72" y="49"/>
                      <a:pt x="72" y="49"/>
                      <a:pt x="72" y="49"/>
                    </a:cubicBezTo>
                    <a:cubicBezTo>
                      <a:pt x="72" y="50"/>
                      <a:pt x="72" y="50"/>
                      <a:pt x="72" y="50"/>
                    </a:cubicBezTo>
                    <a:cubicBezTo>
                      <a:pt x="72" y="50"/>
                      <a:pt x="72" y="50"/>
                      <a:pt x="72" y="50"/>
                    </a:cubicBezTo>
                    <a:cubicBezTo>
                      <a:pt x="72" y="50"/>
                      <a:pt x="72" y="50"/>
                      <a:pt x="72" y="50"/>
                    </a:cubicBezTo>
                    <a:cubicBezTo>
                      <a:pt x="72" y="50"/>
                      <a:pt x="72" y="50"/>
                      <a:pt x="72" y="50"/>
                    </a:cubicBezTo>
                    <a:cubicBezTo>
                      <a:pt x="72" y="50"/>
                      <a:pt x="72" y="50"/>
                      <a:pt x="72" y="50"/>
                    </a:cubicBezTo>
                    <a:cubicBezTo>
                      <a:pt x="73" y="50"/>
                      <a:pt x="73" y="50"/>
                      <a:pt x="73" y="50"/>
                    </a:cubicBezTo>
                    <a:cubicBezTo>
                      <a:pt x="73" y="50"/>
                      <a:pt x="73" y="50"/>
                      <a:pt x="73" y="50"/>
                    </a:cubicBezTo>
                    <a:cubicBezTo>
                      <a:pt x="73" y="50"/>
                      <a:pt x="73" y="50"/>
                      <a:pt x="73" y="50"/>
                    </a:cubicBezTo>
                    <a:cubicBezTo>
                      <a:pt x="74" y="50"/>
                      <a:pt x="74" y="50"/>
                      <a:pt x="74" y="50"/>
                    </a:cubicBezTo>
                    <a:cubicBezTo>
                      <a:pt x="74" y="50"/>
                      <a:pt x="74" y="50"/>
                      <a:pt x="74" y="50"/>
                    </a:cubicBezTo>
                    <a:cubicBezTo>
                      <a:pt x="74" y="50"/>
                      <a:pt x="74" y="50"/>
                      <a:pt x="74" y="50"/>
                    </a:cubicBezTo>
                    <a:cubicBezTo>
                      <a:pt x="74" y="50"/>
                      <a:pt x="74" y="50"/>
                      <a:pt x="74" y="50"/>
                    </a:cubicBezTo>
                    <a:cubicBezTo>
                      <a:pt x="74" y="50"/>
                      <a:pt x="74" y="50"/>
                      <a:pt x="74" y="50"/>
                    </a:cubicBezTo>
                    <a:cubicBezTo>
                      <a:pt x="74" y="51"/>
                      <a:pt x="74" y="51"/>
                      <a:pt x="74" y="51"/>
                    </a:cubicBezTo>
                    <a:cubicBezTo>
                      <a:pt x="74" y="51"/>
                      <a:pt x="74" y="51"/>
                      <a:pt x="74" y="51"/>
                    </a:cubicBezTo>
                    <a:cubicBezTo>
                      <a:pt x="74" y="51"/>
                      <a:pt x="74" y="51"/>
                      <a:pt x="74" y="51"/>
                    </a:cubicBezTo>
                    <a:cubicBezTo>
                      <a:pt x="74" y="51"/>
                      <a:pt x="74" y="51"/>
                      <a:pt x="74" y="51"/>
                    </a:cubicBezTo>
                    <a:cubicBezTo>
                      <a:pt x="74" y="51"/>
                      <a:pt x="74" y="51"/>
                      <a:pt x="74" y="51"/>
                    </a:cubicBezTo>
                    <a:cubicBezTo>
                      <a:pt x="74" y="51"/>
                      <a:pt x="74" y="51"/>
                      <a:pt x="74" y="51"/>
                    </a:cubicBezTo>
                    <a:cubicBezTo>
                      <a:pt x="73" y="51"/>
                      <a:pt x="73" y="51"/>
                      <a:pt x="73" y="51"/>
                    </a:cubicBezTo>
                    <a:cubicBezTo>
                      <a:pt x="73" y="51"/>
                      <a:pt x="73" y="51"/>
                      <a:pt x="73" y="51"/>
                    </a:cubicBezTo>
                    <a:cubicBezTo>
                      <a:pt x="73" y="51"/>
                      <a:pt x="73" y="51"/>
                      <a:pt x="73" y="51"/>
                    </a:cubicBezTo>
                    <a:cubicBezTo>
                      <a:pt x="72" y="51"/>
                      <a:pt x="72" y="51"/>
                      <a:pt x="72" y="51"/>
                    </a:cubicBezTo>
                    <a:cubicBezTo>
                      <a:pt x="72" y="51"/>
                      <a:pt x="72" y="51"/>
                      <a:pt x="72" y="51"/>
                    </a:cubicBezTo>
                    <a:cubicBezTo>
                      <a:pt x="72" y="51"/>
                      <a:pt x="72" y="51"/>
                      <a:pt x="72" y="51"/>
                    </a:cubicBezTo>
                    <a:cubicBezTo>
                      <a:pt x="72" y="51"/>
                      <a:pt x="72" y="51"/>
                      <a:pt x="72" y="51"/>
                    </a:cubicBezTo>
                    <a:cubicBezTo>
                      <a:pt x="71" y="51"/>
                      <a:pt x="71" y="51"/>
                      <a:pt x="71" y="51"/>
                    </a:cubicBezTo>
                    <a:cubicBezTo>
                      <a:pt x="72" y="51"/>
                      <a:pt x="72" y="51"/>
                      <a:pt x="72" y="51"/>
                    </a:cubicBezTo>
                    <a:cubicBezTo>
                      <a:pt x="72" y="51"/>
                      <a:pt x="72" y="51"/>
                      <a:pt x="72" y="51"/>
                    </a:cubicBezTo>
                    <a:cubicBezTo>
                      <a:pt x="72" y="51"/>
                      <a:pt x="72" y="51"/>
                      <a:pt x="72" y="51"/>
                    </a:cubicBezTo>
                    <a:cubicBezTo>
                      <a:pt x="72" y="51"/>
                      <a:pt x="72" y="51"/>
                      <a:pt x="72" y="51"/>
                    </a:cubicBezTo>
                    <a:cubicBezTo>
                      <a:pt x="73" y="51"/>
                      <a:pt x="73" y="51"/>
                      <a:pt x="73" y="51"/>
                    </a:cubicBezTo>
                    <a:cubicBezTo>
                      <a:pt x="73" y="51"/>
                      <a:pt x="73" y="51"/>
                      <a:pt x="73" y="51"/>
                    </a:cubicBezTo>
                    <a:cubicBezTo>
                      <a:pt x="73" y="52"/>
                      <a:pt x="73" y="52"/>
                      <a:pt x="73" y="52"/>
                    </a:cubicBezTo>
                    <a:cubicBezTo>
                      <a:pt x="74" y="52"/>
                      <a:pt x="74" y="52"/>
                      <a:pt x="74" y="52"/>
                    </a:cubicBezTo>
                    <a:cubicBezTo>
                      <a:pt x="74" y="52"/>
                      <a:pt x="74" y="52"/>
                      <a:pt x="74" y="52"/>
                    </a:cubicBezTo>
                    <a:cubicBezTo>
                      <a:pt x="74" y="52"/>
                      <a:pt x="74" y="52"/>
                      <a:pt x="74" y="52"/>
                    </a:cubicBezTo>
                    <a:cubicBezTo>
                      <a:pt x="74" y="52"/>
                      <a:pt x="74" y="52"/>
                      <a:pt x="74" y="52"/>
                    </a:cubicBezTo>
                    <a:cubicBezTo>
                      <a:pt x="75" y="53"/>
                      <a:pt x="75" y="53"/>
                      <a:pt x="75" y="53"/>
                    </a:cubicBezTo>
                    <a:cubicBezTo>
                      <a:pt x="75" y="53"/>
                      <a:pt x="75" y="53"/>
                      <a:pt x="75" y="53"/>
                    </a:cubicBezTo>
                    <a:cubicBezTo>
                      <a:pt x="75" y="53"/>
                      <a:pt x="75" y="53"/>
                      <a:pt x="75" y="53"/>
                    </a:cubicBezTo>
                    <a:cubicBezTo>
                      <a:pt x="74" y="53"/>
                      <a:pt x="74" y="53"/>
                      <a:pt x="74" y="53"/>
                    </a:cubicBezTo>
                    <a:cubicBezTo>
                      <a:pt x="74" y="53"/>
                      <a:pt x="74" y="53"/>
                      <a:pt x="74" y="53"/>
                    </a:cubicBezTo>
                    <a:cubicBezTo>
                      <a:pt x="74" y="53"/>
                      <a:pt x="74" y="53"/>
                      <a:pt x="74" y="53"/>
                    </a:cubicBezTo>
                    <a:cubicBezTo>
                      <a:pt x="74" y="53"/>
                      <a:pt x="74" y="53"/>
                      <a:pt x="74" y="53"/>
                    </a:cubicBezTo>
                    <a:cubicBezTo>
                      <a:pt x="74" y="53"/>
                      <a:pt x="74" y="53"/>
                      <a:pt x="74" y="53"/>
                    </a:cubicBezTo>
                    <a:cubicBezTo>
                      <a:pt x="74" y="54"/>
                      <a:pt x="74" y="54"/>
                      <a:pt x="74" y="54"/>
                    </a:cubicBezTo>
                    <a:cubicBezTo>
                      <a:pt x="74" y="54"/>
                      <a:pt x="74" y="54"/>
                      <a:pt x="74" y="54"/>
                    </a:cubicBezTo>
                    <a:cubicBezTo>
                      <a:pt x="74" y="54"/>
                      <a:pt x="74" y="54"/>
                      <a:pt x="74" y="54"/>
                    </a:cubicBezTo>
                    <a:cubicBezTo>
                      <a:pt x="74" y="55"/>
                      <a:pt x="74" y="55"/>
                      <a:pt x="74" y="55"/>
                    </a:cubicBezTo>
                    <a:cubicBezTo>
                      <a:pt x="74" y="55"/>
                      <a:pt x="74" y="55"/>
                      <a:pt x="74" y="55"/>
                    </a:cubicBezTo>
                    <a:cubicBezTo>
                      <a:pt x="74" y="56"/>
                      <a:pt x="74" y="56"/>
                      <a:pt x="74" y="56"/>
                    </a:cubicBezTo>
                    <a:cubicBezTo>
                      <a:pt x="74" y="56"/>
                      <a:pt x="74" y="56"/>
                      <a:pt x="74" y="56"/>
                    </a:cubicBezTo>
                    <a:cubicBezTo>
                      <a:pt x="74" y="56"/>
                      <a:pt x="74" y="56"/>
                      <a:pt x="74" y="56"/>
                    </a:cubicBezTo>
                    <a:cubicBezTo>
                      <a:pt x="73" y="56"/>
                      <a:pt x="73" y="56"/>
                      <a:pt x="73" y="56"/>
                    </a:cubicBezTo>
                    <a:cubicBezTo>
                      <a:pt x="73" y="55"/>
                      <a:pt x="73" y="55"/>
                      <a:pt x="73" y="55"/>
                    </a:cubicBezTo>
                    <a:cubicBezTo>
                      <a:pt x="73" y="55"/>
                      <a:pt x="73" y="55"/>
                      <a:pt x="73" y="55"/>
                    </a:cubicBezTo>
                    <a:cubicBezTo>
                      <a:pt x="73" y="55"/>
                      <a:pt x="73" y="55"/>
                      <a:pt x="73" y="55"/>
                    </a:cubicBezTo>
                    <a:cubicBezTo>
                      <a:pt x="73" y="55"/>
                      <a:pt x="73" y="55"/>
                      <a:pt x="73" y="55"/>
                    </a:cubicBezTo>
                    <a:cubicBezTo>
                      <a:pt x="73" y="55"/>
                      <a:pt x="73" y="55"/>
                      <a:pt x="73" y="55"/>
                    </a:cubicBezTo>
                    <a:cubicBezTo>
                      <a:pt x="73" y="55"/>
                      <a:pt x="73" y="55"/>
                      <a:pt x="73" y="55"/>
                    </a:cubicBezTo>
                    <a:cubicBezTo>
                      <a:pt x="72" y="54"/>
                      <a:pt x="72" y="54"/>
                      <a:pt x="72" y="54"/>
                    </a:cubicBezTo>
                    <a:cubicBezTo>
                      <a:pt x="72" y="54"/>
                      <a:pt x="72" y="54"/>
                      <a:pt x="72" y="54"/>
                    </a:cubicBezTo>
                    <a:cubicBezTo>
                      <a:pt x="71" y="54"/>
                      <a:pt x="71" y="54"/>
                      <a:pt x="71" y="54"/>
                    </a:cubicBezTo>
                    <a:cubicBezTo>
                      <a:pt x="71" y="53"/>
                      <a:pt x="71" y="53"/>
                      <a:pt x="71" y="53"/>
                    </a:cubicBezTo>
                    <a:cubicBezTo>
                      <a:pt x="71" y="53"/>
                      <a:pt x="71" y="53"/>
                      <a:pt x="71" y="53"/>
                    </a:cubicBezTo>
                    <a:cubicBezTo>
                      <a:pt x="71" y="53"/>
                      <a:pt x="71" y="53"/>
                      <a:pt x="71" y="53"/>
                    </a:cubicBezTo>
                    <a:cubicBezTo>
                      <a:pt x="71" y="53"/>
                      <a:pt x="71" y="53"/>
                      <a:pt x="71" y="53"/>
                    </a:cubicBezTo>
                    <a:cubicBezTo>
                      <a:pt x="71" y="53"/>
                      <a:pt x="71" y="53"/>
                      <a:pt x="71" y="53"/>
                    </a:cubicBezTo>
                    <a:cubicBezTo>
                      <a:pt x="71" y="53"/>
                      <a:pt x="71" y="53"/>
                      <a:pt x="71" y="53"/>
                    </a:cubicBezTo>
                    <a:cubicBezTo>
                      <a:pt x="71" y="53"/>
                      <a:pt x="71" y="53"/>
                      <a:pt x="71" y="53"/>
                    </a:cubicBezTo>
                    <a:cubicBezTo>
                      <a:pt x="71" y="53"/>
                      <a:pt x="71" y="53"/>
                      <a:pt x="71" y="53"/>
                    </a:cubicBezTo>
                    <a:cubicBezTo>
                      <a:pt x="71" y="53"/>
                      <a:pt x="71" y="53"/>
                      <a:pt x="71" y="53"/>
                    </a:cubicBezTo>
                    <a:cubicBezTo>
                      <a:pt x="71" y="54"/>
                      <a:pt x="71" y="54"/>
                      <a:pt x="71" y="54"/>
                    </a:cubicBezTo>
                    <a:cubicBezTo>
                      <a:pt x="70" y="54"/>
                      <a:pt x="70" y="54"/>
                      <a:pt x="70" y="54"/>
                    </a:cubicBezTo>
                    <a:cubicBezTo>
                      <a:pt x="70" y="53"/>
                      <a:pt x="70" y="53"/>
                      <a:pt x="70" y="53"/>
                    </a:cubicBezTo>
                    <a:cubicBezTo>
                      <a:pt x="70" y="53"/>
                      <a:pt x="70" y="53"/>
                      <a:pt x="70" y="53"/>
                    </a:cubicBezTo>
                    <a:cubicBezTo>
                      <a:pt x="70" y="53"/>
                      <a:pt x="70" y="53"/>
                      <a:pt x="70" y="53"/>
                    </a:cubicBezTo>
                    <a:cubicBezTo>
                      <a:pt x="70" y="53"/>
                      <a:pt x="70" y="53"/>
                      <a:pt x="70" y="53"/>
                    </a:cubicBezTo>
                    <a:cubicBezTo>
                      <a:pt x="70" y="53"/>
                      <a:pt x="70" y="53"/>
                      <a:pt x="70" y="53"/>
                    </a:cubicBezTo>
                    <a:cubicBezTo>
                      <a:pt x="70" y="54"/>
                      <a:pt x="70" y="54"/>
                      <a:pt x="70" y="54"/>
                    </a:cubicBezTo>
                    <a:cubicBezTo>
                      <a:pt x="71" y="54"/>
                      <a:pt x="71" y="54"/>
                      <a:pt x="71" y="54"/>
                    </a:cubicBezTo>
                    <a:cubicBezTo>
                      <a:pt x="71" y="54"/>
                      <a:pt x="71" y="54"/>
                      <a:pt x="71" y="54"/>
                    </a:cubicBezTo>
                    <a:cubicBezTo>
                      <a:pt x="72" y="54"/>
                      <a:pt x="72" y="54"/>
                      <a:pt x="72" y="54"/>
                    </a:cubicBezTo>
                    <a:cubicBezTo>
                      <a:pt x="73" y="55"/>
                      <a:pt x="73" y="55"/>
                      <a:pt x="73" y="55"/>
                    </a:cubicBezTo>
                    <a:cubicBezTo>
                      <a:pt x="73" y="55"/>
                      <a:pt x="73" y="55"/>
                      <a:pt x="73" y="55"/>
                    </a:cubicBezTo>
                    <a:cubicBezTo>
                      <a:pt x="73" y="56"/>
                      <a:pt x="73" y="56"/>
                      <a:pt x="73" y="56"/>
                    </a:cubicBezTo>
                    <a:cubicBezTo>
                      <a:pt x="72" y="55"/>
                      <a:pt x="72" y="55"/>
                      <a:pt x="72" y="55"/>
                    </a:cubicBezTo>
                    <a:cubicBezTo>
                      <a:pt x="72" y="55"/>
                      <a:pt x="72" y="55"/>
                      <a:pt x="72" y="55"/>
                    </a:cubicBezTo>
                    <a:cubicBezTo>
                      <a:pt x="72" y="55"/>
                      <a:pt x="72" y="55"/>
                      <a:pt x="72" y="55"/>
                    </a:cubicBezTo>
                    <a:cubicBezTo>
                      <a:pt x="72" y="55"/>
                      <a:pt x="72" y="55"/>
                      <a:pt x="72" y="55"/>
                    </a:cubicBezTo>
                    <a:cubicBezTo>
                      <a:pt x="71" y="56"/>
                      <a:pt x="71" y="56"/>
                      <a:pt x="71" y="56"/>
                    </a:cubicBezTo>
                    <a:cubicBezTo>
                      <a:pt x="71" y="56"/>
                      <a:pt x="71" y="56"/>
                      <a:pt x="71" y="56"/>
                    </a:cubicBezTo>
                    <a:cubicBezTo>
                      <a:pt x="71" y="56"/>
                      <a:pt x="71" y="56"/>
                      <a:pt x="71" y="56"/>
                    </a:cubicBezTo>
                    <a:cubicBezTo>
                      <a:pt x="70" y="55"/>
                      <a:pt x="70" y="55"/>
                      <a:pt x="70" y="55"/>
                    </a:cubicBezTo>
                    <a:cubicBezTo>
                      <a:pt x="71" y="55"/>
                      <a:pt x="71" y="55"/>
                      <a:pt x="71" y="55"/>
                    </a:cubicBezTo>
                    <a:cubicBezTo>
                      <a:pt x="70" y="55"/>
                      <a:pt x="70" y="55"/>
                      <a:pt x="70" y="55"/>
                    </a:cubicBezTo>
                    <a:cubicBezTo>
                      <a:pt x="70" y="55"/>
                      <a:pt x="70" y="55"/>
                      <a:pt x="70" y="55"/>
                    </a:cubicBezTo>
                    <a:cubicBezTo>
                      <a:pt x="70" y="55"/>
                      <a:pt x="70" y="55"/>
                      <a:pt x="70" y="55"/>
                    </a:cubicBezTo>
                    <a:cubicBezTo>
                      <a:pt x="70" y="55"/>
                      <a:pt x="70" y="55"/>
                      <a:pt x="70" y="55"/>
                    </a:cubicBezTo>
                    <a:cubicBezTo>
                      <a:pt x="70" y="56"/>
                      <a:pt x="70" y="56"/>
                      <a:pt x="70" y="56"/>
                    </a:cubicBezTo>
                    <a:cubicBezTo>
                      <a:pt x="71" y="56"/>
                      <a:pt x="71" y="56"/>
                      <a:pt x="71" y="56"/>
                    </a:cubicBezTo>
                    <a:cubicBezTo>
                      <a:pt x="71" y="56"/>
                      <a:pt x="71" y="56"/>
                      <a:pt x="71" y="56"/>
                    </a:cubicBezTo>
                    <a:cubicBezTo>
                      <a:pt x="71" y="56"/>
                      <a:pt x="71" y="56"/>
                      <a:pt x="71" y="56"/>
                    </a:cubicBezTo>
                    <a:cubicBezTo>
                      <a:pt x="72" y="56"/>
                      <a:pt x="72" y="56"/>
                      <a:pt x="72" y="56"/>
                    </a:cubicBezTo>
                    <a:cubicBezTo>
                      <a:pt x="72" y="56"/>
                      <a:pt x="72" y="56"/>
                      <a:pt x="72" y="56"/>
                    </a:cubicBezTo>
                    <a:cubicBezTo>
                      <a:pt x="72" y="56"/>
                      <a:pt x="72" y="56"/>
                      <a:pt x="72" y="56"/>
                    </a:cubicBezTo>
                    <a:cubicBezTo>
                      <a:pt x="72" y="56"/>
                      <a:pt x="72" y="56"/>
                      <a:pt x="72" y="56"/>
                    </a:cubicBezTo>
                    <a:cubicBezTo>
                      <a:pt x="72" y="56"/>
                      <a:pt x="72" y="56"/>
                      <a:pt x="72" y="56"/>
                    </a:cubicBezTo>
                    <a:cubicBezTo>
                      <a:pt x="72" y="57"/>
                      <a:pt x="72" y="57"/>
                      <a:pt x="72" y="57"/>
                    </a:cubicBezTo>
                    <a:cubicBezTo>
                      <a:pt x="72" y="57"/>
                      <a:pt x="72" y="57"/>
                      <a:pt x="72" y="57"/>
                    </a:cubicBezTo>
                    <a:cubicBezTo>
                      <a:pt x="72" y="57"/>
                      <a:pt x="72" y="57"/>
                      <a:pt x="72" y="57"/>
                    </a:cubicBezTo>
                    <a:cubicBezTo>
                      <a:pt x="72" y="57"/>
                      <a:pt x="72" y="57"/>
                      <a:pt x="72" y="57"/>
                    </a:cubicBezTo>
                    <a:cubicBezTo>
                      <a:pt x="72" y="58"/>
                      <a:pt x="72" y="58"/>
                      <a:pt x="72" y="58"/>
                    </a:cubicBezTo>
                    <a:cubicBezTo>
                      <a:pt x="72" y="57"/>
                      <a:pt x="72" y="57"/>
                      <a:pt x="72" y="57"/>
                    </a:cubicBezTo>
                    <a:cubicBezTo>
                      <a:pt x="73" y="57"/>
                      <a:pt x="73" y="57"/>
                      <a:pt x="73" y="57"/>
                    </a:cubicBezTo>
                    <a:cubicBezTo>
                      <a:pt x="73" y="58"/>
                      <a:pt x="73" y="58"/>
                      <a:pt x="73" y="58"/>
                    </a:cubicBezTo>
                    <a:cubicBezTo>
                      <a:pt x="73" y="58"/>
                      <a:pt x="73" y="58"/>
                      <a:pt x="73" y="58"/>
                    </a:cubicBezTo>
                    <a:cubicBezTo>
                      <a:pt x="74" y="58"/>
                      <a:pt x="74" y="58"/>
                      <a:pt x="74" y="58"/>
                    </a:cubicBezTo>
                    <a:cubicBezTo>
                      <a:pt x="74" y="58"/>
                      <a:pt x="74" y="58"/>
                      <a:pt x="74" y="58"/>
                    </a:cubicBezTo>
                    <a:cubicBezTo>
                      <a:pt x="74" y="58"/>
                      <a:pt x="74" y="58"/>
                      <a:pt x="74" y="58"/>
                    </a:cubicBezTo>
                    <a:cubicBezTo>
                      <a:pt x="74" y="58"/>
                      <a:pt x="74" y="58"/>
                      <a:pt x="74" y="58"/>
                    </a:cubicBezTo>
                    <a:cubicBezTo>
                      <a:pt x="74" y="58"/>
                      <a:pt x="74" y="58"/>
                      <a:pt x="74" y="58"/>
                    </a:cubicBezTo>
                    <a:cubicBezTo>
                      <a:pt x="74" y="59"/>
                      <a:pt x="74" y="59"/>
                      <a:pt x="74" y="59"/>
                    </a:cubicBezTo>
                    <a:cubicBezTo>
                      <a:pt x="74" y="59"/>
                      <a:pt x="74" y="59"/>
                      <a:pt x="74" y="59"/>
                    </a:cubicBezTo>
                    <a:cubicBezTo>
                      <a:pt x="74" y="59"/>
                      <a:pt x="74" y="59"/>
                      <a:pt x="74" y="59"/>
                    </a:cubicBezTo>
                    <a:cubicBezTo>
                      <a:pt x="74" y="60"/>
                      <a:pt x="74" y="60"/>
                      <a:pt x="74" y="60"/>
                    </a:cubicBezTo>
                    <a:cubicBezTo>
                      <a:pt x="73" y="60"/>
                      <a:pt x="73" y="60"/>
                      <a:pt x="73" y="60"/>
                    </a:cubicBezTo>
                    <a:cubicBezTo>
                      <a:pt x="73" y="60"/>
                      <a:pt x="73" y="60"/>
                      <a:pt x="73" y="60"/>
                    </a:cubicBezTo>
                    <a:cubicBezTo>
                      <a:pt x="73" y="60"/>
                      <a:pt x="73" y="60"/>
                      <a:pt x="73" y="60"/>
                    </a:cubicBezTo>
                    <a:cubicBezTo>
                      <a:pt x="73" y="59"/>
                      <a:pt x="73" y="59"/>
                      <a:pt x="73" y="59"/>
                    </a:cubicBezTo>
                    <a:cubicBezTo>
                      <a:pt x="73" y="59"/>
                      <a:pt x="73" y="59"/>
                      <a:pt x="73" y="59"/>
                    </a:cubicBezTo>
                    <a:cubicBezTo>
                      <a:pt x="73" y="59"/>
                      <a:pt x="73" y="59"/>
                      <a:pt x="73" y="59"/>
                    </a:cubicBezTo>
                    <a:cubicBezTo>
                      <a:pt x="72" y="59"/>
                      <a:pt x="72" y="59"/>
                      <a:pt x="72" y="59"/>
                    </a:cubicBezTo>
                    <a:cubicBezTo>
                      <a:pt x="72" y="58"/>
                      <a:pt x="72" y="58"/>
                      <a:pt x="72" y="58"/>
                    </a:cubicBezTo>
                    <a:cubicBezTo>
                      <a:pt x="72" y="58"/>
                      <a:pt x="72" y="58"/>
                      <a:pt x="72" y="58"/>
                    </a:cubicBezTo>
                    <a:cubicBezTo>
                      <a:pt x="71" y="58"/>
                      <a:pt x="71" y="58"/>
                      <a:pt x="71" y="58"/>
                    </a:cubicBezTo>
                    <a:cubicBezTo>
                      <a:pt x="71" y="58"/>
                      <a:pt x="71" y="58"/>
                      <a:pt x="71" y="58"/>
                    </a:cubicBezTo>
                    <a:cubicBezTo>
                      <a:pt x="71" y="58"/>
                      <a:pt x="71" y="58"/>
                      <a:pt x="71" y="58"/>
                    </a:cubicBezTo>
                    <a:cubicBezTo>
                      <a:pt x="71" y="58"/>
                      <a:pt x="71" y="58"/>
                      <a:pt x="71" y="58"/>
                    </a:cubicBezTo>
                    <a:cubicBezTo>
                      <a:pt x="70" y="58"/>
                      <a:pt x="70" y="58"/>
                      <a:pt x="70" y="58"/>
                    </a:cubicBezTo>
                    <a:cubicBezTo>
                      <a:pt x="70" y="58"/>
                      <a:pt x="70" y="58"/>
                      <a:pt x="70" y="58"/>
                    </a:cubicBezTo>
                    <a:cubicBezTo>
                      <a:pt x="70" y="58"/>
                      <a:pt x="70" y="58"/>
                      <a:pt x="70" y="58"/>
                    </a:cubicBezTo>
                    <a:cubicBezTo>
                      <a:pt x="70" y="58"/>
                      <a:pt x="70" y="58"/>
                      <a:pt x="70" y="58"/>
                    </a:cubicBezTo>
                    <a:cubicBezTo>
                      <a:pt x="70" y="58"/>
                      <a:pt x="70" y="58"/>
                      <a:pt x="70" y="58"/>
                    </a:cubicBezTo>
                    <a:cubicBezTo>
                      <a:pt x="70" y="59"/>
                      <a:pt x="70" y="59"/>
                      <a:pt x="70" y="59"/>
                    </a:cubicBezTo>
                    <a:cubicBezTo>
                      <a:pt x="70" y="59"/>
                      <a:pt x="70" y="59"/>
                      <a:pt x="70" y="59"/>
                    </a:cubicBezTo>
                    <a:cubicBezTo>
                      <a:pt x="70" y="59"/>
                      <a:pt x="70" y="59"/>
                      <a:pt x="70" y="59"/>
                    </a:cubicBezTo>
                    <a:cubicBezTo>
                      <a:pt x="70" y="59"/>
                      <a:pt x="70" y="59"/>
                      <a:pt x="70" y="59"/>
                    </a:cubicBezTo>
                    <a:cubicBezTo>
                      <a:pt x="69" y="59"/>
                      <a:pt x="69" y="59"/>
                      <a:pt x="69" y="59"/>
                    </a:cubicBezTo>
                    <a:cubicBezTo>
                      <a:pt x="70" y="59"/>
                      <a:pt x="70" y="59"/>
                      <a:pt x="70" y="59"/>
                    </a:cubicBezTo>
                    <a:cubicBezTo>
                      <a:pt x="70" y="59"/>
                      <a:pt x="70" y="59"/>
                      <a:pt x="70" y="59"/>
                    </a:cubicBezTo>
                    <a:cubicBezTo>
                      <a:pt x="70" y="60"/>
                      <a:pt x="70" y="60"/>
                      <a:pt x="70" y="60"/>
                    </a:cubicBezTo>
                    <a:cubicBezTo>
                      <a:pt x="69" y="60"/>
                      <a:pt x="69" y="60"/>
                      <a:pt x="69" y="60"/>
                    </a:cubicBezTo>
                    <a:cubicBezTo>
                      <a:pt x="69" y="60"/>
                      <a:pt x="69" y="60"/>
                      <a:pt x="69" y="60"/>
                    </a:cubicBezTo>
                    <a:cubicBezTo>
                      <a:pt x="69" y="60"/>
                      <a:pt x="69" y="60"/>
                      <a:pt x="69" y="60"/>
                    </a:cubicBezTo>
                    <a:cubicBezTo>
                      <a:pt x="69" y="60"/>
                      <a:pt x="69" y="60"/>
                      <a:pt x="69" y="60"/>
                    </a:cubicBezTo>
                    <a:cubicBezTo>
                      <a:pt x="70" y="61"/>
                      <a:pt x="70" y="61"/>
                      <a:pt x="70" y="61"/>
                    </a:cubicBezTo>
                    <a:cubicBezTo>
                      <a:pt x="70" y="61"/>
                      <a:pt x="70" y="61"/>
                      <a:pt x="70" y="61"/>
                    </a:cubicBezTo>
                    <a:cubicBezTo>
                      <a:pt x="70" y="61"/>
                      <a:pt x="70" y="61"/>
                      <a:pt x="70" y="61"/>
                    </a:cubicBezTo>
                    <a:cubicBezTo>
                      <a:pt x="70" y="62"/>
                      <a:pt x="70" y="62"/>
                      <a:pt x="70" y="62"/>
                    </a:cubicBezTo>
                    <a:cubicBezTo>
                      <a:pt x="70" y="62"/>
                      <a:pt x="70" y="62"/>
                      <a:pt x="70" y="62"/>
                    </a:cubicBezTo>
                    <a:cubicBezTo>
                      <a:pt x="70" y="62"/>
                      <a:pt x="70" y="62"/>
                      <a:pt x="70" y="62"/>
                    </a:cubicBezTo>
                    <a:cubicBezTo>
                      <a:pt x="70" y="62"/>
                      <a:pt x="70" y="62"/>
                      <a:pt x="70" y="62"/>
                    </a:cubicBezTo>
                    <a:cubicBezTo>
                      <a:pt x="70" y="62"/>
                      <a:pt x="70" y="62"/>
                      <a:pt x="70" y="62"/>
                    </a:cubicBezTo>
                    <a:cubicBezTo>
                      <a:pt x="70" y="61"/>
                      <a:pt x="70" y="61"/>
                      <a:pt x="70" y="61"/>
                    </a:cubicBezTo>
                    <a:cubicBezTo>
                      <a:pt x="70" y="61"/>
                      <a:pt x="70" y="61"/>
                      <a:pt x="70" y="61"/>
                    </a:cubicBezTo>
                    <a:cubicBezTo>
                      <a:pt x="70" y="61"/>
                      <a:pt x="70" y="61"/>
                      <a:pt x="70" y="61"/>
                    </a:cubicBezTo>
                    <a:cubicBezTo>
                      <a:pt x="70" y="60"/>
                      <a:pt x="70" y="60"/>
                      <a:pt x="70" y="60"/>
                    </a:cubicBezTo>
                    <a:cubicBezTo>
                      <a:pt x="70" y="60"/>
                      <a:pt x="70" y="60"/>
                      <a:pt x="70" y="60"/>
                    </a:cubicBezTo>
                    <a:cubicBezTo>
                      <a:pt x="70" y="61"/>
                      <a:pt x="70" y="61"/>
                      <a:pt x="70" y="61"/>
                    </a:cubicBezTo>
                    <a:cubicBezTo>
                      <a:pt x="71" y="61"/>
                      <a:pt x="71" y="61"/>
                      <a:pt x="71" y="61"/>
                    </a:cubicBezTo>
                    <a:cubicBezTo>
                      <a:pt x="71" y="61"/>
                      <a:pt x="71" y="61"/>
                      <a:pt x="71" y="61"/>
                    </a:cubicBezTo>
                    <a:cubicBezTo>
                      <a:pt x="71" y="61"/>
                      <a:pt x="71" y="61"/>
                      <a:pt x="71" y="61"/>
                    </a:cubicBezTo>
                    <a:cubicBezTo>
                      <a:pt x="71" y="61"/>
                      <a:pt x="71" y="61"/>
                      <a:pt x="71" y="61"/>
                    </a:cubicBezTo>
                    <a:cubicBezTo>
                      <a:pt x="71" y="61"/>
                      <a:pt x="71" y="61"/>
                      <a:pt x="71" y="61"/>
                    </a:cubicBezTo>
                    <a:cubicBezTo>
                      <a:pt x="71" y="61"/>
                      <a:pt x="71" y="61"/>
                      <a:pt x="71" y="61"/>
                    </a:cubicBezTo>
                    <a:cubicBezTo>
                      <a:pt x="72" y="61"/>
                      <a:pt x="72" y="61"/>
                      <a:pt x="72" y="61"/>
                    </a:cubicBezTo>
                    <a:cubicBezTo>
                      <a:pt x="72" y="61"/>
                      <a:pt x="72" y="61"/>
                      <a:pt x="72" y="61"/>
                    </a:cubicBezTo>
                    <a:cubicBezTo>
                      <a:pt x="72" y="61"/>
                      <a:pt x="72" y="61"/>
                      <a:pt x="72" y="61"/>
                    </a:cubicBezTo>
                    <a:cubicBezTo>
                      <a:pt x="72" y="61"/>
                      <a:pt x="72" y="61"/>
                      <a:pt x="72" y="61"/>
                    </a:cubicBezTo>
                    <a:cubicBezTo>
                      <a:pt x="72" y="62"/>
                      <a:pt x="72" y="62"/>
                      <a:pt x="72" y="62"/>
                    </a:cubicBezTo>
                    <a:cubicBezTo>
                      <a:pt x="72" y="62"/>
                      <a:pt x="72" y="62"/>
                      <a:pt x="72" y="62"/>
                    </a:cubicBezTo>
                    <a:cubicBezTo>
                      <a:pt x="72" y="62"/>
                      <a:pt x="72" y="62"/>
                      <a:pt x="72" y="62"/>
                    </a:cubicBezTo>
                    <a:cubicBezTo>
                      <a:pt x="72" y="63"/>
                      <a:pt x="72" y="63"/>
                      <a:pt x="72" y="63"/>
                    </a:cubicBezTo>
                    <a:cubicBezTo>
                      <a:pt x="72" y="63"/>
                      <a:pt x="72" y="63"/>
                      <a:pt x="72" y="63"/>
                    </a:cubicBezTo>
                    <a:cubicBezTo>
                      <a:pt x="72" y="63"/>
                      <a:pt x="72" y="63"/>
                      <a:pt x="72" y="63"/>
                    </a:cubicBezTo>
                    <a:cubicBezTo>
                      <a:pt x="71" y="63"/>
                      <a:pt x="71" y="63"/>
                      <a:pt x="71" y="63"/>
                    </a:cubicBezTo>
                    <a:cubicBezTo>
                      <a:pt x="71" y="64"/>
                      <a:pt x="71" y="64"/>
                      <a:pt x="71" y="64"/>
                    </a:cubicBezTo>
                    <a:cubicBezTo>
                      <a:pt x="71" y="63"/>
                      <a:pt x="71" y="63"/>
                      <a:pt x="71" y="63"/>
                    </a:cubicBezTo>
                    <a:cubicBezTo>
                      <a:pt x="70" y="63"/>
                      <a:pt x="70" y="63"/>
                      <a:pt x="70" y="63"/>
                    </a:cubicBezTo>
                    <a:cubicBezTo>
                      <a:pt x="70" y="63"/>
                      <a:pt x="70" y="63"/>
                      <a:pt x="70" y="63"/>
                    </a:cubicBezTo>
                    <a:cubicBezTo>
                      <a:pt x="70" y="64"/>
                      <a:pt x="70" y="64"/>
                      <a:pt x="70" y="64"/>
                    </a:cubicBezTo>
                    <a:cubicBezTo>
                      <a:pt x="70" y="64"/>
                      <a:pt x="70" y="64"/>
                      <a:pt x="70" y="64"/>
                    </a:cubicBezTo>
                    <a:cubicBezTo>
                      <a:pt x="70" y="64"/>
                      <a:pt x="70" y="64"/>
                      <a:pt x="70" y="64"/>
                    </a:cubicBezTo>
                    <a:cubicBezTo>
                      <a:pt x="69" y="64"/>
                      <a:pt x="69" y="64"/>
                      <a:pt x="69" y="64"/>
                    </a:cubicBezTo>
                    <a:cubicBezTo>
                      <a:pt x="69" y="64"/>
                      <a:pt x="69" y="64"/>
                      <a:pt x="69" y="64"/>
                    </a:cubicBezTo>
                    <a:cubicBezTo>
                      <a:pt x="69" y="64"/>
                      <a:pt x="69" y="64"/>
                      <a:pt x="69" y="64"/>
                    </a:cubicBezTo>
                    <a:cubicBezTo>
                      <a:pt x="69" y="64"/>
                      <a:pt x="69" y="64"/>
                      <a:pt x="69" y="64"/>
                    </a:cubicBezTo>
                    <a:cubicBezTo>
                      <a:pt x="69" y="64"/>
                      <a:pt x="69" y="64"/>
                      <a:pt x="69" y="64"/>
                    </a:cubicBezTo>
                    <a:cubicBezTo>
                      <a:pt x="69" y="64"/>
                      <a:pt x="69" y="64"/>
                      <a:pt x="69" y="64"/>
                    </a:cubicBezTo>
                    <a:cubicBezTo>
                      <a:pt x="68" y="64"/>
                      <a:pt x="68" y="64"/>
                      <a:pt x="68" y="64"/>
                    </a:cubicBezTo>
                    <a:cubicBezTo>
                      <a:pt x="68" y="64"/>
                      <a:pt x="68" y="64"/>
                      <a:pt x="68" y="64"/>
                    </a:cubicBezTo>
                    <a:cubicBezTo>
                      <a:pt x="67" y="63"/>
                      <a:pt x="67" y="63"/>
                      <a:pt x="67" y="63"/>
                    </a:cubicBezTo>
                    <a:cubicBezTo>
                      <a:pt x="67" y="63"/>
                      <a:pt x="67" y="63"/>
                      <a:pt x="67" y="63"/>
                    </a:cubicBezTo>
                    <a:cubicBezTo>
                      <a:pt x="66" y="62"/>
                      <a:pt x="66" y="62"/>
                      <a:pt x="66" y="62"/>
                    </a:cubicBezTo>
                    <a:cubicBezTo>
                      <a:pt x="66" y="62"/>
                      <a:pt x="66" y="62"/>
                      <a:pt x="66" y="62"/>
                    </a:cubicBezTo>
                    <a:cubicBezTo>
                      <a:pt x="67" y="62"/>
                      <a:pt x="67" y="62"/>
                      <a:pt x="67" y="62"/>
                    </a:cubicBezTo>
                    <a:cubicBezTo>
                      <a:pt x="67" y="62"/>
                      <a:pt x="67" y="62"/>
                      <a:pt x="67" y="62"/>
                    </a:cubicBezTo>
                    <a:cubicBezTo>
                      <a:pt x="67" y="62"/>
                      <a:pt x="67" y="62"/>
                      <a:pt x="67" y="62"/>
                    </a:cubicBezTo>
                    <a:cubicBezTo>
                      <a:pt x="67" y="62"/>
                      <a:pt x="67" y="62"/>
                      <a:pt x="67" y="62"/>
                    </a:cubicBezTo>
                    <a:cubicBezTo>
                      <a:pt x="68" y="63"/>
                      <a:pt x="68" y="63"/>
                      <a:pt x="68" y="63"/>
                    </a:cubicBezTo>
                    <a:cubicBezTo>
                      <a:pt x="68" y="63"/>
                      <a:pt x="68" y="63"/>
                      <a:pt x="68" y="63"/>
                    </a:cubicBezTo>
                    <a:cubicBezTo>
                      <a:pt x="68" y="63"/>
                      <a:pt x="68" y="63"/>
                      <a:pt x="68" y="63"/>
                    </a:cubicBezTo>
                    <a:cubicBezTo>
                      <a:pt x="69" y="63"/>
                      <a:pt x="69" y="63"/>
                      <a:pt x="69" y="63"/>
                    </a:cubicBezTo>
                    <a:cubicBezTo>
                      <a:pt x="69" y="63"/>
                      <a:pt x="69" y="63"/>
                      <a:pt x="69" y="63"/>
                    </a:cubicBezTo>
                    <a:cubicBezTo>
                      <a:pt x="69" y="62"/>
                      <a:pt x="69" y="62"/>
                      <a:pt x="69" y="62"/>
                    </a:cubicBezTo>
                    <a:cubicBezTo>
                      <a:pt x="69" y="62"/>
                      <a:pt x="69" y="62"/>
                      <a:pt x="69" y="62"/>
                    </a:cubicBezTo>
                    <a:cubicBezTo>
                      <a:pt x="68" y="63"/>
                      <a:pt x="68" y="63"/>
                      <a:pt x="68" y="63"/>
                    </a:cubicBezTo>
                    <a:cubicBezTo>
                      <a:pt x="68" y="62"/>
                      <a:pt x="68" y="62"/>
                      <a:pt x="68" y="62"/>
                    </a:cubicBezTo>
                    <a:cubicBezTo>
                      <a:pt x="67" y="62"/>
                      <a:pt x="67" y="62"/>
                      <a:pt x="67" y="62"/>
                    </a:cubicBezTo>
                    <a:cubicBezTo>
                      <a:pt x="67" y="62"/>
                      <a:pt x="67" y="62"/>
                      <a:pt x="67" y="62"/>
                    </a:cubicBezTo>
                    <a:cubicBezTo>
                      <a:pt x="66" y="62"/>
                      <a:pt x="66" y="62"/>
                      <a:pt x="66" y="62"/>
                    </a:cubicBezTo>
                    <a:cubicBezTo>
                      <a:pt x="66" y="62"/>
                      <a:pt x="66" y="62"/>
                      <a:pt x="66" y="62"/>
                    </a:cubicBezTo>
                    <a:cubicBezTo>
                      <a:pt x="66" y="61"/>
                      <a:pt x="66" y="61"/>
                      <a:pt x="66" y="61"/>
                    </a:cubicBezTo>
                    <a:cubicBezTo>
                      <a:pt x="66" y="61"/>
                      <a:pt x="66" y="61"/>
                      <a:pt x="66" y="61"/>
                    </a:cubicBezTo>
                    <a:cubicBezTo>
                      <a:pt x="66" y="61"/>
                      <a:pt x="66" y="61"/>
                      <a:pt x="66" y="61"/>
                    </a:cubicBezTo>
                    <a:cubicBezTo>
                      <a:pt x="66" y="61"/>
                      <a:pt x="66" y="61"/>
                      <a:pt x="66" y="61"/>
                    </a:cubicBezTo>
                    <a:cubicBezTo>
                      <a:pt x="66" y="62"/>
                      <a:pt x="66" y="62"/>
                      <a:pt x="66" y="62"/>
                    </a:cubicBezTo>
                    <a:cubicBezTo>
                      <a:pt x="66" y="62"/>
                      <a:pt x="66" y="62"/>
                      <a:pt x="66" y="62"/>
                    </a:cubicBezTo>
                    <a:cubicBezTo>
                      <a:pt x="66" y="63"/>
                      <a:pt x="66" y="63"/>
                      <a:pt x="66" y="63"/>
                    </a:cubicBezTo>
                    <a:cubicBezTo>
                      <a:pt x="66" y="63"/>
                      <a:pt x="66" y="63"/>
                      <a:pt x="66" y="63"/>
                    </a:cubicBezTo>
                    <a:cubicBezTo>
                      <a:pt x="66" y="63"/>
                      <a:pt x="66" y="63"/>
                      <a:pt x="66" y="63"/>
                    </a:cubicBezTo>
                    <a:cubicBezTo>
                      <a:pt x="65" y="62"/>
                      <a:pt x="65" y="62"/>
                      <a:pt x="65" y="62"/>
                    </a:cubicBezTo>
                    <a:cubicBezTo>
                      <a:pt x="65" y="61"/>
                      <a:pt x="65" y="61"/>
                      <a:pt x="65" y="61"/>
                    </a:cubicBezTo>
                    <a:cubicBezTo>
                      <a:pt x="64" y="61"/>
                      <a:pt x="64" y="61"/>
                      <a:pt x="64" y="61"/>
                    </a:cubicBezTo>
                    <a:cubicBezTo>
                      <a:pt x="64" y="61"/>
                      <a:pt x="64" y="61"/>
                      <a:pt x="64" y="61"/>
                    </a:cubicBezTo>
                    <a:cubicBezTo>
                      <a:pt x="64" y="61"/>
                      <a:pt x="64" y="61"/>
                      <a:pt x="64" y="61"/>
                    </a:cubicBezTo>
                    <a:cubicBezTo>
                      <a:pt x="64" y="61"/>
                      <a:pt x="64" y="61"/>
                      <a:pt x="64" y="61"/>
                    </a:cubicBezTo>
                    <a:cubicBezTo>
                      <a:pt x="64" y="61"/>
                      <a:pt x="64" y="61"/>
                      <a:pt x="64" y="61"/>
                    </a:cubicBezTo>
                    <a:cubicBezTo>
                      <a:pt x="64" y="61"/>
                      <a:pt x="64" y="61"/>
                      <a:pt x="64" y="61"/>
                    </a:cubicBezTo>
                    <a:cubicBezTo>
                      <a:pt x="64" y="61"/>
                      <a:pt x="64" y="61"/>
                      <a:pt x="64" y="61"/>
                    </a:cubicBezTo>
                    <a:cubicBezTo>
                      <a:pt x="65" y="62"/>
                      <a:pt x="65" y="62"/>
                      <a:pt x="65" y="62"/>
                    </a:cubicBezTo>
                    <a:cubicBezTo>
                      <a:pt x="65" y="62"/>
                      <a:pt x="65" y="62"/>
                      <a:pt x="65" y="62"/>
                    </a:cubicBezTo>
                    <a:cubicBezTo>
                      <a:pt x="65" y="62"/>
                      <a:pt x="65" y="62"/>
                      <a:pt x="65" y="62"/>
                    </a:cubicBezTo>
                    <a:cubicBezTo>
                      <a:pt x="65" y="63"/>
                      <a:pt x="65" y="63"/>
                      <a:pt x="65" y="63"/>
                    </a:cubicBezTo>
                    <a:cubicBezTo>
                      <a:pt x="65" y="63"/>
                      <a:pt x="65" y="63"/>
                      <a:pt x="65" y="63"/>
                    </a:cubicBezTo>
                    <a:cubicBezTo>
                      <a:pt x="65" y="63"/>
                      <a:pt x="65" y="63"/>
                      <a:pt x="65" y="63"/>
                    </a:cubicBezTo>
                    <a:cubicBezTo>
                      <a:pt x="65" y="63"/>
                      <a:pt x="65" y="63"/>
                      <a:pt x="65" y="63"/>
                    </a:cubicBezTo>
                    <a:cubicBezTo>
                      <a:pt x="64" y="63"/>
                      <a:pt x="64" y="63"/>
                      <a:pt x="64" y="63"/>
                    </a:cubicBezTo>
                    <a:cubicBezTo>
                      <a:pt x="64" y="63"/>
                      <a:pt x="64" y="63"/>
                      <a:pt x="64" y="63"/>
                    </a:cubicBezTo>
                    <a:cubicBezTo>
                      <a:pt x="64" y="64"/>
                      <a:pt x="64" y="64"/>
                      <a:pt x="64" y="64"/>
                    </a:cubicBezTo>
                    <a:cubicBezTo>
                      <a:pt x="64" y="64"/>
                      <a:pt x="64" y="64"/>
                      <a:pt x="64" y="64"/>
                    </a:cubicBezTo>
                    <a:cubicBezTo>
                      <a:pt x="63" y="64"/>
                      <a:pt x="63" y="64"/>
                      <a:pt x="63" y="64"/>
                    </a:cubicBezTo>
                    <a:cubicBezTo>
                      <a:pt x="63" y="64"/>
                      <a:pt x="63" y="64"/>
                      <a:pt x="63" y="64"/>
                    </a:cubicBezTo>
                    <a:cubicBezTo>
                      <a:pt x="63" y="64"/>
                      <a:pt x="63" y="64"/>
                      <a:pt x="63" y="64"/>
                    </a:cubicBezTo>
                    <a:cubicBezTo>
                      <a:pt x="63" y="63"/>
                      <a:pt x="63" y="63"/>
                      <a:pt x="63" y="63"/>
                    </a:cubicBezTo>
                    <a:cubicBezTo>
                      <a:pt x="62" y="63"/>
                      <a:pt x="62" y="63"/>
                      <a:pt x="62" y="63"/>
                    </a:cubicBezTo>
                    <a:cubicBezTo>
                      <a:pt x="62" y="63"/>
                      <a:pt x="62" y="63"/>
                      <a:pt x="62" y="63"/>
                    </a:cubicBezTo>
                    <a:cubicBezTo>
                      <a:pt x="62" y="63"/>
                      <a:pt x="62" y="63"/>
                      <a:pt x="62" y="63"/>
                    </a:cubicBezTo>
                    <a:cubicBezTo>
                      <a:pt x="62" y="63"/>
                      <a:pt x="62" y="63"/>
                      <a:pt x="62" y="63"/>
                    </a:cubicBezTo>
                    <a:cubicBezTo>
                      <a:pt x="62" y="62"/>
                      <a:pt x="62" y="62"/>
                      <a:pt x="62" y="62"/>
                    </a:cubicBezTo>
                    <a:cubicBezTo>
                      <a:pt x="61" y="62"/>
                      <a:pt x="61" y="62"/>
                      <a:pt x="61" y="62"/>
                    </a:cubicBezTo>
                    <a:cubicBezTo>
                      <a:pt x="61" y="62"/>
                      <a:pt x="61" y="62"/>
                      <a:pt x="61" y="62"/>
                    </a:cubicBezTo>
                    <a:cubicBezTo>
                      <a:pt x="61" y="62"/>
                      <a:pt x="61" y="62"/>
                      <a:pt x="61" y="62"/>
                    </a:cubicBezTo>
                    <a:cubicBezTo>
                      <a:pt x="61" y="63"/>
                      <a:pt x="61" y="63"/>
                      <a:pt x="61" y="63"/>
                    </a:cubicBezTo>
                    <a:cubicBezTo>
                      <a:pt x="61" y="63"/>
                      <a:pt x="61" y="63"/>
                      <a:pt x="61" y="63"/>
                    </a:cubicBezTo>
                    <a:cubicBezTo>
                      <a:pt x="62" y="63"/>
                      <a:pt x="62" y="63"/>
                      <a:pt x="62" y="63"/>
                    </a:cubicBezTo>
                    <a:cubicBezTo>
                      <a:pt x="62" y="63"/>
                      <a:pt x="62" y="63"/>
                      <a:pt x="62" y="63"/>
                    </a:cubicBezTo>
                    <a:cubicBezTo>
                      <a:pt x="62" y="64"/>
                      <a:pt x="62" y="64"/>
                      <a:pt x="62" y="64"/>
                    </a:cubicBezTo>
                    <a:cubicBezTo>
                      <a:pt x="62" y="64"/>
                      <a:pt x="62" y="64"/>
                      <a:pt x="62" y="64"/>
                    </a:cubicBezTo>
                    <a:cubicBezTo>
                      <a:pt x="62" y="64"/>
                      <a:pt x="62" y="64"/>
                      <a:pt x="62" y="64"/>
                    </a:cubicBezTo>
                    <a:cubicBezTo>
                      <a:pt x="61" y="64"/>
                      <a:pt x="61" y="64"/>
                      <a:pt x="61" y="64"/>
                    </a:cubicBezTo>
                    <a:cubicBezTo>
                      <a:pt x="61" y="64"/>
                      <a:pt x="61" y="64"/>
                      <a:pt x="61" y="64"/>
                    </a:cubicBezTo>
                    <a:cubicBezTo>
                      <a:pt x="61" y="64"/>
                      <a:pt x="61" y="64"/>
                      <a:pt x="61" y="64"/>
                    </a:cubicBezTo>
                    <a:cubicBezTo>
                      <a:pt x="60" y="64"/>
                      <a:pt x="60" y="64"/>
                      <a:pt x="60" y="64"/>
                    </a:cubicBezTo>
                    <a:cubicBezTo>
                      <a:pt x="61" y="64"/>
                      <a:pt x="61" y="64"/>
                      <a:pt x="61" y="64"/>
                    </a:cubicBezTo>
                    <a:cubicBezTo>
                      <a:pt x="61" y="64"/>
                      <a:pt x="61" y="64"/>
                      <a:pt x="61" y="64"/>
                    </a:cubicBezTo>
                    <a:cubicBezTo>
                      <a:pt x="61" y="65"/>
                      <a:pt x="61" y="65"/>
                      <a:pt x="61" y="65"/>
                    </a:cubicBezTo>
                    <a:cubicBezTo>
                      <a:pt x="61" y="65"/>
                      <a:pt x="61" y="65"/>
                      <a:pt x="61" y="65"/>
                    </a:cubicBezTo>
                    <a:cubicBezTo>
                      <a:pt x="61" y="65"/>
                      <a:pt x="61" y="65"/>
                      <a:pt x="61" y="65"/>
                    </a:cubicBezTo>
                    <a:cubicBezTo>
                      <a:pt x="61" y="64"/>
                      <a:pt x="61" y="64"/>
                      <a:pt x="61" y="64"/>
                    </a:cubicBezTo>
                    <a:cubicBezTo>
                      <a:pt x="62" y="64"/>
                      <a:pt x="62" y="64"/>
                      <a:pt x="62" y="64"/>
                    </a:cubicBezTo>
                    <a:cubicBezTo>
                      <a:pt x="62" y="64"/>
                      <a:pt x="62" y="64"/>
                      <a:pt x="62" y="64"/>
                    </a:cubicBezTo>
                    <a:cubicBezTo>
                      <a:pt x="62" y="64"/>
                      <a:pt x="62" y="65"/>
                      <a:pt x="62" y="65"/>
                    </a:cubicBezTo>
                    <a:cubicBezTo>
                      <a:pt x="62" y="64"/>
                      <a:pt x="62" y="64"/>
                      <a:pt x="62" y="64"/>
                    </a:cubicBezTo>
                    <a:cubicBezTo>
                      <a:pt x="62" y="64"/>
                      <a:pt x="62" y="64"/>
                      <a:pt x="62" y="64"/>
                    </a:cubicBezTo>
                    <a:cubicBezTo>
                      <a:pt x="63" y="64"/>
                      <a:pt x="63" y="64"/>
                      <a:pt x="63" y="64"/>
                    </a:cubicBezTo>
                    <a:cubicBezTo>
                      <a:pt x="63" y="64"/>
                      <a:pt x="63" y="64"/>
                      <a:pt x="63" y="64"/>
                    </a:cubicBezTo>
                    <a:cubicBezTo>
                      <a:pt x="63" y="64"/>
                      <a:pt x="63" y="64"/>
                      <a:pt x="63" y="64"/>
                    </a:cubicBezTo>
                    <a:cubicBezTo>
                      <a:pt x="64" y="64"/>
                      <a:pt x="64" y="64"/>
                      <a:pt x="64" y="64"/>
                    </a:cubicBezTo>
                    <a:cubicBezTo>
                      <a:pt x="64" y="64"/>
                      <a:pt x="64" y="64"/>
                      <a:pt x="64" y="64"/>
                    </a:cubicBezTo>
                    <a:cubicBezTo>
                      <a:pt x="64" y="65"/>
                      <a:pt x="64" y="65"/>
                      <a:pt x="64" y="65"/>
                    </a:cubicBezTo>
                    <a:cubicBezTo>
                      <a:pt x="65" y="65"/>
                      <a:pt x="65" y="65"/>
                      <a:pt x="65" y="65"/>
                    </a:cubicBezTo>
                    <a:cubicBezTo>
                      <a:pt x="65" y="65"/>
                      <a:pt x="65" y="65"/>
                      <a:pt x="65" y="65"/>
                    </a:cubicBezTo>
                    <a:cubicBezTo>
                      <a:pt x="65" y="65"/>
                      <a:pt x="65" y="65"/>
                      <a:pt x="65" y="65"/>
                    </a:cubicBezTo>
                    <a:cubicBezTo>
                      <a:pt x="64" y="65"/>
                      <a:pt x="64" y="65"/>
                      <a:pt x="64" y="65"/>
                    </a:cubicBezTo>
                    <a:cubicBezTo>
                      <a:pt x="64" y="66"/>
                      <a:pt x="64" y="66"/>
                      <a:pt x="64" y="66"/>
                    </a:cubicBezTo>
                    <a:cubicBezTo>
                      <a:pt x="64" y="65"/>
                      <a:pt x="64" y="65"/>
                      <a:pt x="64" y="65"/>
                    </a:cubicBezTo>
                    <a:cubicBezTo>
                      <a:pt x="64" y="66"/>
                      <a:pt x="64" y="66"/>
                      <a:pt x="64" y="66"/>
                    </a:cubicBezTo>
                    <a:cubicBezTo>
                      <a:pt x="63" y="66"/>
                      <a:pt x="63" y="66"/>
                      <a:pt x="63" y="66"/>
                    </a:cubicBezTo>
                    <a:cubicBezTo>
                      <a:pt x="63" y="66"/>
                      <a:pt x="63" y="66"/>
                      <a:pt x="63" y="66"/>
                    </a:cubicBezTo>
                    <a:cubicBezTo>
                      <a:pt x="63" y="66"/>
                      <a:pt x="63" y="66"/>
                      <a:pt x="63" y="66"/>
                    </a:cubicBezTo>
                    <a:cubicBezTo>
                      <a:pt x="62" y="65"/>
                      <a:pt x="62" y="65"/>
                      <a:pt x="62" y="65"/>
                    </a:cubicBezTo>
                    <a:cubicBezTo>
                      <a:pt x="62" y="65"/>
                      <a:pt x="62" y="65"/>
                      <a:pt x="62" y="65"/>
                    </a:cubicBezTo>
                    <a:cubicBezTo>
                      <a:pt x="62" y="65"/>
                      <a:pt x="62" y="65"/>
                      <a:pt x="62" y="65"/>
                    </a:cubicBezTo>
                    <a:cubicBezTo>
                      <a:pt x="62" y="66"/>
                      <a:pt x="62" y="66"/>
                      <a:pt x="62" y="66"/>
                    </a:cubicBezTo>
                    <a:cubicBezTo>
                      <a:pt x="61" y="66"/>
                      <a:pt x="61" y="66"/>
                      <a:pt x="61" y="66"/>
                    </a:cubicBezTo>
                    <a:cubicBezTo>
                      <a:pt x="61" y="66"/>
                      <a:pt x="61" y="66"/>
                      <a:pt x="61" y="66"/>
                    </a:cubicBezTo>
                    <a:cubicBezTo>
                      <a:pt x="61" y="66"/>
                      <a:pt x="61" y="66"/>
                      <a:pt x="61" y="66"/>
                    </a:cubicBezTo>
                    <a:cubicBezTo>
                      <a:pt x="61" y="66"/>
                      <a:pt x="61" y="66"/>
                      <a:pt x="61" y="66"/>
                    </a:cubicBezTo>
                    <a:cubicBezTo>
                      <a:pt x="61" y="66"/>
                      <a:pt x="61" y="66"/>
                      <a:pt x="61" y="66"/>
                    </a:cubicBezTo>
                    <a:cubicBezTo>
                      <a:pt x="62" y="66"/>
                      <a:pt x="62" y="66"/>
                      <a:pt x="62" y="66"/>
                    </a:cubicBezTo>
                    <a:cubicBezTo>
                      <a:pt x="62" y="66"/>
                      <a:pt x="62" y="66"/>
                      <a:pt x="62" y="66"/>
                    </a:cubicBezTo>
                    <a:cubicBezTo>
                      <a:pt x="62" y="66"/>
                      <a:pt x="62" y="66"/>
                      <a:pt x="62" y="66"/>
                    </a:cubicBezTo>
                    <a:cubicBezTo>
                      <a:pt x="62" y="66"/>
                      <a:pt x="62" y="66"/>
                      <a:pt x="62" y="66"/>
                    </a:cubicBezTo>
                    <a:cubicBezTo>
                      <a:pt x="62" y="66"/>
                      <a:pt x="62" y="66"/>
                      <a:pt x="62" y="66"/>
                    </a:cubicBezTo>
                    <a:cubicBezTo>
                      <a:pt x="62" y="66"/>
                      <a:pt x="62" y="66"/>
                      <a:pt x="62" y="66"/>
                    </a:cubicBezTo>
                    <a:cubicBezTo>
                      <a:pt x="61" y="66"/>
                      <a:pt x="61" y="66"/>
                      <a:pt x="61" y="66"/>
                    </a:cubicBezTo>
                    <a:cubicBezTo>
                      <a:pt x="61" y="66"/>
                      <a:pt x="61" y="66"/>
                      <a:pt x="61" y="66"/>
                    </a:cubicBezTo>
                    <a:cubicBezTo>
                      <a:pt x="61" y="66"/>
                      <a:pt x="61" y="66"/>
                      <a:pt x="61" y="66"/>
                    </a:cubicBezTo>
                    <a:cubicBezTo>
                      <a:pt x="62" y="66"/>
                      <a:pt x="62" y="66"/>
                      <a:pt x="62" y="66"/>
                    </a:cubicBezTo>
                    <a:cubicBezTo>
                      <a:pt x="62" y="66"/>
                      <a:pt x="62" y="66"/>
                      <a:pt x="62" y="66"/>
                    </a:cubicBezTo>
                    <a:cubicBezTo>
                      <a:pt x="62" y="66"/>
                      <a:pt x="62" y="66"/>
                      <a:pt x="62" y="66"/>
                    </a:cubicBezTo>
                    <a:cubicBezTo>
                      <a:pt x="62" y="66"/>
                      <a:pt x="62" y="66"/>
                      <a:pt x="62" y="66"/>
                    </a:cubicBezTo>
                    <a:cubicBezTo>
                      <a:pt x="62" y="67"/>
                      <a:pt x="62" y="67"/>
                      <a:pt x="62" y="67"/>
                    </a:cubicBezTo>
                    <a:cubicBezTo>
                      <a:pt x="63" y="67"/>
                      <a:pt x="63" y="67"/>
                      <a:pt x="63" y="67"/>
                    </a:cubicBezTo>
                    <a:cubicBezTo>
                      <a:pt x="63" y="66"/>
                      <a:pt x="63" y="66"/>
                      <a:pt x="63" y="66"/>
                    </a:cubicBezTo>
                    <a:cubicBezTo>
                      <a:pt x="63" y="66"/>
                      <a:pt x="63" y="66"/>
                      <a:pt x="63" y="66"/>
                    </a:cubicBezTo>
                    <a:cubicBezTo>
                      <a:pt x="63" y="66"/>
                      <a:pt x="63" y="66"/>
                      <a:pt x="63" y="66"/>
                    </a:cubicBezTo>
                    <a:cubicBezTo>
                      <a:pt x="64" y="66"/>
                      <a:pt x="64" y="66"/>
                      <a:pt x="64" y="66"/>
                    </a:cubicBezTo>
                    <a:cubicBezTo>
                      <a:pt x="64" y="66"/>
                      <a:pt x="64" y="66"/>
                      <a:pt x="64" y="66"/>
                    </a:cubicBezTo>
                    <a:cubicBezTo>
                      <a:pt x="64" y="66"/>
                      <a:pt x="64" y="66"/>
                      <a:pt x="64" y="66"/>
                    </a:cubicBezTo>
                    <a:cubicBezTo>
                      <a:pt x="64" y="66"/>
                      <a:pt x="64" y="66"/>
                      <a:pt x="64" y="66"/>
                    </a:cubicBezTo>
                    <a:cubicBezTo>
                      <a:pt x="65" y="66"/>
                      <a:pt x="65" y="66"/>
                      <a:pt x="65" y="66"/>
                    </a:cubicBezTo>
                    <a:cubicBezTo>
                      <a:pt x="65" y="66"/>
                      <a:pt x="65" y="66"/>
                      <a:pt x="65" y="66"/>
                    </a:cubicBezTo>
                    <a:cubicBezTo>
                      <a:pt x="65" y="67"/>
                      <a:pt x="65" y="67"/>
                      <a:pt x="65" y="67"/>
                    </a:cubicBezTo>
                    <a:cubicBezTo>
                      <a:pt x="65" y="67"/>
                      <a:pt x="65" y="67"/>
                      <a:pt x="65" y="67"/>
                    </a:cubicBezTo>
                    <a:cubicBezTo>
                      <a:pt x="64" y="68"/>
                      <a:pt x="64" y="68"/>
                      <a:pt x="64" y="68"/>
                    </a:cubicBezTo>
                    <a:cubicBezTo>
                      <a:pt x="64" y="68"/>
                      <a:pt x="64" y="68"/>
                      <a:pt x="64" y="68"/>
                    </a:cubicBezTo>
                    <a:cubicBezTo>
                      <a:pt x="64" y="68"/>
                      <a:pt x="64" y="68"/>
                      <a:pt x="64" y="68"/>
                    </a:cubicBezTo>
                    <a:cubicBezTo>
                      <a:pt x="63" y="68"/>
                      <a:pt x="63" y="68"/>
                      <a:pt x="63" y="68"/>
                    </a:cubicBezTo>
                    <a:cubicBezTo>
                      <a:pt x="63" y="68"/>
                      <a:pt x="63" y="68"/>
                      <a:pt x="63" y="68"/>
                    </a:cubicBezTo>
                    <a:cubicBezTo>
                      <a:pt x="63" y="67"/>
                      <a:pt x="63" y="67"/>
                      <a:pt x="63" y="67"/>
                    </a:cubicBezTo>
                    <a:cubicBezTo>
                      <a:pt x="62" y="68"/>
                      <a:pt x="62" y="68"/>
                      <a:pt x="62" y="68"/>
                    </a:cubicBezTo>
                    <a:cubicBezTo>
                      <a:pt x="62" y="68"/>
                      <a:pt x="62" y="68"/>
                      <a:pt x="62" y="68"/>
                    </a:cubicBezTo>
                    <a:cubicBezTo>
                      <a:pt x="63" y="68"/>
                      <a:pt x="63" y="68"/>
                      <a:pt x="63" y="68"/>
                    </a:cubicBezTo>
                    <a:cubicBezTo>
                      <a:pt x="63" y="68"/>
                      <a:pt x="63" y="68"/>
                      <a:pt x="63" y="68"/>
                    </a:cubicBezTo>
                    <a:cubicBezTo>
                      <a:pt x="64" y="68"/>
                      <a:pt x="64" y="68"/>
                      <a:pt x="64" y="68"/>
                    </a:cubicBezTo>
                    <a:cubicBezTo>
                      <a:pt x="64" y="68"/>
                      <a:pt x="64" y="68"/>
                      <a:pt x="64" y="68"/>
                    </a:cubicBezTo>
                    <a:cubicBezTo>
                      <a:pt x="64" y="68"/>
                      <a:pt x="64" y="68"/>
                      <a:pt x="64" y="68"/>
                    </a:cubicBezTo>
                    <a:cubicBezTo>
                      <a:pt x="64" y="68"/>
                      <a:pt x="64" y="68"/>
                      <a:pt x="64" y="68"/>
                    </a:cubicBezTo>
                    <a:cubicBezTo>
                      <a:pt x="64" y="68"/>
                      <a:pt x="64" y="68"/>
                      <a:pt x="64" y="68"/>
                    </a:cubicBezTo>
                    <a:cubicBezTo>
                      <a:pt x="65" y="68"/>
                      <a:pt x="65" y="68"/>
                      <a:pt x="65" y="68"/>
                    </a:cubicBezTo>
                    <a:cubicBezTo>
                      <a:pt x="65" y="68"/>
                      <a:pt x="65" y="68"/>
                      <a:pt x="65" y="68"/>
                    </a:cubicBezTo>
                    <a:cubicBezTo>
                      <a:pt x="65" y="68"/>
                      <a:pt x="65" y="68"/>
                      <a:pt x="65" y="68"/>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7" y="69"/>
                      <a:pt x="67" y="69"/>
                      <a:pt x="67" y="69"/>
                    </a:cubicBezTo>
                    <a:cubicBezTo>
                      <a:pt x="67" y="70"/>
                      <a:pt x="67" y="70"/>
                      <a:pt x="67" y="70"/>
                    </a:cubicBezTo>
                    <a:cubicBezTo>
                      <a:pt x="67" y="70"/>
                      <a:pt x="67" y="70"/>
                      <a:pt x="67" y="70"/>
                    </a:cubicBezTo>
                    <a:cubicBezTo>
                      <a:pt x="67" y="70"/>
                      <a:pt x="67" y="70"/>
                      <a:pt x="67" y="70"/>
                    </a:cubicBezTo>
                    <a:cubicBezTo>
                      <a:pt x="67" y="70"/>
                      <a:pt x="67" y="70"/>
                      <a:pt x="67" y="70"/>
                    </a:cubicBezTo>
                    <a:cubicBezTo>
                      <a:pt x="68" y="70"/>
                      <a:pt x="68" y="70"/>
                      <a:pt x="68" y="70"/>
                    </a:cubicBezTo>
                    <a:cubicBezTo>
                      <a:pt x="68" y="70"/>
                      <a:pt x="68" y="70"/>
                      <a:pt x="68" y="70"/>
                    </a:cubicBezTo>
                    <a:cubicBezTo>
                      <a:pt x="68" y="70"/>
                      <a:pt x="68" y="70"/>
                      <a:pt x="68" y="70"/>
                    </a:cubicBezTo>
                    <a:cubicBezTo>
                      <a:pt x="68" y="71"/>
                      <a:pt x="68" y="71"/>
                      <a:pt x="68" y="71"/>
                    </a:cubicBezTo>
                    <a:cubicBezTo>
                      <a:pt x="68" y="71"/>
                      <a:pt x="68" y="71"/>
                      <a:pt x="68" y="71"/>
                    </a:cubicBezTo>
                    <a:cubicBezTo>
                      <a:pt x="67" y="71"/>
                      <a:pt x="67" y="71"/>
                      <a:pt x="67" y="71"/>
                    </a:cubicBezTo>
                    <a:cubicBezTo>
                      <a:pt x="67" y="71"/>
                      <a:pt x="67" y="71"/>
                      <a:pt x="67" y="71"/>
                    </a:cubicBezTo>
                    <a:cubicBezTo>
                      <a:pt x="67" y="72"/>
                      <a:pt x="67" y="72"/>
                      <a:pt x="67" y="72"/>
                    </a:cubicBezTo>
                    <a:cubicBezTo>
                      <a:pt x="67" y="72"/>
                      <a:pt x="67" y="72"/>
                      <a:pt x="67" y="72"/>
                    </a:cubicBezTo>
                    <a:cubicBezTo>
                      <a:pt x="67" y="71"/>
                      <a:pt x="67" y="71"/>
                      <a:pt x="67" y="71"/>
                    </a:cubicBezTo>
                    <a:cubicBezTo>
                      <a:pt x="68" y="71"/>
                      <a:pt x="68" y="71"/>
                      <a:pt x="68" y="71"/>
                    </a:cubicBezTo>
                    <a:cubicBezTo>
                      <a:pt x="68" y="71"/>
                      <a:pt x="68" y="71"/>
                      <a:pt x="68" y="71"/>
                    </a:cubicBezTo>
                    <a:cubicBezTo>
                      <a:pt x="68" y="71"/>
                      <a:pt x="68" y="71"/>
                      <a:pt x="68" y="71"/>
                    </a:cubicBezTo>
                    <a:cubicBezTo>
                      <a:pt x="68" y="71"/>
                      <a:pt x="68" y="71"/>
                      <a:pt x="68" y="71"/>
                    </a:cubicBezTo>
                    <a:cubicBezTo>
                      <a:pt x="68" y="72"/>
                      <a:pt x="68" y="72"/>
                      <a:pt x="68" y="72"/>
                    </a:cubicBezTo>
                    <a:cubicBezTo>
                      <a:pt x="68" y="72"/>
                      <a:pt x="68" y="72"/>
                      <a:pt x="68" y="72"/>
                    </a:cubicBezTo>
                    <a:cubicBezTo>
                      <a:pt x="68" y="71"/>
                      <a:pt x="68" y="71"/>
                      <a:pt x="68" y="71"/>
                    </a:cubicBezTo>
                    <a:cubicBezTo>
                      <a:pt x="68" y="71"/>
                      <a:pt x="68" y="71"/>
                      <a:pt x="68" y="71"/>
                    </a:cubicBezTo>
                    <a:cubicBezTo>
                      <a:pt x="69" y="71"/>
                      <a:pt x="69" y="71"/>
                      <a:pt x="69" y="71"/>
                    </a:cubicBezTo>
                    <a:cubicBezTo>
                      <a:pt x="69" y="71"/>
                      <a:pt x="69" y="71"/>
                      <a:pt x="69" y="71"/>
                    </a:cubicBezTo>
                    <a:cubicBezTo>
                      <a:pt x="69" y="72"/>
                      <a:pt x="69" y="72"/>
                      <a:pt x="69" y="72"/>
                    </a:cubicBezTo>
                    <a:cubicBezTo>
                      <a:pt x="68" y="72"/>
                      <a:pt x="68" y="72"/>
                      <a:pt x="68" y="72"/>
                    </a:cubicBezTo>
                    <a:cubicBezTo>
                      <a:pt x="68" y="72"/>
                      <a:pt x="68" y="72"/>
                      <a:pt x="68" y="72"/>
                    </a:cubicBezTo>
                    <a:cubicBezTo>
                      <a:pt x="68" y="72"/>
                      <a:pt x="68" y="72"/>
                      <a:pt x="68" y="72"/>
                    </a:cubicBezTo>
                    <a:cubicBezTo>
                      <a:pt x="68" y="73"/>
                      <a:pt x="68" y="73"/>
                      <a:pt x="68" y="73"/>
                    </a:cubicBezTo>
                    <a:cubicBezTo>
                      <a:pt x="68" y="73"/>
                      <a:pt x="68" y="73"/>
                      <a:pt x="68" y="73"/>
                    </a:cubicBezTo>
                    <a:cubicBezTo>
                      <a:pt x="68" y="73"/>
                      <a:pt x="68" y="73"/>
                      <a:pt x="68" y="73"/>
                    </a:cubicBezTo>
                    <a:cubicBezTo>
                      <a:pt x="68" y="73"/>
                      <a:pt x="68" y="73"/>
                      <a:pt x="68" y="73"/>
                    </a:cubicBezTo>
                    <a:cubicBezTo>
                      <a:pt x="68" y="74"/>
                      <a:pt x="68" y="74"/>
                      <a:pt x="68" y="74"/>
                    </a:cubicBezTo>
                    <a:cubicBezTo>
                      <a:pt x="68" y="74"/>
                      <a:pt x="68" y="74"/>
                      <a:pt x="68" y="74"/>
                    </a:cubicBezTo>
                    <a:cubicBezTo>
                      <a:pt x="68" y="73"/>
                      <a:pt x="68" y="73"/>
                      <a:pt x="68" y="73"/>
                    </a:cubicBezTo>
                    <a:cubicBezTo>
                      <a:pt x="68" y="73"/>
                      <a:pt x="68" y="73"/>
                      <a:pt x="68" y="73"/>
                    </a:cubicBezTo>
                    <a:cubicBezTo>
                      <a:pt x="69" y="72"/>
                      <a:pt x="69" y="72"/>
                      <a:pt x="69" y="72"/>
                    </a:cubicBezTo>
                    <a:cubicBezTo>
                      <a:pt x="69" y="72"/>
                      <a:pt x="69" y="72"/>
                      <a:pt x="69" y="72"/>
                    </a:cubicBezTo>
                    <a:cubicBezTo>
                      <a:pt x="69" y="73"/>
                      <a:pt x="69" y="73"/>
                      <a:pt x="69" y="73"/>
                    </a:cubicBezTo>
                    <a:cubicBezTo>
                      <a:pt x="69" y="73"/>
                      <a:pt x="69" y="73"/>
                      <a:pt x="69" y="73"/>
                    </a:cubicBezTo>
                    <a:cubicBezTo>
                      <a:pt x="69" y="73"/>
                      <a:pt x="69" y="73"/>
                      <a:pt x="69" y="73"/>
                    </a:cubicBezTo>
                    <a:cubicBezTo>
                      <a:pt x="69" y="73"/>
                      <a:pt x="69" y="73"/>
                      <a:pt x="69" y="73"/>
                    </a:cubicBezTo>
                    <a:cubicBezTo>
                      <a:pt x="69" y="73"/>
                      <a:pt x="69" y="73"/>
                      <a:pt x="69" y="73"/>
                    </a:cubicBezTo>
                    <a:cubicBezTo>
                      <a:pt x="69" y="73"/>
                      <a:pt x="69" y="73"/>
                      <a:pt x="69" y="73"/>
                    </a:cubicBezTo>
                    <a:cubicBezTo>
                      <a:pt x="69" y="74"/>
                      <a:pt x="69" y="74"/>
                      <a:pt x="69" y="74"/>
                    </a:cubicBezTo>
                    <a:cubicBezTo>
                      <a:pt x="69" y="74"/>
                      <a:pt x="69" y="74"/>
                      <a:pt x="69" y="74"/>
                    </a:cubicBezTo>
                    <a:cubicBezTo>
                      <a:pt x="68" y="74"/>
                      <a:pt x="68" y="74"/>
                      <a:pt x="68" y="74"/>
                    </a:cubicBezTo>
                    <a:cubicBezTo>
                      <a:pt x="68" y="74"/>
                      <a:pt x="68" y="74"/>
                      <a:pt x="68" y="74"/>
                    </a:cubicBezTo>
                    <a:cubicBezTo>
                      <a:pt x="68" y="74"/>
                      <a:pt x="68" y="74"/>
                      <a:pt x="68" y="74"/>
                    </a:cubicBezTo>
                    <a:cubicBezTo>
                      <a:pt x="69" y="74"/>
                      <a:pt x="69" y="74"/>
                      <a:pt x="69" y="74"/>
                    </a:cubicBezTo>
                    <a:cubicBezTo>
                      <a:pt x="69" y="74"/>
                      <a:pt x="69" y="74"/>
                      <a:pt x="69" y="74"/>
                    </a:cubicBezTo>
                    <a:cubicBezTo>
                      <a:pt x="69" y="75"/>
                      <a:pt x="69" y="75"/>
                      <a:pt x="69" y="75"/>
                    </a:cubicBezTo>
                    <a:cubicBezTo>
                      <a:pt x="69" y="75"/>
                      <a:pt x="69" y="75"/>
                      <a:pt x="69" y="75"/>
                    </a:cubicBezTo>
                    <a:cubicBezTo>
                      <a:pt x="69" y="75"/>
                      <a:pt x="69" y="75"/>
                      <a:pt x="69" y="75"/>
                    </a:cubicBezTo>
                    <a:cubicBezTo>
                      <a:pt x="69" y="75"/>
                      <a:pt x="69" y="75"/>
                      <a:pt x="69" y="75"/>
                    </a:cubicBezTo>
                    <a:cubicBezTo>
                      <a:pt x="69" y="75"/>
                      <a:pt x="69" y="75"/>
                      <a:pt x="69" y="75"/>
                    </a:cubicBezTo>
                    <a:cubicBezTo>
                      <a:pt x="69" y="76"/>
                      <a:pt x="69" y="76"/>
                      <a:pt x="69" y="76"/>
                    </a:cubicBezTo>
                    <a:cubicBezTo>
                      <a:pt x="69" y="76"/>
                      <a:pt x="69" y="76"/>
                      <a:pt x="69" y="76"/>
                    </a:cubicBezTo>
                    <a:cubicBezTo>
                      <a:pt x="69" y="77"/>
                      <a:pt x="69" y="77"/>
                      <a:pt x="69" y="77"/>
                    </a:cubicBezTo>
                    <a:cubicBezTo>
                      <a:pt x="69" y="77"/>
                      <a:pt x="69" y="77"/>
                      <a:pt x="69" y="77"/>
                    </a:cubicBezTo>
                    <a:cubicBezTo>
                      <a:pt x="69" y="77"/>
                      <a:pt x="69" y="77"/>
                      <a:pt x="69" y="77"/>
                    </a:cubicBezTo>
                    <a:cubicBezTo>
                      <a:pt x="69" y="77"/>
                      <a:pt x="69" y="77"/>
                      <a:pt x="69" y="77"/>
                    </a:cubicBezTo>
                    <a:cubicBezTo>
                      <a:pt x="68" y="77"/>
                      <a:pt x="68" y="77"/>
                      <a:pt x="68" y="77"/>
                    </a:cubicBezTo>
                    <a:cubicBezTo>
                      <a:pt x="68" y="77"/>
                      <a:pt x="68" y="77"/>
                      <a:pt x="68" y="77"/>
                    </a:cubicBezTo>
                    <a:cubicBezTo>
                      <a:pt x="68" y="77"/>
                      <a:pt x="68" y="77"/>
                      <a:pt x="68" y="77"/>
                    </a:cubicBezTo>
                    <a:cubicBezTo>
                      <a:pt x="68" y="77"/>
                      <a:pt x="68" y="77"/>
                      <a:pt x="68" y="77"/>
                    </a:cubicBezTo>
                    <a:cubicBezTo>
                      <a:pt x="68" y="77"/>
                      <a:pt x="68" y="77"/>
                      <a:pt x="68" y="77"/>
                    </a:cubicBezTo>
                    <a:cubicBezTo>
                      <a:pt x="68" y="77"/>
                      <a:pt x="68" y="77"/>
                      <a:pt x="68" y="77"/>
                    </a:cubicBezTo>
                    <a:cubicBezTo>
                      <a:pt x="68" y="77"/>
                      <a:pt x="68" y="77"/>
                      <a:pt x="68" y="77"/>
                    </a:cubicBezTo>
                    <a:cubicBezTo>
                      <a:pt x="68" y="77"/>
                      <a:pt x="68" y="77"/>
                      <a:pt x="68" y="77"/>
                    </a:cubicBezTo>
                    <a:cubicBezTo>
                      <a:pt x="67" y="77"/>
                      <a:pt x="67" y="77"/>
                      <a:pt x="67" y="77"/>
                    </a:cubicBezTo>
                    <a:cubicBezTo>
                      <a:pt x="67" y="76"/>
                      <a:pt x="67" y="76"/>
                      <a:pt x="67" y="76"/>
                    </a:cubicBezTo>
                    <a:cubicBezTo>
                      <a:pt x="68" y="76"/>
                      <a:pt x="68" y="76"/>
                      <a:pt x="68" y="76"/>
                    </a:cubicBezTo>
                    <a:cubicBezTo>
                      <a:pt x="67" y="76"/>
                      <a:pt x="67" y="76"/>
                      <a:pt x="67" y="76"/>
                    </a:cubicBezTo>
                    <a:cubicBezTo>
                      <a:pt x="67" y="75"/>
                      <a:pt x="67" y="75"/>
                      <a:pt x="67" y="75"/>
                    </a:cubicBezTo>
                    <a:cubicBezTo>
                      <a:pt x="67" y="75"/>
                      <a:pt x="67" y="75"/>
                      <a:pt x="67" y="75"/>
                    </a:cubicBezTo>
                    <a:cubicBezTo>
                      <a:pt x="67" y="75"/>
                      <a:pt x="67" y="75"/>
                      <a:pt x="67" y="75"/>
                    </a:cubicBezTo>
                    <a:cubicBezTo>
                      <a:pt x="67" y="75"/>
                      <a:pt x="67" y="75"/>
                      <a:pt x="67" y="75"/>
                    </a:cubicBezTo>
                    <a:cubicBezTo>
                      <a:pt x="67" y="75"/>
                      <a:pt x="67" y="75"/>
                      <a:pt x="67" y="75"/>
                    </a:cubicBezTo>
                    <a:cubicBezTo>
                      <a:pt x="67" y="76"/>
                      <a:pt x="67" y="76"/>
                      <a:pt x="67" y="76"/>
                    </a:cubicBezTo>
                    <a:cubicBezTo>
                      <a:pt x="67" y="76"/>
                      <a:pt x="67" y="76"/>
                      <a:pt x="67" y="76"/>
                    </a:cubicBezTo>
                    <a:cubicBezTo>
                      <a:pt x="67" y="77"/>
                      <a:pt x="67" y="77"/>
                      <a:pt x="67" y="77"/>
                    </a:cubicBezTo>
                    <a:cubicBezTo>
                      <a:pt x="67" y="77"/>
                      <a:pt x="67" y="77"/>
                      <a:pt x="67" y="77"/>
                    </a:cubicBezTo>
                    <a:cubicBezTo>
                      <a:pt x="67" y="77"/>
                      <a:pt x="67" y="77"/>
                      <a:pt x="67" y="77"/>
                    </a:cubicBezTo>
                    <a:cubicBezTo>
                      <a:pt x="67" y="77"/>
                      <a:pt x="67" y="77"/>
                      <a:pt x="67" y="77"/>
                    </a:cubicBezTo>
                    <a:cubicBezTo>
                      <a:pt x="66" y="77"/>
                      <a:pt x="66" y="77"/>
                      <a:pt x="66" y="77"/>
                    </a:cubicBezTo>
                    <a:cubicBezTo>
                      <a:pt x="66" y="77"/>
                      <a:pt x="66" y="77"/>
                      <a:pt x="66" y="77"/>
                    </a:cubicBezTo>
                    <a:cubicBezTo>
                      <a:pt x="66" y="77"/>
                      <a:pt x="66" y="77"/>
                      <a:pt x="66" y="77"/>
                    </a:cubicBezTo>
                    <a:cubicBezTo>
                      <a:pt x="65" y="77"/>
                      <a:pt x="65" y="77"/>
                      <a:pt x="65" y="77"/>
                    </a:cubicBezTo>
                    <a:cubicBezTo>
                      <a:pt x="65" y="76"/>
                      <a:pt x="65" y="76"/>
                      <a:pt x="65" y="76"/>
                    </a:cubicBezTo>
                    <a:cubicBezTo>
                      <a:pt x="65" y="76"/>
                      <a:pt x="65" y="76"/>
                      <a:pt x="65" y="76"/>
                    </a:cubicBezTo>
                    <a:cubicBezTo>
                      <a:pt x="65" y="75"/>
                      <a:pt x="65" y="75"/>
                      <a:pt x="65" y="75"/>
                    </a:cubicBezTo>
                    <a:cubicBezTo>
                      <a:pt x="65" y="75"/>
                      <a:pt x="65" y="75"/>
                      <a:pt x="65" y="75"/>
                    </a:cubicBezTo>
                    <a:cubicBezTo>
                      <a:pt x="64" y="74"/>
                      <a:pt x="64" y="74"/>
                      <a:pt x="64" y="74"/>
                    </a:cubicBezTo>
                    <a:cubicBezTo>
                      <a:pt x="64" y="74"/>
                      <a:pt x="64" y="74"/>
                      <a:pt x="64" y="74"/>
                    </a:cubicBezTo>
                    <a:cubicBezTo>
                      <a:pt x="64" y="74"/>
                      <a:pt x="64" y="74"/>
                      <a:pt x="64" y="74"/>
                    </a:cubicBezTo>
                    <a:cubicBezTo>
                      <a:pt x="64" y="73"/>
                      <a:pt x="64" y="73"/>
                      <a:pt x="64" y="73"/>
                    </a:cubicBezTo>
                    <a:cubicBezTo>
                      <a:pt x="64" y="73"/>
                      <a:pt x="64" y="73"/>
                      <a:pt x="64" y="73"/>
                    </a:cubicBezTo>
                    <a:cubicBezTo>
                      <a:pt x="64" y="73"/>
                      <a:pt x="64" y="73"/>
                      <a:pt x="64" y="73"/>
                    </a:cubicBezTo>
                    <a:cubicBezTo>
                      <a:pt x="64" y="73"/>
                      <a:pt x="64" y="73"/>
                      <a:pt x="64" y="73"/>
                    </a:cubicBezTo>
                    <a:cubicBezTo>
                      <a:pt x="64" y="73"/>
                      <a:pt x="64" y="73"/>
                      <a:pt x="64" y="73"/>
                    </a:cubicBezTo>
                    <a:cubicBezTo>
                      <a:pt x="63" y="73"/>
                      <a:pt x="63" y="73"/>
                      <a:pt x="63" y="73"/>
                    </a:cubicBezTo>
                    <a:cubicBezTo>
                      <a:pt x="63" y="73"/>
                      <a:pt x="63" y="73"/>
                      <a:pt x="63" y="73"/>
                    </a:cubicBezTo>
                    <a:cubicBezTo>
                      <a:pt x="63" y="72"/>
                      <a:pt x="63" y="72"/>
                      <a:pt x="63" y="72"/>
                    </a:cubicBezTo>
                    <a:cubicBezTo>
                      <a:pt x="62" y="72"/>
                      <a:pt x="62" y="72"/>
                      <a:pt x="62" y="72"/>
                    </a:cubicBezTo>
                    <a:cubicBezTo>
                      <a:pt x="62" y="71"/>
                      <a:pt x="62" y="71"/>
                      <a:pt x="62" y="71"/>
                    </a:cubicBezTo>
                    <a:cubicBezTo>
                      <a:pt x="62" y="72"/>
                      <a:pt x="62" y="72"/>
                      <a:pt x="62" y="72"/>
                    </a:cubicBezTo>
                    <a:cubicBezTo>
                      <a:pt x="62" y="72"/>
                      <a:pt x="62" y="72"/>
                      <a:pt x="62" y="72"/>
                    </a:cubicBezTo>
                    <a:cubicBezTo>
                      <a:pt x="61" y="71"/>
                      <a:pt x="61" y="71"/>
                      <a:pt x="61" y="71"/>
                    </a:cubicBezTo>
                    <a:cubicBezTo>
                      <a:pt x="61" y="72"/>
                      <a:pt x="61" y="72"/>
                      <a:pt x="61" y="72"/>
                    </a:cubicBezTo>
                    <a:cubicBezTo>
                      <a:pt x="61" y="72"/>
                      <a:pt x="61" y="72"/>
                      <a:pt x="61" y="72"/>
                    </a:cubicBezTo>
                    <a:cubicBezTo>
                      <a:pt x="61" y="72"/>
                      <a:pt x="61" y="72"/>
                      <a:pt x="61" y="72"/>
                    </a:cubicBezTo>
                    <a:cubicBezTo>
                      <a:pt x="60" y="71"/>
                      <a:pt x="60" y="71"/>
                      <a:pt x="60" y="71"/>
                    </a:cubicBezTo>
                    <a:cubicBezTo>
                      <a:pt x="60" y="71"/>
                      <a:pt x="60" y="71"/>
                      <a:pt x="60" y="71"/>
                    </a:cubicBezTo>
                    <a:cubicBezTo>
                      <a:pt x="60" y="71"/>
                      <a:pt x="60" y="71"/>
                      <a:pt x="60" y="71"/>
                    </a:cubicBezTo>
                    <a:cubicBezTo>
                      <a:pt x="60" y="70"/>
                      <a:pt x="60" y="70"/>
                      <a:pt x="60" y="70"/>
                    </a:cubicBezTo>
                    <a:cubicBezTo>
                      <a:pt x="60" y="70"/>
                      <a:pt x="60" y="70"/>
                      <a:pt x="60" y="70"/>
                    </a:cubicBezTo>
                    <a:cubicBezTo>
                      <a:pt x="60" y="70"/>
                      <a:pt x="60" y="70"/>
                      <a:pt x="60" y="70"/>
                    </a:cubicBezTo>
                    <a:cubicBezTo>
                      <a:pt x="59" y="69"/>
                      <a:pt x="59" y="69"/>
                      <a:pt x="59" y="69"/>
                    </a:cubicBezTo>
                    <a:cubicBezTo>
                      <a:pt x="59" y="70"/>
                      <a:pt x="59" y="70"/>
                      <a:pt x="59" y="70"/>
                    </a:cubicBezTo>
                    <a:cubicBezTo>
                      <a:pt x="59" y="70"/>
                      <a:pt x="59" y="70"/>
                      <a:pt x="59" y="70"/>
                    </a:cubicBezTo>
                    <a:cubicBezTo>
                      <a:pt x="59" y="70"/>
                      <a:pt x="59" y="70"/>
                      <a:pt x="59" y="70"/>
                    </a:cubicBezTo>
                    <a:cubicBezTo>
                      <a:pt x="59" y="70"/>
                      <a:pt x="59" y="70"/>
                      <a:pt x="59" y="70"/>
                    </a:cubicBezTo>
                    <a:cubicBezTo>
                      <a:pt x="59" y="71"/>
                      <a:pt x="59" y="71"/>
                      <a:pt x="59" y="71"/>
                    </a:cubicBezTo>
                    <a:cubicBezTo>
                      <a:pt x="59" y="71"/>
                      <a:pt x="59" y="71"/>
                      <a:pt x="59" y="71"/>
                    </a:cubicBezTo>
                    <a:cubicBezTo>
                      <a:pt x="59" y="71"/>
                      <a:pt x="59" y="71"/>
                      <a:pt x="59" y="71"/>
                    </a:cubicBezTo>
                    <a:cubicBezTo>
                      <a:pt x="60" y="71"/>
                      <a:pt x="60" y="71"/>
                      <a:pt x="60" y="71"/>
                    </a:cubicBezTo>
                    <a:cubicBezTo>
                      <a:pt x="60" y="71"/>
                      <a:pt x="60" y="71"/>
                      <a:pt x="60" y="71"/>
                    </a:cubicBezTo>
                    <a:cubicBezTo>
                      <a:pt x="60" y="72"/>
                      <a:pt x="60" y="72"/>
                      <a:pt x="60" y="72"/>
                    </a:cubicBezTo>
                    <a:cubicBezTo>
                      <a:pt x="59" y="72"/>
                      <a:pt x="59" y="72"/>
                      <a:pt x="59" y="72"/>
                    </a:cubicBezTo>
                    <a:cubicBezTo>
                      <a:pt x="59" y="72"/>
                      <a:pt x="59" y="72"/>
                      <a:pt x="59" y="72"/>
                    </a:cubicBezTo>
                    <a:cubicBezTo>
                      <a:pt x="59" y="72"/>
                      <a:pt x="59" y="72"/>
                      <a:pt x="59" y="72"/>
                    </a:cubicBezTo>
                    <a:cubicBezTo>
                      <a:pt x="59" y="72"/>
                      <a:pt x="59" y="72"/>
                      <a:pt x="59" y="72"/>
                    </a:cubicBezTo>
                    <a:cubicBezTo>
                      <a:pt x="59" y="72"/>
                      <a:pt x="59" y="72"/>
                      <a:pt x="59" y="72"/>
                    </a:cubicBezTo>
                    <a:cubicBezTo>
                      <a:pt x="59" y="72"/>
                      <a:pt x="59" y="72"/>
                      <a:pt x="59" y="72"/>
                    </a:cubicBezTo>
                    <a:cubicBezTo>
                      <a:pt x="59" y="72"/>
                      <a:pt x="59" y="72"/>
                      <a:pt x="59" y="72"/>
                    </a:cubicBezTo>
                    <a:cubicBezTo>
                      <a:pt x="60" y="72"/>
                      <a:pt x="60" y="72"/>
                      <a:pt x="60" y="72"/>
                    </a:cubicBezTo>
                    <a:cubicBezTo>
                      <a:pt x="60" y="72"/>
                      <a:pt x="60" y="72"/>
                      <a:pt x="60" y="72"/>
                    </a:cubicBezTo>
                    <a:cubicBezTo>
                      <a:pt x="60" y="72"/>
                      <a:pt x="60" y="72"/>
                      <a:pt x="60" y="72"/>
                    </a:cubicBezTo>
                    <a:cubicBezTo>
                      <a:pt x="60" y="72"/>
                      <a:pt x="60" y="72"/>
                      <a:pt x="60" y="72"/>
                    </a:cubicBezTo>
                    <a:cubicBezTo>
                      <a:pt x="60" y="72"/>
                      <a:pt x="60" y="72"/>
                      <a:pt x="60" y="72"/>
                    </a:cubicBezTo>
                    <a:cubicBezTo>
                      <a:pt x="61" y="72"/>
                      <a:pt x="61" y="72"/>
                      <a:pt x="61" y="72"/>
                    </a:cubicBezTo>
                    <a:cubicBezTo>
                      <a:pt x="61" y="72"/>
                      <a:pt x="61" y="72"/>
                      <a:pt x="61" y="72"/>
                    </a:cubicBezTo>
                    <a:cubicBezTo>
                      <a:pt x="61" y="72"/>
                      <a:pt x="61" y="72"/>
                      <a:pt x="61" y="72"/>
                    </a:cubicBezTo>
                    <a:cubicBezTo>
                      <a:pt x="62" y="72"/>
                      <a:pt x="62" y="72"/>
                      <a:pt x="62" y="72"/>
                    </a:cubicBezTo>
                    <a:cubicBezTo>
                      <a:pt x="62" y="72"/>
                      <a:pt x="62" y="72"/>
                      <a:pt x="62" y="72"/>
                    </a:cubicBezTo>
                    <a:cubicBezTo>
                      <a:pt x="63" y="72"/>
                      <a:pt x="63" y="72"/>
                      <a:pt x="63" y="72"/>
                    </a:cubicBezTo>
                    <a:cubicBezTo>
                      <a:pt x="63" y="73"/>
                      <a:pt x="63" y="73"/>
                      <a:pt x="63" y="73"/>
                    </a:cubicBezTo>
                    <a:cubicBezTo>
                      <a:pt x="63" y="73"/>
                      <a:pt x="63" y="73"/>
                      <a:pt x="63" y="73"/>
                    </a:cubicBezTo>
                    <a:cubicBezTo>
                      <a:pt x="63" y="73"/>
                      <a:pt x="63" y="73"/>
                      <a:pt x="63" y="73"/>
                    </a:cubicBezTo>
                    <a:cubicBezTo>
                      <a:pt x="62" y="74"/>
                      <a:pt x="62" y="74"/>
                      <a:pt x="62" y="74"/>
                    </a:cubicBezTo>
                    <a:cubicBezTo>
                      <a:pt x="62" y="74"/>
                      <a:pt x="62" y="74"/>
                      <a:pt x="62" y="74"/>
                    </a:cubicBezTo>
                    <a:cubicBezTo>
                      <a:pt x="62" y="74"/>
                      <a:pt x="62" y="74"/>
                      <a:pt x="62" y="74"/>
                    </a:cubicBezTo>
                    <a:cubicBezTo>
                      <a:pt x="62" y="74"/>
                      <a:pt x="62" y="74"/>
                      <a:pt x="62" y="74"/>
                    </a:cubicBezTo>
                    <a:cubicBezTo>
                      <a:pt x="61" y="74"/>
                      <a:pt x="61" y="74"/>
                      <a:pt x="61" y="74"/>
                    </a:cubicBezTo>
                    <a:cubicBezTo>
                      <a:pt x="60" y="74"/>
                      <a:pt x="60" y="74"/>
                      <a:pt x="60" y="74"/>
                    </a:cubicBezTo>
                    <a:cubicBezTo>
                      <a:pt x="60" y="75"/>
                      <a:pt x="60" y="75"/>
                      <a:pt x="60" y="75"/>
                    </a:cubicBezTo>
                    <a:cubicBezTo>
                      <a:pt x="60" y="74"/>
                      <a:pt x="60" y="74"/>
                      <a:pt x="60" y="74"/>
                    </a:cubicBezTo>
                    <a:cubicBezTo>
                      <a:pt x="59" y="74"/>
                      <a:pt x="59" y="74"/>
                      <a:pt x="59" y="74"/>
                    </a:cubicBezTo>
                    <a:cubicBezTo>
                      <a:pt x="59" y="74"/>
                      <a:pt x="59" y="74"/>
                      <a:pt x="59" y="74"/>
                    </a:cubicBezTo>
                    <a:cubicBezTo>
                      <a:pt x="59" y="74"/>
                      <a:pt x="59" y="74"/>
                      <a:pt x="59" y="74"/>
                    </a:cubicBezTo>
                    <a:cubicBezTo>
                      <a:pt x="59" y="74"/>
                      <a:pt x="59" y="74"/>
                      <a:pt x="59" y="74"/>
                    </a:cubicBezTo>
                    <a:cubicBezTo>
                      <a:pt x="59" y="74"/>
                      <a:pt x="59" y="74"/>
                      <a:pt x="59" y="74"/>
                    </a:cubicBezTo>
                    <a:cubicBezTo>
                      <a:pt x="59" y="74"/>
                      <a:pt x="59" y="74"/>
                      <a:pt x="59" y="74"/>
                    </a:cubicBezTo>
                    <a:cubicBezTo>
                      <a:pt x="59" y="74"/>
                      <a:pt x="59" y="74"/>
                      <a:pt x="59" y="74"/>
                    </a:cubicBezTo>
                    <a:cubicBezTo>
                      <a:pt x="59" y="74"/>
                      <a:pt x="59" y="74"/>
                      <a:pt x="59" y="74"/>
                    </a:cubicBezTo>
                    <a:cubicBezTo>
                      <a:pt x="59" y="74"/>
                      <a:pt x="59" y="74"/>
                      <a:pt x="59" y="74"/>
                    </a:cubicBezTo>
                    <a:cubicBezTo>
                      <a:pt x="59" y="74"/>
                      <a:pt x="59" y="74"/>
                      <a:pt x="59" y="74"/>
                    </a:cubicBezTo>
                    <a:cubicBezTo>
                      <a:pt x="59" y="74"/>
                      <a:pt x="59" y="74"/>
                      <a:pt x="59" y="74"/>
                    </a:cubicBezTo>
                    <a:cubicBezTo>
                      <a:pt x="58" y="74"/>
                      <a:pt x="58" y="74"/>
                      <a:pt x="58" y="74"/>
                    </a:cubicBezTo>
                    <a:cubicBezTo>
                      <a:pt x="58" y="75"/>
                      <a:pt x="58" y="75"/>
                      <a:pt x="58" y="75"/>
                    </a:cubicBezTo>
                    <a:cubicBezTo>
                      <a:pt x="59" y="75"/>
                      <a:pt x="59" y="75"/>
                      <a:pt x="59" y="75"/>
                    </a:cubicBezTo>
                    <a:cubicBezTo>
                      <a:pt x="59" y="75"/>
                      <a:pt x="59" y="75"/>
                      <a:pt x="59" y="75"/>
                    </a:cubicBezTo>
                    <a:cubicBezTo>
                      <a:pt x="59" y="75"/>
                      <a:pt x="59" y="75"/>
                      <a:pt x="59" y="75"/>
                    </a:cubicBezTo>
                    <a:cubicBezTo>
                      <a:pt x="59" y="75"/>
                      <a:pt x="59" y="75"/>
                      <a:pt x="59" y="75"/>
                    </a:cubicBezTo>
                    <a:cubicBezTo>
                      <a:pt x="59" y="75"/>
                      <a:pt x="59" y="75"/>
                      <a:pt x="59" y="75"/>
                    </a:cubicBezTo>
                    <a:cubicBezTo>
                      <a:pt x="58" y="75"/>
                      <a:pt x="58" y="75"/>
                      <a:pt x="58" y="75"/>
                    </a:cubicBezTo>
                    <a:cubicBezTo>
                      <a:pt x="58" y="76"/>
                      <a:pt x="58" y="76"/>
                      <a:pt x="58" y="76"/>
                    </a:cubicBezTo>
                    <a:cubicBezTo>
                      <a:pt x="58" y="76"/>
                      <a:pt x="58" y="76"/>
                      <a:pt x="58" y="76"/>
                    </a:cubicBezTo>
                    <a:cubicBezTo>
                      <a:pt x="58" y="76"/>
                      <a:pt x="58" y="76"/>
                      <a:pt x="58" y="76"/>
                    </a:cubicBezTo>
                    <a:cubicBezTo>
                      <a:pt x="57" y="76"/>
                      <a:pt x="57" y="76"/>
                      <a:pt x="57" y="76"/>
                    </a:cubicBezTo>
                    <a:cubicBezTo>
                      <a:pt x="57" y="76"/>
                      <a:pt x="57" y="76"/>
                      <a:pt x="57" y="76"/>
                    </a:cubicBezTo>
                    <a:cubicBezTo>
                      <a:pt x="57" y="76"/>
                      <a:pt x="57" y="76"/>
                      <a:pt x="57" y="76"/>
                    </a:cubicBezTo>
                    <a:cubicBezTo>
                      <a:pt x="56" y="77"/>
                      <a:pt x="56" y="77"/>
                      <a:pt x="56" y="77"/>
                    </a:cubicBezTo>
                    <a:cubicBezTo>
                      <a:pt x="56" y="77"/>
                      <a:pt x="56" y="77"/>
                      <a:pt x="56" y="77"/>
                    </a:cubicBezTo>
                    <a:cubicBezTo>
                      <a:pt x="56" y="77"/>
                      <a:pt x="56" y="77"/>
                      <a:pt x="56" y="77"/>
                    </a:cubicBezTo>
                    <a:cubicBezTo>
                      <a:pt x="57" y="77"/>
                      <a:pt x="57" y="77"/>
                      <a:pt x="57" y="77"/>
                    </a:cubicBezTo>
                    <a:cubicBezTo>
                      <a:pt x="57" y="77"/>
                      <a:pt x="57" y="77"/>
                      <a:pt x="57" y="77"/>
                    </a:cubicBezTo>
                    <a:cubicBezTo>
                      <a:pt x="58" y="76"/>
                      <a:pt x="58" y="76"/>
                      <a:pt x="58" y="76"/>
                    </a:cubicBezTo>
                    <a:cubicBezTo>
                      <a:pt x="58" y="77"/>
                      <a:pt x="58" y="77"/>
                      <a:pt x="58" y="77"/>
                    </a:cubicBezTo>
                    <a:cubicBezTo>
                      <a:pt x="58" y="77"/>
                      <a:pt x="58" y="77"/>
                      <a:pt x="58" y="77"/>
                    </a:cubicBezTo>
                    <a:cubicBezTo>
                      <a:pt x="58" y="77"/>
                      <a:pt x="58" y="77"/>
                      <a:pt x="58" y="77"/>
                    </a:cubicBezTo>
                    <a:cubicBezTo>
                      <a:pt x="59" y="77"/>
                      <a:pt x="59" y="77"/>
                      <a:pt x="59" y="77"/>
                    </a:cubicBezTo>
                    <a:cubicBezTo>
                      <a:pt x="59" y="77"/>
                      <a:pt x="59" y="77"/>
                      <a:pt x="59" y="77"/>
                    </a:cubicBezTo>
                    <a:cubicBezTo>
                      <a:pt x="60" y="77"/>
                      <a:pt x="60" y="77"/>
                      <a:pt x="60" y="77"/>
                    </a:cubicBezTo>
                    <a:cubicBezTo>
                      <a:pt x="60" y="77"/>
                      <a:pt x="60" y="77"/>
                      <a:pt x="60" y="77"/>
                    </a:cubicBezTo>
                    <a:cubicBezTo>
                      <a:pt x="61" y="77"/>
                      <a:pt x="61" y="77"/>
                      <a:pt x="61" y="77"/>
                    </a:cubicBezTo>
                    <a:cubicBezTo>
                      <a:pt x="61" y="77"/>
                      <a:pt x="61" y="77"/>
                      <a:pt x="61" y="77"/>
                    </a:cubicBezTo>
                    <a:cubicBezTo>
                      <a:pt x="61" y="77"/>
                      <a:pt x="61" y="77"/>
                      <a:pt x="61" y="77"/>
                    </a:cubicBezTo>
                    <a:cubicBezTo>
                      <a:pt x="61" y="77"/>
                      <a:pt x="61" y="77"/>
                      <a:pt x="61" y="77"/>
                    </a:cubicBezTo>
                    <a:cubicBezTo>
                      <a:pt x="61" y="77"/>
                      <a:pt x="61" y="77"/>
                      <a:pt x="61" y="77"/>
                    </a:cubicBezTo>
                    <a:cubicBezTo>
                      <a:pt x="61" y="77"/>
                      <a:pt x="61" y="77"/>
                      <a:pt x="61" y="77"/>
                    </a:cubicBezTo>
                    <a:cubicBezTo>
                      <a:pt x="61" y="77"/>
                      <a:pt x="61" y="77"/>
                      <a:pt x="61" y="77"/>
                    </a:cubicBezTo>
                    <a:cubicBezTo>
                      <a:pt x="60" y="77"/>
                      <a:pt x="60" y="77"/>
                      <a:pt x="60" y="77"/>
                    </a:cubicBezTo>
                    <a:cubicBezTo>
                      <a:pt x="60" y="77"/>
                      <a:pt x="60" y="77"/>
                      <a:pt x="60" y="77"/>
                    </a:cubicBezTo>
                    <a:cubicBezTo>
                      <a:pt x="60" y="78"/>
                      <a:pt x="60" y="78"/>
                      <a:pt x="60" y="78"/>
                    </a:cubicBezTo>
                    <a:cubicBezTo>
                      <a:pt x="59" y="78"/>
                      <a:pt x="59" y="78"/>
                      <a:pt x="59" y="78"/>
                    </a:cubicBezTo>
                    <a:cubicBezTo>
                      <a:pt x="59" y="78"/>
                      <a:pt x="59" y="78"/>
                      <a:pt x="59" y="78"/>
                    </a:cubicBezTo>
                    <a:cubicBezTo>
                      <a:pt x="59" y="78"/>
                      <a:pt x="59" y="78"/>
                      <a:pt x="59" y="78"/>
                    </a:cubicBezTo>
                    <a:cubicBezTo>
                      <a:pt x="58" y="78"/>
                      <a:pt x="58" y="78"/>
                      <a:pt x="58" y="78"/>
                    </a:cubicBezTo>
                    <a:cubicBezTo>
                      <a:pt x="58" y="78"/>
                      <a:pt x="58" y="78"/>
                      <a:pt x="58" y="78"/>
                    </a:cubicBezTo>
                    <a:cubicBezTo>
                      <a:pt x="58" y="78"/>
                      <a:pt x="58" y="78"/>
                      <a:pt x="58" y="78"/>
                    </a:cubicBezTo>
                    <a:cubicBezTo>
                      <a:pt x="58" y="78"/>
                      <a:pt x="58" y="78"/>
                      <a:pt x="58" y="78"/>
                    </a:cubicBezTo>
                    <a:cubicBezTo>
                      <a:pt x="58" y="78"/>
                      <a:pt x="58" y="78"/>
                      <a:pt x="58" y="78"/>
                    </a:cubicBezTo>
                    <a:cubicBezTo>
                      <a:pt x="58" y="78"/>
                      <a:pt x="58" y="78"/>
                      <a:pt x="58" y="78"/>
                    </a:cubicBezTo>
                    <a:cubicBezTo>
                      <a:pt x="59" y="78"/>
                      <a:pt x="59" y="78"/>
                      <a:pt x="59" y="78"/>
                    </a:cubicBezTo>
                    <a:cubicBezTo>
                      <a:pt x="59" y="78"/>
                      <a:pt x="59" y="78"/>
                      <a:pt x="59" y="78"/>
                    </a:cubicBezTo>
                    <a:cubicBezTo>
                      <a:pt x="59" y="78"/>
                      <a:pt x="59" y="78"/>
                      <a:pt x="59" y="78"/>
                    </a:cubicBezTo>
                    <a:cubicBezTo>
                      <a:pt x="60" y="78"/>
                      <a:pt x="60" y="78"/>
                      <a:pt x="60" y="78"/>
                    </a:cubicBezTo>
                    <a:cubicBezTo>
                      <a:pt x="60" y="78"/>
                      <a:pt x="60" y="78"/>
                      <a:pt x="60" y="78"/>
                    </a:cubicBezTo>
                    <a:cubicBezTo>
                      <a:pt x="60" y="78"/>
                      <a:pt x="60" y="78"/>
                      <a:pt x="60" y="78"/>
                    </a:cubicBezTo>
                    <a:cubicBezTo>
                      <a:pt x="60" y="78"/>
                      <a:pt x="61" y="78"/>
                      <a:pt x="61" y="78"/>
                    </a:cubicBezTo>
                    <a:cubicBezTo>
                      <a:pt x="61" y="78"/>
                      <a:pt x="61" y="78"/>
                      <a:pt x="61" y="78"/>
                    </a:cubicBezTo>
                    <a:cubicBezTo>
                      <a:pt x="61" y="78"/>
                      <a:pt x="61" y="78"/>
                      <a:pt x="61" y="78"/>
                    </a:cubicBezTo>
                    <a:cubicBezTo>
                      <a:pt x="61" y="78"/>
                      <a:pt x="61" y="78"/>
                      <a:pt x="61" y="78"/>
                    </a:cubicBezTo>
                    <a:cubicBezTo>
                      <a:pt x="62" y="78"/>
                      <a:pt x="62" y="78"/>
                      <a:pt x="62" y="78"/>
                    </a:cubicBezTo>
                    <a:cubicBezTo>
                      <a:pt x="62" y="78"/>
                      <a:pt x="62" y="78"/>
                      <a:pt x="62" y="78"/>
                    </a:cubicBezTo>
                    <a:cubicBezTo>
                      <a:pt x="63" y="77"/>
                      <a:pt x="63" y="77"/>
                      <a:pt x="63" y="77"/>
                    </a:cubicBezTo>
                    <a:cubicBezTo>
                      <a:pt x="63" y="77"/>
                      <a:pt x="63" y="77"/>
                      <a:pt x="63" y="77"/>
                    </a:cubicBezTo>
                    <a:cubicBezTo>
                      <a:pt x="63" y="77"/>
                      <a:pt x="63" y="77"/>
                      <a:pt x="63" y="77"/>
                    </a:cubicBezTo>
                    <a:cubicBezTo>
                      <a:pt x="63" y="77"/>
                      <a:pt x="63" y="77"/>
                      <a:pt x="63" y="77"/>
                    </a:cubicBezTo>
                    <a:cubicBezTo>
                      <a:pt x="63" y="77"/>
                      <a:pt x="63" y="77"/>
                      <a:pt x="63" y="77"/>
                    </a:cubicBezTo>
                    <a:cubicBezTo>
                      <a:pt x="63" y="77"/>
                      <a:pt x="63" y="77"/>
                      <a:pt x="63" y="77"/>
                    </a:cubicBezTo>
                    <a:cubicBezTo>
                      <a:pt x="63" y="77"/>
                      <a:pt x="63" y="77"/>
                      <a:pt x="63" y="77"/>
                    </a:cubicBezTo>
                    <a:cubicBezTo>
                      <a:pt x="63" y="77"/>
                      <a:pt x="63" y="77"/>
                      <a:pt x="63" y="77"/>
                    </a:cubicBezTo>
                    <a:cubicBezTo>
                      <a:pt x="64" y="78"/>
                      <a:pt x="64" y="78"/>
                      <a:pt x="64" y="78"/>
                    </a:cubicBezTo>
                    <a:cubicBezTo>
                      <a:pt x="65" y="78"/>
                      <a:pt x="65" y="78"/>
                      <a:pt x="65" y="78"/>
                    </a:cubicBezTo>
                    <a:cubicBezTo>
                      <a:pt x="65" y="78"/>
                      <a:pt x="65" y="78"/>
                      <a:pt x="65" y="78"/>
                    </a:cubicBezTo>
                    <a:cubicBezTo>
                      <a:pt x="66" y="78"/>
                      <a:pt x="66" y="78"/>
                      <a:pt x="66" y="78"/>
                    </a:cubicBezTo>
                    <a:cubicBezTo>
                      <a:pt x="66" y="78"/>
                      <a:pt x="66" y="78"/>
                      <a:pt x="66" y="78"/>
                    </a:cubicBezTo>
                    <a:cubicBezTo>
                      <a:pt x="66" y="78"/>
                      <a:pt x="66" y="78"/>
                      <a:pt x="66" y="78"/>
                    </a:cubicBezTo>
                    <a:cubicBezTo>
                      <a:pt x="67" y="78"/>
                      <a:pt x="67" y="78"/>
                      <a:pt x="67" y="78"/>
                    </a:cubicBezTo>
                    <a:cubicBezTo>
                      <a:pt x="67" y="78"/>
                      <a:pt x="67" y="78"/>
                      <a:pt x="67" y="78"/>
                    </a:cubicBezTo>
                    <a:cubicBezTo>
                      <a:pt x="68" y="78"/>
                      <a:pt x="68" y="78"/>
                      <a:pt x="68" y="78"/>
                    </a:cubicBezTo>
                    <a:cubicBezTo>
                      <a:pt x="68" y="78"/>
                      <a:pt x="68" y="78"/>
                      <a:pt x="68" y="78"/>
                    </a:cubicBezTo>
                    <a:cubicBezTo>
                      <a:pt x="67" y="79"/>
                      <a:pt x="67" y="79"/>
                      <a:pt x="67" y="79"/>
                    </a:cubicBezTo>
                    <a:cubicBezTo>
                      <a:pt x="67" y="79"/>
                      <a:pt x="67" y="79"/>
                      <a:pt x="67" y="79"/>
                    </a:cubicBezTo>
                    <a:cubicBezTo>
                      <a:pt x="67" y="79"/>
                      <a:pt x="67" y="79"/>
                      <a:pt x="67" y="79"/>
                    </a:cubicBezTo>
                    <a:cubicBezTo>
                      <a:pt x="66" y="79"/>
                      <a:pt x="66" y="79"/>
                      <a:pt x="66" y="79"/>
                    </a:cubicBezTo>
                    <a:cubicBezTo>
                      <a:pt x="66" y="79"/>
                      <a:pt x="66" y="79"/>
                      <a:pt x="66" y="79"/>
                    </a:cubicBezTo>
                    <a:cubicBezTo>
                      <a:pt x="66" y="79"/>
                      <a:pt x="66" y="79"/>
                      <a:pt x="66" y="79"/>
                    </a:cubicBezTo>
                    <a:cubicBezTo>
                      <a:pt x="66" y="79"/>
                      <a:pt x="66" y="79"/>
                      <a:pt x="66" y="79"/>
                    </a:cubicBezTo>
                    <a:cubicBezTo>
                      <a:pt x="66" y="80"/>
                      <a:pt x="66" y="80"/>
                      <a:pt x="66" y="80"/>
                    </a:cubicBezTo>
                    <a:cubicBezTo>
                      <a:pt x="66" y="80"/>
                      <a:pt x="66" y="80"/>
                      <a:pt x="66" y="80"/>
                    </a:cubicBezTo>
                    <a:cubicBezTo>
                      <a:pt x="66" y="80"/>
                      <a:pt x="66" y="80"/>
                      <a:pt x="66" y="80"/>
                    </a:cubicBezTo>
                    <a:cubicBezTo>
                      <a:pt x="66" y="80"/>
                      <a:pt x="66" y="80"/>
                      <a:pt x="66" y="80"/>
                    </a:cubicBezTo>
                    <a:cubicBezTo>
                      <a:pt x="66" y="79"/>
                      <a:pt x="66" y="79"/>
                      <a:pt x="66" y="79"/>
                    </a:cubicBezTo>
                    <a:cubicBezTo>
                      <a:pt x="66" y="80"/>
                      <a:pt x="66" y="80"/>
                      <a:pt x="66" y="80"/>
                    </a:cubicBezTo>
                    <a:cubicBezTo>
                      <a:pt x="66" y="80"/>
                      <a:pt x="66" y="80"/>
                      <a:pt x="66" y="80"/>
                    </a:cubicBezTo>
                    <a:cubicBezTo>
                      <a:pt x="65" y="80"/>
                      <a:pt x="65" y="80"/>
                      <a:pt x="65" y="80"/>
                    </a:cubicBezTo>
                    <a:cubicBezTo>
                      <a:pt x="65" y="80"/>
                      <a:pt x="65" y="80"/>
                      <a:pt x="65" y="80"/>
                    </a:cubicBezTo>
                    <a:cubicBezTo>
                      <a:pt x="65" y="80"/>
                      <a:pt x="65" y="80"/>
                      <a:pt x="65" y="80"/>
                    </a:cubicBezTo>
                    <a:cubicBezTo>
                      <a:pt x="65" y="80"/>
                      <a:pt x="65" y="80"/>
                      <a:pt x="65" y="80"/>
                    </a:cubicBezTo>
                    <a:cubicBezTo>
                      <a:pt x="65" y="80"/>
                      <a:pt x="65" y="80"/>
                      <a:pt x="65" y="80"/>
                    </a:cubicBezTo>
                    <a:cubicBezTo>
                      <a:pt x="65" y="80"/>
                      <a:pt x="65" y="80"/>
                      <a:pt x="65" y="80"/>
                    </a:cubicBezTo>
                    <a:cubicBezTo>
                      <a:pt x="65" y="81"/>
                      <a:pt x="65" y="81"/>
                      <a:pt x="65" y="81"/>
                    </a:cubicBezTo>
                    <a:cubicBezTo>
                      <a:pt x="65" y="81"/>
                      <a:pt x="65" y="81"/>
                      <a:pt x="65" y="81"/>
                    </a:cubicBezTo>
                    <a:cubicBezTo>
                      <a:pt x="64" y="80"/>
                      <a:pt x="64" y="80"/>
                      <a:pt x="64" y="80"/>
                    </a:cubicBezTo>
                    <a:cubicBezTo>
                      <a:pt x="64" y="80"/>
                      <a:pt x="64" y="80"/>
                      <a:pt x="64" y="80"/>
                    </a:cubicBezTo>
                    <a:cubicBezTo>
                      <a:pt x="64" y="80"/>
                      <a:pt x="64" y="80"/>
                      <a:pt x="64" y="80"/>
                    </a:cubicBezTo>
                    <a:cubicBezTo>
                      <a:pt x="64" y="81"/>
                      <a:pt x="64" y="81"/>
                      <a:pt x="64" y="81"/>
                    </a:cubicBezTo>
                    <a:cubicBezTo>
                      <a:pt x="64" y="81"/>
                      <a:pt x="64" y="81"/>
                      <a:pt x="64" y="81"/>
                    </a:cubicBezTo>
                    <a:cubicBezTo>
                      <a:pt x="64" y="81"/>
                      <a:pt x="64" y="81"/>
                      <a:pt x="64" y="81"/>
                    </a:cubicBezTo>
                    <a:cubicBezTo>
                      <a:pt x="64" y="81"/>
                      <a:pt x="64" y="81"/>
                      <a:pt x="64" y="81"/>
                    </a:cubicBezTo>
                    <a:cubicBezTo>
                      <a:pt x="64" y="81"/>
                      <a:pt x="64" y="81"/>
                      <a:pt x="64" y="81"/>
                    </a:cubicBezTo>
                    <a:cubicBezTo>
                      <a:pt x="63" y="81"/>
                      <a:pt x="63" y="81"/>
                      <a:pt x="63" y="81"/>
                    </a:cubicBezTo>
                    <a:cubicBezTo>
                      <a:pt x="63" y="81"/>
                      <a:pt x="63" y="81"/>
                      <a:pt x="63" y="81"/>
                    </a:cubicBezTo>
                    <a:cubicBezTo>
                      <a:pt x="63" y="81"/>
                      <a:pt x="63" y="81"/>
                      <a:pt x="63" y="81"/>
                    </a:cubicBezTo>
                    <a:cubicBezTo>
                      <a:pt x="63" y="81"/>
                      <a:pt x="63" y="81"/>
                      <a:pt x="63" y="81"/>
                    </a:cubicBezTo>
                    <a:cubicBezTo>
                      <a:pt x="63" y="81"/>
                      <a:pt x="63" y="81"/>
                      <a:pt x="63" y="81"/>
                    </a:cubicBezTo>
                    <a:cubicBezTo>
                      <a:pt x="63" y="82"/>
                      <a:pt x="63" y="82"/>
                      <a:pt x="63" y="82"/>
                    </a:cubicBezTo>
                    <a:cubicBezTo>
                      <a:pt x="63" y="82"/>
                      <a:pt x="63" y="82"/>
                      <a:pt x="63" y="82"/>
                    </a:cubicBezTo>
                    <a:cubicBezTo>
                      <a:pt x="63" y="81"/>
                      <a:pt x="63" y="81"/>
                      <a:pt x="63" y="81"/>
                    </a:cubicBezTo>
                    <a:cubicBezTo>
                      <a:pt x="62" y="82"/>
                      <a:pt x="62" y="82"/>
                      <a:pt x="62" y="82"/>
                    </a:cubicBezTo>
                    <a:cubicBezTo>
                      <a:pt x="62" y="82"/>
                      <a:pt x="62" y="82"/>
                      <a:pt x="62" y="82"/>
                    </a:cubicBezTo>
                    <a:cubicBezTo>
                      <a:pt x="63" y="82"/>
                      <a:pt x="63" y="82"/>
                      <a:pt x="63" y="82"/>
                    </a:cubicBezTo>
                    <a:cubicBezTo>
                      <a:pt x="63" y="82"/>
                      <a:pt x="63" y="82"/>
                      <a:pt x="63" y="82"/>
                    </a:cubicBezTo>
                    <a:cubicBezTo>
                      <a:pt x="62" y="82"/>
                      <a:pt x="62" y="82"/>
                      <a:pt x="62" y="82"/>
                    </a:cubicBezTo>
                    <a:cubicBezTo>
                      <a:pt x="62" y="82"/>
                      <a:pt x="62" y="82"/>
                      <a:pt x="62" y="82"/>
                    </a:cubicBezTo>
                    <a:cubicBezTo>
                      <a:pt x="62" y="82"/>
                      <a:pt x="62" y="82"/>
                      <a:pt x="62" y="82"/>
                    </a:cubicBezTo>
                    <a:cubicBezTo>
                      <a:pt x="62" y="82"/>
                      <a:pt x="62" y="82"/>
                      <a:pt x="62" y="82"/>
                    </a:cubicBezTo>
                    <a:cubicBezTo>
                      <a:pt x="61" y="82"/>
                      <a:pt x="61" y="82"/>
                      <a:pt x="61" y="82"/>
                    </a:cubicBezTo>
                    <a:cubicBezTo>
                      <a:pt x="61" y="82"/>
                      <a:pt x="61" y="82"/>
                      <a:pt x="61" y="82"/>
                    </a:cubicBezTo>
                    <a:cubicBezTo>
                      <a:pt x="62" y="83"/>
                      <a:pt x="62" y="83"/>
                      <a:pt x="62" y="83"/>
                    </a:cubicBezTo>
                    <a:cubicBezTo>
                      <a:pt x="62" y="83"/>
                      <a:pt x="62" y="83"/>
                      <a:pt x="62" y="83"/>
                    </a:cubicBezTo>
                    <a:cubicBezTo>
                      <a:pt x="61" y="83"/>
                      <a:pt x="61" y="83"/>
                      <a:pt x="61" y="83"/>
                    </a:cubicBezTo>
                    <a:cubicBezTo>
                      <a:pt x="61" y="83"/>
                      <a:pt x="61" y="83"/>
                      <a:pt x="61" y="83"/>
                    </a:cubicBezTo>
                    <a:cubicBezTo>
                      <a:pt x="61" y="83"/>
                      <a:pt x="61" y="83"/>
                      <a:pt x="61" y="83"/>
                    </a:cubicBezTo>
                    <a:cubicBezTo>
                      <a:pt x="60" y="83"/>
                      <a:pt x="60" y="83"/>
                      <a:pt x="60" y="83"/>
                    </a:cubicBezTo>
                    <a:cubicBezTo>
                      <a:pt x="60" y="83"/>
                      <a:pt x="60" y="83"/>
                      <a:pt x="60" y="83"/>
                    </a:cubicBezTo>
                    <a:cubicBezTo>
                      <a:pt x="60" y="84"/>
                      <a:pt x="60" y="84"/>
                      <a:pt x="60" y="84"/>
                    </a:cubicBezTo>
                    <a:cubicBezTo>
                      <a:pt x="60" y="84"/>
                      <a:pt x="60" y="84"/>
                      <a:pt x="60" y="84"/>
                    </a:cubicBezTo>
                    <a:cubicBezTo>
                      <a:pt x="60" y="83"/>
                      <a:pt x="60" y="83"/>
                      <a:pt x="60" y="83"/>
                    </a:cubicBezTo>
                    <a:cubicBezTo>
                      <a:pt x="60" y="83"/>
                      <a:pt x="60" y="83"/>
                      <a:pt x="60" y="83"/>
                    </a:cubicBezTo>
                    <a:cubicBezTo>
                      <a:pt x="59" y="84"/>
                      <a:pt x="59" y="84"/>
                      <a:pt x="59" y="84"/>
                    </a:cubicBezTo>
                    <a:cubicBezTo>
                      <a:pt x="59" y="84"/>
                      <a:pt x="59" y="84"/>
                      <a:pt x="59" y="84"/>
                    </a:cubicBezTo>
                    <a:cubicBezTo>
                      <a:pt x="59" y="84"/>
                      <a:pt x="59" y="84"/>
                      <a:pt x="59" y="84"/>
                    </a:cubicBezTo>
                    <a:cubicBezTo>
                      <a:pt x="59" y="84"/>
                      <a:pt x="59" y="84"/>
                      <a:pt x="59"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7" y="84"/>
                      <a:pt x="57" y="84"/>
                      <a:pt x="57" y="84"/>
                    </a:cubicBezTo>
                    <a:cubicBezTo>
                      <a:pt x="57" y="84"/>
                      <a:pt x="57" y="84"/>
                      <a:pt x="57" y="84"/>
                    </a:cubicBezTo>
                    <a:cubicBezTo>
                      <a:pt x="57" y="84"/>
                      <a:pt x="57" y="84"/>
                      <a:pt x="57" y="84"/>
                    </a:cubicBezTo>
                    <a:cubicBezTo>
                      <a:pt x="57" y="84"/>
                      <a:pt x="57" y="84"/>
                      <a:pt x="57" y="84"/>
                    </a:cubicBezTo>
                    <a:cubicBezTo>
                      <a:pt x="57" y="84"/>
                      <a:pt x="57" y="84"/>
                      <a:pt x="57" y="84"/>
                    </a:cubicBezTo>
                    <a:cubicBezTo>
                      <a:pt x="57" y="84"/>
                      <a:pt x="57" y="84"/>
                      <a:pt x="57" y="84"/>
                    </a:cubicBezTo>
                    <a:cubicBezTo>
                      <a:pt x="57" y="84"/>
                      <a:pt x="57" y="84"/>
                      <a:pt x="57" y="84"/>
                    </a:cubicBezTo>
                    <a:cubicBezTo>
                      <a:pt x="57" y="84"/>
                      <a:pt x="57" y="84"/>
                      <a:pt x="57" y="84"/>
                    </a:cubicBezTo>
                    <a:cubicBezTo>
                      <a:pt x="57" y="84"/>
                      <a:pt x="57" y="84"/>
                      <a:pt x="57" y="84"/>
                    </a:cubicBezTo>
                    <a:cubicBezTo>
                      <a:pt x="56" y="84"/>
                      <a:pt x="56" y="84"/>
                      <a:pt x="56" y="84"/>
                    </a:cubicBezTo>
                    <a:cubicBezTo>
                      <a:pt x="56" y="84"/>
                      <a:pt x="56" y="84"/>
                      <a:pt x="56" y="84"/>
                    </a:cubicBezTo>
                    <a:cubicBezTo>
                      <a:pt x="56" y="85"/>
                      <a:pt x="56" y="85"/>
                      <a:pt x="56" y="85"/>
                    </a:cubicBezTo>
                    <a:cubicBezTo>
                      <a:pt x="56" y="85"/>
                      <a:pt x="56" y="85"/>
                      <a:pt x="56" y="85"/>
                    </a:cubicBezTo>
                    <a:cubicBezTo>
                      <a:pt x="56" y="85"/>
                      <a:pt x="56" y="85"/>
                      <a:pt x="56" y="85"/>
                    </a:cubicBezTo>
                    <a:cubicBezTo>
                      <a:pt x="56" y="85"/>
                      <a:pt x="56" y="85"/>
                      <a:pt x="56" y="85"/>
                    </a:cubicBezTo>
                    <a:cubicBezTo>
                      <a:pt x="55" y="85"/>
                      <a:pt x="55" y="85"/>
                      <a:pt x="55" y="85"/>
                    </a:cubicBezTo>
                    <a:cubicBezTo>
                      <a:pt x="55" y="85"/>
                      <a:pt x="55" y="85"/>
                      <a:pt x="55" y="85"/>
                    </a:cubicBezTo>
                    <a:cubicBezTo>
                      <a:pt x="55" y="85"/>
                      <a:pt x="55" y="85"/>
                      <a:pt x="55" y="85"/>
                    </a:cubicBezTo>
                    <a:cubicBezTo>
                      <a:pt x="55" y="85"/>
                      <a:pt x="55" y="85"/>
                      <a:pt x="55" y="85"/>
                    </a:cubicBezTo>
                    <a:cubicBezTo>
                      <a:pt x="55" y="85"/>
                      <a:pt x="55" y="85"/>
                      <a:pt x="55" y="85"/>
                    </a:cubicBezTo>
                    <a:cubicBezTo>
                      <a:pt x="55" y="85"/>
                      <a:pt x="55" y="85"/>
                      <a:pt x="55" y="85"/>
                    </a:cubicBezTo>
                    <a:cubicBezTo>
                      <a:pt x="55" y="85"/>
                      <a:pt x="55" y="85"/>
                      <a:pt x="55" y="85"/>
                    </a:cubicBezTo>
                    <a:cubicBezTo>
                      <a:pt x="55" y="85"/>
                      <a:pt x="55" y="85"/>
                      <a:pt x="55" y="85"/>
                    </a:cubicBezTo>
                    <a:cubicBezTo>
                      <a:pt x="54" y="85"/>
                      <a:pt x="54" y="85"/>
                      <a:pt x="54" y="85"/>
                    </a:cubicBezTo>
                    <a:cubicBezTo>
                      <a:pt x="54" y="85"/>
                      <a:pt x="54" y="85"/>
                      <a:pt x="54" y="85"/>
                    </a:cubicBezTo>
                    <a:cubicBezTo>
                      <a:pt x="54" y="85"/>
                      <a:pt x="54" y="85"/>
                      <a:pt x="54" y="85"/>
                    </a:cubicBezTo>
                    <a:cubicBezTo>
                      <a:pt x="54" y="85"/>
                      <a:pt x="54" y="85"/>
                      <a:pt x="54" y="85"/>
                    </a:cubicBezTo>
                    <a:cubicBezTo>
                      <a:pt x="53" y="85"/>
                      <a:pt x="53" y="85"/>
                      <a:pt x="53" y="85"/>
                    </a:cubicBezTo>
                    <a:cubicBezTo>
                      <a:pt x="53" y="85"/>
                      <a:pt x="53" y="85"/>
                      <a:pt x="53" y="85"/>
                    </a:cubicBezTo>
                    <a:cubicBezTo>
                      <a:pt x="53" y="85"/>
                      <a:pt x="53" y="85"/>
                      <a:pt x="53" y="85"/>
                    </a:cubicBezTo>
                    <a:cubicBezTo>
                      <a:pt x="53" y="85"/>
                      <a:pt x="53" y="85"/>
                      <a:pt x="53" y="85"/>
                    </a:cubicBezTo>
                    <a:cubicBezTo>
                      <a:pt x="53" y="85"/>
                      <a:pt x="53" y="85"/>
                      <a:pt x="53" y="85"/>
                    </a:cubicBezTo>
                    <a:cubicBezTo>
                      <a:pt x="53" y="85"/>
                      <a:pt x="53" y="85"/>
                      <a:pt x="53" y="85"/>
                    </a:cubicBezTo>
                    <a:cubicBezTo>
                      <a:pt x="53" y="85"/>
                      <a:pt x="53" y="85"/>
                      <a:pt x="53" y="85"/>
                    </a:cubicBezTo>
                    <a:cubicBezTo>
                      <a:pt x="52" y="85"/>
                      <a:pt x="52" y="85"/>
                      <a:pt x="52" y="85"/>
                    </a:cubicBezTo>
                    <a:cubicBezTo>
                      <a:pt x="52" y="86"/>
                      <a:pt x="52" y="86"/>
                      <a:pt x="52" y="86"/>
                    </a:cubicBezTo>
                    <a:cubicBezTo>
                      <a:pt x="52" y="85"/>
                      <a:pt x="52" y="85"/>
                      <a:pt x="52" y="85"/>
                    </a:cubicBezTo>
                    <a:cubicBezTo>
                      <a:pt x="52" y="85"/>
                      <a:pt x="52" y="85"/>
                      <a:pt x="52" y="85"/>
                    </a:cubicBezTo>
                    <a:cubicBezTo>
                      <a:pt x="51" y="85"/>
                      <a:pt x="51" y="85"/>
                      <a:pt x="51" y="85"/>
                    </a:cubicBezTo>
                    <a:cubicBezTo>
                      <a:pt x="51" y="85"/>
                      <a:pt x="51" y="85"/>
                      <a:pt x="51" y="85"/>
                    </a:cubicBezTo>
                    <a:cubicBezTo>
                      <a:pt x="51" y="86"/>
                      <a:pt x="51" y="86"/>
                      <a:pt x="51" y="86"/>
                    </a:cubicBezTo>
                    <a:cubicBezTo>
                      <a:pt x="51" y="86"/>
                      <a:pt x="51" y="86"/>
                      <a:pt x="51" y="86"/>
                    </a:cubicBezTo>
                    <a:cubicBezTo>
                      <a:pt x="51" y="85"/>
                      <a:pt x="51" y="85"/>
                      <a:pt x="51" y="85"/>
                    </a:cubicBezTo>
                    <a:cubicBezTo>
                      <a:pt x="51" y="85"/>
                      <a:pt x="51" y="85"/>
                      <a:pt x="51" y="85"/>
                    </a:cubicBezTo>
                    <a:cubicBezTo>
                      <a:pt x="51" y="85"/>
                      <a:pt x="51" y="85"/>
                      <a:pt x="51" y="85"/>
                    </a:cubicBezTo>
                    <a:cubicBezTo>
                      <a:pt x="51" y="85"/>
                      <a:pt x="51" y="85"/>
                      <a:pt x="51" y="85"/>
                    </a:cubicBezTo>
                    <a:cubicBezTo>
                      <a:pt x="50" y="85"/>
                      <a:pt x="50" y="85"/>
                      <a:pt x="50" y="85"/>
                    </a:cubicBezTo>
                    <a:cubicBezTo>
                      <a:pt x="50" y="84"/>
                      <a:pt x="50" y="84"/>
                      <a:pt x="50" y="84"/>
                    </a:cubicBezTo>
                    <a:cubicBezTo>
                      <a:pt x="50" y="84"/>
                      <a:pt x="50" y="84"/>
                      <a:pt x="50" y="84"/>
                    </a:cubicBezTo>
                    <a:cubicBezTo>
                      <a:pt x="50" y="84"/>
                      <a:pt x="50" y="84"/>
                      <a:pt x="50" y="84"/>
                    </a:cubicBezTo>
                    <a:cubicBezTo>
                      <a:pt x="50" y="83"/>
                      <a:pt x="50" y="83"/>
                      <a:pt x="50" y="83"/>
                    </a:cubicBezTo>
                    <a:cubicBezTo>
                      <a:pt x="50" y="83"/>
                      <a:pt x="50" y="83"/>
                      <a:pt x="50" y="83"/>
                    </a:cubicBezTo>
                    <a:cubicBezTo>
                      <a:pt x="50" y="83"/>
                      <a:pt x="50" y="83"/>
                      <a:pt x="50" y="83"/>
                    </a:cubicBezTo>
                    <a:cubicBezTo>
                      <a:pt x="50" y="83"/>
                      <a:pt x="50" y="83"/>
                      <a:pt x="50" y="83"/>
                    </a:cubicBezTo>
                    <a:cubicBezTo>
                      <a:pt x="50" y="84"/>
                      <a:pt x="50" y="84"/>
                      <a:pt x="50" y="84"/>
                    </a:cubicBezTo>
                    <a:cubicBezTo>
                      <a:pt x="50" y="84"/>
                      <a:pt x="50" y="84"/>
                      <a:pt x="50" y="84"/>
                    </a:cubicBezTo>
                    <a:cubicBezTo>
                      <a:pt x="50" y="84"/>
                      <a:pt x="50" y="84"/>
                      <a:pt x="50" y="84"/>
                    </a:cubicBezTo>
                    <a:cubicBezTo>
                      <a:pt x="50" y="84"/>
                      <a:pt x="50" y="84"/>
                      <a:pt x="50" y="84"/>
                    </a:cubicBezTo>
                    <a:cubicBezTo>
                      <a:pt x="50" y="85"/>
                      <a:pt x="50" y="85"/>
                      <a:pt x="50" y="85"/>
                    </a:cubicBezTo>
                    <a:cubicBezTo>
                      <a:pt x="50" y="85"/>
                      <a:pt x="50" y="85"/>
                      <a:pt x="50" y="85"/>
                    </a:cubicBezTo>
                    <a:cubicBezTo>
                      <a:pt x="50" y="85"/>
                      <a:pt x="50" y="85"/>
                      <a:pt x="50" y="85"/>
                    </a:cubicBezTo>
                    <a:cubicBezTo>
                      <a:pt x="50" y="85"/>
                      <a:pt x="50" y="85"/>
                      <a:pt x="50" y="85"/>
                    </a:cubicBezTo>
                    <a:cubicBezTo>
                      <a:pt x="50" y="86"/>
                      <a:pt x="50" y="86"/>
                      <a:pt x="50" y="86"/>
                    </a:cubicBezTo>
                    <a:cubicBezTo>
                      <a:pt x="50" y="86"/>
                      <a:pt x="50" y="86"/>
                      <a:pt x="50" y="86"/>
                    </a:cubicBezTo>
                    <a:cubicBezTo>
                      <a:pt x="50" y="86"/>
                      <a:pt x="50" y="86"/>
                      <a:pt x="50" y="86"/>
                    </a:cubicBezTo>
                    <a:cubicBezTo>
                      <a:pt x="50" y="86"/>
                      <a:pt x="50" y="86"/>
                      <a:pt x="50" y="86"/>
                    </a:cubicBezTo>
                    <a:cubicBezTo>
                      <a:pt x="50" y="86"/>
                      <a:pt x="50" y="86"/>
                      <a:pt x="50" y="86"/>
                    </a:cubicBezTo>
                    <a:cubicBezTo>
                      <a:pt x="49" y="86"/>
                      <a:pt x="49" y="86"/>
                      <a:pt x="49" y="86"/>
                    </a:cubicBezTo>
                    <a:cubicBezTo>
                      <a:pt x="49" y="86"/>
                      <a:pt x="49" y="86"/>
                      <a:pt x="49" y="86"/>
                    </a:cubicBezTo>
                    <a:cubicBezTo>
                      <a:pt x="49" y="87"/>
                      <a:pt x="49" y="87"/>
                      <a:pt x="49" y="87"/>
                    </a:cubicBezTo>
                    <a:cubicBezTo>
                      <a:pt x="49" y="87"/>
                      <a:pt x="49" y="87"/>
                      <a:pt x="49" y="87"/>
                    </a:cubicBezTo>
                    <a:cubicBezTo>
                      <a:pt x="48" y="87"/>
                      <a:pt x="48" y="87"/>
                      <a:pt x="48" y="87"/>
                    </a:cubicBezTo>
                    <a:cubicBezTo>
                      <a:pt x="48" y="87"/>
                      <a:pt x="48" y="87"/>
                      <a:pt x="48" y="87"/>
                    </a:cubicBezTo>
                    <a:cubicBezTo>
                      <a:pt x="48" y="87"/>
                      <a:pt x="48" y="87"/>
                      <a:pt x="48" y="87"/>
                    </a:cubicBezTo>
                    <a:cubicBezTo>
                      <a:pt x="48" y="87"/>
                      <a:pt x="48" y="87"/>
                      <a:pt x="48" y="87"/>
                    </a:cubicBezTo>
                    <a:cubicBezTo>
                      <a:pt x="48" y="88"/>
                      <a:pt x="48" y="88"/>
                      <a:pt x="48" y="88"/>
                    </a:cubicBezTo>
                    <a:cubicBezTo>
                      <a:pt x="48" y="88"/>
                      <a:pt x="48" y="88"/>
                      <a:pt x="48" y="88"/>
                    </a:cubicBezTo>
                    <a:cubicBezTo>
                      <a:pt x="48" y="88"/>
                      <a:pt x="48" y="88"/>
                      <a:pt x="48" y="88"/>
                    </a:cubicBezTo>
                    <a:cubicBezTo>
                      <a:pt x="48" y="88"/>
                      <a:pt x="48" y="88"/>
                      <a:pt x="48" y="88"/>
                    </a:cubicBezTo>
                    <a:cubicBezTo>
                      <a:pt x="48" y="88"/>
                      <a:pt x="48" y="88"/>
                      <a:pt x="48" y="88"/>
                    </a:cubicBezTo>
                    <a:cubicBezTo>
                      <a:pt x="48" y="88"/>
                      <a:pt x="48" y="88"/>
                      <a:pt x="48" y="88"/>
                    </a:cubicBezTo>
                    <a:cubicBezTo>
                      <a:pt x="47" y="88"/>
                      <a:pt x="47" y="88"/>
                      <a:pt x="47" y="88"/>
                    </a:cubicBezTo>
                    <a:cubicBezTo>
                      <a:pt x="48" y="88"/>
                      <a:pt x="48" y="88"/>
                      <a:pt x="48" y="88"/>
                    </a:cubicBezTo>
                    <a:cubicBezTo>
                      <a:pt x="48" y="88"/>
                      <a:pt x="48" y="88"/>
                      <a:pt x="48" y="88"/>
                    </a:cubicBezTo>
                    <a:cubicBezTo>
                      <a:pt x="48" y="89"/>
                      <a:pt x="48" y="89"/>
                      <a:pt x="48" y="89"/>
                    </a:cubicBezTo>
                    <a:cubicBezTo>
                      <a:pt x="47" y="89"/>
                      <a:pt x="47" y="89"/>
                      <a:pt x="47" y="89"/>
                    </a:cubicBezTo>
                    <a:cubicBezTo>
                      <a:pt x="47" y="88"/>
                      <a:pt x="47" y="88"/>
                      <a:pt x="47" y="88"/>
                    </a:cubicBezTo>
                    <a:cubicBezTo>
                      <a:pt x="47" y="88"/>
                      <a:pt x="47" y="88"/>
                      <a:pt x="47" y="88"/>
                    </a:cubicBezTo>
                    <a:cubicBezTo>
                      <a:pt x="47" y="89"/>
                      <a:pt x="47" y="89"/>
                      <a:pt x="47" y="89"/>
                    </a:cubicBezTo>
                    <a:cubicBezTo>
                      <a:pt x="47" y="89"/>
                      <a:pt x="47" y="89"/>
                      <a:pt x="47" y="89"/>
                    </a:cubicBezTo>
                    <a:cubicBezTo>
                      <a:pt x="47" y="89"/>
                      <a:pt x="47" y="89"/>
                      <a:pt x="47" y="89"/>
                    </a:cubicBezTo>
                    <a:cubicBezTo>
                      <a:pt x="47" y="89"/>
                      <a:pt x="47" y="89"/>
                      <a:pt x="47" y="89"/>
                    </a:cubicBezTo>
                    <a:cubicBezTo>
                      <a:pt x="47" y="89"/>
                      <a:pt x="47" y="89"/>
                      <a:pt x="47" y="89"/>
                    </a:cubicBezTo>
                    <a:cubicBezTo>
                      <a:pt x="46" y="90"/>
                      <a:pt x="46" y="90"/>
                      <a:pt x="46" y="90"/>
                    </a:cubicBezTo>
                    <a:cubicBezTo>
                      <a:pt x="46" y="90"/>
                      <a:pt x="46" y="90"/>
                      <a:pt x="46" y="90"/>
                    </a:cubicBezTo>
                    <a:cubicBezTo>
                      <a:pt x="46" y="90"/>
                      <a:pt x="46" y="90"/>
                      <a:pt x="46" y="90"/>
                    </a:cubicBezTo>
                    <a:cubicBezTo>
                      <a:pt x="46" y="91"/>
                      <a:pt x="46" y="91"/>
                      <a:pt x="46" y="91"/>
                    </a:cubicBezTo>
                    <a:cubicBezTo>
                      <a:pt x="46" y="91"/>
                      <a:pt x="46" y="91"/>
                      <a:pt x="46" y="91"/>
                    </a:cubicBezTo>
                    <a:cubicBezTo>
                      <a:pt x="46" y="91"/>
                      <a:pt x="46" y="91"/>
                      <a:pt x="46" y="91"/>
                    </a:cubicBezTo>
                    <a:cubicBezTo>
                      <a:pt x="45" y="91"/>
                      <a:pt x="45" y="91"/>
                      <a:pt x="45" y="91"/>
                    </a:cubicBezTo>
                    <a:cubicBezTo>
                      <a:pt x="45" y="91"/>
                      <a:pt x="45" y="91"/>
                      <a:pt x="45" y="91"/>
                    </a:cubicBezTo>
                    <a:cubicBezTo>
                      <a:pt x="45" y="91"/>
                      <a:pt x="45" y="91"/>
                      <a:pt x="45" y="91"/>
                    </a:cubicBezTo>
                    <a:cubicBezTo>
                      <a:pt x="45" y="91"/>
                      <a:pt x="45" y="91"/>
                      <a:pt x="45" y="91"/>
                    </a:cubicBezTo>
                    <a:cubicBezTo>
                      <a:pt x="45" y="91"/>
                      <a:pt x="45" y="91"/>
                      <a:pt x="45" y="91"/>
                    </a:cubicBezTo>
                    <a:cubicBezTo>
                      <a:pt x="45" y="91"/>
                      <a:pt x="45" y="91"/>
                      <a:pt x="45" y="91"/>
                    </a:cubicBezTo>
                    <a:cubicBezTo>
                      <a:pt x="45" y="91"/>
                      <a:pt x="45" y="91"/>
                      <a:pt x="45" y="91"/>
                    </a:cubicBezTo>
                    <a:cubicBezTo>
                      <a:pt x="45" y="91"/>
                      <a:pt x="45" y="91"/>
                      <a:pt x="45" y="91"/>
                    </a:cubicBezTo>
                    <a:cubicBezTo>
                      <a:pt x="44" y="92"/>
                      <a:pt x="44" y="92"/>
                      <a:pt x="44" y="92"/>
                    </a:cubicBezTo>
                    <a:cubicBezTo>
                      <a:pt x="44" y="92"/>
                      <a:pt x="44" y="92"/>
                      <a:pt x="44" y="92"/>
                    </a:cubicBezTo>
                    <a:cubicBezTo>
                      <a:pt x="44" y="92"/>
                      <a:pt x="44" y="92"/>
                      <a:pt x="44" y="92"/>
                    </a:cubicBezTo>
                    <a:cubicBezTo>
                      <a:pt x="44" y="92"/>
                      <a:pt x="44" y="92"/>
                      <a:pt x="44" y="92"/>
                    </a:cubicBezTo>
                    <a:cubicBezTo>
                      <a:pt x="44" y="92"/>
                      <a:pt x="44" y="92"/>
                      <a:pt x="44" y="92"/>
                    </a:cubicBezTo>
                    <a:cubicBezTo>
                      <a:pt x="44" y="92"/>
                      <a:pt x="44" y="92"/>
                      <a:pt x="44" y="92"/>
                    </a:cubicBezTo>
                    <a:cubicBezTo>
                      <a:pt x="44" y="92"/>
                      <a:pt x="44" y="92"/>
                      <a:pt x="44" y="92"/>
                    </a:cubicBezTo>
                    <a:cubicBezTo>
                      <a:pt x="44" y="92"/>
                      <a:pt x="44" y="92"/>
                      <a:pt x="44" y="92"/>
                    </a:cubicBezTo>
                    <a:cubicBezTo>
                      <a:pt x="43" y="92"/>
                      <a:pt x="43" y="92"/>
                      <a:pt x="43" y="92"/>
                    </a:cubicBezTo>
                    <a:cubicBezTo>
                      <a:pt x="43" y="91"/>
                      <a:pt x="43" y="91"/>
                      <a:pt x="43" y="91"/>
                    </a:cubicBezTo>
                    <a:cubicBezTo>
                      <a:pt x="43" y="91"/>
                      <a:pt x="43" y="91"/>
                      <a:pt x="43" y="91"/>
                    </a:cubicBezTo>
                    <a:cubicBezTo>
                      <a:pt x="43" y="91"/>
                      <a:pt x="43" y="91"/>
                      <a:pt x="43" y="91"/>
                    </a:cubicBezTo>
                    <a:cubicBezTo>
                      <a:pt x="43" y="92"/>
                      <a:pt x="43" y="92"/>
                      <a:pt x="43" y="92"/>
                    </a:cubicBezTo>
                    <a:cubicBezTo>
                      <a:pt x="43" y="92"/>
                      <a:pt x="43" y="92"/>
                      <a:pt x="43" y="92"/>
                    </a:cubicBezTo>
                    <a:cubicBezTo>
                      <a:pt x="43" y="92"/>
                      <a:pt x="43" y="92"/>
                      <a:pt x="43" y="92"/>
                    </a:cubicBezTo>
                    <a:cubicBezTo>
                      <a:pt x="43" y="92"/>
                      <a:pt x="43" y="92"/>
                      <a:pt x="43" y="92"/>
                    </a:cubicBezTo>
                    <a:cubicBezTo>
                      <a:pt x="43" y="92"/>
                      <a:pt x="43" y="92"/>
                      <a:pt x="43" y="92"/>
                    </a:cubicBezTo>
                    <a:cubicBezTo>
                      <a:pt x="43" y="92"/>
                      <a:pt x="43" y="92"/>
                      <a:pt x="43" y="92"/>
                    </a:cubicBezTo>
                    <a:cubicBezTo>
                      <a:pt x="42" y="93"/>
                      <a:pt x="42" y="93"/>
                      <a:pt x="42" y="93"/>
                    </a:cubicBezTo>
                    <a:cubicBezTo>
                      <a:pt x="42" y="93"/>
                      <a:pt x="42" y="93"/>
                      <a:pt x="42" y="93"/>
                    </a:cubicBezTo>
                    <a:cubicBezTo>
                      <a:pt x="42" y="93"/>
                      <a:pt x="42" y="93"/>
                      <a:pt x="42" y="93"/>
                    </a:cubicBezTo>
                    <a:cubicBezTo>
                      <a:pt x="42" y="93"/>
                      <a:pt x="42" y="93"/>
                      <a:pt x="42" y="93"/>
                    </a:cubicBezTo>
                    <a:cubicBezTo>
                      <a:pt x="42" y="93"/>
                      <a:pt x="42" y="93"/>
                      <a:pt x="42" y="93"/>
                    </a:cubicBezTo>
                    <a:cubicBezTo>
                      <a:pt x="42" y="93"/>
                      <a:pt x="42" y="93"/>
                      <a:pt x="42" y="93"/>
                    </a:cubicBezTo>
                    <a:cubicBezTo>
                      <a:pt x="42" y="93"/>
                      <a:pt x="42" y="93"/>
                      <a:pt x="42" y="93"/>
                    </a:cubicBezTo>
                    <a:cubicBezTo>
                      <a:pt x="42" y="93"/>
                      <a:pt x="42" y="93"/>
                      <a:pt x="42" y="93"/>
                    </a:cubicBezTo>
                    <a:cubicBezTo>
                      <a:pt x="41" y="93"/>
                      <a:pt x="41" y="93"/>
                      <a:pt x="41" y="93"/>
                    </a:cubicBezTo>
                    <a:cubicBezTo>
                      <a:pt x="41" y="93"/>
                      <a:pt x="41" y="93"/>
                      <a:pt x="41" y="93"/>
                    </a:cubicBezTo>
                    <a:cubicBezTo>
                      <a:pt x="41" y="93"/>
                      <a:pt x="41" y="93"/>
                      <a:pt x="41" y="93"/>
                    </a:cubicBezTo>
                    <a:cubicBezTo>
                      <a:pt x="41" y="93"/>
                      <a:pt x="41" y="93"/>
                      <a:pt x="41" y="93"/>
                    </a:cubicBezTo>
                    <a:cubicBezTo>
                      <a:pt x="41" y="93"/>
                      <a:pt x="41" y="93"/>
                      <a:pt x="41" y="93"/>
                    </a:cubicBezTo>
                    <a:cubicBezTo>
                      <a:pt x="41" y="93"/>
                      <a:pt x="41" y="93"/>
                      <a:pt x="41" y="93"/>
                    </a:cubicBezTo>
                    <a:cubicBezTo>
                      <a:pt x="40" y="93"/>
                      <a:pt x="40" y="93"/>
                      <a:pt x="40" y="93"/>
                    </a:cubicBezTo>
                    <a:cubicBezTo>
                      <a:pt x="40" y="93"/>
                      <a:pt x="40" y="93"/>
                      <a:pt x="40" y="93"/>
                    </a:cubicBezTo>
                    <a:cubicBezTo>
                      <a:pt x="40" y="92"/>
                      <a:pt x="40" y="92"/>
                      <a:pt x="40" y="92"/>
                    </a:cubicBezTo>
                    <a:cubicBezTo>
                      <a:pt x="40" y="92"/>
                      <a:pt x="40" y="92"/>
                      <a:pt x="40" y="92"/>
                    </a:cubicBezTo>
                    <a:cubicBezTo>
                      <a:pt x="40" y="92"/>
                      <a:pt x="40" y="92"/>
                      <a:pt x="40" y="92"/>
                    </a:cubicBezTo>
                    <a:cubicBezTo>
                      <a:pt x="40" y="93"/>
                      <a:pt x="40" y="93"/>
                      <a:pt x="40" y="93"/>
                    </a:cubicBezTo>
                    <a:cubicBezTo>
                      <a:pt x="40" y="93"/>
                      <a:pt x="40" y="93"/>
                      <a:pt x="40" y="93"/>
                    </a:cubicBezTo>
                    <a:cubicBezTo>
                      <a:pt x="40" y="93"/>
                      <a:pt x="40" y="93"/>
                      <a:pt x="40" y="93"/>
                    </a:cubicBezTo>
                    <a:cubicBezTo>
                      <a:pt x="40" y="93"/>
                      <a:pt x="40" y="93"/>
                      <a:pt x="40" y="93"/>
                    </a:cubicBezTo>
                    <a:cubicBezTo>
                      <a:pt x="40" y="93"/>
                      <a:pt x="40" y="93"/>
                      <a:pt x="40" y="93"/>
                    </a:cubicBezTo>
                    <a:cubicBezTo>
                      <a:pt x="39" y="93"/>
                      <a:pt x="39" y="93"/>
                      <a:pt x="39" y="93"/>
                    </a:cubicBezTo>
                    <a:cubicBezTo>
                      <a:pt x="39" y="92"/>
                      <a:pt x="39" y="92"/>
                      <a:pt x="39" y="92"/>
                    </a:cubicBezTo>
                    <a:cubicBezTo>
                      <a:pt x="40" y="92"/>
                      <a:pt x="40" y="92"/>
                      <a:pt x="40" y="92"/>
                    </a:cubicBezTo>
                    <a:cubicBezTo>
                      <a:pt x="40" y="92"/>
                      <a:pt x="40" y="92"/>
                      <a:pt x="40" y="92"/>
                    </a:cubicBezTo>
                    <a:cubicBezTo>
                      <a:pt x="40" y="92"/>
                      <a:pt x="40" y="92"/>
                      <a:pt x="40" y="92"/>
                    </a:cubicBezTo>
                    <a:cubicBezTo>
                      <a:pt x="40" y="91"/>
                      <a:pt x="40" y="91"/>
                      <a:pt x="40" y="91"/>
                    </a:cubicBezTo>
                    <a:cubicBezTo>
                      <a:pt x="40" y="91"/>
                      <a:pt x="40" y="91"/>
                      <a:pt x="40" y="91"/>
                    </a:cubicBezTo>
                    <a:cubicBezTo>
                      <a:pt x="39" y="91"/>
                      <a:pt x="39" y="91"/>
                      <a:pt x="39" y="91"/>
                    </a:cubicBezTo>
                    <a:cubicBezTo>
                      <a:pt x="39" y="91"/>
                      <a:pt x="39" y="91"/>
                      <a:pt x="39" y="91"/>
                    </a:cubicBezTo>
                    <a:cubicBezTo>
                      <a:pt x="39" y="91"/>
                      <a:pt x="39" y="91"/>
                      <a:pt x="39" y="91"/>
                    </a:cubicBezTo>
                    <a:cubicBezTo>
                      <a:pt x="39" y="91"/>
                      <a:pt x="39" y="91"/>
                      <a:pt x="39" y="91"/>
                    </a:cubicBezTo>
                    <a:cubicBezTo>
                      <a:pt x="39" y="91"/>
                      <a:pt x="39" y="91"/>
                      <a:pt x="39" y="91"/>
                    </a:cubicBezTo>
                    <a:cubicBezTo>
                      <a:pt x="39" y="91"/>
                      <a:pt x="39" y="91"/>
                      <a:pt x="39" y="91"/>
                    </a:cubicBezTo>
                    <a:cubicBezTo>
                      <a:pt x="39" y="92"/>
                      <a:pt x="39" y="92"/>
                      <a:pt x="39" y="92"/>
                    </a:cubicBezTo>
                    <a:cubicBezTo>
                      <a:pt x="39" y="92"/>
                      <a:pt x="39" y="92"/>
                      <a:pt x="39" y="92"/>
                    </a:cubicBezTo>
                    <a:cubicBezTo>
                      <a:pt x="39" y="92"/>
                      <a:pt x="39" y="92"/>
                      <a:pt x="39" y="92"/>
                    </a:cubicBezTo>
                    <a:cubicBezTo>
                      <a:pt x="39" y="92"/>
                      <a:pt x="39" y="92"/>
                      <a:pt x="39" y="92"/>
                    </a:cubicBezTo>
                    <a:cubicBezTo>
                      <a:pt x="39" y="93"/>
                      <a:pt x="39" y="93"/>
                      <a:pt x="39" y="93"/>
                    </a:cubicBezTo>
                    <a:cubicBezTo>
                      <a:pt x="38" y="93"/>
                      <a:pt x="38" y="93"/>
                      <a:pt x="38" y="93"/>
                    </a:cubicBezTo>
                    <a:cubicBezTo>
                      <a:pt x="38" y="92"/>
                      <a:pt x="38" y="92"/>
                      <a:pt x="38" y="92"/>
                    </a:cubicBezTo>
                    <a:cubicBezTo>
                      <a:pt x="38" y="92"/>
                      <a:pt x="38" y="92"/>
                      <a:pt x="38" y="92"/>
                    </a:cubicBezTo>
                    <a:cubicBezTo>
                      <a:pt x="38" y="93"/>
                      <a:pt x="38" y="93"/>
                      <a:pt x="38" y="93"/>
                    </a:cubicBezTo>
                    <a:cubicBezTo>
                      <a:pt x="38" y="93"/>
                      <a:pt x="38" y="93"/>
                      <a:pt x="38" y="93"/>
                    </a:cubicBezTo>
                    <a:cubicBezTo>
                      <a:pt x="38" y="93"/>
                      <a:pt x="38" y="93"/>
                      <a:pt x="38" y="93"/>
                    </a:cubicBezTo>
                    <a:cubicBezTo>
                      <a:pt x="38" y="94"/>
                      <a:pt x="38" y="94"/>
                      <a:pt x="38" y="94"/>
                    </a:cubicBezTo>
                    <a:cubicBezTo>
                      <a:pt x="38" y="94"/>
                      <a:pt x="38" y="94"/>
                      <a:pt x="38" y="94"/>
                    </a:cubicBezTo>
                    <a:cubicBezTo>
                      <a:pt x="38" y="94"/>
                      <a:pt x="38" y="94"/>
                      <a:pt x="38" y="94"/>
                    </a:cubicBezTo>
                    <a:cubicBezTo>
                      <a:pt x="38" y="94"/>
                      <a:pt x="38" y="94"/>
                      <a:pt x="38" y="94"/>
                    </a:cubicBezTo>
                    <a:cubicBezTo>
                      <a:pt x="38" y="94"/>
                      <a:pt x="38" y="94"/>
                      <a:pt x="38" y="94"/>
                    </a:cubicBezTo>
                    <a:cubicBezTo>
                      <a:pt x="38" y="94"/>
                      <a:pt x="38" y="94"/>
                      <a:pt x="38" y="94"/>
                    </a:cubicBezTo>
                    <a:cubicBezTo>
                      <a:pt x="38" y="94"/>
                      <a:pt x="38" y="94"/>
                      <a:pt x="38" y="94"/>
                    </a:cubicBezTo>
                    <a:cubicBezTo>
                      <a:pt x="37" y="94"/>
                      <a:pt x="37" y="94"/>
                      <a:pt x="37" y="94"/>
                    </a:cubicBezTo>
                    <a:cubicBezTo>
                      <a:pt x="37" y="94"/>
                      <a:pt x="37" y="94"/>
                      <a:pt x="37" y="94"/>
                    </a:cubicBezTo>
                    <a:cubicBezTo>
                      <a:pt x="37" y="94"/>
                      <a:pt x="37" y="94"/>
                      <a:pt x="37" y="94"/>
                    </a:cubicBezTo>
                    <a:cubicBezTo>
                      <a:pt x="37" y="94"/>
                      <a:pt x="37" y="94"/>
                      <a:pt x="37" y="94"/>
                    </a:cubicBezTo>
                    <a:cubicBezTo>
                      <a:pt x="37" y="94"/>
                      <a:pt x="37" y="94"/>
                      <a:pt x="37" y="94"/>
                    </a:cubicBezTo>
                    <a:cubicBezTo>
                      <a:pt x="36" y="94"/>
                      <a:pt x="36" y="94"/>
                      <a:pt x="36" y="94"/>
                    </a:cubicBezTo>
                    <a:cubicBezTo>
                      <a:pt x="36" y="94"/>
                      <a:pt x="36" y="94"/>
                      <a:pt x="36" y="94"/>
                    </a:cubicBezTo>
                    <a:cubicBezTo>
                      <a:pt x="36" y="94"/>
                      <a:pt x="36" y="94"/>
                      <a:pt x="36" y="94"/>
                    </a:cubicBezTo>
                    <a:cubicBezTo>
                      <a:pt x="36" y="94"/>
                      <a:pt x="36" y="94"/>
                      <a:pt x="36" y="94"/>
                    </a:cubicBezTo>
                    <a:cubicBezTo>
                      <a:pt x="36" y="94"/>
                      <a:pt x="36" y="94"/>
                      <a:pt x="36" y="94"/>
                    </a:cubicBezTo>
                    <a:cubicBezTo>
                      <a:pt x="36" y="94"/>
                      <a:pt x="36" y="94"/>
                      <a:pt x="36" y="94"/>
                    </a:cubicBezTo>
                    <a:cubicBezTo>
                      <a:pt x="36" y="94"/>
                      <a:pt x="36" y="94"/>
                      <a:pt x="36" y="94"/>
                    </a:cubicBezTo>
                    <a:cubicBezTo>
                      <a:pt x="36" y="94"/>
                      <a:pt x="36" y="94"/>
                      <a:pt x="36" y="94"/>
                    </a:cubicBezTo>
                    <a:cubicBezTo>
                      <a:pt x="35" y="94"/>
                      <a:pt x="35" y="94"/>
                      <a:pt x="35" y="94"/>
                    </a:cubicBezTo>
                    <a:cubicBezTo>
                      <a:pt x="35" y="94"/>
                      <a:pt x="35" y="94"/>
                      <a:pt x="35" y="94"/>
                    </a:cubicBezTo>
                    <a:cubicBezTo>
                      <a:pt x="35" y="94"/>
                      <a:pt x="35" y="94"/>
                      <a:pt x="35" y="94"/>
                    </a:cubicBezTo>
                    <a:cubicBezTo>
                      <a:pt x="35" y="94"/>
                      <a:pt x="35" y="94"/>
                      <a:pt x="35" y="94"/>
                    </a:cubicBezTo>
                    <a:cubicBezTo>
                      <a:pt x="35" y="94"/>
                      <a:pt x="35" y="94"/>
                      <a:pt x="35" y="94"/>
                    </a:cubicBezTo>
                    <a:cubicBezTo>
                      <a:pt x="35" y="95"/>
                      <a:pt x="35" y="95"/>
                      <a:pt x="35" y="95"/>
                    </a:cubicBezTo>
                    <a:cubicBezTo>
                      <a:pt x="35" y="95"/>
                      <a:pt x="35" y="95"/>
                      <a:pt x="35" y="95"/>
                    </a:cubicBezTo>
                    <a:cubicBezTo>
                      <a:pt x="35" y="95"/>
                      <a:pt x="35" y="95"/>
                      <a:pt x="35" y="95"/>
                    </a:cubicBezTo>
                    <a:cubicBezTo>
                      <a:pt x="35" y="96"/>
                      <a:pt x="35" y="96"/>
                      <a:pt x="35" y="96"/>
                    </a:cubicBezTo>
                    <a:cubicBezTo>
                      <a:pt x="34" y="96"/>
                      <a:pt x="34" y="96"/>
                      <a:pt x="34" y="96"/>
                    </a:cubicBezTo>
                    <a:cubicBezTo>
                      <a:pt x="34" y="96"/>
                      <a:pt x="34" y="96"/>
                      <a:pt x="34" y="96"/>
                    </a:cubicBezTo>
                    <a:cubicBezTo>
                      <a:pt x="34" y="95"/>
                      <a:pt x="34" y="95"/>
                      <a:pt x="34" y="95"/>
                    </a:cubicBezTo>
                    <a:cubicBezTo>
                      <a:pt x="34" y="95"/>
                      <a:pt x="34" y="95"/>
                      <a:pt x="34" y="95"/>
                    </a:cubicBezTo>
                    <a:cubicBezTo>
                      <a:pt x="34" y="95"/>
                      <a:pt x="34" y="95"/>
                      <a:pt x="34" y="95"/>
                    </a:cubicBezTo>
                    <a:cubicBezTo>
                      <a:pt x="34" y="96"/>
                      <a:pt x="34" y="96"/>
                      <a:pt x="34" y="96"/>
                    </a:cubicBezTo>
                    <a:cubicBezTo>
                      <a:pt x="33" y="95"/>
                      <a:pt x="33" y="95"/>
                      <a:pt x="33" y="95"/>
                    </a:cubicBezTo>
                    <a:cubicBezTo>
                      <a:pt x="33" y="95"/>
                      <a:pt x="33" y="95"/>
                      <a:pt x="33" y="95"/>
                    </a:cubicBezTo>
                    <a:cubicBezTo>
                      <a:pt x="33" y="95"/>
                      <a:pt x="33" y="95"/>
                      <a:pt x="33" y="95"/>
                    </a:cubicBezTo>
                    <a:cubicBezTo>
                      <a:pt x="33" y="95"/>
                      <a:pt x="33" y="95"/>
                      <a:pt x="33" y="95"/>
                    </a:cubicBezTo>
                    <a:cubicBezTo>
                      <a:pt x="33" y="95"/>
                      <a:pt x="33" y="95"/>
                      <a:pt x="33" y="95"/>
                    </a:cubicBezTo>
                    <a:cubicBezTo>
                      <a:pt x="33" y="96"/>
                      <a:pt x="33" y="96"/>
                      <a:pt x="33" y="96"/>
                    </a:cubicBezTo>
                    <a:cubicBezTo>
                      <a:pt x="33" y="96"/>
                      <a:pt x="33" y="96"/>
                      <a:pt x="33" y="96"/>
                    </a:cubicBezTo>
                    <a:cubicBezTo>
                      <a:pt x="33" y="96"/>
                      <a:pt x="33" y="96"/>
                      <a:pt x="33" y="96"/>
                    </a:cubicBezTo>
                    <a:cubicBezTo>
                      <a:pt x="33" y="96"/>
                      <a:pt x="33" y="96"/>
                      <a:pt x="33" y="96"/>
                    </a:cubicBezTo>
                    <a:cubicBezTo>
                      <a:pt x="33" y="97"/>
                      <a:pt x="33" y="97"/>
                      <a:pt x="33" y="97"/>
                    </a:cubicBezTo>
                    <a:cubicBezTo>
                      <a:pt x="33" y="97"/>
                      <a:pt x="33" y="97"/>
                      <a:pt x="33" y="97"/>
                    </a:cubicBezTo>
                    <a:cubicBezTo>
                      <a:pt x="33" y="98"/>
                      <a:pt x="33" y="98"/>
                      <a:pt x="33" y="98"/>
                    </a:cubicBezTo>
                    <a:cubicBezTo>
                      <a:pt x="33" y="98"/>
                      <a:pt x="33" y="98"/>
                      <a:pt x="33" y="98"/>
                    </a:cubicBezTo>
                    <a:cubicBezTo>
                      <a:pt x="33" y="98"/>
                      <a:pt x="33" y="98"/>
                      <a:pt x="33" y="98"/>
                    </a:cubicBezTo>
                    <a:cubicBezTo>
                      <a:pt x="33" y="98"/>
                      <a:pt x="33" y="98"/>
                      <a:pt x="33" y="98"/>
                    </a:cubicBezTo>
                    <a:cubicBezTo>
                      <a:pt x="33" y="98"/>
                      <a:pt x="33" y="98"/>
                      <a:pt x="33" y="98"/>
                    </a:cubicBezTo>
                    <a:cubicBezTo>
                      <a:pt x="33" y="98"/>
                      <a:pt x="33" y="98"/>
                      <a:pt x="33" y="98"/>
                    </a:cubicBezTo>
                    <a:cubicBezTo>
                      <a:pt x="32" y="98"/>
                      <a:pt x="32" y="98"/>
                      <a:pt x="32" y="98"/>
                    </a:cubicBezTo>
                    <a:cubicBezTo>
                      <a:pt x="32" y="98"/>
                      <a:pt x="32" y="98"/>
                      <a:pt x="32" y="98"/>
                    </a:cubicBezTo>
                    <a:cubicBezTo>
                      <a:pt x="32" y="98"/>
                      <a:pt x="32" y="98"/>
                      <a:pt x="32" y="98"/>
                    </a:cubicBezTo>
                    <a:cubicBezTo>
                      <a:pt x="32" y="98"/>
                      <a:pt x="32" y="98"/>
                      <a:pt x="32" y="98"/>
                    </a:cubicBezTo>
                    <a:cubicBezTo>
                      <a:pt x="32" y="99"/>
                      <a:pt x="32" y="99"/>
                      <a:pt x="32" y="99"/>
                    </a:cubicBezTo>
                    <a:cubicBezTo>
                      <a:pt x="32" y="99"/>
                      <a:pt x="32" y="99"/>
                      <a:pt x="32" y="99"/>
                    </a:cubicBezTo>
                    <a:cubicBezTo>
                      <a:pt x="33" y="99"/>
                      <a:pt x="33" y="99"/>
                      <a:pt x="33" y="99"/>
                    </a:cubicBezTo>
                    <a:cubicBezTo>
                      <a:pt x="33" y="99"/>
                      <a:pt x="33" y="99"/>
                      <a:pt x="33" y="99"/>
                    </a:cubicBezTo>
                    <a:cubicBezTo>
                      <a:pt x="33" y="99"/>
                      <a:pt x="33" y="99"/>
                      <a:pt x="33" y="99"/>
                    </a:cubicBezTo>
                    <a:cubicBezTo>
                      <a:pt x="33" y="99"/>
                      <a:pt x="33" y="99"/>
                      <a:pt x="33" y="99"/>
                    </a:cubicBezTo>
                    <a:cubicBezTo>
                      <a:pt x="33" y="99"/>
                      <a:pt x="33" y="99"/>
                      <a:pt x="33" y="99"/>
                    </a:cubicBezTo>
                    <a:cubicBezTo>
                      <a:pt x="33" y="99"/>
                      <a:pt x="33" y="99"/>
                      <a:pt x="33" y="99"/>
                    </a:cubicBezTo>
                    <a:cubicBezTo>
                      <a:pt x="33" y="99"/>
                      <a:pt x="33" y="99"/>
                      <a:pt x="33" y="99"/>
                    </a:cubicBezTo>
                    <a:cubicBezTo>
                      <a:pt x="33" y="99"/>
                      <a:pt x="33" y="99"/>
                      <a:pt x="33" y="99"/>
                    </a:cubicBezTo>
                    <a:cubicBezTo>
                      <a:pt x="33" y="100"/>
                      <a:pt x="33" y="100"/>
                      <a:pt x="33" y="100"/>
                    </a:cubicBezTo>
                    <a:cubicBezTo>
                      <a:pt x="33" y="100"/>
                      <a:pt x="33" y="100"/>
                      <a:pt x="33" y="100"/>
                    </a:cubicBezTo>
                    <a:cubicBezTo>
                      <a:pt x="33" y="100"/>
                      <a:pt x="33" y="100"/>
                      <a:pt x="33" y="100"/>
                    </a:cubicBezTo>
                    <a:cubicBezTo>
                      <a:pt x="33" y="100"/>
                      <a:pt x="33" y="100"/>
                      <a:pt x="33" y="100"/>
                    </a:cubicBezTo>
                    <a:cubicBezTo>
                      <a:pt x="33" y="100"/>
                      <a:pt x="33" y="100"/>
                      <a:pt x="33" y="100"/>
                    </a:cubicBezTo>
                    <a:cubicBezTo>
                      <a:pt x="33" y="101"/>
                      <a:pt x="33" y="101"/>
                      <a:pt x="33" y="101"/>
                    </a:cubicBezTo>
                    <a:cubicBezTo>
                      <a:pt x="33" y="101"/>
                      <a:pt x="33" y="101"/>
                      <a:pt x="33" y="101"/>
                    </a:cubicBezTo>
                    <a:cubicBezTo>
                      <a:pt x="32" y="100"/>
                      <a:pt x="32" y="100"/>
                      <a:pt x="32" y="100"/>
                    </a:cubicBezTo>
                    <a:cubicBezTo>
                      <a:pt x="32" y="100"/>
                      <a:pt x="32" y="100"/>
                      <a:pt x="32" y="100"/>
                    </a:cubicBezTo>
                    <a:cubicBezTo>
                      <a:pt x="32" y="100"/>
                      <a:pt x="32" y="100"/>
                      <a:pt x="32" y="100"/>
                    </a:cubicBezTo>
                    <a:cubicBezTo>
                      <a:pt x="32" y="100"/>
                      <a:pt x="32" y="100"/>
                      <a:pt x="32" y="100"/>
                    </a:cubicBezTo>
                    <a:cubicBezTo>
                      <a:pt x="32" y="100"/>
                      <a:pt x="32" y="100"/>
                      <a:pt x="32" y="100"/>
                    </a:cubicBezTo>
                    <a:cubicBezTo>
                      <a:pt x="31" y="100"/>
                      <a:pt x="31" y="100"/>
                      <a:pt x="31" y="100"/>
                    </a:cubicBezTo>
                    <a:cubicBezTo>
                      <a:pt x="31" y="100"/>
                      <a:pt x="31" y="100"/>
                      <a:pt x="31" y="100"/>
                    </a:cubicBezTo>
                    <a:cubicBezTo>
                      <a:pt x="31" y="100"/>
                      <a:pt x="31" y="100"/>
                      <a:pt x="31" y="100"/>
                    </a:cubicBezTo>
                    <a:cubicBezTo>
                      <a:pt x="31" y="100"/>
                      <a:pt x="31" y="100"/>
                      <a:pt x="31" y="100"/>
                    </a:cubicBezTo>
                    <a:cubicBezTo>
                      <a:pt x="32" y="100"/>
                      <a:pt x="32" y="100"/>
                      <a:pt x="32" y="100"/>
                    </a:cubicBezTo>
                    <a:cubicBezTo>
                      <a:pt x="32" y="100"/>
                      <a:pt x="32" y="100"/>
                      <a:pt x="32" y="100"/>
                    </a:cubicBezTo>
                    <a:cubicBezTo>
                      <a:pt x="32" y="101"/>
                      <a:pt x="32" y="101"/>
                      <a:pt x="32" y="101"/>
                    </a:cubicBezTo>
                    <a:cubicBezTo>
                      <a:pt x="33" y="101"/>
                      <a:pt x="33" y="101"/>
                      <a:pt x="33" y="101"/>
                    </a:cubicBezTo>
                    <a:cubicBezTo>
                      <a:pt x="33" y="101"/>
                      <a:pt x="33" y="101"/>
                      <a:pt x="33" y="101"/>
                    </a:cubicBezTo>
                    <a:cubicBezTo>
                      <a:pt x="33" y="101"/>
                      <a:pt x="33" y="101"/>
                      <a:pt x="33" y="101"/>
                    </a:cubicBezTo>
                    <a:cubicBezTo>
                      <a:pt x="32" y="101"/>
                      <a:pt x="32" y="101"/>
                      <a:pt x="32" y="101"/>
                    </a:cubicBezTo>
                    <a:cubicBezTo>
                      <a:pt x="32" y="101"/>
                      <a:pt x="32" y="101"/>
                      <a:pt x="32" y="101"/>
                    </a:cubicBezTo>
                    <a:cubicBezTo>
                      <a:pt x="32" y="101"/>
                      <a:pt x="32" y="101"/>
                      <a:pt x="32" y="101"/>
                    </a:cubicBezTo>
                    <a:cubicBezTo>
                      <a:pt x="32" y="101"/>
                      <a:pt x="32" y="101"/>
                      <a:pt x="32" y="101"/>
                    </a:cubicBezTo>
                    <a:cubicBezTo>
                      <a:pt x="31" y="101"/>
                      <a:pt x="31" y="101"/>
                      <a:pt x="31" y="101"/>
                    </a:cubicBezTo>
                    <a:cubicBezTo>
                      <a:pt x="31" y="101"/>
                      <a:pt x="31" y="101"/>
                      <a:pt x="31" y="101"/>
                    </a:cubicBezTo>
                    <a:cubicBezTo>
                      <a:pt x="31" y="101"/>
                      <a:pt x="31" y="101"/>
                      <a:pt x="31" y="101"/>
                    </a:cubicBezTo>
                    <a:cubicBezTo>
                      <a:pt x="31" y="101"/>
                      <a:pt x="31" y="101"/>
                      <a:pt x="31" y="101"/>
                    </a:cubicBezTo>
                    <a:cubicBezTo>
                      <a:pt x="31" y="101"/>
                      <a:pt x="31" y="101"/>
                      <a:pt x="31" y="101"/>
                    </a:cubicBezTo>
                    <a:cubicBezTo>
                      <a:pt x="31" y="101"/>
                      <a:pt x="31" y="101"/>
                      <a:pt x="31" y="101"/>
                    </a:cubicBezTo>
                    <a:cubicBezTo>
                      <a:pt x="31" y="102"/>
                      <a:pt x="31" y="102"/>
                      <a:pt x="31" y="102"/>
                    </a:cubicBezTo>
                    <a:cubicBezTo>
                      <a:pt x="31" y="102"/>
                      <a:pt x="31" y="102"/>
                      <a:pt x="31" y="102"/>
                    </a:cubicBezTo>
                    <a:cubicBezTo>
                      <a:pt x="31" y="102"/>
                      <a:pt x="31" y="102"/>
                      <a:pt x="31" y="102"/>
                    </a:cubicBezTo>
                    <a:cubicBezTo>
                      <a:pt x="31" y="102"/>
                      <a:pt x="31" y="102"/>
                      <a:pt x="31" y="102"/>
                    </a:cubicBezTo>
                    <a:cubicBezTo>
                      <a:pt x="31" y="102"/>
                      <a:pt x="31" y="102"/>
                      <a:pt x="31" y="102"/>
                    </a:cubicBezTo>
                    <a:cubicBezTo>
                      <a:pt x="31" y="102"/>
                      <a:pt x="31" y="102"/>
                      <a:pt x="31" y="102"/>
                    </a:cubicBezTo>
                    <a:cubicBezTo>
                      <a:pt x="31" y="102"/>
                      <a:pt x="31" y="102"/>
                      <a:pt x="31" y="102"/>
                    </a:cubicBezTo>
                    <a:cubicBezTo>
                      <a:pt x="30" y="102"/>
                      <a:pt x="30" y="102"/>
                      <a:pt x="30" y="102"/>
                    </a:cubicBezTo>
                    <a:cubicBezTo>
                      <a:pt x="30" y="102"/>
                      <a:pt x="30" y="102"/>
                      <a:pt x="30" y="102"/>
                    </a:cubicBezTo>
                    <a:cubicBezTo>
                      <a:pt x="30" y="102"/>
                      <a:pt x="30" y="102"/>
                      <a:pt x="30" y="102"/>
                    </a:cubicBezTo>
                    <a:cubicBezTo>
                      <a:pt x="30" y="102"/>
                      <a:pt x="30" y="102"/>
                      <a:pt x="30" y="102"/>
                    </a:cubicBezTo>
                    <a:cubicBezTo>
                      <a:pt x="30" y="102"/>
                      <a:pt x="30" y="102"/>
                      <a:pt x="30" y="102"/>
                    </a:cubicBezTo>
                    <a:cubicBezTo>
                      <a:pt x="31" y="102"/>
                      <a:pt x="31" y="102"/>
                      <a:pt x="31" y="102"/>
                    </a:cubicBezTo>
                    <a:cubicBezTo>
                      <a:pt x="31" y="102"/>
                      <a:pt x="31" y="102"/>
                      <a:pt x="31" y="102"/>
                    </a:cubicBezTo>
                    <a:cubicBezTo>
                      <a:pt x="31" y="103"/>
                      <a:pt x="31" y="103"/>
                      <a:pt x="31" y="103"/>
                    </a:cubicBezTo>
                    <a:cubicBezTo>
                      <a:pt x="31" y="103"/>
                      <a:pt x="31" y="103"/>
                      <a:pt x="31" y="103"/>
                    </a:cubicBezTo>
                    <a:cubicBezTo>
                      <a:pt x="30" y="103"/>
                      <a:pt x="30" y="103"/>
                      <a:pt x="30" y="103"/>
                    </a:cubicBezTo>
                    <a:cubicBezTo>
                      <a:pt x="30" y="102"/>
                      <a:pt x="30" y="102"/>
                      <a:pt x="30" y="102"/>
                    </a:cubicBezTo>
                    <a:cubicBezTo>
                      <a:pt x="30" y="102"/>
                      <a:pt x="30" y="102"/>
                      <a:pt x="30" y="102"/>
                    </a:cubicBezTo>
                    <a:cubicBezTo>
                      <a:pt x="30" y="102"/>
                      <a:pt x="30" y="102"/>
                      <a:pt x="30" y="102"/>
                    </a:cubicBezTo>
                    <a:cubicBezTo>
                      <a:pt x="30" y="102"/>
                      <a:pt x="30" y="102"/>
                      <a:pt x="30" y="102"/>
                    </a:cubicBezTo>
                    <a:cubicBezTo>
                      <a:pt x="30" y="102"/>
                      <a:pt x="30" y="102"/>
                      <a:pt x="30" y="102"/>
                    </a:cubicBezTo>
                    <a:cubicBezTo>
                      <a:pt x="30" y="102"/>
                      <a:pt x="30" y="102"/>
                      <a:pt x="30" y="102"/>
                    </a:cubicBezTo>
                    <a:cubicBezTo>
                      <a:pt x="30" y="103"/>
                      <a:pt x="30" y="103"/>
                      <a:pt x="30" y="103"/>
                    </a:cubicBezTo>
                    <a:cubicBezTo>
                      <a:pt x="30" y="103"/>
                      <a:pt x="30" y="103"/>
                      <a:pt x="30" y="103"/>
                    </a:cubicBezTo>
                    <a:cubicBezTo>
                      <a:pt x="30" y="103"/>
                      <a:pt x="30" y="103"/>
                      <a:pt x="30" y="103"/>
                    </a:cubicBezTo>
                    <a:cubicBezTo>
                      <a:pt x="30" y="103"/>
                      <a:pt x="30" y="103"/>
                      <a:pt x="30" y="103"/>
                    </a:cubicBezTo>
                    <a:cubicBezTo>
                      <a:pt x="30" y="103"/>
                      <a:pt x="30" y="103"/>
                      <a:pt x="30" y="103"/>
                    </a:cubicBezTo>
                    <a:cubicBezTo>
                      <a:pt x="31" y="103"/>
                      <a:pt x="31" y="103"/>
                      <a:pt x="31" y="103"/>
                    </a:cubicBezTo>
                    <a:cubicBezTo>
                      <a:pt x="31" y="103"/>
                      <a:pt x="31" y="103"/>
                      <a:pt x="31" y="103"/>
                    </a:cubicBezTo>
                    <a:cubicBezTo>
                      <a:pt x="31" y="103"/>
                      <a:pt x="31" y="103"/>
                      <a:pt x="31" y="103"/>
                    </a:cubicBezTo>
                    <a:cubicBezTo>
                      <a:pt x="31" y="104"/>
                      <a:pt x="31" y="104"/>
                      <a:pt x="31" y="104"/>
                    </a:cubicBezTo>
                    <a:cubicBezTo>
                      <a:pt x="30" y="104"/>
                      <a:pt x="30" y="104"/>
                      <a:pt x="30" y="104"/>
                    </a:cubicBezTo>
                    <a:cubicBezTo>
                      <a:pt x="30" y="104"/>
                      <a:pt x="30" y="104"/>
                      <a:pt x="30" y="104"/>
                    </a:cubicBezTo>
                    <a:cubicBezTo>
                      <a:pt x="30" y="104"/>
                      <a:pt x="30" y="104"/>
                      <a:pt x="30" y="104"/>
                    </a:cubicBezTo>
                    <a:cubicBezTo>
                      <a:pt x="30" y="104"/>
                      <a:pt x="30" y="104"/>
                      <a:pt x="30" y="104"/>
                    </a:cubicBezTo>
                    <a:cubicBezTo>
                      <a:pt x="29" y="104"/>
                      <a:pt x="29" y="104"/>
                      <a:pt x="29" y="104"/>
                    </a:cubicBezTo>
                    <a:cubicBezTo>
                      <a:pt x="29" y="103"/>
                      <a:pt x="29" y="103"/>
                      <a:pt x="29" y="103"/>
                    </a:cubicBezTo>
                    <a:cubicBezTo>
                      <a:pt x="29" y="103"/>
                      <a:pt x="29" y="103"/>
                      <a:pt x="29" y="103"/>
                    </a:cubicBezTo>
                    <a:cubicBezTo>
                      <a:pt x="29" y="103"/>
                      <a:pt x="29" y="103"/>
                      <a:pt x="29" y="103"/>
                    </a:cubicBezTo>
                    <a:cubicBezTo>
                      <a:pt x="29" y="103"/>
                      <a:pt x="29" y="103"/>
                      <a:pt x="29" y="103"/>
                    </a:cubicBezTo>
                    <a:cubicBezTo>
                      <a:pt x="29" y="103"/>
                      <a:pt x="29" y="103"/>
                      <a:pt x="29" y="103"/>
                    </a:cubicBezTo>
                    <a:cubicBezTo>
                      <a:pt x="29" y="104"/>
                      <a:pt x="29" y="104"/>
                      <a:pt x="29" y="104"/>
                    </a:cubicBezTo>
                    <a:cubicBezTo>
                      <a:pt x="29" y="104"/>
                      <a:pt x="29" y="104"/>
                      <a:pt x="29" y="104"/>
                    </a:cubicBezTo>
                    <a:cubicBezTo>
                      <a:pt x="28" y="104"/>
                      <a:pt x="28" y="104"/>
                      <a:pt x="28" y="104"/>
                    </a:cubicBezTo>
                    <a:cubicBezTo>
                      <a:pt x="28" y="104"/>
                      <a:pt x="28" y="104"/>
                      <a:pt x="28" y="104"/>
                    </a:cubicBezTo>
                    <a:cubicBezTo>
                      <a:pt x="28" y="104"/>
                      <a:pt x="28" y="104"/>
                      <a:pt x="28" y="104"/>
                    </a:cubicBezTo>
                    <a:cubicBezTo>
                      <a:pt x="28" y="104"/>
                      <a:pt x="28" y="104"/>
                      <a:pt x="28" y="104"/>
                    </a:cubicBezTo>
                    <a:cubicBezTo>
                      <a:pt x="28" y="104"/>
                      <a:pt x="28" y="104"/>
                      <a:pt x="28" y="104"/>
                    </a:cubicBezTo>
                    <a:cubicBezTo>
                      <a:pt x="28" y="104"/>
                      <a:pt x="28" y="104"/>
                      <a:pt x="28" y="104"/>
                    </a:cubicBezTo>
                    <a:cubicBezTo>
                      <a:pt x="29" y="104"/>
                      <a:pt x="29" y="104"/>
                      <a:pt x="29" y="104"/>
                    </a:cubicBezTo>
                    <a:cubicBezTo>
                      <a:pt x="29" y="104"/>
                      <a:pt x="29" y="104"/>
                      <a:pt x="29" y="104"/>
                    </a:cubicBezTo>
                    <a:cubicBezTo>
                      <a:pt x="29" y="105"/>
                      <a:pt x="29" y="105"/>
                      <a:pt x="29" y="105"/>
                    </a:cubicBezTo>
                    <a:cubicBezTo>
                      <a:pt x="29" y="105"/>
                      <a:pt x="29" y="105"/>
                      <a:pt x="29" y="105"/>
                    </a:cubicBezTo>
                    <a:cubicBezTo>
                      <a:pt x="29" y="105"/>
                      <a:pt x="29" y="105"/>
                      <a:pt x="29" y="105"/>
                    </a:cubicBezTo>
                    <a:cubicBezTo>
                      <a:pt x="29" y="105"/>
                      <a:pt x="29" y="105"/>
                      <a:pt x="29" y="105"/>
                    </a:cubicBezTo>
                    <a:cubicBezTo>
                      <a:pt x="29" y="105"/>
                      <a:pt x="29" y="105"/>
                      <a:pt x="29" y="105"/>
                    </a:cubicBezTo>
                    <a:cubicBezTo>
                      <a:pt x="28" y="105"/>
                      <a:pt x="28" y="105"/>
                      <a:pt x="28" y="105"/>
                    </a:cubicBezTo>
                    <a:cubicBezTo>
                      <a:pt x="28" y="105"/>
                      <a:pt x="28" y="105"/>
                      <a:pt x="28" y="105"/>
                    </a:cubicBezTo>
                    <a:cubicBezTo>
                      <a:pt x="28" y="105"/>
                      <a:pt x="28" y="105"/>
                      <a:pt x="28" y="105"/>
                    </a:cubicBezTo>
                    <a:cubicBezTo>
                      <a:pt x="28" y="105"/>
                      <a:pt x="28" y="105"/>
                      <a:pt x="28" y="105"/>
                    </a:cubicBezTo>
                    <a:cubicBezTo>
                      <a:pt x="28" y="105"/>
                      <a:pt x="28" y="105"/>
                      <a:pt x="28" y="105"/>
                    </a:cubicBezTo>
                    <a:cubicBezTo>
                      <a:pt x="28" y="105"/>
                      <a:pt x="28" y="105"/>
                      <a:pt x="28" y="105"/>
                    </a:cubicBezTo>
                    <a:cubicBezTo>
                      <a:pt x="29" y="105"/>
                      <a:pt x="29" y="105"/>
                      <a:pt x="29" y="105"/>
                    </a:cubicBezTo>
                    <a:cubicBezTo>
                      <a:pt x="29" y="106"/>
                      <a:pt x="29" y="106"/>
                      <a:pt x="29" y="106"/>
                    </a:cubicBezTo>
                    <a:cubicBezTo>
                      <a:pt x="29" y="106"/>
                      <a:pt x="29" y="106"/>
                      <a:pt x="29" y="106"/>
                    </a:cubicBezTo>
                    <a:cubicBezTo>
                      <a:pt x="29" y="106"/>
                      <a:pt x="29" y="106"/>
                      <a:pt x="29" y="106"/>
                    </a:cubicBezTo>
                    <a:cubicBezTo>
                      <a:pt x="29" y="106"/>
                      <a:pt x="29" y="106"/>
                      <a:pt x="29" y="106"/>
                    </a:cubicBezTo>
                    <a:cubicBezTo>
                      <a:pt x="29" y="107"/>
                      <a:pt x="29" y="107"/>
                      <a:pt x="29" y="107"/>
                    </a:cubicBezTo>
                    <a:cubicBezTo>
                      <a:pt x="29" y="107"/>
                      <a:pt x="29" y="107"/>
                      <a:pt x="29" y="107"/>
                    </a:cubicBezTo>
                    <a:cubicBezTo>
                      <a:pt x="29" y="107"/>
                      <a:pt x="29" y="107"/>
                      <a:pt x="29" y="107"/>
                    </a:cubicBezTo>
                    <a:cubicBezTo>
                      <a:pt x="29" y="107"/>
                      <a:pt x="29" y="107"/>
                      <a:pt x="29" y="107"/>
                    </a:cubicBezTo>
                    <a:cubicBezTo>
                      <a:pt x="28" y="107"/>
                      <a:pt x="28" y="107"/>
                      <a:pt x="28" y="107"/>
                    </a:cubicBezTo>
                    <a:cubicBezTo>
                      <a:pt x="28" y="107"/>
                      <a:pt x="28" y="107"/>
                      <a:pt x="28" y="107"/>
                    </a:cubicBezTo>
                    <a:cubicBezTo>
                      <a:pt x="28" y="107"/>
                      <a:pt x="28" y="107"/>
                      <a:pt x="28" y="107"/>
                    </a:cubicBezTo>
                    <a:cubicBezTo>
                      <a:pt x="28" y="107"/>
                      <a:pt x="28" y="107"/>
                      <a:pt x="28" y="107"/>
                    </a:cubicBezTo>
                    <a:cubicBezTo>
                      <a:pt x="27" y="107"/>
                      <a:pt x="27" y="107"/>
                      <a:pt x="27" y="107"/>
                    </a:cubicBezTo>
                    <a:cubicBezTo>
                      <a:pt x="28" y="107"/>
                      <a:pt x="28" y="107"/>
                      <a:pt x="28" y="107"/>
                    </a:cubicBezTo>
                    <a:cubicBezTo>
                      <a:pt x="28" y="107"/>
                      <a:pt x="28" y="107"/>
                      <a:pt x="28" y="107"/>
                    </a:cubicBezTo>
                    <a:cubicBezTo>
                      <a:pt x="28" y="107"/>
                      <a:pt x="28" y="107"/>
                      <a:pt x="28" y="107"/>
                    </a:cubicBezTo>
                    <a:cubicBezTo>
                      <a:pt x="28" y="107"/>
                      <a:pt x="28" y="107"/>
                      <a:pt x="28" y="107"/>
                    </a:cubicBezTo>
                    <a:cubicBezTo>
                      <a:pt x="28" y="108"/>
                      <a:pt x="28" y="108"/>
                      <a:pt x="28" y="108"/>
                    </a:cubicBezTo>
                    <a:cubicBezTo>
                      <a:pt x="28" y="108"/>
                      <a:pt x="28" y="108"/>
                      <a:pt x="28" y="108"/>
                    </a:cubicBezTo>
                    <a:cubicBezTo>
                      <a:pt x="28" y="108"/>
                      <a:pt x="28" y="108"/>
                      <a:pt x="28" y="108"/>
                    </a:cubicBezTo>
                    <a:cubicBezTo>
                      <a:pt x="28" y="108"/>
                      <a:pt x="28" y="108"/>
                      <a:pt x="28" y="108"/>
                    </a:cubicBezTo>
                    <a:cubicBezTo>
                      <a:pt x="28" y="108"/>
                      <a:pt x="28" y="108"/>
                      <a:pt x="28" y="108"/>
                    </a:cubicBezTo>
                    <a:cubicBezTo>
                      <a:pt x="28" y="108"/>
                      <a:pt x="28" y="108"/>
                      <a:pt x="28" y="108"/>
                    </a:cubicBezTo>
                    <a:cubicBezTo>
                      <a:pt x="28" y="108"/>
                      <a:pt x="28" y="108"/>
                      <a:pt x="28" y="108"/>
                    </a:cubicBezTo>
                    <a:cubicBezTo>
                      <a:pt x="28" y="108"/>
                      <a:pt x="28" y="108"/>
                      <a:pt x="28" y="108"/>
                    </a:cubicBezTo>
                    <a:cubicBezTo>
                      <a:pt x="28" y="108"/>
                      <a:pt x="28" y="108"/>
                      <a:pt x="28" y="108"/>
                    </a:cubicBezTo>
                    <a:cubicBezTo>
                      <a:pt x="27" y="108"/>
                      <a:pt x="27" y="108"/>
                      <a:pt x="27" y="108"/>
                    </a:cubicBezTo>
                    <a:cubicBezTo>
                      <a:pt x="27" y="108"/>
                      <a:pt x="27" y="108"/>
                      <a:pt x="27" y="108"/>
                    </a:cubicBezTo>
                    <a:cubicBezTo>
                      <a:pt x="27" y="108"/>
                      <a:pt x="27" y="108"/>
                      <a:pt x="27" y="108"/>
                    </a:cubicBezTo>
                    <a:cubicBezTo>
                      <a:pt x="27" y="108"/>
                      <a:pt x="27" y="108"/>
                      <a:pt x="27" y="108"/>
                    </a:cubicBezTo>
                    <a:cubicBezTo>
                      <a:pt x="27" y="108"/>
                      <a:pt x="27" y="108"/>
                      <a:pt x="27" y="108"/>
                    </a:cubicBezTo>
                    <a:cubicBezTo>
                      <a:pt x="27" y="109"/>
                      <a:pt x="27" y="109"/>
                      <a:pt x="27" y="109"/>
                    </a:cubicBezTo>
                    <a:cubicBezTo>
                      <a:pt x="28" y="109"/>
                      <a:pt x="28" y="109"/>
                      <a:pt x="28" y="109"/>
                    </a:cubicBezTo>
                    <a:cubicBezTo>
                      <a:pt x="27" y="109"/>
                      <a:pt x="27" y="109"/>
                      <a:pt x="27" y="109"/>
                    </a:cubicBezTo>
                    <a:cubicBezTo>
                      <a:pt x="27" y="109"/>
                      <a:pt x="27" y="109"/>
                      <a:pt x="27" y="109"/>
                    </a:cubicBezTo>
                    <a:cubicBezTo>
                      <a:pt x="27" y="109"/>
                      <a:pt x="27" y="109"/>
                      <a:pt x="27" y="109"/>
                    </a:cubicBezTo>
                    <a:cubicBezTo>
                      <a:pt x="26" y="109"/>
                      <a:pt x="26" y="109"/>
                      <a:pt x="26" y="109"/>
                    </a:cubicBezTo>
                    <a:cubicBezTo>
                      <a:pt x="26" y="109"/>
                      <a:pt x="26" y="109"/>
                      <a:pt x="26" y="109"/>
                    </a:cubicBezTo>
                    <a:cubicBezTo>
                      <a:pt x="26" y="109"/>
                      <a:pt x="26" y="109"/>
                      <a:pt x="26" y="109"/>
                    </a:cubicBezTo>
                    <a:cubicBezTo>
                      <a:pt x="27" y="109"/>
                      <a:pt x="27" y="109"/>
                      <a:pt x="27" y="109"/>
                    </a:cubicBezTo>
                    <a:cubicBezTo>
                      <a:pt x="27" y="109"/>
                      <a:pt x="27" y="109"/>
                      <a:pt x="27" y="109"/>
                    </a:cubicBezTo>
                    <a:cubicBezTo>
                      <a:pt x="28" y="109"/>
                      <a:pt x="28" y="109"/>
                      <a:pt x="28" y="109"/>
                    </a:cubicBezTo>
                    <a:cubicBezTo>
                      <a:pt x="28" y="110"/>
                      <a:pt x="28" y="110"/>
                      <a:pt x="28" y="110"/>
                    </a:cubicBezTo>
                    <a:cubicBezTo>
                      <a:pt x="28" y="110"/>
                      <a:pt x="28" y="110"/>
                      <a:pt x="28" y="110"/>
                    </a:cubicBezTo>
                    <a:cubicBezTo>
                      <a:pt x="27" y="110"/>
                      <a:pt x="27" y="110"/>
                      <a:pt x="27" y="110"/>
                    </a:cubicBezTo>
                    <a:cubicBezTo>
                      <a:pt x="27" y="110"/>
                      <a:pt x="27" y="110"/>
                      <a:pt x="27" y="110"/>
                    </a:cubicBezTo>
                    <a:cubicBezTo>
                      <a:pt x="26" y="110"/>
                      <a:pt x="26" y="110"/>
                      <a:pt x="26" y="110"/>
                    </a:cubicBezTo>
                    <a:cubicBezTo>
                      <a:pt x="26" y="110"/>
                      <a:pt x="26" y="110"/>
                      <a:pt x="26" y="110"/>
                    </a:cubicBezTo>
                    <a:cubicBezTo>
                      <a:pt x="26" y="110"/>
                      <a:pt x="26" y="110"/>
                      <a:pt x="26" y="110"/>
                    </a:cubicBezTo>
                    <a:cubicBezTo>
                      <a:pt x="26" y="110"/>
                      <a:pt x="26" y="110"/>
                      <a:pt x="26" y="110"/>
                    </a:cubicBezTo>
                    <a:cubicBezTo>
                      <a:pt x="27" y="110"/>
                      <a:pt x="27" y="110"/>
                      <a:pt x="27" y="110"/>
                    </a:cubicBezTo>
                    <a:cubicBezTo>
                      <a:pt x="27" y="110"/>
                      <a:pt x="27" y="110"/>
                      <a:pt x="27" y="110"/>
                    </a:cubicBezTo>
                    <a:cubicBezTo>
                      <a:pt x="27" y="110"/>
                      <a:pt x="27" y="110"/>
                      <a:pt x="27" y="110"/>
                    </a:cubicBezTo>
                    <a:cubicBezTo>
                      <a:pt x="26" y="110"/>
                      <a:pt x="26" y="110"/>
                      <a:pt x="26" y="110"/>
                    </a:cubicBezTo>
                    <a:cubicBezTo>
                      <a:pt x="26" y="110"/>
                      <a:pt x="26" y="110"/>
                      <a:pt x="26" y="110"/>
                    </a:cubicBezTo>
                    <a:cubicBezTo>
                      <a:pt x="27" y="111"/>
                      <a:pt x="27" y="111"/>
                      <a:pt x="27" y="111"/>
                    </a:cubicBezTo>
                    <a:cubicBezTo>
                      <a:pt x="27" y="111"/>
                      <a:pt x="27" y="111"/>
                      <a:pt x="27" y="111"/>
                    </a:cubicBezTo>
                    <a:cubicBezTo>
                      <a:pt x="27" y="111"/>
                      <a:pt x="27" y="111"/>
                      <a:pt x="27" y="111"/>
                    </a:cubicBezTo>
                    <a:cubicBezTo>
                      <a:pt x="27" y="111"/>
                      <a:pt x="27" y="111"/>
                      <a:pt x="27" y="111"/>
                    </a:cubicBezTo>
                    <a:cubicBezTo>
                      <a:pt x="27" y="111"/>
                      <a:pt x="27" y="111"/>
                      <a:pt x="27" y="111"/>
                    </a:cubicBezTo>
                    <a:cubicBezTo>
                      <a:pt x="26" y="111"/>
                      <a:pt x="26" y="111"/>
                      <a:pt x="26" y="111"/>
                    </a:cubicBezTo>
                    <a:cubicBezTo>
                      <a:pt x="26" y="111"/>
                      <a:pt x="26" y="111"/>
                      <a:pt x="26" y="111"/>
                    </a:cubicBezTo>
                    <a:cubicBezTo>
                      <a:pt x="27" y="111"/>
                      <a:pt x="27" y="111"/>
                      <a:pt x="27" y="111"/>
                    </a:cubicBezTo>
                    <a:cubicBezTo>
                      <a:pt x="27" y="111"/>
                      <a:pt x="27" y="111"/>
                      <a:pt x="27" y="111"/>
                    </a:cubicBezTo>
                    <a:cubicBezTo>
                      <a:pt x="27" y="111"/>
                      <a:pt x="27" y="111"/>
                      <a:pt x="27" y="111"/>
                    </a:cubicBezTo>
                    <a:cubicBezTo>
                      <a:pt x="27" y="111"/>
                      <a:pt x="27" y="111"/>
                      <a:pt x="27" y="111"/>
                    </a:cubicBezTo>
                    <a:cubicBezTo>
                      <a:pt x="27" y="112"/>
                      <a:pt x="27" y="112"/>
                      <a:pt x="27" y="112"/>
                    </a:cubicBezTo>
                    <a:cubicBezTo>
                      <a:pt x="27" y="112"/>
                      <a:pt x="27" y="112"/>
                      <a:pt x="27" y="112"/>
                    </a:cubicBezTo>
                    <a:cubicBezTo>
                      <a:pt x="26" y="112"/>
                      <a:pt x="26" y="112"/>
                      <a:pt x="26" y="112"/>
                    </a:cubicBezTo>
                    <a:cubicBezTo>
                      <a:pt x="26" y="111"/>
                      <a:pt x="26" y="111"/>
                      <a:pt x="26" y="111"/>
                    </a:cubicBezTo>
                    <a:cubicBezTo>
                      <a:pt x="26" y="111"/>
                      <a:pt x="26" y="111"/>
                      <a:pt x="26" y="111"/>
                    </a:cubicBezTo>
                    <a:cubicBezTo>
                      <a:pt x="26" y="111"/>
                      <a:pt x="26" y="111"/>
                      <a:pt x="26" y="111"/>
                    </a:cubicBezTo>
                    <a:cubicBezTo>
                      <a:pt x="25" y="111"/>
                      <a:pt x="25" y="111"/>
                      <a:pt x="25" y="111"/>
                    </a:cubicBezTo>
                    <a:cubicBezTo>
                      <a:pt x="25" y="111"/>
                      <a:pt x="25" y="111"/>
                      <a:pt x="25" y="111"/>
                    </a:cubicBezTo>
                    <a:cubicBezTo>
                      <a:pt x="25" y="111"/>
                      <a:pt x="25" y="111"/>
                      <a:pt x="25" y="111"/>
                    </a:cubicBezTo>
                    <a:cubicBezTo>
                      <a:pt x="25" y="111"/>
                      <a:pt x="25" y="111"/>
                      <a:pt x="25" y="111"/>
                    </a:cubicBezTo>
                    <a:cubicBezTo>
                      <a:pt x="25" y="111"/>
                      <a:pt x="25" y="111"/>
                      <a:pt x="25" y="111"/>
                    </a:cubicBezTo>
                    <a:cubicBezTo>
                      <a:pt x="26" y="112"/>
                      <a:pt x="26" y="112"/>
                      <a:pt x="26" y="112"/>
                    </a:cubicBezTo>
                    <a:cubicBezTo>
                      <a:pt x="26" y="112"/>
                      <a:pt x="26" y="112"/>
                      <a:pt x="26" y="112"/>
                    </a:cubicBezTo>
                    <a:cubicBezTo>
                      <a:pt x="26" y="112"/>
                      <a:pt x="26" y="112"/>
                      <a:pt x="26" y="112"/>
                    </a:cubicBezTo>
                    <a:cubicBezTo>
                      <a:pt x="26" y="112"/>
                      <a:pt x="26" y="112"/>
                      <a:pt x="26" y="112"/>
                    </a:cubicBezTo>
                    <a:cubicBezTo>
                      <a:pt x="26" y="112"/>
                      <a:pt x="26" y="112"/>
                      <a:pt x="26" y="112"/>
                    </a:cubicBezTo>
                    <a:cubicBezTo>
                      <a:pt x="26" y="112"/>
                      <a:pt x="26" y="112"/>
                      <a:pt x="26" y="112"/>
                    </a:cubicBezTo>
                    <a:cubicBezTo>
                      <a:pt x="26" y="112"/>
                      <a:pt x="26" y="112"/>
                      <a:pt x="26" y="112"/>
                    </a:cubicBezTo>
                    <a:cubicBezTo>
                      <a:pt x="26" y="112"/>
                      <a:pt x="26" y="112"/>
                      <a:pt x="26" y="112"/>
                    </a:cubicBezTo>
                    <a:cubicBezTo>
                      <a:pt x="27" y="112"/>
                      <a:pt x="27" y="112"/>
                      <a:pt x="27" y="112"/>
                    </a:cubicBezTo>
                    <a:cubicBezTo>
                      <a:pt x="27" y="113"/>
                      <a:pt x="27" y="113"/>
                      <a:pt x="27" y="113"/>
                    </a:cubicBezTo>
                    <a:cubicBezTo>
                      <a:pt x="26" y="113"/>
                      <a:pt x="26" y="113"/>
                      <a:pt x="26" y="113"/>
                    </a:cubicBezTo>
                    <a:cubicBezTo>
                      <a:pt x="26" y="113"/>
                      <a:pt x="26" y="113"/>
                      <a:pt x="26" y="113"/>
                    </a:cubicBezTo>
                    <a:cubicBezTo>
                      <a:pt x="26" y="113"/>
                      <a:pt x="26" y="113"/>
                      <a:pt x="26" y="113"/>
                    </a:cubicBezTo>
                    <a:cubicBezTo>
                      <a:pt x="26" y="113"/>
                      <a:pt x="26" y="113"/>
                      <a:pt x="26" y="113"/>
                    </a:cubicBezTo>
                    <a:close/>
                    <a:moveTo>
                      <a:pt x="26" y="113"/>
                    </a:moveTo>
                    <a:cubicBezTo>
                      <a:pt x="25" y="113"/>
                      <a:pt x="25" y="113"/>
                      <a:pt x="25" y="113"/>
                    </a:cubicBezTo>
                    <a:cubicBezTo>
                      <a:pt x="25" y="113"/>
                      <a:pt x="25" y="113"/>
                      <a:pt x="25" y="113"/>
                    </a:cubicBezTo>
                    <a:cubicBezTo>
                      <a:pt x="25" y="113"/>
                      <a:pt x="25" y="113"/>
                      <a:pt x="25" y="113"/>
                    </a:cubicBezTo>
                    <a:cubicBezTo>
                      <a:pt x="25" y="113"/>
                      <a:pt x="25" y="113"/>
                      <a:pt x="25" y="113"/>
                    </a:cubicBezTo>
                    <a:cubicBezTo>
                      <a:pt x="25" y="113"/>
                      <a:pt x="25" y="113"/>
                      <a:pt x="25" y="113"/>
                    </a:cubicBezTo>
                    <a:cubicBezTo>
                      <a:pt x="26" y="113"/>
                      <a:pt x="26" y="113"/>
                      <a:pt x="26" y="113"/>
                    </a:cubicBezTo>
                    <a:close/>
                    <a:moveTo>
                      <a:pt x="58" y="76"/>
                    </a:moveTo>
                    <a:cubicBezTo>
                      <a:pt x="58" y="77"/>
                      <a:pt x="58" y="77"/>
                      <a:pt x="58" y="77"/>
                    </a:cubicBezTo>
                    <a:cubicBezTo>
                      <a:pt x="59" y="77"/>
                      <a:pt x="59" y="77"/>
                      <a:pt x="59" y="77"/>
                    </a:cubicBezTo>
                    <a:cubicBezTo>
                      <a:pt x="60" y="76"/>
                      <a:pt x="60" y="76"/>
                      <a:pt x="60" y="76"/>
                    </a:cubicBezTo>
                    <a:cubicBezTo>
                      <a:pt x="61" y="77"/>
                      <a:pt x="61" y="77"/>
                      <a:pt x="61" y="77"/>
                    </a:cubicBezTo>
                    <a:cubicBezTo>
                      <a:pt x="61" y="76"/>
                      <a:pt x="61" y="76"/>
                      <a:pt x="61" y="76"/>
                    </a:cubicBezTo>
                    <a:cubicBezTo>
                      <a:pt x="61" y="76"/>
                      <a:pt x="61" y="76"/>
                      <a:pt x="61" y="76"/>
                    </a:cubicBezTo>
                    <a:cubicBezTo>
                      <a:pt x="62" y="76"/>
                      <a:pt x="62" y="76"/>
                      <a:pt x="62" y="76"/>
                    </a:cubicBezTo>
                    <a:cubicBezTo>
                      <a:pt x="62" y="76"/>
                      <a:pt x="62" y="76"/>
                      <a:pt x="62" y="76"/>
                    </a:cubicBezTo>
                    <a:cubicBezTo>
                      <a:pt x="63" y="76"/>
                      <a:pt x="63" y="76"/>
                      <a:pt x="63" y="76"/>
                    </a:cubicBezTo>
                    <a:cubicBezTo>
                      <a:pt x="63" y="76"/>
                      <a:pt x="63" y="76"/>
                      <a:pt x="63" y="76"/>
                    </a:cubicBezTo>
                    <a:cubicBezTo>
                      <a:pt x="63" y="75"/>
                      <a:pt x="63" y="75"/>
                      <a:pt x="63" y="75"/>
                    </a:cubicBezTo>
                    <a:cubicBezTo>
                      <a:pt x="63" y="75"/>
                      <a:pt x="63" y="75"/>
                      <a:pt x="63" y="75"/>
                    </a:cubicBezTo>
                    <a:cubicBezTo>
                      <a:pt x="63" y="74"/>
                      <a:pt x="63" y="74"/>
                      <a:pt x="63" y="74"/>
                    </a:cubicBezTo>
                    <a:cubicBezTo>
                      <a:pt x="62" y="74"/>
                      <a:pt x="62" y="74"/>
                      <a:pt x="62" y="74"/>
                    </a:cubicBezTo>
                    <a:cubicBezTo>
                      <a:pt x="61" y="75"/>
                      <a:pt x="61" y="75"/>
                      <a:pt x="61" y="75"/>
                    </a:cubicBezTo>
                    <a:cubicBezTo>
                      <a:pt x="60" y="75"/>
                      <a:pt x="60" y="75"/>
                      <a:pt x="60" y="75"/>
                    </a:cubicBezTo>
                    <a:cubicBezTo>
                      <a:pt x="60" y="75"/>
                      <a:pt x="60" y="75"/>
                      <a:pt x="60" y="75"/>
                    </a:cubicBezTo>
                    <a:cubicBezTo>
                      <a:pt x="59" y="75"/>
                      <a:pt x="59" y="75"/>
                      <a:pt x="59" y="75"/>
                    </a:cubicBezTo>
                    <a:cubicBezTo>
                      <a:pt x="59" y="76"/>
                      <a:pt x="59" y="76"/>
                      <a:pt x="59" y="76"/>
                    </a:cubicBezTo>
                    <a:cubicBezTo>
                      <a:pt x="59" y="76"/>
                      <a:pt x="59" y="76"/>
                      <a:pt x="59" y="76"/>
                    </a:cubicBezTo>
                    <a:cubicBezTo>
                      <a:pt x="58" y="76"/>
                      <a:pt x="58" y="76"/>
                      <a:pt x="58" y="76"/>
                    </a:cubicBezTo>
                    <a:cubicBezTo>
                      <a:pt x="58" y="76"/>
                      <a:pt x="58" y="76"/>
                      <a:pt x="58" y="76"/>
                    </a:cubicBezTo>
                    <a:close/>
                    <a:moveTo>
                      <a:pt x="27" y="110"/>
                    </a:moveTo>
                    <a:cubicBezTo>
                      <a:pt x="27" y="110"/>
                      <a:pt x="27" y="110"/>
                      <a:pt x="27" y="110"/>
                    </a:cubicBezTo>
                    <a:cubicBezTo>
                      <a:pt x="28" y="110"/>
                      <a:pt x="28" y="110"/>
                      <a:pt x="28" y="110"/>
                    </a:cubicBezTo>
                    <a:cubicBezTo>
                      <a:pt x="27" y="110"/>
                      <a:pt x="27" y="110"/>
                      <a:pt x="27" y="110"/>
                    </a:cubicBezTo>
                    <a:cubicBezTo>
                      <a:pt x="27" y="110"/>
                      <a:pt x="27" y="110"/>
                      <a:pt x="27" y="110"/>
                    </a:cubicBezTo>
                    <a:cubicBezTo>
                      <a:pt x="27" y="110"/>
                      <a:pt x="27" y="110"/>
                      <a:pt x="27" y="110"/>
                    </a:cubicBezTo>
                    <a:close/>
                    <a:moveTo>
                      <a:pt x="29" y="106"/>
                    </a:moveTo>
                    <a:cubicBezTo>
                      <a:pt x="29" y="106"/>
                      <a:pt x="29" y="106"/>
                      <a:pt x="29" y="106"/>
                    </a:cubicBezTo>
                    <a:cubicBezTo>
                      <a:pt x="29" y="106"/>
                      <a:pt x="29" y="106"/>
                      <a:pt x="29" y="106"/>
                    </a:cubicBezTo>
                    <a:cubicBezTo>
                      <a:pt x="29" y="106"/>
                      <a:pt x="29" y="106"/>
                      <a:pt x="29" y="106"/>
                    </a:cubicBezTo>
                    <a:close/>
                    <a:moveTo>
                      <a:pt x="29" y="106"/>
                    </a:moveTo>
                    <a:cubicBezTo>
                      <a:pt x="29" y="106"/>
                      <a:pt x="29" y="106"/>
                      <a:pt x="29" y="106"/>
                    </a:cubicBezTo>
                    <a:cubicBezTo>
                      <a:pt x="29" y="106"/>
                      <a:pt x="29" y="106"/>
                      <a:pt x="29" y="106"/>
                    </a:cubicBezTo>
                    <a:cubicBezTo>
                      <a:pt x="29" y="105"/>
                      <a:pt x="29" y="105"/>
                      <a:pt x="29" y="105"/>
                    </a:cubicBezTo>
                    <a:cubicBezTo>
                      <a:pt x="29" y="106"/>
                      <a:pt x="29" y="106"/>
                      <a:pt x="29" y="106"/>
                    </a:cubicBezTo>
                    <a:close/>
                    <a:moveTo>
                      <a:pt x="30" y="105"/>
                    </a:moveTo>
                    <a:cubicBezTo>
                      <a:pt x="30" y="105"/>
                      <a:pt x="30" y="105"/>
                      <a:pt x="30" y="105"/>
                    </a:cubicBezTo>
                    <a:cubicBezTo>
                      <a:pt x="30" y="105"/>
                      <a:pt x="30" y="105"/>
                      <a:pt x="30" y="105"/>
                    </a:cubicBezTo>
                    <a:cubicBezTo>
                      <a:pt x="30" y="105"/>
                      <a:pt x="30" y="105"/>
                      <a:pt x="30" y="105"/>
                    </a:cubicBezTo>
                    <a:cubicBezTo>
                      <a:pt x="30" y="105"/>
                      <a:pt x="30" y="105"/>
                      <a:pt x="30" y="105"/>
                    </a:cubicBezTo>
                    <a:cubicBezTo>
                      <a:pt x="30" y="105"/>
                      <a:pt x="30" y="105"/>
                      <a:pt x="30" y="105"/>
                    </a:cubicBezTo>
                    <a:close/>
                    <a:moveTo>
                      <a:pt x="29" y="104"/>
                    </a:moveTo>
                    <a:cubicBezTo>
                      <a:pt x="29" y="104"/>
                      <a:pt x="29" y="104"/>
                      <a:pt x="29" y="104"/>
                    </a:cubicBezTo>
                    <a:cubicBezTo>
                      <a:pt x="30" y="104"/>
                      <a:pt x="30" y="104"/>
                      <a:pt x="30" y="104"/>
                    </a:cubicBezTo>
                    <a:cubicBezTo>
                      <a:pt x="30" y="104"/>
                      <a:pt x="30" y="104"/>
                      <a:pt x="30" y="104"/>
                    </a:cubicBezTo>
                    <a:cubicBezTo>
                      <a:pt x="30" y="104"/>
                      <a:pt x="30" y="104"/>
                      <a:pt x="30" y="104"/>
                    </a:cubicBezTo>
                    <a:cubicBezTo>
                      <a:pt x="30" y="104"/>
                      <a:pt x="30" y="104"/>
                      <a:pt x="30" y="104"/>
                    </a:cubicBezTo>
                    <a:cubicBezTo>
                      <a:pt x="30" y="104"/>
                      <a:pt x="30" y="104"/>
                      <a:pt x="30" y="104"/>
                    </a:cubicBezTo>
                    <a:cubicBezTo>
                      <a:pt x="30" y="104"/>
                      <a:pt x="30" y="104"/>
                      <a:pt x="30" y="104"/>
                    </a:cubicBezTo>
                    <a:cubicBezTo>
                      <a:pt x="29" y="104"/>
                      <a:pt x="29" y="104"/>
                      <a:pt x="29" y="104"/>
                    </a:cubicBezTo>
                    <a:cubicBezTo>
                      <a:pt x="29" y="104"/>
                      <a:pt x="29" y="104"/>
                      <a:pt x="29" y="104"/>
                    </a:cubicBezTo>
                    <a:close/>
                    <a:moveTo>
                      <a:pt x="31" y="104"/>
                    </a:moveTo>
                    <a:cubicBezTo>
                      <a:pt x="31" y="104"/>
                      <a:pt x="31" y="104"/>
                      <a:pt x="31" y="104"/>
                    </a:cubicBezTo>
                    <a:cubicBezTo>
                      <a:pt x="31" y="103"/>
                      <a:pt x="31" y="103"/>
                      <a:pt x="31" y="103"/>
                    </a:cubicBezTo>
                    <a:cubicBezTo>
                      <a:pt x="31" y="103"/>
                      <a:pt x="31" y="103"/>
                      <a:pt x="31" y="103"/>
                    </a:cubicBezTo>
                    <a:cubicBezTo>
                      <a:pt x="31" y="104"/>
                      <a:pt x="31" y="104"/>
                      <a:pt x="31" y="104"/>
                    </a:cubicBezTo>
                    <a:close/>
                    <a:moveTo>
                      <a:pt x="31" y="101"/>
                    </a:moveTo>
                    <a:cubicBezTo>
                      <a:pt x="31" y="101"/>
                      <a:pt x="31" y="101"/>
                      <a:pt x="31" y="101"/>
                    </a:cubicBezTo>
                    <a:cubicBezTo>
                      <a:pt x="31" y="102"/>
                      <a:pt x="31" y="102"/>
                      <a:pt x="31" y="102"/>
                    </a:cubicBezTo>
                    <a:cubicBezTo>
                      <a:pt x="32" y="102"/>
                      <a:pt x="32" y="102"/>
                      <a:pt x="32" y="102"/>
                    </a:cubicBezTo>
                    <a:cubicBezTo>
                      <a:pt x="32" y="102"/>
                      <a:pt x="32" y="102"/>
                      <a:pt x="32" y="102"/>
                    </a:cubicBezTo>
                    <a:cubicBezTo>
                      <a:pt x="32" y="102"/>
                      <a:pt x="32" y="102"/>
                      <a:pt x="32" y="102"/>
                    </a:cubicBezTo>
                    <a:cubicBezTo>
                      <a:pt x="32" y="102"/>
                      <a:pt x="32" y="102"/>
                      <a:pt x="32" y="102"/>
                    </a:cubicBezTo>
                    <a:cubicBezTo>
                      <a:pt x="31" y="101"/>
                      <a:pt x="31" y="101"/>
                      <a:pt x="31" y="101"/>
                    </a:cubicBezTo>
                    <a:cubicBezTo>
                      <a:pt x="31" y="101"/>
                      <a:pt x="31" y="101"/>
                      <a:pt x="31" y="101"/>
                    </a:cubicBezTo>
                    <a:cubicBezTo>
                      <a:pt x="31" y="101"/>
                      <a:pt x="31" y="101"/>
                      <a:pt x="31" y="101"/>
                    </a:cubicBezTo>
                    <a:close/>
                    <a:moveTo>
                      <a:pt x="33" y="96"/>
                    </a:moveTo>
                    <a:cubicBezTo>
                      <a:pt x="34" y="97"/>
                      <a:pt x="34" y="97"/>
                      <a:pt x="34" y="97"/>
                    </a:cubicBezTo>
                    <a:cubicBezTo>
                      <a:pt x="34" y="97"/>
                      <a:pt x="34" y="97"/>
                      <a:pt x="34" y="97"/>
                    </a:cubicBezTo>
                    <a:cubicBezTo>
                      <a:pt x="34" y="97"/>
                      <a:pt x="34" y="97"/>
                      <a:pt x="34" y="97"/>
                    </a:cubicBezTo>
                    <a:cubicBezTo>
                      <a:pt x="34" y="98"/>
                      <a:pt x="34" y="98"/>
                      <a:pt x="34" y="98"/>
                    </a:cubicBezTo>
                    <a:cubicBezTo>
                      <a:pt x="34" y="98"/>
                      <a:pt x="34" y="98"/>
                      <a:pt x="34" y="98"/>
                    </a:cubicBezTo>
                    <a:cubicBezTo>
                      <a:pt x="34" y="97"/>
                      <a:pt x="34" y="97"/>
                      <a:pt x="34" y="97"/>
                    </a:cubicBezTo>
                    <a:cubicBezTo>
                      <a:pt x="34" y="97"/>
                      <a:pt x="34" y="97"/>
                      <a:pt x="34" y="97"/>
                    </a:cubicBezTo>
                    <a:cubicBezTo>
                      <a:pt x="34" y="97"/>
                      <a:pt x="34" y="97"/>
                      <a:pt x="34" y="97"/>
                    </a:cubicBezTo>
                    <a:cubicBezTo>
                      <a:pt x="34" y="96"/>
                      <a:pt x="34" y="96"/>
                      <a:pt x="34" y="96"/>
                    </a:cubicBezTo>
                    <a:cubicBezTo>
                      <a:pt x="34" y="96"/>
                      <a:pt x="34" y="96"/>
                      <a:pt x="34" y="96"/>
                    </a:cubicBezTo>
                    <a:cubicBezTo>
                      <a:pt x="33" y="96"/>
                      <a:pt x="33" y="96"/>
                      <a:pt x="33" y="96"/>
                    </a:cubicBezTo>
                    <a:close/>
                    <a:moveTo>
                      <a:pt x="35" y="95"/>
                    </a:moveTo>
                    <a:cubicBezTo>
                      <a:pt x="35" y="95"/>
                      <a:pt x="35" y="95"/>
                      <a:pt x="35" y="95"/>
                    </a:cubicBezTo>
                    <a:cubicBezTo>
                      <a:pt x="36" y="95"/>
                      <a:pt x="36" y="95"/>
                      <a:pt x="36" y="95"/>
                    </a:cubicBezTo>
                    <a:cubicBezTo>
                      <a:pt x="36" y="95"/>
                      <a:pt x="36" y="95"/>
                      <a:pt x="36" y="95"/>
                    </a:cubicBezTo>
                    <a:cubicBezTo>
                      <a:pt x="36" y="95"/>
                      <a:pt x="36" y="95"/>
                      <a:pt x="36" y="95"/>
                    </a:cubicBezTo>
                    <a:cubicBezTo>
                      <a:pt x="35" y="95"/>
                      <a:pt x="35" y="95"/>
                      <a:pt x="35" y="95"/>
                    </a:cubicBezTo>
                    <a:close/>
                    <a:moveTo>
                      <a:pt x="36" y="95"/>
                    </a:moveTo>
                    <a:cubicBezTo>
                      <a:pt x="36" y="95"/>
                      <a:pt x="36" y="95"/>
                      <a:pt x="36" y="95"/>
                    </a:cubicBezTo>
                    <a:cubicBezTo>
                      <a:pt x="36" y="95"/>
                      <a:pt x="36" y="95"/>
                      <a:pt x="36" y="95"/>
                    </a:cubicBezTo>
                    <a:cubicBezTo>
                      <a:pt x="36" y="94"/>
                      <a:pt x="36" y="94"/>
                      <a:pt x="36" y="94"/>
                    </a:cubicBezTo>
                    <a:cubicBezTo>
                      <a:pt x="36" y="95"/>
                      <a:pt x="36" y="95"/>
                      <a:pt x="36" y="95"/>
                    </a:cubicBezTo>
                    <a:close/>
                    <a:moveTo>
                      <a:pt x="39" y="94"/>
                    </a:moveTo>
                    <a:cubicBezTo>
                      <a:pt x="40" y="94"/>
                      <a:pt x="40" y="94"/>
                      <a:pt x="40" y="94"/>
                    </a:cubicBezTo>
                    <a:cubicBezTo>
                      <a:pt x="40" y="94"/>
                      <a:pt x="40" y="94"/>
                      <a:pt x="40" y="94"/>
                    </a:cubicBezTo>
                    <a:cubicBezTo>
                      <a:pt x="40" y="94"/>
                      <a:pt x="40" y="94"/>
                      <a:pt x="40" y="94"/>
                    </a:cubicBezTo>
                    <a:cubicBezTo>
                      <a:pt x="40" y="93"/>
                      <a:pt x="40" y="93"/>
                      <a:pt x="40" y="93"/>
                    </a:cubicBezTo>
                    <a:cubicBezTo>
                      <a:pt x="40" y="93"/>
                      <a:pt x="40" y="93"/>
                      <a:pt x="40" y="93"/>
                    </a:cubicBezTo>
                    <a:cubicBezTo>
                      <a:pt x="39" y="93"/>
                      <a:pt x="39" y="93"/>
                      <a:pt x="39" y="93"/>
                    </a:cubicBezTo>
                    <a:cubicBezTo>
                      <a:pt x="39" y="93"/>
                      <a:pt x="39" y="93"/>
                      <a:pt x="39" y="93"/>
                    </a:cubicBezTo>
                    <a:cubicBezTo>
                      <a:pt x="39" y="93"/>
                      <a:pt x="39" y="93"/>
                      <a:pt x="39" y="93"/>
                    </a:cubicBezTo>
                    <a:cubicBezTo>
                      <a:pt x="39" y="94"/>
                      <a:pt x="39" y="94"/>
                      <a:pt x="39" y="94"/>
                    </a:cubicBezTo>
                    <a:cubicBezTo>
                      <a:pt x="39" y="94"/>
                      <a:pt x="39" y="94"/>
                      <a:pt x="39" y="94"/>
                    </a:cubicBezTo>
                    <a:cubicBezTo>
                      <a:pt x="39" y="94"/>
                      <a:pt x="39" y="94"/>
                      <a:pt x="39" y="94"/>
                    </a:cubicBezTo>
                    <a:cubicBezTo>
                      <a:pt x="39" y="94"/>
                      <a:pt x="39" y="94"/>
                      <a:pt x="39" y="94"/>
                    </a:cubicBezTo>
                    <a:cubicBezTo>
                      <a:pt x="39" y="94"/>
                      <a:pt x="39" y="94"/>
                      <a:pt x="39" y="94"/>
                    </a:cubicBezTo>
                    <a:close/>
                    <a:moveTo>
                      <a:pt x="41" y="94"/>
                    </a:moveTo>
                    <a:cubicBezTo>
                      <a:pt x="41" y="94"/>
                      <a:pt x="41" y="94"/>
                      <a:pt x="41" y="94"/>
                    </a:cubicBezTo>
                    <a:cubicBezTo>
                      <a:pt x="41" y="94"/>
                      <a:pt x="41" y="94"/>
                      <a:pt x="41" y="94"/>
                    </a:cubicBezTo>
                    <a:cubicBezTo>
                      <a:pt x="40" y="94"/>
                      <a:pt x="40" y="94"/>
                      <a:pt x="40" y="94"/>
                    </a:cubicBezTo>
                    <a:cubicBezTo>
                      <a:pt x="40" y="94"/>
                      <a:pt x="40" y="94"/>
                      <a:pt x="40" y="94"/>
                    </a:cubicBezTo>
                    <a:cubicBezTo>
                      <a:pt x="41" y="94"/>
                      <a:pt x="41" y="94"/>
                      <a:pt x="41" y="94"/>
                    </a:cubicBezTo>
                    <a:cubicBezTo>
                      <a:pt x="41" y="94"/>
                      <a:pt x="41" y="94"/>
                      <a:pt x="41" y="94"/>
                    </a:cubicBezTo>
                    <a:close/>
                    <a:moveTo>
                      <a:pt x="65" y="80"/>
                    </a:moveTo>
                    <a:cubicBezTo>
                      <a:pt x="66" y="80"/>
                      <a:pt x="66" y="80"/>
                      <a:pt x="66" y="80"/>
                    </a:cubicBezTo>
                    <a:cubicBezTo>
                      <a:pt x="66" y="80"/>
                      <a:pt x="66" y="80"/>
                      <a:pt x="66" y="80"/>
                    </a:cubicBezTo>
                    <a:cubicBezTo>
                      <a:pt x="66" y="80"/>
                      <a:pt x="66" y="80"/>
                      <a:pt x="66" y="80"/>
                    </a:cubicBezTo>
                    <a:cubicBezTo>
                      <a:pt x="65" y="80"/>
                      <a:pt x="65" y="80"/>
                      <a:pt x="65" y="80"/>
                    </a:cubicBezTo>
                    <a:cubicBezTo>
                      <a:pt x="65" y="80"/>
                      <a:pt x="65" y="80"/>
                      <a:pt x="65" y="80"/>
                    </a:cubicBezTo>
                    <a:close/>
                    <a:moveTo>
                      <a:pt x="61" y="77"/>
                    </a:moveTo>
                    <a:cubicBezTo>
                      <a:pt x="61" y="77"/>
                      <a:pt x="61" y="77"/>
                      <a:pt x="61" y="77"/>
                    </a:cubicBezTo>
                    <a:cubicBezTo>
                      <a:pt x="61" y="77"/>
                      <a:pt x="61" y="77"/>
                      <a:pt x="61" y="77"/>
                    </a:cubicBezTo>
                    <a:cubicBezTo>
                      <a:pt x="61" y="77"/>
                      <a:pt x="61" y="77"/>
                      <a:pt x="61" y="77"/>
                    </a:cubicBezTo>
                    <a:cubicBezTo>
                      <a:pt x="61" y="76"/>
                      <a:pt x="61" y="76"/>
                      <a:pt x="61" y="76"/>
                    </a:cubicBezTo>
                    <a:cubicBezTo>
                      <a:pt x="61" y="76"/>
                      <a:pt x="61" y="77"/>
                      <a:pt x="61" y="77"/>
                    </a:cubicBezTo>
                    <a:close/>
                    <a:moveTo>
                      <a:pt x="59" y="75"/>
                    </a:moveTo>
                    <a:cubicBezTo>
                      <a:pt x="59" y="75"/>
                      <a:pt x="59" y="75"/>
                      <a:pt x="59" y="75"/>
                    </a:cubicBezTo>
                    <a:cubicBezTo>
                      <a:pt x="60" y="75"/>
                      <a:pt x="60" y="75"/>
                      <a:pt x="60" y="75"/>
                    </a:cubicBezTo>
                    <a:cubicBezTo>
                      <a:pt x="60" y="75"/>
                      <a:pt x="60" y="75"/>
                      <a:pt x="60" y="75"/>
                    </a:cubicBezTo>
                    <a:cubicBezTo>
                      <a:pt x="59" y="75"/>
                      <a:pt x="59" y="75"/>
                      <a:pt x="59" y="75"/>
                    </a:cubicBezTo>
                    <a:cubicBezTo>
                      <a:pt x="59" y="75"/>
                      <a:pt x="59" y="75"/>
                      <a:pt x="59" y="75"/>
                    </a:cubicBezTo>
                    <a:close/>
                    <a:moveTo>
                      <a:pt x="63" y="74"/>
                    </a:moveTo>
                    <a:cubicBezTo>
                      <a:pt x="63" y="74"/>
                      <a:pt x="63" y="74"/>
                      <a:pt x="63" y="74"/>
                    </a:cubicBezTo>
                    <a:cubicBezTo>
                      <a:pt x="63" y="74"/>
                      <a:pt x="63" y="74"/>
                      <a:pt x="63" y="74"/>
                    </a:cubicBezTo>
                    <a:cubicBezTo>
                      <a:pt x="63" y="74"/>
                      <a:pt x="63" y="74"/>
                      <a:pt x="63" y="74"/>
                    </a:cubicBezTo>
                    <a:cubicBezTo>
                      <a:pt x="63" y="74"/>
                      <a:pt x="63" y="74"/>
                      <a:pt x="63" y="74"/>
                    </a:cubicBezTo>
                    <a:cubicBezTo>
                      <a:pt x="63" y="74"/>
                      <a:pt x="63" y="74"/>
                      <a:pt x="63" y="74"/>
                    </a:cubicBezTo>
                    <a:cubicBezTo>
                      <a:pt x="63" y="74"/>
                      <a:pt x="63" y="74"/>
                      <a:pt x="63" y="74"/>
                    </a:cubicBezTo>
                    <a:close/>
                    <a:moveTo>
                      <a:pt x="65" y="66"/>
                    </a:moveTo>
                    <a:cubicBezTo>
                      <a:pt x="65" y="66"/>
                      <a:pt x="65" y="66"/>
                      <a:pt x="65" y="66"/>
                    </a:cubicBezTo>
                    <a:cubicBezTo>
                      <a:pt x="66" y="66"/>
                      <a:pt x="66" y="66"/>
                      <a:pt x="66" y="66"/>
                    </a:cubicBezTo>
                    <a:cubicBezTo>
                      <a:pt x="66" y="67"/>
                      <a:pt x="66" y="67"/>
                      <a:pt x="66" y="67"/>
                    </a:cubicBezTo>
                    <a:cubicBezTo>
                      <a:pt x="66" y="67"/>
                      <a:pt x="66" y="67"/>
                      <a:pt x="66" y="67"/>
                    </a:cubicBezTo>
                    <a:cubicBezTo>
                      <a:pt x="66" y="68"/>
                      <a:pt x="66" y="68"/>
                      <a:pt x="66" y="68"/>
                    </a:cubicBezTo>
                    <a:cubicBezTo>
                      <a:pt x="67" y="68"/>
                      <a:pt x="67" y="68"/>
                      <a:pt x="67" y="68"/>
                    </a:cubicBezTo>
                    <a:cubicBezTo>
                      <a:pt x="67" y="68"/>
                      <a:pt x="67" y="68"/>
                      <a:pt x="67" y="68"/>
                    </a:cubicBezTo>
                    <a:cubicBezTo>
                      <a:pt x="67" y="69"/>
                      <a:pt x="67" y="69"/>
                      <a:pt x="67" y="69"/>
                    </a:cubicBezTo>
                    <a:cubicBezTo>
                      <a:pt x="68" y="69"/>
                      <a:pt x="68" y="69"/>
                      <a:pt x="68" y="69"/>
                    </a:cubicBezTo>
                    <a:cubicBezTo>
                      <a:pt x="68" y="69"/>
                      <a:pt x="68" y="69"/>
                      <a:pt x="68" y="69"/>
                    </a:cubicBezTo>
                    <a:cubicBezTo>
                      <a:pt x="68" y="69"/>
                      <a:pt x="68" y="69"/>
                      <a:pt x="68" y="69"/>
                    </a:cubicBezTo>
                    <a:cubicBezTo>
                      <a:pt x="68" y="69"/>
                      <a:pt x="68" y="69"/>
                      <a:pt x="68" y="69"/>
                    </a:cubicBezTo>
                    <a:cubicBezTo>
                      <a:pt x="69" y="69"/>
                      <a:pt x="69" y="69"/>
                      <a:pt x="69" y="69"/>
                    </a:cubicBezTo>
                    <a:cubicBezTo>
                      <a:pt x="69" y="69"/>
                      <a:pt x="69" y="69"/>
                      <a:pt x="69" y="69"/>
                    </a:cubicBezTo>
                    <a:cubicBezTo>
                      <a:pt x="69" y="69"/>
                      <a:pt x="69" y="69"/>
                      <a:pt x="69" y="69"/>
                    </a:cubicBezTo>
                    <a:cubicBezTo>
                      <a:pt x="68" y="68"/>
                      <a:pt x="68" y="68"/>
                      <a:pt x="68" y="68"/>
                    </a:cubicBezTo>
                    <a:cubicBezTo>
                      <a:pt x="68" y="68"/>
                      <a:pt x="68" y="68"/>
                      <a:pt x="68" y="68"/>
                    </a:cubicBezTo>
                    <a:cubicBezTo>
                      <a:pt x="68" y="68"/>
                      <a:pt x="68" y="68"/>
                      <a:pt x="68" y="68"/>
                    </a:cubicBezTo>
                    <a:cubicBezTo>
                      <a:pt x="68" y="68"/>
                      <a:pt x="68" y="68"/>
                      <a:pt x="68" y="68"/>
                    </a:cubicBezTo>
                    <a:cubicBezTo>
                      <a:pt x="68" y="68"/>
                      <a:pt x="68" y="68"/>
                      <a:pt x="68" y="68"/>
                    </a:cubicBezTo>
                    <a:cubicBezTo>
                      <a:pt x="68" y="67"/>
                      <a:pt x="68" y="67"/>
                      <a:pt x="68" y="67"/>
                    </a:cubicBezTo>
                    <a:cubicBezTo>
                      <a:pt x="68" y="68"/>
                      <a:pt x="68" y="68"/>
                      <a:pt x="68" y="68"/>
                    </a:cubicBezTo>
                    <a:cubicBezTo>
                      <a:pt x="68" y="68"/>
                      <a:pt x="68" y="68"/>
                      <a:pt x="68" y="68"/>
                    </a:cubicBezTo>
                    <a:cubicBezTo>
                      <a:pt x="69" y="68"/>
                      <a:pt x="69" y="68"/>
                      <a:pt x="69" y="68"/>
                    </a:cubicBezTo>
                    <a:cubicBezTo>
                      <a:pt x="69" y="68"/>
                      <a:pt x="69" y="68"/>
                      <a:pt x="69" y="68"/>
                    </a:cubicBezTo>
                    <a:cubicBezTo>
                      <a:pt x="69" y="68"/>
                      <a:pt x="69" y="68"/>
                      <a:pt x="69" y="68"/>
                    </a:cubicBezTo>
                    <a:cubicBezTo>
                      <a:pt x="69" y="67"/>
                      <a:pt x="69" y="67"/>
                      <a:pt x="69" y="67"/>
                    </a:cubicBezTo>
                    <a:cubicBezTo>
                      <a:pt x="68" y="67"/>
                      <a:pt x="68" y="67"/>
                      <a:pt x="68" y="67"/>
                    </a:cubicBezTo>
                    <a:cubicBezTo>
                      <a:pt x="68" y="66"/>
                      <a:pt x="68" y="66"/>
                      <a:pt x="68" y="66"/>
                    </a:cubicBezTo>
                    <a:cubicBezTo>
                      <a:pt x="67" y="66"/>
                      <a:pt x="67" y="66"/>
                      <a:pt x="67" y="66"/>
                    </a:cubicBezTo>
                    <a:cubicBezTo>
                      <a:pt x="67" y="66"/>
                      <a:pt x="67" y="66"/>
                      <a:pt x="67" y="66"/>
                    </a:cubicBezTo>
                    <a:cubicBezTo>
                      <a:pt x="67" y="66"/>
                      <a:pt x="67" y="66"/>
                      <a:pt x="67" y="66"/>
                    </a:cubicBezTo>
                    <a:cubicBezTo>
                      <a:pt x="66" y="66"/>
                      <a:pt x="66" y="66"/>
                      <a:pt x="66" y="66"/>
                    </a:cubicBezTo>
                    <a:cubicBezTo>
                      <a:pt x="66" y="66"/>
                      <a:pt x="66" y="66"/>
                      <a:pt x="66" y="66"/>
                    </a:cubicBezTo>
                    <a:cubicBezTo>
                      <a:pt x="66" y="66"/>
                      <a:pt x="66" y="66"/>
                      <a:pt x="66" y="66"/>
                    </a:cubicBezTo>
                    <a:cubicBezTo>
                      <a:pt x="65" y="66"/>
                      <a:pt x="65" y="66"/>
                      <a:pt x="65" y="66"/>
                    </a:cubicBezTo>
                    <a:close/>
                    <a:moveTo>
                      <a:pt x="64" y="66"/>
                    </a:moveTo>
                    <a:cubicBezTo>
                      <a:pt x="65" y="66"/>
                      <a:pt x="65" y="66"/>
                      <a:pt x="65" y="66"/>
                    </a:cubicBezTo>
                    <a:cubicBezTo>
                      <a:pt x="65" y="66"/>
                      <a:pt x="65" y="66"/>
                      <a:pt x="65" y="66"/>
                    </a:cubicBezTo>
                    <a:cubicBezTo>
                      <a:pt x="65" y="66"/>
                      <a:pt x="65" y="66"/>
                      <a:pt x="65" y="66"/>
                    </a:cubicBezTo>
                    <a:cubicBezTo>
                      <a:pt x="64" y="66"/>
                      <a:pt x="64" y="66"/>
                      <a:pt x="64" y="66"/>
                    </a:cubicBezTo>
                    <a:cubicBezTo>
                      <a:pt x="64" y="66"/>
                      <a:pt x="64" y="66"/>
                      <a:pt x="64" y="66"/>
                    </a:cubicBezTo>
                    <a:cubicBezTo>
                      <a:pt x="64" y="66"/>
                      <a:pt x="64" y="66"/>
                      <a:pt x="64" y="66"/>
                    </a:cubicBezTo>
                    <a:close/>
                    <a:moveTo>
                      <a:pt x="65" y="65"/>
                    </a:moveTo>
                    <a:cubicBezTo>
                      <a:pt x="66" y="66"/>
                      <a:pt x="66" y="66"/>
                      <a:pt x="66" y="66"/>
                    </a:cubicBezTo>
                    <a:cubicBezTo>
                      <a:pt x="66" y="66"/>
                      <a:pt x="66" y="66"/>
                      <a:pt x="66" y="66"/>
                    </a:cubicBezTo>
                    <a:cubicBezTo>
                      <a:pt x="67" y="66"/>
                      <a:pt x="67" y="66"/>
                      <a:pt x="67" y="66"/>
                    </a:cubicBezTo>
                    <a:cubicBezTo>
                      <a:pt x="67" y="66"/>
                      <a:pt x="67" y="66"/>
                      <a:pt x="67" y="66"/>
                    </a:cubicBezTo>
                    <a:cubicBezTo>
                      <a:pt x="68" y="66"/>
                      <a:pt x="68" y="66"/>
                      <a:pt x="68" y="66"/>
                    </a:cubicBezTo>
                    <a:cubicBezTo>
                      <a:pt x="68" y="66"/>
                      <a:pt x="68" y="66"/>
                      <a:pt x="68" y="66"/>
                    </a:cubicBezTo>
                    <a:cubicBezTo>
                      <a:pt x="68" y="66"/>
                      <a:pt x="68" y="66"/>
                      <a:pt x="68" y="66"/>
                    </a:cubicBezTo>
                    <a:cubicBezTo>
                      <a:pt x="68" y="67"/>
                      <a:pt x="68" y="67"/>
                      <a:pt x="68" y="67"/>
                    </a:cubicBezTo>
                    <a:cubicBezTo>
                      <a:pt x="68" y="67"/>
                      <a:pt x="68" y="67"/>
                      <a:pt x="68" y="67"/>
                    </a:cubicBezTo>
                    <a:cubicBezTo>
                      <a:pt x="69" y="67"/>
                      <a:pt x="69" y="67"/>
                      <a:pt x="69" y="67"/>
                    </a:cubicBezTo>
                    <a:cubicBezTo>
                      <a:pt x="69" y="67"/>
                      <a:pt x="69" y="67"/>
                      <a:pt x="69" y="67"/>
                    </a:cubicBezTo>
                    <a:cubicBezTo>
                      <a:pt x="69" y="67"/>
                      <a:pt x="69" y="67"/>
                      <a:pt x="69" y="67"/>
                    </a:cubicBezTo>
                    <a:cubicBezTo>
                      <a:pt x="69" y="66"/>
                      <a:pt x="69" y="66"/>
                      <a:pt x="69" y="66"/>
                    </a:cubicBezTo>
                    <a:cubicBezTo>
                      <a:pt x="69" y="66"/>
                      <a:pt x="69" y="66"/>
                      <a:pt x="69" y="66"/>
                    </a:cubicBezTo>
                    <a:cubicBezTo>
                      <a:pt x="69" y="66"/>
                      <a:pt x="69" y="66"/>
                      <a:pt x="69" y="66"/>
                    </a:cubicBezTo>
                    <a:cubicBezTo>
                      <a:pt x="70" y="66"/>
                      <a:pt x="70" y="66"/>
                      <a:pt x="70" y="66"/>
                    </a:cubicBezTo>
                    <a:cubicBezTo>
                      <a:pt x="69" y="66"/>
                      <a:pt x="69" y="66"/>
                      <a:pt x="69" y="66"/>
                    </a:cubicBezTo>
                    <a:cubicBezTo>
                      <a:pt x="69" y="65"/>
                      <a:pt x="69" y="65"/>
                      <a:pt x="69" y="65"/>
                    </a:cubicBezTo>
                    <a:cubicBezTo>
                      <a:pt x="68" y="65"/>
                      <a:pt x="68" y="65"/>
                      <a:pt x="68" y="65"/>
                    </a:cubicBezTo>
                    <a:cubicBezTo>
                      <a:pt x="68" y="65"/>
                      <a:pt x="68" y="65"/>
                      <a:pt x="68" y="65"/>
                    </a:cubicBezTo>
                    <a:cubicBezTo>
                      <a:pt x="67" y="65"/>
                      <a:pt x="67" y="65"/>
                      <a:pt x="67" y="65"/>
                    </a:cubicBezTo>
                    <a:cubicBezTo>
                      <a:pt x="67" y="65"/>
                      <a:pt x="67" y="65"/>
                      <a:pt x="67" y="65"/>
                    </a:cubicBezTo>
                    <a:cubicBezTo>
                      <a:pt x="66" y="65"/>
                      <a:pt x="66" y="65"/>
                      <a:pt x="66" y="65"/>
                    </a:cubicBezTo>
                    <a:cubicBezTo>
                      <a:pt x="66" y="65"/>
                      <a:pt x="66" y="65"/>
                      <a:pt x="66" y="65"/>
                    </a:cubicBezTo>
                    <a:cubicBezTo>
                      <a:pt x="66" y="65"/>
                      <a:pt x="65" y="65"/>
                      <a:pt x="65" y="65"/>
                    </a:cubicBezTo>
                    <a:close/>
                    <a:moveTo>
                      <a:pt x="64" y="64"/>
                    </a:moveTo>
                    <a:cubicBezTo>
                      <a:pt x="64" y="64"/>
                      <a:pt x="64" y="64"/>
                      <a:pt x="64" y="64"/>
                    </a:cubicBezTo>
                    <a:cubicBezTo>
                      <a:pt x="65" y="64"/>
                      <a:pt x="65" y="64"/>
                      <a:pt x="65" y="64"/>
                    </a:cubicBezTo>
                    <a:cubicBezTo>
                      <a:pt x="65" y="65"/>
                      <a:pt x="65" y="65"/>
                      <a:pt x="65" y="65"/>
                    </a:cubicBezTo>
                    <a:cubicBezTo>
                      <a:pt x="66" y="65"/>
                      <a:pt x="66" y="65"/>
                      <a:pt x="66" y="65"/>
                    </a:cubicBezTo>
                    <a:cubicBezTo>
                      <a:pt x="66" y="65"/>
                      <a:pt x="66" y="65"/>
                      <a:pt x="66" y="65"/>
                    </a:cubicBezTo>
                    <a:cubicBezTo>
                      <a:pt x="68" y="65"/>
                      <a:pt x="68" y="65"/>
                      <a:pt x="68" y="65"/>
                    </a:cubicBezTo>
                    <a:cubicBezTo>
                      <a:pt x="68" y="65"/>
                      <a:pt x="68" y="65"/>
                      <a:pt x="68" y="65"/>
                    </a:cubicBezTo>
                    <a:cubicBezTo>
                      <a:pt x="68" y="65"/>
                      <a:pt x="68" y="65"/>
                      <a:pt x="68" y="65"/>
                    </a:cubicBezTo>
                    <a:cubicBezTo>
                      <a:pt x="68" y="65"/>
                      <a:pt x="68" y="65"/>
                      <a:pt x="68" y="65"/>
                    </a:cubicBezTo>
                    <a:cubicBezTo>
                      <a:pt x="67" y="65"/>
                      <a:pt x="67" y="65"/>
                      <a:pt x="67" y="65"/>
                    </a:cubicBezTo>
                    <a:cubicBezTo>
                      <a:pt x="66" y="65"/>
                      <a:pt x="66" y="65"/>
                      <a:pt x="66" y="65"/>
                    </a:cubicBezTo>
                    <a:cubicBezTo>
                      <a:pt x="66" y="64"/>
                      <a:pt x="66" y="64"/>
                      <a:pt x="66" y="64"/>
                    </a:cubicBezTo>
                    <a:cubicBezTo>
                      <a:pt x="65" y="64"/>
                      <a:pt x="65" y="64"/>
                      <a:pt x="65" y="64"/>
                    </a:cubicBezTo>
                    <a:cubicBezTo>
                      <a:pt x="65" y="64"/>
                      <a:pt x="65" y="64"/>
                      <a:pt x="65" y="64"/>
                    </a:cubicBezTo>
                    <a:cubicBezTo>
                      <a:pt x="65" y="64"/>
                      <a:pt x="65" y="64"/>
                      <a:pt x="65" y="64"/>
                    </a:cubicBezTo>
                    <a:cubicBezTo>
                      <a:pt x="66" y="64"/>
                      <a:pt x="66" y="64"/>
                      <a:pt x="66" y="64"/>
                    </a:cubicBezTo>
                    <a:cubicBezTo>
                      <a:pt x="66" y="64"/>
                      <a:pt x="66" y="64"/>
                      <a:pt x="66" y="64"/>
                    </a:cubicBezTo>
                    <a:cubicBezTo>
                      <a:pt x="67" y="64"/>
                      <a:pt x="67" y="64"/>
                      <a:pt x="67" y="64"/>
                    </a:cubicBezTo>
                    <a:cubicBezTo>
                      <a:pt x="67" y="64"/>
                      <a:pt x="67" y="64"/>
                      <a:pt x="67" y="64"/>
                    </a:cubicBezTo>
                    <a:cubicBezTo>
                      <a:pt x="67" y="64"/>
                      <a:pt x="67" y="64"/>
                      <a:pt x="67" y="64"/>
                    </a:cubicBezTo>
                    <a:cubicBezTo>
                      <a:pt x="66" y="63"/>
                      <a:pt x="66" y="63"/>
                      <a:pt x="66" y="63"/>
                    </a:cubicBezTo>
                    <a:cubicBezTo>
                      <a:pt x="65" y="63"/>
                      <a:pt x="65" y="63"/>
                      <a:pt x="65" y="63"/>
                    </a:cubicBezTo>
                    <a:cubicBezTo>
                      <a:pt x="65" y="63"/>
                      <a:pt x="65" y="63"/>
                      <a:pt x="65" y="63"/>
                    </a:cubicBezTo>
                    <a:cubicBezTo>
                      <a:pt x="65" y="64"/>
                      <a:pt x="65" y="64"/>
                      <a:pt x="65" y="64"/>
                    </a:cubicBezTo>
                    <a:cubicBezTo>
                      <a:pt x="64" y="64"/>
                      <a:pt x="64" y="64"/>
                      <a:pt x="64" y="64"/>
                    </a:cubicBezTo>
                    <a:cubicBezTo>
                      <a:pt x="64" y="64"/>
                      <a:pt x="64" y="64"/>
                      <a:pt x="64" y="64"/>
                    </a:cubicBezTo>
                    <a:close/>
                    <a:moveTo>
                      <a:pt x="70" y="65"/>
                    </a:moveTo>
                    <a:cubicBezTo>
                      <a:pt x="70" y="65"/>
                      <a:pt x="70" y="65"/>
                      <a:pt x="70" y="65"/>
                    </a:cubicBezTo>
                    <a:cubicBezTo>
                      <a:pt x="71" y="65"/>
                      <a:pt x="71" y="65"/>
                      <a:pt x="71" y="65"/>
                    </a:cubicBezTo>
                    <a:cubicBezTo>
                      <a:pt x="71" y="65"/>
                      <a:pt x="71" y="65"/>
                      <a:pt x="71" y="65"/>
                    </a:cubicBezTo>
                    <a:cubicBezTo>
                      <a:pt x="70" y="65"/>
                      <a:pt x="70" y="65"/>
                      <a:pt x="70" y="65"/>
                    </a:cubicBezTo>
                    <a:cubicBezTo>
                      <a:pt x="70" y="65"/>
                      <a:pt x="70" y="65"/>
                      <a:pt x="70" y="65"/>
                    </a:cubicBezTo>
                    <a:close/>
                    <a:moveTo>
                      <a:pt x="71" y="59"/>
                    </a:moveTo>
                    <a:cubicBezTo>
                      <a:pt x="70" y="59"/>
                      <a:pt x="70" y="59"/>
                      <a:pt x="70" y="59"/>
                    </a:cubicBezTo>
                    <a:cubicBezTo>
                      <a:pt x="70" y="60"/>
                      <a:pt x="70" y="60"/>
                      <a:pt x="70" y="60"/>
                    </a:cubicBezTo>
                    <a:cubicBezTo>
                      <a:pt x="70" y="60"/>
                      <a:pt x="70" y="60"/>
                      <a:pt x="70" y="60"/>
                    </a:cubicBezTo>
                    <a:cubicBezTo>
                      <a:pt x="71" y="60"/>
                      <a:pt x="71" y="60"/>
                      <a:pt x="71" y="60"/>
                    </a:cubicBezTo>
                    <a:cubicBezTo>
                      <a:pt x="71" y="60"/>
                      <a:pt x="71" y="60"/>
                      <a:pt x="71" y="60"/>
                    </a:cubicBezTo>
                    <a:cubicBezTo>
                      <a:pt x="71" y="60"/>
                      <a:pt x="71" y="60"/>
                      <a:pt x="71" y="60"/>
                    </a:cubicBezTo>
                    <a:cubicBezTo>
                      <a:pt x="72" y="60"/>
                      <a:pt x="72" y="60"/>
                      <a:pt x="72" y="60"/>
                    </a:cubicBezTo>
                    <a:cubicBezTo>
                      <a:pt x="72" y="60"/>
                      <a:pt x="72" y="60"/>
                      <a:pt x="72" y="60"/>
                    </a:cubicBezTo>
                    <a:cubicBezTo>
                      <a:pt x="72" y="60"/>
                      <a:pt x="72" y="60"/>
                      <a:pt x="72" y="60"/>
                    </a:cubicBezTo>
                    <a:cubicBezTo>
                      <a:pt x="73" y="60"/>
                      <a:pt x="73" y="60"/>
                      <a:pt x="73" y="60"/>
                    </a:cubicBezTo>
                    <a:cubicBezTo>
                      <a:pt x="72" y="59"/>
                      <a:pt x="72" y="59"/>
                      <a:pt x="72" y="59"/>
                    </a:cubicBezTo>
                    <a:cubicBezTo>
                      <a:pt x="72" y="59"/>
                      <a:pt x="72" y="59"/>
                      <a:pt x="72" y="59"/>
                    </a:cubicBezTo>
                    <a:cubicBezTo>
                      <a:pt x="71" y="59"/>
                      <a:pt x="71" y="59"/>
                      <a:pt x="71" y="59"/>
                    </a:cubicBezTo>
                    <a:cubicBezTo>
                      <a:pt x="71" y="59"/>
                      <a:pt x="71" y="59"/>
                      <a:pt x="71" y="59"/>
                    </a:cubicBezTo>
                    <a:close/>
                    <a:moveTo>
                      <a:pt x="74" y="58"/>
                    </a:moveTo>
                    <a:cubicBezTo>
                      <a:pt x="75" y="58"/>
                      <a:pt x="75" y="58"/>
                      <a:pt x="75" y="58"/>
                    </a:cubicBezTo>
                    <a:cubicBezTo>
                      <a:pt x="75" y="58"/>
                      <a:pt x="75" y="58"/>
                      <a:pt x="75" y="58"/>
                    </a:cubicBezTo>
                    <a:cubicBezTo>
                      <a:pt x="75" y="58"/>
                      <a:pt x="75" y="58"/>
                      <a:pt x="75" y="58"/>
                    </a:cubicBezTo>
                    <a:cubicBezTo>
                      <a:pt x="75" y="58"/>
                      <a:pt x="75" y="58"/>
                      <a:pt x="75" y="58"/>
                    </a:cubicBezTo>
                    <a:cubicBezTo>
                      <a:pt x="74" y="58"/>
                      <a:pt x="74" y="58"/>
                      <a:pt x="74" y="58"/>
                    </a:cubicBezTo>
                    <a:cubicBezTo>
                      <a:pt x="74" y="58"/>
                      <a:pt x="74" y="58"/>
                      <a:pt x="74" y="58"/>
                    </a:cubicBezTo>
                    <a:close/>
                    <a:moveTo>
                      <a:pt x="73" y="56"/>
                    </a:moveTo>
                    <a:cubicBezTo>
                      <a:pt x="73" y="56"/>
                      <a:pt x="73" y="56"/>
                      <a:pt x="73" y="56"/>
                    </a:cubicBezTo>
                    <a:cubicBezTo>
                      <a:pt x="73" y="57"/>
                      <a:pt x="73" y="57"/>
                      <a:pt x="73" y="57"/>
                    </a:cubicBezTo>
                    <a:cubicBezTo>
                      <a:pt x="73" y="57"/>
                      <a:pt x="73" y="57"/>
                      <a:pt x="73" y="57"/>
                    </a:cubicBezTo>
                    <a:cubicBezTo>
                      <a:pt x="73" y="57"/>
                      <a:pt x="73" y="57"/>
                      <a:pt x="73" y="57"/>
                    </a:cubicBezTo>
                    <a:cubicBezTo>
                      <a:pt x="73" y="57"/>
                      <a:pt x="73" y="57"/>
                      <a:pt x="73" y="57"/>
                    </a:cubicBezTo>
                    <a:cubicBezTo>
                      <a:pt x="73" y="57"/>
                      <a:pt x="73" y="57"/>
                      <a:pt x="73" y="57"/>
                    </a:cubicBezTo>
                    <a:cubicBezTo>
                      <a:pt x="73" y="57"/>
                      <a:pt x="73" y="57"/>
                      <a:pt x="73" y="57"/>
                    </a:cubicBezTo>
                    <a:cubicBezTo>
                      <a:pt x="73" y="56"/>
                      <a:pt x="73" y="56"/>
                      <a:pt x="73" y="56"/>
                    </a:cubicBezTo>
                    <a:cubicBezTo>
                      <a:pt x="73" y="56"/>
                      <a:pt x="73" y="56"/>
                      <a:pt x="73" y="56"/>
                    </a:cubicBezTo>
                    <a:cubicBezTo>
                      <a:pt x="73" y="56"/>
                      <a:pt x="73" y="56"/>
                      <a:pt x="73" y="56"/>
                    </a:cubicBezTo>
                    <a:close/>
                    <a:moveTo>
                      <a:pt x="75" y="54"/>
                    </a:moveTo>
                    <a:cubicBezTo>
                      <a:pt x="75" y="55"/>
                      <a:pt x="75" y="55"/>
                      <a:pt x="75" y="55"/>
                    </a:cubicBezTo>
                    <a:cubicBezTo>
                      <a:pt x="75" y="56"/>
                      <a:pt x="75" y="56"/>
                      <a:pt x="75" y="56"/>
                    </a:cubicBezTo>
                    <a:cubicBezTo>
                      <a:pt x="75" y="56"/>
                      <a:pt x="75" y="56"/>
                      <a:pt x="75" y="56"/>
                    </a:cubicBezTo>
                    <a:cubicBezTo>
                      <a:pt x="76" y="56"/>
                      <a:pt x="76" y="56"/>
                      <a:pt x="76" y="56"/>
                    </a:cubicBezTo>
                    <a:cubicBezTo>
                      <a:pt x="76" y="56"/>
                      <a:pt x="76" y="56"/>
                      <a:pt x="76" y="56"/>
                    </a:cubicBezTo>
                    <a:cubicBezTo>
                      <a:pt x="76" y="56"/>
                      <a:pt x="76" y="56"/>
                      <a:pt x="76" y="56"/>
                    </a:cubicBezTo>
                    <a:cubicBezTo>
                      <a:pt x="77" y="56"/>
                      <a:pt x="77" y="56"/>
                      <a:pt x="77" y="56"/>
                    </a:cubicBezTo>
                    <a:cubicBezTo>
                      <a:pt x="77" y="57"/>
                      <a:pt x="77" y="57"/>
                      <a:pt x="77" y="57"/>
                    </a:cubicBezTo>
                    <a:cubicBezTo>
                      <a:pt x="77" y="57"/>
                      <a:pt x="77" y="57"/>
                      <a:pt x="77" y="57"/>
                    </a:cubicBezTo>
                    <a:cubicBezTo>
                      <a:pt x="77" y="56"/>
                      <a:pt x="77" y="56"/>
                      <a:pt x="77" y="56"/>
                    </a:cubicBezTo>
                    <a:cubicBezTo>
                      <a:pt x="77" y="56"/>
                      <a:pt x="77" y="56"/>
                      <a:pt x="77" y="56"/>
                    </a:cubicBezTo>
                    <a:cubicBezTo>
                      <a:pt x="77" y="56"/>
                      <a:pt x="77" y="56"/>
                      <a:pt x="77" y="56"/>
                    </a:cubicBezTo>
                    <a:cubicBezTo>
                      <a:pt x="77" y="55"/>
                      <a:pt x="77" y="55"/>
                      <a:pt x="77" y="55"/>
                    </a:cubicBezTo>
                    <a:cubicBezTo>
                      <a:pt x="77" y="56"/>
                      <a:pt x="77" y="56"/>
                      <a:pt x="77" y="56"/>
                    </a:cubicBezTo>
                    <a:cubicBezTo>
                      <a:pt x="77" y="56"/>
                      <a:pt x="77" y="56"/>
                      <a:pt x="77" y="56"/>
                    </a:cubicBezTo>
                    <a:cubicBezTo>
                      <a:pt x="77" y="56"/>
                      <a:pt x="77" y="56"/>
                      <a:pt x="77" y="56"/>
                    </a:cubicBezTo>
                    <a:cubicBezTo>
                      <a:pt x="77" y="55"/>
                      <a:pt x="77" y="55"/>
                      <a:pt x="77" y="55"/>
                    </a:cubicBezTo>
                    <a:cubicBezTo>
                      <a:pt x="77" y="55"/>
                      <a:pt x="77" y="55"/>
                      <a:pt x="77" y="55"/>
                    </a:cubicBezTo>
                    <a:cubicBezTo>
                      <a:pt x="76" y="55"/>
                      <a:pt x="76" y="55"/>
                      <a:pt x="76" y="55"/>
                    </a:cubicBezTo>
                    <a:cubicBezTo>
                      <a:pt x="76" y="55"/>
                      <a:pt x="76" y="55"/>
                      <a:pt x="76" y="55"/>
                    </a:cubicBezTo>
                    <a:cubicBezTo>
                      <a:pt x="77" y="55"/>
                      <a:pt x="77" y="55"/>
                      <a:pt x="77" y="55"/>
                    </a:cubicBezTo>
                    <a:cubicBezTo>
                      <a:pt x="77" y="54"/>
                      <a:pt x="77" y="54"/>
                      <a:pt x="77" y="54"/>
                    </a:cubicBezTo>
                    <a:cubicBezTo>
                      <a:pt x="76" y="54"/>
                      <a:pt x="76" y="54"/>
                      <a:pt x="76" y="54"/>
                    </a:cubicBezTo>
                    <a:cubicBezTo>
                      <a:pt x="76" y="54"/>
                      <a:pt x="76" y="54"/>
                      <a:pt x="76" y="54"/>
                    </a:cubicBezTo>
                    <a:cubicBezTo>
                      <a:pt x="76" y="54"/>
                      <a:pt x="76" y="54"/>
                      <a:pt x="76" y="54"/>
                    </a:cubicBezTo>
                    <a:cubicBezTo>
                      <a:pt x="76" y="54"/>
                      <a:pt x="76" y="54"/>
                      <a:pt x="76" y="54"/>
                    </a:cubicBezTo>
                    <a:cubicBezTo>
                      <a:pt x="75" y="54"/>
                      <a:pt x="75" y="54"/>
                      <a:pt x="75" y="54"/>
                    </a:cubicBezTo>
                    <a:close/>
                    <a:moveTo>
                      <a:pt x="76" y="48"/>
                    </a:moveTo>
                    <a:cubicBezTo>
                      <a:pt x="75" y="48"/>
                      <a:pt x="75" y="48"/>
                      <a:pt x="75" y="48"/>
                    </a:cubicBezTo>
                    <a:cubicBezTo>
                      <a:pt x="76" y="48"/>
                      <a:pt x="76" y="48"/>
                      <a:pt x="76" y="48"/>
                    </a:cubicBezTo>
                    <a:cubicBezTo>
                      <a:pt x="76" y="48"/>
                      <a:pt x="76" y="48"/>
                      <a:pt x="76" y="48"/>
                    </a:cubicBezTo>
                    <a:cubicBezTo>
                      <a:pt x="76" y="49"/>
                      <a:pt x="76" y="49"/>
                      <a:pt x="76" y="49"/>
                    </a:cubicBezTo>
                    <a:cubicBezTo>
                      <a:pt x="76" y="49"/>
                      <a:pt x="76" y="49"/>
                      <a:pt x="76" y="49"/>
                    </a:cubicBezTo>
                    <a:cubicBezTo>
                      <a:pt x="76" y="49"/>
                      <a:pt x="76" y="49"/>
                      <a:pt x="76" y="49"/>
                    </a:cubicBezTo>
                    <a:cubicBezTo>
                      <a:pt x="76" y="50"/>
                      <a:pt x="76" y="50"/>
                      <a:pt x="76" y="50"/>
                    </a:cubicBezTo>
                    <a:cubicBezTo>
                      <a:pt x="76" y="51"/>
                      <a:pt x="76" y="51"/>
                      <a:pt x="76" y="51"/>
                    </a:cubicBezTo>
                    <a:cubicBezTo>
                      <a:pt x="76" y="51"/>
                      <a:pt x="76" y="51"/>
                      <a:pt x="76" y="51"/>
                    </a:cubicBezTo>
                    <a:cubicBezTo>
                      <a:pt x="76" y="51"/>
                      <a:pt x="76" y="51"/>
                      <a:pt x="76" y="51"/>
                    </a:cubicBezTo>
                    <a:cubicBezTo>
                      <a:pt x="76" y="52"/>
                      <a:pt x="76" y="52"/>
                      <a:pt x="76" y="52"/>
                    </a:cubicBezTo>
                    <a:cubicBezTo>
                      <a:pt x="76" y="51"/>
                      <a:pt x="76" y="51"/>
                      <a:pt x="76" y="51"/>
                    </a:cubicBezTo>
                    <a:cubicBezTo>
                      <a:pt x="76" y="51"/>
                      <a:pt x="76" y="51"/>
                      <a:pt x="76" y="51"/>
                    </a:cubicBezTo>
                    <a:cubicBezTo>
                      <a:pt x="76" y="51"/>
                      <a:pt x="76" y="51"/>
                      <a:pt x="76" y="51"/>
                    </a:cubicBezTo>
                    <a:cubicBezTo>
                      <a:pt x="76" y="50"/>
                      <a:pt x="76" y="50"/>
                      <a:pt x="76" y="50"/>
                    </a:cubicBezTo>
                    <a:cubicBezTo>
                      <a:pt x="76" y="50"/>
                      <a:pt x="76" y="50"/>
                      <a:pt x="76" y="50"/>
                    </a:cubicBezTo>
                    <a:cubicBezTo>
                      <a:pt x="76" y="49"/>
                      <a:pt x="76" y="49"/>
                      <a:pt x="76" y="49"/>
                    </a:cubicBezTo>
                    <a:cubicBezTo>
                      <a:pt x="76" y="48"/>
                      <a:pt x="76" y="48"/>
                      <a:pt x="76" y="48"/>
                    </a:cubicBezTo>
                    <a:cubicBezTo>
                      <a:pt x="76" y="48"/>
                      <a:pt x="76" y="48"/>
                      <a:pt x="76" y="48"/>
                    </a:cubicBezTo>
                    <a:cubicBezTo>
                      <a:pt x="76" y="48"/>
                      <a:pt x="76" y="48"/>
                      <a:pt x="76" y="48"/>
                    </a:cubicBezTo>
                    <a:close/>
                    <a:moveTo>
                      <a:pt x="73" y="49"/>
                    </a:moveTo>
                    <a:cubicBezTo>
                      <a:pt x="73" y="49"/>
                      <a:pt x="73" y="49"/>
                      <a:pt x="73" y="49"/>
                    </a:cubicBezTo>
                    <a:cubicBezTo>
                      <a:pt x="73" y="49"/>
                      <a:pt x="73" y="49"/>
                      <a:pt x="73" y="49"/>
                    </a:cubicBezTo>
                    <a:cubicBezTo>
                      <a:pt x="73" y="49"/>
                      <a:pt x="73" y="49"/>
                      <a:pt x="73" y="49"/>
                    </a:cubicBezTo>
                    <a:cubicBezTo>
                      <a:pt x="73" y="49"/>
                      <a:pt x="73" y="49"/>
                      <a:pt x="73" y="49"/>
                    </a:cubicBezTo>
                    <a:cubicBezTo>
                      <a:pt x="73" y="49"/>
                      <a:pt x="73" y="49"/>
                      <a:pt x="73" y="49"/>
                    </a:cubicBezTo>
                    <a:cubicBezTo>
                      <a:pt x="73" y="49"/>
                      <a:pt x="73" y="49"/>
                      <a:pt x="73" y="49"/>
                    </a:cubicBezTo>
                    <a:cubicBezTo>
                      <a:pt x="73" y="49"/>
                      <a:pt x="73" y="49"/>
                      <a:pt x="73" y="49"/>
                    </a:cubicBezTo>
                    <a:close/>
                    <a:moveTo>
                      <a:pt x="72" y="48"/>
                    </a:moveTo>
                    <a:cubicBezTo>
                      <a:pt x="72" y="48"/>
                      <a:pt x="72" y="48"/>
                      <a:pt x="72" y="48"/>
                    </a:cubicBezTo>
                    <a:cubicBezTo>
                      <a:pt x="73" y="48"/>
                      <a:pt x="73" y="48"/>
                      <a:pt x="73" y="48"/>
                    </a:cubicBezTo>
                    <a:cubicBezTo>
                      <a:pt x="72" y="48"/>
                      <a:pt x="72" y="48"/>
                      <a:pt x="72" y="48"/>
                    </a:cubicBezTo>
                    <a:cubicBezTo>
                      <a:pt x="72" y="48"/>
                      <a:pt x="72" y="48"/>
                      <a:pt x="72" y="48"/>
                    </a:cubicBezTo>
                    <a:cubicBezTo>
                      <a:pt x="72" y="48"/>
                      <a:pt x="72" y="48"/>
                      <a:pt x="72" y="48"/>
                    </a:cubicBezTo>
                    <a:close/>
                    <a:moveTo>
                      <a:pt x="75" y="41"/>
                    </a:moveTo>
                    <a:cubicBezTo>
                      <a:pt x="75" y="42"/>
                      <a:pt x="75" y="42"/>
                      <a:pt x="75" y="42"/>
                    </a:cubicBezTo>
                    <a:cubicBezTo>
                      <a:pt x="75" y="42"/>
                      <a:pt x="75" y="42"/>
                      <a:pt x="75" y="42"/>
                    </a:cubicBezTo>
                    <a:cubicBezTo>
                      <a:pt x="76" y="42"/>
                      <a:pt x="76" y="42"/>
                      <a:pt x="76" y="42"/>
                    </a:cubicBezTo>
                    <a:cubicBezTo>
                      <a:pt x="76" y="42"/>
                      <a:pt x="76" y="42"/>
                      <a:pt x="76" y="42"/>
                    </a:cubicBezTo>
                    <a:cubicBezTo>
                      <a:pt x="75" y="42"/>
                      <a:pt x="75" y="42"/>
                      <a:pt x="75" y="42"/>
                    </a:cubicBezTo>
                    <a:cubicBezTo>
                      <a:pt x="75" y="41"/>
                      <a:pt x="75" y="41"/>
                      <a:pt x="75" y="41"/>
                    </a:cubicBezTo>
                    <a:cubicBezTo>
                      <a:pt x="75" y="41"/>
                      <a:pt x="75" y="41"/>
                      <a:pt x="75" y="41"/>
                    </a:cubicBezTo>
                    <a:cubicBezTo>
                      <a:pt x="75" y="41"/>
                      <a:pt x="75" y="41"/>
                      <a:pt x="75" y="41"/>
                    </a:cubicBezTo>
                    <a:close/>
                    <a:moveTo>
                      <a:pt x="78" y="43"/>
                    </a:moveTo>
                    <a:cubicBezTo>
                      <a:pt x="78" y="43"/>
                      <a:pt x="78" y="43"/>
                      <a:pt x="78" y="43"/>
                    </a:cubicBezTo>
                    <a:cubicBezTo>
                      <a:pt x="78" y="43"/>
                      <a:pt x="78" y="43"/>
                      <a:pt x="78" y="43"/>
                    </a:cubicBezTo>
                    <a:cubicBezTo>
                      <a:pt x="78" y="43"/>
                      <a:pt x="78" y="43"/>
                      <a:pt x="78" y="43"/>
                    </a:cubicBezTo>
                    <a:cubicBezTo>
                      <a:pt x="78" y="43"/>
                      <a:pt x="78" y="43"/>
                      <a:pt x="78" y="43"/>
                    </a:cubicBezTo>
                    <a:cubicBezTo>
                      <a:pt x="78" y="42"/>
                      <a:pt x="78" y="42"/>
                      <a:pt x="78" y="42"/>
                    </a:cubicBezTo>
                    <a:cubicBezTo>
                      <a:pt x="78" y="42"/>
                      <a:pt x="78" y="42"/>
                      <a:pt x="78" y="42"/>
                    </a:cubicBezTo>
                    <a:cubicBezTo>
                      <a:pt x="78" y="42"/>
                      <a:pt x="78" y="42"/>
                      <a:pt x="78" y="42"/>
                    </a:cubicBezTo>
                    <a:cubicBezTo>
                      <a:pt x="78" y="42"/>
                      <a:pt x="78" y="42"/>
                      <a:pt x="78" y="42"/>
                    </a:cubicBezTo>
                    <a:cubicBezTo>
                      <a:pt x="78" y="43"/>
                      <a:pt x="78" y="43"/>
                      <a:pt x="78" y="43"/>
                    </a:cubicBezTo>
                    <a:cubicBezTo>
                      <a:pt x="78" y="43"/>
                      <a:pt x="78" y="43"/>
                      <a:pt x="78" y="43"/>
                    </a:cubicBezTo>
                    <a:close/>
                    <a:moveTo>
                      <a:pt x="76" y="40"/>
                    </a:moveTo>
                    <a:cubicBezTo>
                      <a:pt x="76" y="41"/>
                      <a:pt x="76" y="41"/>
                      <a:pt x="76" y="41"/>
                    </a:cubicBezTo>
                    <a:cubicBezTo>
                      <a:pt x="77" y="40"/>
                      <a:pt x="77" y="40"/>
                      <a:pt x="77" y="40"/>
                    </a:cubicBezTo>
                    <a:cubicBezTo>
                      <a:pt x="77" y="40"/>
                      <a:pt x="77" y="40"/>
                      <a:pt x="77" y="40"/>
                    </a:cubicBezTo>
                    <a:cubicBezTo>
                      <a:pt x="77" y="40"/>
                      <a:pt x="77" y="40"/>
                      <a:pt x="77" y="40"/>
                    </a:cubicBezTo>
                    <a:cubicBezTo>
                      <a:pt x="77" y="40"/>
                      <a:pt x="77" y="40"/>
                      <a:pt x="77" y="40"/>
                    </a:cubicBezTo>
                    <a:cubicBezTo>
                      <a:pt x="76" y="40"/>
                      <a:pt x="76" y="40"/>
                      <a:pt x="76" y="40"/>
                    </a:cubicBezTo>
                    <a:close/>
                    <a:moveTo>
                      <a:pt x="77" y="39"/>
                    </a:moveTo>
                    <a:cubicBezTo>
                      <a:pt x="76" y="39"/>
                      <a:pt x="76" y="39"/>
                      <a:pt x="76" y="39"/>
                    </a:cubicBezTo>
                    <a:cubicBezTo>
                      <a:pt x="77" y="39"/>
                      <a:pt x="77" y="39"/>
                      <a:pt x="77" y="39"/>
                    </a:cubicBezTo>
                    <a:cubicBezTo>
                      <a:pt x="77" y="39"/>
                      <a:pt x="77" y="39"/>
                      <a:pt x="77" y="39"/>
                    </a:cubicBezTo>
                    <a:cubicBezTo>
                      <a:pt x="77" y="39"/>
                      <a:pt x="77" y="39"/>
                      <a:pt x="77" y="39"/>
                    </a:cubicBezTo>
                    <a:cubicBezTo>
                      <a:pt x="77" y="39"/>
                      <a:pt x="77" y="39"/>
                      <a:pt x="77" y="39"/>
                    </a:cubicBezTo>
                    <a:close/>
                    <a:moveTo>
                      <a:pt x="78" y="34"/>
                    </a:moveTo>
                    <a:cubicBezTo>
                      <a:pt x="79" y="35"/>
                      <a:pt x="79" y="35"/>
                      <a:pt x="79" y="35"/>
                    </a:cubicBezTo>
                    <a:cubicBezTo>
                      <a:pt x="79" y="35"/>
                      <a:pt x="79" y="35"/>
                      <a:pt x="79" y="35"/>
                    </a:cubicBezTo>
                    <a:cubicBezTo>
                      <a:pt x="79" y="35"/>
                      <a:pt x="79" y="35"/>
                      <a:pt x="79" y="35"/>
                    </a:cubicBezTo>
                    <a:cubicBezTo>
                      <a:pt x="79" y="34"/>
                      <a:pt x="79" y="34"/>
                      <a:pt x="79" y="34"/>
                    </a:cubicBezTo>
                    <a:cubicBezTo>
                      <a:pt x="79" y="34"/>
                      <a:pt x="79" y="34"/>
                      <a:pt x="79" y="34"/>
                    </a:cubicBezTo>
                    <a:cubicBezTo>
                      <a:pt x="79" y="33"/>
                      <a:pt x="79" y="33"/>
                      <a:pt x="79" y="33"/>
                    </a:cubicBezTo>
                    <a:cubicBezTo>
                      <a:pt x="79" y="33"/>
                      <a:pt x="79" y="33"/>
                      <a:pt x="79" y="33"/>
                    </a:cubicBezTo>
                    <a:cubicBezTo>
                      <a:pt x="79" y="34"/>
                      <a:pt x="79" y="34"/>
                      <a:pt x="79" y="34"/>
                    </a:cubicBezTo>
                    <a:cubicBezTo>
                      <a:pt x="79" y="34"/>
                      <a:pt x="79" y="34"/>
                      <a:pt x="79" y="34"/>
                    </a:cubicBezTo>
                    <a:cubicBezTo>
                      <a:pt x="78" y="34"/>
                      <a:pt x="78" y="34"/>
                      <a:pt x="78" y="34"/>
                    </a:cubicBezTo>
                    <a:close/>
                    <a:moveTo>
                      <a:pt x="77" y="28"/>
                    </a:moveTo>
                    <a:cubicBezTo>
                      <a:pt x="77" y="28"/>
                      <a:pt x="77" y="28"/>
                      <a:pt x="77" y="28"/>
                    </a:cubicBezTo>
                    <a:cubicBezTo>
                      <a:pt x="77" y="28"/>
                      <a:pt x="77" y="28"/>
                      <a:pt x="77" y="28"/>
                    </a:cubicBezTo>
                    <a:cubicBezTo>
                      <a:pt x="78" y="28"/>
                      <a:pt x="78" y="28"/>
                      <a:pt x="78" y="28"/>
                    </a:cubicBezTo>
                    <a:cubicBezTo>
                      <a:pt x="78" y="28"/>
                      <a:pt x="78" y="28"/>
                      <a:pt x="78" y="28"/>
                    </a:cubicBezTo>
                    <a:cubicBezTo>
                      <a:pt x="78" y="27"/>
                      <a:pt x="78" y="27"/>
                      <a:pt x="78" y="27"/>
                    </a:cubicBezTo>
                    <a:cubicBezTo>
                      <a:pt x="78" y="27"/>
                      <a:pt x="78" y="27"/>
                      <a:pt x="78" y="27"/>
                    </a:cubicBezTo>
                    <a:cubicBezTo>
                      <a:pt x="77" y="27"/>
                      <a:pt x="77" y="27"/>
                      <a:pt x="77" y="27"/>
                    </a:cubicBezTo>
                    <a:cubicBezTo>
                      <a:pt x="77" y="28"/>
                      <a:pt x="77" y="28"/>
                      <a:pt x="77" y="28"/>
                    </a:cubicBezTo>
                    <a:cubicBezTo>
                      <a:pt x="77" y="28"/>
                      <a:pt x="77" y="28"/>
                      <a:pt x="77" y="28"/>
                    </a:cubicBezTo>
                    <a:close/>
                    <a:moveTo>
                      <a:pt x="81" y="17"/>
                    </a:moveTo>
                    <a:cubicBezTo>
                      <a:pt x="82" y="17"/>
                      <a:pt x="82" y="17"/>
                      <a:pt x="82" y="17"/>
                    </a:cubicBezTo>
                    <a:cubicBezTo>
                      <a:pt x="82" y="16"/>
                      <a:pt x="82" y="16"/>
                      <a:pt x="82" y="16"/>
                    </a:cubicBezTo>
                    <a:cubicBezTo>
                      <a:pt x="82" y="16"/>
                      <a:pt x="82" y="16"/>
                      <a:pt x="82" y="16"/>
                    </a:cubicBezTo>
                    <a:cubicBezTo>
                      <a:pt x="82" y="15"/>
                      <a:pt x="82" y="15"/>
                      <a:pt x="82" y="15"/>
                    </a:cubicBezTo>
                    <a:cubicBezTo>
                      <a:pt x="82" y="15"/>
                      <a:pt x="82" y="15"/>
                      <a:pt x="82" y="15"/>
                    </a:cubicBezTo>
                    <a:cubicBezTo>
                      <a:pt x="81" y="15"/>
                      <a:pt x="81" y="15"/>
                      <a:pt x="81" y="15"/>
                    </a:cubicBezTo>
                    <a:cubicBezTo>
                      <a:pt x="81" y="15"/>
                      <a:pt x="81" y="15"/>
                      <a:pt x="81" y="15"/>
                    </a:cubicBezTo>
                    <a:cubicBezTo>
                      <a:pt x="81" y="15"/>
                      <a:pt x="81" y="15"/>
                      <a:pt x="81" y="15"/>
                    </a:cubicBezTo>
                    <a:cubicBezTo>
                      <a:pt x="81" y="16"/>
                      <a:pt x="81" y="16"/>
                      <a:pt x="81" y="16"/>
                    </a:cubicBezTo>
                    <a:cubicBezTo>
                      <a:pt x="81" y="16"/>
                      <a:pt x="81" y="16"/>
                      <a:pt x="81" y="16"/>
                    </a:cubicBezTo>
                    <a:cubicBezTo>
                      <a:pt x="81" y="17"/>
                      <a:pt x="81" y="17"/>
                      <a:pt x="81" y="17"/>
                    </a:cubicBezTo>
                    <a:close/>
                    <a:moveTo>
                      <a:pt x="80" y="18"/>
                    </a:moveTo>
                    <a:cubicBezTo>
                      <a:pt x="80" y="18"/>
                      <a:pt x="80" y="18"/>
                      <a:pt x="80" y="18"/>
                    </a:cubicBezTo>
                    <a:cubicBezTo>
                      <a:pt x="80" y="18"/>
                      <a:pt x="80" y="18"/>
                      <a:pt x="80" y="18"/>
                    </a:cubicBezTo>
                    <a:cubicBezTo>
                      <a:pt x="81" y="17"/>
                      <a:pt x="81" y="17"/>
                      <a:pt x="81" y="17"/>
                    </a:cubicBezTo>
                    <a:cubicBezTo>
                      <a:pt x="80" y="17"/>
                      <a:pt x="80" y="17"/>
                      <a:pt x="80" y="17"/>
                    </a:cubicBezTo>
                    <a:cubicBezTo>
                      <a:pt x="80" y="17"/>
                      <a:pt x="80" y="17"/>
                      <a:pt x="80" y="17"/>
                    </a:cubicBezTo>
                    <a:cubicBezTo>
                      <a:pt x="80" y="18"/>
                      <a:pt x="80" y="18"/>
                      <a:pt x="80" y="18"/>
                    </a:cubicBezTo>
                    <a:cubicBezTo>
                      <a:pt x="80" y="18"/>
                      <a:pt x="80" y="18"/>
                      <a:pt x="80" y="18"/>
                    </a:cubicBezTo>
                    <a:close/>
                    <a:moveTo>
                      <a:pt x="79" y="17"/>
                    </a:moveTo>
                    <a:cubicBezTo>
                      <a:pt x="80" y="17"/>
                      <a:pt x="80" y="17"/>
                      <a:pt x="80" y="17"/>
                    </a:cubicBezTo>
                    <a:cubicBezTo>
                      <a:pt x="80" y="17"/>
                      <a:pt x="80" y="17"/>
                      <a:pt x="80" y="17"/>
                    </a:cubicBezTo>
                    <a:cubicBezTo>
                      <a:pt x="80" y="16"/>
                      <a:pt x="80" y="16"/>
                      <a:pt x="80" y="16"/>
                    </a:cubicBezTo>
                    <a:cubicBezTo>
                      <a:pt x="80" y="16"/>
                      <a:pt x="80" y="16"/>
                      <a:pt x="80" y="16"/>
                    </a:cubicBezTo>
                    <a:cubicBezTo>
                      <a:pt x="80" y="16"/>
                      <a:pt x="80" y="16"/>
                      <a:pt x="80" y="16"/>
                    </a:cubicBezTo>
                    <a:cubicBezTo>
                      <a:pt x="80" y="16"/>
                      <a:pt x="80" y="16"/>
                      <a:pt x="80" y="16"/>
                    </a:cubicBezTo>
                    <a:cubicBezTo>
                      <a:pt x="80" y="16"/>
                      <a:pt x="80" y="16"/>
                      <a:pt x="80" y="16"/>
                    </a:cubicBezTo>
                    <a:cubicBezTo>
                      <a:pt x="79" y="16"/>
                      <a:pt x="79" y="16"/>
                      <a:pt x="79" y="16"/>
                    </a:cubicBezTo>
                    <a:cubicBezTo>
                      <a:pt x="80" y="16"/>
                      <a:pt x="80" y="16"/>
                      <a:pt x="80" y="16"/>
                    </a:cubicBezTo>
                    <a:cubicBezTo>
                      <a:pt x="79" y="17"/>
                      <a:pt x="79" y="17"/>
                      <a:pt x="79" y="17"/>
                    </a:cubicBezTo>
                    <a:close/>
                    <a:moveTo>
                      <a:pt x="58" y="2"/>
                    </a:moveTo>
                    <a:cubicBezTo>
                      <a:pt x="58" y="2"/>
                      <a:pt x="58" y="2"/>
                      <a:pt x="58" y="2"/>
                    </a:cubicBezTo>
                    <a:cubicBezTo>
                      <a:pt x="58" y="1"/>
                      <a:pt x="58" y="1"/>
                      <a:pt x="58" y="1"/>
                    </a:cubicBezTo>
                    <a:cubicBezTo>
                      <a:pt x="58" y="1"/>
                      <a:pt x="58" y="1"/>
                      <a:pt x="58" y="1"/>
                    </a:cubicBezTo>
                    <a:cubicBezTo>
                      <a:pt x="58" y="1"/>
                      <a:pt x="58" y="1"/>
                      <a:pt x="58" y="1"/>
                    </a:cubicBezTo>
                    <a:cubicBezTo>
                      <a:pt x="57" y="1"/>
                      <a:pt x="57" y="1"/>
                      <a:pt x="57" y="1"/>
                    </a:cubicBezTo>
                    <a:cubicBezTo>
                      <a:pt x="57" y="1"/>
                      <a:pt x="57" y="1"/>
                      <a:pt x="57" y="1"/>
                    </a:cubicBezTo>
                    <a:cubicBezTo>
                      <a:pt x="58" y="2"/>
                      <a:pt x="58" y="2"/>
                      <a:pt x="58" y="2"/>
                    </a:cubicBezTo>
                    <a:close/>
                    <a:moveTo>
                      <a:pt x="58" y="2"/>
                    </a:moveTo>
                    <a:cubicBezTo>
                      <a:pt x="58" y="2"/>
                      <a:pt x="58" y="2"/>
                      <a:pt x="58" y="2"/>
                    </a:cubicBezTo>
                    <a:cubicBezTo>
                      <a:pt x="58" y="2"/>
                      <a:pt x="58" y="2"/>
                      <a:pt x="58" y="2"/>
                    </a:cubicBezTo>
                    <a:cubicBezTo>
                      <a:pt x="58" y="2"/>
                      <a:pt x="58" y="2"/>
                      <a:pt x="58" y="2"/>
                    </a:cubicBezTo>
                    <a:cubicBezTo>
                      <a:pt x="58" y="2"/>
                      <a:pt x="58" y="2"/>
                      <a:pt x="58" y="2"/>
                    </a:cubicBezTo>
                    <a:cubicBezTo>
                      <a:pt x="58" y="2"/>
                      <a:pt x="58" y="2"/>
                      <a:pt x="58" y="2"/>
                    </a:cubicBezTo>
                    <a:cubicBezTo>
                      <a:pt x="58" y="2"/>
                      <a:pt x="58" y="2"/>
                      <a:pt x="58" y="2"/>
                    </a:cubicBezTo>
                    <a:cubicBezTo>
                      <a:pt x="58" y="2"/>
                      <a:pt x="58" y="2"/>
                      <a:pt x="58" y="2"/>
                    </a:cubicBezTo>
                    <a:close/>
                    <a:moveTo>
                      <a:pt x="56" y="2"/>
                    </a:moveTo>
                    <a:cubicBezTo>
                      <a:pt x="56" y="3"/>
                      <a:pt x="56" y="3"/>
                      <a:pt x="56" y="3"/>
                    </a:cubicBezTo>
                    <a:cubicBezTo>
                      <a:pt x="56" y="3"/>
                      <a:pt x="56" y="3"/>
                      <a:pt x="56" y="3"/>
                    </a:cubicBezTo>
                    <a:cubicBezTo>
                      <a:pt x="56" y="3"/>
                      <a:pt x="56" y="3"/>
                      <a:pt x="56" y="3"/>
                    </a:cubicBezTo>
                    <a:cubicBezTo>
                      <a:pt x="57" y="3"/>
                      <a:pt x="57" y="3"/>
                      <a:pt x="57" y="3"/>
                    </a:cubicBezTo>
                    <a:cubicBezTo>
                      <a:pt x="57" y="3"/>
                      <a:pt x="57" y="3"/>
                      <a:pt x="57" y="3"/>
                    </a:cubicBezTo>
                    <a:cubicBezTo>
                      <a:pt x="56" y="2"/>
                      <a:pt x="56" y="2"/>
                      <a:pt x="56" y="2"/>
                    </a:cubicBezTo>
                    <a:cubicBezTo>
                      <a:pt x="56" y="2"/>
                      <a:pt x="56" y="2"/>
                      <a:pt x="56" y="2"/>
                    </a:cubicBezTo>
                    <a:cubicBezTo>
                      <a:pt x="56" y="2"/>
                      <a:pt x="56" y="2"/>
                      <a:pt x="56" y="2"/>
                    </a:cubicBezTo>
                    <a:cubicBezTo>
                      <a:pt x="56" y="2"/>
                      <a:pt x="56" y="2"/>
                      <a:pt x="56" y="2"/>
                    </a:cubicBezTo>
                    <a:cubicBezTo>
                      <a:pt x="56" y="2"/>
                      <a:pt x="56" y="2"/>
                      <a:pt x="56" y="2"/>
                    </a:cubicBezTo>
                    <a:cubicBezTo>
                      <a:pt x="56" y="2"/>
                      <a:pt x="56" y="2"/>
                      <a:pt x="56" y="2"/>
                    </a:cubicBezTo>
                    <a:cubicBezTo>
                      <a:pt x="56" y="2"/>
                      <a:pt x="56" y="2"/>
                      <a:pt x="56" y="2"/>
                    </a:cubicBezTo>
                    <a:close/>
                    <a:moveTo>
                      <a:pt x="55" y="3"/>
                    </a:moveTo>
                    <a:cubicBezTo>
                      <a:pt x="55" y="3"/>
                      <a:pt x="55" y="3"/>
                      <a:pt x="55" y="3"/>
                    </a:cubicBezTo>
                    <a:cubicBezTo>
                      <a:pt x="55" y="3"/>
                      <a:pt x="55" y="3"/>
                      <a:pt x="55" y="3"/>
                    </a:cubicBezTo>
                    <a:cubicBezTo>
                      <a:pt x="55" y="3"/>
                      <a:pt x="55" y="3"/>
                      <a:pt x="55" y="3"/>
                    </a:cubicBezTo>
                    <a:cubicBezTo>
                      <a:pt x="55" y="3"/>
                      <a:pt x="55" y="3"/>
                      <a:pt x="55" y="3"/>
                    </a:cubicBezTo>
                    <a:cubicBezTo>
                      <a:pt x="55" y="3"/>
                      <a:pt x="55" y="3"/>
                      <a:pt x="55" y="3"/>
                    </a:cubicBezTo>
                    <a:cubicBezTo>
                      <a:pt x="55" y="3"/>
                      <a:pt x="55" y="3"/>
                      <a:pt x="55" y="3"/>
                    </a:cubicBezTo>
                    <a:close/>
                    <a:moveTo>
                      <a:pt x="48" y="4"/>
                    </a:moveTo>
                    <a:cubicBezTo>
                      <a:pt x="49" y="5"/>
                      <a:pt x="49" y="5"/>
                      <a:pt x="49" y="5"/>
                    </a:cubicBezTo>
                    <a:cubicBezTo>
                      <a:pt x="49" y="5"/>
                      <a:pt x="49" y="5"/>
                      <a:pt x="49" y="5"/>
                    </a:cubicBezTo>
                    <a:cubicBezTo>
                      <a:pt x="49" y="5"/>
                      <a:pt x="49" y="5"/>
                      <a:pt x="49" y="5"/>
                    </a:cubicBezTo>
                    <a:cubicBezTo>
                      <a:pt x="50" y="6"/>
                      <a:pt x="50" y="6"/>
                      <a:pt x="50" y="6"/>
                    </a:cubicBezTo>
                    <a:cubicBezTo>
                      <a:pt x="50" y="5"/>
                      <a:pt x="50" y="5"/>
                      <a:pt x="50" y="5"/>
                    </a:cubicBezTo>
                    <a:cubicBezTo>
                      <a:pt x="50" y="5"/>
                      <a:pt x="50" y="5"/>
                      <a:pt x="50" y="5"/>
                    </a:cubicBezTo>
                    <a:cubicBezTo>
                      <a:pt x="50" y="5"/>
                      <a:pt x="50" y="5"/>
                      <a:pt x="50" y="5"/>
                    </a:cubicBezTo>
                    <a:cubicBezTo>
                      <a:pt x="50" y="4"/>
                      <a:pt x="50" y="4"/>
                      <a:pt x="50" y="4"/>
                    </a:cubicBezTo>
                    <a:cubicBezTo>
                      <a:pt x="50" y="4"/>
                      <a:pt x="50" y="4"/>
                      <a:pt x="50" y="4"/>
                    </a:cubicBezTo>
                    <a:cubicBezTo>
                      <a:pt x="49" y="4"/>
                      <a:pt x="49" y="4"/>
                      <a:pt x="49" y="4"/>
                    </a:cubicBezTo>
                    <a:cubicBezTo>
                      <a:pt x="49" y="4"/>
                      <a:pt x="49" y="4"/>
                      <a:pt x="49" y="4"/>
                    </a:cubicBezTo>
                    <a:cubicBezTo>
                      <a:pt x="49" y="4"/>
                      <a:pt x="49" y="4"/>
                      <a:pt x="49" y="4"/>
                    </a:cubicBezTo>
                    <a:cubicBezTo>
                      <a:pt x="49" y="4"/>
                      <a:pt x="49" y="4"/>
                      <a:pt x="49" y="4"/>
                    </a:cubicBezTo>
                    <a:cubicBezTo>
                      <a:pt x="49" y="4"/>
                      <a:pt x="49" y="4"/>
                      <a:pt x="49" y="4"/>
                    </a:cubicBezTo>
                    <a:cubicBezTo>
                      <a:pt x="49" y="5"/>
                      <a:pt x="49" y="5"/>
                      <a:pt x="49" y="5"/>
                    </a:cubicBezTo>
                    <a:cubicBezTo>
                      <a:pt x="49" y="4"/>
                      <a:pt x="49" y="4"/>
                      <a:pt x="49" y="4"/>
                    </a:cubicBezTo>
                    <a:cubicBezTo>
                      <a:pt x="48" y="4"/>
                      <a:pt x="48" y="4"/>
                      <a:pt x="48" y="4"/>
                    </a:cubicBezTo>
                    <a:close/>
                    <a:moveTo>
                      <a:pt x="48" y="5"/>
                    </a:moveTo>
                    <a:cubicBezTo>
                      <a:pt x="48" y="5"/>
                      <a:pt x="48" y="5"/>
                      <a:pt x="48" y="5"/>
                    </a:cubicBezTo>
                    <a:cubicBezTo>
                      <a:pt x="49" y="5"/>
                      <a:pt x="49" y="5"/>
                      <a:pt x="49" y="5"/>
                    </a:cubicBezTo>
                    <a:cubicBezTo>
                      <a:pt x="49" y="5"/>
                      <a:pt x="49" y="5"/>
                      <a:pt x="49" y="5"/>
                    </a:cubicBezTo>
                    <a:cubicBezTo>
                      <a:pt x="48" y="5"/>
                      <a:pt x="48" y="5"/>
                      <a:pt x="48" y="5"/>
                    </a:cubicBezTo>
                    <a:cubicBezTo>
                      <a:pt x="48" y="5"/>
                      <a:pt x="48" y="5"/>
                      <a:pt x="48" y="5"/>
                    </a:cubicBezTo>
                    <a:close/>
                    <a:moveTo>
                      <a:pt x="46" y="5"/>
                    </a:moveTo>
                    <a:cubicBezTo>
                      <a:pt x="46" y="5"/>
                      <a:pt x="46" y="5"/>
                      <a:pt x="46" y="5"/>
                    </a:cubicBezTo>
                    <a:cubicBezTo>
                      <a:pt x="47" y="5"/>
                      <a:pt x="47" y="5"/>
                      <a:pt x="47" y="5"/>
                    </a:cubicBezTo>
                    <a:cubicBezTo>
                      <a:pt x="47" y="5"/>
                      <a:pt x="47" y="5"/>
                      <a:pt x="47" y="5"/>
                    </a:cubicBezTo>
                    <a:cubicBezTo>
                      <a:pt x="47" y="5"/>
                      <a:pt x="47" y="5"/>
                      <a:pt x="47" y="5"/>
                    </a:cubicBezTo>
                    <a:cubicBezTo>
                      <a:pt x="47" y="5"/>
                      <a:pt x="47" y="5"/>
                      <a:pt x="47" y="5"/>
                    </a:cubicBezTo>
                    <a:cubicBezTo>
                      <a:pt x="47" y="5"/>
                      <a:pt x="47" y="5"/>
                      <a:pt x="47" y="5"/>
                    </a:cubicBezTo>
                    <a:cubicBezTo>
                      <a:pt x="47" y="5"/>
                      <a:pt x="47" y="5"/>
                      <a:pt x="47" y="5"/>
                    </a:cubicBezTo>
                    <a:cubicBezTo>
                      <a:pt x="47" y="4"/>
                      <a:pt x="47" y="4"/>
                      <a:pt x="47" y="4"/>
                    </a:cubicBezTo>
                    <a:cubicBezTo>
                      <a:pt x="46" y="4"/>
                      <a:pt x="46" y="4"/>
                      <a:pt x="46" y="4"/>
                    </a:cubicBezTo>
                    <a:cubicBezTo>
                      <a:pt x="46" y="4"/>
                      <a:pt x="46" y="4"/>
                      <a:pt x="46" y="4"/>
                    </a:cubicBezTo>
                    <a:cubicBezTo>
                      <a:pt x="46" y="5"/>
                      <a:pt x="46" y="5"/>
                      <a:pt x="46" y="5"/>
                    </a:cubicBezTo>
                    <a:close/>
                    <a:moveTo>
                      <a:pt x="45" y="9"/>
                    </a:moveTo>
                    <a:cubicBezTo>
                      <a:pt x="45" y="9"/>
                      <a:pt x="45" y="9"/>
                      <a:pt x="45" y="9"/>
                    </a:cubicBezTo>
                    <a:cubicBezTo>
                      <a:pt x="45" y="9"/>
                      <a:pt x="45" y="9"/>
                      <a:pt x="45" y="9"/>
                    </a:cubicBezTo>
                    <a:cubicBezTo>
                      <a:pt x="45" y="8"/>
                      <a:pt x="45" y="8"/>
                      <a:pt x="45" y="8"/>
                    </a:cubicBezTo>
                    <a:cubicBezTo>
                      <a:pt x="45" y="8"/>
                      <a:pt x="45" y="8"/>
                      <a:pt x="45" y="8"/>
                    </a:cubicBezTo>
                    <a:cubicBezTo>
                      <a:pt x="45" y="7"/>
                      <a:pt x="45" y="7"/>
                      <a:pt x="45" y="7"/>
                    </a:cubicBezTo>
                    <a:cubicBezTo>
                      <a:pt x="45" y="7"/>
                      <a:pt x="45" y="7"/>
                      <a:pt x="45" y="7"/>
                    </a:cubicBezTo>
                    <a:cubicBezTo>
                      <a:pt x="44" y="7"/>
                      <a:pt x="44" y="7"/>
                      <a:pt x="44" y="7"/>
                    </a:cubicBezTo>
                    <a:cubicBezTo>
                      <a:pt x="44" y="7"/>
                      <a:pt x="44" y="7"/>
                      <a:pt x="44" y="7"/>
                    </a:cubicBezTo>
                    <a:cubicBezTo>
                      <a:pt x="45" y="8"/>
                      <a:pt x="45" y="8"/>
                      <a:pt x="45" y="8"/>
                    </a:cubicBezTo>
                    <a:cubicBezTo>
                      <a:pt x="45" y="8"/>
                      <a:pt x="45" y="8"/>
                      <a:pt x="45" y="8"/>
                    </a:cubicBezTo>
                    <a:cubicBezTo>
                      <a:pt x="45" y="9"/>
                      <a:pt x="45" y="9"/>
                      <a:pt x="45" y="9"/>
                    </a:cubicBezTo>
                    <a:close/>
                    <a:moveTo>
                      <a:pt x="45" y="13"/>
                    </a:moveTo>
                    <a:cubicBezTo>
                      <a:pt x="46" y="13"/>
                      <a:pt x="46" y="13"/>
                      <a:pt x="46" y="13"/>
                    </a:cubicBezTo>
                    <a:cubicBezTo>
                      <a:pt x="46" y="12"/>
                      <a:pt x="46" y="12"/>
                      <a:pt x="46" y="12"/>
                    </a:cubicBezTo>
                    <a:cubicBezTo>
                      <a:pt x="46" y="12"/>
                      <a:pt x="46" y="12"/>
                      <a:pt x="46" y="12"/>
                    </a:cubicBezTo>
                    <a:cubicBezTo>
                      <a:pt x="46" y="12"/>
                      <a:pt x="46" y="12"/>
                      <a:pt x="46" y="12"/>
                    </a:cubicBezTo>
                    <a:cubicBezTo>
                      <a:pt x="46" y="11"/>
                      <a:pt x="46" y="11"/>
                      <a:pt x="46" y="11"/>
                    </a:cubicBezTo>
                    <a:cubicBezTo>
                      <a:pt x="46" y="11"/>
                      <a:pt x="46" y="11"/>
                      <a:pt x="46" y="11"/>
                    </a:cubicBezTo>
                    <a:cubicBezTo>
                      <a:pt x="45" y="11"/>
                      <a:pt x="45" y="11"/>
                      <a:pt x="45" y="11"/>
                    </a:cubicBezTo>
                    <a:cubicBezTo>
                      <a:pt x="45" y="12"/>
                      <a:pt x="45" y="12"/>
                      <a:pt x="45" y="12"/>
                    </a:cubicBezTo>
                    <a:cubicBezTo>
                      <a:pt x="45" y="12"/>
                      <a:pt x="45" y="12"/>
                      <a:pt x="45" y="12"/>
                    </a:cubicBezTo>
                    <a:cubicBezTo>
                      <a:pt x="45" y="12"/>
                      <a:pt x="45" y="12"/>
                      <a:pt x="45" y="12"/>
                    </a:cubicBezTo>
                    <a:cubicBezTo>
                      <a:pt x="45" y="13"/>
                      <a:pt x="45" y="13"/>
                      <a:pt x="45" y="13"/>
                    </a:cubicBezTo>
                    <a:close/>
                    <a:moveTo>
                      <a:pt x="45" y="13"/>
                    </a:moveTo>
                    <a:cubicBezTo>
                      <a:pt x="45" y="13"/>
                      <a:pt x="45" y="13"/>
                      <a:pt x="45" y="13"/>
                    </a:cubicBezTo>
                    <a:cubicBezTo>
                      <a:pt x="45" y="14"/>
                      <a:pt x="45" y="14"/>
                      <a:pt x="45" y="14"/>
                    </a:cubicBezTo>
                    <a:cubicBezTo>
                      <a:pt x="45" y="14"/>
                      <a:pt x="45" y="14"/>
                      <a:pt x="45" y="14"/>
                    </a:cubicBezTo>
                    <a:cubicBezTo>
                      <a:pt x="46" y="15"/>
                      <a:pt x="46" y="15"/>
                      <a:pt x="46" y="15"/>
                    </a:cubicBezTo>
                    <a:cubicBezTo>
                      <a:pt x="46" y="14"/>
                      <a:pt x="46" y="14"/>
                      <a:pt x="46" y="14"/>
                    </a:cubicBezTo>
                    <a:cubicBezTo>
                      <a:pt x="46" y="13"/>
                      <a:pt x="46" y="13"/>
                      <a:pt x="46" y="13"/>
                    </a:cubicBezTo>
                    <a:cubicBezTo>
                      <a:pt x="46" y="13"/>
                      <a:pt x="46" y="13"/>
                      <a:pt x="46" y="13"/>
                    </a:cubicBezTo>
                    <a:cubicBezTo>
                      <a:pt x="46" y="13"/>
                      <a:pt x="46" y="13"/>
                      <a:pt x="46" y="13"/>
                    </a:cubicBezTo>
                    <a:cubicBezTo>
                      <a:pt x="45" y="13"/>
                      <a:pt x="45" y="13"/>
                      <a:pt x="45" y="13"/>
                    </a:cubicBezTo>
                    <a:close/>
                    <a:moveTo>
                      <a:pt x="40" y="9"/>
                    </a:moveTo>
                    <a:cubicBezTo>
                      <a:pt x="40" y="9"/>
                      <a:pt x="40" y="9"/>
                      <a:pt x="40" y="9"/>
                    </a:cubicBezTo>
                    <a:cubicBezTo>
                      <a:pt x="40" y="9"/>
                      <a:pt x="40" y="9"/>
                      <a:pt x="40" y="9"/>
                    </a:cubicBezTo>
                    <a:cubicBezTo>
                      <a:pt x="40" y="8"/>
                      <a:pt x="40" y="8"/>
                      <a:pt x="40" y="8"/>
                    </a:cubicBezTo>
                    <a:cubicBezTo>
                      <a:pt x="39" y="8"/>
                      <a:pt x="39" y="8"/>
                      <a:pt x="39" y="8"/>
                    </a:cubicBezTo>
                    <a:cubicBezTo>
                      <a:pt x="39" y="8"/>
                      <a:pt x="39" y="8"/>
                      <a:pt x="39" y="8"/>
                    </a:cubicBezTo>
                    <a:cubicBezTo>
                      <a:pt x="39" y="9"/>
                      <a:pt x="39" y="9"/>
                      <a:pt x="39" y="9"/>
                    </a:cubicBezTo>
                    <a:cubicBezTo>
                      <a:pt x="40" y="9"/>
                      <a:pt x="40" y="9"/>
                      <a:pt x="40" y="9"/>
                    </a:cubicBezTo>
                    <a:close/>
                    <a:moveTo>
                      <a:pt x="39" y="12"/>
                    </a:moveTo>
                    <a:cubicBezTo>
                      <a:pt x="39" y="12"/>
                      <a:pt x="39" y="12"/>
                      <a:pt x="39" y="12"/>
                    </a:cubicBezTo>
                    <a:cubicBezTo>
                      <a:pt x="39" y="11"/>
                      <a:pt x="39" y="11"/>
                      <a:pt x="39" y="11"/>
                    </a:cubicBezTo>
                    <a:cubicBezTo>
                      <a:pt x="39" y="11"/>
                      <a:pt x="39" y="11"/>
                      <a:pt x="39" y="11"/>
                    </a:cubicBezTo>
                    <a:cubicBezTo>
                      <a:pt x="38" y="10"/>
                      <a:pt x="38" y="10"/>
                      <a:pt x="38" y="10"/>
                    </a:cubicBezTo>
                    <a:cubicBezTo>
                      <a:pt x="38" y="10"/>
                      <a:pt x="38" y="10"/>
                      <a:pt x="38" y="10"/>
                    </a:cubicBezTo>
                    <a:cubicBezTo>
                      <a:pt x="39" y="9"/>
                      <a:pt x="39" y="9"/>
                      <a:pt x="39" y="9"/>
                    </a:cubicBezTo>
                    <a:cubicBezTo>
                      <a:pt x="39" y="8"/>
                      <a:pt x="39" y="8"/>
                      <a:pt x="39" y="8"/>
                    </a:cubicBezTo>
                    <a:cubicBezTo>
                      <a:pt x="39" y="8"/>
                      <a:pt x="39" y="8"/>
                      <a:pt x="39" y="8"/>
                    </a:cubicBezTo>
                    <a:cubicBezTo>
                      <a:pt x="39" y="7"/>
                      <a:pt x="39" y="7"/>
                      <a:pt x="39" y="7"/>
                    </a:cubicBezTo>
                    <a:cubicBezTo>
                      <a:pt x="38" y="7"/>
                      <a:pt x="38" y="7"/>
                      <a:pt x="38" y="7"/>
                    </a:cubicBezTo>
                    <a:cubicBezTo>
                      <a:pt x="38" y="7"/>
                      <a:pt x="38" y="7"/>
                      <a:pt x="38" y="7"/>
                    </a:cubicBezTo>
                    <a:cubicBezTo>
                      <a:pt x="38" y="9"/>
                      <a:pt x="38" y="9"/>
                      <a:pt x="38" y="9"/>
                    </a:cubicBezTo>
                    <a:cubicBezTo>
                      <a:pt x="38" y="9"/>
                      <a:pt x="38" y="9"/>
                      <a:pt x="38" y="9"/>
                    </a:cubicBezTo>
                    <a:cubicBezTo>
                      <a:pt x="38" y="9"/>
                      <a:pt x="38" y="9"/>
                      <a:pt x="38" y="9"/>
                    </a:cubicBezTo>
                    <a:cubicBezTo>
                      <a:pt x="38" y="10"/>
                      <a:pt x="38" y="10"/>
                      <a:pt x="38" y="10"/>
                    </a:cubicBezTo>
                    <a:cubicBezTo>
                      <a:pt x="38" y="11"/>
                      <a:pt x="38" y="11"/>
                      <a:pt x="38" y="11"/>
                    </a:cubicBezTo>
                    <a:cubicBezTo>
                      <a:pt x="39" y="12"/>
                      <a:pt x="39" y="12"/>
                      <a:pt x="39" y="12"/>
                    </a:cubicBezTo>
                    <a:close/>
                    <a:moveTo>
                      <a:pt x="16" y="15"/>
                    </a:moveTo>
                    <a:cubicBezTo>
                      <a:pt x="16" y="15"/>
                      <a:pt x="16" y="15"/>
                      <a:pt x="16" y="15"/>
                    </a:cubicBezTo>
                    <a:cubicBezTo>
                      <a:pt x="16" y="16"/>
                      <a:pt x="16" y="16"/>
                      <a:pt x="16" y="16"/>
                    </a:cubicBezTo>
                    <a:cubicBezTo>
                      <a:pt x="17" y="16"/>
                      <a:pt x="17" y="16"/>
                      <a:pt x="17" y="16"/>
                    </a:cubicBezTo>
                    <a:cubicBezTo>
                      <a:pt x="17" y="15"/>
                      <a:pt x="17" y="15"/>
                      <a:pt x="17" y="15"/>
                    </a:cubicBezTo>
                    <a:cubicBezTo>
                      <a:pt x="16" y="15"/>
                      <a:pt x="16" y="15"/>
                      <a:pt x="16" y="15"/>
                    </a:cubicBezTo>
                    <a:cubicBezTo>
                      <a:pt x="16" y="15"/>
                      <a:pt x="16" y="15"/>
                      <a:pt x="16" y="15"/>
                    </a:cubicBezTo>
                    <a:close/>
                    <a:moveTo>
                      <a:pt x="2" y="33"/>
                    </a:moveTo>
                    <a:cubicBezTo>
                      <a:pt x="2" y="34"/>
                      <a:pt x="2" y="34"/>
                      <a:pt x="2" y="34"/>
                    </a:cubicBezTo>
                    <a:cubicBezTo>
                      <a:pt x="3" y="34"/>
                      <a:pt x="3" y="34"/>
                      <a:pt x="3" y="34"/>
                    </a:cubicBezTo>
                    <a:cubicBezTo>
                      <a:pt x="3" y="34"/>
                      <a:pt x="3" y="34"/>
                      <a:pt x="3" y="34"/>
                    </a:cubicBezTo>
                    <a:cubicBezTo>
                      <a:pt x="3" y="34"/>
                      <a:pt x="3" y="34"/>
                      <a:pt x="3" y="34"/>
                    </a:cubicBezTo>
                    <a:cubicBezTo>
                      <a:pt x="3" y="34"/>
                      <a:pt x="3" y="34"/>
                      <a:pt x="3" y="34"/>
                    </a:cubicBezTo>
                    <a:cubicBezTo>
                      <a:pt x="3" y="34"/>
                      <a:pt x="3" y="34"/>
                      <a:pt x="3" y="34"/>
                    </a:cubicBezTo>
                    <a:cubicBezTo>
                      <a:pt x="2" y="33"/>
                      <a:pt x="2" y="33"/>
                      <a:pt x="2" y="33"/>
                    </a:cubicBezTo>
                    <a:cubicBezTo>
                      <a:pt x="2" y="33"/>
                      <a:pt x="2" y="33"/>
                      <a:pt x="2" y="33"/>
                    </a:cubicBezTo>
                    <a:cubicBezTo>
                      <a:pt x="2" y="33"/>
                      <a:pt x="2" y="33"/>
                      <a:pt x="2" y="33"/>
                    </a:cubicBezTo>
                    <a:cubicBezTo>
                      <a:pt x="2" y="33"/>
                      <a:pt x="2" y="33"/>
                      <a:pt x="2" y="33"/>
                    </a:cubicBezTo>
                    <a:close/>
                    <a:moveTo>
                      <a:pt x="0" y="33"/>
                    </a:moveTo>
                    <a:cubicBezTo>
                      <a:pt x="0" y="34"/>
                      <a:pt x="0" y="34"/>
                      <a:pt x="0" y="34"/>
                    </a:cubicBezTo>
                    <a:cubicBezTo>
                      <a:pt x="1" y="34"/>
                      <a:pt x="1" y="34"/>
                      <a:pt x="1" y="34"/>
                    </a:cubicBezTo>
                    <a:cubicBezTo>
                      <a:pt x="1" y="34"/>
                      <a:pt x="1" y="34"/>
                      <a:pt x="1" y="34"/>
                    </a:cubicBezTo>
                    <a:cubicBezTo>
                      <a:pt x="2" y="34"/>
                      <a:pt x="2" y="34"/>
                      <a:pt x="2" y="34"/>
                    </a:cubicBezTo>
                    <a:cubicBezTo>
                      <a:pt x="1" y="33"/>
                      <a:pt x="1" y="33"/>
                      <a:pt x="1" y="33"/>
                    </a:cubicBezTo>
                    <a:cubicBezTo>
                      <a:pt x="0" y="33"/>
                      <a:pt x="0" y="33"/>
                      <a:pt x="0" y="33"/>
                    </a:cubicBezTo>
                    <a:cubicBezTo>
                      <a:pt x="0" y="33"/>
                      <a:pt x="0" y="33"/>
                      <a:pt x="0" y="33"/>
                    </a:cubicBezTo>
                    <a:cubicBezTo>
                      <a:pt x="0" y="33"/>
                      <a:pt x="0" y="33"/>
                      <a:pt x="0" y="33"/>
                    </a:cubicBezTo>
                    <a:close/>
                    <a:moveTo>
                      <a:pt x="16" y="51"/>
                    </a:moveTo>
                    <a:cubicBezTo>
                      <a:pt x="16" y="51"/>
                      <a:pt x="16" y="51"/>
                      <a:pt x="16" y="51"/>
                    </a:cubicBezTo>
                    <a:cubicBezTo>
                      <a:pt x="16" y="51"/>
                      <a:pt x="16" y="51"/>
                      <a:pt x="16" y="51"/>
                    </a:cubicBezTo>
                    <a:cubicBezTo>
                      <a:pt x="16" y="51"/>
                      <a:pt x="16" y="51"/>
                      <a:pt x="16" y="51"/>
                    </a:cubicBezTo>
                    <a:cubicBezTo>
                      <a:pt x="16" y="51"/>
                      <a:pt x="16" y="51"/>
                      <a:pt x="16" y="51"/>
                    </a:cubicBezTo>
                    <a:cubicBezTo>
                      <a:pt x="16" y="51"/>
                      <a:pt x="16" y="51"/>
                      <a:pt x="16" y="51"/>
                    </a:cubicBezTo>
                    <a:close/>
                    <a:moveTo>
                      <a:pt x="16" y="53"/>
                    </a:moveTo>
                    <a:cubicBezTo>
                      <a:pt x="16" y="53"/>
                      <a:pt x="16" y="53"/>
                      <a:pt x="16" y="53"/>
                    </a:cubicBezTo>
                    <a:cubicBezTo>
                      <a:pt x="16" y="53"/>
                      <a:pt x="16" y="53"/>
                      <a:pt x="16" y="53"/>
                    </a:cubicBezTo>
                    <a:cubicBezTo>
                      <a:pt x="17" y="53"/>
                      <a:pt x="17" y="53"/>
                      <a:pt x="17" y="53"/>
                    </a:cubicBezTo>
                    <a:cubicBezTo>
                      <a:pt x="17" y="53"/>
                      <a:pt x="17" y="53"/>
                      <a:pt x="17" y="53"/>
                    </a:cubicBezTo>
                    <a:cubicBezTo>
                      <a:pt x="17" y="53"/>
                      <a:pt x="17" y="53"/>
                      <a:pt x="17" y="53"/>
                    </a:cubicBezTo>
                    <a:cubicBezTo>
                      <a:pt x="18" y="53"/>
                      <a:pt x="18" y="53"/>
                      <a:pt x="18" y="53"/>
                    </a:cubicBezTo>
                    <a:cubicBezTo>
                      <a:pt x="17" y="52"/>
                      <a:pt x="17" y="52"/>
                      <a:pt x="17" y="52"/>
                    </a:cubicBezTo>
                    <a:cubicBezTo>
                      <a:pt x="17" y="52"/>
                      <a:pt x="17" y="52"/>
                      <a:pt x="17" y="52"/>
                    </a:cubicBezTo>
                    <a:cubicBezTo>
                      <a:pt x="17" y="52"/>
                      <a:pt x="17" y="52"/>
                      <a:pt x="17" y="52"/>
                    </a:cubicBezTo>
                    <a:cubicBezTo>
                      <a:pt x="16" y="52"/>
                      <a:pt x="16" y="52"/>
                      <a:pt x="16" y="52"/>
                    </a:cubicBezTo>
                    <a:cubicBezTo>
                      <a:pt x="16" y="52"/>
                      <a:pt x="16" y="52"/>
                      <a:pt x="16" y="52"/>
                    </a:cubicBezTo>
                    <a:cubicBezTo>
                      <a:pt x="16" y="52"/>
                      <a:pt x="16" y="52"/>
                      <a:pt x="16" y="52"/>
                    </a:cubicBezTo>
                    <a:cubicBezTo>
                      <a:pt x="16" y="53"/>
                      <a:pt x="16" y="53"/>
                      <a:pt x="16" y="53"/>
                    </a:cubicBezTo>
                    <a:close/>
                    <a:moveTo>
                      <a:pt x="16" y="53"/>
                    </a:moveTo>
                    <a:cubicBezTo>
                      <a:pt x="16" y="53"/>
                      <a:pt x="16" y="53"/>
                      <a:pt x="16" y="53"/>
                    </a:cubicBezTo>
                    <a:cubicBezTo>
                      <a:pt x="17" y="53"/>
                      <a:pt x="17" y="53"/>
                      <a:pt x="17" y="53"/>
                    </a:cubicBezTo>
                    <a:cubicBezTo>
                      <a:pt x="17" y="53"/>
                      <a:pt x="17" y="53"/>
                      <a:pt x="17" y="53"/>
                    </a:cubicBezTo>
                    <a:cubicBezTo>
                      <a:pt x="16" y="53"/>
                      <a:pt x="16" y="53"/>
                      <a:pt x="16" y="53"/>
                    </a:cubicBezTo>
                    <a:close/>
                    <a:moveTo>
                      <a:pt x="16" y="56"/>
                    </a:moveTo>
                    <a:cubicBezTo>
                      <a:pt x="17" y="56"/>
                      <a:pt x="17" y="56"/>
                      <a:pt x="17" y="56"/>
                    </a:cubicBezTo>
                    <a:cubicBezTo>
                      <a:pt x="17" y="56"/>
                      <a:pt x="17" y="56"/>
                      <a:pt x="17" y="56"/>
                    </a:cubicBezTo>
                    <a:cubicBezTo>
                      <a:pt x="17" y="56"/>
                      <a:pt x="17" y="56"/>
                      <a:pt x="17" y="56"/>
                    </a:cubicBezTo>
                    <a:cubicBezTo>
                      <a:pt x="17" y="56"/>
                      <a:pt x="17" y="56"/>
                      <a:pt x="17" y="56"/>
                    </a:cubicBezTo>
                    <a:cubicBezTo>
                      <a:pt x="17" y="56"/>
                      <a:pt x="17" y="56"/>
                      <a:pt x="17" y="56"/>
                    </a:cubicBezTo>
                    <a:cubicBezTo>
                      <a:pt x="17" y="56"/>
                      <a:pt x="17" y="56"/>
                      <a:pt x="17" y="56"/>
                    </a:cubicBezTo>
                    <a:cubicBezTo>
                      <a:pt x="17" y="56"/>
                      <a:pt x="17" y="56"/>
                      <a:pt x="17" y="56"/>
                    </a:cubicBezTo>
                    <a:cubicBezTo>
                      <a:pt x="16" y="56"/>
                      <a:pt x="16" y="56"/>
                      <a:pt x="16" y="56"/>
                    </a:cubicBezTo>
                    <a:close/>
                    <a:moveTo>
                      <a:pt x="16" y="57"/>
                    </a:moveTo>
                    <a:cubicBezTo>
                      <a:pt x="16" y="57"/>
                      <a:pt x="16" y="57"/>
                      <a:pt x="16" y="57"/>
                    </a:cubicBezTo>
                    <a:cubicBezTo>
                      <a:pt x="16" y="57"/>
                      <a:pt x="16" y="57"/>
                      <a:pt x="16" y="57"/>
                    </a:cubicBezTo>
                    <a:cubicBezTo>
                      <a:pt x="17" y="57"/>
                      <a:pt x="17" y="57"/>
                      <a:pt x="17" y="57"/>
                    </a:cubicBezTo>
                    <a:cubicBezTo>
                      <a:pt x="16" y="57"/>
                      <a:pt x="16" y="57"/>
                      <a:pt x="16" y="57"/>
                    </a:cubicBezTo>
                    <a:cubicBezTo>
                      <a:pt x="16" y="57"/>
                      <a:pt x="16" y="57"/>
                      <a:pt x="16" y="57"/>
                    </a:cubicBezTo>
                    <a:cubicBezTo>
                      <a:pt x="16" y="57"/>
                      <a:pt x="16" y="57"/>
                      <a:pt x="16" y="57"/>
                    </a:cubicBezTo>
                    <a:close/>
                    <a:moveTo>
                      <a:pt x="17" y="58"/>
                    </a:moveTo>
                    <a:cubicBezTo>
                      <a:pt x="17" y="59"/>
                      <a:pt x="17" y="59"/>
                      <a:pt x="17" y="59"/>
                    </a:cubicBezTo>
                    <a:cubicBezTo>
                      <a:pt x="17" y="58"/>
                      <a:pt x="17" y="58"/>
                      <a:pt x="17" y="58"/>
                    </a:cubicBezTo>
                    <a:cubicBezTo>
                      <a:pt x="17" y="58"/>
                      <a:pt x="17" y="58"/>
                      <a:pt x="17" y="58"/>
                    </a:cubicBezTo>
                    <a:cubicBezTo>
                      <a:pt x="17" y="58"/>
                      <a:pt x="17" y="58"/>
                      <a:pt x="17" y="58"/>
                    </a:cubicBezTo>
                    <a:cubicBezTo>
                      <a:pt x="17" y="58"/>
                      <a:pt x="17" y="58"/>
                      <a:pt x="17" y="58"/>
                    </a:cubicBezTo>
                    <a:cubicBezTo>
                      <a:pt x="17" y="58"/>
                      <a:pt x="17" y="58"/>
                      <a:pt x="17" y="58"/>
                    </a:cubicBezTo>
                    <a:close/>
                    <a:moveTo>
                      <a:pt x="17" y="59"/>
                    </a:moveTo>
                    <a:cubicBezTo>
                      <a:pt x="17" y="59"/>
                      <a:pt x="17" y="59"/>
                      <a:pt x="17" y="59"/>
                    </a:cubicBezTo>
                    <a:cubicBezTo>
                      <a:pt x="17" y="59"/>
                      <a:pt x="17" y="59"/>
                      <a:pt x="17" y="59"/>
                    </a:cubicBezTo>
                    <a:cubicBezTo>
                      <a:pt x="17" y="59"/>
                      <a:pt x="17" y="59"/>
                      <a:pt x="17" y="59"/>
                    </a:cubicBezTo>
                    <a:cubicBezTo>
                      <a:pt x="17" y="59"/>
                      <a:pt x="17" y="59"/>
                      <a:pt x="17" y="59"/>
                    </a:cubicBezTo>
                    <a:close/>
                    <a:moveTo>
                      <a:pt x="16" y="59"/>
                    </a:moveTo>
                    <a:cubicBezTo>
                      <a:pt x="16" y="59"/>
                      <a:pt x="16" y="59"/>
                      <a:pt x="16" y="59"/>
                    </a:cubicBezTo>
                    <a:cubicBezTo>
                      <a:pt x="16" y="59"/>
                      <a:pt x="16" y="59"/>
                      <a:pt x="16" y="59"/>
                    </a:cubicBezTo>
                    <a:cubicBezTo>
                      <a:pt x="16" y="59"/>
                      <a:pt x="16" y="59"/>
                      <a:pt x="16" y="59"/>
                    </a:cubicBezTo>
                    <a:cubicBezTo>
                      <a:pt x="16" y="59"/>
                      <a:pt x="16" y="59"/>
                      <a:pt x="16" y="59"/>
                    </a:cubicBezTo>
                    <a:close/>
                    <a:moveTo>
                      <a:pt x="17" y="59"/>
                    </a:moveTo>
                    <a:cubicBezTo>
                      <a:pt x="17" y="59"/>
                      <a:pt x="17" y="59"/>
                      <a:pt x="17" y="59"/>
                    </a:cubicBezTo>
                    <a:cubicBezTo>
                      <a:pt x="17" y="59"/>
                      <a:pt x="17" y="59"/>
                      <a:pt x="17" y="59"/>
                    </a:cubicBezTo>
                    <a:cubicBezTo>
                      <a:pt x="17" y="59"/>
                      <a:pt x="17" y="59"/>
                      <a:pt x="17" y="59"/>
                    </a:cubicBezTo>
                    <a:cubicBezTo>
                      <a:pt x="17" y="59"/>
                      <a:pt x="17" y="59"/>
                      <a:pt x="17" y="59"/>
                    </a:cubicBezTo>
                    <a:close/>
                    <a:moveTo>
                      <a:pt x="16" y="60"/>
                    </a:moveTo>
                    <a:cubicBezTo>
                      <a:pt x="17" y="60"/>
                      <a:pt x="17" y="60"/>
                      <a:pt x="17" y="60"/>
                    </a:cubicBezTo>
                    <a:cubicBezTo>
                      <a:pt x="17" y="59"/>
                      <a:pt x="17" y="59"/>
                      <a:pt x="17" y="59"/>
                    </a:cubicBezTo>
                    <a:cubicBezTo>
                      <a:pt x="16" y="59"/>
                      <a:pt x="16" y="59"/>
                      <a:pt x="16" y="59"/>
                    </a:cubicBezTo>
                    <a:cubicBezTo>
                      <a:pt x="16" y="60"/>
                      <a:pt x="16" y="60"/>
                      <a:pt x="16" y="60"/>
                    </a:cubicBezTo>
                    <a:close/>
                    <a:moveTo>
                      <a:pt x="17" y="60"/>
                    </a:moveTo>
                    <a:cubicBezTo>
                      <a:pt x="17" y="60"/>
                      <a:pt x="17" y="60"/>
                      <a:pt x="17" y="60"/>
                    </a:cubicBezTo>
                    <a:cubicBezTo>
                      <a:pt x="17" y="60"/>
                      <a:pt x="17" y="60"/>
                      <a:pt x="17" y="60"/>
                    </a:cubicBezTo>
                    <a:cubicBezTo>
                      <a:pt x="16" y="60"/>
                      <a:pt x="16" y="60"/>
                      <a:pt x="16" y="60"/>
                    </a:cubicBezTo>
                    <a:cubicBezTo>
                      <a:pt x="16" y="60"/>
                      <a:pt x="16" y="60"/>
                      <a:pt x="16" y="60"/>
                    </a:cubicBezTo>
                    <a:cubicBezTo>
                      <a:pt x="17" y="60"/>
                      <a:pt x="17" y="60"/>
                      <a:pt x="17" y="60"/>
                    </a:cubicBezTo>
                    <a:close/>
                    <a:moveTo>
                      <a:pt x="17" y="61"/>
                    </a:moveTo>
                    <a:cubicBezTo>
                      <a:pt x="17" y="61"/>
                      <a:pt x="17" y="61"/>
                      <a:pt x="17" y="61"/>
                    </a:cubicBezTo>
                    <a:cubicBezTo>
                      <a:pt x="17" y="60"/>
                      <a:pt x="17" y="60"/>
                      <a:pt x="17" y="60"/>
                    </a:cubicBezTo>
                    <a:cubicBezTo>
                      <a:pt x="17" y="60"/>
                      <a:pt x="17" y="60"/>
                      <a:pt x="17" y="60"/>
                    </a:cubicBezTo>
                    <a:cubicBezTo>
                      <a:pt x="17" y="61"/>
                      <a:pt x="17" y="61"/>
                      <a:pt x="17" y="61"/>
                    </a:cubicBezTo>
                    <a:cubicBezTo>
                      <a:pt x="17" y="61"/>
                      <a:pt x="17" y="61"/>
                      <a:pt x="17" y="61"/>
                    </a:cubicBezTo>
                    <a:close/>
                    <a:moveTo>
                      <a:pt x="16" y="62"/>
                    </a:moveTo>
                    <a:cubicBezTo>
                      <a:pt x="16" y="62"/>
                      <a:pt x="16" y="62"/>
                      <a:pt x="16" y="62"/>
                    </a:cubicBezTo>
                    <a:cubicBezTo>
                      <a:pt x="16" y="62"/>
                      <a:pt x="16" y="62"/>
                      <a:pt x="16" y="62"/>
                    </a:cubicBezTo>
                    <a:cubicBezTo>
                      <a:pt x="16" y="61"/>
                      <a:pt x="16" y="61"/>
                      <a:pt x="16" y="61"/>
                    </a:cubicBezTo>
                    <a:cubicBezTo>
                      <a:pt x="16" y="61"/>
                      <a:pt x="16" y="61"/>
                      <a:pt x="16" y="61"/>
                    </a:cubicBezTo>
                    <a:cubicBezTo>
                      <a:pt x="16" y="62"/>
                      <a:pt x="16" y="62"/>
                      <a:pt x="16" y="62"/>
                    </a:cubicBezTo>
                    <a:cubicBezTo>
                      <a:pt x="16" y="62"/>
                      <a:pt x="16" y="62"/>
                      <a:pt x="16" y="62"/>
                    </a:cubicBezTo>
                    <a:close/>
                    <a:moveTo>
                      <a:pt x="16" y="62"/>
                    </a:moveTo>
                    <a:cubicBezTo>
                      <a:pt x="17" y="62"/>
                      <a:pt x="17" y="62"/>
                      <a:pt x="17" y="62"/>
                    </a:cubicBezTo>
                    <a:cubicBezTo>
                      <a:pt x="17" y="62"/>
                      <a:pt x="17" y="62"/>
                      <a:pt x="17" y="62"/>
                    </a:cubicBezTo>
                    <a:cubicBezTo>
                      <a:pt x="17" y="61"/>
                      <a:pt x="17" y="61"/>
                      <a:pt x="17" y="61"/>
                    </a:cubicBezTo>
                    <a:cubicBezTo>
                      <a:pt x="17" y="61"/>
                      <a:pt x="17" y="61"/>
                      <a:pt x="17" y="61"/>
                    </a:cubicBezTo>
                    <a:cubicBezTo>
                      <a:pt x="17" y="62"/>
                      <a:pt x="17" y="62"/>
                      <a:pt x="17" y="62"/>
                    </a:cubicBezTo>
                    <a:cubicBezTo>
                      <a:pt x="16" y="62"/>
                      <a:pt x="16" y="62"/>
                      <a:pt x="16" y="62"/>
                    </a:cubicBezTo>
                    <a:cubicBezTo>
                      <a:pt x="16" y="62"/>
                      <a:pt x="16" y="62"/>
                      <a:pt x="16" y="62"/>
                    </a:cubicBezTo>
                    <a:cubicBezTo>
                      <a:pt x="16" y="62"/>
                      <a:pt x="16" y="62"/>
                      <a:pt x="16" y="62"/>
                    </a:cubicBezTo>
                    <a:cubicBezTo>
                      <a:pt x="16" y="62"/>
                      <a:pt x="16" y="62"/>
                      <a:pt x="16" y="62"/>
                    </a:cubicBezTo>
                    <a:cubicBezTo>
                      <a:pt x="16" y="62"/>
                      <a:pt x="16" y="62"/>
                      <a:pt x="16" y="62"/>
                    </a:cubicBezTo>
                    <a:cubicBezTo>
                      <a:pt x="16" y="62"/>
                      <a:pt x="16" y="62"/>
                      <a:pt x="16" y="62"/>
                    </a:cubicBezTo>
                    <a:cubicBezTo>
                      <a:pt x="16" y="62"/>
                      <a:pt x="16" y="62"/>
                      <a:pt x="16" y="62"/>
                    </a:cubicBezTo>
                    <a:close/>
                    <a:moveTo>
                      <a:pt x="17" y="62"/>
                    </a:moveTo>
                    <a:cubicBezTo>
                      <a:pt x="17" y="62"/>
                      <a:pt x="17" y="62"/>
                      <a:pt x="17" y="62"/>
                    </a:cubicBezTo>
                    <a:cubicBezTo>
                      <a:pt x="17" y="62"/>
                      <a:pt x="17" y="62"/>
                      <a:pt x="17" y="62"/>
                    </a:cubicBezTo>
                    <a:cubicBezTo>
                      <a:pt x="17" y="62"/>
                      <a:pt x="17" y="62"/>
                      <a:pt x="17" y="62"/>
                    </a:cubicBezTo>
                    <a:cubicBezTo>
                      <a:pt x="17" y="62"/>
                      <a:pt x="17" y="62"/>
                      <a:pt x="17" y="62"/>
                    </a:cubicBezTo>
                    <a:close/>
                    <a:moveTo>
                      <a:pt x="17" y="63"/>
                    </a:moveTo>
                    <a:cubicBezTo>
                      <a:pt x="17" y="63"/>
                      <a:pt x="17" y="63"/>
                      <a:pt x="17" y="63"/>
                    </a:cubicBezTo>
                    <a:cubicBezTo>
                      <a:pt x="17" y="62"/>
                      <a:pt x="17" y="62"/>
                      <a:pt x="17" y="62"/>
                    </a:cubicBezTo>
                    <a:cubicBezTo>
                      <a:pt x="17" y="63"/>
                      <a:pt x="17" y="63"/>
                      <a:pt x="17" y="63"/>
                    </a:cubicBezTo>
                    <a:cubicBezTo>
                      <a:pt x="17" y="63"/>
                      <a:pt x="17" y="63"/>
                      <a:pt x="17" y="63"/>
                    </a:cubicBezTo>
                    <a:close/>
                    <a:moveTo>
                      <a:pt x="16" y="63"/>
                    </a:moveTo>
                    <a:cubicBezTo>
                      <a:pt x="16" y="63"/>
                      <a:pt x="16" y="63"/>
                      <a:pt x="16" y="63"/>
                    </a:cubicBezTo>
                    <a:cubicBezTo>
                      <a:pt x="16" y="63"/>
                      <a:pt x="16" y="63"/>
                      <a:pt x="16" y="63"/>
                    </a:cubicBezTo>
                    <a:cubicBezTo>
                      <a:pt x="16" y="63"/>
                      <a:pt x="16" y="63"/>
                      <a:pt x="16" y="63"/>
                    </a:cubicBezTo>
                    <a:cubicBezTo>
                      <a:pt x="16" y="63"/>
                      <a:pt x="16" y="63"/>
                      <a:pt x="16" y="63"/>
                    </a:cubicBezTo>
                    <a:cubicBezTo>
                      <a:pt x="16" y="63"/>
                      <a:pt x="16" y="63"/>
                      <a:pt x="16" y="63"/>
                    </a:cubicBezTo>
                    <a:close/>
                    <a:moveTo>
                      <a:pt x="15" y="64"/>
                    </a:moveTo>
                    <a:cubicBezTo>
                      <a:pt x="15" y="65"/>
                      <a:pt x="15" y="65"/>
                      <a:pt x="15" y="65"/>
                    </a:cubicBezTo>
                    <a:cubicBezTo>
                      <a:pt x="16" y="65"/>
                      <a:pt x="16" y="65"/>
                      <a:pt x="16" y="65"/>
                    </a:cubicBezTo>
                    <a:cubicBezTo>
                      <a:pt x="16" y="64"/>
                      <a:pt x="16" y="64"/>
                      <a:pt x="16" y="64"/>
                    </a:cubicBezTo>
                    <a:cubicBezTo>
                      <a:pt x="16" y="64"/>
                      <a:pt x="16" y="64"/>
                      <a:pt x="16" y="64"/>
                    </a:cubicBezTo>
                    <a:cubicBezTo>
                      <a:pt x="17" y="64"/>
                      <a:pt x="17" y="64"/>
                      <a:pt x="17" y="64"/>
                    </a:cubicBezTo>
                    <a:cubicBezTo>
                      <a:pt x="16" y="64"/>
                      <a:pt x="16" y="64"/>
                      <a:pt x="16" y="64"/>
                    </a:cubicBezTo>
                    <a:cubicBezTo>
                      <a:pt x="16" y="64"/>
                      <a:pt x="16" y="64"/>
                      <a:pt x="16" y="64"/>
                    </a:cubicBezTo>
                    <a:cubicBezTo>
                      <a:pt x="16" y="64"/>
                      <a:pt x="16" y="64"/>
                      <a:pt x="16" y="64"/>
                    </a:cubicBezTo>
                    <a:cubicBezTo>
                      <a:pt x="16" y="64"/>
                      <a:pt x="16" y="64"/>
                      <a:pt x="16" y="64"/>
                    </a:cubicBezTo>
                    <a:cubicBezTo>
                      <a:pt x="16" y="64"/>
                      <a:pt x="15" y="64"/>
                      <a:pt x="15" y="64"/>
                    </a:cubicBezTo>
                    <a:close/>
                    <a:moveTo>
                      <a:pt x="15" y="66"/>
                    </a:moveTo>
                    <a:cubicBezTo>
                      <a:pt x="15" y="66"/>
                      <a:pt x="15" y="66"/>
                      <a:pt x="15" y="66"/>
                    </a:cubicBezTo>
                    <a:cubicBezTo>
                      <a:pt x="15" y="66"/>
                      <a:pt x="15" y="66"/>
                      <a:pt x="15" y="66"/>
                    </a:cubicBezTo>
                    <a:cubicBezTo>
                      <a:pt x="16" y="66"/>
                      <a:pt x="16" y="66"/>
                      <a:pt x="16" y="66"/>
                    </a:cubicBezTo>
                    <a:cubicBezTo>
                      <a:pt x="15" y="66"/>
                      <a:pt x="15" y="66"/>
                      <a:pt x="15" y="66"/>
                    </a:cubicBezTo>
                    <a:cubicBezTo>
                      <a:pt x="15" y="66"/>
                      <a:pt x="15" y="66"/>
                      <a:pt x="15" y="66"/>
                    </a:cubicBezTo>
                    <a:close/>
                    <a:moveTo>
                      <a:pt x="24" y="114"/>
                    </a:moveTo>
                    <a:cubicBezTo>
                      <a:pt x="25" y="114"/>
                      <a:pt x="25" y="114"/>
                      <a:pt x="25" y="114"/>
                    </a:cubicBezTo>
                    <a:cubicBezTo>
                      <a:pt x="25" y="114"/>
                      <a:pt x="25" y="114"/>
                      <a:pt x="25" y="114"/>
                    </a:cubicBezTo>
                    <a:cubicBezTo>
                      <a:pt x="25" y="114"/>
                      <a:pt x="25" y="114"/>
                      <a:pt x="25" y="114"/>
                    </a:cubicBezTo>
                    <a:cubicBezTo>
                      <a:pt x="25" y="114"/>
                      <a:pt x="25" y="114"/>
                      <a:pt x="25" y="114"/>
                    </a:cubicBezTo>
                    <a:cubicBezTo>
                      <a:pt x="25" y="114"/>
                      <a:pt x="25" y="114"/>
                      <a:pt x="25" y="114"/>
                    </a:cubicBezTo>
                    <a:cubicBezTo>
                      <a:pt x="24" y="114"/>
                      <a:pt x="24" y="114"/>
                      <a:pt x="24" y="114"/>
                    </a:cubicBezTo>
                    <a:cubicBezTo>
                      <a:pt x="24" y="114"/>
                      <a:pt x="24" y="114"/>
                      <a:pt x="24" y="114"/>
                    </a:cubicBezTo>
                    <a:close/>
                    <a:moveTo>
                      <a:pt x="22" y="113"/>
                    </a:moveTo>
                    <a:cubicBezTo>
                      <a:pt x="22" y="113"/>
                      <a:pt x="22" y="113"/>
                      <a:pt x="22" y="113"/>
                    </a:cubicBezTo>
                    <a:cubicBezTo>
                      <a:pt x="22" y="112"/>
                      <a:pt x="22" y="112"/>
                      <a:pt x="22" y="112"/>
                    </a:cubicBezTo>
                    <a:cubicBezTo>
                      <a:pt x="23" y="112"/>
                      <a:pt x="23" y="112"/>
                      <a:pt x="23" y="112"/>
                    </a:cubicBezTo>
                    <a:cubicBezTo>
                      <a:pt x="22" y="112"/>
                      <a:pt x="22" y="112"/>
                      <a:pt x="22" y="112"/>
                    </a:cubicBezTo>
                    <a:cubicBezTo>
                      <a:pt x="22" y="112"/>
                      <a:pt x="22" y="112"/>
                      <a:pt x="22" y="112"/>
                    </a:cubicBezTo>
                    <a:cubicBezTo>
                      <a:pt x="22" y="112"/>
                      <a:pt x="22" y="112"/>
                      <a:pt x="22" y="112"/>
                    </a:cubicBezTo>
                    <a:cubicBezTo>
                      <a:pt x="22" y="112"/>
                      <a:pt x="22" y="112"/>
                      <a:pt x="22" y="112"/>
                    </a:cubicBezTo>
                    <a:cubicBezTo>
                      <a:pt x="22" y="113"/>
                      <a:pt x="22" y="113"/>
                      <a:pt x="22" y="113"/>
                    </a:cubicBezTo>
                    <a:close/>
                    <a:moveTo>
                      <a:pt x="21" y="110"/>
                    </a:moveTo>
                    <a:cubicBezTo>
                      <a:pt x="21" y="110"/>
                      <a:pt x="21" y="110"/>
                      <a:pt x="21" y="110"/>
                    </a:cubicBezTo>
                    <a:cubicBezTo>
                      <a:pt x="21" y="110"/>
                      <a:pt x="21" y="110"/>
                      <a:pt x="21" y="110"/>
                    </a:cubicBezTo>
                    <a:cubicBezTo>
                      <a:pt x="21" y="110"/>
                      <a:pt x="21" y="110"/>
                      <a:pt x="21" y="110"/>
                    </a:cubicBezTo>
                    <a:cubicBezTo>
                      <a:pt x="21" y="110"/>
                      <a:pt x="21" y="110"/>
                      <a:pt x="21" y="110"/>
                    </a:cubicBezTo>
                    <a:cubicBezTo>
                      <a:pt x="21" y="110"/>
                      <a:pt x="21" y="110"/>
                      <a:pt x="21" y="110"/>
                    </a:cubicBezTo>
                    <a:cubicBezTo>
                      <a:pt x="21" y="110"/>
                      <a:pt x="21" y="110"/>
                      <a:pt x="21" y="110"/>
                    </a:cubicBezTo>
                    <a:close/>
                    <a:moveTo>
                      <a:pt x="20" y="110"/>
                    </a:moveTo>
                    <a:cubicBezTo>
                      <a:pt x="20" y="110"/>
                      <a:pt x="20" y="110"/>
                      <a:pt x="20" y="110"/>
                    </a:cubicBezTo>
                    <a:cubicBezTo>
                      <a:pt x="20" y="110"/>
                      <a:pt x="20" y="110"/>
                      <a:pt x="20" y="110"/>
                    </a:cubicBezTo>
                    <a:cubicBezTo>
                      <a:pt x="20" y="110"/>
                      <a:pt x="20" y="110"/>
                      <a:pt x="20" y="110"/>
                    </a:cubicBezTo>
                    <a:cubicBezTo>
                      <a:pt x="20" y="110"/>
                      <a:pt x="20" y="110"/>
                      <a:pt x="20" y="110"/>
                    </a:cubicBezTo>
                    <a:cubicBezTo>
                      <a:pt x="20" y="110"/>
                      <a:pt x="20" y="110"/>
                      <a:pt x="20" y="110"/>
                    </a:cubicBezTo>
                    <a:close/>
                    <a:moveTo>
                      <a:pt x="18" y="110"/>
                    </a:moveTo>
                    <a:cubicBezTo>
                      <a:pt x="18" y="110"/>
                      <a:pt x="18" y="110"/>
                      <a:pt x="18" y="110"/>
                    </a:cubicBezTo>
                    <a:cubicBezTo>
                      <a:pt x="18" y="110"/>
                      <a:pt x="18" y="110"/>
                      <a:pt x="18" y="110"/>
                    </a:cubicBezTo>
                    <a:cubicBezTo>
                      <a:pt x="18" y="110"/>
                      <a:pt x="18" y="110"/>
                      <a:pt x="18" y="110"/>
                    </a:cubicBezTo>
                    <a:cubicBezTo>
                      <a:pt x="18" y="110"/>
                      <a:pt x="18" y="110"/>
                      <a:pt x="18" y="110"/>
                    </a:cubicBezTo>
                    <a:cubicBezTo>
                      <a:pt x="18" y="110"/>
                      <a:pt x="18" y="110"/>
                      <a:pt x="18" y="110"/>
                    </a:cubicBezTo>
                    <a:cubicBezTo>
                      <a:pt x="18" y="110"/>
                      <a:pt x="18" y="110"/>
                      <a:pt x="18" y="110"/>
                    </a:cubicBezTo>
                    <a:cubicBezTo>
                      <a:pt x="18" y="110"/>
                      <a:pt x="18" y="110"/>
                      <a:pt x="18" y="110"/>
                    </a:cubicBezTo>
                    <a:close/>
                    <a:moveTo>
                      <a:pt x="15" y="97"/>
                    </a:moveTo>
                    <a:cubicBezTo>
                      <a:pt x="15" y="97"/>
                      <a:pt x="15" y="97"/>
                      <a:pt x="15" y="97"/>
                    </a:cubicBezTo>
                    <a:cubicBezTo>
                      <a:pt x="15" y="97"/>
                      <a:pt x="15" y="97"/>
                      <a:pt x="15" y="97"/>
                    </a:cubicBezTo>
                    <a:cubicBezTo>
                      <a:pt x="15" y="97"/>
                      <a:pt x="15" y="97"/>
                      <a:pt x="15" y="97"/>
                    </a:cubicBezTo>
                    <a:cubicBezTo>
                      <a:pt x="15" y="97"/>
                      <a:pt x="15" y="97"/>
                      <a:pt x="15" y="97"/>
                    </a:cubicBezTo>
                    <a:cubicBezTo>
                      <a:pt x="15" y="97"/>
                      <a:pt x="15" y="97"/>
                      <a:pt x="15" y="97"/>
                    </a:cubicBezTo>
                    <a:cubicBezTo>
                      <a:pt x="15" y="97"/>
                      <a:pt x="15" y="97"/>
                      <a:pt x="15" y="97"/>
                    </a:cubicBezTo>
                    <a:close/>
                    <a:moveTo>
                      <a:pt x="15" y="97"/>
                    </a:moveTo>
                    <a:cubicBezTo>
                      <a:pt x="15" y="97"/>
                      <a:pt x="15" y="97"/>
                      <a:pt x="15" y="97"/>
                    </a:cubicBezTo>
                    <a:cubicBezTo>
                      <a:pt x="15" y="97"/>
                      <a:pt x="15" y="97"/>
                      <a:pt x="15" y="97"/>
                    </a:cubicBezTo>
                    <a:cubicBezTo>
                      <a:pt x="15" y="97"/>
                      <a:pt x="15" y="97"/>
                      <a:pt x="15" y="97"/>
                    </a:cubicBezTo>
                    <a:cubicBezTo>
                      <a:pt x="15" y="96"/>
                      <a:pt x="15" y="96"/>
                      <a:pt x="15" y="96"/>
                    </a:cubicBezTo>
                    <a:cubicBezTo>
                      <a:pt x="15" y="96"/>
                      <a:pt x="15" y="96"/>
                      <a:pt x="15" y="96"/>
                    </a:cubicBezTo>
                    <a:cubicBezTo>
                      <a:pt x="15" y="97"/>
                      <a:pt x="15" y="97"/>
                      <a:pt x="15" y="97"/>
                    </a:cubicBezTo>
                    <a:close/>
                    <a:moveTo>
                      <a:pt x="13" y="92"/>
                    </a:moveTo>
                    <a:cubicBezTo>
                      <a:pt x="13" y="93"/>
                      <a:pt x="13" y="93"/>
                      <a:pt x="13" y="93"/>
                    </a:cubicBezTo>
                    <a:cubicBezTo>
                      <a:pt x="13" y="93"/>
                      <a:pt x="13" y="93"/>
                      <a:pt x="13" y="93"/>
                    </a:cubicBezTo>
                    <a:cubicBezTo>
                      <a:pt x="13" y="93"/>
                      <a:pt x="13" y="93"/>
                      <a:pt x="13" y="93"/>
                    </a:cubicBezTo>
                    <a:cubicBezTo>
                      <a:pt x="13" y="92"/>
                      <a:pt x="13" y="92"/>
                      <a:pt x="13" y="92"/>
                    </a:cubicBezTo>
                    <a:cubicBezTo>
                      <a:pt x="13" y="92"/>
                      <a:pt x="13" y="92"/>
                      <a:pt x="13" y="92"/>
                    </a:cubicBezTo>
                    <a:cubicBezTo>
                      <a:pt x="13" y="92"/>
                      <a:pt x="13" y="92"/>
                      <a:pt x="13" y="92"/>
                    </a:cubicBezTo>
                    <a:close/>
                    <a:moveTo>
                      <a:pt x="13" y="92"/>
                    </a:moveTo>
                    <a:cubicBezTo>
                      <a:pt x="13" y="92"/>
                      <a:pt x="13" y="92"/>
                      <a:pt x="13" y="92"/>
                    </a:cubicBezTo>
                    <a:cubicBezTo>
                      <a:pt x="13" y="92"/>
                      <a:pt x="13" y="92"/>
                      <a:pt x="13" y="92"/>
                    </a:cubicBezTo>
                    <a:cubicBezTo>
                      <a:pt x="13" y="92"/>
                      <a:pt x="13" y="92"/>
                      <a:pt x="13" y="92"/>
                    </a:cubicBezTo>
                    <a:cubicBezTo>
                      <a:pt x="13" y="92"/>
                      <a:pt x="13" y="92"/>
                      <a:pt x="13" y="92"/>
                    </a:cubicBezTo>
                    <a:cubicBezTo>
                      <a:pt x="13" y="92"/>
                      <a:pt x="13" y="92"/>
                      <a:pt x="13" y="92"/>
                    </a:cubicBezTo>
                    <a:close/>
                    <a:moveTo>
                      <a:pt x="13" y="88"/>
                    </a:moveTo>
                    <a:cubicBezTo>
                      <a:pt x="13" y="88"/>
                      <a:pt x="13" y="88"/>
                      <a:pt x="13" y="88"/>
                    </a:cubicBezTo>
                    <a:cubicBezTo>
                      <a:pt x="13" y="88"/>
                      <a:pt x="13" y="88"/>
                      <a:pt x="13" y="88"/>
                    </a:cubicBezTo>
                    <a:cubicBezTo>
                      <a:pt x="13" y="88"/>
                      <a:pt x="13" y="88"/>
                      <a:pt x="13" y="88"/>
                    </a:cubicBezTo>
                    <a:cubicBezTo>
                      <a:pt x="13" y="88"/>
                      <a:pt x="13" y="88"/>
                      <a:pt x="13" y="88"/>
                    </a:cubicBezTo>
                    <a:close/>
                    <a:moveTo>
                      <a:pt x="13" y="87"/>
                    </a:moveTo>
                    <a:cubicBezTo>
                      <a:pt x="13" y="88"/>
                      <a:pt x="13" y="88"/>
                      <a:pt x="13" y="88"/>
                    </a:cubicBezTo>
                    <a:cubicBezTo>
                      <a:pt x="14" y="88"/>
                      <a:pt x="14" y="88"/>
                      <a:pt x="14" y="88"/>
                    </a:cubicBezTo>
                    <a:cubicBezTo>
                      <a:pt x="14" y="87"/>
                      <a:pt x="14" y="87"/>
                      <a:pt x="14" y="87"/>
                    </a:cubicBezTo>
                    <a:cubicBezTo>
                      <a:pt x="13" y="87"/>
                      <a:pt x="13" y="87"/>
                      <a:pt x="13" y="87"/>
                    </a:cubicBezTo>
                    <a:cubicBezTo>
                      <a:pt x="13" y="87"/>
                      <a:pt x="13" y="87"/>
                      <a:pt x="13" y="87"/>
                    </a:cubicBezTo>
                    <a:cubicBezTo>
                      <a:pt x="13" y="87"/>
                      <a:pt x="13" y="87"/>
                      <a:pt x="13" y="87"/>
                    </a:cubicBezTo>
                    <a:close/>
                    <a:moveTo>
                      <a:pt x="12" y="87"/>
                    </a:moveTo>
                    <a:cubicBezTo>
                      <a:pt x="12" y="88"/>
                      <a:pt x="12" y="88"/>
                      <a:pt x="12" y="88"/>
                    </a:cubicBezTo>
                    <a:cubicBezTo>
                      <a:pt x="13" y="87"/>
                      <a:pt x="13" y="87"/>
                      <a:pt x="13" y="87"/>
                    </a:cubicBezTo>
                    <a:cubicBezTo>
                      <a:pt x="13" y="87"/>
                      <a:pt x="13" y="87"/>
                      <a:pt x="13" y="87"/>
                    </a:cubicBezTo>
                    <a:cubicBezTo>
                      <a:pt x="12" y="87"/>
                      <a:pt x="12" y="87"/>
                      <a:pt x="12" y="87"/>
                    </a:cubicBezTo>
                    <a:cubicBezTo>
                      <a:pt x="12" y="87"/>
                      <a:pt x="12" y="87"/>
                      <a:pt x="12" y="87"/>
                    </a:cubicBezTo>
                    <a:close/>
                    <a:moveTo>
                      <a:pt x="13" y="84"/>
                    </a:moveTo>
                    <a:cubicBezTo>
                      <a:pt x="13" y="84"/>
                      <a:pt x="13" y="84"/>
                      <a:pt x="13" y="84"/>
                    </a:cubicBezTo>
                    <a:cubicBezTo>
                      <a:pt x="13" y="84"/>
                      <a:pt x="13" y="84"/>
                      <a:pt x="13" y="84"/>
                    </a:cubicBezTo>
                    <a:cubicBezTo>
                      <a:pt x="14" y="84"/>
                      <a:pt x="14" y="84"/>
                      <a:pt x="14" y="84"/>
                    </a:cubicBezTo>
                    <a:cubicBezTo>
                      <a:pt x="14" y="84"/>
                      <a:pt x="14" y="84"/>
                      <a:pt x="14" y="84"/>
                    </a:cubicBezTo>
                    <a:cubicBezTo>
                      <a:pt x="14" y="83"/>
                      <a:pt x="14" y="83"/>
                      <a:pt x="14" y="83"/>
                    </a:cubicBezTo>
                    <a:cubicBezTo>
                      <a:pt x="14" y="83"/>
                      <a:pt x="14" y="83"/>
                      <a:pt x="14" y="83"/>
                    </a:cubicBezTo>
                    <a:cubicBezTo>
                      <a:pt x="13" y="84"/>
                      <a:pt x="13" y="84"/>
                      <a:pt x="13" y="84"/>
                    </a:cubicBezTo>
                    <a:close/>
                    <a:moveTo>
                      <a:pt x="17" y="82"/>
                    </a:moveTo>
                    <a:cubicBezTo>
                      <a:pt x="17" y="82"/>
                      <a:pt x="17" y="82"/>
                      <a:pt x="17" y="82"/>
                    </a:cubicBezTo>
                    <a:cubicBezTo>
                      <a:pt x="18" y="82"/>
                      <a:pt x="18" y="82"/>
                      <a:pt x="18" y="82"/>
                    </a:cubicBezTo>
                    <a:cubicBezTo>
                      <a:pt x="18" y="82"/>
                      <a:pt x="18" y="82"/>
                      <a:pt x="18" y="82"/>
                    </a:cubicBezTo>
                    <a:cubicBezTo>
                      <a:pt x="17" y="82"/>
                      <a:pt x="17" y="82"/>
                      <a:pt x="17" y="82"/>
                    </a:cubicBezTo>
                    <a:cubicBezTo>
                      <a:pt x="17" y="82"/>
                      <a:pt x="17" y="82"/>
                      <a:pt x="17" y="82"/>
                    </a:cubicBezTo>
                    <a:cubicBezTo>
                      <a:pt x="17" y="82"/>
                      <a:pt x="17" y="82"/>
                      <a:pt x="17" y="82"/>
                    </a:cubicBezTo>
                    <a:close/>
                    <a:moveTo>
                      <a:pt x="15" y="80"/>
                    </a:moveTo>
                    <a:cubicBezTo>
                      <a:pt x="15" y="81"/>
                      <a:pt x="15" y="81"/>
                      <a:pt x="15" y="81"/>
                    </a:cubicBezTo>
                    <a:cubicBezTo>
                      <a:pt x="16" y="81"/>
                      <a:pt x="16" y="81"/>
                      <a:pt x="16" y="81"/>
                    </a:cubicBezTo>
                    <a:cubicBezTo>
                      <a:pt x="16" y="81"/>
                      <a:pt x="16" y="81"/>
                      <a:pt x="16" y="81"/>
                    </a:cubicBezTo>
                    <a:cubicBezTo>
                      <a:pt x="16" y="80"/>
                      <a:pt x="16" y="80"/>
                      <a:pt x="16" y="80"/>
                    </a:cubicBezTo>
                    <a:cubicBezTo>
                      <a:pt x="16" y="80"/>
                      <a:pt x="16" y="80"/>
                      <a:pt x="16" y="80"/>
                    </a:cubicBezTo>
                    <a:cubicBezTo>
                      <a:pt x="15" y="80"/>
                      <a:pt x="15" y="80"/>
                      <a:pt x="15" y="80"/>
                    </a:cubicBezTo>
                    <a:close/>
                    <a:moveTo>
                      <a:pt x="17" y="80"/>
                    </a:moveTo>
                    <a:cubicBezTo>
                      <a:pt x="17" y="80"/>
                      <a:pt x="17" y="80"/>
                      <a:pt x="17" y="80"/>
                    </a:cubicBezTo>
                    <a:cubicBezTo>
                      <a:pt x="18" y="80"/>
                      <a:pt x="18" y="80"/>
                      <a:pt x="18" y="80"/>
                    </a:cubicBezTo>
                    <a:cubicBezTo>
                      <a:pt x="18" y="80"/>
                      <a:pt x="18" y="80"/>
                      <a:pt x="18" y="80"/>
                    </a:cubicBezTo>
                    <a:cubicBezTo>
                      <a:pt x="17" y="80"/>
                      <a:pt x="17" y="80"/>
                      <a:pt x="17" y="80"/>
                    </a:cubicBezTo>
                    <a:cubicBezTo>
                      <a:pt x="17" y="80"/>
                      <a:pt x="17" y="80"/>
                      <a:pt x="17" y="80"/>
                    </a:cubicBezTo>
                    <a:close/>
                    <a:moveTo>
                      <a:pt x="16" y="80"/>
                    </a:moveTo>
                    <a:cubicBezTo>
                      <a:pt x="17" y="80"/>
                      <a:pt x="17" y="80"/>
                      <a:pt x="17" y="80"/>
                    </a:cubicBezTo>
                    <a:cubicBezTo>
                      <a:pt x="17" y="80"/>
                      <a:pt x="17" y="80"/>
                      <a:pt x="17" y="80"/>
                    </a:cubicBezTo>
                    <a:cubicBezTo>
                      <a:pt x="17" y="80"/>
                      <a:pt x="17" y="80"/>
                      <a:pt x="17" y="80"/>
                    </a:cubicBezTo>
                    <a:cubicBezTo>
                      <a:pt x="17" y="80"/>
                      <a:pt x="17" y="80"/>
                      <a:pt x="17" y="80"/>
                    </a:cubicBezTo>
                    <a:cubicBezTo>
                      <a:pt x="17" y="80"/>
                      <a:pt x="17" y="80"/>
                      <a:pt x="17" y="80"/>
                    </a:cubicBezTo>
                    <a:cubicBezTo>
                      <a:pt x="16" y="80"/>
                      <a:pt x="16" y="80"/>
                      <a:pt x="16" y="80"/>
                    </a:cubicBezTo>
                    <a:cubicBezTo>
                      <a:pt x="16" y="80"/>
                      <a:pt x="16" y="80"/>
                      <a:pt x="16" y="80"/>
                    </a:cubicBezTo>
                    <a:close/>
                    <a:moveTo>
                      <a:pt x="20" y="72"/>
                    </a:moveTo>
                    <a:cubicBezTo>
                      <a:pt x="20" y="72"/>
                      <a:pt x="20" y="72"/>
                      <a:pt x="20" y="72"/>
                    </a:cubicBezTo>
                    <a:cubicBezTo>
                      <a:pt x="20" y="72"/>
                      <a:pt x="20" y="72"/>
                      <a:pt x="20" y="72"/>
                    </a:cubicBezTo>
                    <a:cubicBezTo>
                      <a:pt x="20" y="72"/>
                      <a:pt x="20" y="72"/>
                      <a:pt x="20" y="72"/>
                    </a:cubicBezTo>
                    <a:cubicBezTo>
                      <a:pt x="20" y="72"/>
                      <a:pt x="20" y="72"/>
                      <a:pt x="20" y="72"/>
                    </a:cubicBezTo>
                    <a:cubicBezTo>
                      <a:pt x="20" y="72"/>
                      <a:pt x="20" y="72"/>
                      <a:pt x="20" y="72"/>
                    </a:cubicBezTo>
                    <a:close/>
                    <a:moveTo>
                      <a:pt x="20" y="71"/>
                    </a:moveTo>
                    <a:cubicBezTo>
                      <a:pt x="19" y="71"/>
                      <a:pt x="19" y="71"/>
                      <a:pt x="19" y="71"/>
                    </a:cubicBezTo>
                    <a:cubicBezTo>
                      <a:pt x="20" y="71"/>
                      <a:pt x="20" y="71"/>
                      <a:pt x="20" y="71"/>
                    </a:cubicBezTo>
                    <a:cubicBezTo>
                      <a:pt x="20" y="71"/>
                      <a:pt x="20" y="71"/>
                      <a:pt x="20" y="71"/>
                    </a:cubicBezTo>
                    <a:cubicBezTo>
                      <a:pt x="20" y="71"/>
                      <a:pt x="20" y="71"/>
                      <a:pt x="20" y="71"/>
                    </a:cubicBezTo>
                    <a:cubicBezTo>
                      <a:pt x="20" y="71"/>
                      <a:pt x="20" y="71"/>
                      <a:pt x="20" y="71"/>
                    </a:cubicBezTo>
                    <a:close/>
                    <a:moveTo>
                      <a:pt x="18" y="68"/>
                    </a:moveTo>
                    <a:cubicBezTo>
                      <a:pt x="19" y="68"/>
                      <a:pt x="19" y="68"/>
                      <a:pt x="19" y="68"/>
                    </a:cubicBezTo>
                    <a:cubicBezTo>
                      <a:pt x="19" y="68"/>
                      <a:pt x="19" y="68"/>
                      <a:pt x="19" y="68"/>
                    </a:cubicBezTo>
                    <a:cubicBezTo>
                      <a:pt x="19" y="68"/>
                      <a:pt x="19" y="68"/>
                      <a:pt x="19" y="68"/>
                    </a:cubicBezTo>
                    <a:cubicBezTo>
                      <a:pt x="19" y="67"/>
                      <a:pt x="19" y="67"/>
                      <a:pt x="19" y="67"/>
                    </a:cubicBezTo>
                    <a:cubicBezTo>
                      <a:pt x="19" y="67"/>
                      <a:pt x="19" y="67"/>
                      <a:pt x="19" y="67"/>
                    </a:cubicBezTo>
                    <a:cubicBezTo>
                      <a:pt x="19" y="67"/>
                      <a:pt x="19" y="67"/>
                      <a:pt x="19" y="67"/>
                    </a:cubicBezTo>
                    <a:cubicBezTo>
                      <a:pt x="18" y="67"/>
                      <a:pt x="18" y="67"/>
                      <a:pt x="18" y="67"/>
                    </a:cubicBezTo>
                    <a:cubicBezTo>
                      <a:pt x="18" y="68"/>
                      <a:pt x="18" y="68"/>
                      <a:pt x="18" y="68"/>
                    </a:cubicBezTo>
                    <a:cubicBezTo>
                      <a:pt x="18" y="68"/>
                      <a:pt x="18" y="68"/>
                      <a:pt x="18" y="68"/>
                    </a:cubicBezTo>
                    <a:close/>
                    <a:moveTo>
                      <a:pt x="18" y="70"/>
                    </a:moveTo>
                    <a:cubicBezTo>
                      <a:pt x="19" y="70"/>
                      <a:pt x="19" y="70"/>
                      <a:pt x="19" y="70"/>
                    </a:cubicBezTo>
                    <a:cubicBezTo>
                      <a:pt x="19" y="70"/>
                      <a:pt x="19" y="70"/>
                      <a:pt x="19" y="70"/>
                    </a:cubicBezTo>
                    <a:cubicBezTo>
                      <a:pt x="19" y="69"/>
                      <a:pt x="19" y="69"/>
                      <a:pt x="19" y="69"/>
                    </a:cubicBezTo>
                    <a:cubicBezTo>
                      <a:pt x="19" y="69"/>
                      <a:pt x="19" y="69"/>
                      <a:pt x="19" y="69"/>
                    </a:cubicBezTo>
                    <a:cubicBezTo>
                      <a:pt x="19" y="69"/>
                      <a:pt x="19" y="69"/>
                      <a:pt x="19" y="69"/>
                    </a:cubicBezTo>
                    <a:cubicBezTo>
                      <a:pt x="19" y="69"/>
                      <a:pt x="19" y="69"/>
                      <a:pt x="19" y="69"/>
                    </a:cubicBezTo>
                    <a:cubicBezTo>
                      <a:pt x="18" y="70"/>
                      <a:pt x="18" y="70"/>
                      <a:pt x="18" y="70"/>
                    </a:cubicBezTo>
                    <a:close/>
                    <a:moveTo>
                      <a:pt x="17" y="70"/>
                    </a:moveTo>
                    <a:cubicBezTo>
                      <a:pt x="17" y="70"/>
                      <a:pt x="17" y="70"/>
                      <a:pt x="17" y="70"/>
                    </a:cubicBezTo>
                    <a:cubicBezTo>
                      <a:pt x="18" y="70"/>
                      <a:pt x="18" y="70"/>
                      <a:pt x="18" y="70"/>
                    </a:cubicBezTo>
                    <a:cubicBezTo>
                      <a:pt x="18" y="69"/>
                      <a:pt x="18" y="69"/>
                      <a:pt x="18" y="69"/>
                    </a:cubicBezTo>
                    <a:cubicBezTo>
                      <a:pt x="18" y="69"/>
                      <a:pt x="18" y="69"/>
                      <a:pt x="18" y="69"/>
                    </a:cubicBezTo>
                    <a:cubicBezTo>
                      <a:pt x="17" y="69"/>
                      <a:pt x="17" y="69"/>
                      <a:pt x="17" y="69"/>
                    </a:cubicBezTo>
                    <a:cubicBezTo>
                      <a:pt x="17" y="69"/>
                      <a:pt x="17" y="69"/>
                      <a:pt x="17" y="69"/>
                    </a:cubicBezTo>
                    <a:cubicBezTo>
                      <a:pt x="17" y="70"/>
                      <a:pt x="17" y="70"/>
                      <a:pt x="17" y="70"/>
                    </a:cubicBezTo>
                    <a:close/>
                    <a:moveTo>
                      <a:pt x="15" y="72"/>
                    </a:moveTo>
                    <a:cubicBezTo>
                      <a:pt x="14" y="72"/>
                      <a:pt x="14" y="72"/>
                      <a:pt x="14" y="72"/>
                    </a:cubicBezTo>
                    <a:cubicBezTo>
                      <a:pt x="15" y="72"/>
                      <a:pt x="15" y="72"/>
                      <a:pt x="15" y="72"/>
                    </a:cubicBezTo>
                    <a:cubicBezTo>
                      <a:pt x="15" y="72"/>
                      <a:pt x="15" y="72"/>
                      <a:pt x="15" y="72"/>
                    </a:cubicBezTo>
                    <a:cubicBezTo>
                      <a:pt x="15" y="72"/>
                      <a:pt x="15" y="72"/>
                      <a:pt x="15" y="72"/>
                    </a:cubicBezTo>
                    <a:cubicBezTo>
                      <a:pt x="15" y="72"/>
                      <a:pt x="15" y="72"/>
                      <a:pt x="15" y="72"/>
                    </a:cubicBezTo>
                    <a:cubicBezTo>
                      <a:pt x="15" y="72"/>
                      <a:pt x="15" y="72"/>
                      <a:pt x="15" y="72"/>
                    </a:cubicBezTo>
                    <a:close/>
                    <a:moveTo>
                      <a:pt x="20" y="76"/>
                    </a:moveTo>
                    <a:cubicBezTo>
                      <a:pt x="20" y="76"/>
                      <a:pt x="20" y="76"/>
                      <a:pt x="20" y="76"/>
                    </a:cubicBezTo>
                    <a:cubicBezTo>
                      <a:pt x="20" y="76"/>
                      <a:pt x="20" y="76"/>
                      <a:pt x="20" y="76"/>
                    </a:cubicBezTo>
                    <a:cubicBezTo>
                      <a:pt x="20" y="76"/>
                      <a:pt x="20" y="76"/>
                      <a:pt x="20" y="76"/>
                    </a:cubicBezTo>
                    <a:cubicBezTo>
                      <a:pt x="20" y="76"/>
                      <a:pt x="20" y="76"/>
                      <a:pt x="20" y="76"/>
                    </a:cubicBezTo>
                    <a:cubicBezTo>
                      <a:pt x="20" y="77"/>
                      <a:pt x="20" y="77"/>
                      <a:pt x="20" y="77"/>
                    </a:cubicBezTo>
                    <a:cubicBezTo>
                      <a:pt x="20" y="76"/>
                      <a:pt x="20" y="76"/>
                      <a:pt x="20" y="76"/>
                    </a:cubicBezTo>
                    <a:cubicBezTo>
                      <a:pt x="20" y="76"/>
                      <a:pt x="20" y="76"/>
                      <a:pt x="20" y="76"/>
                    </a:cubicBezTo>
                    <a:cubicBezTo>
                      <a:pt x="21" y="76"/>
                      <a:pt x="21" y="76"/>
                      <a:pt x="21" y="76"/>
                    </a:cubicBezTo>
                    <a:cubicBezTo>
                      <a:pt x="20" y="75"/>
                      <a:pt x="20" y="75"/>
                      <a:pt x="20" y="75"/>
                    </a:cubicBezTo>
                    <a:cubicBezTo>
                      <a:pt x="20" y="75"/>
                      <a:pt x="20" y="75"/>
                      <a:pt x="20" y="75"/>
                    </a:cubicBezTo>
                    <a:cubicBezTo>
                      <a:pt x="20" y="75"/>
                      <a:pt x="20" y="75"/>
                      <a:pt x="20" y="75"/>
                    </a:cubicBezTo>
                    <a:cubicBezTo>
                      <a:pt x="20" y="76"/>
                      <a:pt x="20" y="76"/>
                      <a:pt x="20" y="76"/>
                    </a:cubicBezTo>
                    <a:close/>
                    <a:moveTo>
                      <a:pt x="15" y="77"/>
                    </a:moveTo>
                    <a:cubicBezTo>
                      <a:pt x="15" y="77"/>
                      <a:pt x="15" y="77"/>
                      <a:pt x="15" y="77"/>
                    </a:cubicBezTo>
                    <a:cubicBezTo>
                      <a:pt x="15" y="77"/>
                      <a:pt x="15" y="77"/>
                      <a:pt x="15" y="77"/>
                    </a:cubicBezTo>
                    <a:cubicBezTo>
                      <a:pt x="16" y="78"/>
                      <a:pt x="16" y="78"/>
                      <a:pt x="16" y="78"/>
                    </a:cubicBezTo>
                    <a:cubicBezTo>
                      <a:pt x="16" y="78"/>
                      <a:pt x="16" y="78"/>
                      <a:pt x="16" y="78"/>
                    </a:cubicBezTo>
                    <a:cubicBezTo>
                      <a:pt x="16" y="77"/>
                      <a:pt x="16" y="77"/>
                      <a:pt x="16" y="77"/>
                    </a:cubicBezTo>
                    <a:cubicBezTo>
                      <a:pt x="17" y="77"/>
                      <a:pt x="17" y="77"/>
                      <a:pt x="17" y="77"/>
                    </a:cubicBezTo>
                    <a:cubicBezTo>
                      <a:pt x="18" y="77"/>
                      <a:pt x="18" y="77"/>
                      <a:pt x="18" y="77"/>
                    </a:cubicBezTo>
                    <a:cubicBezTo>
                      <a:pt x="19" y="77"/>
                      <a:pt x="19" y="77"/>
                      <a:pt x="19" y="77"/>
                    </a:cubicBezTo>
                    <a:cubicBezTo>
                      <a:pt x="18" y="76"/>
                      <a:pt x="18" y="76"/>
                      <a:pt x="18" y="76"/>
                    </a:cubicBezTo>
                    <a:cubicBezTo>
                      <a:pt x="18" y="75"/>
                      <a:pt x="18" y="75"/>
                      <a:pt x="18" y="75"/>
                    </a:cubicBezTo>
                    <a:cubicBezTo>
                      <a:pt x="18" y="75"/>
                      <a:pt x="18" y="75"/>
                      <a:pt x="18" y="75"/>
                    </a:cubicBezTo>
                    <a:cubicBezTo>
                      <a:pt x="17" y="75"/>
                      <a:pt x="17" y="75"/>
                      <a:pt x="17" y="75"/>
                    </a:cubicBezTo>
                    <a:cubicBezTo>
                      <a:pt x="17" y="74"/>
                      <a:pt x="17" y="74"/>
                      <a:pt x="17" y="74"/>
                    </a:cubicBezTo>
                    <a:cubicBezTo>
                      <a:pt x="17" y="74"/>
                      <a:pt x="17" y="74"/>
                      <a:pt x="17" y="74"/>
                    </a:cubicBezTo>
                    <a:cubicBezTo>
                      <a:pt x="16" y="73"/>
                      <a:pt x="16" y="73"/>
                      <a:pt x="16" y="73"/>
                    </a:cubicBezTo>
                    <a:cubicBezTo>
                      <a:pt x="16" y="73"/>
                      <a:pt x="16" y="73"/>
                      <a:pt x="16" y="73"/>
                    </a:cubicBezTo>
                    <a:cubicBezTo>
                      <a:pt x="15" y="73"/>
                      <a:pt x="15" y="73"/>
                      <a:pt x="15" y="73"/>
                    </a:cubicBezTo>
                    <a:cubicBezTo>
                      <a:pt x="15" y="73"/>
                      <a:pt x="15" y="73"/>
                      <a:pt x="15" y="73"/>
                    </a:cubicBezTo>
                    <a:cubicBezTo>
                      <a:pt x="15" y="73"/>
                      <a:pt x="15" y="73"/>
                      <a:pt x="15" y="73"/>
                    </a:cubicBezTo>
                    <a:cubicBezTo>
                      <a:pt x="14" y="73"/>
                      <a:pt x="14" y="73"/>
                      <a:pt x="14" y="73"/>
                    </a:cubicBezTo>
                    <a:cubicBezTo>
                      <a:pt x="14" y="74"/>
                      <a:pt x="14" y="74"/>
                      <a:pt x="14" y="74"/>
                    </a:cubicBezTo>
                    <a:cubicBezTo>
                      <a:pt x="15" y="74"/>
                      <a:pt x="15" y="74"/>
                      <a:pt x="15" y="74"/>
                    </a:cubicBezTo>
                    <a:cubicBezTo>
                      <a:pt x="15" y="75"/>
                      <a:pt x="15" y="75"/>
                      <a:pt x="15" y="75"/>
                    </a:cubicBezTo>
                    <a:cubicBezTo>
                      <a:pt x="14" y="74"/>
                      <a:pt x="14" y="74"/>
                      <a:pt x="14" y="74"/>
                    </a:cubicBezTo>
                    <a:cubicBezTo>
                      <a:pt x="14" y="75"/>
                      <a:pt x="14" y="75"/>
                      <a:pt x="14" y="75"/>
                    </a:cubicBezTo>
                    <a:cubicBezTo>
                      <a:pt x="14" y="75"/>
                      <a:pt x="14" y="75"/>
                      <a:pt x="14" y="75"/>
                    </a:cubicBezTo>
                    <a:cubicBezTo>
                      <a:pt x="14" y="75"/>
                      <a:pt x="14" y="75"/>
                      <a:pt x="14" y="75"/>
                    </a:cubicBezTo>
                    <a:cubicBezTo>
                      <a:pt x="14" y="75"/>
                      <a:pt x="14" y="75"/>
                      <a:pt x="14" y="75"/>
                    </a:cubicBezTo>
                    <a:cubicBezTo>
                      <a:pt x="14" y="76"/>
                      <a:pt x="14" y="76"/>
                      <a:pt x="14" y="76"/>
                    </a:cubicBezTo>
                    <a:cubicBezTo>
                      <a:pt x="14" y="76"/>
                      <a:pt x="14" y="76"/>
                      <a:pt x="14" y="76"/>
                    </a:cubicBezTo>
                    <a:cubicBezTo>
                      <a:pt x="14" y="76"/>
                      <a:pt x="14" y="76"/>
                      <a:pt x="14" y="76"/>
                    </a:cubicBezTo>
                    <a:cubicBezTo>
                      <a:pt x="15" y="76"/>
                      <a:pt x="15" y="76"/>
                      <a:pt x="15" y="76"/>
                    </a:cubicBezTo>
                    <a:cubicBezTo>
                      <a:pt x="15" y="77"/>
                      <a:pt x="15" y="77"/>
                      <a:pt x="15" y="77"/>
                    </a:cubicBezTo>
                    <a:cubicBezTo>
                      <a:pt x="16" y="77"/>
                      <a:pt x="16" y="77"/>
                      <a:pt x="16" y="77"/>
                    </a:cubicBezTo>
                    <a:cubicBezTo>
                      <a:pt x="16" y="76"/>
                      <a:pt x="16" y="76"/>
                      <a:pt x="16" y="76"/>
                    </a:cubicBezTo>
                    <a:cubicBezTo>
                      <a:pt x="16" y="77"/>
                      <a:pt x="16" y="77"/>
                      <a:pt x="16" y="77"/>
                    </a:cubicBezTo>
                    <a:cubicBezTo>
                      <a:pt x="15" y="77"/>
                      <a:pt x="15" y="77"/>
                      <a:pt x="15" y="77"/>
                    </a:cubicBezTo>
                    <a:cubicBezTo>
                      <a:pt x="15" y="77"/>
                      <a:pt x="15" y="77"/>
                      <a:pt x="15" y="77"/>
                    </a:cubicBezTo>
                    <a:cubicBezTo>
                      <a:pt x="15" y="77"/>
                      <a:pt x="15" y="77"/>
                      <a:pt x="15" y="77"/>
                    </a:cubicBezTo>
                    <a:close/>
                  </a:path>
                </a:pathLst>
              </a:custGeom>
              <a:grpFill/>
              <a:ln w="0">
                <a:solidFill>
                  <a:srgbClr val="F8F8F8">
                    <a:lumMod val="25000"/>
                  </a:srgbClr>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422" name="Freeform 191">
                <a:extLst>
                  <a:ext uri="{FF2B5EF4-FFF2-40B4-BE49-F238E27FC236}">
                    <a16:creationId xmlns:a16="http://schemas.microsoft.com/office/drawing/2014/main" id="{CCE49FCB-7735-BD72-95F4-9574C15ED9C8}"/>
                  </a:ext>
                </a:extLst>
              </p:cNvPr>
              <p:cNvSpPr>
                <a:spLocks noEditPoints="1"/>
              </p:cNvSpPr>
              <p:nvPr/>
            </p:nvSpPr>
            <p:spPr bwMode="auto">
              <a:xfrm>
                <a:off x="1365341" y="1353772"/>
                <a:ext cx="952209" cy="725454"/>
              </a:xfrm>
              <a:custGeom>
                <a:avLst/>
                <a:gdLst>
                  <a:gd name="T0" fmla="*/ 99 w 113"/>
                  <a:gd name="T1" fmla="*/ 69 h 86"/>
                  <a:gd name="T2" fmla="*/ 111 w 113"/>
                  <a:gd name="T3" fmla="*/ 14 h 86"/>
                  <a:gd name="T4" fmla="*/ 104 w 113"/>
                  <a:gd name="T5" fmla="*/ 11 h 86"/>
                  <a:gd name="T6" fmla="*/ 99 w 113"/>
                  <a:gd name="T7" fmla="*/ 5 h 86"/>
                  <a:gd name="T8" fmla="*/ 93 w 113"/>
                  <a:gd name="T9" fmla="*/ 3 h 86"/>
                  <a:gd name="T10" fmla="*/ 88 w 113"/>
                  <a:gd name="T11" fmla="*/ 1 h 86"/>
                  <a:gd name="T12" fmla="*/ 79 w 113"/>
                  <a:gd name="T13" fmla="*/ 4 h 86"/>
                  <a:gd name="T14" fmla="*/ 69 w 113"/>
                  <a:gd name="T15" fmla="*/ 19 h 86"/>
                  <a:gd name="T16" fmla="*/ 67 w 113"/>
                  <a:gd name="T17" fmla="*/ 23 h 86"/>
                  <a:gd name="T18" fmla="*/ 64 w 113"/>
                  <a:gd name="T19" fmla="*/ 20 h 86"/>
                  <a:gd name="T20" fmla="*/ 57 w 113"/>
                  <a:gd name="T21" fmla="*/ 26 h 86"/>
                  <a:gd name="T22" fmla="*/ 60 w 113"/>
                  <a:gd name="T23" fmla="*/ 31 h 86"/>
                  <a:gd name="T24" fmla="*/ 61 w 113"/>
                  <a:gd name="T25" fmla="*/ 36 h 86"/>
                  <a:gd name="T26" fmla="*/ 49 w 113"/>
                  <a:gd name="T27" fmla="*/ 40 h 86"/>
                  <a:gd name="T28" fmla="*/ 49 w 113"/>
                  <a:gd name="T29" fmla="*/ 46 h 86"/>
                  <a:gd name="T30" fmla="*/ 48 w 113"/>
                  <a:gd name="T31" fmla="*/ 52 h 86"/>
                  <a:gd name="T32" fmla="*/ 49 w 113"/>
                  <a:gd name="T33" fmla="*/ 57 h 86"/>
                  <a:gd name="T34" fmla="*/ 53 w 113"/>
                  <a:gd name="T35" fmla="*/ 59 h 86"/>
                  <a:gd name="T36" fmla="*/ 52 w 113"/>
                  <a:gd name="T37" fmla="*/ 65 h 86"/>
                  <a:gd name="T38" fmla="*/ 42 w 113"/>
                  <a:gd name="T39" fmla="*/ 70 h 86"/>
                  <a:gd name="T40" fmla="*/ 40 w 113"/>
                  <a:gd name="T41" fmla="*/ 73 h 86"/>
                  <a:gd name="T42" fmla="*/ 46 w 113"/>
                  <a:gd name="T43" fmla="*/ 71 h 86"/>
                  <a:gd name="T44" fmla="*/ 52 w 113"/>
                  <a:gd name="T45" fmla="*/ 68 h 86"/>
                  <a:gd name="T46" fmla="*/ 60 w 113"/>
                  <a:gd name="T47" fmla="*/ 63 h 86"/>
                  <a:gd name="T48" fmla="*/ 65 w 113"/>
                  <a:gd name="T49" fmla="*/ 58 h 86"/>
                  <a:gd name="T50" fmla="*/ 75 w 113"/>
                  <a:gd name="T51" fmla="*/ 52 h 86"/>
                  <a:gd name="T52" fmla="*/ 68 w 113"/>
                  <a:gd name="T53" fmla="*/ 59 h 86"/>
                  <a:gd name="T54" fmla="*/ 73 w 113"/>
                  <a:gd name="T55" fmla="*/ 58 h 86"/>
                  <a:gd name="T56" fmla="*/ 78 w 113"/>
                  <a:gd name="T57" fmla="*/ 56 h 86"/>
                  <a:gd name="T58" fmla="*/ 80 w 113"/>
                  <a:gd name="T59" fmla="*/ 57 h 86"/>
                  <a:gd name="T60" fmla="*/ 87 w 113"/>
                  <a:gd name="T61" fmla="*/ 61 h 86"/>
                  <a:gd name="T62" fmla="*/ 92 w 113"/>
                  <a:gd name="T63" fmla="*/ 65 h 86"/>
                  <a:gd name="T64" fmla="*/ 94 w 113"/>
                  <a:gd name="T65" fmla="*/ 67 h 86"/>
                  <a:gd name="T66" fmla="*/ 97 w 113"/>
                  <a:gd name="T67" fmla="*/ 68 h 86"/>
                  <a:gd name="T68" fmla="*/ 98 w 113"/>
                  <a:gd name="T69" fmla="*/ 76 h 86"/>
                  <a:gd name="T70" fmla="*/ 100 w 113"/>
                  <a:gd name="T71" fmla="*/ 81 h 86"/>
                  <a:gd name="T72" fmla="*/ 95 w 113"/>
                  <a:gd name="T73" fmla="*/ 84 h 86"/>
                  <a:gd name="T74" fmla="*/ 94 w 113"/>
                  <a:gd name="T75" fmla="*/ 84 h 86"/>
                  <a:gd name="T76" fmla="*/ 95 w 113"/>
                  <a:gd name="T77" fmla="*/ 80 h 86"/>
                  <a:gd name="T78" fmla="*/ 96 w 113"/>
                  <a:gd name="T79" fmla="*/ 85 h 86"/>
                  <a:gd name="T80" fmla="*/ 98 w 113"/>
                  <a:gd name="T81" fmla="*/ 81 h 86"/>
                  <a:gd name="T82" fmla="*/ 97 w 113"/>
                  <a:gd name="T83" fmla="*/ 78 h 86"/>
                  <a:gd name="T84" fmla="*/ 95 w 113"/>
                  <a:gd name="T85" fmla="*/ 78 h 86"/>
                  <a:gd name="T86" fmla="*/ 94 w 113"/>
                  <a:gd name="T87" fmla="*/ 75 h 86"/>
                  <a:gd name="T88" fmla="*/ 96 w 113"/>
                  <a:gd name="T89" fmla="*/ 75 h 86"/>
                  <a:gd name="T90" fmla="*/ 93 w 113"/>
                  <a:gd name="T91" fmla="*/ 74 h 86"/>
                  <a:gd name="T92" fmla="*/ 52 w 113"/>
                  <a:gd name="T93" fmla="*/ 39 h 86"/>
                  <a:gd name="T94" fmla="*/ 82 w 113"/>
                  <a:gd name="T95" fmla="*/ 60 h 86"/>
                  <a:gd name="T96" fmla="*/ 76 w 113"/>
                  <a:gd name="T97" fmla="*/ 60 h 86"/>
                  <a:gd name="T98" fmla="*/ 43 w 113"/>
                  <a:gd name="T99" fmla="*/ 32 h 86"/>
                  <a:gd name="T100" fmla="*/ 43 w 113"/>
                  <a:gd name="T101" fmla="*/ 49 h 86"/>
                  <a:gd name="T102" fmla="*/ 63 w 113"/>
                  <a:gd name="T103" fmla="*/ 63 h 86"/>
                  <a:gd name="T104" fmla="*/ 60 w 113"/>
                  <a:gd name="T105" fmla="*/ 65 h 86"/>
                  <a:gd name="T106" fmla="*/ 61 w 113"/>
                  <a:gd name="T107" fmla="*/ 66 h 86"/>
                  <a:gd name="T108" fmla="*/ 57 w 113"/>
                  <a:gd name="T109" fmla="*/ 70 h 86"/>
                  <a:gd name="T110" fmla="*/ 44 w 113"/>
                  <a:gd name="T111" fmla="*/ 74 h 86"/>
                  <a:gd name="T112" fmla="*/ 1 w 113"/>
                  <a:gd name="T113" fmla="*/ 81 h 86"/>
                  <a:gd name="T114" fmla="*/ 10 w 113"/>
                  <a:gd name="T115" fmla="*/ 81 h 86"/>
                  <a:gd name="T116" fmla="*/ 20 w 113"/>
                  <a:gd name="T117" fmla="*/ 80 h 86"/>
                  <a:gd name="T118" fmla="*/ 28 w 113"/>
                  <a:gd name="T119" fmla="*/ 77 h 86"/>
                  <a:gd name="T120" fmla="*/ 32 w 113"/>
                  <a:gd name="T121" fmla="*/ 76 h 86"/>
                  <a:gd name="T122" fmla="*/ 34 w 113"/>
                  <a:gd name="T123" fmla="*/ 7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 h="86">
                    <a:moveTo>
                      <a:pt x="101" y="82"/>
                    </a:moveTo>
                    <a:cubicBezTo>
                      <a:pt x="101" y="82"/>
                      <a:pt x="101" y="82"/>
                      <a:pt x="101" y="82"/>
                    </a:cubicBezTo>
                    <a:cubicBezTo>
                      <a:pt x="101" y="81"/>
                      <a:pt x="101" y="81"/>
                      <a:pt x="101" y="81"/>
                    </a:cubicBezTo>
                    <a:cubicBezTo>
                      <a:pt x="102" y="81"/>
                      <a:pt x="102" y="81"/>
                      <a:pt x="102" y="81"/>
                    </a:cubicBezTo>
                    <a:cubicBezTo>
                      <a:pt x="102" y="81"/>
                      <a:pt x="102" y="81"/>
                      <a:pt x="102" y="81"/>
                    </a:cubicBezTo>
                    <a:cubicBezTo>
                      <a:pt x="102" y="81"/>
                      <a:pt x="102" y="81"/>
                      <a:pt x="102" y="81"/>
                    </a:cubicBezTo>
                    <a:cubicBezTo>
                      <a:pt x="102" y="81"/>
                      <a:pt x="102" y="81"/>
                      <a:pt x="102" y="81"/>
                    </a:cubicBezTo>
                    <a:cubicBezTo>
                      <a:pt x="101" y="81"/>
                      <a:pt x="101" y="81"/>
                      <a:pt x="101" y="81"/>
                    </a:cubicBezTo>
                    <a:cubicBezTo>
                      <a:pt x="101" y="80"/>
                      <a:pt x="101" y="80"/>
                      <a:pt x="101" y="80"/>
                    </a:cubicBezTo>
                    <a:cubicBezTo>
                      <a:pt x="101" y="80"/>
                      <a:pt x="101" y="80"/>
                      <a:pt x="101" y="80"/>
                    </a:cubicBezTo>
                    <a:cubicBezTo>
                      <a:pt x="101" y="79"/>
                      <a:pt x="101" y="79"/>
                      <a:pt x="101" y="79"/>
                    </a:cubicBezTo>
                    <a:cubicBezTo>
                      <a:pt x="100" y="79"/>
                      <a:pt x="100" y="79"/>
                      <a:pt x="100" y="79"/>
                    </a:cubicBezTo>
                    <a:cubicBezTo>
                      <a:pt x="100" y="79"/>
                      <a:pt x="100" y="79"/>
                      <a:pt x="100" y="79"/>
                    </a:cubicBezTo>
                    <a:cubicBezTo>
                      <a:pt x="100" y="78"/>
                      <a:pt x="100" y="78"/>
                      <a:pt x="100" y="78"/>
                    </a:cubicBezTo>
                    <a:cubicBezTo>
                      <a:pt x="100" y="78"/>
                      <a:pt x="100" y="78"/>
                      <a:pt x="100" y="78"/>
                    </a:cubicBezTo>
                    <a:cubicBezTo>
                      <a:pt x="99" y="78"/>
                      <a:pt x="99" y="78"/>
                      <a:pt x="99" y="78"/>
                    </a:cubicBezTo>
                    <a:cubicBezTo>
                      <a:pt x="99" y="78"/>
                      <a:pt x="99" y="78"/>
                      <a:pt x="99" y="78"/>
                    </a:cubicBezTo>
                    <a:cubicBezTo>
                      <a:pt x="99" y="78"/>
                      <a:pt x="99" y="78"/>
                      <a:pt x="99" y="78"/>
                    </a:cubicBezTo>
                    <a:cubicBezTo>
                      <a:pt x="99" y="78"/>
                      <a:pt x="99" y="78"/>
                      <a:pt x="99" y="78"/>
                    </a:cubicBezTo>
                    <a:cubicBezTo>
                      <a:pt x="99" y="77"/>
                      <a:pt x="99" y="77"/>
                      <a:pt x="99" y="77"/>
                    </a:cubicBezTo>
                    <a:cubicBezTo>
                      <a:pt x="99" y="77"/>
                      <a:pt x="99" y="77"/>
                      <a:pt x="99" y="77"/>
                    </a:cubicBezTo>
                    <a:cubicBezTo>
                      <a:pt x="99" y="77"/>
                      <a:pt x="99" y="77"/>
                      <a:pt x="99" y="77"/>
                    </a:cubicBezTo>
                    <a:cubicBezTo>
                      <a:pt x="99" y="77"/>
                      <a:pt x="99" y="77"/>
                      <a:pt x="99" y="77"/>
                    </a:cubicBezTo>
                    <a:cubicBezTo>
                      <a:pt x="99" y="77"/>
                      <a:pt x="99" y="77"/>
                      <a:pt x="99" y="77"/>
                    </a:cubicBezTo>
                    <a:cubicBezTo>
                      <a:pt x="99" y="77"/>
                      <a:pt x="99" y="77"/>
                      <a:pt x="99" y="77"/>
                    </a:cubicBezTo>
                    <a:cubicBezTo>
                      <a:pt x="99" y="77"/>
                      <a:pt x="99" y="77"/>
                      <a:pt x="99" y="77"/>
                    </a:cubicBezTo>
                    <a:cubicBezTo>
                      <a:pt x="99" y="76"/>
                      <a:pt x="99" y="76"/>
                      <a:pt x="99" y="76"/>
                    </a:cubicBezTo>
                    <a:cubicBezTo>
                      <a:pt x="99" y="76"/>
                      <a:pt x="99" y="76"/>
                      <a:pt x="99" y="76"/>
                    </a:cubicBezTo>
                    <a:cubicBezTo>
                      <a:pt x="99" y="75"/>
                      <a:pt x="99" y="75"/>
                      <a:pt x="99" y="75"/>
                    </a:cubicBezTo>
                    <a:cubicBezTo>
                      <a:pt x="99" y="73"/>
                      <a:pt x="99" y="73"/>
                      <a:pt x="99" y="73"/>
                    </a:cubicBezTo>
                    <a:cubicBezTo>
                      <a:pt x="99" y="72"/>
                      <a:pt x="99" y="72"/>
                      <a:pt x="99" y="72"/>
                    </a:cubicBezTo>
                    <a:cubicBezTo>
                      <a:pt x="99" y="72"/>
                      <a:pt x="99" y="72"/>
                      <a:pt x="99" y="72"/>
                    </a:cubicBezTo>
                    <a:cubicBezTo>
                      <a:pt x="99" y="71"/>
                      <a:pt x="99" y="71"/>
                      <a:pt x="99" y="71"/>
                    </a:cubicBezTo>
                    <a:cubicBezTo>
                      <a:pt x="99" y="71"/>
                      <a:pt x="99" y="71"/>
                      <a:pt x="99" y="71"/>
                    </a:cubicBezTo>
                    <a:cubicBezTo>
                      <a:pt x="99" y="70"/>
                      <a:pt x="99" y="70"/>
                      <a:pt x="99" y="70"/>
                    </a:cubicBezTo>
                    <a:cubicBezTo>
                      <a:pt x="99" y="70"/>
                      <a:pt x="99" y="70"/>
                      <a:pt x="99" y="70"/>
                    </a:cubicBezTo>
                    <a:cubicBezTo>
                      <a:pt x="99" y="69"/>
                      <a:pt x="99" y="69"/>
                      <a:pt x="99" y="69"/>
                    </a:cubicBezTo>
                    <a:cubicBezTo>
                      <a:pt x="99" y="69"/>
                      <a:pt x="99" y="69"/>
                      <a:pt x="99" y="69"/>
                    </a:cubicBezTo>
                    <a:cubicBezTo>
                      <a:pt x="98" y="68"/>
                      <a:pt x="98" y="68"/>
                      <a:pt x="98" y="68"/>
                    </a:cubicBezTo>
                    <a:cubicBezTo>
                      <a:pt x="99" y="68"/>
                      <a:pt x="99" y="68"/>
                      <a:pt x="99" y="68"/>
                    </a:cubicBezTo>
                    <a:cubicBezTo>
                      <a:pt x="98" y="66"/>
                      <a:pt x="98" y="66"/>
                      <a:pt x="98" y="66"/>
                    </a:cubicBezTo>
                    <a:cubicBezTo>
                      <a:pt x="98" y="66"/>
                      <a:pt x="98" y="66"/>
                      <a:pt x="98" y="66"/>
                    </a:cubicBezTo>
                    <a:cubicBezTo>
                      <a:pt x="99" y="66"/>
                      <a:pt x="99" y="66"/>
                      <a:pt x="99" y="66"/>
                    </a:cubicBezTo>
                    <a:cubicBezTo>
                      <a:pt x="98" y="65"/>
                      <a:pt x="98" y="65"/>
                      <a:pt x="98" y="65"/>
                    </a:cubicBezTo>
                    <a:cubicBezTo>
                      <a:pt x="98" y="65"/>
                      <a:pt x="98" y="65"/>
                      <a:pt x="98" y="65"/>
                    </a:cubicBezTo>
                    <a:cubicBezTo>
                      <a:pt x="98" y="65"/>
                      <a:pt x="98" y="65"/>
                      <a:pt x="98" y="65"/>
                    </a:cubicBezTo>
                    <a:cubicBezTo>
                      <a:pt x="97" y="65"/>
                      <a:pt x="97" y="65"/>
                      <a:pt x="97" y="65"/>
                    </a:cubicBezTo>
                    <a:cubicBezTo>
                      <a:pt x="97" y="65"/>
                      <a:pt x="97" y="65"/>
                      <a:pt x="97" y="65"/>
                    </a:cubicBezTo>
                    <a:cubicBezTo>
                      <a:pt x="96" y="65"/>
                      <a:pt x="96" y="65"/>
                      <a:pt x="96" y="65"/>
                    </a:cubicBezTo>
                    <a:cubicBezTo>
                      <a:pt x="96" y="65"/>
                      <a:pt x="96" y="65"/>
                      <a:pt x="96" y="65"/>
                    </a:cubicBezTo>
                    <a:cubicBezTo>
                      <a:pt x="95" y="66"/>
                      <a:pt x="95" y="66"/>
                      <a:pt x="95" y="66"/>
                    </a:cubicBezTo>
                    <a:cubicBezTo>
                      <a:pt x="95" y="66"/>
                      <a:pt x="95" y="66"/>
                      <a:pt x="95" y="66"/>
                    </a:cubicBezTo>
                    <a:cubicBezTo>
                      <a:pt x="94" y="67"/>
                      <a:pt x="94" y="67"/>
                      <a:pt x="94" y="67"/>
                    </a:cubicBezTo>
                    <a:cubicBezTo>
                      <a:pt x="93" y="67"/>
                      <a:pt x="93" y="67"/>
                      <a:pt x="93" y="67"/>
                    </a:cubicBezTo>
                    <a:cubicBezTo>
                      <a:pt x="93" y="67"/>
                      <a:pt x="93" y="67"/>
                      <a:pt x="93" y="67"/>
                    </a:cubicBezTo>
                    <a:cubicBezTo>
                      <a:pt x="93" y="67"/>
                      <a:pt x="93" y="67"/>
                      <a:pt x="93" y="67"/>
                    </a:cubicBezTo>
                    <a:cubicBezTo>
                      <a:pt x="93" y="67"/>
                      <a:pt x="93" y="67"/>
                      <a:pt x="93" y="67"/>
                    </a:cubicBezTo>
                    <a:cubicBezTo>
                      <a:pt x="93" y="66"/>
                      <a:pt x="93" y="66"/>
                      <a:pt x="93" y="66"/>
                    </a:cubicBezTo>
                    <a:cubicBezTo>
                      <a:pt x="93" y="66"/>
                      <a:pt x="93" y="66"/>
                      <a:pt x="93" y="66"/>
                    </a:cubicBezTo>
                    <a:cubicBezTo>
                      <a:pt x="92" y="63"/>
                      <a:pt x="92" y="63"/>
                      <a:pt x="92" y="63"/>
                    </a:cubicBezTo>
                    <a:cubicBezTo>
                      <a:pt x="92" y="62"/>
                      <a:pt x="92" y="62"/>
                      <a:pt x="92" y="62"/>
                    </a:cubicBezTo>
                    <a:cubicBezTo>
                      <a:pt x="92" y="62"/>
                      <a:pt x="92" y="62"/>
                      <a:pt x="92" y="62"/>
                    </a:cubicBezTo>
                    <a:cubicBezTo>
                      <a:pt x="92" y="61"/>
                      <a:pt x="92" y="61"/>
                      <a:pt x="92" y="61"/>
                    </a:cubicBezTo>
                    <a:cubicBezTo>
                      <a:pt x="91" y="61"/>
                      <a:pt x="91" y="61"/>
                      <a:pt x="91" y="61"/>
                    </a:cubicBezTo>
                    <a:cubicBezTo>
                      <a:pt x="90" y="61"/>
                      <a:pt x="90" y="61"/>
                      <a:pt x="90" y="61"/>
                    </a:cubicBezTo>
                    <a:cubicBezTo>
                      <a:pt x="90" y="61"/>
                      <a:pt x="90" y="61"/>
                      <a:pt x="90" y="61"/>
                    </a:cubicBezTo>
                    <a:cubicBezTo>
                      <a:pt x="88" y="61"/>
                      <a:pt x="88" y="61"/>
                      <a:pt x="88" y="61"/>
                    </a:cubicBezTo>
                    <a:cubicBezTo>
                      <a:pt x="113" y="16"/>
                      <a:pt x="113" y="16"/>
                      <a:pt x="113" y="16"/>
                    </a:cubicBezTo>
                    <a:cubicBezTo>
                      <a:pt x="113" y="16"/>
                      <a:pt x="113" y="16"/>
                      <a:pt x="113" y="16"/>
                    </a:cubicBezTo>
                    <a:cubicBezTo>
                      <a:pt x="112" y="16"/>
                      <a:pt x="112" y="16"/>
                      <a:pt x="112" y="16"/>
                    </a:cubicBezTo>
                    <a:cubicBezTo>
                      <a:pt x="112" y="16"/>
                      <a:pt x="112" y="16"/>
                      <a:pt x="112" y="16"/>
                    </a:cubicBezTo>
                    <a:cubicBezTo>
                      <a:pt x="112" y="16"/>
                      <a:pt x="112" y="16"/>
                      <a:pt x="112" y="16"/>
                    </a:cubicBezTo>
                    <a:cubicBezTo>
                      <a:pt x="111" y="15"/>
                      <a:pt x="111" y="15"/>
                      <a:pt x="111" y="15"/>
                    </a:cubicBezTo>
                    <a:cubicBezTo>
                      <a:pt x="111" y="15"/>
                      <a:pt x="111" y="15"/>
                      <a:pt x="111" y="15"/>
                    </a:cubicBezTo>
                    <a:cubicBezTo>
                      <a:pt x="111" y="15"/>
                      <a:pt x="111" y="15"/>
                      <a:pt x="111" y="15"/>
                    </a:cubicBezTo>
                    <a:cubicBezTo>
                      <a:pt x="111" y="14"/>
                      <a:pt x="111" y="14"/>
                      <a:pt x="111" y="14"/>
                    </a:cubicBezTo>
                    <a:cubicBezTo>
                      <a:pt x="111" y="14"/>
                      <a:pt x="111" y="14"/>
                      <a:pt x="111" y="14"/>
                    </a:cubicBezTo>
                    <a:cubicBezTo>
                      <a:pt x="110" y="13"/>
                      <a:pt x="110" y="13"/>
                      <a:pt x="110" y="13"/>
                    </a:cubicBezTo>
                    <a:cubicBezTo>
                      <a:pt x="110" y="13"/>
                      <a:pt x="110" y="13"/>
                      <a:pt x="110" y="13"/>
                    </a:cubicBezTo>
                    <a:cubicBezTo>
                      <a:pt x="109" y="13"/>
                      <a:pt x="109" y="13"/>
                      <a:pt x="109" y="13"/>
                    </a:cubicBezTo>
                    <a:cubicBezTo>
                      <a:pt x="109" y="13"/>
                      <a:pt x="109" y="13"/>
                      <a:pt x="109" y="13"/>
                    </a:cubicBezTo>
                    <a:cubicBezTo>
                      <a:pt x="108" y="14"/>
                      <a:pt x="108" y="14"/>
                      <a:pt x="108" y="14"/>
                    </a:cubicBezTo>
                    <a:cubicBezTo>
                      <a:pt x="108" y="13"/>
                      <a:pt x="108" y="13"/>
                      <a:pt x="108" y="13"/>
                    </a:cubicBezTo>
                    <a:cubicBezTo>
                      <a:pt x="108" y="13"/>
                      <a:pt x="108" y="13"/>
                      <a:pt x="108" y="13"/>
                    </a:cubicBezTo>
                    <a:cubicBezTo>
                      <a:pt x="108" y="13"/>
                      <a:pt x="108" y="13"/>
                      <a:pt x="108" y="13"/>
                    </a:cubicBezTo>
                    <a:cubicBezTo>
                      <a:pt x="108" y="13"/>
                      <a:pt x="108" y="13"/>
                      <a:pt x="108" y="13"/>
                    </a:cubicBezTo>
                    <a:cubicBezTo>
                      <a:pt x="107" y="13"/>
                      <a:pt x="107" y="13"/>
                      <a:pt x="107" y="13"/>
                    </a:cubicBezTo>
                    <a:cubicBezTo>
                      <a:pt x="107" y="13"/>
                      <a:pt x="107" y="13"/>
                      <a:pt x="107" y="13"/>
                    </a:cubicBezTo>
                    <a:cubicBezTo>
                      <a:pt x="108" y="13"/>
                      <a:pt x="108" y="13"/>
                      <a:pt x="108" y="13"/>
                    </a:cubicBezTo>
                    <a:cubicBezTo>
                      <a:pt x="108" y="13"/>
                      <a:pt x="108" y="13"/>
                      <a:pt x="108" y="13"/>
                    </a:cubicBezTo>
                    <a:cubicBezTo>
                      <a:pt x="107" y="13"/>
                      <a:pt x="107" y="13"/>
                      <a:pt x="107" y="13"/>
                    </a:cubicBezTo>
                    <a:cubicBezTo>
                      <a:pt x="107" y="13"/>
                      <a:pt x="107" y="13"/>
                      <a:pt x="107" y="13"/>
                    </a:cubicBezTo>
                    <a:cubicBezTo>
                      <a:pt x="107" y="13"/>
                      <a:pt x="107" y="13"/>
                      <a:pt x="107" y="13"/>
                    </a:cubicBezTo>
                    <a:cubicBezTo>
                      <a:pt x="107" y="13"/>
                      <a:pt x="107" y="13"/>
                      <a:pt x="107" y="13"/>
                    </a:cubicBezTo>
                    <a:cubicBezTo>
                      <a:pt x="107" y="13"/>
                      <a:pt x="107" y="13"/>
                      <a:pt x="107" y="13"/>
                    </a:cubicBezTo>
                    <a:cubicBezTo>
                      <a:pt x="107" y="12"/>
                      <a:pt x="107" y="12"/>
                      <a:pt x="107" y="12"/>
                    </a:cubicBezTo>
                    <a:cubicBezTo>
                      <a:pt x="107" y="12"/>
                      <a:pt x="107" y="12"/>
                      <a:pt x="107" y="12"/>
                    </a:cubicBezTo>
                    <a:cubicBezTo>
                      <a:pt x="106" y="12"/>
                      <a:pt x="106" y="12"/>
                      <a:pt x="106" y="12"/>
                    </a:cubicBezTo>
                    <a:cubicBezTo>
                      <a:pt x="106" y="12"/>
                      <a:pt x="106" y="12"/>
                      <a:pt x="106" y="12"/>
                    </a:cubicBezTo>
                    <a:cubicBezTo>
                      <a:pt x="106" y="12"/>
                      <a:pt x="106" y="12"/>
                      <a:pt x="106" y="12"/>
                    </a:cubicBezTo>
                    <a:cubicBezTo>
                      <a:pt x="105" y="11"/>
                      <a:pt x="105" y="11"/>
                      <a:pt x="105" y="11"/>
                    </a:cubicBezTo>
                    <a:cubicBezTo>
                      <a:pt x="105" y="11"/>
                      <a:pt x="105" y="11"/>
                      <a:pt x="105" y="11"/>
                    </a:cubicBezTo>
                    <a:cubicBezTo>
                      <a:pt x="105" y="11"/>
                      <a:pt x="105" y="11"/>
                      <a:pt x="105" y="11"/>
                    </a:cubicBezTo>
                    <a:cubicBezTo>
                      <a:pt x="105" y="11"/>
                      <a:pt x="105" y="11"/>
                      <a:pt x="105" y="11"/>
                    </a:cubicBezTo>
                    <a:cubicBezTo>
                      <a:pt x="105" y="11"/>
                      <a:pt x="105" y="11"/>
                      <a:pt x="105" y="11"/>
                    </a:cubicBezTo>
                    <a:cubicBezTo>
                      <a:pt x="105" y="11"/>
                      <a:pt x="105" y="11"/>
                      <a:pt x="105" y="11"/>
                    </a:cubicBezTo>
                    <a:cubicBezTo>
                      <a:pt x="105" y="11"/>
                      <a:pt x="105" y="11"/>
                      <a:pt x="105" y="11"/>
                    </a:cubicBezTo>
                    <a:cubicBezTo>
                      <a:pt x="104" y="11"/>
                      <a:pt x="104" y="11"/>
                      <a:pt x="104" y="11"/>
                    </a:cubicBezTo>
                    <a:cubicBezTo>
                      <a:pt x="104" y="11"/>
                      <a:pt x="104" y="11"/>
                      <a:pt x="104" y="11"/>
                    </a:cubicBezTo>
                    <a:cubicBezTo>
                      <a:pt x="104" y="11"/>
                      <a:pt x="104" y="11"/>
                      <a:pt x="104" y="11"/>
                    </a:cubicBezTo>
                    <a:cubicBezTo>
                      <a:pt x="104" y="11"/>
                      <a:pt x="104" y="11"/>
                      <a:pt x="104" y="11"/>
                    </a:cubicBezTo>
                    <a:cubicBezTo>
                      <a:pt x="104" y="11"/>
                      <a:pt x="104" y="11"/>
                      <a:pt x="104" y="11"/>
                    </a:cubicBezTo>
                    <a:cubicBezTo>
                      <a:pt x="104" y="11"/>
                      <a:pt x="104" y="11"/>
                      <a:pt x="104" y="11"/>
                    </a:cubicBezTo>
                    <a:cubicBezTo>
                      <a:pt x="104" y="11"/>
                      <a:pt x="104" y="11"/>
                      <a:pt x="104" y="11"/>
                    </a:cubicBezTo>
                    <a:cubicBezTo>
                      <a:pt x="103" y="11"/>
                      <a:pt x="103" y="11"/>
                      <a:pt x="103" y="11"/>
                    </a:cubicBezTo>
                    <a:cubicBezTo>
                      <a:pt x="103" y="10"/>
                      <a:pt x="103" y="10"/>
                      <a:pt x="103" y="10"/>
                    </a:cubicBezTo>
                    <a:cubicBezTo>
                      <a:pt x="103" y="10"/>
                      <a:pt x="103" y="10"/>
                      <a:pt x="103" y="10"/>
                    </a:cubicBezTo>
                    <a:cubicBezTo>
                      <a:pt x="103" y="10"/>
                      <a:pt x="103" y="10"/>
                      <a:pt x="103" y="10"/>
                    </a:cubicBezTo>
                    <a:cubicBezTo>
                      <a:pt x="103" y="10"/>
                      <a:pt x="103" y="10"/>
                      <a:pt x="103" y="10"/>
                    </a:cubicBezTo>
                    <a:cubicBezTo>
                      <a:pt x="103" y="10"/>
                      <a:pt x="103" y="10"/>
                      <a:pt x="103" y="10"/>
                    </a:cubicBezTo>
                    <a:cubicBezTo>
                      <a:pt x="103" y="9"/>
                      <a:pt x="103" y="9"/>
                      <a:pt x="103" y="9"/>
                    </a:cubicBezTo>
                    <a:cubicBezTo>
                      <a:pt x="102" y="9"/>
                      <a:pt x="102" y="9"/>
                      <a:pt x="102" y="9"/>
                    </a:cubicBezTo>
                    <a:cubicBezTo>
                      <a:pt x="102" y="10"/>
                      <a:pt x="102" y="10"/>
                      <a:pt x="102" y="10"/>
                    </a:cubicBezTo>
                    <a:cubicBezTo>
                      <a:pt x="101" y="10"/>
                      <a:pt x="101" y="10"/>
                      <a:pt x="101" y="10"/>
                    </a:cubicBezTo>
                    <a:cubicBezTo>
                      <a:pt x="101" y="11"/>
                      <a:pt x="101" y="11"/>
                      <a:pt x="101" y="11"/>
                    </a:cubicBezTo>
                    <a:cubicBezTo>
                      <a:pt x="101" y="10"/>
                      <a:pt x="101" y="10"/>
                      <a:pt x="101" y="10"/>
                    </a:cubicBezTo>
                    <a:cubicBezTo>
                      <a:pt x="102" y="9"/>
                      <a:pt x="102" y="9"/>
                      <a:pt x="102" y="9"/>
                    </a:cubicBezTo>
                    <a:cubicBezTo>
                      <a:pt x="102" y="9"/>
                      <a:pt x="102" y="9"/>
                      <a:pt x="102" y="9"/>
                    </a:cubicBezTo>
                    <a:cubicBezTo>
                      <a:pt x="102" y="8"/>
                      <a:pt x="102" y="8"/>
                      <a:pt x="102" y="8"/>
                    </a:cubicBezTo>
                    <a:cubicBezTo>
                      <a:pt x="102" y="8"/>
                      <a:pt x="102" y="8"/>
                      <a:pt x="102" y="8"/>
                    </a:cubicBezTo>
                    <a:cubicBezTo>
                      <a:pt x="102" y="8"/>
                      <a:pt x="102" y="8"/>
                      <a:pt x="102" y="8"/>
                    </a:cubicBezTo>
                    <a:cubicBezTo>
                      <a:pt x="101" y="8"/>
                      <a:pt x="101" y="8"/>
                      <a:pt x="101" y="8"/>
                    </a:cubicBezTo>
                    <a:cubicBezTo>
                      <a:pt x="100" y="8"/>
                      <a:pt x="100" y="8"/>
                      <a:pt x="100" y="8"/>
                    </a:cubicBezTo>
                    <a:cubicBezTo>
                      <a:pt x="100" y="8"/>
                      <a:pt x="100" y="8"/>
                      <a:pt x="100" y="8"/>
                    </a:cubicBezTo>
                    <a:cubicBezTo>
                      <a:pt x="100" y="8"/>
                      <a:pt x="100" y="8"/>
                      <a:pt x="100" y="8"/>
                    </a:cubicBezTo>
                    <a:cubicBezTo>
                      <a:pt x="99" y="8"/>
                      <a:pt x="99" y="8"/>
                      <a:pt x="99" y="8"/>
                    </a:cubicBezTo>
                    <a:cubicBezTo>
                      <a:pt x="99" y="9"/>
                      <a:pt x="99" y="9"/>
                      <a:pt x="99" y="9"/>
                    </a:cubicBezTo>
                    <a:cubicBezTo>
                      <a:pt x="98" y="9"/>
                      <a:pt x="98" y="9"/>
                      <a:pt x="98" y="9"/>
                    </a:cubicBezTo>
                    <a:cubicBezTo>
                      <a:pt x="99" y="9"/>
                      <a:pt x="99" y="9"/>
                      <a:pt x="99" y="9"/>
                    </a:cubicBezTo>
                    <a:cubicBezTo>
                      <a:pt x="99" y="8"/>
                      <a:pt x="99" y="8"/>
                      <a:pt x="99" y="8"/>
                    </a:cubicBezTo>
                    <a:cubicBezTo>
                      <a:pt x="99" y="8"/>
                      <a:pt x="99" y="8"/>
                      <a:pt x="99" y="8"/>
                    </a:cubicBezTo>
                    <a:cubicBezTo>
                      <a:pt x="99" y="7"/>
                      <a:pt x="99" y="7"/>
                      <a:pt x="99" y="7"/>
                    </a:cubicBezTo>
                    <a:cubicBezTo>
                      <a:pt x="98" y="7"/>
                      <a:pt x="98" y="7"/>
                      <a:pt x="98" y="7"/>
                    </a:cubicBezTo>
                    <a:cubicBezTo>
                      <a:pt x="98" y="7"/>
                      <a:pt x="98" y="7"/>
                      <a:pt x="98" y="7"/>
                    </a:cubicBezTo>
                    <a:cubicBezTo>
                      <a:pt x="98" y="7"/>
                      <a:pt x="98" y="7"/>
                      <a:pt x="98" y="7"/>
                    </a:cubicBezTo>
                    <a:cubicBezTo>
                      <a:pt x="99" y="7"/>
                      <a:pt x="99" y="7"/>
                      <a:pt x="99" y="7"/>
                    </a:cubicBezTo>
                    <a:cubicBezTo>
                      <a:pt x="99" y="7"/>
                      <a:pt x="99" y="7"/>
                      <a:pt x="99" y="7"/>
                    </a:cubicBezTo>
                    <a:cubicBezTo>
                      <a:pt x="98" y="6"/>
                      <a:pt x="98" y="6"/>
                      <a:pt x="98" y="6"/>
                    </a:cubicBezTo>
                    <a:cubicBezTo>
                      <a:pt x="98" y="6"/>
                      <a:pt x="98" y="6"/>
                      <a:pt x="98" y="6"/>
                    </a:cubicBezTo>
                    <a:cubicBezTo>
                      <a:pt x="98" y="5"/>
                      <a:pt x="98" y="5"/>
                      <a:pt x="98" y="5"/>
                    </a:cubicBezTo>
                    <a:cubicBezTo>
                      <a:pt x="98" y="5"/>
                      <a:pt x="98" y="5"/>
                      <a:pt x="98" y="5"/>
                    </a:cubicBezTo>
                    <a:cubicBezTo>
                      <a:pt x="99" y="5"/>
                      <a:pt x="99" y="5"/>
                      <a:pt x="99" y="5"/>
                    </a:cubicBezTo>
                    <a:cubicBezTo>
                      <a:pt x="99" y="5"/>
                      <a:pt x="99" y="5"/>
                      <a:pt x="99" y="5"/>
                    </a:cubicBezTo>
                    <a:cubicBezTo>
                      <a:pt x="98" y="4"/>
                      <a:pt x="98" y="4"/>
                      <a:pt x="98" y="4"/>
                    </a:cubicBezTo>
                    <a:cubicBezTo>
                      <a:pt x="98" y="4"/>
                      <a:pt x="98" y="4"/>
                      <a:pt x="98" y="4"/>
                    </a:cubicBezTo>
                    <a:cubicBezTo>
                      <a:pt x="98" y="4"/>
                      <a:pt x="98" y="4"/>
                      <a:pt x="98" y="4"/>
                    </a:cubicBezTo>
                    <a:cubicBezTo>
                      <a:pt x="98" y="4"/>
                      <a:pt x="98" y="4"/>
                      <a:pt x="98" y="4"/>
                    </a:cubicBezTo>
                    <a:cubicBezTo>
                      <a:pt x="97" y="4"/>
                      <a:pt x="97" y="4"/>
                      <a:pt x="97" y="4"/>
                    </a:cubicBezTo>
                    <a:cubicBezTo>
                      <a:pt x="97" y="4"/>
                      <a:pt x="97" y="4"/>
                      <a:pt x="97" y="4"/>
                    </a:cubicBezTo>
                    <a:cubicBezTo>
                      <a:pt x="97" y="4"/>
                      <a:pt x="97" y="4"/>
                      <a:pt x="97" y="4"/>
                    </a:cubicBezTo>
                    <a:cubicBezTo>
                      <a:pt x="96" y="4"/>
                      <a:pt x="96" y="4"/>
                      <a:pt x="96" y="4"/>
                    </a:cubicBezTo>
                    <a:cubicBezTo>
                      <a:pt x="96" y="4"/>
                      <a:pt x="96" y="4"/>
                      <a:pt x="96" y="4"/>
                    </a:cubicBezTo>
                    <a:cubicBezTo>
                      <a:pt x="96" y="4"/>
                      <a:pt x="96" y="4"/>
                      <a:pt x="96" y="4"/>
                    </a:cubicBezTo>
                    <a:cubicBezTo>
                      <a:pt x="95" y="4"/>
                      <a:pt x="95" y="4"/>
                      <a:pt x="95" y="4"/>
                    </a:cubicBezTo>
                    <a:cubicBezTo>
                      <a:pt x="95" y="4"/>
                      <a:pt x="95" y="4"/>
                      <a:pt x="95" y="4"/>
                    </a:cubicBezTo>
                    <a:cubicBezTo>
                      <a:pt x="95" y="4"/>
                      <a:pt x="95" y="4"/>
                      <a:pt x="95" y="4"/>
                    </a:cubicBezTo>
                    <a:cubicBezTo>
                      <a:pt x="95" y="4"/>
                      <a:pt x="95" y="4"/>
                      <a:pt x="95" y="4"/>
                    </a:cubicBezTo>
                    <a:cubicBezTo>
                      <a:pt x="95" y="3"/>
                      <a:pt x="95" y="3"/>
                      <a:pt x="95" y="3"/>
                    </a:cubicBezTo>
                    <a:cubicBezTo>
                      <a:pt x="95" y="3"/>
                      <a:pt x="95" y="3"/>
                      <a:pt x="95" y="3"/>
                    </a:cubicBezTo>
                    <a:cubicBezTo>
                      <a:pt x="95" y="3"/>
                      <a:pt x="95" y="3"/>
                      <a:pt x="95" y="3"/>
                    </a:cubicBezTo>
                    <a:cubicBezTo>
                      <a:pt x="96" y="3"/>
                      <a:pt x="96" y="3"/>
                      <a:pt x="96" y="3"/>
                    </a:cubicBezTo>
                    <a:cubicBezTo>
                      <a:pt x="96" y="2"/>
                      <a:pt x="96" y="2"/>
                      <a:pt x="96" y="2"/>
                    </a:cubicBezTo>
                    <a:cubicBezTo>
                      <a:pt x="96" y="2"/>
                      <a:pt x="96" y="2"/>
                      <a:pt x="96" y="2"/>
                    </a:cubicBezTo>
                    <a:cubicBezTo>
                      <a:pt x="96" y="2"/>
                      <a:pt x="96" y="2"/>
                      <a:pt x="96" y="2"/>
                    </a:cubicBezTo>
                    <a:cubicBezTo>
                      <a:pt x="96" y="2"/>
                      <a:pt x="96" y="2"/>
                      <a:pt x="96" y="2"/>
                    </a:cubicBezTo>
                    <a:cubicBezTo>
                      <a:pt x="95" y="2"/>
                      <a:pt x="95" y="2"/>
                      <a:pt x="95" y="2"/>
                    </a:cubicBezTo>
                    <a:cubicBezTo>
                      <a:pt x="95" y="2"/>
                      <a:pt x="95" y="2"/>
                      <a:pt x="95" y="2"/>
                    </a:cubicBezTo>
                    <a:cubicBezTo>
                      <a:pt x="95" y="2"/>
                      <a:pt x="95" y="2"/>
                      <a:pt x="95" y="2"/>
                    </a:cubicBezTo>
                    <a:cubicBezTo>
                      <a:pt x="95" y="2"/>
                      <a:pt x="95" y="2"/>
                      <a:pt x="95" y="2"/>
                    </a:cubicBezTo>
                    <a:cubicBezTo>
                      <a:pt x="94" y="2"/>
                      <a:pt x="94" y="2"/>
                      <a:pt x="94" y="2"/>
                    </a:cubicBezTo>
                    <a:cubicBezTo>
                      <a:pt x="94" y="3"/>
                      <a:pt x="94" y="3"/>
                      <a:pt x="94" y="3"/>
                    </a:cubicBezTo>
                    <a:cubicBezTo>
                      <a:pt x="94" y="3"/>
                      <a:pt x="94" y="3"/>
                      <a:pt x="94" y="3"/>
                    </a:cubicBezTo>
                    <a:cubicBezTo>
                      <a:pt x="94" y="3"/>
                      <a:pt x="94" y="3"/>
                      <a:pt x="94" y="3"/>
                    </a:cubicBezTo>
                    <a:cubicBezTo>
                      <a:pt x="94" y="3"/>
                      <a:pt x="94" y="3"/>
                      <a:pt x="94" y="3"/>
                    </a:cubicBezTo>
                    <a:cubicBezTo>
                      <a:pt x="94" y="3"/>
                      <a:pt x="94" y="3"/>
                      <a:pt x="94" y="3"/>
                    </a:cubicBezTo>
                    <a:cubicBezTo>
                      <a:pt x="93" y="4"/>
                      <a:pt x="93" y="4"/>
                      <a:pt x="93" y="4"/>
                    </a:cubicBezTo>
                    <a:cubicBezTo>
                      <a:pt x="93" y="4"/>
                      <a:pt x="93" y="4"/>
                      <a:pt x="93" y="4"/>
                    </a:cubicBezTo>
                    <a:cubicBezTo>
                      <a:pt x="93" y="4"/>
                      <a:pt x="93" y="4"/>
                      <a:pt x="93" y="4"/>
                    </a:cubicBezTo>
                    <a:cubicBezTo>
                      <a:pt x="93" y="3"/>
                      <a:pt x="93" y="3"/>
                      <a:pt x="93" y="3"/>
                    </a:cubicBezTo>
                    <a:cubicBezTo>
                      <a:pt x="93" y="3"/>
                      <a:pt x="93" y="3"/>
                      <a:pt x="93" y="3"/>
                    </a:cubicBezTo>
                    <a:cubicBezTo>
                      <a:pt x="93" y="3"/>
                      <a:pt x="93" y="3"/>
                      <a:pt x="93" y="3"/>
                    </a:cubicBezTo>
                    <a:cubicBezTo>
                      <a:pt x="93" y="3"/>
                      <a:pt x="93" y="3"/>
                      <a:pt x="93" y="3"/>
                    </a:cubicBezTo>
                    <a:cubicBezTo>
                      <a:pt x="93" y="3"/>
                      <a:pt x="93" y="3"/>
                      <a:pt x="93" y="3"/>
                    </a:cubicBezTo>
                    <a:cubicBezTo>
                      <a:pt x="93" y="4"/>
                      <a:pt x="93" y="4"/>
                      <a:pt x="93" y="4"/>
                    </a:cubicBezTo>
                    <a:cubicBezTo>
                      <a:pt x="93" y="3"/>
                      <a:pt x="93" y="3"/>
                      <a:pt x="93" y="3"/>
                    </a:cubicBezTo>
                    <a:cubicBezTo>
                      <a:pt x="93" y="3"/>
                      <a:pt x="93" y="3"/>
                      <a:pt x="93" y="3"/>
                    </a:cubicBezTo>
                    <a:cubicBezTo>
                      <a:pt x="92" y="3"/>
                      <a:pt x="92" y="3"/>
                      <a:pt x="92" y="3"/>
                    </a:cubicBezTo>
                    <a:cubicBezTo>
                      <a:pt x="92" y="2"/>
                      <a:pt x="92" y="2"/>
                      <a:pt x="92" y="2"/>
                    </a:cubicBezTo>
                    <a:cubicBezTo>
                      <a:pt x="93" y="2"/>
                      <a:pt x="93" y="2"/>
                      <a:pt x="93" y="2"/>
                    </a:cubicBezTo>
                    <a:cubicBezTo>
                      <a:pt x="93" y="2"/>
                      <a:pt x="93" y="2"/>
                      <a:pt x="93" y="2"/>
                    </a:cubicBezTo>
                    <a:cubicBezTo>
                      <a:pt x="94" y="2"/>
                      <a:pt x="94" y="2"/>
                      <a:pt x="94" y="2"/>
                    </a:cubicBezTo>
                    <a:cubicBezTo>
                      <a:pt x="94" y="2"/>
                      <a:pt x="94" y="2"/>
                      <a:pt x="94" y="2"/>
                    </a:cubicBezTo>
                    <a:cubicBezTo>
                      <a:pt x="95" y="2"/>
                      <a:pt x="95" y="2"/>
                      <a:pt x="95" y="2"/>
                    </a:cubicBezTo>
                    <a:cubicBezTo>
                      <a:pt x="95" y="1"/>
                      <a:pt x="95" y="1"/>
                      <a:pt x="95" y="1"/>
                    </a:cubicBezTo>
                    <a:cubicBezTo>
                      <a:pt x="95" y="1"/>
                      <a:pt x="95" y="1"/>
                      <a:pt x="95" y="1"/>
                    </a:cubicBezTo>
                    <a:cubicBezTo>
                      <a:pt x="95" y="1"/>
                      <a:pt x="95" y="1"/>
                      <a:pt x="95" y="1"/>
                    </a:cubicBezTo>
                    <a:cubicBezTo>
                      <a:pt x="95" y="1"/>
                      <a:pt x="95" y="1"/>
                      <a:pt x="95" y="1"/>
                    </a:cubicBezTo>
                    <a:cubicBezTo>
                      <a:pt x="95" y="1"/>
                      <a:pt x="95" y="1"/>
                      <a:pt x="95" y="1"/>
                    </a:cubicBezTo>
                    <a:cubicBezTo>
                      <a:pt x="94" y="1"/>
                      <a:pt x="94" y="1"/>
                      <a:pt x="94" y="1"/>
                    </a:cubicBezTo>
                    <a:cubicBezTo>
                      <a:pt x="94" y="0"/>
                      <a:pt x="94" y="0"/>
                      <a:pt x="94" y="0"/>
                    </a:cubicBezTo>
                    <a:cubicBezTo>
                      <a:pt x="94" y="0"/>
                      <a:pt x="94" y="0"/>
                      <a:pt x="94" y="0"/>
                    </a:cubicBezTo>
                    <a:cubicBezTo>
                      <a:pt x="94" y="0"/>
                      <a:pt x="94" y="0"/>
                      <a:pt x="94" y="0"/>
                    </a:cubicBezTo>
                    <a:cubicBezTo>
                      <a:pt x="94" y="0"/>
                      <a:pt x="94" y="0"/>
                      <a:pt x="94" y="0"/>
                    </a:cubicBezTo>
                    <a:cubicBezTo>
                      <a:pt x="94" y="0"/>
                      <a:pt x="94" y="0"/>
                      <a:pt x="94" y="0"/>
                    </a:cubicBezTo>
                    <a:cubicBezTo>
                      <a:pt x="94" y="0"/>
                      <a:pt x="94" y="0"/>
                      <a:pt x="94" y="0"/>
                    </a:cubicBezTo>
                    <a:cubicBezTo>
                      <a:pt x="94" y="0"/>
                      <a:pt x="94" y="0"/>
                      <a:pt x="94" y="0"/>
                    </a:cubicBezTo>
                    <a:cubicBezTo>
                      <a:pt x="93" y="0"/>
                      <a:pt x="93" y="0"/>
                      <a:pt x="93" y="0"/>
                    </a:cubicBezTo>
                    <a:cubicBezTo>
                      <a:pt x="93" y="0"/>
                      <a:pt x="93" y="0"/>
                      <a:pt x="93" y="0"/>
                    </a:cubicBezTo>
                    <a:cubicBezTo>
                      <a:pt x="93" y="0"/>
                      <a:pt x="93" y="0"/>
                      <a:pt x="93" y="0"/>
                    </a:cubicBezTo>
                    <a:cubicBezTo>
                      <a:pt x="92" y="0"/>
                      <a:pt x="92" y="0"/>
                      <a:pt x="92" y="0"/>
                    </a:cubicBezTo>
                    <a:cubicBezTo>
                      <a:pt x="91" y="1"/>
                      <a:pt x="91" y="1"/>
                      <a:pt x="91" y="1"/>
                    </a:cubicBezTo>
                    <a:cubicBezTo>
                      <a:pt x="91" y="1"/>
                      <a:pt x="91" y="1"/>
                      <a:pt x="91" y="1"/>
                    </a:cubicBezTo>
                    <a:cubicBezTo>
                      <a:pt x="90" y="1"/>
                      <a:pt x="90" y="1"/>
                      <a:pt x="90" y="1"/>
                    </a:cubicBezTo>
                    <a:cubicBezTo>
                      <a:pt x="89" y="1"/>
                      <a:pt x="89" y="1"/>
                      <a:pt x="89" y="1"/>
                    </a:cubicBezTo>
                    <a:cubicBezTo>
                      <a:pt x="89" y="1"/>
                      <a:pt x="89" y="1"/>
                      <a:pt x="89" y="1"/>
                    </a:cubicBezTo>
                    <a:cubicBezTo>
                      <a:pt x="89" y="1"/>
                      <a:pt x="89" y="1"/>
                      <a:pt x="89" y="1"/>
                    </a:cubicBezTo>
                    <a:cubicBezTo>
                      <a:pt x="89" y="1"/>
                      <a:pt x="89" y="1"/>
                      <a:pt x="89" y="1"/>
                    </a:cubicBezTo>
                    <a:cubicBezTo>
                      <a:pt x="88" y="1"/>
                      <a:pt x="88" y="1"/>
                      <a:pt x="88" y="1"/>
                    </a:cubicBezTo>
                    <a:cubicBezTo>
                      <a:pt x="88" y="1"/>
                      <a:pt x="88" y="1"/>
                      <a:pt x="88" y="1"/>
                    </a:cubicBezTo>
                    <a:cubicBezTo>
                      <a:pt x="88" y="1"/>
                      <a:pt x="88" y="1"/>
                      <a:pt x="88" y="1"/>
                    </a:cubicBezTo>
                    <a:cubicBezTo>
                      <a:pt x="88" y="1"/>
                      <a:pt x="88" y="1"/>
                      <a:pt x="88" y="1"/>
                    </a:cubicBezTo>
                    <a:cubicBezTo>
                      <a:pt x="88" y="1"/>
                      <a:pt x="88" y="1"/>
                      <a:pt x="88" y="1"/>
                    </a:cubicBezTo>
                    <a:cubicBezTo>
                      <a:pt x="88" y="1"/>
                      <a:pt x="88" y="1"/>
                      <a:pt x="88" y="1"/>
                    </a:cubicBezTo>
                    <a:cubicBezTo>
                      <a:pt x="88" y="1"/>
                      <a:pt x="88" y="1"/>
                      <a:pt x="88" y="1"/>
                    </a:cubicBezTo>
                    <a:cubicBezTo>
                      <a:pt x="88" y="0"/>
                      <a:pt x="88" y="0"/>
                      <a:pt x="88" y="0"/>
                    </a:cubicBezTo>
                    <a:cubicBezTo>
                      <a:pt x="87" y="1"/>
                      <a:pt x="87" y="1"/>
                      <a:pt x="87" y="1"/>
                    </a:cubicBezTo>
                    <a:cubicBezTo>
                      <a:pt x="86" y="1"/>
                      <a:pt x="86" y="1"/>
                      <a:pt x="86" y="1"/>
                    </a:cubicBezTo>
                    <a:cubicBezTo>
                      <a:pt x="86" y="1"/>
                      <a:pt x="86" y="1"/>
                      <a:pt x="86" y="1"/>
                    </a:cubicBezTo>
                    <a:cubicBezTo>
                      <a:pt x="86" y="2"/>
                      <a:pt x="86" y="2"/>
                      <a:pt x="86" y="2"/>
                    </a:cubicBezTo>
                    <a:cubicBezTo>
                      <a:pt x="86" y="2"/>
                      <a:pt x="86" y="2"/>
                      <a:pt x="86" y="2"/>
                    </a:cubicBezTo>
                    <a:cubicBezTo>
                      <a:pt x="86" y="2"/>
                      <a:pt x="86" y="2"/>
                      <a:pt x="86" y="2"/>
                    </a:cubicBezTo>
                    <a:cubicBezTo>
                      <a:pt x="86" y="2"/>
                      <a:pt x="86" y="2"/>
                      <a:pt x="86" y="2"/>
                    </a:cubicBezTo>
                    <a:cubicBezTo>
                      <a:pt x="85" y="2"/>
                      <a:pt x="85" y="2"/>
                      <a:pt x="85" y="2"/>
                    </a:cubicBezTo>
                    <a:cubicBezTo>
                      <a:pt x="85" y="3"/>
                      <a:pt x="85" y="3"/>
                      <a:pt x="85" y="3"/>
                    </a:cubicBezTo>
                    <a:cubicBezTo>
                      <a:pt x="85" y="4"/>
                      <a:pt x="85" y="4"/>
                      <a:pt x="85" y="4"/>
                    </a:cubicBezTo>
                    <a:cubicBezTo>
                      <a:pt x="84" y="4"/>
                      <a:pt x="84" y="4"/>
                      <a:pt x="84" y="4"/>
                    </a:cubicBezTo>
                    <a:cubicBezTo>
                      <a:pt x="84" y="4"/>
                      <a:pt x="84" y="4"/>
                      <a:pt x="84" y="4"/>
                    </a:cubicBezTo>
                    <a:cubicBezTo>
                      <a:pt x="84" y="4"/>
                      <a:pt x="84" y="4"/>
                      <a:pt x="84" y="4"/>
                    </a:cubicBezTo>
                    <a:cubicBezTo>
                      <a:pt x="84" y="4"/>
                      <a:pt x="84" y="4"/>
                      <a:pt x="84" y="4"/>
                    </a:cubicBezTo>
                    <a:cubicBezTo>
                      <a:pt x="85" y="3"/>
                      <a:pt x="85" y="3"/>
                      <a:pt x="85" y="3"/>
                    </a:cubicBezTo>
                    <a:cubicBezTo>
                      <a:pt x="85" y="2"/>
                      <a:pt x="85" y="2"/>
                      <a:pt x="85" y="2"/>
                    </a:cubicBezTo>
                    <a:cubicBezTo>
                      <a:pt x="85" y="2"/>
                      <a:pt x="85" y="2"/>
                      <a:pt x="85" y="2"/>
                    </a:cubicBezTo>
                    <a:cubicBezTo>
                      <a:pt x="84" y="3"/>
                      <a:pt x="84" y="3"/>
                      <a:pt x="84" y="3"/>
                    </a:cubicBezTo>
                    <a:cubicBezTo>
                      <a:pt x="83" y="3"/>
                      <a:pt x="83" y="3"/>
                      <a:pt x="83" y="3"/>
                    </a:cubicBezTo>
                    <a:cubicBezTo>
                      <a:pt x="83" y="3"/>
                      <a:pt x="83" y="3"/>
                      <a:pt x="83" y="3"/>
                    </a:cubicBezTo>
                    <a:cubicBezTo>
                      <a:pt x="83" y="2"/>
                      <a:pt x="83" y="2"/>
                      <a:pt x="83" y="2"/>
                    </a:cubicBezTo>
                    <a:cubicBezTo>
                      <a:pt x="82" y="2"/>
                      <a:pt x="82" y="2"/>
                      <a:pt x="82" y="2"/>
                    </a:cubicBezTo>
                    <a:cubicBezTo>
                      <a:pt x="82" y="2"/>
                      <a:pt x="82" y="2"/>
                      <a:pt x="82" y="2"/>
                    </a:cubicBezTo>
                    <a:cubicBezTo>
                      <a:pt x="82" y="2"/>
                      <a:pt x="82" y="2"/>
                      <a:pt x="82" y="2"/>
                    </a:cubicBezTo>
                    <a:cubicBezTo>
                      <a:pt x="82" y="3"/>
                      <a:pt x="82" y="3"/>
                      <a:pt x="82" y="3"/>
                    </a:cubicBezTo>
                    <a:cubicBezTo>
                      <a:pt x="83" y="3"/>
                      <a:pt x="83" y="3"/>
                      <a:pt x="83" y="3"/>
                    </a:cubicBezTo>
                    <a:cubicBezTo>
                      <a:pt x="82" y="3"/>
                      <a:pt x="82" y="3"/>
                      <a:pt x="82" y="3"/>
                    </a:cubicBezTo>
                    <a:cubicBezTo>
                      <a:pt x="82" y="3"/>
                      <a:pt x="82" y="3"/>
                      <a:pt x="82" y="3"/>
                    </a:cubicBezTo>
                    <a:cubicBezTo>
                      <a:pt x="81" y="3"/>
                      <a:pt x="81" y="3"/>
                      <a:pt x="81" y="3"/>
                    </a:cubicBezTo>
                    <a:cubicBezTo>
                      <a:pt x="80" y="3"/>
                      <a:pt x="80" y="3"/>
                      <a:pt x="80" y="3"/>
                    </a:cubicBezTo>
                    <a:cubicBezTo>
                      <a:pt x="79" y="4"/>
                      <a:pt x="79" y="4"/>
                      <a:pt x="79" y="4"/>
                    </a:cubicBezTo>
                    <a:cubicBezTo>
                      <a:pt x="78" y="5"/>
                      <a:pt x="78" y="5"/>
                      <a:pt x="78" y="5"/>
                    </a:cubicBezTo>
                    <a:cubicBezTo>
                      <a:pt x="77" y="5"/>
                      <a:pt x="77" y="5"/>
                      <a:pt x="77" y="5"/>
                    </a:cubicBezTo>
                    <a:cubicBezTo>
                      <a:pt x="76" y="6"/>
                      <a:pt x="76" y="6"/>
                      <a:pt x="76" y="6"/>
                    </a:cubicBezTo>
                    <a:cubicBezTo>
                      <a:pt x="75" y="7"/>
                      <a:pt x="75" y="7"/>
                      <a:pt x="75" y="7"/>
                    </a:cubicBezTo>
                    <a:cubicBezTo>
                      <a:pt x="75" y="7"/>
                      <a:pt x="75" y="7"/>
                      <a:pt x="75" y="7"/>
                    </a:cubicBezTo>
                    <a:cubicBezTo>
                      <a:pt x="74" y="7"/>
                      <a:pt x="74" y="7"/>
                      <a:pt x="74" y="7"/>
                    </a:cubicBezTo>
                    <a:cubicBezTo>
                      <a:pt x="74" y="8"/>
                      <a:pt x="74" y="8"/>
                      <a:pt x="74" y="8"/>
                    </a:cubicBezTo>
                    <a:cubicBezTo>
                      <a:pt x="73" y="8"/>
                      <a:pt x="73" y="8"/>
                      <a:pt x="73" y="8"/>
                    </a:cubicBezTo>
                    <a:cubicBezTo>
                      <a:pt x="72" y="8"/>
                      <a:pt x="72" y="8"/>
                      <a:pt x="72" y="8"/>
                    </a:cubicBezTo>
                    <a:cubicBezTo>
                      <a:pt x="72" y="8"/>
                      <a:pt x="72" y="8"/>
                      <a:pt x="72" y="8"/>
                    </a:cubicBezTo>
                    <a:cubicBezTo>
                      <a:pt x="71" y="8"/>
                      <a:pt x="71" y="8"/>
                      <a:pt x="71" y="8"/>
                    </a:cubicBezTo>
                    <a:cubicBezTo>
                      <a:pt x="71" y="8"/>
                      <a:pt x="71" y="8"/>
                      <a:pt x="71" y="8"/>
                    </a:cubicBezTo>
                    <a:cubicBezTo>
                      <a:pt x="70" y="8"/>
                      <a:pt x="70" y="8"/>
                      <a:pt x="70" y="8"/>
                    </a:cubicBezTo>
                    <a:cubicBezTo>
                      <a:pt x="70" y="7"/>
                      <a:pt x="70" y="7"/>
                      <a:pt x="70" y="7"/>
                    </a:cubicBezTo>
                    <a:cubicBezTo>
                      <a:pt x="69" y="7"/>
                      <a:pt x="69" y="7"/>
                      <a:pt x="69" y="7"/>
                    </a:cubicBezTo>
                    <a:cubicBezTo>
                      <a:pt x="69" y="7"/>
                      <a:pt x="69" y="7"/>
                      <a:pt x="69" y="7"/>
                    </a:cubicBezTo>
                    <a:cubicBezTo>
                      <a:pt x="68" y="8"/>
                      <a:pt x="68" y="8"/>
                      <a:pt x="68" y="8"/>
                    </a:cubicBezTo>
                    <a:cubicBezTo>
                      <a:pt x="68" y="8"/>
                      <a:pt x="68" y="8"/>
                      <a:pt x="68" y="8"/>
                    </a:cubicBezTo>
                    <a:cubicBezTo>
                      <a:pt x="68" y="9"/>
                      <a:pt x="68" y="9"/>
                      <a:pt x="68" y="9"/>
                    </a:cubicBezTo>
                    <a:cubicBezTo>
                      <a:pt x="67" y="9"/>
                      <a:pt x="67" y="9"/>
                      <a:pt x="67" y="9"/>
                    </a:cubicBezTo>
                    <a:cubicBezTo>
                      <a:pt x="67" y="10"/>
                      <a:pt x="67" y="10"/>
                      <a:pt x="67" y="10"/>
                    </a:cubicBezTo>
                    <a:cubicBezTo>
                      <a:pt x="67" y="10"/>
                      <a:pt x="67" y="10"/>
                      <a:pt x="67" y="10"/>
                    </a:cubicBezTo>
                    <a:cubicBezTo>
                      <a:pt x="66" y="9"/>
                      <a:pt x="66" y="9"/>
                      <a:pt x="66" y="9"/>
                    </a:cubicBezTo>
                    <a:cubicBezTo>
                      <a:pt x="66" y="10"/>
                      <a:pt x="66" y="10"/>
                      <a:pt x="66" y="10"/>
                    </a:cubicBezTo>
                    <a:cubicBezTo>
                      <a:pt x="66" y="11"/>
                      <a:pt x="66" y="11"/>
                      <a:pt x="66" y="11"/>
                    </a:cubicBezTo>
                    <a:cubicBezTo>
                      <a:pt x="67" y="12"/>
                      <a:pt x="67" y="12"/>
                      <a:pt x="67" y="12"/>
                    </a:cubicBezTo>
                    <a:cubicBezTo>
                      <a:pt x="67" y="14"/>
                      <a:pt x="67" y="14"/>
                      <a:pt x="67" y="14"/>
                    </a:cubicBezTo>
                    <a:cubicBezTo>
                      <a:pt x="68" y="15"/>
                      <a:pt x="68" y="15"/>
                      <a:pt x="68" y="15"/>
                    </a:cubicBezTo>
                    <a:cubicBezTo>
                      <a:pt x="68" y="16"/>
                      <a:pt x="68" y="16"/>
                      <a:pt x="68" y="16"/>
                    </a:cubicBezTo>
                    <a:cubicBezTo>
                      <a:pt x="67" y="17"/>
                      <a:pt x="67" y="17"/>
                      <a:pt x="67" y="17"/>
                    </a:cubicBezTo>
                    <a:cubicBezTo>
                      <a:pt x="67" y="18"/>
                      <a:pt x="67" y="18"/>
                      <a:pt x="67" y="18"/>
                    </a:cubicBezTo>
                    <a:cubicBezTo>
                      <a:pt x="67" y="18"/>
                      <a:pt x="67" y="18"/>
                      <a:pt x="67" y="18"/>
                    </a:cubicBezTo>
                    <a:cubicBezTo>
                      <a:pt x="68" y="19"/>
                      <a:pt x="68" y="19"/>
                      <a:pt x="68" y="19"/>
                    </a:cubicBezTo>
                    <a:cubicBezTo>
                      <a:pt x="68" y="19"/>
                      <a:pt x="68" y="19"/>
                      <a:pt x="68" y="19"/>
                    </a:cubicBezTo>
                    <a:cubicBezTo>
                      <a:pt x="68" y="19"/>
                      <a:pt x="68" y="19"/>
                      <a:pt x="68" y="19"/>
                    </a:cubicBezTo>
                    <a:cubicBezTo>
                      <a:pt x="68" y="19"/>
                      <a:pt x="68" y="19"/>
                      <a:pt x="68" y="19"/>
                    </a:cubicBezTo>
                    <a:cubicBezTo>
                      <a:pt x="68" y="19"/>
                      <a:pt x="68" y="19"/>
                      <a:pt x="68" y="19"/>
                    </a:cubicBezTo>
                    <a:cubicBezTo>
                      <a:pt x="69" y="19"/>
                      <a:pt x="69" y="19"/>
                      <a:pt x="69" y="19"/>
                    </a:cubicBezTo>
                    <a:cubicBezTo>
                      <a:pt x="68" y="19"/>
                      <a:pt x="68" y="19"/>
                      <a:pt x="68" y="19"/>
                    </a:cubicBezTo>
                    <a:cubicBezTo>
                      <a:pt x="68" y="19"/>
                      <a:pt x="68" y="19"/>
                      <a:pt x="68" y="19"/>
                    </a:cubicBezTo>
                    <a:cubicBezTo>
                      <a:pt x="69" y="20"/>
                      <a:pt x="69" y="20"/>
                      <a:pt x="69" y="20"/>
                    </a:cubicBezTo>
                    <a:cubicBezTo>
                      <a:pt x="69" y="20"/>
                      <a:pt x="69" y="20"/>
                      <a:pt x="69" y="20"/>
                    </a:cubicBezTo>
                    <a:cubicBezTo>
                      <a:pt x="69" y="20"/>
                      <a:pt x="69" y="20"/>
                      <a:pt x="69" y="20"/>
                    </a:cubicBezTo>
                    <a:cubicBezTo>
                      <a:pt x="69" y="20"/>
                      <a:pt x="69" y="20"/>
                      <a:pt x="69" y="20"/>
                    </a:cubicBezTo>
                    <a:cubicBezTo>
                      <a:pt x="69" y="21"/>
                      <a:pt x="69" y="21"/>
                      <a:pt x="69" y="21"/>
                    </a:cubicBezTo>
                    <a:cubicBezTo>
                      <a:pt x="69" y="22"/>
                      <a:pt x="69" y="22"/>
                      <a:pt x="69" y="22"/>
                    </a:cubicBezTo>
                    <a:cubicBezTo>
                      <a:pt x="69" y="22"/>
                      <a:pt x="69" y="22"/>
                      <a:pt x="69" y="22"/>
                    </a:cubicBezTo>
                    <a:cubicBezTo>
                      <a:pt x="69" y="22"/>
                      <a:pt x="69" y="22"/>
                      <a:pt x="69" y="22"/>
                    </a:cubicBezTo>
                    <a:cubicBezTo>
                      <a:pt x="70" y="22"/>
                      <a:pt x="70" y="22"/>
                      <a:pt x="70" y="22"/>
                    </a:cubicBezTo>
                    <a:cubicBezTo>
                      <a:pt x="70" y="22"/>
                      <a:pt x="70" y="22"/>
                      <a:pt x="70" y="22"/>
                    </a:cubicBezTo>
                    <a:cubicBezTo>
                      <a:pt x="70" y="22"/>
                      <a:pt x="70" y="22"/>
                      <a:pt x="70" y="22"/>
                    </a:cubicBezTo>
                    <a:cubicBezTo>
                      <a:pt x="71" y="22"/>
                      <a:pt x="71" y="22"/>
                      <a:pt x="71" y="22"/>
                    </a:cubicBezTo>
                    <a:cubicBezTo>
                      <a:pt x="71" y="22"/>
                      <a:pt x="71" y="22"/>
                      <a:pt x="71" y="22"/>
                    </a:cubicBezTo>
                    <a:cubicBezTo>
                      <a:pt x="72" y="22"/>
                      <a:pt x="72" y="22"/>
                      <a:pt x="72" y="22"/>
                    </a:cubicBezTo>
                    <a:cubicBezTo>
                      <a:pt x="71" y="23"/>
                      <a:pt x="71" y="23"/>
                      <a:pt x="71" y="23"/>
                    </a:cubicBezTo>
                    <a:cubicBezTo>
                      <a:pt x="71" y="23"/>
                      <a:pt x="71" y="23"/>
                      <a:pt x="71" y="23"/>
                    </a:cubicBezTo>
                    <a:cubicBezTo>
                      <a:pt x="71" y="24"/>
                      <a:pt x="71" y="24"/>
                      <a:pt x="71" y="24"/>
                    </a:cubicBezTo>
                    <a:cubicBezTo>
                      <a:pt x="71" y="24"/>
                      <a:pt x="71" y="24"/>
                      <a:pt x="71" y="24"/>
                    </a:cubicBezTo>
                    <a:cubicBezTo>
                      <a:pt x="71" y="23"/>
                      <a:pt x="71" y="23"/>
                      <a:pt x="71" y="23"/>
                    </a:cubicBezTo>
                    <a:cubicBezTo>
                      <a:pt x="70" y="23"/>
                      <a:pt x="70" y="23"/>
                      <a:pt x="70" y="23"/>
                    </a:cubicBezTo>
                    <a:cubicBezTo>
                      <a:pt x="70" y="23"/>
                      <a:pt x="70" y="23"/>
                      <a:pt x="70" y="23"/>
                    </a:cubicBezTo>
                    <a:cubicBezTo>
                      <a:pt x="69" y="23"/>
                      <a:pt x="69" y="23"/>
                      <a:pt x="69" y="23"/>
                    </a:cubicBezTo>
                    <a:cubicBezTo>
                      <a:pt x="69" y="23"/>
                      <a:pt x="69" y="23"/>
                      <a:pt x="69" y="23"/>
                    </a:cubicBezTo>
                    <a:cubicBezTo>
                      <a:pt x="69" y="22"/>
                      <a:pt x="69" y="22"/>
                      <a:pt x="69" y="22"/>
                    </a:cubicBezTo>
                    <a:cubicBezTo>
                      <a:pt x="69" y="22"/>
                      <a:pt x="69" y="22"/>
                      <a:pt x="69" y="22"/>
                    </a:cubicBezTo>
                    <a:cubicBezTo>
                      <a:pt x="68" y="22"/>
                      <a:pt x="68" y="22"/>
                      <a:pt x="68" y="22"/>
                    </a:cubicBezTo>
                    <a:cubicBezTo>
                      <a:pt x="68" y="22"/>
                      <a:pt x="68" y="22"/>
                      <a:pt x="68" y="22"/>
                    </a:cubicBezTo>
                    <a:cubicBezTo>
                      <a:pt x="68" y="21"/>
                      <a:pt x="68" y="21"/>
                      <a:pt x="68" y="21"/>
                    </a:cubicBezTo>
                    <a:cubicBezTo>
                      <a:pt x="69" y="20"/>
                      <a:pt x="69" y="20"/>
                      <a:pt x="69" y="20"/>
                    </a:cubicBezTo>
                    <a:cubicBezTo>
                      <a:pt x="68" y="20"/>
                      <a:pt x="68" y="20"/>
                      <a:pt x="68" y="20"/>
                    </a:cubicBezTo>
                    <a:cubicBezTo>
                      <a:pt x="68" y="20"/>
                      <a:pt x="68" y="20"/>
                      <a:pt x="68" y="20"/>
                    </a:cubicBezTo>
                    <a:cubicBezTo>
                      <a:pt x="68" y="20"/>
                      <a:pt x="68" y="20"/>
                      <a:pt x="68" y="20"/>
                    </a:cubicBezTo>
                    <a:cubicBezTo>
                      <a:pt x="68" y="21"/>
                      <a:pt x="68" y="21"/>
                      <a:pt x="68" y="21"/>
                    </a:cubicBezTo>
                    <a:cubicBezTo>
                      <a:pt x="68" y="22"/>
                      <a:pt x="68" y="22"/>
                      <a:pt x="68" y="22"/>
                    </a:cubicBezTo>
                    <a:cubicBezTo>
                      <a:pt x="67" y="22"/>
                      <a:pt x="67" y="22"/>
                      <a:pt x="67" y="22"/>
                    </a:cubicBezTo>
                    <a:cubicBezTo>
                      <a:pt x="67" y="23"/>
                      <a:pt x="67" y="23"/>
                      <a:pt x="67" y="23"/>
                    </a:cubicBezTo>
                    <a:cubicBezTo>
                      <a:pt x="68" y="22"/>
                      <a:pt x="68" y="22"/>
                      <a:pt x="68" y="22"/>
                    </a:cubicBezTo>
                    <a:cubicBezTo>
                      <a:pt x="68" y="22"/>
                      <a:pt x="68" y="22"/>
                      <a:pt x="68" y="22"/>
                    </a:cubicBezTo>
                    <a:cubicBezTo>
                      <a:pt x="68" y="23"/>
                      <a:pt x="68" y="23"/>
                      <a:pt x="68" y="23"/>
                    </a:cubicBezTo>
                    <a:cubicBezTo>
                      <a:pt x="69" y="23"/>
                      <a:pt x="69" y="23"/>
                      <a:pt x="69" y="23"/>
                    </a:cubicBezTo>
                    <a:cubicBezTo>
                      <a:pt x="69" y="23"/>
                      <a:pt x="69" y="23"/>
                      <a:pt x="69" y="23"/>
                    </a:cubicBezTo>
                    <a:cubicBezTo>
                      <a:pt x="69" y="24"/>
                      <a:pt x="69" y="24"/>
                      <a:pt x="69" y="24"/>
                    </a:cubicBezTo>
                    <a:cubicBezTo>
                      <a:pt x="68" y="24"/>
                      <a:pt x="68" y="24"/>
                      <a:pt x="68" y="24"/>
                    </a:cubicBezTo>
                    <a:cubicBezTo>
                      <a:pt x="68" y="24"/>
                      <a:pt x="68" y="24"/>
                      <a:pt x="68" y="24"/>
                    </a:cubicBezTo>
                    <a:cubicBezTo>
                      <a:pt x="68" y="24"/>
                      <a:pt x="68" y="24"/>
                      <a:pt x="68" y="24"/>
                    </a:cubicBezTo>
                    <a:cubicBezTo>
                      <a:pt x="68" y="23"/>
                      <a:pt x="68" y="23"/>
                      <a:pt x="68" y="23"/>
                    </a:cubicBezTo>
                    <a:cubicBezTo>
                      <a:pt x="68" y="23"/>
                      <a:pt x="68" y="23"/>
                      <a:pt x="68" y="23"/>
                    </a:cubicBezTo>
                    <a:cubicBezTo>
                      <a:pt x="68" y="23"/>
                      <a:pt x="68" y="23"/>
                      <a:pt x="68" y="23"/>
                    </a:cubicBezTo>
                    <a:cubicBezTo>
                      <a:pt x="68" y="23"/>
                      <a:pt x="68" y="23"/>
                      <a:pt x="68" y="23"/>
                    </a:cubicBezTo>
                    <a:cubicBezTo>
                      <a:pt x="67" y="24"/>
                      <a:pt x="67" y="24"/>
                      <a:pt x="67" y="24"/>
                    </a:cubicBezTo>
                    <a:cubicBezTo>
                      <a:pt x="67" y="24"/>
                      <a:pt x="67" y="24"/>
                      <a:pt x="67" y="24"/>
                    </a:cubicBezTo>
                    <a:cubicBezTo>
                      <a:pt x="67" y="24"/>
                      <a:pt x="67" y="24"/>
                      <a:pt x="67" y="24"/>
                    </a:cubicBezTo>
                    <a:cubicBezTo>
                      <a:pt x="66" y="25"/>
                      <a:pt x="66" y="25"/>
                      <a:pt x="66" y="25"/>
                    </a:cubicBezTo>
                    <a:cubicBezTo>
                      <a:pt x="66" y="24"/>
                      <a:pt x="66" y="24"/>
                      <a:pt x="66" y="24"/>
                    </a:cubicBezTo>
                    <a:cubicBezTo>
                      <a:pt x="66" y="24"/>
                      <a:pt x="66" y="24"/>
                      <a:pt x="66" y="24"/>
                    </a:cubicBezTo>
                    <a:cubicBezTo>
                      <a:pt x="65" y="24"/>
                      <a:pt x="65" y="24"/>
                      <a:pt x="65" y="24"/>
                    </a:cubicBezTo>
                    <a:cubicBezTo>
                      <a:pt x="65" y="24"/>
                      <a:pt x="65" y="24"/>
                      <a:pt x="65" y="24"/>
                    </a:cubicBezTo>
                    <a:cubicBezTo>
                      <a:pt x="65" y="24"/>
                      <a:pt x="65" y="24"/>
                      <a:pt x="65" y="24"/>
                    </a:cubicBezTo>
                    <a:cubicBezTo>
                      <a:pt x="65" y="24"/>
                      <a:pt x="65" y="24"/>
                      <a:pt x="65" y="24"/>
                    </a:cubicBezTo>
                    <a:cubicBezTo>
                      <a:pt x="64" y="24"/>
                      <a:pt x="64" y="24"/>
                      <a:pt x="64" y="24"/>
                    </a:cubicBezTo>
                    <a:cubicBezTo>
                      <a:pt x="64" y="24"/>
                      <a:pt x="64" y="24"/>
                      <a:pt x="64" y="24"/>
                    </a:cubicBezTo>
                    <a:cubicBezTo>
                      <a:pt x="64" y="23"/>
                      <a:pt x="64" y="23"/>
                      <a:pt x="64" y="23"/>
                    </a:cubicBezTo>
                    <a:cubicBezTo>
                      <a:pt x="64" y="23"/>
                      <a:pt x="64" y="23"/>
                      <a:pt x="64" y="23"/>
                    </a:cubicBezTo>
                    <a:cubicBezTo>
                      <a:pt x="64" y="23"/>
                      <a:pt x="64" y="23"/>
                      <a:pt x="64" y="23"/>
                    </a:cubicBezTo>
                    <a:cubicBezTo>
                      <a:pt x="63" y="23"/>
                      <a:pt x="63" y="23"/>
                      <a:pt x="63" y="23"/>
                    </a:cubicBezTo>
                    <a:cubicBezTo>
                      <a:pt x="63" y="23"/>
                      <a:pt x="63" y="23"/>
                      <a:pt x="63" y="23"/>
                    </a:cubicBezTo>
                    <a:cubicBezTo>
                      <a:pt x="63" y="22"/>
                      <a:pt x="63" y="22"/>
                      <a:pt x="63" y="22"/>
                    </a:cubicBezTo>
                    <a:cubicBezTo>
                      <a:pt x="63" y="22"/>
                      <a:pt x="63" y="22"/>
                      <a:pt x="63" y="22"/>
                    </a:cubicBezTo>
                    <a:cubicBezTo>
                      <a:pt x="64" y="22"/>
                      <a:pt x="64" y="22"/>
                      <a:pt x="64" y="22"/>
                    </a:cubicBezTo>
                    <a:cubicBezTo>
                      <a:pt x="64" y="21"/>
                      <a:pt x="64" y="21"/>
                      <a:pt x="64" y="21"/>
                    </a:cubicBezTo>
                    <a:cubicBezTo>
                      <a:pt x="64" y="21"/>
                      <a:pt x="64" y="21"/>
                      <a:pt x="64" y="21"/>
                    </a:cubicBezTo>
                    <a:cubicBezTo>
                      <a:pt x="64" y="21"/>
                      <a:pt x="64" y="21"/>
                      <a:pt x="64" y="21"/>
                    </a:cubicBezTo>
                    <a:cubicBezTo>
                      <a:pt x="64" y="21"/>
                      <a:pt x="64" y="21"/>
                      <a:pt x="64" y="21"/>
                    </a:cubicBezTo>
                    <a:cubicBezTo>
                      <a:pt x="64" y="20"/>
                      <a:pt x="64" y="20"/>
                      <a:pt x="64" y="20"/>
                    </a:cubicBezTo>
                    <a:cubicBezTo>
                      <a:pt x="64" y="20"/>
                      <a:pt x="64" y="20"/>
                      <a:pt x="64" y="20"/>
                    </a:cubicBezTo>
                    <a:cubicBezTo>
                      <a:pt x="63" y="20"/>
                      <a:pt x="63" y="20"/>
                      <a:pt x="63" y="20"/>
                    </a:cubicBezTo>
                    <a:cubicBezTo>
                      <a:pt x="62" y="20"/>
                      <a:pt x="62" y="20"/>
                      <a:pt x="62" y="20"/>
                    </a:cubicBezTo>
                    <a:cubicBezTo>
                      <a:pt x="62" y="20"/>
                      <a:pt x="62" y="20"/>
                      <a:pt x="62" y="20"/>
                    </a:cubicBezTo>
                    <a:cubicBezTo>
                      <a:pt x="62" y="20"/>
                      <a:pt x="62" y="20"/>
                      <a:pt x="62" y="20"/>
                    </a:cubicBezTo>
                    <a:cubicBezTo>
                      <a:pt x="61" y="20"/>
                      <a:pt x="61" y="20"/>
                      <a:pt x="61" y="20"/>
                    </a:cubicBezTo>
                    <a:cubicBezTo>
                      <a:pt x="60" y="21"/>
                      <a:pt x="60" y="21"/>
                      <a:pt x="60" y="21"/>
                    </a:cubicBezTo>
                    <a:cubicBezTo>
                      <a:pt x="60" y="21"/>
                      <a:pt x="60" y="21"/>
                      <a:pt x="60" y="21"/>
                    </a:cubicBezTo>
                    <a:cubicBezTo>
                      <a:pt x="60" y="21"/>
                      <a:pt x="60" y="21"/>
                      <a:pt x="60" y="21"/>
                    </a:cubicBezTo>
                    <a:cubicBezTo>
                      <a:pt x="61" y="22"/>
                      <a:pt x="61" y="22"/>
                      <a:pt x="61" y="22"/>
                    </a:cubicBezTo>
                    <a:cubicBezTo>
                      <a:pt x="61" y="22"/>
                      <a:pt x="61" y="22"/>
                      <a:pt x="61" y="22"/>
                    </a:cubicBezTo>
                    <a:cubicBezTo>
                      <a:pt x="60" y="22"/>
                      <a:pt x="60" y="22"/>
                      <a:pt x="60" y="22"/>
                    </a:cubicBezTo>
                    <a:cubicBezTo>
                      <a:pt x="60" y="22"/>
                      <a:pt x="60" y="22"/>
                      <a:pt x="60" y="22"/>
                    </a:cubicBezTo>
                    <a:cubicBezTo>
                      <a:pt x="60" y="21"/>
                      <a:pt x="60" y="21"/>
                      <a:pt x="60" y="21"/>
                    </a:cubicBezTo>
                    <a:cubicBezTo>
                      <a:pt x="59" y="21"/>
                      <a:pt x="59" y="21"/>
                      <a:pt x="59" y="21"/>
                    </a:cubicBezTo>
                    <a:cubicBezTo>
                      <a:pt x="59" y="21"/>
                      <a:pt x="59" y="21"/>
                      <a:pt x="59" y="21"/>
                    </a:cubicBezTo>
                    <a:cubicBezTo>
                      <a:pt x="58" y="21"/>
                      <a:pt x="58" y="21"/>
                      <a:pt x="58" y="21"/>
                    </a:cubicBezTo>
                    <a:cubicBezTo>
                      <a:pt x="58" y="22"/>
                      <a:pt x="58" y="22"/>
                      <a:pt x="58" y="22"/>
                    </a:cubicBezTo>
                    <a:cubicBezTo>
                      <a:pt x="58" y="22"/>
                      <a:pt x="58" y="22"/>
                      <a:pt x="58" y="22"/>
                    </a:cubicBezTo>
                    <a:cubicBezTo>
                      <a:pt x="57" y="22"/>
                      <a:pt x="57" y="22"/>
                      <a:pt x="57" y="22"/>
                    </a:cubicBezTo>
                    <a:cubicBezTo>
                      <a:pt x="57" y="22"/>
                      <a:pt x="57" y="22"/>
                      <a:pt x="57" y="22"/>
                    </a:cubicBezTo>
                    <a:cubicBezTo>
                      <a:pt x="57" y="22"/>
                      <a:pt x="57" y="22"/>
                      <a:pt x="57" y="22"/>
                    </a:cubicBezTo>
                    <a:cubicBezTo>
                      <a:pt x="56" y="22"/>
                      <a:pt x="56" y="22"/>
                      <a:pt x="56" y="22"/>
                    </a:cubicBezTo>
                    <a:cubicBezTo>
                      <a:pt x="56" y="22"/>
                      <a:pt x="56" y="22"/>
                      <a:pt x="56" y="22"/>
                    </a:cubicBezTo>
                    <a:cubicBezTo>
                      <a:pt x="56" y="22"/>
                      <a:pt x="56" y="22"/>
                      <a:pt x="56" y="22"/>
                    </a:cubicBezTo>
                    <a:cubicBezTo>
                      <a:pt x="55" y="23"/>
                      <a:pt x="55" y="23"/>
                      <a:pt x="55" y="23"/>
                    </a:cubicBezTo>
                    <a:cubicBezTo>
                      <a:pt x="55" y="23"/>
                      <a:pt x="55" y="23"/>
                      <a:pt x="55" y="23"/>
                    </a:cubicBezTo>
                    <a:cubicBezTo>
                      <a:pt x="54" y="23"/>
                      <a:pt x="54" y="23"/>
                      <a:pt x="54" y="23"/>
                    </a:cubicBezTo>
                    <a:cubicBezTo>
                      <a:pt x="55" y="23"/>
                      <a:pt x="55" y="23"/>
                      <a:pt x="55" y="23"/>
                    </a:cubicBezTo>
                    <a:cubicBezTo>
                      <a:pt x="55" y="23"/>
                      <a:pt x="55" y="23"/>
                      <a:pt x="55" y="23"/>
                    </a:cubicBezTo>
                    <a:cubicBezTo>
                      <a:pt x="54" y="23"/>
                      <a:pt x="54" y="23"/>
                      <a:pt x="54" y="23"/>
                    </a:cubicBezTo>
                    <a:cubicBezTo>
                      <a:pt x="54" y="23"/>
                      <a:pt x="54" y="23"/>
                      <a:pt x="54" y="23"/>
                    </a:cubicBezTo>
                    <a:cubicBezTo>
                      <a:pt x="54" y="23"/>
                      <a:pt x="54" y="23"/>
                      <a:pt x="54" y="23"/>
                    </a:cubicBezTo>
                    <a:cubicBezTo>
                      <a:pt x="55" y="24"/>
                      <a:pt x="55" y="24"/>
                      <a:pt x="55" y="24"/>
                    </a:cubicBezTo>
                    <a:cubicBezTo>
                      <a:pt x="55" y="25"/>
                      <a:pt x="55" y="25"/>
                      <a:pt x="55" y="25"/>
                    </a:cubicBezTo>
                    <a:cubicBezTo>
                      <a:pt x="56" y="25"/>
                      <a:pt x="56" y="25"/>
                      <a:pt x="56" y="25"/>
                    </a:cubicBezTo>
                    <a:cubicBezTo>
                      <a:pt x="56" y="26"/>
                      <a:pt x="56" y="26"/>
                      <a:pt x="56" y="26"/>
                    </a:cubicBezTo>
                    <a:cubicBezTo>
                      <a:pt x="57" y="26"/>
                      <a:pt x="57" y="26"/>
                      <a:pt x="57" y="26"/>
                    </a:cubicBezTo>
                    <a:cubicBezTo>
                      <a:pt x="57" y="26"/>
                      <a:pt x="57" y="26"/>
                      <a:pt x="57" y="26"/>
                    </a:cubicBezTo>
                    <a:cubicBezTo>
                      <a:pt x="57" y="26"/>
                      <a:pt x="57" y="26"/>
                      <a:pt x="57" y="26"/>
                    </a:cubicBezTo>
                    <a:cubicBezTo>
                      <a:pt x="58" y="27"/>
                      <a:pt x="58" y="27"/>
                      <a:pt x="58" y="27"/>
                    </a:cubicBezTo>
                    <a:cubicBezTo>
                      <a:pt x="58" y="27"/>
                      <a:pt x="58" y="27"/>
                      <a:pt x="58" y="27"/>
                    </a:cubicBezTo>
                    <a:cubicBezTo>
                      <a:pt x="57" y="27"/>
                      <a:pt x="57" y="27"/>
                      <a:pt x="57" y="27"/>
                    </a:cubicBezTo>
                    <a:cubicBezTo>
                      <a:pt x="57" y="26"/>
                      <a:pt x="57" y="26"/>
                      <a:pt x="57" y="26"/>
                    </a:cubicBezTo>
                    <a:cubicBezTo>
                      <a:pt x="56" y="26"/>
                      <a:pt x="56" y="26"/>
                      <a:pt x="56" y="26"/>
                    </a:cubicBezTo>
                    <a:cubicBezTo>
                      <a:pt x="56" y="26"/>
                      <a:pt x="56" y="26"/>
                      <a:pt x="56" y="26"/>
                    </a:cubicBezTo>
                    <a:cubicBezTo>
                      <a:pt x="56" y="26"/>
                      <a:pt x="56" y="26"/>
                      <a:pt x="56" y="26"/>
                    </a:cubicBezTo>
                    <a:cubicBezTo>
                      <a:pt x="55" y="26"/>
                      <a:pt x="55" y="26"/>
                      <a:pt x="55" y="26"/>
                    </a:cubicBezTo>
                    <a:cubicBezTo>
                      <a:pt x="55" y="26"/>
                      <a:pt x="55" y="26"/>
                      <a:pt x="55" y="26"/>
                    </a:cubicBezTo>
                    <a:cubicBezTo>
                      <a:pt x="55" y="26"/>
                      <a:pt x="55" y="26"/>
                      <a:pt x="55" y="26"/>
                    </a:cubicBezTo>
                    <a:cubicBezTo>
                      <a:pt x="55" y="26"/>
                      <a:pt x="55" y="26"/>
                      <a:pt x="55" y="26"/>
                    </a:cubicBezTo>
                    <a:cubicBezTo>
                      <a:pt x="55" y="25"/>
                      <a:pt x="55" y="25"/>
                      <a:pt x="55" y="25"/>
                    </a:cubicBezTo>
                    <a:cubicBezTo>
                      <a:pt x="55" y="25"/>
                      <a:pt x="55" y="25"/>
                      <a:pt x="55" y="25"/>
                    </a:cubicBezTo>
                    <a:cubicBezTo>
                      <a:pt x="54" y="26"/>
                      <a:pt x="54" y="26"/>
                      <a:pt x="54" y="26"/>
                    </a:cubicBezTo>
                    <a:cubicBezTo>
                      <a:pt x="55" y="27"/>
                      <a:pt x="55" y="27"/>
                      <a:pt x="55" y="27"/>
                    </a:cubicBezTo>
                    <a:cubicBezTo>
                      <a:pt x="55" y="27"/>
                      <a:pt x="55" y="27"/>
                      <a:pt x="55" y="27"/>
                    </a:cubicBezTo>
                    <a:cubicBezTo>
                      <a:pt x="55" y="27"/>
                      <a:pt x="55" y="27"/>
                      <a:pt x="55" y="27"/>
                    </a:cubicBezTo>
                    <a:cubicBezTo>
                      <a:pt x="54" y="28"/>
                      <a:pt x="54" y="28"/>
                      <a:pt x="54" y="28"/>
                    </a:cubicBezTo>
                    <a:cubicBezTo>
                      <a:pt x="54" y="28"/>
                      <a:pt x="54" y="28"/>
                      <a:pt x="54" y="28"/>
                    </a:cubicBezTo>
                    <a:cubicBezTo>
                      <a:pt x="54" y="29"/>
                      <a:pt x="54" y="29"/>
                      <a:pt x="54" y="29"/>
                    </a:cubicBezTo>
                    <a:cubicBezTo>
                      <a:pt x="54" y="29"/>
                      <a:pt x="54" y="29"/>
                      <a:pt x="54" y="29"/>
                    </a:cubicBezTo>
                    <a:cubicBezTo>
                      <a:pt x="55" y="30"/>
                      <a:pt x="55" y="30"/>
                      <a:pt x="55" y="30"/>
                    </a:cubicBezTo>
                    <a:cubicBezTo>
                      <a:pt x="55" y="30"/>
                      <a:pt x="55" y="30"/>
                      <a:pt x="55" y="30"/>
                    </a:cubicBezTo>
                    <a:cubicBezTo>
                      <a:pt x="56" y="31"/>
                      <a:pt x="56" y="31"/>
                      <a:pt x="56" y="31"/>
                    </a:cubicBezTo>
                    <a:cubicBezTo>
                      <a:pt x="56" y="31"/>
                      <a:pt x="56" y="31"/>
                      <a:pt x="56" y="31"/>
                    </a:cubicBezTo>
                    <a:cubicBezTo>
                      <a:pt x="57" y="31"/>
                      <a:pt x="57" y="31"/>
                      <a:pt x="57" y="31"/>
                    </a:cubicBezTo>
                    <a:cubicBezTo>
                      <a:pt x="57" y="30"/>
                      <a:pt x="57" y="30"/>
                      <a:pt x="57" y="30"/>
                    </a:cubicBezTo>
                    <a:cubicBezTo>
                      <a:pt x="58" y="31"/>
                      <a:pt x="58" y="31"/>
                      <a:pt x="58" y="31"/>
                    </a:cubicBezTo>
                    <a:cubicBezTo>
                      <a:pt x="59" y="31"/>
                      <a:pt x="59" y="31"/>
                      <a:pt x="59" y="31"/>
                    </a:cubicBezTo>
                    <a:cubicBezTo>
                      <a:pt x="59" y="31"/>
                      <a:pt x="59" y="31"/>
                      <a:pt x="59" y="31"/>
                    </a:cubicBezTo>
                    <a:cubicBezTo>
                      <a:pt x="59" y="31"/>
                      <a:pt x="59" y="31"/>
                      <a:pt x="59" y="31"/>
                    </a:cubicBezTo>
                    <a:cubicBezTo>
                      <a:pt x="59" y="32"/>
                      <a:pt x="59" y="32"/>
                      <a:pt x="59" y="32"/>
                    </a:cubicBezTo>
                    <a:cubicBezTo>
                      <a:pt x="59" y="31"/>
                      <a:pt x="59" y="31"/>
                      <a:pt x="59" y="31"/>
                    </a:cubicBezTo>
                    <a:cubicBezTo>
                      <a:pt x="59" y="31"/>
                      <a:pt x="59" y="31"/>
                      <a:pt x="59" y="31"/>
                    </a:cubicBezTo>
                    <a:cubicBezTo>
                      <a:pt x="60" y="31"/>
                      <a:pt x="60" y="31"/>
                      <a:pt x="60" y="31"/>
                    </a:cubicBezTo>
                    <a:cubicBezTo>
                      <a:pt x="60" y="31"/>
                      <a:pt x="60" y="31"/>
                      <a:pt x="60" y="31"/>
                    </a:cubicBezTo>
                    <a:cubicBezTo>
                      <a:pt x="60" y="31"/>
                      <a:pt x="60" y="31"/>
                      <a:pt x="60" y="31"/>
                    </a:cubicBezTo>
                    <a:cubicBezTo>
                      <a:pt x="60" y="31"/>
                      <a:pt x="60" y="31"/>
                      <a:pt x="60" y="31"/>
                    </a:cubicBezTo>
                    <a:cubicBezTo>
                      <a:pt x="60" y="32"/>
                      <a:pt x="60" y="32"/>
                      <a:pt x="60" y="32"/>
                    </a:cubicBezTo>
                    <a:cubicBezTo>
                      <a:pt x="60" y="32"/>
                      <a:pt x="60" y="32"/>
                      <a:pt x="60" y="32"/>
                    </a:cubicBezTo>
                    <a:cubicBezTo>
                      <a:pt x="60" y="31"/>
                      <a:pt x="60" y="31"/>
                      <a:pt x="60" y="31"/>
                    </a:cubicBezTo>
                    <a:cubicBezTo>
                      <a:pt x="60" y="31"/>
                      <a:pt x="60" y="31"/>
                      <a:pt x="60" y="31"/>
                    </a:cubicBezTo>
                    <a:cubicBezTo>
                      <a:pt x="61" y="31"/>
                      <a:pt x="61" y="31"/>
                      <a:pt x="61" y="31"/>
                    </a:cubicBezTo>
                    <a:cubicBezTo>
                      <a:pt x="62" y="31"/>
                      <a:pt x="62" y="31"/>
                      <a:pt x="62" y="31"/>
                    </a:cubicBezTo>
                    <a:cubicBezTo>
                      <a:pt x="63" y="30"/>
                      <a:pt x="63" y="30"/>
                      <a:pt x="63" y="30"/>
                    </a:cubicBezTo>
                    <a:cubicBezTo>
                      <a:pt x="63" y="30"/>
                      <a:pt x="63" y="30"/>
                      <a:pt x="63" y="30"/>
                    </a:cubicBezTo>
                    <a:cubicBezTo>
                      <a:pt x="63" y="30"/>
                      <a:pt x="63" y="30"/>
                      <a:pt x="63" y="30"/>
                    </a:cubicBezTo>
                    <a:cubicBezTo>
                      <a:pt x="63" y="30"/>
                      <a:pt x="63" y="30"/>
                      <a:pt x="63" y="30"/>
                    </a:cubicBezTo>
                    <a:cubicBezTo>
                      <a:pt x="63" y="30"/>
                      <a:pt x="63" y="30"/>
                      <a:pt x="63" y="30"/>
                    </a:cubicBezTo>
                    <a:cubicBezTo>
                      <a:pt x="64" y="30"/>
                      <a:pt x="64" y="30"/>
                      <a:pt x="64" y="30"/>
                    </a:cubicBezTo>
                    <a:cubicBezTo>
                      <a:pt x="65" y="30"/>
                      <a:pt x="65" y="30"/>
                      <a:pt x="65" y="30"/>
                    </a:cubicBezTo>
                    <a:cubicBezTo>
                      <a:pt x="65" y="30"/>
                      <a:pt x="65" y="30"/>
                      <a:pt x="65" y="30"/>
                    </a:cubicBezTo>
                    <a:cubicBezTo>
                      <a:pt x="65" y="30"/>
                      <a:pt x="65" y="30"/>
                      <a:pt x="65" y="30"/>
                    </a:cubicBezTo>
                    <a:cubicBezTo>
                      <a:pt x="64" y="30"/>
                      <a:pt x="64" y="30"/>
                      <a:pt x="64" y="30"/>
                    </a:cubicBezTo>
                    <a:cubicBezTo>
                      <a:pt x="64" y="31"/>
                      <a:pt x="64" y="31"/>
                      <a:pt x="64" y="31"/>
                    </a:cubicBezTo>
                    <a:cubicBezTo>
                      <a:pt x="64" y="31"/>
                      <a:pt x="64" y="31"/>
                      <a:pt x="64" y="31"/>
                    </a:cubicBezTo>
                    <a:cubicBezTo>
                      <a:pt x="64" y="31"/>
                      <a:pt x="64" y="31"/>
                      <a:pt x="64" y="31"/>
                    </a:cubicBezTo>
                    <a:cubicBezTo>
                      <a:pt x="63" y="31"/>
                      <a:pt x="63" y="31"/>
                      <a:pt x="63" y="31"/>
                    </a:cubicBezTo>
                    <a:cubicBezTo>
                      <a:pt x="63" y="31"/>
                      <a:pt x="63" y="31"/>
                      <a:pt x="63" y="31"/>
                    </a:cubicBezTo>
                    <a:cubicBezTo>
                      <a:pt x="63" y="31"/>
                      <a:pt x="63" y="31"/>
                      <a:pt x="63" y="31"/>
                    </a:cubicBezTo>
                    <a:cubicBezTo>
                      <a:pt x="62" y="32"/>
                      <a:pt x="62" y="32"/>
                      <a:pt x="62" y="32"/>
                    </a:cubicBezTo>
                    <a:cubicBezTo>
                      <a:pt x="62" y="32"/>
                      <a:pt x="62" y="32"/>
                      <a:pt x="62" y="32"/>
                    </a:cubicBezTo>
                    <a:cubicBezTo>
                      <a:pt x="63" y="32"/>
                      <a:pt x="63" y="32"/>
                      <a:pt x="63" y="32"/>
                    </a:cubicBezTo>
                    <a:cubicBezTo>
                      <a:pt x="63" y="32"/>
                      <a:pt x="63" y="32"/>
                      <a:pt x="63" y="32"/>
                    </a:cubicBezTo>
                    <a:cubicBezTo>
                      <a:pt x="63" y="33"/>
                      <a:pt x="63" y="33"/>
                      <a:pt x="63" y="33"/>
                    </a:cubicBezTo>
                    <a:cubicBezTo>
                      <a:pt x="62" y="33"/>
                      <a:pt x="62" y="33"/>
                      <a:pt x="62" y="33"/>
                    </a:cubicBezTo>
                    <a:cubicBezTo>
                      <a:pt x="62" y="34"/>
                      <a:pt x="62" y="34"/>
                      <a:pt x="62" y="34"/>
                    </a:cubicBezTo>
                    <a:cubicBezTo>
                      <a:pt x="62" y="34"/>
                      <a:pt x="62" y="34"/>
                      <a:pt x="62" y="34"/>
                    </a:cubicBezTo>
                    <a:cubicBezTo>
                      <a:pt x="62" y="34"/>
                      <a:pt x="62" y="34"/>
                      <a:pt x="62" y="34"/>
                    </a:cubicBezTo>
                    <a:cubicBezTo>
                      <a:pt x="62" y="35"/>
                      <a:pt x="62" y="35"/>
                      <a:pt x="62" y="35"/>
                    </a:cubicBezTo>
                    <a:cubicBezTo>
                      <a:pt x="62" y="35"/>
                      <a:pt x="62" y="35"/>
                      <a:pt x="62" y="35"/>
                    </a:cubicBezTo>
                    <a:cubicBezTo>
                      <a:pt x="62" y="35"/>
                      <a:pt x="62" y="35"/>
                      <a:pt x="62" y="35"/>
                    </a:cubicBezTo>
                    <a:cubicBezTo>
                      <a:pt x="62" y="36"/>
                      <a:pt x="62" y="36"/>
                      <a:pt x="62" y="36"/>
                    </a:cubicBezTo>
                    <a:cubicBezTo>
                      <a:pt x="61" y="36"/>
                      <a:pt x="61" y="36"/>
                      <a:pt x="61" y="36"/>
                    </a:cubicBezTo>
                    <a:cubicBezTo>
                      <a:pt x="61" y="36"/>
                      <a:pt x="61" y="36"/>
                      <a:pt x="61" y="36"/>
                    </a:cubicBezTo>
                    <a:cubicBezTo>
                      <a:pt x="61" y="36"/>
                      <a:pt x="61" y="36"/>
                      <a:pt x="61" y="36"/>
                    </a:cubicBezTo>
                    <a:cubicBezTo>
                      <a:pt x="60" y="37"/>
                      <a:pt x="60" y="37"/>
                      <a:pt x="60" y="37"/>
                    </a:cubicBezTo>
                    <a:cubicBezTo>
                      <a:pt x="60" y="37"/>
                      <a:pt x="60" y="37"/>
                      <a:pt x="60" y="37"/>
                    </a:cubicBezTo>
                    <a:cubicBezTo>
                      <a:pt x="59" y="37"/>
                      <a:pt x="59" y="37"/>
                      <a:pt x="59" y="37"/>
                    </a:cubicBezTo>
                    <a:cubicBezTo>
                      <a:pt x="59" y="36"/>
                      <a:pt x="59" y="36"/>
                      <a:pt x="59" y="36"/>
                    </a:cubicBezTo>
                    <a:cubicBezTo>
                      <a:pt x="59" y="36"/>
                      <a:pt x="59" y="36"/>
                      <a:pt x="59" y="36"/>
                    </a:cubicBezTo>
                    <a:cubicBezTo>
                      <a:pt x="59" y="36"/>
                      <a:pt x="59" y="36"/>
                      <a:pt x="59" y="36"/>
                    </a:cubicBezTo>
                    <a:cubicBezTo>
                      <a:pt x="58" y="36"/>
                      <a:pt x="58" y="36"/>
                      <a:pt x="58" y="36"/>
                    </a:cubicBezTo>
                    <a:cubicBezTo>
                      <a:pt x="58" y="36"/>
                      <a:pt x="58" y="36"/>
                      <a:pt x="58" y="36"/>
                    </a:cubicBezTo>
                    <a:cubicBezTo>
                      <a:pt x="58" y="36"/>
                      <a:pt x="58" y="36"/>
                      <a:pt x="58" y="36"/>
                    </a:cubicBezTo>
                    <a:cubicBezTo>
                      <a:pt x="57" y="37"/>
                      <a:pt x="57" y="37"/>
                      <a:pt x="57" y="37"/>
                    </a:cubicBezTo>
                    <a:cubicBezTo>
                      <a:pt x="57" y="37"/>
                      <a:pt x="57" y="37"/>
                      <a:pt x="57" y="37"/>
                    </a:cubicBezTo>
                    <a:cubicBezTo>
                      <a:pt x="56" y="37"/>
                      <a:pt x="56" y="37"/>
                      <a:pt x="56" y="37"/>
                    </a:cubicBezTo>
                    <a:cubicBezTo>
                      <a:pt x="56" y="38"/>
                      <a:pt x="56" y="38"/>
                      <a:pt x="56" y="38"/>
                    </a:cubicBezTo>
                    <a:cubicBezTo>
                      <a:pt x="55" y="38"/>
                      <a:pt x="55" y="38"/>
                      <a:pt x="55" y="38"/>
                    </a:cubicBezTo>
                    <a:cubicBezTo>
                      <a:pt x="55" y="38"/>
                      <a:pt x="55" y="38"/>
                      <a:pt x="55" y="38"/>
                    </a:cubicBezTo>
                    <a:cubicBezTo>
                      <a:pt x="54" y="38"/>
                      <a:pt x="54" y="38"/>
                      <a:pt x="54" y="38"/>
                    </a:cubicBezTo>
                    <a:cubicBezTo>
                      <a:pt x="54" y="38"/>
                      <a:pt x="54" y="38"/>
                      <a:pt x="54" y="38"/>
                    </a:cubicBezTo>
                    <a:cubicBezTo>
                      <a:pt x="53" y="38"/>
                      <a:pt x="53" y="38"/>
                      <a:pt x="53" y="38"/>
                    </a:cubicBezTo>
                    <a:cubicBezTo>
                      <a:pt x="53" y="38"/>
                      <a:pt x="53" y="38"/>
                      <a:pt x="53" y="38"/>
                    </a:cubicBezTo>
                    <a:cubicBezTo>
                      <a:pt x="53" y="39"/>
                      <a:pt x="53" y="39"/>
                      <a:pt x="53" y="39"/>
                    </a:cubicBezTo>
                    <a:cubicBezTo>
                      <a:pt x="53" y="39"/>
                      <a:pt x="53" y="39"/>
                      <a:pt x="53" y="39"/>
                    </a:cubicBezTo>
                    <a:cubicBezTo>
                      <a:pt x="53" y="40"/>
                      <a:pt x="53" y="40"/>
                      <a:pt x="53" y="40"/>
                    </a:cubicBezTo>
                    <a:cubicBezTo>
                      <a:pt x="52" y="40"/>
                      <a:pt x="52" y="40"/>
                      <a:pt x="52" y="40"/>
                    </a:cubicBezTo>
                    <a:cubicBezTo>
                      <a:pt x="52" y="39"/>
                      <a:pt x="52" y="39"/>
                      <a:pt x="52" y="39"/>
                    </a:cubicBezTo>
                    <a:cubicBezTo>
                      <a:pt x="51" y="39"/>
                      <a:pt x="51" y="39"/>
                      <a:pt x="51" y="39"/>
                    </a:cubicBezTo>
                    <a:cubicBezTo>
                      <a:pt x="51" y="39"/>
                      <a:pt x="51" y="39"/>
                      <a:pt x="51" y="39"/>
                    </a:cubicBezTo>
                    <a:cubicBezTo>
                      <a:pt x="51" y="39"/>
                      <a:pt x="51" y="39"/>
                      <a:pt x="51" y="39"/>
                    </a:cubicBezTo>
                    <a:cubicBezTo>
                      <a:pt x="51" y="40"/>
                      <a:pt x="51" y="40"/>
                      <a:pt x="51" y="40"/>
                    </a:cubicBezTo>
                    <a:cubicBezTo>
                      <a:pt x="51" y="40"/>
                      <a:pt x="51" y="40"/>
                      <a:pt x="51" y="40"/>
                    </a:cubicBezTo>
                    <a:cubicBezTo>
                      <a:pt x="51" y="40"/>
                      <a:pt x="51" y="40"/>
                      <a:pt x="51" y="40"/>
                    </a:cubicBezTo>
                    <a:cubicBezTo>
                      <a:pt x="51" y="40"/>
                      <a:pt x="51" y="40"/>
                      <a:pt x="51" y="40"/>
                    </a:cubicBezTo>
                    <a:cubicBezTo>
                      <a:pt x="51" y="39"/>
                      <a:pt x="51" y="39"/>
                      <a:pt x="51" y="39"/>
                    </a:cubicBezTo>
                    <a:cubicBezTo>
                      <a:pt x="50" y="39"/>
                      <a:pt x="50" y="39"/>
                      <a:pt x="50" y="39"/>
                    </a:cubicBezTo>
                    <a:cubicBezTo>
                      <a:pt x="50" y="40"/>
                      <a:pt x="50" y="40"/>
                      <a:pt x="50" y="40"/>
                    </a:cubicBezTo>
                    <a:cubicBezTo>
                      <a:pt x="50" y="40"/>
                      <a:pt x="50" y="40"/>
                      <a:pt x="50" y="40"/>
                    </a:cubicBezTo>
                    <a:cubicBezTo>
                      <a:pt x="49" y="40"/>
                      <a:pt x="49" y="40"/>
                      <a:pt x="49" y="40"/>
                    </a:cubicBezTo>
                    <a:cubicBezTo>
                      <a:pt x="49" y="40"/>
                      <a:pt x="49" y="40"/>
                      <a:pt x="49" y="40"/>
                    </a:cubicBezTo>
                    <a:cubicBezTo>
                      <a:pt x="48" y="41"/>
                      <a:pt x="48" y="41"/>
                      <a:pt x="48" y="41"/>
                    </a:cubicBezTo>
                    <a:cubicBezTo>
                      <a:pt x="48" y="42"/>
                      <a:pt x="48" y="42"/>
                      <a:pt x="48" y="42"/>
                    </a:cubicBezTo>
                    <a:cubicBezTo>
                      <a:pt x="48" y="42"/>
                      <a:pt x="48" y="42"/>
                      <a:pt x="48" y="42"/>
                    </a:cubicBezTo>
                    <a:cubicBezTo>
                      <a:pt x="47" y="42"/>
                      <a:pt x="47" y="42"/>
                      <a:pt x="47" y="42"/>
                    </a:cubicBezTo>
                    <a:cubicBezTo>
                      <a:pt x="47" y="42"/>
                      <a:pt x="47" y="42"/>
                      <a:pt x="47" y="42"/>
                    </a:cubicBezTo>
                    <a:cubicBezTo>
                      <a:pt x="47" y="42"/>
                      <a:pt x="47" y="42"/>
                      <a:pt x="47" y="42"/>
                    </a:cubicBezTo>
                    <a:cubicBezTo>
                      <a:pt x="47" y="43"/>
                      <a:pt x="47" y="43"/>
                      <a:pt x="47" y="43"/>
                    </a:cubicBezTo>
                    <a:cubicBezTo>
                      <a:pt x="47" y="43"/>
                      <a:pt x="47" y="43"/>
                      <a:pt x="47" y="43"/>
                    </a:cubicBezTo>
                    <a:cubicBezTo>
                      <a:pt x="47" y="43"/>
                      <a:pt x="47" y="43"/>
                      <a:pt x="47" y="43"/>
                    </a:cubicBezTo>
                    <a:cubicBezTo>
                      <a:pt x="47" y="43"/>
                      <a:pt x="47" y="43"/>
                      <a:pt x="47" y="43"/>
                    </a:cubicBezTo>
                    <a:cubicBezTo>
                      <a:pt x="46" y="43"/>
                      <a:pt x="46" y="43"/>
                      <a:pt x="46" y="43"/>
                    </a:cubicBezTo>
                    <a:cubicBezTo>
                      <a:pt x="46" y="43"/>
                      <a:pt x="46" y="43"/>
                      <a:pt x="46" y="43"/>
                    </a:cubicBezTo>
                    <a:cubicBezTo>
                      <a:pt x="46" y="44"/>
                      <a:pt x="46" y="44"/>
                      <a:pt x="46" y="44"/>
                    </a:cubicBezTo>
                    <a:cubicBezTo>
                      <a:pt x="46" y="44"/>
                      <a:pt x="46" y="44"/>
                      <a:pt x="46" y="44"/>
                    </a:cubicBezTo>
                    <a:cubicBezTo>
                      <a:pt x="46" y="44"/>
                      <a:pt x="46" y="44"/>
                      <a:pt x="46" y="44"/>
                    </a:cubicBezTo>
                    <a:cubicBezTo>
                      <a:pt x="46" y="45"/>
                      <a:pt x="46" y="45"/>
                      <a:pt x="46" y="45"/>
                    </a:cubicBezTo>
                    <a:cubicBezTo>
                      <a:pt x="46" y="45"/>
                      <a:pt x="46" y="45"/>
                      <a:pt x="46" y="45"/>
                    </a:cubicBezTo>
                    <a:cubicBezTo>
                      <a:pt x="46" y="46"/>
                      <a:pt x="46" y="46"/>
                      <a:pt x="46" y="46"/>
                    </a:cubicBezTo>
                    <a:cubicBezTo>
                      <a:pt x="46" y="46"/>
                      <a:pt x="46" y="46"/>
                      <a:pt x="46" y="46"/>
                    </a:cubicBezTo>
                    <a:cubicBezTo>
                      <a:pt x="46" y="46"/>
                      <a:pt x="46" y="46"/>
                      <a:pt x="46" y="46"/>
                    </a:cubicBezTo>
                    <a:cubicBezTo>
                      <a:pt x="47" y="46"/>
                      <a:pt x="47" y="46"/>
                      <a:pt x="47" y="46"/>
                    </a:cubicBezTo>
                    <a:cubicBezTo>
                      <a:pt x="47" y="46"/>
                      <a:pt x="47" y="46"/>
                      <a:pt x="47" y="46"/>
                    </a:cubicBezTo>
                    <a:cubicBezTo>
                      <a:pt x="47" y="46"/>
                      <a:pt x="47" y="46"/>
                      <a:pt x="47" y="46"/>
                    </a:cubicBezTo>
                    <a:cubicBezTo>
                      <a:pt x="46" y="46"/>
                      <a:pt x="46" y="46"/>
                      <a:pt x="46" y="46"/>
                    </a:cubicBezTo>
                    <a:cubicBezTo>
                      <a:pt x="46" y="47"/>
                      <a:pt x="46" y="47"/>
                      <a:pt x="46" y="47"/>
                    </a:cubicBezTo>
                    <a:cubicBezTo>
                      <a:pt x="46" y="47"/>
                      <a:pt x="46" y="47"/>
                      <a:pt x="46" y="47"/>
                    </a:cubicBezTo>
                    <a:cubicBezTo>
                      <a:pt x="47" y="47"/>
                      <a:pt x="47" y="47"/>
                      <a:pt x="47" y="47"/>
                    </a:cubicBezTo>
                    <a:cubicBezTo>
                      <a:pt x="47" y="47"/>
                      <a:pt x="47" y="47"/>
                      <a:pt x="47" y="47"/>
                    </a:cubicBezTo>
                    <a:cubicBezTo>
                      <a:pt x="47" y="47"/>
                      <a:pt x="47" y="47"/>
                      <a:pt x="47" y="47"/>
                    </a:cubicBezTo>
                    <a:cubicBezTo>
                      <a:pt x="47" y="47"/>
                      <a:pt x="47" y="47"/>
                      <a:pt x="47" y="47"/>
                    </a:cubicBezTo>
                    <a:cubicBezTo>
                      <a:pt x="47" y="47"/>
                      <a:pt x="47" y="47"/>
                      <a:pt x="47" y="47"/>
                    </a:cubicBezTo>
                    <a:cubicBezTo>
                      <a:pt x="48" y="47"/>
                      <a:pt x="48" y="47"/>
                      <a:pt x="48" y="47"/>
                    </a:cubicBezTo>
                    <a:cubicBezTo>
                      <a:pt x="48" y="47"/>
                      <a:pt x="48" y="47"/>
                      <a:pt x="48" y="47"/>
                    </a:cubicBezTo>
                    <a:cubicBezTo>
                      <a:pt x="49" y="47"/>
                      <a:pt x="49" y="47"/>
                      <a:pt x="49" y="47"/>
                    </a:cubicBezTo>
                    <a:cubicBezTo>
                      <a:pt x="49" y="47"/>
                      <a:pt x="49" y="47"/>
                      <a:pt x="49" y="47"/>
                    </a:cubicBezTo>
                    <a:cubicBezTo>
                      <a:pt x="49" y="46"/>
                      <a:pt x="49" y="46"/>
                      <a:pt x="49" y="46"/>
                    </a:cubicBezTo>
                    <a:cubicBezTo>
                      <a:pt x="49" y="46"/>
                      <a:pt x="49" y="46"/>
                      <a:pt x="49" y="46"/>
                    </a:cubicBezTo>
                    <a:cubicBezTo>
                      <a:pt x="50" y="46"/>
                      <a:pt x="50" y="46"/>
                      <a:pt x="50" y="46"/>
                    </a:cubicBezTo>
                    <a:cubicBezTo>
                      <a:pt x="50" y="46"/>
                      <a:pt x="50" y="46"/>
                      <a:pt x="50" y="46"/>
                    </a:cubicBezTo>
                    <a:cubicBezTo>
                      <a:pt x="50" y="46"/>
                      <a:pt x="50" y="46"/>
                      <a:pt x="50" y="46"/>
                    </a:cubicBezTo>
                    <a:cubicBezTo>
                      <a:pt x="50" y="46"/>
                      <a:pt x="50" y="46"/>
                      <a:pt x="50" y="46"/>
                    </a:cubicBezTo>
                    <a:cubicBezTo>
                      <a:pt x="49" y="47"/>
                      <a:pt x="49" y="47"/>
                      <a:pt x="49" y="47"/>
                    </a:cubicBezTo>
                    <a:cubicBezTo>
                      <a:pt x="49" y="47"/>
                      <a:pt x="49" y="47"/>
                      <a:pt x="49" y="47"/>
                    </a:cubicBezTo>
                    <a:cubicBezTo>
                      <a:pt x="49" y="47"/>
                      <a:pt x="49" y="47"/>
                      <a:pt x="49" y="47"/>
                    </a:cubicBezTo>
                    <a:cubicBezTo>
                      <a:pt x="49" y="48"/>
                      <a:pt x="49" y="48"/>
                      <a:pt x="49" y="48"/>
                    </a:cubicBezTo>
                    <a:cubicBezTo>
                      <a:pt x="49" y="48"/>
                      <a:pt x="49" y="48"/>
                      <a:pt x="49" y="48"/>
                    </a:cubicBezTo>
                    <a:cubicBezTo>
                      <a:pt x="49" y="48"/>
                      <a:pt x="49" y="48"/>
                      <a:pt x="49" y="48"/>
                    </a:cubicBezTo>
                    <a:cubicBezTo>
                      <a:pt x="48" y="48"/>
                      <a:pt x="48" y="48"/>
                      <a:pt x="48" y="48"/>
                    </a:cubicBezTo>
                    <a:cubicBezTo>
                      <a:pt x="48" y="48"/>
                      <a:pt x="48" y="48"/>
                      <a:pt x="48" y="48"/>
                    </a:cubicBezTo>
                    <a:cubicBezTo>
                      <a:pt x="48" y="48"/>
                      <a:pt x="48" y="48"/>
                      <a:pt x="48" y="48"/>
                    </a:cubicBezTo>
                    <a:cubicBezTo>
                      <a:pt x="48" y="48"/>
                      <a:pt x="48" y="48"/>
                      <a:pt x="48" y="48"/>
                    </a:cubicBezTo>
                    <a:cubicBezTo>
                      <a:pt x="48" y="47"/>
                      <a:pt x="48" y="47"/>
                      <a:pt x="48" y="47"/>
                    </a:cubicBezTo>
                    <a:cubicBezTo>
                      <a:pt x="47" y="47"/>
                      <a:pt x="47" y="47"/>
                      <a:pt x="47" y="47"/>
                    </a:cubicBezTo>
                    <a:cubicBezTo>
                      <a:pt x="47" y="47"/>
                      <a:pt x="47" y="47"/>
                      <a:pt x="47" y="47"/>
                    </a:cubicBezTo>
                    <a:cubicBezTo>
                      <a:pt x="47" y="47"/>
                      <a:pt x="47" y="47"/>
                      <a:pt x="47" y="47"/>
                    </a:cubicBezTo>
                    <a:cubicBezTo>
                      <a:pt x="46" y="47"/>
                      <a:pt x="46" y="47"/>
                      <a:pt x="46" y="47"/>
                    </a:cubicBezTo>
                    <a:cubicBezTo>
                      <a:pt x="46" y="48"/>
                      <a:pt x="46" y="48"/>
                      <a:pt x="46" y="48"/>
                    </a:cubicBezTo>
                    <a:cubicBezTo>
                      <a:pt x="46" y="48"/>
                      <a:pt x="46" y="48"/>
                      <a:pt x="46" y="48"/>
                    </a:cubicBezTo>
                    <a:cubicBezTo>
                      <a:pt x="45" y="48"/>
                      <a:pt x="45" y="48"/>
                      <a:pt x="45" y="48"/>
                    </a:cubicBezTo>
                    <a:cubicBezTo>
                      <a:pt x="45" y="48"/>
                      <a:pt x="45" y="48"/>
                      <a:pt x="45" y="48"/>
                    </a:cubicBezTo>
                    <a:cubicBezTo>
                      <a:pt x="45" y="48"/>
                      <a:pt x="45" y="48"/>
                      <a:pt x="45" y="48"/>
                    </a:cubicBezTo>
                    <a:cubicBezTo>
                      <a:pt x="46" y="48"/>
                      <a:pt x="46" y="48"/>
                      <a:pt x="46" y="48"/>
                    </a:cubicBezTo>
                    <a:cubicBezTo>
                      <a:pt x="45" y="49"/>
                      <a:pt x="45" y="49"/>
                      <a:pt x="45" y="49"/>
                    </a:cubicBezTo>
                    <a:cubicBezTo>
                      <a:pt x="45" y="49"/>
                      <a:pt x="45" y="49"/>
                      <a:pt x="45" y="49"/>
                    </a:cubicBezTo>
                    <a:cubicBezTo>
                      <a:pt x="45" y="50"/>
                      <a:pt x="45" y="50"/>
                      <a:pt x="45" y="50"/>
                    </a:cubicBezTo>
                    <a:cubicBezTo>
                      <a:pt x="46" y="50"/>
                      <a:pt x="46" y="50"/>
                      <a:pt x="46" y="50"/>
                    </a:cubicBezTo>
                    <a:cubicBezTo>
                      <a:pt x="46" y="50"/>
                      <a:pt x="46" y="50"/>
                      <a:pt x="46" y="50"/>
                    </a:cubicBezTo>
                    <a:cubicBezTo>
                      <a:pt x="46" y="51"/>
                      <a:pt x="46" y="51"/>
                      <a:pt x="46" y="51"/>
                    </a:cubicBezTo>
                    <a:cubicBezTo>
                      <a:pt x="46" y="51"/>
                      <a:pt x="46" y="51"/>
                      <a:pt x="46" y="51"/>
                    </a:cubicBezTo>
                    <a:cubicBezTo>
                      <a:pt x="46" y="51"/>
                      <a:pt x="46" y="51"/>
                      <a:pt x="46" y="51"/>
                    </a:cubicBezTo>
                    <a:cubicBezTo>
                      <a:pt x="46" y="51"/>
                      <a:pt x="46" y="51"/>
                      <a:pt x="46" y="51"/>
                    </a:cubicBezTo>
                    <a:cubicBezTo>
                      <a:pt x="46" y="51"/>
                      <a:pt x="46" y="51"/>
                      <a:pt x="46" y="51"/>
                    </a:cubicBezTo>
                    <a:cubicBezTo>
                      <a:pt x="46" y="52"/>
                      <a:pt x="46" y="52"/>
                      <a:pt x="46" y="52"/>
                    </a:cubicBezTo>
                    <a:cubicBezTo>
                      <a:pt x="47" y="52"/>
                      <a:pt x="47" y="52"/>
                      <a:pt x="47" y="52"/>
                    </a:cubicBezTo>
                    <a:cubicBezTo>
                      <a:pt x="48" y="52"/>
                      <a:pt x="48" y="52"/>
                      <a:pt x="48" y="52"/>
                    </a:cubicBezTo>
                    <a:cubicBezTo>
                      <a:pt x="48" y="52"/>
                      <a:pt x="48" y="52"/>
                      <a:pt x="48" y="52"/>
                    </a:cubicBezTo>
                    <a:cubicBezTo>
                      <a:pt x="49" y="52"/>
                      <a:pt x="49" y="52"/>
                      <a:pt x="49" y="52"/>
                    </a:cubicBezTo>
                    <a:cubicBezTo>
                      <a:pt x="49" y="52"/>
                      <a:pt x="49" y="52"/>
                      <a:pt x="49" y="52"/>
                    </a:cubicBezTo>
                    <a:cubicBezTo>
                      <a:pt x="49" y="52"/>
                      <a:pt x="49" y="52"/>
                      <a:pt x="49" y="52"/>
                    </a:cubicBezTo>
                    <a:cubicBezTo>
                      <a:pt x="50" y="51"/>
                      <a:pt x="50" y="51"/>
                      <a:pt x="50" y="51"/>
                    </a:cubicBezTo>
                    <a:cubicBezTo>
                      <a:pt x="50" y="51"/>
                      <a:pt x="50" y="51"/>
                      <a:pt x="50" y="51"/>
                    </a:cubicBezTo>
                    <a:cubicBezTo>
                      <a:pt x="49" y="51"/>
                      <a:pt x="49" y="51"/>
                      <a:pt x="49" y="51"/>
                    </a:cubicBezTo>
                    <a:cubicBezTo>
                      <a:pt x="49" y="50"/>
                      <a:pt x="49" y="50"/>
                      <a:pt x="49" y="50"/>
                    </a:cubicBezTo>
                    <a:cubicBezTo>
                      <a:pt x="50" y="50"/>
                      <a:pt x="50" y="50"/>
                      <a:pt x="50" y="50"/>
                    </a:cubicBezTo>
                    <a:cubicBezTo>
                      <a:pt x="51" y="50"/>
                      <a:pt x="51" y="50"/>
                      <a:pt x="51" y="50"/>
                    </a:cubicBezTo>
                    <a:cubicBezTo>
                      <a:pt x="51" y="49"/>
                      <a:pt x="51" y="49"/>
                      <a:pt x="51" y="49"/>
                    </a:cubicBezTo>
                    <a:cubicBezTo>
                      <a:pt x="52" y="49"/>
                      <a:pt x="52" y="49"/>
                      <a:pt x="52" y="49"/>
                    </a:cubicBezTo>
                    <a:cubicBezTo>
                      <a:pt x="51" y="49"/>
                      <a:pt x="51" y="49"/>
                      <a:pt x="51" y="49"/>
                    </a:cubicBezTo>
                    <a:cubicBezTo>
                      <a:pt x="51" y="50"/>
                      <a:pt x="51" y="50"/>
                      <a:pt x="51" y="50"/>
                    </a:cubicBezTo>
                    <a:cubicBezTo>
                      <a:pt x="50" y="50"/>
                      <a:pt x="50" y="50"/>
                      <a:pt x="50" y="50"/>
                    </a:cubicBezTo>
                    <a:cubicBezTo>
                      <a:pt x="50" y="51"/>
                      <a:pt x="50" y="51"/>
                      <a:pt x="50" y="51"/>
                    </a:cubicBezTo>
                    <a:cubicBezTo>
                      <a:pt x="50" y="51"/>
                      <a:pt x="50" y="51"/>
                      <a:pt x="50" y="51"/>
                    </a:cubicBezTo>
                    <a:cubicBezTo>
                      <a:pt x="50" y="51"/>
                      <a:pt x="50" y="51"/>
                      <a:pt x="50" y="51"/>
                    </a:cubicBezTo>
                    <a:cubicBezTo>
                      <a:pt x="50" y="52"/>
                      <a:pt x="50" y="52"/>
                      <a:pt x="50" y="52"/>
                    </a:cubicBezTo>
                    <a:cubicBezTo>
                      <a:pt x="50" y="52"/>
                      <a:pt x="50" y="52"/>
                      <a:pt x="50" y="52"/>
                    </a:cubicBezTo>
                    <a:cubicBezTo>
                      <a:pt x="49" y="53"/>
                      <a:pt x="49" y="53"/>
                      <a:pt x="49" y="53"/>
                    </a:cubicBezTo>
                    <a:cubicBezTo>
                      <a:pt x="50" y="53"/>
                      <a:pt x="50" y="53"/>
                      <a:pt x="50" y="53"/>
                    </a:cubicBezTo>
                    <a:cubicBezTo>
                      <a:pt x="49" y="53"/>
                      <a:pt x="49" y="53"/>
                      <a:pt x="49" y="53"/>
                    </a:cubicBezTo>
                    <a:cubicBezTo>
                      <a:pt x="49" y="54"/>
                      <a:pt x="49" y="54"/>
                      <a:pt x="49" y="54"/>
                    </a:cubicBezTo>
                    <a:cubicBezTo>
                      <a:pt x="49" y="54"/>
                      <a:pt x="49" y="54"/>
                      <a:pt x="49" y="54"/>
                    </a:cubicBezTo>
                    <a:cubicBezTo>
                      <a:pt x="49" y="54"/>
                      <a:pt x="49" y="54"/>
                      <a:pt x="49" y="54"/>
                    </a:cubicBezTo>
                    <a:cubicBezTo>
                      <a:pt x="49" y="55"/>
                      <a:pt x="49" y="55"/>
                      <a:pt x="49" y="55"/>
                    </a:cubicBezTo>
                    <a:cubicBezTo>
                      <a:pt x="49" y="55"/>
                      <a:pt x="49" y="55"/>
                      <a:pt x="49" y="55"/>
                    </a:cubicBezTo>
                    <a:cubicBezTo>
                      <a:pt x="49" y="55"/>
                      <a:pt x="49" y="55"/>
                      <a:pt x="49" y="55"/>
                    </a:cubicBezTo>
                    <a:cubicBezTo>
                      <a:pt x="48" y="55"/>
                      <a:pt x="48" y="55"/>
                      <a:pt x="48" y="55"/>
                    </a:cubicBezTo>
                    <a:cubicBezTo>
                      <a:pt x="48" y="55"/>
                      <a:pt x="48" y="55"/>
                      <a:pt x="48" y="55"/>
                    </a:cubicBezTo>
                    <a:cubicBezTo>
                      <a:pt x="48" y="56"/>
                      <a:pt x="48" y="56"/>
                      <a:pt x="48" y="56"/>
                    </a:cubicBezTo>
                    <a:cubicBezTo>
                      <a:pt x="48" y="56"/>
                      <a:pt x="48" y="56"/>
                      <a:pt x="48" y="56"/>
                    </a:cubicBezTo>
                    <a:cubicBezTo>
                      <a:pt x="49" y="56"/>
                      <a:pt x="49" y="56"/>
                      <a:pt x="49" y="56"/>
                    </a:cubicBezTo>
                    <a:cubicBezTo>
                      <a:pt x="49" y="56"/>
                      <a:pt x="49" y="56"/>
                      <a:pt x="49" y="56"/>
                    </a:cubicBezTo>
                    <a:cubicBezTo>
                      <a:pt x="49" y="56"/>
                      <a:pt x="49" y="56"/>
                      <a:pt x="49" y="56"/>
                    </a:cubicBezTo>
                    <a:cubicBezTo>
                      <a:pt x="49" y="56"/>
                      <a:pt x="49" y="56"/>
                      <a:pt x="49" y="56"/>
                    </a:cubicBezTo>
                    <a:cubicBezTo>
                      <a:pt x="49" y="57"/>
                      <a:pt x="49" y="57"/>
                      <a:pt x="49" y="57"/>
                    </a:cubicBezTo>
                    <a:cubicBezTo>
                      <a:pt x="49" y="57"/>
                      <a:pt x="49" y="57"/>
                      <a:pt x="49" y="57"/>
                    </a:cubicBezTo>
                    <a:cubicBezTo>
                      <a:pt x="48" y="57"/>
                      <a:pt x="48" y="57"/>
                      <a:pt x="48" y="57"/>
                    </a:cubicBezTo>
                    <a:cubicBezTo>
                      <a:pt x="49" y="57"/>
                      <a:pt x="49" y="57"/>
                      <a:pt x="49" y="57"/>
                    </a:cubicBezTo>
                    <a:cubicBezTo>
                      <a:pt x="48" y="57"/>
                      <a:pt x="48" y="57"/>
                      <a:pt x="48" y="57"/>
                    </a:cubicBezTo>
                    <a:cubicBezTo>
                      <a:pt x="49" y="57"/>
                      <a:pt x="49" y="57"/>
                      <a:pt x="49" y="57"/>
                    </a:cubicBezTo>
                    <a:cubicBezTo>
                      <a:pt x="48" y="58"/>
                      <a:pt x="48" y="58"/>
                      <a:pt x="48" y="58"/>
                    </a:cubicBezTo>
                    <a:cubicBezTo>
                      <a:pt x="48" y="58"/>
                      <a:pt x="48" y="58"/>
                      <a:pt x="48" y="58"/>
                    </a:cubicBezTo>
                    <a:cubicBezTo>
                      <a:pt x="48" y="58"/>
                      <a:pt x="48" y="58"/>
                      <a:pt x="48" y="58"/>
                    </a:cubicBezTo>
                    <a:cubicBezTo>
                      <a:pt x="47" y="58"/>
                      <a:pt x="47" y="58"/>
                      <a:pt x="47" y="58"/>
                    </a:cubicBezTo>
                    <a:cubicBezTo>
                      <a:pt x="47" y="58"/>
                      <a:pt x="47" y="58"/>
                      <a:pt x="47" y="58"/>
                    </a:cubicBezTo>
                    <a:cubicBezTo>
                      <a:pt x="47" y="58"/>
                      <a:pt x="47" y="58"/>
                      <a:pt x="47" y="58"/>
                    </a:cubicBezTo>
                    <a:cubicBezTo>
                      <a:pt x="48" y="58"/>
                      <a:pt x="48" y="58"/>
                      <a:pt x="48" y="58"/>
                    </a:cubicBezTo>
                    <a:cubicBezTo>
                      <a:pt x="48" y="58"/>
                      <a:pt x="48" y="58"/>
                      <a:pt x="48" y="58"/>
                    </a:cubicBezTo>
                    <a:cubicBezTo>
                      <a:pt x="49" y="58"/>
                      <a:pt x="49" y="58"/>
                      <a:pt x="49" y="58"/>
                    </a:cubicBezTo>
                    <a:cubicBezTo>
                      <a:pt x="49" y="57"/>
                      <a:pt x="49" y="57"/>
                      <a:pt x="49" y="57"/>
                    </a:cubicBezTo>
                    <a:cubicBezTo>
                      <a:pt x="50" y="57"/>
                      <a:pt x="50" y="57"/>
                      <a:pt x="50" y="57"/>
                    </a:cubicBezTo>
                    <a:cubicBezTo>
                      <a:pt x="50" y="57"/>
                      <a:pt x="50" y="57"/>
                      <a:pt x="50" y="57"/>
                    </a:cubicBezTo>
                    <a:cubicBezTo>
                      <a:pt x="50" y="57"/>
                      <a:pt x="50" y="57"/>
                      <a:pt x="50" y="57"/>
                    </a:cubicBezTo>
                    <a:cubicBezTo>
                      <a:pt x="51" y="57"/>
                      <a:pt x="51" y="57"/>
                      <a:pt x="51" y="57"/>
                    </a:cubicBezTo>
                    <a:cubicBezTo>
                      <a:pt x="51" y="57"/>
                      <a:pt x="51" y="57"/>
                      <a:pt x="51" y="57"/>
                    </a:cubicBezTo>
                    <a:cubicBezTo>
                      <a:pt x="50" y="57"/>
                      <a:pt x="50" y="57"/>
                      <a:pt x="50" y="57"/>
                    </a:cubicBezTo>
                    <a:cubicBezTo>
                      <a:pt x="50" y="58"/>
                      <a:pt x="50" y="58"/>
                      <a:pt x="50" y="58"/>
                    </a:cubicBezTo>
                    <a:cubicBezTo>
                      <a:pt x="51" y="58"/>
                      <a:pt x="51" y="58"/>
                      <a:pt x="51" y="58"/>
                    </a:cubicBezTo>
                    <a:cubicBezTo>
                      <a:pt x="51" y="58"/>
                      <a:pt x="51" y="58"/>
                      <a:pt x="51" y="58"/>
                    </a:cubicBezTo>
                    <a:cubicBezTo>
                      <a:pt x="51" y="58"/>
                      <a:pt x="51" y="58"/>
                      <a:pt x="51" y="58"/>
                    </a:cubicBezTo>
                    <a:cubicBezTo>
                      <a:pt x="51" y="58"/>
                      <a:pt x="51" y="58"/>
                      <a:pt x="51" y="58"/>
                    </a:cubicBezTo>
                    <a:cubicBezTo>
                      <a:pt x="51" y="58"/>
                      <a:pt x="51" y="58"/>
                      <a:pt x="51" y="58"/>
                    </a:cubicBezTo>
                    <a:cubicBezTo>
                      <a:pt x="52" y="58"/>
                      <a:pt x="52" y="58"/>
                      <a:pt x="52" y="58"/>
                    </a:cubicBezTo>
                    <a:cubicBezTo>
                      <a:pt x="52" y="58"/>
                      <a:pt x="52" y="58"/>
                      <a:pt x="52" y="58"/>
                    </a:cubicBezTo>
                    <a:cubicBezTo>
                      <a:pt x="52" y="58"/>
                      <a:pt x="52" y="58"/>
                      <a:pt x="52" y="58"/>
                    </a:cubicBezTo>
                    <a:cubicBezTo>
                      <a:pt x="52" y="59"/>
                      <a:pt x="52" y="59"/>
                      <a:pt x="52" y="59"/>
                    </a:cubicBezTo>
                    <a:cubicBezTo>
                      <a:pt x="52" y="59"/>
                      <a:pt x="52" y="59"/>
                      <a:pt x="52" y="59"/>
                    </a:cubicBezTo>
                    <a:cubicBezTo>
                      <a:pt x="52" y="60"/>
                      <a:pt x="52" y="60"/>
                      <a:pt x="52" y="60"/>
                    </a:cubicBezTo>
                    <a:cubicBezTo>
                      <a:pt x="52" y="60"/>
                      <a:pt x="52" y="60"/>
                      <a:pt x="52" y="60"/>
                    </a:cubicBezTo>
                    <a:cubicBezTo>
                      <a:pt x="52" y="60"/>
                      <a:pt x="52" y="60"/>
                      <a:pt x="52" y="60"/>
                    </a:cubicBezTo>
                    <a:cubicBezTo>
                      <a:pt x="53" y="60"/>
                      <a:pt x="53" y="60"/>
                      <a:pt x="53" y="60"/>
                    </a:cubicBezTo>
                    <a:cubicBezTo>
                      <a:pt x="53" y="59"/>
                      <a:pt x="53" y="59"/>
                      <a:pt x="53" y="59"/>
                    </a:cubicBezTo>
                    <a:cubicBezTo>
                      <a:pt x="53" y="59"/>
                      <a:pt x="53" y="59"/>
                      <a:pt x="53" y="59"/>
                    </a:cubicBezTo>
                    <a:cubicBezTo>
                      <a:pt x="53" y="58"/>
                      <a:pt x="53" y="58"/>
                      <a:pt x="53" y="58"/>
                    </a:cubicBezTo>
                    <a:cubicBezTo>
                      <a:pt x="53" y="58"/>
                      <a:pt x="53" y="58"/>
                      <a:pt x="53" y="58"/>
                    </a:cubicBezTo>
                    <a:cubicBezTo>
                      <a:pt x="54" y="58"/>
                      <a:pt x="54" y="58"/>
                      <a:pt x="54" y="58"/>
                    </a:cubicBezTo>
                    <a:cubicBezTo>
                      <a:pt x="54" y="58"/>
                      <a:pt x="54" y="58"/>
                      <a:pt x="54" y="58"/>
                    </a:cubicBezTo>
                    <a:cubicBezTo>
                      <a:pt x="55" y="58"/>
                      <a:pt x="55" y="58"/>
                      <a:pt x="55" y="58"/>
                    </a:cubicBezTo>
                    <a:cubicBezTo>
                      <a:pt x="54" y="58"/>
                      <a:pt x="54" y="58"/>
                      <a:pt x="54" y="58"/>
                    </a:cubicBezTo>
                    <a:cubicBezTo>
                      <a:pt x="54" y="59"/>
                      <a:pt x="54" y="59"/>
                      <a:pt x="54" y="59"/>
                    </a:cubicBezTo>
                    <a:cubicBezTo>
                      <a:pt x="53" y="59"/>
                      <a:pt x="53" y="59"/>
                      <a:pt x="53" y="59"/>
                    </a:cubicBezTo>
                    <a:cubicBezTo>
                      <a:pt x="54" y="59"/>
                      <a:pt x="54" y="59"/>
                      <a:pt x="54" y="59"/>
                    </a:cubicBezTo>
                    <a:cubicBezTo>
                      <a:pt x="54" y="60"/>
                      <a:pt x="54" y="60"/>
                      <a:pt x="54" y="60"/>
                    </a:cubicBezTo>
                    <a:cubicBezTo>
                      <a:pt x="55" y="59"/>
                      <a:pt x="55" y="59"/>
                      <a:pt x="55" y="59"/>
                    </a:cubicBezTo>
                    <a:cubicBezTo>
                      <a:pt x="56" y="59"/>
                      <a:pt x="56" y="59"/>
                      <a:pt x="56" y="59"/>
                    </a:cubicBezTo>
                    <a:cubicBezTo>
                      <a:pt x="56" y="59"/>
                      <a:pt x="56" y="59"/>
                      <a:pt x="56" y="59"/>
                    </a:cubicBezTo>
                    <a:cubicBezTo>
                      <a:pt x="56" y="59"/>
                      <a:pt x="56" y="59"/>
                      <a:pt x="56" y="59"/>
                    </a:cubicBezTo>
                    <a:cubicBezTo>
                      <a:pt x="57" y="58"/>
                      <a:pt x="57" y="58"/>
                      <a:pt x="57" y="58"/>
                    </a:cubicBezTo>
                    <a:cubicBezTo>
                      <a:pt x="57" y="58"/>
                      <a:pt x="57" y="58"/>
                      <a:pt x="57" y="58"/>
                    </a:cubicBezTo>
                    <a:cubicBezTo>
                      <a:pt x="57" y="59"/>
                      <a:pt x="57" y="59"/>
                      <a:pt x="57" y="59"/>
                    </a:cubicBezTo>
                    <a:cubicBezTo>
                      <a:pt x="57" y="59"/>
                      <a:pt x="57" y="59"/>
                      <a:pt x="57" y="59"/>
                    </a:cubicBezTo>
                    <a:cubicBezTo>
                      <a:pt x="57" y="59"/>
                      <a:pt x="57" y="59"/>
                      <a:pt x="57" y="59"/>
                    </a:cubicBezTo>
                    <a:cubicBezTo>
                      <a:pt x="56" y="60"/>
                      <a:pt x="56" y="60"/>
                      <a:pt x="56" y="60"/>
                    </a:cubicBezTo>
                    <a:cubicBezTo>
                      <a:pt x="55" y="60"/>
                      <a:pt x="55" y="60"/>
                      <a:pt x="55" y="60"/>
                    </a:cubicBezTo>
                    <a:cubicBezTo>
                      <a:pt x="55" y="61"/>
                      <a:pt x="55" y="61"/>
                      <a:pt x="55" y="61"/>
                    </a:cubicBezTo>
                    <a:cubicBezTo>
                      <a:pt x="54" y="61"/>
                      <a:pt x="54" y="61"/>
                      <a:pt x="54" y="61"/>
                    </a:cubicBezTo>
                    <a:cubicBezTo>
                      <a:pt x="54" y="62"/>
                      <a:pt x="54" y="62"/>
                      <a:pt x="54" y="62"/>
                    </a:cubicBezTo>
                    <a:cubicBezTo>
                      <a:pt x="54" y="62"/>
                      <a:pt x="54" y="62"/>
                      <a:pt x="54" y="62"/>
                    </a:cubicBezTo>
                    <a:cubicBezTo>
                      <a:pt x="55" y="62"/>
                      <a:pt x="55" y="62"/>
                      <a:pt x="55" y="62"/>
                    </a:cubicBezTo>
                    <a:cubicBezTo>
                      <a:pt x="54" y="62"/>
                      <a:pt x="54" y="62"/>
                      <a:pt x="54" y="62"/>
                    </a:cubicBezTo>
                    <a:cubicBezTo>
                      <a:pt x="54" y="62"/>
                      <a:pt x="54" y="62"/>
                      <a:pt x="54" y="62"/>
                    </a:cubicBezTo>
                    <a:cubicBezTo>
                      <a:pt x="53" y="63"/>
                      <a:pt x="53" y="63"/>
                      <a:pt x="53" y="63"/>
                    </a:cubicBezTo>
                    <a:cubicBezTo>
                      <a:pt x="53" y="63"/>
                      <a:pt x="53" y="63"/>
                      <a:pt x="53" y="63"/>
                    </a:cubicBezTo>
                    <a:cubicBezTo>
                      <a:pt x="53" y="64"/>
                      <a:pt x="53" y="64"/>
                      <a:pt x="53" y="64"/>
                    </a:cubicBezTo>
                    <a:cubicBezTo>
                      <a:pt x="53" y="64"/>
                      <a:pt x="53" y="64"/>
                      <a:pt x="53" y="64"/>
                    </a:cubicBezTo>
                    <a:cubicBezTo>
                      <a:pt x="53" y="64"/>
                      <a:pt x="53" y="64"/>
                      <a:pt x="53" y="64"/>
                    </a:cubicBezTo>
                    <a:cubicBezTo>
                      <a:pt x="53" y="65"/>
                      <a:pt x="53" y="65"/>
                      <a:pt x="53" y="65"/>
                    </a:cubicBezTo>
                    <a:cubicBezTo>
                      <a:pt x="53" y="65"/>
                      <a:pt x="53" y="65"/>
                      <a:pt x="53" y="65"/>
                    </a:cubicBezTo>
                    <a:cubicBezTo>
                      <a:pt x="52" y="65"/>
                      <a:pt x="52" y="65"/>
                      <a:pt x="52" y="65"/>
                    </a:cubicBezTo>
                    <a:cubicBezTo>
                      <a:pt x="52" y="65"/>
                      <a:pt x="52" y="65"/>
                      <a:pt x="52" y="65"/>
                    </a:cubicBezTo>
                    <a:cubicBezTo>
                      <a:pt x="52" y="65"/>
                      <a:pt x="52" y="65"/>
                      <a:pt x="52" y="65"/>
                    </a:cubicBezTo>
                    <a:cubicBezTo>
                      <a:pt x="52" y="65"/>
                      <a:pt x="52" y="65"/>
                      <a:pt x="52" y="65"/>
                    </a:cubicBezTo>
                    <a:cubicBezTo>
                      <a:pt x="51" y="65"/>
                      <a:pt x="51" y="65"/>
                      <a:pt x="51" y="65"/>
                    </a:cubicBezTo>
                    <a:cubicBezTo>
                      <a:pt x="51" y="66"/>
                      <a:pt x="51" y="66"/>
                      <a:pt x="51" y="66"/>
                    </a:cubicBezTo>
                    <a:cubicBezTo>
                      <a:pt x="51" y="66"/>
                      <a:pt x="51" y="66"/>
                      <a:pt x="51" y="66"/>
                    </a:cubicBezTo>
                    <a:cubicBezTo>
                      <a:pt x="51" y="66"/>
                      <a:pt x="51" y="66"/>
                      <a:pt x="51" y="66"/>
                    </a:cubicBezTo>
                    <a:cubicBezTo>
                      <a:pt x="51" y="66"/>
                      <a:pt x="51" y="66"/>
                      <a:pt x="51" y="66"/>
                    </a:cubicBezTo>
                    <a:cubicBezTo>
                      <a:pt x="51" y="66"/>
                      <a:pt x="51" y="66"/>
                      <a:pt x="51" y="66"/>
                    </a:cubicBezTo>
                    <a:cubicBezTo>
                      <a:pt x="50" y="66"/>
                      <a:pt x="50" y="66"/>
                      <a:pt x="50" y="66"/>
                    </a:cubicBezTo>
                    <a:cubicBezTo>
                      <a:pt x="49" y="67"/>
                      <a:pt x="49" y="67"/>
                      <a:pt x="49" y="67"/>
                    </a:cubicBezTo>
                    <a:cubicBezTo>
                      <a:pt x="49" y="67"/>
                      <a:pt x="49" y="67"/>
                      <a:pt x="49" y="67"/>
                    </a:cubicBezTo>
                    <a:cubicBezTo>
                      <a:pt x="49" y="67"/>
                      <a:pt x="49" y="67"/>
                      <a:pt x="49" y="67"/>
                    </a:cubicBezTo>
                    <a:cubicBezTo>
                      <a:pt x="49" y="67"/>
                      <a:pt x="49" y="67"/>
                      <a:pt x="49" y="67"/>
                    </a:cubicBezTo>
                    <a:cubicBezTo>
                      <a:pt x="49" y="67"/>
                      <a:pt x="49" y="67"/>
                      <a:pt x="49" y="67"/>
                    </a:cubicBezTo>
                    <a:cubicBezTo>
                      <a:pt x="48" y="67"/>
                      <a:pt x="48" y="67"/>
                      <a:pt x="48" y="67"/>
                    </a:cubicBezTo>
                    <a:cubicBezTo>
                      <a:pt x="48" y="67"/>
                      <a:pt x="48" y="67"/>
                      <a:pt x="48" y="67"/>
                    </a:cubicBezTo>
                    <a:cubicBezTo>
                      <a:pt x="48" y="67"/>
                      <a:pt x="48" y="67"/>
                      <a:pt x="48" y="67"/>
                    </a:cubicBezTo>
                    <a:cubicBezTo>
                      <a:pt x="48" y="68"/>
                      <a:pt x="48" y="68"/>
                      <a:pt x="48" y="68"/>
                    </a:cubicBezTo>
                    <a:cubicBezTo>
                      <a:pt x="47" y="68"/>
                      <a:pt x="47" y="68"/>
                      <a:pt x="47" y="68"/>
                    </a:cubicBezTo>
                    <a:cubicBezTo>
                      <a:pt x="47" y="68"/>
                      <a:pt x="47" y="68"/>
                      <a:pt x="47" y="68"/>
                    </a:cubicBezTo>
                    <a:cubicBezTo>
                      <a:pt x="46" y="68"/>
                      <a:pt x="46" y="68"/>
                      <a:pt x="46" y="68"/>
                    </a:cubicBezTo>
                    <a:cubicBezTo>
                      <a:pt x="45" y="69"/>
                      <a:pt x="45" y="69"/>
                      <a:pt x="45" y="69"/>
                    </a:cubicBezTo>
                    <a:cubicBezTo>
                      <a:pt x="44" y="69"/>
                      <a:pt x="44" y="69"/>
                      <a:pt x="44" y="69"/>
                    </a:cubicBezTo>
                    <a:cubicBezTo>
                      <a:pt x="44" y="70"/>
                      <a:pt x="44" y="70"/>
                      <a:pt x="44" y="70"/>
                    </a:cubicBezTo>
                    <a:cubicBezTo>
                      <a:pt x="44" y="70"/>
                      <a:pt x="44" y="70"/>
                      <a:pt x="44" y="70"/>
                    </a:cubicBezTo>
                    <a:cubicBezTo>
                      <a:pt x="44" y="70"/>
                      <a:pt x="44" y="70"/>
                      <a:pt x="44" y="70"/>
                    </a:cubicBezTo>
                    <a:cubicBezTo>
                      <a:pt x="44" y="71"/>
                      <a:pt x="44" y="71"/>
                      <a:pt x="44" y="71"/>
                    </a:cubicBezTo>
                    <a:cubicBezTo>
                      <a:pt x="44" y="71"/>
                      <a:pt x="44" y="71"/>
                      <a:pt x="44" y="71"/>
                    </a:cubicBezTo>
                    <a:cubicBezTo>
                      <a:pt x="44" y="71"/>
                      <a:pt x="44" y="71"/>
                      <a:pt x="44" y="71"/>
                    </a:cubicBezTo>
                    <a:cubicBezTo>
                      <a:pt x="44" y="71"/>
                      <a:pt x="44" y="71"/>
                      <a:pt x="44" y="71"/>
                    </a:cubicBezTo>
                    <a:cubicBezTo>
                      <a:pt x="44" y="71"/>
                      <a:pt x="44" y="71"/>
                      <a:pt x="44" y="71"/>
                    </a:cubicBezTo>
                    <a:cubicBezTo>
                      <a:pt x="44" y="71"/>
                      <a:pt x="44" y="71"/>
                      <a:pt x="44" y="71"/>
                    </a:cubicBezTo>
                    <a:cubicBezTo>
                      <a:pt x="43" y="71"/>
                      <a:pt x="43" y="71"/>
                      <a:pt x="43" y="71"/>
                    </a:cubicBezTo>
                    <a:cubicBezTo>
                      <a:pt x="43" y="71"/>
                      <a:pt x="43" y="71"/>
                      <a:pt x="43" y="71"/>
                    </a:cubicBezTo>
                    <a:cubicBezTo>
                      <a:pt x="43" y="70"/>
                      <a:pt x="43" y="70"/>
                      <a:pt x="43" y="70"/>
                    </a:cubicBezTo>
                    <a:cubicBezTo>
                      <a:pt x="43" y="70"/>
                      <a:pt x="43" y="70"/>
                      <a:pt x="43" y="70"/>
                    </a:cubicBezTo>
                    <a:cubicBezTo>
                      <a:pt x="43" y="70"/>
                      <a:pt x="43" y="70"/>
                      <a:pt x="43" y="70"/>
                    </a:cubicBezTo>
                    <a:cubicBezTo>
                      <a:pt x="43" y="70"/>
                      <a:pt x="43" y="70"/>
                      <a:pt x="43" y="70"/>
                    </a:cubicBezTo>
                    <a:cubicBezTo>
                      <a:pt x="42" y="70"/>
                      <a:pt x="42" y="70"/>
                      <a:pt x="42" y="70"/>
                    </a:cubicBezTo>
                    <a:cubicBezTo>
                      <a:pt x="42" y="70"/>
                      <a:pt x="42" y="70"/>
                      <a:pt x="42" y="70"/>
                    </a:cubicBezTo>
                    <a:cubicBezTo>
                      <a:pt x="41" y="70"/>
                      <a:pt x="41" y="70"/>
                      <a:pt x="41" y="70"/>
                    </a:cubicBezTo>
                    <a:cubicBezTo>
                      <a:pt x="41" y="70"/>
                      <a:pt x="41" y="70"/>
                      <a:pt x="41" y="70"/>
                    </a:cubicBezTo>
                    <a:cubicBezTo>
                      <a:pt x="41" y="71"/>
                      <a:pt x="41" y="71"/>
                      <a:pt x="41" y="71"/>
                    </a:cubicBezTo>
                    <a:cubicBezTo>
                      <a:pt x="40" y="71"/>
                      <a:pt x="40" y="71"/>
                      <a:pt x="40" y="71"/>
                    </a:cubicBezTo>
                    <a:cubicBezTo>
                      <a:pt x="40" y="71"/>
                      <a:pt x="40" y="71"/>
                      <a:pt x="40" y="71"/>
                    </a:cubicBezTo>
                    <a:cubicBezTo>
                      <a:pt x="39" y="72"/>
                      <a:pt x="39" y="72"/>
                      <a:pt x="39" y="72"/>
                    </a:cubicBezTo>
                    <a:cubicBezTo>
                      <a:pt x="39" y="72"/>
                      <a:pt x="39" y="72"/>
                      <a:pt x="39" y="72"/>
                    </a:cubicBezTo>
                    <a:cubicBezTo>
                      <a:pt x="39" y="72"/>
                      <a:pt x="39" y="72"/>
                      <a:pt x="39" y="72"/>
                    </a:cubicBezTo>
                    <a:cubicBezTo>
                      <a:pt x="39" y="72"/>
                      <a:pt x="39" y="72"/>
                      <a:pt x="39" y="72"/>
                    </a:cubicBezTo>
                    <a:cubicBezTo>
                      <a:pt x="38" y="72"/>
                      <a:pt x="38" y="72"/>
                      <a:pt x="38" y="72"/>
                    </a:cubicBezTo>
                    <a:cubicBezTo>
                      <a:pt x="38" y="72"/>
                      <a:pt x="38" y="72"/>
                      <a:pt x="38" y="72"/>
                    </a:cubicBezTo>
                    <a:cubicBezTo>
                      <a:pt x="38" y="73"/>
                      <a:pt x="38" y="73"/>
                      <a:pt x="38" y="73"/>
                    </a:cubicBezTo>
                    <a:cubicBezTo>
                      <a:pt x="38" y="73"/>
                      <a:pt x="38" y="73"/>
                      <a:pt x="38" y="73"/>
                    </a:cubicBezTo>
                    <a:cubicBezTo>
                      <a:pt x="38" y="73"/>
                      <a:pt x="38" y="73"/>
                      <a:pt x="38" y="73"/>
                    </a:cubicBezTo>
                    <a:cubicBezTo>
                      <a:pt x="37" y="73"/>
                      <a:pt x="37" y="73"/>
                      <a:pt x="37" y="73"/>
                    </a:cubicBezTo>
                    <a:cubicBezTo>
                      <a:pt x="37" y="73"/>
                      <a:pt x="37" y="73"/>
                      <a:pt x="37" y="73"/>
                    </a:cubicBezTo>
                    <a:cubicBezTo>
                      <a:pt x="37" y="73"/>
                      <a:pt x="37" y="73"/>
                      <a:pt x="37" y="73"/>
                    </a:cubicBezTo>
                    <a:cubicBezTo>
                      <a:pt x="37" y="74"/>
                      <a:pt x="37" y="74"/>
                      <a:pt x="37" y="74"/>
                    </a:cubicBezTo>
                    <a:cubicBezTo>
                      <a:pt x="37" y="74"/>
                      <a:pt x="37" y="74"/>
                      <a:pt x="37" y="74"/>
                    </a:cubicBezTo>
                    <a:cubicBezTo>
                      <a:pt x="37" y="73"/>
                      <a:pt x="37" y="73"/>
                      <a:pt x="37" y="73"/>
                    </a:cubicBezTo>
                    <a:cubicBezTo>
                      <a:pt x="37" y="73"/>
                      <a:pt x="37" y="73"/>
                      <a:pt x="37" y="73"/>
                    </a:cubicBezTo>
                    <a:cubicBezTo>
                      <a:pt x="38" y="73"/>
                      <a:pt x="38" y="73"/>
                      <a:pt x="38" y="73"/>
                    </a:cubicBezTo>
                    <a:cubicBezTo>
                      <a:pt x="38" y="73"/>
                      <a:pt x="38" y="73"/>
                      <a:pt x="38" y="73"/>
                    </a:cubicBezTo>
                    <a:cubicBezTo>
                      <a:pt x="38" y="73"/>
                      <a:pt x="38" y="73"/>
                      <a:pt x="38" y="73"/>
                    </a:cubicBezTo>
                    <a:cubicBezTo>
                      <a:pt x="38" y="74"/>
                      <a:pt x="38" y="74"/>
                      <a:pt x="38" y="74"/>
                    </a:cubicBezTo>
                    <a:cubicBezTo>
                      <a:pt x="38" y="74"/>
                      <a:pt x="38" y="74"/>
                      <a:pt x="38" y="74"/>
                    </a:cubicBezTo>
                    <a:cubicBezTo>
                      <a:pt x="39" y="73"/>
                      <a:pt x="39" y="73"/>
                      <a:pt x="39" y="73"/>
                    </a:cubicBezTo>
                    <a:cubicBezTo>
                      <a:pt x="39" y="73"/>
                      <a:pt x="39" y="73"/>
                      <a:pt x="39" y="73"/>
                    </a:cubicBezTo>
                    <a:cubicBezTo>
                      <a:pt x="39" y="73"/>
                      <a:pt x="39" y="73"/>
                      <a:pt x="39" y="73"/>
                    </a:cubicBezTo>
                    <a:cubicBezTo>
                      <a:pt x="39" y="73"/>
                      <a:pt x="39" y="73"/>
                      <a:pt x="39" y="73"/>
                    </a:cubicBezTo>
                    <a:cubicBezTo>
                      <a:pt x="39" y="73"/>
                      <a:pt x="39" y="73"/>
                      <a:pt x="39" y="73"/>
                    </a:cubicBezTo>
                    <a:cubicBezTo>
                      <a:pt x="39" y="73"/>
                      <a:pt x="39" y="73"/>
                      <a:pt x="39" y="73"/>
                    </a:cubicBezTo>
                    <a:cubicBezTo>
                      <a:pt x="39" y="73"/>
                      <a:pt x="39" y="73"/>
                      <a:pt x="39" y="73"/>
                    </a:cubicBezTo>
                    <a:cubicBezTo>
                      <a:pt x="40" y="73"/>
                      <a:pt x="40" y="73"/>
                      <a:pt x="40" y="73"/>
                    </a:cubicBezTo>
                    <a:cubicBezTo>
                      <a:pt x="40" y="73"/>
                      <a:pt x="40" y="73"/>
                      <a:pt x="40" y="73"/>
                    </a:cubicBezTo>
                    <a:cubicBezTo>
                      <a:pt x="40" y="73"/>
                      <a:pt x="40" y="73"/>
                      <a:pt x="40" y="73"/>
                    </a:cubicBezTo>
                    <a:cubicBezTo>
                      <a:pt x="40" y="73"/>
                      <a:pt x="40" y="73"/>
                      <a:pt x="40" y="73"/>
                    </a:cubicBezTo>
                    <a:cubicBezTo>
                      <a:pt x="40" y="73"/>
                      <a:pt x="40" y="73"/>
                      <a:pt x="40" y="73"/>
                    </a:cubicBezTo>
                    <a:cubicBezTo>
                      <a:pt x="41" y="73"/>
                      <a:pt x="41" y="73"/>
                      <a:pt x="41" y="73"/>
                    </a:cubicBezTo>
                    <a:cubicBezTo>
                      <a:pt x="41" y="72"/>
                      <a:pt x="41" y="72"/>
                      <a:pt x="41" y="72"/>
                    </a:cubicBezTo>
                    <a:cubicBezTo>
                      <a:pt x="41" y="72"/>
                      <a:pt x="41" y="72"/>
                      <a:pt x="41" y="72"/>
                    </a:cubicBezTo>
                    <a:cubicBezTo>
                      <a:pt x="41" y="72"/>
                      <a:pt x="41" y="72"/>
                      <a:pt x="41" y="72"/>
                    </a:cubicBezTo>
                    <a:cubicBezTo>
                      <a:pt x="42" y="71"/>
                      <a:pt x="42" y="71"/>
                      <a:pt x="42" y="71"/>
                    </a:cubicBezTo>
                    <a:cubicBezTo>
                      <a:pt x="42" y="71"/>
                      <a:pt x="42" y="71"/>
                      <a:pt x="42" y="71"/>
                    </a:cubicBezTo>
                    <a:cubicBezTo>
                      <a:pt x="42" y="72"/>
                      <a:pt x="42" y="72"/>
                      <a:pt x="42" y="72"/>
                    </a:cubicBezTo>
                    <a:cubicBezTo>
                      <a:pt x="42" y="72"/>
                      <a:pt x="42" y="72"/>
                      <a:pt x="42" y="72"/>
                    </a:cubicBezTo>
                    <a:cubicBezTo>
                      <a:pt x="42" y="72"/>
                      <a:pt x="42" y="72"/>
                      <a:pt x="42" y="72"/>
                    </a:cubicBezTo>
                    <a:cubicBezTo>
                      <a:pt x="42" y="72"/>
                      <a:pt x="42" y="72"/>
                      <a:pt x="42" y="72"/>
                    </a:cubicBezTo>
                    <a:cubicBezTo>
                      <a:pt x="42" y="73"/>
                      <a:pt x="42" y="73"/>
                      <a:pt x="42" y="73"/>
                    </a:cubicBezTo>
                    <a:cubicBezTo>
                      <a:pt x="42" y="73"/>
                      <a:pt x="42" y="73"/>
                      <a:pt x="42" y="73"/>
                    </a:cubicBezTo>
                    <a:cubicBezTo>
                      <a:pt x="42" y="72"/>
                      <a:pt x="42" y="72"/>
                      <a:pt x="42" y="72"/>
                    </a:cubicBezTo>
                    <a:cubicBezTo>
                      <a:pt x="42" y="72"/>
                      <a:pt x="42" y="72"/>
                      <a:pt x="42" y="72"/>
                    </a:cubicBezTo>
                    <a:cubicBezTo>
                      <a:pt x="43" y="72"/>
                      <a:pt x="43" y="72"/>
                      <a:pt x="43" y="72"/>
                    </a:cubicBezTo>
                    <a:cubicBezTo>
                      <a:pt x="43" y="72"/>
                      <a:pt x="43" y="72"/>
                      <a:pt x="43" y="72"/>
                    </a:cubicBezTo>
                    <a:cubicBezTo>
                      <a:pt x="43" y="72"/>
                      <a:pt x="43" y="72"/>
                      <a:pt x="43" y="72"/>
                    </a:cubicBezTo>
                    <a:cubicBezTo>
                      <a:pt x="43" y="72"/>
                      <a:pt x="43" y="72"/>
                      <a:pt x="43" y="72"/>
                    </a:cubicBezTo>
                    <a:cubicBezTo>
                      <a:pt x="43" y="72"/>
                      <a:pt x="43" y="72"/>
                      <a:pt x="43" y="72"/>
                    </a:cubicBezTo>
                    <a:cubicBezTo>
                      <a:pt x="43" y="72"/>
                      <a:pt x="43" y="72"/>
                      <a:pt x="43" y="72"/>
                    </a:cubicBezTo>
                    <a:cubicBezTo>
                      <a:pt x="43" y="72"/>
                      <a:pt x="43" y="72"/>
                      <a:pt x="43" y="72"/>
                    </a:cubicBezTo>
                    <a:cubicBezTo>
                      <a:pt x="43" y="72"/>
                      <a:pt x="43" y="72"/>
                      <a:pt x="43" y="72"/>
                    </a:cubicBezTo>
                    <a:cubicBezTo>
                      <a:pt x="44" y="72"/>
                      <a:pt x="44" y="72"/>
                      <a:pt x="44" y="72"/>
                    </a:cubicBezTo>
                    <a:cubicBezTo>
                      <a:pt x="44" y="72"/>
                      <a:pt x="44" y="72"/>
                      <a:pt x="44" y="72"/>
                    </a:cubicBezTo>
                    <a:cubicBezTo>
                      <a:pt x="44" y="72"/>
                      <a:pt x="44" y="72"/>
                      <a:pt x="44" y="72"/>
                    </a:cubicBezTo>
                    <a:cubicBezTo>
                      <a:pt x="45" y="71"/>
                      <a:pt x="45" y="71"/>
                      <a:pt x="45" y="71"/>
                    </a:cubicBezTo>
                    <a:cubicBezTo>
                      <a:pt x="45" y="71"/>
                      <a:pt x="45" y="71"/>
                      <a:pt x="45" y="71"/>
                    </a:cubicBezTo>
                    <a:cubicBezTo>
                      <a:pt x="45" y="71"/>
                      <a:pt x="45" y="71"/>
                      <a:pt x="45" y="71"/>
                    </a:cubicBezTo>
                    <a:cubicBezTo>
                      <a:pt x="45" y="71"/>
                      <a:pt x="45" y="71"/>
                      <a:pt x="45" y="71"/>
                    </a:cubicBezTo>
                    <a:cubicBezTo>
                      <a:pt x="45" y="72"/>
                      <a:pt x="45" y="72"/>
                      <a:pt x="45" y="72"/>
                    </a:cubicBezTo>
                    <a:cubicBezTo>
                      <a:pt x="45" y="72"/>
                      <a:pt x="45" y="72"/>
                      <a:pt x="45" y="72"/>
                    </a:cubicBezTo>
                    <a:cubicBezTo>
                      <a:pt x="45" y="72"/>
                      <a:pt x="45" y="72"/>
                      <a:pt x="45" y="72"/>
                    </a:cubicBezTo>
                    <a:cubicBezTo>
                      <a:pt x="45" y="72"/>
                      <a:pt x="45" y="72"/>
                      <a:pt x="45" y="72"/>
                    </a:cubicBezTo>
                    <a:cubicBezTo>
                      <a:pt x="46" y="72"/>
                      <a:pt x="46" y="72"/>
                      <a:pt x="46" y="72"/>
                    </a:cubicBezTo>
                    <a:cubicBezTo>
                      <a:pt x="46" y="71"/>
                      <a:pt x="46" y="71"/>
                      <a:pt x="46" y="71"/>
                    </a:cubicBezTo>
                    <a:cubicBezTo>
                      <a:pt x="46" y="71"/>
                      <a:pt x="46" y="71"/>
                      <a:pt x="46" y="71"/>
                    </a:cubicBezTo>
                    <a:cubicBezTo>
                      <a:pt x="46" y="71"/>
                      <a:pt x="46" y="71"/>
                      <a:pt x="46" y="71"/>
                    </a:cubicBezTo>
                    <a:cubicBezTo>
                      <a:pt x="46" y="71"/>
                      <a:pt x="46" y="71"/>
                      <a:pt x="46" y="71"/>
                    </a:cubicBezTo>
                    <a:cubicBezTo>
                      <a:pt x="47" y="71"/>
                      <a:pt x="47" y="71"/>
                      <a:pt x="47" y="71"/>
                    </a:cubicBezTo>
                    <a:cubicBezTo>
                      <a:pt x="47" y="71"/>
                      <a:pt x="47" y="71"/>
                      <a:pt x="47" y="71"/>
                    </a:cubicBezTo>
                    <a:cubicBezTo>
                      <a:pt x="47" y="71"/>
                      <a:pt x="47" y="71"/>
                      <a:pt x="47" y="71"/>
                    </a:cubicBezTo>
                    <a:cubicBezTo>
                      <a:pt x="48" y="71"/>
                      <a:pt x="48" y="71"/>
                      <a:pt x="48" y="71"/>
                    </a:cubicBezTo>
                    <a:cubicBezTo>
                      <a:pt x="48" y="71"/>
                      <a:pt x="48" y="71"/>
                      <a:pt x="48" y="71"/>
                    </a:cubicBezTo>
                    <a:cubicBezTo>
                      <a:pt x="48" y="70"/>
                      <a:pt x="48" y="70"/>
                      <a:pt x="48" y="70"/>
                    </a:cubicBezTo>
                    <a:cubicBezTo>
                      <a:pt x="48" y="70"/>
                      <a:pt x="48" y="70"/>
                      <a:pt x="48" y="70"/>
                    </a:cubicBezTo>
                    <a:cubicBezTo>
                      <a:pt x="48" y="70"/>
                      <a:pt x="48" y="70"/>
                      <a:pt x="48" y="70"/>
                    </a:cubicBezTo>
                    <a:cubicBezTo>
                      <a:pt x="48" y="70"/>
                      <a:pt x="48" y="70"/>
                      <a:pt x="48" y="70"/>
                    </a:cubicBezTo>
                    <a:cubicBezTo>
                      <a:pt x="48" y="71"/>
                      <a:pt x="48" y="71"/>
                      <a:pt x="48" y="71"/>
                    </a:cubicBezTo>
                    <a:cubicBezTo>
                      <a:pt x="48" y="71"/>
                      <a:pt x="48" y="71"/>
                      <a:pt x="48" y="71"/>
                    </a:cubicBezTo>
                    <a:cubicBezTo>
                      <a:pt x="49" y="70"/>
                      <a:pt x="49" y="70"/>
                      <a:pt x="49" y="70"/>
                    </a:cubicBezTo>
                    <a:cubicBezTo>
                      <a:pt x="48" y="70"/>
                      <a:pt x="48" y="70"/>
                      <a:pt x="48" y="70"/>
                    </a:cubicBezTo>
                    <a:cubicBezTo>
                      <a:pt x="49" y="70"/>
                      <a:pt x="49" y="70"/>
                      <a:pt x="49" y="70"/>
                    </a:cubicBezTo>
                    <a:cubicBezTo>
                      <a:pt x="49" y="70"/>
                      <a:pt x="49" y="70"/>
                      <a:pt x="49" y="70"/>
                    </a:cubicBezTo>
                    <a:cubicBezTo>
                      <a:pt x="48" y="70"/>
                      <a:pt x="48" y="70"/>
                      <a:pt x="48" y="70"/>
                    </a:cubicBezTo>
                    <a:cubicBezTo>
                      <a:pt x="48" y="70"/>
                      <a:pt x="48" y="70"/>
                      <a:pt x="48" y="70"/>
                    </a:cubicBezTo>
                    <a:cubicBezTo>
                      <a:pt x="49" y="70"/>
                      <a:pt x="49" y="70"/>
                      <a:pt x="49" y="70"/>
                    </a:cubicBezTo>
                    <a:cubicBezTo>
                      <a:pt x="49" y="69"/>
                      <a:pt x="49" y="69"/>
                      <a:pt x="49" y="69"/>
                    </a:cubicBezTo>
                    <a:cubicBezTo>
                      <a:pt x="50" y="69"/>
                      <a:pt x="50" y="69"/>
                      <a:pt x="50" y="69"/>
                    </a:cubicBezTo>
                    <a:cubicBezTo>
                      <a:pt x="50" y="69"/>
                      <a:pt x="50" y="69"/>
                      <a:pt x="50" y="69"/>
                    </a:cubicBezTo>
                    <a:cubicBezTo>
                      <a:pt x="50" y="69"/>
                      <a:pt x="50" y="69"/>
                      <a:pt x="50" y="69"/>
                    </a:cubicBezTo>
                    <a:cubicBezTo>
                      <a:pt x="50" y="69"/>
                      <a:pt x="50" y="69"/>
                      <a:pt x="50" y="69"/>
                    </a:cubicBezTo>
                    <a:cubicBezTo>
                      <a:pt x="50" y="69"/>
                      <a:pt x="50" y="69"/>
                      <a:pt x="50" y="69"/>
                    </a:cubicBezTo>
                    <a:cubicBezTo>
                      <a:pt x="50" y="69"/>
                      <a:pt x="50" y="69"/>
                      <a:pt x="50" y="69"/>
                    </a:cubicBezTo>
                    <a:cubicBezTo>
                      <a:pt x="51" y="68"/>
                      <a:pt x="51" y="68"/>
                      <a:pt x="51" y="68"/>
                    </a:cubicBezTo>
                    <a:cubicBezTo>
                      <a:pt x="51" y="68"/>
                      <a:pt x="51" y="68"/>
                      <a:pt x="51" y="68"/>
                    </a:cubicBezTo>
                    <a:cubicBezTo>
                      <a:pt x="51" y="69"/>
                      <a:pt x="51" y="69"/>
                      <a:pt x="51" y="69"/>
                    </a:cubicBezTo>
                    <a:cubicBezTo>
                      <a:pt x="51" y="69"/>
                      <a:pt x="51" y="69"/>
                      <a:pt x="51" y="69"/>
                    </a:cubicBezTo>
                    <a:cubicBezTo>
                      <a:pt x="51" y="68"/>
                      <a:pt x="51" y="68"/>
                      <a:pt x="51" y="68"/>
                    </a:cubicBezTo>
                    <a:cubicBezTo>
                      <a:pt x="51" y="68"/>
                      <a:pt x="51" y="68"/>
                      <a:pt x="51" y="68"/>
                    </a:cubicBezTo>
                    <a:cubicBezTo>
                      <a:pt x="52" y="68"/>
                      <a:pt x="52" y="68"/>
                      <a:pt x="52" y="68"/>
                    </a:cubicBezTo>
                    <a:cubicBezTo>
                      <a:pt x="52" y="68"/>
                      <a:pt x="52" y="68"/>
                      <a:pt x="52" y="68"/>
                    </a:cubicBezTo>
                    <a:cubicBezTo>
                      <a:pt x="52" y="68"/>
                      <a:pt x="52" y="68"/>
                      <a:pt x="52" y="68"/>
                    </a:cubicBezTo>
                    <a:cubicBezTo>
                      <a:pt x="52" y="68"/>
                      <a:pt x="52" y="68"/>
                      <a:pt x="52" y="68"/>
                    </a:cubicBezTo>
                    <a:cubicBezTo>
                      <a:pt x="52" y="68"/>
                      <a:pt x="52" y="68"/>
                      <a:pt x="52" y="68"/>
                    </a:cubicBezTo>
                    <a:cubicBezTo>
                      <a:pt x="52" y="68"/>
                      <a:pt x="52" y="68"/>
                      <a:pt x="52" y="68"/>
                    </a:cubicBezTo>
                    <a:cubicBezTo>
                      <a:pt x="53" y="68"/>
                      <a:pt x="53" y="68"/>
                      <a:pt x="53" y="68"/>
                    </a:cubicBezTo>
                    <a:cubicBezTo>
                      <a:pt x="53" y="67"/>
                      <a:pt x="53" y="67"/>
                      <a:pt x="53" y="67"/>
                    </a:cubicBezTo>
                    <a:cubicBezTo>
                      <a:pt x="53" y="68"/>
                      <a:pt x="53" y="68"/>
                      <a:pt x="53" y="68"/>
                    </a:cubicBezTo>
                    <a:cubicBezTo>
                      <a:pt x="53" y="67"/>
                      <a:pt x="53" y="67"/>
                      <a:pt x="53" y="67"/>
                    </a:cubicBezTo>
                    <a:cubicBezTo>
                      <a:pt x="54" y="67"/>
                      <a:pt x="54" y="67"/>
                      <a:pt x="54" y="67"/>
                    </a:cubicBezTo>
                    <a:cubicBezTo>
                      <a:pt x="54" y="67"/>
                      <a:pt x="54" y="67"/>
                      <a:pt x="54" y="67"/>
                    </a:cubicBezTo>
                    <a:cubicBezTo>
                      <a:pt x="54" y="67"/>
                      <a:pt x="54" y="67"/>
                      <a:pt x="54" y="67"/>
                    </a:cubicBezTo>
                    <a:cubicBezTo>
                      <a:pt x="55" y="67"/>
                      <a:pt x="55" y="67"/>
                      <a:pt x="55" y="67"/>
                    </a:cubicBezTo>
                    <a:cubicBezTo>
                      <a:pt x="55" y="66"/>
                      <a:pt x="55" y="66"/>
                      <a:pt x="55" y="66"/>
                    </a:cubicBezTo>
                    <a:cubicBezTo>
                      <a:pt x="54" y="66"/>
                      <a:pt x="54" y="66"/>
                      <a:pt x="54" y="66"/>
                    </a:cubicBezTo>
                    <a:cubicBezTo>
                      <a:pt x="54" y="66"/>
                      <a:pt x="54" y="66"/>
                      <a:pt x="54" y="66"/>
                    </a:cubicBezTo>
                    <a:cubicBezTo>
                      <a:pt x="54" y="66"/>
                      <a:pt x="54" y="66"/>
                      <a:pt x="54" y="66"/>
                    </a:cubicBezTo>
                    <a:cubicBezTo>
                      <a:pt x="55" y="66"/>
                      <a:pt x="55" y="66"/>
                      <a:pt x="55" y="66"/>
                    </a:cubicBezTo>
                    <a:cubicBezTo>
                      <a:pt x="55" y="66"/>
                      <a:pt x="55" y="66"/>
                      <a:pt x="55" y="66"/>
                    </a:cubicBezTo>
                    <a:cubicBezTo>
                      <a:pt x="55" y="65"/>
                      <a:pt x="55" y="65"/>
                      <a:pt x="55" y="65"/>
                    </a:cubicBezTo>
                    <a:cubicBezTo>
                      <a:pt x="55" y="65"/>
                      <a:pt x="55" y="65"/>
                      <a:pt x="55" y="65"/>
                    </a:cubicBezTo>
                    <a:cubicBezTo>
                      <a:pt x="56" y="66"/>
                      <a:pt x="56" y="66"/>
                      <a:pt x="56" y="66"/>
                    </a:cubicBezTo>
                    <a:cubicBezTo>
                      <a:pt x="56" y="65"/>
                      <a:pt x="56" y="65"/>
                      <a:pt x="56" y="65"/>
                    </a:cubicBezTo>
                    <a:cubicBezTo>
                      <a:pt x="56" y="65"/>
                      <a:pt x="56" y="65"/>
                      <a:pt x="56" y="65"/>
                    </a:cubicBezTo>
                    <a:cubicBezTo>
                      <a:pt x="57" y="65"/>
                      <a:pt x="57" y="65"/>
                      <a:pt x="57" y="65"/>
                    </a:cubicBezTo>
                    <a:cubicBezTo>
                      <a:pt x="57" y="65"/>
                      <a:pt x="57" y="65"/>
                      <a:pt x="57" y="65"/>
                    </a:cubicBezTo>
                    <a:cubicBezTo>
                      <a:pt x="57" y="64"/>
                      <a:pt x="57" y="64"/>
                      <a:pt x="57" y="64"/>
                    </a:cubicBezTo>
                    <a:cubicBezTo>
                      <a:pt x="57" y="64"/>
                      <a:pt x="57" y="64"/>
                      <a:pt x="57" y="64"/>
                    </a:cubicBezTo>
                    <a:cubicBezTo>
                      <a:pt x="57" y="65"/>
                      <a:pt x="57" y="65"/>
                      <a:pt x="57" y="65"/>
                    </a:cubicBezTo>
                    <a:cubicBezTo>
                      <a:pt x="58" y="65"/>
                      <a:pt x="58" y="65"/>
                      <a:pt x="58" y="65"/>
                    </a:cubicBezTo>
                    <a:cubicBezTo>
                      <a:pt x="58" y="64"/>
                      <a:pt x="58" y="64"/>
                      <a:pt x="58" y="64"/>
                    </a:cubicBezTo>
                    <a:cubicBezTo>
                      <a:pt x="58" y="64"/>
                      <a:pt x="58" y="64"/>
                      <a:pt x="58" y="64"/>
                    </a:cubicBezTo>
                    <a:cubicBezTo>
                      <a:pt x="58" y="64"/>
                      <a:pt x="58" y="64"/>
                      <a:pt x="58" y="64"/>
                    </a:cubicBezTo>
                    <a:cubicBezTo>
                      <a:pt x="58" y="64"/>
                      <a:pt x="58" y="64"/>
                      <a:pt x="58" y="64"/>
                    </a:cubicBezTo>
                    <a:cubicBezTo>
                      <a:pt x="58" y="64"/>
                      <a:pt x="58" y="64"/>
                      <a:pt x="58" y="64"/>
                    </a:cubicBezTo>
                    <a:cubicBezTo>
                      <a:pt x="59" y="64"/>
                      <a:pt x="59" y="64"/>
                      <a:pt x="59" y="64"/>
                    </a:cubicBezTo>
                    <a:cubicBezTo>
                      <a:pt x="59" y="64"/>
                      <a:pt x="59" y="64"/>
                      <a:pt x="59" y="64"/>
                    </a:cubicBezTo>
                    <a:cubicBezTo>
                      <a:pt x="59" y="64"/>
                      <a:pt x="59" y="64"/>
                      <a:pt x="59" y="64"/>
                    </a:cubicBezTo>
                    <a:cubicBezTo>
                      <a:pt x="59" y="63"/>
                      <a:pt x="59" y="63"/>
                      <a:pt x="59" y="63"/>
                    </a:cubicBezTo>
                    <a:cubicBezTo>
                      <a:pt x="60" y="63"/>
                      <a:pt x="60" y="63"/>
                      <a:pt x="60" y="63"/>
                    </a:cubicBezTo>
                    <a:cubicBezTo>
                      <a:pt x="60" y="64"/>
                      <a:pt x="60" y="64"/>
                      <a:pt x="60" y="64"/>
                    </a:cubicBezTo>
                    <a:cubicBezTo>
                      <a:pt x="60" y="64"/>
                      <a:pt x="60" y="64"/>
                      <a:pt x="60" y="64"/>
                    </a:cubicBezTo>
                    <a:cubicBezTo>
                      <a:pt x="60" y="63"/>
                      <a:pt x="60" y="63"/>
                      <a:pt x="60" y="63"/>
                    </a:cubicBezTo>
                    <a:cubicBezTo>
                      <a:pt x="60" y="64"/>
                      <a:pt x="60" y="64"/>
                      <a:pt x="60" y="64"/>
                    </a:cubicBezTo>
                    <a:cubicBezTo>
                      <a:pt x="60" y="64"/>
                      <a:pt x="60" y="64"/>
                      <a:pt x="60" y="64"/>
                    </a:cubicBezTo>
                    <a:cubicBezTo>
                      <a:pt x="61" y="63"/>
                      <a:pt x="61" y="63"/>
                      <a:pt x="61" y="63"/>
                    </a:cubicBezTo>
                    <a:cubicBezTo>
                      <a:pt x="60" y="63"/>
                      <a:pt x="60" y="63"/>
                      <a:pt x="60" y="63"/>
                    </a:cubicBezTo>
                    <a:cubicBezTo>
                      <a:pt x="60" y="63"/>
                      <a:pt x="60" y="63"/>
                      <a:pt x="60" y="63"/>
                    </a:cubicBezTo>
                    <a:cubicBezTo>
                      <a:pt x="60" y="63"/>
                      <a:pt x="60" y="63"/>
                      <a:pt x="60" y="63"/>
                    </a:cubicBezTo>
                    <a:cubicBezTo>
                      <a:pt x="61" y="62"/>
                      <a:pt x="61" y="62"/>
                      <a:pt x="61" y="62"/>
                    </a:cubicBezTo>
                    <a:cubicBezTo>
                      <a:pt x="61" y="62"/>
                      <a:pt x="61" y="62"/>
                      <a:pt x="61" y="62"/>
                    </a:cubicBezTo>
                    <a:cubicBezTo>
                      <a:pt x="61" y="63"/>
                      <a:pt x="61" y="63"/>
                      <a:pt x="61" y="63"/>
                    </a:cubicBezTo>
                    <a:cubicBezTo>
                      <a:pt x="61" y="62"/>
                      <a:pt x="61" y="62"/>
                      <a:pt x="61" y="62"/>
                    </a:cubicBezTo>
                    <a:cubicBezTo>
                      <a:pt x="61" y="62"/>
                      <a:pt x="61" y="62"/>
                      <a:pt x="61" y="62"/>
                    </a:cubicBezTo>
                    <a:cubicBezTo>
                      <a:pt x="61" y="62"/>
                      <a:pt x="61" y="62"/>
                      <a:pt x="61" y="62"/>
                    </a:cubicBezTo>
                    <a:cubicBezTo>
                      <a:pt x="61" y="62"/>
                      <a:pt x="61" y="62"/>
                      <a:pt x="61" y="62"/>
                    </a:cubicBezTo>
                    <a:cubicBezTo>
                      <a:pt x="61" y="62"/>
                      <a:pt x="61" y="62"/>
                      <a:pt x="61" y="62"/>
                    </a:cubicBezTo>
                    <a:cubicBezTo>
                      <a:pt x="62" y="62"/>
                      <a:pt x="62" y="62"/>
                      <a:pt x="62" y="62"/>
                    </a:cubicBezTo>
                    <a:cubicBezTo>
                      <a:pt x="62" y="62"/>
                      <a:pt x="62" y="62"/>
                      <a:pt x="62" y="62"/>
                    </a:cubicBezTo>
                    <a:cubicBezTo>
                      <a:pt x="63" y="61"/>
                      <a:pt x="63" y="61"/>
                      <a:pt x="63" y="61"/>
                    </a:cubicBezTo>
                    <a:cubicBezTo>
                      <a:pt x="63" y="61"/>
                      <a:pt x="63" y="61"/>
                      <a:pt x="63" y="61"/>
                    </a:cubicBezTo>
                    <a:cubicBezTo>
                      <a:pt x="63" y="61"/>
                      <a:pt x="63" y="61"/>
                      <a:pt x="63" y="61"/>
                    </a:cubicBezTo>
                    <a:cubicBezTo>
                      <a:pt x="63" y="60"/>
                      <a:pt x="63" y="60"/>
                      <a:pt x="63" y="60"/>
                    </a:cubicBezTo>
                    <a:cubicBezTo>
                      <a:pt x="63" y="60"/>
                      <a:pt x="63" y="60"/>
                      <a:pt x="63" y="60"/>
                    </a:cubicBezTo>
                    <a:cubicBezTo>
                      <a:pt x="63" y="60"/>
                      <a:pt x="63" y="60"/>
                      <a:pt x="63" y="60"/>
                    </a:cubicBezTo>
                    <a:cubicBezTo>
                      <a:pt x="63" y="60"/>
                      <a:pt x="63" y="60"/>
                      <a:pt x="63" y="60"/>
                    </a:cubicBezTo>
                    <a:cubicBezTo>
                      <a:pt x="63" y="59"/>
                      <a:pt x="63" y="59"/>
                      <a:pt x="63" y="59"/>
                    </a:cubicBezTo>
                    <a:cubicBezTo>
                      <a:pt x="62" y="59"/>
                      <a:pt x="62" y="59"/>
                      <a:pt x="62" y="59"/>
                    </a:cubicBezTo>
                    <a:cubicBezTo>
                      <a:pt x="62" y="59"/>
                      <a:pt x="62" y="59"/>
                      <a:pt x="62" y="59"/>
                    </a:cubicBezTo>
                    <a:cubicBezTo>
                      <a:pt x="62" y="59"/>
                      <a:pt x="62" y="59"/>
                      <a:pt x="62" y="59"/>
                    </a:cubicBezTo>
                    <a:cubicBezTo>
                      <a:pt x="63" y="58"/>
                      <a:pt x="63" y="58"/>
                      <a:pt x="63" y="58"/>
                    </a:cubicBezTo>
                    <a:cubicBezTo>
                      <a:pt x="63" y="58"/>
                      <a:pt x="63" y="58"/>
                      <a:pt x="63" y="58"/>
                    </a:cubicBezTo>
                    <a:cubicBezTo>
                      <a:pt x="63" y="58"/>
                      <a:pt x="63" y="58"/>
                      <a:pt x="63" y="58"/>
                    </a:cubicBezTo>
                    <a:cubicBezTo>
                      <a:pt x="63" y="58"/>
                      <a:pt x="63" y="58"/>
                      <a:pt x="63" y="58"/>
                    </a:cubicBezTo>
                    <a:cubicBezTo>
                      <a:pt x="63" y="58"/>
                      <a:pt x="63" y="58"/>
                      <a:pt x="63" y="58"/>
                    </a:cubicBezTo>
                    <a:cubicBezTo>
                      <a:pt x="63" y="58"/>
                      <a:pt x="63" y="58"/>
                      <a:pt x="63" y="58"/>
                    </a:cubicBezTo>
                    <a:cubicBezTo>
                      <a:pt x="64" y="58"/>
                      <a:pt x="64" y="58"/>
                      <a:pt x="64" y="58"/>
                    </a:cubicBezTo>
                    <a:cubicBezTo>
                      <a:pt x="64" y="57"/>
                      <a:pt x="64" y="57"/>
                      <a:pt x="64" y="57"/>
                    </a:cubicBezTo>
                    <a:cubicBezTo>
                      <a:pt x="65" y="58"/>
                      <a:pt x="65" y="58"/>
                      <a:pt x="65" y="58"/>
                    </a:cubicBezTo>
                    <a:cubicBezTo>
                      <a:pt x="65" y="57"/>
                      <a:pt x="65" y="57"/>
                      <a:pt x="65" y="57"/>
                    </a:cubicBezTo>
                    <a:cubicBezTo>
                      <a:pt x="65" y="58"/>
                      <a:pt x="65" y="58"/>
                      <a:pt x="65" y="58"/>
                    </a:cubicBezTo>
                    <a:cubicBezTo>
                      <a:pt x="65" y="58"/>
                      <a:pt x="65" y="58"/>
                      <a:pt x="65" y="58"/>
                    </a:cubicBezTo>
                    <a:cubicBezTo>
                      <a:pt x="66" y="58"/>
                      <a:pt x="66" y="58"/>
                      <a:pt x="66" y="58"/>
                    </a:cubicBezTo>
                    <a:cubicBezTo>
                      <a:pt x="66" y="57"/>
                      <a:pt x="66" y="57"/>
                      <a:pt x="66" y="57"/>
                    </a:cubicBezTo>
                    <a:cubicBezTo>
                      <a:pt x="66" y="57"/>
                      <a:pt x="66" y="57"/>
                      <a:pt x="66" y="57"/>
                    </a:cubicBezTo>
                    <a:cubicBezTo>
                      <a:pt x="66" y="57"/>
                      <a:pt x="66" y="57"/>
                      <a:pt x="66" y="57"/>
                    </a:cubicBezTo>
                    <a:cubicBezTo>
                      <a:pt x="66" y="57"/>
                      <a:pt x="66" y="57"/>
                      <a:pt x="66" y="57"/>
                    </a:cubicBezTo>
                    <a:cubicBezTo>
                      <a:pt x="66" y="57"/>
                      <a:pt x="66" y="57"/>
                      <a:pt x="66" y="57"/>
                    </a:cubicBezTo>
                    <a:cubicBezTo>
                      <a:pt x="66" y="57"/>
                      <a:pt x="66" y="57"/>
                      <a:pt x="66" y="57"/>
                    </a:cubicBezTo>
                    <a:cubicBezTo>
                      <a:pt x="67" y="57"/>
                      <a:pt x="67" y="57"/>
                      <a:pt x="67" y="57"/>
                    </a:cubicBezTo>
                    <a:cubicBezTo>
                      <a:pt x="67" y="56"/>
                      <a:pt x="67" y="56"/>
                      <a:pt x="67" y="56"/>
                    </a:cubicBezTo>
                    <a:cubicBezTo>
                      <a:pt x="67" y="56"/>
                      <a:pt x="67" y="56"/>
                      <a:pt x="67" y="56"/>
                    </a:cubicBezTo>
                    <a:cubicBezTo>
                      <a:pt x="66" y="55"/>
                      <a:pt x="66" y="55"/>
                      <a:pt x="66" y="55"/>
                    </a:cubicBezTo>
                    <a:cubicBezTo>
                      <a:pt x="66" y="55"/>
                      <a:pt x="66" y="55"/>
                      <a:pt x="66" y="55"/>
                    </a:cubicBezTo>
                    <a:cubicBezTo>
                      <a:pt x="66" y="56"/>
                      <a:pt x="66" y="56"/>
                      <a:pt x="66" y="56"/>
                    </a:cubicBezTo>
                    <a:cubicBezTo>
                      <a:pt x="66" y="56"/>
                      <a:pt x="66" y="56"/>
                      <a:pt x="66" y="56"/>
                    </a:cubicBezTo>
                    <a:cubicBezTo>
                      <a:pt x="66" y="55"/>
                      <a:pt x="66" y="55"/>
                      <a:pt x="66" y="55"/>
                    </a:cubicBezTo>
                    <a:cubicBezTo>
                      <a:pt x="67" y="55"/>
                      <a:pt x="67" y="55"/>
                      <a:pt x="67" y="55"/>
                    </a:cubicBezTo>
                    <a:cubicBezTo>
                      <a:pt x="67" y="56"/>
                      <a:pt x="67" y="56"/>
                      <a:pt x="67" y="56"/>
                    </a:cubicBezTo>
                    <a:cubicBezTo>
                      <a:pt x="68" y="55"/>
                      <a:pt x="68" y="55"/>
                      <a:pt x="68" y="55"/>
                    </a:cubicBezTo>
                    <a:cubicBezTo>
                      <a:pt x="68" y="55"/>
                      <a:pt x="68" y="55"/>
                      <a:pt x="68" y="55"/>
                    </a:cubicBezTo>
                    <a:cubicBezTo>
                      <a:pt x="68" y="55"/>
                      <a:pt x="68" y="55"/>
                      <a:pt x="68" y="55"/>
                    </a:cubicBezTo>
                    <a:cubicBezTo>
                      <a:pt x="69" y="54"/>
                      <a:pt x="69" y="54"/>
                      <a:pt x="69" y="54"/>
                    </a:cubicBezTo>
                    <a:cubicBezTo>
                      <a:pt x="69" y="54"/>
                      <a:pt x="69" y="54"/>
                      <a:pt x="69" y="54"/>
                    </a:cubicBezTo>
                    <a:cubicBezTo>
                      <a:pt x="70" y="54"/>
                      <a:pt x="70" y="54"/>
                      <a:pt x="70" y="54"/>
                    </a:cubicBezTo>
                    <a:cubicBezTo>
                      <a:pt x="70" y="54"/>
                      <a:pt x="70" y="54"/>
                      <a:pt x="70" y="54"/>
                    </a:cubicBezTo>
                    <a:cubicBezTo>
                      <a:pt x="70" y="53"/>
                      <a:pt x="70" y="53"/>
                      <a:pt x="70" y="53"/>
                    </a:cubicBezTo>
                    <a:cubicBezTo>
                      <a:pt x="71" y="53"/>
                      <a:pt x="71" y="53"/>
                      <a:pt x="71" y="53"/>
                    </a:cubicBezTo>
                    <a:cubicBezTo>
                      <a:pt x="72" y="53"/>
                      <a:pt x="72" y="53"/>
                      <a:pt x="72" y="53"/>
                    </a:cubicBezTo>
                    <a:cubicBezTo>
                      <a:pt x="73" y="52"/>
                      <a:pt x="73" y="52"/>
                      <a:pt x="73" y="52"/>
                    </a:cubicBezTo>
                    <a:cubicBezTo>
                      <a:pt x="73" y="52"/>
                      <a:pt x="73" y="52"/>
                      <a:pt x="73" y="52"/>
                    </a:cubicBezTo>
                    <a:cubicBezTo>
                      <a:pt x="74" y="51"/>
                      <a:pt x="74" y="51"/>
                      <a:pt x="74" y="51"/>
                    </a:cubicBezTo>
                    <a:cubicBezTo>
                      <a:pt x="74" y="52"/>
                      <a:pt x="74" y="52"/>
                      <a:pt x="74" y="52"/>
                    </a:cubicBezTo>
                    <a:cubicBezTo>
                      <a:pt x="74" y="52"/>
                      <a:pt x="74" y="52"/>
                      <a:pt x="74" y="52"/>
                    </a:cubicBezTo>
                    <a:cubicBezTo>
                      <a:pt x="74" y="52"/>
                      <a:pt x="74" y="52"/>
                      <a:pt x="74" y="52"/>
                    </a:cubicBezTo>
                    <a:cubicBezTo>
                      <a:pt x="74" y="52"/>
                      <a:pt x="74" y="52"/>
                      <a:pt x="74" y="52"/>
                    </a:cubicBezTo>
                    <a:cubicBezTo>
                      <a:pt x="74" y="52"/>
                      <a:pt x="74" y="52"/>
                      <a:pt x="74" y="52"/>
                    </a:cubicBezTo>
                    <a:cubicBezTo>
                      <a:pt x="75" y="52"/>
                      <a:pt x="75" y="52"/>
                      <a:pt x="75" y="52"/>
                    </a:cubicBezTo>
                    <a:cubicBezTo>
                      <a:pt x="75" y="52"/>
                      <a:pt x="75" y="52"/>
                      <a:pt x="75" y="52"/>
                    </a:cubicBezTo>
                    <a:cubicBezTo>
                      <a:pt x="76" y="51"/>
                      <a:pt x="76" y="51"/>
                      <a:pt x="76" y="51"/>
                    </a:cubicBezTo>
                    <a:cubicBezTo>
                      <a:pt x="76" y="51"/>
                      <a:pt x="76" y="51"/>
                      <a:pt x="76" y="51"/>
                    </a:cubicBezTo>
                    <a:cubicBezTo>
                      <a:pt x="76" y="52"/>
                      <a:pt x="76" y="52"/>
                      <a:pt x="76" y="52"/>
                    </a:cubicBezTo>
                    <a:cubicBezTo>
                      <a:pt x="76" y="52"/>
                      <a:pt x="76" y="52"/>
                      <a:pt x="76" y="52"/>
                    </a:cubicBezTo>
                    <a:cubicBezTo>
                      <a:pt x="75" y="52"/>
                      <a:pt x="75" y="52"/>
                      <a:pt x="75" y="52"/>
                    </a:cubicBezTo>
                    <a:cubicBezTo>
                      <a:pt x="74" y="53"/>
                      <a:pt x="74" y="53"/>
                      <a:pt x="74" y="53"/>
                    </a:cubicBezTo>
                    <a:cubicBezTo>
                      <a:pt x="74" y="53"/>
                      <a:pt x="74" y="53"/>
                      <a:pt x="74" y="53"/>
                    </a:cubicBezTo>
                    <a:cubicBezTo>
                      <a:pt x="75" y="54"/>
                      <a:pt x="75" y="54"/>
                      <a:pt x="75" y="54"/>
                    </a:cubicBezTo>
                    <a:cubicBezTo>
                      <a:pt x="75" y="54"/>
                      <a:pt x="75" y="54"/>
                      <a:pt x="75" y="54"/>
                    </a:cubicBezTo>
                    <a:cubicBezTo>
                      <a:pt x="74" y="54"/>
                      <a:pt x="74" y="54"/>
                      <a:pt x="74" y="54"/>
                    </a:cubicBezTo>
                    <a:cubicBezTo>
                      <a:pt x="74" y="54"/>
                      <a:pt x="74" y="54"/>
                      <a:pt x="74" y="54"/>
                    </a:cubicBezTo>
                    <a:cubicBezTo>
                      <a:pt x="74" y="54"/>
                      <a:pt x="74" y="54"/>
                      <a:pt x="74" y="54"/>
                    </a:cubicBezTo>
                    <a:cubicBezTo>
                      <a:pt x="73" y="54"/>
                      <a:pt x="73" y="54"/>
                      <a:pt x="73" y="54"/>
                    </a:cubicBezTo>
                    <a:cubicBezTo>
                      <a:pt x="73" y="54"/>
                      <a:pt x="73" y="54"/>
                      <a:pt x="73" y="54"/>
                    </a:cubicBezTo>
                    <a:cubicBezTo>
                      <a:pt x="73" y="53"/>
                      <a:pt x="73" y="53"/>
                      <a:pt x="73" y="53"/>
                    </a:cubicBezTo>
                    <a:cubicBezTo>
                      <a:pt x="72" y="54"/>
                      <a:pt x="72" y="54"/>
                      <a:pt x="72" y="54"/>
                    </a:cubicBezTo>
                    <a:cubicBezTo>
                      <a:pt x="72" y="54"/>
                      <a:pt x="72" y="54"/>
                      <a:pt x="72" y="54"/>
                    </a:cubicBezTo>
                    <a:cubicBezTo>
                      <a:pt x="71" y="54"/>
                      <a:pt x="71" y="54"/>
                      <a:pt x="71" y="54"/>
                    </a:cubicBezTo>
                    <a:cubicBezTo>
                      <a:pt x="71" y="54"/>
                      <a:pt x="71" y="54"/>
                      <a:pt x="71" y="54"/>
                    </a:cubicBezTo>
                    <a:cubicBezTo>
                      <a:pt x="70" y="54"/>
                      <a:pt x="70" y="54"/>
                      <a:pt x="70" y="54"/>
                    </a:cubicBezTo>
                    <a:cubicBezTo>
                      <a:pt x="70" y="55"/>
                      <a:pt x="70" y="55"/>
                      <a:pt x="70" y="55"/>
                    </a:cubicBezTo>
                    <a:cubicBezTo>
                      <a:pt x="70" y="55"/>
                      <a:pt x="70" y="55"/>
                      <a:pt x="70" y="55"/>
                    </a:cubicBezTo>
                    <a:cubicBezTo>
                      <a:pt x="70" y="56"/>
                      <a:pt x="70" y="56"/>
                      <a:pt x="70" y="56"/>
                    </a:cubicBezTo>
                    <a:cubicBezTo>
                      <a:pt x="70" y="56"/>
                      <a:pt x="70" y="56"/>
                      <a:pt x="70" y="56"/>
                    </a:cubicBezTo>
                    <a:cubicBezTo>
                      <a:pt x="69" y="57"/>
                      <a:pt x="69" y="57"/>
                      <a:pt x="69" y="57"/>
                    </a:cubicBezTo>
                    <a:cubicBezTo>
                      <a:pt x="68" y="58"/>
                      <a:pt x="68" y="58"/>
                      <a:pt x="68" y="58"/>
                    </a:cubicBezTo>
                    <a:cubicBezTo>
                      <a:pt x="68" y="58"/>
                      <a:pt x="68" y="58"/>
                      <a:pt x="68" y="58"/>
                    </a:cubicBezTo>
                    <a:cubicBezTo>
                      <a:pt x="68" y="58"/>
                      <a:pt x="68" y="58"/>
                      <a:pt x="68" y="58"/>
                    </a:cubicBezTo>
                    <a:cubicBezTo>
                      <a:pt x="68" y="59"/>
                      <a:pt x="68" y="59"/>
                      <a:pt x="68" y="59"/>
                    </a:cubicBezTo>
                    <a:cubicBezTo>
                      <a:pt x="68" y="59"/>
                      <a:pt x="68" y="59"/>
                      <a:pt x="68" y="59"/>
                    </a:cubicBezTo>
                    <a:cubicBezTo>
                      <a:pt x="69" y="59"/>
                      <a:pt x="69" y="59"/>
                      <a:pt x="69" y="59"/>
                    </a:cubicBezTo>
                    <a:cubicBezTo>
                      <a:pt x="69" y="58"/>
                      <a:pt x="69" y="58"/>
                      <a:pt x="69" y="58"/>
                    </a:cubicBezTo>
                    <a:cubicBezTo>
                      <a:pt x="69" y="58"/>
                      <a:pt x="69" y="58"/>
                      <a:pt x="69" y="58"/>
                    </a:cubicBezTo>
                    <a:cubicBezTo>
                      <a:pt x="69" y="59"/>
                      <a:pt x="69" y="59"/>
                      <a:pt x="69" y="59"/>
                    </a:cubicBezTo>
                    <a:cubicBezTo>
                      <a:pt x="69" y="59"/>
                      <a:pt x="69" y="59"/>
                      <a:pt x="69" y="59"/>
                    </a:cubicBezTo>
                    <a:cubicBezTo>
                      <a:pt x="68" y="59"/>
                      <a:pt x="68" y="59"/>
                      <a:pt x="68" y="59"/>
                    </a:cubicBezTo>
                    <a:cubicBezTo>
                      <a:pt x="68" y="60"/>
                      <a:pt x="68" y="60"/>
                      <a:pt x="68" y="60"/>
                    </a:cubicBezTo>
                    <a:cubicBezTo>
                      <a:pt x="68" y="59"/>
                      <a:pt x="68" y="59"/>
                      <a:pt x="68" y="59"/>
                    </a:cubicBezTo>
                    <a:cubicBezTo>
                      <a:pt x="67" y="59"/>
                      <a:pt x="67" y="59"/>
                      <a:pt x="67" y="59"/>
                    </a:cubicBezTo>
                    <a:cubicBezTo>
                      <a:pt x="67" y="60"/>
                      <a:pt x="67" y="60"/>
                      <a:pt x="67" y="60"/>
                    </a:cubicBezTo>
                    <a:cubicBezTo>
                      <a:pt x="67" y="60"/>
                      <a:pt x="67" y="60"/>
                      <a:pt x="67" y="60"/>
                    </a:cubicBezTo>
                    <a:cubicBezTo>
                      <a:pt x="67" y="60"/>
                      <a:pt x="67" y="60"/>
                      <a:pt x="67" y="60"/>
                    </a:cubicBezTo>
                    <a:cubicBezTo>
                      <a:pt x="66" y="60"/>
                      <a:pt x="66" y="60"/>
                      <a:pt x="66" y="60"/>
                    </a:cubicBezTo>
                    <a:cubicBezTo>
                      <a:pt x="67" y="60"/>
                      <a:pt x="67" y="60"/>
                      <a:pt x="67" y="60"/>
                    </a:cubicBezTo>
                    <a:cubicBezTo>
                      <a:pt x="67" y="61"/>
                      <a:pt x="67" y="61"/>
                      <a:pt x="67" y="61"/>
                    </a:cubicBezTo>
                    <a:cubicBezTo>
                      <a:pt x="67" y="61"/>
                      <a:pt x="67" y="61"/>
                      <a:pt x="67" y="61"/>
                    </a:cubicBezTo>
                    <a:cubicBezTo>
                      <a:pt x="67" y="61"/>
                      <a:pt x="67" y="61"/>
                      <a:pt x="67" y="61"/>
                    </a:cubicBezTo>
                    <a:cubicBezTo>
                      <a:pt x="68" y="61"/>
                      <a:pt x="68" y="61"/>
                      <a:pt x="68" y="61"/>
                    </a:cubicBezTo>
                    <a:cubicBezTo>
                      <a:pt x="68" y="60"/>
                      <a:pt x="68" y="60"/>
                      <a:pt x="68" y="60"/>
                    </a:cubicBezTo>
                    <a:cubicBezTo>
                      <a:pt x="68" y="60"/>
                      <a:pt x="68" y="60"/>
                      <a:pt x="68" y="60"/>
                    </a:cubicBezTo>
                    <a:cubicBezTo>
                      <a:pt x="68" y="61"/>
                      <a:pt x="68" y="61"/>
                      <a:pt x="68" y="61"/>
                    </a:cubicBezTo>
                    <a:cubicBezTo>
                      <a:pt x="68" y="61"/>
                      <a:pt x="68" y="61"/>
                      <a:pt x="68" y="61"/>
                    </a:cubicBezTo>
                    <a:cubicBezTo>
                      <a:pt x="68" y="60"/>
                      <a:pt x="68" y="60"/>
                      <a:pt x="68" y="60"/>
                    </a:cubicBezTo>
                    <a:cubicBezTo>
                      <a:pt x="69" y="60"/>
                      <a:pt x="69" y="60"/>
                      <a:pt x="69" y="60"/>
                    </a:cubicBezTo>
                    <a:cubicBezTo>
                      <a:pt x="69" y="60"/>
                      <a:pt x="69" y="60"/>
                      <a:pt x="69" y="60"/>
                    </a:cubicBezTo>
                    <a:cubicBezTo>
                      <a:pt x="69" y="59"/>
                      <a:pt x="69" y="59"/>
                      <a:pt x="69" y="59"/>
                    </a:cubicBezTo>
                    <a:cubicBezTo>
                      <a:pt x="70" y="59"/>
                      <a:pt x="70" y="59"/>
                      <a:pt x="70" y="59"/>
                    </a:cubicBezTo>
                    <a:cubicBezTo>
                      <a:pt x="70" y="59"/>
                      <a:pt x="70" y="59"/>
                      <a:pt x="70" y="59"/>
                    </a:cubicBezTo>
                    <a:cubicBezTo>
                      <a:pt x="69" y="60"/>
                      <a:pt x="69" y="60"/>
                      <a:pt x="69" y="60"/>
                    </a:cubicBezTo>
                    <a:cubicBezTo>
                      <a:pt x="70" y="60"/>
                      <a:pt x="70" y="60"/>
                      <a:pt x="70" y="60"/>
                    </a:cubicBezTo>
                    <a:cubicBezTo>
                      <a:pt x="70" y="60"/>
                      <a:pt x="70" y="60"/>
                      <a:pt x="70" y="60"/>
                    </a:cubicBezTo>
                    <a:cubicBezTo>
                      <a:pt x="71" y="59"/>
                      <a:pt x="71" y="59"/>
                      <a:pt x="71" y="59"/>
                    </a:cubicBezTo>
                    <a:cubicBezTo>
                      <a:pt x="71" y="59"/>
                      <a:pt x="71" y="59"/>
                      <a:pt x="71" y="59"/>
                    </a:cubicBezTo>
                    <a:cubicBezTo>
                      <a:pt x="71" y="60"/>
                      <a:pt x="71" y="60"/>
                      <a:pt x="71" y="60"/>
                    </a:cubicBezTo>
                    <a:cubicBezTo>
                      <a:pt x="71" y="59"/>
                      <a:pt x="71" y="59"/>
                      <a:pt x="71" y="59"/>
                    </a:cubicBezTo>
                    <a:cubicBezTo>
                      <a:pt x="72" y="59"/>
                      <a:pt x="72" y="59"/>
                      <a:pt x="72" y="59"/>
                    </a:cubicBezTo>
                    <a:cubicBezTo>
                      <a:pt x="72" y="58"/>
                      <a:pt x="72" y="58"/>
                      <a:pt x="72" y="58"/>
                    </a:cubicBezTo>
                    <a:cubicBezTo>
                      <a:pt x="72" y="58"/>
                      <a:pt x="72" y="58"/>
                      <a:pt x="72" y="58"/>
                    </a:cubicBezTo>
                    <a:cubicBezTo>
                      <a:pt x="72" y="59"/>
                      <a:pt x="72" y="59"/>
                      <a:pt x="72" y="59"/>
                    </a:cubicBezTo>
                    <a:cubicBezTo>
                      <a:pt x="72" y="59"/>
                      <a:pt x="72" y="59"/>
                      <a:pt x="72" y="59"/>
                    </a:cubicBezTo>
                    <a:cubicBezTo>
                      <a:pt x="72" y="59"/>
                      <a:pt x="72" y="59"/>
                      <a:pt x="72" y="59"/>
                    </a:cubicBezTo>
                    <a:cubicBezTo>
                      <a:pt x="73" y="58"/>
                      <a:pt x="73" y="58"/>
                      <a:pt x="73" y="58"/>
                    </a:cubicBezTo>
                    <a:cubicBezTo>
                      <a:pt x="73" y="58"/>
                      <a:pt x="73" y="58"/>
                      <a:pt x="73" y="58"/>
                    </a:cubicBezTo>
                    <a:cubicBezTo>
                      <a:pt x="73" y="58"/>
                      <a:pt x="73" y="58"/>
                      <a:pt x="73" y="58"/>
                    </a:cubicBezTo>
                    <a:cubicBezTo>
                      <a:pt x="73" y="58"/>
                      <a:pt x="73" y="58"/>
                      <a:pt x="73" y="58"/>
                    </a:cubicBezTo>
                    <a:cubicBezTo>
                      <a:pt x="73" y="58"/>
                      <a:pt x="73" y="58"/>
                      <a:pt x="73" y="58"/>
                    </a:cubicBezTo>
                    <a:cubicBezTo>
                      <a:pt x="73" y="59"/>
                      <a:pt x="73" y="59"/>
                      <a:pt x="73" y="59"/>
                    </a:cubicBezTo>
                    <a:cubicBezTo>
                      <a:pt x="73" y="58"/>
                      <a:pt x="73" y="58"/>
                      <a:pt x="73" y="58"/>
                    </a:cubicBezTo>
                    <a:cubicBezTo>
                      <a:pt x="74" y="58"/>
                      <a:pt x="74" y="58"/>
                      <a:pt x="74" y="58"/>
                    </a:cubicBezTo>
                    <a:cubicBezTo>
                      <a:pt x="73" y="59"/>
                      <a:pt x="73" y="59"/>
                      <a:pt x="73" y="59"/>
                    </a:cubicBezTo>
                    <a:cubicBezTo>
                      <a:pt x="74" y="59"/>
                      <a:pt x="74" y="59"/>
                      <a:pt x="74" y="59"/>
                    </a:cubicBezTo>
                    <a:cubicBezTo>
                      <a:pt x="74" y="59"/>
                      <a:pt x="74" y="59"/>
                      <a:pt x="74" y="59"/>
                    </a:cubicBezTo>
                    <a:cubicBezTo>
                      <a:pt x="74" y="59"/>
                      <a:pt x="74" y="59"/>
                      <a:pt x="74" y="59"/>
                    </a:cubicBezTo>
                    <a:cubicBezTo>
                      <a:pt x="75" y="58"/>
                      <a:pt x="75" y="58"/>
                      <a:pt x="75" y="58"/>
                    </a:cubicBezTo>
                    <a:cubicBezTo>
                      <a:pt x="75" y="58"/>
                      <a:pt x="75" y="58"/>
                      <a:pt x="75" y="58"/>
                    </a:cubicBezTo>
                    <a:cubicBezTo>
                      <a:pt x="76" y="58"/>
                      <a:pt x="76" y="58"/>
                      <a:pt x="76" y="58"/>
                    </a:cubicBezTo>
                    <a:cubicBezTo>
                      <a:pt x="75" y="58"/>
                      <a:pt x="75" y="58"/>
                      <a:pt x="75" y="58"/>
                    </a:cubicBezTo>
                    <a:cubicBezTo>
                      <a:pt x="75" y="57"/>
                      <a:pt x="75" y="57"/>
                      <a:pt x="75" y="57"/>
                    </a:cubicBezTo>
                    <a:cubicBezTo>
                      <a:pt x="76" y="57"/>
                      <a:pt x="76" y="57"/>
                      <a:pt x="76" y="57"/>
                    </a:cubicBezTo>
                    <a:cubicBezTo>
                      <a:pt x="76" y="57"/>
                      <a:pt x="76" y="57"/>
                      <a:pt x="76" y="57"/>
                    </a:cubicBezTo>
                    <a:cubicBezTo>
                      <a:pt x="76" y="56"/>
                      <a:pt x="76" y="56"/>
                      <a:pt x="76" y="56"/>
                    </a:cubicBezTo>
                    <a:cubicBezTo>
                      <a:pt x="76" y="56"/>
                      <a:pt x="76" y="56"/>
                      <a:pt x="76" y="56"/>
                    </a:cubicBezTo>
                    <a:cubicBezTo>
                      <a:pt x="76" y="56"/>
                      <a:pt x="76" y="56"/>
                      <a:pt x="76" y="56"/>
                    </a:cubicBezTo>
                    <a:cubicBezTo>
                      <a:pt x="75" y="56"/>
                      <a:pt x="75" y="56"/>
                      <a:pt x="75" y="56"/>
                    </a:cubicBezTo>
                    <a:cubicBezTo>
                      <a:pt x="75" y="56"/>
                      <a:pt x="75" y="56"/>
                      <a:pt x="75" y="56"/>
                    </a:cubicBezTo>
                    <a:cubicBezTo>
                      <a:pt x="76" y="56"/>
                      <a:pt x="76" y="56"/>
                      <a:pt x="76" y="56"/>
                    </a:cubicBezTo>
                    <a:cubicBezTo>
                      <a:pt x="76" y="56"/>
                      <a:pt x="76" y="56"/>
                      <a:pt x="76" y="56"/>
                    </a:cubicBezTo>
                    <a:cubicBezTo>
                      <a:pt x="76" y="56"/>
                      <a:pt x="76" y="56"/>
                      <a:pt x="76" y="56"/>
                    </a:cubicBezTo>
                    <a:cubicBezTo>
                      <a:pt x="76" y="55"/>
                      <a:pt x="76" y="55"/>
                      <a:pt x="76" y="55"/>
                    </a:cubicBezTo>
                    <a:cubicBezTo>
                      <a:pt x="76" y="55"/>
                      <a:pt x="76" y="55"/>
                      <a:pt x="76" y="55"/>
                    </a:cubicBezTo>
                    <a:cubicBezTo>
                      <a:pt x="75" y="55"/>
                      <a:pt x="75" y="55"/>
                      <a:pt x="75" y="55"/>
                    </a:cubicBezTo>
                    <a:cubicBezTo>
                      <a:pt x="75" y="55"/>
                      <a:pt x="75" y="55"/>
                      <a:pt x="75" y="55"/>
                    </a:cubicBezTo>
                    <a:cubicBezTo>
                      <a:pt x="76" y="55"/>
                      <a:pt x="76" y="55"/>
                      <a:pt x="76" y="55"/>
                    </a:cubicBezTo>
                    <a:cubicBezTo>
                      <a:pt x="76" y="55"/>
                      <a:pt x="76" y="55"/>
                      <a:pt x="76" y="55"/>
                    </a:cubicBezTo>
                    <a:cubicBezTo>
                      <a:pt x="76" y="55"/>
                      <a:pt x="76" y="55"/>
                      <a:pt x="76" y="55"/>
                    </a:cubicBezTo>
                    <a:cubicBezTo>
                      <a:pt x="76" y="55"/>
                      <a:pt x="76" y="55"/>
                      <a:pt x="76" y="55"/>
                    </a:cubicBezTo>
                    <a:cubicBezTo>
                      <a:pt x="76" y="54"/>
                      <a:pt x="76" y="54"/>
                      <a:pt x="76" y="54"/>
                    </a:cubicBezTo>
                    <a:cubicBezTo>
                      <a:pt x="77" y="54"/>
                      <a:pt x="77" y="54"/>
                      <a:pt x="77" y="54"/>
                    </a:cubicBezTo>
                    <a:cubicBezTo>
                      <a:pt x="77" y="54"/>
                      <a:pt x="77" y="54"/>
                      <a:pt x="77" y="54"/>
                    </a:cubicBezTo>
                    <a:cubicBezTo>
                      <a:pt x="78" y="54"/>
                      <a:pt x="78" y="54"/>
                      <a:pt x="78" y="54"/>
                    </a:cubicBezTo>
                    <a:cubicBezTo>
                      <a:pt x="78" y="54"/>
                      <a:pt x="78" y="54"/>
                      <a:pt x="78" y="54"/>
                    </a:cubicBezTo>
                    <a:cubicBezTo>
                      <a:pt x="77" y="54"/>
                      <a:pt x="77" y="54"/>
                      <a:pt x="77" y="54"/>
                    </a:cubicBezTo>
                    <a:cubicBezTo>
                      <a:pt x="77" y="55"/>
                      <a:pt x="77" y="55"/>
                      <a:pt x="77" y="55"/>
                    </a:cubicBezTo>
                    <a:cubicBezTo>
                      <a:pt x="78" y="56"/>
                      <a:pt x="78" y="56"/>
                      <a:pt x="78" y="56"/>
                    </a:cubicBezTo>
                    <a:cubicBezTo>
                      <a:pt x="78" y="55"/>
                      <a:pt x="78" y="55"/>
                      <a:pt x="78" y="55"/>
                    </a:cubicBezTo>
                    <a:cubicBezTo>
                      <a:pt x="78" y="55"/>
                      <a:pt x="78" y="55"/>
                      <a:pt x="78" y="55"/>
                    </a:cubicBezTo>
                    <a:cubicBezTo>
                      <a:pt x="78" y="54"/>
                      <a:pt x="78" y="54"/>
                      <a:pt x="78" y="54"/>
                    </a:cubicBezTo>
                    <a:cubicBezTo>
                      <a:pt x="79" y="54"/>
                      <a:pt x="79" y="54"/>
                      <a:pt x="79" y="54"/>
                    </a:cubicBezTo>
                    <a:cubicBezTo>
                      <a:pt x="78" y="55"/>
                      <a:pt x="78" y="55"/>
                      <a:pt x="78" y="55"/>
                    </a:cubicBezTo>
                    <a:cubicBezTo>
                      <a:pt x="78" y="55"/>
                      <a:pt x="78" y="55"/>
                      <a:pt x="78" y="55"/>
                    </a:cubicBezTo>
                    <a:cubicBezTo>
                      <a:pt x="78" y="55"/>
                      <a:pt x="78" y="55"/>
                      <a:pt x="78" y="55"/>
                    </a:cubicBezTo>
                    <a:cubicBezTo>
                      <a:pt x="79" y="55"/>
                      <a:pt x="79" y="55"/>
                      <a:pt x="79" y="55"/>
                    </a:cubicBezTo>
                    <a:cubicBezTo>
                      <a:pt x="79" y="55"/>
                      <a:pt x="79" y="55"/>
                      <a:pt x="79" y="55"/>
                    </a:cubicBezTo>
                    <a:cubicBezTo>
                      <a:pt x="79" y="55"/>
                      <a:pt x="79" y="55"/>
                      <a:pt x="79" y="55"/>
                    </a:cubicBezTo>
                    <a:cubicBezTo>
                      <a:pt x="80" y="55"/>
                      <a:pt x="80" y="55"/>
                      <a:pt x="80" y="55"/>
                    </a:cubicBezTo>
                    <a:cubicBezTo>
                      <a:pt x="80" y="55"/>
                      <a:pt x="80" y="55"/>
                      <a:pt x="80" y="55"/>
                    </a:cubicBezTo>
                    <a:cubicBezTo>
                      <a:pt x="80" y="54"/>
                      <a:pt x="80" y="54"/>
                      <a:pt x="80" y="54"/>
                    </a:cubicBezTo>
                    <a:cubicBezTo>
                      <a:pt x="81" y="54"/>
                      <a:pt x="81" y="54"/>
                      <a:pt x="81" y="54"/>
                    </a:cubicBezTo>
                    <a:cubicBezTo>
                      <a:pt x="81" y="54"/>
                      <a:pt x="81" y="54"/>
                      <a:pt x="81" y="54"/>
                    </a:cubicBezTo>
                    <a:cubicBezTo>
                      <a:pt x="81" y="55"/>
                      <a:pt x="81" y="55"/>
                      <a:pt x="81" y="55"/>
                    </a:cubicBezTo>
                    <a:cubicBezTo>
                      <a:pt x="80" y="55"/>
                      <a:pt x="80" y="55"/>
                      <a:pt x="80" y="55"/>
                    </a:cubicBezTo>
                    <a:cubicBezTo>
                      <a:pt x="80" y="55"/>
                      <a:pt x="80" y="55"/>
                      <a:pt x="80" y="55"/>
                    </a:cubicBezTo>
                    <a:cubicBezTo>
                      <a:pt x="80" y="55"/>
                      <a:pt x="80" y="55"/>
                      <a:pt x="80" y="55"/>
                    </a:cubicBezTo>
                    <a:cubicBezTo>
                      <a:pt x="80" y="55"/>
                      <a:pt x="80" y="55"/>
                      <a:pt x="80" y="55"/>
                    </a:cubicBezTo>
                    <a:cubicBezTo>
                      <a:pt x="80" y="56"/>
                      <a:pt x="80" y="56"/>
                      <a:pt x="80" y="56"/>
                    </a:cubicBezTo>
                    <a:cubicBezTo>
                      <a:pt x="81" y="56"/>
                      <a:pt x="81" y="56"/>
                      <a:pt x="81" y="56"/>
                    </a:cubicBezTo>
                    <a:cubicBezTo>
                      <a:pt x="81" y="56"/>
                      <a:pt x="81" y="56"/>
                      <a:pt x="81" y="56"/>
                    </a:cubicBezTo>
                    <a:cubicBezTo>
                      <a:pt x="81" y="56"/>
                      <a:pt x="81" y="56"/>
                      <a:pt x="81" y="56"/>
                    </a:cubicBezTo>
                    <a:cubicBezTo>
                      <a:pt x="80" y="56"/>
                      <a:pt x="80" y="56"/>
                      <a:pt x="80" y="56"/>
                    </a:cubicBezTo>
                    <a:cubicBezTo>
                      <a:pt x="80" y="56"/>
                      <a:pt x="80" y="56"/>
                      <a:pt x="80" y="56"/>
                    </a:cubicBezTo>
                    <a:cubicBezTo>
                      <a:pt x="79" y="56"/>
                      <a:pt x="79" y="56"/>
                      <a:pt x="79" y="56"/>
                    </a:cubicBezTo>
                    <a:cubicBezTo>
                      <a:pt x="79" y="56"/>
                      <a:pt x="79" y="56"/>
                      <a:pt x="79" y="56"/>
                    </a:cubicBezTo>
                    <a:cubicBezTo>
                      <a:pt x="80" y="56"/>
                      <a:pt x="80" y="56"/>
                      <a:pt x="80" y="56"/>
                    </a:cubicBezTo>
                    <a:cubicBezTo>
                      <a:pt x="80" y="56"/>
                      <a:pt x="80" y="56"/>
                      <a:pt x="80" y="56"/>
                    </a:cubicBezTo>
                    <a:cubicBezTo>
                      <a:pt x="80" y="56"/>
                      <a:pt x="80" y="56"/>
                      <a:pt x="80" y="56"/>
                    </a:cubicBezTo>
                    <a:cubicBezTo>
                      <a:pt x="80" y="56"/>
                      <a:pt x="80" y="56"/>
                      <a:pt x="80" y="56"/>
                    </a:cubicBezTo>
                    <a:cubicBezTo>
                      <a:pt x="80" y="56"/>
                      <a:pt x="80" y="56"/>
                      <a:pt x="80" y="56"/>
                    </a:cubicBezTo>
                    <a:cubicBezTo>
                      <a:pt x="80" y="57"/>
                      <a:pt x="80" y="57"/>
                      <a:pt x="80" y="57"/>
                    </a:cubicBezTo>
                    <a:cubicBezTo>
                      <a:pt x="80" y="57"/>
                      <a:pt x="80" y="57"/>
                      <a:pt x="80" y="57"/>
                    </a:cubicBezTo>
                    <a:cubicBezTo>
                      <a:pt x="80" y="57"/>
                      <a:pt x="80" y="57"/>
                      <a:pt x="80" y="57"/>
                    </a:cubicBezTo>
                    <a:cubicBezTo>
                      <a:pt x="80" y="57"/>
                      <a:pt x="80" y="57"/>
                      <a:pt x="80" y="57"/>
                    </a:cubicBezTo>
                    <a:cubicBezTo>
                      <a:pt x="80" y="57"/>
                      <a:pt x="80" y="57"/>
                      <a:pt x="80" y="57"/>
                    </a:cubicBezTo>
                    <a:cubicBezTo>
                      <a:pt x="80" y="58"/>
                      <a:pt x="80" y="58"/>
                      <a:pt x="80" y="58"/>
                    </a:cubicBezTo>
                    <a:cubicBezTo>
                      <a:pt x="80" y="58"/>
                      <a:pt x="80" y="58"/>
                      <a:pt x="80" y="58"/>
                    </a:cubicBezTo>
                    <a:cubicBezTo>
                      <a:pt x="81" y="57"/>
                      <a:pt x="81" y="57"/>
                      <a:pt x="81" y="57"/>
                    </a:cubicBezTo>
                    <a:cubicBezTo>
                      <a:pt x="81" y="58"/>
                      <a:pt x="81" y="58"/>
                      <a:pt x="81" y="58"/>
                    </a:cubicBezTo>
                    <a:cubicBezTo>
                      <a:pt x="81" y="58"/>
                      <a:pt x="81" y="58"/>
                      <a:pt x="81" y="58"/>
                    </a:cubicBezTo>
                    <a:cubicBezTo>
                      <a:pt x="82" y="58"/>
                      <a:pt x="82" y="58"/>
                      <a:pt x="82" y="58"/>
                    </a:cubicBezTo>
                    <a:cubicBezTo>
                      <a:pt x="82" y="58"/>
                      <a:pt x="82" y="58"/>
                      <a:pt x="82" y="58"/>
                    </a:cubicBezTo>
                    <a:cubicBezTo>
                      <a:pt x="82" y="58"/>
                      <a:pt x="82" y="58"/>
                      <a:pt x="82" y="58"/>
                    </a:cubicBezTo>
                    <a:cubicBezTo>
                      <a:pt x="82" y="58"/>
                      <a:pt x="82" y="58"/>
                      <a:pt x="82" y="58"/>
                    </a:cubicBezTo>
                    <a:cubicBezTo>
                      <a:pt x="82" y="59"/>
                      <a:pt x="82" y="59"/>
                      <a:pt x="82" y="59"/>
                    </a:cubicBezTo>
                    <a:cubicBezTo>
                      <a:pt x="82" y="59"/>
                      <a:pt x="82" y="59"/>
                      <a:pt x="82" y="59"/>
                    </a:cubicBezTo>
                    <a:cubicBezTo>
                      <a:pt x="82" y="59"/>
                      <a:pt x="82" y="59"/>
                      <a:pt x="82" y="59"/>
                    </a:cubicBezTo>
                    <a:cubicBezTo>
                      <a:pt x="83" y="59"/>
                      <a:pt x="83" y="59"/>
                      <a:pt x="83" y="59"/>
                    </a:cubicBezTo>
                    <a:cubicBezTo>
                      <a:pt x="83" y="59"/>
                      <a:pt x="83" y="59"/>
                      <a:pt x="83" y="59"/>
                    </a:cubicBezTo>
                    <a:cubicBezTo>
                      <a:pt x="83" y="58"/>
                      <a:pt x="83" y="58"/>
                      <a:pt x="83" y="58"/>
                    </a:cubicBezTo>
                    <a:cubicBezTo>
                      <a:pt x="83" y="58"/>
                      <a:pt x="83" y="58"/>
                      <a:pt x="83" y="58"/>
                    </a:cubicBezTo>
                    <a:cubicBezTo>
                      <a:pt x="83" y="58"/>
                      <a:pt x="83" y="58"/>
                      <a:pt x="83" y="58"/>
                    </a:cubicBezTo>
                    <a:cubicBezTo>
                      <a:pt x="83" y="59"/>
                      <a:pt x="83" y="59"/>
                      <a:pt x="83" y="59"/>
                    </a:cubicBezTo>
                    <a:cubicBezTo>
                      <a:pt x="83" y="59"/>
                      <a:pt x="83" y="59"/>
                      <a:pt x="83" y="59"/>
                    </a:cubicBezTo>
                    <a:cubicBezTo>
                      <a:pt x="83" y="59"/>
                      <a:pt x="83" y="59"/>
                      <a:pt x="83" y="59"/>
                    </a:cubicBezTo>
                    <a:cubicBezTo>
                      <a:pt x="83" y="60"/>
                      <a:pt x="83" y="60"/>
                      <a:pt x="83" y="60"/>
                    </a:cubicBezTo>
                    <a:cubicBezTo>
                      <a:pt x="83" y="60"/>
                      <a:pt x="83" y="60"/>
                      <a:pt x="83" y="60"/>
                    </a:cubicBezTo>
                    <a:cubicBezTo>
                      <a:pt x="83" y="60"/>
                      <a:pt x="83" y="60"/>
                      <a:pt x="83" y="60"/>
                    </a:cubicBezTo>
                    <a:cubicBezTo>
                      <a:pt x="82" y="60"/>
                      <a:pt x="82" y="60"/>
                      <a:pt x="82" y="60"/>
                    </a:cubicBezTo>
                    <a:cubicBezTo>
                      <a:pt x="82" y="60"/>
                      <a:pt x="82" y="60"/>
                      <a:pt x="82" y="60"/>
                    </a:cubicBezTo>
                    <a:cubicBezTo>
                      <a:pt x="83" y="60"/>
                      <a:pt x="83" y="60"/>
                      <a:pt x="83" y="60"/>
                    </a:cubicBezTo>
                    <a:cubicBezTo>
                      <a:pt x="84" y="60"/>
                      <a:pt x="84" y="60"/>
                      <a:pt x="84" y="60"/>
                    </a:cubicBezTo>
                    <a:cubicBezTo>
                      <a:pt x="84" y="60"/>
                      <a:pt x="84" y="60"/>
                      <a:pt x="84" y="60"/>
                    </a:cubicBezTo>
                    <a:cubicBezTo>
                      <a:pt x="84" y="60"/>
                      <a:pt x="84" y="60"/>
                      <a:pt x="84" y="60"/>
                    </a:cubicBezTo>
                    <a:cubicBezTo>
                      <a:pt x="85" y="60"/>
                      <a:pt x="85" y="60"/>
                      <a:pt x="85" y="60"/>
                    </a:cubicBezTo>
                    <a:cubicBezTo>
                      <a:pt x="85" y="60"/>
                      <a:pt x="85" y="60"/>
                      <a:pt x="85" y="60"/>
                    </a:cubicBezTo>
                    <a:cubicBezTo>
                      <a:pt x="86" y="60"/>
                      <a:pt x="86" y="60"/>
                      <a:pt x="86" y="60"/>
                    </a:cubicBezTo>
                    <a:cubicBezTo>
                      <a:pt x="86" y="61"/>
                      <a:pt x="86" y="61"/>
                      <a:pt x="86" y="61"/>
                    </a:cubicBezTo>
                    <a:cubicBezTo>
                      <a:pt x="86" y="61"/>
                      <a:pt x="86" y="61"/>
                      <a:pt x="86" y="61"/>
                    </a:cubicBezTo>
                    <a:cubicBezTo>
                      <a:pt x="86" y="61"/>
                      <a:pt x="86" y="61"/>
                      <a:pt x="86" y="61"/>
                    </a:cubicBezTo>
                    <a:cubicBezTo>
                      <a:pt x="86" y="61"/>
                      <a:pt x="86" y="61"/>
                      <a:pt x="86" y="61"/>
                    </a:cubicBezTo>
                    <a:cubicBezTo>
                      <a:pt x="87" y="61"/>
                      <a:pt x="87" y="61"/>
                      <a:pt x="87" y="61"/>
                    </a:cubicBezTo>
                    <a:cubicBezTo>
                      <a:pt x="87" y="61"/>
                      <a:pt x="87" y="61"/>
                      <a:pt x="87" y="61"/>
                    </a:cubicBezTo>
                    <a:cubicBezTo>
                      <a:pt x="88" y="61"/>
                      <a:pt x="88" y="61"/>
                      <a:pt x="88" y="61"/>
                    </a:cubicBezTo>
                    <a:cubicBezTo>
                      <a:pt x="88" y="61"/>
                      <a:pt x="88" y="61"/>
                      <a:pt x="88" y="61"/>
                    </a:cubicBezTo>
                    <a:cubicBezTo>
                      <a:pt x="88" y="61"/>
                      <a:pt x="88" y="61"/>
                      <a:pt x="88" y="61"/>
                    </a:cubicBezTo>
                    <a:cubicBezTo>
                      <a:pt x="88" y="61"/>
                      <a:pt x="88" y="61"/>
                      <a:pt x="88" y="61"/>
                    </a:cubicBezTo>
                    <a:cubicBezTo>
                      <a:pt x="88" y="62"/>
                      <a:pt x="88" y="62"/>
                      <a:pt x="88" y="62"/>
                    </a:cubicBezTo>
                    <a:cubicBezTo>
                      <a:pt x="87" y="62"/>
                      <a:pt x="87" y="62"/>
                      <a:pt x="87" y="62"/>
                    </a:cubicBezTo>
                    <a:cubicBezTo>
                      <a:pt x="87" y="62"/>
                      <a:pt x="87" y="62"/>
                      <a:pt x="87" y="62"/>
                    </a:cubicBezTo>
                    <a:cubicBezTo>
                      <a:pt x="88" y="62"/>
                      <a:pt x="88" y="62"/>
                      <a:pt x="88" y="62"/>
                    </a:cubicBezTo>
                    <a:cubicBezTo>
                      <a:pt x="88" y="63"/>
                      <a:pt x="88" y="63"/>
                      <a:pt x="88" y="63"/>
                    </a:cubicBezTo>
                    <a:cubicBezTo>
                      <a:pt x="88" y="63"/>
                      <a:pt x="88" y="63"/>
                      <a:pt x="88" y="63"/>
                    </a:cubicBezTo>
                    <a:cubicBezTo>
                      <a:pt x="89" y="63"/>
                      <a:pt x="89" y="63"/>
                      <a:pt x="89" y="63"/>
                    </a:cubicBezTo>
                    <a:cubicBezTo>
                      <a:pt x="90" y="63"/>
                      <a:pt x="90" y="63"/>
                      <a:pt x="90" y="63"/>
                    </a:cubicBezTo>
                    <a:cubicBezTo>
                      <a:pt x="90" y="63"/>
                      <a:pt x="90" y="63"/>
                      <a:pt x="90" y="63"/>
                    </a:cubicBezTo>
                    <a:cubicBezTo>
                      <a:pt x="90" y="63"/>
                      <a:pt x="90" y="63"/>
                      <a:pt x="90" y="63"/>
                    </a:cubicBezTo>
                    <a:cubicBezTo>
                      <a:pt x="90" y="63"/>
                      <a:pt x="90" y="63"/>
                      <a:pt x="90" y="63"/>
                    </a:cubicBezTo>
                    <a:cubicBezTo>
                      <a:pt x="91" y="62"/>
                      <a:pt x="91" y="62"/>
                      <a:pt x="91" y="62"/>
                    </a:cubicBezTo>
                    <a:cubicBezTo>
                      <a:pt x="91" y="62"/>
                      <a:pt x="91" y="62"/>
                      <a:pt x="91" y="62"/>
                    </a:cubicBezTo>
                    <a:cubicBezTo>
                      <a:pt x="91" y="62"/>
                      <a:pt x="91" y="62"/>
                      <a:pt x="91" y="62"/>
                    </a:cubicBezTo>
                    <a:cubicBezTo>
                      <a:pt x="90" y="63"/>
                      <a:pt x="90" y="63"/>
                      <a:pt x="90" y="63"/>
                    </a:cubicBezTo>
                    <a:cubicBezTo>
                      <a:pt x="90" y="63"/>
                      <a:pt x="90" y="63"/>
                      <a:pt x="90" y="63"/>
                    </a:cubicBezTo>
                    <a:cubicBezTo>
                      <a:pt x="90" y="64"/>
                      <a:pt x="90" y="64"/>
                      <a:pt x="90" y="64"/>
                    </a:cubicBezTo>
                    <a:cubicBezTo>
                      <a:pt x="90" y="64"/>
                      <a:pt x="90" y="64"/>
                      <a:pt x="90" y="64"/>
                    </a:cubicBezTo>
                    <a:cubicBezTo>
                      <a:pt x="89" y="64"/>
                      <a:pt x="89" y="64"/>
                      <a:pt x="89" y="64"/>
                    </a:cubicBezTo>
                    <a:cubicBezTo>
                      <a:pt x="89" y="64"/>
                      <a:pt x="89" y="64"/>
                      <a:pt x="89" y="64"/>
                    </a:cubicBezTo>
                    <a:cubicBezTo>
                      <a:pt x="90" y="64"/>
                      <a:pt x="90" y="64"/>
                      <a:pt x="90" y="64"/>
                    </a:cubicBezTo>
                    <a:cubicBezTo>
                      <a:pt x="90" y="65"/>
                      <a:pt x="90" y="65"/>
                      <a:pt x="90" y="65"/>
                    </a:cubicBezTo>
                    <a:cubicBezTo>
                      <a:pt x="90" y="65"/>
                      <a:pt x="90" y="65"/>
                      <a:pt x="90" y="65"/>
                    </a:cubicBezTo>
                    <a:cubicBezTo>
                      <a:pt x="90" y="65"/>
                      <a:pt x="90" y="65"/>
                      <a:pt x="90" y="65"/>
                    </a:cubicBezTo>
                    <a:cubicBezTo>
                      <a:pt x="91" y="65"/>
                      <a:pt x="91" y="65"/>
                      <a:pt x="91" y="65"/>
                    </a:cubicBezTo>
                    <a:cubicBezTo>
                      <a:pt x="90" y="65"/>
                      <a:pt x="90" y="65"/>
                      <a:pt x="90" y="65"/>
                    </a:cubicBezTo>
                    <a:cubicBezTo>
                      <a:pt x="90" y="65"/>
                      <a:pt x="90" y="65"/>
                      <a:pt x="90" y="65"/>
                    </a:cubicBezTo>
                    <a:cubicBezTo>
                      <a:pt x="90" y="65"/>
                      <a:pt x="90" y="65"/>
                      <a:pt x="90" y="65"/>
                    </a:cubicBezTo>
                    <a:cubicBezTo>
                      <a:pt x="91" y="66"/>
                      <a:pt x="91" y="66"/>
                      <a:pt x="91" y="66"/>
                    </a:cubicBezTo>
                    <a:cubicBezTo>
                      <a:pt x="91" y="66"/>
                      <a:pt x="91" y="66"/>
                      <a:pt x="91" y="66"/>
                    </a:cubicBezTo>
                    <a:cubicBezTo>
                      <a:pt x="91" y="66"/>
                      <a:pt x="91" y="66"/>
                      <a:pt x="91" y="66"/>
                    </a:cubicBezTo>
                    <a:cubicBezTo>
                      <a:pt x="92" y="65"/>
                      <a:pt x="92" y="65"/>
                      <a:pt x="92" y="65"/>
                    </a:cubicBezTo>
                    <a:cubicBezTo>
                      <a:pt x="92" y="65"/>
                      <a:pt x="92" y="65"/>
                      <a:pt x="92" y="65"/>
                    </a:cubicBezTo>
                    <a:cubicBezTo>
                      <a:pt x="92" y="65"/>
                      <a:pt x="92" y="65"/>
                      <a:pt x="92" y="65"/>
                    </a:cubicBezTo>
                    <a:cubicBezTo>
                      <a:pt x="92" y="66"/>
                      <a:pt x="92" y="66"/>
                      <a:pt x="92" y="66"/>
                    </a:cubicBezTo>
                    <a:cubicBezTo>
                      <a:pt x="92" y="66"/>
                      <a:pt x="92" y="66"/>
                      <a:pt x="92" y="66"/>
                    </a:cubicBezTo>
                    <a:cubicBezTo>
                      <a:pt x="92" y="66"/>
                      <a:pt x="92" y="66"/>
                      <a:pt x="92" y="66"/>
                    </a:cubicBezTo>
                    <a:cubicBezTo>
                      <a:pt x="91" y="66"/>
                      <a:pt x="91" y="66"/>
                      <a:pt x="91" y="66"/>
                    </a:cubicBezTo>
                    <a:cubicBezTo>
                      <a:pt x="91" y="67"/>
                      <a:pt x="91" y="67"/>
                      <a:pt x="91" y="67"/>
                    </a:cubicBezTo>
                    <a:cubicBezTo>
                      <a:pt x="92" y="67"/>
                      <a:pt x="92" y="67"/>
                      <a:pt x="92" y="67"/>
                    </a:cubicBezTo>
                    <a:cubicBezTo>
                      <a:pt x="92" y="67"/>
                      <a:pt x="92" y="67"/>
                      <a:pt x="92" y="67"/>
                    </a:cubicBezTo>
                    <a:cubicBezTo>
                      <a:pt x="92" y="68"/>
                      <a:pt x="92" y="68"/>
                      <a:pt x="92" y="68"/>
                    </a:cubicBezTo>
                    <a:cubicBezTo>
                      <a:pt x="92" y="68"/>
                      <a:pt x="92" y="68"/>
                      <a:pt x="92" y="68"/>
                    </a:cubicBezTo>
                    <a:cubicBezTo>
                      <a:pt x="92" y="68"/>
                      <a:pt x="92" y="68"/>
                      <a:pt x="92" y="68"/>
                    </a:cubicBezTo>
                    <a:cubicBezTo>
                      <a:pt x="92" y="69"/>
                      <a:pt x="92" y="69"/>
                      <a:pt x="92" y="69"/>
                    </a:cubicBezTo>
                    <a:cubicBezTo>
                      <a:pt x="92" y="69"/>
                      <a:pt x="92" y="69"/>
                      <a:pt x="92" y="69"/>
                    </a:cubicBezTo>
                    <a:cubicBezTo>
                      <a:pt x="93" y="70"/>
                      <a:pt x="93" y="70"/>
                      <a:pt x="93" y="70"/>
                    </a:cubicBezTo>
                    <a:cubicBezTo>
                      <a:pt x="93" y="70"/>
                      <a:pt x="93" y="70"/>
                      <a:pt x="93" y="70"/>
                    </a:cubicBezTo>
                    <a:cubicBezTo>
                      <a:pt x="93" y="70"/>
                      <a:pt x="93" y="70"/>
                      <a:pt x="93" y="70"/>
                    </a:cubicBezTo>
                    <a:cubicBezTo>
                      <a:pt x="93" y="70"/>
                      <a:pt x="93" y="70"/>
                      <a:pt x="93" y="70"/>
                    </a:cubicBezTo>
                    <a:cubicBezTo>
                      <a:pt x="93" y="70"/>
                      <a:pt x="93" y="70"/>
                      <a:pt x="93" y="70"/>
                    </a:cubicBezTo>
                    <a:cubicBezTo>
                      <a:pt x="94" y="70"/>
                      <a:pt x="94" y="70"/>
                      <a:pt x="94" y="70"/>
                    </a:cubicBezTo>
                    <a:cubicBezTo>
                      <a:pt x="94" y="70"/>
                      <a:pt x="94" y="70"/>
                      <a:pt x="94" y="70"/>
                    </a:cubicBezTo>
                    <a:cubicBezTo>
                      <a:pt x="94" y="70"/>
                      <a:pt x="94" y="70"/>
                      <a:pt x="94" y="70"/>
                    </a:cubicBezTo>
                    <a:cubicBezTo>
                      <a:pt x="94" y="70"/>
                      <a:pt x="94" y="70"/>
                      <a:pt x="94" y="70"/>
                    </a:cubicBezTo>
                    <a:cubicBezTo>
                      <a:pt x="94" y="70"/>
                      <a:pt x="94" y="70"/>
                      <a:pt x="94" y="70"/>
                    </a:cubicBezTo>
                    <a:cubicBezTo>
                      <a:pt x="94" y="70"/>
                      <a:pt x="94" y="70"/>
                      <a:pt x="94" y="70"/>
                    </a:cubicBezTo>
                    <a:cubicBezTo>
                      <a:pt x="94" y="69"/>
                      <a:pt x="94" y="69"/>
                      <a:pt x="94" y="69"/>
                    </a:cubicBezTo>
                    <a:cubicBezTo>
                      <a:pt x="94" y="69"/>
                      <a:pt x="94" y="69"/>
                      <a:pt x="94" y="69"/>
                    </a:cubicBezTo>
                    <a:cubicBezTo>
                      <a:pt x="94" y="69"/>
                      <a:pt x="94" y="69"/>
                      <a:pt x="94" y="69"/>
                    </a:cubicBezTo>
                    <a:cubicBezTo>
                      <a:pt x="93" y="69"/>
                      <a:pt x="93" y="69"/>
                      <a:pt x="93" y="69"/>
                    </a:cubicBezTo>
                    <a:cubicBezTo>
                      <a:pt x="94" y="69"/>
                      <a:pt x="94" y="69"/>
                      <a:pt x="94" y="69"/>
                    </a:cubicBezTo>
                    <a:cubicBezTo>
                      <a:pt x="94" y="68"/>
                      <a:pt x="94" y="68"/>
                      <a:pt x="94" y="68"/>
                    </a:cubicBezTo>
                    <a:cubicBezTo>
                      <a:pt x="94" y="68"/>
                      <a:pt x="94" y="68"/>
                      <a:pt x="94" y="68"/>
                    </a:cubicBezTo>
                    <a:cubicBezTo>
                      <a:pt x="93" y="68"/>
                      <a:pt x="93" y="68"/>
                      <a:pt x="93" y="68"/>
                    </a:cubicBezTo>
                    <a:cubicBezTo>
                      <a:pt x="93" y="68"/>
                      <a:pt x="93" y="68"/>
                      <a:pt x="93" y="68"/>
                    </a:cubicBezTo>
                    <a:cubicBezTo>
                      <a:pt x="93" y="68"/>
                      <a:pt x="93" y="68"/>
                      <a:pt x="93" y="68"/>
                    </a:cubicBezTo>
                    <a:cubicBezTo>
                      <a:pt x="93" y="67"/>
                      <a:pt x="93" y="67"/>
                      <a:pt x="93" y="67"/>
                    </a:cubicBezTo>
                    <a:cubicBezTo>
                      <a:pt x="94" y="67"/>
                      <a:pt x="94" y="67"/>
                      <a:pt x="94" y="67"/>
                    </a:cubicBezTo>
                    <a:cubicBezTo>
                      <a:pt x="94" y="68"/>
                      <a:pt x="94" y="68"/>
                      <a:pt x="94" y="68"/>
                    </a:cubicBezTo>
                    <a:cubicBezTo>
                      <a:pt x="94" y="68"/>
                      <a:pt x="94" y="68"/>
                      <a:pt x="94" y="68"/>
                    </a:cubicBezTo>
                    <a:cubicBezTo>
                      <a:pt x="94" y="67"/>
                      <a:pt x="94" y="67"/>
                      <a:pt x="94" y="67"/>
                    </a:cubicBezTo>
                    <a:cubicBezTo>
                      <a:pt x="94" y="68"/>
                      <a:pt x="94" y="68"/>
                      <a:pt x="94" y="68"/>
                    </a:cubicBezTo>
                    <a:cubicBezTo>
                      <a:pt x="94" y="68"/>
                      <a:pt x="94" y="68"/>
                      <a:pt x="94" y="68"/>
                    </a:cubicBezTo>
                    <a:cubicBezTo>
                      <a:pt x="94" y="68"/>
                      <a:pt x="94" y="68"/>
                      <a:pt x="94" y="68"/>
                    </a:cubicBezTo>
                    <a:cubicBezTo>
                      <a:pt x="94" y="69"/>
                      <a:pt x="94" y="69"/>
                      <a:pt x="94" y="69"/>
                    </a:cubicBezTo>
                    <a:cubicBezTo>
                      <a:pt x="95" y="69"/>
                      <a:pt x="95" y="69"/>
                      <a:pt x="95" y="69"/>
                    </a:cubicBezTo>
                    <a:cubicBezTo>
                      <a:pt x="95" y="68"/>
                      <a:pt x="95" y="68"/>
                      <a:pt x="95" y="68"/>
                    </a:cubicBezTo>
                    <a:cubicBezTo>
                      <a:pt x="95" y="68"/>
                      <a:pt x="95" y="68"/>
                      <a:pt x="95" y="68"/>
                    </a:cubicBezTo>
                    <a:cubicBezTo>
                      <a:pt x="95" y="69"/>
                      <a:pt x="95" y="69"/>
                      <a:pt x="95" y="69"/>
                    </a:cubicBezTo>
                    <a:cubicBezTo>
                      <a:pt x="95" y="69"/>
                      <a:pt x="95" y="69"/>
                      <a:pt x="95" y="69"/>
                    </a:cubicBezTo>
                    <a:cubicBezTo>
                      <a:pt x="95" y="69"/>
                      <a:pt x="95" y="69"/>
                      <a:pt x="95" y="69"/>
                    </a:cubicBezTo>
                    <a:cubicBezTo>
                      <a:pt x="95" y="70"/>
                      <a:pt x="95" y="70"/>
                      <a:pt x="95" y="70"/>
                    </a:cubicBezTo>
                    <a:cubicBezTo>
                      <a:pt x="95" y="70"/>
                      <a:pt x="95" y="70"/>
                      <a:pt x="95" y="70"/>
                    </a:cubicBezTo>
                    <a:cubicBezTo>
                      <a:pt x="95" y="70"/>
                      <a:pt x="95" y="70"/>
                      <a:pt x="95" y="70"/>
                    </a:cubicBezTo>
                    <a:cubicBezTo>
                      <a:pt x="95" y="70"/>
                      <a:pt x="95" y="70"/>
                      <a:pt x="95" y="70"/>
                    </a:cubicBezTo>
                    <a:cubicBezTo>
                      <a:pt x="95" y="70"/>
                      <a:pt x="95" y="70"/>
                      <a:pt x="95" y="70"/>
                    </a:cubicBezTo>
                    <a:cubicBezTo>
                      <a:pt x="96" y="70"/>
                      <a:pt x="96" y="70"/>
                      <a:pt x="96" y="70"/>
                    </a:cubicBezTo>
                    <a:cubicBezTo>
                      <a:pt x="96" y="70"/>
                      <a:pt x="96" y="70"/>
                      <a:pt x="96" y="70"/>
                    </a:cubicBezTo>
                    <a:cubicBezTo>
                      <a:pt x="95" y="70"/>
                      <a:pt x="95" y="70"/>
                      <a:pt x="95" y="70"/>
                    </a:cubicBezTo>
                    <a:cubicBezTo>
                      <a:pt x="96" y="71"/>
                      <a:pt x="96" y="71"/>
                      <a:pt x="96" y="71"/>
                    </a:cubicBezTo>
                    <a:cubicBezTo>
                      <a:pt x="96" y="71"/>
                      <a:pt x="96" y="71"/>
                      <a:pt x="96" y="71"/>
                    </a:cubicBezTo>
                    <a:cubicBezTo>
                      <a:pt x="96" y="70"/>
                      <a:pt x="96" y="70"/>
                      <a:pt x="96" y="70"/>
                    </a:cubicBezTo>
                    <a:cubicBezTo>
                      <a:pt x="96" y="70"/>
                      <a:pt x="96" y="70"/>
                      <a:pt x="96" y="70"/>
                    </a:cubicBezTo>
                    <a:cubicBezTo>
                      <a:pt x="96" y="70"/>
                      <a:pt x="96" y="70"/>
                      <a:pt x="96" y="70"/>
                    </a:cubicBezTo>
                    <a:cubicBezTo>
                      <a:pt x="96" y="69"/>
                      <a:pt x="96" y="69"/>
                      <a:pt x="96" y="69"/>
                    </a:cubicBezTo>
                    <a:cubicBezTo>
                      <a:pt x="97" y="68"/>
                      <a:pt x="97" y="68"/>
                      <a:pt x="97" y="68"/>
                    </a:cubicBezTo>
                    <a:cubicBezTo>
                      <a:pt x="97" y="67"/>
                      <a:pt x="97" y="67"/>
                      <a:pt x="97" y="67"/>
                    </a:cubicBezTo>
                    <a:cubicBezTo>
                      <a:pt x="97" y="66"/>
                      <a:pt x="97" y="66"/>
                      <a:pt x="97" y="66"/>
                    </a:cubicBezTo>
                    <a:cubicBezTo>
                      <a:pt x="97" y="66"/>
                      <a:pt x="97" y="66"/>
                      <a:pt x="97" y="66"/>
                    </a:cubicBezTo>
                    <a:cubicBezTo>
                      <a:pt x="97" y="66"/>
                      <a:pt x="97" y="66"/>
                      <a:pt x="97" y="66"/>
                    </a:cubicBezTo>
                    <a:cubicBezTo>
                      <a:pt x="97" y="66"/>
                      <a:pt x="97" y="66"/>
                      <a:pt x="97" y="66"/>
                    </a:cubicBezTo>
                    <a:cubicBezTo>
                      <a:pt x="97" y="66"/>
                      <a:pt x="97" y="66"/>
                      <a:pt x="97" y="66"/>
                    </a:cubicBezTo>
                    <a:cubicBezTo>
                      <a:pt x="97" y="66"/>
                      <a:pt x="97" y="66"/>
                      <a:pt x="97" y="66"/>
                    </a:cubicBezTo>
                    <a:cubicBezTo>
                      <a:pt x="97" y="66"/>
                      <a:pt x="97" y="66"/>
                      <a:pt x="97" y="66"/>
                    </a:cubicBezTo>
                    <a:cubicBezTo>
                      <a:pt x="98" y="66"/>
                      <a:pt x="98" y="66"/>
                      <a:pt x="98" y="66"/>
                    </a:cubicBezTo>
                    <a:cubicBezTo>
                      <a:pt x="97" y="66"/>
                      <a:pt x="97" y="66"/>
                      <a:pt x="97" y="66"/>
                    </a:cubicBezTo>
                    <a:cubicBezTo>
                      <a:pt x="97" y="67"/>
                      <a:pt x="97" y="67"/>
                      <a:pt x="97" y="67"/>
                    </a:cubicBezTo>
                    <a:cubicBezTo>
                      <a:pt x="97" y="68"/>
                      <a:pt x="97" y="68"/>
                      <a:pt x="97" y="68"/>
                    </a:cubicBezTo>
                    <a:cubicBezTo>
                      <a:pt x="97" y="68"/>
                      <a:pt x="97" y="68"/>
                      <a:pt x="97" y="68"/>
                    </a:cubicBezTo>
                    <a:cubicBezTo>
                      <a:pt x="97" y="69"/>
                      <a:pt x="97" y="69"/>
                      <a:pt x="97" y="69"/>
                    </a:cubicBezTo>
                    <a:cubicBezTo>
                      <a:pt x="97" y="69"/>
                      <a:pt x="97" y="69"/>
                      <a:pt x="97" y="69"/>
                    </a:cubicBezTo>
                    <a:cubicBezTo>
                      <a:pt x="97" y="69"/>
                      <a:pt x="97" y="69"/>
                      <a:pt x="97" y="69"/>
                    </a:cubicBezTo>
                    <a:cubicBezTo>
                      <a:pt x="97" y="70"/>
                      <a:pt x="97" y="70"/>
                      <a:pt x="97" y="70"/>
                    </a:cubicBezTo>
                    <a:cubicBezTo>
                      <a:pt x="97" y="70"/>
                      <a:pt x="97" y="70"/>
                      <a:pt x="97" y="70"/>
                    </a:cubicBezTo>
                    <a:cubicBezTo>
                      <a:pt x="97" y="71"/>
                      <a:pt x="97" y="71"/>
                      <a:pt x="97" y="71"/>
                    </a:cubicBezTo>
                    <a:cubicBezTo>
                      <a:pt x="97" y="71"/>
                      <a:pt x="97" y="71"/>
                      <a:pt x="97" y="71"/>
                    </a:cubicBezTo>
                    <a:cubicBezTo>
                      <a:pt x="97" y="72"/>
                      <a:pt x="97" y="72"/>
                      <a:pt x="97" y="72"/>
                    </a:cubicBezTo>
                    <a:cubicBezTo>
                      <a:pt x="98" y="72"/>
                      <a:pt x="98" y="72"/>
                      <a:pt x="98" y="72"/>
                    </a:cubicBezTo>
                    <a:cubicBezTo>
                      <a:pt x="98" y="72"/>
                      <a:pt x="98" y="72"/>
                      <a:pt x="98" y="72"/>
                    </a:cubicBezTo>
                    <a:cubicBezTo>
                      <a:pt x="98" y="72"/>
                      <a:pt x="98" y="72"/>
                      <a:pt x="98" y="72"/>
                    </a:cubicBezTo>
                    <a:cubicBezTo>
                      <a:pt x="98" y="72"/>
                      <a:pt x="98" y="72"/>
                      <a:pt x="98" y="72"/>
                    </a:cubicBezTo>
                    <a:cubicBezTo>
                      <a:pt x="98" y="72"/>
                      <a:pt x="98" y="72"/>
                      <a:pt x="98" y="72"/>
                    </a:cubicBezTo>
                    <a:cubicBezTo>
                      <a:pt x="99" y="72"/>
                      <a:pt x="99" y="72"/>
                      <a:pt x="99" y="72"/>
                    </a:cubicBezTo>
                    <a:cubicBezTo>
                      <a:pt x="99" y="72"/>
                      <a:pt x="99" y="72"/>
                      <a:pt x="99" y="72"/>
                    </a:cubicBezTo>
                    <a:cubicBezTo>
                      <a:pt x="99" y="72"/>
                      <a:pt x="99" y="72"/>
                      <a:pt x="99" y="72"/>
                    </a:cubicBezTo>
                    <a:cubicBezTo>
                      <a:pt x="99" y="72"/>
                      <a:pt x="99" y="72"/>
                      <a:pt x="99" y="72"/>
                    </a:cubicBezTo>
                    <a:cubicBezTo>
                      <a:pt x="98" y="73"/>
                      <a:pt x="98" y="73"/>
                      <a:pt x="98" y="73"/>
                    </a:cubicBezTo>
                    <a:cubicBezTo>
                      <a:pt x="98" y="73"/>
                      <a:pt x="98" y="73"/>
                      <a:pt x="98" y="73"/>
                    </a:cubicBezTo>
                    <a:cubicBezTo>
                      <a:pt x="99" y="73"/>
                      <a:pt x="99" y="73"/>
                      <a:pt x="99" y="73"/>
                    </a:cubicBezTo>
                    <a:cubicBezTo>
                      <a:pt x="99" y="73"/>
                      <a:pt x="99" y="73"/>
                      <a:pt x="99" y="73"/>
                    </a:cubicBezTo>
                    <a:cubicBezTo>
                      <a:pt x="98" y="73"/>
                      <a:pt x="98" y="73"/>
                      <a:pt x="98" y="73"/>
                    </a:cubicBezTo>
                    <a:cubicBezTo>
                      <a:pt x="98" y="73"/>
                      <a:pt x="98" y="73"/>
                      <a:pt x="98" y="73"/>
                    </a:cubicBezTo>
                    <a:cubicBezTo>
                      <a:pt x="99" y="74"/>
                      <a:pt x="99" y="74"/>
                      <a:pt x="99" y="74"/>
                    </a:cubicBezTo>
                    <a:cubicBezTo>
                      <a:pt x="99" y="74"/>
                      <a:pt x="99" y="74"/>
                      <a:pt x="99" y="74"/>
                    </a:cubicBezTo>
                    <a:cubicBezTo>
                      <a:pt x="98" y="74"/>
                      <a:pt x="98" y="74"/>
                      <a:pt x="98" y="74"/>
                    </a:cubicBezTo>
                    <a:cubicBezTo>
                      <a:pt x="98" y="74"/>
                      <a:pt x="98" y="74"/>
                      <a:pt x="98" y="74"/>
                    </a:cubicBezTo>
                    <a:cubicBezTo>
                      <a:pt x="98" y="74"/>
                      <a:pt x="98" y="74"/>
                      <a:pt x="98" y="74"/>
                    </a:cubicBezTo>
                    <a:cubicBezTo>
                      <a:pt x="98" y="74"/>
                      <a:pt x="98" y="74"/>
                      <a:pt x="98" y="74"/>
                    </a:cubicBezTo>
                    <a:cubicBezTo>
                      <a:pt x="98" y="74"/>
                      <a:pt x="98" y="74"/>
                      <a:pt x="98" y="74"/>
                    </a:cubicBezTo>
                    <a:cubicBezTo>
                      <a:pt x="98" y="75"/>
                      <a:pt x="98" y="75"/>
                      <a:pt x="98" y="75"/>
                    </a:cubicBezTo>
                    <a:cubicBezTo>
                      <a:pt x="98" y="75"/>
                      <a:pt x="98" y="75"/>
                      <a:pt x="98" y="75"/>
                    </a:cubicBezTo>
                    <a:cubicBezTo>
                      <a:pt x="98" y="75"/>
                      <a:pt x="98" y="75"/>
                      <a:pt x="98" y="75"/>
                    </a:cubicBezTo>
                    <a:cubicBezTo>
                      <a:pt x="98" y="75"/>
                      <a:pt x="98" y="75"/>
                      <a:pt x="98" y="75"/>
                    </a:cubicBezTo>
                    <a:cubicBezTo>
                      <a:pt x="97" y="75"/>
                      <a:pt x="97" y="75"/>
                      <a:pt x="97" y="75"/>
                    </a:cubicBezTo>
                    <a:cubicBezTo>
                      <a:pt x="97" y="76"/>
                      <a:pt x="97" y="76"/>
                      <a:pt x="97" y="76"/>
                    </a:cubicBezTo>
                    <a:cubicBezTo>
                      <a:pt x="97" y="76"/>
                      <a:pt x="97" y="76"/>
                      <a:pt x="97" y="76"/>
                    </a:cubicBezTo>
                    <a:cubicBezTo>
                      <a:pt x="98" y="76"/>
                      <a:pt x="98" y="76"/>
                      <a:pt x="98" y="76"/>
                    </a:cubicBezTo>
                    <a:cubicBezTo>
                      <a:pt x="98" y="76"/>
                      <a:pt x="98" y="76"/>
                      <a:pt x="98" y="76"/>
                    </a:cubicBezTo>
                    <a:cubicBezTo>
                      <a:pt x="98" y="76"/>
                      <a:pt x="98" y="76"/>
                      <a:pt x="98" y="76"/>
                    </a:cubicBezTo>
                    <a:cubicBezTo>
                      <a:pt x="98" y="76"/>
                      <a:pt x="98" y="76"/>
                      <a:pt x="98" y="76"/>
                    </a:cubicBezTo>
                    <a:cubicBezTo>
                      <a:pt x="98" y="76"/>
                      <a:pt x="98" y="76"/>
                      <a:pt x="98" y="76"/>
                    </a:cubicBezTo>
                    <a:cubicBezTo>
                      <a:pt x="99" y="77"/>
                      <a:pt x="99" y="77"/>
                      <a:pt x="99" y="77"/>
                    </a:cubicBezTo>
                    <a:cubicBezTo>
                      <a:pt x="99" y="77"/>
                      <a:pt x="99" y="77"/>
                      <a:pt x="99" y="77"/>
                    </a:cubicBezTo>
                    <a:cubicBezTo>
                      <a:pt x="98" y="77"/>
                      <a:pt x="98" y="77"/>
                      <a:pt x="98" y="77"/>
                    </a:cubicBezTo>
                    <a:cubicBezTo>
                      <a:pt x="98" y="77"/>
                      <a:pt x="98" y="77"/>
                      <a:pt x="98" y="77"/>
                    </a:cubicBezTo>
                    <a:cubicBezTo>
                      <a:pt x="98" y="77"/>
                      <a:pt x="98" y="77"/>
                      <a:pt x="98" y="77"/>
                    </a:cubicBezTo>
                    <a:cubicBezTo>
                      <a:pt x="99" y="77"/>
                      <a:pt x="99" y="77"/>
                      <a:pt x="99" y="77"/>
                    </a:cubicBezTo>
                    <a:cubicBezTo>
                      <a:pt x="99" y="78"/>
                      <a:pt x="99" y="78"/>
                      <a:pt x="99" y="78"/>
                    </a:cubicBezTo>
                    <a:cubicBezTo>
                      <a:pt x="99" y="78"/>
                      <a:pt x="99" y="78"/>
                      <a:pt x="99" y="78"/>
                    </a:cubicBezTo>
                    <a:cubicBezTo>
                      <a:pt x="99" y="78"/>
                      <a:pt x="99" y="78"/>
                      <a:pt x="99" y="78"/>
                    </a:cubicBezTo>
                    <a:cubicBezTo>
                      <a:pt x="99" y="78"/>
                      <a:pt x="99" y="78"/>
                      <a:pt x="99" y="78"/>
                    </a:cubicBezTo>
                    <a:cubicBezTo>
                      <a:pt x="99" y="78"/>
                      <a:pt x="99" y="78"/>
                      <a:pt x="99" y="78"/>
                    </a:cubicBezTo>
                    <a:cubicBezTo>
                      <a:pt x="98" y="78"/>
                      <a:pt x="98" y="78"/>
                      <a:pt x="98" y="78"/>
                    </a:cubicBezTo>
                    <a:cubicBezTo>
                      <a:pt x="99" y="79"/>
                      <a:pt x="99" y="79"/>
                      <a:pt x="99" y="79"/>
                    </a:cubicBezTo>
                    <a:cubicBezTo>
                      <a:pt x="99" y="79"/>
                      <a:pt x="99" y="79"/>
                      <a:pt x="99" y="79"/>
                    </a:cubicBezTo>
                    <a:cubicBezTo>
                      <a:pt x="99" y="80"/>
                      <a:pt x="99" y="80"/>
                      <a:pt x="99" y="80"/>
                    </a:cubicBezTo>
                    <a:cubicBezTo>
                      <a:pt x="100" y="80"/>
                      <a:pt x="100" y="80"/>
                      <a:pt x="100" y="80"/>
                    </a:cubicBezTo>
                    <a:cubicBezTo>
                      <a:pt x="100" y="80"/>
                      <a:pt x="100" y="80"/>
                      <a:pt x="100" y="80"/>
                    </a:cubicBezTo>
                    <a:cubicBezTo>
                      <a:pt x="99" y="80"/>
                      <a:pt x="99" y="80"/>
                      <a:pt x="99" y="80"/>
                    </a:cubicBezTo>
                    <a:cubicBezTo>
                      <a:pt x="99" y="80"/>
                      <a:pt x="99" y="80"/>
                      <a:pt x="99" y="80"/>
                    </a:cubicBezTo>
                    <a:cubicBezTo>
                      <a:pt x="99" y="80"/>
                      <a:pt x="99" y="80"/>
                      <a:pt x="99" y="80"/>
                    </a:cubicBezTo>
                    <a:cubicBezTo>
                      <a:pt x="98" y="80"/>
                      <a:pt x="98" y="80"/>
                      <a:pt x="98" y="80"/>
                    </a:cubicBezTo>
                    <a:cubicBezTo>
                      <a:pt x="98" y="81"/>
                      <a:pt x="98" y="81"/>
                      <a:pt x="98" y="81"/>
                    </a:cubicBezTo>
                    <a:cubicBezTo>
                      <a:pt x="97" y="82"/>
                      <a:pt x="97" y="82"/>
                      <a:pt x="97" y="82"/>
                    </a:cubicBezTo>
                    <a:cubicBezTo>
                      <a:pt x="97" y="82"/>
                      <a:pt x="97" y="82"/>
                      <a:pt x="97" y="82"/>
                    </a:cubicBezTo>
                    <a:cubicBezTo>
                      <a:pt x="98" y="82"/>
                      <a:pt x="98" y="82"/>
                      <a:pt x="98" y="82"/>
                    </a:cubicBezTo>
                    <a:cubicBezTo>
                      <a:pt x="98" y="82"/>
                      <a:pt x="98" y="82"/>
                      <a:pt x="98" y="82"/>
                    </a:cubicBezTo>
                    <a:cubicBezTo>
                      <a:pt x="98" y="81"/>
                      <a:pt x="98" y="81"/>
                      <a:pt x="98" y="81"/>
                    </a:cubicBezTo>
                    <a:cubicBezTo>
                      <a:pt x="98" y="81"/>
                      <a:pt x="98" y="81"/>
                      <a:pt x="98" y="81"/>
                    </a:cubicBezTo>
                    <a:cubicBezTo>
                      <a:pt x="99" y="81"/>
                      <a:pt x="99" y="81"/>
                      <a:pt x="99" y="81"/>
                    </a:cubicBezTo>
                    <a:cubicBezTo>
                      <a:pt x="99" y="81"/>
                      <a:pt x="99" y="81"/>
                      <a:pt x="99" y="81"/>
                    </a:cubicBezTo>
                    <a:cubicBezTo>
                      <a:pt x="99" y="81"/>
                      <a:pt x="99" y="81"/>
                      <a:pt x="99" y="81"/>
                    </a:cubicBezTo>
                    <a:cubicBezTo>
                      <a:pt x="99" y="81"/>
                      <a:pt x="99" y="81"/>
                      <a:pt x="99" y="81"/>
                    </a:cubicBezTo>
                    <a:cubicBezTo>
                      <a:pt x="100" y="81"/>
                      <a:pt x="100" y="81"/>
                      <a:pt x="100" y="81"/>
                    </a:cubicBezTo>
                    <a:cubicBezTo>
                      <a:pt x="100" y="81"/>
                      <a:pt x="100" y="81"/>
                      <a:pt x="100" y="81"/>
                    </a:cubicBezTo>
                    <a:cubicBezTo>
                      <a:pt x="100" y="81"/>
                      <a:pt x="100" y="81"/>
                      <a:pt x="100" y="81"/>
                    </a:cubicBezTo>
                    <a:cubicBezTo>
                      <a:pt x="100" y="81"/>
                      <a:pt x="100" y="81"/>
                      <a:pt x="100" y="81"/>
                    </a:cubicBezTo>
                    <a:cubicBezTo>
                      <a:pt x="100" y="81"/>
                      <a:pt x="100" y="81"/>
                      <a:pt x="100" y="81"/>
                    </a:cubicBezTo>
                    <a:cubicBezTo>
                      <a:pt x="100" y="82"/>
                      <a:pt x="100" y="82"/>
                      <a:pt x="100" y="82"/>
                    </a:cubicBezTo>
                    <a:cubicBezTo>
                      <a:pt x="100" y="82"/>
                      <a:pt x="100" y="82"/>
                      <a:pt x="100" y="82"/>
                    </a:cubicBezTo>
                    <a:cubicBezTo>
                      <a:pt x="100" y="82"/>
                      <a:pt x="100" y="82"/>
                      <a:pt x="100" y="82"/>
                    </a:cubicBezTo>
                    <a:cubicBezTo>
                      <a:pt x="100" y="83"/>
                      <a:pt x="100" y="83"/>
                      <a:pt x="100" y="83"/>
                    </a:cubicBezTo>
                    <a:cubicBezTo>
                      <a:pt x="99" y="83"/>
                      <a:pt x="99" y="83"/>
                      <a:pt x="99" y="83"/>
                    </a:cubicBezTo>
                    <a:cubicBezTo>
                      <a:pt x="100" y="83"/>
                      <a:pt x="100" y="83"/>
                      <a:pt x="100" y="83"/>
                    </a:cubicBezTo>
                    <a:cubicBezTo>
                      <a:pt x="100" y="84"/>
                      <a:pt x="100" y="84"/>
                      <a:pt x="100" y="84"/>
                    </a:cubicBezTo>
                    <a:cubicBezTo>
                      <a:pt x="99" y="84"/>
                      <a:pt x="99" y="84"/>
                      <a:pt x="99" y="84"/>
                    </a:cubicBezTo>
                    <a:cubicBezTo>
                      <a:pt x="99" y="84"/>
                      <a:pt x="99" y="84"/>
                      <a:pt x="99" y="84"/>
                    </a:cubicBezTo>
                    <a:cubicBezTo>
                      <a:pt x="99" y="84"/>
                      <a:pt x="99" y="84"/>
                      <a:pt x="99" y="84"/>
                    </a:cubicBezTo>
                    <a:cubicBezTo>
                      <a:pt x="99" y="84"/>
                      <a:pt x="99" y="84"/>
                      <a:pt x="99" y="84"/>
                    </a:cubicBezTo>
                    <a:cubicBezTo>
                      <a:pt x="99" y="84"/>
                      <a:pt x="99" y="84"/>
                      <a:pt x="99" y="84"/>
                    </a:cubicBezTo>
                    <a:cubicBezTo>
                      <a:pt x="99" y="84"/>
                      <a:pt x="99" y="84"/>
                      <a:pt x="99" y="84"/>
                    </a:cubicBezTo>
                    <a:cubicBezTo>
                      <a:pt x="100" y="84"/>
                      <a:pt x="100" y="84"/>
                      <a:pt x="100" y="84"/>
                    </a:cubicBezTo>
                    <a:cubicBezTo>
                      <a:pt x="100" y="84"/>
                      <a:pt x="100" y="84"/>
                      <a:pt x="100" y="84"/>
                    </a:cubicBezTo>
                    <a:cubicBezTo>
                      <a:pt x="99" y="84"/>
                      <a:pt x="99" y="84"/>
                      <a:pt x="99" y="84"/>
                    </a:cubicBezTo>
                    <a:cubicBezTo>
                      <a:pt x="99" y="84"/>
                      <a:pt x="99" y="84"/>
                      <a:pt x="99" y="84"/>
                    </a:cubicBezTo>
                    <a:cubicBezTo>
                      <a:pt x="99" y="84"/>
                      <a:pt x="99" y="84"/>
                      <a:pt x="99" y="84"/>
                    </a:cubicBezTo>
                    <a:cubicBezTo>
                      <a:pt x="99" y="85"/>
                      <a:pt x="99" y="85"/>
                      <a:pt x="99" y="85"/>
                    </a:cubicBezTo>
                    <a:cubicBezTo>
                      <a:pt x="98" y="85"/>
                      <a:pt x="98" y="85"/>
                      <a:pt x="98" y="85"/>
                    </a:cubicBezTo>
                    <a:cubicBezTo>
                      <a:pt x="99" y="86"/>
                      <a:pt x="99" y="86"/>
                      <a:pt x="99" y="86"/>
                    </a:cubicBezTo>
                    <a:cubicBezTo>
                      <a:pt x="99" y="85"/>
                      <a:pt x="99" y="85"/>
                      <a:pt x="99" y="85"/>
                    </a:cubicBezTo>
                    <a:cubicBezTo>
                      <a:pt x="99" y="85"/>
                      <a:pt x="99" y="85"/>
                      <a:pt x="99" y="85"/>
                    </a:cubicBezTo>
                    <a:cubicBezTo>
                      <a:pt x="99" y="85"/>
                      <a:pt x="99" y="85"/>
                      <a:pt x="99" y="85"/>
                    </a:cubicBezTo>
                    <a:cubicBezTo>
                      <a:pt x="100" y="85"/>
                      <a:pt x="100" y="85"/>
                      <a:pt x="100" y="85"/>
                    </a:cubicBezTo>
                    <a:cubicBezTo>
                      <a:pt x="100" y="84"/>
                      <a:pt x="100" y="84"/>
                      <a:pt x="100" y="84"/>
                    </a:cubicBezTo>
                    <a:cubicBezTo>
                      <a:pt x="101" y="84"/>
                      <a:pt x="101" y="84"/>
                      <a:pt x="101" y="84"/>
                    </a:cubicBezTo>
                    <a:cubicBezTo>
                      <a:pt x="101" y="83"/>
                      <a:pt x="101" y="83"/>
                      <a:pt x="101" y="83"/>
                    </a:cubicBezTo>
                    <a:cubicBezTo>
                      <a:pt x="101" y="82"/>
                      <a:pt x="101" y="82"/>
                      <a:pt x="101" y="82"/>
                    </a:cubicBezTo>
                    <a:cubicBezTo>
                      <a:pt x="101" y="82"/>
                      <a:pt x="101" y="82"/>
                      <a:pt x="101" y="82"/>
                    </a:cubicBezTo>
                    <a:cubicBezTo>
                      <a:pt x="101" y="82"/>
                      <a:pt x="101" y="82"/>
                      <a:pt x="101" y="82"/>
                    </a:cubicBezTo>
                    <a:close/>
                    <a:moveTo>
                      <a:pt x="95" y="84"/>
                    </a:moveTo>
                    <a:cubicBezTo>
                      <a:pt x="95" y="84"/>
                      <a:pt x="95" y="84"/>
                      <a:pt x="95" y="84"/>
                    </a:cubicBezTo>
                    <a:cubicBezTo>
                      <a:pt x="95" y="84"/>
                      <a:pt x="95" y="84"/>
                      <a:pt x="95" y="84"/>
                    </a:cubicBezTo>
                    <a:cubicBezTo>
                      <a:pt x="95" y="84"/>
                      <a:pt x="95" y="84"/>
                      <a:pt x="95" y="84"/>
                    </a:cubicBezTo>
                    <a:cubicBezTo>
                      <a:pt x="95" y="84"/>
                      <a:pt x="95" y="84"/>
                      <a:pt x="95" y="84"/>
                    </a:cubicBezTo>
                    <a:close/>
                    <a:moveTo>
                      <a:pt x="98" y="85"/>
                    </a:moveTo>
                    <a:cubicBezTo>
                      <a:pt x="98" y="85"/>
                      <a:pt x="98" y="85"/>
                      <a:pt x="98" y="85"/>
                    </a:cubicBezTo>
                    <a:cubicBezTo>
                      <a:pt x="98" y="85"/>
                      <a:pt x="98" y="85"/>
                      <a:pt x="98" y="85"/>
                    </a:cubicBezTo>
                    <a:cubicBezTo>
                      <a:pt x="98" y="85"/>
                      <a:pt x="98" y="85"/>
                      <a:pt x="98" y="85"/>
                    </a:cubicBezTo>
                    <a:cubicBezTo>
                      <a:pt x="98" y="85"/>
                      <a:pt x="98" y="85"/>
                      <a:pt x="98" y="85"/>
                    </a:cubicBezTo>
                    <a:close/>
                    <a:moveTo>
                      <a:pt x="98" y="84"/>
                    </a:moveTo>
                    <a:cubicBezTo>
                      <a:pt x="98" y="84"/>
                      <a:pt x="98" y="84"/>
                      <a:pt x="98" y="84"/>
                    </a:cubicBezTo>
                    <a:cubicBezTo>
                      <a:pt x="98" y="84"/>
                      <a:pt x="98" y="84"/>
                      <a:pt x="98" y="84"/>
                    </a:cubicBezTo>
                    <a:cubicBezTo>
                      <a:pt x="98" y="84"/>
                      <a:pt x="98" y="84"/>
                      <a:pt x="98" y="84"/>
                    </a:cubicBezTo>
                    <a:cubicBezTo>
                      <a:pt x="98" y="84"/>
                      <a:pt x="98" y="84"/>
                      <a:pt x="98" y="84"/>
                    </a:cubicBezTo>
                    <a:cubicBezTo>
                      <a:pt x="98" y="84"/>
                      <a:pt x="98" y="84"/>
                      <a:pt x="98" y="84"/>
                    </a:cubicBezTo>
                    <a:cubicBezTo>
                      <a:pt x="98" y="84"/>
                      <a:pt x="98" y="84"/>
                      <a:pt x="98" y="84"/>
                    </a:cubicBezTo>
                    <a:close/>
                    <a:moveTo>
                      <a:pt x="98" y="83"/>
                    </a:moveTo>
                    <a:cubicBezTo>
                      <a:pt x="98" y="83"/>
                      <a:pt x="98" y="83"/>
                      <a:pt x="98" y="83"/>
                    </a:cubicBezTo>
                    <a:cubicBezTo>
                      <a:pt x="98" y="84"/>
                      <a:pt x="98" y="84"/>
                      <a:pt x="98" y="84"/>
                    </a:cubicBezTo>
                    <a:cubicBezTo>
                      <a:pt x="98" y="83"/>
                      <a:pt x="98" y="83"/>
                      <a:pt x="98" y="83"/>
                    </a:cubicBezTo>
                    <a:cubicBezTo>
                      <a:pt x="97" y="83"/>
                      <a:pt x="97" y="83"/>
                      <a:pt x="97" y="83"/>
                    </a:cubicBezTo>
                    <a:cubicBezTo>
                      <a:pt x="98" y="83"/>
                      <a:pt x="98" y="83"/>
                      <a:pt x="98" y="83"/>
                    </a:cubicBezTo>
                    <a:close/>
                    <a:moveTo>
                      <a:pt x="98" y="83"/>
                    </a:moveTo>
                    <a:cubicBezTo>
                      <a:pt x="98" y="82"/>
                      <a:pt x="98" y="82"/>
                      <a:pt x="98" y="82"/>
                    </a:cubicBezTo>
                    <a:cubicBezTo>
                      <a:pt x="98" y="82"/>
                      <a:pt x="98" y="82"/>
                      <a:pt x="98" y="82"/>
                    </a:cubicBezTo>
                    <a:cubicBezTo>
                      <a:pt x="99" y="82"/>
                      <a:pt x="99" y="82"/>
                      <a:pt x="99" y="82"/>
                    </a:cubicBezTo>
                    <a:cubicBezTo>
                      <a:pt x="99" y="81"/>
                      <a:pt x="99" y="81"/>
                      <a:pt x="99" y="81"/>
                    </a:cubicBezTo>
                    <a:cubicBezTo>
                      <a:pt x="99" y="81"/>
                      <a:pt x="99" y="81"/>
                      <a:pt x="99" y="81"/>
                    </a:cubicBezTo>
                    <a:cubicBezTo>
                      <a:pt x="99" y="81"/>
                      <a:pt x="99" y="81"/>
                      <a:pt x="99" y="81"/>
                    </a:cubicBezTo>
                    <a:cubicBezTo>
                      <a:pt x="100" y="82"/>
                      <a:pt x="100" y="82"/>
                      <a:pt x="100" y="82"/>
                    </a:cubicBezTo>
                    <a:cubicBezTo>
                      <a:pt x="99" y="82"/>
                      <a:pt x="99" y="82"/>
                      <a:pt x="99" y="82"/>
                    </a:cubicBezTo>
                    <a:cubicBezTo>
                      <a:pt x="100" y="82"/>
                      <a:pt x="100" y="82"/>
                      <a:pt x="100" y="82"/>
                    </a:cubicBezTo>
                    <a:cubicBezTo>
                      <a:pt x="99" y="83"/>
                      <a:pt x="99" y="83"/>
                      <a:pt x="99" y="83"/>
                    </a:cubicBezTo>
                    <a:cubicBezTo>
                      <a:pt x="98" y="84"/>
                      <a:pt x="98" y="84"/>
                      <a:pt x="98" y="84"/>
                    </a:cubicBezTo>
                    <a:cubicBezTo>
                      <a:pt x="98" y="84"/>
                      <a:pt x="98" y="84"/>
                      <a:pt x="98" y="84"/>
                    </a:cubicBezTo>
                    <a:cubicBezTo>
                      <a:pt x="98" y="83"/>
                      <a:pt x="98" y="83"/>
                      <a:pt x="98" y="83"/>
                    </a:cubicBezTo>
                    <a:cubicBezTo>
                      <a:pt x="99" y="83"/>
                      <a:pt x="99" y="83"/>
                      <a:pt x="99" y="83"/>
                    </a:cubicBezTo>
                    <a:cubicBezTo>
                      <a:pt x="99" y="83"/>
                      <a:pt x="99" y="83"/>
                      <a:pt x="99" y="83"/>
                    </a:cubicBezTo>
                    <a:cubicBezTo>
                      <a:pt x="98" y="83"/>
                      <a:pt x="98" y="83"/>
                      <a:pt x="98" y="83"/>
                    </a:cubicBezTo>
                    <a:cubicBezTo>
                      <a:pt x="98" y="83"/>
                      <a:pt x="98" y="83"/>
                      <a:pt x="98" y="83"/>
                    </a:cubicBezTo>
                    <a:close/>
                    <a:moveTo>
                      <a:pt x="94" y="84"/>
                    </a:moveTo>
                    <a:cubicBezTo>
                      <a:pt x="94" y="84"/>
                      <a:pt x="94" y="84"/>
                      <a:pt x="94" y="84"/>
                    </a:cubicBezTo>
                    <a:cubicBezTo>
                      <a:pt x="95" y="84"/>
                      <a:pt x="95" y="84"/>
                      <a:pt x="95" y="84"/>
                    </a:cubicBezTo>
                    <a:cubicBezTo>
                      <a:pt x="95" y="84"/>
                      <a:pt x="95" y="84"/>
                      <a:pt x="95" y="84"/>
                    </a:cubicBezTo>
                    <a:cubicBezTo>
                      <a:pt x="95" y="85"/>
                      <a:pt x="95" y="85"/>
                      <a:pt x="95" y="85"/>
                    </a:cubicBezTo>
                    <a:cubicBezTo>
                      <a:pt x="95" y="85"/>
                      <a:pt x="95" y="85"/>
                      <a:pt x="95" y="85"/>
                    </a:cubicBezTo>
                    <a:cubicBezTo>
                      <a:pt x="95" y="85"/>
                      <a:pt x="95" y="85"/>
                      <a:pt x="95" y="85"/>
                    </a:cubicBezTo>
                    <a:cubicBezTo>
                      <a:pt x="94" y="85"/>
                      <a:pt x="94" y="85"/>
                      <a:pt x="94" y="85"/>
                    </a:cubicBezTo>
                    <a:cubicBezTo>
                      <a:pt x="94" y="84"/>
                      <a:pt x="94" y="84"/>
                      <a:pt x="94" y="84"/>
                    </a:cubicBezTo>
                    <a:cubicBezTo>
                      <a:pt x="94" y="84"/>
                      <a:pt x="94" y="84"/>
                      <a:pt x="94" y="84"/>
                    </a:cubicBezTo>
                    <a:close/>
                    <a:moveTo>
                      <a:pt x="94" y="83"/>
                    </a:moveTo>
                    <a:cubicBezTo>
                      <a:pt x="95" y="83"/>
                      <a:pt x="95" y="83"/>
                      <a:pt x="95" y="83"/>
                    </a:cubicBezTo>
                    <a:cubicBezTo>
                      <a:pt x="95" y="83"/>
                      <a:pt x="95" y="83"/>
                      <a:pt x="95" y="83"/>
                    </a:cubicBezTo>
                    <a:cubicBezTo>
                      <a:pt x="95" y="84"/>
                      <a:pt x="95" y="84"/>
                      <a:pt x="95" y="84"/>
                    </a:cubicBezTo>
                    <a:cubicBezTo>
                      <a:pt x="95" y="84"/>
                      <a:pt x="95" y="84"/>
                      <a:pt x="95" y="84"/>
                    </a:cubicBezTo>
                    <a:cubicBezTo>
                      <a:pt x="94" y="83"/>
                      <a:pt x="94" y="83"/>
                      <a:pt x="94" y="83"/>
                    </a:cubicBezTo>
                    <a:close/>
                    <a:moveTo>
                      <a:pt x="94" y="83"/>
                    </a:moveTo>
                    <a:cubicBezTo>
                      <a:pt x="94" y="83"/>
                      <a:pt x="94" y="83"/>
                      <a:pt x="94" y="83"/>
                    </a:cubicBezTo>
                    <a:cubicBezTo>
                      <a:pt x="94" y="83"/>
                      <a:pt x="94" y="83"/>
                      <a:pt x="94" y="83"/>
                    </a:cubicBezTo>
                    <a:cubicBezTo>
                      <a:pt x="94" y="83"/>
                      <a:pt x="94" y="83"/>
                      <a:pt x="94" y="83"/>
                    </a:cubicBezTo>
                    <a:close/>
                    <a:moveTo>
                      <a:pt x="94" y="82"/>
                    </a:moveTo>
                    <a:cubicBezTo>
                      <a:pt x="94" y="82"/>
                      <a:pt x="94" y="82"/>
                      <a:pt x="94" y="82"/>
                    </a:cubicBezTo>
                    <a:cubicBezTo>
                      <a:pt x="94" y="83"/>
                      <a:pt x="94" y="83"/>
                      <a:pt x="94" y="83"/>
                    </a:cubicBezTo>
                    <a:cubicBezTo>
                      <a:pt x="94" y="82"/>
                      <a:pt x="94" y="82"/>
                      <a:pt x="94" y="82"/>
                    </a:cubicBezTo>
                    <a:close/>
                    <a:moveTo>
                      <a:pt x="94" y="80"/>
                    </a:moveTo>
                    <a:cubicBezTo>
                      <a:pt x="94" y="80"/>
                      <a:pt x="94" y="80"/>
                      <a:pt x="94" y="80"/>
                    </a:cubicBezTo>
                    <a:cubicBezTo>
                      <a:pt x="94" y="80"/>
                      <a:pt x="94" y="80"/>
                      <a:pt x="94" y="80"/>
                    </a:cubicBezTo>
                    <a:cubicBezTo>
                      <a:pt x="94" y="80"/>
                      <a:pt x="94" y="80"/>
                      <a:pt x="94" y="80"/>
                    </a:cubicBezTo>
                    <a:close/>
                    <a:moveTo>
                      <a:pt x="95" y="81"/>
                    </a:moveTo>
                    <a:cubicBezTo>
                      <a:pt x="95" y="81"/>
                      <a:pt x="95" y="81"/>
                      <a:pt x="95" y="81"/>
                    </a:cubicBezTo>
                    <a:cubicBezTo>
                      <a:pt x="95" y="81"/>
                      <a:pt x="95" y="81"/>
                      <a:pt x="95" y="81"/>
                    </a:cubicBezTo>
                    <a:cubicBezTo>
                      <a:pt x="95" y="81"/>
                      <a:pt x="95" y="81"/>
                      <a:pt x="95" y="81"/>
                    </a:cubicBezTo>
                    <a:cubicBezTo>
                      <a:pt x="95" y="81"/>
                      <a:pt x="95" y="81"/>
                      <a:pt x="95" y="81"/>
                    </a:cubicBezTo>
                    <a:close/>
                    <a:moveTo>
                      <a:pt x="95" y="80"/>
                    </a:moveTo>
                    <a:cubicBezTo>
                      <a:pt x="95" y="80"/>
                      <a:pt x="95" y="80"/>
                      <a:pt x="95" y="80"/>
                    </a:cubicBezTo>
                    <a:cubicBezTo>
                      <a:pt x="96" y="80"/>
                      <a:pt x="96" y="80"/>
                      <a:pt x="96" y="80"/>
                    </a:cubicBezTo>
                    <a:cubicBezTo>
                      <a:pt x="96" y="80"/>
                      <a:pt x="96" y="80"/>
                      <a:pt x="96" y="80"/>
                    </a:cubicBezTo>
                    <a:cubicBezTo>
                      <a:pt x="96" y="80"/>
                      <a:pt x="96" y="80"/>
                      <a:pt x="96" y="80"/>
                    </a:cubicBezTo>
                    <a:cubicBezTo>
                      <a:pt x="95" y="80"/>
                      <a:pt x="95" y="80"/>
                      <a:pt x="95" y="80"/>
                    </a:cubicBezTo>
                    <a:cubicBezTo>
                      <a:pt x="95" y="80"/>
                      <a:pt x="95" y="80"/>
                      <a:pt x="95" y="80"/>
                    </a:cubicBezTo>
                    <a:cubicBezTo>
                      <a:pt x="95" y="80"/>
                      <a:pt x="95" y="80"/>
                      <a:pt x="95" y="80"/>
                    </a:cubicBezTo>
                    <a:close/>
                    <a:moveTo>
                      <a:pt x="96" y="81"/>
                    </a:moveTo>
                    <a:cubicBezTo>
                      <a:pt x="96" y="80"/>
                      <a:pt x="96" y="80"/>
                      <a:pt x="96" y="80"/>
                    </a:cubicBezTo>
                    <a:cubicBezTo>
                      <a:pt x="96" y="80"/>
                      <a:pt x="96" y="80"/>
                      <a:pt x="96" y="80"/>
                    </a:cubicBezTo>
                    <a:cubicBezTo>
                      <a:pt x="96" y="79"/>
                      <a:pt x="96" y="79"/>
                      <a:pt x="96" y="79"/>
                    </a:cubicBezTo>
                    <a:cubicBezTo>
                      <a:pt x="96" y="79"/>
                      <a:pt x="96" y="79"/>
                      <a:pt x="96" y="79"/>
                    </a:cubicBezTo>
                    <a:cubicBezTo>
                      <a:pt x="96" y="79"/>
                      <a:pt x="96" y="79"/>
                      <a:pt x="96" y="79"/>
                    </a:cubicBezTo>
                    <a:cubicBezTo>
                      <a:pt x="96" y="80"/>
                      <a:pt x="96" y="80"/>
                      <a:pt x="96" y="80"/>
                    </a:cubicBezTo>
                    <a:cubicBezTo>
                      <a:pt x="96" y="80"/>
                      <a:pt x="96" y="80"/>
                      <a:pt x="96" y="80"/>
                    </a:cubicBezTo>
                    <a:cubicBezTo>
                      <a:pt x="96" y="80"/>
                      <a:pt x="96" y="80"/>
                      <a:pt x="96" y="80"/>
                    </a:cubicBezTo>
                    <a:cubicBezTo>
                      <a:pt x="96" y="80"/>
                      <a:pt x="96" y="80"/>
                      <a:pt x="96" y="80"/>
                    </a:cubicBezTo>
                    <a:cubicBezTo>
                      <a:pt x="96" y="80"/>
                      <a:pt x="96" y="80"/>
                      <a:pt x="96" y="80"/>
                    </a:cubicBezTo>
                    <a:cubicBezTo>
                      <a:pt x="97" y="81"/>
                      <a:pt x="97" y="81"/>
                      <a:pt x="97" y="81"/>
                    </a:cubicBezTo>
                    <a:cubicBezTo>
                      <a:pt x="97" y="81"/>
                      <a:pt x="97" y="81"/>
                      <a:pt x="97" y="81"/>
                    </a:cubicBezTo>
                    <a:cubicBezTo>
                      <a:pt x="97" y="81"/>
                      <a:pt x="97" y="81"/>
                      <a:pt x="97" y="81"/>
                    </a:cubicBezTo>
                    <a:cubicBezTo>
                      <a:pt x="97" y="82"/>
                      <a:pt x="97" y="82"/>
                      <a:pt x="97" y="82"/>
                    </a:cubicBezTo>
                    <a:cubicBezTo>
                      <a:pt x="97" y="82"/>
                      <a:pt x="97" y="82"/>
                      <a:pt x="97" y="82"/>
                    </a:cubicBezTo>
                    <a:cubicBezTo>
                      <a:pt x="97" y="82"/>
                      <a:pt x="97" y="82"/>
                      <a:pt x="97" y="82"/>
                    </a:cubicBezTo>
                    <a:cubicBezTo>
                      <a:pt x="97" y="82"/>
                      <a:pt x="97" y="82"/>
                      <a:pt x="97" y="82"/>
                    </a:cubicBezTo>
                    <a:cubicBezTo>
                      <a:pt x="96" y="82"/>
                      <a:pt x="96" y="82"/>
                      <a:pt x="96" y="82"/>
                    </a:cubicBezTo>
                    <a:cubicBezTo>
                      <a:pt x="97" y="83"/>
                      <a:pt x="97" y="83"/>
                      <a:pt x="97" y="83"/>
                    </a:cubicBezTo>
                    <a:cubicBezTo>
                      <a:pt x="97" y="83"/>
                      <a:pt x="97" y="83"/>
                      <a:pt x="97" y="83"/>
                    </a:cubicBezTo>
                    <a:cubicBezTo>
                      <a:pt x="97" y="83"/>
                      <a:pt x="97" y="83"/>
                      <a:pt x="97" y="83"/>
                    </a:cubicBezTo>
                    <a:cubicBezTo>
                      <a:pt x="97" y="83"/>
                      <a:pt x="97" y="83"/>
                      <a:pt x="97" y="83"/>
                    </a:cubicBezTo>
                    <a:cubicBezTo>
                      <a:pt x="97" y="83"/>
                      <a:pt x="97" y="83"/>
                      <a:pt x="97" y="83"/>
                    </a:cubicBezTo>
                    <a:cubicBezTo>
                      <a:pt x="97" y="83"/>
                      <a:pt x="97" y="83"/>
                      <a:pt x="97" y="83"/>
                    </a:cubicBezTo>
                    <a:cubicBezTo>
                      <a:pt x="97" y="84"/>
                      <a:pt x="97" y="84"/>
                      <a:pt x="97" y="84"/>
                    </a:cubicBezTo>
                    <a:cubicBezTo>
                      <a:pt x="97" y="84"/>
                      <a:pt x="97" y="84"/>
                      <a:pt x="97" y="84"/>
                    </a:cubicBezTo>
                    <a:cubicBezTo>
                      <a:pt x="96" y="84"/>
                      <a:pt x="96" y="84"/>
                      <a:pt x="96" y="84"/>
                    </a:cubicBezTo>
                    <a:cubicBezTo>
                      <a:pt x="96" y="84"/>
                      <a:pt x="96" y="84"/>
                      <a:pt x="96" y="84"/>
                    </a:cubicBezTo>
                    <a:cubicBezTo>
                      <a:pt x="96" y="84"/>
                      <a:pt x="96" y="84"/>
                      <a:pt x="96" y="84"/>
                    </a:cubicBezTo>
                    <a:cubicBezTo>
                      <a:pt x="97" y="85"/>
                      <a:pt x="97" y="85"/>
                      <a:pt x="97" y="85"/>
                    </a:cubicBezTo>
                    <a:cubicBezTo>
                      <a:pt x="96" y="85"/>
                      <a:pt x="96" y="85"/>
                      <a:pt x="96" y="85"/>
                    </a:cubicBezTo>
                    <a:cubicBezTo>
                      <a:pt x="97" y="85"/>
                      <a:pt x="97" y="85"/>
                      <a:pt x="97" y="85"/>
                    </a:cubicBezTo>
                    <a:cubicBezTo>
                      <a:pt x="96" y="85"/>
                      <a:pt x="96" y="85"/>
                      <a:pt x="96" y="85"/>
                    </a:cubicBezTo>
                    <a:cubicBezTo>
                      <a:pt x="96" y="85"/>
                      <a:pt x="96" y="85"/>
                      <a:pt x="96" y="85"/>
                    </a:cubicBezTo>
                    <a:cubicBezTo>
                      <a:pt x="96" y="85"/>
                      <a:pt x="96" y="85"/>
                      <a:pt x="96" y="85"/>
                    </a:cubicBezTo>
                    <a:cubicBezTo>
                      <a:pt x="96" y="85"/>
                      <a:pt x="96" y="85"/>
                      <a:pt x="96" y="85"/>
                    </a:cubicBezTo>
                    <a:cubicBezTo>
                      <a:pt x="96" y="84"/>
                      <a:pt x="96" y="84"/>
                      <a:pt x="96" y="84"/>
                    </a:cubicBezTo>
                    <a:cubicBezTo>
                      <a:pt x="96" y="84"/>
                      <a:pt x="96" y="84"/>
                      <a:pt x="96" y="84"/>
                    </a:cubicBezTo>
                    <a:cubicBezTo>
                      <a:pt x="96" y="84"/>
                      <a:pt x="96" y="84"/>
                      <a:pt x="96" y="84"/>
                    </a:cubicBezTo>
                    <a:cubicBezTo>
                      <a:pt x="96" y="84"/>
                      <a:pt x="96" y="84"/>
                      <a:pt x="96" y="84"/>
                    </a:cubicBezTo>
                    <a:cubicBezTo>
                      <a:pt x="96" y="83"/>
                      <a:pt x="96" y="83"/>
                      <a:pt x="96" y="83"/>
                    </a:cubicBezTo>
                    <a:cubicBezTo>
                      <a:pt x="96" y="83"/>
                      <a:pt x="96" y="83"/>
                      <a:pt x="96" y="83"/>
                    </a:cubicBezTo>
                    <a:cubicBezTo>
                      <a:pt x="96" y="83"/>
                      <a:pt x="96" y="83"/>
                      <a:pt x="96" y="83"/>
                    </a:cubicBezTo>
                    <a:cubicBezTo>
                      <a:pt x="96" y="83"/>
                      <a:pt x="96" y="83"/>
                      <a:pt x="96" y="83"/>
                    </a:cubicBezTo>
                    <a:cubicBezTo>
                      <a:pt x="95" y="83"/>
                      <a:pt x="95" y="83"/>
                      <a:pt x="95" y="83"/>
                    </a:cubicBezTo>
                    <a:cubicBezTo>
                      <a:pt x="95" y="83"/>
                      <a:pt x="95" y="83"/>
                      <a:pt x="95" y="83"/>
                    </a:cubicBezTo>
                    <a:cubicBezTo>
                      <a:pt x="95" y="83"/>
                      <a:pt x="95" y="83"/>
                      <a:pt x="95" y="83"/>
                    </a:cubicBezTo>
                    <a:cubicBezTo>
                      <a:pt x="95" y="83"/>
                      <a:pt x="95" y="83"/>
                      <a:pt x="95" y="83"/>
                    </a:cubicBezTo>
                    <a:cubicBezTo>
                      <a:pt x="95" y="83"/>
                      <a:pt x="95" y="83"/>
                      <a:pt x="95" y="83"/>
                    </a:cubicBezTo>
                    <a:cubicBezTo>
                      <a:pt x="95" y="83"/>
                      <a:pt x="95" y="83"/>
                      <a:pt x="95" y="83"/>
                    </a:cubicBezTo>
                    <a:cubicBezTo>
                      <a:pt x="95" y="82"/>
                      <a:pt x="95" y="82"/>
                      <a:pt x="95" y="82"/>
                    </a:cubicBezTo>
                    <a:cubicBezTo>
                      <a:pt x="95" y="82"/>
                      <a:pt x="95" y="82"/>
                      <a:pt x="95" y="82"/>
                    </a:cubicBezTo>
                    <a:cubicBezTo>
                      <a:pt x="96" y="82"/>
                      <a:pt x="96" y="82"/>
                      <a:pt x="96" y="82"/>
                    </a:cubicBezTo>
                    <a:cubicBezTo>
                      <a:pt x="96" y="82"/>
                      <a:pt x="96" y="82"/>
                      <a:pt x="96" y="82"/>
                    </a:cubicBezTo>
                    <a:cubicBezTo>
                      <a:pt x="96" y="82"/>
                      <a:pt x="96" y="82"/>
                      <a:pt x="96" y="82"/>
                    </a:cubicBezTo>
                    <a:cubicBezTo>
                      <a:pt x="95" y="82"/>
                      <a:pt x="95" y="82"/>
                      <a:pt x="95" y="82"/>
                    </a:cubicBezTo>
                    <a:cubicBezTo>
                      <a:pt x="95" y="82"/>
                      <a:pt x="95" y="82"/>
                      <a:pt x="95" y="82"/>
                    </a:cubicBezTo>
                    <a:cubicBezTo>
                      <a:pt x="95" y="81"/>
                      <a:pt x="95" y="81"/>
                      <a:pt x="95" y="81"/>
                    </a:cubicBezTo>
                    <a:cubicBezTo>
                      <a:pt x="96" y="81"/>
                      <a:pt x="96" y="81"/>
                      <a:pt x="96" y="81"/>
                    </a:cubicBezTo>
                    <a:cubicBezTo>
                      <a:pt x="96" y="81"/>
                      <a:pt x="96" y="81"/>
                      <a:pt x="96" y="81"/>
                    </a:cubicBezTo>
                    <a:cubicBezTo>
                      <a:pt x="96" y="81"/>
                      <a:pt x="96" y="81"/>
                      <a:pt x="96" y="81"/>
                    </a:cubicBezTo>
                    <a:close/>
                    <a:moveTo>
                      <a:pt x="98" y="80"/>
                    </a:moveTo>
                    <a:cubicBezTo>
                      <a:pt x="98" y="80"/>
                      <a:pt x="98" y="80"/>
                      <a:pt x="98" y="80"/>
                    </a:cubicBezTo>
                    <a:cubicBezTo>
                      <a:pt x="98" y="80"/>
                      <a:pt x="98" y="80"/>
                      <a:pt x="98" y="80"/>
                    </a:cubicBezTo>
                    <a:cubicBezTo>
                      <a:pt x="98" y="79"/>
                      <a:pt x="98" y="79"/>
                      <a:pt x="98" y="79"/>
                    </a:cubicBezTo>
                    <a:cubicBezTo>
                      <a:pt x="99" y="79"/>
                      <a:pt x="99" y="79"/>
                      <a:pt x="99" y="79"/>
                    </a:cubicBezTo>
                    <a:cubicBezTo>
                      <a:pt x="99" y="80"/>
                      <a:pt x="99" y="80"/>
                      <a:pt x="99" y="80"/>
                    </a:cubicBezTo>
                    <a:cubicBezTo>
                      <a:pt x="98" y="80"/>
                      <a:pt x="98" y="80"/>
                      <a:pt x="98" y="80"/>
                    </a:cubicBezTo>
                    <a:close/>
                    <a:moveTo>
                      <a:pt x="97" y="81"/>
                    </a:moveTo>
                    <a:cubicBezTo>
                      <a:pt x="98" y="80"/>
                      <a:pt x="98" y="80"/>
                      <a:pt x="98" y="80"/>
                    </a:cubicBezTo>
                    <a:cubicBezTo>
                      <a:pt x="98" y="80"/>
                      <a:pt x="98" y="80"/>
                      <a:pt x="98" y="80"/>
                    </a:cubicBezTo>
                    <a:cubicBezTo>
                      <a:pt x="98" y="81"/>
                      <a:pt x="98" y="81"/>
                      <a:pt x="98" y="81"/>
                    </a:cubicBezTo>
                    <a:cubicBezTo>
                      <a:pt x="98" y="81"/>
                      <a:pt x="98" y="81"/>
                      <a:pt x="98" y="81"/>
                    </a:cubicBezTo>
                    <a:cubicBezTo>
                      <a:pt x="97" y="81"/>
                      <a:pt x="97" y="81"/>
                      <a:pt x="97" y="81"/>
                    </a:cubicBezTo>
                    <a:close/>
                    <a:moveTo>
                      <a:pt x="97" y="80"/>
                    </a:moveTo>
                    <a:cubicBezTo>
                      <a:pt x="97" y="80"/>
                      <a:pt x="97" y="80"/>
                      <a:pt x="97" y="80"/>
                    </a:cubicBezTo>
                    <a:cubicBezTo>
                      <a:pt x="98" y="79"/>
                      <a:pt x="98" y="79"/>
                      <a:pt x="98" y="79"/>
                    </a:cubicBezTo>
                    <a:cubicBezTo>
                      <a:pt x="98" y="80"/>
                      <a:pt x="98" y="80"/>
                      <a:pt x="98" y="80"/>
                    </a:cubicBezTo>
                    <a:cubicBezTo>
                      <a:pt x="98" y="80"/>
                      <a:pt x="98" y="80"/>
                      <a:pt x="98" y="80"/>
                    </a:cubicBezTo>
                    <a:cubicBezTo>
                      <a:pt x="97" y="80"/>
                      <a:pt x="97" y="80"/>
                      <a:pt x="97" y="80"/>
                    </a:cubicBezTo>
                    <a:cubicBezTo>
                      <a:pt x="97" y="80"/>
                      <a:pt x="97" y="80"/>
                      <a:pt x="97" y="80"/>
                    </a:cubicBezTo>
                    <a:close/>
                    <a:moveTo>
                      <a:pt x="97" y="79"/>
                    </a:moveTo>
                    <a:cubicBezTo>
                      <a:pt x="97" y="79"/>
                      <a:pt x="97" y="79"/>
                      <a:pt x="97" y="79"/>
                    </a:cubicBezTo>
                    <a:cubicBezTo>
                      <a:pt x="98" y="79"/>
                      <a:pt x="98" y="79"/>
                      <a:pt x="98" y="79"/>
                    </a:cubicBezTo>
                    <a:cubicBezTo>
                      <a:pt x="98" y="79"/>
                      <a:pt x="98" y="79"/>
                      <a:pt x="98" y="79"/>
                    </a:cubicBezTo>
                    <a:cubicBezTo>
                      <a:pt x="97" y="80"/>
                      <a:pt x="97" y="80"/>
                      <a:pt x="97" y="80"/>
                    </a:cubicBezTo>
                    <a:cubicBezTo>
                      <a:pt x="97" y="80"/>
                      <a:pt x="97" y="80"/>
                      <a:pt x="97" y="80"/>
                    </a:cubicBezTo>
                    <a:cubicBezTo>
                      <a:pt x="97" y="79"/>
                      <a:pt x="97" y="79"/>
                      <a:pt x="97" y="79"/>
                    </a:cubicBezTo>
                    <a:close/>
                    <a:moveTo>
                      <a:pt x="97" y="78"/>
                    </a:moveTo>
                    <a:cubicBezTo>
                      <a:pt x="98" y="78"/>
                      <a:pt x="98" y="78"/>
                      <a:pt x="98" y="78"/>
                    </a:cubicBezTo>
                    <a:cubicBezTo>
                      <a:pt x="98" y="77"/>
                      <a:pt x="98" y="77"/>
                      <a:pt x="98" y="77"/>
                    </a:cubicBezTo>
                    <a:cubicBezTo>
                      <a:pt x="98" y="78"/>
                      <a:pt x="98" y="78"/>
                      <a:pt x="98" y="78"/>
                    </a:cubicBezTo>
                    <a:cubicBezTo>
                      <a:pt x="98" y="78"/>
                      <a:pt x="98" y="78"/>
                      <a:pt x="98" y="78"/>
                    </a:cubicBezTo>
                    <a:cubicBezTo>
                      <a:pt x="97" y="79"/>
                      <a:pt x="97" y="79"/>
                      <a:pt x="97" y="79"/>
                    </a:cubicBezTo>
                    <a:cubicBezTo>
                      <a:pt x="97" y="78"/>
                      <a:pt x="97" y="78"/>
                      <a:pt x="97" y="78"/>
                    </a:cubicBezTo>
                    <a:cubicBezTo>
                      <a:pt x="97" y="78"/>
                      <a:pt x="97" y="78"/>
                      <a:pt x="97" y="78"/>
                    </a:cubicBezTo>
                    <a:close/>
                    <a:moveTo>
                      <a:pt x="96" y="79"/>
                    </a:moveTo>
                    <a:cubicBezTo>
                      <a:pt x="96" y="78"/>
                      <a:pt x="96" y="78"/>
                      <a:pt x="96" y="78"/>
                    </a:cubicBezTo>
                    <a:cubicBezTo>
                      <a:pt x="96" y="77"/>
                      <a:pt x="96" y="77"/>
                      <a:pt x="96" y="77"/>
                    </a:cubicBezTo>
                    <a:cubicBezTo>
                      <a:pt x="96" y="77"/>
                      <a:pt x="96" y="77"/>
                      <a:pt x="96" y="77"/>
                    </a:cubicBezTo>
                    <a:cubicBezTo>
                      <a:pt x="96" y="77"/>
                      <a:pt x="96" y="77"/>
                      <a:pt x="96" y="77"/>
                    </a:cubicBezTo>
                    <a:cubicBezTo>
                      <a:pt x="96" y="76"/>
                      <a:pt x="96" y="76"/>
                      <a:pt x="96" y="76"/>
                    </a:cubicBezTo>
                    <a:cubicBezTo>
                      <a:pt x="96" y="76"/>
                      <a:pt x="96" y="76"/>
                      <a:pt x="96" y="76"/>
                    </a:cubicBezTo>
                    <a:cubicBezTo>
                      <a:pt x="96" y="76"/>
                      <a:pt x="96" y="76"/>
                      <a:pt x="96" y="76"/>
                    </a:cubicBezTo>
                    <a:cubicBezTo>
                      <a:pt x="97" y="76"/>
                      <a:pt x="97" y="76"/>
                      <a:pt x="97" y="76"/>
                    </a:cubicBezTo>
                    <a:cubicBezTo>
                      <a:pt x="97" y="76"/>
                      <a:pt x="97" y="76"/>
                      <a:pt x="97" y="76"/>
                    </a:cubicBezTo>
                    <a:cubicBezTo>
                      <a:pt x="97" y="76"/>
                      <a:pt x="97" y="76"/>
                      <a:pt x="97" y="76"/>
                    </a:cubicBezTo>
                    <a:cubicBezTo>
                      <a:pt x="98" y="77"/>
                      <a:pt x="98" y="77"/>
                      <a:pt x="98" y="77"/>
                    </a:cubicBezTo>
                    <a:cubicBezTo>
                      <a:pt x="98" y="77"/>
                      <a:pt x="98" y="77"/>
                      <a:pt x="98" y="77"/>
                    </a:cubicBezTo>
                    <a:cubicBezTo>
                      <a:pt x="97" y="78"/>
                      <a:pt x="97" y="78"/>
                      <a:pt x="97" y="78"/>
                    </a:cubicBezTo>
                    <a:cubicBezTo>
                      <a:pt x="97" y="78"/>
                      <a:pt x="97" y="78"/>
                      <a:pt x="97" y="78"/>
                    </a:cubicBezTo>
                    <a:cubicBezTo>
                      <a:pt x="97" y="77"/>
                      <a:pt x="97" y="77"/>
                      <a:pt x="97" y="77"/>
                    </a:cubicBezTo>
                    <a:cubicBezTo>
                      <a:pt x="97" y="77"/>
                      <a:pt x="97" y="77"/>
                      <a:pt x="97" y="77"/>
                    </a:cubicBezTo>
                    <a:cubicBezTo>
                      <a:pt x="97" y="78"/>
                      <a:pt x="97" y="78"/>
                      <a:pt x="97" y="78"/>
                    </a:cubicBezTo>
                    <a:cubicBezTo>
                      <a:pt x="97" y="78"/>
                      <a:pt x="97" y="78"/>
                      <a:pt x="97" y="78"/>
                    </a:cubicBezTo>
                    <a:cubicBezTo>
                      <a:pt x="97" y="78"/>
                      <a:pt x="97" y="78"/>
                      <a:pt x="97" y="78"/>
                    </a:cubicBezTo>
                    <a:cubicBezTo>
                      <a:pt x="97" y="79"/>
                      <a:pt x="97" y="79"/>
                      <a:pt x="97" y="79"/>
                    </a:cubicBezTo>
                    <a:cubicBezTo>
                      <a:pt x="96" y="78"/>
                      <a:pt x="96" y="78"/>
                      <a:pt x="96" y="78"/>
                    </a:cubicBezTo>
                    <a:cubicBezTo>
                      <a:pt x="96" y="79"/>
                      <a:pt x="96" y="79"/>
                      <a:pt x="96" y="79"/>
                    </a:cubicBezTo>
                    <a:cubicBezTo>
                      <a:pt x="96" y="79"/>
                      <a:pt x="96" y="79"/>
                      <a:pt x="96" y="79"/>
                    </a:cubicBezTo>
                    <a:close/>
                    <a:moveTo>
                      <a:pt x="95" y="78"/>
                    </a:moveTo>
                    <a:cubicBezTo>
                      <a:pt x="95" y="78"/>
                      <a:pt x="95" y="78"/>
                      <a:pt x="95" y="78"/>
                    </a:cubicBezTo>
                    <a:cubicBezTo>
                      <a:pt x="95" y="77"/>
                      <a:pt x="95" y="77"/>
                      <a:pt x="95" y="77"/>
                    </a:cubicBezTo>
                    <a:cubicBezTo>
                      <a:pt x="95" y="77"/>
                      <a:pt x="95" y="77"/>
                      <a:pt x="95" y="77"/>
                    </a:cubicBezTo>
                    <a:cubicBezTo>
                      <a:pt x="95" y="77"/>
                      <a:pt x="95" y="77"/>
                      <a:pt x="95" y="77"/>
                    </a:cubicBezTo>
                    <a:cubicBezTo>
                      <a:pt x="95" y="77"/>
                      <a:pt x="95" y="77"/>
                      <a:pt x="95" y="77"/>
                    </a:cubicBezTo>
                    <a:cubicBezTo>
                      <a:pt x="95" y="77"/>
                      <a:pt x="95" y="77"/>
                      <a:pt x="95" y="77"/>
                    </a:cubicBezTo>
                    <a:cubicBezTo>
                      <a:pt x="95" y="76"/>
                      <a:pt x="95" y="76"/>
                      <a:pt x="95" y="76"/>
                    </a:cubicBezTo>
                    <a:cubicBezTo>
                      <a:pt x="95" y="76"/>
                      <a:pt x="95" y="76"/>
                      <a:pt x="95" y="76"/>
                    </a:cubicBezTo>
                    <a:cubicBezTo>
                      <a:pt x="96" y="77"/>
                      <a:pt x="96" y="77"/>
                      <a:pt x="96" y="77"/>
                    </a:cubicBezTo>
                    <a:cubicBezTo>
                      <a:pt x="96" y="77"/>
                      <a:pt x="96" y="77"/>
                      <a:pt x="96" y="77"/>
                    </a:cubicBezTo>
                    <a:cubicBezTo>
                      <a:pt x="96" y="77"/>
                      <a:pt x="96" y="77"/>
                      <a:pt x="96" y="77"/>
                    </a:cubicBezTo>
                    <a:cubicBezTo>
                      <a:pt x="96" y="77"/>
                      <a:pt x="96" y="77"/>
                      <a:pt x="96" y="77"/>
                    </a:cubicBezTo>
                    <a:cubicBezTo>
                      <a:pt x="96" y="77"/>
                      <a:pt x="96" y="77"/>
                      <a:pt x="96" y="77"/>
                    </a:cubicBezTo>
                    <a:cubicBezTo>
                      <a:pt x="96" y="78"/>
                      <a:pt x="96" y="78"/>
                      <a:pt x="96" y="78"/>
                    </a:cubicBezTo>
                    <a:cubicBezTo>
                      <a:pt x="95" y="79"/>
                      <a:pt x="95" y="79"/>
                      <a:pt x="95" y="79"/>
                    </a:cubicBezTo>
                    <a:cubicBezTo>
                      <a:pt x="95" y="79"/>
                      <a:pt x="95" y="79"/>
                      <a:pt x="95" y="79"/>
                    </a:cubicBezTo>
                    <a:cubicBezTo>
                      <a:pt x="95" y="80"/>
                      <a:pt x="95" y="80"/>
                      <a:pt x="95" y="80"/>
                    </a:cubicBezTo>
                    <a:cubicBezTo>
                      <a:pt x="94" y="80"/>
                      <a:pt x="94" y="80"/>
                      <a:pt x="94" y="80"/>
                    </a:cubicBezTo>
                    <a:cubicBezTo>
                      <a:pt x="95" y="79"/>
                      <a:pt x="95" y="79"/>
                      <a:pt x="95" y="79"/>
                    </a:cubicBezTo>
                    <a:cubicBezTo>
                      <a:pt x="94" y="79"/>
                      <a:pt x="94" y="79"/>
                      <a:pt x="94" y="79"/>
                    </a:cubicBezTo>
                    <a:cubicBezTo>
                      <a:pt x="94" y="80"/>
                      <a:pt x="94" y="80"/>
                      <a:pt x="94" y="80"/>
                    </a:cubicBezTo>
                    <a:cubicBezTo>
                      <a:pt x="94" y="80"/>
                      <a:pt x="94" y="80"/>
                      <a:pt x="94" y="80"/>
                    </a:cubicBezTo>
                    <a:cubicBezTo>
                      <a:pt x="94" y="79"/>
                      <a:pt x="94" y="79"/>
                      <a:pt x="94" y="79"/>
                    </a:cubicBezTo>
                    <a:cubicBezTo>
                      <a:pt x="94" y="79"/>
                      <a:pt x="94" y="79"/>
                      <a:pt x="94" y="79"/>
                    </a:cubicBezTo>
                    <a:cubicBezTo>
                      <a:pt x="94" y="79"/>
                      <a:pt x="94" y="79"/>
                      <a:pt x="94" y="79"/>
                    </a:cubicBezTo>
                    <a:cubicBezTo>
                      <a:pt x="94" y="78"/>
                      <a:pt x="94" y="78"/>
                      <a:pt x="94" y="78"/>
                    </a:cubicBezTo>
                    <a:cubicBezTo>
                      <a:pt x="95" y="79"/>
                      <a:pt x="95" y="79"/>
                      <a:pt x="95" y="79"/>
                    </a:cubicBezTo>
                    <a:cubicBezTo>
                      <a:pt x="95" y="78"/>
                      <a:pt x="95" y="78"/>
                      <a:pt x="95" y="78"/>
                    </a:cubicBezTo>
                    <a:cubicBezTo>
                      <a:pt x="95" y="78"/>
                      <a:pt x="95" y="78"/>
                      <a:pt x="95" y="78"/>
                    </a:cubicBezTo>
                    <a:close/>
                    <a:moveTo>
                      <a:pt x="95" y="74"/>
                    </a:moveTo>
                    <a:cubicBezTo>
                      <a:pt x="95" y="75"/>
                      <a:pt x="95" y="75"/>
                      <a:pt x="95" y="75"/>
                    </a:cubicBezTo>
                    <a:cubicBezTo>
                      <a:pt x="95" y="75"/>
                      <a:pt x="95" y="75"/>
                      <a:pt x="95" y="75"/>
                    </a:cubicBezTo>
                    <a:cubicBezTo>
                      <a:pt x="95" y="74"/>
                      <a:pt x="95" y="74"/>
                      <a:pt x="95" y="74"/>
                    </a:cubicBezTo>
                    <a:close/>
                    <a:moveTo>
                      <a:pt x="94" y="75"/>
                    </a:moveTo>
                    <a:cubicBezTo>
                      <a:pt x="94" y="74"/>
                      <a:pt x="94" y="74"/>
                      <a:pt x="94" y="74"/>
                    </a:cubicBezTo>
                    <a:cubicBezTo>
                      <a:pt x="94" y="74"/>
                      <a:pt x="94" y="74"/>
                      <a:pt x="94" y="74"/>
                    </a:cubicBezTo>
                    <a:cubicBezTo>
                      <a:pt x="94" y="74"/>
                      <a:pt x="94" y="74"/>
                      <a:pt x="94" y="74"/>
                    </a:cubicBezTo>
                    <a:cubicBezTo>
                      <a:pt x="95" y="75"/>
                      <a:pt x="95" y="75"/>
                      <a:pt x="95" y="75"/>
                    </a:cubicBezTo>
                    <a:cubicBezTo>
                      <a:pt x="95" y="76"/>
                      <a:pt x="95" y="76"/>
                      <a:pt x="95" y="76"/>
                    </a:cubicBezTo>
                    <a:cubicBezTo>
                      <a:pt x="94" y="76"/>
                      <a:pt x="94" y="76"/>
                      <a:pt x="94" y="76"/>
                    </a:cubicBezTo>
                    <a:cubicBezTo>
                      <a:pt x="94" y="76"/>
                      <a:pt x="94" y="76"/>
                      <a:pt x="94" y="76"/>
                    </a:cubicBezTo>
                    <a:cubicBezTo>
                      <a:pt x="94" y="77"/>
                      <a:pt x="94" y="77"/>
                      <a:pt x="94" y="77"/>
                    </a:cubicBezTo>
                    <a:cubicBezTo>
                      <a:pt x="94" y="77"/>
                      <a:pt x="94" y="77"/>
                      <a:pt x="94" y="77"/>
                    </a:cubicBezTo>
                    <a:cubicBezTo>
                      <a:pt x="94" y="78"/>
                      <a:pt x="94" y="78"/>
                      <a:pt x="94" y="78"/>
                    </a:cubicBezTo>
                    <a:cubicBezTo>
                      <a:pt x="94" y="79"/>
                      <a:pt x="94" y="79"/>
                      <a:pt x="94" y="79"/>
                    </a:cubicBezTo>
                    <a:cubicBezTo>
                      <a:pt x="94" y="79"/>
                      <a:pt x="94" y="79"/>
                      <a:pt x="94" y="79"/>
                    </a:cubicBezTo>
                    <a:cubicBezTo>
                      <a:pt x="93" y="79"/>
                      <a:pt x="93" y="79"/>
                      <a:pt x="93" y="79"/>
                    </a:cubicBezTo>
                    <a:cubicBezTo>
                      <a:pt x="93" y="79"/>
                      <a:pt x="93" y="79"/>
                      <a:pt x="93" y="79"/>
                    </a:cubicBezTo>
                    <a:cubicBezTo>
                      <a:pt x="93" y="78"/>
                      <a:pt x="93" y="78"/>
                      <a:pt x="93" y="78"/>
                    </a:cubicBezTo>
                    <a:cubicBezTo>
                      <a:pt x="93" y="78"/>
                      <a:pt x="93" y="78"/>
                      <a:pt x="93" y="78"/>
                    </a:cubicBezTo>
                    <a:cubicBezTo>
                      <a:pt x="93" y="78"/>
                      <a:pt x="93" y="78"/>
                      <a:pt x="93" y="78"/>
                    </a:cubicBezTo>
                    <a:cubicBezTo>
                      <a:pt x="93" y="77"/>
                      <a:pt x="93" y="77"/>
                      <a:pt x="93" y="77"/>
                    </a:cubicBezTo>
                    <a:cubicBezTo>
                      <a:pt x="94" y="77"/>
                      <a:pt x="94" y="77"/>
                      <a:pt x="94" y="77"/>
                    </a:cubicBezTo>
                    <a:cubicBezTo>
                      <a:pt x="94" y="77"/>
                      <a:pt x="94" y="77"/>
                      <a:pt x="94" y="77"/>
                    </a:cubicBezTo>
                    <a:cubicBezTo>
                      <a:pt x="94" y="77"/>
                      <a:pt x="94" y="77"/>
                      <a:pt x="94" y="77"/>
                    </a:cubicBezTo>
                    <a:cubicBezTo>
                      <a:pt x="94" y="77"/>
                      <a:pt x="94" y="77"/>
                      <a:pt x="94" y="77"/>
                    </a:cubicBezTo>
                    <a:cubicBezTo>
                      <a:pt x="93" y="77"/>
                      <a:pt x="93" y="77"/>
                      <a:pt x="93" y="77"/>
                    </a:cubicBezTo>
                    <a:cubicBezTo>
                      <a:pt x="93" y="77"/>
                      <a:pt x="93" y="77"/>
                      <a:pt x="93" y="77"/>
                    </a:cubicBezTo>
                    <a:cubicBezTo>
                      <a:pt x="93" y="77"/>
                      <a:pt x="93" y="77"/>
                      <a:pt x="93" y="77"/>
                    </a:cubicBezTo>
                    <a:cubicBezTo>
                      <a:pt x="94" y="76"/>
                      <a:pt x="94" y="76"/>
                      <a:pt x="94" y="76"/>
                    </a:cubicBezTo>
                    <a:cubicBezTo>
                      <a:pt x="93" y="76"/>
                      <a:pt x="93" y="76"/>
                      <a:pt x="93" y="76"/>
                    </a:cubicBezTo>
                    <a:cubicBezTo>
                      <a:pt x="93" y="76"/>
                      <a:pt x="93" y="76"/>
                      <a:pt x="93" y="76"/>
                    </a:cubicBezTo>
                    <a:cubicBezTo>
                      <a:pt x="93" y="76"/>
                      <a:pt x="93" y="76"/>
                      <a:pt x="93" y="76"/>
                    </a:cubicBezTo>
                    <a:cubicBezTo>
                      <a:pt x="94" y="76"/>
                      <a:pt x="94" y="76"/>
                      <a:pt x="94" y="76"/>
                    </a:cubicBezTo>
                    <a:cubicBezTo>
                      <a:pt x="94" y="75"/>
                      <a:pt x="94" y="75"/>
                      <a:pt x="94" y="75"/>
                    </a:cubicBezTo>
                    <a:cubicBezTo>
                      <a:pt x="94" y="75"/>
                      <a:pt x="94" y="75"/>
                      <a:pt x="94" y="75"/>
                    </a:cubicBezTo>
                    <a:cubicBezTo>
                      <a:pt x="94" y="75"/>
                      <a:pt x="94" y="75"/>
                      <a:pt x="94" y="75"/>
                    </a:cubicBezTo>
                    <a:cubicBezTo>
                      <a:pt x="94" y="75"/>
                      <a:pt x="94" y="75"/>
                      <a:pt x="94" y="75"/>
                    </a:cubicBezTo>
                    <a:close/>
                    <a:moveTo>
                      <a:pt x="93" y="75"/>
                    </a:moveTo>
                    <a:cubicBezTo>
                      <a:pt x="93" y="74"/>
                      <a:pt x="93" y="74"/>
                      <a:pt x="93" y="74"/>
                    </a:cubicBezTo>
                    <a:cubicBezTo>
                      <a:pt x="93" y="75"/>
                      <a:pt x="93" y="75"/>
                      <a:pt x="93" y="75"/>
                    </a:cubicBezTo>
                    <a:cubicBezTo>
                      <a:pt x="93" y="75"/>
                      <a:pt x="93" y="75"/>
                      <a:pt x="93" y="75"/>
                    </a:cubicBezTo>
                    <a:cubicBezTo>
                      <a:pt x="93" y="76"/>
                      <a:pt x="93" y="76"/>
                      <a:pt x="93" y="76"/>
                    </a:cubicBezTo>
                    <a:cubicBezTo>
                      <a:pt x="93" y="76"/>
                      <a:pt x="93" y="76"/>
                      <a:pt x="93" y="76"/>
                    </a:cubicBezTo>
                    <a:cubicBezTo>
                      <a:pt x="93" y="75"/>
                      <a:pt x="93" y="75"/>
                      <a:pt x="93" y="75"/>
                    </a:cubicBezTo>
                    <a:cubicBezTo>
                      <a:pt x="93" y="75"/>
                      <a:pt x="93" y="75"/>
                      <a:pt x="93" y="75"/>
                    </a:cubicBezTo>
                    <a:cubicBezTo>
                      <a:pt x="93" y="75"/>
                      <a:pt x="93" y="75"/>
                      <a:pt x="93" y="75"/>
                    </a:cubicBezTo>
                    <a:cubicBezTo>
                      <a:pt x="93" y="75"/>
                      <a:pt x="93" y="75"/>
                      <a:pt x="93" y="75"/>
                    </a:cubicBezTo>
                    <a:close/>
                    <a:moveTo>
                      <a:pt x="95" y="76"/>
                    </a:moveTo>
                    <a:cubicBezTo>
                      <a:pt x="95" y="75"/>
                      <a:pt x="95" y="75"/>
                      <a:pt x="95" y="75"/>
                    </a:cubicBezTo>
                    <a:cubicBezTo>
                      <a:pt x="95" y="75"/>
                      <a:pt x="95" y="75"/>
                      <a:pt x="95" y="75"/>
                    </a:cubicBezTo>
                    <a:cubicBezTo>
                      <a:pt x="95" y="75"/>
                      <a:pt x="95" y="75"/>
                      <a:pt x="95" y="75"/>
                    </a:cubicBezTo>
                    <a:cubicBezTo>
                      <a:pt x="96" y="75"/>
                      <a:pt x="96" y="75"/>
                      <a:pt x="96" y="75"/>
                    </a:cubicBezTo>
                    <a:cubicBezTo>
                      <a:pt x="96" y="74"/>
                      <a:pt x="96" y="74"/>
                      <a:pt x="96" y="74"/>
                    </a:cubicBezTo>
                    <a:cubicBezTo>
                      <a:pt x="96" y="74"/>
                      <a:pt x="96" y="74"/>
                      <a:pt x="96" y="74"/>
                    </a:cubicBezTo>
                    <a:cubicBezTo>
                      <a:pt x="96" y="74"/>
                      <a:pt x="96" y="74"/>
                      <a:pt x="96" y="74"/>
                    </a:cubicBezTo>
                    <a:cubicBezTo>
                      <a:pt x="96" y="73"/>
                      <a:pt x="96" y="73"/>
                      <a:pt x="96" y="73"/>
                    </a:cubicBezTo>
                    <a:cubicBezTo>
                      <a:pt x="96" y="73"/>
                      <a:pt x="96" y="73"/>
                      <a:pt x="96" y="73"/>
                    </a:cubicBezTo>
                    <a:cubicBezTo>
                      <a:pt x="96" y="71"/>
                      <a:pt x="96" y="71"/>
                      <a:pt x="96" y="71"/>
                    </a:cubicBezTo>
                    <a:cubicBezTo>
                      <a:pt x="96" y="71"/>
                      <a:pt x="96" y="71"/>
                      <a:pt x="96" y="71"/>
                    </a:cubicBezTo>
                    <a:cubicBezTo>
                      <a:pt x="97" y="71"/>
                      <a:pt x="97" y="71"/>
                      <a:pt x="97" y="71"/>
                    </a:cubicBezTo>
                    <a:cubicBezTo>
                      <a:pt x="97" y="71"/>
                      <a:pt x="97" y="71"/>
                      <a:pt x="97" y="71"/>
                    </a:cubicBezTo>
                    <a:cubicBezTo>
                      <a:pt x="97" y="72"/>
                      <a:pt x="97" y="72"/>
                      <a:pt x="97" y="72"/>
                    </a:cubicBezTo>
                    <a:cubicBezTo>
                      <a:pt x="97" y="72"/>
                      <a:pt x="97" y="72"/>
                      <a:pt x="97" y="72"/>
                    </a:cubicBezTo>
                    <a:cubicBezTo>
                      <a:pt x="97" y="74"/>
                      <a:pt x="97" y="74"/>
                      <a:pt x="97" y="74"/>
                    </a:cubicBezTo>
                    <a:cubicBezTo>
                      <a:pt x="97" y="74"/>
                      <a:pt x="97" y="74"/>
                      <a:pt x="97" y="74"/>
                    </a:cubicBezTo>
                    <a:cubicBezTo>
                      <a:pt x="97" y="74"/>
                      <a:pt x="97" y="74"/>
                      <a:pt x="97" y="74"/>
                    </a:cubicBezTo>
                    <a:cubicBezTo>
                      <a:pt x="97" y="73"/>
                      <a:pt x="97" y="73"/>
                      <a:pt x="97" y="73"/>
                    </a:cubicBezTo>
                    <a:cubicBezTo>
                      <a:pt x="97" y="72"/>
                      <a:pt x="97" y="72"/>
                      <a:pt x="97" y="72"/>
                    </a:cubicBezTo>
                    <a:cubicBezTo>
                      <a:pt x="97" y="73"/>
                      <a:pt x="97" y="73"/>
                      <a:pt x="97" y="73"/>
                    </a:cubicBezTo>
                    <a:cubicBezTo>
                      <a:pt x="97" y="74"/>
                      <a:pt x="97" y="74"/>
                      <a:pt x="97" y="74"/>
                    </a:cubicBezTo>
                    <a:cubicBezTo>
                      <a:pt x="97" y="74"/>
                      <a:pt x="97" y="74"/>
                      <a:pt x="97" y="74"/>
                    </a:cubicBezTo>
                    <a:cubicBezTo>
                      <a:pt x="97" y="75"/>
                      <a:pt x="97" y="75"/>
                      <a:pt x="97" y="75"/>
                    </a:cubicBezTo>
                    <a:cubicBezTo>
                      <a:pt x="96" y="75"/>
                      <a:pt x="96" y="75"/>
                      <a:pt x="96" y="75"/>
                    </a:cubicBezTo>
                    <a:cubicBezTo>
                      <a:pt x="96" y="75"/>
                      <a:pt x="96" y="75"/>
                      <a:pt x="96" y="75"/>
                    </a:cubicBezTo>
                    <a:cubicBezTo>
                      <a:pt x="96" y="75"/>
                      <a:pt x="96" y="75"/>
                      <a:pt x="96" y="75"/>
                    </a:cubicBezTo>
                    <a:cubicBezTo>
                      <a:pt x="95" y="76"/>
                      <a:pt x="95" y="76"/>
                      <a:pt x="95" y="76"/>
                    </a:cubicBezTo>
                    <a:cubicBezTo>
                      <a:pt x="95" y="76"/>
                      <a:pt x="95" y="76"/>
                      <a:pt x="95" y="76"/>
                    </a:cubicBezTo>
                    <a:cubicBezTo>
                      <a:pt x="95" y="76"/>
                      <a:pt x="95" y="76"/>
                      <a:pt x="95" y="76"/>
                    </a:cubicBezTo>
                    <a:close/>
                    <a:moveTo>
                      <a:pt x="94" y="71"/>
                    </a:moveTo>
                    <a:cubicBezTo>
                      <a:pt x="94" y="71"/>
                      <a:pt x="94" y="71"/>
                      <a:pt x="94" y="71"/>
                    </a:cubicBezTo>
                    <a:cubicBezTo>
                      <a:pt x="95" y="71"/>
                      <a:pt x="95" y="71"/>
                      <a:pt x="95" y="71"/>
                    </a:cubicBezTo>
                    <a:cubicBezTo>
                      <a:pt x="95" y="71"/>
                      <a:pt x="95" y="71"/>
                      <a:pt x="95" y="71"/>
                    </a:cubicBezTo>
                    <a:cubicBezTo>
                      <a:pt x="95" y="72"/>
                      <a:pt x="95" y="72"/>
                      <a:pt x="95" y="72"/>
                    </a:cubicBezTo>
                    <a:cubicBezTo>
                      <a:pt x="95" y="72"/>
                      <a:pt x="95" y="72"/>
                      <a:pt x="95" y="72"/>
                    </a:cubicBezTo>
                    <a:cubicBezTo>
                      <a:pt x="95" y="72"/>
                      <a:pt x="95" y="72"/>
                      <a:pt x="95" y="72"/>
                    </a:cubicBezTo>
                    <a:cubicBezTo>
                      <a:pt x="95" y="71"/>
                      <a:pt x="95" y="71"/>
                      <a:pt x="95" y="71"/>
                    </a:cubicBezTo>
                    <a:cubicBezTo>
                      <a:pt x="96" y="72"/>
                      <a:pt x="96" y="72"/>
                      <a:pt x="96" y="72"/>
                    </a:cubicBezTo>
                    <a:cubicBezTo>
                      <a:pt x="96" y="72"/>
                      <a:pt x="96" y="72"/>
                      <a:pt x="96" y="72"/>
                    </a:cubicBezTo>
                    <a:cubicBezTo>
                      <a:pt x="95" y="72"/>
                      <a:pt x="95" y="72"/>
                      <a:pt x="95" y="72"/>
                    </a:cubicBezTo>
                    <a:cubicBezTo>
                      <a:pt x="95" y="73"/>
                      <a:pt x="95" y="73"/>
                      <a:pt x="95" y="73"/>
                    </a:cubicBezTo>
                    <a:cubicBezTo>
                      <a:pt x="95" y="73"/>
                      <a:pt x="95" y="73"/>
                      <a:pt x="95" y="73"/>
                    </a:cubicBezTo>
                    <a:cubicBezTo>
                      <a:pt x="95" y="73"/>
                      <a:pt x="95" y="73"/>
                      <a:pt x="95" y="73"/>
                    </a:cubicBezTo>
                    <a:cubicBezTo>
                      <a:pt x="95" y="72"/>
                      <a:pt x="95" y="72"/>
                      <a:pt x="95" y="72"/>
                    </a:cubicBezTo>
                    <a:cubicBezTo>
                      <a:pt x="94" y="72"/>
                      <a:pt x="94" y="72"/>
                      <a:pt x="94" y="72"/>
                    </a:cubicBezTo>
                    <a:cubicBezTo>
                      <a:pt x="94" y="72"/>
                      <a:pt x="94" y="72"/>
                      <a:pt x="94" y="72"/>
                    </a:cubicBezTo>
                    <a:cubicBezTo>
                      <a:pt x="95" y="73"/>
                      <a:pt x="95" y="73"/>
                      <a:pt x="95" y="73"/>
                    </a:cubicBezTo>
                    <a:cubicBezTo>
                      <a:pt x="95" y="73"/>
                      <a:pt x="95" y="73"/>
                      <a:pt x="95" y="73"/>
                    </a:cubicBezTo>
                    <a:cubicBezTo>
                      <a:pt x="95" y="73"/>
                      <a:pt x="95" y="73"/>
                      <a:pt x="95" y="73"/>
                    </a:cubicBezTo>
                    <a:cubicBezTo>
                      <a:pt x="95" y="73"/>
                      <a:pt x="95" y="73"/>
                      <a:pt x="95" y="73"/>
                    </a:cubicBezTo>
                    <a:cubicBezTo>
                      <a:pt x="95" y="74"/>
                      <a:pt x="95" y="74"/>
                      <a:pt x="95" y="74"/>
                    </a:cubicBezTo>
                    <a:cubicBezTo>
                      <a:pt x="95" y="74"/>
                      <a:pt x="95" y="74"/>
                      <a:pt x="95" y="74"/>
                    </a:cubicBezTo>
                    <a:cubicBezTo>
                      <a:pt x="95" y="74"/>
                      <a:pt x="95" y="74"/>
                      <a:pt x="95" y="74"/>
                    </a:cubicBezTo>
                    <a:cubicBezTo>
                      <a:pt x="94" y="74"/>
                      <a:pt x="94" y="74"/>
                      <a:pt x="94" y="74"/>
                    </a:cubicBezTo>
                    <a:cubicBezTo>
                      <a:pt x="94" y="73"/>
                      <a:pt x="94" y="73"/>
                      <a:pt x="94" y="73"/>
                    </a:cubicBezTo>
                    <a:cubicBezTo>
                      <a:pt x="94" y="72"/>
                      <a:pt x="94" y="72"/>
                      <a:pt x="94" y="72"/>
                    </a:cubicBezTo>
                    <a:cubicBezTo>
                      <a:pt x="94" y="73"/>
                      <a:pt x="94" y="73"/>
                      <a:pt x="94" y="73"/>
                    </a:cubicBezTo>
                    <a:cubicBezTo>
                      <a:pt x="94" y="73"/>
                      <a:pt x="94" y="73"/>
                      <a:pt x="94" y="73"/>
                    </a:cubicBezTo>
                    <a:cubicBezTo>
                      <a:pt x="94" y="74"/>
                      <a:pt x="94" y="74"/>
                      <a:pt x="94" y="74"/>
                    </a:cubicBezTo>
                    <a:cubicBezTo>
                      <a:pt x="94" y="74"/>
                      <a:pt x="94" y="74"/>
                      <a:pt x="94" y="74"/>
                    </a:cubicBezTo>
                    <a:cubicBezTo>
                      <a:pt x="93" y="74"/>
                      <a:pt x="93" y="74"/>
                      <a:pt x="93" y="74"/>
                    </a:cubicBezTo>
                    <a:cubicBezTo>
                      <a:pt x="93" y="74"/>
                      <a:pt x="93" y="74"/>
                      <a:pt x="93" y="74"/>
                    </a:cubicBezTo>
                    <a:cubicBezTo>
                      <a:pt x="93" y="73"/>
                      <a:pt x="93" y="73"/>
                      <a:pt x="93" y="73"/>
                    </a:cubicBezTo>
                    <a:cubicBezTo>
                      <a:pt x="93" y="73"/>
                      <a:pt x="93" y="73"/>
                      <a:pt x="93" y="73"/>
                    </a:cubicBezTo>
                    <a:cubicBezTo>
                      <a:pt x="93" y="73"/>
                      <a:pt x="93" y="73"/>
                      <a:pt x="93" y="73"/>
                    </a:cubicBezTo>
                    <a:cubicBezTo>
                      <a:pt x="93" y="72"/>
                      <a:pt x="93" y="72"/>
                      <a:pt x="93" y="72"/>
                    </a:cubicBezTo>
                    <a:cubicBezTo>
                      <a:pt x="93" y="72"/>
                      <a:pt x="93" y="72"/>
                      <a:pt x="93" y="72"/>
                    </a:cubicBezTo>
                    <a:cubicBezTo>
                      <a:pt x="93" y="72"/>
                      <a:pt x="93" y="72"/>
                      <a:pt x="93" y="72"/>
                    </a:cubicBezTo>
                    <a:cubicBezTo>
                      <a:pt x="93" y="72"/>
                      <a:pt x="93" y="72"/>
                      <a:pt x="93" y="72"/>
                    </a:cubicBezTo>
                    <a:cubicBezTo>
                      <a:pt x="93" y="72"/>
                      <a:pt x="93" y="72"/>
                      <a:pt x="93" y="72"/>
                    </a:cubicBezTo>
                    <a:cubicBezTo>
                      <a:pt x="93" y="71"/>
                      <a:pt x="93" y="71"/>
                      <a:pt x="93" y="71"/>
                    </a:cubicBezTo>
                    <a:cubicBezTo>
                      <a:pt x="93" y="71"/>
                      <a:pt x="93" y="71"/>
                      <a:pt x="93" y="71"/>
                    </a:cubicBezTo>
                    <a:cubicBezTo>
                      <a:pt x="94" y="71"/>
                      <a:pt x="94" y="71"/>
                      <a:pt x="94" y="71"/>
                    </a:cubicBezTo>
                    <a:cubicBezTo>
                      <a:pt x="94" y="71"/>
                      <a:pt x="94" y="71"/>
                      <a:pt x="94" y="71"/>
                    </a:cubicBezTo>
                    <a:cubicBezTo>
                      <a:pt x="94" y="71"/>
                      <a:pt x="94" y="71"/>
                      <a:pt x="94" y="71"/>
                    </a:cubicBezTo>
                    <a:close/>
                    <a:moveTo>
                      <a:pt x="94" y="70"/>
                    </a:moveTo>
                    <a:cubicBezTo>
                      <a:pt x="94" y="70"/>
                      <a:pt x="94" y="70"/>
                      <a:pt x="94" y="70"/>
                    </a:cubicBezTo>
                    <a:cubicBezTo>
                      <a:pt x="94" y="70"/>
                      <a:pt x="94" y="70"/>
                      <a:pt x="94" y="70"/>
                    </a:cubicBezTo>
                    <a:cubicBezTo>
                      <a:pt x="94" y="71"/>
                      <a:pt x="94" y="71"/>
                      <a:pt x="94" y="71"/>
                    </a:cubicBezTo>
                    <a:cubicBezTo>
                      <a:pt x="94" y="70"/>
                      <a:pt x="94" y="70"/>
                      <a:pt x="94" y="70"/>
                    </a:cubicBezTo>
                    <a:close/>
                    <a:moveTo>
                      <a:pt x="31" y="45"/>
                    </a:moveTo>
                    <a:cubicBezTo>
                      <a:pt x="31" y="44"/>
                      <a:pt x="31" y="44"/>
                      <a:pt x="31" y="44"/>
                    </a:cubicBezTo>
                    <a:cubicBezTo>
                      <a:pt x="31" y="44"/>
                      <a:pt x="31" y="44"/>
                      <a:pt x="31" y="44"/>
                    </a:cubicBezTo>
                    <a:cubicBezTo>
                      <a:pt x="32" y="45"/>
                      <a:pt x="32" y="45"/>
                      <a:pt x="32" y="45"/>
                    </a:cubicBezTo>
                    <a:cubicBezTo>
                      <a:pt x="31" y="45"/>
                      <a:pt x="31" y="45"/>
                      <a:pt x="31" y="45"/>
                    </a:cubicBezTo>
                    <a:close/>
                    <a:moveTo>
                      <a:pt x="31" y="45"/>
                    </a:moveTo>
                    <a:cubicBezTo>
                      <a:pt x="31" y="45"/>
                      <a:pt x="31" y="45"/>
                      <a:pt x="31" y="45"/>
                    </a:cubicBezTo>
                    <a:cubicBezTo>
                      <a:pt x="31" y="45"/>
                      <a:pt x="31" y="45"/>
                      <a:pt x="31" y="45"/>
                    </a:cubicBezTo>
                    <a:cubicBezTo>
                      <a:pt x="32" y="46"/>
                      <a:pt x="32" y="46"/>
                      <a:pt x="32" y="46"/>
                    </a:cubicBezTo>
                    <a:cubicBezTo>
                      <a:pt x="32" y="46"/>
                      <a:pt x="32" y="46"/>
                      <a:pt x="32" y="46"/>
                    </a:cubicBezTo>
                    <a:cubicBezTo>
                      <a:pt x="31" y="46"/>
                      <a:pt x="31" y="46"/>
                      <a:pt x="31" y="46"/>
                    </a:cubicBezTo>
                    <a:cubicBezTo>
                      <a:pt x="31" y="45"/>
                      <a:pt x="31" y="45"/>
                      <a:pt x="31" y="45"/>
                    </a:cubicBezTo>
                    <a:cubicBezTo>
                      <a:pt x="31" y="45"/>
                      <a:pt x="31" y="45"/>
                      <a:pt x="31" y="45"/>
                    </a:cubicBezTo>
                    <a:cubicBezTo>
                      <a:pt x="31" y="45"/>
                      <a:pt x="31" y="45"/>
                      <a:pt x="31" y="45"/>
                    </a:cubicBezTo>
                    <a:close/>
                    <a:moveTo>
                      <a:pt x="53" y="38"/>
                    </a:moveTo>
                    <a:cubicBezTo>
                      <a:pt x="53" y="38"/>
                      <a:pt x="53" y="38"/>
                      <a:pt x="53" y="38"/>
                    </a:cubicBezTo>
                    <a:cubicBezTo>
                      <a:pt x="53" y="39"/>
                      <a:pt x="53" y="39"/>
                      <a:pt x="53" y="39"/>
                    </a:cubicBezTo>
                    <a:cubicBezTo>
                      <a:pt x="52" y="39"/>
                      <a:pt x="52" y="39"/>
                      <a:pt x="52" y="39"/>
                    </a:cubicBezTo>
                    <a:cubicBezTo>
                      <a:pt x="52" y="39"/>
                      <a:pt x="52" y="39"/>
                      <a:pt x="52" y="39"/>
                    </a:cubicBezTo>
                    <a:cubicBezTo>
                      <a:pt x="52" y="39"/>
                      <a:pt x="52" y="39"/>
                      <a:pt x="52" y="39"/>
                    </a:cubicBezTo>
                    <a:cubicBezTo>
                      <a:pt x="52" y="39"/>
                      <a:pt x="52" y="39"/>
                      <a:pt x="52" y="39"/>
                    </a:cubicBezTo>
                    <a:cubicBezTo>
                      <a:pt x="51" y="38"/>
                      <a:pt x="51" y="38"/>
                      <a:pt x="51" y="38"/>
                    </a:cubicBezTo>
                    <a:cubicBezTo>
                      <a:pt x="51" y="38"/>
                      <a:pt x="51" y="38"/>
                      <a:pt x="51" y="38"/>
                    </a:cubicBezTo>
                    <a:cubicBezTo>
                      <a:pt x="52" y="37"/>
                      <a:pt x="52" y="37"/>
                      <a:pt x="52" y="37"/>
                    </a:cubicBezTo>
                    <a:cubicBezTo>
                      <a:pt x="53" y="37"/>
                      <a:pt x="53" y="37"/>
                      <a:pt x="53" y="37"/>
                    </a:cubicBezTo>
                    <a:cubicBezTo>
                      <a:pt x="53" y="37"/>
                      <a:pt x="53" y="37"/>
                      <a:pt x="53" y="37"/>
                    </a:cubicBezTo>
                    <a:cubicBezTo>
                      <a:pt x="53" y="38"/>
                      <a:pt x="53" y="38"/>
                      <a:pt x="53" y="38"/>
                    </a:cubicBezTo>
                    <a:close/>
                    <a:moveTo>
                      <a:pt x="53" y="38"/>
                    </a:moveTo>
                    <a:cubicBezTo>
                      <a:pt x="53" y="38"/>
                      <a:pt x="54" y="38"/>
                      <a:pt x="54" y="38"/>
                    </a:cubicBezTo>
                    <a:cubicBezTo>
                      <a:pt x="54" y="37"/>
                      <a:pt x="54" y="37"/>
                      <a:pt x="54" y="37"/>
                    </a:cubicBezTo>
                    <a:cubicBezTo>
                      <a:pt x="53" y="37"/>
                      <a:pt x="53" y="37"/>
                      <a:pt x="53" y="37"/>
                    </a:cubicBezTo>
                    <a:cubicBezTo>
                      <a:pt x="53" y="37"/>
                      <a:pt x="53" y="37"/>
                      <a:pt x="53" y="37"/>
                    </a:cubicBezTo>
                    <a:cubicBezTo>
                      <a:pt x="53" y="36"/>
                      <a:pt x="53" y="36"/>
                      <a:pt x="53" y="36"/>
                    </a:cubicBezTo>
                    <a:cubicBezTo>
                      <a:pt x="53" y="36"/>
                      <a:pt x="53" y="36"/>
                      <a:pt x="53" y="36"/>
                    </a:cubicBezTo>
                    <a:cubicBezTo>
                      <a:pt x="54" y="36"/>
                      <a:pt x="54" y="36"/>
                      <a:pt x="54" y="36"/>
                    </a:cubicBezTo>
                    <a:cubicBezTo>
                      <a:pt x="55" y="37"/>
                      <a:pt x="55" y="37"/>
                      <a:pt x="55" y="37"/>
                    </a:cubicBezTo>
                    <a:cubicBezTo>
                      <a:pt x="55" y="37"/>
                      <a:pt x="55" y="37"/>
                      <a:pt x="55" y="37"/>
                    </a:cubicBezTo>
                    <a:cubicBezTo>
                      <a:pt x="54" y="37"/>
                      <a:pt x="54" y="37"/>
                      <a:pt x="54" y="37"/>
                    </a:cubicBezTo>
                    <a:cubicBezTo>
                      <a:pt x="54" y="38"/>
                      <a:pt x="54" y="38"/>
                      <a:pt x="54" y="38"/>
                    </a:cubicBezTo>
                    <a:cubicBezTo>
                      <a:pt x="53" y="38"/>
                      <a:pt x="53" y="38"/>
                      <a:pt x="53" y="38"/>
                    </a:cubicBezTo>
                    <a:close/>
                    <a:moveTo>
                      <a:pt x="57" y="35"/>
                    </a:moveTo>
                    <a:cubicBezTo>
                      <a:pt x="58" y="35"/>
                      <a:pt x="58" y="35"/>
                      <a:pt x="58" y="35"/>
                    </a:cubicBezTo>
                    <a:cubicBezTo>
                      <a:pt x="58" y="35"/>
                      <a:pt x="58" y="35"/>
                      <a:pt x="58" y="35"/>
                    </a:cubicBezTo>
                    <a:cubicBezTo>
                      <a:pt x="58" y="35"/>
                      <a:pt x="58" y="35"/>
                      <a:pt x="58" y="35"/>
                    </a:cubicBezTo>
                    <a:cubicBezTo>
                      <a:pt x="58" y="36"/>
                      <a:pt x="58" y="36"/>
                      <a:pt x="58" y="36"/>
                    </a:cubicBezTo>
                    <a:cubicBezTo>
                      <a:pt x="58" y="36"/>
                      <a:pt x="58" y="36"/>
                      <a:pt x="58" y="36"/>
                    </a:cubicBezTo>
                    <a:cubicBezTo>
                      <a:pt x="57" y="35"/>
                      <a:pt x="57" y="35"/>
                      <a:pt x="57" y="35"/>
                    </a:cubicBezTo>
                    <a:close/>
                    <a:moveTo>
                      <a:pt x="79" y="55"/>
                    </a:moveTo>
                    <a:cubicBezTo>
                      <a:pt x="79" y="55"/>
                      <a:pt x="79" y="55"/>
                      <a:pt x="79" y="55"/>
                    </a:cubicBezTo>
                    <a:cubicBezTo>
                      <a:pt x="79" y="55"/>
                      <a:pt x="79" y="55"/>
                      <a:pt x="79" y="55"/>
                    </a:cubicBezTo>
                    <a:cubicBezTo>
                      <a:pt x="79" y="55"/>
                      <a:pt x="79" y="55"/>
                      <a:pt x="79" y="55"/>
                    </a:cubicBezTo>
                    <a:cubicBezTo>
                      <a:pt x="79" y="55"/>
                      <a:pt x="79" y="55"/>
                      <a:pt x="79" y="55"/>
                    </a:cubicBezTo>
                    <a:close/>
                    <a:moveTo>
                      <a:pt x="77" y="62"/>
                    </a:moveTo>
                    <a:cubicBezTo>
                      <a:pt x="77" y="61"/>
                      <a:pt x="77" y="61"/>
                      <a:pt x="77" y="61"/>
                    </a:cubicBezTo>
                    <a:cubicBezTo>
                      <a:pt x="77" y="62"/>
                      <a:pt x="77" y="62"/>
                      <a:pt x="77" y="62"/>
                    </a:cubicBezTo>
                    <a:cubicBezTo>
                      <a:pt x="77" y="62"/>
                      <a:pt x="77" y="62"/>
                      <a:pt x="77" y="62"/>
                    </a:cubicBezTo>
                    <a:close/>
                    <a:moveTo>
                      <a:pt x="81" y="60"/>
                    </a:moveTo>
                    <a:cubicBezTo>
                      <a:pt x="82" y="60"/>
                      <a:pt x="82" y="60"/>
                      <a:pt x="82" y="60"/>
                    </a:cubicBezTo>
                    <a:cubicBezTo>
                      <a:pt x="82" y="60"/>
                      <a:pt x="82" y="60"/>
                      <a:pt x="82" y="60"/>
                    </a:cubicBezTo>
                    <a:cubicBezTo>
                      <a:pt x="82" y="61"/>
                      <a:pt x="82" y="61"/>
                      <a:pt x="82" y="61"/>
                    </a:cubicBezTo>
                    <a:cubicBezTo>
                      <a:pt x="81" y="61"/>
                      <a:pt x="81" y="61"/>
                      <a:pt x="81" y="61"/>
                    </a:cubicBezTo>
                    <a:cubicBezTo>
                      <a:pt x="81" y="60"/>
                      <a:pt x="81" y="60"/>
                      <a:pt x="81" y="60"/>
                    </a:cubicBezTo>
                    <a:close/>
                    <a:moveTo>
                      <a:pt x="78" y="56"/>
                    </a:moveTo>
                    <a:cubicBezTo>
                      <a:pt x="78" y="56"/>
                      <a:pt x="78" y="56"/>
                      <a:pt x="78" y="56"/>
                    </a:cubicBezTo>
                    <a:cubicBezTo>
                      <a:pt x="78" y="56"/>
                      <a:pt x="78" y="56"/>
                      <a:pt x="78" y="56"/>
                    </a:cubicBezTo>
                    <a:cubicBezTo>
                      <a:pt x="78" y="56"/>
                      <a:pt x="78" y="56"/>
                      <a:pt x="78" y="56"/>
                    </a:cubicBezTo>
                    <a:cubicBezTo>
                      <a:pt x="78" y="56"/>
                      <a:pt x="78" y="56"/>
                      <a:pt x="78" y="56"/>
                    </a:cubicBezTo>
                    <a:close/>
                    <a:moveTo>
                      <a:pt x="78" y="58"/>
                    </a:moveTo>
                    <a:cubicBezTo>
                      <a:pt x="78" y="57"/>
                      <a:pt x="78" y="57"/>
                      <a:pt x="78" y="57"/>
                    </a:cubicBezTo>
                    <a:cubicBezTo>
                      <a:pt x="79" y="57"/>
                      <a:pt x="79" y="57"/>
                      <a:pt x="79" y="57"/>
                    </a:cubicBezTo>
                    <a:cubicBezTo>
                      <a:pt x="79" y="57"/>
                      <a:pt x="79" y="57"/>
                      <a:pt x="79" y="57"/>
                    </a:cubicBezTo>
                    <a:cubicBezTo>
                      <a:pt x="79" y="58"/>
                      <a:pt x="79" y="58"/>
                      <a:pt x="79" y="58"/>
                    </a:cubicBezTo>
                    <a:cubicBezTo>
                      <a:pt x="79" y="58"/>
                      <a:pt x="79" y="58"/>
                      <a:pt x="79" y="58"/>
                    </a:cubicBezTo>
                    <a:cubicBezTo>
                      <a:pt x="79" y="58"/>
                      <a:pt x="79" y="58"/>
                      <a:pt x="79" y="58"/>
                    </a:cubicBezTo>
                    <a:cubicBezTo>
                      <a:pt x="79" y="58"/>
                      <a:pt x="79" y="58"/>
                      <a:pt x="79" y="58"/>
                    </a:cubicBezTo>
                    <a:cubicBezTo>
                      <a:pt x="78" y="58"/>
                      <a:pt x="78" y="58"/>
                      <a:pt x="78" y="58"/>
                    </a:cubicBezTo>
                    <a:close/>
                    <a:moveTo>
                      <a:pt x="75" y="60"/>
                    </a:moveTo>
                    <a:cubicBezTo>
                      <a:pt x="75" y="59"/>
                      <a:pt x="75" y="59"/>
                      <a:pt x="75" y="59"/>
                    </a:cubicBezTo>
                    <a:cubicBezTo>
                      <a:pt x="76" y="59"/>
                      <a:pt x="76" y="59"/>
                      <a:pt x="76" y="59"/>
                    </a:cubicBezTo>
                    <a:cubicBezTo>
                      <a:pt x="76" y="59"/>
                      <a:pt x="76" y="59"/>
                      <a:pt x="76" y="59"/>
                    </a:cubicBezTo>
                    <a:cubicBezTo>
                      <a:pt x="76" y="59"/>
                      <a:pt x="76" y="59"/>
                      <a:pt x="76" y="59"/>
                    </a:cubicBezTo>
                    <a:cubicBezTo>
                      <a:pt x="77" y="58"/>
                      <a:pt x="77" y="58"/>
                      <a:pt x="77" y="58"/>
                    </a:cubicBezTo>
                    <a:cubicBezTo>
                      <a:pt x="77" y="58"/>
                      <a:pt x="77" y="58"/>
                      <a:pt x="77" y="58"/>
                    </a:cubicBezTo>
                    <a:cubicBezTo>
                      <a:pt x="77" y="58"/>
                      <a:pt x="77" y="58"/>
                      <a:pt x="77" y="58"/>
                    </a:cubicBezTo>
                    <a:cubicBezTo>
                      <a:pt x="78" y="57"/>
                      <a:pt x="78" y="57"/>
                      <a:pt x="78" y="57"/>
                    </a:cubicBezTo>
                    <a:cubicBezTo>
                      <a:pt x="78" y="58"/>
                      <a:pt x="78" y="58"/>
                      <a:pt x="78" y="58"/>
                    </a:cubicBezTo>
                    <a:cubicBezTo>
                      <a:pt x="78" y="58"/>
                      <a:pt x="78" y="58"/>
                      <a:pt x="78" y="58"/>
                    </a:cubicBezTo>
                    <a:cubicBezTo>
                      <a:pt x="78" y="58"/>
                      <a:pt x="78" y="58"/>
                      <a:pt x="78" y="58"/>
                    </a:cubicBezTo>
                    <a:cubicBezTo>
                      <a:pt x="78" y="58"/>
                      <a:pt x="78" y="58"/>
                      <a:pt x="78" y="58"/>
                    </a:cubicBezTo>
                    <a:cubicBezTo>
                      <a:pt x="77" y="58"/>
                      <a:pt x="77" y="58"/>
                      <a:pt x="77" y="58"/>
                    </a:cubicBezTo>
                    <a:cubicBezTo>
                      <a:pt x="77" y="59"/>
                      <a:pt x="77" y="59"/>
                      <a:pt x="77" y="59"/>
                    </a:cubicBezTo>
                    <a:cubicBezTo>
                      <a:pt x="76" y="59"/>
                      <a:pt x="76" y="59"/>
                      <a:pt x="76" y="59"/>
                    </a:cubicBezTo>
                    <a:cubicBezTo>
                      <a:pt x="76" y="59"/>
                      <a:pt x="76" y="59"/>
                      <a:pt x="76" y="59"/>
                    </a:cubicBezTo>
                    <a:cubicBezTo>
                      <a:pt x="76" y="60"/>
                      <a:pt x="76" y="60"/>
                      <a:pt x="76" y="60"/>
                    </a:cubicBezTo>
                    <a:cubicBezTo>
                      <a:pt x="76" y="60"/>
                      <a:pt x="76" y="60"/>
                      <a:pt x="76" y="60"/>
                    </a:cubicBezTo>
                    <a:cubicBezTo>
                      <a:pt x="76" y="60"/>
                      <a:pt x="76" y="60"/>
                      <a:pt x="76" y="60"/>
                    </a:cubicBezTo>
                    <a:cubicBezTo>
                      <a:pt x="75" y="60"/>
                      <a:pt x="75" y="60"/>
                      <a:pt x="75" y="60"/>
                    </a:cubicBezTo>
                    <a:cubicBezTo>
                      <a:pt x="75" y="60"/>
                      <a:pt x="75" y="60"/>
                      <a:pt x="75" y="60"/>
                    </a:cubicBezTo>
                    <a:close/>
                    <a:moveTo>
                      <a:pt x="75" y="59"/>
                    </a:moveTo>
                    <a:cubicBezTo>
                      <a:pt x="76" y="58"/>
                      <a:pt x="76" y="58"/>
                      <a:pt x="76" y="58"/>
                    </a:cubicBezTo>
                    <a:cubicBezTo>
                      <a:pt x="76" y="59"/>
                      <a:pt x="76" y="59"/>
                      <a:pt x="76" y="59"/>
                    </a:cubicBezTo>
                    <a:cubicBezTo>
                      <a:pt x="75" y="59"/>
                      <a:pt x="75" y="59"/>
                      <a:pt x="75" y="59"/>
                    </a:cubicBezTo>
                    <a:cubicBezTo>
                      <a:pt x="75" y="59"/>
                      <a:pt x="75" y="59"/>
                      <a:pt x="75" y="59"/>
                    </a:cubicBezTo>
                    <a:close/>
                    <a:moveTo>
                      <a:pt x="76" y="58"/>
                    </a:moveTo>
                    <a:cubicBezTo>
                      <a:pt x="77" y="57"/>
                      <a:pt x="77" y="57"/>
                      <a:pt x="77" y="57"/>
                    </a:cubicBezTo>
                    <a:cubicBezTo>
                      <a:pt x="77" y="57"/>
                      <a:pt x="77" y="57"/>
                      <a:pt x="77" y="57"/>
                    </a:cubicBezTo>
                    <a:cubicBezTo>
                      <a:pt x="77" y="57"/>
                      <a:pt x="77" y="57"/>
                      <a:pt x="77" y="57"/>
                    </a:cubicBezTo>
                    <a:cubicBezTo>
                      <a:pt x="77" y="57"/>
                      <a:pt x="77" y="57"/>
                      <a:pt x="77" y="57"/>
                    </a:cubicBezTo>
                    <a:cubicBezTo>
                      <a:pt x="77" y="57"/>
                      <a:pt x="77" y="57"/>
                      <a:pt x="77" y="57"/>
                    </a:cubicBezTo>
                    <a:cubicBezTo>
                      <a:pt x="77" y="57"/>
                      <a:pt x="77" y="57"/>
                      <a:pt x="77" y="57"/>
                    </a:cubicBezTo>
                    <a:cubicBezTo>
                      <a:pt x="77" y="57"/>
                      <a:pt x="77" y="57"/>
                      <a:pt x="77" y="57"/>
                    </a:cubicBezTo>
                    <a:cubicBezTo>
                      <a:pt x="76" y="58"/>
                      <a:pt x="76" y="58"/>
                      <a:pt x="76" y="58"/>
                    </a:cubicBezTo>
                    <a:cubicBezTo>
                      <a:pt x="76" y="58"/>
                      <a:pt x="76" y="58"/>
                      <a:pt x="76" y="58"/>
                    </a:cubicBezTo>
                    <a:cubicBezTo>
                      <a:pt x="76" y="58"/>
                      <a:pt x="76" y="58"/>
                      <a:pt x="76" y="58"/>
                    </a:cubicBezTo>
                    <a:cubicBezTo>
                      <a:pt x="76" y="58"/>
                      <a:pt x="76" y="58"/>
                      <a:pt x="76" y="58"/>
                    </a:cubicBezTo>
                    <a:close/>
                    <a:moveTo>
                      <a:pt x="77" y="55"/>
                    </a:moveTo>
                    <a:cubicBezTo>
                      <a:pt x="77" y="55"/>
                      <a:pt x="77" y="55"/>
                      <a:pt x="77" y="55"/>
                    </a:cubicBezTo>
                    <a:cubicBezTo>
                      <a:pt x="77" y="55"/>
                      <a:pt x="77" y="55"/>
                      <a:pt x="77" y="55"/>
                    </a:cubicBezTo>
                    <a:cubicBezTo>
                      <a:pt x="77" y="55"/>
                      <a:pt x="77" y="55"/>
                      <a:pt x="77" y="55"/>
                    </a:cubicBezTo>
                    <a:cubicBezTo>
                      <a:pt x="77" y="55"/>
                      <a:pt x="77" y="55"/>
                      <a:pt x="77" y="55"/>
                    </a:cubicBezTo>
                    <a:cubicBezTo>
                      <a:pt x="77" y="56"/>
                      <a:pt x="77" y="56"/>
                      <a:pt x="77" y="56"/>
                    </a:cubicBezTo>
                    <a:cubicBezTo>
                      <a:pt x="77" y="55"/>
                      <a:pt x="77" y="55"/>
                      <a:pt x="77" y="55"/>
                    </a:cubicBezTo>
                    <a:close/>
                    <a:moveTo>
                      <a:pt x="51" y="26"/>
                    </a:moveTo>
                    <a:cubicBezTo>
                      <a:pt x="51" y="26"/>
                      <a:pt x="52" y="26"/>
                      <a:pt x="52" y="26"/>
                    </a:cubicBezTo>
                    <a:cubicBezTo>
                      <a:pt x="52" y="26"/>
                      <a:pt x="52" y="26"/>
                      <a:pt x="52" y="26"/>
                    </a:cubicBezTo>
                    <a:cubicBezTo>
                      <a:pt x="52" y="26"/>
                      <a:pt x="52" y="26"/>
                      <a:pt x="52" y="26"/>
                    </a:cubicBezTo>
                    <a:cubicBezTo>
                      <a:pt x="51" y="26"/>
                      <a:pt x="51" y="26"/>
                      <a:pt x="51" y="26"/>
                    </a:cubicBezTo>
                    <a:close/>
                    <a:moveTo>
                      <a:pt x="43" y="35"/>
                    </a:moveTo>
                    <a:cubicBezTo>
                      <a:pt x="44" y="34"/>
                      <a:pt x="44" y="34"/>
                      <a:pt x="44" y="34"/>
                    </a:cubicBezTo>
                    <a:cubicBezTo>
                      <a:pt x="44" y="34"/>
                      <a:pt x="44" y="34"/>
                      <a:pt x="44" y="34"/>
                    </a:cubicBezTo>
                    <a:cubicBezTo>
                      <a:pt x="43" y="33"/>
                      <a:pt x="43" y="33"/>
                      <a:pt x="43" y="33"/>
                    </a:cubicBezTo>
                    <a:cubicBezTo>
                      <a:pt x="43" y="33"/>
                      <a:pt x="43" y="33"/>
                      <a:pt x="43" y="33"/>
                    </a:cubicBezTo>
                    <a:cubicBezTo>
                      <a:pt x="43" y="32"/>
                      <a:pt x="43" y="32"/>
                      <a:pt x="43" y="32"/>
                    </a:cubicBezTo>
                    <a:cubicBezTo>
                      <a:pt x="43" y="32"/>
                      <a:pt x="43" y="32"/>
                      <a:pt x="43" y="32"/>
                    </a:cubicBezTo>
                    <a:cubicBezTo>
                      <a:pt x="42" y="32"/>
                      <a:pt x="42" y="32"/>
                      <a:pt x="42" y="32"/>
                    </a:cubicBezTo>
                    <a:cubicBezTo>
                      <a:pt x="42" y="32"/>
                      <a:pt x="42" y="32"/>
                      <a:pt x="42" y="32"/>
                    </a:cubicBezTo>
                    <a:cubicBezTo>
                      <a:pt x="41" y="32"/>
                      <a:pt x="41" y="32"/>
                      <a:pt x="41" y="32"/>
                    </a:cubicBezTo>
                    <a:cubicBezTo>
                      <a:pt x="41" y="32"/>
                      <a:pt x="41" y="32"/>
                      <a:pt x="41" y="32"/>
                    </a:cubicBezTo>
                    <a:cubicBezTo>
                      <a:pt x="41" y="31"/>
                      <a:pt x="41" y="31"/>
                      <a:pt x="41" y="31"/>
                    </a:cubicBezTo>
                    <a:cubicBezTo>
                      <a:pt x="42" y="30"/>
                      <a:pt x="42" y="30"/>
                      <a:pt x="42" y="30"/>
                    </a:cubicBezTo>
                    <a:cubicBezTo>
                      <a:pt x="42" y="29"/>
                      <a:pt x="42" y="29"/>
                      <a:pt x="42" y="29"/>
                    </a:cubicBezTo>
                    <a:cubicBezTo>
                      <a:pt x="42" y="29"/>
                      <a:pt x="42" y="29"/>
                      <a:pt x="42" y="29"/>
                    </a:cubicBezTo>
                    <a:cubicBezTo>
                      <a:pt x="42" y="30"/>
                      <a:pt x="42" y="30"/>
                      <a:pt x="42" y="30"/>
                    </a:cubicBezTo>
                    <a:cubicBezTo>
                      <a:pt x="42" y="31"/>
                      <a:pt x="42" y="31"/>
                      <a:pt x="42" y="31"/>
                    </a:cubicBezTo>
                    <a:cubicBezTo>
                      <a:pt x="43" y="31"/>
                      <a:pt x="43" y="31"/>
                      <a:pt x="43" y="31"/>
                    </a:cubicBezTo>
                    <a:cubicBezTo>
                      <a:pt x="43" y="31"/>
                      <a:pt x="43" y="31"/>
                      <a:pt x="43" y="31"/>
                    </a:cubicBezTo>
                    <a:cubicBezTo>
                      <a:pt x="43" y="31"/>
                      <a:pt x="43" y="31"/>
                      <a:pt x="43" y="31"/>
                    </a:cubicBezTo>
                    <a:cubicBezTo>
                      <a:pt x="44" y="31"/>
                      <a:pt x="44" y="31"/>
                      <a:pt x="44" y="31"/>
                    </a:cubicBezTo>
                    <a:cubicBezTo>
                      <a:pt x="44" y="31"/>
                      <a:pt x="44" y="31"/>
                      <a:pt x="44" y="31"/>
                    </a:cubicBezTo>
                    <a:cubicBezTo>
                      <a:pt x="45" y="31"/>
                      <a:pt x="45" y="31"/>
                      <a:pt x="45" y="31"/>
                    </a:cubicBezTo>
                    <a:cubicBezTo>
                      <a:pt x="45" y="32"/>
                      <a:pt x="45" y="32"/>
                      <a:pt x="45" y="32"/>
                    </a:cubicBezTo>
                    <a:cubicBezTo>
                      <a:pt x="44" y="32"/>
                      <a:pt x="44" y="32"/>
                      <a:pt x="44" y="32"/>
                    </a:cubicBezTo>
                    <a:cubicBezTo>
                      <a:pt x="45" y="32"/>
                      <a:pt x="45" y="32"/>
                      <a:pt x="45" y="32"/>
                    </a:cubicBezTo>
                    <a:cubicBezTo>
                      <a:pt x="45" y="33"/>
                      <a:pt x="45" y="33"/>
                      <a:pt x="45" y="33"/>
                    </a:cubicBezTo>
                    <a:cubicBezTo>
                      <a:pt x="45" y="33"/>
                      <a:pt x="45" y="33"/>
                      <a:pt x="45" y="33"/>
                    </a:cubicBezTo>
                    <a:cubicBezTo>
                      <a:pt x="46" y="34"/>
                      <a:pt x="46" y="34"/>
                      <a:pt x="46" y="34"/>
                    </a:cubicBezTo>
                    <a:cubicBezTo>
                      <a:pt x="46" y="34"/>
                      <a:pt x="46" y="34"/>
                      <a:pt x="46" y="34"/>
                    </a:cubicBezTo>
                    <a:cubicBezTo>
                      <a:pt x="46" y="34"/>
                      <a:pt x="46" y="34"/>
                      <a:pt x="46" y="34"/>
                    </a:cubicBezTo>
                    <a:cubicBezTo>
                      <a:pt x="45" y="34"/>
                      <a:pt x="45" y="34"/>
                      <a:pt x="45" y="34"/>
                    </a:cubicBezTo>
                    <a:cubicBezTo>
                      <a:pt x="45" y="34"/>
                      <a:pt x="45" y="34"/>
                      <a:pt x="45" y="34"/>
                    </a:cubicBezTo>
                    <a:cubicBezTo>
                      <a:pt x="45" y="34"/>
                      <a:pt x="45" y="34"/>
                      <a:pt x="45" y="34"/>
                    </a:cubicBezTo>
                    <a:cubicBezTo>
                      <a:pt x="44" y="34"/>
                      <a:pt x="44" y="34"/>
                      <a:pt x="44" y="34"/>
                    </a:cubicBezTo>
                    <a:cubicBezTo>
                      <a:pt x="44" y="35"/>
                      <a:pt x="44" y="35"/>
                      <a:pt x="44" y="35"/>
                    </a:cubicBezTo>
                    <a:cubicBezTo>
                      <a:pt x="43" y="35"/>
                      <a:pt x="43" y="35"/>
                      <a:pt x="43" y="35"/>
                    </a:cubicBezTo>
                    <a:close/>
                    <a:moveTo>
                      <a:pt x="41" y="49"/>
                    </a:moveTo>
                    <a:cubicBezTo>
                      <a:pt x="41" y="49"/>
                      <a:pt x="41" y="49"/>
                      <a:pt x="41" y="49"/>
                    </a:cubicBezTo>
                    <a:cubicBezTo>
                      <a:pt x="42" y="49"/>
                      <a:pt x="42" y="49"/>
                      <a:pt x="42" y="49"/>
                    </a:cubicBezTo>
                    <a:cubicBezTo>
                      <a:pt x="42" y="49"/>
                      <a:pt x="42" y="49"/>
                      <a:pt x="42" y="49"/>
                    </a:cubicBezTo>
                    <a:cubicBezTo>
                      <a:pt x="42" y="49"/>
                      <a:pt x="42" y="49"/>
                      <a:pt x="42" y="49"/>
                    </a:cubicBezTo>
                    <a:cubicBezTo>
                      <a:pt x="43" y="49"/>
                      <a:pt x="43" y="49"/>
                      <a:pt x="43" y="49"/>
                    </a:cubicBezTo>
                    <a:cubicBezTo>
                      <a:pt x="43" y="49"/>
                      <a:pt x="43" y="49"/>
                      <a:pt x="43" y="49"/>
                    </a:cubicBezTo>
                    <a:cubicBezTo>
                      <a:pt x="43" y="49"/>
                      <a:pt x="43" y="49"/>
                      <a:pt x="43" y="49"/>
                    </a:cubicBezTo>
                    <a:cubicBezTo>
                      <a:pt x="44" y="49"/>
                      <a:pt x="44" y="49"/>
                      <a:pt x="44" y="49"/>
                    </a:cubicBezTo>
                    <a:cubicBezTo>
                      <a:pt x="44" y="50"/>
                      <a:pt x="44" y="50"/>
                      <a:pt x="44" y="50"/>
                    </a:cubicBezTo>
                    <a:cubicBezTo>
                      <a:pt x="43" y="50"/>
                      <a:pt x="43" y="50"/>
                      <a:pt x="43" y="50"/>
                    </a:cubicBezTo>
                    <a:cubicBezTo>
                      <a:pt x="43" y="51"/>
                      <a:pt x="43" y="51"/>
                      <a:pt x="43" y="51"/>
                    </a:cubicBezTo>
                    <a:cubicBezTo>
                      <a:pt x="43" y="51"/>
                      <a:pt x="43" y="51"/>
                      <a:pt x="43" y="51"/>
                    </a:cubicBezTo>
                    <a:cubicBezTo>
                      <a:pt x="42" y="51"/>
                      <a:pt x="42" y="51"/>
                      <a:pt x="42" y="51"/>
                    </a:cubicBezTo>
                    <a:cubicBezTo>
                      <a:pt x="42" y="51"/>
                      <a:pt x="42" y="51"/>
                      <a:pt x="42" y="51"/>
                    </a:cubicBezTo>
                    <a:cubicBezTo>
                      <a:pt x="42" y="51"/>
                      <a:pt x="42" y="51"/>
                      <a:pt x="42" y="51"/>
                    </a:cubicBezTo>
                    <a:cubicBezTo>
                      <a:pt x="41" y="50"/>
                      <a:pt x="41" y="50"/>
                      <a:pt x="41" y="50"/>
                    </a:cubicBezTo>
                    <a:cubicBezTo>
                      <a:pt x="41" y="50"/>
                      <a:pt x="41" y="50"/>
                      <a:pt x="41" y="50"/>
                    </a:cubicBezTo>
                    <a:cubicBezTo>
                      <a:pt x="41" y="49"/>
                      <a:pt x="41" y="49"/>
                      <a:pt x="41" y="49"/>
                    </a:cubicBezTo>
                    <a:close/>
                    <a:moveTo>
                      <a:pt x="68" y="55"/>
                    </a:moveTo>
                    <a:cubicBezTo>
                      <a:pt x="69" y="55"/>
                      <a:pt x="69" y="55"/>
                      <a:pt x="69" y="55"/>
                    </a:cubicBezTo>
                    <a:cubicBezTo>
                      <a:pt x="69" y="55"/>
                      <a:pt x="69" y="55"/>
                      <a:pt x="69" y="55"/>
                    </a:cubicBezTo>
                    <a:cubicBezTo>
                      <a:pt x="69" y="55"/>
                      <a:pt x="69" y="55"/>
                      <a:pt x="69" y="55"/>
                    </a:cubicBezTo>
                    <a:cubicBezTo>
                      <a:pt x="69" y="55"/>
                      <a:pt x="69" y="55"/>
                      <a:pt x="69" y="55"/>
                    </a:cubicBezTo>
                    <a:cubicBezTo>
                      <a:pt x="68" y="55"/>
                      <a:pt x="68" y="55"/>
                      <a:pt x="68" y="55"/>
                    </a:cubicBezTo>
                    <a:close/>
                    <a:moveTo>
                      <a:pt x="64" y="58"/>
                    </a:moveTo>
                    <a:cubicBezTo>
                      <a:pt x="64" y="58"/>
                      <a:pt x="64" y="58"/>
                      <a:pt x="64" y="58"/>
                    </a:cubicBezTo>
                    <a:cubicBezTo>
                      <a:pt x="65" y="58"/>
                      <a:pt x="65" y="58"/>
                      <a:pt x="65" y="58"/>
                    </a:cubicBezTo>
                    <a:cubicBezTo>
                      <a:pt x="64" y="59"/>
                      <a:pt x="64" y="59"/>
                      <a:pt x="64" y="59"/>
                    </a:cubicBezTo>
                    <a:cubicBezTo>
                      <a:pt x="64" y="58"/>
                      <a:pt x="64" y="58"/>
                      <a:pt x="64" y="58"/>
                    </a:cubicBezTo>
                    <a:close/>
                    <a:moveTo>
                      <a:pt x="64" y="62"/>
                    </a:moveTo>
                    <a:cubicBezTo>
                      <a:pt x="64" y="62"/>
                      <a:pt x="64" y="62"/>
                      <a:pt x="64" y="62"/>
                    </a:cubicBezTo>
                    <a:cubicBezTo>
                      <a:pt x="64" y="62"/>
                      <a:pt x="64" y="62"/>
                      <a:pt x="64" y="62"/>
                    </a:cubicBezTo>
                    <a:cubicBezTo>
                      <a:pt x="64" y="62"/>
                      <a:pt x="64" y="62"/>
                      <a:pt x="64" y="62"/>
                    </a:cubicBezTo>
                    <a:cubicBezTo>
                      <a:pt x="64" y="62"/>
                      <a:pt x="64" y="62"/>
                      <a:pt x="64" y="62"/>
                    </a:cubicBezTo>
                    <a:cubicBezTo>
                      <a:pt x="64" y="62"/>
                      <a:pt x="64" y="62"/>
                      <a:pt x="64" y="62"/>
                    </a:cubicBezTo>
                    <a:cubicBezTo>
                      <a:pt x="64" y="62"/>
                      <a:pt x="64" y="62"/>
                      <a:pt x="64" y="62"/>
                    </a:cubicBezTo>
                    <a:close/>
                    <a:moveTo>
                      <a:pt x="62" y="64"/>
                    </a:moveTo>
                    <a:cubicBezTo>
                      <a:pt x="62" y="64"/>
                      <a:pt x="62" y="64"/>
                      <a:pt x="62" y="64"/>
                    </a:cubicBezTo>
                    <a:cubicBezTo>
                      <a:pt x="62" y="64"/>
                      <a:pt x="62" y="64"/>
                      <a:pt x="62" y="64"/>
                    </a:cubicBezTo>
                    <a:cubicBezTo>
                      <a:pt x="63" y="64"/>
                      <a:pt x="63" y="64"/>
                      <a:pt x="63" y="64"/>
                    </a:cubicBezTo>
                    <a:cubicBezTo>
                      <a:pt x="63" y="63"/>
                      <a:pt x="63" y="63"/>
                      <a:pt x="63" y="63"/>
                    </a:cubicBezTo>
                    <a:cubicBezTo>
                      <a:pt x="63" y="64"/>
                      <a:pt x="63" y="64"/>
                      <a:pt x="63" y="64"/>
                    </a:cubicBezTo>
                    <a:cubicBezTo>
                      <a:pt x="63" y="63"/>
                      <a:pt x="63" y="63"/>
                      <a:pt x="63" y="63"/>
                    </a:cubicBezTo>
                    <a:cubicBezTo>
                      <a:pt x="63" y="63"/>
                      <a:pt x="63" y="63"/>
                      <a:pt x="63" y="63"/>
                    </a:cubicBezTo>
                    <a:cubicBezTo>
                      <a:pt x="63" y="63"/>
                      <a:pt x="63" y="63"/>
                      <a:pt x="63" y="63"/>
                    </a:cubicBezTo>
                    <a:cubicBezTo>
                      <a:pt x="64" y="63"/>
                      <a:pt x="64" y="63"/>
                      <a:pt x="64" y="63"/>
                    </a:cubicBezTo>
                    <a:cubicBezTo>
                      <a:pt x="64" y="63"/>
                      <a:pt x="64" y="63"/>
                      <a:pt x="64" y="63"/>
                    </a:cubicBezTo>
                    <a:cubicBezTo>
                      <a:pt x="64" y="63"/>
                      <a:pt x="64" y="63"/>
                      <a:pt x="64" y="63"/>
                    </a:cubicBezTo>
                    <a:cubicBezTo>
                      <a:pt x="64" y="63"/>
                      <a:pt x="64" y="63"/>
                      <a:pt x="64" y="63"/>
                    </a:cubicBezTo>
                    <a:cubicBezTo>
                      <a:pt x="64" y="63"/>
                      <a:pt x="64" y="63"/>
                      <a:pt x="64" y="63"/>
                    </a:cubicBezTo>
                    <a:cubicBezTo>
                      <a:pt x="64" y="63"/>
                      <a:pt x="64" y="63"/>
                      <a:pt x="64" y="63"/>
                    </a:cubicBezTo>
                    <a:cubicBezTo>
                      <a:pt x="65" y="63"/>
                      <a:pt x="65" y="63"/>
                      <a:pt x="65" y="63"/>
                    </a:cubicBezTo>
                    <a:cubicBezTo>
                      <a:pt x="64" y="63"/>
                      <a:pt x="64" y="63"/>
                      <a:pt x="64" y="63"/>
                    </a:cubicBezTo>
                    <a:cubicBezTo>
                      <a:pt x="64" y="64"/>
                      <a:pt x="64" y="64"/>
                      <a:pt x="64" y="64"/>
                    </a:cubicBezTo>
                    <a:cubicBezTo>
                      <a:pt x="64" y="64"/>
                      <a:pt x="64" y="64"/>
                      <a:pt x="64" y="64"/>
                    </a:cubicBezTo>
                    <a:cubicBezTo>
                      <a:pt x="65" y="64"/>
                      <a:pt x="65" y="64"/>
                      <a:pt x="65" y="64"/>
                    </a:cubicBezTo>
                    <a:cubicBezTo>
                      <a:pt x="64" y="64"/>
                      <a:pt x="64" y="64"/>
                      <a:pt x="64" y="64"/>
                    </a:cubicBezTo>
                    <a:cubicBezTo>
                      <a:pt x="64" y="64"/>
                      <a:pt x="64" y="64"/>
                      <a:pt x="64" y="64"/>
                    </a:cubicBezTo>
                    <a:cubicBezTo>
                      <a:pt x="64" y="64"/>
                      <a:pt x="64" y="64"/>
                      <a:pt x="64" y="64"/>
                    </a:cubicBezTo>
                    <a:cubicBezTo>
                      <a:pt x="63" y="64"/>
                      <a:pt x="63" y="64"/>
                      <a:pt x="63" y="64"/>
                    </a:cubicBezTo>
                    <a:cubicBezTo>
                      <a:pt x="63" y="64"/>
                      <a:pt x="63" y="64"/>
                      <a:pt x="63" y="64"/>
                    </a:cubicBezTo>
                    <a:cubicBezTo>
                      <a:pt x="63" y="64"/>
                      <a:pt x="63" y="64"/>
                      <a:pt x="63" y="64"/>
                    </a:cubicBezTo>
                    <a:cubicBezTo>
                      <a:pt x="63" y="64"/>
                      <a:pt x="63" y="64"/>
                      <a:pt x="63" y="64"/>
                    </a:cubicBezTo>
                    <a:cubicBezTo>
                      <a:pt x="62" y="64"/>
                      <a:pt x="62" y="64"/>
                      <a:pt x="62" y="64"/>
                    </a:cubicBezTo>
                    <a:close/>
                    <a:moveTo>
                      <a:pt x="58" y="68"/>
                    </a:moveTo>
                    <a:cubicBezTo>
                      <a:pt x="58" y="68"/>
                      <a:pt x="58" y="68"/>
                      <a:pt x="58" y="68"/>
                    </a:cubicBezTo>
                    <a:cubicBezTo>
                      <a:pt x="58" y="69"/>
                      <a:pt x="58" y="69"/>
                      <a:pt x="58" y="69"/>
                    </a:cubicBezTo>
                    <a:cubicBezTo>
                      <a:pt x="57" y="68"/>
                      <a:pt x="57" y="68"/>
                      <a:pt x="57" y="68"/>
                    </a:cubicBezTo>
                    <a:cubicBezTo>
                      <a:pt x="57" y="68"/>
                      <a:pt x="57" y="68"/>
                      <a:pt x="57" y="68"/>
                    </a:cubicBezTo>
                    <a:cubicBezTo>
                      <a:pt x="57" y="68"/>
                      <a:pt x="57" y="68"/>
                      <a:pt x="57" y="68"/>
                    </a:cubicBezTo>
                    <a:cubicBezTo>
                      <a:pt x="58" y="67"/>
                      <a:pt x="58" y="67"/>
                      <a:pt x="58" y="67"/>
                    </a:cubicBezTo>
                    <a:cubicBezTo>
                      <a:pt x="58" y="67"/>
                      <a:pt x="58" y="67"/>
                      <a:pt x="58" y="67"/>
                    </a:cubicBezTo>
                    <a:cubicBezTo>
                      <a:pt x="57" y="67"/>
                      <a:pt x="57" y="67"/>
                      <a:pt x="57" y="67"/>
                    </a:cubicBezTo>
                    <a:cubicBezTo>
                      <a:pt x="57" y="66"/>
                      <a:pt x="57" y="66"/>
                      <a:pt x="57" y="66"/>
                    </a:cubicBezTo>
                    <a:cubicBezTo>
                      <a:pt x="58" y="66"/>
                      <a:pt x="58" y="66"/>
                      <a:pt x="58" y="66"/>
                    </a:cubicBezTo>
                    <a:cubicBezTo>
                      <a:pt x="59" y="65"/>
                      <a:pt x="59" y="65"/>
                      <a:pt x="59" y="65"/>
                    </a:cubicBezTo>
                    <a:cubicBezTo>
                      <a:pt x="59" y="65"/>
                      <a:pt x="59" y="65"/>
                      <a:pt x="59" y="65"/>
                    </a:cubicBezTo>
                    <a:cubicBezTo>
                      <a:pt x="60" y="65"/>
                      <a:pt x="60" y="65"/>
                      <a:pt x="60" y="65"/>
                    </a:cubicBezTo>
                    <a:cubicBezTo>
                      <a:pt x="60" y="66"/>
                      <a:pt x="60" y="66"/>
                      <a:pt x="60" y="66"/>
                    </a:cubicBezTo>
                    <a:cubicBezTo>
                      <a:pt x="60" y="66"/>
                      <a:pt x="60" y="66"/>
                      <a:pt x="60" y="66"/>
                    </a:cubicBezTo>
                    <a:cubicBezTo>
                      <a:pt x="60" y="66"/>
                      <a:pt x="60" y="66"/>
                      <a:pt x="60" y="66"/>
                    </a:cubicBezTo>
                    <a:cubicBezTo>
                      <a:pt x="60" y="66"/>
                      <a:pt x="60" y="66"/>
                      <a:pt x="60" y="66"/>
                    </a:cubicBezTo>
                    <a:cubicBezTo>
                      <a:pt x="60" y="65"/>
                      <a:pt x="60" y="65"/>
                      <a:pt x="60" y="65"/>
                    </a:cubicBezTo>
                    <a:cubicBezTo>
                      <a:pt x="60" y="66"/>
                      <a:pt x="60" y="66"/>
                      <a:pt x="60" y="66"/>
                    </a:cubicBezTo>
                    <a:cubicBezTo>
                      <a:pt x="61" y="65"/>
                      <a:pt x="61" y="65"/>
                      <a:pt x="61" y="65"/>
                    </a:cubicBezTo>
                    <a:cubicBezTo>
                      <a:pt x="60" y="65"/>
                      <a:pt x="60" y="65"/>
                      <a:pt x="60" y="65"/>
                    </a:cubicBezTo>
                    <a:cubicBezTo>
                      <a:pt x="60" y="65"/>
                      <a:pt x="60" y="65"/>
                      <a:pt x="60" y="65"/>
                    </a:cubicBezTo>
                    <a:cubicBezTo>
                      <a:pt x="60" y="64"/>
                      <a:pt x="60" y="64"/>
                      <a:pt x="60" y="64"/>
                    </a:cubicBezTo>
                    <a:cubicBezTo>
                      <a:pt x="61" y="64"/>
                      <a:pt x="61" y="64"/>
                      <a:pt x="61" y="64"/>
                    </a:cubicBezTo>
                    <a:cubicBezTo>
                      <a:pt x="61" y="65"/>
                      <a:pt x="61" y="65"/>
                      <a:pt x="61" y="65"/>
                    </a:cubicBezTo>
                    <a:cubicBezTo>
                      <a:pt x="61" y="65"/>
                      <a:pt x="61" y="65"/>
                      <a:pt x="61" y="65"/>
                    </a:cubicBezTo>
                    <a:cubicBezTo>
                      <a:pt x="61" y="65"/>
                      <a:pt x="61" y="65"/>
                      <a:pt x="61" y="65"/>
                    </a:cubicBezTo>
                    <a:cubicBezTo>
                      <a:pt x="61" y="66"/>
                      <a:pt x="61" y="66"/>
                      <a:pt x="61" y="66"/>
                    </a:cubicBezTo>
                    <a:cubicBezTo>
                      <a:pt x="61" y="65"/>
                      <a:pt x="61" y="65"/>
                      <a:pt x="61" y="65"/>
                    </a:cubicBezTo>
                    <a:cubicBezTo>
                      <a:pt x="61" y="65"/>
                      <a:pt x="61" y="65"/>
                      <a:pt x="61" y="65"/>
                    </a:cubicBezTo>
                    <a:cubicBezTo>
                      <a:pt x="61" y="65"/>
                      <a:pt x="61" y="65"/>
                      <a:pt x="61" y="65"/>
                    </a:cubicBezTo>
                    <a:cubicBezTo>
                      <a:pt x="62" y="65"/>
                      <a:pt x="62" y="65"/>
                      <a:pt x="62" y="65"/>
                    </a:cubicBezTo>
                    <a:cubicBezTo>
                      <a:pt x="62" y="65"/>
                      <a:pt x="62" y="65"/>
                      <a:pt x="62" y="65"/>
                    </a:cubicBezTo>
                    <a:cubicBezTo>
                      <a:pt x="62" y="65"/>
                      <a:pt x="62" y="65"/>
                      <a:pt x="62" y="65"/>
                    </a:cubicBezTo>
                    <a:cubicBezTo>
                      <a:pt x="62" y="64"/>
                      <a:pt x="62" y="64"/>
                      <a:pt x="62" y="64"/>
                    </a:cubicBezTo>
                    <a:cubicBezTo>
                      <a:pt x="62" y="65"/>
                      <a:pt x="62" y="65"/>
                      <a:pt x="62" y="65"/>
                    </a:cubicBezTo>
                    <a:cubicBezTo>
                      <a:pt x="62" y="65"/>
                      <a:pt x="62" y="65"/>
                      <a:pt x="62" y="65"/>
                    </a:cubicBezTo>
                    <a:cubicBezTo>
                      <a:pt x="62" y="65"/>
                      <a:pt x="62" y="65"/>
                      <a:pt x="62" y="65"/>
                    </a:cubicBezTo>
                    <a:cubicBezTo>
                      <a:pt x="62" y="65"/>
                      <a:pt x="62" y="65"/>
                      <a:pt x="62" y="65"/>
                    </a:cubicBezTo>
                    <a:cubicBezTo>
                      <a:pt x="62" y="65"/>
                      <a:pt x="62" y="65"/>
                      <a:pt x="62" y="65"/>
                    </a:cubicBezTo>
                    <a:cubicBezTo>
                      <a:pt x="63" y="65"/>
                      <a:pt x="63" y="65"/>
                      <a:pt x="63" y="65"/>
                    </a:cubicBezTo>
                    <a:cubicBezTo>
                      <a:pt x="63" y="65"/>
                      <a:pt x="63" y="65"/>
                      <a:pt x="63" y="65"/>
                    </a:cubicBezTo>
                    <a:cubicBezTo>
                      <a:pt x="63" y="65"/>
                      <a:pt x="63" y="65"/>
                      <a:pt x="63" y="65"/>
                    </a:cubicBezTo>
                    <a:cubicBezTo>
                      <a:pt x="63" y="65"/>
                      <a:pt x="63" y="65"/>
                      <a:pt x="63" y="65"/>
                    </a:cubicBezTo>
                    <a:cubicBezTo>
                      <a:pt x="63" y="65"/>
                      <a:pt x="63" y="65"/>
                      <a:pt x="63" y="65"/>
                    </a:cubicBezTo>
                    <a:cubicBezTo>
                      <a:pt x="63" y="65"/>
                      <a:pt x="63" y="65"/>
                      <a:pt x="63" y="65"/>
                    </a:cubicBezTo>
                    <a:cubicBezTo>
                      <a:pt x="63" y="66"/>
                      <a:pt x="63" y="66"/>
                      <a:pt x="63" y="66"/>
                    </a:cubicBezTo>
                    <a:cubicBezTo>
                      <a:pt x="63" y="66"/>
                      <a:pt x="63" y="66"/>
                      <a:pt x="63" y="66"/>
                    </a:cubicBezTo>
                    <a:cubicBezTo>
                      <a:pt x="63" y="66"/>
                      <a:pt x="63" y="66"/>
                      <a:pt x="63" y="66"/>
                    </a:cubicBezTo>
                    <a:cubicBezTo>
                      <a:pt x="63" y="67"/>
                      <a:pt x="63" y="67"/>
                      <a:pt x="63" y="67"/>
                    </a:cubicBezTo>
                    <a:cubicBezTo>
                      <a:pt x="62" y="66"/>
                      <a:pt x="62" y="66"/>
                      <a:pt x="62" y="66"/>
                    </a:cubicBezTo>
                    <a:cubicBezTo>
                      <a:pt x="62" y="66"/>
                      <a:pt x="62" y="66"/>
                      <a:pt x="62" y="66"/>
                    </a:cubicBezTo>
                    <a:cubicBezTo>
                      <a:pt x="62" y="66"/>
                      <a:pt x="62" y="66"/>
                      <a:pt x="62" y="66"/>
                    </a:cubicBezTo>
                    <a:cubicBezTo>
                      <a:pt x="62" y="66"/>
                      <a:pt x="62" y="66"/>
                      <a:pt x="62" y="66"/>
                    </a:cubicBezTo>
                    <a:cubicBezTo>
                      <a:pt x="61" y="66"/>
                      <a:pt x="61" y="66"/>
                      <a:pt x="61" y="66"/>
                    </a:cubicBezTo>
                    <a:cubicBezTo>
                      <a:pt x="61" y="66"/>
                      <a:pt x="61" y="66"/>
                      <a:pt x="61" y="66"/>
                    </a:cubicBezTo>
                    <a:cubicBezTo>
                      <a:pt x="62" y="67"/>
                      <a:pt x="62" y="67"/>
                      <a:pt x="62" y="67"/>
                    </a:cubicBezTo>
                    <a:cubicBezTo>
                      <a:pt x="62" y="67"/>
                      <a:pt x="62" y="67"/>
                      <a:pt x="62" y="67"/>
                    </a:cubicBezTo>
                    <a:cubicBezTo>
                      <a:pt x="62" y="67"/>
                      <a:pt x="62" y="67"/>
                      <a:pt x="62" y="67"/>
                    </a:cubicBezTo>
                    <a:cubicBezTo>
                      <a:pt x="61" y="67"/>
                      <a:pt x="61" y="67"/>
                      <a:pt x="61" y="67"/>
                    </a:cubicBezTo>
                    <a:cubicBezTo>
                      <a:pt x="61" y="67"/>
                      <a:pt x="61" y="67"/>
                      <a:pt x="61" y="67"/>
                    </a:cubicBezTo>
                    <a:cubicBezTo>
                      <a:pt x="60" y="67"/>
                      <a:pt x="60" y="67"/>
                      <a:pt x="60" y="67"/>
                    </a:cubicBezTo>
                    <a:cubicBezTo>
                      <a:pt x="60" y="67"/>
                      <a:pt x="60" y="67"/>
                      <a:pt x="60" y="67"/>
                    </a:cubicBezTo>
                    <a:cubicBezTo>
                      <a:pt x="61" y="67"/>
                      <a:pt x="61" y="67"/>
                      <a:pt x="61" y="67"/>
                    </a:cubicBezTo>
                    <a:cubicBezTo>
                      <a:pt x="61" y="67"/>
                      <a:pt x="61" y="67"/>
                      <a:pt x="61" y="67"/>
                    </a:cubicBezTo>
                    <a:cubicBezTo>
                      <a:pt x="60" y="68"/>
                      <a:pt x="60" y="68"/>
                      <a:pt x="60" y="68"/>
                    </a:cubicBezTo>
                    <a:cubicBezTo>
                      <a:pt x="60" y="68"/>
                      <a:pt x="60" y="68"/>
                      <a:pt x="60" y="68"/>
                    </a:cubicBezTo>
                    <a:cubicBezTo>
                      <a:pt x="60" y="68"/>
                      <a:pt x="60" y="68"/>
                      <a:pt x="60" y="68"/>
                    </a:cubicBezTo>
                    <a:cubicBezTo>
                      <a:pt x="60" y="68"/>
                      <a:pt x="60" y="68"/>
                      <a:pt x="60" y="68"/>
                    </a:cubicBezTo>
                    <a:cubicBezTo>
                      <a:pt x="59" y="68"/>
                      <a:pt x="59" y="68"/>
                      <a:pt x="59" y="68"/>
                    </a:cubicBezTo>
                    <a:cubicBezTo>
                      <a:pt x="59" y="68"/>
                      <a:pt x="59" y="68"/>
                      <a:pt x="59" y="68"/>
                    </a:cubicBezTo>
                    <a:cubicBezTo>
                      <a:pt x="59" y="68"/>
                      <a:pt x="59" y="68"/>
                      <a:pt x="59" y="68"/>
                    </a:cubicBezTo>
                    <a:cubicBezTo>
                      <a:pt x="59" y="68"/>
                      <a:pt x="59" y="68"/>
                      <a:pt x="59" y="68"/>
                    </a:cubicBezTo>
                    <a:cubicBezTo>
                      <a:pt x="59" y="69"/>
                      <a:pt x="59" y="69"/>
                      <a:pt x="59" y="69"/>
                    </a:cubicBezTo>
                    <a:cubicBezTo>
                      <a:pt x="59" y="69"/>
                      <a:pt x="59" y="69"/>
                      <a:pt x="59" y="69"/>
                    </a:cubicBezTo>
                    <a:cubicBezTo>
                      <a:pt x="58" y="69"/>
                      <a:pt x="58" y="69"/>
                      <a:pt x="58" y="69"/>
                    </a:cubicBezTo>
                    <a:cubicBezTo>
                      <a:pt x="58" y="69"/>
                      <a:pt x="58" y="69"/>
                      <a:pt x="58" y="69"/>
                    </a:cubicBezTo>
                    <a:cubicBezTo>
                      <a:pt x="58" y="69"/>
                      <a:pt x="58" y="69"/>
                      <a:pt x="58" y="69"/>
                    </a:cubicBezTo>
                    <a:cubicBezTo>
                      <a:pt x="58" y="69"/>
                      <a:pt x="58" y="69"/>
                      <a:pt x="58" y="69"/>
                    </a:cubicBezTo>
                    <a:cubicBezTo>
                      <a:pt x="59" y="69"/>
                      <a:pt x="59" y="69"/>
                      <a:pt x="59" y="69"/>
                    </a:cubicBezTo>
                    <a:cubicBezTo>
                      <a:pt x="59" y="68"/>
                      <a:pt x="59" y="68"/>
                      <a:pt x="59" y="68"/>
                    </a:cubicBezTo>
                    <a:cubicBezTo>
                      <a:pt x="59" y="68"/>
                      <a:pt x="59" y="68"/>
                      <a:pt x="59" y="68"/>
                    </a:cubicBezTo>
                    <a:cubicBezTo>
                      <a:pt x="59" y="68"/>
                      <a:pt x="59" y="68"/>
                      <a:pt x="59" y="68"/>
                    </a:cubicBezTo>
                    <a:cubicBezTo>
                      <a:pt x="58" y="68"/>
                      <a:pt x="58" y="68"/>
                      <a:pt x="58" y="68"/>
                    </a:cubicBezTo>
                    <a:cubicBezTo>
                      <a:pt x="58" y="68"/>
                      <a:pt x="58" y="68"/>
                      <a:pt x="58" y="68"/>
                    </a:cubicBezTo>
                    <a:cubicBezTo>
                      <a:pt x="58" y="68"/>
                      <a:pt x="58" y="68"/>
                      <a:pt x="58" y="68"/>
                    </a:cubicBezTo>
                    <a:cubicBezTo>
                      <a:pt x="58" y="68"/>
                      <a:pt x="58" y="68"/>
                      <a:pt x="58" y="68"/>
                    </a:cubicBezTo>
                    <a:cubicBezTo>
                      <a:pt x="58" y="68"/>
                      <a:pt x="58" y="68"/>
                      <a:pt x="58" y="68"/>
                    </a:cubicBezTo>
                    <a:cubicBezTo>
                      <a:pt x="58" y="68"/>
                      <a:pt x="58" y="68"/>
                      <a:pt x="58" y="68"/>
                    </a:cubicBezTo>
                    <a:cubicBezTo>
                      <a:pt x="58" y="68"/>
                      <a:pt x="58" y="68"/>
                      <a:pt x="58" y="68"/>
                    </a:cubicBezTo>
                    <a:close/>
                    <a:moveTo>
                      <a:pt x="57" y="70"/>
                    </a:moveTo>
                    <a:cubicBezTo>
                      <a:pt x="57" y="70"/>
                      <a:pt x="57" y="70"/>
                      <a:pt x="57" y="70"/>
                    </a:cubicBezTo>
                    <a:cubicBezTo>
                      <a:pt x="57" y="70"/>
                      <a:pt x="57" y="70"/>
                      <a:pt x="57" y="70"/>
                    </a:cubicBezTo>
                    <a:cubicBezTo>
                      <a:pt x="57" y="70"/>
                      <a:pt x="57" y="70"/>
                      <a:pt x="57" y="70"/>
                    </a:cubicBezTo>
                    <a:close/>
                    <a:moveTo>
                      <a:pt x="56" y="70"/>
                    </a:moveTo>
                    <a:cubicBezTo>
                      <a:pt x="56" y="70"/>
                      <a:pt x="56" y="70"/>
                      <a:pt x="56" y="70"/>
                    </a:cubicBezTo>
                    <a:cubicBezTo>
                      <a:pt x="57" y="69"/>
                      <a:pt x="57" y="69"/>
                      <a:pt x="57" y="69"/>
                    </a:cubicBezTo>
                    <a:cubicBezTo>
                      <a:pt x="56" y="70"/>
                      <a:pt x="56" y="70"/>
                      <a:pt x="56" y="70"/>
                    </a:cubicBezTo>
                    <a:cubicBezTo>
                      <a:pt x="56" y="70"/>
                      <a:pt x="56" y="70"/>
                      <a:pt x="56" y="70"/>
                    </a:cubicBezTo>
                    <a:close/>
                    <a:moveTo>
                      <a:pt x="53" y="73"/>
                    </a:moveTo>
                    <a:cubicBezTo>
                      <a:pt x="53" y="73"/>
                      <a:pt x="53" y="73"/>
                      <a:pt x="53" y="73"/>
                    </a:cubicBezTo>
                    <a:cubicBezTo>
                      <a:pt x="53" y="72"/>
                      <a:pt x="53" y="72"/>
                      <a:pt x="53" y="72"/>
                    </a:cubicBezTo>
                    <a:cubicBezTo>
                      <a:pt x="53" y="72"/>
                      <a:pt x="53" y="72"/>
                      <a:pt x="53" y="72"/>
                    </a:cubicBezTo>
                    <a:cubicBezTo>
                      <a:pt x="53" y="73"/>
                      <a:pt x="53" y="73"/>
                      <a:pt x="53" y="73"/>
                    </a:cubicBezTo>
                    <a:cubicBezTo>
                      <a:pt x="53" y="73"/>
                      <a:pt x="53" y="73"/>
                      <a:pt x="53" y="73"/>
                    </a:cubicBezTo>
                    <a:close/>
                    <a:moveTo>
                      <a:pt x="51" y="69"/>
                    </a:moveTo>
                    <a:cubicBezTo>
                      <a:pt x="52" y="69"/>
                      <a:pt x="52" y="69"/>
                      <a:pt x="52" y="69"/>
                    </a:cubicBezTo>
                    <a:cubicBezTo>
                      <a:pt x="52" y="69"/>
                      <a:pt x="52" y="69"/>
                      <a:pt x="52" y="69"/>
                    </a:cubicBezTo>
                    <a:cubicBezTo>
                      <a:pt x="52" y="69"/>
                      <a:pt x="52" y="69"/>
                      <a:pt x="52" y="69"/>
                    </a:cubicBezTo>
                    <a:cubicBezTo>
                      <a:pt x="51" y="69"/>
                      <a:pt x="51" y="69"/>
                      <a:pt x="51" y="69"/>
                    </a:cubicBezTo>
                    <a:close/>
                    <a:moveTo>
                      <a:pt x="43" y="73"/>
                    </a:moveTo>
                    <a:cubicBezTo>
                      <a:pt x="43" y="73"/>
                      <a:pt x="44" y="73"/>
                      <a:pt x="44" y="73"/>
                    </a:cubicBezTo>
                    <a:cubicBezTo>
                      <a:pt x="44" y="73"/>
                      <a:pt x="44" y="73"/>
                      <a:pt x="44" y="73"/>
                    </a:cubicBezTo>
                    <a:cubicBezTo>
                      <a:pt x="43" y="73"/>
                      <a:pt x="43" y="73"/>
                      <a:pt x="43" y="73"/>
                    </a:cubicBezTo>
                    <a:close/>
                    <a:moveTo>
                      <a:pt x="43" y="73"/>
                    </a:moveTo>
                    <a:cubicBezTo>
                      <a:pt x="43" y="73"/>
                      <a:pt x="43" y="73"/>
                      <a:pt x="43" y="73"/>
                    </a:cubicBezTo>
                    <a:cubicBezTo>
                      <a:pt x="43" y="73"/>
                      <a:pt x="43" y="73"/>
                      <a:pt x="43" y="73"/>
                    </a:cubicBezTo>
                    <a:cubicBezTo>
                      <a:pt x="43" y="73"/>
                      <a:pt x="43" y="73"/>
                      <a:pt x="43" y="73"/>
                    </a:cubicBezTo>
                    <a:close/>
                    <a:moveTo>
                      <a:pt x="45" y="74"/>
                    </a:moveTo>
                    <a:cubicBezTo>
                      <a:pt x="45" y="75"/>
                      <a:pt x="45" y="75"/>
                      <a:pt x="45" y="75"/>
                    </a:cubicBezTo>
                    <a:cubicBezTo>
                      <a:pt x="45" y="75"/>
                      <a:pt x="45" y="75"/>
                      <a:pt x="45" y="75"/>
                    </a:cubicBezTo>
                    <a:cubicBezTo>
                      <a:pt x="45" y="75"/>
                      <a:pt x="45" y="75"/>
                      <a:pt x="45" y="75"/>
                    </a:cubicBezTo>
                    <a:cubicBezTo>
                      <a:pt x="45" y="74"/>
                      <a:pt x="45" y="74"/>
                      <a:pt x="45" y="74"/>
                    </a:cubicBezTo>
                    <a:close/>
                    <a:moveTo>
                      <a:pt x="44" y="74"/>
                    </a:moveTo>
                    <a:cubicBezTo>
                      <a:pt x="45" y="74"/>
                      <a:pt x="45" y="74"/>
                      <a:pt x="45" y="74"/>
                    </a:cubicBezTo>
                    <a:cubicBezTo>
                      <a:pt x="45" y="74"/>
                      <a:pt x="45" y="74"/>
                      <a:pt x="45" y="74"/>
                    </a:cubicBezTo>
                    <a:cubicBezTo>
                      <a:pt x="45" y="74"/>
                      <a:pt x="44" y="74"/>
                      <a:pt x="44" y="74"/>
                    </a:cubicBezTo>
                    <a:close/>
                    <a:moveTo>
                      <a:pt x="43" y="75"/>
                    </a:moveTo>
                    <a:cubicBezTo>
                      <a:pt x="43" y="74"/>
                      <a:pt x="43" y="74"/>
                      <a:pt x="43" y="74"/>
                    </a:cubicBezTo>
                    <a:cubicBezTo>
                      <a:pt x="43" y="74"/>
                      <a:pt x="43" y="74"/>
                      <a:pt x="43" y="74"/>
                    </a:cubicBezTo>
                    <a:cubicBezTo>
                      <a:pt x="43" y="74"/>
                      <a:pt x="43" y="74"/>
                      <a:pt x="43" y="74"/>
                    </a:cubicBezTo>
                    <a:cubicBezTo>
                      <a:pt x="44" y="74"/>
                      <a:pt x="44" y="74"/>
                      <a:pt x="44" y="74"/>
                    </a:cubicBezTo>
                    <a:cubicBezTo>
                      <a:pt x="44" y="74"/>
                      <a:pt x="44" y="74"/>
                      <a:pt x="44" y="74"/>
                    </a:cubicBezTo>
                    <a:cubicBezTo>
                      <a:pt x="44" y="74"/>
                      <a:pt x="44" y="74"/>
                      <a:pt x="44" y="74"/>
                    </a:cubicBezTo>
                    <a:cubicBezTo>
                      <a:pt x="43" y="74"/>
                      <a:pt x="43" y="74"/>
                      <a:pt x="43" y="74"/>
                    </a:cubicBezTo>
                    <a:cubicBezTo>
                      <a:pt x="43" y="75"/>
                      <a:pt x="43" y="75"/>
                      <a:pt x="43" y="75"/>
                    </a:cubicBezTo>
                    <a:close/>
                    <a:moveTo>
                      <a:pt x="42" y="73"/>
                    </a:moveTo>
                    <a:cubicBezTo>
                      <a:pt x="42" y="73"/>
                      <a:pt x="42" y="73"/>
                      <a:pt x="42" y="73"/>
                    </a:cubicBezTo>
                    <a:cubicBezTo>
                      <a:pt x="42" y="73"/>
                      <a:pt x="42" y="73"/>
                      <a:pt x="42" y="73"/>
                    </a:cubicBezTo>
                    <a:cubicBezTo>
                      <a:pt x="42" y="73"/>
                      <a:pt x="42" y="73"/>
                      <a:pt x="42" y="73"/>
                    </a:cubicBezTo>
                    <a:cubicBezTo>
                      <a:pt x="43" y="73"/>
                      <a:pt x="43" y="73"/>
                      <a:pt x="43" y="73"/>
                    </a:cubicBezTo>
                    <a:cubicBezTo>
                      <a:pt x="42" y="73"/>
                      <a:pt x="42" y="73"/>
                      <a:pt x="42" y="73"/>
                    </a:cubicBezTo>
                    <a:cubicBezTo>
                      <a:pt x="42" y="73"/>
                      <a:pt x="42" y="73"/>
                      <a:pt x="42" y="73"/>
                    </a:cubicBezTo>
                    <a:cubicBezTo>
                      <a:pt x="42" y="73"/>
                      <a:pt x="42" y="73"/>
                      <a:pt x="42" y="73"/>
                    </a:cubicBezTo>
                    <a:close/>
                    <a:moveTo>
                      <a:pt x="40" y="73"/>
                    </a:moveTo>
                    <a:cubicBezTo>
                      <a:pt x="40" y="73"/>
                      <a:pt x="40" y="73"/>
                      <a:pt x="40" y="73"/>
                    </a:cubicBezTo>
                    <a:cubicBezTo>
                      <a:pt x="40" y="73"/>
                      <a:pt x="40" y="73"/>
                      <a:pt x="40" y="73"/>
                    </a:cubicBezTo>
                    <a:cubicBezTo>
                      <a:pt x="40" y="74"/>
                      <a:pt x="40" y="74"/>
                      <a:pt x="40" y="74"/>
                    </a:cubicBezTo>
                    <a:cubicBezTo>
                      <a:pt x="40" y="73"/>
                      <a:pt x="40" y="73"/>
                      <a:pt x="40" y="73"/>
                    </a:cubicBezTo>
                    <a:close/>
                    <a:moveTo>
                      <a:pt x="39" y="74"/>
                    </a:moveTo>
                    <a:cubicBezTo>
                      <a:pt x="39" y="74"/>
                      <a:pt x="39" y="74"/>
                      <a:pt x="39" y="74"/>
                    </a:cubicBezTo>
                    <a:cubicBezTo>
                      <a:pt x="39" y="74"/>
                      <a:pt x="39" y="74"/>
                      <a:pt x="39" y="74"/>
                    </a:cubicBezTo>
                    <a:cubicBezTo>
                      <a:pt x="39" y="74"/>
                      <a:pt x="39" y="74"/>
                      <a:pt x="39" y="74"/>
                    </a:cubicBezTo>
                    <a:cubicBezTo>
                      <a:pt x="39" y="74"/>
                      <a:pt x="39" y="74"/>
                      <a:pt x="39" y="74"/>
                    </a:cubicBezTo>
                    <a:close/>
                    <a:moveTo>
                      <a:pt x="37" y="75"/>
                    </a:moveTo>
                    <a:cubicBezTo>
                      <a:pt x="38" y="76"/>
                      <a:pt x="38" y="76"/>
                      <a:pt x="38" y="76"/>
                    </a:cubicBezTo>
                    <a:cubicBezTo>
                      <a:pt x="37" y="76"/>
                      <a:pt x="37" y="76"/>
                      <a:pt x="37" y="76"/>
                    </a:cubicBezTo>
                    <a:cubicBezTo>
                      <a:pt x="37" y="75"/>
                      <a:pt x="37" y="75"/>
                      <a:pt x="37" y="75"/>
                    </a:cubicBezTo>
                    <a:cubicBezTo>
                      <a:pt x="37" y="75"/>
                      <a:pt x="37" y="75"/>
                      <a:pt x="37" y="75"/>
                    </a:cubicBezTo>
                    <a:close/>
                    <a:moveTo>
                      <a:pt x="0" y="82"/>
                    </a:moveTo>
                    <a:cubicBezTo>
                      <a:pt x="0" y="83"/>
                      <a:pt x="0" y="83"/>
                      <a:pt x="0" y="83"/>
                    </a:cubicBezTo>
                    <a:cubicBezTo>
                      <a:pt x="0" y="83"/>
                      <a:pt x="0" y="83"/>
                      <a:pt x="0" y="83"/>
                    </a:cubicBezTo>
                    <a:cubicBezTo>
                      <a:pt x="0" y="82"/>
                      <a:pt x="0" y="82"/>
                      <a:pt x="0" y="82"/>
                    </a:cubicBezTo>
                    <a:close/>
                    <a:moveTo>
                      <a:pt x="1" y="81"/>
                    </a:moveTo>
                    <a:cubicBezTo>
                      <a:pt x="0" y="82"/>
                      <a:pt x="0" y="82"/>
                      <a:pt x="0" y="82"/>
                    </a:cubicBezTo>
                    <a:cubicBezTo>
                      <a:pt x="1" y="82"/>
                      <a:pt x="1" y="82"/>
                      <a:pt x="1" y="82"/>
                    </a:cubicBezTo>
                    <a:cubicBezTo>
                      <a:pt x="1" y="82"/>
                      <a:pt x="1" y="82"/>
                      <a:pt x="1" y="82"/>
                    </a:cubicBezTo>
                    <a:cubicBezTo>
                      <a:pt x="1" y="81"/>
                      <a:pt x="1" y="81"/>
                      <a:pt x="1" y="81"/>
                    </a:cubicBezTo>
                    <a:close/>
                    <a:moveTo>
                      <a:pt x="1" y="81"/>
                    </a:moveTo>
                    <a:cubicBezTo>
                      <a:pt x="1" y="81"/>
                      <a:pt x="1" y="81"/>
                      <a:pt x="1" y="81"/>
                    </a:cubicBezTo>
                    <a:cubicBezTo>
                      <a:pt x="1" y="80"/>
                      <a:pt x="1" y="80"/>
                      <a:pt x="1" y="80"/>
                    </a:cubicBezTo>
                    <a:cubicBezTo>
                      <a:pt x="1" y="81"/>
                      <a:pt x="1" y="81"/>
                      <a:pt x="1" y="81"/>
                    </a:cubicBezTo>
                    <a:close/>
                    <a:moveTo>
                      <a:pt x="4" y="81"/>
                    </a:moveTo>
                    <a:cubicBezTo>
                      <a:pt x="3" y="80"/>
                      <a:pt x="3" y="80"/>
                      <a:pt x="3" y="80"/>
                    </a:cubicBezTo>
                    <a:cubicBezTo>
                      <a:pt x="3" y="80"/>
                      <a:pt x="3" y="80"/>
                      <a:pt x="3" y="80"/>
                    </a:cubicBezTo>
                    <a:cubicBezTo>
                      <a:pt x="3" y="81"/>
                      <a:pt x="3" y="81"/>
                      <a:pt x="3" y="81"/>
                    </a:cubicBezTo>
                    <a:cubicBezTo>
                      <a:pt x="3" y="81"/>
                      <a:pt x="3" y="81"/>
                      <a:pt x="3" y="81"/>
                    </a:cubicBezTo>
                    <a:cubicBezTo>
                      <a:pt x="3" y="81"/>
                      <a:pt x="3" y="81"/>
                      <a:pt x="3" y="81"/>
                    </a:cubicBezTo>
                    <a:cubicBezTo>
                      <a:pt x="3" y="81"/>
                      <a:pt x="3" y="81"/>
                      <a:pt x="3" y="81"/>
                    </a:cubicBezTo>
                    <a:cubicBezTo>
                      <a:pt x="3" y="81"/>
                      <a:pt x="3" y="81"/>
                      <a:pt x="3" y="81"/>
                    </a:cubicBezTo>
                    <a:cubicBezTo>
                      <a:pt x="3" y="81"/>
                      <a:pt x="3" y="81"/>
                      <a:pt x="3" y="81"/>
                    </a:cubicBezTo>
                    <a:cubicBezTo>
                      <a:pt x="3" y="81"/>
                      <a:pt x="3" y="81"/>
                      <a:pt x="3" y="81"/>
                    </a:cubicBezTo>
                    <a:cubicBezTo>
                      <a:pt x="4" y="81"/>
                      <a:pt x="4" y="81"/>
                      <a:pt x="4" y="81"/>
                    </a:cubicBezTo>
                    <a:close/>
                    <a:moveTo>
                      <a:pt x="4" y="82"/>
                    </a:moveTo>
                    <a:cubicBezTo>
                      <a:pt x="4" y="82"/>
                      <a:pt x="4" y="82"/>
                      <a:pt x="4" y="82"/>
                    </a:cubicBezTo>
                    <a:cubicBezTo>
                      <a:pt x="5" y="81"/>
                      <a:pt x="5" y="81"/>
                      <a:pt x="5" y="81"/>
                    </a:cubicBezTo>
                    <a:cubicBezTo>
                      <a:pt x="5" y="81"/>
                      <a:pt x="5" y="81"/>
                      <a:pt x="5" y="81"/>
                    </a:cubicBezTo>
                    <a:cubicBezTo>
                      <a:pt x="5" y="81"/>
                      <a:pt x="5" y="81"/>
                      <a:pt x="5" y="81"/>
                    </a:cubicBezTo>
                    <a:cubicBezTo>
                      <a:pt x="5" y="81"/>
                      <a:pt x="5" y="81"/>
                      <a:pt x="5" y="81"/>
                    </a:cubicBezTo>
                    <a:cubicBezTo>
                      <a:pt x="4" y="81"/>
                      <a:pt x="4" y="81"/>
                      <a:pt x="4" y="81"/>
                    </a:cubicBezTo>
                    <a:cubicBezTo>
                      <a:pt x="4" y="81"/>
                      <a:pt x="4" y="81"/>
                      <a:pt x="4" y="81"/>
                    </a:cubicBezTo>
                    <a:cubicBezTo>
                      <a:pt x="4" y="82"/>
                      <a:pt x="4" y="82"/>
                      <a:pt x="4" y="82"/>
                    </a:cubicBezTo>
                    <a:close/>
                    <a:moveTo>
                      <a:pt x="6" y="81"/>
                    </a:moveTo>
                    <a:cubicBezTo>
                      <a:pt x="6" y="81"/>
                      <a:pt x="6" y="81"/>
                      <a:pt x="6" y="81"/>
                    </a:cubicBezTo>
                    <a:cubicBezTo>
                      <a:pt x="6" y="81"/>
                      <a:pt x="6" y="81"/>
                      <a:pt x="6" y="81"/>
                    </a:cubicBezTo>
                    <a:cubicBezTo>
                      <a:pt x="6" y="81"/>
                      <a:pt x="6" y="81"/>
                      <a:pt x="6" y="81"/>
                    </a:cubicBezTo>
                    <a:cubicBezTo>
                      <a:pt x="5" y="81"/>
                      <a:pt x="5" y="81"/>
                      <a:pt x="5" y="81"/>
                    </a:cubicBezTo>
                    <a:cubicBezTo>
                      <a:pt x="5" y="82"/>
                      <a:pt x="5" y="82"/>
                      <a:pt x="5" y="82"/>
                    </a:cubicBezTo>
                    <a:cubicBezTo>
                      <a:pt x="6" y="82"/>
                      <a:pt x="6" y="82"/>
                      <a:pt x="6" y="82"/>
                    </a:cubicBezTo>
                    <a:cubicBezTo>
                      <a:pt x="6" y="81"/>
                      <a:pt x="6" y="81"/>
                      <a:pt x="6" y="81"/>
                    </a:cubicBezTo>
                    <a:close/>
                    <a:moveTo>
                      <a:pt x="11" y="81"/>
                    </a:moveTo>
                    <a:cubicBezTo>
                      <a:pt x="11" y="81"/>
                      <a:pt x="11" y="81"/>
                      <a:pt x="11" y="81"/>
                    </a:cubicBezTo>
                    <a:cubicBezTo>
                      <a:pt x="11" y="81"/>
                      <a:pt x="11" y="81"/>
                      <a:pt x="11" y="81"/>
                    </a:cubicBezTo>
                    <a:cubicBezTo>
                      <a:pt x="11" y="80"/>
                      <a:pt x="11" y="80"/>
                      <a:pt x="11" y="80"/>
                    </a:cubicBezTo>
                    <a:cubicBezTo>
                      <a:pt x="11" y="80"/>
                      <a:pt x="11" y="80"/>
                      <a:pt x="11" y="80"/>
                    </a:cubicBezTo>
                    <a:cubicBezTo>
                      <a:pt x="11" y="80"/>
                      <a:pt x="11" y="80"/>
                      <a:pt x="11" y="80"/>
                    </a:cubicBezTo>
                    <a:cubicBezTo>
                      <a:pt x="11" y="81"/>
                      <a:pt x="11" y="81"/>
                      <a:pt x="11" y="81"/>
                    </a:cubicBezTo>
                    <a:cubicBezTo>
                      <a:pt x="10" y="81"/>
                      <a:pt x="10" y="81"/>
                      <a:pt x="10" y="81"/>
                    </a:cubicBezTo>
                    <a:cubicBezTo>
                      <a:pt x="10" y="81"/>
                      <a:pt x="10" y="81"/>
                      <a:pt x="10" y="81"/>
                    </a:cubicBezTo>
                    <a:cubicBezTo>
                      <a:pt x="10" y="81"/>
                      <a:pt x="10" y="81"/>
                      <a:pt x="10" y="81"/>
                    </a:cubicBezTo>
                    <a:cubicBezTo>
                      <a:pt x="10" y="81"/>
                      <a:pt x="10" y="81"/>
                      <a:pt x="10" y="81"/>
                    </a:cubicBezTo>
                    <a:cubicBezTo>
                      <a:pt x="9" y="81"/>
                      <a:pt x="9" y="81"/>
                      <a:pt x="9" y="81"/>
                    </a:cubicBezTo>
                    <a:cubicBezTo>
                      <a:pt x="9" y="81"/>
                      <a:pt x="9" y="81"/>
                      <a:pt x="9" y="81"/>
                    </a:cubicBezTo>
                    <a:cubicBezTo>
                      <a:pt x="9" y="81"/>
                      <a:pt x="9" y="81"/>
                      <a:pt x="9" y="81"/>
                    </a:cubicBezTo>
                    <a:cubicBezTo>
                      <a:pt x="10" y="81"/>
                      <a:pt x="10" y="81"/>
                      <a:pt x="10" y="81"/>
                    </a:cubicBezTo>
                    <a:cubicBezTo>
                      <a:pt x="10" y="81"/>
                      <a:pt x="10" y="81"/>
                      <a:pt x="10" y="81"/>
                    </a:cubicBezTo>
                    <a:cubicBezTo>
                      <a:pt x="11" y="81"/>
                      <a:pt x="11" y="81"/>
                      <a:pt x="11" y="81"/>
                    </a:cubicBezTo>
                    <a:cubicBezTo>
                      <a:pt x="11" y="81"/>
                      <a:pt x="11" y="81"/>
                      <a:pt x="11" y="81"/>
                    </a:cubicBezTo>
                    <a:close/>
                    <a:moveTo>
                      <a:pt x="12" y="81"/>
                    </a:moveTo>
                    <a:cubicBezTo>
                      <a:pt x="13" y="82"/>
                      <a:pt x="13" y="82"/>
                      <a:pt x="13" y="82"/>
                    </a:cubicBezTo>
                    <a:cubicBezTo>
                      <a:pt x="13" y="81"/>
                      <a:pt x="13" y="81"/>
                      <a:pt x="13" y="81"/>
                    </a:cubicBezTo>
                    <a:cubicBezTo>
                      <a:pt x="13" y="82"/>
                      <a:pt x="13" y="82"/>
                      <a:pt x="13" y="82"/>
                    </a:cubicBezTo>
                    <a:cubicBezTo>
                      <a:pt x="13" y="82"/>
                      <a:pt x="13" y="82"/>
                      <a:pt x="13" y="82"/>
                    </a:cubicBezTo>
                    <a:cubicBezTo>
                      <a:pt x="12" y="82"/>
                      <a:pt x="12" y="82"/>
                      <a:pt x="12" y="82"/>
                    </a:cubicBezTo>
                    <a:cubicBezTo>
                      <a:pt x="12" y="82"/>
                      <a:pt x="12" y="82"/>
                      <a:pt x="12" y="82"/>
                    </a:cubicBezTo>
                    <a:cubicBezTo>
                      <a:pt x="11" y="81"/>
                      <a:pt x="11" y="81"/>
                      <a:pt x="11" y="81"/>
                    </a:cubicBezTo>
                    <a:cubicBezTo>
                      <a:pt x="11" y="81"/>
                      <a:pt x="12" y="81"/>
                      <a:pt x="12" y="81"/>
                    </a:cubicBezTo>
                    <a:close/>
                    <a:moveTo>
                      <a:pt x="15" y="81"/>
                    </a:moveTo>
                    <a:cubicBezTo>
                      <a:pt x="15" y="81"/>
                      <a:pt x="15" y="81"/>
                      <a:pt x="15" y="81"/>
                    </a:cubicBezTo>
                    <a:cubicBezTo>
                      <a:pt x="14" y="81"/>
                      <a:pt x="14" y="81"/>
                      <a:pt x="14" y="81"/>
                    </a:cubicBezTo>
                    <a:cubicBezTo>
                      <a:pt x="14" y="81"/>
                      <a:pt x="14" y="81"/>
                      <a:pt x="14" y="81"/>
                    </a:cubicBezTo>
                    <a:cubicBezTo>
                      <a:pt x="15" y="81"/>
                      <a:pt x="15" y="81"/>
                      <a:pt x="15" y="81"/>
                    </a:cubicBezTo>
                    <a:cubicBezTo>
                      <a:pt x="15" y="81"/>
                      <a:pt x="15" y="81"/>
                      <a:pt x="15" y="81"/>
                    </a:cubicBezTo>
                    <a:close/>
                    <a:moveTo>
                      <a:pt x="18" y="81"/>
                    </a:moveTo>
                    <a:cubicBezTo>
                      <a:pt x="17" y="80"/>
                      <a:pt x="17" y="80"/>
                      <a:pt x="17" y="80"/>
                    </a:cubicBezTo>
                    <a:cubicBezTo>
                      <a:pt x="17" y="81"/>
                      <a:pt x="17" y="81"/>
                      <a:pt x="17" y="81"/>
                    </a:cubicBezTo>
                    <a:cubicBezTo>
                      <a:pt x="18" y="81"/>
                      <a:pt x="18" y="81"/>
                      <a:pt x="18" y="81"/>
                    </a:cubicBezTo>
                    <a:close/>
                    <a:moveTo>
                      <a:pt x="19" y="80"/>
                    </a:moveTo>
                    <a:cubicBezTo>
                      <a:pt x="19" y="80"/>
                      <a:pt x="19" y="80"/>
                      <a:pt x="19" y="80"/>
                    </a:cubicBezTo>
                    <a:cubicBezTo>
                      <a:pt x="18" y="80"/>
                      <a:pt x="18" y="80"/>
                      <a:pt x="18" y="80"/>
                    </a:cubicBezTo>
                    <a:cubicBezTo>
                      <a:pt x="18" y="80"/>
                      <a:pt x="18" y="80"/>
                      <a:pt x="18" y="80"/>
                    </a:cubicBezTo>
                    <a:cubicBezTo>
                      <a:pt x="19" y="80"/>
                      <a:pt x="19" y="80"/>
                      <a:pt x="19" y="80"/>
                    </a:cubicBezTo>
                    <a:cubicBezTo>
                      <a:pt x="19" y="80"/>
                      <a:pt x="19" y="80"/>
                      <a:pt x="19" y="80"/>
                    </a:cubicBezTo>
                    <a:close/>
                    <a:moveTo>
                      <a:pt x="20" y="80"/>
                    </a:moveTo>
                    <a:cubicBezTo>
                      <a:pt x="20" y="80"/>
                      <a:pt x="20" y="80"/>
                      <a:pt x="20" y="80"/>
                    </a:cubicBezTo>
                    <a:cubicBezTo>
                      <a:pt x="20" y="80"/>
                      <a:pt x="20" y="80"/>
                      <a:pt x="20" y="80"/>
                    </a:cubicBezTo>
                    <a:cubicBezTo>
                      <a:pt x="20" y="80"/>
                      <a:pt x="20" y="80"/>
                      <a:pt x="20" y="80"/>
                    </a:cubicBezTo>
                    <a:cubicBezTo>
                      <a:pt x="20" y="80"/>
                      <a:pt x="20" y="80"/>
                      <a:pt x="20" y="80"/>
                    </a:cubicBezTo>
                    <a:close/>
                    <a:moveTo>
                      <a:pt x="20" y="79"/>
                    </a:moveTo>
                    <a:cubicBezTo>
                      <a:pt x="20" y="79"/>
                      <a:pt x="20" y="79"/>
                      <a:pt x="20" y="79"/>
                    </a:cubicBezTo>
                    <a:cubicBezTo>
                      <a:pt x="20" y="79"/>
                      <a:pt x="20" y="79"/>
                      <a:pt x="20" y="79"/>
                    </a:cubicBezTo>
                    <a:cubicBezTo>
                      <a:pt x="20" y="79"/>
                      <a:pt x="20" y="79"/>
                      <a:pt x="20" y="79"/>
                    </a:cubicBezTo>
                    <a:close/>
                    <a:moveTo>
                      <a:pt x="20" y="80"/>
                    </a:moveTo>
                    <a:cubicBezTo>
                      <a:pt x="21" y="80"/>
                      <a:pt x="21" y="80"/>
                      <a:pt x="21" y="80"/>
                    </a:cubicBezTo>
                    <a:cubicBezTo>
                      <a:pt x="21" y="80"/>
                      <a:pt x="21" y="80"/>
                      <a:pt x="21" y="80"/>
                    </a:cubicBezTo>
                    <a:cubicBezTo>
                      <a:pt x="21" y="79"/>
                      <a:pt x="21" y="79"/>
                      <a:pt x="21" y="79"/>
                    </a:cubicBezTo>
                    <a:cubicBezTo>
                      <a:pt x="20" y="80"/>
                      <a:pt x="20" y="80"/>
                      <a:pt x="20" y="80"/>
                    </a:cubicBezTo>
                    <a:close/>
                    <a:moveTo>
                      <a:pt x="25" y="77"/>
                    </a:moveTo>
                    <a:cubicBezTo>
                      <a:pt x="25" y="78"/>
                      <a:pt x="25" y="78"/>
                      <a:pt x="25" y="78"/>
                    </a:cubicBezTo>
                    <a:cubicBezTo>
                      <a:pt x="26" y="78"/>
                      <a:pt x="26" y="78"/>
                      <a:pt x="26" y="78"/>
                    </a:cubicBezTo>
                    <a:cubicBezTo>
                      <a:pt x="25" y="78"/>
                      <a:pt x="25" y="78"/>
                      <a:pt x="25" y="78"/>
                    </a:cubicBezTo>
                    <a:cubicBezTo>
                      <a:pt x="25" y="78"/>
                      <a:pt x="25" y="78"/>
                      <a:pt x="25" y="78"/>
                    </a:cubicBezTo>
                    <a:cubicBezTo>
                      <a:pt x="25" y="79"/>
                      <a:pt x="25" y="79"/>
                      <a:pt x="25" y="79"/>
                    </a:cubicBezTo>
                    <a:cubicBezTo>
                      <a:pt x="24" y="79"/>
                      <a:pt x="24" y="79"/>
                      <a:pt x="24" y="79"/>
                    </a:cubicBezTo>
                    <a:cubicBezTo>
                      <a:pt x="23" y="79"/>
                      <a:pt x="23" y="79"/>
                      <a:pt x="23" y="79"/>
                    </a:cubicBezTo>
                    <a:cubicBezTo>
                      <a:pt x="23" y="80"/>
                      <a:pt x="23" y="80"/>
                      <a:pt x="23" y="80"/>
                    </a:cubicBezTo>
                    <a:cubicBezTo>
                      <a:pt x="22" y="80"/>
                      <a:pt x="22" y="80"/>
                      <a:pt x="22" y="80"/>
                    </a:cubicBezTo>
                    <a:cubicBezTo>
                      <a:pt x="22" y="80"/>
                      <a:pt x="22" y="80"/>
                      <a:pt x="22" y="80"/>
                    </a:cubicBezTo>
                    <a:cubicBezTo>
                      <a:pt x="23" y="80"/>
                      <a:pt x="23" y="80"/>
                      <a:pt x="23" y="80"/>
                    </a:cubicBezTo>
                    <a:cubicBezTo>
                      <a:pt x="23" y="79"/>
                      <a:pt x="23" y="79"/>
                      <a:pt x="23" y="79"/>
                    </a:cubicBezTo>
                    <a:cubicBezTo>
                      <a:pt x="23" y="79"/>
                      <a:pt x="23" y="79"/>
                      <a:pt x="23" y="79"/>
                    </a:cubicBezTo>
                    <a:cubicBezTo>
                      <a:pt x="23" y="79"/>
                      <a:pt x="23" y="79"/>
                      <a:pt x="23" y="79"/>
                    </a:cubicBezTo>
                    <a:cubicBezTo>
                      <a:pt x="24" y="78"/>
                      <a:pt x="24" y="78"/>
                      <a:pt x="24" y="78"/>
                    </a:cubicBezTo>
                    <a:cubicBezTo>
                      <a:pt x="24" y="78"/>
                      <a:pt x="24" y="78"/>
                      <a:pt x="24" y="78"/>
                    </a:cubicBezTo>
                    <a:cubicBezTo>
                      <a:pt x="24" y="78"/>
                      <a:pt x="24" y="78"/>
                      <a:pt x="24" y="78"/>
                    </a:cubicBezTo>
                    <a:cubicBezTo>
                      <a:pt x="24" y="78"/>
                      <a:pt x="24" y="78"/>
                      <a:pt x="24" y="78"/>
                    </a:cubicBezTo>
                    <a:cubicBezTo>
                      <a:pt x="25" y="78"/>
                      <a:pt x="25" y="78"/>
                      <a:pt x="25" y="78"/>
                    </a:cubicBezTo>
                    <a:cubicBezTo>
                      <a:pt x="25" y="78"/>
                      <a:pt x="25" y="77"/>
                      <a:pt x="25" y="77"/>
                    </a:cubicBezTo>
                    <a:close/>
                    <a:moveTo>
                      <a:pt x="29" y="76"/>
                    </a:moveTo>
                    <a:cubicBezTo>
                      <a:pt x="28" y="76"/>
                      <a:pt x="28" y="76"/>
                      <a:pt x="28" y="76"/>
                    </a:cubicBezTo>
                    <a:cubicBezTo>
                      <a:pt x="28" y="76"/>
                      <a:pt x="28" y="76"/>
                      <a:pt x="28" y="76"/>
                    </a:cubicBezTo>
                    <a:cubicBezTo>
                      <a:pt x="28" y="77"/>
                      <a:pt x="28" y="77"/>
                      <a:pt x="28" y="77"/>
                    </a:cubicBezTo>
                    <a:cubicBezTo>
                      <a:pt x="28" y="77"/>
                      <a:pt x="28" y="77"/>
                      <a:pt x="28" y="77"/>
                    </a:cubicBezTo>
                    <a:cubicBezTo>
                      <a:pt x="28" y="77"/>
                      <a:pt x="28" y="77"/>
                      <a:pt x="28" y="77"/>
                    </a:cubicBezTo>
                    <a:cubicBezTo>
                      <a:pt x="28" y="77"/>
                      <a:pt x="28" y="77"/>
                      <a:pt x="28" y="77"/>
                    </a:cubicBezTo>
                    <a:cubicBezTo>
                      <a:pt x="27" y="77"/>
                      <a:pt x="27" y="77"/>
                      <a:pt x="27" y="77"/>
                    </a:cubicBezTo>
                    <a:cubicBezTo>
                      <a:pt x="27" y="77"/>
                      <a:pt x="27" y="77"/>
                      <a:pt x="27" y="77"/>
                    </a:cubicBezTo>
                    <a:cubicBezTo>
                      <a:pt x="27" y="77"/>
                      <a:pt x="27" y="77"/>
                      <a:pt x="27" y="77"/>
                    </a:cubicBezTo>
                    <a:cubicBezTo>
                      <a:pt x="27" y="78"/>
                      <a:pt x="27" y="78"/>
                      <a:pt x="27" y="78"/>
                    </a:cubicBezTo>
                    <a:cubicBezTo>
                      <a:pt x="27" y="78"/>
                      <a:pt x="27" y="78"/>
                      <a:pt x="27" y="78"/>
                    </a:cubicBezTo>
                    <a:cubicBezTo>
                      <a:pt x="26" y="78"/>
                      <a:pt x="26" y="78"/>
                      <a:pt x="26" y="78"/>
                    </a:cubicBezTo>
                    <a:cubicBezTo>
                      <a:pt x="26" y="78"/>
                      <a:pt x="26" y="78"/>
                      <a:pt x="26" y="78"/>
                    </a:cubicBezTo>
                    <a:cubicBezTo>
                      <a:pt x="26" y="78"/>
                      <a:pt x="26" y="78"/>
                      <a:pt x="26" y="78"/>
                    </a:cubicBezTo>
                    <a:cubicBezTo>
                      <a:pt x="26" y="79"/>
                      <a:pt x="26" y="79"/>
                      <a:pt x="26" y="79"/>
                    </a:cubicBezTo>
                    <a:cubicBezTo>
                      <a:pt x="26" y="79"/>
                      <a:pt x="26" y="79"/>
                      <a:pt x="26" y="79"/>
                    </a:cubicBezTo>
                    <a:cubicBezTo>
                      <a:pt x="27" y="78"/>
                      <a:pt x="27" y="78"/>
                      <a:pt x="27" y="78"/>
                    </a:cubicBezTo>
                    <a:cubicBezTo>
                      <a:pt x="27" y="78"/>
                      <a:pt x="27" y="78"/>
                      <a:pt x="27" y="78"/>
                    </a:cubicBezTo>
                    <a:cubicBezTo>
                      <a:pt x="28" y="78"/>
                      <a:pt x="28" y="78"/>
                      <a:pt x="28" y="78"/>
                    </a:cubicBezTo>
                    <a:cubicBezTo>
                      <a:pt x="28" y="78"/>
                      <a:pt x="28" y="78"/>
                      <a:pt x="28" y="78"/>
                    </a:cubicBezTo>
                    <a:cubicBezTo>
                      <a:pt x="28" y="78"/>
                      <a:pt x="28" y="78"/>
                      <a:pt x="28" y="78"/>
                    </a:cubicBezTo>
                    <a:cubicBezTo>
                      <a:pt x="28" y="78"/>
                      <a:pt x="28" y="78"/>
                      <a:pt x="28" y="78"/>
                    </a:cubicBezTo>
                    <a:cubicBezTo>
                      <a:pt x="28" y="78"/>
                      <a:pt x="28" y="78"/>
                      <a:pt x="28" y="78"/>
                    </a:cubicBezTo>
                    <a:cubicBezTo>
                      <a:pt x="28" y="78"/>
                      <a:pt x="28" y="78"/>
                      <a:pt x="28" y="78"/>
                    </a:cubicBezTo>
                    <a:cubicBezTo>
                      <a:pt x="29" y="78"/>
                      <a:pt x="29" y="78"/>
                      <a:pt x="29" y="78"/>
                    </a:cubicBezTo>
                    <a:cubicBezTo>
                      <a:pt x="29" y="77"/>
                      <a:pt x="29" y="77"/>
                      <a:pt x="29" y="77"/>
                    </a:cubicBezTo>
                    <a:cubicBezTo>
                      <a:pt x="29" y="77"/>
                      <a:pt x="29" y="77"/>
                      <a:pt x="29" y="77"/>
                    </a:cubicBezTo>
                    <a:cubicBezTo>
                      <a:pt x="29" y="77"/>
                      <a:pt x="29" y="77"/>
                      <a:pt x="29" y="77"/>
                    </a:cubicBezTo>
                    <a:cubicBezTo>
                      <a:pt x="29" y="77"/>
                      <a:pt x="29" y="77"/>
                      <a:pt x="29" y="77"/>
                    </a:cubicBezTo>
                    <a:cubicBezTo>
                      <a:pt x="30" y="77"/>
                      <a:pt x="30" y="77"/>
                      <a:pt x="30" y="77"/>
                    </a:cubicBezTo>
                    <a:cubicBezTo>
                      <a:pt x="29" y="76"/>
                      <a:pt x="29" y="76"/>
                      <a:pt x="29" y="76"/>
                    </a:cubicBezTo>
                    <a:cubicBezTo>
                      <a:pt x="29" y="76"/>
                      <a:pt x="29" y="76"/>
                      <a:pt x="29" y="76"/>
                    </a:cubicBezTo>
                    <a:cubicBezTo>
                      <a:pt x="29" y="76"/>
                      <a:pt x="29" y="76"/>
                      <a:pt x="29" y="76"/>
                    </a:cubicBezTo>
                    <a:close/>
                    <a:moveTo>
                      <a:pt x="30" y="76"/>
                    </a:moveTo>
                    <a:cubicBezTo>
                      <a:pt x="30" y="76"/>
                      <a:pt x="30" y="76"/>
                      <a:pt x="30" y="76"/>
                    </a:cubicBezTo>
                    <a:cubicBezTo>
                      <a:pt x="30" y="76"/>
                      <a:pt x="30" y="76"/>
                      <a:pt x="30" y="76"/>
                    </a:cubicBezTo>
                    <a:cubicBezTo>
                      <a:pt x="30" y="76"/>
                      <a:pt x="30" y="76"/>
                      <a:pt x="30" y="76"/>
                    </a:cubicBezTo>
                    <a:cubicBezTo>
                      <a:pt x="30" y="76"/>
                      <a:pt x="30" y="76"/>
                      <a:pt x="30" y="76"/>
                    </a:cubicBezTo>
                    <a:close/>
                    <a:moveTo>
                      <a:pt x="32" y="76"/>
                    </a:moveTo>
                    <a:cubicBezTo>
                      <a:pt x="32" y="76"/>
                      <a:pt x="32" y="76"/>
                      <a:pt x="32" y="76"/>
                    </a:cubicBezTo>
                    <a:cubicBezTo>
                      <a:pt x="33" y="76"/>
                      <a:pt x="33" y="76"/>
                      <a:pt x="33" y="76"/>
                    </a:cubicBezTo>
                    <a:cubicBezTo>
                      <a:pt x="33" y="76"/>
                      <a:pt x="33" y="76"/>
                      <a:pt x="33" y="76"/>
                    </a:cubicBezTo>
                    <a:cubicBezTo>
                      <a:pt x="32" y="76"/>
                      <a:pt x="32" y="76"/>
                      <a:pt x="32" y="76"/>
                    </a:cubicBezTo>
                    <a:cubicBezTo>
                      <a:pt x="32" y="76"/>
                      <a:pt x="32" y="76"/>
                      <a:pt x="32" y="76"/>
                    </a:cubicBezTo>
                    <a:close/>
                    <a:moveTo>
                      <a:pt x="32" y="76"/>
                    </a:moveTo>
                    <a:cubicBezTo>
                      <a:pt x="32" y="76"/>
                      <a:pt x="32" y="76"/>
                      <a:pt x="32" y="76"/>
                    </a:cubicBezTo>
                    <a:cubicBezTo>
                      <a:pt x="32" y="76"/>
                      <a:pt x="32" y="76"/>
                      <a:pt x="32" y="76"/>
                    </a:cubicBezTo>
                    <a:cubicBezTo>
                      <a:pt x="32" y="76"/>
                      <a:pt x="32" y="76"/>
                      <a:pt x="32" y="76"/>
                    </a:cubicBezTo>
                    <a:close/>
                    <a:moveTo>
                      <a:pt x="31" y="76"/>
                    </a:moveTo>
                    <a:cubicBezTo>
                      <a:pt x="31" y="76"/>
                      <a:pt x="31" y="76"/>
                      <a:pt x="31" y="76"/>
                    </a:cubicBezTo>
                    <a:cubicBezTo>
                      <a:pt x="31" y="75"/>
                      <a:pt x="31" y="75"/>
                      <a:pt x="31" y="75"/>
                    </a:cubicBezTo>
                    <a:cubicBezTo>
                      <a:pt x="32" y="75"/>
                      <a:pt x="32" y="75"/>
                      <a:pt x="32" y="75"/>
                    </a:cubicBezTo>
                    <a:cubicBezTo>
                      <a:pt x="32" y="76"/>
                      <a:pt x="32" y="76"/>
                      <a:pt x="32" y="76"/>
                    </a:cubicBezTo>
                    <a:cubicBezTo>
                      <a:pt x="31" y="76"/>
                      <a:pt x="31" y="76"/>
                      <a:pt x="31" y="76"/>
                    </a:cubicBezTo>
                    <a:close/>
                    <a:moveTo>
                      <a:pt x="31" y="75"/>
                    </a:moveTo>
                    <a:cubicBezTo>
                      <a:pt x="30" y="76"/>
                      <a:pt x="30" y="76"/>
                      <a:pt x="30" y="76"/>
                    </a:cubicBezTo>
                    <a:cubicBezTo>
                      <a:pt x="30" y="76"/>
                      <a:pt x="30" y="76"/>
                      <a:pt x="30" y="76"/>
                    </a:cubicBezTo>
                    <a:cubicBezTo>
                      <a:pt x="31" y="76"/>
                      <a:pt x="31" y="76"/>
                      <a:pt x="31" y="76"/>
                    </a:cubicBezTo>
                    <a:cubicBezTo>
                      <a:pt x="31" y="76"/>
                      <a:pt x="31" y="76"/>
                      <a:pt x="31" y="76"/>
                    </a:cubicBezTo>
                    <a:cubicBezTo>
                      <a:pt x="31" y="76"/>
                      <a:pt x="31" y="76"/>
                      <a:pt x="31" y="76"/>
                    </a:cubicBezTo>
                    <a:cubicBezTo>
                      <a:pt x="31" y="76"/>
                      <a:pt x="31" y="76"/>
                      <a:pt x="31" y="76"/>
                    </a:cubicBezTo>
                    <a:cubicBezTo>
                      <a:pt x="31" y="75"/>
                      <a:pt x="31" y="75"/>
                      <a:pt x="31" y="75"/>
                    </a:cubicBezTo>
                    <a:close/>
                    <a:moveTo>
                      <a:pt x="50" y="58"/>
                    </a:moveTo>
                    <a:cubicBezTo>
                      <a:pt x="50" y="58"/>
                      <a:pt x="50" y="58"/>
                      <a:pt x="50" y="58"/>
                    </a:cubicBezTo>
                    <a:cubicBezTo>
                      <a:pt x="50" y="58"/>
                      <a:pt x="50" y="58"/>
                      <a:pt x="50" y="58"/>
                    </a:cubicBezTo>
                    <a:cubicBezTo>
                      <a:pt x="50" y="58"/>
                      <a:pt x="50" y="58"/>
                      <a:pt x="50" y="58"/>
                    </a:cubicBezTo>
                    <a:cubicBezTo>
                      <a:pt x="50" y="58"/>
                      <a:pt x="50" y="58"/>
                      <a:pt x="50" y="58"/>
                    </a:cubicBezTo>
                    <a:close/>
                    <a:moveTo>
                      <a:pt x="49" y="59"/>
                    </a:moveTo>
                    <a:cubicBezTo>
                      <a:pt x="49" y="59"/>
                      <a:pt x="49" y="59"/>
                      <a:pt x="49" y="59"/>
                    </a:cubicBezTo>
                    <a:cubicBezTo>
                      <a:pt x="49" y="58"/>
                      <a:pt x="49" y="58"/>
                      <a:pt x="49" y="58"/>
                    </a:cubicBezTo>
                    <a:cubicBezTo>
                      <a:pt x="49" y="58"/>
                      <a:pt x="49" y="58"/>
                      <a:pt x="49" y="58"/>
                    </a:cubicBezTo>
                    <a:cubicBezTo>
                      <a:pt x="50" y="58"/>
                      <a:pt x="50" y="58"/>
                      <a:pt x="50" y="58"/>
                    </a:cubicBezTo>
                    <a:cubicBezTo>
                      <a:pt x="50" y="58"/>
                      <a:pt x="50" y="58"/>
                      <a:pt x="50" y="58"/>
                    </a:cubicBezTo>
                    <a:cubicBezTo>
                      <a:pt x="49" y="58"/>
                      <a:pt x="49" y="58"/>
                      <a:pt x="49" y="58"/>
                    </a:cubicBezTo>
                    <a:cubicBezTo>
                      <a:pt x="49" y="59"/>
                      <a:pt x="49" y="59"/>
                      <a:pt x="49" y="59"/>
                    </a:cubicBezTo>
                    <a:close/>
                    <a:moveTo>
                      <a:pt x="33" y="75"/>
                    </a:moveTo>
                    <a:cubicBezTo>
                      <a:pt x="33" y="74"/>
                      <a:pt x="33" y="74"/>
                      <a:pt x="33" y="74"/>
                    </a:cubicBezTo>
                    <a:cubicBezTo>
                      <a:pt x="33" y="74"/>
                      <a:pt x="33" y="74"/>
                      <a:pt x="33" y="74"/>
                    </a:cubicBezTo>
                    <a:cubicBezTo>
                      <a:pt x="34" y="74"/>
                      <a:pt x="34" y="74"/>
                      <a:pt x="34" y="74"/>
                    </a:cubicBezTo>
                    <a:cubicBezTo>
                      <a:pt x="34" y="74"/>
                      <a:pt x="34" y="74"/>
                      <a:pt x="34" y="74"/>
                    </a:cubicBezTo>
                    <a:cubicBezTo>
                      <a:pt x="34" y="74"/>
                      <a:pt x="34" y="74"/>
                      <a:pt x="34" y="74"/>
                    </a:cubicBezTo>
                    <a:cubicBezTo>
                      <a:pt x="34" y="73"/>
                      <a:pt x="34" y="73"/>
                      <a:pt x="34" y="73"/>
                    </a:cubicBezTo>
                    <a:cubicBezTo>
                      <a:pt x="35" y="73"/>
                      <a:pt x="35" y="73"/>
                      <a:pt x="35" y="73"/>
                    </a:cubicBezTo>
                    <a:cubicBezTo>
                      <a:pt x="35" y="73"/>
                      <a:pt x="35" y="73"/>
                      <a:pt x="35" y="73"/>
                    </a:cubicBezTo>
                    <a:cubicBezTo>
                      <a:pt x="35" y="73"/>
                      <a:pt x="35" y="73"/>
                      <a:pt x="35" y="73"/>
                    </a:cubicBezTo>
                    <a:cubicBezTo>
                      <a:pt x="36" y="73"/>
                      <a:pt x="36" y="73"/>
                      <a:pt x="36" y="73"/>
                    </a:cubicBezTo>
                    <a:cubicBezTo>
                      <a:pt x="36" y="73"/>
                      <a:pt x="36" y="73"/>
                      <a:pt x="36" y="73"/>
                    </a:cubicBezTo>
                    <a:cubicBezTo>
                      <a:pt x="36" y="73"/>
                      <a:pt x="36" y="73"/>
                      <a:pt x="36" y="73"/>
                    </a:cubicBezTo>
                    <a:cubicBezTo>
                      <a:pt x="37" y="73"/>
                      <a:pt x="37" y="73"/>
                      <a:pt x="37" y="73"/>
                    </a:cubicBezTo>
                    <a:cubicBezTo>
                      <a:pt x="37" y="73"/>
                      <a:pt x="37" y="73"/>
                      <a:pt x="37" y="73"/>
                    </a:cubicBezTo>
                    <a:cubicBezTo>
                      <a:pt x="37" y="74"/>
                      <a:pt x="37" y="74"/>
                      <a:pt x="37" y="74"/>
                    </a:cubicBezTo>
                    <a:cubicBezTo>
                      <a:pt x="37" y="74"/>
                      <a:pt x="37" y="74"/>
                      <a:pt x="37" y="74"/>
                    </a:cubicBezTo>
                    <a:cubicBezTo>
                      <a:pt x="37" y="74"/>
                      <a:pt x="37" y="74"/>
                      <a:pt x="37" y="74"/>
                    </a:cubicBezTo>
                    <a:cubicBezTo>
                      <a:pt x="37" y="74"/>
                      <a:pt x="37" y="74"/>
                      <a:pt x="37" y="74"/>
                    </a:cubicBezTo>
                    <a:cubicBezTo>
                      <a:pt x="36" y="75"/>
                      <a:pt x="36" y="75"/>
                      <a:pt x="36" y="75"/>
                    </a:cubicBezTo>
                    <a:cubicBezTo>
                      <a:pt x="36" y="75"/>
                      <a:pt x="36" y="75"/>
                      <a:pt x="36" y="75"/>
                    </a:cubicBezTo>
                    <a:cubicBezTo>
                      <a:pt x="35" y="74"/>
                      <a:pt x="35" y="74"/>
                      <a:pt x="35" y="74"/>
                    </a:cubicBezTo>
                    <a:cubicBezTo>
                      <a:pt x="34" y="74"/>
                      <a:pt x="34" y="74"/>
                      <a:pt x="34" y="74"/>
                    </a:cubicBezTo>
                    <a:cubicBezTo>
                      <a:pt x="34" y="75"/>
                      <a:pt x="34" y="75"/>
                      <a:pt x="34" y="75"/>
                    </a:cubicBezTo>
                    <a:cubicBezTo>
                      <a:pt x="34" y="75"/>
                      <a:pt x="34" y="75"/>
                      <a:pt x="34" y="75"/>
                    </a:cubicBezTo>
                    <a:cubicBezTo>
                      <a:pt x="34" y="75"/>
                      <a:pt x="34" y="75"/>
                      <a:pt x="34" y="75"/>
                    </a:cubicBezTo>
                    <a:cubicBezTo>
                      <a:pt x="33" y="75"/>
                      <a:pt x="33" y="75"/>
                      <a:pt x="33" y="75"/>
                    </a:cubicBezTo>
                    <a:close/>
                  </a:path>
                </a:pathLst>
              </a:custGeom>
              <a:grpFill/>
              <a:ln w="0">
                <a:solidFill>
                  <a:srgbClr val="F8F8F8">
                    <a:lumMod val="25000"/>
                  </a:srgbClr>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423" name="Freeform 192">
                <a:extLst>
                  <a:ext uri="{FF2B5EF4-FFF2-40B4-BE49-F238E27FC236}">
                    <a16:creationId xmlns:a16="http://schemas.microsoft.com/office/drawing/2014/main" id="{5830BDE3-45C9-886D-2E7C-A88B3F02880E}"/>
                  </a:ext>
                </a:extLst>
              </p:cNvPr>
              <p:cNvSpPr>
                <a:spLocks/>
              </p:cNvSpPr>
              <p:nvPr/>
            </p:nvSpPr>
            <p:spPr bwMode="auto">
              <a:xfrm>
                <a:off x="2857370" y="2965223"/>
                <a:ext cx="9031" cy="0"/>
              </a:xfrm>
              <a:custGeom>
                <a:avLst/>
                <a:gdLst>
                  <a:gd name="T0" fmla="*/ 9 w 9"/>
                  <a:gd name="T1" fmla="*/ 0 w 9"/>
                  <a:gd name="T2" fmla="*/ 0 w 9"/>
                  <a:gd name="T3" fmla="*/ 0 w 9"/>
                  <a:gd name="T4" fmla="*/ 9 w 9"/>
                </a:gdLst>
                <a:ahLst/>
                <a:cxnLst>
                  <a:cxn ang="0">
                    <a:pos x="T0" y="0"/>
                  </a:cxn>
                  <a:cxn ang="0">
                    <a:pos x="T1" y="0"/>
                  </a:cxn>
                  <a:cxn ang="0">
                    <a:pos x="T2" y="0"/>
                  </a:cxn>
                  <a:cxn ang="0">
                    <a:pos x="T3" y="0"/>
                  </a:cxn>
                  <a:cxn ang="0">
                    <a:pos x="T4" y="0"/>
                  </a:cxn>
                </a:cxnLst>
                <a:rect l="0" t="0" r="r" b="b"/>
                <a:pathLst>
                  <a:path w="9">
                    <a:moveTo>
                      <a:pt x="9" y="0"/>
                    </a:moveTo>
                    <a:lnTo>
                      <a:pt x="0" y="0"/>
                    </a:lnTo>
                    <a:lnTo>
                      <a:pt x="0" y="0"/>
                    </a:lnTo>
                    <a:lnTo>
                      <a:pt x="0" y="0"/>
                    </a:lnTo>
                    <a:lnTo>
                      <a:pt x="9" y="0"/>
                    </a:lnTo>
                    <a:close/>
                  </a:path>
                </a:pathLst>
              </a:custGeom>
              <a:grpFill/>
              <a:ln w="0">
                <a:solidFill>
                  <a:srgbClr val="F8F8F8">
                    <a:lumMod val="25000"/>
                  </a:srgbClr>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424" name="Freeform 193">
                <a:extLst>
                  <a:ext uri="{FF2B5EF4-FFF2-40B4-BE49-F238E27FC236}">
                    <a16:creationId xmlns:a16="http://schemas.microsoft.com/office/drawing/2014/main" id="{C363F6F2-2F89-3001-692D-435DE6476E18}"/>
                  </a:ext>
                </a:extLst>
              </p:cNvPr>
              <p:cNvSpPr>
                <a:spLocks/>
              </p:cNvSpPr>
              <p:nvPr/>
            </p:nvSpPr>
            <p:spPr bwMode="auto">
              <a:xfrm>
                <a:off x="2908542" y="2982281"/>
                <a:ext cx="42142" cy="17057"/>
              </a:xfrm>
              <a:custGeom>
                <a:avLst/>
                <a:gdLst>
                  <a:gd name="T0" fmla="*/ 8 w 42"/>
                  <a:gd name="T1" fmla="*/ 0 h 17"/>
                  <a:gd name="T2" fmla="*/ 8 w 42"/>
                  <a:gd name="T3" fmla="*/ 0 h 17"/>
                  <a:gd name="T4" fmla="*/ 16 w 42"/>
                  <a:gd name="T5" fmla="*/ 0 h 17"/>
                  <a:gd name="T6" fmla="*/ 33 w 42"/>
                  <a:gd name="T7" fmla="*/ 0 h 17"/>
                  <a:gd name="T8" fmla="*/ 33 w 42"/>
                  <a:gd name="T9" fmla="*/ 0 h 17"/>
                  <a:gd name="T10" fmla="*/ 42 w 42"/>
                  <a:gd name="T11" fmla="*/ 0 h 17"/>
                  <a:gd name="T12" fmla="*/ 42 w 42"/>
                  <a:gd name="T13" fmla="*/ 9 h 17"/>
                  <a:gd name="T14" fmla="*/ 42 w 42"/>
                  <a:gd name="T15" fmla="*/ 9 h 17"/>
                  <a:gd name="T16" fmla="*/ 33 w 42"/>
                  <a:gd name="T17" fmla="*/ 9 h 17"/>
                  <a:gd name="T18" fmla="*/ 33 w 42"/>
                  <a:gd name="T19" fmla="*/ 9 h 17"/>
                  <a:gd name="T20" fmla="*/ 33 w 42"/>
                  <a:gd name="T21" fmla="*/ 9 h 17"/>
                  <a:gd name="T22" fmla="*/ 33 w 42"/>
                  <a:gd name="T23" fmla="*/ 9 h 17"/>
                  <a:gd name="T24" fmla="*/ 25 w 42"/>
                  <a:gd name="T25" fmla="*/ 9 h 17"/>
                  <a:gd name="T26" fmla="*/ 25 w 42"/>
                  <a:gd name="T27" fmla="*/ 9 h 17"/>
                  <a:gd name="T28" fmla="*/ 25 w 42"/>
                  <a:gd name="T29" fmla="*/ 17 h 17"/>
                  <a:gd name="T30" fmla="*/ 25 w 42"/>
                  <a:gd name="T31" fmla="*/ 9 h 17"/>
                  <a:gd name="T32" fmla="*/ 16 w 42"/>
                  <a:gd name="T33" fmla="*/ 9 h 17"/>
                  <a:gd name="T34" fmla="*/ 16 w 42"/>
                  <a:gd name="T35" fmla="*/ 9 h 17"/>
                  <a:gd name="T36" fmla="*/ 8 w 42"/>
                  <a:gd name="T37" fmla="*/ 9 h 17"/>
                  <a:gd name="T38" fmla="*/ 8 w 42"/>
                  <a:gd name="T39" fmla="*/ 0 h 17"/>
                  <a:gd name="T40" fmla="*/ 8 w 42"/>
                  <a:gd name="T41" fmla="*/ 0 h 17"/>
                  <a:gd name="T42" fmla="*/ 8 w 42"/>
                  <a:gd name="T43" fmla="*/ 0 h 17"/>
                  <a:gd name="T44" fmla="*/ 0 w 42"/>
                  <a:gd name="T45" fmla="*/ 0 h 17"/>
                  <a:gd name="T46" fmla="*/ 8 w 42"/>
                  <a:gd name="T47" fmla="*/ 0 h 17"/>
                  <a:gd name="T48" fmla="*/ 8 w 42"/>
                  <a:gd name="T49"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2" h="17">
                    <a:moveTo>
                      <a:pt x="8" y="0"/>
                    </a:moveTo>
                    <a:lnTo>
                      <a:pt x="8" y="0"/>
                    </a:lnTo>
                    <a:lnTo>
                      <a:pt x="16" y="0"/>
                    </a:lnTo>
                    <a:lnTo>
                      <a:pt x="33" y="0"/>
                    </a:lnTo>
                    <a:lnTo>
                      <a:pt x="33" y="0"/>
                    </a:lnTo>
                    <a:lnTo>
                      <a:pt x="42" y="0"/>
                    </a:lnTo>
                    <a:lnTo>
                      <a:pt x="42" y="9"/>
                    </a:lnTo>
                    <a:lnTo>
                      <a:pt x="42" y="9"/>
                    </a:lnTo>
                    <a:lnTo>
                      <a:pt x="33" y="9"/>
                    </a:lnTo>
                    <a:lnTo>
                      <a:pt x="33" y="9"/>
                    </a:lnTo>
                    <a:lnTo>
                      <a:pt x="33" y="9"/>
                    </a:lnTo>
                    <a:lnTo>
                      <a:pt x="33" y="9"/>
                    </a:lnTo>
                    <a:lnTo>
                      <a:pt x="25" y="9"/>
                    </a:lnTo>
                    <a:lnTo>
                      <a:pt x="25" y="9"/>
                    </a:lnTo>
                    <a:lnTo>
                      <a:pt x="25" y="17"/>
                    </a:lnTo>
                    <a:lnTo>
                      <a:pt x="25" y="9"/>
                    </a:lnTo>
                    <a:lnTo>
                      <a:pt x="16" y="9"/>
                    </a:lnTo>
                    <a:lnTo>
                      <a:pt x="16" y="9"/>
                    </a:lnTo>
                    <a:lnTo>
                      <a:pt x="8" y="9"/>
                    </a:lnTo>
                    <a:lnTo>
                      <a:pt x="8" y="0"/>
                    </a:lnTo>
                    <a:lnTo>
                      <a:pt x="8" y="0"/>
                    </a:lnTo>
                    <a:lnTo>
                      <a:pt x="8" y="0"/>
                    </a:lnTo>
                    <a:lnTo>
                      <a:pt x="0" y="0"/>
                    </a:lnTo>
                    <a:lnTo>
                      <a:pt x="8" y="0"/>
                    </a:lnTo>
                    <a:lnTo>
                      <a:pt x="8" y="0"/>
                    </a:lnTo>
                    <a:close/>
                  </a:path>
                </a:pathLst>
              </a:custGeom>
              <a:grpFill/>
              <a:ln w="0">
                <a:solidFill>
                  <a:srgbClr val="F8F8F8">
                    <a:lumMod val="25000"/>
                  </a:srgbClr>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425" name="Freeform 194">
                <a:extLst>
                  <a:ext uri="{FF2B5EF4-FFF2-40B4-BE49-F238E27FC236}">
                    <a16:creationId xmlns:a16="http://schemas.microsoft.com/office/drawing/2014/main" id="{8BD75E1D-62FA-6011-477E-A25500E910AC}"/>
                  </a:ext>
                </a:extLst>
              </p:cNvPr>
              <p:cNvSpPr>
                <a:spLocks noEditPoints="1"/>
              </p:cNvSpPr>
              <p:nvPr/>
            </p:nvSpPr>
            <p:spPr bwMode="auto">
              <a:xfrm>
                <a:off x="2983796" y="2949169"/>
                <a:ext cx="42142" cy="42142"/>
              </a:xfrm>
              <a:custGeom>
                <a:avLst/>
                <a:gdLst>
                  <a:gd name="T0" fmla="*/ 5 w 5"/>
                  <a:gd name="T1" fmla="*/ 4 h 5"/>
                  <a:gd name="T2" fmla="*/ 5 w 5"/>
                  <a:gd name="T3" fmla="*/ 3 h 5"/>
                  <a:gd name="T4" fmla="*/ 5 w 5"/>
                  <a:gd name="T5" fmla="*/ 3 h 5"/>
                  <a:gd name="T6" fmla="*/ 5 w 5"/>
                  <a:gd name="T7" fmla="*/ 2 h 5"/>
                  <a:gd name="T8" fmla="*/ 5 w 5"/>
                  <a:gd name="T9" fmla="*/ 2 h 5"/>
                  <a:gd name="T10" fmla="*/ 5 w 5"/>
                  <a:gd name="T11" fmla="*/ 1 h 5"/>
                  <a:gd name="T12" fmla="*/ 5 w 5"/>
                  <a:gd name="T13" fmla="*/ 1 h 5"/>
                  <a:gd name="T14" fmla="*/ 4 w 5"/>
                  <a:gd name="T15" fmla="*/ 1 h 5"/>
                  <a:gd name="T16" fmla="*/ 3 w 5"/>
                  <a:gd name="T17" fmla="*/ 1 h 5"/>
                  <a:gd name="T18" fmla="*/ 2 w 5"/>
                  <a:gd name="T19" fmla="*/ 1 h 5"/>
                  <a:gd name="T20" fmla="*/ 2 w 5"/>
                  <a:gd name="T21" fmla="*/ 1 h 5"/>
                  <a:gd name="T22" fmla="*/ 3 w 5"/>
                  <a:gd name="T23" fmla="*/ 2 h 5"/>
                  <a:gd name="T24" fmla="*/ 3 w 5"/>
                  <a:gd name="T25" fmla="*/ 2 h 5"/>
                  <a:gd name="T26" fmla="*/ 4 w 5"/>
                  <a:gd name="T27" fmla="*/ 3 h 5"/>
                  <a:gd name="T28" fmla="*/ 4 w 5"/>
                  <a:gd name="T29" fmla="*/ 4 h 5"/>
                  <a:gd name="T30" fmla="*/ 3 w 5"/>
                  <a:gd name="T31" fmla="*/ 4 h 5"/>
                  <a:gd name="T32" fmla="*/ 2 w 5"/>
                  <a:gd name="T33" fmla="*/ 4 h 5"/>
                  <a:gd name="T34" fmla="*/ 1 w 5"/>
                  <a:gd name="T35" fmla="*/ 4 h 5"/>
                  <a:gd name="T36" fmla="*/ 1 w 5"/>
                  <a:gd name="T37" fmla="*/ 3 h 5"/>
                  <a:gd name="T38" fmla="*/ 0 w 5"/>
                  <a:gd name="T39" fmla="*/ 3 h 5"/>
                  <a:gd name="T40" fmla="*/ 0 w 5"/>
                  <a:gd name="T41" fmla="*/ 4 h 5"/>
                  <a:gd name="T42" fmla="*/ 0 w 5"/>
                  <a:gd name="T43" fmla="*/ 4 h 5"/>
                  <a:gd name="T44" fmla="*/ 1 w 5"/>
                  <a:gd name="T45" fmla="*/ 5 h 5"/>
                  <a:gd name="T46" fmla="*/ 1 w 5"/>
                  <a:gd name="T47" fmla="*/ 4 h 5"/>
                  <a:gd name="T48" fmla="*/ 3 w 5"/>
                  <a:gd name="T49" fmla="*/ 4 h 5"/>
                  <a:gd name="T50" fmla="*/ 4 w 5"/>
                  <a:gd name="T51" fmla="*/ 4 h 5"/>
                  <a:gd name="T52" fmla="*/ 5 w 5"/>
                  <a:gd name="T53" fmla="*/ 5 h 5"/>
                  <a:gd name="T54" fmla="*/ 3 w 5"/>
                  <a:gd name="T55" fmla="*/ 0 h 5"/>
                  <a:gd name="T56" fmla="*/ 3 w 5"/>
                  <a:gd name="T57" fmla="*/ 0 h 5"/>
                  <a:gd name="T58" fmla="*/ 2 w 5"/>
                  <a:gd name="T59" fmla="*/ 3 h 5"/>
                  <a:gd name="T60" fmla="*/ 3 w 5"/>
                  <a:gd name="T61" fmla="*/ 3 h 5"/>
                  <a:gd name="T62" fmla="*/ 2 w 5"/>
                  <a:gd name="T63" fmla="*/ 3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 h="5">
                    <a:moveTo>
                      <a:pt x="5" y="5"/>
                    </a:moveTo>
                    <a:cubicBezTo>
                      <a:pt x="5" y="4"/>
                      <a:pt x="5" y="4"/>
                      <a:pt x="5" y="4"/>
                    </a:cubicBezTo>
                    <a:cubicBezTo>
                      <a:pt x="5" y="4"/>
                      <a:pt x="5" y="4"/>
                      <a:pt x="5" y="4"/>
                    </a:cubicBezTo>
                    <a:cubicBezTo>
                      <a:pt x="5" y="3"/>
                      <a:pt x="5" y="3"/>
                      <a:pt x="5" y="3"/>
                    </a:cubicBezTo>
                    <a:cubicBezTo>
                      <a:pt x="5" y="3"/>
                      <a:pt x="5" y="3"/>
                      <a:pt x="5" y="3"/>
                    </a:cubicBezTo>
                    <a:cubicBezTo>
                      <a:pt x="5" y="3"/>
                      <a:pt x="5" y="3"/>
                      <a:pt x="5" y="3"/>
                    </a:cubicBezTo>
                    <a:cubicBezTo>
                      <a:pt x="5" y="3"/>
                      <a:pt x="5" y="3"/>
                      <a:pt x="5" y="3"/>
                    </a:cubicBezTo>
                    <a:cubicBezTo>
                      <a:pt x="5" y="2"/>
                      <a:pt x="5" y="2"/>
                      <a:pt x="5" y="2"/>
                    </a:cubicBezTo>
                    <a:cubicBezTo>
                      <a:pt x="5" y="2"/>
                      <a:pt x="5" y="2"/>
                      <a:pt x="5" y="2"/>
                    </a:cubicBezTo>
                    <a:cubicBezTo>
                      <a:pt x="5" y="2"/>
                      <a:pt x="5" y="2"/>
                      <a:pt x="5" y="2"/>
                    </a:cubicBezTo>
                    <a:cubicBezTo>
                      <a:pt x="5" y="1"/>
                      <a:pt x="5" y="1"/>
                      <a:pt x="5" y="1"/>
                    </a:cubicBezTo>
                    <a:cubicBezTo>
                      <a:pt x="5" y="1"/>
                      <a:pt x="5" y="1"/>
                      <a:pt x="5" y="1"/>
                    </a:cubicBezTo>
                    <a:cubicBezTo>
                      <a:pt x="5" y="1"/>
                      <a:pt x="5" y="1"/>
                      <a:pt x="5" y="1"/>
                    </a:cubicBezTo>
                    <a:cubicBezTo>
                      <a:pt x="5" y="1"/>
                      <a:pt x="5" y="1"/>
                      <a:pt x="5" y="1"/>
                    </a:cubicBezTo>
                    <a:cubicBezTo>
                      <a:pt x="5" y="1"/>
                      <a:pt x="5" y="1"/>
                      <a:pt x="5" y="1"/>
                    </a:cubicBezTo>
                    <a:cubicBezTo>
                      <a:pt x="4" y="1"/>
                      <a:pt x="4" y="1"/>
                      <a:pt x="4" y="1"/>
                    </a:cubicBezTo>
                    <a:cubicBezTo>
                      <a:pt x="3" y="1"/>
                      <a:pt x="3" y="1"/>
                      <a:pt x="3" y="1"/>
                    </a:cubicBezTo>
                    <a:cubicBezTo>
                      <a:pt x="3" y="1"/>
                      <a:pt x="3" y="1"/>
                      <a:pt x="3" y="1"/>
                    </a:cubicBezTo>
                    <a:cubicBezTo>
                      <a:pt x="3" y="1"/>
                      <a:pt x="3" y="1"/>
                      <a:pt x="3" y="1"/>
                    </a:cubicBezTo>
                    <a:cubicBezTo>
                      <a:pt x="2" y="1"/>
                      <a:pt x="2" y="1"/>
                      <a:pt x="2" y="1"/>
                    </a:cubicBezTo>
                    <a:cubicBezTo>
                      <a:pt x="2" y="1"/>
                      <a:pt x="2" y="1"/>
                      <a:pt x="2" y="1"/>
                    </a:cubicBezTo>
                    <a:cubicBezTo>
                      <a:pt x="2" y="1"/>
                      <a:pt x="2" y="1"/>
                      <a:pt x="2" y="1"/>
                    </a:cubicBezTo>
                    <a:cubicBezTo>
                      <a:pt x="3" y="1"/>
                      <a:pt x="3" y="1"/>
                      <a:pt x="3" y="1"/>
                    </a:cubicBezTo>
                    <a:cubicBezTo>
                      <a:pt x="3" y="2"/>
                      <a:pt x="3" y="2"/>
                      <a:pt x="3" y="2"/>
                    </a:cubicBezTo>
                    <a:cubicBezTo>
                      <a:pt x="3" y="2"/>
                      <a:pt x="3" y="2"/>
                      <a:pt x="3" y="2"/>
                    </a:cubicBezTo>
                    <a:cubicBezTo>
                      <a:pt x="3" y="2"/>
                      <a:pt x="3" y="2"/>
                      <a:pt x="3" y="2"/>
                    </a:cubicBezTo>
                    <a:cubicBezTo>
                      <a:pt x="3" y="3"/>
                      <a:pt x="3" y="3"/>
                      <a:pt x="3" y="3"/>
                    </a:cubicBezTo>
                    <a:cubicBezTo>
                      <a:pt x="4" y="3"/>
                      <a:pt x="4" y="3"/>
                      <a:pt x="4" y="3"/>
                    </a:cubicBezTo>
                    <a:cubicBezTo>
                      <a:pt x="4" y="3"/>
                      <a:pt x="4" y="3"/>
                      <a:pt x="4" y="3"/>
                    </a:cubicBezTo>
                    <a:cubicBezTo>
                      <a:pt x="4" y="4"/>
                      <a:pt x="4" y="4"/>
                      <a:pt x="4" y="4"/>
                    </a:cubicBezTo>
                    <a:cubicBezTo>
                      <a:pt x="3" y="4"/>
                      <a:pt x="3" y="4"/>
                      <a:pt x="3" y="4"/>
                    </a:cubicBezTo>
                    <a:cubicBezTo>
                      <a:pt x="3" y="4"/>
                      <a:pt x="3" y="4"/>
                      <a:pt x="3" y="4"/>
                    </a:cubicBezTo>
                    <a:cubicBezTo>
                      <a:pt x="3" y="4"/>
                      <a:pt x="3" y="4"/>
                      <a:pt x="3" y="4"/>
                    </a:cubicBezTo>
                    <a:cubicBezTo>
                      <a:pt x="2" y="4"/>
                      <a:pt x="2" y="4"/>
                      <a:pt x="2" y="4"/>
                    </a:cubicBezTo>
                    <a:cubicBezTo>
                      <a:pt x="2" y="3"/>
                      <a:pt x="2" y="3"/>
                      <a:pt x="2" y="3"/>
                    </a:cubicBezTo>
                    <a:cubicBezTo>
                      <a:pt x="1" y="4"/>
                      <a:pt x="1" y="4"/>
                      <a:pt x="1" y="4"/>
                    </a:cubicBezTo>
                    <a:cubicBezTo>
                      <a:pt x="1" y="3"/>
                      <a:pt x="1" y="3"/>
                      <a:pt x="1" y="3"/>
                    </a:cubicBezTo>
                    <a:cubicBezTo>
                      <a:pt x="1" y="3"/>
                      <a:pt x="1" y="3"/>
                      <a:pt x="1" y="3"/>
                    </a:cubicBezTo>
                    <a:cubicBezTo>
                      <a:pt x="1" y="4"/>
                      <a:pt x="1" y="4"/>
                      <a:pt x="1" y="4"/>
                    </a:cubicBezTo>
                    <a:cubicBezTo>
                      <a:pt x="0" y="3"/>
                      <a:pt x="0" y="3"/>
                      <a:pt x="0" y="3"/>
                    </a:cubicBezTo>
                    <a:cubicBezTo>
                      <a:pt x="0" y="3"/>
                      <a:pt x="0" y="3"/>
                      <a:pt x="0" y="3"/>
                    </a:cubicBezTo>
                    <a:cubicBezTo>
                      <a:pt x="0" y="4"/>
                      <a:pt x="0" y="4"/>
                      <a:pt x="0" y="4"/>
                    </a:cubicBezTo>
                    <a:cubicBezTo>
                      <a:pt x="0" y="4"/>
                      <a:pt x="0" y="4"/>
                      <a:pt x="0" y="4"/>
                    </a:cubicBezTo>
                    <a:cubicBezTo>
                      <a:pt x="0" y="4"/>
                      <a:pt x="0" y="4"/>
                      <a:pt x="0" y="4"/>
                    </a:cubicBezTo>
                    <a:cubicBezTo>
                      <a:pt x="1" y="5"/>
                      <a:pt x="1" y="5"/>
                      <a:pt x="1" y="5"/>
                    </a:cubicBezTo>
                    <a:cubicBezTo>
                      <a:pt x="1" y="5"/>
                      <a:pt x="1" y="5"/>
                      <a:pt x="1" y="5"/>
                    </a:cubicBezTo>
                    <a:cubicBezTo>
                      <a:pt x="1" y="4"/>
                      <a:pt x="1" y="4"/>
                      <a:pt x="1" y="4"/>
                    </a:cubicBezTo>
                    <a:cubicBezTo>
                      <a:pt x="1" y="4"/>
                      <a:pt x="1" y="4"/>
                      <a:pt x="1" y="4"/>
                    </a:cubicBezTo>
                    <a:cubicBezTo>
                      <a:pt x="2" y="4"/>
                      <a:pt x="2" y="4"/>
                      <a:pt x="2" y="4"/>
                    </a:cubicBezTo>
                    <a:cubicBezTo>
                      <a:pt x="3" y="4"/>
                      <a:pt x="3" y="4"/>
                      <a:pt x="3" y="4"/>
                    </a:cubicBezTo>
                    <a:cubicBezTo>
                      <a:pt x="4" y="4"/>
                      <a:pt x="4" y="4"/>
                      <a:pt x="4" y="4"/>
                    </a:cubicBezTo>
                    <a:cubicBezTo>
                      <a:pt x="4" y="4"/>
                      <a:pt x="4" y="4"/>
                      <a:pt x="4" y="4"/>
                    </a:cubicBezTo>
                    <a:cubicBezTo>
                      <a:pt x="4" y="4"/>
                      <a:pt x="4" y="4"/>
                      <a:pt x="4" y="4"/>
                    </a:cubicBezTo>
                    <a:cubicBezTo>
                      <a:pt x="5" y="5"/>
                      <a:pt x="5" y="5"/>
                      <a:pt x="5" y="5"/>
                    </a:cubicBezTo>
                    <a:close/>
                    <a:moveTo>
                      <a:pt x="3" y="0"/>
                    </a:moveTo>
                    <a:cubicBezTo>
                      <a:pt x="3" y="0"/>
                      <a:pt x="3" y="0"/>
                      <a:pt x="3" y="0"/>
                    </a:cubicBezTo>
                    <a:cubicBezTo>
                      <a:pt x="4" y="0"/>
                      <a:pt x="4" y="0"/>
                      <a:pt x="4" y="0"/>
                    </a:cubicBezTo>
                    <a:cubicBezTo>
                      <a:pt x="3" y="0"/>
                      <a:pt x="3" y="0"/>
                      <a:pt x="3" y="0"/>
                    </a:cubicBezTo>
                    <a:cubicBezTo>
                      <a:pt x="3" y="0"/>
                      <a:pt x="3" y="0"/>
                      <a:pt x="3" y="0"/>
                    </a:cubicBezTo>
                    <a:close/>
                    <a:moveTo>
                      <a:pt x="2" y="3"/>
                    </a:moveTo>
                    <a:cubicBezTo>
                      <a:pt x="3" y="2"/>
                      <a:pt x="3" y="2"/>
                      <a:pt x="3" y="2"/>
                    </a:cubicBezTo>
                    <a:cubicBezTo>
                      <a:pt x="3" y="3"/>
                      <a:pt x="3" y="3"/>
                      <a:pt x="3" y="3"/>
                    </a:cubicBezTo>
                    <a:cubicBezTo>
                      <a:pt x="3" y="3"/>
                      <a:pt x="3" y="3"/>
                      <a:pt x="3" y="3"/>
                    </a:cubicBezTo>
                    <a:cubicBezTo>
                      <a:pt x="2" y="3"/>
                      <a:pt x="2" y="3"/>
                      <a:pt x="2" y="3"/>
                    </a:cubicBezTo>
                    <a:close/>
                  </a:path>
                </a:pathLst>
              </a:custGeom>
              <a:grpFill/>
              <a:ln w="0">
                <a:solidFill>
                  <a:srgbClr val="F8F8F8">
                    <a:lumMod val="25000"/>
                  </a:srgbClr>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426" name="Freeform 195">
                <a:extLst>
                  <a:ext uri="{FF2B5EF4-FFF2-40B4-BE49-F238E27FC236}">
                    <a16:creationId xmlns:a16="http://schemas.microsoft.com/office/drawing/2014/main" id="{D14D7320-0F8F-6DCB-146D-9A1AEDD1B7C5}"/>
                  </a:ext>
                </a:extLst>
              </p:cNvPr>
              <p:cNvSpPr>
                <a:spLocks noEditPoints="1"/>
              </p:cNvSpPr>
              <p:nvPr/>
            </p:nvSpPr>
            <p:spPr bwMode="auto">
              <a:xfrm>
                <a:off x="2798170" y="2889969"/>
                <a:ext cx="185626" cy="67227"/>
              </a:xfrm>
              <a:custGeom>
                <a:avLst/>
                <a:gdLst>
                  <a:gd name="T0" fmla="*/ 42 w 185"/>
                  <a:gd name="T1" fmla="*/ 25 h 67"/>
                  <a:gd name="T2" fmla="*/ 42 w 185"/>
                  <a:gd name="T3" fmla="*/ 33 h 67"/>
                  <a:gd name="T4" fmla="*/ 34 w 185"/>
                  <a:gd name="T5" fmla="*/ 33 h 67"/>
                  <a:gd name="T6" fmla="*/ 34 w 185"/>
                  <a:gd name="T7" fmla="*/ 25 h 67"/>
                  <a:gd name="T8" fmla="*/ 9 w 185"/>
                  <a:gd name="T9" fmla="*/ 17 h 67"/>
                  <a:gd name="T10" fmla="*/ 9 w 185"/>
                  <a:gd name="T11" fmla="*/ 17 h 67"/>
                  <a:gd name="T12" fmla="*/ 0 w 185"/>
                  <a:gd name="T13" fmla="*/ 25 h 67"/>
                  <a:gd name="T14" fmla="*/ 9 w 185"/>
                  <a:gd name="T15" fmla="*/ 25 h 67"/>
                  <a:gd name="T16" fmla="*/ 17 w 185"/>
                  <a:gd name="T17" fmla="*/ 25 h 67"/>
                  <a:gd name="T18" fmla="*/ 25 w 185"/>
                  <a:gd name="T19" fmla="*/ 17 h 67"/>
                  <a:gd name="T20" fmla="*/ 34 w 185"/>
                  <a:gd name="T21" fmla="*/ 8 h 67"/>
                  <a:gd name="T22" fmla="*/ 51 w 185"/>
                  <a:gd name="T23" fmla="*/ 8 h 67"/>
                  <a:gd name="T24" fmla="*/ 59 w 185"/>
                  <a:gd name="T25" fmla="*/ 17 h 67"/>
                  <a:gd name="T26" fmla="*/ 51 w 185"/>
                  <a:gd name="T27" fmla="*/ 17 h 67"/>
                  <a:gd name="T28" fmla="*/ 68 w 185"/>
                  <a:gd name="T29" fmla="*/ 17 h 67"/>
                  <a:gd name="T30" fmla="*/ 76 w 185"/>
                  <a:gd name="T31" fmla="*/ 25 h 67"/>
                  <a:gd name="T32" fmla="*/ 84 w 185"/>
                  <a:gd name="T33" fmla="*/ 25 h 67"/>
                  <a:gd name="T34" fmla="*/ 93 w 185"/>
                  <a:gd name="T35" fmla="*/ 25 h 67"/>
                  <a:gd name="T36" fmla="*/ 101 w 185"/>
                  <a:gd name="T37" fmla="*/ 33 h 67"/>
                  <a:gd name="T38" fmla="*/ 110 w 185"/>
                  <a:gd name="T39" fmla="*/ 33 h 67"/>
                  <a:gd name="T40" fmla="*/ 126 w 185"/>
                  <a:gd name="T41" fmla="*/ 50 h 67"/>
                  <a:gd name="T42" fmla="*/ 135 w 185"/>
                  <a:gd name="T43" fmla="*/ 50 h 67"/>
                  <a:gd name="T44" fmla="*/ 135 w 185"/>
                  <a:gd name="T45" fmla="*/ 59 h 67"/>
                  <a:gd name="T46" fmla="*/ 126 w 185"/>
                  <a:gd name="T47" fmla="*/ 67 h 67"/>
                  <a:gd name="T48" fmla="*/ 143 w 185"/>
                  <a:gd name="T49" fmla="*/ 67 h 67"/>
                  <a:gd name="T50" fmla="*/ 160 w 185"/>
                  <a:gd name="T51" fmla="*/ 67 h 67"/>
                  <a:gd name="T52" fmla="*/ 177 w 185"/>
                  <a:gd name="T53" fmla="*/ 59 h 67"/>
                  <a:gd name="T54" fmla="*/ 185 w 185"/>
                  <a:gd name="T55" fmla="*/ 59 h 67"/>
                  <a:gd name="T56" fmla="*/ 185 w 185"/>
                  <a:gd name="T57" fmla="*/ 50 h 67"/>
                  <a:gd name="T58" fmla="*/ 168 w 185"/>
                  <a:gd name="T59" fmla="*/ 50 h 67"/>
                  <a:gd name="T60" fmla="*/ 168 w 185"/>
                  <a:gd name="T61" fmla="*/ 42 h 67"/>
                  <a:gd name="T62" fmla="*/ 160 w 185"/>
                  <a:gd name="T63" fmla="*/ 42 h 67"/>
                  <a:gd name="T64" fmla="*/ 143 w 185"/>
                  <a:gd name="T65" fmla="*/ 33 h 67"/>
                  <a:gd name="T66" fmla="*/ 135 w 185"/>
                  <a:gd name="T67" fmla="*/ 33 h 67"/>
                  <a:gd name="T68" fmla="*/ 135 w 185"/>
                  <a:gd name="T69" fmla="*/ 33 h 67"/>
                  <a:gd name="T70" fmla="*/ 118 w 185"/>
                  <a:gd name="T71" fmla="*/ 25 h 67"/>
                  <a:gd name="T72" fmla="*/ 101 w 185"/>
                  <a:gd name="T73" fmla="*/ 17 h 67"/>
                  <a:gd name="T74" fmla="*/ 93 w 185"/>
                  <a:gd name="T75" fmla="*/ 8 h 67"/>
                  <a:gd name="T76" fmla="*/ 76 w 185"/>
                  <a:gd name="T77" fmla="*/ 0 h 67"/>
                  <a:gd name="T78" fmla="*/ 68 w 185"/>
                  <a:gd name="T79" fmla="*/ 0 h 67"/>
                  <a:gd name="T80" fmla="*/ 42 w 185"/>
                  <a:gd name="T81" fmla="*/ 0 h 67"/>
                  <a:gd name="T82" fmla="*/ 25 w 185"/>
                  <a:gd name="T83" fmla="*/ 8 h 67"/>
                  <a:gd name="T84" fmla="*/ 9 w 185"/>
                  <a:gd name="T85" fmla="*/ 1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85" h="67">
                    <a:moveTo>
                      <a:pt x="34" y="25"/>
                    </a:moveTo>
                    <a:lnTo>
                      <a:pt x="34" y="25"/>
                    </a:lnTo>
                    <a:lnTo>
                      <a:pt x="42" y="25"/>
                    </a:lnTo>
                    <a:lnTo>
                      <a:pt x="42" y="25"/>
                    </a:lnTo>
                    <a:lnTo>
                      <a:pt x="42" y="33"/>
                    </a:lnTo>
                    <a:lnTo>
                      <a:pt x="42" y="33"/>
                    </a:lnTo>
                    <a:lnTo>
                      <a:pt x="34" y="33"/>
                    </a:lnTo>
                    <a:lnTo>
                      <a:pt x="34" y="25"/>
                    </a:lnTo>
                    <a:lnTo>
                      <a:pt x="34" y="33"/>
                    </a:lnTo>
                    <a:lnTo>
                      <a:pt x="34" y="33"/>
                    </a:lnTo>
                    <a:lnTo>
                      <a:pt x="42" y="25"/>
                    </a:lnTo>
                    <a:lnTo>
                      <a:pt x="34" y="25"/>
                    </a:lnTo>
                    <a:lnTo>
                      <a:pt x="34" y="25"/>
                    </a:lnTo>
                    <a:lnTo>
                      <a:pt x="34" y="25"/>
                    </a:lnTo>
                    <a:close/>
                    <a:moveTo>
                      <a:pt x="9" y="17"/>
                    </a:moveTo>
                    <a:lnTo>
                      <a:pt x="17" y="17"/>
                    </a:lnTo>
                    <a:lnTo>
                      <a:pt x="9" y="25"/>
                    </a:lnTo>
                    <a:lnTo>
                      <a:pt x="9" y="17"/>
                    </a:lnTo>
                    <a:lnTo>
                      <a:pt x="0" y="25"/>
                    </a:lnTo>
                    <a:lnTo>
                      <a:pt x="0" y="25"/>
                    </a:lnTo>
                    <a:lnTo>
                      <a:pt x="0" y="25"/>
                    </a:lnTo>
                    <a:lnTo>
                      <a:pt x="0" y="25"/>
                    </a:lnTo>
                    <a:lnTo>
                      <a:pt x="9" y="25"/>
                    </a:lnTo>
                    <a:lnTo>
                      <a:pt x="9" y="25"/>
                    </a:lnTo>
                    <a:lnTo>
                      <a:pt x="9" y="25"/>
                    </a:lnTo>
                    <a:lnTo>
                      <a:pt x="17" y="25"/>
                    </a:lnTo>
                    <a:lnTo>
                      <a:pt x="17" y="25"/>
                    </a:lnTo>
                    <a:lnTo>
                      <a:pt x="17" y="17"/>
                    </a:lnTo>
                    <a:lnTo>
                      <a:pt x="25" y="17"/>
                    </a:lnTo>
                    <a:lnTo>
                      <a:pt x="25" y="17"/>
                    </a:lnTo>
                    <a:lnTo>
                      <a:pt x="25" y="17"/>
                    </a:lnTo>
                    <a:lnTo>
                      <a:pt x="34" y="17"/>
                    </a:lnTo>
                    <a:lnTo>
                      <a:pt x="34" y="8"/>
                    </a:lnTo>
                    <a:lnTo>
                      <a:pt x="42" y="8"/>
                    </a:lnTo>
                    <a:lnTo>
                      <a:pt x="42" y="8"/>
                    </a:lnTo>
                    <a:lnTo>
                      <a:pt x="51" y="8"/>
                    </a:lnTo>
                    <a:lnTo>
                      <a:pt x="51" y="8"/>
                    </a:lnTo>
                    <a:lnTo>
                      <a:pt x="59" y="8"/>
                    </a:lnTo>
                    <a:lnTo>
                      <a:pt x="59" y="17"/>
                    </a:lnTo>
                    <a:lnTo>
                      <a:pt x="59" y="17"/>
                    </a:lnTo>
                    <a:lnTo>
                      <a:pt x="51" y="17"/>
                    </a:lnTo>
                    <a:lnTo>
                      <a:pt x="51" y="17"/>
                    </a:lnTo>
                    <a:lnTo>
                      <a:pt x="51" y="17"/>
                    </a:lnTo>
                    <a:lnTo>
                      <a:pt x="68" y="17"/>
                    </a:lnTo>
                    <a:lnTo>
                      <a:pt x="68" y="17"/>
                    </a:lnTo>
                    <a:lnTo>
                      <a:pt x="68" y="17"/>
                    </a:lnTo>
                    <a:lnTo>
                      <a:pt x="76" y="25"/>
                    </a:lnTo>
                    <a:lnTo>
                      <a:pt x="76" y="25"/>
                    </a:lnTo>
                    <a:lnTo>
                      <a:pt x="84" y="25"/>
                    </a:lnTo>
                    <a:lnTo>
                      <a:pt x="84" y="17"/>
                    </a:lnTo>
                    <a:lnTo>
                      <a:pt x="84" y="25"/>
                    </a:lnTo>
                    <a:lnTo>
                      <a:pt x="84" y="25"/>
                    </a:lnTo>
                    <a:lnTo>
                      <a:pt x="93" y="25"/>
                    </a:lnTo>
                    <a:lnTo>
                      <a:pt x="93" y="25"/>
                    </a:lnTo>
                    <a:lnTo>
                      <a:pt x="93" y="25"/>
                    </a:lnTo>
                    <a:lnTo>
                      <a:pt x="101" y="33"/>
                    </a:lnTo>
                    <a:lnTo>
                      <a:pt x="101" y="33"/>
                    </a:lnTo>
                    <a:lnTo>
                      <a:pt x="110" y="33"/>
                    </a:lnTo>
                    <a:lnTo>
                      <a:pt x="110" y="25"/>
                    </a:lnTo>
                    <a:lnTo>
                      <a:pt x="110" y="33"/>
                    </a:lnTo>
                    <a:lnTo>
                      <a:pt x="118" y="42"/>
                    </a:lnTo>
                    <a:lnTo>
                      <a:pt x="118" y="50"/>
                    </a:lnTo>
                    <a:lnTo>
                      <a:pt x="126" y="50"/>
                    </a:lnTo>
                    <a:lnTo>
                      <a:pt x="126" y="42"/>
                    </a:lnTo>
                    <a:lnTo>
                      <a:pt x="126" y="50"/>
                    </a:lnTo>
                    <a:lnTo>
                      <a:pt x="135" y="50"/>
                    </a:lnTo>
                    <a:lnTo>
                      <a:pt x="135" y="50"/>
                    </a:lnTo>
                    <a:lnTo>
                      <a:pt x="143" y="50"/>
                    </a:lnTo>
                    <a:lnTo>
                      <a:pt x="135" y="59"/>
                    </a:lnTo>
                    <a:lnTo>
                      <a:pt x="135" y="59"/>
                    </a:lnTo>
                    <a:lnTo>
                      <a:pt x="126" y="59"/>
                    </a:lnTo>
                    <a:lnTo>
                      <a:pt x="126" y="67"/>
                    </a:lnTo>
                    <a:lnTo>
                      <a:pt x="135" y="67"/>
                    </a:lnTo>
                    <a:lnTo>
                      <a:pt x="135" y="67"/>
                    </a:lnTo>
                    <a:lnTo>
                      <a:pt x="143" y="67"/>
                    </a:lnTo>
                    <a:lnTo>
                      <a:pt x="152" y="59"/>
                    </a:lnTo>
                    <a:lnTo>
                      <a:pt x="152" y="67"/>
                    </a:lnTo>
                    <a:lnTo>
                      <a:pt x="160" y="67"/>
                    </a:lnTo>
                    <a:lnTo>
                      <a:pt x="168" y="67"/>
                    </a:lnTo>
                    <a:lnTo>
                      <a:pt x="168" y="59"/>
                    </a:lnTo>
                    <a:lnTo>
                      <a:pt x="177" y="59"/>
                    </a:lnTo>
                    <a:lnTo>
                      <a:pt x="177" y="59"/>
                    </a:lnTo>
                    <a:lnTo>
                      <a:pt x="185" y="59"/>
                    </a:lnTo>
                    <a:lnTo>
                      <a:pt x="185" y="59"/>
                    </a:lnTo>
                    <a:lnTo>
                      <a:pt x="185" y="59"/>
                    </a:lnTo>
                    <a:lnTo>
                      <a:pt x="185" y="50"/>
                    </a:lnTo>
                    <a:lnTo>
                      <a:pt x="185" y="50"/>
                    </a:lnTo>
                    <a:lnTo>
                      <a:pt x="185" y="50"/>
                    </a:lnTo>
                    <a:lnTo>
                      <a:pt x="177" y="50"/>
                    </a:lnTo>
                    <a:lnTo>
                      <a:pt x="168" y="50"/>
                    </a:lnTo>
                    <a:lnTo>
                      <a:pt x="160" y="42"/>
                    </a:lnTo>
                    <a:lnTo>
                      <a:pt x="160" y="42"/>
                    </a:lnTo>
                    <a:lnTo>
                      <a:pt x="168" y="42"/>
                    </a:lnTo>
                    <a:lnTo>
                      <a:pt x="160" y="42"/>
                    </a:lnTo>
                    <a:lnTo>
                      <a:pt x="160" y="42"/>
                    </a:lnTo>
                    <a:lnTo>
                      <a:pt x="160" y="42"/>
                    </a:lnTo>
                    <a:lnTo>
                      <a:pt x="152" y="33"/>
                    </a:lnTo>
                    <a:lnTo>
                      <a:pt x="152" y="33"/>
                    </a:lnTo>
                    <a:lnTo>
                      <a:pt x="143" y="33"/>
                    </a:lnTo>
                    <a:lnTo>
                      <a:pt x="143" y="33"/>
                    </a:lnTo>
                    <a:lnTo>
                      <a:pt x="135" y="33"/>
                    </a:lnTo>
                    <a:lnTo>
                      <a:pt x="135" y="33"/>
                    </a:lnTo>
                    <a:lnTo>
                      <a:pt x="135" y="25"/>
                    </a:lnTo>
                    <a:lnTo>
                      <a:pt x="135" y="25"/>
                    </a:lnTo>
                    <a:lnTo>
                      <a:pt x="135" y="33"/>
                    </a:lnTo>
                    <a:lnTo>
                      <a:pt x="135" y="25"/>
                    </a:lnTo>
                    <a:lnTo>
                      <a:pt x="126" y="25"/>
                    </a:lnTo>
                    <a:lnTo>
                      <a:pt x="118" y="25"/>
                    </a:lnTo>
                    <a:lnTo>
                      <a:pt x="118" y="17"/>
                    </a:lnTo>
                    <a:lnTo>
                      <a:pt x="110" y="17"/>
                    </a:lnTo>
                    <a:lnTo>
                      <a:pt x="101" y="17"/>
                    </a:lnTo>
                    <a:lnTo>
                      <a:pt x="101" y="17"/>
                    </a:lnTo>
                    <a:lnTo>
                      <a:pt x="101" y="8"/>
                    </a:lnTo>
                    <a:lnTo>
                      <a:pt x="93" y="8"/>
                    </a:lnTo>
                    <a:lnTo>
                      <a:pt x="93" y="8"/>
                    </a:lnTo>
                    <a:lnTo>
                      <a:pt x="93" y="8"/>
                    </a:lnTo>
                    <a:lnTo>
                      <a:pt x="76" y="0"/>
                    </a:lnTo>
                    <a:lnTo>
                      <a:pt x="76" y="8"/>
                    </a:lnTo>
                    <a:lnTo>
                      <a:pt x="68" y="0"/>
                    </a:lnTo>
                    <a:lnTo>
                      <a:pt x="68" y="0"/>
                    </a:lnTo>
                    <a:lnTo>
                      <a:pt x="59" y="0"/>
                    </a:lnTo>
                    <a:lnTo>
                      <a:pt x="51" y="0"/>
                    </a:lnTo>
                    <a:lnTo>
                      <a:pt x="42" y="0"/>
                    </a:lnTo>
                    <a:lnTo>
                      <a:pt x="34" y="0"/>
                    </a:lnTo>
                    <a:lnTo>
                      <a:pt x="25" y="0"/>
                    </a:lnTo>
                    <a:lnTo>
                      <a:pt x="25" y="8"/>
                    </a:lnTo>
                    <a:lnTo>
                      <a:pt x="17" y="8"/>
                    </a:lnTo>
                    <a:lnTo>
                      <a:pt x="17" y="8"/>
                    </a:lnTo>
                    <a:lnTo>
                      <a:pt x="9" y="17"/>
                    </a:lnTo>
                    <a:lnTo>
                      <a:pt x="9" y="17"/>
                    </a:lnTo>
                    <a:close/>
                  </a:path>
                </a:pathLst>
              </a:custGeom>
              <a:grpFill/>
              <a:ln w="0">
                <a:solidFill>
                  <a:srgbClr val="F8F8F8">
                    <a:lumMod val="25000"/>
                  </a:srgbClr>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427" name="Freeform 196">
                <a:extLst>
                  <a:ext uri="{FF2B5EF4-FFF2-40B4-BE49-F238E27FC236}">
                    <a16:creationId xmlns:a16="http://schemas.microsoft.com/office/drawing/2014/main" id="{70AF7A37-4911-22A6-850B-E38C9FCE9132}"/>
                  </a:ext>
                </a:extLst>
              </p:cNvPr>
              <p:cNvSpPr>
                <a:spLocks noEditPoints="1"/>
              </p:cNvSpPr>
              <p:nvPr/>
            </p:nvSpPr>
            <p:spPr bwMode="auto">
              <a:xfrm>
                <a:off x="2916569" y="2813710"/>
                <a:ext cx="101341" cy="118401"/>
              </a:xfrm>
              <a:custGeom>
                <a:avLst/>
                <a:gdLst>
                  <a:gd name="T0" fmla="*/ 92 w 101"/>
                  <a:gd name="T1" fmla="*/ 109 h 118"/>
                  <a:gd name="T2" fmla="*/ 76 w 101"/>
                  <a:gd name="T3" fmla="*/ 118 h 118"/>
                  <a:gd name="T4" fmla="*/ 92 w 101"/>
                  <a:gd name="T5" fmla="*/ 109 h 118"/>
                  <a:gd name="T6" fmla="*/ 84 w 101"/>
                  <a:gd name="T7" fmla="*/ 109 h 118"/>
                  <a:gd name="T8" fmla="*/ 76 w 101"/>
                  <a:gd name="T9" fmla="*/ 118 h 118"/>
                  <a:gd name="T10" fmla="*/ 101 w 101"/>
                  <a:gd name="T11" fmla="*/ 93 h 118"/>
                  <a:gd name="T12" fmla="*/ 92 w 101"/>
                  <a:gd name="T13" fmla="*/ 93 h 118"/>
                  <a:gd name="T14" fmla="*/ 84 w 101"/>
                  <a:gd name="T15" fmla="*/ 84 h 118"/>
                  <a:gd name="T16" fmla="*/ 76 w 101"/>
                  <a:gd name="T17" fmla="*/ 93 h 118"/>
                  <a:gd name="T18" fmla="*/ 76 w 101"/>
                  <a:gd name="T19" fmla="*/ 93 h 118"/>
                  <a:gd name="T20" fmla="*/ 84 w 101"/>
                  <a:gd name="T21" fmla="*/ 84 h 118"/>
                  <a:gd name="T22" fmla="*/ 76 w 101"/>
                  <a:gd name="T23" fmla="*/ 84 h 118"/>
                  <a:gd name="T24" fmla="*/ 67 w 101"/>
                  <a:gd name="T25" fmla="*/ 84 h 118"/>
                  <a:gd name="T26" fmla="*/ 59 w 101"/>
                  <a:gd name="T27" fmla="*/ 67 h 118"/>
                  <a:gd name="T28" fmla="*/ 67 w 101"/>
                  <a:gd name="T29" fmla="*/ 84 h 118"/>
                  <a:gd name="T30" fmla="*/ 59 w 101"/>
                  <a:gd name="T31" fmla="*/ 76 h 118"/>
                  <a:gd name="T32" fmla="*/ 59 w 101"/>
                  <a:gd name="T33" fmla="*/ 67 h 118"/>
                  <a:gd name="T34" fmla="*/ 42 w 101"/>
                  <a:gd name="T35" fmla="*/ 67 h 118"/>
                  <a:gd name="T36" fmla="*/ 42 w 101"/>
                  <a:gd name="T37" fmla="*/ 67 h 118"/>
                  <a:gd name="T38" fmla="*/ 67 w 101"/>
                  <a:gd name="T39" fmla="*/ 59 h 118"/>
                  <a:gd name="T40" fmla="*/ 67 w 101"/>
                  <a:gd name="T41" fmla="*/ 59 h 118"/>
                  <a:gd name="T42" fmla="*/ 50 w 101"/>
                  <a:gd name="T43" fmla="*/ 51 h 118"/>
                  <a:gd name="T44" fmla="*/ 59 w 101"/>
                  <a:gd name="T45" fmla="*/ 59 h 118"/>
                  <a:gd name="T46" fmla="*/ 59 w 101"/>
                  <a:gd name="T47" fmla="*/ 51 h 118"/>
                  <a:gd name="T48" fmla="*/ 50 w 101"/>
                  <a:gd name="T49" fmla="*/ 51 h 118"/>
                  <a:gd name="T50" fmla="*/ 42 w 101"/>
                  <a:gd name="T51" fmla="*/ 42 h 118"/>
                  <a:gd name="T52" fmla="*/ 42 w 101"/>
                  <a:gd name="T53" fmla="*/ 42 h 118"/>
                  <a:gd name="T54" fmla="*/ 42 w 101"/>
                  <a:gd name="T55" fmla="*/ 34 h 118"/>
                  <a:gd name="T56" fmla="*/ 34 w 101"/>
                  <a:gd name="T57" fmla="*/ 34 h 118"/>
                  <a:gd name="T58" fmla="*/ 34 w 101"/>
                  <a:gd name="T59" fmla="*/ 8 h 118"/>
                  <a:gd name="T60" fmla="*/ 34 w 101"/>
                  <a:gd name="T61" fmla="*/ 17 h 118"/>
                  <a:gd name="T62" fmla="*/ 25 w 101"/>
                  <a:gd name="T63" fmla="*/ 25 h 118"/>
                  <a:gd name="T64" fmla="*/ 25 w 101"/>
                  <a:gd name="T65" fmla="*/ 8 h 118"/>
                  <a:gd name="T66" fmla="*/ 17 w 101"/>
                  <a:gd name="T67" fmla="*/ 0 h 118"/>
                  <a:gd name="T68" fmla="*/ 0 w 101"/>
                  <a:gd name="T69" fmla="*/ 8 h 118"/>
                  <a:gd name="T70" fmla="*/ 17 w 101"/>
                  <a:gd name="T71" fmla="*/ 0 h 118"/>
                  <a:gd name="T72" fmla="*/ 17 w 101"/>
                  <a:gd name="T73" fmla="*/ 8 h 118"/>
                  <a:gd name="T74" fmla="*/ 0 w 101"/>
                  <a:gd name="T75" fmla="*/ 8 h 118"/>
                  <a:gd name="T76" fmla="*/ 25 w 101"/>
                  <a:gd name="T77" fmla="*/ 34 h 118"/>
                  <a:gd name="T78" fmla="*/ 25 w 101"/>
                  <a:gd name="T79" fmla="*/ 42 h 118"/>
                  <a:gd name="T80" fmla="*/ 17 w 101"/>
                  <a:gd name="T81" fmla="*/ 59 h 118"/>
                  <a:gd name="T82" fmla="*/ 17 w 101"/>
                  <a:gd name="T83" fmla="*/ 59 h 118"/>
                  <a:gd name="T84" fmla="*/ 17 w 101"/>
                  <a:gd name="T85" fmla="*/ 59 h 118"/>
                  <a:gd name="T86" fmla="*/ 8 w 101"/>
                  <a:gd name="T87" fmla="*/ 59 h 118"/>
                  <a:gd name="T88" fmla="*/ 17 w 101"/>
                  <a:gd name="T89" fmla="*/ 42 h 118"/>
                  <a:gd name="T90" fmla="*/ 8 w 101"/>
                  <a:gd name="T91" fmla="*/ 42 h 118"/>
                  <a:gd name="T92" fmla="*/ 8 w 101"/>
                  <a:gd name="T93" fmla="*/ 51 h 118"/>
                  <a:gd name="T94" fmla="*/ 17 w 101"/>
                  <a:gd name="T95" fmla="*/ 59 h 118"/>
                  <a:gd name="T96" fmla="*/ 17 w 101"/>
                  <a:gd name="T97" fmla="*/ 67 h 118"/>
                  <a:gd name="T98" fmla="*/ 17 w 101"/>
                  <a:gd name="T99" fmla="*/ 59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1" h="118">
                    <a:moveTo>
                      <a:pt x="92" y="109"/>
                    </a:moveTo>
                    <a:lnTo>
                      <a:pt x="92" y="109"/>
                    </a:lnTo>
                    <a:lnTo>
                      <a:pt x="92" y="109"/>
                    </a:lnTo>
                    <a:lnTo>
                      <a:pt x="92" y="109"/>
                    </a:lnTo>
                    <a:lnTo>
                      <a:pt x="92" y="109"/>
                    </a:lnTo>
                    <a:close/>
                    <a:moveTo>
                      <a:pt x="76" y="118"/>
                    </a:moveTo>
                    <a:lnTo>
                      <a:pt x="92" y="118"/>
                    </a:lnTo>
                    <a:lnTo>
                      <a:pt x="92" y="118"/>
                    </a:lnTo>
                    <a:lnTo>
                      <a:pt x="92" y="109"/>
                    </a:lnTo>
                    <a:lnTo>
                      <a:pt x="92" y="109"/>
                    </a:lnTo>
                    <a:lnTo>
                      <a:pt x="92" y="118"/>
                    </a:lnTo>
                    <a:lnTo>
                      <a:pt x="84" y="109"/>
                    </a:lnTo>
                    <a:lnTo>
                      <a:pt x="84" y="118"/>
                    </a:lnTo>
                    <a:lnTo>
                      <a:pt x="76" y="118"/>
                    </a:lnTo>
                    <a:lnTo>
                      <a:pt x="76" y="118"/>
                    </a:lnTo>
                    <a:close/>
                    <a:moveTo>
                      <a:pt x="92" y="93"/>
                    </a:moveTo>
                    <a:lnTo>
                      <a:pt x="92" y="93"/>
                    </a:lnTo>
                    <a:lnTo>
                      <a:pt x="101" y="93"/>
                    </a:lnTo>
                    <a:lnTo>
                      <a:pt x="101" y="93"/>
                    </a:lnTo>
                    <a:lnTo>
                      <a:pt x="92" y="93"/>
                    </a:lnTo>
                    <a:lnTo>
                      <a:pt x="92" y="93"/>
                    </a:lnTo>
                    <a:lnTo>
                      <a:pt x="92" y="93"/>
                    </a:lnTo>
                    <a:lnTo>
                      <a:pt x="92" y="93"/>
                    </a:lnTo>
                    <a:close/>
                    <a:moveTo>
                      <a:pt x="84" y="84"/>
                    </a:moveTo>
                    <a:lnTo>
                      <a:pt x="76" y="84"/>
                    </a:lnTo>
                    <a:lnTo>
                      <a:pt x="76" y="84"/>
                    </a:lnTo>
                    <a:lnTo>
                      <a:pt x="76" y="93"/>
                    </a:lnTo>
                    <a:lnTo>
                      <a:pt x="76" y="93"/>
                    </a:lnTo>
                    <a:lnTo>
                      <a:pt x="67" y="93"/>
                    </a:lnTo>
                    <a:lnTo>
                      <a:pt x="76" y="93"/>
                    </a:lnTo>
                    <a:lnTo>
                      <a:pt x="84" y="93"/>
                    </a:lnTo>
                    <a:lnTo>
                      <a:pt x="84" y="84"/>
                    </a:lnTo>
                    <a:lnTo>
                      <a:pt x="84" y="84"/>
                    </a:lnTo>
                    <a:lnTo>
                      <a:pt x="84" y="84"/>
                    </a:lnTo>
                    <a:close/>
                    <a:moveTo>
                      <a:pt x="67" y="84"/>
                    </a:moveTo>
                    <a:lnTo>
                      <a:pt x="76" y="84"/>
                    </a:lnTo>
                    <a:lnTo>
                      <a:pt x="76" y="84"/>
                    </a:lnTo>
                    <a:lnTo>
                      <a:pt x="76" y="84"/>
                    </a:lnTo>
                    <a:lnTo>
                      <a:pt x="67" y="84"/>
                    </a:lnTo>
                    <a:lnTo>
                      <a:pt x="67" y="84"/>
                    </a:lnTo>
                    <a:lnTo>
                      <a:pt x="67" y="84"/>
                    </a:lnTo>
                    <a:close/>
                    <a:moveTo>
                      <a:pt x="59" y="67"/>
                    </a:moveTo>
                    <a:lnTo>
                      <a:pt x="59" y="76"/>
                    </a:lnTo>
                    <a:lnTo>
                      <a:pt x="59" y="76"/>
                    </a:lnTo>
                    <a:lnTo>
                      <a:pt x="67" y="84"/>
                    </a:lnTo>
                    <a:lnTo>
                      <a:pt x="59" y="84"/>
                    </a:lnTo>
                    <a:lnTo>
                      <a:pt x="59" y="76"/>
                    </a:lnTo>
                    <a:lnTo>
                      <a:pt x="59" y="76"/>
                    </a:lnTo>
                    <a:lnTo>
                      <a:pt x="59" y="76"/>
                    </a:lnTo>
                    <a:lnTo>
                      <a:pt x="59" y="67"/>
                    </a:lnTo>
                    <a:lnTo>
                      <a:pt x="59" y="67"/>
                    </a:lnTo>
                    <a:lnTo>
                      <a:pt x="59" y="67"/>
                    </a:lnTo>
                    <a:close/>
                    <a:moveTo>
                      <a:pt x="42" y="67"/>
                    </a:moveTo>
                    <a:lnTo>
                      <a:pt x="42" y="67"/>
                    </a:lnTo>
                    <a:lnTo>
                      <a:pt x="42" y="67"/>
                    </a:lnTo>
                    <a:lnTo>
                      <a:pt x="42" y="67"/>
                    </a:lnTo>
                    <a:lnTo>
                      <a:pt x="42" y="67"/>
                    </a:lnTo>
                    <a:close/>
                    <a:moveTo>
                      <a:pt x="67" y="59"/>
                    </a:moveTo>
                    <a:lnTo>
                      <a:pt x="67" y="59"/>
                    </a:lnTo>
                    <a:lnTo>
                      <a:pt x="67" y="59"/>
                    </a:lnTo>
                    <a:lnTo>
                      <a:pt x="76" y="59"/>
                    </a:lnTo>
                    <a:lnTo>
                      <a:pt x="67" y="59"/>
                    </a:lnTo>
                    <a:lnTo>
                      <a:pt x="67" y="59"/>
                    </a:lnTo>
                    <a:close/>
                    <a:moveTo>
                      <a:pt x="50" y="51"/>
                    </a:moveTo>
                    <a:lnTo>
                      <a:pt x="50" y="51"/>
                    </a:lnTo>
                    <a:lnTo>
                      <a:pt x="50" y="51"/>
                    </a:lnTo>
                    <a:lnTo>
                      <a:pt x="59" y="59"/>
                    </a:lnTo>
                    <a:lnTo>
                      <a:pt x="50" y="59"/>
                    </a:lnTo>
                    <a:lnTo>
                      <a:pt x="59" y="59"/>
                    </a:lnTo>
                    <a:lnTo>
                      <a:pt x="59" y="59"/>
                    </a:lnTo>
                    <a:lnTo>
                      <a:pt x="59" y="59"/>
                    </a:lnTo>
                    <a:lnTo>
                      <a:pt x="59" y="51"/>
                    </a:lnTo>
                    <a:lnTo>
                      <a:pt x="59" y="51"/>
                    </a:lnTo>
                    <a:lnTo>
                      <a:pt x="50" y="51"/>
                    </a:lnTo>
                    <a:lnTo>
                      <a:pt x="50" y="51"/>
                    </a:lnTo>
                    <a:close/>
                    <a:moveTo>
                      <a:pt x="34" y="34"/>
                    </a:moveTo>
                    <a:lnTo>
                      <a:pt x="42" y="34"/>
                    </a:lnTo>
                    <a:lnTo>
                      <a:pt x="42" y="42"/>
                    </a:lnTo>
                    <a:lnTo>
                      <a:pt x="42" y="42"/>
                    </a:lnTo>
                    <a:lnTo>
                      <a:pt x="42" y="42"/>
                    </a:lnTo>
                    <a:lnTo>
                      <a:pt x="42" y="42"/>
                    </a:lnTo>
                    <a:lnTo>
                      <a:pt x="42" y="42"/>
                    </a:lnTo>
                    <a:lnTo>
                      <a:pt x="42" y="42"/>
                    </a:lnTo>
                    <a:lnTo>
                      <a:pt x="42" y="34"/>
                    </a:lnTo>
                    <a:lnTo>
                      <a:pt x="34" y="34"/>
                    </a:lnTo>
                    <a:lnTo>
                      <a:pt x="34" y="34"/>
                    </a:lnTo>
                    <a:lnTo>
                      <a:pt x="34" y="34"/>
                    </a:lnTo>
                    <a:close/>
                    <a:moveTo>
                      <a:pt x="17" y="0"/>
                    </a:moveTo>
                    <a:lnTo>
                      <a:pt x="25" y="0"/>
                    </a:lnTo>
                    <a:lnTo>
                      <a:pt x="34" y="8"/>
                    </a:lnTo>
                    <a:lnTo>
                      <a:pt x="34" y="8"/>
                    </a:lnTo>
                    <a:lnTo>
                      <a:pt x="34" y="8"/>
                    </a:lnTo>
                    <a:lnTo>
                      <a:pt x="34" y="17"/>
                    </a:lnTo>
                    <a:lnTo>
                      <a:pt x="34" y="17"/>
                    </a:lnTo>
                    <a:lnTo>
                      <a:pt x="34" y="17"/>
                    </a:lnTo>
                    <a:lnTo>
                      <a:pt x="25" y="25"/>
                    </a:lnTo>
                    <a:lnTo>
                      <a:pt x="25" y="17"/>
                    </a:lnTo>
                    <a:lnTo>
                      <a:pt x="25" y="17"/>
                    </a:lnTo>
                    <a:lnTo>
                      <a:pt x="25" y="8"/>
                    </a:lnTo>
                    <a:lnTo>
                      <a:pt x="25" y="8"/>
                    </a:lnTo>
                    <a:lnTo>
                      <a:pt x="25" y="0"/>
                    </a:lnTo>
                    <a:lnTo>
                      <a:pt x="17" y="0"/>
                    </a:lnTo>
                    <a:lnTo>
                      <a:pt x="17" y="0"/>
                    </a:lnTo>
                    <a:close/>
                    <a:moveTo>
                      <a:pt x="0" y="8"/>
                    </a:moveTo>
                    <a:lnTo>
                      <a:pt x="0" y="8"/>
                    </a:lnTo>
                    <a:lnTo>
                      <a:pt x="8" y="8"/>
                    </a:lnTo>
                    <a:lnTo>
                      <a:pt x="8" y="0"/>
                    </a:lnTo>
                    <a:lnTo>
                      <a:pt x="17" y="0"/>
                    </a:lnTo>
                    <a:lnTo>
                      <a:pt x="17" y="8"/>
                    </a:lnTo>
                    <a:lnTo>
                      <a:pt x="17" y="8"/>
                    </a:lnTo>
                    <a:lnTo>
                      <a:pt x="17" y="8"/>
                    </a:lnTo>
                    <a:lnTo>
                      <a:pt x="8" y="8"/>
                    </a:lnTo>
                    <a:lnTo>
                      <a:pt x="0" y="8"/>
                    </a:lnTo>
                    <a:lnTo>
                      <a:pt x="0" y="8"/>
                    </a:lnTo>
                    <a:lnTo>
                      <a:pt x="0" y="8"/>
                    </a:lnTo>
                    <a:close/>
                    <a:moveTo>
                      <a:pt x="17" y="42"/>
                    </a:moveTo>
                    <a:lnTo>
                      <a:pt x="25" y="34"/>
                    </a:lnTo>
                    <a:lnTo>
                      <a:pt x="25" y="34"/>
                    </a:lnTo>
                    <a:lnTo>
                      <a:pt x="25" y="42"/>
                    </a:lnTo>
                    <a:lnTo>
                      <a:pt x="25" y="42"/>
                    </a:lnTo>
                    <a:lnTo>
                      <a:pt x="17" y="42"/>
                    </a:lnTo>
                    <a:lnTo>
                      <a:pt x="17" y="42"/>
                    </a:lnTo>
                    <a:close/>
                    <a:moveTo>
                      <a:pt x="17" y="59"/>
                    </a:moveTo>
                    <a:lnTo>
                      <a:pt x="17" y="51"/>
                    </a:lnTo>
                    <a:lnTo>
                      <a:pt x="17" y="51"/>
                    </a:lnTo>
                    <a:lnTo>
                      <a:pt x="17" y="59"/>
                    </a:lnTo>
                    <a:lnTo>
                      <a:pt x="17" y="59"/>
                    </a:lnTo>
                    <a:close/>
                    <a:moveTo>
                      <a:pt x="8" y="59"/>
                    </a:moveTo>
                    <a:lnTo>
                      <a:pt x="17" y="59"/>
                    </a:lnTo>
                    <a:lnTo>
                      <a:pt x="17" y="59"/>
                    </a:lnTo>
                    <a:lnTo>
                      <a:pt x="8" y="59"/>
                    </a:lnTo>
                    <a:lnTo>
                      <a:pt x="8" y="59"/>
                    </a:lnTo>
                    <a:close/>
                    <a:moveTo>
                      <a:pt x="8" y="51"/>
                    </a:moveTo>
                    <a:lnTo>
                      <a:pt x="17" y="51"/>
                    </a:lnTo>
                    <a:lnTo>
                      <a:pt x="17" y="42"/>
                    </a:lnTo>
                    <a:lnTo>
                      <a:pt x="17" y="42"/>
                    </a:lnTo>
                    <a:lnTo>
                      <a:pt x="8" y="42"/>
                    </a:lnTo>
                    <a:lnTo>
                      <a:pt x="8" y="42"/>
                    </a:lnTo>
                    <a:lnTo>
                      <a:pt x="8" y="51"/>
                    </a:lnTo>
                    <a:lnTo>
                      <a:pt x="8" y="51"/>
                    </a:lnTo>
                    <a:lnTo>
                      <a:pt x="8" y="51"/>
                    </a:lnTo>
                    <a:lnTo>
                      <a:pt x="8" y="51"/>
                    </a:lnTo>
                    <a:lnTo>
                      <a:pt x="8" y="51"/>
                    </a:lnTo>
                    <a:close/>
                    <a:moveTo>
                      <a:pt x="17" y="59"/>
                    </a:moveTo>
                    <a:lnTo>
                      <a:pt x="17" y="59"/>
                    </a:lnTo>
                    <a:lnTo>
                      <a:pt x="17" y="59"/>
                    </a:lnTo>
                    <a:lnTo>
                      <a:pt x="17" y="67"/>
                    </a:lnTo>
                    <a:lnTo>
                      <a:pt x="17" y="67"/>
                    </a:lnTo>
                    <a:lnTo>
                      <a:pt x="17" y="59"/>
                    </a:lnTo>
                    <a:lnTo>
                      <a:pt x="17" y="59"/>
                    </a:lnTo>
                    <a:lnTo>
                      <a:pt x="17" y="59"/>
                    </a:lnTo>
                    <a:lnTo>
                      <a:pt x="17" y="59"/>
                    </a:lnTo>
                    <a:close/>
                  </a:path>
                </a:pathLst>
              </a:custGeom>
              <a:grpFill/>
              <a:ln w="0">
                <a:solidFill>
                  <a:srgbClr val="F8F8F8">
                    <a:lumMod val="25000"/>
                  </a:srgbClr>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428" name="Freeform 198">
                <a:extLst>
                  <a:ext uri="{FF2B5EF4-FFF2-40B4-BE49-F238E27FC236}">
                    <a16:creationId xmlns:a16="http://schemas.microsoft.com/office/drawing/2014/main" id="{1F164DC1-293A-BE3D-5132-8A202A413644}"/>
                  </a:ext>
                </a:extLst>
              </p:cNvPr>
              <p:cNvSpPr>
                <a:spLocks noEditPoints="1"/>
              </p:cNvSpPr>
              <p:nvPr/>
            </p:nvSpPr>
            <p:spPr bwMode="auto">
              <a:xfrm>
                <a:off x="3303875" y="4340877"/>
                <a:ext cx="405367" cy="76258"/>
              </a:xfrm>
              <a:custGeom>
                <a:avLst/>
                <a:gdLst>
                  <a:gd name="T0" fmla="*/ 47 w 48"/>
                  <a:gd name="T1" fmla="*/ 8 h 9"/>
                  <a:gd name="T2" fmla="*/ 47 w 48"/>
                  <a:gd name="T3" fmla="*/ 8 h 9"/>
                  <a:gd name="T4" fmla="*/ 46 w 48"/>
                  <a:gd name="T5" fmla="*/ 7 h 9"/>
                  <a:gd name="T6" fmla="*/ 46 w 48"/>
                  <a:gd name="T7" fmla="*/ 7 h 9"/>
                  <a:gd name="T8" fmla="*/ 47 w 48"/>
                  <a:gd name="T9" fmla="*/ 7 h 9"/>
                  <a:gd name="T10" fmla="*/ 47 w 48"/>
                  <a:gd name="T11" fmla="*/ 7 h 9"/>
                  <a:gd name="T12" fmla="*/ 47 w 48"/>
                  <a:gd name="T13" fmla="*/ 8 h 9"/>
                  <a:gd name="T14" fmla="*/ 48 w 48"/>
                  <a:gd name="T15" fmla="*/ 8 h 9"/>
                  <a:gd name="T16" fmla="*/ 48 w 48"/>
                  <a:gd name="T17" fmla="*/ 9 h 9"/>
                  <a:gd name="T18" fmla="*/ 47 w 48"/>
                  <a:gd name="T19" fmla="*/ 9 h 9"/>
                  <a:gd name="T20" fmla="*/ 47 w 48"/>
                  <a:gd name="T21" fmla="*/ 9 h 9"/>
                  <a:gd name="T22" fmla="*/ 2 w 48"/>
                  <a:gd name="T23" fmla="*/ 0 h 9"/>
                  <a:gd name="T24" fmla="*/ 2 w 48"/>
                  <a:gd name="T25" fmla="*/ 0 h 9"/>
                  <a:gd name="T26" fmla="*/ 1 w 48"/>
                  <a:gd name="T27" fmla="*/ 1 h 9"/>
                  <a:gd name="T28" fmla="*/ 1 w 48"/>
                  <a:gd name="T29" fmla="*/ 0 h 9"/>
                  <a:gd name="T30" fmla="*/ 0 w 48"/>
                  <a:gd name="T31" fmla="*/ 2 h 9"/>
                  <a:gd name="T32" fmla="*/ 0 w 48"/>
                  <a:gd name="T33" fmla="*/ 2 h 9"/>
                  <a:gd name="T34" fmla="*/ 0 w 48"/>
                  <a:gd name="T35" fmla="*/ 2 h 9"/>
                  <a:gd name="T36" fmla="*/ 3 w 48"/>
                  <a:gd name="T37" fmla="*/ 3 h 9"/>
                  <a:gd name="T38" fmla="*/ 4 w 48"/>
                  <a:gd name="T39" fmla="*/ 3 h 9"/>
                  <a:gd name="T40" fmla="*/ 3 w 48"/>
                  <a:gd name="T41" fmla="*/ 3 h 9"/>
                  <a:gd name="T42" fmla="*/ 4 w 48"/>
                  <a:gd name="T43" fmla="*/ 3 h 9"/>
                  <a:gd name="T44" fmla="*/ 4 w 48"/>
                  <a:gd name="T45" fmla="*/ 3 h 9"/>
                  <a:gd name="T46" fmla="*/ 4 w 48"/>
                  <a:gd name="T47" fmla="*/ 3 h 9"/>
                  <a:gd name="T48" fmla="*/ 5 w 48"/>
                  <a:gd name="T49" fmla="*/ 2 h 9"/>
                  <a:gd name="T50" fmla="*/ 4 w 48"/>
                  <a:gd name="T51" fmla="*/ 2 h 9"/>
                  <a:gd name="T52" fmla="*/ 5 w 48"/>
                  <a:gd name="T53" fmla="*/ 2 h 9"/>
                  <a:gd name="T54" fmla="*/ 6 w 48"/>
                  <a:gd name="T55" fmla="*/ 2 h 9"/>
                  <a:gd name="T56" fmla="*/ 6 w 48"/>
                  <a:gd name="T57" fmla="*/ 1 h 9"/>
                  <a:gd name="T58" fmla="*/ 6 w 48"/>
                  <a:gd name="T59" fmla="*/ 1 h 9"/>
                  <a:gd name="T60" fmla="*/ 6 w 48"/>
                  <a:gd name="T61" fmla="*/ 1 h 9"/>
                  <a:gd name="T62" fmla="*/ 5 w 48"/>
                  <a:gd name="T63" fmla="*/ 1 h 9"/>
                  <a:gd name="T64" fmla="*/ 5 w 48"/>
                  <a:gd name="T65" fmla="*/ 1 h 9"/>
                  <a:gd name="T66" fmla="*/ 5 w 48"/>
                  <a:gd name="T67" fmla="*/ 1 h 9"/>
                  <a:gd name="T68" fmla="*/ 4 w 48"/>
                  <a:gd name="T69" fmla="*/ 0 h 9"/>
                  <a:gd name="T70" fmla="*/ 4 w 48"/>
                  <a:gd name="T71" fmla="*/ 1 h 9"/>
                  <a:gd name="T72" fmla="*/ 4 w 48"/>
                  <a:gd name="T73" fmla="*/ 1 h 9"/>
                  <a:gd name="T74" fmla="*/ 4 w 48"/>
                  <a:gd name="T75" fmla="*/ 2 h 9"/>
                  <a:gd name="T76" fmla="*/ 3 w 48"/>
                  <a:gd name="T77" fmla="*/ 2 h 9"/>
                  <a:gd name="T78" fmla="*/ 2 w 48"/>
                  <a:gd name="T79" fmla="*/ 1 h 9"/>
                  <a:gd name="T80" fmla="*/ 3 w 48"/>
                  <a:gd name="T81" fmla="*/ 1 h 9"/>
                  <a:gd name="T82" fmla="*/ 3 w 48"/>
                  <a:gd name="T83" fmla="*/ 1 h 9"/>
                  <a:gd name="T84" fmla="*/ 3 w 48"/>
                  <a:gd name="T85" fmla="*/ 1 h 9"/>
                  <a:gd name="T86" fmla="*/ 3 w 48"/>
                  <a:gd name="T87" fmla="*/ 2 h 9"/>
                  <a:gd name="T88" fmla="*/ 2 w 48"/>
                  <a:gd name="T89" fmla="*/ 2 h 9"/>
                  <a:gd name="T90" fmla="*/ 2 w 48"/>
                  <a:gd name="T91" fmla="*/ 3 h 9"/>
                  <a:gd name="T92" fmla="*/ 1 w 48"/>
                  <a:gd name="T93" fmla="*/ 3 h 9"/>
                  <a:gd name="T94" fmla="*/ 0 w 48"/>
                  <a:gd name="T95" fmla="*/ 3 h 9"/>
                  <a:gd name="T96" fmla="*/ 1 w 48"/>
                  <a:gd name="T97" fmla="*/ 3 h 9"/>
                  <a:gd name="T98" fmla="*/ 1 w 48"/>
                  <a:gd name="T99" fmla="*/ 2 h 9"/>
                  <a:gd name="T100" fmla="*/ 2 w 48"/>
                  <a:gd name="T101" fmla="*/ 2 h 9"/>
                  <a:gd name="T102" fmla="*/ 1 w 48"/>
                  <a:gd name="T103" fmla="*/ 2 h 9"/>
                  <a:gd name="T104" fmla="*/ 1 w 48"/>
                  <a:gd name="T105" fmla="*/ 1 h 9"/>
                  <a:gd name="T106" fmla="*/ 2 w 48"/>
                  <a:gd name="T107" fmla="*/ 1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8" h="9">
                    <a:moveTo>
                      <a:pt x="47" y="9"/>
                    </a:moveTo>
                    <a:cubicBezTo>
                      <a:pt x="47" y="8"/>
                      <a:pt x="47" y="8"/>
                      <a:pt x="47" y="8"/>
                    </a:cubicBezTo>
                    <a:cubicBezTo>
                      <a:pt x="47" y="8"/>
                      <a:pt x="47" y="8"/>
                      <a:pt x="47" y="8"/>
                    </a:cubicBezTo>
                    <a:cubicBezTo>
                      <a:pt x="47" y="8"/>
                      <a:pt x="47" y="8"/>
                      <a:pt x="47" y="8"/>
                    </a:cubicBezTo>
                    <a:cubicBezTo>
                      <a:pt x="46" y="8"/>
                      <a:pt x="46" y="8"/>
                      <a:pt x="46" y="8"/>
                    </a:cubicBezTo>
                    <a:cubicBezTo>
                      <a:pt x="46" y="7"/>
                      <a:pt x="46" y="7"/>
                      <a:pt x="46" y="7"/>
                    </a:cubicBezTo>
                    <a:cubicBezTo>
                      <a:pt x="46" y="7"/>
                      <a:pt x="46" y="7"/>
                      <a:pt x="46" y="7"/>
                    </a:cubicBezTo>
                    <a:cubicBezTo>
                      <a:pt x="46" y="7"/>
                      <a:pt x="46" y="7"/>
                      <a:pt x="46" y="7"/>
                    </a:cubicBezTo>
                    <a:cubicBezTo>
                      <a:pt x="46" y="7"/>
                      <a:pt x="46" y="7"/>
                      <a:pt x="46" y="7"/>
                    </a:cubicBezTo>
                    <a:cubicBezTo>
                      <a:pt x="47" y="7"/>
                      <a:pt x="47" y="7"/>
                      <a:pt x="47" y="7"/>
                    </a:cubicBezTo>
                    <a:cubicBezTo>
                      <a:pt x="47" y="7"/>
                      <a:pt x="47" y="7"/>
                      <a:pt x="47" y="7"/>
                    </a:cubicBezTo>
                    <a:cubicBezTo>
                      <a:pt x="47" y="7"/>
                      <a:pt x="47" y="7"/>
                      <a:pt x="47" y="7"/>
                    </a:cubicBezTo>
                    <a:cubicBezTo>
                      <a:pt x="47" y="8"/>
                      <a:pt x="47" y="8"/>
                      <a:pt x="47" y="8"/>
                    </a:cubicBezTo>
                    <a:cubicBezTo>
                      <a:pt x="47" y="8"/>
                      <a:pt x="47" y="8"/>
                      <a:pt x="47" y="8"/>
                    </a:cubicBezTo>
                    <a:cubicBezTo>
                      <a:pt x="47" y="8"/>
                      <a:pt x="47" y="8"/>
                      <a:pt x="47" y="8"/>
                    </a:cubicBezTo>
                    <a:cubicBezTo>
                      <a:pt x="48" y="8"/>
                      <a:pt x="48" y="8"/>
                      <a:pt x="48" y="8"/>
                    </a:cubicBezTo>
                    <a:cubicBezTo>
                      <a:pt x="48" y="8"/>
                      <a:pt x="48" y="8"/>
                      <a:pt x="48" y="8"/>
                    </a:cubicBezTo>
                    <a:cubicBezTo>
                      <a:pt x="48" y="9"/>
                      <a:pt x="48" y="9"/>
                      <a:pt x="48" y="9"/>
                    </a:cubicBezTo>
                    <a:cubicBezTo>
                      <a:pt x="48" y="9"/>
                      <a:pt x="48" y="9"/>
                      <a:pt x="48" y="9"/>
                    </a:cubicBezTo>
                    <a:cubicBezTo>
                      <a:pt x="47" y="9"/>
                      <a:pt x="47" y="9"/>
                      <a:pt x="47" y="9"/>
                    </a:cubicBezTo>
                    <a:cubicBezTo>
                      <a:pt x="47" y="9"/>
                      <a:pt x="47" y="9"/>
                      <a:pt x="47" y="9"/>
                    </a:cubicBezTo>
                    <a:cubicBezTo>
                      <a:pt x="47" y="9"/>
                      <a:pt x="47" y="9"/>
                      <a:pt x="47" y="9"/>
                    </a:cubicBezTo>
                    <a:close/>
                    <a:moveTo>
                      <a:pt x="2" y="0"/>
                    </a:moveTo>
                    <a:cubicBezTo>
                      <a:pt x="2" y="0"/>
                      <a:pt x="2" y="0"/>
                      <a:pt x="2" y="0"/>
                    </a:cubicBezTo>
                    <a:cubicBezTo>
                      <a:pt x="3" y="0"/>
                      <a:pt x="3" y="0"/>
                      <a:pt x="3" y="0"/>
                    </a:cubicBezTo>
                    <a:cubicBezTo>
                      <a:pt x="2" y="0"/>
                      <a:pt x="2" y="0"/>
                      <a:pt x="2" y="0"/>
                    </a:cubicBezTo>
                    <a:close/>
                    <a:moveTo>
                      <a:pt x="1" y="0"/>
                    </a:moveTo>
                    <a:cubicBezTo>
                      <a:pt x="1" y="1"/>
                      <a:pt x="1" y="1"/>
                      <a:pt x="1" y="1"/>
                    </a:cubicBezTo>
                    <a:cubicBezTo>
                      <a:pt x="2" y="1"/>
                      <a:pt x="2" y="1"/>
                      <a:pt x="2" y="1"/>
                    </a:cubicBezTo>
                    <a:cubicBezTo>
                      <a:pt x="1" y="0"/>
                      <a:pt x="1" y="0"/>
                      <a:pt x="1" y="0"/>
                    </a:cubicBezTo>
                    <a:close/>
                    <a:moveTo>
                      <a:pt x="0" y="2"/>
                    </a:moveTo>
                    <a:cubicBezTo>
                      <a:pt x="0" y="2"/>
                      <a:pt x="0" y="2"/>
                      <a:pt x="0" y="2"/>
                    </a:cubicBezTo>
                    <a:cubicBezTo>
                      <a:pt x="0" y="2"/>
                      <a:pt x="0" y="2"/>
                      <a:pt x="0" y="2"/>
                    </a:cubicBezTo>
                    <a:cubicBezTo>
                      <a:pt x="0" y="2"/>
                      <a:pt x="0" y="2"/>
                      <a:pt x="0" y="2"/>
                    </a:cubicBezTo>
                    <a:cubicBezTo>
                      <a:pt x="0" y="2"/>
                      <a:pt x="0" y="2"/>
                      <a:pt x="0" y="2"/>
                    </a:cubicBezTo>
                    <a:cubicBezTo>
                      <a:pt x="0" y="2"/>
                      <a:pt x="0" y="2"/>
                      <a:pt x="0" y="2"/>
                    </a:cubicBezTo>
                    <a:close/>
                    <a:moveTo>
                      <a:pt x="3" y="3"/>
                    </a:moveTo>
                    <a:cubicBezTo>
                      <a:pt x="3" y="3"/>
                      <a:pt x="3" y="3"/>
                      <a:pt x="3" y="3"/>
                    </a:cubicBezTo>
                    <a:cubicBezTo>
                      <a:pt x="3" y="3"/>
                      <a:pt x="3" y="3"/>
                      <a:pt x="3" y="3"/>
                    </a:cubicBezTo>
                    <a:cubicBezTo>
                      <a:pt x="4" y="3"/>
                      <a:pt x="4" y="3"/>
                      <a:pt x="4" y="3"/>
                    </a:cubicBezTo>
                    <a:cubicBezTo>
                      <a:pt x="4" y="3"/>
                      <a:pt x="4" y="3"/>
                      <a:pt x="4" y="3"/>
                    </a:cubicBezTo>
                    <a:cubicBezTo>
                      <a:pt x="3" y="3"/>
                      <a:pt x="3" y="3"/>
                      <a:pt x="3" y="3"/>
                    </a:cubicBezTo>
                    <a:cubicBezTo>
                      <a:pt x="4" y="3"/>
                      <a:pt x="4" y="3"/>
                      <a:pt x="4" y="3"/>
                    </a:cubicBezTo>
                    <a:cubicBezTo>
                      <a:pt x="4" y="3"/>
                      <a:pt x="4" y="3"/>
                      <a:pt x="4" y="3"/>
                    </a:cubicBezTo>
                    <a:cubicBezTo>
                      <a:pt x="4" y="3"/>
                      <a:pt x="4" y="3"/>
                      <a:pt x="4" y="3"/>
                    </a:cubicBezTo>
                    <a:cubicBezTo>
                      <a:pt x="4" y="3"/>
                      <a:pt x="4" y="3"/>
                      <a:pt x="4" y="3"/>
                    </a:cubicBezTo>
                    <a:cubicBezTo>
                      <a:pt x="4" y="2"/>
                      <a:pt x="4" y="2"/>
                      <a:pt x="4" y="2"/>
                    </a:cubicBezTo>
                    <a:cubicBezTo>
                      <a:pt x="4" y="3"/>
                      <a:pt x="4" y="3"/>
                      <a:pt x="4" y="3"/>
                    </a:cubicBezTo>
                    <a:cubicBezTo>
                      <a:pt x="5" y="2"/>
                      <a:pt x="5" y="2"/>
                      <a:pt x="5" y="2"/>
                    </a:cubicBezTo>
                    <a:cubicBezTo>
                      <a:pt x="5" y="2"/>
                      <a:pt x="5" y="2"/>
                      <a:pt x="5" y="2"/>
                    </a:cubicBezTo>
                    <a:cubicBezTo>
                      <a:pt x="4" y="2"/>
                      <a:pt x="4" y="2"/>
                      <a:pt x="4" y="2"/>
                    </a:cubicBezTo>
                    <a:cubicBezTo>
                      <a:pt x="4" y="2"/>
                      <a:pt x="4" y="2"/>
                      <a:pt x="4" y="2"/>
                    </a:cubicBezTo>
                    <a:cubicBezTo>
                      <a:pt x="4" y="2"/>
                      <a:pt x="4" y="2"/>
                      <a:pt x="4" y="2"/>
                    </a:cubicBezTo>
                    <a:cubicBezTo>
                      <a:pt x="5" y="2"/>
                      <a:pt x="5" y="2"/>
                      <a:pt x="5" y="2"/>
                    </a:cubicBezTo>
                    <a:cubicBezTo>
                      <a:pt x="5" y="2"/>
                      <a:pt x="5" y="2"/>
                      <a:pt x="5" y="2"/>
                    </a:cubicBezTo>
                    <a:cubicBezTo>
                      <a:pt x="6" y="2"/>
                      <a:pt x="6" y="2"/>
                      <a:pt x="6" y="2"/>
                    </a:cubicBezTo>
                    <a:cubicBezTo>
                      <a:pt x="6" y="2"/>
                      <a:pt x="6" y="2"/>
                      <a:pt x="6" y="2"/>
                    </a:cubicBezTo>
                    <a:cubicBezTo>
                      <a:pt x="6" y="1"/>
                      <a:pt x="6" y="1"/>
                      <a:pt x="6" y="1"/>
                    </a:cubicBezTo>
                    <a:cubicBezTo>
                      <a:pt x="6" y="1"/>
                      <a:pt x="6" y="1"/>
                      <a:pt x="6" y="1"/>
                    </a:cubicBezTo>
                    <a:cubicBezTo>
                      <a:pt x="6" y="1"/>
                      <a:pt x="6" y="1"/>
                      <a:pt x="6" y="1"/>
                    </a:cubicBezTo>
                    <a:cubicBezTo>
                      <a:pt x="6" y="1"/>
                      <a:pt x="6" y="1"/>
                      <a:pt x="6" y="1"/>
                    </a:cubicBezTo>
                    <a:cubicBezTo>
                      <a:pt x="6" y="1"/>
                      <a:pt x="6" y="1"/>
                      <a:pt x="6" y="1"/>
                    </a:cubicBezTo>
                    <a:cubicBezTo>
                      <a:pt x="6" y="1"/>
                      <a:pt x="6" y="1"/>
                      <a:pt x="6" y="1"/>
                    </a:cubicBezTo>
                    <a:cubicBezTo>
                      <a:pt x="5" y="1"/>
                      <a:pt x="5" y="1"/>
                      <a:pt x="5" y="1"/>
                    </a:cubicBezTo>
                    <a:cubicBezTo>
                      <a:pt x="5" y="1"/>
                      <a:pt x="5" y="1"/>
                      <a:pt x="5" y="1"/>
                    </a:cubicBezTo>
                    <a:cubicBezTo>
                      <a:pt x="5" y="1"/>
                      <a:pt x="5" y="1"/>
                      <a:pt x="5" y="1"/>
                    </a:cubicBezTo>
                    <a:cubicBezTo>
                      <a:pt x="5" y="1"/>
                      <a:pt x="5" y="1"/>
                      <a:pt x="5" y="1"/>
                    </a:cubicBezTo>
                    <a:cubicBezTo>
                      <a:pt x="5" y="1"/>
                      <a:pt x="5" y="1"/>
                      <a:pt x="5" y="1"/>
                    </a:cubicBezTo>
                    <a:cubicBezTo>
                      <a:pt x="5" y="0"/>
                      <a:pt x="5" y="0"/>
                      <a:pt x="5" y="0"/>
                    </a:cubicBezTo>
                    <a:cubicBezTo>
                      <a:pt x="4" y="0"/>
                      <a:pt x="4" y="0"/>
                      <a:pt x="4" y="0"/>
                    </a:cubicBezTo>
                    <a:cubicBezTo>
                      <a:pt x="4" y="1"/>
                      <a:pt x="4" y="1"/>
                      <a:pt x="4" y="1"/>
                    </a:cubicBezTo>
                    <a:cubicBezTo>
                      <a:pt x="4" y="1"/>
                      <a:pt x="4" y="1"/>
                      <a:pt x="4" y="1"/>
                    </a:cubicBezTo>
                    <a:cubicBezTo>
                      <a:pt x="4" y="1"/>
                      <a:pt x="4" y="1"/>
                      <a:pt x="4" y="1"/>
                    </a:cubicBezTo>
                    <a:cubicBezTo>
                      <a:pt x="4" y="1"/>
                      <a:pt x="4" y="1"/>
                      <a:pt x="4" y="1"/>
                    </a:cubicBezTo>
                    <a:cubicBezTo>
                      <a:pt x="4" y="2"/>
                      <a:pt x="4" y="2"/>
                      <a:pt x="4" y="2"/>
                    </a:cubicBezTo>
                    <a:cubicBezTo>
                      <a:pt x="4" y="2"/>
                      <a:pt x="4" y="2"/>
                      <a:pt x="4" y="2"/>
                    </a:cubicBezTo>
                    <a:cubicBezTo>
                      <a:pt x="4" y="2"/>
                      <a:pt x="4" y="2"/>
                      <a:pt x="4" y="2"/>
                    </a:cubicBezTo>
                    <a:cubicBezTo>
                      <a:pt x="3" y="2"/>
                      <a:pt x="3" y="2"/>
                      <a:pt x="3" y="2"/>
                    </a:cubicBezTo>
                    <a:cubicBezTo>
                      <a:pt x="3" y="3"/>
                      <a:pt x="3" y="3"/>
                      <a:pt x="3" y="3"/>
                    </a:cubicBezTo>
                    <a:close/>
                    <a:moveTo>
                      <a:pt x="2" y="1"/>
                    </a:moveTo>
                    <a:cubicBezTo>
                      <a:pt x="3" y="1"/>
                      <a:pt x="3" y="1"/>
                      <a:pt x="3" y="1"/>
                    </a:cubicBezTo>
                    <a:cubicBezTo>
                      <a:pt x="3" y="1"/>
                      <a:pt x="3" y="1"/>
                      <a:pt x="3" y="1"/>
                    </a:cubicBezTo>
                    <a:cubicBezTo>
                      <a:pt x="3" y="1"/>
                      <a:pt x="3" y="1"/>
                      <a:pt x="3" y="1"/>
                    </a:cubicBezTo>
                    <a:cubicBezTo>
                      <a:pt x="3" y="1"/>
                      <a:pt x="3" y="1"/>
                      <a:pt x="3" y="1"/>
                    </a:cubicBezTo>
                    <a:cubicBezTo>
                      <a:pt x="3" y="1"/>
                      <a:pt x="3" y="1"/>
                      <a:pt x="3" y="1"/>
                    </a:cubicBezTo>
                    <a:cubicBezTo>
                      <a:pt x="3" y="1"/>
                      <a:pt x="3" y="1"/>
                      <a:pt x="3" y="1"/>
                    </a:cubicBezTo>
                    <a:cubicBezTo>
                      <a:pt x="3" y="2"/>
                      <a:pt x="3" y="2"/>
                      <a:pt x="3" y="2"/>
                    </a:cubicBezTo>
                    <a:cubicBezTo>
                      <a:pt x="3" y="2"/>
                      <a:pt x="3" y="2"/>
                      <a:pt x="3" y="2"/>
                    </a:cubicBezTo>
                    <a:cubicBezTo>
                      <a:pt x="2" y="3"/>
                      <a:pt x="2" y="3"/>
                      <a:pt x="2" y="3"/>
                    </a:cubicBezTo>
                    <a:cubicBezTo>
                      <a:pt x="2" y="2"/>
                      <a:pt x="2" y="2"/>
                      <a:pt x="2" y="2"/>
                    </a:cubicBezTo>
                    <a:cubicBezTo>
                      <a:pt x="1" y="3"/>
                      <a:pt x="1" y="3"/>
                      <a:pt x="1" y="3"/>
                    </a:cubicBezTo>
                    <a:cubicBezTo>
                      <a:pt x="2" y="3"/>
                      <a:pt x="2" y="3"/>
                      <a:pt x="2" y="3"/>
                    </a:cubicBezTo>
                    <a:cubicBezTo>
                      <a:pt x="1" y="3"/>
                      <a:pt x="1" y="3"/>
                      <a:pt x="1" y="3"/>
                    </a:cubicBezTo>
                    <a:cubicBezTo>
                      <a:pt x="1" y="3"/>
                      <a:pt x="1" y="3"/>
                      <a:pt x="1" y="3"/>
                    </a:cubicBezTo>
                    <a:cubicBezTo>
                      <a:pt x="1" y="3"/>
                      <a:pt x="1" y="3"/>
                      <a:pt x="1" y="3"/>
                    </a:cubicBezTo>
                    <a:cubicBezTo>
                      <a:pt x="0" y="3"/>
                      <a:pt x="0" y="3"/>
                      <a:pt x="0" y="3"/>
                    </a:cubicBezTo>
                    <a:cubicBezTo>
                      <a:pt x="0" y="3"/>
                      <a:pt x="0" y="3"/>
                      <a:pt x="0" y="3"/>
                    </a:cubicBezTo>
                    <a:cubicBezTo>
                      <a:pt x="1" y="3"/>
                      <a:pt x="1" y="3"/>
                      <a:pt x="1" y="3"/>
                    </a:cubicBezTo>
                    <a:cubicBezTo>
                      <a:pt x="1" y="2"/>
                      <a:pt x="1" y="2"/>
                      <a:pt x="1" y="2"/>
                    </a:cubicBezTo>
                    <a:cubicBezTo>
                      <a:pt x="1" y="2"/>
                      <a:pt x="1" y="2"/>
                      <a:pt x="1" y="2"/>
                    </a:cubicBezTo>
                    <a:cubicBezTo>
                      <a:pt x="1" y="2"/>
                      <a:pt x="1" y="2"/>
                      <a:pt x="1" y="2"/>
                    </a:cubicBezTo>
                    <a:cubicBezTo>
                      <a:pt x="2" y="2"/>
                      <a:pt x="2" y="2"/>
                      <a:pt x="2" y="2"/>
                    </a:cubicBezTo>
                    <a:cubicBezTo>
                      <a:pt x="2" y="2"/>
                      <a:pt x="2" y="2"/>
                      <a:pt x="2" y="2"/>
                    </a:cubicBezTo>
                    <a:cubicBezTo>
                      <a:pt x="1" y="2"/>
                      <a:pt x="1" y="2"/>
                      <a:pt x="1" y="2"/>
                    </a:cubicBezTo>
                    <a:cubicBezTo>
                      <a:pt x="1" y="1"/>
                      <a:pt x="1" y="1"/>
                      <a:pt x="1" y="1"/>
                    </a:cubicBezTo>
                    <a:cubicBezTo>
                      <a:pt x="1" y="1"/>
                      <a:pt x="1" y="1"/>
                      <a:pt x="1" y="1"/>
                    </a:cubicBezTo>
                    <a:cubicBezTo>
                      <a:pt x="1" y="1"/>
                      <a:pt x="1" y="1"/>
                      <a:pt x="1" y="1"/>
                    </a:cubicBezTo>
                    <a:cubicBezTo>
                      <a:pt x="2" y="1"/>
                      <a:pt x="2" y="1"/>
                      <a:pt x="2" y="1"/>
                    </a:cubicBezTo>
                    <a:cubicBezTo>
                      <a:pt x="2" y="1"/>
                      <a:pt x="2" y="1"/>
                      <a:pt x="2" y="1"/>
                    </a:cubicBezTo>
                    <a:close/>
                  </a:path>
                </a:pathLst>
              </a:custGeom>
              <a:grpFill/>
              <a:ln w="0">
                <a:solidFill>
                  <a:srgbClr val="F8F8F8">
                    <a:lumMod val="25000"/>
                  </a:srgbClr>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429" name="Freeform 199">
                <a:extLst>
                  <a:ext uri="{FF2B5EF4-FFF2-40B4-BE49-F238E27FC236}">
                    <a16:creationId xmlns:a16="http://schemas.microsoft.com/office/drawing/2014/main" id="{03A1E529-5639-F9E2-B8D4-12EF6ACFEFA1}"/>
                  </a:ext>
                </a:extLst>
              </p:cNvPr>
              <p:cNvSpPr>
                <a:spLocks/>
              </p:cNvSpPr>
              <p:nvPr/>
            </p:nvSpPr>
            <p:spPr bwMode="auto">
              <a:xfrm>
                <a:off x="2823255" y="3142824"/>
                <a:ext cx="101341" cy="42142"/>
              </a:xfrm>
              <a:custGeom>
                <a:avLst/>
                <a:gdLst>
                  <a:gd name="T0" fmla="*/ 85 w 101"/>
                  <a:gd name="T1" fmla="*/ 42 h 42"/>
                  <a:gd name="T2" fmla="*/ 76 w 101"/>
                  <a:gd name="T3" fmla="*/ 25 h 42"/>
                  <a:gd name="T4" fmla="*/ 85 w 101"/>
                  <a:gd name="T5" fmla="*/ 25 h 42"/>
                  <a:gd name="T6" fmla="*/ 85 w 101"/>
                  <a:gd name="T7" fmla="*/ 25 h 42"/>
                  <a:gd name="T8" fmla="*/ 85 w 101"/>
                  <a:gd name="T9" fmla="*/ 17 h 42"/>
                  <a:gd name="T10" fmla="*/ 85 w 101"/>
                  <a:gd name="T11" fmla="*/ 25 h 42"/>
                  <a:gd name="T12" fmla="*/ 76 w 101"/>
                  <a:gd name="T13" fmla="*/ 17 h 42"/>
                  <a:gd name="T14" fmla="*/ 76 w 101"/>
                  <a:gd name="T15" fmla="*/ 17 h 42"/>
                  <a:gd name="T16" fmla="*/ 68 w 101"/>
                  <a:gd name="T17" fmla="*/ 8 h 42"/>
                  <a:gd name="T18" fmla="*/ 59 w 101"/>
                  <a:gd name="T19" fmla="*/ 8 h 42"/>
                  <a:gd name="T20" fmla="*/ 59 w 101"/>
                  <a:gd name="T21" fmla="*/ 17 h 42"/>
                  <a:gd name="T22" fmla="*/ 51 w 101"/>
                  <a:gd name="T23" fmla="*/ 25 h 42"/>
                  <a:gd name="T24" fmla="*/ 43 w 101"/>
                  <a:gd name="T25" fmla="*/ 25 h 42"/>
                  <a:gd name="T26" fmla="*/ 43 w 101"/>
                  <a:gd name="T27" fmla="*/ 34 h 42"/>
                  <a:gd name="T28" fmla="*/ 51 w 101"/>
                  <a:gd name="T29" fmla="*/ 34 h 42"/>
                  <a:gd name="T30" fmla="*/ 51 w 101"/>
                  <a:gd name="T31" fmla="*/ 42 h 42"/>
                  <a:gd name="T32" fmla="*/ 43 w 101"/>
                  <a:gd name="T33" fmla="*/ 42 h 42"/>
                  <a:gd name="T34" fmla="*/ 34 w 101"/>
                  <a:gd name="T35" fmla="*/ 42 h 42"/>
                  <a:gd name="T36" fmla="*/ 34 w 101"/>
                  <a:gd name="T37" fmla="*/ 42 h 42"/>
                  <a:gd name="T38" fmla="*/ 34 w 101"/>
                  <a:gd name="T39" fmla="*/ 34 h 42"/>
                  <a:gd name="T40" fmla="*/ 34 w 101"/>
                  <a:gd name="T41" fmla="*/ 34 h 42"/>
                  <a:gd name="T42" fmla="*/ 34 w 101"/>
                  <a:gd name="T43" fmla="*/ 34 h 42"/>
                  <a:gd name="T44" fmla="*/ 26 w 101"/>
                  <a:gd name="T45" fmla="*/ 34 h 42"/>
                  <a:gd name="T46" fmla="*/ 26 w 101"/>
                  <a:gd name="T47" fmla="*/ 34 h 42"/>
                  <a:gd name="T48" fmla="*/ 17 w 101"/>
                  <a:gd name="T49" fmla="*/ 25 h 42"/>
                  <a:gd name="T50" fmla="*/ 17 w 101"/>
                  <a:gd name="T51" fmla="*/ 25 h 42"/>
                  <a:gd name="T52" fmla="*/ 9 w 101"/>
                  <a:gd name="T53" fmla="*/ 25 h 42"/>
                  <a:gd name="T54" fmla="*/ 9 w 101"/>
                  <a:gd name="T55" fmla="*/ 25 h 42"/>
                  <a:gd name="T56" fmla="*/ 0 w 101"/>
                  <a:gd name="T57" fmla="*/ 25 h 42"/>
                  <a:gd name="T58" fmla="*/ 0 w 101"/>
                  <a:gd name="T59" fmla="*/ 17 h 42"/>
                  <a:gd name="T60" fmla="*/ 0 w 101"/>
                  <a:gd name="T61" fmla="*/ 8 h 42"/>
                  <a:gd name="T62" fmla="*/ 0 w 101"/>
                  <a:gd name="T63" fmla="*/ 8 h 42"/>
                  <a:gd name="T64" fmla="*/ 0 w 101"/>
                  <a:gd name="T65" fmla="*/ 0 h 42"/>
                  <a:gd name="T66" fmla="*/ 9 w 101"/>
                  <a:gd name="T67" fmla="*/ 0 h 42"/>
                  <a:gd name="T68" fmla="*/ 9 w 101"/>
                  <a:gd name="T69" fmla="*/ 8 h 42"/>
                  <a:gd name="T70" fmla="*/ 17 w 101"/>
                  <a:gd name="T71" fmla="*/ 8 h 42"/>
                  <a:gd name="T72" fmla="*/ 17 w 101"/>
                  <a:gd name="T73" fmla="*/ 8 h 42"/>
                  <a:gd name="T74" fmla="*/ 17 w 101"/>
                  <a:gd name="T75" fmla="*/ 8 h 42"/>
                  <a:gd name="T76" fmla="*/ 17 w 101"/>
                  <a:gd name="T77" fmla="*/ 8 h 42"/>
                  <a:gd name="T78" fmla="*/ 17 w 101"/>
                  <a:gd name="T79" fmla="*/ 8 h 42"/>
                  <a:gd name="T80" fmla="*/ 26 w 101"/>
                  <a:gd name="T81" fmla="*/ 8 h 42"/>
                  <a:gd name="T82" fmla="*/ 34 w 101"/>
                  <a:gd name="T83" fmla="*/ 17 h 42"/>
                  <a:gd name="T84" fmla="*/ 43 w 101"/>
                  <a:gd name="T85" fmla="*/ 8 h 42"/>
                  <a:gd name="T86" fmla="*/ 59 w 101"/>
                  <a:gd name="T87" fmla="*/ 0 h 42"/>
                  <a:gd name="T88" fmla="*/ 68 w 101"/>
                  <a:gd name="T89" fmla="*/ 0 h 42"/>
                  <a:gd name="T90" fmla="*/ 68 w 101"/>
                  <a:gd name="T91" fmla="*/ 0 h 42"/>
                  <a:gd name="T92" fmla="*/ 76 w 101"/>
                  <a:gd name="T93" fmla="*/ 0 h 42"/>
                  <a:gd name="T94" fmla="*/ 93 w 101"/>
                  <a:gd name="T95" fmla="*/ 8 h 42"/>
                  <a:gd name="T96" fmla="*/ 93 w 101"/>
                  <a:gd name="T97" fmla="*/ 17 h 42"/>
                  <a:gd name="T98" fmla="*/ 101 w 101"/>
                  <a:gd name="T99" fmla="*/ 17 h 42"/>
                  <a:gd name="T100" fmla="*/ 101 w 101"/>
                  <a:gd name="T101" fmla="*/ 25 h 42"/>
                  <a:gd name="T102" fmla="*/ 93 w 101"/>
                  <a:gd name="T103" fmla="*/ 34 h 42"/>
                  <a:gd name="T104" fmla="*/ 93 w 101"/>
                  <a:gd name="T105" fmla="*/ 34 h 42"/>
                  <a:gd name="T106" fmla="*/ 93 w 101"/>
                  <a:gd name="T107"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1" h="42">
                    <a:moveTo>
                      <a:pt x="93" y="42"/>
                    </a:moveTo>
                    <a:lnTo>
                      <a:pt x="85" y="42"/>
                    </a:lnTo>
                    <a:lnTo>
                      <a:pt x="85" y="34"/>
                    </a:lnTo>
                    <a:lnTo>
                      <a:pt x="76" y="25"/>
                    </a:lnTo>
                    <a:lnTo>
                      <a:pt x="85" y="25"/>
                    </a:lnTo>
                    <a:lnTo>
                      <a:pt x="85" y="25"/>
                    </a:lnTo>
                    <a:lnTo>
                      <a:pt x="85" y="25"/>
                    </a:lnTo>
                    <a:lnTo>
                      <a:pt x="85" y="25"/>
                    </a:lnTo>
                    <a:lnTo>
                      <a:pt x="85" y="17"/>
                    </a:lnTo>
                    <a:lnTo>
                      <a:pt x="85" y="17"/>
                    </a:lnTo>
                    <a:lnTo>
                      <a:pt x="85" y="25"/>
                    </a:lnTo>
                    <a:lnTo>
                      <a:pt x="85" y="25"/>
                    </a:lnTo>
                    <a:lnTo>
                      <a:pt x="76" y="25"/>
                    </a:lnTo>
                    <a:lnTo>
                      <a:pt x="76" y="17"/>
                    </a:lnTo>
                    <a:lnTo>
                      <a:pt x="76" y="17"/>
                    </a:lnTo>
                    <a:lnTo>
                      <a:pt x="76" y="17"/>
                    </a:lnTo>
                    <a:lnTo>
                      <a:pt x="68" y="8"/>
                    </a:lnTo>
                    <a:lnTo>
                      <a:pt x="68" y="8"/>
                    </a:lnTo>
                    <a:lnTo>
                      <a:pt x="59" y="8"/>
                    </a:lnTo>
                    <a:lnTo>
                      <a:pt x="59" y="8"/>
                    </a:lnTo>
                    <a:lnTo>
                      <a:pt x="59" y="17"/>
                    </a:lnTo>
                    <a:lnTo>
                      <a:pt x="59" y="17"/>
                    </a:lnTo>
                    <a:lnTo>
                      <a:pt x="59" y="17"/>
                    </a:lnTo>
                    <a:lnTo>
                      <a:pt x="51" y="25"/>
                    </a:lnTo>
                    <a:lnTo>
                      <a:pt x="51" y="25"/>
                    </a:lnTo>
                    <a:lnTo>
                      <a:pt x="43" y="25"/>
                    </a:lnTo>
                    <a:lnTo>
                      <a:pt x="43" y="25"/>
                    </a:lnTo>
                    <a:lnTo>
                      <a:pt x="43" y="34"/>
                    </a:lnTo>
                    <a:lnTo>
                      <a:pt x="51" y="34"/>
                    </a:lnTo>
                    <a:lnTo>
                      <a:pt x="51" y="34"/>
                    </a:lnTo>
                    <a:lnTo>
                      <a:pt x="51" y="42"/>
                    </a:lnTo>
                    <a:lnTo>
                      <a:pt x="51" y="42"/>
                    </a:lnTo>
                    <a:lnTo>
                      <a:pt x="51" y="42"/>
                    </a:lnTo>
                    <a:lnTo>
                      <a:pt x="43" y="42"/>
                    </a:lnTo>
                    <a:lnTo>
                      <a:pt x="43" y="42"/>
                    </a:lnTo>
                    <a:lnTo>
                      <a:pt x="34" y="42"/>
                    </a:lnTo>
                    <a:lnTo>
                      <a:pt x="34" y="42"/>
                    </a:lnTo>
                    <a:lnTo>
                      <a:pt x="34" y="42"/>
                    </a:lnTo>
                    <a:lnTo>
                      <a:pt x="34" y="34"/>
                    </a:lnTo>
                    <a:lnTo>
                      <a:pt x="34" y="34"/>
                    </a:lnTo>
                    <a:lnTo>
                      <a:pt x="34" y="34"/>
                    </a:lnTo>
                    <a:lnTo>
                      <a:pt x="34" y="34"/>
                    </a:lnTo>
                    <a:lnTo>
                      <a:pt x="34" y="34"/>
                    </a:lnTo>
                    <a:lnTo>
                      <a:pt x="34" y="34"/>
                    </a:lnTo>
                    <a:lnTo>
                      <a:pt x="34" y="34"/>
                    </a:lnTo>
                    <a:lnTo>
                      <a:pt x="26" y="34"/>
                    </a:lnTo>
                    <a:lnTo>
                      <a:pt x="26" y="34"/>
                    </a:lnTo>
                    <a:lnTo>
                      <a:pt x="26" y="34"/>
                    </a:lnTo>
                    <a:lnTo>
                      <a:pt x="26" y="25"/>
                    </a:lnTo>
                    <a:lnTo>
                      <a:pt x="17" y="25"/>
                    </a:lnTo>
                    <a:lnTo>
                      <a:pt x="17" y="25"/>
                    </a:lnTo>
                    <a:lnTo>
                      <a:pt x="17" y="25"/>
                    </a:lnTo>
                    <a:lnTo>
                      <a:pt x="17" y="25"/>
                    </a:lnTo>
                    <a:lnTo>
                      <a:pt x="9" y="25"/>
                    </a:lnTo>
                    <a:lnTo>
                      <a:pt x="9" y="25"/>
                    </a:lnTo>
                    <a:lnTo>
                      <a:pt x="9" y="25"/>
                    </a:lnTo>
                    <a:lnTo>
                      <a:pt x="0" y="25"/>
                    </a:lnTo>
                    <a:lnTo>
                      <a:pt x="0" y="25"/>
                    </a:lnTo>
                    <a:lnTo>
                      <a:pt x="0" y="17"/>
                    </a:lnTo>
                    <a:lnTo>
                      <a:pt x="0" y="17"/>
                    </a:lnTo>
                    <a:lnTo>
                      <a:pt x="9" y="17"/>
                    </a:lnTo>
                    <a:lnTo>
                      <a:pt x="0" y="8"/>
                    </a:lnTo>
                    <a:lnTo>
                      <a:pt x="0" y="8"/>
                    </a:lnTo>
                    <a:lnTo>
                      <a:pt x="0" y="8"/>
                    </a:lnTo>
                    <a:lnTo>
                      <a:pt x="0" y="8"/>
                    </a:lnTo>
                    <a:lnTo>
                      <a:pt x="0" y="0"/>
                    </a:lnTo>
                    <a:lnTo>
                      <a:pt x="9" y="0"/>
                    </a:lnTo>
                    <a:lnTo>
                      <a:pt x="9" y="0"/>
                    </a:lnTo>
                    <a:lnTo>
                      <a:pt x="9" y="0"/>
                    </a:lnTo>
                    <a:lnTo>
                      <a:pt x="9" y="8"/>
                    </a:lnTo>
                    <a:lnTo>
                      <a:pt x="17" y="8"/>
                    </a:lnTo>
                    <a:lnTo>
                      <a:pt x="17" y="8"/>
                    </a:lnTo>
                    <a:lnTo>
                      <a:pt x="17" y="8"/>
                    </a:lnTo>
                    <a:lnTo>
                      <a:pt x="17" y="8"/>
                    </a:lnTo>
                    <a:lnTo>
                      <a:pt x="17" y="8"/>
                    </a:lnTo>
                    <a:lnTo>
                      <a:pt x="17" y="8"/>
                    </a:lnTo>
                    <a:lnTo>
                      <a:pt x="17" y="8"/>
                    </a:lnTo>
                    <a:lnTo>
                      <a:pt x="17" y="8"/>
                    </a:lnTo>
                    <a:lnTo>
                      <a:pt x="17" y="8"/>
                    </a:lnTo>
                    <a:lnTo>
                      <a:pt x="17" y="8"/>
                    </a:lnTo>
                    <a:lnTo>
                      <a:pt x="17" y="8"/>
                    </a:lnTo>
                    <a:lnTo>
                      <a:pt x="26" y="8"/>
                    </a:lnTo>
                    <a:lnTo>
                      <a:pt x="26" y="17"/>
                    </a:lnTo>
                    <a:lnTo>
                      <a:pt x="34" y="17"/>
                    </a:lnTo>
                    <a:lnTo>
                      <a:pt x="43" y="17"/>
                    </a:lnTo>
                    <a:lnTo>
                      <a:pt x="43" y="8"/>
                    </a:lnTo>
                    <a:lnTo>
                      <a:pt x="51" y="8"/>
                    </a:lnTo>
                    <a:lnTo>
                      <a:pt x="59" y="0"/>
                    </a:lnTo>
                    <a:lnTo>
                      <a:pt x="59" y="0"/>
                    </a:lnTo>
                    <a:lnTo>
                      <a:pt x="68" y="0"/>
                    </a:lnTo>
                    <a:lnTo>
                      <a:pt x="68" y="0"/>
                    </a:lnTo>
                    <a:lnTo>
                      <a:pt x="68" y="0"/>
                    </a:lnTo>
                    <a:lnTo>
                      <a:pt x="68" y="0"/>
                    </a:lnTo>
                    <a:lnTo>
                      <a:pt x="76" y="0"/>
                    </a:lnTo>
                    <a:lnTo>
                      <a:pt x="85" y="0"/>
                    </a:lnTo>
                    <a:lnTo>
                      <a:pt x="93" y="8"/>
                    </a:lnTo>
                    <a:lnTo>
                      <a:pt x="93" y="8"/>
                    </a:lnTo>
                    <a:lnTo>
                      <a:pt x="93" y="17"/>
                    </a:lnTo>
                    <a:lnTo>
                      <a:pt x="93" y="17"/>
                    </a:lnTo>
                    <a:lnTo>
                      <a:pt x="101" y="17"/>
                    </a:lnTo>
                    <a:lnTo>
                      <a:pt x="93" y="17"/>
                    </a:lnTo>
                    <a:lnTo>
                      <a:pt x="101" y="25"/>
                    </a:lnTo>
                    <a:lnTo>
                      <a:pt x="101" y="25"/>
                    </a:lnTo>
                    <a:lnTo>
                      <a:pt x="93" y="34"/>
                    </a:lnTo>
                    <a:lnTo>
                      <a:pt x="93" y="34"/>
                    </a:lnTo>
                    <a:lnTo>
                      <a:pt x="93" y="34"/>
                    </a:lnTo>
                    <a:lnTo>
                      <a:pt x="93" y="34"/>
                    </a:lnTo>
                    <a:lnTo>
                      <a:pt x="93" y="42"/>
                    </a:lnTo>
                    <a:close/>
                  </a:path>
                </a:pathLst>
              </a:custGeom>
              <a:grpFill/>
              <a:ln w="0">
                <a:solidFill>
                  <a:srgbClr val="F8F8F8">
                    <a:lumMod val="25000"/>
                  </a:srgbClr>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430" name="Freeform 200">
                <a:extLst>
                  <a:ext uri="{FF2B5EF4-FFF2-40B4-BE49-F238E27FC236}">
                    <a16:creationId xmlns:a16="http://schemas.microsoft.com/office/drawing/2014/main" id="{990E4CF2-BF8F-A22D-EB1F-960CCDF4CE44}"/>
                  </a:ext>
                </a:extLst>
              </p:cNvPr>
              <p:cNvSpPr>
                <a:spLocks/>
              </p:cNvSpPr>
              <p:nvPr/>
            </p:nvSpPr>
            <p:spPr bwMode="auto">
              <a:xfrm>
                <a:off x="2773085" y="3117739"/>
                <a:ext cx="59200" cy="50170"/>
              </a:xfrm>
              <a:custGeom>
                <a:avLst/>
                <a:gdLst>
                  <a:gd name="T0" fmla="*/ 50 w 59"/>
                  <a:gd name="T1" fmla="*/ 50 h 50"/>
                  <a:gd name="T2" fmla="*/ 50 w 59"/>
                  <a:gd name="T3" fmla="*/ 50 h 50"/>
                  <a:gd name="T4" fmla="*/ 50 w 59"/>
                  <a:gd name="T5" fmla="*/ 50 h 50"/>
                  <a:gd name="T6" fmla="*/ 50 w 59"/>
                  <a:gd name="T7" fmla="*/ 50 h 50"/>
                  <a:gd name="T8" fmla="*/ 50 w 59"/>
                  <a:gd name="T9" fmla="*/ 50 h 50"/>
                  <a:gd name="T10" fmla="*/ 42 w 59"/>
                  <a:gd name="T11" fmla="*/ 42 h 50"/>
                  <a:gd name="T12" fmla="*/ 42 w 59"/>
                  <a:gd name="T13" fmla="*/ 42 h 50"/>
                  <a:gd name="T14" fmla="*/ 42 w 59"/>
                  <a:gd name="T15" fmla="*/ 42 h 50"/>
                  <a:gd name="T16" fmla="*/ 42 w 59"/>
                  <a:gd name="T17" fmla="*/ 50 h 50"/>
                  <a:gd name="T18" fmla="*/ 42 w 59"/>
                  <a:gd name="T19" fmla="*/ 50 h 50"/>
                  <a:gd name="T20" fmla="*/ 34 w 59"/>
                  <a:gd name="T21" fmla="*/ 42 h 50"/>
                  <a:gd name="T22" fmla="*/ 34 w 59"/>
                  <a:gd name="T23" fmla="*/ 42 h 50"/>
                  <a:gd name="T24" fmla="*/ 34 w 59"/>
                  <a:gd name="T25" fmla="*/ 33 h 50"/>
                  <a:gd name="T26" fmla="*/ 25 w 59"/>
                  <a:gd name="T27" fmla="*/ 25 h 50"/>
                  <a:gd name="T28" fmla="*/ 25 w 59"/>
                  <a:gd name="T29" fmla="*/ 25 h 50"/>
                  <a:gd name="T30" fmla="*/ 17 w 59"/>
                  <a:gd name="T31" fmla="*/ 17 h 50"/>
                  <a:gd name="T32" fmla="*/ 8 w 59"/>
                  <a:gd name="T33" fmla="*/ 17 h 50"/>
                  <a:gd name="T34" fmla="*/ 8 w 59"/>
                  <a:gd name="T35" fmla="*/ 17 h 50"/>
                  <a:gd name="T36" fmla="*/ 17 w 59"/>
                  <a:gd name="T37" fmla="*/ 25 h 50"/>
                  <a:gd name="T38" fmla="*/ 17 w 59"/>
                  <a:gd name="T39" fmla="*/ 25 h 50"/>
                  <a:gd name="T40" fmla="*/ 8 w 59"/>
                  <a:gd name="T41" fmla="*/ 25 h 50"/>
                  <a:gd name="T42" fmla="*/ 0 w 59"/>
                  <a:gd name="T43" fmla="*/ 17 h 50"/>
                  <a:gd name="T44" fmla="*/ 0 w 59"/>
                  <a:gd name="T45" fmla="*/ 8 h 50"/>
                  <a:gd name="T46" fmla="*/ 0 w 59"/>
                  <a:gd name="T47" fmla="*/ 8 h 50"/>
                  <a:gd name="T48" fmla="*/ 0 w 59"/>
                  <a:gd name="T49" fmla="*/ 0 h 50"/>
                  <a:gd name="T50" fmla="*/ 0 w 59"/>
                  <a:gd name="T51" fmla="*/ 0 h 50"/>
                  <a:gd name="T52" fmla="*/ 0 w 59"/>
                  <a:gd name="T53" fmla="*/ 0 h 50"/>
                  <a:gd name="T54" fmla="*/ 8 w 59"/>
                  <a:gd name="T55" fmla="*/ 0 h 50"/>
                  <a:gd name="T56" fmla="*/ 25 w 59"/>
                  <a:gd name="T57" fmla="*/ 0 h 50"/>
                  <a:gd name="T58" fmla="*/ 25 w 59"/>
                  <a:gd name="T59" fmla="*/ 0 h 50"/>
                  <a:gd name="T60" fmla="*/ 34 w 59"/>
                  <a:gd name="T61" fmla="*/ 0 h 50"/>
                  <a:gd name="T62" fmla="*/ 34 w 59"/>
                  <a:gd name="T63" fmla="*/ 8 h 50"/>
                  <a:gd name="T64" fmla="*/ 34 w 59"/>
                  <a:gd name="T65" fmla="*/ 8 h 50"/>
                  <a:gd name="T66" fmla="*/ 42 w 59"/>
                  <a:gd name="T67" fmla="*/ 8 h 50"/>
                  <a:gd name="T68" fmla="*/ 42 w 59"/>
                  <a:gd name="T69" fmla="*/ 8 h 50"/>
                  <a:gd name="T70" fmla="*/ 50 w 59"/>
                  <a:gd name="T71" fmla="*/ 17 h 50"/>
                  <a:gd name="T72" fmla="*/ 50 w 59"/>
                  <a:gd name="T73" fmla="*/ 25 h 50"/>
                  <a:gd name="T74" fmla="*/ 59 w 59"/>
                  <a:gd name="T75" fmla="*/ 25 h 50"/>
                  <a:gd name="T76" fmla="*/ 59 w 59"/>
                  <a:gd name="T77" fmla="*/ 25 h 50"/>
                  <a:gd name="T78" fmla="*/ 50 w 59"/>
                  <a:gd name="T79" fmla="*/ 25 h 50"/>
                  <a:gd name="T80" fmla="*/ 50 w 59"/>
                  <a:gd name="T81" fmla="*/ 33 h 50"/>
                  <a:gd name="T82" fmla="*/ 50 w 59"/>
                  <a:gd name="T83" fmla="*/ 33 h 50"/>
                  <a:gd name="T84" fmla="*/ 50 w 59"/>
                  <a:gd name="T85" fmla="*/ 42 h 50"/>
                  <a:gd name="T86" fmla="*/ 50 w 59"/>
                  <a:gd name="T87" fmla="*/ 50 h 50"/>
                  <a:gd name="T88" fmla="*/ 50 w 59"/>
                  <a:gd name="T89"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9" h="50">
                    <a:moveTo>
                      <a:pt x="50" y="50"/>
                    </a:moveTo>
                    <a:lnTo>
                      <a:pt x="50" y="50"/>
                    </a:lnTo>
                    <a:lnTo>
                      <a:pt x="50" y="50"/>
                    </a:lnTo>
                    <a:lnTo>
                      <a:pt x="50" y="50"/>
                    </a:lnTo>
                    <a:lnTo>
                      <a:pt x="50" y="50"/>
                    </a:lnTo>
                    <a:lnTo>
                      <a:pt x="50" y="50"/>
                    </a:lnTo>
                    <a:lnTo>
                      <a:pt x="50" y="50"/>
                    </a:lnTo>
                    <a:lnTo>
                      <a:pt x="50" y="50"/>
                    </a:lnTo>
                    <a:lnTo>
                      <a:pt x="50" y="50"/>
                    </a:lnTo>
                    <a:lnTo>
                      <a:pt x="50" y="50"/>
                    </a:lnTo>
                    <a:lnTo>
                      <a:pt x="50" y="50"/>
                    </a:lnTo>
                    <a:lnTo>
                      <a:pt x="42" y="42"/>
                    </a:lnTo>
                    <a:lnTo>
                      <a:pt x="42" y="42"/>
                    </a:lnTo>
                    <a:lnTo>
                      <a:pt x="42" y="42"/>
                    </a:lnTo>
                    <a:lnTo>
                      <a:pt x="42" y="42"/>
                    </a:lnTo>
                    <a:lnTo>
                      <a:pt x="42" y="42"/>
                    </a:lnTo>
                    <a:lnTo>
                      <a:pt x="42" y="50"/>
                    </a:lnTo>
                    <a:lnTo>
                      <a:pt x="42" y="50"/>
                    </a:lnTo>
                    <a:lnTo>
                      <a:pt x="42" y="50"/>
                    </a:lnTo>
                    <a:lnTo>
                      <a:pt x="42" y="50"/>
                    </a:lnTo>
                    <a:lnTo>
                      <a:pt x="34" y="50"/>
                    </a:lnTo>
                    <a:lnTo>
                      <a:pt x="34" y="42"/>
                    </a:lnTo>
                    <a:lnTo>
                      <a:pt x="34" y="42"/>
                    </a:lnTo>
                    <a:lnTo>
                      <a:pt x="34" y="42"/>
                    </a:lnTo>
                    <a:lnTo>
                      <a:pt x="34" y="33"/>
                    </a:lnTo>
                    <a:lnTo>
                      <a:pt x="34" y="33"/>
                    </a:lnTo>
                    <a:lnTo>
                      <a:pt x="34" y="33"/>
                    </a:lnTo>
                    <a:lnTo>
                      <a:pt x="25" y="25"/>
                    </a:lnTo>
                    <a:lnTo>
                      <a:pt x="25" y="25"/>
                    </a:lnTo>
                    <a:lnTo>
                      <a:pt x="25" y="25"/>
                    </a:lnTo>
                    <a:lnTo>
                      <a:pt x="17" y="17"/>
                    </a:lnTo>
                    <a:lnTo>
                      <a:pt x="17" y="17"/>
                    </a:lnTo>
                    <a:lnTo>
                      <a:pt x="17" y="17"/>
                    </a:lnTo>
                    <a:lnTo>
                      <a:pt x="8" y="17"/>
                    </a:lnTo>
                    <a:lnTo>
                      <a:pt x="8" y="17"/>
                    </a:lnTo>
                    <a:lnTo>
                      <a:pt x="8" y="17"/>
                    </a:lnTo>
                    <a:lnTo>
                      <a:pt x="17" y="17"/>
                    </a:lnTo>
                    <a:lnTo>
                      <a:pt x="17" y="25"/>
                    </a:lnTo>
                    <a:lnTo>
                      <a:pt x="17" y="25"/>
                    </a:lnTo>
                    <a:lnTo>
                      <a:pt x="17" y="25"/>
                    </a:lnTo>
                    <a:lnTo>
                      <a:pt x="8" y="25"/>
                    </a:lnTo>
                    <a:lnTo>
                      <a:pt x="8" y="25"/>
                    </a:lnTo>
                    <a:lnTo>
                      <a:pt x="8" y="25"/>
                    </a:lnTo>
                    <a:lnTo>
                      <a:pt x="0" y="17"/>
                    </a:lnTo>
                    <a:lnTo>
                      <a:pt x="0" y="17"/>
                    </a:lnTo>
                    <a:lnTo>
                      <a:pt x="0" y="8"/>
                    </a:lnTo>
                    <a:lnTo>
                      <a:pt x="0" y="8"/>
                    </a:lnTo>
                    <a:lnTo>
                      <a:pt x="0" y="8"/>
                    </a:lnTo>
                    <a:lnTo>
                      <a:pt x="0" y="8"/>
                    </a:lnTo>
                    <a:lnTo>
                      <a:pt x="0" y="0"/>
                    </a:lnTo>
                    <a:lnTo>
                      <a:pt x="0" y="0"/>
                    </a:lnTo>
                    <a:lnTo>
                      <a:pt x="0" y="0"/>
                    </a:lnTo>
                    <a:lnTo>
                      <a:pt x="0" y="0"/>
                    </a:lnTo>
                    <a:lnTo>
                      <a:pt x="0" y="0"/>
                    </a:lnTo>
                    <a:lnTo>
                      <a:pt x="0" y="0"/>
                    </a:lnTo>
                    <a:lnTo>
                      <a:pt x="8" y="0"/>
                    </a:lnTo>
                    <a:lnTo>
                      <a:pt x="17" y="0"/>
                    </a:lnTo>
                    <a:lnTo>
                      <a:pt x="25" y="0"/>
                    </a:lnTo>
                    <a:lnTo>
                      <a:pt x="25" y="0"/>
                    </a:lnTo>
                    <a:lnTo>
                      <a:pt x="25" y="0"/>
                    </a:lnTo>
                    <a:lnTo>
                      <a:pt x="34" y="0"/>
                    </a:lnTo>
                    <a:lnTo>
                      <a:pt x="34" y="0"/>
                    </a:lnTo>
                    <a:lnTo>
                      <a:pt x="34" y="8"/>
                    </a:lnTo>
                    <a:lnTo>
                      <a:pt x="34" y="8"/>
                    </a:lnTo>
                    <a:lnTo>
                      <a:pt x="34" y="8"/>
                    </a:lnTo>
                    <a:lnTo>
                      <a:pt x="34" y="8"/>
                    </a:lnTo>
                    <a:lnTo>
                      <a:pt x="42" y="8"/>
                    </a:lnTo>
                    <a:lnTo>
                      <a:pt x="42" y="8"/>
                    </a:lnTo>
                    <a:lnTo>
                      <a:pt x="42" y="8"/>
                    </a:lnTo>
                    <a:lnTo>
                      <a:pt x="42" y="8"/>
                    </a:lnTo>
                    <a:lnTo>
                      <a:pt x="42" y="8"/>
                    </a:lnTo>
                    <a:lnTo>
                      <a:pt x="50" y="17"/>
                    </a:lnTo>
                    <a:lnTo>
                      <a:pt x="50" y="17"/>
                    </a:lnTo>
                    <a:lnTo>
                      <a:pt x="50" y="25"/>
                    </a:lnTo>
                    <a:lnTo>
                      <a:pt x="50" y="25"/>
                    </a:lnTo>
                    <a:lnTo>
                      <a:pt x="59" y="25"/>
                    </a:lnTo>
                    <a:lnTo>
                      <a:pt x="59" y="25"/>
                    </a:lnTo>
                    <a:lnTo>
                      <a:pt x="59" y="25"/>
                    </a:lnTo>
                    <a:lnTo>
                      <a:pt x="59" y="25"/>
                    </a:lnTo>
                    <a:lnTo>
                      <a:pt x="50" y="25"/>
                    </a:lnTo>
                    <a:lnTo>
                      <a:pt x="50" y="33"/>
                    </a:lnTo>
                    <a:lnTo>
                      <a:pt x="50" y="33"/>
                    </a:lnTo>
                    <a:lnTo>
                      <a:pt x="50" y="33"/>
                    </a:lnTo>
                    <a:lnTo>
                      <a:pt x="50" y="33"/>
                    </a:lnTo>
                    <a:lnTo>
                      <a:pt x="59" y="42"/>
                    </a:lnTo>
                    <a:lnTo>
                      <a:pt x="50" y="42"/>
                    </a:lnTo>
                    <a:lnTo>
                      <a:pt x="50" y="42"/>
                    </a:lnTo>
                    <a:lnTo>
                      <a:pt x="50" y="50"/>
                    </a:lnTo>
                    <a:lnTo>
                      <a:pt x="50" y="50"/>
                    </a:lnTo>
                    <a:lnTo>
                      <a:pt x="50" y="50"/>
                    </a:lnTo>
                    <a:close/>
                  </a:path>
                </a:pathLst>
              </a:custGeom>
              <a:grpFill/>
              <a:ln w="0">
                <a:solidFill>
                  <a:srgbClr val="F8F8F8">
                    <a:lumMod val="25000"/>
                  </a:srgbClr>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431" name="Freeform 201">
                <a:extLst>
                  <a:ext uri="{FF2B5EF4-FFF2-40B4-BE49-F238E27FC236}">
                    <a16:creationId xmlns:a16="http://schemas.microsoft.com/office/drawing/2014/main" id="{7BB7677B-29C2-1BB7-D94F-F18EE13020C9}"/>
                  </a:ext>
                </a:extLst>
              </p:cNvPr>
              <p:cNvSpPr>
                <a:spLocks/>
              </p:cNvSpPr>
              <p:nvPr/>
            </p:nvSpPr>
            <p:spPr bwMode="auto">
              <a:xfrm>
                <a:off x="2748001" y="3041482"/>
                <a:ext cx="75254" cy="84285"/>
              </a:xfrm>
              <a:custGeom>
                <a:avLst/>
                <a:gdLst>
                  <a:gd name="T0" fmla="*/ 3 w 9"/>
                  <a:gd name="T1" fmla="*/ 9 h 10"/>
                  <a:gd name="T2" fmla="*/ 4 w 9"/>
                  <a:gd name="T3" fmla="*/ 9 h 10"/>
                  <a:gd name="T4" fmla="*/ 6 w 9"/>
                  <a:gd name="T5" fmla="*/ 9 h 10"/>
                  <a:gd name="T6" fmla="*/ 6 w 9"/>
                  <a:gd name="T7" fmla="*/ 9 h 10"/>
                  <a:gd name="T8" fmla="*/ 7 w 9"/>
                  <a:gd name="T9" fmla="*/ 9 h 10"/>
                  <a:gd name="T10" fmla="*/ 7 w 9"/>
                  <a:gd name="T11" fmla="*/ 10 h 10"/>
                  <a:gd name="T12" fmla="*/ 7 w 9"/>
                  <a:gd name="T13" fmla="*/ 10 h 10"/>
                  <a:gd name="T14" fmla="*/ 8 w 9"/>
                  <a:gd name="T15" fmla="*/ 9 h 10"/>
                  <a:gd name="T16" fmla="*/ 7 w 9"/>
                  <a:gd name="T17" fmla="*/ 8 h 10"/>
                  <a:gd name="T18" fmla="*/ 8 w 9"/>
                  <a:gd name="T19" fmla="*/ 8 h 10"/>
                  <a:gd name="T20" fmla="*/ 8 w 9"/>
                  <a:gd name="T21" fmla="*/ 7 h 10"/>
                  <a:gd name="T22" fmla="*/ 7 w 9"/>
                  <a:gd name="T23" fmla="*/ 8 h 10"/>
                  <a:gd name="T24" fmla="*/ 7 w 9"/>
                  <a:gd name="T25" fmla="*/ 7 h 10"/>
                  <a:gd name="T26" fmla="*/ 8 w 9"/>
                  <a:gd name="T27" fmla="*/ 6 h 10"/>
                  <a:gd name="T28" fmla="*/ 8 w 9"/>
                  <a:gd name="T29" fmla="*/ 5 h 10"/>
                  <a:gd name="T30" fmla="*/ 8 w 9"/>
                  <a:gd name="T31" fmla="*/ 6 h 10"/>
                  <a:gd name="T32" fmla="*/ 8 w 9"/>
                  <a:gd name="T33" fmla="*/ 6 h 10"/>
                  <a:gd name="T34" fmla="*/ 8 w 9"/>
                  <a:gd name="T35" fmla="*/ 6 h 10"/>
                  <a:gd name="T36" fmla="*/ 8 w 9"/>
                  <a:gd name="T37" fmla="*/ 4 h 10"/>
                  <a:gd name="T38" fmla="*/ 8 w 9"/>
                  <a:gd name="T39" fmla="*/ 4 h 10"/>
                  <a:gd name="T40" fmla="*/ 8 w 9"/>
                  <a:gd name="T41" fmla="*/ 4 h 10"/>
                  <a:gd name="T42" fmla="*/ 8 w 9"/>
                  <a:gd name="T43" fmla="*/ 4 h 10"/>
                  <a:gd name="T44" fmla="*/ 9 w 9"/>
                  <a:gd name="T45" fmla="*/ 3 h 10"/>
                  <a:gd name="T46" fmla="*/ 9 w 9"/>
                  <a:gd name="T47" fmla="*/ 2 h 10"/>
                  <a:gd name="T48" fmla="*/ 9 w 9"/>
                  <a:gd name="T49" fmla="*/ 2 h 10"/>
                  <a:gd name="T50" fmla="*/ 9 w 9"/>
                  <a:gd name="T51" fmla="*/ 2 h 10"/>
                  <a:gd name="T52" fmla="*/ 9 w 9"/>
                  <a:gd name="T53" fmla="*/ 1 h 10"/>
                  <a:gd name="T54" fmla="*/ 9 w 9"/>
                  <a:gd name="T55" fmla="*/ 0 h 10"/>
                  <a:gd name="T56" fmla="*/ 9 w 9"/>
                  <a:gd name="T57" fmla="*/ 0 h 10"/>
                  <a:gd name="T58" fmla="*/ 8 w 9"/>
                  <a:gd name="T59" fmla="*/ 0 h 10"/>
                  <a:gd name="T60" fmla="*/ 8 w 9"/>
                  <a:gd name="T61" fmla="*/ 1 h 10"/>
                  <a:gd name="T62" fmla="*/ 7 w 9"/>
                  <a:gd name="T63" fmla="*/ 1 h 10"/>
                  <a:gd name="T64" fmla="*/ 7 w 9"/>
                  <a:gd name="T65" fmla="*/ 1 h 10"/>
                  <a:gd name="T66" fmla="*/ 6 w 9"/>
                  <a:gd name="T67" fmla="*/ 1 h 10"/>
                  <a:gd name="T68" fmla="*/ 6 w 9"/>
                  <a:gd name="T69" fmla="*/ 1 h 10"/>
                  <a:gd name="T70" fmla="*/ 6 w 9"/>
                  <a:gd name="T71" fmla="*/ 1 h 10"/>
                  <a:gd name="T72" fmla="*/ 5 w 9"/>
                  <a:gd name="T73" fmla="*/ 2 h 10"/>
                  <a:gd name="T74" fmla="*/ 5 w 9"/>
                  <a:gd name="T75" fmla="*/ 2 h 10"/>
                  <a:gd name="T76" fmla="*/ 4 w 9"/>
                  <a:gd name="T77" fmla="*/ 3 h 10"/>
                  <a:gd name="T78" fmla="*/ 3 w 9"/>
                  <a:gd name="T79" fmla="*/ 3 h 10"/>
                  <a:gd name="T80" fmla="*/ 3 w 9"/>
                  <a:gd name="T81" fmla="*/ 3 h 10"/>
                  <a:gd name="T82" fmla="*/ 2 w 9"/>
                  <a:gd name="T83" fmla="*/ 3 h 10"/>
                  <a:gd name="T84" fmla="*/ 1 w 9"/>
                  <a:gd name="T85" fmla="*/ 3 h 10"/>
                  <a:gd name="T86" fmla="*/ 1 w 9"/>
                  <a:gd name="T87" fmla="*/ 4 h 10"/>
                  <a:gd name="T88" fmla="*/ 1 w 9"/>
                  <a:gd name="T89" fmla="*/ 5 h 10"/>
                  <a:gd name="T90" fmla="*/ 0 w 9"/>
                  <a:gd name="T91" fmla="*/ 5 h 10"/>
                  <a:gd name="T92" fmla="*/ 0 w 9"/>
                  <a:gd name="T93" fmla="*/ 5 h 10"/>
                  <a:gd name="T94" fmla="*/ 0 w 9"/>
                  <a:gd name="T95" fmla="*/ 6 h 10"/>
                  <a:gd name="T96" fmla="*/ 1 w 9"/>
                  <a:gd name="T97" fmla="*/ 6 h 10"/>
                  <a:gd name="T98" fmla="*/ 2 w 9"/>
                  <a:gd name="T99" fmla="*/ 8 h 10"/>
                  <a:gd name="T100" fmla="*/ 3 w 9"/>
                  <a:gd name="T101"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 h="10">
                    <a:moveTo>
                      <a:pt x="3" y="9"/>
                    </a:moveTo>
                    <a:cubicBezTo>
                      <a:pt x="3" y="9"/>
                      <a:pt x="3" y="9"/>
                      <a:pt x="3" y="9"/>
                    </a:cubicBezTo>
                    <a:cubicBezTo>
                      <a:pt x="3" y="9"/>
                      <a:pt x="3" y="9"/>
                      <a:pt x="3" y="9"/>
                    </a:cubicBezTo>
                    <a:cubicBezTo>
                      <a:pt x="4" y="9"/>
                      <a:pt x="4" y="9"/>
                      <a:pt x="4" y="9"/>
                    </a:cubicBezTo>
                    <a:cubicBezTo>
                      <a:pt x="5" y="9"/>
                      <a:pt x="5" y="9"/>
                      <a:pt x="5" y="9"/>
                    </a:cubicBezTo>
                    <a:cubicBezTo>
                      <a:pt x="6" y="9"/>
                      <a:pt x="6" y="9"/>
                      <a:pt x="6" y="9"/>
                    </a:cubicBezTo>
                    <a:cubicBezTo>
                      <a:pt x="6" y="9"/>
                      <a:pt x="6" y="9"/>
                      <a:pt x="6" y="9"/>
                    </a:cubicBezTo>
                    <a:cubicBezTo>
                      <a:pt x="6" y="9"/>
                      <a:pt x="6" y="9"/>
                      <a:pt x="6" y="9"/>
                    </a:cubicBezTo>
                    <a:cubicBezTo>
                      <a:pt x="7" y="9"/>
                      <a:pt x="7" y="9"/>
                      <a:pt x="7" y="9"/>
                    </a:cubicBezTo>
                    <a:cubicBezTo>
                      <a:pt x="7" y="9"/>
                      <a:pt x="7" y="9"/>
                      <a:pt x="7" y="9"/>
                    </a:cubicBezTo>
                    <a:cubicBezTo>
                      <a:pt x="7" y="10"/>
                      <a:pt x="7" y="10"/>
                      <a:pt x="7" y="10"/>
                    </a:cubicBezTo>
                    <a:cubicBezTo>
                      <a:pt x="7" y="10"/>
                      <a:pt x="7" y="10"/>
                      <a:pt x="7" y="10"/>
                    </a:cubicBezTo>
                    <a:cubicBezTo>
                      <a:pt x="7" y="10"/>
                      <a:pt x="7" y="10"/>
                      <a:pt x="7" y="10"/>
                    </a:cubicBezTo>
                    <a:cubicBezTo>
                      <a:pt x="7" y="10"/>
                      <a:pt x="7" y="10"/>
                      <a:pt x="7" y="10"/>
                    </a:cubicBezTo>
                    <a:cubicBezTo>
                      <a:pt x="8" y="9"/>
                      <a:pt x="8" y="9"/>
                      <a:pt x="8" y="9"/>
                    </a:cubicBezTo>
                    <a:cubicBezTo>
                      <a:pt x="8" y="9"/>
                      <a:pt x="8" y="9"/>
                      <a:pt x="8" y="9"/>
                    </a:cubicBezTo>
                    <a:cubicBezTo>
                      <a:pt x="7" y="9"/>
                      <a:pt x="7" y="9"/>
                      <a:pt x="7" y="9"/>
                    </a:cubicBezTo>
                    <a:cubicBezTo>
                      <a:pt x="7" y="8"/>
                      <a:pt x="7" y="8"/>
                      <a:pt x="7" y="8"/>
                    </a:cubicBezTo>
                    <a:cubicBezTo>
                      <a:pt x="8" y="8"/>
                      <a:pt x="8" y="8"/>
                      <a:pt x="8" y="8"/>
                    </a:cubicBezTo>
                    <a:cubicBezTo>
                      <a:pt x="8" y="8"/>
                      <a:pt x="8" y="8"/>
                      <a:pt x="8" y="8"/>
                    </a:cubicBezTo>
                    <a:cubicBezTo>
                      <a:pt x="8" y="7"/>
                      <a:pt x="8" y="7"/>
                      <a:pt x="8" y="7"/>
                    </a:cubicBezTo>
                    <a:cubicBezTo>
                      <a:pt x="8" y="7"/>
                      <a:pt x="8" y="7"/>
                      <a:pt x="8" y="7"/>
                    </a:cubicBezTo>
                    <a:cubicBezTo>
                      <a:pt x="8" y="8"/>
                      <a:pt x="8" y="8"/>
                      <a:pt x="8" y="8"/>
                    </a:cubicBezTo>
                    <a:cubicBezTo>
                      <a:pt x="7" y="8"/>
                      <a:pt x="7" y="8"/>
                      <a:pt x="7" y="8"/>
                    </a:cubicBezTo>
                    <a:cubicBezTo>
                      <a:pt x="7" y="7"/>
                      <a:pt x="7" y="7"/>
                      <a:pt x="7" y="7"/>
                    </a:cubicBezTo>
                    <a:cubicBezTo>
                      <a:pt x="7" y="7"/>
                      <a:pt x="7" y="7"/>
                      <a:pt x="7" y="7"/>
                    </a:cubicBezTo>
                    <a:cubicBezTo>
                      <a:pt x="8" y="7"/>
                      <a:pt x="8" y="7"/>
                      <a:pt x="8" y="7"/>
                    </a:cubicBezTo>
                    <a:cubicBezTo>
                      <a:pt x="8" y="6"/>
                      <a:pt x="8" y="6"/>
                      <a:pt x="8" y="6"/>
                    </a:cubicBezTo>
                    <a:cubicBezTo>
                      <a:pt x="8" y="6"/>
                      <a:pt x="8" y="6"/>
                      <a:pt x="8" y="6"/>
                    </a:cubicBezTo>
                    <a:cubicBezTo>
                      <a:pt x="8" y="5"/>
                      <a:pt x="8" y="5"/>
                      <a:pt x="8" y="5"/>
                    </a:cubicBezTo>
                    <a:cubicBezTo>
                      <a:pt x="8" y="6"/>
                      <a:pt x="8" y="6"/>
                      <a:pt x="8" y="6"/>
                    </a:cubicBezTo>
                    <a:cubicBezTo>
                      <a:pt x="8" y="6"/>
                      <a:pt x="8" y="6"/>
                      <a:pt x="8" y="6"/>
                    </a:cubicBezTo>
                    <a:cubicBezTo>
                      <a:pt x="8" y="6"/>
                      <a:pt x="8" y="6"/>
                      <a:pt x="8" y="6"/>
                    </a:cubicBezTo>
                    <a:cubicBezTo>
                      <a:pt x="8" y="6"/>
                      <a:pt x="8" y="6"/>
                      <a:pt x="8" y="6"/>
                    </a:cubicBezTo>
                    <a:cubicBezTo>
                      <a:pt x="8" y="6"/>
                      <a:pt x="8" y="6"/>
                      <a:pt x="8" y="6"/>
                    </a:cubicBezTo>
                    <a:cubicBezTo>
                      <a:pt x="8" y="6"/>
                      <a:pt x="8" y="6"/>
                      <a:pt x="8" y="6"/>
                    </a:cubicBezTo>
                    <a:cubicBezTo>
                      <a:pt x="8" y="5"/>
                      <a:pt x="8" y="5"/>
                      <a:pt x="8" y="5"/>
                    </a:cubicBezTo>
                    <a:cubicBezTo>
                      <a:pt x="8" y="4"/>
                      <a:pt x="8" y="4"/>
                      <a:pt x="8" y="4"/>
                    </a:cubicBezTo>
                    <a:cubicBezTo>
                      <a:pt x="8" y="4"/>
                      <a:pt x="8" y="4"/>
                      <a:pt x="8" y="4"/>
                    </a:cubicBezTo>
                    <a:cubicBezTo>
                      <a:pt x="8" y="4"/>
                      <a:pt x="8" y="4"/>
                      <a:pt x="8" y="4"/>
                    </a:cubicBezTo>
                    <a:cubicBezTo>
                      <a:pt x="8" y="4"/>
                      <a:pt x="8" y="4"/>
                      <a:pt x="8" y="4"/>
                    </a:cubicBezTo>
                    <a:cubicBezTo>
                      <a:pt x="8" y="4"/>
                      <a:pt x="8" y="4"/>
                      <a:pt x="8" y="4"/>
                    </a:cubicBezTo>
                    <a:cubicBezTo>
                      <a:pt x="8" y="4"/>
                      <a:pt x="8" y="4"/>
                      <a:pt x="8" y="4"/>
                    </a:cubicBezTo>
                    <a:cubicBezTo>
                      <a:pt x="8" y="4"/>
                      <a:pt x="8" y="4"/>
                      <a:pt x="8" y="4"/>
                    </a:cubicBezTo>
                    <a:cubicBezTo>
                      <a:pt x="8" y="4"/>
                      <a:pt x="8" y="4"/>
                      <a:pt x="8" y="4"/>
                    </a:cubicBezTo>
                    <a:cubicBezTo>
                      <a:pt x="9" y="3"/>
                      <a:pt x="9" y="3"/>
                      <a:pt x="9" y="3"/>
                    </a:cubicBezTo>
                    <a:cubicBezTo>
                      <a:pt x="9" y="3"/>
                      <a:pt x="9" y="3"/>
                      <a:pt x="9" y="3"/>
                    </a:cubicBezTo>
                    <a:cubicBezTo>
                      <a:pt x="9" y="2"/>
                      <a:pt x="9" y="2"/>
                      <a:pt x="9" y="2"/>
                    </a:cubicBezTo>
                    <a:cubicBezTo>
                      <a:pt x="9" y="2"/>
                      <a:pt x="9" y="2"/>
                      <a:pt x="9" y="2"/>
                    </a:cubicBezTo>
                    <a:cubicBezTo>
                      <a:pt x="9" y="2"/>
                      <a:pt x="9" y="2"/>
                      <a:pt x="9" y="2"/>
                    </a:cubicBezTo>
                    <a:cubicBezTo>
                      <a:pt x="9" y="2"/>
                      <a:pt x="9" y="2"/>
                      <a:pt x="9" y="2"/>
                    </a:cubicBezTo>
                    <a:cubicBezTo>
                      <a:pt x="9" y="2"/>
                      <a:pt x="9" y="2"/>
                      <a:pt x="9" y="2"/>
                    </a:cubicBezTo>
                    <a:cubicBezTo>
                      <a:pt x="9" y="1"/>
                      <a:pt x="9" y="1"/>
                      <a:pt x="9" y="1"/>
                    </a:cubicBezTo>
                    <a:cubicBezTo>
                      <a:pt x="9" y="1"/>
                      <a:pt x="9" y="1"/>
                      <a:pt x="9" y="1"/>
                    </a:cubicBezTo>
                    <a:cubicBezTo>
                      <a:pt x="9" y="0"/>
                      <a:pt x="9" y="0"/>
                      <a:pt x="9" y="0"/>
                    </a:cubicBezTo>
                    <a:cubicBezTo>
                      <a:pt x="9" y="0"/>
                      <a:pt x="9" y="0"/>
                      <a:pt x="9" y="0"/>
                    </a:cubicBezTo>
                    <a:cubicBezTo>
                      <a:pt x="9" y="0"/>
                      <a:pt x="9" y="0"/>
                      <a:pt x="9" y="0"/>
                    </a:cubicBezTo>
                    <a:cubicBezTo>
                      <a:pt x="9" y="0"/>
                      <a:pt x="9" y="0"/>
                      <a:pt x="9" y="0"/>
                    </a:cubicBezTo>
                    <a:cubicBezTo>
                      <a:pt x="9" y="0"/>
                      <a:pt x="9" y="0"/>
                      <a:pt x="9" y="0"/>
                    </a:cubicBezTo>
                    <a:cubicBezTo>
                      <a:pt x="8" y="0"/>
                      <a:pt x="8" y="0"/>
                      <a:pt x="8" y="0"/>
                    </a:cubicBezTo>
                    <a:cubicBezTo>
                      <a:pt x="8" y="0"/>
                      <a:pt x="8" y="0"/>
                      <a:pt x="8" y="0"/>
                    </a:cubicBezTo>
                    <a:cubicBezTo>
                      <a:pt x="8" y="1"/>
                      <a:pt x="8" y="1"/>
                      <a:pt x="8" y="1"/>
                    </a:cubicBezTo>
                    <a:cubicBezTo>
                      <a:pt x="8" y="1"/>
                      <a:pt x="8" y="1"/>
                      <a:pt x="8" y="1"/>
                    </a:cubicBezTo>
                    <a:cubicBezTo>
                      <a:pt x="7" y="1"/>
                      <a:pt x="7" y="1"/>
                      <a:pt x="7" y="1"/>
                    </a:cubicBezTo>
                    <a:cubicBezTo>
                      <a:pt x="7" y="1"/>
                      <a:pt x="7" y="1"/>
                      <a:pt x="7" y="1"/>
                    </a:cubicBezTo>
                    <a:cubicBezTo>
                      <a:pt x="7" y="1"/>
                      <a:pt x="7" y="1"/>
                      <a:pt x="7" y="1"/>
                    </a:cubicBezTo>
                    <a:cubicBezTo>
                      <a:pt x="7" y="1"/>
                      <a:pt x="7" y="1"/>
                      <a:pt x="7" y="1"/>
                    </a:cubicBezTo>
                    <a:cubicBezTo>
                      <a:pt x="6" y="1"/>
                      <a:pt x="6" y="1"/>
                      <a:pt x="6" y="1"/>
                    </a:cubicBezTo>
                    <a:cubicBezTo>
                      <a:pt x="6" y="1"/>
                      <a:pt x="6" y="1"/>
                      <a:pt x="6" y="1"/>
                    </a:cubicBezTo>
                    <a:cubicBezTo>
                      <a:pt x="6" y="1"/>
                      <a:pt x="6" y="1"/>
                      <a:pt x="6" y="1"/>
                    </a:cubicBezTo>
                    <a:cubicBezTo>
                      <a:pt x="6" y="1"/>
                      <a:pt x="6" y="1"/>
                      <a:pt x="6" y="1"/>
                    </a:cubicBezTo>
                    <a:cubicBezTo>
                      <a:pt x="6" y="1"/>
                      <a:pt x="6" y="1"/>
                      <a:pt x="6" y="1"/>
                    </a:cubicBezTo>
                    <a:cubicBezTo>
                      <a:pt x="5" y="1"/>
                      <a:pt x="5" y="1"/>
                      <a:pt x="5" y="1"/>
                    </a:cubicBezTo>
                    <a:cubicBezTo>
                      <a:pt x="5" y="2"/>
                      <a:pt x="5" y="2"/>
                      <a:pt x="5" y="2"/>
                    </a:cubicBezTo>
                    <a:cubicBezTo>
                      <a:pt x="5" y="2"/>
                      <a:pt x="5" y="2"/>
                      <a:pt x="5" y="2"/>
                    </a:cubicBezTo>
                    <a:cubicBezTo>
                      <a:pt x="5" y="2"/>
                      <a:pt x="5" y="2"/>
                      <a:pt x="5" y="2"/>
                    </a:cubicBezTo>
                    <a:cubicBezTo>
                      <a:pt x="4" y="3"/>
                      <a:pt x="4" y="3"/>
                      <a:pt x="4" y="3"/>
                    </a:cubicBezTo>
                    <a:cubicBezTo>
                      <a:pt x="4" y="3"/>
                      <a:pt x="4" y="3"/>
                      <a:pt x="4" y="3"/>
                    </a:cubicBezTo>
                    <a:cubicBezTo>
                      <a:pt x="4" y="3"/>
                      <a:pt x="4" y="3"/>
                      <a:pt x="4" y="3"/>
                    </a:cubicBezTo>
                    <a:cubicBezTo>
                      <a:pt x="3" y="3"/>
                      <a:pt x="3" y="3"/>
                      <a:pt x="3" y="3"/>
                    </a:cubicBezTo>
                    <a:cubicBezTo>
                      <a:pt x="3" y="3"/>
                      <a:pt x="3" y="3"/>
                      <a:pt x="3" y="3"/>
                    </a:cubicBezTo>
                    <a:cubicBezTo>
                      <a:pt x="3" y="3"/>
                      <a:pt x="3" y="3"/>
                      <a:pt x="3" y="3"/>
                    </a:cubicBezTo>
                    <a:cubicBezTo>
                      <a:pt x="3" y="3"/>
                      <a:pt x="3" y="3"/>
                      <a:pt x="3" y="3"/>
                    </a:cubicBezTo>
                    <a:cubicBezTo>
                      <a:pt x="2" y="3"/>
                      <a:pt x="2" y="3"/>
                      <a:pt x="2" y="3"/>
                    </a:cubicBezTo>
                    <a:cubicBezTo>
                      <a:pt x="1" y="3"/>
                      <a:pt x="1" y="3"/>
                      <a:pt x="1" y="3"/>
                    </a:cubicBezTo>
                    <a:cubicBezTo>
                      <a:pt x="1" y="3"/>
                      <a:pt x="1" y="3"/>
                      <a:pt x="1" y="3"/>
                    </a:cubicBezTo>
                    <a:cubicBezTo>
                      <a:pt x="1" y="4"/>
                      <a:pt x="1" y="4"/>
                      <a:pt x="1" y="4"/>
                    </a:cubicBezTo>
                    <a:cubicBezTo>
                      <a:pt x="1" y="4"/>
                      <a:pt x="1" y="4"/>
                      <a:pt x="1" y="4"/>
                    </a:cubicBezTo>
                    <a:cubicBezTo>
                      <a:pt x="1" y="5"/>
                      <a:pt x="1" y="5"/>
                      <a:pt x="1" y="5"/>
                    </a:cubicBezTo>
                    <a:cubicBezTo>
                      <a:pt x="1" y="5"/>
                      <a:pt x="1" y="5"/>
                      <a:pt x="1"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6"/>
                      <a:pt x="0" y="6"/>
                      <a:pt x="0" y="6"/>
                    </a:cubicBezTo>
                    <a:cubicBezTo>
                      <a:pt x="1" y="6"/>
                      <a:pt x="1" y="6"/>
                      <a:pt x="1" y="6"/>
                    </a:cubicBezTo>
                    <a:cubicBezTo>
                      <a:pt x="1" y="6"/>
                      <a:pt x="1" y="6"/>
                      <a:pt x="1" y="6"/>
                    </a:cubicBezTo>
                    <a:cubicBezTo>
                      <a:pt x="1" y="7"/>
                      <a:pt x="1" y="7"/>
                      <a:pt x="1" y="7"/>
                    </a:cubicBezTo>
                    <a:cubicBezTo>
                      <a:pt x="2" y="8"/>
                      <a:pt x="2" y="8"/>
                      <a:pt x="2" y="8"/>
                    </a:cubicBezTo>
                    <a:cubicBezTo>
                      <a:pt x="3" y="9"/>
                      <a:pt x="3" y="9"/>
                      <a:pt x="3" y="9"/>
                    </a:cubicBezTo>
                    <a:cubicBezTo>
                      <a:pt x="3" y="9"/>
                      <a:pt x="3" y="9"/>
                      <a:pt x="3" y="9"/>
                    </a:cubicBezTo>
                    <a:close/>
                  </a:path>
                </a:pathLst>
              </a:custGeom>
              <a:grpFill/>
              <a:ln w="0">
                <a:solidFill>
                  <a:srgbClr val="F8F8F8">
                    <a:lumMod val="25000"/>
                  </a:srgbClr>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432" name="Freeform 202">
                <a:extLst>
                  <a:ext uri="{FF2B5EF4-FFF2-40B4-BE49-F238E27FC236}">
                    <a16:creationId xmlns:a16="http://schemas.microsoft.com/office/drawing/2014/main" id="{8CF8DA51-B9C6-D547-2581-CC5926B1A56C}"/>
                  </a:ext>
                </a:extLst>
              </p:cNvPr>
              <p:cNvSpPr>
                <a:spLocks/>
              </p:cNvSpPr>
              <p:nvPr/>
            </p:nvSpPr>
            <p:spPr bwMode="auto">
              <a:xfrm>
                <a:off x="2705859" y="3024423"/>
                <a:ext cx="117396" cy="59200"/>
              </a:xfrm>
              <a:custGeom>
                <a:avLst/>
                <a:gdLst>
                  <a:gd name="T0" fmla="*/ 50 w 117"/>
                  <a:gd name="T1" fmla="*/ 59 h 59"/>
                  <a:gd name="T2" fmla="*/ 50 w 117"/>
                  <a:gd name="T3" fmla="*/ 51 h 59"/>
                  <a:gd name="T4" fmla="*/ 50 w 117"/>
                  <a:gd name="T5" fmla="*/ 42 h 59"/>
                  <a:gd name="T6" fmla="*/ 59 w 117"/>
                  <a:gd name="T7" fmla="*/ 42 h 59"/>
                  <a:gd name="T8" fmla="*/ 67 w 117"/>
                  <a:gd name="T9" fmla="*/ 42 h 59"/>
                  <a:gd name="T10" fmla="*/ 67 w 117"/>
                  <a:gd name="T11" fmla="*/ 42 h 59"/>
                  <a:gd name="T12" fmla="*/ 75 w 117"/>
                  <a:gd name="T13" fmla="*/ 42 h 59"/>
                  <a:gd name="T14" fmla="*/ 84 w 117"/>
                  <a:gd name="T15" fmla="*/ 34 h 59"/>
                  <a:gd name="T16" fmla="*/ 84 w 117"/>
                  <a:gd name="T17" fmla="*/ 34 h 59"/>
                  <a:gd name="T18" fmla="*/ 92 w 117"/>
                  <a:gd name="T19" fmla="*/ 26 h 59"/>
                  <a:gd name="T20" fmla="*/ 92 w 117"/>
                  <a:gd name="T21" fmla="*/ 26 h 59"/>
                  <a:gd name="T22" fmla="*/ 92 w 117"/>
                  <a:gd name="T23" fmla="*/ 26 h 59"/>
                  <a:gd name="T24" fmla="*/ 101 w 117"/>
                  <a:gd name="T25" fmla="*/ 26 h 59"/>
                  <a:gd name="T26" fmla="*/ 101 w 117"/>
                  <a:gd name="T27" fmla="*/ 26 h 59"/>
                  <a:gd name="T28" fmla="*/ 109 w 117"/>
                  <a:gd name="T29" fmla="*/ 26 h 59"/>
                  <a:gd name="T30" fmla="*/ 109 w 117"/>
                  <a:gd name="T31" fmla="*/ 17 h 59"/>
                  <a:gd name="T32" fmla="*/ 117 w 117"/>
                  <a:gd name="T33" fmla="*/ 17 h 59"/>
                  <a:gd name="T34" fmla="*/ 117 w 117"/>
                  <a:gd name="T35" fmla="*/ 17 h 59"/>
                  <a:gd name="T36" fmla="*/ 117 w 117"/>
                  <a:gd name="T37" fmla="*/ 17 h 59"/>
                  <a:gd name="T38" fmla="*/ 109 w 117"/>
                  <a:gd name="T39" fmla="*/ 9 h 59"/>
                  <a:gd name="T40" fmla="*/ 109 w 117"/>
                  <a:gd name="T41" fmla="*/ 17 h 59"/>
                  <a:gd name="T42" fmla="*/ 101 w 117"/>
                  <a:gd name="T43" fmla="*/ 17 h 59"/>
                  <a:gd name="T44" fmla="*/ 101 w 117"/>
                  <a:gd name="T45" fmla="*/ 17 h 59"/>
                  <a:gd name="T46" fmla="*/ 101 w 117"/>
                  <a:gd name="T47" fmla="*/ 9 h 59"/>
                  <a:gd name="T48" fmla="*/ 101 w 117"/>
                  <a:gd name="T49" fmla="*/ 9 h 59"/>
                  <a:gd name="T50" fmla="*/ 101 w 117"/>
                  <a:gd name="T51" fmla="*/ 9 h 59"/>
                  <a:gd name="T52" fmla="*/ 109 w 117"/>
                  <a:gd name="T53" fmla="*/ 9 h 59"/>
                  <a:gd name="T54" fmla="*/ 101 w 117"/>
                  <a:gd name="T55" fmla="*/ 9 h 59"/>
                  <a:gd name="T56" fmla="*/ 92 w 117"/>
                  <a:gd name="T57" fmla="*/ 9 h 59"/>
                  <a:gd name="T58" fmla="*/ 92 w 117"/>
                  <a:gd name="T59" fmla="*/ 9 h 59"/>
                  <a:gd name="T60" fmla="*/ 84 w 117"/>
                  <a:gd name="T61" fmla="*/ 9 h 59"/>
                  <a:gd name="T62" fmla="*/ 67 w 117"/>
                  <a:gd name="T63" fmla="*/ 0 h 59"/>
                  <a:gd name="T64" fmla="*/ 67 w 117"/>
                  <a:gd name="T65" fmla="*/ 0 h 59"/>
                  <a:gd name="T66" fmla="*/ 67 w 117"/>
                  <a:gd name="T67" fmla="*/ 0 h 59"/>
                  <a:gd name="T68" fmla="*/ 59 w 117"/>
                  <a:gd name="T69" fmla="*/ 0 h 59"/>
                  <a:gd name="T70" fmla="*/ 50 w 117"/>
                  <a:gd name="T71" fmla="*/ 9 h 59"/>
                  <a:gd name="T72" fmla="*/ 33 w 117"/>
                  <a:gd name="T73" fmla="*/ 9 h 59"/>
                  <a:gd name="T74" fmla="*/ 33 w 117"/>
                  <a:gd name="T75" fmla="*/ 9 h 59"/>
                  <a:gd name="T76" fmla="*/ 25 w 117"/>
                  <a:gd name="T77" fmla="*/ 9 h 59"/>
                  <a:gd name="T78" fmla="*/ 17 w 117"/>
                  <a:gd name="T79" fmla="*/ 17 h 59"/>
                  <a:gd name="T80" fmla="*/ 8 w 117"/>
                  <a:gd name="T81" fmla="*/ 26 h 59"/>
                  <a:gd name="T82" fmla="*/ 8 w 117"/>
                  <a:gd name="T83" fmla="*/ 34 h 59"/>
                  <a:gd name="T84" fmla="*/ 8 w 117"/>
                  <a:gd name="T85" fmla="*/ 34 h 59"/>
                  <a:gd name="T86" fmla="*/ 8 w 117"/>
                  <a:gd name="T87" fmla="*/ 34 h 59"/>
                  <a:gd name="T88" fmla="*/ 8 w 117"/>
                  <a:gd name="T89" fmla="*/ 51 h 59"/>
                  <a:gd name="T90" fmla="*/ 17 w 117"/>
                  <a:gd name="T91" fmla="*/ 51 h 59"/>
                  <a:gd name="T92" fmla="*/ 17 w 117"/>
                  <a:gd name="T93" fmla="*/ 51 h 59"/>
                  <a:gd name="T94" fmla="*/ 17 w 117"/>
                  <a:gd name="T95" fmla="*/ 51 h 59"/>
                  <a:gd name="T96" fmla="*/ 25 w 117"/>
                  <a:gd name="T97" fmla="*/ 51 h 59"/>
                  <a:gd name="T98" fmla="*/ 33 w 117"/>
                  <a:gd name="T99" fmla="*/ 59 h 59"/>
                  <a:gd name="T100" fmla="*/ 33 w 117"/>
                  <a:gd name="T101" fmla="*/ 51 h 59"/>
                  <a:gd name="T102" fmla="*/ 42 w 117"/>
                  <a:gd name="T103" fmla="*/ 51 h 59"/>
                  <a:gd name="T104" fmla="*/ 42 w 117"/>
                  <a:gd name="T105" fmla="*/ 51 h 59"/>
                  <a:gd name="T106" fmla="*/ 42 w 117"/>
                  <a:gd name="T107" fmla="*/ 51 h 59"/>
                  <a:gd name="T108" fmla="*/ 42 w 117"/>
                  <a:gd name="T109"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7" h="59">
                    <a:moveTo>
                      <a:pt x="42" y="59"/>
                    </a:moveTo>
                    <a:lnTo>
                      <a:pt x="50" y="59"/>
                    </a:lnTo>
                    <a:lnTo>
                      <a:pt x="50" y="59"/>
                    </a:lnTo>
                    <a:lnTo>
                      <a:pt x="50" y="51"/>
                    </a:lnTo>
                    <a:lnTo>
                      <a:pt x="50" y="51"/>
                    </a:lnTo>
                    <a:lnTo>
                      <a:pt x="50" y="42"/>
                    </a:lnTo>
                    <a:lnTo>
                      <a:pt x="50" y="42"/>
                    </a:lnTo>
                    <a:lnTo>
                      <a:pt x="59" y="42"/>
                    </a:lnTo>
                    <a:lnTo>
                      <a:pt x="67" y="42"/>
                    </a:lnTo>
                    <a:lnTo>
                      <a:pt x="67" y="42"/>
                    </a:lnTo>
                    <a:lnTo>
                      <a:pt x="67" y="42"/>
                    </a:lnTo>
                    <a:lnTo>
                      <a:pt x="67" y="42"/>
                    </a:lnTo>
                    <a:lnTo>
                      <a:pt x="75" y="42"/>
                    </a:lnTo>
                    <a:lnTo>
                      <a:pt x="75" y="42"/>
                    </a:lnTo>
                    <a:lnTo>
                      <a:pt x="75" y="42"/>
                    </a:lnTo>
                    <a:lnTo>
                      <a:pt x="84" y="34"/>
                    </a:lnTo>
                    <a:lnTo>
                      <a:pt x="84" y="34"/>
                    </a:lnTo>
                    <a:lnTo>
                      <a:pt x="84" y="34"/>
                    </a:lnTo>
                    <a:lnTo>
                      <a:pt x="84" y="26"/>
                    </a:lnTo>
                    <a:lnTo>
                      <a:pt x="92" y="26"/>
                    </a:lnTo>
                    <a:lnTo>
                      <a:pt x="92" y="26"/>
                    </a:lnTo>
                    <a:lnTo>
                      <a:pt x="92" y="26"/>
                    </a:lnTo>
                    <a:lnTo>
                      <a:pt x="92" y="26"/>
                    </a:lnTo>
                    <a:lnTo>
                      <a:pt x="92" y="26"/>
                    </a:lnTo>
                    <a:lnTo>
                      <a:pt x="101" y="26"/>
                    </a:lnTo>
                    <a:lnTo>
                      <a:pt x="101" y="26"/>
                    </a:lnTo>
                    <a:lnTo>
                      <a:pt x="101" y="26"/>
                    </a:lnTo>
                    <a:lnTo>
                      <a:pt x="101" y="26"/>
                    </a:lnTo>
                    <a:lnTo>
                      <a:pt x="109" y="26"/>
                    </a:lnTo>
                    <a:lnTo>
                      <a:pt x="109" y="26"/>
                    </a:lnTo>
                    <a:lnTo>
                      <a:pt x="109" y="17"/>
                    </a:lnTo>
                    <a:lnTo>
                      <a:pt x="109" y="17"/>
                    </a:lnTo>
                    <a:lnTo>
                      <a:pt x="117" y="17"/>
                    </a:lnTo>
                    <a:lnTo>
                      <a:pt x="117" y="17"/>
                    </a:lnTo>
                    <a:lnTo>
                      <a:pt x="117" y="17"/>
                    </a:lnTo>
                    <a:lnTo>
                      <a:pt x="117" y="17"/>
                    </a:lnTo>
                    <a:lnTo>
                      <a:pt x="117" y="17"/>
                    </a:lnTo>
                    <a:lnTo>
                      <a:pt x="117" y="17"/>
                    </a:lnTo>
                    <a:lnTo>
                      <a:pt x="117" y="17"/>
                    </a:lnTo>
                    <a:lnTo>
                      <a:pt x="109" y="9"/>
                    </a:lnTo>
                    <a:lnTo>
                      <a:pt x="109" y="9"/>
                    </a:lnTo>
                    <a:lnTo>
                      <a:pt x="109" y="17"/>
                    </a:lnTo>
                    <a:lnTo>
                      <a:pt x="109" y="17"/>
                    </a:lnTo>
                    <a:lnTo>
                      <a:pt x="101" y="17"/>
                    </a:lnTo>
                    <a:lnTo>
                      <a:pt x="101" y="17"/>
                    </a:lnTo>
                    <a:lnTo>
                      <a:pt x="101" y="17"/>
                    </a:lnTo>
                    <a:lnTo>
                      <a:pt x="92" y="17"/>
                    </a:lnTo>
                    <a:lnTo>
                      <a:pt x="101" y="9"/>
                    </a:lnTo>
                    <a:lnTo>
                      <a:pt x="101" y="9"/>
                    </a:lnTo>
                    <a:lnTo>
                      <a:pt x="101" y="9"/>
                    </a:lnTo>
                    <a:lnTo>
                      <a:pt x="101" y="9"/>
                    </a:lnTo>
                    <a:lnTo>
                      <a:pt x="101" y="9"/>
                    </a:lnTo>
                    <a:lnTo>
                      <a:pt x="109" y="9"/>
                    </a:lnTo>
                    <a:lnTo>
                      <a:pt x="109" y="9"/>
                    </a:lnTo>
                    <a:lnTo>
                      <a:pt x="109" y="9"/>
                    </a:lnTo>
                    <a:lnTo>
                      <a:pt x="101" y="9"/>
                    </a:lnTo>
                    <a:lnTo>
                      <a:pt x="101" y="9"/>
                    </a:lnTo>
                    <a:lnTo>
                      <a:pt x="92" y="9"/>
                    </a:lnTo>
                    <a:lnTo>
                      <a:pt x="92" y="9"/>
                    </a:lnTo>
                    <a:lnTo>
                      <a:pt x="92" y="9"/>
                    </a:lnTo>
                    <a:lnTo>
                      <a:pt x="92" y="9"/>
                    </a:lnTo>
                    <a:lnTo>
                      <a:pt x="84" y="9"/>
                    </a:lnTo>
                    <a:lnTo>
                      <a:pt x="75" y="9"/>
                    </a:lnTo>
                    <a:lnTo>
                      <a:pt x="67" y="0"/>
                    </a:lnTo>
                    <a:lnTo>
                      <a:pt x="67" y="0"/>
                    </a:lnTo>
                    <a:lnTo>
                      <a:pt x="67" y="0"/>
                    </a:lnTo>
                    <a:lnTo>
                      <a:pt x="67" y="0"/>
                    </a:lnTo>
                    <a:lnTo>
                      <a:pt x="67" y="0"/>
                    </a:lnTo>
                    <a:lnTo>
                      <a:pt x="67" y="9"/>
                    </a:lnTo>
                    <a:lnTo>
                      <a:pt x="59" y="0"/>
                    </a:lnTo>
                    <a:lnTo>
                      <a:pt x="59" y="9"/>
                    </a:lnTo>
                    <a:lnTo>
                      <a:pt x="50" y="9"/>
                    </a:lnTo>
                    <a:lnTo>
                      <a:pt x="33" y="9"/>
                    </a:lnTo>
                    <a:lnTo>
                      <a:pt x="33" y="9"/>
                    </a:lnTo>
                    <a:lnTo>
                      <a:pt x="33" y="9"/>
                    </a:lnTo>
                    <a:lnTo>
                      <a:pt x="33" y="9"/>
                    </a:lnTo>
                    <a:lnTo>
                      <a:pt x="25" y="9"/>
                    </a:lnTo>
                    <a:lnTo>
                      <a:pt x="25" y="9"/>
                    </a:lnTo>
                    <a:lnTo>
                      <a:pt x="25" y="17"/>
                    </a:lnTo>
                    <a:lnTo>
                      <a:pt x="17" y="17"/>
                    </a:lnTo>
                    <a:lnTo>
                      <a:pt x="17" y="17"/>
                    </a:lnTo>
                    <a:lnTo>
                      <a:pt x="8" y="26"/>
                    </a:lnTo>
                    <a:lnTo>
                      <a:pt x="8" y="26"/>
                    </a:lnTo>
                    <a:lnTo>
                      <a:pt x="8" y="34"/>
                    </a:lnTo>
                    <a:lnTo>
                      <a:pt x="8" y="34"/>
                    </a:lnTo>
                    <a:lnTo>
                      <a:pt x="8" y="34"/>
                    </a:lnTo>
                    <a:lnTo>
                      <a:pt x="8" y="34"/>
                    </a:lnTo>
                    <a:lnTo>
                      <a:pt x="8" y="34"/>
                    </a:lnTo>
                    <a:lnTo>
                      <a:pt x="0" y="42"/>
                    </a:lnTo>
                    <a:lnTo>
                      <a:pt x="8" y="51"/>
                    </a:lnTo>
                    <a:lnTo>
                      <a:pt x="8" y="51"/>
                    </a:lnTo>
                    <a:lnTo>
                      <a:pt x="17" y="51"/>
                    </a:lnTo>
                    <a:lnTo>
                      <a:pt x="17" y="51"/>
                    </a:lnTo>
                    <a:lnTo>
                      <a:pt x="17" y="51"/>
                    </a:lnTo>
                    <a:lnTo>
                      <a:pt x="17" y="51"/>
                    </a:lnTo>
                    <a:lnTo>
                      <a:pt x="17" y="51"/>
                    </a:lnTo>
                    <a:lnTo>
                      <a:pt x="25" y="51"/>
                    </a:lnTo>
                    <a:lnTo>
                      <a:pt x="25" y="51"/>
                    </a:lnTo>
                    <a:lnTo>
                      <a:pt x="25" y="59"/>
                    </a:lnTo>
                    <a:lnTo>
                      <a:pt x="33" y="59"/>
                    </a:lnTo>
                    <a:lnTo>
                      <a:pt x="33" y="51"/>
                    </a:lnTo>
                    <a:lnTo>
                      <a:pt x="33" y="51"/>
                    </a:lnTo>
                    <a:lnTo>
                      <a:pt x="33" y="51"/>
                    </a:lnTo>
                    <a:lnTo>
                      <a:pt x="42" y="51"/>
                    </a:lnTo>
                    <a:lnTo>
                      <a:pt x="42" y="51"/>
                    </a:lnTo>
                    <a:lnTo>
                      <a:pt x="42" y="51"/>
                    </a:lnTo>
                    <a:lnTo>
                      <a:pt x="42" y="51"/>
                    </a:lnTo>
                    <a:lnTo>
                      <a:pt x="42" y="51"/>
                    </a:lnTo>
                    <a:lnTo>
                      <a:pt x="42" y="51"/>
                    </a:lnTo>
                    <a:lnTo>
                      <a:pt x="42" y="59"/>
                    </a:lnTo>
                    <a:lnTo>
                      <a:pt x="42" y="59"/>
                    </a:lnTo>
                    <a:close/>
                  </a:path>
                </a:pathLst>
              </a:custGeom>
              <a:grpFill/>
              <a:ln w="0">
                <a:solidFill>
                  <a:srgbClr val="F8F8F8">
                    <a:lumMod val="25000"/>
                  </a:srgbClr>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433" name="Freeform 203">
                <a:extLst>
                  <a:ext uri="{FF2B5EF4-FFF2-40B4-BE49-F238E27FC236}">
                    <a16:creationId xmlns:a16="http://schemas.microsoft.com/office/drawing/2014/main" id="{72F2EB86-9956-2C36-BA6B-3AF1CDFF05A2}"/>
                  </a:ext>
                </a:extLst>
              </p:cNvPr>
              <p:cNvSpPr>
                <a:spLocks/>
              </p:cNvSpPr>
              <p:nvPr/>
            </p:nvSpPr>
            <p:spPr bwMode="auto">
              <a:xfrm>
                <a:off x="2696828" y="3058539"/>
                <a:ext cx="42142" cy="25085"/>
              </a:xfrm>
              <a:custGeom>
                <a:avLst/>
                <a:gdLst>
                  <a:gd name="T0" fmla="*/ 17 w 42"/>
                  <a:gd name="T1" fmla="*/ 0 h 25"/>
                  <a:gd name="T2" fmla="*/ 17 w 42"/>
                  <a:gd name="T3" fmla="*/ 0 h 25"/>
                  <a:gd name="T4" fmla="*/ 26 w 42"/>
                  <a:gd name="T5" fmla="*/ 0 h 25"/>
                  <a:gd name="T6" fmla="*/ 26 w 42"/>
                  <a:gd name="T7" fmla="*/ 0 h 25"/>
                  <a:gd name="T8" fmla="*/ 26 w 42"/>
                  <a:gd name="T9" fmla="*/ 0 h 25"/>
                  <a:gd name="T10" fmla="*/ 26 w 42"/>
                  <a:gd name="T11" fmla="*/ 0 h 25"/>
                  <a:gd name="T12" fmla="*/ 34 w 42"/>
                  <a:gd name="T13" fmla="*/ 0 h 25"/>
                  <a:gd name="T14" fmla="*/ 34 w 42"/>
                  <a:gd name="T15" fmla="*/ 0 h 25"/>
                  <a:gd name="T16" fmla="*/ 34 w 42"/>
                  <a:gd name="T17" fmla="*/ 8 h 25"/>
                  <a:gd name="T18" fmla="*/ 34 w 42"/>
                  <a:gd name="T19" fmla="*/ 8 h 25"/>
                  <a:gd name="T20" fmla="*/ 34 w 42"/>
                  <a:gd name="T21" fmla="*/ 8 h 25"/>
                  <a:gd name="T22" fmla="*/ 42 w 42"/>
                  <a:gd name="T23" fmla="*/ 0 h 25"/>
                  <a:gd name="T24" fmla="*/ 42 w 42"/>
                  <a:gd name="T25" fmla="*/ 0 h 25"/>
                  <a:gd name="T26" fmla="*/ 42 w 42"/>
                  <a:gd name="T27" fmla="*/ 0 h 25"/>
                  <a:gd name="T28" fmla="*/ 42 w 42"/>
                  <a:gd name="T29" fmla="*/ 8 h 25"/>
                  <a:gd name="T30" fmla="*/ 42 w 42"/>
                  <a:gd name="T31" fmla="*/ 8 h 25"/>
                  <a:gd name="T32" fmla="*/ 42 w 42"/>
                  <a:gd name="T33" fmla="*/ 8 h 25"/>
                  <a:gd name="T34" fmla="*/ 42 w 42"/>
                  <a:gd name="T35" fmla="*/ 8 h 25"/>
                  <a:gd name="T36" fmla="*/ 42 w 42"/>
                  <a:gd name="T37" fmla="*/ 17 h 25"/>
                  <a:gd name="T38" fmla="*/ 42 w 42"/>
                  <a:gd name="T39" fmla="*/ 17 h 25"/>
                  <a:gd name="T40" fmla="*/ 42 w 42"/>
                  <a:gd name="T41" fmla="*/ 17 h 25"/>
                  <a:gd name="T42" fmla="*/ 42 w 42"/>
                  <a:gd name="T43" fmla="*/ 17 h 25"/>
                  <a:gd name="T44" fmla="*/ 42 w 42"/>
                  <a:gd name="T45" fmla="*/ 25 h 25"/>
                  <a:gd name="T46" fmla="*/ 34 w 42"/>
                  <a:gd name="T47" fmla="*/ 25 h 25"/>
                  <a:gd name="T48" fmla="*/ 34 w 42"/>
                  <a:gd name="T49" fmla="*/ 17 h 25"/>
                  <a:gd name="T50" fmla="*/ 34 w 42"/>
                  <a:gd name="T51" fmla="*/ 17 h 25"/>
                  <a:gd name="T52" fmla="*/ 26 w 42"/>
                  <a:gd name="T53" fmla="*/ 17 h 25"/>
                  <a:gd name="T54" fmla="*/ 26 w 42"/>
                  <a:gd name="T55" fmla="*/ 17 h 25"/>
                  <a:gd name="T56" fmla="*/ 26 w 42"/>
                  <a:gd name="T57" fmla="*/ 17 h 25"/>
                  <a:gd name="T58" fmla="*/ 26 w 42"/>
                  <a:gd name="T59" fmla="*/ 17 h 25"/>
                  <a:gd name="T60" fmla="*/ 26 w 42"/>
                  <a:gd name="T61" fmla="*/ 17 h 25"/>
                  <a:gd name="T62" fmla="*/ 17 w 42"/>
                  <a:gd name="T63" fmla="*/ 17 h 25"/>
                  <a:gd name="T64" fmla="*/ 17 w 42"/>
                  <a:gd name="T65" fmla="*/ 17 h 25"/>
                  <a:gd name="T66" fmla="*/ 9 w 42"/>
                  <a:gd name="T67" fmla="*/ 17 h 25"/>
                  <a:gd name="T68" fmla="*/ 9 w 42"/>
                  <a:gd name="T69" fmla="*/ 8 h 25"/>
                  <a:gd name="T70" fmla="*/ 0 w 42"/>
                  <a:gd name="T71" fmla="*/ 8 h 25"/>
                  <a:gd name="T72" fmla="*/ 0 w 42"/>
                  <a:gd name="T73" fmla="*/ 8 h 25"/>
                  <a:gd name="T74" fmla="*/ 0 w 42"/>
                  <a:gd name="T75" fmla="*/ 8 h 25"/>
                  <a:gd name="T76" fmla="*/ 0 w 42"/>
                  <a:gd name="T77" fmla="*/ 8 h 25"/>
                  <a:gd name="T78" fmla="*/ 9 w 42"/>
                  <a:gd name="T79" fmla="*/ 0 h 25"/>
                  <a:gd name="T80" fmla="*/ 9 w 42"/>
                  <a:gd name="T81" fmla="*/ 0 h 25"/>
                  <a:gd name="T82" fmla="*/ 17 w 42"/>
                  <a:gd name="T83" fmla="*/ 0 h 25"/>
                  <a:gd name="T84" fmla="*/ 17 w 42"/>
                  <a:gd name="T85" fmla="*/ 0 h 25"/>
                  <a:gd name="T86" fmla="*/ 17 w 42"/>
                  <a:gd name="T8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2" h="25">
                    <a:moveTo>
                      <a:pt x="17" y="0"/>
                    </a:moveTo>
                    <a:lnTo>
                      <a:pt x="17" y="0"/>
                    </a:lnTo>
                    <a:lnTo>
                      <a:pt x="26" y="0"/>
                    </a:lnTo>
                    <a:lnTo>
                      <a:pt x="26" y="0"/>
                    </a:lnTo>
                    <a:lnTo>
                      <a:pt x="26" y="0"/>
                    </a:lnTo>
                    <a:lnTo>
                      <a:pt x="26" y="0"/>
                    </a:lnTo>
                    <a:lnTo>
                      <a:pt x="34" y="0"/>
                    </a:lnTo>
                    <a:lnTo>
                      <a:pt x="34" y="0"/>
                    </a:lnTo>
                    <a:lnTo>
                      <a:pt x="34" y="8"/>
                    </a:lnTo>
                    <a:lnTo>
                      <a:pt x="34" y="8"/>
                    </a:lnTo>
                    <a:lnTo>
                      <a:pt x="34" y="8"/>
                    </a:lnTo>
                    <a:lnTo>
                      <a:pt x="42" y="0"/>
                    </a:lnTo>
                    <a:lnTo>
                      <a:pt x="42" y="0"/>
                    </a:lnTo>
                    <a:lnTo>
                      <a:pt x="42" y="0"/>
                    </a:lnTo>
                    <a:lnTo>
                      <a:pt x="42" y="8"/>
                    </a:lnTo>
                    <a:lnTo>
                      <a:pt x="42" y="8"/>
                    </a:lnTo>
                    <a:lnTo>
                      <a:pt x="42" y="8"/>
                    </a:lnTo>
                    <a:lnTo>
                      <a:pt x="42" y="8"/>
                    </a:lnTo>
                    <a:lnTo>
                      <a:pt x="42" y="17"/>
                    </a:lnTo>
                    <a:lnTo>
                      <a:pt x="42" y="17"/>
                    </a:lnTo>
                    <a:lnTo>
                      <a:pt x="42" y="17"/>
                    </a:lnTo>
                    <a:lnTo>
                      <a:pt x="42" y="17"/>
                    </a:lnTo>
                    <a:lnTo>
                      <a:pt x="42" y="25"/>
                    </a:lnTo>
                    <a:lnTo>
                      <a:pt x="34" y="25"/>
                    </a:lnTo>
                    <a:lnTo>
                      <a:pt x="34" y="17"/>
                    </a:lnTo>
                    <a:lnTo>
                      <a:pt x="34" y="17"/>
                    </a:lnTo>
                    <a:lnTo>
                      <a:pt x="26" y="17"/>
                    </a:lnTo>
                    <a:lnTo>
                      <a:pt x="26" y="17"/>
                    </a:lnTo>
                    <a:lnTo>
                      <a:pt x="26" y="17"/>
                    </a:lnTo>
                    <a:lnTo>
                      <a:pt x="26" y="17"/>
                    </a:lnTo>
                    <a:lnTo>
                      <a:pt x="26" y="17"/>
                    </a:lnTo>
                    <a:lnTo>
                      <a:pt x="17" y="17"/>
                    </a:lnTo>
                    <a:lnTo>
                      <a:pt x="17" y="17"/>
                    </a:lnTo>
                    <a:lnTo>
                      <a:pt x="9" y="17"/>
                    </a:lnTo>
                    <a:lnTo>
                      <a:pt x="9" y="8"/>
                    </a:lnTo>
                    <a:lnTo>
                      <a:pt x="0" y="8"/>
                    </a:lnTo>
                    <a:lnTo>
                      <a:pt x="0" y="8"/>
                    </a:lnTo>
                    <a:lnTo>
                      <a:pt x="0" y="8"/>
                    </a:lnTo>
                    <a:lnTo>
                      <a:pt x="0" y="8"/>
                    </a:lnTo>
                    <a:lnTo>
                      <a:pt x="9" y="0"/>
                    </a:lnTo>
                    <a:lnTo>
                      <a:pt x="9" y="0"/>
                    </a:lnTo>
                    <a:lnTo>
                      <a:pt x="17" y="0"/>
                    </a:lnTo>
                    <a:lnTo>
                      <a:pt x="17" y="0"/>
                    </a:lnTo>
                    <a:lnTo>
                      <a:pt x="17" y="0"/>
                    </a:lnTo>
                    <a:close/>
                  </a:path>
                </a:pathLst>
              </a:custGeom>
              <a:grpFill/>
              <a:ln w="0">
                <a:solidFill>
                  <a:srgbClr val="F8F8F8">
                    <a:lumMod val="25000"/>
                  </a:srgbClr>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434" name="Freeform 204">
                <a:extLst>
                  <a:ext uri="{FF2B5EF4-FFF2-40B4-BE49-F238E27FC236}">
                    <a16:creationId xmlns:a16="http://schemas.microsoft.com/office/drawing/2014/main" id="{A51188BB-05C9-50BC-CB41-BB2096C65628}"/>
                  </a:ext>
                </a:extLst>
              </p:cNvPr>
              <p:cNvSpPr>
                <a:spLocks/>
              </p:cNvSpPr>
              <p:nvPr/>
            </p:nvSpPr>
            <p:spPr bwMode="auto">
              <a:xfrm>
                <a:off x="2722916" y="2982281"/>
                <a:ext cx="16054" cy="42142"/>
              </a:xfrm>
              <a:custGeom>
                <a:avLst/>
                <a:gdLst>
                  <a:gd name="T0" fmla="*/ 0 w 16"/>
                  <a:gd name="T1" fmla="*/ 9 h 42"/>
                  <a:gd name="T2" fmla="*/ 0 w 16"/>
                  <a:gd name="T3" fmla="*/ 9 h 42"/>
                  <a:gd name="T4" fmla="*/ 0 w 16"/>
                  <a:gd name="T5" fmla="*/ 9 h 42"/>
                  <a:gd name="T6" fmla="*/ 0 w 16"/>
                  <a:gd name="T7" fmla="*/ 9 h 42"/>
                  <a:gd name="T8" fmla="*/ 0 w 16"/>
                  <a:gd name="T9" fmla="*/ 9 h 42"/>
                  <a:gd name="T10" fmla="*/ 0 w 16"/>
                  <a:gd name="T11" fmla="*/ 9 h 42"/>
                  <a:gd name="T12" fmla="*/ 0 w 16"/>
                  <a:gd name="T13" fmla="*/ 9 h 42"/>
                  <a:gd name="T14" fmla="*/ 0 w 16"/>
                  <a:gd name="T15" fmla="*/ 9 h 42"/>
                  <a:gd name="T16" fmla="*/ 0 w 16"/>
                  <a:gd name="T17" fmla="*/ 9 h 42"/>
                  <a:gd name="T18" fmla="*/ 8 w 16"/>
                  <a:gd name="T19" fmla="*/ 9 h 42"/>
                  <a:gd name="T20" fmla="*/ 8 w 16"/>
                  <a:gd name="T21" fmla="*/ 9 h 42"/>
                  <a:gd name="T22" fmla="*/ 8 w 16"/>
                  <a:gd name="T23" fmla="*/ 0 h 42"/>
                  <a:gd name="T24" fmla="*/ 8 w 16"/>
                  <a:gd name="T25" fmla="*/ 0 h 42"/>
                  <a:gd name="T26" fmla="*/ 8 w 16"/>
                  <a:gd name="T27" fmla="*/ 0 h 42"/>
                  <a:gd name="T28" fmla="*/ 8 w 16"/>
                  <a:gd name="T29" fmla="*/ 0 h 42"/>
                  <a:gd name="T30" fmla="*/ 8 w 16"/>
                  <a:gd name="T31" fmla="*/ 0 h 42"/>
                  <a:gd name="T32" fmla="*/ 16 w 16"/>
                  <a:gd name="T33" fmla="*/ 0 h 42"/>
                  <a:gd name="T34" fmla="*/ 16 w 16"/>
                  <a:gd name="T35" fmla="*/ 0 h 42"/>
                  <a:gd name="T36" fmla="*/ 16 w 16"/>
                  <a:gd name="T37" fmla="*/ 0 h 42"/>
                  <a:gd name="T38" fmla="*/ 16 w 16"/>
                  <a:gd name="T39" fmla="*/ 0 h 42"/>
                  <a:gd name="T40" fmla="*/ 16 w 16"/>
                  <a:gd name="T41" fmla="*/ 9 h 42"/>
                  <a:gd name="T42" fmla="*/ 16 w 16"/>
                  <a:gd name="T43" fmla="*/ 17 h 42"/>
                  <a:gd name="T44" fmla="*/ 16 w 16"/>
                  <a:gd name="T45" fmla="*/ 17 h 42"/>
                  <a:gd name="T46" fmla="*/ 16 w 16"/>
                  <a:gd name="T47" fmla="*/ 25 h 42"/>
                  <a:gd name="T48" fmla="*/ 16 w 16"/>
                  <a:gd name="T49" fmla="*/ 25 h 42"/>
                  <a:gd name="T50" fmla="*/ 16 w 16"/>
                  <a:gd name="T51" fmla="*/ 34 h 42"/>
                  <a:gd name="T52" fmla="*/ 8 w 16"/>
                  <a:gd name="T53" fmla="*/ 42 h 42"/>
                  <a:gd name="T54" fmla="*/ 8 w 16"/>
                  <a:gd name="T55" fmla="*/ 42 h 42"/>
                  <a:gd name="T56" fmla="*/ 0 w 16"/>
                  <a:gd name="T57" fmla="*/ 42 h 42"/>
                  <a:gd name="T58" fmla="*/ 0 w 16"/>
                  <a:gd name="T59" fmla="*/ 42 h 42"/>
                  <a:gd name="T60" fmla="*/ 0 w 16"/>
                  <a:gd name="T61" fmla="*/ 42 h 42"/>
                  <a:gd name="T62" fmla="*/ 0 w 16"/>
                  <a:gd name="T63" fmla="*/ 42 h 42"/>
                  <a:gd name="T64" fmla="*/ 0 w 16"/>
                  <a:gd name="T65" fmla="*/ 42 h 42"/>
                  <a:gd name="T66" fmla="*/ 0 w 16"/>
                  <a:gd name="T67" fmla="*/ 42 h 42"/>
                  <a:gd name="T68" fmla="*/ 0 w 16"/>
                  <a:gd name="T69" fmla="*/ 9 h 42"/>
                  <a:gd name="T70" fmla="*/ 0 w 16"/>
                  <a:gd name="T71" fmla="*/ 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 h="42">
                    <a:moveTo>
                      <a:pt x="0" y="9"/>
                    </a:moveTo>
                    <a:lnTo>
                      <a:pt x="0" y="9"/>
                    </a:lnTo>
                    <a:lnTo>
                      <a:pt x="0" y="9"/>
                    </a:lnTo>
                    <a:lnTo>
                      <a:pt x="0" y="9"/>
                    </a:lnTo>
                    <a:lnTo>
                      <a:pt x="0" y="9"/>
                    </a:lnTo>
                    <a:lnTo>
                      <a:pt x="0" y="9"/>
                    </a:lnTo>
                    <a:lnTo>
                      <a:pt x="0" y="9"/>
                    </a:lnTo>
                    <a:lnTo>
                      <a:pt x="0" y="9"/>
                    </a:lnTo>
                    <a:lnTo>
                      <a:pt x="0" y="9"/>
                    </a:lnTo>
                    <a:lnTo>
                      <a:pt x="8" y="9"/>
                    </a:lnTo>
                    <a:lnTo>
                      <a:pt x="8" y="9"/>
                    </a:lnTo>
                    <a:lnTo>
                      <a:pt x="8" y="0"/>
                    </a:lnTo>
                    <a:lnTo>
                      <a:pt x="8" y="0"/>
                    </a:lnTo>
                    <a:lnTo>
                      <a:pt x="8" y="0"/>
                    </a:lnTo>
                    <a:lnTo>
                      <a:pt x="8" y="0"/>
                    </a:lnTo>
                    <a:lnTo>
                      <a:pt x="8" y="0"/>
                    </a:lnTo>
                    <a:lnTo>
                      <a:pt x="16" y="0"/>
                    </a:lnTo>
                    <a:lnTo>
                      <a:pt x="16" y="0"/>
                    </a:lnTo>
                    <a:lnTo>
                      <a:pt x="16" y="0"/>
                    </a:lnTo>
                    <a:lnTo>
                      <a:pt x="16" y="0"/>
                    </a:lnTo>
                    <a:lnTo>
                      <a:pt x="16" y="9"/>
                    </a:lnTo>
                    <a:lnTo>
                      <a:pt x="16" y="17"/>
                    </a:lnTo>
                    <a:lnTo>
                      <a:pt x="16" y="17"/>
                    </a:lnTo>
                    <a:lnTo>
                      <a:pt x="16" y="25"/>
                    </a:lnTo>
                    <a:lnTo>
                      <a:pt x="16" y="25"/>
                    </a:lnTo>
                    <a:lnTo>
                      <a:pt x="16" y="34"/>
                    </a:lnTo>
                    <a:lnTo>
                      <a:pt x="8" y="42"/>
                    </a:lnTo>
                    <a:lnTo>
                      <a:pt x="8" y="42"/>
                    </a:lnTo>
                    <a:lnTo>
                      <a:pt x="0" y="42"/>
                    </a:lnTo>
                    <a:lnTo>
                      <a:pt x="0" y="42"/>
                    </a:lnTo>
                    <a:lnTo>
                      <a:pt x="0" y="42"/>
                    </a:lnTo>
                    <a:lnTo>
                      <a:pt x="0" y="42"/>
                    </a:lnTo>
                    <a:lnTo>
                      <a:pt x="0" y="42"/>
                    </a:lnTo>
                    <a:lnTo>
                      <a:pt x="0" y="42"/>
                    </a:lnTo>
                    <a:lnTo>
                      <a:pt x="0" y="9"/>
                    </a:lnTo>
                    <a:lnTo>
                      <a:pt x="0" y="9"/>
                    </a:lnTo>
                    <a:close/>
                  </a:path>
                </a:pathLst>
              </a:custGeom>
              <a:grpFill/>
              <a:ln w="0">
                <a:solidFill>
                  <a:srgbClr val="F8F8F8">
                    <a:lumMod val="25000"/>
                  </a:srgbClr>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435" name="Freeform 205">
                <a:extLst>
                  <a:ext uri="{FF2B5EF4-FFF2-40B4-BE49-F238E27FC236}">
                    <a16:creationId xmlns:a16="http://schemas.microsoft.com/office/drawing/2014/main" id="{30859759-455C-C038-810D-8AAEA523AF6B}"/>
                  </a:ext>
                </a:extLst>
              </p:cNvPr>
              <p:cNvSpPr>
                <a:spLocks/>
              </p:cNvSpPr>
              <p:nvPr/>
            </p:nvSpPr>
            <p:spPr bwMode="auto">
              <a:xfrm>
                <a:off x="2663717" y="2991312"/>
                <a:ext cx="75254" cy="75255"/>
              </a:xfrm>
              <a:custGeom>
                <a:avLst/>
                <a:gdLst>
                  <a:gd name="T0" fmla="*/ 33 w 75"/>
                  <a:gd name="T1" fmla="*/ 75 h 75"/>
                  <a:gd name="T2" fmla="*/ 33 w 75"/>
                  <a:gd name="T3" fmla="*/ 75 h 75"/>
                  <a:gd name="T4" fmla="*/ 33 w 75"/>
                  <a:gd name="T5" fmla="*/ 75 h 75"/>
                  <a:gd name="T6" fmla="*/ 42 w 75"/>
                  <a:gd name="T7" fmla="*/ 67 h 75"/>
                  <a:gd name="T8" fmla="*/ 42 w 75"/>
                  <a:gd name="T9" fmla="*/ 67 h 75"/>
                  <a:gd name="T10" fmla="*/ 50 w 75"/>
                  <a:gd name="T11" fmla="*/ 67 h 75"/>
                  <a:gd name="T12" fmla="*/ 50 w 75"/>
                  <a:gd name="T13" fmla="*/ 67 h 75"/>
                  <a:gd name="T14" fmla="*/ 50 w 75"/>
                  <a:gd name="T15" fmla="*/ 67 h 75"/>
                  <a:gd name="T16" fmla="*/ 50 w 75"/>
                  <a:gd name="T17" fmla="*/ 59 h 75"/>
                  <a:gd name="T18" fmla="*/ 50 w 75"/>
                  <a:gd name="T19" fmla="*/ 59 h 75"/>
                  <a:gd name="T20" fmla="*/ 59 w 75"/>
                  <a:gd name="T21" fmla="*/ 50 h 75"/>
                  <a:gd name="T22" fmla="*/ 59 w 75"/>
                  <a:gd name="T23" fmla="*/ 50 h 75"/>
                  <a:gd name="T24" fmla="*/ 67 w 75"/>
                  <a:gd name="T25" fmla="*/ 50 h 75"/>
                  <a:gd name="T26" fmla="*/ 67 w 75"/>
                  <a:gd name="T27" fmla="*/ 42 h 75"/>
                  <a:gd name="T28" fmla="*/ 67 w 75"/>
                  <a:gd name="T29" fmla="*/ 42 h 75"/>
                  <a:gd name="T30" fmla="*/ 75 w 75"/>
                  <a:gd name="T31" fmla="*/ 42 h 75"/>
                  <a:gd name="T32" fmla="*/ 75 w 75"/>
                  <a:gd name="T33" fmla="*/ 42 h 75"/>
                  <a:gd name="T34" fmla="*/ 67 w 75"/>
                  <a:gd name="T35" fmla="*/ 42 h 75"/>
                  <a:gd name="T36" fmla="*/ 67 w 75"/>
                  <a:gd name="T37" fmla="*/ 42 h 75"/>
                  <a:gd name="T38" fmla="*/ 67 w 75"/>
                  <a:gd name="T39" fmla="*/ 42 h 75"/>
                  <a:gd name="T40" fmla="*/ 67 w 75"/>
                  <a:gd name="T41" fmla="*/ 42 h 75"/>
                  <a:gd name="T42" fmla="*/ 59 w 75"/>
                  <a:gd name="T43" fmla="*/ 42 h 75"/>
                  <a:gd name="T44" fmla="*/ 59 w 75"/>
                  <a:gd name="T45" fmla="*/ 33 h 75"/>
                  <a:gd name="T46" fmla="*/ 59 w 75"/>
                  <a:gd name="T47" fmla="*/ 33 h 75"/>
                  <a:gd name="T48" fmla="*/ 59 w 75"/>
                  <a:gd name="T49" fmla="*/ 33 h 75"/>
                  <a:gd name="T50" fmla="*/ 59 w 75"/>
                  <a:gd name="T51" fmla="*/ 33 h 75"/>
                  <a:gd name="T52" fmla="*/ 59 w 75"/>
                  <a:gd name="T53" fmla="*/ 0 h 75"/>
                  <a:gd name="T54" fmla="*/ 59 w 75"/>
                  <a:gd name="T55" fmla="*/ 0 h 75"/>
                  <a:gd name="T56" fmla="*/ 25 w 75"/>
                  <a:gd name="T57" fmla="*/ 0 h 75"/>
                  <a:gd name="T58" fmla="*/ 25 w 75"/>
                  <a:gd name="T59" fmla="*/ 8 h 75"/>
                  <a:gd name="T60" fmla="*/ 17 w 75"/>
                  <a:gd name="T61" fmla="*/ 8 h 75"/>
                  <a:gd name="T62" fmla="*/ 17 w 75"/>
                  <a:gd name="T63" fmla="*/ 16 h 75"/>
                  <a:gd name="T64" fmla="*/ 17 w 75"/>
                  <a:gd name="T65" fmla="*/ 16 h 75"/>
                  <a:gd name="T66" fmla="*/ 25 w 75"/>
                  <a:gd name="T67" fmla="*/ 16 h 75"/>
                  <a:gd name="T68" fmla="*/ 25 w 75"/>
                  <a:gd name="T69" fmla="*/ 25 h 75"/>
                  <a:gd name="T70" fmla="*/ 25 w 75"/>
                  <a:gd name="T71" fmla="*/ 25 h 75"/>
                  <a:gd name="T72" fmla="*/ 25 w 75"/>
                  <a:gd name="T73" fmla="*/ 25 h 75"/>
                  <a:gd name="T74" fmla="*/ 33 w 75"/>
                  <a:gd name="T75" fmla="*/ 25 h 75"/>
                  <a:gd name="T76" fmla="*/ 33 w 75"/>
                  <a:gd name="T77" fmla="*/ 25 h 75"/>
                  <a:gd name="T78" fmla="*/ 33 w 75"/>
                  <a:gd name="T79" fmla="*/ 25 h 75"/>
                  <a:gd name="T80" fmla="*/ 33 w 75"/>
                  <a:gd name="T81" fmla="*/ 25 h 75"/>
                  <a:gd name="T82" fmla="*/ 33 w 75"/>
                  <a:gd name="T83" fmla="*/ 33 h 75"/>
                  <a:gd name="T84" fmla="*/ 33 w 75"/>
                  <a:gd name="T85" fmla="*/ 33 h 75"/>
                  <a:gd name="T86" fmla="*/ 8 w 75"/>
                  <a:gd name="T87" fmla="*/ 33 h 75"/>
                  <a:gd name="T88" fmla="*/ 0 w 75"/>
                  <a:gd name="T89" fmla="*/ 50 h 75"/>
                  <a:gd name="T90" fmla="*/ 0 w 75"/>
                  <a:gd name="T91" fmla="*/ 50 h 75"/>
                  <a:gd name="T92" fmla="*/ 0 w 75"/>
                  <a:gd name="T93" fmla="*/ 50 h 75"/>
                  <a:gd name="T94" fmla="*/ 0 w 75"/>
                  <a:gd name="T95" fmla="*/ 59 h 75"/>
                  <a:gd name="T96" fmla="*/ 0 w 75"/>
                  <a:gd name="T97" fmla="*/ 59 h 75"/>
                  <a:gd name="T98" fmla="*/ 0 w 75"/>
                  <a:gd name="T99" fmla="*/ 59 h 75"/>
                  <a:gd name="T100" fmla="*/ 0 w 75"/>
                  <a:gd name="T101" fmla="*/ 59 h 75"/>
                  <a:gd name="T102" fmla="*/ 0 w 75"/>
                  <a:gd name="T103" fmla="*/ 59 h 75"/>
                  <a:gd name="T104" fmla="*/ 0 w 75"/>
                  <a:gd name="T105" fmla="*/ 59 h 75"/>
                  <a:gd name="T106" fmla="*/ 0 w 75"/>
                  <a:gd name="T107" fmla="*/ 59 h 75"/>
                  <a:gd name="T108" fmla="*/ 0 w 75"/>
                  <a:gd name="T109" fmla="*/ 67 h 75"/>
                  <a:gd name="T110" fmla="*/ 8 w 75"/>
                  <a:gd name="T111" fmla="*/ 67 h 75"/>
                  <a:gd name="T112" fmla="*/ 8 w 75"/>
                  <a:gd name="T113" fmla="*/ 67 h 75"/>
                  <a:gd name="T114" fmla="*/ 8 w 75"/>
                  <a:gd name="T115" fmla="*/ 75 h 75"/>
                  <a:gd name="T116" fmla="*/ 17 w 75"/>
                  <a:gd name="T117" fmla="*/ 75 h 75"/>
                  <a:gd name="T118" fmla="*/ 25 w 75"/>
                  <a:gd name="T119" fmla="*/ 75 h 75"/>
                  <a:gd name="T120" fmla="*/ 25 w 75"/>
                  <a:gd name="T121" fmla="*/ 75 h 75"/>
                  <a:gd name="T122" fmla="*/ 33 w 75"/>
                  <a:gd name="T123"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5" h="75">
                    <a:moveTo>
                      <a:pt x="33" y="75"/>
                    </a:moveTo>
                    <a:lnTo>
                      <a:pt x="33" y="75"/>
                    </a:lnTo>
                    <a:lnTo>
                      <a:pt x="33" y="75"/>
                    </a:lnTo>
                    <a:lnTo>
                      <a:pt x="42" y="67"/>
                    </a:lnTo>
                    <a:lnTo>
                      <a:pt x="42" y="67"/>
                    </a:lnTo>
                    <a:lnTo>
                      <a:pt x="50" y="67"/>
                    </a:lnTo>
                    <a:lnTo>
                      <a:pt x="50" y="67"/>
                    </a:lnTo>
                    <a:lnTo>
                      <a:pt x="50" y="67"/>
                    </a:lnTo>
                    <a:lnTo>
                      <a:pt x="50" y="59"/>
                    </a:lnTo>
                    <a:lnTo>
                      <a:pt x="50" y="59"/>
                    </a:lnTo>
                    <a:lnTo>
                      <a:pt x="59" y="50"/>
                    </a:lnTo>
                    <a:lnTo>
                      <a:pt x="59" y="50"/>
                    </a:lnTo>
                    <a:lnTo>
                      <a:pt x="67" y="50"/>
                    </a:lnTo>
                    <a:lnTo>
                      <a:pt x="67" y="42"/>
                    </a:lnTo>
                    <a:lnTo>
                      <a:pt x="67" y="42"/>
                    </a:lnTo>
                    <a:lnTo>
                      <a:pt x="75" y="42"/>
                    </a:lnTo>
                    <a:lnTo>
                      <a:pt x="75" y="42"/>
                    </a:lnTo>
                    <a:lnTo>
                      <a:pt x="67" y="42"/>
                    </a:lnTo>
                    <a:lnTo>
                      <a:pt x="67" y="42"/>
                    </a:lnTo>
                    <a:lnTo>
                      <a:pt x="67" y="42"/>
                    </a:lnTo>
                    <a:lnTo>
                      <a:pt x="67" y="42"/>
                    </a:lnTo>
                    <a:lnTo>
                      <a:pt x="59" y="42"/>
                    </a:lnTo>
                    <a:lnTo>
                      <a:pt x="59" y="33"/>
                    </a:lnTo>
                    <a:lnTo>
                      <a:pt x="59" y="33"/>
                    </a:lnTo>
                    <a:lnTo>
                      <a:pt x="59" y="33"/>
                    </a:lnTo>
                    <a:lnTo>
                      <a:pt x="59" y="33"/>
                    </a:lnTo>
                    <a:lnTo>
                      <a:pt x="59" y="0"/>
                    </a:lnTo>
                    <a:lnTo>
                      <a:pt x="59" y="0"/>
                    </a:lnTo>
                    <a:lnTo>
                      <a:pt x="25" y="0"/>
                    </a:lnTo>
                    <a:lnTo>
                      <a:pt x="25" y="8"/>
                    </a:lnTo>
                    <a:lnTo>
                      <a:pt x="17" y="8"/>
                    </a:lnTo>
                    <a:lnTo>
                      <a:pt x="17" y="16"/>
                    </a:lnTo>
                    <a:lnTo>
                      <a:pt x="17" y="16"/>
                    </a:lnTo>
                    <a:lnTo>
                      <a:pt x="25" y="16"/>
                    </a:lnTo>
                    <a:lnTo>
                      <a:pt x="25" y="25"/>
                    </a:lnTo>
                    <a:lnTo>
                      <a:pt x="25" y="25"/>
                    </a:lnTo>
                    <a:lnTo>
                      <a:pt x="25" y="25"/>
                    </a:lnTo>
                    <a:lnTo>
                      <a:pt x="33" y="25"/>
                    </a:lnTo>
                    <a:lnTo>
                      <a:pt x="33" y="25"/>
                    </a:lnTo>
                    <a:lnTo>
                      <a:pt x="33" y="25"/>
                    </a:lnTo>
                    <a:lnTo>
                      <a:pt x="33" y="25"/>
                    </a:lnTo>
                    <a:lnTo>
                      <a:pt x="33" y="33"/>
                    </a:lnTo>
                    <a:lnTo>
                      <a:pt x="33" y="33"/>
                    </a:lnTo>
                    <a:lnTo>
                      <a:pt x="8" y="33"/>
                    </a:lnTo>
                    <a:lnTo>
                      <a:pt x="0" y="50"/>
                    </a:lnTo>
                    <a:lnTo>
                      <a:pt x="0" y="50"/>
                    </a:lnTo>
                    <a:lnTo>
                      <a:pt x="0" y="50"/>
                    </a:lnTo>
                    <a:lnTo>
                      <a:pt x="0" y="59"/>
                    </a:lnTo>
                    <a:lnTo>
                      <a:pt x="0" y="59"/>
                    </a:lnTo>
                    <a:lnTo>
                      <a:pt x="0" y="59"/>
                    </a:lnTo>
                    <a:lnTo>
                      <a:pt x="0" y="59"/>
                    </a:lnTo>
                    <a:lnTo>
                      <a:pt x="0" y="59"/>
                    </a:lnTo>
                    <a:lnTo>
                      <a:pt x="0" y="59"/>
                    </a:lnTo>
                    <a:lnTo>
                      <a:pt x="0" y="59"/>
                    </a:lnTo>
                    <a:lnTo>
                      <a:pt x="0" y="67"/>
                    </a:lnTo>
                    <a:lnTo>
                      <a:pt x="8" y="67"/>
                    </a:lnTo>
                    <a:lnTo>
                      <a:pt x="8" y="67"/>
                    </a:lnTo>
                    <a:lnTo>
                      <a:pt x="8" y="75"/>
                    </a:lnTo>
                    <a:lnTo>
                      <a:pt x="17" y="75"/>
                    </a:lnTo>
                    <a:lnTo>
                      <a:pt x="25" y="75"/>
                    </a:lnTo>
                    <a:lnTo>
                      <a:pt x="25" y="75"/>
                    </a:lnTo>
                    <a:lnTo>
                      <a:pt x="33" y="75"/>
                    </a:lnTo>
                    <a:close/>
                  </a:path>
                </a:pathLst>
              </a:custGeom>
              <a:grpFill/>
              <a:ln w="0">
                <a:solidFill>
                  <a:srgbClr val="F8F8F8">
                    <a:lumMod val="25000"/>
                  </a:srgbClr>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436" name="Freeform 206">
                <a:extLst>
                  <a:ext uri="{FF2B5EF4-FFF2-40B4-BE49-F238E27FC236}">
                    <a16:creationId xmlns:a16="http://schemas.microsoft.com/office/drawing/2014/main" id="{BE1E3035-16FF-6C66-3DF2-25772E509BDC}"/>
                  </a:ext>
                </a:extLst>
              </p:cNvPr>
              <p:cNvSpPr>
                <a:spLocks noEditPoints="1"/>
              </p:cNvSpPr>
              <p:nvPr/>
            </p:nvSpPr>
            <p:spPr bwMode="auto">
              <a:xfrm>
                <a:off x="2267381" y="2678252"/>
                <a:ext cx="505704" cy="372259"/>
              </a:xfrm>
              <a:custGeom>
                <a:avLst/>
                <a:gdLst>
                  <a:gd name="T0" fmla="*/ 185 w 504"/>
                  <a:gd name="T1" fmla="*/ 34 h 371"/>
                  <a:gd name="T2" fmla="*/ 202 w 504"/>
                  <a:gd name="T3" fmla="*/ 51 h 371"/>
                  <a:gd name="T4" fmla="*/ 210 w 504"/>
                  <a:gd name="T5" fmla="*/ 76 h 371"/>
                  <a:gd name="T6" fmla="*/ 218 w 504"/>
                  <a:gd name="T7" fmla="*/ 85 h 371"/>
                  <a:gd name="T8" fmla="*/ 235 w 504"/>
                  <a:gd name="T9" fmla="*/ 85 h 371"/>
                  <a:gd name="T10" fmla="*/ 260 w 504"/>
                  <a:gd name="T11" fmla="*/ 68 h 371"/>
                  <a:gd name="T12" fmla="*/ 277 w 504"/>
                  <a:gd name="T13" fmla="*/ 93 h 371"/>
                  <a:gd name="T14" fmla="*/ 294 w 504"/>
                  <a:gd name="T15" fmla="*/ 127 h 371"/>
                  <a:gd name="T16" fmla="*/ 311 w 504"/>
                  <a:gd name="T17" fmla="*/ 152 h 371"/>
                  <a:gd name="T18" fmla="*/ 328 w 504"/>
                  <a:gd name="T19" fmla="*/ 160 h 371"/>
                  <a:gd name="T20" fmla="*/ 319 w 504"/>
                  <a:gd name="T21" fmla="*/ 177 h 371"/>
                  <a:gd name="T22" fmla="*/ 311 w 504"/>
                  <a:gd name="T23" fmla="*/ 219 h 371"/>
                  <a:gd name="T24" fmla="*/ 311 w 504"/>
                  <a:gd name="T25" fmla="*/ 253 h 371"/>
                  <a:gd name="T26" fmla="*/ 344 w 504"/>
                  <a:gd name="T27" fmla="*/ 295 h 371"/>
                  <a:gd name="T28" fmla="*/ 378 w 504"/>
                  <a:gd name="T29" fmla="*/ 303 h 371"/>
                  <a:gd name="T30" fmla="*/ 412 w 504"/>
                  <a:gd name="T31" fmla="*/ 303 h 371"/>
                  <a:gd name="T32" fmla="*/ 428 w 504"/>
                  <a:gd name="T33" fmla="*/ 278 h 371"/>
                  <a:gd name="T34" fmla="*/ 470 w 504"/>
                  <a:gd name="T35" fmla="*/ 244 h 371"/>
                  <a:gd name="T36" fmla="*/ 496 w 504"/>
                  <a:gd name="T37" fmla="*/ 261 h 371"/>
                  <a:gd name="T38" fmla="*/ 479 w 504"/>
                  <a:gd name="T39" fmla="*/ 286 h 371"/>
                  <a:gd name="T40" fmla="*/ 470 w 504"/>
                  <a:gd name="T41" fmla="*/ 295 h 371"/>
                  <a:gd name="T42" fmla="*/ 454 w 504"/>
                  <a:gd name="T43" fmla="*/ 312 h 371"/>
                  <a:gd name="T44" fmla="*/ 412 w 504"/>
                  <a:gd name="T45" fmla="*/ 328 h 371"/>
                  <a:gd name="T46" fmla="*/ 403 w 504"/>
                  <a:gd name="T47" fmla="*/ 345 h 371"/>
                  <a:gd name="T48" fmla="*/ 395 w 504"/>
                  <a:gd name="T49" fmla="*/ 371 h 371"/>
                  <a:gd name="T50" fmla="*/ 361 w 504"/>
                  <a:gd name="T51" fmla="*/ 345 h 371"/>
                  <a:gd name="T52" fmla="*/ 353 w 504"/>
                  <a:gd name="T53" fmla="*/ 345 h 371"/>
                  <a:gd name="T54" fmla="*/ 353 w 504"/>
                  <a:gd name="T55" fmla="*/ 345 h 371"/>
                  <a:gd name="T56" fmla="*/ 294 w 504"/>
                  <a:gd name="T57" fmla="*/ 345 h 371"/>
                  <a:gd name="T58" fmla="*/ 252 w 504"/>
                  <a:gd name="T59" fmla="*/ 328 h 371"/>
                  <a:gd name="T60" fmla="*/ 210 w 504"/>
                  <a:gd name="T61" fmla="*/ 303 h 371"/>
                  <a:gd name="T62" fmla="*/ 176 w 504"/>
                  <a:gd name="T63" fmla="*/ 286 h 371"/>
                  <a:gd name="T64" fmla="*/ 168 w 504"/>
                  <a:gd name="T65" fmla="*/ 261 h 371"/>
                  <a:gd name="T66" fmla="*/ 168 w 504"/>
                  <a:gd name="T67" fmla="*/ 228 h 371"/>
                  <a:gd name="T68" fmla="*/ 134 w 504"/>
                  <a:gd name="T69" fmla="*/ 177 h 371"/>
                  <a:gd name="T70" fmla="*/ 118 w 504"/>
                  <a:gd name="T71" fmla="*/ 160 h 371"/>
                  <a:gd name="T72" fmla="*/ 118 w 504"/>
                  <a:gd name="T73" fmla="*/ 135 h 371"/>
                  <a:gd name="T74" fmla="*/ 92 w 504"/>
                  <a:gd name="T75" fmla="*/ 110 h 371"/>
                  <a:gd name="T76" fmla="*/ 76 w 504"/>
                  <a:gd name="T77" fmla="*/ 93 h 371"/>
                  <a:gd name="T78" fmla="*/ 67 w 504"/>
                  <a:gd name="T79" fmla="*/ 59 h 371"/>
                  <a:gd name="T80" fmla="*/ 59 w 504"/>
                  <a:gd name="T81" fmla="*/ 34 h 371"/>
                  <a:gd name="T82" fmla="*/ 34 w 504"/>
                  <a:gd name="T83" fmla="*/ 34 h 371"/>
                  <a:gd name="T84" fmla="*/ 50 w 504"/>
                  <a:gd name="T85" fmla="*/ 85 h 371"/>
                  <a:gd name="T86" fmla="*/ 67 w 504"/>
                  <a:gd name="T87" fmla="*/ 110 h 371"/>
                  <a:gd name="T88" fmla="*/ 76 w 504"/>
                  <a:gd name="T89" fmla="*/ 127 h 371"/>
                  <a:gd name="T90" fmla="*/ 84 w 504"/>
                  <a:gd name="T91" fmla="*/ 160 h 371"/>
                  <a:gd name="T92" fmla="*/ 92 w 504"/>
                  <a:gd name="T93" fmla="*/ 186 h 371"/>
                  <a:gd name="T94" fmla="*/ 101 w 504"/>
                  <a:gd name="T95" fmla="*/ 211 h 371"/>
                  <a:gd name="T96" fmla="*/ 76 w 504"/>
                  <a:gd name="T97" fmla="*/ 177 h 371"/>
                  <a:gd name="T98" fmla="*/ 59 w 504"/>
                  <a:gd name="T99" fmla="*/ 143 h 371"/>
                  <a:gd name="T100" fmla="*/ 42 w 504"/>
                  <a:gd name="T101" fmla="*/ 127 h 371"/>
                  <a:gd name="T102" fmla="*/ 25 w 504"/>
                  <a:gd name="T103" fmla="*/ 110 h 371"/>
                  <a:gd name="T104" fmla="*/ 34 w 504"/>
                  <a:gd name="T105" fmla="*/ 101 h 371"/>
                  <a:gd name="T106" fmla="*/ 17 w 504"/>
                  <a:gd name="T107" fmla="*/ 68 h 371"/>
                  <a:gd name="T108" fmla="*/ 8 w 504"/>
                  <a:gd name="T109" fmla="*/ 34 h 371"/>
                  <a:gd name="T110" fmla="*/ 92 w 504"/>
                  <a:gd name="T111" fmla="*/ 169 h 371"/>
                  <a:gd name="T112" fmla="*/ 92 w 504"/>
                  <a:gd name="T113" fmla="*/ 177 h 371"/>
                  <a:gd name="T114" fmla="*/ 319 w 504"/>
                  <a:gd name="T115" fmla="*/ 177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04" h="371">
                    <a:moveTo>
                      <a:pt x="0" y="0"/>
                    </a:moveTo>
                    <a:lnTo>
                      <a:pt x="42" y="0"/>
                    </a:lnTo>
                    <a:lnTo>
                      <a:pt x="42" y="0"/>
                    </a:lnTo>
                    <a:lnTo>
                      <a:pt x="42" y="0"/>
                    </a:lnTo>
                    <a:lnTo>
                      <a:pt x="101" y="34"/>
                    </a:lnTo>
                    <a:lnTo>
                      <a:pt x="151" y="34"/>
                    </a:lnTo>
                    <a:lnTo>
                      <a:pt x="151" y="26"/>
                    </a:lnTo>
                    <a:lnTo>
                      <a:pt x="176" y="26"/>
                    </a:lnTo>
                    <a:lnTo>
                      <a:pt x="185" y="26"/>
                    </a:lnTo>
                    <a:lnTo>
                      <a:pt x="185" y="34"/>
                    </a:lnTo>
                    <a:lnTo>
                      <a:pt x="185" y="34"/>
                    </a:lnTo>
                    <a:lnTo>
                      <a:pt x="185" y="34"/>
                    </a:lnTo>
                    <a:lnTo>
                      <a:pt x="185" y="34"/>
                    </a:lnTo>
                    <a:lnTo>
                      <a:pt x="193" y="43"/>
                    </a:lnTo>
                    <a:lnTo>
                      <a:pt x="193" y="43"/>
                    </a:lnTo>
                    <a:lnTo>
                      <a:pt x="193" y="43"/>
                    </a:lnTo>
                    <a:lnTo>
                      <a:pt x="193" y="43"/>
                    </a:lnTo>
                    <a:lnTo>
                      <a:pt x="193" y="43"/>
                    </a:lnTo>
                    <a:lnTo>
                      <a:pt x="193" y="51"/>
                    </a:lnTo>
                    <a:lnTo>
                      <a:pt x="193" y="51"/>
                    </a:lnTo>
                    <a:lnTo>
                      <a:pt x="202" y="51"/>
                    </a:lnTo>
                    <a:lnTo>
                      <a:pt x="202" y="51"/>
                    </a:lnTo>
                    <a:lnTo>
                      <a:pt x="202" y="59"/>
                    </a:lnTo>
                    <a:lnTo>
                      <a:pt x="202" y="59"/>
                    </a:lnTo>
                    <a:lnTo>
                      <a:pt x="202" y="59"/>
                    </a:lnTo>
                    <a:lnTo>
                      <a:pt x="202" y="59"/>
                    </a:lnTo>
                    <a:lnTo>
                      <a:pt x="202" y="59"/>
                    </a:lnTo>
                    <a:lnTo>
                      <a:pt x="202" y="68"/>
                    </a:lnTo>
                    <a:lnTo>
                      <a:pt x="202" y="68"/>
                    </a:lnTo>
                    <a:lnTo>
                      <a:pt x="202" y="68"/>
                    </a:lnTo>
                    <a:lnTo>
                      <a:pt x="202" y="68"/>
                    </a:lnTo>
                    <a:lnTo>
                      <a:pt x="202" y="68"/>
                    </a:lnTo>
                    <a:lnTo>
                      <a:pt x="210" y="76"/>
                    </a:lnTo>
                    <a:lnTo>
                      <a:pt x="210" y="76"/>
                    </a:lnTo>
                    <a:lnTo>
                      <a:pt x="210" y="76"/>
                    </a:lnTo>
                    <a:lnTo>
                      <a:pt x="210" y="76"/>
                    </a:lnTo>
                    <a:lnTo>
                      <a:pt x="210" y="76"/>
                    </a:lnTo>
                    <a:lnTo>
                      <a:pt x="210" y="76"/>
                    </a:lnTo>
                    <a:lnTo>
                      <a:pt x="210" y="76"/>
                    </a:lnTo>
                    <a:lnTo>
                      <a:pt x="218" y="76"/>
                    </a:lnTo>
                    <a:lnTo>
                      <a:pt x="218" y="85"/>
                    </a:lnTo>
                    <a:lnTo>
                      <a:pt x="218" y="85"/>
                    </a:lnTo>
                    <a:lnTo>
                      <a:pt x="218" y="85"/>
                    </a:lnTo>
                    <a:lnTo>
                      <a:pt x="218" y="85"/>
                    </a:lnTo>
                    <a:lnTo>
                      <a:pt x="218" y="85"/>
                    </a:lnTo>
                    <a:lnTo>
                      <a:pt x="227" y="85"/>
                    </a:lnTo>
                    <a:lnTo>
                      <a:pt x="227" y="85"/>
                    </a:lnTo>
                    <a:lnTo>
                      <a:pt x="227" y="93"/>
                    </a:lnTo>
                    <a:lnTo>
                      <a:pt x="235" y="93"/>
                    </a:lnTo>
                    <a:lnTo>
                      <a:pt x="235" y="85"/>
                    </a:lnTo>
                    <a:lnTo>
                      <a:pt x="235" y="85"/>
                    </a:lnTo>
                    <a:lnTo>
                      <a:pt x="235" y="85"/>
                    </a:lnTo>
                    <a:lnTo>
                      <a:pt x="235" y="85"/>
                    </a:lnTo>
                    <a:lnTo>
                      <a:pt x="235" y="85"/>
                    </a:lnTo>
                    <a:lnTo>
                      <a:pt x="235" y="85"/>
                    </a:lnTo>
                    <a:lnTo>
                      <a:pt x="235" y="85"/>
                    </a:lnTo>
                    <a:lnTo>
                      <a:pt x="244" y="76"/>
                    </a:lnTo>
                    <a:lnTo>
                      <a:pt x="244" y="76"/>
                    </a:lnTo>
                    <a:lnTo>
                      <a:pt x="244" y="76"/>
                    </a:lnTo>
                    <a:lnTo>
                      <a:pt x="244" y="76"/>
                    </a:lnTo>
                    <a:lnTo>
                      <a:pt x="244" y="76"/>
                    </a:lnTo>
                    <a:lnTo>
                      <a:pt x="252" y="76"/>
                    </a:lnTo>
                    <a:lnTo>
                      <a:pt x="252" y="68"/>
                    </a:lnTo>
                    <a:lnTo>
                      <a:pt x="252" y="68"/>
                    </a:lnTo>
                    <a:lnTo>
                      <a:pt x="252" y="76"/>
                    </a:lnTo>
                    <a:lnTo>
                      <a:pt x="260" y="68"/>
                    </a:lnTo>
                    <a:lnTo>
                      <a:pt x="260" y="76"/>
                    </a:lnTo>
                    <a:lnTo>
                      <a:pt x="260" y="76"/>
                    </a:lnTo>
                    <a:lnTo>
                      <a:pt x="260" y="76"/>
                    </a:lnTo>
                    <a:lnTo>
                      <a:pt x="269" y="76"/>
                    </a:lnTo>
                    <a:lnTo>
                      <a:pt x="269" y="76"/>
                    </a:lnTo>
                    <a:lnTo>
                      <a:pt x="269" y="76"/>
                    </a:lnTo>
                    <a:lnTo>
                      <a:pt x="277" y="85"/>
                    </a:lnTo>
                    <a:lnTo>
                      <a:pt x="277" y="85"/>
                    </a:lnTo>
                    <a:lnTo>
                      <a:pt x="277" y="93"/>
                    </a:lnTo>
                    <a:lnTo>
                      <a:pt x="277" y="93"/>
                    </a:lnTo>
                    <a:lnTo>
                      <a:pt x="277" y="93"/>
                    </a:lnTo>
                    <a:lnTo>
                      <a:pt x="277" y="93"/>
                    </a:lnTo>
                    <a:lnTo>
                      <a:pt x="277" y="101"/>
                    </a:lnTo>
                    <a:lnTo>
                      <a:pt x="286" y="110"/>
                    </a:lnTo>
                    <a:lnTo>
                      <a:pt x="286" y="110"/>
                    </a:lnTo>
                    <a:lnTo>
                      <a:pt x="286" y="110"/>
                    </a:lnTo>
                    <a:lnTo>
                      <a:pt x="286" y="110"/>
                    </a:lnTo>
                    <a:lnTo>
                      <a:pt x="286" y="110"/>
                    </a:lnTo>
                    <a:lnTo>
                      <a:pt x="286" y="118"/>
                    </a:lnTo>
                    <a:lnTo>
                      <a:pt x="294" y="118"/>
                    </a:lnTo>
                    <a:lnTo>
                      <a:pt x="294" y="127"/>
                    </a:lnTo>
                    <a:lnTo>
                      <a:pt x="294" y="127"/>
                    </a:lnTo>
                    <a:lnTo>
                      <a:pt x="294" y="127"/>
                    </a:lnTo>
                    <a:lnTo>
                      <a:pt x="294" y="127"/>
                    </a:lnTo>
                    <a:lnTo>
                      <a:pt x="294" y="135"/>
                    </a:lnTo>
                    <a:lnTo>
                      <a:pt x="294" y="143"/>
                    </a:lnTo>
                    <a:lnTo>
                      <a:pt x="294" y="143"/>
                    </a:lnTo>
                    <a:lnTo>
                      <a:pt x="294" y="143"/>
                    </a:lnTo>
                    <a:lnTo>
                      <a:pt x="302" y="143"/>
                    </a:lnTo>
                    <a:lnTo>
                      <a:pt x="302" y="143"/>
                    </a:lnTo>
                    <a:lnTo>
                      <a:pt x="302" y="143"/>
                    </a:lnTo>
                    <a:lnTo>
                      <a:pt x="302" y="152"/>
                    </a:lnTo>
                    <a:lnTo>
                      <a:pt x="311" y="152"/>
                    </a:lnTo>
                    <a:lnTo>
                      <a:pt x="319" y="152"/>
                    </a:lnTo>
                    <a:lnTo>
                      <a:pt x="319" y="152"/>
                    </a:lnTo>
                    <a:lnTo>
                      <a:pt x="319" y="160"/>
                    </a:lnTo>
                    <a:lnTo>
                      <a:pt x="319" y="160"/>
                    </a:lnTo>
                    <a:lnTo>
                      <a:pt x="319" y="160"/>
                    </a:lnTo>
                    <a:lnTo>
                      <a:pt x="319" y="160"/>
                    </a:lnTo>
                    <a:lnTo>
                      <a:pt x="328" y="152"/>
                    </a:lnTo>
                    <a:lnTo>
                      <a:pt x="328" y="152"/>
                    </a:lnTo>
                    <a:lnTo>
                      <a:pt x="328" y="152"/>
                    </a:lnTo>
                    <a:lnTo>
                      <a:pt x="328" y="160"/>
                    </a:lnTo>
                    <a:lnTo>
                      <a:pt x="328" y="160"/>
                    </a:lnTo>
                    <a:lnTo>
                      <a:pt x="319" y="160"/>
                    </a:lnTo>
                    <a:lnTo>
                      <a:pt x="319" y="169"/>
                    </a:lnTo>
                    <a:lnTo>
                      <a:pt x="319" y="169"/>
                    </a:lnTo>
                    <a:lnTo>
                      <a:pt x="319" y="169"/>
                    </a:lnTo>
                    <a:lnTo>
                      <a:pt x="319" y="169"/>
                    </a:lnTo>
                    <a:lnTo>
                      <a:pt x="319" y="169"/>
                    </a:lnTo>
                    <a:lnTo>
                      <a:pt x="319" y="160"/>
                    </a:lnTo>
                    <a:lnTo>
                      <a:pt x="319" y="169"/>
                    </a:lnTo>
                    <a:lnTo>
                      <a:pt x="311" y="169"/>
                    </a:lnTo>
                    <a:lnTo>
                      <a:pt x="319" y="177"/>
                    </a:lnTo>
                    <a:lnTo>
                      <a:pt x="319" y="177"/>
                    </a:lnTo>
                    <a:lnTo>
                      <a:pt x="311" y="177"/>
                    </a:lnTo>
                    <a:lnTo>
                      <a:pt x="311" y="186"/>
                    </a:lnTo>
                    <a:lnTo>
                      <a:pt x="311" y="186"/>
                    </a:lnTo>
                    <a:lnTo>
                      <a:pt x="311" y="186"/>
                    </a:lnTo>
                    <a:lnTo>
                      <a:pt x="311" y="194"/>
                    </a:lnTo>
                    <a:lnTo>
                      <a:pt x="311" y="194"/>
                    </a:lnTo>
                    <a:lnTo>
                      <a:pt x="311" y="202"/>
                    </a:lnTo>
                    <a:lnTo>
                      <a:pt x="311" y="211"/>
                    </a:lnTo>
                    <a:lnTo>
                      <a:pt x="311" y="219"/>
                    </a:lnTo>
                    <a:lnTo>
                      <a:pt x="311" y="219"/>
                    </a:lnTo>
                    <a:lnTo>
                      <a:pt x="311" y="219"/>
                    </a:lnTo>
                    <a:lnTo>
                      <a:pt x="311" y="228"/>
                    </a:lnTo>
                    <a:lnTo>
                      <a:pt x="311" y="236"/>
                    </a:lnTo>
                    <a:lnTo>
                      <a:pt x="311" y="236"/>
                    </a:lnTo>
                    <a:lnTo>
                      <a:pt x="311" y="244"/>
                    </a:lnTo>
                    <a:lnTo>
                      <a:pt x="311" y="244"/>
                    </a:lnTo>
                    <a:lnTo>
                      <a:pt x="311" y="236"/>
                    </a:lnTo>
                    <a:lnTo>
                      <a:pt x="311" y="236"/>
                    </a:lnTo>
                    <a:lnTo>
                      <a:pt x="311" y="236"/>
                    </a:lnTo>
                    <a:lnTo>
                      <a:pt x="311" y="244"/>
                    </a:lnTo>
                    <a:lnTo>
                      <a:pt x="311" y="244"/>
                    </a:lnTo>
                    <a:lnTo>
                      <a:pt x="311" y="253"/>
                    </a:lnTo>
                    <a:lnTo>
                      <a:pt x="311" y="253"/>
                    </a:lnTo>
                    <a:lnTo>
                      <a:pt x="311" y="253"/>
                    </a:lnTo>
                    <a:lnTo>
                      <a:pt x="319" y="261"/>
                    </a:lnTo>
                    <a:lnTo>
                      <a:pt x="328" y="270"/>
                    </a:lnTo>
                    <a:lnTo>
                      <a:pt x="328" y="270"/>
                    </a:lnTo>
                    <a:lnTo>
                      <a:pt x="328" y="278"/>
                    </a:lnTo>
                    <a:lnTo>
                      <a:pt x="328" y="278"/>
                    </a:lnTo>
                    <a:lnTo>
                      <a:pt x="328" y="286"/>
                    </a:lnTo>
                    <a:lnTo>
                      <a:pt x="336" y="295"/>
                    </a:lnTo>
                    <a:lnTo>
                      <a:pt x="336" y="295"/>
                    </a:lnTo>
                    <a:lnTo>
                      <a:pt x="344" y="295"/>
                    </a:lnTo>
                    <a:lnTo>
                      <a:pt x="344" y="295"/>
                    </a:lnTo>
                    <a:lnTo>
                      <a:pt x="344" y="295"/>
                    </a:lnTo>
                    <a:lnTo>
                      <a:pt x="353" y="295"/>
                    </a:lnTo>
                    <a:lnTo>
                      <a:pt x="353" y="303"/>
                    </a:lnTo>
                    <a:lnTo>
                      <a:pt x="361" y="312"/>
                    </a:lnTo>
                    <a:lnTo>
                      <a:pt x="361" y="303"/>
                    </a:lnTo>
                    <a:lnTo>
                      <a:pt x="370" y="303"/>
                    </a:lnTo>
                    <a:lnTo>
                      <a:pt x="370" y="303"/>
                    </a:lnTo>
                    <a:lnTo>
                      <a:pt x="370" y="303"/>
                    </a:lnTo>
                    <a:lnTo>
                      <a:pt x="378" y="303"/>
                    </a:lnTo>
                    <a:lnTo>
                      <a:pt x="378" y="303"/>
                    </a:lnTo>
                    <a:lnTo>
                      <a:pt x="386" y="303"/>
                    </a:lnTo>
                    <a:lnTo>
                      <a:pt x="386" y="303"/>
                    </a:lnTo>
                    <a:lnTo>
                      <a:pt x="395" y="295"/>
                    </a:lnTo>
                    <a:lnTo>
                      <a:pt x="395" y="295"/>
                    </a:lnTo>
                    <a:lnTo>
                      <a:pt x="403" y="295"/>
                    </a:lnTo>
                    <a:lnTo>
                      <a:pt x="403" y="295"/>
                    </a:lnTo>
                    <a:lnTo>
                      <a:pt x="412" y="295"/>
                    </a:lnTo>
                    <a:lnTo>
                      <a:pt x="403" y="303"/>
                    </a:lnTo>
                    <a:lnTo>
                      <a:pt x="403" y="303"/>
                    </a:lnTo>
                    <a:lnTo>
                      <a:pt x="412" y="303"/>
                    </a:lnTo>
                    <a:lnTo>
                      <a:pt x="412" y="303"/>
                    </a:lnTo>
                    <a:lnTo>
                      <a:pt x="412" y="303"/>
                    </a:lnTo>
                    <a:lnTo>
                      <a:pt x="412" y="303"/>
                    </a:lnTo>
                    <a:lnTo>
                      <a:pt x="420" y="303"/>
                    </a:lnTo>
                    <a:lnTo>
                      <a:pt x="420" y="295"/>
                    </a:lnTo>
                    <a:lnTo>
                      <a:pt x="420" y="295"/>
                    </a:lnTo>
                    <a:lnTo>
                      <a:pt x="412" y="295"/>
                    </a:lnTo>
                    <a:lnTo>
                      <a:pt x="412" y="295"/>
                    </a:lnTo>
                    <a:lnTo>
                      <a:pt x="420" y="286"/>
                    </a:lnTo>
                    <a:lnTo>
                      <a:pt x="420" y="286"/>
                    </a:lnTo>
                    <a:lnTo>
                      <a:pt x="428" y="286"/>
                    </a:lnTo>
                    <a:lnTo>
                      <a:pt x="428" y="278"/>
                    </a:lnTo>
                    <a:lnTo>
                      <a:pt x="437" y="270"/>
                    </a:lnTo>
                    <a:lnTo>
                      <a:pt x="437" y="270"/>
                    </a:lnTo>
                    <a:lnTo>
                      <a:pt x="437" y="261"/>
                    </a:lnTo>
                    <a:lnTo>
                      <a:pt x="437" y="253"/>
                    </a:lnTo>
                    <a:lnTo>
                      <a:pt x="437" y="253"/>
                    </a:lnTo>
                    <a:lnTo>
                      <a:pt x="437" y="253"/>
                    </a:lnTo>
                    <a:lnTo>
                      <a:pt x="445" y="244"/>
                    </a:lnTo>
                    <a:lnTo>
                      <a:pt x="462" y="244"/>
                    </a:lnTo>
                    <a:lnTo>
                      <a:pt x="470" y="244"/>
                    </a:lnTo>
                    <a:lnTo>
                      <a:pt x="470" y="244"/>
                    </a:lnTo>
                    <a:lnTo>
                      <a:pt x="470" y="244"/>
                    </a:lnTo>
                    <a:lnTo>
                      <a:pt x="479" y="244"/>
                    </a:lnTo>
                    <a:lnTo>
                      <a:pt x="479" y="236"/>
                    </a:lnTo>
                    <a:lnTo>
                      <a:pt x="487" y="236"/>
                    </a:lnTo>
                    <a:lnTo>
                      <a:pt x="487" y="244"/>
                    </a:lnTo>
                    <a:lnTo>
                      <a:pt x="496" y="244"/>
                    </a:lnTo>
                    <a:lnTo>
                      <a:pt x="496" y="236"/>
                    </a:lnTo>
                    <a:lnTo>
                      <a:pt x="496" y="236"/>
                    </a:lnTo>
                    <a:lnTo>
                      <a:pt x="504" y="244"/>
                    </a:lnTo>
                    <a:lnTo>
                      <a:pt x="504" y="253"/>
                    </a:lnTo>
                    <a:lnTo>
                      <a:pt x="496" y="253"/>
                    </a:lnTo>
                    <a:lnTo>
                      <a:pt x="496" y="261"/>
                    </a:lnTo>
                    <a:lnTo>
                      <a:pt x="487" y="270"/>
                    </a:lnTo>
                    <a:lnTo>
                      <a:pt x="487" y="270"/>
                    </a:lnTo>
                    <a:lnTo>
                      <a:pt x="487" y="278"/>
                    </a:lnTo>
                    <a:lnTo>
                      <a:pt x="479" y="278"/>
                    </a:lnTo>
                    <a:lnTo>
                      <a:pt x="479" y="278"/>
                    </a:lnTo>
                    <a:lnTo>
                      <a:pt x="479" y="278"/>
                    </a:lnTo>
                    <a:lnTo>
                      <a:pt x="487" y="278"/>
                    </a:lnTo>
                    <a:lnTo>
                      <a:pt x="487" y="286"/>
                    </a:lnTo>
                    <a:lnTo>
                      <a:pt x="479" y="286"/>
                    </a:lnTo>
                    <a:lnTo>
                      <a:pt x="479" y="286"/>
                    </a:lnTo>
                    <a:lnTo>
                      <a:pt x="479" y="286"/>
                    </a:lnTo>
                    <a:lnTo>
                      <a:pt x="487" y="286"/>
                    </a:lnTo>
                    <a:lnTo>
                      <a:pt x="487" y="286"/>
                    </a:lnTo>
                    <a:lnTo>
                      <a:pt x="487" y="286"/>
                    </a:lnTo>
                    <a:lnTo>
                      <a:pt x="479" y="303"/>
                    </a:lnTo>
                    <a:lnTo>
                      <a:pt x="479" y="303"/>
                    </a:lnTo>
                    <a:lnTo>
                      <a:pt x="479" y="303"/>
                    </a:lnTo>
                    <a:lnTo>
                      <a:pt x="479" y="303"/>
                    </a:lnTo>
                    <a:lnTo>
                      <a:pt x="470" y="303"/>
                    </a:lnTo>
                    <a:lnTo>
                      <a:pt x="470" y="303"/>
                    </a:lnTo>
                    <a:lnTo>
                      <a:pt x="470" y="295"/>
                    </a:lnTo>
                    <a:lnTo>
                      <a:pt x="470" y="295"/>
                    </a:lnTo>
                    <a:lnTo>
                      <a:pt x="470" y="295"/>
                    </a:lnTo>
                    <a:lnTo>
                      <a:pt x="470" y="303"/>
                    </a:lnTo>
                    <a:lnTo>
                      <a:pt x="462" y="303"/>
                    </a:lnTo>
                    <a:lnTo>
                      <a:pt x="462" y="303"/>
                    </a:lnTo>
                    <a:lnTo>
                      <a:pt x="462" y="303"/>
                    </a:lnTo>
                    <a:lnTo>
                      <a:pt x="462" y="303"/>
                    </a:lnTo>
                    <a:lnTo>
                      <a:pt x="462" y="303"/>
                    </a:lnTo>
                    <a:lnTo>
                      <a:pt x="462" y="312"/>
                    </a:lnTo>
                    <a:lnTo>
                      <a:pt x="462" y="312"/>
                    </a:lnTo>
                    <a:lnTo>
                      <a:pt x="454" y="312"/>
                    </a:lnTo>
                    <a:lnTo>
                      <a:pt x="454" y="312"/>
                    </a:lnTo>
                    <a:lnTo>
                      <a:pt x="454" y="312"/>
                    </a:lnTo>
                    <a:lnTo>
                      <a:pt x="454" y="312"/>
                    </a:lnTo>
                    <a:lnTo>
                      <a:pt x="454" y="312"/>
                    </a:lnTo>
                    <a:lnTo>
                      <a:pt x="454" y="312"/>
                    </a:lnTo>
                    <a:lnTo>
                      <a:pt x="454" y="312"/>
                    </a:lnTo>
                    <a:lnTo>
                      <a:pt x="454" y="312"/>
                    </a:lnTo>
                    <a:lnTo>
                      <a:pt x="420" y="312"/>
                    </a:lnTo>
                    <a:lnTo>
                      <a:pt x="420" y="320"/>
                    </a:lnTo>
                    <a:lnTo>
                      <a:pt x="412" y="320"/>
                    </a:lnTo>
                    <a:lnTo>
                      <a:pt x="412" y="328"/>
                    </a:lnTo>
                    <a:lnTo>
                      <a:pt x="412" y="328"/>
                    </a:lnTo>
                    <a:lnTo>
                      <a:pt x="420" y="328"/>
                    </a:lnTo>
                    <a:lnTo>
                      <a:pt x="420" y="337"/>
                    </a:lnTo>
                    <a:lnTo>
                      <a:pt x="420" y="337"/>
                    </a:lnTo>
                    <a:lnTo>
                      <a:pt x="420" y="337"/>
                    </a:lnTo>
                    <a:lnTo>
                      <a:pt x="428" y="337"/>
                    </a:lnTo>
                    <a:lnTo>
                      <a:pt x="428" y="337"/>
                    </a:lnTo>
                    <a:lnTo>
                      <a:pt x="428" y="337"/>
                    </a:lnTo>
                    <a:lnTo>
                      <a:pt x="428" y="337"/>
                    </a:lnTo>
                    <a:lnTo>
                      <a:pt x="428" y="345"/>
                    </a:lnTo>
                    <a:lnTo>
                      <a:pt x="428" y="345"/>
                    </a:lnTo>
                    <a:lnTo>
                      <a:pt x="403" y="345"/>
                    </a:lnTo>
                    <a:lnTo>
                      <a:pt x="395" y="362"/>
                    </a:lnTo>
                    <a:lnTo>
                      <a:pt x="395" y="362"/>
                    </a:lnTo>
                    <a:lnTo>
                      <a:pt x="395" y="362"/>
                    </a:lnTo>
                    <a:lnTo>
                      <a:pt x="395" y="371"/>
                    </a:lnTo>
                    <a:lnTo>
                      <a:pt x="395" y="371"/>
                    </a:lnTo>
                    <a:lnTo>
                      <a:pt x="395" y="371"/>
                    </a:lnTo>
                    <a:lnTo>
                      <a:pt x="395" y="371"/>
                    </a:lnTo>
                    <a:lnTo>
                      <a:pt x="395" y="371"/>
                    </a:lnTo>
                    <a:lnTo>
                      <a:pt x="395" y="371"/>
                    </a:lnTo>
                    <a:lnTo>
                      <a:pt x="395" y="371"/>
                    </a:lnTo>
                    <a:lnTo>
                      <a:pt x="395" y="371"/>
                    </a:lnTo>
                    <a:lnTo>
                      <a:pt x="386" y="371"/>
                    </a:lnTo>
                    <a:lnTo>
                      <a:pt x="386" y="362"/>
                    </a:lnTo>
                    <a:lnTo>
                      <a:pt x="386" y="362"/>
                    </a:lnTo>
                    <a:lnTo>
                      <a:pt x="370" y="354"/>
                    </a:lnTo>
                    <a:lnTo>
                      <a:pt x="370" y="354"/>
                    </a:lnTo>
                    <a:lnTo>
                      <a:pt x="370" y="354"/>
                    </a:lnTo>
                    <a:lnTo>
                      <a:pt x="370" y="345"/>
                    </a:lnTo>
                    <a:lnTo>
                      <a:pt x="361" y="345"/>
                    </a:lnTo>
                    <a:lnTo>
                      <a:pt x="361" y="345"/>
                    </a:lnTo>
                    <a:lnTo>
                      <a:pt x="361" y="345"/>
                    </a:lnTo>
                    <a:lnTo>
                      <a:pt x="361" y="345"/>
                    </a:lnTo>
                    <a:lnTo>
                      <a:pt x="361" y="345"/>
                    </a:lnTo>
                    <a:lnTo>
                      <a:pt x="361" y="345"/>
                    </a:lnTo>
                    <a:lnTo>
                      <a:pt x="370" y="354"/>
                    </a:lnTo>
                    <a:lnTo>
                      <a:pt x="370" y="354"/>
                    </a:lnTo>
                    <a:lnTo>
                      <a:pt x="361" y="345"/>
                    </a:lnTo>
                    <a:lnTo>
                      <a:pt x="361" y="345"/>
                    </a:lnTo>
                    <a:lnTo>
                      <a:pt x="353" y="345"/>
                    </a:lnTo>
                    <a:lnTo>
                      <a:pt x="353" y="345"/>
                    </a:lnTo>
                    <a:lnTo>
                      <a:pt x="353" y="345"/>
                    </a:lnTo>
                    <a:lnTo>
                      <a:pt x="353" y="345"/>
                    </a:lnTo>
                    <a:lnTo>
                      <a:pt x="353" y="345"/>
                    </a:lnTo>
                    <a:lnTo>
                      <a:pt x="353" y="345"/>
                    </a:lnTo>
                    <a:lnTo>
                      <a:pt x="353" y="345"/>
                    </a:lnTo>
                    <a:lnTo>
                      <a:pt x="353" y="345"/>
                    </a:lnTo>
                    <a:lnTo>
                      <a:pt x="353" y="337"/>
                    </a:lnTo>
                    <a:lnTo>
                      <a:pt x="353" y="337"/>
                    </a:lnTo>
                    <a:lnTo>
                      <a:pt x="344" y="345"/>
                    </a:lnTo>
                    <a:lnTo>
                      <a:pt x="344" y="345"/>
                    </a:lnTo>
                    <a:lnTo>
                      <a:pt x="344" y="345"/>
                    </a:lnTo>
                    <a:lnTo>
                      <a:pt x="353" y="345"/>
                    </a:lnTo>
                    <a:lnTo>
                      <a:pt x="353" y="345"/>
                    </a:lnTo>
                    <a:lnTo>
                      <a:pt x="353" y="345"/>
                    </a:lnTo>
                    <a:lnTo>
                      <a:pt x="344" y="345"/>
                    </a:lnTo>
                    <a:lnTo>
                      <a:pt x="344" y="345"/>
                    </a:lnTo>
                    <a:lnTo>
                      <a:pt x="336" y="354"/>
                    </a:lnTo>
                    <a:lnTo>
                      <a:pt x="336" y="354"/>
                    </a:lnTo>
                    <a:lnTo>
                      <a:pt x="328" y="354"/>
                    </a:lnTo>
                    <a:lnTo>
                      <a:pt x="319" y="354"/>
                    </a:lnTo>
                    <a:lnTo>
                      <a:pt x="311" y="354"/>
                    </a:lnTo>
                    <a:lnTo>
                      <a:pt x="311" y="345"/>
                    </a:lnTo>
                    <a:lnTo>
                      <a:pt x="302" y="345"/>
                    </a:lnTo>
                    <a:lnTo>
                      <a:pt x="294" y="345"/>
                    </a:lnTo>
                    <a:lnTo>
                      <a:pt x="294" y="345"/>
                    </a:lnTo>
                    <a:lnTo>
                      <a:pt x="294" y="345"/>
                    </a:lnTo>
                    <a:lnTo>
                      <a:pt x="286" y="345"/>
                    </a:lnTo>
                    <a:lnTo>
                      <a:pt x="286" y="345"/>
                    </a:lnTo>
                    <a:lnTo>
                      <a:pt x="277" y="337"/>
                    </a:lnTo>
                    <a:lnTo>
                      <a:pt x="277" y="337"/>
                    </a:lnTo>
                    <a:lnTo>
                      <a:pt x="277" y="337"/>
                    </a:lnTo>
                    <a:lnTo>
                      <a:pt x="269" y="337"/>
                    </a:lnTo>
                    <a:lnTo>
                      <a:pt x="269" y="337"/>
                    </a:lnTo>
                    <a:lnTo>
                      <a:pt x="269" y="328"/>
                    </a:lnTo>
                    <a:lnTo>
                      <a:pt x="260" y="328"/>
                    </a:lnTo>
                    <a:lnTo>
                      <a:pt x="252" y="328"/>
                    </a:lnTo>
                    <a:lnTo>
                      <a:pt x="244" y="328"/>
                    </a:lnTo>
                    <a:lnTo>
                      <a:pt x="244" y="320"/>
                    </a:lnTo>
                    <a:lnTo>
                      <a:pt x="235" y="320"/>
                    </a:lnTo>
                    <a:lnTo>
                      <a:pt x="227" y="312"/>
                    </a:lnTo>
                    <a:lnTo>
                      <a:pt x="227" y="312"/>
                    </a:lnTo>
                    <a:lnTo>
                      <a:pt x="227" y="312"/>
                    </a:lnTo>
                    <a:lnTo>
                      <a:pt x="227" y="312"/>
                    </a:lnTo>
                    <a:lnTo>
                      <a:pt x="218" y="312"/>
                    </a:lnTo>
                    <a:lnTo>
                      <a:pt x="218" y="312"/>
                    </a:lnTo>
                    <a:lnTo>
                      <a:pt x="210" y="312"/>
                    </a:lnTo>
                    <a:lnTo>
                      <a:pt x="210" y="303"/>
                    </a:lnTo>
                    <a:lnTo>
                      <a:pt x="210" y="303"/>
                    </a:lnTo>
                    <a:lnTo>
                      <a:pt x="202" y="303"/>
                    </a:lnTo>
                    <a:lnTo>
                      <a:pt x="202" y="303"/>
                    </a:lnTo>
                    <a:lnTo>
                      <a:pt x="202" y="295"/>
                    </a:lnTo>
                    <a:lnTo>
                      <a:pt x="193" y="295"/>
                    </a:lnTo>
                    <a:lnTo>
                      <a:pt x="193" y="295"/>
                    </a:lnTo>
                    <a:lnTo>
                      <a:pt x="193" y="286"/>
                    </a:lnTo>
                    <a:lnTo>
                      <a:pt x="193" y="286"/>
                    </a:lnTo>
                    <a:lnTo>
                      <a:pt x="193" y="286"/>
                    </a:lnTo>
                    <a:lnTo>
                      <a:pt x="185" y="286"/>
                    </a:lnTo>
                    <a:lnTo>
                      <a:pt x="176" y="286"/>
                    </a:lnTo>
                    <a:lnTo>
                      <a:pt x="176" y="286"/>
                    </a:lnTo>
                    <a:lnTo>
                      <a:pt x="176" y="286"/>
                    </a:lnTo>
                    <a:lnTo>
                      <a:pt x="176" y="286"/>
                    </a:lnTo>
                    <a:lnTo>
                      <a:pt x="176" y="278"/>
                    </a:lnTo>
                    <a:lnTo>
                      <a:pt x="168" y="278"/>
                    </a:lnTo>
                    <a:lnTo>
                      <a:pt x="168" y="270"/>
                    </a:lnTo>
                    <a:lnTo>
                      <a:pt x="168" y="270"/>
                    </a:lnTo>
                    <a:lnTo>
                      <a:pt x="168" y="261"/>
                    </a:lnTo>
                    <a:lnTo>
                      <a:pt x="168" y="261"/>
                    </a:lnTo>
                    <a:lnTo>
                      <a:pt x="168" y="261"/>
                    </a:lnTo>
                    <a:lnTo>
                      <a:pt x="168" y="261"/>
                    </a:lnTo>
                    <a:lnTo>
                      <a:pt x="176" y="261"/>
                    </a:lnTo>
                    <a:lnTo>
                      <a:pt x="168" y="261"/>
                    </a:lnTo>
                    <a:lnTo>
                      <a:pt x="168" y="253"/>
                    </a:lnTo>
                    <a:lnTo>
                      <a:pt x="168" y="253"/>
                    </a:lnTo>
                    <a:lnTo>
                      <a:pt x="176" y="253"/>
                    </a:lnTo>
                    <a:lnTo>
                      <a:pt x="176" y="244"/>
                    </a:lnTo>
                    <a:lnTo>
                      <a:pt x="176" y="244"/>
                    </a:lnTo>
                    <a:lnTo>
                      <a:pt x="168" y="236"/>
                    </a:lnTo>
                    <a:lnTo>
                      <a:pt x="168" y="228"/>
                    </a:lnTo>
                    <a:lnTo>
                      <a:pt x="168" y="228"/>
                    </a:lnTo>
                    <a:lnTo>
                      <a:pt x="168" y="228"/>
                    </a:lnTo>
                    <a:lnTo>
                      <a:pt x="168" y="219"/>
                    </a:lnTo>
                    <a:lnTo>
                      <a:pt x="160" y="211"/>
                    </a:lnTo>
                    <a:lnTo>
                      <a:pt x="160" y="211"/>
                    </a:lnTo>
                    <a:lnTo>
                      <a:pt x="160" y="202"/>
                    </a:lnTo>
                    <a:lnTo>
                      <a:pt x="151" y="194"/>
                    </a:lnTo>
                    <a:lnTo>
                      <a:pt x="151" y="186"/>
                    </a:lnTo>
                    <a:lnTo>
                      <a:pt x="143" y="186"/>
                    </a:lnTo>
                    <a:lnTo>
                      <a:pt x="143" y="186"/>
                    </a:lnTo>
                    <a:lnTo>
                      <a:pt x="143" y="177"/>
                    </a:lnTo>
                    <a:lnTo>
                      <a:pt x="134" y="177"/>
                    </a:lnTo>
                    <a:lnTo>
                      <a:pt x="134" y="177"/>
                    </a:lnTo>
                    <a:lnTo>
                      <a:pt x="134" y="177"/>
                    </a:lnTo>
                    <a:lnTo>
                      <a:pt x="134" y="177"/>
                    </a:lnTo>
                    <a:lnTo>
                      <a:pt x="134" y="169"/>
                    </a:lnTo>
                    <a:lnTo>
                      <a:pt x="134" y="169"/>
                    </a:lnTo>
                    <a:lnTo>
                      <a:pt x="134" y="169"/>
                    </a:lnTo>
                    <a:lnTo>
                      <a:pt x="134" y="169"/>
                    </a:lnTo>
                    <a:lnTo>
                      <a:pt x="134" y="169"/>
                    </a:lnTo>
                    <a:lnTo>
                      <a:pt x="126" y="160"/>
                    </a:lnTo>
                    <a:lnTo>
                      <a:pt x="118" y="160"/>
                    </a:lnTo>
                    <a:lnTo>
                      <a:pt x="118" y="160"/>
                    </a:lnTo>
                    <a:lnTo>
                      <a:pt x="118" y="160"/>
                    </a:lnTo>
                    <a:lnTo>
                      <a:pt x="109" y="152"/>
                    </a:lnTo>
                    <a:lnTo>
                      <a:pt x="109" y="152"/>
                    </a:lnTo>
                    <a:lnTo>
                      <a:pt x="109" y="143"/>
                    </a:lnTo>
                    <a:lnTo>
                      <a:pt x="118" y="143"/>
                    </a:lnTo>
                    <a:lnTo>
                      <a:pt x="118" y="143"/>
                    </a:lnTo>
                    <a:lnTo>
                      <a:pt x="118" y="143"/>
                    </a:lnTo>
                    <a:lnTo>
                      <a:pt x="118" y="143"/>
                    </a:lnTo>
                    <a:lnTo>
                      <a:pt x="118" y="143"/>
                    </a:lnTo>
                    <a:lnTo>
                      <a:pt x="118" y="135"/>
                    </a:lnTo>
                    <a:lnTo>
                      <a:pt x="118" y="143"/>
                    </a:lnTo>
                    <a:lnTo>
                      <a:pt x="118" y="135"/>
                    </a:lnTo>
                    <a:lnTo>
                      <a:pt x="118" y="135"/>
                    </a:lnTo>
                    <a:lnTo>
                      <a:pt x="109" y="135"/>
                    </a:lnTo>
                    <a:lnTo>
                      <a:pt x="109" y="135"/>
                    </a:lnTo>
                    <a:lnTo>
                      <a:pt x="109" y="135"/>
                    </a:lnTo>
                    <a:lnTo>
                      <a:pt x="109" y="127"/>
                    </a:lnTo>
                    <a:lnTo>
                      <a:pt x="109" y="127"/>
                    </a:lnTo>
                    <a:lnTo>
                      <a:pt x="101" y="127"/>
                    </a:lnTo>
                    <a:lnTo>
                      <a:pt x="101" y="127"/>
                    </a:lnTo>
                    <a:lnTo>
                      <a:pt x="92" y="118"/>
                    </a:lnTo>
                    <a:lnTo>
                      <a:pt x="92" y="118"/>
                    </a:lnTo>
                    <a:lnTo>
                      <a:pt x="92" y="110"/>
                    </a:lnTo>
                    <a:lnTo>
                      <a:pt x="92" y="110"/>
                    </a:lnTo>
                    <a:lnTo>
                      <a:pt x="92" y="110"/>
                    </a:lnTo>
                    <a:lnTo>
                      <a:pt x="92" y="110"/>
                    </a:lnTo>
                    <a:lnTo>
                      <a:pt x="92" y="110"/>
                    </a:lnTo>
                    <a:lnTo>
                      <a:pt x="92" y="110"/>
                    </a:lnTo>
                    <a:lnTo>
                      <a:pt x="84" y="101"/>
                    </a:lnTo>
                    <a:lnTo>
                      <a:pt x="84" y="101"/>
                    </a:lnTo>
                    <a:lnTo>
                      <a:pt x="84" y="101"/>
                    </a:lnTo>
                    <a:lnTo>
                      <a:pt x="84" y="93"/>
                    </a:lnTo>
                    <a:lnTo>
                      <a:pt x="84" y="93"/>
                    </a:lnTo>
                    <a:lnTo>
                      <a:pt x="76" y="93"/>
                    </a:lnTo>
                    <a:lnTo>
                      <a:pt x="76" y="93"/>
                    </a:lnTo>
                    <a:lnTo>
                      <a:pt x="76" y="85"/>
                    </a:lnTo>
                    <a:lnTo>
                      <a:pt x="76" y="85"/>
                    </a:lnTo>
                    <a:lnTo>
                      <a:pt x="76" y="76"/>
                    </a:lnTo>
                    <a:lnTo>
                      <a:pt x="76" y="76"/>
                    </a:lnTo>
                    <a:lnTo>
                      <a:pt x="67" y="76"/>
                    </a:lnTo>
                    <a:lnTo>
                      <a:pt x="67" y="76"/>
                    </a:lnTo>
                    <a:lnTo>
                      <a:pt x="67" y="76"/>
                    </a:lnTo>
                    <a:lnTo>
                      <a:pt x="67" y="76"/>
                    </a:lnTo>
                    <a:lnTo>
                      <a:pt x="67" y="68"/>
                    </a:lnTo>
                    <a:lnTo>
                      <a:pt x="67" y="59"/>
                    </a:lnTo>
                    <a:lnTo>
                      <a:pt x="67" y="59"/>
                    </a:lnTo>
                    <a:lnTo>
                      <a:pt x="67" y="59"/>
                    </a:lnTo>
                    <a:lnTo>
                      <a:pt x="67" y="51"/>
                    </a:lnTo>
                    <a:lnTo>
                      <a:pt x="67" y="51"/>
                    </a:lnTo>
                    <a:lnTo>
                      <a:pt x="59" y="43"/>
                    </a:lnTo>
                    <a:lnTo>
                      <a:pt x="59" y="43"/>
                    </a:lnTo>
                    <a:lnTo>
                      <a:pt x="67" y="34"/>
                    </a:lnTo>
                    <a:lnTo>
                      <a:pt x="67" y="34"/>
                    </a:lnTo>
                    <a:lnTo>
                      <a:pt x="59" y="34"/>
                    </a:lnTo>
                    <a:lnTo>
                      <a:pt x="59" y="34"/>
                    </a:lnTo>
                    <a:lnTo>
                      <a:pt x="59" y="34"/>
                    </a:lnTo>
                    <a:lnTo>
                      <a:pt x="50" y="26"/>
                    </a:lnTo>
                    <a:lnTo>
                      <a:pt x="50" y="34"/>
                    </a:lnTo>
                    <a:lnTo>
                      <a:pt x="50" y="34"/>
                    </a:lnTo>
                    <a:lnTo>
                      <a:pt x="42" y="26"/>
                    </a:lnTo>
                    <a:lnTo>
                      <a:pt x="42" y="26"/>
                    </a:lnTo>
                    <a:lnTo>
                      <a:pt x="42" y="26"/>
                    </a:lnTo>
                    <a:lnTo>
                      <a:pt x="34" y="17"/>
                    </a:lnTo>
                    <a:lnTo>
                      <a:pt x="34" y="26"/>
                    </a:lnTo>
                    <a:lnTo>
                      <a:pt x="34" y="26"/>
                    </a:lnTo>
                    <a:lnTo>
                      <a:pt x="34" y="34"/>
                    </a:lnTo>
                    <a:lnTo>
                      <a:pt x="34" y="34"/>
                    </a:lnTo>
                    <a:lnTo>
                      <a:pt x="34" y="43"/>
                    </a:lnTo>
                    <a:lnTo>
                      <a:pt x="34" y="59"/>
                    </a:lnTo>
                    <a:lnTo>
                      <a:pt x="34" y="59"/>
                    </a:lnTo>
                    <a:lnTo>
                      <a:pt x="34" y="59"/>
                    </a:lnTo>
                    <a:lnTo>
                      <a:pt x="42" y="68"/>
                    </a:lnTo>
                    <a:lnTo>
                      <a:pt x="42" y="68"/>
                    </a:lnTo>
                    <a:lnTo>
                      <a:pt x="42" y="68"/>
                    </a:lnTo>
                    <a:lnTo>
                      <a:pt x="42" y="68"/>
                    </a:lnTo>
                    <a:lnTo>
                      <a:pt x="50" y="76"/>
                    </a:lnTo>
                    <a:lnTo>
                      <a:pt x="50" y="76"/>
                    </a:lnTo>
                    <a:lnTo>
                      <a:pt x="50" y="85"/>
                    </a:lnTo>
                    <a:lnTo>
                      <a:pt x="50" y="85"/>
                    </a:lnTo>
                    <a:lnTo>
                      <a:pt x="50" y="85"/>
                    </a:lnTo>
                    <a:lnTo>
                      <a:pt x="50" y="85"/>
                    </a:lnTo>
                    <a:lnTo>
                      <a:pt x="50" y="93"/>
                    </a:lnTo>
                    <a:lnTo>
                      <a:pt x="59" y="93"/>
                    </a:lnTo>
                    <a:lnTo>
                      <a:pt x="59" y="93"/>
                    </a:lnTo>
                    <a:lnTo>
                      <a:pt x="59" y="101"/>
                    </a:lnTo>
                    <a:lnTo>
                      <a:pt x="59" y="101"/>
                    </a:lnTo>
                    <a:lnTo>
                      <a:pt x="59" y="110"/>
                    </a:lnTo>
                    <a:lnTo>
                      <a:pt x="67" y="110"/>
                    </a:lnTo>
                    <a:lnTo>
                      <a:pt x="67" y="110"/>
                    </a:lnTo>
                    <a:lnTo>
                      <a:pt x="67" y="118"/>
                    </a:lnTo>
                    <a:lnTo>
                      <a:pt x="67" y="118"/>
                    </a:lnTo>
                    <a:lnTo>
                      <a:pt x="67" y="118"/>
                    </a:lnTo>
                    <a:lnTo>
                      <a:pt x="67" y="127"/>
                    </a:lnTo>
                    <a:lnTo>
                      <a:pt x="67" y="127"/>
                    </a:lnTo>
                    <a:lnTo>
                      <a:pt x="67" y="127"/>
                    </a:lnTo>
                    <a:lnTo>
                      <a:pt x="76" y="135"/>
                    </a:lnTo>
                    <a:lnTo>
                      <a:pt x="76" y="135"/>
                    </a:lnTo>
                    <a:lnTo>
                      <a:pt x="76" y="127"/>
                    </a:lnTo>
                    <a:lnTo>
                      <a:pt x="76" y="127"/>
                    </a:lnTo>
                    <a:lnTo>
                      <a:pt x="76" y="127"/>
                    </a:lnTo>
                    <a:lnTo>
                      <a:pt x="76" y="135"/>
                    </a:lnTo>
                    <a:lnTo>
                      <a:pt x="76" y="135"/>
                    </a:lnTo>
                    <a:lnTo>
                      <a:pt x="84" y="143"/>
                    </a:lnTo>
                    <a:lnTo>
                      <a:pt x="76" y="143"/>
                    </a:lnTo>
                    <a:lnTo>
                      <a:pt x="76" y="152"/>
                    </a:lnTo>
                    <a:lnTo>
                      <a:pt x="84" y="152"/>
                    </a:lnTo>
                    <a:lnTo>
                      <a:pt x="84" y="152"/>
                    </a:lnTo>
                    <a:lnTo>
                      <a:pt x="84" y="160"/>
                    </a:lnTo>
                    <a:lnTo>
                      <a:pt x="84" y="160"/>
                    </a:lnTo>
                    <a:lnTo>
                      <a:pt x="84" y="160"/>
                    </a:lnTo>
                    <a:lnTo>
                      <a:pt x="84" y="160"/>
                    </a:lnTo>
                    <a:lnTo>
                      <a:pt x="84" y="169"/>
                    </a:lnTo>
                    <a:lnTo>
                      <a:pt x="84" y="169"/>
                    </a:lnTo>
                    <a:lnTo>
                      <a:pt x="84" y="169"/>
                    </a:lnTo>
                    <a:lnTo>
                      <a:pt x="84" y="177"/>
                    </a:lnTo>
                    <a:lnTo>
                      <a:pt x="84" y="177"/>
                    </a:lnTo>
                    <a:lnTo>
                      <a:pt x="84" y="186"/>
                    </a:lnTo>
                    <a:lnTo>
                      <a:pt x="92" y="186"/>
                    </a:lnTo>
                    <a:lnTo>
                      <a:pt x="92" y="186"/>
                    </a:lnTo>
                    <a:lnTo>
                      <a:pt x="92" y="186"/>
                    </a:lnTo>
                    <a:lnTo>
                      <a:pt x="92" y="186"/>
                    </a:lnTo>
                    <a:lnTo>
                      <a:pt x="92" y="186"/>
                    </a:lnTo>
                    <a:lnTo>
                      <a:pt x="92" y="186"/>
                    </a:lnTo>
                    <a:lnTo>
                      <a:pt x="101" y="186"/>
                    </a:lnTo>
                    <a:lnTo>
                      <a:pt x="101" y="186"/>
                    </a:lnTo>
                    <a:lnTo>
                      <a:pt x="101" y="186"/>
                    </a:lnTo>
                    <a:lnTo>
                      <a:pt x="101" y="194"/>
                    </a:lnTo>
                    <a:lnTo>
                      <a:pt x="101" y="194"/>
                    </a:lnTo>
                    <a:lnTo>
                      <a:pt x="101" y="194"/>
                    </a:lnTo>
                    <a:lnTo>
                      <a:pt x="109" y="202"/>
                    </a:lnTo>
                    <a:lnTo>
                      <a:pt x="109" y="202"/>
                    </a:lnTo>
                    <a:lnTo>
                      <a:pt x="101" y="211"/>
                    </a:lnTo>
                    <a:lnTo>
                      <a:pt x="101" y="211"/>
                    </a:lnTo>
                    <a:lnTo>
                      <a:pt x="92" y="211"/>
                    </a:lnTo>
                    <a:lnTo>
                      <a:pt x="92" y="202"/>
                    </a:lnTo>
                    <a:lnTo>
                      <a:pt x="92" y="202"/>
                    </a:lnTo>
                    <a:lnTo>
                      <a:pt x="92" y="202"/>
                    </a:lnTo>
                    <a:lnTo>
                      <a:pt x="92" y="194"/>
                    </a:lnTo>
                    <a:lnTo>
                      <a:pt x="92" y="194"/>
                    </a:lnTo>
                    <a:lnTo>
                      <a:pt x="84" y="194"/>
                    </a:lnTo>
                    <a:lnTo>
                      <a:pt x="84" y="194"/>
                    </a:lnTo>
                    <a:lnTo>
                      <a:pt x="84" y="186"/>
                    </a:lnTo>
                    <a:lnTo>
                      <a:pt x="76" y="186"/>
                    </a:lnTo>
                    <a:lnTo>
                      <a:pt x="76" y="177"/>
                    </a:lnTo>
                    <a:lnTo>
                      <a:pt x="67" y="177"/>
                    </a:lnTo>
                    <a:lnTo>
                      <a:pt x="67" y="177"/>
                    </a:lnTo>
                    <a:lnTo>
                      <a:pt x="67" y="177"/>
                    </a:lnTo>
                    <a:lnTo>
                      <a:pt x="67" y="177"/>
                    </a:lnTo>
                    <a:lnTo>
                      <a:pt x="59" y="169"/>
                    </a:lnTo>
                    <a:lnTo>
                      <a:pt x="59" y="169"/>
                    </a:lnTo>
                    <a:lnTo>
                      <a:pt x="67" y="160"/>
                    </a:lnTo>
                    <a:lnTo>
                      <a:pt x="67" y="160"/>
                    </a:lnTo>
                    <a:lnTo>
                      <a:pt x="67" y="152"/>
                    </a:lnTo>
                    <a:lnTo>
                      <a:pt x="59" y="143"/>
                    </a:lnTo>
                    <a:lnTo>
                      <a:pt x="59" y="143"/>
                    </a:lnTo>
                    <a:lnTo>
                      <a:pt x="59" y="143"/>
                    </a:lnTo>
                    <a:lnTo>
                      <a:pt x="59" y="143"/>
                    </a:lnTo>
                    <a:lnTo>
                      <a:pt x="50" y="135"/>
                    </a:lnTo>
                    <a:lnTo>
                      <a:pt x="50" y="127"/>
                    </a:lnTo>
                    <a:lnTo>
                      <a:pt x="50" y="127"/>
                    </a:lnTo>
                    <a:lnTo>
                      <a:pt x="50" y="127"/>
                    </a:lnTo>
                    <a:lnTo>
                      <a:pt x="42" y="127"/>
                    </a:lnTo>
                    <a:lnTo>
                      <a:pt x="42" y="127"/>
                    </a:lnTo>
                    <a:lnTo>
                      <a:pt x="42" y="127"/>
                    </a:lnTo>
                    <a:lnTo>
                      <a:pt x="42" y="127"/>
                    </a:lnTo>
                    <a:lnTo>
                      <a:pt x="42" y="127"/>
                    </a:lnTo>
                    <a:lnTo>
                      <a:pt x="42" y="127"/>
                    </a:lnTo>
                    <a:lnTo>
                      <a:pt x="34" y="127"/>
                    </a:lnTo>
                    <a:lnTo>
                      <a:pt x="34" y="127"/>
                    </a:lnTo>
                    <a:lnTo>
                      <a:pt x="34" y="118"/>
                    </a:lnTo>
                    <a:lnTo>
                      <a:pt x="25" y="118"/>
                    </a:lnTo>
                    <a:lnTo>
                      <a:pt x="25" y="118"/>
                    </a:lnTo>
                    <a:lnTo>
                      <a:pt x="25" y="118"/>
                    </a:lnTo>
                    <a:lnTo>
                      <a:pt x="25" y="110"/>
                    </a:lnTo>
                    <a:lnTo>
                      <a:pt x="17" y="110"/>
                    </a:lnTo>
                    <a:lnTo>
                      <a:pt x="25" y="110"/>
                    </a:lnTo>
                    <a:lnTo>
                      <a:pt x="25" y="110"/>
                    </a:lnTo>
                    <a:lnTo>
                      <a:pt x="25" y="110"/>
                    </a:lnTo>
                    <a:lnTo>
                      <a:pt x="34" y="110"/>
                    </a:lnTo>
                    <a:lnTo>
                      <a:pt x="34" y="110"/>
                    </a:lnTo>
                    <a:lnTo>
                      <a:pt x="34" y="110"/>
                    </a:lnTo>
                    <a:lnTo>
                      <a:pt x="34" y="110"/>
                    </a:lnTo>
                    <a:lnTo>
                      <a:pt x="34" y="110"/>
                    </a:lnTo>
                    <a:lnTo>
                      <a:pt x="34" y="101"/>
                    </a:lnTo>
                    <a:lnTo>
                      <a:pt x="34" y="101"/>
                    </a:lnTo>
                    <a:lnTo>
                      <a:pt x="34" y="101"/>
                    </a:lnTo>
                    <a:lnTo>
                      <a:pt x="42" y="101"/>
                    </a:lnTo>
                    <a:lnTo>
                      <a:pt x="34" y="101"/>
                    </a:lnTo>
                    <a:lnTo>
                      <a:pt x="34" y="93"/>
                    </a:lnTo>
                    <a:lnTo>
                      <a:pt x="42" y="93"/>
                    </a:lnTo>
                    <a:lnTo>
                      <a:pt x="34" y="93"/>
                    </a:lnTo>
                    <a:lnTo>
                      <a:pt x="34" y="93"/>
                    </a:lnTo>
                    <a:lnTo>
                      <a:pt x="34" y="85"/>
                    </a:lnTo>
                    <a:lnTo>
                      <a:pt x="25" y="85"/>
                    </a:lnTo>
                    <a:lnTo>
                      <a:pt x="25" y="76"/>
                    </a:lnTo>
                    <a:lnTo>
                      <a:pt x="25" y="76"/>
                    </a:lnTo>
                    <a:lnTo>
                      <a:pt x="17" y="68"/>
                    </a:lnTo>
                    <a:lnTo>
                      <a:pt x="17" y="68"/>
                    </a:lnTo>
                    <a:lnTo>
                      <a:pt x="17" y="68"/>
                    </a:lnTo>
                    <a:lnTo>
                      <a:pt x="17" y="59"/>
                    </a:lnTo>
                    <a:lnTo>
                      <a:pt x="17" y="59"/>
                    </a:lnTo>
                    <a:lnTo>
                      <a:pt x="17" y="51"/>
                    </a:lnTo>
                    <a:lnTo>
                      <a:pt x="8" y="51"/>
                    </a:lnTo>
                    <a:lnTo>
                      <a:pt x="8" y="51"/>
                    </a:lnTo>
                    <a:lnTo>
                      <a:pt x="8" y="43"/>
                    </a:lnTo>
                    <a:lnTo>
                      <a:pt x="8" y="43"/>
                    </a:lnTo>
                    <a:lnTo>
                      <a:pt x="8" y="43"/>
                    </a:lnTo>
                    <a:lnTo>
                      <a:pt x="8" y="34"/>
                    </a:lnTo>
                    <a:lnTo>
                      <a:pt x="8" y="34"/>
                    </a:lnTo>
                    <a:lnTo>
                      <a:pt x="8" y="34"/>
                    </a:lnTo>
                    <a:lnTo>
                      <a:pt x="0" y="26"/>
                    </a:lnTo>
                    <a:lnTo>
                      <a:pt x="0" y="26"/>
                    </a:lnTo>
                    <a:lnTo>
                      <a:pt x="0" y="26"/>
                    </a:lnTo>
                    <a:lnTo>
                      <a:pt x="8" y="26"/>
                    </a:lnTo>
                    <a:lnTo>
                      <a:pt x="0" y="17"/>
                    </a:lnTo>
                    <a:lnTo>
                      <a:pt x="0" y="17"/>
                    </a:lnTo>
                    <a:lnTo>
                      <a:pt x="0" y="9"/>
                    </a:lnTo>
                    <a:lnTo>
                      <a:pt x="0" y="0"/>
                    </a:lnTo>
                    <a:lnTo>
                      <a:pt x="0" y="0"/>
                    </a:lnTo>
                    <a:close/>
                    <a:moveTo>
                      <a:pt x="92" y="169"/>
                    </a:moveTo>
                    <a:lnTo>
                      <a:pt x="92" y="169"/>
                    </a:lnTo>
                    <a:lnTo>
                      <a:pt x="92" y="169"/>
                    </a:lnTo>
                    <a:lnTo>
                      <a:pt x="92" y="169"/>
                    </a:lnTo>
                    <a:lnTo>
                      <a:pt x="84" y="169"/>
                    </a:lnTo>
                    <a:lnTo>
                      <a:pt x="92" y="169"/>
                    </a:lnTo>
                    <a:lnTo>
                      <a:pt x="92" y="169"/>
                    </a:lnTo>
                    <a:lnTo>
                      <a:pt x="92" y="169"/>
                    </a:lnTo>
                    <a:close/>
                    <a:moveTo>
                      <a:pt x="92" y="177"/>
                    </a:moveTo>
                    <a:lnTo>
                      <a:pt x="92" y="177"/>
                    </a:lnTo>
                    <a:lnTo>
                      <a:pt x="92" y="177"/>
                    </a:lnTo>
                    <a:lnTo>
                      <a:pt x="92" y="177"/>
                    </a:lnTo>
                    <a:lnTo>
                      <a:pt x="92" y="177"/>
                    </a:lnTo>
                    <a:lnTo>
                      <a:pt x="92" y="177"/>
                    </a:lnTo>
                    <a:close/>
                    <a:moveTo>
                      <a:pt x="319" y="177"/>
                    </a:moveTo>
                    <a:lnTo>
                      <a:pt x="319" y="177"/>
                    </a:lnTo>
                    <a:lnTo>
                      <a:pt x="319" y="169"/>
                    </a:lnTo>
                    <a:lnTo>
                      <a:pt x="319" y="169"/>
                    </a:lnTo>
                    <a:lnTo>
                      <a:pt x="319" y="177"/>
                    </a:lnTo>
                    <a:lnTo>
                      <a:pt x="319" y="177"/>
                    </a:lnTo>
                    <a:close/>
                    <a:moveTo>
                      <a:pt x="319" y="177"/>
                    </a:moveTo>
                    <a:lnTo>
                      <a:pt x="319" y="177"/>
                    </a:lnTo>
                    <a:lnTo>
                      <a:pt x="319" y="177"/>
                    </a:lnTo>
                    <a:lnTo>
                      <a:pt x="319" y="177"/>
                    </a:lnTo>
                    <a:lnTo>
                      <a:pt x="319" y="177"/>
                    </a:lnTo>
                    <a:lnTo>
                      <a:pt x="319" y="177"/>
                    </a:lnTo>
                    <a:close/>
                    <a:moveTo>
                      <a:pt x="311" y="186"/>
                    </a:moveTo>
                    <a:lnTo>
                      <a:pt x="319" y="186"/>
                    </a:lnTo>
                    <a:lnTo>
                      <a:pt x="319" y="177"/>
                    </a:lnTo>
                    <a:lnTo>
                      <a:pt x="311" y="186"/>
                    </a:lnTo>
                    <a:close/>
                  </a:path>
                </a:pathLst>
              </a:custGeom>
              <a:grpFill/>
              <a:ln w="0">
                <a:solidFill>
                  <a:srgbClr val="F8F8F8">
                    <a:lumMod val="25000"/>
                  </a:srgbClr>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437" name="Freeform 208">
                <a:extLst>
                  <a:ext uri="{FF2B5EF4-FFF2-40B4-BE49-F238E27FC236}">
                    <a16:creationId xmlns:a16="http://schemas.microsoft.com/office/drawing/2014/main" id="{9782B410-ADF8-AF5A-3934-DFDBA989F865}"/>
                  </a:ext>
                </a:extLst>
              </p:cNvPr>
              <p:cNvSpPr>
                <a:spLocks/>
              </p:cNvSpPr>
              <p:nvPr/>
            </p:nvSpPr>
            <p:spPr bwMode="auto">
              <a:xfrm>
                <a:off x="3329963" y="3210051"/>
                <a:ext cx="50169" cy="76258"/>
              </a:xfrm>
              <a:custGeom>
                <a:avLst/>
                <a:gdLst>
                  <a:gd name="T0" fmla="*/ 0 w 50"/>
                  <a:gd name="T1" fmla="*/ 59 h 76"/>
                  <a:gd name="T2" fmla="*/ 0 w 50"/>
                  <a:gd name="T3" fmla="*/ 59 h 76"/>
                  <a:gd name="T4" fmla="*/ 0 w 50"/>
                  <a:gd name="T5" fmla="*/ 68 h 76"/>
                  <a:gd name="T6" fmla="*/ 0 w 50"/>
                  <a:gd name="T7" fmla="*/ 68 h 76"/>
                  <a:gd name="T8" fmla="*/ 0 w 50"/>
                  <a:gd name="T9" fmla="*/ 68 h 76"/>
                  <a:gd name="T10" fmla="*/ 0 w 50"/>
                  <a:gd name="T11" fmla="*/ 68 h 76"/>
                  <a:gd name="T12" fmla="*/ 8 w 50"/>
                  <a:gd name="T13" fmla="*/ 68 h 76"/>
                  <a:gd name="T14" fmla="*/ 8 w 50"/>
                  <a:gd name="T15" fmla="*/ 68 h 76"/>
                  <a:gd name="T16" fmla="*/ 8 w 50"/>
                  <a:gd name="T17" fmla="*/ 68 h 76"/>
                  <a:gd name="T18" fmla="*/ 8 w 50"/>
                  <a:gd name="T19" fmla="*/ 68 h 76"/>
                  <a:gd name="T20" fmla="*/ 8 w 50"/>
                  <a:gd name="T21" fmla="*/ 68 h 76"/>
                  <a:gd name="T22" fmla="*/ 16 w 50"/>
                  <a:gd name="T23" fmla="*/ 68 h 76"/>
                  <a:gd name="T24" fmla="*/ 16 w 50"/>
                  <a:gd name="T25" fmla="*/ 76 h 76"/>
                  <a:gd name="T26" fmla="*/ 16 w 50"/>
                  <a:gd name="T27" fmla="*/ 76 h 76"/>
                  <a:gd name="T28" fmla="*/ 16 w 50"/>
                  <a:gd name="T29" fmla="*/ 76 h 76"/>
                  <a:gd name="T30" fmla="*/ 16 w 50"/>
                  <a:gd name="T31" fmla="*/ 68 h 76"/>
                  <a:gd name="T32" fmla="*/ 25 w 50"/>
                  <a:gd name="T33" fmla="*/ 68 h 76"/>
                  <a:gd name="T34" fmla="*/ 25 w 50"/>
                  <a:gd name="T35" fmla="*/ 68 h 76"/>
                  <a:gd name="T36" fmla="*/ 25 w 50"/>
                  <a:gd name="T37" fmla="*/ 68 h 76"/>
                  <a:gd name="T38" fmla="*/ 33 w 50"/>
                  <a:gd name="T39" fmla="*/ 59 h 76"/>
                  <a:gd name="T40" fmla="*/ 33 w 50"/>
                  <a:gd name="T41" fmla="*/ 51 h 76"/>
                  <a:gd name="T42" fmla="*/ 33 w 50"/>
                  <a:gd name="T43" fmla="*/ 51 h 76"/>
                  <a:gd name="T44" fmla="*/ 33 w 50"/>
                  <a:gd name="T45" fmla="*/ 42 h 76"/>
                  <a:gd name="T46" fmla="*/ 42 w 50"/>
                  <a:gd name="T47" fmla="*/ 42 h 76"/>
                  <a:gd name="T48" fmla="*/ 42 w 50"/>
                  <a:gd name="T49" fmla="*/ 34 h 76"/>
                  <a:gd name="T50" fmla="*/ 42 w 50"/>
                  <a:gd name="T51" fmla="*/ 34 h 76"/>
                  <a:gd name="T52" fmla="*/ 50 w 50"/>
                  <a:gd name="T53" fmla="*/ 34 h 76"/>
                  <a:gd name="T54" fmla="*/ 42 w 50"/>
                  <a:gd name="T55" fmla="*/ 26 h 76"/>
                  <a:gd name="T56" fmla="*/ 42 w 50"/>
                  <a:gd name="T57" fmla="*/ 26 h 76"/>
                  <a:gd name="T58" fmla="*/ 42 w 50"/>
                  <a:gd name="T59" fmla="*/ 26 h 76"/>
                  <a:gd name="T60" fmla="*/ 42 w 50"/>
                  <a:gd name="T61" fmla="*/ 26 h 76"/>
                  <a:gd name="T62" fmla="*/ 42 w 50"/>
                  <a:gd name="T63" fmla="*/ 17 h 76"/>
                  <a:gd name="T64" fmla="*/ 33 w 50"/>
                  <a:gd name="T65" fmla="*/ 17 h 76"/>
                  <a:gd name="T66" fmla="*/ 33 w 50"/>
                  <a:gd name="T67" fmla="*/ 17 h 76"/>
                  <a:gd name="T68" fmla="*/ 25 w 50"/>
                  <a:gd name="T69" fmla="*/ 9 h 76"/>
                  <a:gd name="T70" fmla="*/ 16 w 50"/>
                  <a:gd name="T71" fmla="*/ 9 h 76"/>
                  <a:gd name="T72" fmla="*/ 16 w 50"/>
                  <a:gd name="T73" fmla="*/ 9 h 76"/>
                  <a:gd name="T74" fmla="*/ 8 w 50"/>
                  <a:gd name="T75" fmla="*/ 0 h 76"/>
                  <a:gd name="T76" fmla="*/ 8 w 50"/>
                  <a:gd name="T77" fmla="*/ 9 h 76"/>
                  <a:gd name="T78" fmla="*/ 0 w 50"/>
                  <a:gd name="T79" fmla="*/ 9 h 76"/>
                  <a:gd name="T80" fmla="*/ 0 w 50"/>
                  <a:gd name="T81" fmla="*/ 9 h 76"/>
                  <a:gd name="T82" fmla="*/ 0 w 50"/>
                  <a:gd name="T83" fmla="*/ 9 h 76"/>
                  <a:gd name="T84" fmla="*/ 0 w 50"/>
                  <a:gd name="T85" fmla="*/ 9 h 76"/>
                  <a:gd name="T86" fmla="*/ 0 w 50"/>
                  <a:gd name="T87" fmla="*/ 17 h 76"/>
                  <a:gd name="T88" fmla="*/ 0 w 50"/>
                  <a:gd name="T89" fmla="*/ 17 h 76"/>
                  <a:gd name="T90" fmla="*/ 0 w 50"/>
                  <a:gd name="T91" fmla="*/ 26 h 76"/>
                  <a:gd name="T92" fmla="*/ 0 w 50"/>
                  <a:gd name="T93" fmla="*/ 26 h 76"/>
                  <a:gd name="T94" fmla="*/ 0 w 50"/>
                  <a:gd name="T95" fmla="*/ 26 h 76"/>
                  <a:gd name="T96" fmla="*/ 0 w 50"/>
                  <a:gd name="T97" fmla="*/ 34 h 76"/>
                  <a:gd name="T98" fmla="*/ 0 w 50"/>
                  <a:gd name="T99" fmla="*/ 34 h 76"/>
                  <a:gd name="T100" fmla="*/ 8 w 50"/>
                  <a:gd name="T101" fmla="*/ 34 h 76"/>
                  <a:gd name="T102" fmla="*/ 8 w 50"/>
                  <a:gd name="T103" fmla="*/ 42 h 76"/>
                  <a:gd name="T104" fmla="*/ 8 w 50"/>
                  <a:gd name="T105" fmla="*/ 42 h 76"/>
                  <a:gd name="T106" fmla="*/ 8 w 50"/>
                  <a:gd name="T107" fmla="*/ 42 h 76"/>
                  <a:gd name="T108" fmla="*/ 0 w 50"/>
                  <a:gd name="T109" fmla="*/ 51 h 76"/>
                  <a:gd name="T110" fmla="*/ 0 w 50"/>
                  <a:gd name="T111" fmla="*/ 51 h 76"/>
                  <a:gd name="T112" fmla="*/ 8 w 50"/>
                  <a:gd name="T113" fmla="*/ 51 h 76"/>
                  <a:gd name="T114" fmla="*/ 0 w 50"/>
                  <a:gd name="T115" fmla="*/ 59 h 76"/>
                  <a:gd name="T116" fmla="*/ 0 w 50"/>
                  <a:gd name="T117" fmla="*/ 59 h 76"/>
                  <a:gd name="T118" fmla="*/ 0 w 50"/>
                  <a:gd name="T119" fmla="*/ 5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0" h="76">
                    <a:moveTo>
                      <a:pt x="0" y="59"/>
                    </a:moveTo>
                    <a:lnTo>
                      <a:pt x="0" y="59"/>
                    </a:lnTo>
                    <a:lnTo>
                      <a:pt x="0" y="68"/>
                    </a:lnTo>
                    <a:lnTo>
                      <a:pt x="0" y="68"/>
                    </a:lnTo>
                    <a:lnTo>
                      <a:pt x="0" y="68"/>
                    </a:lnTo>
                    <a:lnTo>
                      <a:pt x="0" y="68"/>
                    </a:lnTo>
                    <a:lnTo>
                      <a:pt x="8" y="68"/>
                    </a:lnTo>
                    <a:lnTo>
                      <a:pt x="8" y="68"/>
                    </a:lnTo>
                    <a:lnTo>
                      <a:pt x="8" y="68"/>
                    </a:lnTo>
                    <a:lnTo>
                      <a:pt x="8" y="68"/>
                    </a:lnTo>
                    <a:lnTo>
                      <a:pt x="8" y="68"/>
                    </a:lnTo>
                    <a:lnTo>
                      <a:pt x="16" y="68"/>
                    </a:lnTo>
                    <a:lnTo>
                      <a:pt x="16" y="76"/>
                    </a:lnTo>
                    <a:lnTo>
                      <a:pt x="16" y="76"/>
                    </a:lnTo>
                    <a:lnTo>
                      <a:pt x="16" y="76"/>
                    </a:lnTo>
                    <a:lnTo>
                      <a:pt x="16" y="68"/>
                    </a:lnTo>
                    <a:lnTo>
                      <a:pt x="25" y="68"/>
                    </a:lnTo>
                    <a:lnTo>
                      <a:pt x="25" y="68"/>
                    </a:lnTo>
                    <a:lnTo>
                      <a:pt x="25" y="68"/>
                    </a:lnTo>
                    <a:lnTo>
                      <a:pt x="33" y="59"/>
                    </a:lnTo>
                    <a:lnTo>
                      <a:pt x="33" y="51"/>
                    </a:lnTo>
                    <a:lnTo>
                      <a:pt x="33" y="51"/>
                    </a:lnTo>
                    <a:lnTo>
                      <a:pt x="33" y="42"/>
                    </a:lnTo>
                    <a:lnTo>
                      <a:pt x="42" y="42"/>
                    </a:lnTo>
                    <a:lnTo>
                      <a:pt x="42" y="34"/>
                    </a:lnTo>
                    <a:lnTo>
                      <a:pt x="42" y="34"/>
                    </a:lnTo>
                    <a:lnTo>
                      <a:pt x="50" y="34"/>
                    </a:lnTo>
                    <a:lnTo>
                      <a:pt x="42" y="26"/>
                    </a:lnTo>
                    <a:lnTo>
                      <a:pt x="42" y="26"/>
                    </a:lnTo>
                    <a:lnTo>
                      <a:pt x="42" y="26"/>
                    </a:lnTo>
                    <a:lnTo>
                      <a:pt x="42" y="26"/>
                    </a:lnTo>
                    <a:lnTo>
                      <a:pt x="42" y="17"/>
                    </a:lnTo>
                    <a:lnTo>
                      <a:pt x="33" y="17"/>
                    </a:lnTo>
                    <a:lnTo>
                      <a:pt x="33" y="17"/>
                    </a:lnTo>
                    <a:lnTo>
                      <a:pt x="25" y="9"/>
                    </a:lnTo>
                    <a:lnTo>
                      <a:pt x="16" y="9"/>
                    </a:lnTo>
                    <a:lnTo>
                      <a:pt x="16" y="9"/>
                    </a:lnTo>
                    <a:lnTo>
                      <a:pt x="8" y="0"/>
                    </a:lnTo>
                    <a:lnTo>
                      <a:pt x="8" y="9"/>
                    </a:lnTo>
                    <a:lnTo>
                      <a:pt x="0" y="9"/>
                    </a:lnTo>
                    <a:lnTo>
                      <a:pt x="0" y="9"/>
                    </a:lnTo>
                    <a:lnTo>
                      <a:pt x="0" y="9"/>
                    </a:lnTo>
                    <a:lnTo>
                      <a:pt x="0" y="9"/>
                    </a:lnTo>
                    <a:lnTo>
                      <a:pt x="0" y="17"/>
                    </a:lnTo>
                    <a:lnTo>
                      <a:pt x="0" y="17"/>
                    </a:lnTo>
                    <a:lnTo>
                      <a:pt x="0" y="26"/>
                    </a:lnTo>
                    <a:lnTo>
                      <a:pt x="0" y="26"/>
                    </a:lnTo>
                    <a:lnTo>
                      <a:pt x="0" y="26"/>
                    </a:lnTo>
                    <a:lnTo>
                      <a:pt x="0" y="34"/>
                    </a:lnTo>
                    <a:lnTo>
                      <a:pt x="0" y="34"/>
                    </a:lnTo>
                    <a:lnTo>
                      <a:pt x="8" y="34"/>
                    </a:lnTo>
                    <a:lnTo>
                      <a:pt x="8" y="42"/>
                    </a:lnTo>
                    <a:lnTo>
                      <a:pt x="8" y="42"/>
                    </a:lnTo>
                    <a:lnTo>
                      <a:pt x="8" y="42"/>
                    </a:lnTo>
                    <a:lnTo>
                      <a:pt x="0" y="51"/>
                    </a:lnTo>
                    <a:lnTo>
                      <a:pt x="0" y="51"/>
                    </a:lnTo>
                    <a:lnTo>
                      <a:pt x="8" y="51"/>
                    </a:lnTo>
                    <a:lnTo>
                      <a:pt x="0" y="59"/>
                    </a:lnTo>
                    <a:lnTo>
                      <a:pt x="0" y="59"/>
                    </a:lnTo>
                    <a:lnTo>
                      <a:pt x="0" y="59"/>
                    </a:lnTo>
                    <a:close/>
                  </a:path>
                </a:pathLst>
              </a:custGeom>
              <a:grpFill/>
              <a:ln w="0">
                <a:solidFill>
                  <a:srgbClr val="F8F8F8">
                    <a:lumMod val="25000"/>
                  </a:srgbClr>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438" name="Freeform 209">
                <a:extLst>
                  <a:ext uri="{FF2B5EF4-FFF2-40B4-BE49-F238E27FC236}">
                    <a16:creationId xmlns:a16="http://schemas.microsoft.com/office/drawing/2014/main" id="{30795DCF-01E6-B2E9-CF53-D7D755311AD5}"/>
                  </a:ext>
                </a:extLst>
              </p:cNvPr>
              <p:cNvSpPr>
                <a:spLocks/>
              </p:cNvSpPr>
              <p:nvPr/>
            </p:nvSpPr>
            <p:spPr bwMode="auto">
              <a:xfrm>
                <a:off x="3261732" y="3210051"/>
                <a:ext cx="76257" cy="76258"/>
              </a:xfrm>
              <a:custGeom>
                <a:avLst/>
                <a:gdLst>
                  <a:gd name="T0" fmla="*/ 34 w 76"/>
                  <a:gd name="T1" fmla="*/ 76 h 76"/>
                  <a:gd name="T2" fmla="*/ 34 w 76"/>
                  <a:gd name="T3" fmla="*/ 76 h 76"/>
                  <a:gd name="T4" fmla="*/ 42 w 76"/>
                  <a:gd name="T5" fmla="*/ 76 h 76"/>
                  <a:gd name="T6" fmla="*/ 42 w 76"/>
                  <a:gd name="T7" fmla="*/ 68 h 76"/>
                  <a:gd name="T8" fmla="*/ 34 w 76"/>
                  <a:gd name="T9" fmla="*/ 68 h 76"/>
                  <a:gd name="T10" fmla="*/ 42 w 76"/>
                  <a:gd name="T11" fmla="*/ 59 h 76"/>
                  <a:gd name="T12" fmla="*/ 51 w 76"/>
                  <a:gd name="T13" fmla="*/ 59 h 76"/>
                  <a:gd name="T14" fmla="*/ 59 w 76"/>
                  <a:gd name="T15" fmla="*/ 59 h 76"/>
                  <a:gd name="T16" fmla="*/ 68 w 76"/>
                  <a:gd name="T17" fmla="*/ 59 h 76"/>
                  <a:gd name="T18" fmla="*/ 76 w 76"/>
                  <a:gd name="T19" fmla="*/ 51 h 76"/>
                  <a:gd name="T20" fmla="*/ 68 w 76"/>
                  <a:gd name="T21" fmla="*/ 51 h 76"/>
                  <a:gd name="T22" fmla="*/ 76 w 76"/>
                  <a:gd name="T23" fmla="*/ 42 h 76"/>
                  <a:gd name="T24" fmla="*/ 76 w 76"/>
                  <a:gd name="T25" fmla="*/ 34 h 76"/>
                  <a:gd name="T26" fmla="*/ 68 w 76"/>
                  <a:gd name="T27" fmla="*/ 34 h 76"/>
                  <a:gd name="T28" fmla="*/ 68 w 76"/>
                  <a:gd name="T29" fmla="*/ 26 h 76"/>
                  <a:gd name="T30" fmla="*/ 68 w 76"/>
                  <a:gd name="T31" fmla="*/ 17 h 76"/>
                  <a:gd name="T32" fmla="*/ 68 w 76"/>
                  <a:gd name="T33" fmla="*/ 9 h 76"/>
                  <a:gd name="T34" fmla="*/ 68 w 76"/>
                  <a:gd name="T35" fmla="*/ 9 h 76"/>
                  <a:gd name="T36" fmla="*/ 76 w 76"/>
                  <a:gd name="T37" fmla="*/ 0 h 76"/>
                  <a:gd name="T38" fmla="*/ 59 w 76"/>
                  <a:gd name="T39" fmla="*/ 0 h 76"/>
                  <a:gd name="T40" fmla="*/ 51 w 76"/>
                  <a:gd name="T41" fmla="*/ 0 h 76"/>
                  <a:gd name="T42" fmla="*/ 42 w 76"/>
                  <a:gd name="T43" fmla="*/ 0 h 76"/>
                  <a:gd name="T44" fmla="*/ 34 w 76"/>
                  <a:gd name="T45" fmla="*/ 0 h 76"/>
                  <a:gd name="T46" fmla="*/ 17 w 76"/>
                  <a:gd name="T47" fmla="*/ 0 h 76"/>
                  <a:gd name="T48" fmla="*/ 17 w 76"/>
                  <a:gd name="T49" fmla="*/ 0 h 76"/>
                  <a:gd name="T50" fmla="*/ 17 w 76"/>
                  <a:gd name="T51" fmla="*/ 9 h 76"/>
                  <a:gd name="T52" fmla="*/ 9 w 76"/>
                  <a:gd name="T53" fmla="*/ 17 h 76"/>
                  <a:gd name="T54" fmla="*/ 9 w 76"/>
                  <a:gd name="T55" fmla="*/ 17 h 76"/>
                  <a:gd name="T56" fmla="*/ 0 w 76"/>
                  <a:gd name="T57" fmla="*/ 34 h 76"/>
                  <a:gd name="T58" fmla="*/ 9 w 76"/>
                  <a:gd name="T59" fmla="*/ 34 h 76"/>
                  <a:gd name="T60" fmla="*/ 9 w 76"/>
                  <a:gd name="T61" fmla="*/ 34 h 76"/>
                  <a:gd name="T62" fmla="*/ 9 w 76"/>
                  <a:gd name="T63" fmla="*/ 42 h 76"/>
                  <a:gd name="T64" fmla="*/ 17 w 76"/>
                  <a:gd name="T65" fmla="*/ 42 h 76"/>
                  <a:gd name="T66" fmla="*/ 17 w 76"/>
                  <a:gd name="T67" fmla="*/ 51 h 76"/>
                  <a:gd name="T68" fmla="*/ 17 w 76"/>
                  <a:gd name="T69" fmla="*/ 59 h 76"/>
                  <a:gd name="T70" fmla="*/ 26 w 76"/>
                  <a:gd name="T71" fmla="*/ 59 h 76"/>
                  <a:gd name="T72" fmla="*/ 26 w 76"/>
                  <a:gd name="T73" fmla="*/ 68 h 76"/>
                  <a:gd name="T74" fmla="*/ 26 w 76"/>
                  <a:gd name="T75" fmla="*/ 68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6" h="76">
                    <a:moveTo>
                      <a:pt x="34" y="76"/>
                    </a:moveTo>
                    <a:lnTo>
                      <a:pt x="34" y="76"/>
                    </a:lnTo>
                    <a:lnTo>
                      <a:pt x="34" y="76"/>
                    </a:lnTo>
                    <a:lnTo>
                      <a:pt x="34" y="76"/>
                    </a:lnTo>
                    <a:lnTo>
                      <a:pt x="34" y="76"/>
                    </a:lnTo>
                    <a:lnTo>
                      <a:pt x="42" y="76"/>
                    </a:lnTo>
                    <a:lnTo>
                      <a:pt x="42" y="76"/>
                    </a:lnTo>
                    <a:lnTo>
                      <a:pt x="42" y="68"/>
                    </a:lnTo>
                    <a:lnTo>
                      <a:pt x="42" y="68"/>
                    </a:lnTo>
                    <a:lnTo>
                      <a:pt x="34" y="68"/>
                    </a:lnTo>
                    <a:lnTo>
                      <a:pt x="34" y="59"/>
                    </a:lnTo>
                    <a:lnTo>
                      <a:pt x="42" y="59"/>
                    </a:lnTo>
                    <a:lnTo>
                      <a:pt x="42" y="59"/>
                    </a:lnTo>
                    <a:lnTo>
                      <a:pt x="51" y="59"/>
                    </a:lnTo>
                    <a:lnTo>
                      <a:pt x="51" y="59"/>
                    </a:lnTo>
                    <a:lnTo>
                      <a:pt x="59" y="59"/>
                    </a:lnTo>
                    <a:lnTo>
                      <a:pt x="59" y="59"/>
                    </a:lnTo>
                    <a:lnTo>
                      <a:pt x="68" y="59"/>
                    </a:lnTo>
                    <a:lnTo>
                      <a:pt x="68" y="59"/>
                    </a:lnTo>
                    <a:lnTo>
                      <a:pt x="76" y="51"/>
                    </a:lnTo>
                    <a:lnTo>
                      <a:pt x="68" y="51"/>
                    </a:lnTo>
                    <a:lnTo>
                      <a:pt x="68" y="51"/>
                    </a:lnTo>
                    <a:lnTo>
                      <a:pt x="76" y="42"/>
                    </a:lnTo>
                    <a:lnTo>
                      <a:pt x="76" y="42"/>
                    </a:lnTo>
                    <a:lnTo>
                      <a:pt x="76" y="42"/>
                    </a:lnTo>
                    <a:lnTo>
                      <a:pt x="76" y="34"/>
                    </a:lnTo>
                    <a:lnTo>
                      <a:pt x="68" y="34"/>
                    </a:lnTo>
                    <a:lnTo>
                      <a:pt x="68" y="34"/>
                    </a:lnTo>
                    <a:lnTo>
                      <a:pt x="68" y="26"/>
                    </a:lnTo>
                    <a:lnTo>
                      <a:pt x="68" y="26"/>
                    </a:lnTo>
                    <a:lnTo>
                      <a:pt x="68" y="26"/>
                    </a:lnTo>
                    <a:lnTo>
                      <a:pt x="68" y="17"/>
                    </a:lnTo>
                    <a:lnTo>
                      <a:pt x="68" y="17"/>
                    </a:lnTo>
                    <a:lnTo>
                      <a:pt x="68" y="9"/>
                    </a:lnTo>
                    <a:lnTo>
                      <a:pt x="68" y="9"/>
                    </a:lnTo>
                    <a:lnTo>
                      <a:pt x="68" y="9"/>
                    </a:lnTo>
                    <a:lnTo>
                      <a:pt x="76" y="0"/>
                    </a:lnTo>
                    <a:lnTo>
                      <a:pt x="76" y="0"/>
                    </a:lnTo>
                    <a:lnTo>
                      <a:pt x="68" y="0"/>
                    </a:lnTo>
                    <a:lnTo>
                      <a:pt x="59" y="0"/>
                    </a:lnTo>
                    <a:lnTo>
                      <a:pt x="59" y="0"/>
                    </a:lnTo>
                    <a:lnTo>
                      <a:pt x="51" y="0"/>
                    </a:lnTo>
                    <a:lnTo>
                      <a:pt x="51" y="0"/>
                    </a:lnTo>
                    <a:lnTo>
                      <a:pt x="42" y="0"/>
                    </a:lnTo>
                    <a:lnTo>
                      <a:pt x="34" y="0"/>
                    </a:lnTo>
                    <a:lnTo>
                      <a:pt x="34" y="0"/>
                    </a:lnTo>
                    <a:lnTo>
                      <a:pt x="26" y="0"/>
                    </a:lnTo>
                    <a:lnTo>
                      <a:pt x="17" y="0"/>
                    </a:lnTo>
                    <a:lnTo>
                      <a:pt x="17" y="0"/>
                    </a:lnTo>
                    <a:lnTo>
                      <a:pt x="17" y="0"/>
                    </a:lnTo>
                    <a:lnTo>
                      <a:pt x="17" y="9"/>
                    </a:lnTo>
                    <a:lnTo>
                      <a:pt x="17" y="9"/>
                    </a:lnTo>
                    <a:lnTo>
                      <a:pt x="17" y="9"/>
                    </a:lnTo>
                    <a:lnTo>
                      <a:pt x="9" y="17"/>
                    </a:lnTo>
                    <a:lnTo>
                      <a:pt x="9" y="17"/>
                    </a:lnTo>
                    <a:lnTo>
                      <a:pt x="9" y="17"/>
                    </a:lnTo>
                    <a:lnTo>
                      <a:pt x="9" y="26"/>
                    </a:lnTo>
                    <a:lnTo>
                      <a:pt x="0" y="34"/>
                    </a:lnTo>
                    <a:lnTo>
                      <a:pt x="0" y="34"/>
                    </a:lnTo>
                    <a:lnTo>
                      <a:pt x="9" y="34"/>
                    </a:lnTo>
                    <a:lnTo>
                      <a:pt x="9" y="34"/>
                    </a:lnTo>
                    <a:lnTo>
                      <a:pt x="9" y="34"/>
                    </a:lnTo>
                    <a:lnTo>
                      <a:pt x="9" y="42"/>
                    </a:lnTo>
                    <a:lnTo>
                      <a:pt x="9" y="42"/>
                    </a:lnTo>
                    <a:lnTo>
                      <a:pt x="17" y="42"/>
                    </a:lnTo>
                    <a:lnTo>
                      <a:pt x="17" y="42"/>
                    </a:lnTo>
                    <a:lnTo>
                      <a:pt x="17" y="42"/>
                    </a:lnTo>
                    <a:lnTo>
                      <a:pt x="17" y="51"/>
                    </a:lnTo>
                    <a:lnTo>
                      <a:pt x="17" y="51"/>
                    </a:lnTo>
                    <a:lnTo>
                      <a:pt x="17" y="59"/>
                    </a:lnTo>
                    <a:lnTo>
                      <a:pt x="17" y="59"/>
                    </a:lnTo>
                    <a:lnTo>
                      <a:pt x="26" y="59"/>
                    </a:lnTo>
                    <a:lnTo>
                      <a:pt x="26" y="68"/>
                    </a:lnTo>
                    <a:lnTo>
                      <a:pt x="26" y="68"/>
                    </a:lnTo>
                    <a:lnTo>
                      <a:pt x="26" y="68"/>
                    </a:lnTo>
                    <a:lnTo>
                      <a:pt x="26" y="68"/>
                    </a:lnTo>
                    <a:lnTo>
                      <a:pt x="34" y="76"/>
                    </a:lnTo>
                    <a:close/>
                  </a:path>
                </a:pathLst>
              </a:custGeom>
              <a:grpFill/>
              <a:ln w="0">
                <a:solidFill>
                  <a:srgbClr val="F8F8F8">
                    <a:lumMod val="25000"/>
                  </a:srgbClr>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439" name="Freeform 210">
                <a:extLst>
                  <a:ext uri="{FF2B5EF4-FFF2-40B4-BE49-F238E27FC236}">
                    <a16:creationId xmlns:a16="http://schemas.microsoft.com/office/drawing/2014/main" id="{B414E278-69A0-2605-68B6-532AF2072B49}"/>
                  </a:ext>
                </a:extLst>
              </p:cNvPr>
              <p:cNvSpPr>
                <a:spLocks/>
              </p:cNvSpPr>
              <p:nvPr/>
            </p:nvSpPr>
            <p:spPr bwMode="auto">
              <a:xfrm>
                <a:off x="3203537" y="3159882"/>
                <a:ext cx="92311" cy="134455"/>
              </a:xfrm>
              <a:custGeom>
                <a:avLst/>
                <a:gdLst>
                  <a:gd name="T0" fmla="*/ 16 w 92"/>
                  <a:gd name="T1" fmla="*/ 59 h 134"/>
                  <a:gd name="T2" fmla="*/ 16 w 92"/>
                  <a:gd name="T3" fmla="*/ 59 h 134"/>
                  <a:gd name="T4" fmla="*/ 25 w 92"/>
                  <a:gd name="T5" fmla="*/ 67 h 134"/>
                  <a:gd name="T6" fmla="*/ 25 w 92"/>
                  <a:gd name="T7" fmla="*/ 76 h 134"/>
                  <a:gd name="T8" fmla="*/ 25 w 92"/>
                  <a:gd name="T9" fmla="*/ 76 h 134"/>
                  <a:gd name="T10" fmla="*/ 33 w 92"/>
                  <a:gd name="T11" fmla="*/ 84 h 134"/>
                  <a:gd name="T12" fmla="*/ 33 w 92"/>
                  <a:gd name="T13" fmla="*/ 84 h 134"/>
                  <a:gd name="T14" fmla="*/ 33 w 92"/>
                  <a:gd name="T15" fmla="*/ 92 h 134"/>
                  <a:gd name="T16" fmla="*/ 25 w 92"/>
                  <a:gd name="T17" fmla="*/ 101 h 134"/>
                  <a:gd name="T18" fmla="*/ 25 w 92"/>
                  <a:gd name="T19" fmla="*/ 109 h 134"/>
                  <a:gd name="T20" fmla="*/ 25 w 92"/>
                  <a:gd name="T21" fmla="*/ 109 h 134"/>
                  <a:gd name="T22" fmla="*/ 25 w 92"/>
                  <a:gd name="T23" fmla="*/ 118 h 134"/>
                  <a:gd name="T24" fmla="*/ 33 w 92"/>
                  <a:gd name="T25" fmla="*/ 126 h 134"/>
                  <a:gd name="T26" fmla="*/ 33 w 92"/>
                  <a:gd name="T27" fmla="*/ 126 h 134"/>
                  <a:gd name="T28" fmla="*/ 42 w 92"/>
                  <a:gd name="T29" fmla="*/ 134 h 134"/>
                  <a:gd name="T30" fmla="*/ 50 w 92"/>
                  <a:gd name="T31" fmla="*/ 134 h 134"/>
                  <a:gd name="T32" fmla="*/ 50 w 92"/>
                  <a:gd name="T33" fmla="*/ 134 h 134"/>
                  <a:gd name="T34" fmla="*/ 58 w 92"/>
                  <a:gd name="T35" fmla="*/ 126 h 134"/>
                  <a:gd name="T36" fmla="*/ 67 w 92"/>
                  <a:gd name="T37" fmla="*/ 126 h 134"/>
                  <a:gd name="T38" fmla="*/ 75 w 92"/>
                  <a:gd name="T39" fmla="*/ 118 h 134"/>
                  <a:gd name="T40" fmla="*/ 84 w 92"/>
                  <a:gd name="T41" fmla="*/ 126 h 134"/>
                  <a:gd name="T42" fmla="*/ 92 w 92"/>
                  <a:gd name="T43" fmla="*/ 126 h 134"/>
                  <a:gd name="T44" fmla="*/ 84 w 92"/>
                  <a:gd name="T45" fmla="*/ 118 h 134"/>
                  <a:gd name="T46" fmla="*/ 84 w 92"/>
                  <a:gd name="T47" fmla="*/ 118 h 134"/>
                  <a:gd name="T48" fmla="*/ 75 w 92"/>
                  <a:gd name="T49" fmla="*/ 109 h 134"/>
                  <a:gd name="T50" fmla="*/ 75 w 92"/>
                  <a:gd name="T51" fmla="*/ 101 h 134"/>
                  <a:gd name="T52" fmla="*/ 75 w 92"/>
                  <a:gd name="T53" fmla="*/ 92 h 134"/>
                  <a:gd name="T54" fmla="*/ 75 w 92"/>
                  <a:gd name="T55" fmla="*/ 92 h 134"/>
                  <a:gd name="T56" fmla="*/ 67 w 92"/>
                  <a:gd name="T57" fmla="*/ 92 h 134"/>
                  <a:gd name="T58" fmla="*/ 67 w 92"/>
                  <a:gd name="T59" fmla="*/ 84 h 134"/>
                  <a:gd name="T60" fmla="*/ 58 w 92"/>
                  <a:gd name="T61" fmla="*/ 84 h 134"/>
                  <a:gd name="T62" fmla="*/ 67 w 92"/>
                  <a:gd name="T63" fmla="*/ 76 h 134"/>
                  <a:gd name="T64" fmla="*/ 67 w 92"/>
                  <a:gd name="T65" fmla="*/ 67 h 134"/>
                  <a:gd name="T66" fmla="*/ 75 w 92"/>
                  <a:gd name="T67" fmla="*/ 59 h 134"/>
                  <a:gd name="T68" fmla="*/ 75 w 92"/>
                  <a:gd name="T69" fmla="*/ 59 h 134"/>
                  <a:gd name="T70" fmla="*/ 75 w 92"/>
                  <a:gd name="T71" fmla="*/ 50 h 134"/>
                  <a:gd name="T72" fmla="*/ 75 w 92"/>
                  <a:gd name="T73" fmla="*/ 50 h 134"/>
                  <a:gd name="T74" fmla="*/ 75 w 92"/>
                  <a:gd name="T75" fmla="*/ 42 h 134"/>
                  <a:gd name="T76" fmla="*/ 58 w 92"/>
                  <a:gd name="T77" fmla="*/ 34 h 134"/>
                  <a:gd name="T78" fmla="*/ 58 w 92"/>
                  <a:gd name="T79" fmla="*/ 34 h 134"/>
                  <a:gd name="T80" fmla="*/ 50 w 92"/>
                  <a:gd name="T81" fmla="*/ 34 h 134"/>
                  <a:gd name="T82" fmla="*/ 50 w 92"/>
                  <a:gd name="T83" fmla="*/ 34 h 134"/>
                  <a:gd name="T84" fmla="*/ 50 w 92"/>
                  <a:gd name="T85" fmla="*/ 25 h 134"/>
                  <a:gd name="T86" fmla="*/ 50 w 92"/>
                  <a:gd name="T87" fmla="*/ 17 h 134"/>
                  <a:gd name="T88" fmla="*/ 33 w 92"/>
                  <a:gd name="T89" fmla="*/ 8 h 134"/>
                  <a:gd name="T90" fmla="*/ 33 w 92"/>
                  <a:gd name="T91" fmla="*/ 8 h 134"/>
                  <a:gd name="T92" fmla="*/ 25 w 92"/>
                  <a:gd name="T93" fmla="*/ 0 h 134"/>
                  <a:gd name="T94" fmla="*/ 25 w 92"/>
                  <a:gd name="T95" fmla="*/ 8 h 134"/>
                  <a:gd name="T96" fmla="*/ 16 w 92"/>
                  <a:gd name="T97" fmla="*/ 17 h 134"/>
                  <a:gd name="T98" fmla="*/ 8 w 92"/>
                  <a:gd name="T99" fmla="*/ 25 h 134"/>
                  <a:gd name="T100" fmla="*/ 16 w 92"/>
                  <a:gd name="T101" fmla="*/ 25 h 134"/>
                  <a:gd name="T102" fmla="*/ 25 w 92"/>
                  <a:gd name="T103" fmla="*/ 34 h 134"/>
                  <a:gd name="T104" fmla="*/ 8 w 92"/>
                  <a:gd name="T105" fmla="*/ 34 h 134"/>
                  <a:gd name="T106" fmla="*/ 8 w 92"/>
                  <a:gd name="T107" fmla="*/ 34 h 134"/>
                  <a:gd name="T108" fmla="*/ 8 w 92"/>
                  <a:gd name="T109" fmla="*/ 42 h 134"/>
                  <a:gd name="T110" fmla="*/ 0 w 92"/>
                  <a:gd name="T111" fmla="*/ 50 h 134"/>
                  <a:gd name="T112" fmla="*/ 16 w 92"/>
                  <a:gd name="T113" fmla="*/ 59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2" h="134">
                    <a:moveTo>
                      <a:pt x="16" y="59"/>
                    </a:moveTo>
                    <a:lnTo>
                      <a:pt x="16" y="59"/>
                    </a:lnTo>
                    <a:lnTo>
                      <a:pt x="16" y="67"/>
                    </a:lnTo>
                    <a:lnTo>
                      <a:pt x="16" y="59"/>
                    </a:lnTo>
                    <a:lnTo>
                      <a:pt x="25" y="59"/>
                    </a:lnTo>
                    <a:lnTo>
                      <a:pt x="25" y="67"/>
                    </a:lnTo>
                    <a:lnTo>
                      <a:pt x="25" y="67"/>
                    </a:lnTo>
                    <a:lnTo>
                      <a:pt x="25" y="76"/>
                    </a:lnTo>
                    <a:lnTo>
                      <a:pt x="25" y="76"/>
                    </a:lnTo>
                    <a:lnTo>
                      <a:pt x="25" y="76"/>
                    </a:lnTo>
                    <a:lnTo>
                      <a:pt x="25" y="76"/>
                    </a:lnTo>
                    <a:lnTo>
                      <a:pt x="33" y="84"/>
                    </a:lnTo>
                    <a:lnTo>
                      <a:pt x="33" y="84"/>
                    </a:lnTo>
                    <a:lnTo>
                      <a:pt x="33" y="84"/>
                    </a:lnTo>
                    <a:lnTo>
                      <a:pt x="33" y="84"/>
                    </a:lnTo>
                    <a:lnTo>
                      <a:pt x="33" y="92"/>
                    </a:lnTo>
                    <a:lnTo>
                      <a:pt x="33" y="92"/>
                    </a:lnTo>
                    <a:lnTo>
                      <a:pt x="25" y="101"/>
                    </a:lnTo>
                    <a:lnTo>
                      <a:pt x="25" y="101"/>
                    </a:lnTo>
                    <a:lnTo>
                      <a:pt x="25" y="109"/>
                    </a:lnTo>
                    <a:lnTo>
                      <a:pt x="25" y="109"/>
                    </a:lnTo>
                    <a:lnTo>
                      <a:pt x="25" y="109"/>
                    </a:lnTo>
                    <a:lnTo>
                      <a:pt x="25" y="109"/>
                    </a:lnTo>
                    <a:lnTo>
                      <a:pt x="25" y="118"/>
                    </a:lnTo>
                    <a:lnTo>
                      <a:pt x="25" y="118"/>
                    </a:lnTo>
                    <a:lnTo>
                      <a:pt x="33" y="126"/>
                    </a:lnTo>
                    <a:lnTo>
                      <a:pt x="33" y="126"/>
                    </a:lnTo>
                    <a:lnTo>
                      <a:pt x="33" y="126"/>
                    </a:lnTo>
                    <a:lnTo>
                      <a:pt x="42" y="134"/>
                    </a:lnTo>
                    <a:lnTo>
                      <a:pt x="42" y="134"/>
                    </a:lnTo>
                    <a:lnTo>
                      <a:pt x="50" y="134"/>
                    </a:lnTo>
                    <a:lnTo>
                      <a:pt x="50" y="134"/>
                    </a:lnTo>
                    <a:lnTo>
                      <a:pt x="50" y="134"/>
                    </a:lnTo>
                    <a:lnTo>
                      <a:pt x="50" y="134"/>
                    </a:lnTo>
                    <a:lnTo>
                      <a:pt x="58" y="134"/>
                    </a:lnTo>
                    <a:lnTo>
                      <a:pt x="58" y="126"/>
                    </a:lnTo>
                    <a:lnTo>
                      <a:pt x="58" y="126"/>
                    </a:lnTo>
                    <a:lnTo>
                      <a:pt x="67" y="126"/>
                    </a:lnTo>
                    <a:lnTo>
                      <a:pt x="67" y="126"/>
                    </a:lnTo>
                    <a:lnTo>
                      <a:pt x="75" y="118"/>
                    </a:lnTo>
                    <a:lnTo>
                      <a:pt x="75" y="118"/>
                    </a:lnTo>
                    <a:lnTo>
                      <a:pt x="84" y="126"/>
                    </a:lnTo>
                    <a:lnTo>
                      <a:pt x="84" y="126"/>
                    </a:lnTo>
                    <a:lnTo>
                      <a:pt x="92" y="126"/>
                    </a:lnTo>
                    <a:lnTo>
                      <a:pt x="84" y="118"/>
                    </a:lnTo>
                    <a:lnTo>
                      <a:pt x="84" y="118"/>
                    </a:lnTo>
                    <a:lnTo>
                      <a:pt x="84" y="118"/>
                    </a:lnTo>
                    <a:lnTo>
                      <a:pt x="84" y="118"/>
                    </a:lnTo>
                    <a:lnTo>
                      <a:pt x="84" y="109"/>
                    </a:lnTo>
                    <a:lnTo>
                      <a:pt x="75" y="109"/>
                    </a:lnTo>
                    <a:lnTo>
                      <a:pt x="75" y="109"/>
                    </a:lnTo>
                    <a:lnTo>
                      <a:pt x="75" y="101"/>
                    </a:lnTo>
                    <a:lnTo>
                      <a:pt x="75" y="101"/>
                    </a:lnTo>
                    <a:lnTo>
                      <a:pt x="75" y="92"/>
                    </a:lnTo>
                    <a:lnTo>
                      <a:pt x="75" y="92"/>
                    </a:lnTo>
                    <a:lnTo>
                      <a:pt x="75" y="92"/>
                    </a:lnTo>
                    <a:lnTo>
                      <a:pt x="67" y="92"/>
                    </a:lnTo>
                    <a:lnTo>
                      <a:pt x="67" y="92"/>
                    </a:lnTo>
                    <a:lnTo>
                      <a:pt x="67" y="84"/>
                    </a:lnTo>
                    <a:lnTo>
                      <a:pt x="67" y="84"/>
                    </a:lnTo>
                    <a:lnTo>
                      <a:pt x="67" y="84"/>
                    </a:lnTo>
                    <a:lnTo>
                      <a:pt x="58" y="84"/>
                    </a:lnTo>
                    <a:lnTo>
                      <a:pt x="58" y="84"/>
                    </a:lnTo>
                    <a:lnTo>
                      <a:pt x="67" y="76"/>
                    </a:lnTo>
                    <a:lnTo>
                      <a:pt x="67" y="67"/>
                    </a:lnTo>
                    <a:lnTo>
                      <a:pt x="67" y="67"/>
                    </a:lnTo>
                    <a:lnTo>
                      <a:pt x="67" y="67"/>
                    </a:lnTo>
                    <a:lnTo>
                      <a:pt x="75" y="59"/>
                    </a:lnTo>
                    <a:lnTo>
                      <a:pt x="75" y="59"/>
                    </a:lnTo>
                    <a:lnTo>
                      <a:pt x="75" y="59"/>
                    </a:lnTo>
                    <a:lnTo>
                      <a:pt x="75" y="50"/>
                    </a:lnTo>
                    <a:lnTo>
                      <a:pt x="75" y="50"/>
                    </a:lnTo>
                    <a:lnTo>
                      <a:pt x="75" y="50"/>
                    </a:lnTo>
                    <a:lnTo>
                      <a:pt x="75" y="50"/>
                    </a:lnTo>
                    <a:lnTo>
                      <a:pt x="75" y="42"/>
                    </a:lnTo>
                    <a:lnTo>
                      <a:pt x="75" y="42"/>
                    </a:lnTo>
                    <a:lnTo>
                      <a:pt x="67" y="42"/>
                    </a:lnTo>
                    <a:lnTo>
                      <a:pt x="58" y="34"/>
                    </a:lnTo>
                    <a:lnTo>
                      <a:pt x="58" y="34"/>
                    </a:lnTo>
                    <a:lnTo>
                      <a:pt x="58" y="34"/>
                    </a:lnTo>
                    <a:lnTo>
                      <a:pt x="50" y="34"/>
                    </a:lnTo>
                    <a:lnTo>
                      <a:pt x="50" y="34"/>
                    </a:lnTo>
                    <a:lnTo>
                      <a:pt x="50" y="42"/>
                    </a:lnTo>
                    <a:lnTo>
                      <a:pt x="50" y="34"/>
                    </a:lnTo>
                    <a:lnTo>
                      <a:pt x="50" y="34"/>
                    </a:lnTo>
                    <a:lnTo>
                      <a:pt x="50" y="25"/>
                    </a:lnTo>
                    <a:lnTo>
                      <a:pt x="50" y="25"/>
                    </a:lnTo>
                    <a:lnTo>
                      <a:pt x="50" y="17"/>
                    </a:lnTo>
                    <a:lnTo>
                      <a:pt x="42" y="17"/>
                    </a:lnTo>
                    <a:lnTo>
                      <a:pt x="33" y="8"/>
                    </a:lnTo>
                    <a:lnTo>
                      <a:pt x="33" y="8"/>
                    </a:lnTo>
                    <a:lnTo>
                      <a:pt x="33" y="8"/>
                    </a:lnTo>
                    <a:lnTo>
                      <a:pt x="25" y="0"/>
                    </a:lnTo>
                    <a:lnTo>
                      <a:pt x="25" y="0"/>
                    </a:lnTo>
                    <a:lnTo>
                      <a:pt x="25" y="8"/>
                    </a:lnTo>
                    <a:lnTo>
                      <a:pt x="25" y="8"/>
                    </a:lnTo>
                    <a:lnTo>
                      <a:pt x="16" y="17"/>
                    </a:lnTo>
                    <a:lnTo>
                      <a:pt x="16" y="17"/>
                    </a:lnTo>
                    <a:lnTo>
                      <a:pt x="8" y="17"/>
                    </a:lnTo>
                    <a:lnTo>
                      <a:pt x="8" y="25"/>
                    </a:lnTo>
                    <a:lnTo>
                      <a:pt x="16" y="25"/>
                    </a:lnTo>
                    <a:lnTo>
                      <a:pt x="16" y="25"/>
                    </a:lnTo>
                    <a:lnTo>
                      <a:pt x="25" y="25"/>
                    </a:lnTo>
                    <a:lnTo>
                      <a:pt x="25" y="34"/>
                    </a:lnTo>
                    <a:lnTo>
                      <a:pt x="16" y="34"/>
                    </a:lnTo>
                    <a:lnTo>
                      <a:pt x="8" y="34"/>
                    </a:lnTo>
                    <a:lnTo>
                      <a:pt x="8" y="34"/>
                    </a:lnTo>
                    <a:lnTo>
                      <a:pt x="8" y="34"/>
                    </a:lnTo>
                    <a:lnTo>
                      <a:pt x="8" y="34"/>
                    </a:lnTo>
                    <a:lnTo>
                      <a:pt x="8" y="42"/>
                    </a:lnTo>
                    <a:lnTo>
                      <a:pt x="0" y="42"/>
                    </a:lnTo>
                    <a:lnTo>
                      <a:pt x="0" y="50"/>
                    </a:lnTo>
                    <a:lnTo>
                      <a:pt x="8" y="59"/>
                    </a:lnTo>
                    <a:lnTo>
                      <a:pt x="16" y="59"/>
                    </a:lnTo>
                    <a:lnTo>
                      <a:pt x="16" y="59"/>
                    </a:lnTo>
                    <a:close/>
                  </a:path>
                </a:pathLst>
              </a:custGeom>
              <a:grpFill/>
              <a:ln w="0">
                <a:solidFill>
                  <a:srgbClr val="F8F8F8">
                    <a:lumMod val="25000"/>
                  </a:srgbClr>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440" name="Freeform 211">
                <a:extLst>
                  <a:ext uri="{FF2B5EF4-FFF2-40B4-BE49-F238E27FC236}">
                    <a16:creationId xmlns:a16="http://schemas.microsoft.com/office/drawing/2014/main" id="{9446A7EE-959A-A235-783B-6A8FFE18C76F}"/>
                  </a:ext>
                </a:extLst>
              </p:cNvPr>
              <p:cNvSpPr>
                <a:spLocks noEditPoints="1"/>
              </p:cNvSpPr>
              <p:nvPr/>
            </p:nvSpPr>
            <p:spPr bwMode="auto">
              <a:xfrm>
                <a:off x="2992826" y="3092654"/>
                <a:ext cx="235795" cy="210713"/>
              </a:xfrm>
              <a:custGeom>
                <a:avLst/>
                <a:gdLst>
                  <a:gd name="T0" fmla="*/ 16 w 28"/>
                  <a:gd name="T1" fmla="*/ 25 h 25"/>
                  <a:gd name="T2" fmla="*/ 19 w 28"/>
                  <a:gd name="T3" fmla="*/ 23 h 25"/>
                  <a:gd name="T4" fmla="*/ 20 w 28"/>
                  <a:gd name="T5" fmla="*/ 21 h 25"/>
                  <a:gd name="T6" fmla="*/ 19 w 28"/>
                  <a:gd name="T7" fmla="*/ 19 h 25"/>
                  <a:gd name="T8" fmla="*/ 18 w 28"/>
                  <a:gd name="T9" fmla="*/ 18 h 25"/>
                  <a:gd name="T10" fmla="*/ 21 w 28"/>
                  <a:gd name="T11" fmla="*/ 18 h 25"/>
                  <a:gd name="T12" fmla="*/ 25 w 28"/>
                  <a:gd name="T13" fmla="*/ 17 h 25"/>
                  <a:gd name="T14" fmla="*/ 26 w 28"/>
                  <a:gd name="T15" fmla="*/ 15 h 25"/>
                  <a:gd name="T16" fmla="*/ 26 w 28"/>
                  <a:gd name="T17" fmla="*/ 12 h 25"/>
                  <a:gd name="T18" fmla="*/ 28 w 28"/>
                  <a:gd name="T19" fmla="*/ 11 h 25"/>
                  <a:gd name="T20" fmla="*/ 27 w 28"/>
                  <a:gd name="T21" fmla="*/ 10 h 25"/>
                  <a:gd name="T22" fmla="*/ 28 w 28"/>
                  <a:gd name="T23" fmla="*/ 8 h 25"/>
                  <a:gd name="T24" fmla="*/ 26 w 28"/>
                  <a:gd name="T25" fmla="*/ 8 h 25"/>
                  <a:gd name="T26" fmla="*/ 25 w 28"/>
                  <a:gd name="T27" fmla="*/ 8 h 25"/>
                  <a:gd name="T28" fmla="*/ 26 w 28"/>
                  <a:gd name="T29" fmla="*/ 7 h 25"/>
                  <a:gd name="T30" fmla="*/ 24 w 28"/>
                  <a:gd name="T31" fmla="*/ 6 h 25"/>
                  <a:gd name="T32" fmla="*/ 23 w 28"/>
                  <a:gd name="T33" fmla="*/ 5 h 25"/>
                  <a:gd name="T34" fmla="*/ 22 w 28"/>
                  <a:gd name="T35" fmla="*/ 5 h 25"/>
                  <a:gd name="T36" fmla="*/ 24 w 28"/>
                  <a:gd name="T37" fmla="*/ 4 h 25"/>
                  <a:gd name="T38" fmla="*/ 21 w 28"/>
                  <a:gd name="T39" fmla="*/ 3 h 25"/>
                  <a:gd name="T40" fmla="*/ 19 w 28"/>
                  <a:gd name="T41" fmla="*/ 4 h 25"/>
                  <a:gd name="T42" fmla="*/ 17 w 28"/>
                  <a:gd name="T43" fmla="*/ 5 h 25"/>
                  <a:gd name="T44" fmla="*/ 12 w 28"/>
                  <a:gd name="T45" fmla="*/ 4 h 25"/>
                  <a:gd name="T46" fmla="*/ 11 w 28"/>
                  <a:gd name="T47" fmla="*/ 3 h 25"/>
                  <a:gd name="T48" fmla="*/ 9 w 28"/>
                  <a:gd name="T49" fmla="*/ 2 h 25"/>
                  <a:gd name="T50" fmla="*/ 8 w 28"/>
                  <a:gd name="T51" fmla="*/ 0 h 25"/>
                  <a:gd name="T52" fmla="*/ 7 w 28"/>
                  <a:gd name="T53" fmla="*/ 2 h 25"/>
                  <a:gd name="T54" fmla="*/ 7 w 28"/>
                  <a:gd name="T55" fmla="*/ 2 h 25"/>
                  <a:gd name="T56" fmla="*/ 6 w 28"/>
                  <a:gd name="T57" fmla="*/ 3 h 25"/>
                  <a:gd name="T58" fmla="*/ 4 w 28"/>
                  <a:gd name="T59" fmla="*/ 4 h 25"/>
                  <a:gd name="T60" fmla="*/ 4 w 28"/>
                  <a:gd name="T61" fmla="*/ 7 h 25"/>
                  <a:gd name="T62" fmla="*/ 3 w 28"/>
                  <a:gd name="T63" fmla="*/ 5 h 25"/>
                  <a:gd name="T64" fmla="*/ 4 w 28"/>
                  <a:gd name="T65" fmla="*/ 3 h 25"/>
                  <a:gd name="T66" fmla="*/ 4 w 28"/>
                  <a:gd name="T67" fmla="*/ 2 h 25"/>
                  <a:gd name="T68" fmla="*/ 3 w 28"/>
                  <a:gd name="T69" fmla="*/ 2 h 25"/>
                  <a:gd name="T70" fmla="*/ 1 w 28"/>
                  <a:gd name="T71" fmla="*/ 4 h 25"/>
                  <a:gd name="T72" fmla="*/ 0 w 28"/>
                  <a:gd name="T73" fmla="*/ 7 h 25"/>
                  <a:gd name="T74" fmla="*/ 2 w 28"/>
                  <a:gd name="T75" fmla="*/ 9 h 25"/>
                  <a:gd name="T76" fmla="*/ 2 w 28"/>
                  <a:gd name="T77" fmla="*/ 11 h 25"/>
                  <a:gd name="T78" fmla="*/ 4 w 28"/>
                  <a:gd name="T79" fmla="*/ 11 h 25"/>
                  <a:gd name="T80" fmla="*/ 7 w 28"/>
                  <a:gd name="T81" fmla="*/ 11 h 25"/>
                  <a:gd name="T82" fmla="*/ 10 w 28"/>
                  <a:gd name="T83" fmla="*/ 13 h 25"/>
                  <a:gd name="T84" fmla="*/ 12 w 28"/>
                  <a:gd name="T85" fmla="*/ 13 h 25"/>
                  <a:gd name="T86" fmla="*/ 12 w 28"/>
                  <a:gd name="T87" fmla="*/ 14 h 25"/>
                  <a:gd name="T88" fmla="*/ 12 w 28"/>
                  <a:gd name="T89" fmla="*/ 16 h 25"/>
                  <a:gd name="T90" fmla="*/ 12 w 28"/>
                  <a:gd name="T91" fmla="*/ 18 h 25"/>
                  <a:gd name="T92" fmla="*/ 12 w 28"/>
                  <a:gd name="T93" fmla="*/ 21 h 25"/>
                  <a:gd name="T94" fmla="*/ 13 w 28"/>
                  <a:gd name="T95" fmla="*/ 22 h 25"/>
                  <a:gd name="T96" fmla="*/ 10 w 28"/>
                  <a:gd name="T97" fmla="*/ 0 h 25"/>
                  <a:gd name="T98" fmla="*/ 11 w 28"/>
                  <a:gd name="T99" fmla="*/ 1 h 25"/>
                  <a:gd name="T100" fmla="*/ 10 w 28"/>
                  <a:gd name="T101" fmla="*/ 1 h 25"/>
                  <a:gd name="T102" fmla="*/ 7 w 28"/>
                  <a:gd name="T103" fmla="*/ 0 h 25"/>
                  <a:gd name="T104" fmla="*/ 19 w 28"/>
                  <a:gd name="T105" fmla="*/ 3 h 25"/>
                  <a:gd name="T106" fmla="*/ 20 w 28"/>
                  <a:gd name="T107" fmla="*/ 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8" h="25">
                    <a:moveTo>
                      <a:pt x="13" y="24"/>
                    </a:moveTo>
                    <a:cubicBezTo>
                      <a:pt x="14" y="25"/>
                      <a:pt x="14" y="25"/>
                      <a:pt x="14" y="25"/>
                    </a:cubicBezTo>
                    <a:cubicBezTo>
                      <a:pt x="15" y="25"/>
                      <a:pt x="15" y="25"/>
                      <a:pt x="15" y="25"/>
                    </a:cubicBezTo>
                    <a:cubicBezTo>
                      <a:pt x="15" y="25"/>
                      <a:pt x="15" y="25"/>
                      <a:pt x="15" y="25"/>
                    </a:cubicBezTo>
                    <a:cubicBezTo>
                      <a:pt x="16" y="25"/>
                      <a:pt x="16" y="25"/>
                      <a:pt x="16" y="25"/>
                    </a:cubicBezTo>
                    <a:cubicBezTo>
                      <a:pt x="17" y="25"/>
                      <a:pt x="17" y="25"/>
                      <a:pt x="17" y="25"/>
                    </a:cubicBezTo>
                    <a:cubicBezTo>
                      <a:pt x="17" y="24"/>
                      <a:pt x="17" y="24"/>
                      <a:pt x="17" y="24"/>
                    </a:cubicBezTo>
                    <a:cubicBezTo>
                      <a:pt x="18" y="24"/>
                      <a:pt x="18" y="24"/>
                      <a:pt x="18" y="24"/>
                    </a:cubicBezTo>
                    <a:cubicBezTo>
                      <a:pt x="19" y="23"/>
                      <a:pt x="19" y="23"/>
                      <a:pt x="19" y="23"/>
                    </a:cubicBezTo>
                    <a:cubicBezTo>
                      <a:pt x="19" y="23"/>
                      <a:pt x="19" y="23"/>
                      <a:pt x="19" y="23"/>
                    </a:cubicBezTo>
                    <a:cubicBezTo>
                      <a:pt x="19" y="22"/>
                      <a:pt x="19" y="22"/>
                      <a:pt x="19" y="22"/>
                    </a:cubicBezTo>
                    <a:cubicBezTo>
                      <a:pt x="20" y="22"/>
                      <a:pt x="20" y="22"/>
                      <a:pt x="20" y="22"/>
                    </a:cubicBezTo>
                    <a:cubicBezTo>
                      <a:pt x="21" y="22"/>
                      <a:pt x="21" y="22"/>
                      <a:pt x="21" y="22"/>
                    </a:cubicBezTo>
                    <a:cubicBezTo>
                      <a:pt x="21" y="22"/>
                      <a:pt x="21" y="22"/>
                      <a:pt x="21" y="22"/>
                    </a:cubicBezTo>
                    <a:cubicBezTo>
                      <a:pt x="20" y="21"/>
                      <a:pt x="20" y="21"/>
                      <a:pt x="20" y="21"/>
                    </a:cubicBezTo>
                    <a:cubicBezTo>
                      <a:pt x="19" y="21"/>
                      <a:pt x="19" y="21"/>
                      <a:pt x="19" y="21"/>
                    </a:cubicBezTo>
                    <a:cubicBezTo>
                      <a:pt x="19" y="21"/>
                      <a:pt x="19" y="21"/>
                      <a:pt x="19" y="21"/>
                    </a:cubicBezTo>
                    <a:cubicBezTo>
                      <a:pt x="19" y="20"/>
                      <a:pt x="19" y="20"/>
                      <a:pt x="19" y="20"/>
                    </a:cubicBezTo>
                    <a:cubicBezTo>
                      <a:pt x="18" y="20"/>
                      <a:pt x="18" y="20"/>
                      <a:pt x="18" y="20"/>
                    </a:cubicBezTo>
                    <a:cubicBezTo>
                      <a:pt x="19" y="19"/>
                      <a:pt x="19" y="19"/>
                      <a:pt x="19" y="19"/>
                    </a:cubicBezTo>
                    <a:cubicBezTo>
                      <a:pt x="19" y="19"/>
                      <a:pt x="19" y="19"/>
                      <a:pt x="19" y="19"/>
                    </a:cubicBezTo>
                    <a:cubicBezTo>
                      <a:pt x="18" y="18"/>
                      <a:pt x="18" y="18"/>
                      <a:pt x="18" y="18"/>
                    </a:cubicBezTo>
                    <a:cubicBezTo>
                      <a:pt x="18" y="18"/>
                      <a:pt x="18" y="18"/>
                      <a:pt x="18" y="18"/>
                    </a:cubicBezTo>
                    <a:cubicBezTo>
                      <a:pt x="18" y="18"/>
                      <a:pt x="18" y="18"/>
                      <a:pt x="18" y="18"/>
                    </a:cubicBezTo>
                    <a:cubicBezTo>
                      <a:pt x="18" y="18"/>
                      <a:pt x="18" y="18"/>
                      <a:pt x="18" y="18"/>
                    </a:cubicBezTo>
                    <a:cubicBezTo>
                      <a:pt x="19" y="18"/>
                      <a:pt x="19" y="18"/>
                      <a:pt x="19" y="18"/>
                    </a:cubicBezTo>
                    <a:cubicBezTo>
                      <a:pt x="20" y="18"/>
                      <a:pt x="20" y="18"/>
                      <a:pt x="20" y="18"/>
                    </a:cubicBezTo>
                    <a:cubicBezTo>
                      <a:pt x="20" y="18"/>
                      <a:pt x="20" y="18"/>
                      <a:pt x="20" y="18"/>
                    </a:cubicBezTo>
                    <a:cubicBezTo>
                      <a:pt x="21" y="18"/>
                      <a:pt x="21" y="18"/>
                      <a:pt x="21" y="18"/>
                    </a:cubicBezTo>
                    <a:cubicBezTo>
                      <a:pt x="21" y="18"/>
                      <a:pt x="21" y="18"/>
                      <a:pt x="21" y="18"/>
                    </a:cubicBezTo>
                    <a:cubicBezTo>
                      <a:pt x="22" y="18"/>
                      <a:pt x="22" y="18"/>
                      <a:pt x="22" y="18"/>
                    </a:cubicBezTo>
                    <a:cubicBezTo>
                      <a:pt x="23" y="17"/>
                      <a:pt x="23" y="17"/>
                      <a:pt x="23" y="17"/>
                    </a:cubicBezTo>
                    <a:cubicBezTo>
                      <a:pt x="23" y="17"/>
                      <a:pt x="23" y="17"/>
                      <a:pt x="23" y="17"/>
                    </a:cubicBezTo>
                    <a:cubicBezTo>
                      <a:pt x="24" y="18"/>
                      <a:pt x="24" y="18"/>
                      <a:pt x="24" y="18"/>
                    </a:cubicBezTo>
                    <a:cubicBezTo>
                      <a:pt x="25" y="17"/>
                      <a:pt x="25" y="17"/>
                      <a:pt x="25" y="17"/>
                    </a:cubicBezTo>
                    <a:cubicBezTo>
                      <a:pt x="25" y="17"/>
                      <a:pt x="25" y="17"/>
                      <a:pt x="25" y="17"/>
                    </a:cubicBezTo>
                    <a:cubicBezTo>
                      <a:pt x="26" y="16"/>
                      <a:pt x="26" y="16"/>
                      <a:pt x="26" y="16"/>
                    </a:cubicBezTo>
                    <a:cubicBezTo>
                      <a:pt x="27" y="16"/>
                      <a:pt x="27" y="16"/>
                      <a:pt x="27" y="16"/>
                    </a:cubicBezTo>
                    <a:cubicBezTo>
                      <a:pt x="27" y="15"/>
                      <a:pt x="27" y="15"/>
                      <a:pt x="27" y="15"/>
                    </a:cubicBezTo>
                    <a:cubicBezTo>
                      <a:pt x="26" y="15"/>
                      <a:pt x="26" y="15"/>
                      <a:pt x="26" y="15"/>
                    </a:cubicBezTo>
                    <a:cubicBezTo>
                      <a:pt x="25" y="14"/>
                      <a:pt x="25" y="14"/>
                      <a:pt x="25" y="14"/>
                    </a:cubicBezTo>
                    <a:cubicBezTo>
                      <a:pt x="25" y="13"/>
                      <a:pt x="25" y="13"/>
                      <a:pt x="25" y="13"/>
                    </a:cubicBezTo>
                    <a:cubicBezTo>
                      <a:pt x="26" y="13"/>
                      <a:pt x="26" y="13"/>
                      <a:pt x="26" y="13"/>
                    </a:cubicBezTo>
                    <a:cubicBezTo>
                      <a:pt x="26" y="12"/>
                      <a:pt x="26" y="12"/>
                      <a:pt x="26" y="12"/>
                    </a:cubicBezTo>
                    <a:cubicBezTo>
                      <a:pt x="26" y="12"/>
                      <a:pt x="26" y="12"/>
                      <a:pt x="26" y="12"/>
                    </a:cubicBezTo>
                    <a:cubicBezTo>
                      <a:pt x="26" y="12"/>
                      <a:pt x="26" y="12"/>
                      <a:pt x="26" y="12"/>
                    </a:cubicBezTo>
                    <a:cubicBezTo>
                      <a:pt x="26" y="12"/>
                      <a:pt x="26" y="12"/>
                      <a:pt x="26" y="12"/>
                    </a:cubicBezTo>
                    <a:cubicBezTo>
                      <a:pt x="27" y="12"/>
                      <a:pt x="27" y="12"/>
                      <a:pt x="27" y="12"/>
                    </a:cubicBezTo>
                    <a:cubicBezTo>
                      <a:pt x="28" y="12"/>
                      <a:pt x="28" y="12"/>
                      <a:pt x="28" y="12"/>
                    </a:cubicBezTo>
                    <a:cubicBezTo>
                      <a:pt x="28" y="11"/>
                      <a:pt x="28" y="11"/>
                      <a:pt x="28" y="11"/>
                    </a:cubicBezTo>
                    <a:cubicBezTo>
                      <a:pt x="27" y="11"/>
                      <a:pt x="27" y="11"/>
                      <a:pt x="27" y="11"/>
                    </a:cubicBezTo>
                    <a:cubicBezTo>
                      <a:pt x="27" y="11"/>
                      <a:pt x="27" y="11"/>
                      <a:pt x="27" y="11"/>
                    </a:cubicBezTo>
                    <a:cubicBezTo>
                      <a:pt x="26" y="11"/>
                      <a:pt x="26" y="11"/>
                      <a:pt x="26" y="11"/>
                    </a:cubicBezTo>
                    <a:cubicBezTo>
                      <a:pt x="26" y="10"/>
                      <a:pt x="26" y="10"/>
                      <a:pt x="26" y="10"/>
                    </a:cubicBezTo>
                    <a:cubicBezTo>
                      <a:pt x="27" y="10"/>
                      <a:pt x="27" y="10"/>
                      <a:pt x="27" y="10"/>
                    </a:cubicBezTo>
                    <a:cubicBezTo>
                      <a:pt x="27" y="10"/>
                      <a:pt x="27" y="10"/>
                      <a:pt x="27" y="10"/>
                    </a:cubicBezTo>
                    <a:cubicBezTo>
                      <a:pt x="28" y="9"/>
                      <a:pt x="28" y="9"/>
                      <a:pt x="28" y="9"/>
                    </a:cubicBezTo>
                    <a:cubicBezTo>
                      <a:pt x="28" y="9"/>
                      <a:pt x="28" y="9"/>
                      <a:pt x="28" y="9"/>
                    </a:cubicBezTo>
                    <a:cubicBezTo>
                      <a:pt x="28" y="8"/>
                      <a:pt x="28" y="8"/>
                      <a:pt x="28" y="8"/>
                    </a:cubicBezTo>
                    <a:cubicBezTo>
                      <a:pt x="28" y="8"/>
                      <a:pt x="28" y="8"/>
                      <a:pt x="28" y="8"/>
                    </a:cubicBezTo>
                    <a:cubicBezTo>
                      <a:pt x="27" y="8"/>
                      <a:pt x="27" y="8"/>
                      <a:pt x="27" y="8"/>
                    </a:cubicBezTo>
                    <a:cubicBezTo>
                      <a:pt x="27" y="8"/>
                      <a:pt x="27" y="8"/>
                      <a:pt x="27" y="8"/>
                    </a:cubicBezTo>
                    <a:cubicBezTo>
                      <a:pt x="27" y="8"/>
                      <a:pt x="27" y="8"/>
                      <a:pt x="27" y="8"/>
                    </a:cubicBezTo>
                    <a:cubicBezTo>
                      <a:pt x="26" y="8"/>
                      <a:pt x="26" y="8"/>
                      <a:pt x="26" y="8"/>
                    </a:cubicBezTo>
                    <a:cubicBezTo>
                      <a:pt x="26" y="8"/>
                      <a:pt x="26" y="8"/>
                      <a:pt x="26" y="8"/>
                    </a:cubicBezTo>
                    <a:cubicBezTo>
                      <a:pt x="26" y="8"/>
                      <a:pt x="26" y="8"/>
                      <a:pt x="26" y="8"/>
                    </a:cubicBezTo>
                    <a:cubicBezTo>
                      <a:pt x="25" y="8"/>
                      <a:pt x="25" y="8"/>
                      <a:pt x="25" y="8"/>
                    </a:cubicBezTo>
                    <a:cubicBezTo>
                      <a:pt x="25" y="8"/>
                      <a:pt x="25" y="8"/>
                      <a:pt x="25" y="8"/>
                    </a:cubicBezTo>
                    <a:cubicBezTo>
                      <a:pt x="24" y="8"/>
                      <a:pt x="24" y="8"/>
                      <a:pt x="24" y="8"/>
                    </a:cubicBezTo>
                    <a:cubicBezTo>
                      <a:pt x="25" y="8"/>
                      <a:pt x="25" y="8"/>
                      <a:pt x="25" y="8"/>
                    </a:cubicBezTo>
                    <a:cubicBezTo>
                      <a:pt x="25" y="8"/>
                      <a:pt x="25" y="8"/>
                      <a:pt x="25" y="8"/>
                    </a:cubicBezTo>
                    <a:cubicBezTo>
                      <a:pt x="25" y="8"/>
                      <a:pt x="25" y="8"/>
                      <a:pt x="25" y="8"/>
                    </a:cubicBezTo>
                    <a:cubicBezTo>
                      <a:pt x="26" y="8"/>
                      <a:pt x="26" y="8"/>
                      <a:pt x="26" y="8"/>
                    </a:cubicBezTo>
                    <a:cubicBezTo>
                      <a:pt x="26" y="7"/>
                      <a:pt x="26" y="7"/>
                      <a:pt x="26" y="7"/>
                    </a:cubicBezTo>
                    <a:cubicBezTo>
                      <a:pt x="26" y="7"/>
                      <a:pt x="26" y="7"/>
                      <a:pt x="26" y="7"/>
                    </a:cubicBezTo>
                    <a:cubicBezTo>
                      <a:pt x="26" y="7"/>
                      <a:pt x="26" y="7"/>
                      <a:pt x="26" y="7"/>
                    </a:cubicBezTo>
                    <a:cubicBezTo>
                      <a:pt x="26" y="7"/>
                      <a:pt x="26" y="7"/>
                      <a:pt x="26" y="7"/>
                    </a:cubicBezTo>
                    <a:cubicBezTo>
                      <a:pt x="26" y="6"/>
                      <a:pt x="26" y="6"/>
                      <a:pt x="26" y="6"/>
                    </a:cubicBezTo>
                    <a:cubicBezTo>
                      <a:pt x="25" y="6"/>
                      <a:pt x="25" y="6"/>
                      <a:pt x="25" y="6"/>
                    </a:cubicBezTo>
                    <a:cubicBezTo>
                      <a:pt x="24" y="6"/>
                      <a:pt x="24" y="6"/>
                      <a:pt x="24" y="6"/>
                    </a:cubicBezTo>
                    <a:cubicBezTo>
                      <a:pt x="24" y="6"/>
                      <a:pt x="24" y="6"/>
                      <a:pt x="24" y="6"/>
                    </a:cubicBezTo>
                    <a:cubicBezTo>
                      <a:pt x="24" y="6"/>
                      <a:pt x="24" y="6"/>
                      <a:pt x="24" y="6"/>
                    </a:cubicBezTo>
                    <a:cubicBezTo>
                      <a:pt x="24" y="6"/>
                      <a:pt x="24" y="6"/>
                      <a:pt x="24" y="6"/>
                    </a:cubicBezTo>
                    <a:cubicBezTo>
                      <a:pt x="23" y="5"/>
                      <a:pt x="23" y="5"/>
                      <a:pt x="23" y="5"/>
                    </a:cubicBezTo>
                    <a:cubicBezTo>
                      <a:pt x="23" y="5"/>
                      <a:pt x="23" y="5"/>
                      <a:pt x="23" y="5"/>
                    </a:cubicBezTo>
                    <a:cubicBezTo>
                      <a:pt x="23" y="5"/>
                      <a:pt x="23" y="5"/>
                      <a:pt x="23" y="5"/>
                    </a:cubicBezTo>
                    <a:cubicBezTo>
                      <a:pt x="23" y="6"/>
                      <a:pt x="23" y="6"/>
                      <a:pt x="23" y="6"/>
                    </a:cubicBezTo>
                    <a:cubicBezTo>
                      <a:pt x="23" y="5"/>
                      <a:pt x="23" y="5"/>
                      <a:pt x="23" y="5"/>
                    </a:cubicBezTo>
                    <a:cubicBezTo>
                      <a:pt x="22" y="5"/>
                      <a:pt x="22" y="5"/>
                      <a:pt x="22" y="5"/>
                    </a:cubicBezTo>
                    <a:cubicBezTo>
                      <a:pt x="22" y="5"/>
                      <a:pt x="22" y="5"/>
                      <a:pt x="22" y="5"/>
                    </a:cubicBezTo>
                    <a:cubicBezTo>
                      <a:pt x="22" y="4"/>
                      <a:pt x="22" y="4"/>
                      <a:pt x="22" y="4"/>
                    </a:cubicBezTo>
                    <a:cubicBezTo>
                      <a:pt x="22" y="4"/>
                      <a:pt x="22" y="4"/>
                      <a:pt x="22" y="4"/>
                    </a:cubicBezTo>
                    <a:cubicBezTo>
                      <a:pt x="23" y="4"/>
                      <a:pt x="23" y="4"/>
                      <a:pt x="23" y="4"/>
                    </a:cubicBezTo>
                    <a:cubicBezTo>
                      <a:pt x="23" y="4"/>
                      <a:pt x="23" y="4"/>
                      <a:pt x="23" y="4"/>
                    </a:cubicBezTo>
                    <a:cubicBezTo>
                      <a:pt x="24" y="4"/>
                      <a:pt x="24" y="4"/>
                      <a:pt x="24" y="4"/>
                    </a:cubicBezTo>
                    <a:cubicBezTo>
                      <a:pt x="24" y="4"/>
                      <a:pt x="24" y="4"/>
                      <a:pt x="24" y="4"/>
                    </a:cubicBezTo>
                    <a:cubicBezTo>
                      <a:pt x="23" y="4"/>
                      <a:pt x="23" y="4"/>
                      <a:pt x="23" y="4"/>
                    </a:cubicBezTo>
                    <a:cubicBezTo>
                      <a:pt x="23" y="3"/>
                      <a:pt x="23" y="3"/>
                      <a:pt x="23" y="3"/>
                    </a:cubicBezTo>
                    <a:cubicBezTo>
                      <a:pt x="22" y="4"/>
                      <a:pt x="22" y="4"/>
                      <a:pt x="22" y="4"/>
                    </a:cubicBezTo>
                    <a:cubicBezTo>
                      <a:pt x="21" y="3"/>
                      <a:pt x="21" y="3"/>
                      <a:pt x="21" y="3"/>
                    </a:cubicBezTo>
                    <a:cubicBezTo>
                      <a:pt x="20" y="4"/>
                      <a:pt x="20" y="4"/>
                      <a:pt x="20" y="4"/>
                    </a:cubicBezTo>
                    <a:cubicBezTo>
                      <a:pt x="20" y="4"/>
                      <a:pt x="20" y="4"/>
                      <a:pt x="20" y="4"/>
                    </a:cubicBezTo>
                    <a:cubicBezTo>
                      <a:pt x="20" y="4"/>
                      <a:pt x="20" y="4"/>
                      <a:pt x="20" y="4"/>
                    </a:cubicBezTo>
                    <a:cubicBezTo>
                      <a:pt x="19" y="4"/>
                      <a:pt x="19" y="4"/>
                      <a:pt x="19" y="4"/>
                    </a:cubicBezTo>
                    <a:cubicBezTo>
                      <a:pt x="19" y="4"/>
                      <a:pt x="19" y="4"/>
                      <a:pt x="19" y="4"/>
                    </a:cubicBezTo>
                    <a:cubicBezTo>
                      <a:pt x="18" y="5"/>
                      <a:pt x="18" y="5"/>
                      <a:pt x="18" y="5"/>
                    </a:cubicBezTo>
                    <a:cubicBezTo>
                      <a:pt x="18" y="5"/>
                      <a:pt x="18" y="5"/>
                      <a:pt x="18" y="5"/>
                    </a:cubicBezTo>
                    <a:cubicBezTo>
                      <a:pt x="17" y="5"/>
                      <a:pt x="17" y="5"/>
                      <a:pt x="17" y="5"/>
                    </a:cubicBezTo>
                    <a:cubicBezTo>
                      <a:pt x="17" y="5"/>
                      <a:pt x="17" y="5"/>
                      <a:pt x="17" y="5"/>
                    </a:cubicBezTo>
                    <a:cubicBezTo>
                      <a:pt x="17" y="5"/>
                      <a:pt x="17" y="5"/>
                      <a:pt x="17" y="5"/>
                    </a:cubicBezTo>
                    <a:cubicBezTo>
                      <a:pt x="16" y="4"/>
                      <a:pt x="16" y="4"/>
                      <a:pt x="16" y="4"/>
                    </a:cubicBezTo>
                    <a:cubicBezTo>
                      <a:pt x="16" y="4"/>
                      <a:pt x="16" y="4"/>
                      <a:pt x="16" y="4"/>
                    </a:cubicBezTo>
                    <a:cubicBezTo>
                      <a:pt x="15" y="4"/>
                      <a:pt x="15" y="4"/>
                      <a:pt x="15" y="4"/>
                    </a:cubicBezTo>
                    <a:cubicBezTo>
                      <a:pt x="14" y="4"/>
                      <a:pt x="14" y="4"/>
                      <a:pt x="14" y="4"/>
                    </a:cubicBezTo>
                    <a:cubicBezTo>
                      <a:pt x="12" y="4"/>
                      <a:pt x="12" y="4"/>
                      <a:pt x="12" y="4"/>
                    </a:cubicBezTo>
                    <a:cubicBezTo>
                      <a:pt x="12" y="4"/>
                      <a:pt x="12" y="4"/>
                      <a:pt x="12" y="4"/>
                    </a:cubicBezTo>
                    <a:cubicBezTo>
                      <a:pt x="11" y="4"/>
                      <a:pt x="11" y="4"/>
                      <a:pt x="11" y="4"/>
                    </a:cubicBezTo>
                    <a:cubicBezTo>
                      <a:pt x="11" y="4"/>
                      <a:pt x="11" y="4"/>
                      <a:pt x="11" y="4"/>
                    </a:cubicBezTo>
                    <a:cubicBezTo>
                      <a:pt x="11" y="3"/>
                      <a:pt x="11" y="3"/>
                      <a:pt x="11" y="3"/>
                    </a:cubicBezTo>
                    <a:cubicBezTo>
                      <a:pt x="11" y="3"/>
                      <a:pt x="11" y="3"/>
                      <a:pt x="11" y="3"/>
                    </a:cubicBezTo>
                    <a:cubicBezTo>
                      <a:pt x="11" y="3"/>
                      <a:pt x="11" y="3"/>
                      <a:pt x="11" y="3"/>
                    </a:cubicBezTo>
                    <a:cubicBezTo>
                      <a:pt x="11" y="2"/>
                      <a:pt x="11" y="2"/>
                      <a:pt x="11" y="2"/>
                    </a:cubicBezTo>
                    <a:cubicBezTo>
                      <a:pt x="10" y="2"/>
                      <a:pt x="10" y="2"/>
                      <a:pt x="10" y="2"/>
                    </a:cubicBezTo>
                    <a:cubicBezTo>
                      <a:pt x="9" y="2"/>
                      <a:pt x="9" y="2"/>
                      <a:pt x="9" y="2"/>
                    </a:cubicBezTo>
                    <a:cubicBezTo>
                      <a:pt x="9" y="2"/>
                      <a:pt x="9" y="2"/>
                      <a:pt x="9" y="2"/>
                    </a:cubicBezTo>
                    <a:cubicBezTo>
                      <a:pt x="9" y="2"/>
                      <a:pt x="9" y="2"/>
                      <a:pt x="9" y="2"/>
                    </a:cubicBezTo>
                    <a:cubicBezTo>
                      <a:pt x="8" y="2"/>
                      <a:pt x="8" y="2"/>
                      <a:pt x="8" y="2"/>
                    </a:cubicBezTo>
                    <a:cubicBezTo>
                      <a:pt x="8" y="2"/>
                      <a:pt x="8" y="2"/>
                      <a:pt x="8" y="2"/>
                    </a:cubicBezTo>
                    <a:cubicBezTo>
                      <a:pt x="8" y="1"/>
                      <a:pt x="8" y="1"/>
                      <a:pt x="8" y="1"/>
                    </a:cubicBezTo>
                    <a:cubicBezTo>
                      <a:pt x="8" y="0"/>
                      <a:pt x="8" y="0"/>
                      <a:pt x="8" y="0"/>
                    </a:cubicBezTo>
                    <a:cubicBezTo>
                      <a:pt x="8" y="0"/>
                      <a:pt x="8" y="0"/>
                      <a:pt x="8" y="0"/>
                    </a:cubicBezTo>
                    <a:cubicBezTo>
                      <a:pt x="7" y="1"/>
                      <a:pt x="7" y="1"/>
                      <a:pt x="7" y="1"/>
                    </a:cubicBezTo>
                    <a:cubicBezTo>
                      <a:pt x="6" y="1"/>
                      <a:pt x="6" y="1"/>
                      <a:pt x="6" y="1"/>
                    </a:cubicBezTo>
                    <a:cubicBezTo>
                      <a:pt x="7" y="2"/>
                      <a:pt x="7" y="2"/>
                      <a:pt x="7" y="2"/>
                    </a:cubicBezTo>
                    <a:cubicBezTo>
                      <a:pt x="7" y="2"/>
                      <a:pt x="7" y="2"/>
                      <a:pt x="7" y="2"/>
                    </a:cubicBezTo>
                    <a:cubicBezTo>
                      <a:pt x="7" y="2"/>
                      <a:pt x="7" y="2"/>
                      <a:pt x="7" y="2"/>
                    </a:cubicBezTo>
                    <a:cubicBezTo>
                      <a:pt x="8" y="2"/>
                      <a:pt x="8" y="2"/>
                      <a:pt x="8" y="2"/>
                    </a:cubicBezTo>
                    <a:cubicBezTo>
                      <a:pt x="8" y="2"/>
                      <a:pt x="8" y="2"/>
                      <a:pt x="8" y="2"/>
                    </a:cubicBezTo>
                    <a:cubicBezTo>
                      <a:pt x="8" y="2"/>
                      <a:pt x="8" y="2"/>
                      <a:pt x="8" y="2"/>
                    </a:cubicBezTo>
                    <a:cubicBezTo>
                      <a:pt x="7" y="2"/>
                      <a:pt x="7" y="2"/>
                      <a:pt x="7" y="2"/>
                    </a:cubicBezTo>
                    <a:cubicBezTo>
                      <a:pt x="7" y="2"/>
                      <a:pt x="7" y="2"/>
                      <a:pt x="7" y="2"/>
                    </a:cubicBezTo>
                    <a:cubicBezTo>
                      <a:pt x="7" y="2"/>
                      <a:pt x="7" y="2"/>
                      <a:pt x="7" y="2"/>
                    </a:cubicBezTo>
                    <a:cubicBezTo>
                      <a:pt x="7" y="2"/>
                      <a:pt x="7" y="2"/>
                      <a:pt x="7" y="2"/>
                    </a:cubicBezTo>
                    <a:cubicBezTo>
                      <a:pt x="7" y="2"/>
                      <a:pt x="7" y="2"/>
                      <a:pt x="7" y="2"/>
                    </a:cubicBezTo>
                    <a:cubicBezTo>
                      <a:pt x="6" y="3"/>
                      <a:pt x="6" y="3"/>
                      <a:pt x="6" y="3"/>
                    </a:cubicBezTo>
                    <a:cubicBezTo>
                      <a:pt x="5" y="3"/>
                      <a:pt x="5" y="3"/>
                      <a:pt x="5" y="3"/>
                    </a:cubicBezTo>
                    <a:cubicBezTo>
                      <a:pt x="4" y="3"/>
                      <a:pt x="4" y="3"/>
                      <a:pt x="4" y="3"/>
                    </a:cubicBezTo>
                    <a:cubicBezTo>
                      <a:pt x="4" y="4"/>
                      <a:pt x="4" y="4"/>
                      <a:pt x="4" y="4"/>
                    </a:cubicBezTo>
                    <a:cubicBezTo>
                      <a:pt x="4" y="4"/>
                      <a:pt x="4" y="4"/>
                      <a:pt x="4" y="4"/>
                    </a:cubicBezTo>
                    <a:cubicBezTo>
                      <a:pt x="4" y="4"/>
                      <a:pt x="4" y="4"/>
                      <a:pt x="4" y="4"/>
                    </a:cubicBezTo>
                    <a:cubicBezTo>
                      <a:pt x="4" y="5"/>
                      <a:pt x="4" y="5"/>
                      <a:pt x="4" y="5"/>
                    </a:cubicBezTo>
                    <a:cubicBezTo>
                      <a:pt x="4" y="6"/>
                      <a:pt x="4" y="6"/>
                      <a:pt x="4" y="6"/>
                    </a:cubicBezTo>
                    <a:cubicBezTo>
                      <a:pt x="5" y="6"/>
                      <a:pt x="5" y="6"/>
                      <a:pt x="5" y="6"/>
                    </a:cubicBezTo>
                    <a:cubicBezTo>
                      <a:pt x="4" y="7"/>
                      <a:pt x="4" y="7"/>
                      <a:pt x="4" y="7"/>
                    </a:cubicBezTo>
                    <a:cubicBezTo>
                      <a:pt x="4" y="7"/>
                      <a:pt x="4" y="7"/>
                      <a:pt x="4" y="7"/>
                    </a:cubicBezTo>
                    <a:cubicBezTo>
                      <a:pt x="3" y="7"/>
                      <a:pt x="3" y="7"/>
                      <a:pt x="3" y="7"/>
                    </a:cubicBezTo>
                    <a:cubicBezTo>
                      <a:pt x="3" y="7"/>
                      <a:pt x="3" y="7"/>
                      <a:pt x="3" y="7"/>
                    </a:cubicBezTo>
                    <a:cubicBezTo>
                      <a:pt x="3" y="6"/>
                      <a:pt x="3" y="6"/>
                      <a:pt x="3" y="6"/>
                    </a:cubicBezTo>
                    <a:cubicBezTo>
                      <a:pt x="3" y="6"/>
                      <a:pt x="3" y="6"/>
                      <a:pt x="3" y="6"/>
                    </a:cubicBezTo>
                    <a:cubicBezTo>
                      <a:pt x="3" y="5"/>
                      <a:pt x="3" y="5"/>
                      <a:pt x="3" y="5"/>
                    </a:cubicBezTo>
                    <a:cubicBezTo>
                      <a:pt x="3" y="5"/>
                      <a:pt x="3" y="5"/>
                      <a:pt x="3" y="5"/>
                    </a:cubicBezTo>
                    <a:cubicBezTo>
                      <a:pt x="4" y="4"/>
                      <a:pt x="4" y="4"/>
                      <a:pt x="4" y="4"/>
                    </a:cubicBezTo>
                    <a:cubicBezTo>
                      <a:pt x="4" y="4"/>
                      <a:pt x="4" y="4"/>
                      <a:pt x="4" y="4"/>
                    </a:cubicBezTo>
                    <a:cubicBezTo>
                      <a:pt x="4" y="3"/>
                      <a:pt x="4" y="3"/>
                      <a:pt x="4" y="3"/>
                    </a:cubicBezTo>
                    <a:cubicBezTo>
                      <a:pt x="4" y="3"/>
                      <a:pt x="4" y="3"/>
                      <a:pt x="4" y="3"/>
                    </a:cubicBezTo>
                    <a:cubicBezTo>
                      <a:pt x="4" y="3"/>
                      <a:pt x="4" y="3"/>
                      <a:pt x="4" y="3"/>
                    </a:cubicBezTo>
                    <a:cubicBezTo>
                      <a:pt x="3" y="3"/>
                      <a:pt x="3" y="3"/>
                      <a:pt x="3" y="3"/>
                    </a:cubicBezTo>
                    <a:cubicBezTo>
                      <a:pt x="3" y="2"/>
                      <a:pt x="3" y="2"/>
                      <a:pt x="3" y="2"/>
                    </a:cubicBezTo>
                    <a:cubicBezTo>
                      <a:pt x="3" y="2"/>
                      <a:pt x="3" y="2"/>
                      <a:pt x="3" y="2"/>
                    </a:cubicBezTo>
                    <a:cubicBezTo>
                      <a:pt x="4" y="2"/>
                      <a:pt x="4" y="2"/>
                      <a:pt x="4" y="2"/>
                    </a:cubicBezTo>
                    <a:cubicBezTo>
                      <a:pt x="4" y="2"/>
                      <a:pt x="4" y="2"/>
                      <a:pt x="4" y="2"/>
                    </a:cubicBezTo>
                    <a:cubicBezTo>
                      <a:pt x="5" y="1"/>
                      <a:pt x="5" y="1"/>
                      <a:pt x="5" y="1"/>
                    </a:cubicBezTo>
                    <a:cubicBezTo>
                      <a:pt x="4" y="1"/>
                      <a:pt x="4" y="1"/>
                      <a:pt x="4" y="1"/>
                    </a:cubicBezTo>
                    <a:cubicBezTo>
                      <a:pt x="4" y="1"/>
                      <a:pt x="4" y="1"/>
                      <a:pt x="4" y="1"/>
                    </a:cubicBezTo>
                    <a:cubicBezTo>
                      <a:pt x="3" y="2"/>
                      <a:pt x="3" y="2"/>
                      <a:pt x="3" y="2"/>
                    </a:cubicBezTo>
                    <a:cubicBezTo>
                      <a:pt x="3" y="3"/>
                      <a:pt x="3" y="3"/>
                      <a:pt x="3" y="3"/>
                    </a:cubicBezTo>
                    <a:cubicBezTo>
                      <a:pt x="2" y="3"/>
                      <a:pt x="2" y="3"/>
                      <a:pt x="2" y="3"/>
                    </a:cubicBezTo>
                    <a:cubicBezTo>
                      <a:pt x="2" y="3"/>
                      <a:pt x="2" y="3"/>
                      <a:pt x="2" y="3"/>
                    </a:cubicBezTo>
                    <a:cubicBezTo>
                      <a:pt x="2" y="3"/>
                      <a:pt x="2" y="3"/>
                      <a:pt x="2" y="3"/>
                    </a:cubicBezTo>
                    <a:cubicBezTo>
                      <a:pt x="1" y="4"/>
                      <a:pt x="1" y="4"/>
                      <a:pt x="1" y="4"/>
                    </a:cubicBezTo>
                    <a:cubicBezTo>
                      <a:pt x="1" y="5"/>
                      <a:pt x="1" y="5"/>
                      <a:pt x="1" y="5"/>
                    </a:cubicBezTo>
                    <a:cubicBezTo>
                      <a:pt x="1" y="5"/>
                      <a:pt x="1" y="5"/>
                      <a:pt x="1" y="5"/>
                    </a:cubicBezTo>
                    <a:cubicBezTo>
                      <a:pt x="1" y="5"/>
                      <a:pt x="1" y="5"/>
                      <a:pt x="1" y="5"/>
                    </a:cubicBezTo>
                    <a:cubicBezTo>
                      <a:pt x="1" y="6"/>
                      <a:pt x="1" y="6"/>
                      <a:pt x="1" y="6"/>
                    </a:cubicBezTo>
                    <a:cubicBezTo>
                      <a:pt x="0" y="7"/>
                      <a:pt x="0" y="7"/>
                      <a:pt x="0" y="7"/>
                    </a:cubicBezTo>
                    <a:cubicBezTo>
                      <a:pt x="0" y="7"/>
                      <a:pt x="0" y="7"/>
                      <a:pt x="0" y="7"/>
                    </a:cubicBezTo>
                    <a:cubicBezTo>
                      <a:pt x="1" y="7"/>
                      <a:pt x="1" y="7"/>
                      <a:pt x="1" y="7"/>
                    </a:cubicBezTo>
                    <a:cubicBezTo>
                      <a:pt x="1" y="7"/>
                      <a:pt x="1" y="7"/>
                      <a:pt x="1" y="7"/>
                    </a:cubicBezTo>
                    <a:cubicBezTo>
                      <a:pt x="2" y="8"/>
                      <a:pt x="2" y="8"/>
                      <a:pt x="2" y="8"/>
                    </a:cubicBezTo>
                    <a:cubicBezTo>
                      <a:pt x="2" y="9"/>
                      <a:pt x="2" y="9"/>
                      <a:pt x="2" y="9"/>
                    </a:cubicBezTo>
                    <a:cubicBezTo>
                      <a:pt x="2" y="9"/>
                      <a:pt x="2" y="9"/>
                      <a:pt x="2" y="9"/>
                    </a:cubicBezTo>
                    <a:cubicBezTo>
                      <a:pt x="2" y="10"/>
                      <a:pt x="2" y="10"/>
                      <a:pt x="2" y="10"/>
                    </a:cubicBezTo>
                    <a:cubicBezTo>
                      <a:pt x="2" y="10"/>
                      <a:pt x="2" y="10"/>
                      <a:pt x="2" y="10"/>
                    </a:cubicBezTo>
                    <a:cubicBezTo>
                      <a:pt x="2" y="10"/>
                      <a:pt x="2" y="10"/>
                      <a:pt x="2" y="10"/>
                    </a:cubicBezTo>
                    <a:cubicBezTo>
                      <a:pt x="2" y="11"/>
                      <a:pt x="2" y="11"/>
                      <a:pt x="2" y="11"/>
                    </a:cubicBezTo>
                    <a:cubicBezTo>
                      <a:pt x="3" y="11"/>
                      <a:pt x="3" y="11"/>
                      <a:pt x="3" y="11"/>
                    </a:cubicBezTo>
                    <a:cubicBezTo>
                      <a:pt x="3" y="11"/>
                      <a:pt x="3" y="11"/>
                      <a:pt x="3" y="11"/>
                    </a:cubicBezTo>
                    <a:cubicBezTo>
                      <a:pt x="3" y="11"/>
                      <a:pt x="3" y="11"/>
                      <a:pt x="3" y="11"/>
                    </a:cubicBezTo>
                    <a:cubicBezTo>
                      <a:pt x="4" y="12"/>
                      <a:pt x="4" y="12"/>
                      <a:pt x="4" y="12"/>
                    </a:cubicBezTo>
                    <a:cubicBezTo>
                      <a:pt x="4" y="11"/>
                      <a:pt x="4" y="11"/>
                      <a:pt x="4" y="11"/>
                    </a:cubicBezTo>
                    <a:cubicBezTo>
                      <a:pt x="5" y="11"/>
                      <a:pt x="5" y="11"/>
                      <a:pt x="5" y="11"/>
                    </a:cubicBezTo>
                    <a:cubicBezTo>
                      <a:pt x="5" y="12"/>
                      <a:pt x="5" y="12"/>
                      <a:pt x="5" y="12"/>
                    </a:cubicBezTo>
                    <a:cubicBezTo>
                      <a:pt x="5" y="11"/>
                      <a:pt x="5" y="11"/>
                      <a:pt x="5" y="11"/>
                    </a:cubicBezTo>
                    <a:cubicBezTo>
                      <a:pt x="6" y="11"/>
                      <a:pt x="6" y="11"/>
                      <a:pt x="6" y="11"/>
                    </a:cubicBezTo>
                    <a:cubicBezTo>
                      <a:pt x="7" y="11"/>
                      <a:pt x="7" y="11"/>
                      <a:pt x="7" y="11"/>
                    </a:cubicBezTo>
                    <a:cubicBezTo>
                      <a:pt x="7" y="12"/>
                      <a:pt x="7" y="12"/>
                      <a:pt x="7" y="12"/>
                    </a:cubicBezTo>
                    <a:cubicBezTo>
                      <a:pt x="9" y="13"/>
                      <a:pt x="9" y="13"/>
                      <a:pt x="9" y="13"/>
                    </a:cubicBezTo>
                    <a:cubicBezTo>
                      <a:pt x="9" y="13"/>
                      <a:pt x="9" y="13"/>
                      <a:pt x="9" y="13"/>
                    </a:cubicBezTo>
                    <a:cubicBezTo>
                      <a:pt x="9" y="13"/>
                      <a:pt x="9" y="13"/>
                      <a:pt x="9" y="13"/>
                    </a:cubicBezTo>
                    <a:cubicBezTo>
                      <a:pt x="10" y="13"/>
                      <a:pt x="10" y="13"/>
                      <a:pt x="10" y="13"/>
                    </a:cubicBezTo>
                    <a:cubicBezTo>
                      <a:pt x="10" y="13"/>
                      <a:pt x="10" y="13"/>
                      <a:pt x="10" y="13"/>
                    </a:cubicBezTo>
                    <a:cubicBezTo>
                      <a:pt x="10" y="13"/>
                      <a:pt x="10" y="13"/>
                      <a:pt x="10" y="13"/>
                    </a:cubicBezTo>
                    <a:cubicBezTo>
                      <a:pt x="11" y="13"/>
                      <a:pt x="11" y="13"/>
                      <a:pt x="11" y="13"/>
                    </a:cubicBezTo>
                    <a:cubicBezTo>
                      <a:pt x="11" y="13"/>
                      <a:pt x="11" y="13"/>
                      <a:pt x="11" y="13"/>
                    </a:cubicBezTo>
                    <a:cubicBezTo>
                      <a:pt x="12" y="13"/>
                      <a:pt x="12" y="13"/>
                      <a:pt x="12" y="13"/>
                    </a:cubicBezTo>
                    <a:cubicBezTo>
                      <a:pt x="12" y="13"/>
                      <a:pt x="12" y="13"/>
                      <a:pt x="12" y="13"/>
                    </a:cubicBezTo>
                    <a:cubicBezTo>
                      <a:pt x="12" y="13"/>
                      <a:pt x="12" y="13"/>
                      <a:pt x="12" y="13"/>
                    </a:cubicBezTo>
                    <a:cubicBezTo>
                      <a:pt x="12" y="13"/>
                      <a:pt x="12" y="13"/>
                      <a:pt x="12" y="13"/>
                    </a:cubicBezTo>
                    <a:cubicBezTo>
                      <a:pt x="13" y="14"/>
                      <a:pt x="13" y="14"/>
                      <a:pt x="13" y="14"/>
                    </a:cubicBezTo>
                    <a:cubicBezTo>
                      <a:pt x="12" y="14"/>
                      <a:pt x="12" y="14"/>
                      <a:pt x="12" y="14"/>
                    </a:cubicBezTo>
                    <a:cubicBezTo>
                      <a:pt x="12" y="15"/>
                      <a:pt x="12" y="15"/>
                      <a:pt x="12" y="15"/>
                    </a:cubicBezTo>
                    <a:cubicBezTo>
                      <a:pt x="12" y="15"/>
                      <a:pt x="12" y="15"/>
                      <a:pt x="12" y="15"/>
                    </a:cubicBezTo>
                    <a:cubicBezTo>
                      <a:pt x="12" y="15"/>
                      <a:pt x="12" y="15"/>
                      <a:pt x="12" y="15"/>
                    </a:cubicBezTo>
                    <a:cubicBezTo>
                      <a:pt x="12" y="16"/>
                      <a:pt x="12" y="16"/>
                      <a:pt x="12" y="16"/>
                    </a:cubicBezTo>
                    <a:cubicBezTo>
                      <a:pt x="12" y="16"/>
                      <a:pt x="12" y="16"/>
                      <a:pt x="12" y="16"/>
                    </a:cubicBezTo>
                    <a:cubicBezTo>
                      <a:pt x="12" y="17"/>
                      <a:pt x="12" y="17"/>
                      <a:pt x="12" y="17"/>
                    </a:cubicBezTo>
                    <a:cubicBezTo>
                      <a:pt x="12" y="17"/>
                      <a:pt x="12" y="17"/>
                      <a:pt x="12" y="17"/>
                    </a:cubicBezTo>
                    <a:cubicBezTo>
                      <a:pt x="12" y="18"/>
                      <a:pt x="12" y="18"/>
                      <a:pt x="12" y="18"/>
                    </a:cubicBezTo>
                    <a:cubicBezTo>
                      <a:pt x="12" y="18"/>
                      <a:pt x="12" y="18"/>
                      <a:pt x="12" y="18"/>
                    </a:cubicBezTo>
                    <a:cubicBezTo>
                      <a:pt x="12" y="18"/>
                      <a:pt x="12" y="18"/>
                      <a:pt x="12" y="18"/>
                    </a:cubicBezTo>
                    <a:cubicBezTo>
                      <a:pt x="12" y="19"/>
                      <a:pt x="12" y="19"/>
                      <a:pt x="12" y="19"/>
                    </a:cubicBezTo>
                    <a:cubicBezTo>
                      <a:pt x="12" y="21"/>
                      <a:pt x="12" y="21"/>
                      <a:pt x="12" y="21"/>
                    </a:cubicBezTo>
                    <a:cubicBezTo>
                      <a:pt x="12" y="21"/>
                      <a:pt x="12" y="21"/>
                      <a:pt x="12" y="21"/>
                    </a:cubicBezTo>
                    <a:cubicBezTo>
                      <a:pt x="12" y="21"/>
                      <a:pt x="12" y="21"/>
                      <a:pt x="12" y="21"/>
                    </a:cubicBezTo>
                    <a:cubicBezTo>
                      <a:pt x="12" y="21"/>
                      <a:pt x="12" y="21"/>
                      <a:pt x="12" y="21"/>
                    </a:cubicBezTo>
                    <a:cubicBezTo>
                      <a:pt x="12" y="21"/>
                      <a:pt x="12" y="21"/>
                      <a:pt x="12" y="21"/>
                    </a:cubicBezTo>
                    <a:cubicBezTo>
                      <a:pt x="12" y="21"/>
                      <a:pt x="12" y="21"/>
                      <a:pt x="12" y="21"/>
                    </a:cubicBezTo>
                    <a:cubicBezTo>
                      <a:pt x="12" y="21"/>
                      <a:pt x="12" y="21"/>
                      <a:pt x="12" y="21"/>
                    </a:cubicBezTo>
                    <a:cubicBezTo>
                      <a:pt x="13" y="22"/>
                      <a:pt x="13" y="22"/>
                      <a:pt x="13" y="22"/>
                    </a:cubicBezTo>
                    <a:cubicBezTo>
                      <a:pt x="13" y="22"/>
                      <a:pt x="13" y="22"/>
                      <a:pt x="13" y="22"/>
                    </a:cubicBezTo>
                    <a:cubicBezTo>
                      <a:pt x="13" y="23"/>
                      <a:pt x="13" y="23"/>
                      <a:pt x="13" y="23"/>
                    </a:cubicBezTo>
                    <a:cubicBezTo>
                      <a:pt x="13" y="24"/>
                      <a:pt x="13" y="24"/>
                      <a:pt x="13" y="24"/>
                    </a:cubicBezTo>
                    <a:cubicBezTo>
                      <a:pt x="13" y="24"/>
                      <a:pt x="13" y="24"/>
                      <a:pt x="13" y="24"/>
                    </a:cubicBezTo>
                    <a:cubicBezTo>
                      <a:pt x="13" y="24"/>
                      <a:pt x="13" y="24"/>
                      <a:pt x="13" y="24"/>
                    </a:cubicBezTo>
                    <a:close/>
                    <a:moveTo>
                      <a:pt x="10" y="0"/>
                    </a:moveTo>
                    <a:cubicBezTo>
                      <a:pt x="11" y="0"/>
                      <a:pt x="11" y="0"/>
                      <a:pt x="11" y="0"/>
                    </a:cubicBezTo>
                    <a:cubicBezTo>
                      <a:pt x="11" y="1"/>
                      <a:pt x="11" y="1"/>
                      <a:pt x="11" y="1"/>
                    </a:cubicBezTo>
                    <a:cubicBezTo>
                      <a:pt x="11" y="1"/>
                      <a:pt x="11" y="1"/>
                      <a:pt x="11" y="1"/>
                    </a:cubicBezTo>
                    <a:cubicBezTo>
                      <a:pt x="11" y="1"/>
                      <a:pt x="11" y="1"/>
                      <a:pt x="11" y="1"/>
                    </a:cubicBezTo>
                    <a:cubicBezTo>
                      <a:pt x="11" y="1"/>
                      <a:pt x="11" y="1"/>
                      <a:pt x="11" y="1"/>
                    </a:cubicBezTo>
                    <a:cubicBezTo>
                      <a:pt x="10" y="0"/>
                      <a:pt x="10" y="0"/>
                      <a:pt x="10" y="0"/>
                    </a:cubicBezTo>
                    <a:close/>
                    <a:moveTo>
                      <a:pt x="9" y="0"/>
                    </a:moveTo>
                    <a:cubicBezTo>
                      <a:pt x="9" y="0"/>
                      <a:pt x="9" y="0"/>
                      <a:pt x="9" y="0"/>
                    </a:cubicBezTo>
                    <a:cubicBezTo>
                      <a:pt x="10" y="1"/>
                      <a:pt x="10" y="1"/>
                      <a:pt x="10" y="1"/>
                    </a:cubicBezTo>
                    <a:cubicBezTo>
                      <a:pt x="10" y="1"/>
                      <a:pt x="10" y="1"/>
                      <a:pt x="10" y="1"/>
                    </a:cubicBezTo>
                    <a:cubicBezTo>
                      <a:pt x="9" y="1"/>
                      <a:pt x="9" y="1"/>
                      <a:pt x="9" y="1"/>
                    </a:cubicBezTo>
                    <a:cubicBezTo>
                      <a:pt x="9" y="0"/>
                      <a:pt x="9" y="0"/>
                      <a:pt x="9" y="0"/>
                    </a:cubicBezTo>
                    <a:cubicBezTo>
                      <a:pt x="9" y="0"/>
                      <a:pt x="9" y="0"/>
                      <a:pt x="9" y="0"/>
                    </a:cubicBezTo>
                    <a:close/>
                    <a:moveTo>
                      <a:pt x="7" y="0"/>
                    </a:moveTo>
                    <a:cubicBezTo>
                      <a:pt x="7" y="0"/>
                      <a:pt x="7" y="0"/>
                      <a:pt x="7" y="0"/>
                    </a:cubicBezTo>
                    <a:cubicBezTo>
                      <a:pt x="8" y="0"/>
                      <a:pt x="8" y="0"/>
                      <a:pt x="8" y="0"/>
                    </a:cubicBezTo>
                    <a:cubicBezTo>
                      <a:pt x="7" y="0"/>
                      <a:pt x="7" y="0"/>
                      <a:pt x="7" y="0"/>
                    </a:cubicBezTo>
                    <a:cubicBezTo>
                      <a:pt x="7" y="0"/>
                      <a:pt x="7" y="0"/>
                      <a:pt x="7" y="0"/>
                    </a:cubicBezTo>
                    <a:close/>
                    <a:moveTo>
                      <a:pt x="19" y="3"/>
                    </a:moveTo>
                    <a:cubicBezTo>
                      <a:pt x="19" y="3"/>
                      <a:pt x="19" y="3"/>
                      <a:pt x="19" y="3"/>
                    </a:cubicBezTo>
                    <a:cubicBezTo>
                      <a:pt x="19" y="3"/>
                      <a:pt x="19" y="3"/>
                      <a:pt x="19" y="3"/>
                    </a:cubicBezTo>
                    <a:cubicBezTo>
                      <a:pt x="20" y="3"/>
                      <a:pt x="20" y="3"/>
                      <a:pt x="20" y="3"/>
                    </a:cubicBezTo>
                    <a:cubicBezTo>
                      <a:pt x="20" y="3"/>
                      <a:pt x="20" y="3"/>
                      <a:pt x="20" y="3"/>
                    </a:cubicBezTo>
                    <a:cubicBezTo>
                      <a:pt x="20" y="3"/>
                      <a:pt x="20" y="3"/>
                      <a:pt x="20" y="3"/>
                    </a:cubicBezTo>
                    <a:cubicBezTo>
                      <a:pt x="20" y="3"/>
                      <a:pt x="20" y="3"/>
                      <a:pt x="20" y="3"/>
                    </a:cubicBezTo>
                    <a:cubicBezTo>
                      <a:pt x="19" y="3"/>
                      <a:pt x="19" y="3"/>
                      <a:pt x="19" y="3"/>
                    </a:cubicBezTo>
                    <a:cubicBezTo>
                      <a:pt x="19" y="3"/>
                      <a:pt x="19" y="3"/>
                      <a:pt x="19" y="3"/>
                    </a:cubicBezTo>
                    <a:close/>
                  </a:path>
                </a:pathLst>
              </a:custGeom>
              <a:grpFill/>
              <a:ln w="0">
                <a:solidFill>
                  <a:srgbClr val="F8F8F8">
                    <a:lumMod val="25000"/>
                  </a:srgbClr>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441" name="Freeform 212">
                <a:extLst>
                  <a:ext uri="{FF2B5EF4-FFF2-40B4-BE49-F238E27FC236}">
                    <a16:creationId xmlns:a16="http://schemas.microsoft.com/office/drawing/2014/main" id="{F63B781D-D7B2-7F72-1E06-E64FA848E2AD}"/>
                  </a:ext>
                </a:extLst>
              </p:cNvPr>
              <p:cNvSpPr>
                <a:spLocks/>
              </p:cNvSpPr>
              <p:nvPr/>
            </p:nvSpPr>
            <p:spPr bwMode="auto">
              <a:xfrm>
                <a:off x="2891485" y="3092654"/>
                <a:ext cx="210710" cy="303025"/>
              </a:xfrm>
              <a:custGeom>
                <a:avLst/>
                <a:gdLst>
                  <a:gd name="T0" fmla="*/ 176 w 210"/>
                  <a:gd name="T1" fmla="*/ 244 h 302"/>
                  <a:gd name="T2" fmla="*/ 168 w 210"/>
                  <a:gd name="T3" fmla="*/ 218 h 302"/>
                  <a:gd name="T4" fmla="*/ 168 w 210"/>
                  <a:gd name="T5" fmla="*/ 201 h 302"/>
                  <a:gd name="T6" fmla="*/ 185 w 210"/>
                  <a:gd name="T7" fmla="*/ 193 h 302"/>
                  <a:gd name="T8" fmla="*/ 201 w 210"/>
                  <a:gd name="T9" fmla="*/ 185 h 302"/>
                  <a:gd name="T10" fmla="*/ 210 w 210"/>
                  <a:gd name="T11" fmla="*/ 201 h 302"/>
                  <a:gd name="T12" fmla="*/ 201 w 210"/>
                  <a:gd name="T13" fmla="*/ 176 h 302"/>
                  <a:gd name="T14" fmla="*/ 201 w 210"/>
                  <a:gd name="T15" fmla="*/ 176 h 302"/>
                  <a:gd name="T16" fmla="*/ 201 w 210"/>
                  <a:gd name="T17" fmla="*/ 151 h 302"/>
                  <a:gd name="T18" fmla="*/ 201 w 210"/>
                  <a:gd name="T19" fmla="*/ 126 h 302"/>
                  <a:gd name="T20" fmla="*/ 201 w 210"/>
                  <a:gd name="T21" fmla="*/ 109 h 302"/>
                  <a:gd name="T22" fmla="*/ 193 w 210"/>
                  <a:gd name="T23" fmla="*/ 109 h 302"/>
                  <a:gd name="T24" fmla="*/ 176 w 210"/>
                  <a:gd name="T25" fmla="*/ 109 h 302"/>
                  <a:gd name="T26" fmla="*/ 143 w 210"/>
                  <a:gd name="T27" fmla="*/ 92 h 302"/>
                  <a:gd name="T28" fmla="*/ 126 w 210"/>
                  <a:gd name="T29" fmla="*/ 92 h 302"/>
                  <a:gd name="T30" fmla="*/ 117 w 210"/>
                  <a:gd name="T31" fmla="*/ 84 h 302"/>
                  <a:gd name="T32" fmla="*/ 109 w 210"/>
                  <a:gd name="T33" fmla="*/ 58 h 302"/>
                  <a:gd name="T34" fmla="*/ 109 w 210"/>
                  <a:gd name="T35" fmla="*/ 42 h 302"/>
                  <a:gd name="T36" fmla="*/ 117 w 210"/>
                  <a:gd name="T37" fmla="*/ 25 h 302"/>
                  <a:gd name="T38" fmla="*/ 134 w 210"/>
                  <a:gd name="T39" fmla="*/ 8 h 302"/>
                  <a:gd name="T40" fmla="*/ 143 w 210"/>
                  <a:gd name="T41" fmla="*/ 0 h 302"/>
                  <a:gd name="T42" fmla="*/ 126 w 210"/>
                  <a:gd name="T43" fmla="*/ 0 h 302"/>
                  <a:gd name="T44" fmla="*/ 126 w 210"/>
                  <a:gd name="T45" fmla="*/ 8 h 302"/>
                  <a:gd name="T46" fmla="*/ 101 w 210"/>
                  <a:gd name="T47" fmla="*/ 16 h 302"/>
                  <a:gd name="T48" fmla="*/ 92 w 210"/>
                  <a:gd name="T49" fmla="*/ 25 h 302"/>
                  <a:gd name="T50" fmla="*/ 84 w 210"/>
                  <a:gd name="T51" fmla="*/ 25 h 302"/>
                  <a:gd name="T52" fmla="*/ 67 w 210"/>
                  <a:gd name="T53" fmla="*/ 25 h 302"/>
                  <a:gd name="T54" fmla="*/ 59 w 210"/>
                  <a:gd name="T55" fmla="*/ 42 h 302"/>
                  <a:gd name="T56" fmla="*/ 59 w 210"/>
                  <a:gd name="T57" fmla="*/ 50 h 302"/>
                  <a:gd name="T58" fmla="*/ 42 w 210"/>
                  <a:gd name="T59" fmla="*/ 67 h 302"/>
                  <a:gd name="T60" fmla="*/ 42 w 210"/>
                  <a:gd name="T61" fmla="*/ 84 h 302"/>
                  <a:gd name="T62" fmla="*/ 33 w 210"/>
                  <a:gd name="T63" fmla="*/ 75 h 302"/>
                  <a:gd name="T64" fmla="*/ 33 w 210"/>
                  <a:gd name="T65" fmla="*/ 75 h 302"/>
                  <a:gd name="T66" fmla="*/ 25 w 210"/>
                  <a:gd name="T67" fmla="*/ 92 h 302"/>
                  <a:gd name="T68" fmla="*/ 25 w 210"/>
                  <a:gd name="T69" fmla="*/ 109 h 302"/>
                  <a:gd name="T70" fmla="*/ 25 w 210"/>
                  <a:gd name="T71" fmla="*/ 117 h 302"/>
                  <a:gd name="T72" fmla="*/ 25 w 210"/>
                  <a:gd name="T73" fmla="*/ 126 h 302"/>
                  <a:gd name="T74" fmla="*/ 25 w 210"/>
                  <a:gd name="T75" fmla="*/ 151 h 302"/>
                  <a:gd name="T76" fmla="*/ 33 w 210"/>
                  <a:gd name="T77" fmla="*/ 151 h 302"/>
                  <a:gd name="T78" fmla="*/ 25 w 210"/>
                  <a:gd name="T79" fmla="*/ 176 h 302"/>
                  <a:gd name="T80" fmla="*/ 0 w 210"/>
                  <a:gd name="T81" fmla="*/ 193 h 302"/>
                  <a:gd name="T82" fmla="*/ 25 w 210"/>
                  <a:gd name="T83" fmla="*/ 210 h 302"/>
                  <a:gd name="T84" fmla="*/ 42 w 210"/>
                  <a:gd name="T85" fmla="*/ 227 h 302"/>
                  <a:gd name="T86" fmla="*/ 50 w 210"/>
                  <a:gd name="T87" fmla="*/ 218 h 302"/>
                  <a:gd name="T88" fmla="*/ 67 w 210"/>
                  <a:gd name="T89" fmla="*/ 227 h 302"/>
                  <a:gd name="T90" fmla="*/ 75 w 210"/>
                  <a:gd name="T91" fmla="*/ 227 h 302"/>
                  <a:gd name="T92" fmla="*/ 84 w 210"/>
                  <a:gd name="T93" fmla="*/ 244 h 302"/>
                  <a:gd name="T94" fmla="*/ 101 w 210"/>
                  <a:gd name="T95" fmla="*/ 260 h 302"/>
                  <a:gd name="T96" fmla="*/ 109 w 210"/>
                  <a:gd name="T97" fmla="*/ 269 h 302"/>
                  <a:gd name="T98" fmla="*/ 134 w 210"/>
                  <a:gd name="T99" fmla="*/ 269 h 302"/>
                  <a:gd name="T100" fmla="*/ 151 w 210"/>
                  <a:gd name="T101" fmla="*/ 269 h 302"/>
                  <a:gd name="T102" fmla="*/ 143 w 210"/>
                  <a:gd name="T103" fmla="*/ 294 h 302"/>
                  <a:gd name="T104" fmla="*/ 159 w 210"/>
                  <a:gd name="T105" fmla="*/ 302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10" h="302">
                    <a:moveTo>
                      <a:pt x="159" y="302"/>
                    </a:moveTo>
                    <a:lnTo>
                      <a:pt x="159" y="294"/>
                    </a:lnTo>
                    <a:lnTo>
                      <a:pt x="168" y="252"/>
                    </a:lnTo>
                    <a:lnTo>
                      <a:pt x="168" y="252"/>
                    </a:lnTo>
                    <a:lnTo>
                      <a:pt x="176" y="244"/>
                    </a:lnTo>
                    <a:lnTo>
                      <a:pt x="168" y="235"/>
                    </a:lnTo>
                    <a:lnTo>
                      <a:pt x="159" y="235"/>
                    </a:lnTo>
                    <a:lnTo>
                      <a:pt x="159" y="227"/>
                    </a:lnTo>
                    <a:lnTo>
                      <a:pt x="159" y="218"/>
                    </a:lnTo>
                    <a:lnTo>
                      <a:pt x="168" y="218"/>
                    </a:lnTo>
                    <a:lnTo>
                      <a:pt x="176" y="218"/>
                    </a:lnTo>
                    <a:lnTo>
                      <a:pt x="176" y="218"/>
                    </a:lnTo>
                    <a:lnTo>
                      <a:pt x="176" y="210"/>
                    </a:lnTo>
                    <a:lnTo>
                      <a:pt x="176" y="210"/>
                    </a:lnTo>
                    <a:lnTo>
                      <a:pt x="168" y="201"/>
                    </a:lnTo>
                    <a:lnTo>
                      <a:pt x="168" y="201"/>
                    </a:lnTo>
                    <a:lnTo>
                      <a:pt x="159" y="201"/>
                    </a:lnTo>
                    <a:lnTo>
                      <a:pt x="168" y="193"/>
                    </a:lnTo>
                    <a:lnTo>
                      <a:pt x="185" y="193"/>
                    </a:lnTo>
                    <a:lnTo>
                      <a:pt x="185" y="193"/>
                    </a:lnTo>
                    <a:lnTo>
                      <a:pt x="193" y="193"/>
                    </a:lnTo>
                    <a:lnTo>
                      <a:pt x="193" y="193"/>
                    </a:lnTo>
                    <a:lnTo>
                      <a:pt x="193" y="193"/>
                    </a:lnTo>
                    <a:lnTo>
                      <a:pt x="201" y="193"/>
                    </a:lnTo>
                    <a:lnTo>
                      <a:pt x="201" y="185"/>
                    </a:lnTo>
                    <a:lnTo>
                      <a:pt x="201" y="193"/>
                    </a:lnTo>
                    <a:lnTo>
                      <a:pt x="210" y="193"/>
                    </a:lnTo>
                    <a:lnTo>
                      <a:pt x="210" y="201"/>
                    </a:lnTo>
                    <a:lnTo>
                      <a:pt x="210" y="201"/>
                    </a:lnTo>
                    <a:lnTo>
                      <a:pt x="210" y="201"/>
                    </a:lnTo>
                    <a:lnTo>
                      <a:pt x="210" y="201"/>
                    </a:lnTo>
                    <a:lnTo>
                      <a:pt x="210" y="193"/>
                    </a:lnTo>
                    <a:lnTo>
                      <a:pt x="210" y="185"/>
                    </a:lnTo>
                    <a:lnTo>
                      <a:pt x="210" y="185"/>
                    </a:lnTo>
                    <a:lnTo>
                      <a:pt x="201" y="176"/>
                    </a:lnTo>
                    <a:lnTo>
                      <a:pt x="201" y="176"/>
                    </a:lnTo>
                    <a:lnTo>
                      <a:pt x="201" y="176"/>
                    </a:lnTo>
                    <a:lnTo>
                      <a:pt x="201" y="176"/>
                    </a:lnTo>
                    <a:lnTo>
                      <a:pt x="201" y="176"/>
                    </a:lnTo>
                    <a:lnTo>
                      <a:pt x="201" y="176"/>
                    </a:lnTo>
                    <a:lnTo>
                      <a:pt x="201" y="176"/>
                    </a:lnTo>
                    <a:lnTo>
                      <a:pt x="201" y="159"/>
                    </a:lnTo>
                    <a:lnTo>
                      <a:pt x="201" y="151"/>
                    </a:lnTo>
                    <a:lnTo>
                      <a:pt x="201" y="151"/>
                    </a:lnTo>
                    <a:lnTo>
                      <a:pt x="201" y="151"/>
                    </a:lnTo>
                    <a:lnTo>
                      <a:pt x="201" y="143"/>
                    </a:lnTo>
                    <a:lnTo>
                      <a:pt x="201" y="143"/>
                    </a:lnTo>
                    <a:lnTo>
                      <a:pt x="201" y="134"/>
                    </a:lnTo>
                    <a:lnTo>
                      <a:pt x="201" y="134"/>
                    </a:lnTo>
                    <a:lnTo>
                      <a:pt x="201" y="126"/>
                    </a:lnTo>
                    <a:lnTo>
                      <a:pt x="201" y="126"/>
                    </a:lnTo>
                    <a:lnTo>
                      <a:pt x="201" y="126"/>
                    </a:lnTo>
                    <a:lnTo>
                      <a:pt x="201" y="117"/>
                    </a:lnTo>
                    <a:lnTo>
                      <a:pt x="210" y="117"/>
                    </a:lnTo>
                    <a:lnTo>
                      <a:pt x="201" y="109"/>
                    </a:lnTo>
                    <a:lnTo>
                      <a:pt x="201" y="109"/>
                    </a:lnTo>
                    <a:lnTo>
                      <a:pt x="201" y="109"/>
                    </a:lnTo>
                    <a:lnTo>
                      <a:pt x="201" y="109"/>
                    </a:lnTo>
                    <a:lnTo>
                      <a:pt x="193" y="109"/>
                    </a:lnTo>
                    <a:lnTo>
                      <a:pt x="193" y="109"/>
                    </a:lnTo>
                    <a:lnTo>
                      <a:pt x="185" y="109"/>
                    </a:lnTo>
                    <a:lnTo>
                      <a:pt x="185" y="109"/>
                    </a:lnTo>
                    <a:lnTo>
                      <a:pt x="185" y="109"/>
                    </a:lnTo>
                    <a:lnTo>
                      <a:pt x="176" y="109"/>
                    </a:lnTo>
                    <a:lnTo>
                      <a:pt x="176" y="109"/>
                    </a:lnTo>
                    <a:lnTo>
                      <a:pt x="176" y="109"/>
                    </a:lnTo>
                    <a:lnTo>
                      <a:pt x="159" y="101"/>
                    </a:lnTo>
                    <a:lnTo>
                      <a:pt x="159" y="92"/>
                    </a:lnTo>
                    <a:lnTo>
                      <a:pt x="151" y="92"/>
                    </a:lnTo>
                    <a:lnTo>
                      <a:pt x="143" y="92"/>
                    </a:lnTo>
                    <a:lnTo>
                      <a:pt x="143" y="101"/>
                    </a:lnTo>
                    <a:lnTo>
                      <a:pt x="143" y="92"/>
                    </a:lnTo>
                    <a:lnTo>
                      <a:pt x="134" y="92"/>
                    </a:lnTo>
                    <a:lnTo>
                      <a:pt x="134" y="101"/>
                    </a:lnTo>
                    <a:lnTo>
                      <a:pt x="126" y="92"/>
                    </a:lnTo>
                    <a:lnTo>
                      <a:pt x="126" y="92"/>
                    </a:lnTo>
                    <a:lnTo>
                      <a:pt x="126" y="92"/>
                    </a:lnTo>
                    <a:lnTo>
                      <a:pt x="117" y="92"/>
                    </a:lnTo>
                    <a:lnTo>
                      <a:pt x="117" y="84"/>
                    </a:lnTo>
                    <a:lnTo>
                      <a:pt x="117" y="84"/>
                    </a:lnTo>
                    <a:lnTo>
                      <a:pt x="117" y="84"/>
                    </a:lnTo>
                    <a:lnTo>
                      <a:pt x="117" y="75"/>
                    </a:lnTo>
                    <a:lnTo>
                      <a:pt x="117" y="75"/>
                    </a:lnTo>
                    <a:lnTo>
                      <a:pt x="117" y="67"/>
                    </a:lnTo>
                    <a:lnTo>
                      <a:pt x="109" y="58"/>
                    </a:lnTo>
                    <a:lnTo>
                      <a:pt x="109" y="58"/>
                    </a:lnTo>
                    <a:lnTo>
                      <a:pt x="101" y="58"/>
                    </a:lnTo>
                    <a:lnTo>
                      <a:pt x="101" y="58"/>
                    </a:lnTo>
                    <a:lnTo>
                      <a:pt x="109" y="50"/>
                    </a:lnTo>
                    <a:lnTo>
                      <a:pt x="109" y="42"/>
                    </a:lnTo>
                    <a:lnTo>
                      <a:pt x="109" y="42"/>
                    </a:lnTo>
                    <a:lnTo>
                      <a:pt x="109" y="42"/>
                    </a:lnTo>
                    <a:lnTo>
                      <a:pt x="109" y="33"/>
                    </a:lnTo>
                    <a:lnTo>
                      <a:pt x="117" y="25"/>
                    </a:lnTo>
                    <a:lnTo>
                      <a:pt x="117" y="25"/>
                    </a:lnTo>
                    <a:lnTo>
                      <a:pt x="117" y="25"/>
                    </a:lnTo>
                    <a:lnTo>
                      <a:pt x="126" y="25"/>
                    </a:lnTo>
                    <a:lnTo>
                      <a:pt x="126" y="16"/>
                    </a:lnTo>
                    <a:lnTo>
                      <a:pt x="134" y="8"/>
                    </a:lnTo>
                    <a:lnTo>
                      <a:pt x="134" y="8"/>
                    </a:lnTo>
                    <a:lnTo>
                      <a:pt x="143" y="8"/>
                    </a:lnTo>
                    <a:lnTo>
                      <a:pt x="143" y="8"/>
                    </a:lnTo>
                    <a:lnTo>
                      <a:pt x="143" y="8"/>
                    </a:lnTo>
                    <a:lnTo>
                      <a:pt x="143" y="8"/>
                    </a:lnTo>
                    <a:lnTo>
                      <a:pt x="143" y="0"/>
                    </a:lnTo>
                    <a:lnTo>
                      <a:pt x="134" y="0"/>
                    </a:lnTo>
                    <a:lnTo>
                      <a:pt x="134" y="0"/>
                    </a:lnTo>
                    <a:lnTo>
                      <a:pt x="134" y="0"/>
                    </a:lnTo>
                    <a:lnTo>
                      <a:pt x="134" y="0"/>
                    </a:lnTo>
                    <a:lnTo>
                      <a:pt x="126" y="0"/>
                    </a:lnTo>
                    <a:lnTo>
                      <a:pt x="126" y="0"/>
                    </a:lnTo>
                    <a:lnTo>
                      <a:pt x="126" y="0"/>
                    </a:lnTo>
                    <a:lnTo>
                      <a:pt x="126" y="0"/>
                    </a:lnTo>
                    <a:lnTo>
                      <a:pt x="117" y="8"/>
                    </a:lnTo>
                    <a:lnTo>
                      <a:pt x="126" y="8"/>
                    </a:lnTo>
                    <a:lnTo>
                      <a:pt x="117" y="8"/>
                    </a:lnTo>
                    <a:lnTo>
                      <a:pt x="117" y="8"/>
                    </a:lnTo>
                    <a:lnTo>
                      <a:pt x="109" y="16"/>
                    </a:lnTo>
                    <a:lnTo>
                      <a:pt x="109" y="16"/>
                    </a:lnTo>
                    <a:lnTo>
                      <a:pt x="101" y="16"/>
                    </a:lnTo>
                    <a:lnTo>
                      <a:pt x="92" y="16"/>
                    </a:lnTo>
                    <a:lnTo>
                      <a:pt x="92" y="16"/>
                    </a:lnTo>
                    <a:lnTo>
                      <a:pt x="84" y="16"/>
                    </a:lnTo>
                    <a:lnTo>
                      <a:pt x="84" y="25"/>
                    </a:lnTo>
                    <a:lnTo>
                      <a:pt x="92" y="25"/>
                    </a:lnTo>
                    <a:lnTo>
                      <a:pt x="92" y="25"/>
                    </a:lnTo>
                    <a:lnTo>
                      <a:pt x="84" y="33"/>
                    </a:lnTo>
                    <a:lnTo>
                      <a:pt x="84" y="33"/>
                    </a:lnTo>
                    <a:lnTo>
                      <a:pt x="84" y="25"/>
                    </a:lnTo>
                    <a:lnTo>
                      <a:pt x="84" y="25"/>
                    </a:lnTo>
                    <a:lnTo>
                      <a:pt x="84" y="25"/>
                    </a:lnTo>
                    <a:lnTo>
                      <a:pt x="84" y="25"/>
                    </a:lnTo>
                    <a:lnTo>
                      <a:pt x="75" y="25"/>
                    </a:lnTo>
                    <a:lnTo>
                      <a:pt x="75" y="25"/>
                    </a:lnTo>
                    <a:lnTo>
                      <a:pt x="67" y="25"/>
                    </a:lnTo>
                    <a:lnTo>
                      <a:pt x="67" y="25"/>
                    </a:lnTo>
                    <a:lnTo>
                      <a:pt x="67" y="33"/>
                    </a:lnTo>
                    <a:lnTo>
                      <a:pt x="59" y="42"/>
                    </a:lnTo>
                    <a:lnTo>
                      <a:pt x="59" y="42"/>
                    </a:lnTo>
                    <a:lnTo>
                      <a:pt x="59" y="42"/>
                    </a:lnTo>
                    <a:lnTo>
                      <a:pt x="59" y="42"/>
                    </a:lnTo>
                    <a:lnTo>
                      <a:pt x="59" y="50"/>
                    </a:lnTo>
                    <a:lnTo>
                      <a:pt x="59" y="50"/>
                    </a:lnTo>
                    <a:lnTo>
                      <a:pt x="59" y="50"/>
                    </a:lnTo>
                    <a:lnTo>
                      <a:pt x="59" y="50"/>
                    </a:lnTo>
                    <a:lnTo>
                      <a:pt x="50" y="58"/>
                    </a:lnTo>
                    <a:lnTo>
                      <a:pt x="50" y="58"/>
                    </a:lnTo>
                    <a:lnTo>
                      <a:pt x="50" y="58"/>
                    </a:lnTo>
                    <a:lnTo>
                      <a:pt x="42" y="67"/>
                    </a:lnTo>
                    <a:lnTo>
                      <a:pt x="42" y="67"/>
                    </a:lnTo>
                    <a:lnTo>
                      <a:pt x="42" y="67"/>
                    </a:lnTo>
                    <a:lnTo>
                      <a:pt x="42" y="67"/>
                    </a:lnTo>
                    <a:lnTo>
                      <a:pt x="42" y="75"/>
                    </a:lnTo>
                    <a:lnTo>
                      <a:pt x="42" y="75"/>
                    </a:lnTo>
                    <a:lnTo>
                      <a:pt x="42" y="84"/>
                    </a:lnTo>
                    <a:lnTo>
                      <a:pt x="42" y="84"/>
                    </a:lnTo>
                    <a:lnTo>
                      <a:pt x="33" y="75"/>
                    </a:lnTo>
                    <a:lnTo>
                      <a:pt x="33" y="75"/>
                    </a:lnTo>
                    <a:lnTo>
                      <a:pt x="33" y="75"/>
                    </a:lnTo>
                    <a:lnTo>
                      <a:pt x="33" y="75"/>
                    </a:lnTo>
                    <a:lnTo>
                      <a:pt x="33" y="67"/>
                    </a:lnTo>
                    <a:lnTo>
                      <a:pt x="33" y="67"/>
                    </a:lnTo>
                    <a:lnTo>
                      <a:pt x="25" y="67"/>
                    </a:lnTo>
                    <a:lnTo>
                      <a:pt x="33" y="75"/>
                    </a:lnTo>
                    <a:lnTo>
                      <a:pt x="33" y="75"/>
                    </a:lnTo>
                    <a:lnTo>
                      <a:pt x="25" y="84"/>
                    </a:lnTo>
                    <a:lnTo>
                      <a:pt x="25" y="84"/>
                    </a:lnTo>
                    <a:lnTo>
                      <a:pt x="25" y="84"/>
                    </a:lnTo>
                    <a:lnTo>
                      <a:pt x="25" y="84"/>
                    </a:lnTo>
                    <a:lnTo>
                      <a:pt x="25" y="92"/>
                    </a:lnTo>
                    <a:lnTo>
                      <a:pt x="25" y="92"/>
                    </a:lnTo>
                    <a:lnTo>
                      <a:pt x="25" y="101"/>
                    </a:lnTo>
                    <a:lnTo>
                      <a:pt x="25" y="101"/>
                    </a:lnTo>
                    <a:lnTo>
                      <a:pt x="25" y="109"/>
                    </a:lnTo>
                    <a:lnTo>
                      <a:pt x="25" y="109"/>
                    </a:lnTo>
                    <a:lnTo>
                      <a:pt x="33" y="101"/>
                    </a:lnTo>
                    <a:lnTo>
                      <a:pt x="33" y="109"/>
                    </a:lnTo>
                    <a:lnTo>
                      <a:pt x="33" y="109"/>
                    </a:lnTo>
                    <a:lnTo>
                      <a:pt x="25" y="109"/>
                    </a:lnTo>
                    <a:lnTo>
                      <a:pt x="25" y="117"/>
                    </a:lnTo>
                    <a:lnTo>
                      <a:pt x="33" y="117"/>
                    </a:lnTo>
                    <a:lnTo>
                      <a:pt x="33" y="117"/>
                    </a:lnTo>
                    <a:lnTo>
                      <a:pt x="25" y="126"/>
                    </a:lnTo>
                    <a:lnTo>
                      <a:pt x="25" y="126"/>
                    </a:lnTo>
                    <a:lnTo>
                      <a:pt x="25" y="126"/>
                    </a:lnTo>
                    <a:lnTo>
                      <a:pt x="33" y="126"/>
                    </a:lnTo>
                    <a:lnTo>
                      <a:pt x="33" y="134"/>
                    </a:lnTo>
                    <a:lnTo>
                      <a:pt x="33" y="143"/>
                    </a:lnTo>
                    <a:lnTo>
                      <a:pt x="25" y="143"/>
                    </a:lnTo>
                    <a:lnTo>
                      <a:pt x="25" y="151"/>
                    </a:lnTo>
                    <a:lnTo>
                      <a:pt x="25" y="151"/>
                    </a:lnTo>
                    <a:lnTo>
                      <a:pt x="33" y="151"/>
                    </a:lnTo>
                    <a:lnTo>
                      <a:pt x="33" y="151"/>
                    </a:lnTo>
                    <a:lnTo>
                      <a:pt x="33" y="151"/>
                    </a:lnTo>
                    <a:lnTo>
                      <a:pt x="33" y="151"/>
                    </a:lnTo>
                    <a:lnTo>
                      <a:pt x="33" y="159"/>
                    </a:lnTo>
                    <a:lnTo>
                      <a:pt x="33" y="159"/>
                    </a:lnTo>
                    <a:lnTo>
                      <a:pt x="33" y="159"/>
                    </a:lnTo>
                    <a:lnTo>
                      <a:pt x="25" y="168"/>
                    </a:lnTo>
                    <a:lnTo>
                      <a:pt x="25" y="176"/>
                    </a:lnTo>
                    <a:lnTo>
                      <a:pt x="17" y="176"/>
                    </a:lnTo>
                    <a:lnTo>
                      <a:pt x="8" y="176"/>
                    </a:lnTo>
                    <a:lnTo>
                      <a:pt x="8" y="185"/>
                    </a:lnTo>
                    <a:lnTo>
                      <a:pt x="0" y="193"/>
                    </a:lnTo>
                    <a:lnTo>
                      <a:pt x="0" y="193"/>
                    </a:lnTo>
                    <a:lnTo>
                      <a:pt x="0" y="201"/>
                    </a:lnTo>
                    <a:lnTo>
                      <a:pt x="8" y="201"/>
                    </a:lnTo>
                    <a:lnTo>
                      <a:pt x="8" y="201"/>
                    </a:lnTo>
                    <a:lnTo>
                      <a:pt x="17" y="210"/>
                    </a:lnTo>
                    <a:lnTo>
                      <a:pt x="25" y="210"/>
                    </a:lnTo>
                    <a:lnTo>
                      <a:pt x="25" y="218"/>
                    </a:lnTo>
                    <a:lnTo>
                      <a:pt x="25" y="218"/>
                    </a:lnTo>
                    <a:lnTo>
                      <a:pt x="25" y="218"/>
                    </a:lnTo>
                    <a:lnTo>
                      <a:pt x="33" y="218"/>
                    </a:lnTo>
                    <a:lnTo>
                      <a:pt x="42" y="227"/>
                    </a:lnTo>
                    <a:lnTo>
                      <a:pt x="42" y="227"/>
                    </a:lnTo>
                    <a:lnTo>
                      <a:pt x="50" y="227"/>
                    </a:lnTo>
                    <a:lnTo>
                      <a:pt x="50" y="227"/>
                    </a:lnTo>
                    <a:lnTo>
                      <a:pt x="50" y="218"/>
                    </a:lnTo>
                    <a:lnTo>
                      <a:pt x="50" y="218"/>
                    </a:lnTo>
                    <a:lnTo>
                      <a:pt x="50" y="218"/>
                    </a:lnTo>
                    <a:lnTo>
                      <a:pt x="59" y="218"/>
                    </a:lnTo>
                    <a:lnTo>
                      <a:pt x="59" y="218"/>
                    </a:lnTo>
                    <a:lnTo>
                      <a:pt x="59" y="227"/>
                    </a:lnTo>
                    <a:lnTo>
                      <a:pt x="67" y="227"/>
                    </a:lnTo>
                    <a:lnTo>
                      <a:pt x="67" y="227"/>
                    </a:lnTo>
                    <a:lnTo>
                      <a:pt x="67" y="227"/>
                    </a:lnTo>
                    <a:lnTo>
                      <a:pt x="67" y="227"/>
                    </a:lnTo>
                    <a:lnTo>
                      <a:pt x="75" y="227"/>
                    </a:lnTo>
                    <a:lnTo>
                      <a:pt x="75" y="227"/>
                    </a:lnTo>
                    <a:lnTo>
                      <a:pt x="75" y="235"/>
                    </a:lnTo>
                    <a:lnTo>
                      <a:pt x="84" y="235"/>
                    </a:lnTo>
                    <a:lnTo>
                      <a:pt x="84" y="244"/>
                    </a:lnTo>
                    <a:lnTo>
                      <a:pt x="84" y="244"/>
                    </a:lnTo>
                    <a:lnTo>
                      <a:pt x="84" y="244"/>
                    </a:lnTo>
                    <a:lnTo>
                      <a:pt x="92" y="252"/>
                    </a:lnTo>
                    <a:lnTo>
                      <a:pt x="101" y="252"/>
                    </a:lnTo>
                    <a:lnTo>
                      <a:pt x="101" y="260"/>
                    </a:lnTo>
                    <a:lnTo>
                      <a:pt x="101" y="260"/>
                    </a:lnTo>
                    <a:lnTo>
                      <a:pt x="101" y="260"/>
                    </a:lnTo>
                    <a:lnTo>
                      <a:pt x="109" y="260"/>
                    </a:lnTo>
                    <a:lnTo>
                      <a:pt x="101" y="269"/>
                    </a:lnTo>
                    <a:lnTo>
                      <a:pt x="109" y="269"/>
                    </a:lnTo>
                    <a:lnTo>
                      <a:pt x="109" y="269"/>
                    </a:lnTo>
                    <a:lnTo>
                      <a:pt x="109" y="269"/>
                    </a:lnTo>
                    <a:lnTo>
                      <a:pt x="117" y="269"/>
                    </a:lnTo>
                    <a:lnTo>
                      <a:pt x="117" y="269"/>
                    </a:lnTo>
                    <a:lnTo>
                      <a:pt x="117" y="269"/>
                    </a:lnTo>
                    <a:lnTo>
                      <a:pt x="126" y="269"/>
                    </a:lnTo>
                    <a:lnTo>
                      <a:pt x="134" y="269"/>
                    </a:lnTo>
                    <a:lnTo>
                      <a:pt x="134" y="269"/>
                    </a:lnTo>
                    <a:lnTo>
                      <a:pt x="143" y="269"/>
                    </a:lnTo>
                    <a:lnTo>
                      <a:pt x="143" y="269"/>
                    </a:lnTo>
                    <a:lnTo>
                      <a:pt x="143" y="269"/>
                    </a:lnTo>
                    <a:lnTo>
                      <a:pt x="151" y="269"/>
                    </a:lnTo>
                    <a:lnTo>
                      <a:pt x="151" y="269"/>
                    </a:lnTo>
                    <a:lnTo>
                      <a:pt x="151" y="269"/>
                    </a:lnTo>
                    <a:lnTo>
                      <a:pt x="159" y="269"/>
                    </a:lnTo>
                    <a:lnTo>
                      <a:pt x="159" y="269"/>
                    </a:lnTo>
                    <a:lnTo>
                      <a:pt x="143" y="294"/>
                    </a:lnTo>
                    <a:lnTo>
                      <a:pt x="151" y="294"/>
                    </a:lnTo>
                    <a:lnTo>
                      <a:pt x="151" y="294"/>
                    </a:lnTo>
                    <a:lnTo>
                      <a:pt x="159" y="294"/>
                    </a:lnTo>
                    <a:lnTo>
                      <a:pt x="159" y="294"/>
                    </a:lnTo>
                    <a:lnTo>
                      <a:pt x="159" y="302"/>
                    </a:lnTo>
                    <a:close/>
                  </a:path>
                </a:pathLst>
              </a:custGeom>
              <a:grpFill/>
              <a:ln w="0">
                <a:solidFill>
                  <a:srgbClr val="F8F8F8">
                    <a:lumMod val="25000"/>
                  </a:srgbClr>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442" name="Freeform 213">
                <a:extLst>
                  <a:ext uri="{FF2B5EF4-FFF2-40B4-BE49-F238E27FC236}">
                    <a16:creationId xmlns:a16="http://schemas.microsoft.com/office/drawing/2014/main" id="{DFA5C46A-F35A-7B81-F02F-EEBB875F9307}"/>
                  </a:ext>
                </a:extLst>
              </p:cNvPr>
              <p:cNvSpPr>
                <a:spLocks noEditPoints="1"/>
              </p:cNvSpPr>
              <p:nvPr/>
            </p:nvSpPr>
            <p:spPr bwMode="auto">
              <a:xfrm>
                <a:off x="2857370" y="3294337"/>
                <a:ext cx="101341" cy="110373"/>
              </a:xfrm>
              <a:custGeom>
                <a:avLst/>
                <a:gdLst>
                  <a:gd name="T0" fmla="*/ 101 w 101"/>
                  <a:gd name="T1" fmla="*/ 26 h 110"/>
                  <a:gd name="T2" fmla="*/ 93 w 101"/>
                  <a:gd name="T3" fmla="*/ 17 h 110"/>
                  <a:gd name="T4" fmla="*/ 84 w 101"/>
                  <a:gd name="T5" fmla="*/ 17 h 110"/>
                  <a:gd name="T6" fmla="*/ 84 w 101"/>
                  <a:gd name="T7" fmla="*/ 17 h 110"/>
                  <a:gd name="T8" fmla="*/ 84 w 101"/>
                  <a:gd name="T9" fmla="*/ 26 h 110"/>
                  <a:gd name="T10" fmla="*/ 76 w 101"/>
                  <a:gd name="T11" fmla="*/ 26 h 110"/>
                  <a:gd name="T12" fmla="*/ 59 w 101"/>
                  <a:gd name="T13" fmla="*/ 17 h 110"/>
                  <a:gd name="T14" fmla="*/ 59 w 101"/>
                  <a:gd name="T15" fmla="*/ 17 h 110"/>
                  <a:gd name="T16" fmla="*/ 51 w 101"/>
                  <a:gd name="T17" fmla="*/ 9 h 110"/>
                  <a:gd name="T18" fmla="*/ 42 w 101"/>
                  <a:gd name="T19" fmla="*/ 0 h 110"/>
                  <a:gd name="T20" fmla="*/ 34 w 101"/>
                  <a:gd name="T21" fmla="*/ 0 h 110"/>
                  <a:gd name="T22" fmla="*/ 17 w 101"/>
                  <a:gd name="T23" fmla="*/ 9 h 110"/>
                  <a:gd name="T24" fmla="*/ 9 w 101"/>
                  <a:gd name="T25" fmla="*/ 9 h 110"/>
                  <a:gd name="T26" fmla="*/ 17 w 101"/>
                  <a:gd name="T27" fmla="*/ 17 h 110"/>
                  <a:gd name="T28" fmla="*/ 17 w 101"/>
                  <a:gd name="T29" fmla="*/ 26 h 110"/>
                  <a:gd name="T30" fmla="*/ 9 w 101"/>
                  <a:gd name="T31" fmla="*/ 34 h 110"/>
                  <a:gd name="T32" fmla="*/ 9 w 101"/>
                  <a:gd name="T33" fmla="*/ 43 h 110"/>
                  <a:gd name="T34" fmla="*/ 0 w 101"/>
                  <a:gd name="T35" fmla="*/ 43 h 110"/>
                  <a:gd name="T36" fmla="*/ 0 w 101"/>
                  <a:gd name="T37" fmla="*/ 51 h 110"/>
                  <a:gd name="T38" fmla="*/ 0 w 101"/>
                  <a:gd name="T39" fmla="*/ 59 h 110"/>
                  <a:gd name="T40" fmla="*/ 0 w 101"/>
                  <a:gd name="T41" fmla="*/ 68 h 110"/>
                  <a:gd name="T42" fmla="*/ 0 w 101"/>
                  <a:gd name="T43" fmla="*/ 68 h 110"/>
                  <a:gd name="T44" fmla="*/ 9 w 101"/>
                  <a:gd name="T45" fmla="*/ 76 h 110"/>
                  <a:gd name="T46" fmla="*/ 17 w 101"/>
                  <a:gd name="T47" fmla="*/ 68 h 110"/>
                  <a:gd name="T48" fmla="*/ 17 w 101"/>
                  <a:gd name="T49" fmla="*/ 68 h 110"/>
                  <a:gd name="T50" fmla="*/ 17 w 101"/>
                  <a:gd name="T51" fmla="*/ 68 h 110"/>
                  <a:gd name="T52" fmla="*/ 17 w 101"/>
                  <a:gd name="T53" fmla="*/ 68 h 110"/>
                  <a:gd name="T54" fmla="*/ 17 w 101"/>
                  <a:gd name="T55" fmla="*/ 68 h 110"/>
                  <a:gd name="T56" fmla="*/ 17 w 101"/>
                  <a:gd name="T57" fmla="*/ 76 h 110"/>
                  <a:gd name="T58" fmla="*/ 17 w 101"/>
                  <a:gd name="T59" fmla="*/ 85 h 110"/>
                  <a:gd name="T60" fmla="*/ 17 w 101"/>
                  <a:gd name="T61" fmla="*/ 93 h 110"/>
                  <a:gd name="T62" fmla="*/ 9 w 101"/>
                  <a:gd name="T63" fmla="*/ 101 h 110"/>
                  <a:gd name="T64" fmla="*/ 17 w 101"/>
                  <a:gd name="T65" fmla="*/ 101 h 110"/>
                  <a:gd name="T66" fmla="*/ 17 w 101"/>
                  <a:gd name="T67" fmla="*/ 101 h 110"/>
                  <a:gd name="T68" fmla="*/ 25 w 101"/>
                  <a:gd name="T69" fmla="*/ 101 h 110"/>
                  <a:gd name="T70" fmla="*/ 34 w 101"/>
                  <a:gd name="T71" fmla="*/ 110 h 110"/>
                  <a:gd name="T72" fmla="*/ 51 w 101"/>
                  <a:gd name="T73" fmla="*/ 85 h 110"/>
                  <a:gd name="T74" fmla="*/ 76 w 101"/>
                  <a:gd name="T75" fmla="*/ 76 h 110"/>
                  <a:gd name="T76" fmla="*/ 93 w 101"/>
                  <a:gd name="T77" fmla="*/ 59 h 110"/>
                  <a:gd name="T78" fmla="*/ 101 w 101"/>
                  <a:gd name="T79" fmla="*/ 43 h 110"/>
                  <a:gd name="T80" fmla="*/ 101 w 101"/>
                  <a:gd name="T81" fmla="*/ 43 h 110"/>
                  <a:gd name="T82" fmla="*/ 101 w 101"/>
                  <a:gd name="T83" fmla="*/ 26 h 110"/>
                  <a:gd name="T84" fmla="*/ 101 w 101"/>
                  <a:gd name="T85" fmla="*/ 26 h 110"/>
                  <a:gd name="T86" fmla="*/ 101 w 101"/>
                  <a:gd name="T87" fmla="*/ 26 h 110"/>
                  <a:gd name="T88" fmla="*/ 9 w 101"/>
                  <a:gd name="T89" fmla="*/ 76 h 110"/>
                  <a:gd name="T90" fmla="*/ 17 w 101"/>
                  <a:gd name="T91" fmla="*/ 76 h 110"/>
                  <a:gd name="T92" fmla="*/ 17 w 101"/>
                  <a:gd name="T93" fmla="*/ 76 h 110"/>
                  <a:gd name="T94" fmla="*/ 17 w 101"/>
                  <a:gd name="T95" fmla="*/ 85 h 110"/>
                  <a:gd name="T96" fmla="*/ 9 w 101"/>
                  <a:gd name="T97" fmla="*/ 85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1" h="110">
                    <a:moveTo>
                      <a:pt x="101" y="26"/>
                    </a:moveTo>
                    <a:lnTo>
                      <a:pt x="101" y="26"/>
                    </a:lnTo>
                    <a:lnTo>
                      <a:pt x="93" y="26"/>
                    </a:lnTo>
                    <a:lnTo>
                      <a:pt x="93" y="17"/>
                    </a:lnTo>
                    <a:lnTo>
                      <a:pt x="93" y="17"/>
                    </a:lnTo>
                    <a:lnTo>
                      <a:pt x="84" y="17"/>
                    </a:lnTo>
                    <a:lnTo>
                      <a:pt x="84" y="17"/>
                    </a:lnTo>
                    <a:lnTo>
                      <a:pt x="84" y="17"/>
                    </a:lnTo>
                    <a:lnTo>
                      <a:pt x="84" y="26"/>
                    </a:lnTo>
                    <a:lnTo>
                      <a:pt x="84" y="26"/>
                    </a:lnTo>
                    <a:lnTo>
                      <a:pt x="76" y="26"/>
                    </a:lnTo>
                    <a:lnTo>
                      <a:pt x="76" y="26"/>
                    </a:lnTo>
                    <a:lnTo>
                      <a:pt x="67" y="17"/>
                    </a:lnTo>
                    <a:lnTo>
                      <a:pt x="59" y="17"/>
                    </a:lnTo>
                    <a:lnTo>
                      <a:pt x="59" y="17"/>
                    </a:lnTo>
                    <a:lnTo>
                      <a:pt x="59" y="17"/>
                    </a:lnTo>
                    <a:lnTo>
                      <a:pt x="59" y="9"/>
                    </a:lnTo>
                    <a:lnTo>
                      <a:pt x="51" y="9"/>
                    </a:lnTo>
                    <a:lnTo>
                      <a:pt x="42" y="0"/>
                    </a:lnTo>
                    <a:lnTo>
                      <a:pt x="42" y="0"/>
                    </a:lnTo>
                    <a:lnTo>
                      <a:pt x="34" y="0"/>
                    </a:lnTo>
                    <a:lnTo>
                      <a:pt x="34" y="0"/>
                    </a:lnTo>
                    <a:lnTo>
                      <a:pt x="25" y="0"/>
                    </a:lnTo>
                    <a:lnTo>
                      <a:pt x="17" y="9"/>
                    </a:lnTo>
                    <a:lnTo>
                      <a:pt x="17" y="9"/>
                    </a:lnTo>
                    <a:lnTo>
                      <a:pt x="9" y="9"/>
                    </a:lnTo>
                    <a:lnTo>
                      <a:pt x="17" y="17"/>
                    </a:lnTo>
                    <a:lnTo>
                      <a:pt x="17" y="17"/>
                    </a:lnTo>
                    <a:lnTo>
                      <a:pt x="17" y="17"/>
                    </a:lnTo>
                    <a:lnTo>
                      <a:pt x="17" y="26"/>
                    </a:lnTo>
                    <a:lnTo>
                      <a:pt x="9" y="34"/>
                    </a:lnTo>
                    <a:lnTo>
                      <a:pt x="9" y="34"/>
                    </a:lnTo>
                    <a:lnTo>
                      <a:pt x="9" y="34"/>
                    </a:lnTo>
                    <a:lnTo>
                      <a:pt x="9" y="43"/>
                    </a:lnTo>
                    <a:lnTo>
                      <a:pt x="0" y="43"/>
                    </a:lnTo>
                    <a:lnTo>
                      <a:pt x="0" y="43"/>
                    </a:lnTo>
                    <a:lnTo>
                      <a:pt x="0" y="51"/>
                    </a:lnTo>
                    <a:lnTo>
                      <a:pt x="0" y="51"/>
                    </a:lnTo>
                    <a:lnTo>
                      <a:pt x="0" y="59"/>
                    </a:lnTo>
                    <a:lnTo>
                      <a:pt x="0" y="59"/>
                    </a:lnTo>
                    <a:lnTo>
                      <a:pt x="0" y="68"/>
                    </a:lnTo>
                    <a:lnTo>
                      <a:pt x="0" y="68"/>
                    </a:lnTo>
                    <a:lnTo>
                      <a:pt x="0" y="68"/>
                    </a:lnTo>
                    <a:lnTo>
                      <a:pt x="0" y="68"/>
                    </a:lnTo>
                    <a:lnTo>
                      <a:pt x="9" y="76"/>
                    </a:lnTo>
                    <a:lnTo>
                      <a:pt x="9" y="76"/>
                    </a:lnTo>
                    <a:lnTo>
                      <a:pt x="9" y="76"/>
                    </a:lnTo>
                    <a:lnTo>
                      <a:pt x="17" y="68"/>
                    </a:lnTo>
                    <a:lnTo>
                      <a:pt x="17" y="68"/>
                    </a:lnTo>
                    <a:lnTo>
                      <a:pt x="17" y="68"/>
                    </a:lnTo>
                    <a:lnTo>
                      <a:pt x="17" y="68"/>
                    </a:lnTo>
                    <a:lnTo>
                      <a:pt x="17" y="68"/>
                    </a:lnTo>
                    <a:lnTo>
                      <a:pt x="17" y="68"/>
                    </a:lnTo>
                    <a:lnTo>
                      <a:pt x="17" y="68"/>
                    </a:lnTo>
                    <a:lnTo>
                      <a:pt x="17" y="68"/>
                    </a:lnTo>
                    <a:lnTo>
                      <a:pt x="17" y="68"/>
                    </a:lnTo>
                    <a:lnTo>
                      <a:pt x="17" y="76"/>
                    </a:lnTo>
                    <a:lnTo>
                      <a:pt x="17" y="76"/>
                    </a:lnTo>
                    <a:lnTo>
                      <a:pt x="17" y="85"/>
                    </a:lnTo>
                    <a:lnTo>
                      <a:pt x="17" y="85"/>
                    </a:lnTo>
                    <a:lnTo>
                      <a:pt x="17" y="85"/>
                    </a:lnTo>
                    <a:lnTo>
                      <a:pt x="17" y="93"/>
                    </a:lnTo>
                    <a:lnTo>
                      <a:pt x="9" y="93"/>
                    </a:lnTo>
                    <a:lnTo>
                      <a:pt x="9" y="101"/>
                    </a:lnTo>
                    <a:lnTo>
                      <a:pt x="9" y="101"/>
                    </a:lnTo>
                    <a:lnTo>
                      <a:pt x="17" y="101"/>
                    </a:lnTo>
                    <a:lnTo>
                      <a:pt x="17" y="101"/>
                    </a:lnTo>
                    <a:lnTo>
                      <a:pt x="17" y="101"/>
                    </a:lnTo>
                    <a:lnTo>
                      <a:pt x="25" y="101"/>
                    </a:lnTo>
                    <a:lnTo>
                      <a:pt x="25" y="101"/>
                    </a:lnTo>
                    <a:lnTo>
                      <a:pt x="34" y="110"/>
                    </a:lnTo>
                    <a:lnTo>
                      <a:pt x="34" y="110"/>
                    </a:lnTo>
                    <a:lnTo>
                      <a:pt x="42" y="110"/>
                    </a:lnTo>
                    <a:lnTo>
                      <a:pt x="51" y="85"/>
                    </a:lnTo>
                    <a:lnTo>
                      <a:pt x="51" y="76"/>
                    </a:lnTo>
                    <a:lnTo>
                      <a:pt x="76" y="76"/>
                    </a:lnTo>
                    <a:lnTo>
                      <a:pt x="84" y="68"/>
                    </a:lnTo>
                    <a:lnTo>
                      <a:pt x="93" y="59"/>
                    </a:lnTo>
                    <a:lnTo>
                      <a:pt x="101" y="43"/>
                    </a:lnTo>
                    <a:lnTo>
                      <a:pt x="101" y="43"/>
                    </a:lnTo>
                    <a:lnTo>
                      <a:pt x="101" y="43"/>
                    </a:lnTo>
                    <a:lnTo>
                      <a:pt x="101" y="43"/>
                    </a:lnTo>
                    <a:lnTo>
                      <a:pt x="101" y="34"/>
                    </a:lnTo>
                    <a:lnTo>
                      <a:pt x="101" y="26"/>
                    </a:lnTo>
                    <a:lnTo>
                      <a:pt x="101" y="26"/>
                    </a:lnTo>
                    <a:lnTo>
                      <a:pt x="101" y="26"/>
                    </a:lnTo>
                    <a:lnTo>
                      <a:pt x="101" y="26"/>
                    </a:lnTo>
                    <a:lnTo>
                      <a:pt x="101" y="26"/>
                    </a:lnTo>
                    <a:close/>
                    <a:moveTo>
                      <a:pt x="9" y="85"/>
                    </a:moveTo>
                    <a:lnTo>
                      <a:pt x="9" y="76"/>
                    </a:lnTo>
                    <a:lnTo>
                      <a:pt x="9" y="76"/>
                    </a:lnTo>
                    <a:lnTo>
                      <a:pt x="17" y="76"/>
                    </a:lnTo>
                    <a:lnTo>
                      <a:pt x="17" y="76"/>
                    </a:lnTo>
                    <a:lnTo>
                      <a:pt x="17" y="76"/>
                    </a:lnTo>
                    <a:lnTo>
                      <a:pt x="17" y="76"/>
                    </a:lnTo>
                    <a:lnTo>
                      <a:pt x="17" y="85"/>
                    </a:lnTo>
                    <a:lnTo>
                      <a:pt x="9" y="85"/>
                    </a:lnTo>
                    <a:lnTo>
                      <a:pt x="9" y="85"/>
                    </a:lnTo>
                    <a:close/>
                  </a:path>
                </a:pathLst>
              </a:custGeom>
              <a:grpFill/>
              <a:ln w="0">
                <a:solidFill>
                  <a:srgbClr val="F8F8F8">
                    <a:lumMod val="25000"/>
                  </a:srgbClr>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443" name="Freeform 214">
                <a:extLst>
                  <a:ext uri="{FF2B5EF4-FFF2-40B4-BE49-F238E27FC236}">
                    <a16:creationId xmlns:a16="http://schemas.microsoft.com/office/drawing/2014/main" id="{0880D700-E615-CEF7-DCDB-73B322487ADC}"/>
                  </a:ext>
                </a:extLst>
              </p:cNvPr>
              <p:cNvSpPr>
                <a:spLocks/>
              </p:cNvSpPr>
              <p:nvPr/>
            </p:nvSpPr>
            <p:spPr bwMode="auto">
              <a:xfrm>
                <a:off x="2849343" y="3320425"/>
                <a:ext cx="227767" cy="337141"/>
              </a:xfrm>
              <a:custGeom>
                <a:avLst/>
                <a:gdLst>
                  <a:gd name="T0" fmla="*/ 210 w 227"/>
                  <a:gd name="T1" fmla="*/ 193 h 336"/>
                  <a:gd name="T2" fmla="*/ 193 w 227"/>
                  <a:gd name="T3" fmla="*/ 193 h 336"/>
                  <a:gd name="T4" fmla="*/ 193 w 227"/>
                  <a:gd name="T5" fmla="*/ 176 h 336"/>
                  <a:gd name="T6" fmla="*/ 176 w 227"/>
                  <a:gd name="T7" fmla="*/ 176 h 336"/>
                  <a:gd name="T8" fmla="*/ 159 w 227"/>
                  <a:gd name="T9" fmla="*/ 168 h 336"/>
                  <a:gd name="T10" fmla="*/ 143 w 227"/>
                  <a:gd name="T11" fmla="*/ 143 h 336"/>
                  <a:gd name="T12" fmla="*/ 134 w 227"/>
                  <a:gd name="T13" fmla="*/ 134 h 336"/>
                  <a:gd name="T14" fmla="*/ 134 w 227"/>
                  <a:gd name="T15" fmla="*/ 117 h 336"/>
                  <a:gd name="T16" fmla="*/ 143 w 227"/>
                  <a:gd name="T17" fmla="*/ 109 h 336"/>
                  <a:gd name="T18" fmla="*/ 151 w 227"/>
                  <a:gd name="T19" fmla="*/ 92 h 336"/>
                  <a:gd name="T20" fmla="*/ 159 w 227"/>
                  <a:gd name="T21" fmla="*/ 84 h 336"/>
                  <a:gd name="T22" fmla="*/ 185 w 227"/>
                  <a:gd name="T23" fmla="*/ 75 h 336"/>
                  <a:gd name="T24" fmla="*/ 193 w 227"/>
                  <a:gd name="T25" fmla="*/ 75 h 336"/>
                  <a:gd name="T26" fmla="*/ 201 w 227"/>
                  <a:gd name="T27" fmla="*/ 75 h 336"/>
                  <a:gd name="T28" fmla="*/ 193 w 227"/>
                  <a:gd name="T29" fmla="*/ 67 h 336"/>
                  <a:gd name="T30" fmla="*/ 193 w 227"/>
                  <a:gd name="T31" fmla="*/ 42 h 336"/>
                  <a:gd name="T32" fmla="*/ 185 w 227"/>
                  <a:gd name="T33" fmla="*/ 42 h 336"/>
                  <a:gd name="T34" fmla="*/ 168 w 227"/>
                  <a:gd name="T35" fmla="*/ 42 h 336"/>
                  <a:gd name="T36" fmla="*/ 151 w 227"/>
                  <a:gd name="T37" fmla="*/ 42 h 336"/>
                  <a:gd name="T38" fmla="*/ 151 w 227"/>
                  <a:gd name="T39" fmla="*/ 33 h 336"/>
                  <a:gd name="T40" fmla="*/ 143 w 227"/>
                  <a:gd name="T41" fmla="*/ 25 h 336"/>
                  <a:gd name="T42" fmla="*/ 126 w 227"/>
                  <a:gd name="T43" fmla="*/ 17 h 336"/>
                  <a:gd name="T44" fmla="*/ 117 w 227"/>
                  <a:gd name="T45" fmla="*/ 0 h 336"/>
                  <a:gd name="T46" fmla="*/ 109 w 227"/>
                  <a:gd name="T47" fmla="*/ 0 h 336"/>
                  <a:gd name="T48" fmla="*/ 109 w 227"/>
                  <a:gd name="T49" fmla="*/ 17 h 336"/>
                  <a:gd name="T50" fmla="*/ 92 w 227"/>
                  <a:gd name="T51" fmla="*/ 42 h 336"/>
                  <a:gd name="T52" fmla="*/ 50 w 227"/>
                  <a:gd name="T53" fmla="*/ 84 h 336"/>
                  <a:gd name="T54" fmla="*/ 33 w 227"/>
                  <a:gd name="T55" fmla="*/ 75 h 336"/>
                  <a:gd name="T56" fmla="*/ 17 w 227"/>
                  <a:gd name="T57" fmla="*/ 75 h 336"/>
                  <a:gd name="T58" fmla="*/ 25 w 227"/>
                  <a:gd name="T59" fmla="*/ 59 h 336"/>
                  <a:gd name="T60" fmla="*/ 8 w 227"/>
                  <a:gd name="T61" fmla="*/ 67 h 336"/>
                  <a:gd name="T62" fmla="*/ 0 w 227"/>
                  <a:gd name="T63" fmla="*/ 84 h 336"/>
                  <a:gd name="T64" fmla="*/ 0 w 227"/>
                  <a:gd name="T65" fmla="*/ 92 h 336"/>
                  <a:gd name="T66" fmla="*/ 8 w 227"/>
                  <a:gd name="T67" fmla="*/ 101 h 336"/>
                  <a:gd name="T68" fmla="*/ 8 w 227"/>
                  <a:gd name="T69" fmla="*/ 109 h 336"/>
                  <a:gd name="T70" fmla="*/ 25 w 227"/>
                  <a:gd name="T71" fmla="*/ 126 h 336"/>
                  <a:gd name="T72" fmla="*/ 33 w 227"/>
                  <a:gd name="T73" fmla="*/ 143 h 336"/>
                  <a:gd name="T74" fmla="*/ 50 w 227"/>
                  <a:gd name="T75" fmla="*/ 160 h 336"/>
                  <a:gd name="T76" fmla="*/ 59 w 227"/>
                  <a:gd name="T77" fmla="*/ 176 h 336"/>
                  <a:gd name="T78" fmla="*/ 67 w 227"/>
                  <a:gd name="T79" fmla="*/ 193 h 336"/>
                  <a:gd name="T80" fmla="*/ 67 w 227"/>
                  <a:gd name="T81" fmla="*/ 202 h 336"/>
                  <a:gd name="T82" fmla="*/ 84 w 227"/>
                  <a:gd name="T83" fmla="*/ 218 h 336"/>
                  <a:gd name="T84" fmla="*/ 92 w 227"/>
                  <a:gd name="T85" fmla="*/ 235 h 336"/>
                  <a:gd name="T86" fmla="*/ 92 w 227"/>
                  <a:gd name="T87" fmla="*/ 244 h 336"/>
                  <a:gd name="T88" fmla="*/ 101 w 227"/>
                  <a:gd name="T89" fmla="*/ 252 h 336"/>
                  <a:gd name="T90" fmla="*/ 109 w 227"/>
                  <a:gd name="T91" fmla="*/ 260 h 336"/>
                  <a:gd name="T92" fmla="*/ 117 w 227"/>
                  <a:gd name="T93" fmla="*/ 269 h 336"/>
                  <a:gd name="T94" fmla="*/ 126 w 227"/>
                  <a:gd name="T95" fmla="*/ 277 h 336"/>
                  <a:gd name="T96" fmla="*/ 134 w 227"/>
                  <a:gd name="T97" fmla="*/ 286 h 336"/>
                  <a:gd name="T98" fmla="*/ 143 w 227"/>
                  <a:gd name="T99" fmla="*/ 294 h 336"/>
                  <a:gd name="T100" fmla="*/ 159 w 227"/>
                  <a:gd name="T101" fmla="*/ 303 h 336"/>
                  <a:gd name="T102" fmla="*/ 176 w 227"/>
                  <a:gd name="T103" fmla="*/ 311 h 336"/>
                  <a:gd name="T104" fmla="*/ 185 w 227"/>
                  <a:gd name="T105" fmla="*/ 319 h 336"/>
                  <a:gd name="T106" fmla="*/ 193 w 227"/>
                  <a:gd name="T107" fmla="*/ 319 h 336"/>
                  <a:gd name="T108" fmla="*/ 201 w 227"/>
                  <a:gd name="T109" fmla="*/ 336 h 336"/>
                  <a:gd name="T110" fmla="*/ 218 w 227"/>
                  <a:gd name="T111" fmla="*/ 328 h 336"/>
                  <a:gd name="T112" fmla="*/ 218 w 227"/>
                  <a:gd name="T113" fmla="*/ 311 h 336"/>
                  <a:gd name="T114" fmla="*/ 218 w 227"/>
                  <a:gd name="T115" fmla="*/ 311 h 336"/>
                  <a:gd name="T116" fmla="*/ 227 w 227"/>
                  <a:gd name="T117" fmla="*/ 294 h 336"/>
                  <a:gd name="T118" fmla="*/ 227 w 227"/>
                  <a:gd name="T119" fmla="*/ 269 h 336"/>
                  <a:gd name="T120" fmla="*/ 227 w 227"/>
                  <a:gd name="T121" fmla="*/ 252 h 336"/>
                  <a:gd name="T122" fmla="*/ 227 w 227"/>
                  <a:gd name="T123" fmla="*/ 218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7" h="336">
                    <a:moveTo>
                      <a:pt x="210" y="193"/>
                    </a:moveTo>
                    <a:lnTo>
                      <a:pt x="210" y="193"/>
                    </a:lnTo>
                    <a:lnTo>
                      <a:pt x="210" y="193"/>
                    </a:lnTo>
                    <a:lnTo>
                      <a:pt x="210" y="193"/>
                    </a:lnTo>
                    <a:lnTo>
                      <a:pt x="201" y="193"/>
                    </a:lnTo>
                    <a:lnTo>
                      <a:pt x="201" y="193"/>
                    </a:lnTo>
                    <a:lnTo>
                      <a:pt x="193" y="193"/>
                    </a:lnTo>
                    <a:lnTo>
                      <a:pt x="193" y="193"/>
                    </a:lnTo>
                    <a:lnTo>
                      <a:pt x="193" y="193"/>
                    </a:lnTo>
                    <a:lnTo>
                      <a:pt x="193" y="176"/>
                    </a:lnTo>
                    <a:lnTo>
                      <a:pt x="193" y="176"/>
                    </a:lnTo>
                    <a:lnTo>
                      <a:pt x="193" y="176"/>
                    </a:lnTo>
                    <a:lnTo>
                      <a:pt x="193" y="168"/>
                    </a:lnTo>
                    <a:lnTo>
                      <a:pt x="193" y="168"/>
                    </a:lnTo>
                    <a:lnTo>
                      <a:pt x="185" y="168"/>
                    </a:lnTo>
                    <a:lnTo>
                      <a:pt x="176" y="176"/>
                    </a:lnTo>
                    <a:lnTo>
                      <a:pt x="168" y="176"/>
                    </a:lnTo>
                    <a:lnTo>
                      <a:pt x="168" y="176"/>
                    </a:lnTo>
                    <a:lnTo>
                      <a:pt x="159" y="168"/>
                    </a:lnTo>
                    <a:lnTo>
                      <a:pt x="159" y="168"/>
                    </a:lnTo>
                    <a:lnTo>
                      <a:pt x="151" y="168"/>
                    </a:lnTo>
                    <a:lnTo>
                      <a:pt x="143" y="168"/>
                    </a:lnTo>
                    <a:lnTo>
                      <a:pt x="151" y="160"/>
                    </a:lnTo>
                    <a:lnTo>
                      <a:pt x="143" y="143"/>
                    </a:lnTo>
                    <a:lnTo>
                      <a:pt x="134" y="143"/>
                    </a:lnTo>
                    <a:lnTo>
                      <a:pt x="134" y="143"/>
                    </a:lnTo>
                    <a:lnTo>
                      <a:pt x="134" y="134"/>
                    </a:lnTo>
                    <a:lnTo>
                      <a:pt x="134" y="134"/>
                    </a:lnTo>
                    <a:lnTo>
                      <a:pt x="134" y="126"/>
                    </a:lnTo>
                    <a:lnTo>
                      <a:pt x="134" y="126"/>
                    </a:lnTo>
                    <a:lnTo>
                      <a:pt x="134" y="126"/>
                    </a:lnTo>
                    <a:lnTo>
                      <a:pt x="134" y="117"/>
                    </a:lnTo>
                    <a:lnTo>
                      <a:pt x="143" y="117"/>
                    </a:lnTo>
                    <a:lnTo>
                      <a:pt x="143" y="117"/>
                    </a:lnTo>
                    <a:lnTo>
                      <a:pt x="143" y="117"/>
                    </a:lnTo>
                    <a:lnTo>
                      <a:pt x="143" y="109"/>
                    </a:lnTo>
                    <a:lnTo>
                      <a:pt x="143" y="109"/>
                    </a:lnTo>
                    <a:lnTo>
                      <a:pt x="151" y="101"/>
                    </a:lnTo>
                    <a:lnTo>
                      <a:pt x="151" y="101"/>
                    </a:lnTo>
                    <a:lnTo>
                      <a:pt x="151" y="92"/>
                    </a:lnTo>
                    <a:lnTo>
                      <a:pt x="151" y="92"/>
                    </a:lnTo>
                    <a:lnTo>
                      <a:pt x="151" y="92"/>
                    </a:lnTo>
                    <a:lnTo>
                      <a:pt x="159" y="84"/>
                    </a:lnTo>
                    <a:lnTo>
                      <a:pt x="159" y="84"/>
                    </a:lnTo>
                    <a:lnTo>
                      <a:pt x="159" y="84"/>
                    </a:lnTo>
                    <a:lnTo>
                      <a:pt x="168" y="84"/>
                    </a:lnTo>
                    <a:lnTo>
                      <a:pt x="176" y="75"/>
                    </a:lnTo>
                    <a:lnTo>
                      <a:pt x="185" y="75"/>
                    </a:lnTo>
                    <a:lnTo>
                      <a:pt x="185" y="75"/>
                    </a:lnTo>
                    <a:lnTo>
                      <a:pt x="185" y="75"/>
                    </a:lnTo>
                    <a:lnTo>
                      <a:pt x="193" y="75"/>
                    </a:lnTo>
                    <a:lnTo>
                      <a:pt x="193" y="75"/>
                    </a:lnTo>
                    <a:lnTo>
                      <a:pt x="193" y="75"/>
                    </a:lnTo>
                    <a:lnTo>
                      <a:pt x="193" y="75"/>
                    </a:lnTo>
                    <a:lnTo>
                      <a:pt x="201" y="75"/>
                    </a:lnTo>
                    <a:lnTo>
                      <a:pt x="201" y="75"/>
                    </a:lnTo>
                    <a:lnTo>
                      <a:pt x="201" y="67"/>
                    </a:lnTo>
                    <a:lnTo>
                      <a:pt x="201" y="67"/>
                    </a:lnTo>
                    <a:lnTo>
                      <a:pt x="193" y="67"/>
                    </a:lnTo>
                    <a:lnTo>
                      <a:pt x="193" y="67"/>
                    </a:lnTo>
                    <a:lnTo>
                      <a:pt x="185" y="67"/>
                    </a:lnTo>
                    <a:lnTo>
                      <a:pt x="201" y="42"/>
                    </a:lnTo>
                    <a:lnTo>
                      <a:pt x="201" y="42"/>
                    </a:lnTo>
                    <a:lnTo>
                      <a:pt x="193" y="42"/>
                    </a:lnTo>
                    <a:lnTo>
                      <a:pt x="193" y="42"/>
                    </a:lnTo>
                    <a:lnTo>
                      <a:pt x="193" y="42"/>
                    </a:lnTo>
                    <a:lnTo>
                      <a:pt x="185" y="42"/>
                    </a:lnTo>
                    <a:lnTo>
                      <a:pt x="185" y="42"/>
                    </a:lnTo>
                    <a:lnTo>
                      <a:pt x="185" y="42"/>
                    </a:lnTo>
                    <a:lnTo>
                      <a:pt x="176" y="42"/>
                    </a:lnTo>
                    <a:lnTo>
                      <a:pt x="176" y="42"/>
                    </a:lnTo>
                    <a:lnTo>
                      <a:pt x="168" y="42"/>
                    </a:lnTo>
                    <a:lnTo>
                      <a:pt x="159" y="42"/>
                    </a:lnTo>
                    <a:lnTo>
                      <a:pt x="159" y="42"/>
                    </a:lnTo>
                    <a:lnTo>
                      <a:pt x="159" y="42"/>
                    </a:lnTo>
                    <a:lnTo>
                      <a:pt x="151" y="42"/>
                    </a:lnTo>
                    <a:lnTo>
                      <a:pt x="151" y="42"/>
                    </a:lnTo>
                    <a:lnTo>
                      <a:pt x="151" y="42"/>
                    </a:lnTo>
                    <a:lnTo>
                      <a:pt x="143" y="42"/>
                    </a:lnTo>
                    <a:lnTo>
                      <a:pt x="151" y="33"/>
                    </a:lnTo>
                    <a:lnTo>
                      <a:pt x="143" y="33"/>
                    </a:lnTo>
                    <a:lnTo>
                      <a:pt x="143" y="33"/>
                    </a:lnTo>
                    <a:lnTo>
                      <a:pt x="143" y="33"/>
                    </a:lnTo>
                    <a:lnTo>
                      <a:pt x="143" y="25"/>
                    </a:lnTo>
                    <a:lnTo>
                      <a:pt x="134" y="25"/>
                    </a:lnTo>
                    <a:lnTo>
                      <a:pt x="126" y="17"/>
                    </a:lnTo>
                    <a:lnTo>
                      <a:pt x="126" y="17"/>
                    </a:lnTo>
                    <a:lnTo>
                      <a:pt x="126" y="17"/>
                    </a:lnTo>
                    <a:lnTo>
                      <a:pt x="126" y="8"/>
                    </a:lnTo>
                    <a:lnTo>
                      <a:pt x="117" y="8"/>
                    </a:lnTo>
                    <a:lnTo>
                      <a:pt x="117" y="0"/>
                    </a:lnTo>
                    <a:lnTo>
                      <a:pt x="117" y="0"/>
                    </a:lnTo>
                    <a:lnTo>
                      <a:pt x="109" y="0"/>
                    </a:lnTo>
                    <a:lnTo>
                      <a:pt x="109" y="0"/>
                    </a:lnTo>
                    <a:lnTo>
                      <a:pt x="109" y="0"/>
                    </a:lnTo>
                    <a:lnTo>
                      <a:pt x="109" y="0"/>
                    </a:lnTo>
                    <a:lnTo>
                      <a:pt x="109" y="0"/>
                    </a:lnTo>
                    <a:lnTo>
                      <a:pt x="109" y="8"/>
                    </a:lnTo>
                    <a:lnTo>
                      <a:pt x="109" y="17"/>
                    </a:lnTo>
                    <a:lnTo>
                      <a:pt x="109" y="17"/>
                    </a:lnTo>
                    <a:lnTo>
                      <a:pt x="109" y="17"/>
                    </a:lnTo>
                    <a:lnTo>
                      <a:pt x="109" y="17"/>
                    </a:lnTo>
                    <a:lnTo>
                      <a:pt x="101" y="33"/>
                    </a:lnTo>
                    <a:lnTo>
                      <a:pt x="92" y="42"/>
                    </a:lnTo>
                    <a:lnTo>
                      <a:pt x="84" y="50"/>
                    </a:lnTo>
                    <a:lnTo>
                      <a:pt x="59" y="50"/>
                    </a:lnTo>
                    <a:lnTo>
                      <a:pt x="59" y="59"/>
                    </a:lnTo>
                    <a:lnTo>
                      <a:pt x="50" y="84"/>
                    </a:lnTo>
                    <a:lnTo>
                      <a:pt x="42" y="84"/>
                    </a:lnTo>
                    <a:lnTo>
                      <a:pt x="42" y="84"/>
                    </a:lnTo>
                    <a:lnTo>
                      <a:pt x="33" y="75"/>
                    </a:lnTo>
                    <a:lnTo>
                      <a:pt x="33" y="75"/>
                    </a:lnTo>
                    <a:lnTo>
                      <a:pt x="25" y="75"/>
                    </a:lnTo>
                    <a:lnTo>
                      <a:pt x="25" y="75"/>
                    </a:lnTo>
                    <a:lnTo>
                      <a:pt x="25" y="75"/>
                    </a:lnTo>
                    <a:lnTo>
                      <a:pt x="17" y="75"/>
                    </a:lnTo>
                    <a:lnTo>
                      <a:pt x="17" y="75"/>
                    </a:lnTo>
                    <a:lnTo>
                      <a:pt x="17" y="67"/>
                    </a:lnTo>
                    <a:lnTo>
                      <a:pt x="25" y="67"/>
                    </a:lnTo>
                    <a:lnTo>
                      <a:pt x="25" y="59"/>
                    </a:lnTo>
                    <a:lnTo>
                      <a:pt x="25" y="59"/>
                    </a:lnTo>
                    <a:lnTo>
                      <a:pt x="25" y="59"/>
                    </a:lnTo>
                    <a:lnTo>
                      <a:pt x="17" y="67"/>
                    </a:lnTo>
                    <a:lnTo>
                      <a:pt x="8" y="67"/>
                    </a:lnTo>
                    <a:lnTo>
                      <a:pt x="0" y="75"/>
                    </a:lnTo>
                    <a:lnTo>
                      <a:pt x="0" y="75"/>
                    </a:lnTo>
                    <a:lnTo>
                      <a:pt x="0" y="84"/>
                    </a:lnTo>
                    <a:lnTo>
                      <a:pt x="0" y="84"/>
                    </a:lnTo>
                    <a:lnTo>
                      <a:pt x="0" y="84"/>
                    </a:lnTo>
                    <a:lnTo>
                      <a:pt x="8" y="92"/>
                    </a:lnTo>
                    <a:lnTo>
                      <a:pt x="0" y="92"/>
                    </a:lnTo>
                    <a:lnTo>
                      <a:pt x="0" y="92"/>
                    </a:lnTo>
                    <a:lnTo>
                      <a:pt x="8" y="92"/>
                    </a:lnTo>
                    <a:lnTo>
                      <a:pt x="8" y="101"/>
                    </a:lnTo>
                    <a:lnTo>
                      <a:pt x="8" y="101"/>
                    </a:lnTo>
                    <a:lnTo>
                      <a:pt x="8" y="101"/>
                    </a:lnTo>
                    <a:lnTo>
                      <a:pt x="0" y="109"/>
                    </a:lnTo>
                    <a:lnTo>
                      <a:pt x="0" y="109"/>
                    </a:lnTo>
                    <a:lnTo>
                      <a:pt x="8" y="109"/>
                    </a:lnTo>
                    <a:lnTo>
                      <a:pt x="8" y="109"/>
                    </a:lnTo>
                    <a:lnTo>
                      <a:pt x="17" y="117"/>
                    </a:lnTo>
                    <a:lnTo>
                      <a:pt x="17" y="117"/>
                    </a:lnTo>
                    <a:lnTo>
                      <a:pt x="25" y="126"/>
                    </a:lnTo>
                    <a:lnTo>
                      <a:pt x="25" y="126"/>
                    </a:lnTo>
                    <a:lnTo>
                      <a:pt x="33" y="126"/>
                    </a:lnTo>
                    <a:lnTo>
                      <a:pt x="33" y="134"/>
                    </a:lnTo>
                    <a:lnTo>
                      <a:pt x="33" y="134"/>
                    </a:lnTo>
                    <a:lnTo>
                      <a:pt x="33" y="143"/>
                    </a:lnTo>
                    <a:lnTo>
                      <a:pt x="42" y="143"/>
                    </a:lnTo>
                    <a:lnTo>
                      <a:pt x="50" y="151"/>
                    </a:lnTo>
                    <a:lnTo>
                      <a:pt x="50" y="151"/>
                    </a:lnTo>
                    <a:lnTo>
                      <a:pt x="50" y="160"/>
                    </a:lnTo>
                    <a:lnTo>
                      <a:pt x="50" y="160"/>
                    </a:lnTo>
                    <a:lnTo>
                      <a:pt x="50" y="168"/>
                    </a:lnTo>
                    <a:lnTo>
                      <a:pt x="59" y="168"/>
                    </a:lnTo>
                    <a:lnTo>
                      <a:pt x="59" y="176"/>
                    </a:lnTo>
                    <a:lnTo>
                      <a:pt x="59" y="176"/>
                    </a:lnTo>
                    <a:lnTo>
                      <a:pt x="59" y="176"/>
                    </a:lnTo>
                    <a:lnTo>
                      <a:pt x="59" y="185"/>
                    </a:lnTo>
                    <a:lnTo>
                      <a:pt x="67" y="193"/>
                    </a:lnTo>
                    <a:lnTo>
                      <a:pt x="67" y="193"/>
                    </a:lnTo>
                    <a:lnTo>
                      <a:pt x="67" y="202"/>
                    </a:lnTo>
                    <a:lnTo>
                      <a:pt x="67" y="202"/>
                    </a:lnTo>
                    <a:lnTo>
                      <a:pt x="67" y="202"/>
                    </a:lnTo>
                    <a:lnTo>
                      <a:pt x="75" y="210"/>
                    </a:lnTo>
                    <a:lnTo>
                      <a:pt x="75" y="210"/>
                    </a:lnTo>
                    <a:lnTo>
                      <a:pt x="75" y="218"/>
                    </a:lnTo>
                    <a:lnTo>
                      <a:pt x="84" y="218"/>
                    </a:lnTo>
                    <a:lnTo>
                      <a:pt x="84" y="218"/>
                    </a:lnTo>
                    <a:lnTo>
                      <a:pt x="84" y="227"/>
                    </a:lnTo>
                    <a:lnTo>
                      <a:pt x="92" y="235"/>
                    </a:lnTo>
                    <a:lnTo>
                      <a:pt x="92" y="235"/>
                    </a:lnTo>
                    <a:lnTo>
                      <a:pt x="101" y="244"/>
                    </a:lnTo>
                    <a:lnTo>
                      <a:pt x="101" y="244"/>
                    </a:lnTo>
                    <a:lnTo>
                      <a:pt x="92" y="252"/>
                    </a:lnTo>
                    <a:lnTo>
                      <a:pt x="92" y="244"/>
                    </a:lnTo>
                    <a:lnTo>
                      <a:pt x="92" y="252"/>
                    </a:lnTo>
                    <a:lnTo>
                      <a:pt x="92" y="252"/>
                    </a:lnTo>
                    <a:lnTo>
                      <a:pt x="92" y="252"/>
                    </a:lnTo>
                    <a:lnTo>
                      <a:pt x="101" y="252"/>
                    </a:lnTo>
                    <a:lnTo>
                      <a:pt x="101" y="252"/>
                    </a:lnTo>
                    <a:lnTo>
                      <a:pt x="101" y="260"/>
                    </a:lnTo>
                    <a:lnTo>
                      <a:pt x="101" y="260"/>
                    </a:lnTo>
                    <a:lnTo>
                      <a:pt x="109" y="260"/>
                    </a:lnTo>
                    <a:lnTo>
                      <a:pt x="109" y="269"/>
                    </a:lnTo>
                    <a:lnTo>
                      <a:pt x="109" y="269"/>
                    </a:lnTo>
                    <a:lnTo>
                      <a:pt x="117" y="269"/>
                    </a:lnTo>
                    <a:lnTo>
                      <a:pt x="117" y="269"/>
                    </a:lnTo>
                    <a:lnTo>
                      <a:pt x="117" y="277"/>
                    </a:lnTo>
                    <a:lnTo>
                      <a:pt x="117" y="277"/>
                    </a:lnTo>
                    <a:lnTo>
                      <a:pt x="117" y="277"/>
                    </a:lnTo>
                    <a:lnTo>
                      <a:pt x="126" y="277"/>
                    </a:lnTo>
                    <a:lnTo>
                      <a:pt x="126" y="277"/>
                    </a:lnTo>
                    <a:lnTo>
                      <a:pt x="126" y="277"/>
                    </a:lnTo>
                    <a:lnTo>
                      <a:pt x="134" y="286"/>
                    </a:lnTo>
                    <a:lnTo>
                      <a:pt x="134" y="286"/>
                    </a:lnTo>
                    <a:lnTo>
                      <a:pt x="143" y="286"/>
                    </a:lnTo>
                    <a:lnTo>
                      <a:pt x="143" y="294"/>
                    </a:lnTo>
                    <a:lnTo>
                      <a:pt x="143" y="294"/>
                    </a:lnTo>
                    <a:lnTo>
                      <a:pt x="143" y="294"/>
                    </a:lnTo>
                    <a:lnTo>
                      <a:pt x="151" y="294"/>
                    </a:lnTo>
                    <a:lnTo>
                      <a:pt x="151" y="294"/>
                    </a:lnTo>
                    <a:lnTo>
                      <a:pt x="159" y="303"/>
                    </a:lnTo>
                    <a:lnTo>
                      <a:pt x="159" y="303"/>
                    </a:lnTo>
                    <a:lnTo>
                      <a:pt x="168" y="303"/>
                    </a:lnTo>
                    <a:lnTo>
                      <a:pt x="168" y="303"/>
                    </a:lnTo>
                    <a:lnTo>
                      <a:pt x="168" y="303"/>
                    </a:lnTo>
                    <a:lnTo>
                      <a:pt x="176" y="311"/>
                    </a:lnTo>
                    <a:lnTo>
                      <a:pt x="176" y="311"/>
                    </a:lnTo>
                    <a:lnTo>
                      <a:pt x="176" y="311"/>
                    </a:lnTo>
                    <a:lnTo>
                      <a:pt x="185" y="311"/>
                    </a:lnTo>
                    <a:lnTo>
                      <a:pt x="185" y="319"/>
                    </a:lnTo>
                    <a:lnTo>
                      <a:pt x="185" y="319"/>
                    </a:lnTo>
                    <a:lnTo>
                      <a:pt x="185" y="319"/>
                    </a:lnTo>
                    <a:lnTo>
                      <a:pt x="185" y="319"/>
                    </a:lnTo>
                    <a:lnTo>
                      <a:pt x="193" y="319"/>
                    </a:lnTo>
                    <a:lnTo>
                      <a:pt x="193" y="328"/>
                    </a:lnTo>
                    <a:lnTo>
                      <a:pt x="201" y="328"/>
                    </a:lnTo>
                    <a:lnTo>
                      <a:pt x="201" y="336"/>
                    </a:lnTo>
                    <a:lnTo>
                      <a:pt x="201" y="336"/>
                    </a:lnTo>
                    <a:lnTo>
                      <a:pt x="210" y="328"/>
                    </a:lnTo>
                    <a:lnTo>
                      <a:pt x="210" y="328"/>
                    </a:lnTo>
                    <a:lnTo>
                      <a:pt x="210" y="328"/>
                    </a:lnTo>
                    <a:lnTo>
                      <a:pt x="218" y="328"/>
                    </a:lnTo>
                    <a:lnTo>
                      <a:pt x="218" y="328"/>
                    </a:lnTo>
                    <a:lnTo>
                      <a:pt x="218" y="319"/>
                    </a:lnTo>
                    <a:lnTo>
                      <a:pt x="218" y="319"/>
                    </a:lnTo>
                    <a:lnTo>
                      <a:pt x="218" y="311"/>
                    </a:lnTo>
                    <a:lnTo>
                      <a:pt x="218" y="319"/>
                    </a:lnTo>
                    <a:lnTo>
                      <a:pt x="218" y="311"/>
                    </a:lnTo>
                    <a:lnTo>
                      <a:pt x="218" y="311"/>
                    </a:lnTo>
                    <a:lnTo>
                      <a:pt x="218" y="311"/>
                    </a:lnTo>
                    <a:lnTo>
                      <a:pt x="218" y="303"/>
                    </a:lnTo>
                    <a:lnTo>
                      <a:pt x="227" y="303"/>
                    </a:lnTo>
                    <a:lnTo>
                      <a:pt x="227" y="294"/>
                    </a:lnTo>
                    <a:lnTo>
                      <a:pt x="227" y="294"/>
                    </a:lnTo>
                    <a:lnTo>
                      <a:pt x="218" y="286"/>
                    </a:lnTo>
                    <a:lnTo>
                      <a:pt x="227" y="277"/>
                    </a:lnTo>
                    <a:lnTo>
                      <a:pt x="227" y="277"/>
                    </a:lnTo>
                    <a:lnTo>
                      <a:pt x="227" y="269"/>
                    </a:lnTo>
                    <a:lnTo>
                      <a:pt x="218" y="269"/>
                    </a:lnTo>
                    <a:lnTo>
                      <a:pt x="227" y="269"/>
                    </a:lnTo>
                    <a:lnTo>
                      <a:pt x="227" y="260"/>
                    </a:lnTo>
                    <a:lnTo>
                      <a:pt x="227" y="252"/>
                    </a:lnTo>
                    <a:lnTo>
                      <a:pt x="227" y="244"/>
                    </a:lnTo>
                    <a:lnTo>
                      <a:pt x="227" y="235"/>
                    </a:lnTo>
                    <a:lnTo>
                      <a:pt x="227" y="227"/>
                    </a:lnTo>
                    <a:lnTo>
                      <a:pt x="227" y="218"/>
                    </a:lnTo>
                    <a:lnTo>
                      <a:pt x="227" y="218"/>
                    </a:lnTo>
                    <a:lnTo>
                      <a:pt x="210" y="193"/>
                    </a:lnTo>
                    <a:close/>
                  </a:path>
                </a:pathLst>
              </a:custGeom>
              <a:grpFill/>
              <a:ln w="0">
                <a:solidFill>
                  <a:srgbClr val="F8F8F8">
                    <a:lumMod val="25000"/>
                  </a:srgbClr>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444" name="Freeform 215">
                <a:extLst>
                  <a:ext uri="{FF2B5EF4-FFF2-40B4-BE49-F238E27FC236}">
                    <a16:creationId xmlns:a16="http://schemas.microsoft.com/office/drawing/2014/main" id="{CDCD338B-4583-27A8-FAF2-2E91771E1257}"/>
                  </a:ext>
                </a:extLst>
              </p:cNvPr>
              <p:cNvSpPr>
                <a:spLocks/>
              </p:cNvSpPr>
              <p:nvPr/>
            </p:nvSpPr>
            <p:spPr bwMode="auto">
              <a:xfrm>
                <a:off x="3060052" y="3488996"/>
                <a:ext cx="218737" cy="252855"/>
              </a:xfrm>
              <a:custGeom>
                <a:avLst/>
                <a:gdLst>
                  <a:gd name="T0" fmla="*/ 210 w 218"/>
                  <a:gd name="T1" fmla="*/ 185 h 252"/>
                  <a:gd name="T2" fmla="*/ 210 w 218"/>
                  <a:gd name="T3" fmla="*/ 143 h 252"/>
                  <a:gd name="T4" fmla="*/ 201 w 218"/>
                  <a:gd name="T5" fmla="*/ 118 h 252"/>
                  <a:gd name="T6" fmla="*/ 168 w 218"/>
                  <a:gd name="T7" fmla="*/ 101 h 252"/>
                  <a:gd name="T8" fmla="*/ 168 w 218"/>
                  <a:gd name="T9" fmla="*/ 84 h 252"/>
                  <a:gd name="T10" fmla="*/ 143 w 218"/>
                  <a:gd name="T11" fmla="*/ 76 h 252"/>
                  <a:gd name="T12" fmla="*/ 134 w 218"/>
                  <a:gd name="T13" fmla="*/ 67 h 252"/>
                  <a:gd name="T14" fmla="*/ 126 w 218"/>
                  <a:gd name="T15" fmla="*/ 67 h 252"/>
                  <a:gd name="T16" fmla="*/ 109 w 218"/>
                  <a:gd name="T17" fmla="*/ 50 h 252"/>
                  <a:gd name="T18" fmla="*/ 92 w 218"/>
                  <a:gd name="T19" fmla="*/ 50 h 252"/>
                  <a:gd name="T20" fmla="*/ 84 w 218"/>
                  <a:gd name="T21" fmla="*/ 42 h 252"/>
                  <a:gd name="T22" fmla="*/ 75 w 218"/>
                  <a:gd name="T23" fmla="*/ 25 h 252"/>
                  <a:gd name="T24" fmla="*/ 75 w 218"/>
                  <a:gd name="T25" fmla="*/ 8 h 252"/>
                  <a:gd name="T26" fmla="*/ 67 w 218"/>
                  <a:gd name="T27" fmla="*/ 8 h 252"/>
                  <a:gd name="T28" fmla="*/ 59 w 218"/>
                  <a:gd name="T29" fmla="*/ 8 h 252"/>
                  <a:gd name="T30" fmla="*/ 42 w 218"/>
                  <a:gd name="T31" fmla="*/ 25 h 252"/>
                  <a:gd name="T32" fmla="*/ 25 w 218"/>
                  <a:gd name="T33" fmla="*/ 25 h 252"/>
                  <a:gd name="T34" fmla="*/ 17 w 218"/>
                  <a:gd name="T35" fmla="*/ 25 h 252"/>
                  <a:gd name="T36" fmla="*/ 17 w 218"/>
                  <a:gd name="T37" fmla="*/ 50 h 252"/>
                  <a:gd name="T38" fmla="*/ 17 w 218"/>
                  <a:gd name="T39" fmla="*/ 76 h 252"/>
                  <a:gd name="T40" fmla="*/ 17 w 218"/>
                  <a:gd name="T41" fmla="*/ 101 h 252"/>
                  <a:gd name="T42" fmla="*/ 17 w 218"/>
                  <a:gd name="T43" fmla="*/ 109 h 252"/>
                  <a:gd name="T44" fmla="*/ 17 w 218"/>
                  <a:gd name="T45" fmla="*/ 126 h 252"/>
                  <a:gd name="T46" fmla="*/ 8 w 218"/>
                  <a:gd name="T47" fmla="*/ 135 h 252"/>
                  <a:gd name="T48" fmla="*/ 8 w 218"/>
                  <a:gd name="T49" fmla="*/ 143 h 252"/>
                  <a:gd name="T50" fmla="*/ 8 w 218"/>
                  <a:gd name="T51" fmla="*/ 151 h 252"/>
                  <a:gd name="T52" fmla="*/ 17 w 218"/>
                  <a:gd name="T53" fmla="*/ 160 h 252"/>
                  <a:gd name="T54" fmla="*/ 17 w 218"/>
                  <a:gd name="T55" fmla="*/ 168 h 252"/>
                  <a:gd name="T56" fmla="*/ 33 w 218"/>
                  <a:gd name="T57" fmla="*/ 185 h 252"/>
                  <a:gd name="T58" fmla="*/ 25 w 218"/>
                  <a:gd name="T59" fmla="*/ 202 h 252"/>
                  <a:gd name="T60" fmla="*/ 50 w 218"/>
                  <a:gd name="T61" fmla="*/ 252 h 252"/>
                  <a:gd name="T62" fmla="*/ 59 w 218"/>
                  <a:gd name="T63" fmla="*/ 244 h 252"/>
                  <a:gd name="T64" fmla="*/ 67 w 218"/>
                  <a:gd name="T65" fmla="*/ 235 h 252"/>
                  <a:gd name="T66" fmla="*/ 75 w 218"/>
                  <a:gd name="T67" fmla="*/ 235 h 252"/>
                  <a:gd name="T68" fmla="*/ 92 w 218"/>
                  <a:gd name="T69" fmla="*/ 235 h 252"/>
                  <a:gd name="T70" fmla="*/ 101 w 218"/>
                  <a:gd name="T71" fmla="*/ 235 h 252"/>
                  <a:gd name="T72" fmla="*/ 109 w 218"/>
                  <a:gd name="T73" fmla="*/ 244 h 252"/>
                  <a:gd name="T74" fmla="*/ 109 w 218"/>
                  <a:gd name="T75" fmla="*/ 235 h 252"/>
                  <a:gd name="T76" fmla="*/ 134 w 218"/>
                  <a:gd name="T77" fmla="*/ 227 h 252"/>
                  <a:gd name="T78" fmla="*/ 143 w 218"/>
                  <a:gd name="T79" fmla="*/ 219 h 252"/>
                  <a:gd name="T80" fmla="*/ 134 w 218"/>
                  <a:gd name="T81" fmla="*/ 202 h 252"/>
                  <a:gd name="T82" fmla="*/ 143 w 218"/>
                  <a:gd name="T83" fmla="*/ 185 h 252"/>
                  <a:gd name="T84" fmla="*/ 193 w 218"/>
                  <a:gd name="T85" fmla="*/ 177 h 252"/>
                  <a:gd name="T86" fmla="*/ 210 w 218"/>
                  <a:gd name="T87" fmla="*/ 193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18" h="252">
                    <a:moveTo>
                      <a:pt x="210" y="193"/>
                    </a:moveTo>
                    <a:lnTo>
                      <a:pt x="210" y="185"/>
                    </a:lnTo>
                    <a:lnTo>
                      <a:pt x="210" y="185"/>
                    </a:lnTo>
                    <a:lnTo>
                      <a:pt x="218" y="168"/>
                    </a:lnTo>
                    <a:lnTo>
                      <a:pt x="218" y="160"/>
                    </a:lnTo>
                    <a:lnTo>
                      <a:pt x="210" y="143"/>
                    </a:lnTo>
                    <a:lnTo>
                      <a:pt x="201" y="143"/>
                    </a:lnTo>
                    <a:lnTo>
                      <a:pt x="201" y="135"/>
                    </a:lnTo>
                    <a:lnTo>
                      <a:pt x="201" y="118"/>
                    </a:lnTo>
                    <a:lnTo>
                      <a:pt x="168" y="118"/>
                    </a:lnTo>
                    <a:lnTo>
                      <a:pt x="168" y="109"/>
                    </a:lnTo>
                    <a:lnTo>
                      <a:pt x="168" y="101"/>
                    </a:lnTo>
                    <a:lnTo>
                      <a:pt x="168" y="101"/>
                    </a:lnTo>
                    <a:lnTo>
                      <a:pt x="168" y="92"/>
                    </a:lnTo>
                    <a:lnTo>
                      <a:pt x="168" y="84"/>
                    </a:lnTo>
                    <a:lnTo>
                      <a:pt x="168" y="76"/>
                    </a:lnTo>
                    <a:lnTo>
                      <a:pt x="159" y="76"/>
                    </a:lnTo>
                    <a:lnTo>
                      <a:pt x="143" y="76"/>
                    </a:lnTo>
                    <a:lnTo>
                      <a:pt x="143" y="76"/>
                    </a:lnTo>
                    <a:lnTo>
                      <a:pt x="143" y="76"/>
                    </a:lnTo>
                    <a:lnTo>
                      <a:pt x="134" y="67"/>
                    </a:lnTo>
                    <a:lnTo>
                      <a:pt x="134" y="67"/>
                    </a:lnTo>
                    <a:lnTo>
                      <a:pt x="126" y="67"/>
                    </a:lnTo>
                    <a:lnTo>
                      <a:pt x="126" y="67"/>
                    </a:lnTo>
                    <a:lnTo>
                      <a:pt x="117" y="59"/>
                    </a:lnTo>
                    <a:lnTo>
                      <a:pt x="109" y="59"/>
                    </a:lnTo>
                    <a:lnTo>
                      <a:pt x="109" y="50"/>
                    </a:lnTo>
                    <a:lnTo>
                      <a:pt x="101" y="50"/>
                    </a:lnTo>
                    <a:lnTo>
                      <a:pt x="101" y="59"/>
                    </a:lnTo>
                    <a:lnTo>
                      <a:pt x="92" y="50"/>
                    </a:lnTo>
                    <a:lnTo>
                      <a:pt x="84" y="50"/>
                    </a:lnTo>
                    <a:lnTo>
                      <a:pt x="84" y="50"/>
                    </a:lnTo>
                    <a:lnTo>
                      <a:pt x="84" y="42"/>
                    </a:lnTo>
                    <a:lnTo>
                      <a:pt x="75" y="42"/>
                    </a:lnTo>
                    <a:lnTo>
                      <a:pt x="75" y="34"/>
                    </a:lnTo>
                    <a:lnTo>
                      <a:pt x="75" y="25"/>
                    </a:lnTo>
                    <a:lnTo>
                      <a:pt x="75" y="25"/>
                    </a:lnTo>
                    <a:lnTo>
                      <a:pt x="75" y="17"/>
                    </a:lnTo>
                    <a:lnTo>
                      <a:pt x="75" y="8"/>
                    </a:lnTo>
                    <a:lnTo>
                      <a:pt x="75" y="8"/>
                    </a:lnTo>
                    <a:lnTo>
                      <a:pt x="75" y="0"/>
                    </a:lnTo>
                    <a:lnTo>
                      <a:pt x="67" y="8"/>
                    </a:lnTo>
                    <a:lnTo>
                      <a:pt x="67" y="0"/>
                    </a:lnTo>
                    <a:lnTo>
                      <a:pt x="59" y="0"/>
                    </a:lnTo>
                    <a:lnTo>
                      <a:pt x="59" y="8"/>
                    </a:lnTo>
                    <a:lnTo>
                      <a:pt x="50" y="8"/>
                    </a:lnTo>
                    <a:lnTo>
                      <a:pt x="42" y="17"/>
                    </a:lnTo>
                    <a:lnTo>
                      <a:pt x="42" y="25"/>
                    </a:lnTo>
                    <a:lnTo>
                      <a:pt x="33" y="25"/>
                    </a:lnTo>
                    <a:lnTo>
                      <a:pt x="33" y="25"/>
                    </a:lnTo>
                    <a:lnTo>
                      <a:pt x="25" y="25"/>
                    </a:lnTo>
                    <a:lnTo>
                      <a:pt x="25" y="25"/>
                    </a:lnTo>
                    <a:lnTo>
                      <a:pt x="17" y="25"/>
                    </a:lnTo>
                    <a:lnTo>
                      <a:pt x="17" y="25"/>
                    </a:lnTo>
                    <a:lnTo>
                      <a:pt x="0" y="25"/>
                    </a:lnTo>
                    <a:lnTo>
                      <a:pt x="17" y="50"/>
                    </a:lnTo>
                    <a:lnTo>
                      <a:pt x="17" y="50"/>
                    </a:lnTo>
                    <a:lnTo>
                      <a:pt x="17" y="59"/>
                    </a:lnTo>
                    <a:lnTo>
                      <a:pt x="17" y="67"/>
                    </a:lnTo>
                    <a:lnTo>
                      <a:pt x="17" y="76"/>
                    </a:lnTo>
                    <a:lnTo>
                      <a:pt x="17" y="84"/>
                    </a:lnTo>
                    <a:lnTo>
                      <a:pt x="17" y="92"/>
                    </a:lnTo>
                    <a:lnTo>
                      <a:pt x="17" y="101"/>
                    </a:lnTo>
                    <a:lnTo>
                      <a:pt x="8" y="101"/>
                    </a:lnTo>
                    <a:lnTo>
                      <a:pt x="17" y="101"/>
                    </a:lnTo>
                    <a:lnTo>
                      <a:pt x="17" y="109"/>
                    </a:lnTo>
                    <a:lnTo>
                      <a:pt x="17" y="109"/>
                    </a:lnTo>
                    <a:lnTo>
                      <a:pt x="8" y="118"/>
                    </a:lnTo>
                    <a:lnTo>
                      <a:pt x="17" y="126"/>
                    </a:lnTo>
                    <a:lnTo>
                      <a:pt x="17" y="126"/>
                    </a:lnTo>
                    <a:lnTo>
                      <a:pt x="17" y="135"/>
                    </a:lnTo>
                    <a:lnTo>
                      <a:pt x="8" y="135"/>
                    </a:lnTo>
                    <a:lnTo>
                      <a:pt x="8" y="143"/>
                    </a:lnTo>
                    <a:lnTo>
                      <a:pt x="8" y="143"/>
                    </a:lnTo>
                    <a:lnTo>
                      <a:pt x="8" y="143"/>
                    </a:lnTo>
                    <a:lnTo>
                      <a:pt x="8" y="151"/>
                    </a:lnTo>
                    <a:lnTo>
                      <a:pt x="8" y="151"/>
                    </a:lnTo>
                    <a:lnTo>
                      <a:pt x="8" y="151"/>
                    </a:lnTo>
                    <a:lnTo>
                      <a:pt x="17" y="151"/>
                    </a:lnTo>
                    <a:lnTo>
                      <a:pt x="17" y="160"/>
                    </a:lnTo>
                    <a:lnTo>
                      <a:pt x="17" y="160"/>
                    </a:lnTo>
                    <a:lnTo>
                      <a:pt x="17" y="160"/>
                    </a:lnTo>
                    <a:lnTo>
                      <a:pt x="17" y="168"/>
                    </a:lnTo>
                    <a:lnTo>
                      <a:pt x="17" y="168"/>
                    </a:lnTo>
                    <a:lnTo>
                      <a:pt x="25" y="177"/>
                    </a:lnTo>
                    <a:lnTo>
                      <a:pt x="33" y="185"/>
                    </a:lnTo>
                    <a:lnTo>
                      <a:pt x="33" y="185"/>
                    </a:lnTo>
                    <a:lnTo>
                      <a:pt x="25" y="193"/>
                    </a:lnTo>
                    <a:lnTo>
                      <a:pt x="33" y="193"/>
                    </a:lnTo>
                    <a:lnTo>
                      <a:pt x="25" y="202"/>
                    </a:lnTo>
                    <a:lnTo>
                      <a:pt x="25" y="210"/>
                    </a:lnTo>
                    <a:lnTo>
                      <a:pt x="33" y="219"/>
                    </a:lnTo>
                    <a:lnTo>
                      <a:pt x="50" y="252"/>
                    </a:lnTo>
                    <a:lnTo>
                      <a:pt x="50" y="252"/>
                    </a:lnTo>
                    <a:lnTo>
                      <a:pt x="59" y="244"/>
                    </a:lnTo>
                    <a:lnTo>
                      <a:pt x="59" y="244"/>
                    </a:lnTo>
                    <a:lnTo>
                      <a:pt x="59" y="244"/>
                    </a:lnTo>
                    <a:lnTo>
                      <a:pt x="59" y="244"/>
                    </a:lnTo>
                    <a:lnTo>
                      <a:pt x="67" y="235"/>
                    </a:lnTo>
                    <a:lnTo>
                      <a:pt x="67" y="227"/>
                    </a:lnTo>
                    <a:lnTo>
                      <a:pt x="75" y="227"/>
                    </a:lnTo>
                    <a:lnTo>
                      <a:pt x="75" y="235"/>
                    </a:lnTo>
                    <a:lnTo>
                      <a:pt x="84" y="235"/>
                    </a:lnTo>
                    <a:lnTo>
                      <a:pt x="84" y="235"/>
                    </a:lnTo>
                    <a:lnTo>
                      <a:pt x="92" y="235"/>
                    </a:lnTo>
                    <a:lnTo>
                      <a:pt x="101" y="227"/>
                    </a:lnTo>
                    <a:lnTo>
                      <a:pt x="101" y="235"/>
                    </a:lnTo>
                    <a:lnTo>
                      <a:pt x="101" y="235"/>
                    </a:lnTo>
                    <a:lnTo>
                      <a:pt x="101" y="244"/>
                    </a:lnTo>
                    <a:lnTo>
                      <a:pt x="109" y="244"/>
                    </a:lnTo>
                    <a:lnTo>
                      <a:pt x="109" y="244"/>
                    </a:lnTo>
                    <a:lnTo>
                      <a:pt x="109" y="244"/>
                    </a:lnTo>
                    <a:lnTo>
                      <a:pt x="109" y="235"/>
                    </a:lnTo>
                    <a:lnTo>
                      <a:pt x="109" y="235"/>
                    </a:lnTo>
                    <a:lnTo>
                      <a:pt x="109" y="227"/>
                    </a:lnTo>
                    <a:lnTo>
                      <a:pt x="117" y="227"/>
                    </a:lnTo>
                    <a:lnTo>
                      <a:pt x="134" y="227"/>
                    </a:lnTo>
                    <a:lnTo>
                      <a:pt x="134" y="235"/>
                    </a:lnTo>
                    <a:lnTo>
                      <a:pt x="134" y="227"/>
                    </a:lnTo>
                    <a:lnTo>
                      <a:pt x="143" y="219"/>
                    </a:lnTo>
                    <a:lnTo>
                      <a:pt x="143" y="210"/>
                    </a:lnTo>
                    <a:lnTo>
                      <a:pt x="143" y="210"/>
                    </a:lnTo>
                    <a:lnTo>
                      <a:pt x="134" y="202"/>
                    </a:lnTo>
                    <a:lnTo>
                      <a:pt x="143" y="193"/>
                    </a:lnTo>
                    <a:lnTo>
                      <a:pt x="143" y="193"/>
                    </a:lnTo>
                    <a:lnTo>
                      <a:pt x="143" y="185"/>
                    </a:lnTo>
                    <a:lnTo>
                      <a:pt x="151" y="185"/>
                    </a:lnTo>
                    <a:lnTo>
                      <a:pt x="176" y="177"/>
                    </a:lnTo>
                    <a:lnTo>
                      <a:pt x="193" y="177"/>
                    </a:lnTo>
                    <a:lnTo>
                      <a:pt x="201" y="185"/>
                    </a:lnTo>
                    <a:lnTo>
                      <a:pt x="210" y="185"/>
                    </a:lnTo>
                    <a:lnTo>
                      <a:pt x="210" y="193"/>
                    </a:lnTo>
                    <a:close/>
                  </a:path>
                </a:pathLst>
              </a:custGeom>
              <a:grpFill/>
              <a:ln w="0">
                <a:solidFill>
                  <a:srgbClr val="F8F8F8">
                    <a:lumMod val="25000"/>
                  </a:srgbClr>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445" name="Freeform 216">
                <a:extLst>
                  <a:ext uri="{FF2B5EF4-FFF2-40B4-BE49-F238E27FC236}">
                    <a16:creationId xmlns:a16="http://schemas.microsoft.com/office/drawing/2014/main" id="{56D7E136-B51E-9C37-EBDA-AE78AAE14044}"/>
                  </a:ext>
                </a:extLst>
              </p:cNvPr>
              <p:cNvSpPr>
                <a:spLocks/>
              </p:cNvSpPr>
              <p:nvPr/>
            </p:nvSpPr>
            <p:spPr bwMode="auto">
              <a:xfrm>
                <a:off x="3194506" y="3666596"/>
                <a:ext cx="151511" cy="159540"/>
              </a:xfrm>
              <a:custGeom>
                <a:avLst/>
                <a:gdLst>
                  <a:gd name="T0" fmla="*/ 0 w 151"/>
                  <a:gd name="T1" fmla="*/ 50 h 159"/>
                  <a:gd name="T2" fmla="*/ 9 w 151"/>
                  <a:gd name="T3" fmla="*/ 33 h 159"/>
                  <a:gd name="T4" fmla="*/ 0 w 151"/>
                  <a:gd name="T5" fmla="*/ 25 h 159"/>
                  <a:gd name="T6" fmla="*/ 9 w 151"/>
                  <a:gd name="T7" fmla="*/ 16 h 159"/>
                  <a:gd name="T8" fmla="*/ 17 w 151"/>
                  <a:gd name="T9" fmla="*/ 8 h 159"/>
                  <a:gd name="T10" fmla="*/ 59 w 151"/>
                  <a:gd name="T11" fmla="*/ 0 h 159"/>
                  <a:gd name="T12" fmla="*/ 76 w 151"/>
                  <a:gd name="T13" fmla="*/ 8 h 159"/>
                  <a:gd name="T14" fmla="*/ 76 w 151"/>
                  <a:gd name="T15" fmla="*/ 16 h 159"/>
                  <a:gd name="T16" fmla="*/ 84 w 151"/>
                  <a:gd name="T17" fmla="*/ 25 h 159"/>
                  <a:gd name="T18" fmla="*/ 84 w 151"/>
                  <a:gd name="T19" fmla="*/ 42 h 159"/>
                  <a:gd name="T20" fmla="*/ 84 w 151"/>
                  <a:gd name="T21" fmla="*/ 50 h 159"/>
                  <a:gd name="T22" fmla="*/ 93 w 151"/>
                  <a:gd name="T23" fmla="*/ 58 h 159"/>
                  <a:gd name="T24" fmla="*/ 101 w 151"/>
                  <a:gd name="T25" fmla="*/ 58 h 159"/>
                  <a:gd name="T26" fmla="*/ 118 w 151"/>
                  <a:gd name="T27" fmla="*/ 50 h 159"/>
                  <a:gd name="T28" fmla="*/ 126 w 151"/>
                  <a:gd name="T29" fmla="*/ 58 h 159"/>
                  <a:gd name="T30" fmla="*/ 126 w 151"/>
                  <a:gd name="T31" fmla="*/ 84 h 159"/>
                  <a:gd name="T32" fmla="*/ 135 w 151"/>
                  <a:gd name="T33" fmla="*/ 92 h 159"/>
                  <a:gd name="T34" fmla="*/ 143 w 151"/>
                  <a:gd name="T35" fmla="*/ 84 h 159"/>
                  <a:gd name="T36" fmla="*/ 151 w 151"/>
                  <a:gd name="T37" fmla="*/ 92 h 159"/>
                  <a:gd name="T38" fmla="*/ 151 w 151"/>
                  <a:gd name="T39" fmla="*/ 109 h 159"/>
                  <a:gd name="T40" fmla="*/ 143 w 151"/>
                  <a:gd name="T41" fmla="*/ 109 h 159"/>
                  <a:gd name="T42" fmla="*/ 143 w 151"/>
                  <a:gd name="T43" fmla="*/ 117 h 159"/>
                  <a:gd name="T44" fmla="*/ 143 w 151"/>
                  <a:gd name="T45" fmla="*/ 117 h 159"/>
                  <a:gd name="T46" fmla="*/ 143 w 151"/>
                  <a:gd name="T47" fmla="*/ 126 h 159"/>
                  <a:gd name="T48" fmla="*/ 143 w 151"/>
                  <a:gd name="T49" fmla="*/ 134 h 159"/>
                  <a:gd name="T50" fmla="*/ 135 w 151"/>
                  <a:gd name="T51" fmla="*/ 143 h 159"/>
                  <a:gd name="T52" fmla="*/ 126 w 151"/>
                  <a:gd name="T53" fmla="*/ 151 h 159"/>
                  <a:gd name="T54" fmla="*/ 126 w 151"/>
                  <a:gd name="T55" fmla="*/ 151 h 159"/>
                  <a:gd name="T56" fmla="*/ 118 w 151"/>
                  <a:gd name="T57" fmla="*/ 159 h 159"/>
                  <a:gd name="T58" fmla="*/ 109 w 151"/>
                  <a:gd name="T59" fmla="*/ 159 h 159"/>
                  <a:gd name="T60" fmla="*/ 101 w 151"/>
                  <a:gd name="T61" fmla="*/ 159 h 159"/>
                  <a:gd name="T62" fmla="*/ 76 w 151"/>
                  <a:gd name="T63" fmla="*/ 151 h 159"/>
                  <a:gd name="T64" fmla="*/ 76 w 151"/>
                  <a:gd name="T65" fmla="*/ 151 h 159"/>
                  <a:gd name="T66" fmla="*/ 84 w 151"/>
                  <a:gd name="T67" fmla="*/ 134 h 159"/>
                  <a:gd name="T68" fmla="*/ 84 w 151"/>
                  <a:gd name="T69" fmla="*/ 134 h 159"/>
                  <a:gd name="T70" fmla="*/ 93 w 151"/>
                  <a:gd name="T71" fmla="*/ 126 h 159"/>
                  <a:gd name="T72" fmla="*/ 93 w 151"/>
                  <a:gd name="T73" fmla="*/ 117 h 159"/>
                  <a:gd name="T74" fmla="*/ 84 w 151"/>
                  <a:gd name="T75" fmla="*/ 109 h 159"/>
                  <a:gd name="T76" fmla="*/ 59 w 151"/>
                  <a:gd name="T77" fmla="*/ 100 h 159"/>
                  <a:gd name="T78" fmla="*/ 51 w 151"/>
                  <a:gd name="T79" fmla="*/ 92 h 159"/>
                  <a:gd name="T80" fmla="*/ 34 w 151"/>
                  <a:gd name="T81" fmla="*/ 92 h 159"/>
                  <a:gd name="T82" fmla="*/ 25 w 151"/>
                  <a:gd name="T83" fmla="*/ 84 h 159"/>
                  <a:gd name="T84" fmla="*/ 9 w 151"/>
                  <a:gd name="T85" fmla="*/ 67 h 159"/>
                  <a:gd name="T86" fmla="*/ 0 w 151"/>
                  <a:gd name="T87" fmla="*/ 58 h 159"/>
                  <a:gd name="T88" fmla="*/ 0 w 151"/>
                  <a:gd name="T89" fmla="*/ 58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51" h="159">
                    <a:moveTo>
                      <a:pt x="0" y="58"/>
                    </a:moveTo>
                    <a:lnTo>
                      <a:pt x="0" y="50"/>
                    </a:lnTo>
                    <a:lnTo>
                      <a:pt x="9" y="42"/>
                    </a:lnTo>
                    <a:lnTo>
                      <a:pt x="9" y="33"/>
                    </a:lnTo>
                    <a:lnTo>
                      <a:pt x="9" y="33"/>
                    </a:lnTo>
                    <a:lnTo>
                      <a:pt x="0" y="25"/>
                    </a:lnTo>
                    <a:lnTo>
                      <a:pt x="9" y="16"/>
                    </a:lnTo>
                    <a:lnTo>
                      <a:pt x="9" y="16"/>
                    </a:lnTo>
                    <a:lnTo>
                      <a:pt x="9" y="8"/>
                    </a:lnTo>
                    <a:lnTo>
                      <a:pt x="17" y="8"/>
                    </a:lnTo>
                    <a:lnTo>
                      <a:pt x="42" y="0"/>
                    </a:lnTo>
                    <a:lnTo>
                      <a:pt x="59" y="0"/>
                    </a:lnTo>
                    <a:lnTo>
                      <a:pt x="67" y="8"/>
                    </a:lnTo>
                    <a:lnTo>
                      <a:pt x="76" y="8"/>
                    </a:lnTo>
                    <a:lnTo>
                      <a:pt x="76" y="16"/>
                    </a:lnTo>
                    <a:lnTo>
                      <a:pt x="76" y="16"/>
                    </a:lnTo>
                    <a:lnTo>
                      <a:pt x="84" y="25"/>
                    </a:lnTo>
                    <a:lnTo>
                      <a:pt x="84" y="25"/>
                    </a:lnTo>
                    <a:lnTo>
                      <a:pt x="84" y="33"/>
                    </a:lnTo>
                    <a:lnTo>
                      <a:pt x="84" y="42"/>
                    </a:lnTo>
                    <a:lnTo>
                      <a:pt x="84" y="50"/>
                    </a:lnTo>
                    <a:lnTo>
                      <a:pt x="84" y="50"/>
                    </a:lnTo>
                    <a:lnTo>
                      <a:pt x="84" y="58"/>
                    </a:lnTo>
                    <a:lnTo>
                      <a:pt x="93" y="58"/>
                    </a:lnTo>
                    <a:lnTo>
                      <a:pt x="93" y="58"/>
                    </a:lnTo>
                    <a:lnTo>
                      <a:pt x="101" y="58"/>
                    </a:lnTo>
                    <a:lnTo>
                      <a:pt x="109" y="58"/>
                    </a:lnTo>
                    <a:lnTo>
                      <a:pt x="118" y="50"/>
                    </a:lnTo>
                    <a:lnTo>
                      <a:pt x="118" y="58"/>
                    </a:lnTo>
                    <a:lnTo>
                      <a:pt x="126" y="58"/>
                    </a:lnTo>
                    <a:lnTo>
                      <a:pt x="126" y="58"/>
                    </a:lnTo>
                    <a:lnTo>
                      <a:pt x="126" y="84"/>
                    </a:lnTo>
                    <a:lnTo>
                      <a:pt x="135" y="84"/>
                    </a:lnTo>
                    <a:lnTo>
                      <a:pt x="135" y="92"/>
                    </a:lnTo>
                    <a:lnTo>
                      <a:pt x="143" y="84"/>
                    </a:lnTo>
                    <a:lnTo>
                      <a:pt x="143" y="84"/>
                    </a:lnTo>
                    <a:lnTo>
                      <a:pt x="151" y="92"/>
                    </a:lnTo>
                    <a:lnTo>
                      <a:pt x="151" y="92"/>
                    </a:lnTo>
                    <a:lnTo>
                      <a:pt x="151" y="92"/>
                    </a:lnTo>
                    <a:lnTo>
                      <a:pt x="151" y="109"/>
                    </a:lnTo>
                    <a:lnTo>
                      <a:pt x="151" y="109"/>
                    </a:lnTo>
                    <a:lnTo>
                      <a:pt x="143" y="109"/>
                    </a:lnTo>
                    <a:lnTo>
                      <a:pt x="143" y="117"/>
                    </a:lnTo>
                    <a:lnTo>
                      <a:pt x="143" y="117"/>
                    </a:lnTo>
                    <a:lnTo>
                      <a:pt x="143" y="117"/>
                    </a:lnTo>
                    <a:lnTo>
                      <a:pt x="143" y="117"/>
                    </a:lnTo>
                    <a:lnTo>
                      <a:pt x="143" y="126"/>
                    </a:lnTo>
                    <a:lnTo>
                      <a:pt x="143" y="126"/>
                    </a:lnTo>
                    <a:lnTo>
                      <a:pt x="143" y="134"/>
                    </a:lnTo>
                    <a:lnTo>
                      <a:pt x="143" y="134"/>
                    </a:lnTo>
                    <a:lnTo>
                      <a:pt x="143" y="134"/>
                    </a:lnTo>
                    <a:lnTo>
                      <a:pt x="135" y="143"/>
                    </a:lnTo>
                    <a:lnTo>
                      <a:pt x="135" y="151"/>
                    </a:lnTo>
                    <a:lnTo>
                      <a:pt x="126" y="151"/>
                    </a:lnTo>
                    <a:lnTo>
                      <a:pt x="126" y="159"/>
                    </a:lnTo>
                    <a:lnTo>
                      <a:pt x="126" y="151"/>
                    </a:lnTo>
                    <a:lnTo>
                      <a:pt x="118" y="159"/>
                    </a:lnTo>
                    <a:lnTo>
                      <a:pt x="118" y="159"/>
                    </a:lnTo>
                    <a:lnTo>
                      <a:pt x="118" y="159"/>
                    </a:lnTo>
                    <a:lnTo>
                      <a:pt x="109" y="159"/>
                    </a:lnTo>
                    <a:lnTo>
                      <a:pt x="109" y="159"/>
                    </a:lnTo>
                    <a:lnTo>
                      <a:pt x="101" y="159"/>
                    </a:lnTo>
                    <a:lnTo>
                      <a:pt x="93" y="151"/>
                    </a:lnTo>
                    <a:lnTo>
                      <a:pt x="76" y="151"/>
                    </a:lnTo>
                    <a:lnTo>
                      <a:pt x="76" y="151"/>
                    </a:lnTo>
                    <a:lnTo>
                      <a:pt x="76" y="151"/>
                    </a:lnTo>
                    <a:lnTo>
                      <a:pt x="84" y="143"/>
                    </a:lnTo>
                    <a:lnTo>
                      <a:pt x="84" y="134"/>
                    </a:lnTo>
                    <a:lnTo>
                      <a:pt x="84" y="134"/>
                    </a:lnTo>
                    <a:lnTo>
                      <a:pt x="84" y="134"/>
                    </a:lnTo>
                    <a:lnTo>
                      <a:pt x="93" y="126"/>
                    </a:lnTo>
                    <a:lnTo>
                      <a:pt x="93" y="126"/>
                    </a:lnTo>
                    <a:lnTo>
                      <a:pt x="93" y="117"/>
                    </a:lnTo>
                    <a:lnTo>
                      <a:pt x="93" y="117"/>
                    </a:lnTo>
                    <a:lnTo>
                      <a:pt x="84" y="109"/>
                    </a:lnTo>
                    <a:lnTo>
                      <a:pt x="84" y="109"/>
                    </a:lnTo>
                    <a:lnTo>
                      <a:pt x="67" y="109"/>
                    </a:lnTo>
                    <a:lnTo>
                      <a:pt x="59" y="100"/>
                    </a:lnTo>
                    <a:lnTo>
                      <a:pt x="59" y="92"/>
                    </a:lnTo>
                    <a:lnTo>
                      <a:pt x="51" y="92"/>
                    </a:lnTo>
                    <a:lnTo>
                      <a:pt x="42" y="92"/>
                    </a:lnTo>
                    <a:lnTo>
                      <a:pt x="34" y="92"/>
                    </a:lnTo>
                    <a:lnTo>
                      <a:pt x="34" y="84"/>
                    </a:lnTo>
                    <a:lnTo>
                      <a:pt x="25" y="84"/>
                    </a:lnTo>
                    <a:lnTo>
                      <a:pt x="25" y="84"/>
                    </a:lnTo>
                    <a:lnTo>
                      <a:pt x="9" y="67"/>
                    </a:lnTo>
                    <a:lnTo>
                      <a:pt x="9" y="58"/>
                    </a:lnTo>
                    <a:lnTo>
                      <a:pt x="0" y="58"/>
                    </a:lnTo>
                    <a:lnTo>
                      <a:pt x="0" y="58"/>
                    </a:lnTo>
                    <a:lnTo>
                      <a:pt x="0" y="58"/>
                    </a:lnTo>
                    <a:close/>
                  </a:path>
                </a:pathLst>
              </a:custGeom>
              <a:grpFill/>
              <a:ln w="0">
                <a:solidFill>
                  <a:srgbClr val="F8F8F8">
                    <a:lumMod val="25000"/>
                  </a:srgbClr>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446" name="Freeform 217">
                <a:extLst>
                  <a:ext uri="{FF2B5EF4-FFF2-40B4-BE49-F238E27FC236}">
                    <a16:creationId xmlns:a16="http://schemas.microsoft.com/office/drawing/2014/main" id="{9773A49A-AC64-826B-666D-558B97E22800}"/>
                  </a:ext>
                </a:extLst>
              </p:cNvPr>
              <p:cNvSpPr>
                <a:spLocks/>
              </p:cNvSpPr>
              <p:nvPr/>
            </p:nvSpPr>
            <p:spPr bwMode="auto">
              <a:xfrm>
                <a:off x="3287821" y="3877309"/>
                <a:ext cx="92311" cy="101343"/>
              </a:xfrm>
              <a:custGeom>
                <a:avLst/>
                <a:gdLst>
                  <a:gd name="T0" fmla="*/ 8 w 92"/>
                  <a:gd name="T1" fmla="*/ 0 h 101"/>
                  <a:gd name="T2" fmla="*/ 25 w 92"/>
                  <a:gd name="T3" fmla="*/ 0 h 101"/>
                  <a:gd name="T4" fmla="*/ 33 w 92"/>
                  <a:gd name="T5" fmla="*/ 8 h 101"/>
                  <a:gd name="T6" fmla="*/ 33 w 92"/>
                  <a:gd name="T7" fmla="*/ 8 h 101"/>
                  <a:gd name="T8" fmla="*/ 42 w 92"/>
                  <a:gd name="T9" fmla="*/ 17 h 101"/>
                  <a:gd name="T10" fmla="*/ 50 w 92"/>
                  <a:gd name="T11" fmla="*/ 17 h 101"/>
                  <a:gd name="T12" fmla="*/ 58 w 92"/>
                  <a:gd name="T13" fmla="*/ 25 h 101"/>
                  <a:gd name="T14" fmla="*/ 67 w 92"/>
                  <a:gd name="T15" fmla="*/ 25 h 101"/>
                  <a:gd name="T16" fmla="*/ 67 w 92"/>
                  <a:gd name="T17" fmla="*/ 33 h 101"/>
                  <a:gd name="T18" fmla="*/ 75 w 92"/>
                  <a:gd name="T19" fmla="*/ 42 h 101"/>
                  <a:gd name="T20" fmla="*/ 84 w 92"/>
                  <a:gd name="T21" fmla="*/ 50 h 101"/>
                  <a:gd name="T22" fmla="*/ 84 w 92"/>
                  <a:gd name="T23" fmla="*/ 59 h 101"/>
                  <a:gd name="T24" fmla="*/ 84 w 92"/>
                  <a:gd name="T25" fmla="*/ 67 h 101"/>
                  <a:gd name="T26" fmla="*/ 84 w 92"/>
                  <a:gd name="T27" fmla="*/ 67 h 101"/>
                  <a:gd name="T28" fmla="*/ 84 w 92"/>
                  <a:gd name="T29" fmla="*/ 76 h 101"/>
                  <a:gd name="T30" fmla="*/ 84 w 92"/>
                  <a:gd name="T31" fmla="*/ 84 h 101"/>
                  <a:gd name="T32" fmla="*/ 75 w 92"/>
                  <a:gd name="T33" fmla="*/ 84 h 101"/>
                  <a:gd name="T34" fmla="*/ 75 w 92"/>
                  <a:gd name="T35" fmla="*/ 92 h 101"/>
                  <a:gd name="T36" fmla="*/ 67 w 92"/>
                  <a:gd name="T37" fmla="*/ 92 h 101"/>
                  <a:gd name="T38" fmla="*/ 67 w 92"/>
                  <a:gd name="T39" fmla="*/ 92 h 101"/>
                  <a:gd name="T40" fmla="*/ 67 w 92"/>
                  <a:gd name="T41" fmla="*/ 101 h 101"/>
                  <a:gd name="T42" fmla="*/ 58 w 92"/>
                  <a:gd name="T43" fmla="*/ 101 h 101"/>
                  <a:gd name="T44" fmla="*/ 50 w 92"/>
                  <a:gd name="T45" fmla="*/ 92 h 101"/>
                  <a:gd name="T46" fmla="*/ 42 w 92"/>
                  <a:gd name="T47" fmla="*/ 92 h 101"/>
                  <a:gd name="T48" fmla="*/ 42 w 92"/>
                  <a:gd name="T49" fmla="*/ 101 h 101"/>
                  <a:gd name="T50" fmla="*/ 42 w 92"/>
                  <a:gd name="T51" fmla="*/ 92 h 101"/>
                  <a:gd name="T52" fmla="*/ 33 w 92"/>
                  <a:gd name="T53" fmla="*/ 92 h 101"/>
                  <a:gd name="T54" fmla="*/ 25 w 92"/>
                  <a:gd name="T55" fmla="*/ 92 h 101"/>
                  <a:gd name="T56" fmla="*/ 16 w 92"/>
                  <a:gd name="T57" fmla="*/ 92 h 101"/>
                  <a:gd name="T58" fmla="*/ 8 w 92"/>
                  <a:gd name="T59" fmla="*/ 84 h 101"/>
                  <a:gd name="T60" fmla="*/ 0 w 92"/>
                  <a:gd name="T61" fmla="*/ 76 h 101"/>
                  <a:gd name="T62" fmla="*/ 0 w 92"/>
                  <a:gd name="T63" fmla="*/ 67 h 101"/>
                  <a:gd name="T64" fmla="*/ 0 w 92"/>
                  <a:gd name="T65" fmla="*/ 59 h 101"/>
                  <a:gd name="T66" fmla="*/ 0 w 92"/>
                  <a:gd name="T67" fmla="*/ 59 h 101"/>
                  <a:gd name="T68" fmla="*/ 0 w 92"/>
                  <a:gd name="T69" fmla="*/ 42 h 101"/>
                  <a:gd name="T70" fmla="*/ 0 w 92"/>
                  <a:gd name="T71" fmla="*/ 33 h 101"/>
                  <a:gd name="T72" fmla="*/ 0 w 92"/>
                  <a:gd name="T73" fmla="*/ 33 h 101"/>
                  <a:gd name="T74" fmla="*/ 0 w 92"/>
                  <a:gd name="T75" fmla="*/ 17 h 101"/>
                  <a:gd name="T76" fmla="*/ 8 w 92"/>
                  <a:gd name="T77" fmla="*/ 17 h 101"/>
                  <a:gd name="T78" fmla="*/ 8 w 92"/>
                  <a:gd name="T79" fmla="*/ 0 h 101"/>
                  <a:gd name="T80" fmla="*/ 8 w 92"/>
                  <a:gd name="T81"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2" h="101">
                    <a:moveTo>
                      <a:pt x="8" y="0"/>
                    </a:moveTo>
                    <a:lnTo>
                      <a:pt x="8" y="0"/>
                    </a:lnTo>
                    <a:lnTo>
                      <a:pt x="16" y="0"/>
                    </a:lnTo>
                    <a:lnTo>
                      <a:pt x="25" y="0"/>
                    </a:lnTo>
                    <a:lnTo>
                      <a:pt x="25" y="0"/>
                    </a:lnTo>
                    <a:lnTo>
                      <a:pt x="33" y="8"/>
                    </a:lnTo>
                    <a:lnTo>
                      <a:pt x="33" y="8"/>
                    </a:lnTo>
                    <a:lnTo>
                      <a:pt x="33" y="8"/>
                    </a:lnTo>
                    <a:lnTo>
                      <a:pt x="42" y="17"/>
                    </a:lnTo>
                    <a:lnTo>
                      <a:pt x="42" y="17"/>
                    </a:lnTo>
                    <a:lnTo>
                      <a:pt x="42" y="17"/>
                    </a:lnTo>
                    <a:lnTo>
                      <a:pt x="50" y="17"/>
                    </a:lnTo>
                    <a:lnTo>
                      <a:pt x="50" y="25"/>
                    </a:lnTo>
                    <a:lnTo>
                      <a:pt x="58" y="25"/>
                    </a:lnTo>
                    <a:lnTo>
                      <a:pt x="58" y="25"/>
                    </a:lnTo>
                    <a:lnTo>
                      <a:pt x="67" y="25"/>
                    </a:lnTo>
                    <a:lnTo>
                      <a:pt x="67" y="33"/>
                    </a:lnTo>
                    <a:lnTo>
                      <a:pt x="67" y="33"/>
                    </a:lnTo>
                    <a:lnTo>
                      <a:pt x="75" y="33"/>
                    </a:lnTo>
                    <a:lnTo>
                      <a:pt x="75" y="42"/>
                    </a:lnTo>
                    <a:lnTo>
                      <a:pt x="84" y="50"/>
                    </a:lnTo>
                    <a:lnTo>
                      <a:pt x="84" y="50"/>
                    </a:lnTo>
                    <a:lnTo>
                      <a:pt x="84" y="59"/>
                    </a:lnTo>
                    <a:lnTo>
                      <a:pt x="84" y="59"/>
                    </a:lnTo>
                    <a:lnTo>
                      <a:pt x="84" y="67"/>
                    </a:lnTo>
                    <a:lnTo>
                      <a:pt x="84" y="67"/>
                    </a:lnTo>
                    <a:lnTo>
                      <a:pt x="84" y="67"/>
                    </a:lnTo>
                    <a:lnTo>
                      <a:pt x="84" y="67"/>
                    </a:lnTo>
                    <a:lnTo>
                      <a:pt x="92" y="67"/>
                    </a:lnTo>
                    <a:lnTo>
                      <a:pt x="84" y="76"/>
                    </a:lnTo>
                    <a:lnTo>
                      <a:pt x="84" y="76"/>
                    </a:lnTo>
                    <a:lnTo>
                      <a:pt x="84" y="84"/>
                    </a:lnTo>
                    <a:lnTo>
                      <a:pt x="84" y="84"/>
                    </a:lnTo>
                    <a:lnTo>
                      <a:pt x="75" y="84"/>
                    </a:lnTo>
                    <a:lnTo>
                      <a:pt x="75" y="84"/>
                    </a:lnTo>
                    <a:lnTo>
                      <a:pt x="75" y="92"/>
                    </a:lnTo>
                    <a:lnTo>
                      <a:pt x="75" y="92"/>
                    </a:lnTo>
                    <a:lnTo>
                      <a:pt x="67" y="92"/>
                    </a:lnTo>
                    <a:lnTo>
                      <a:pt x="67" y="92"/>
                    </a:lnTo>
                    <a:lnTo>
                      <a:pt x="67" y="92"/>
                    </a:lnTo>
                    <a:lnTo>
                      <a:pt x="67" y="101"/>
                    </a:lnTo>
                    <a:lnTo>
                      <a:pt x="67" y="101"/>
                    </a:lnTo>
                    <a:lnTo>
                      <a:pt x="58" y="101"/>
                    </a:lnTo>
                    <a:lnTo>
                      <a:pt x="58" y="101"/>
                    </a:lnTo>
                    <a:lnTo>
                      <a:pt x="58" y="101"/>
                    </a:lnTo>
                    <a:lnTo>
                      <a:pt x="50" y="92"/>
                    </a:lnTo>
                    <a:lnTo>
                      <a:pt x="50" y="92"/>
                    </a:lnTo>
                    <a:lnTo>
                      <a:pt x="42" y="92"/>
                    </a:lnTo>
                    <a:lnTo>
                      <a:pt x="42" y="101"/>
                    </a:lnTo>
                    <a:lnTo>
                      <a:pt x="42" y="101"/>
                    </a:lnTo>
                    <a:lnTo>
                      <a:pt x="42" y="92"/>
                    </a:lnTo>
                    <a:lnTo>
                      <a:pt x="42" y="92"/>
                    </a:lnTo>
                    <a:lnTo>
                      <a:pt x="42" y="92"/>
                    </a:lnTo>
                    <a:lnTo>
                      <a:pt x="33" y="92"/>
                    </a:lnTo>
                    <a:lnTo>
                      <a:pt x="33" y="92"/>
                    </a:lnTo>
                    <a:lnTo>
                      <a:pt x="25" y="92"/>
                    </a:lnTo>
                    <a:lnTo>
                      <a:pt x="25" y="92"/>
                    </a:lnTo>
                    <a:lnTo>
                      <a:pt x="16" y="92"/>
                    </a:lnTo>
                    <a:lnTo>
                      <a:pt x="16" y="92"/>
                    </a:lnTo>
                    <a:lnTo>
                      <a:pt x="8" y="84"/>
                    </a:lnTo>
                    <a:lnTo>
                      <a:pt x="8" y="84"/>
                    </a:lnTo>
                    <a:lnTo>
                      <a:pt x="0" y="76"/>
                    </a:lnTo>
                    <a:lnTo>
                      <a:pt x="0" y="76"/>
                    </a:lnTo>
                    <a:lnTo>
                      <a:pt x="0" y="67"/>
                    </a:lnTo>
                    <a:lnTo>
                      <a:pt x="0" y="67"/>
                    </a:lnTo>
                    <a:lnTo>
                      <a:pt x="0" y="59"/>
                    </a:lnTo>
                    <a:lnTo>
                      <a:pt x="0" y="59"/>
                    </a:lnTo>
                    <a:lnTo>
                      <a:pt x="0" y="59"/>
                    </a:lnTo>
                    <a:lnTo>
                      <a:pt x="0" y="50"/>
                    </a:lnTo>
                    <a:lnTo>
                      <a:pt x="0" y="42"/>
                    </a:lnTo>
                    <a:lnTo>
                      <a:pt x="0" y="42"/>
                    </a:lnTo>
                    <a:lnTo>
                      <a:pt x="0" y="33"/>
                    </a:lnTo>
                    <a:lnTo>
                      <a:pt x="0" y="33"/>
                    </a:lnTo>
                    <a:lnTo>
                      <a:pt x="0" y="33"/>
                    </a:lnTo>
                    <a:lnTo>
                      <a:pt x="0" y="25"/>
                    </a:lnTo>
                    <a:lnTo>
                      <a:pt x="0" y="17"/>
                    </a:lnTo>
                    <a:lnTo>
                      <a:pt x="0" y="17"/>
                    </a:lnTo>
                    <a:lnTo>
                      <a:pt x="8" y="17"/>
                    </a:lnTo>
                    <a:lnTo>
                      <a:pt x="0" y="8"/>
                    </a:lnTo>
                    <a:lnTo>
                      <a:pt x="8" y="0"/>
                    </a:lnTo>
                    <a:lnTo>
                      <a:pt x="8" y="0"/>
                    </a:lnTo>
                    <a:lnTo>
                      <a:pt x="8" y="0"/>
                    </a:lnTo>
                    <a:close/>
                  </a:path>
                </a:pathLst>
              </a:custGeom>
              <a:grpFill/>
              <a:ln w="0">
                <a:solidFill>
                  <a:srgbClr val="F8F8F8">
                    <a:lumMod val="25000"/>
                  </a:srgbClr>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447" name="Freeform 218">
                <a:extLst>
                  <a:ext uri="{FF2B5EF4-FFF2-40B4-BE49-F238E27FC236}">
                    <a16:creationId xmlns:a16="http://schemas.microsoft.com/office/drawing/2014/main" id="{0F580DDD-8B7A-033E-E41B-5BD7D0730031}"/>
                  </a:ext>
                </a:extLst>
              </p:cNvPr>
              <p:cNvSpPr>
                <a:spLocks noEditPoints="1"/>
              </p:cNvSpPr>
              <p:nvPr/>
            </p:nvSpPr>
            <p:spPr bwMode="auto">
              <a:xfrm>
                <a:off x="3077111" y="3716766"/>
                <a:ext cx="277937" cy="734485"/>
              </a:xfrm>
              <a:custGeom>
                <a:avLst/>
                <a:gdLst>
                  <a:gd name="T0" fmla="*/ 67 w 277"/>
                  <a:gd name="T1" fmla="*/ 8 h 732"/>
                  <a:gd name="T2" fmla="*/ 92 w 277"/>
                  <a:gd name="T3" fmla="*/ 17 h 732"/>
                  <a:gd name="T4" fmla="*/ 126 w 277"/>
                  <a:gd name="T5" fmla="*/ 8 h 732"/>
                  <a:gd name="T6" fmla="*/ 176 w 277"/>
                  <a:gd name="T7" fmla="*/ 42 h 732"/>
                  <a:gd name="T8" fmla="*/ 210 w 277"/>
                  <a:gd name="T9" fmla="*/ 76 h 732"/>
                  <a:gd name="T10" fmla="*/ 210 w 277"/>
                  <a:gd name="T11" fmla="*/ 101 h 732"/>
                  <a:gd name="T12" fmla="*/ 243 w 277"/>
                  <a:gd name="T13" fmla="*/ 109 h 732"/>
                  <a:gd name="T14" fmla="*/ 260 w 277"/>
                  <a:gd name="T15" fmla="*/ 76 h 732"/>
                  <a:gd name="T16" fmla="*/ 277 w 277"/>
                  <a:gd name="T17" fmla="*/ 93 h 732"/>
                  <a:gd name="T18" fmla="*/ 260 w 277"/>
                  <a:gd name="T19" fmla="*/ 109 h 732"/>
                  <a:gd name="T20" fmla="*/ 235 w 277"/>
                  <a:gd name="T21" fmla="*/ 135 h 732"/>
                  <a:gd name="T22" fmla="*/ 218 w 277"/>
                  <a:gd name="T23" fmla="*/ 160 h 732"/>
                  <a:gd name="T24" fmla="*/ 210 w 277"/>
                  <a:gd name="T25" fmla="*/ 193 h 732"/>
                  <a:gd name="T26" fmla="*/ 210 w 277"/>
                  <a:gd name="T27" fmla="*/ 219 h 732"/>
                  <a:gd name="T28" fmla="*/ 210 w 277"/>
                  <a:gd name="T29" fmla="*/ 244 h 732"/>
                  <a:gd name="T30" fmla="*/ 235 w 277"/>
                  <a:gd name="T31" fmla="*/ 278 h 732"/>
                  <a:gd name="T32" fmla="*/ 243 w 277"/>
                  <a:gd name="T33" fmla="*/ 294 h 732"/>
                  <a:gd name="T34" fmla="*/ 235 w 277"/>
                  <a:gd name="T35" fmla="*/ 320 h 732"/>
                  <a:gd name="T36" fmla="*/ 184 w 277"/>
                  <a:gd name="T37" fmla="*/ 345 h 732"/>
                  <a:gd name="T38" fmla="*/ 159 w 277"/>
                  <a:gd name="T39" fmla="*/ 336 h 732"/>
                  <a:gd name="T40" fmla="*/ 168 w 277"/>
                  <a:gd name="T41" fmla="*/ 362 h 732"/>
                  <a:gd name="T42" fmla="*/ 168 w 277"/>
                  <a:gd name="T43" fmla="*/ 379 h 732"/>
                  <a:gd name="T44" fmla="*/ 142 w 277"/>
                  <a:gd name="T45" fmla="*/ 395 h 732"/>
                  <a:gd name="T46" fmla="*/ 117 w 277"/>
                  <a:gd name="T47" fmla="*/ 387 h 732"/>
                  <a:gd name="T48" fmla="*/ 134 w 277"/>
                  <a:gd name="T49" fmla="*/ 421 h 732"/>
                  <a:gd name="T50" fmla="*/ 134 w 277"/>
                  <a:gd name="T51" fmla="*/ 412 h 732"/>
                  <a:gd name="T52" fmla="*/ 151 w 277"/>
                  <a:gd name="T53" fmla="*/ 429 h 732"/>
                  <a:gd name="T54" fmla="*/ 126 w 277"/>
                  <a:gd name="T55" fmla="*/ 429 h 732"/>
                  <a:gd name="T56" fmla="*/ 126 w 277"/>
                  <a:gd name="T57" fmla="*/ 446 h 732"/>
                  <a:gd name="T58" fmla="*/ 126 w 277"/>
                  <a:gd name="T59" fmla="*/ 463 h 732"/>
                  <a:gd name="T60" fmla="*/ 126 w 277"/>
                  <a:gd name="T61" fmla="*/ 479 h 732"/>
                  <a:gd name="T62" fmla="*/ 100 w 277"/>
                  <a:gd name="T63" fmla="*/ 496 h 732"/>
                  <a:gd name="T64" fmla="*/ 100 w 277"/>
                  <a:gd name="T65" fmla="*/ 522 h 732"/>
                  <a:gd name="T66" fmla="*/ 126 w 277"/>
                  <a:gd name="T67" fmla="*/ 530 h 732"/>
                  <a:gd name="T68" fmla="*/ 134 w 277"/>
                  <a:gd name="T69" fmla="*/ 555 h 732"/>
                  <a:gd name="T70" fmla="*/ 117 w 277"/>
                  <a:gd name="T71" fmla="*/ 572 h 732"/>
                  <a:gd name="T72" fmla="*/ 109 w 277"/>
                  <a:gd name="T73" fmla="*/ 589 h 732"/>
                  <a:gd name="T74" fmla="*/ 100 w 277"/>
                  <a:gd name="T75" fmla="*/ 606 h 732"/>
                  <a:gd name="T76" fmla="*/ 92 w 277"/>
                  <a:gd name="T77" fmla="*/ 622 h 732"/>
                  <a:gd name="T78" fmla="*/ 100 w 277"/>
                  <a:gd name="T79" fmla="*/ 648 h 732"/>
                  <a:gd name="T80" fmla="*/ 100 w 277"/>
                  <a:gd name="T81" fmla="*/ 656 h 732"/>
                  <a:gd name="T82" fmla="*/ 42 w 277"/>
                  <a:gd name="T83" fmla="*/ 639 h 732"/>
                  <a:gd name="T84" fmla="*/ 16 w 277"/>
                  <a:gd name="T85" fmla="*/ 614 h 732"/>
                  <a:gd name="T86" fmla="*/ 25 w 277"/>
                  <a:gd name="T87" fmla="*/ 547 h 732"/>
                  <a:gd name="T88" fmla="*/ 25 w 277"/>
                  <a:gd name="T89" fmla="*/ 505 h 732"/>
                  <a:gd name="T90" fmla="*/ 16 w 277"/>
                  <a:gd name="T91" fmla="*/ 479 h 732"/>
                  <a:gd name="T92" fmla="*/ 16 w 277"/>
                  <a:gd name="T93" fmla="*/ 454 h 732"/>
                  <a:gd name="T94" fmla="*/ 8 w 277"/>
                  <a:gd name="T95" fmla="*/ 412 h 732"/>
                  <a:gd name="T96" fmla="*/ 8 w 277"/>
                  <a:gd name="T97" fmla="*/ 353 h 732"/>
                  <a:gd name="T98" fmla="*/ 16 w 277"/>
                  <a:gd name="T99" fmla="*/ 286 h 732"/>
                  <a:gd name="T100" fmla="*/ 16 w 277"/>
                  <a:gd name="T101" fmla="*/ 244 h 732"/>
                  <a:gd name="T102" fmla="*/ 0 w 277"/>
                  <a:gd name="T103" fmla="*/ 193 h 732"/>
                  <a:gd name="T104" fmla="*/ 8 w 277"/>
                  <a:gd name="T105" fmla="*/ 143 h 732"/>
                  <a:gd name="T106" fmla="*/ 25 w 277"/>
                  <a:gd name="T107" fmla="*/ 93 h 732"/>
                  <a:gd name="T108" fmla="*/ 25 w 277"/>
                  <a:gd name="T109" fmla="*/ 67 h 732"/>
                  <a:gd name="T110" fmla="*/ 184 w 277"/>
                  <a:gd name="T111" fmla="*/ 723 h 732"/>
                  <a:gd name="T112" fmla="*/ 184 w 277"/>
                  <a:gd name="T113" fmla="*/ 723 h 732"/>
                  <a:gd name="T114" fmla="*/ 117 w 277"/>
                  <a:gd name="T115" fmla="*/ 681 h 732"/>
                  <a:gd name="T116" fmla="*/ 126 w 277"/>
                  <a:gd name="T117" fmla="*/ 698 h 732"/>
                  <a:gd name="T118" fmla="*/ 159 w 277"/>
                  <a:gd name="T119" fmla="*/ 715 h 732"/>
                  <a:gd name="T120" fmla="*/ 168 w 277"/>
                  <a:gd name="T121" fmla="*/ 723 h 732"/>
                  <a:gd name="T122" fmla="*/ 126 w 277"/>
                  <a:gd name="T123" fmla="*/ 732 h 732"/>
                  <a:gd name="T124" fmla="*/ 126 w 277"/>
                  <a:gd name="T125" fmla="*/ 723 h 7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7" h="732">
                    <a:moveTo>
                      <a:pt x="42" y="17"/>
                    </a:moveTo>
                    <a:lnTo>
                      <a:pt x="42" y="17"/>
                    </a:lnTo>
                    <a:lnTo>
                      <a:pt x="50" y="8"/>
                    </a:lnTo>
                    <a:lnTo>
                      <a:pt x="50" y="0"/>
                    </a:lnTo>
                    <a:lnTo>
                      <a:pt x="58" y="0"/>
                    </a:lnTo>
                    <a:lnTo>
                      <a:pt x="58" y="8"/>
                    </a:lnTo>
                    <a:lnTo>
                      <a:pt x="67" y="8"/>
                    </a:lnTo>
                    <a:lnTo>
                      <a:pt x="67" y="8"/>
                    </a:lnTo>
                    <a:lnTo>
                      <a:pt x="75" y="8"/>
                    </a:lnTo>
                    <a:lnTo>
                      <a:pt x="84" y="0"/>
                    </a:lnTo>
                    <a:lnTo>
                      <a:pt x="84" y="8"/>
                    </a:lnTo>
                    <a:lnTo>
                      <a:pt x="84" y="8"/>
                    </a:lnTo>
                    <a:lnTo>
                      <a:pt x="84" y="17"/>
                    </a:lnTo>
                    <a:lnTo>
                      <a:pt x="92" y="17"/>
                    </a:lnTo>
                    <a:lnTo>
                      <a:pt x="92" y="17"/>
                    </a:lnTo>
                    <a:lnTo>
                      <a:pt x="92" y="17"/>
                    </a:lnTo>
                    <a:lnTo>
                      <a:pt x="92" y="8"/>
                    </a:lnTo>
                    <a:lnTo>
                      <a:pt x="92" y="8"/>
                    </a:lnTo>
                    <a:lnTo>
                      <a:pt x="92" y="0"/>
                    </a:lnTo>
                    <a:lnTo>
                      <a:pt x="100" y="0"/>
                    </a:lnTo>
                    <a:lnTo>
                      <a:pt x="117" y="0"/>
                    </a:lnTo>
                    <a:lnTo>
                      <a:pt x="117" y="8"/>
                    </a:lnTo>
                    <a:lnTo>
                      <a:pt x="117" y="8"/>
                    </a:lnTo>
                    <a:lnTo>
                      <a:pt x="126" y="8"/>
                    </a:lnTo>
                    <a:lnTo>
                      <a:pt x="126" y="17"/>
                    </a:lnTo>
                    <a:lnTo>
                      <a:pt x="142" y="34"/>
                    </a:lnTo>
                    <a:lnTo>
                      <a:pt x="142" y="34"/>
                    </a:lnTo>
                    <a:lnTo>
                      <a:pt x="151" y="34"/>
                    </a:lnTo>
                    <a:lnTo>
                      <a:pt x="151" y="42"/>
                    </a:lnTo>
                    <a:lnTo>
                      <a:pt x="159" y="42"/>
                    </a:lnTo>
                    <a:lnTo>
                      <a:pt x="168" y="42"/>
                    </a:lnTo>
                    <a:lnTo>
                      <a:pt x="176" y="42"/>
                    </a:lnTo>
                    <a:lnTo>
                      <a:pt x="176" y="50"/>
                    </a:lnTo>
                    <a:lnTo>
                      <a:pt x="184" y="59"/>
                    </a:lnTo>
                    <a:lnTo>
                      <a:pt x="201" y="59"/>
                    </a:lnTo>
                    <a:lnTo>
                      <a:pt x="201" y="59"/>
                    </a:lnTo>
                    <a:lnTo>
                      <a:pt x="210" y="67"/>
                    </a:lnTo>
                    <a:lnTo>
                      <a:pt x="210" y="67"/>
                    </a:lnTo>
                    <a:lnTo>
                      <a:pt x="210" y="76"/>
                    </a:lnTo>
                    <a:lnTo>
                      <a:pt x="210" y="76"/>
                    </a:lnTo>
                    <a:lnTo>
                      <a:pt x="201" y="84"/>
                    </a:lnTo>
                    <a:lnTo>
                      <a:pt x="201" y="84"/>
                    </a:lnTo>
                    <a:lnTo>
                      <a:pt x="201" y="84"/>
                    </a:lnTo>
                    <a:lnTo>
                      <a:pt x="201" y="93"/>
                    </a:lnTo>
                    <a:lnTo>
                      <a:pt x="193" y="101"/>
                    </a:lnTo>
                    <a:lnTo>
                      <a:pt x="193" y="101"/>
                    </a:lnTo>
                    <a:lnTo>
                      <a:pt x="193" y="101"/>
                    </a:lnTo>
                    <a:lnTo>
                      <a:pt x="210" y="101"/>
                    </a:lnTo>
                    <a:lnTo>
                      <a:pt x="218" y="109"/>
                    </a:lnTo>
                    <a:lnTo>
                      <a:pt x="226" y="109"/>
                    </a:lnTo>
                    <a:lnTo>
                      <a:pt x="226" y="109"/>
                    </a:lnTo>
                    <a:lnTo>
                      <a:pt x="235" y="109"/>
                    </a:lnTo>
                    <a:lnTo>
                      <a:pt x="235" y="109"/>
                    </a:lnTo>
                    <a:lnTo>
                      <a:pt x="235" y="109"/>
                    </a:lnTo>
                    <a:lnTo>
                      <a:pt x="243" y="101"/>
                    </a:lnTo>
                    <a:lnTo>
                      <a:pt x="243" y="109"/>
                    </a:lnTo>
                    <a:lnTo>
                      <a:pt x="243" y="101"/>
                    </a:lnTo>
                    <a:lnTo>
                      <a:pt x="252" y="101"/>
                    </a:lnTo>
                    <a:lnTo>
                      <a:pt x="252" y="93"/>
                    </a:lnTo>
                    <a:lnTo>
                      <a:pt x="260" y="84"/>
                    </a:lnTo>
                    <a:lnTo>
                      <a:pt x="260" y="84"/>
                    </a:lnTo>
                    <a:lnTo>
                      <a:pt x="260" y="84"/>
                    </a:lnTo>
                    <a:lnTo>
                      <a:pt x="260" y="76"/>
                    </a:lnTo>
                    <a:lnTo>
                      <a:pt x="260" y="76"/>
                    </a:lnTo>
                    <a:lnTo>
                      <a:pt x="260" y="67"/>
                    </a:lnTo>
                    <a:lnTo>
                      <a:pt x="268" y="67"/>
                    </a:lnTo>
                    <a:lnTo>
                      <a:pt x="277" y="67"/>
                    </a:lnTo>
                    <a:lnTo>
                      <a:pt x="277" y="67"/>
                    </a:lnTo>
                    <a:lnTo>
                      <a:pt x="277" y="76"/>
                    </a:lnTo>
                    <a:lnTo>
                      <a:pt x="277" y="84"/>
                    </a:lnTo>
                    <a:lnTo>
                      <a:pt x="277" y="93"/>
                    </a:lnTo>
                    <a:lnTo>
                      <a:pt x="277" y="93"/>
                    </a:lnTo>
                    <a:lnTo>
                      <a:pt x="277" y="101"/>
                    </a:lnTo>
                    <a:lnTo>
                      <a:pt x="277" y="101"/>
                    </a:lnTo>
                    <a:lnTo>
                      <a:pt x="268" y="101"/>
                    </a:lnTo>
                    <a:lnTo>
                      <a:pt x="268" y="101"/>
                    </a:lnTo>
                    <a:lnTo>
                      <a:pt x="268" y="101"/>
                    </a:lnTo>
                    <a:lnTo>
                      <a:pt x="268" y="101"/>
                    </a:lnTo>
                    <a:lnTo>
                      <a:pt x="260" y="109"/>
                    </a:lnTo>
                    <a:lnTo>
                      <a:pt x="260" y="109"/>
                    </a:lnTo>
                    <a:lnTo>
                      <a:pt x="252" y="109"/>
                    </a:lnTo>
                    <a:lnTo>
                      <a:pt x="252" y="118"/>
                    </a:lnTo>
                    <a:lnTo>
                      <a:pt x="243" y="118"/>
                    </a:lnTo>
                    <a:lnTo>
                      <a:pt x="243" y="126"/>
                    </a:lnTo>
                    <a:lnTo>
                      <a:pt x="243" y="126"/>
                    </a:lnTo>
                    <a:lnTo>
                      <a:pt x="243" y="126"/>
                    </a:lnTo>
                    <a:lnTo>
                      <a:pt x="235" y="126"/>
                    </a:lnTo>
                    <a:lnTo>
                      <a:pt x="235" y="135"/>
                    </a:lnTo>
                    <a:lnTo>
                      <a:pt x="235" y="135"/>
                    </a:lnTo>
                    <a:lnTo>
                      <a:pt x="235" y="135"/>
                    </a:lnTo>
                    <a:lnTo>
                      <a:pt x="235" y="143"/>
                    </a:lnTo>
                    <a:lnTo>
                      <a:pt x="226" y="143"/>
                    </a:lnTo>
                    <a:lnTo>
                      <a:pt x="226" y="151"/>
                    </a:lnTo>
                    <a:lnTo>
                      <a:pt x="218" y="151"/>
                    </a:lnTo>
                    <a:lnTo>
                      <a:pt x="218" y="151"/>
                    </a:lnTo>
                    <a:lnTo>
                      <a:pt x="218" y="160"/>
                    </a:lnTo>
                    <a:lnTo>
                      <a:pt x="218" y="160"/>
                    </a:lnTo>
                    <a:lnTo>
                      <a:pt x="218" y="160"/>
                    </a:lnTo>
                    <a:lnTo>
                      <a:pt x="210" y="168"/>
                    </a:lnTo>
                    <a:lnTo>
                      <a:pt x="218" y="177"/>
                    </a:lnTo>
                    <a:lnTo>
                      <a:pt x="210" y="177"/>
                    </a:lnTo>
                    <a:lnTo>
                      <a:pt x="210" y="177"/>
                    </a:lnTo>
                    <a:lnTo>
                      <a:pt x="210" y="185"/>
                    </a:lnTo>
                    <a:lnTo>
                      <a:pt x="210" y="193"/>
                    </a:lnTo>
                    <a:lnTo>
                      <a:pt x="210" y="193"/>
                    </a:lnTo>
                    <a:lnTo>
                      <a:pt x="210" y="193"/>
                    </a:lnTo>
                    <a:lnTo>
                      <a:pt x="210" y="202"/>
                    </a:lnTo>
                    <a:lnTo>
                      <a:pt x="210" y="202"/>
                    </a:lnTo>
                    <a:lnTo>
                      <a:pt x="210" y="210"/>
                    </a:lnTo>
                    <a:lnTo>
                      <a:pt x="210" y="219"/>
                    </a:lnTo>
                    <a:lnTo>
                      <a:pt x="210" y="219"/>
                    </a:lnTo>
                    <a:lnTo>
                      <a:pt x="210" y="219"/>
                    </a:lnTo>
                    <a:lnTo>
                      <a:pt x="210" y="227"/>
                    </a:lnTo>
                    <a:lnTo>
                      <a:pt x="210" y="227"/>
                    </a:lnTo>
                    <a:lnTo>
                      <a:pt x="210" y="227"/>
                    </a:lnTo>
                    <a:lnTo>
                      <a:pt x="210" y="227"/>
                    </a:lnTo>
                    <a:lnTo>
                      <a:pt x="210" y="236"/>
                    </a:lnTo>
                    <a:lnTo>
                      <a:pt x="210" y="236"/>
                    </a:lnTo>
                    <a:lnTo>
                      <a:pt x="210" y="244"/>
                    </a:lnTo>
                    <a:lnTo>
                      <a:pt x="210" y="244"/>
                    </a:lnTo>
                    <a:lnTo>
                      <a:pt x="210" y="244"/>
                    </a:lnTo>
                    <a:lnTo>
                      <a:pt x="210" y="252"/>
                    </a:lnTo>
                    <a:lnTo>
                      <a:pt x="218" y="252"/>
                    </a:lnTo>
                    <a:lnTo>
                      <a:pt x="226" y="261"/>
                    </a:lnTo>
                    <a:lnTo>
                      <a:pt x="235" y="261"/>
                    </a:lnTo>
                    <a:lnTo>
                      <a:pt x="235" y="269"/>
                    </a:lnTo>
                    <a:lnTo>
                      <a:pt x="235" y="269"/>
                    </a:lnTo>
                    <a:lnTo>
                      <a:pt x="235" y="278"/>
                    </a:lnTo>
                    <a:lnTo>
                      <a:pt x="235" y="286"/>
                    </a:lnTo>
                    <a:lnTo>
                      <a:pt x="235" y="286"/>
                    </a:lnTo>
                    <a:lnTo>
                      <a:pt x="243" y="286"/>
                    </a:lnTo>
                    <a:lnTo>
                      <a:pt x="243" y="286"/>
                    </a:lnTo>
                    <a:lnTo>
                      <a:pt x="243" y="286"/>
                    </a:lnTo>
                    <a:lnTo>
                      <a:pt x="243" y="286"/>
                    </a:lnTo>
                    <a:lnTo>
                      <a:pt x="243" y="294"/>
                    </a:lnTo>
                    <a:lnTo>
                      <a:pt x="243" y="294"/>
                    </a:lnTo>
                    <a:lnTo>
                      <a:pt x="243" y="303"/>
                    </a:lnTo>
                    <a:lnTo>
                      <a:pt x="243" y="311"/>
                    </a:lnTo>
                    <a:lnTo>
                      <a:pt x="243" y="311"/>
                    </a:lnTo>
                    <a:lnTo>
                      <a:pt x="243" y="311"/>
                    </a:lnTo>
                    <a:lnTo>
                      <a:pt x="243" y="311"/>
                    </a:lnTo>
                    <a:lnTo>
                      <a:pt x="235" y="311"/>
                    </a:lnTo>
                    <a:lnTo>
                      <a:pt x="235" y="320"/>
                    </a:lnTo>
                    <a:lnTo>
                      <a:pt x="235" y="320"/>
                    </a:lnTo>
                    <a:lnTo>
                      <a:pt x="235" y="328"/>
                    </a:lnTo>
                    <a:lnTo>
                      <a:pt x="226" y="336"/>
                    </a:lnTo>
                    <a:lnTo>
                      <a:pt x="218" y="336"/>
                    </a:lnTo>
                    <a:lnTo>
                      <a:pt x="218" y="336"/>
                    </a:lnTo>
                    <a:lnTo>
                      <a:pt x="218" y="336"/>
                    </a:lnTo>
                    <a:lnTo>
                      <a:pt x="210" y="336"/>
                    </a:lnTo>
                    <a:lnTo>
                      <a:pt x="193" y="345"/>
                    </a:lnTo>
                    <a:lnTo>
                      <a:pt x="184" y="345"/>
                    </a:lnTo>
                    <a:lnTo>
                      <a:pt x="184" y="345"/>
                    </a:lnTo>
                    <a:lnTo>
                      <a:pt x="176" y="345"/>
                    </a:lnTo>
                    <a:lnTo>
                      <a:pt x="176" y="345"/>
                    </a:lnTo>
                    <a:lnTo>
                      <a:pt x="168" y="345"/>
                    </a:lnTo>
                    <a:lnTo>
                      <a:pt x="168" y="336"/>
                    </a:lnTo>
                    <a:lnTo>
                      <a:pt x="159" y="336"/>
                    </a:lnTo>
                    <a:lnTo>
                      <a:pt x="159" y="336"/>
                    </a:lnTo>
                    <a:lnTo>
                      <a:pt x="159" y="336"/>
                    </a:lnTo>
                    <a:lnTo>
                      <a:pt x="159" y="345"/>
                    </a:lnTo>
                    <a:lnTo>
                      <a:pt x="159" y="345"/>
                    </a:lnTo>
                    <a:lnTo>
                      <a:pt x="159" y="353"/>
                    </a:lnTo>
                    <a:lnTo>
                      <a:pt x="159" y="353"/>
                    </a:lnTo>
                    <a:lnTo>
                      <a:pt x="159" y="353"/>
                    </a:lnTo>
                    <a:lnTo>
                      <a:pt x="168" y="353"/>
                    </a:lnTo>
                    <a:lnTo>
                      <a:pt x="168" y="353"/>
                    </a:lnTo>
                    <a:lnTo>
                      <a:pt x="168" y="362"/>
                    </a:lnTo>
                    <a:lnTo>
                      <a:pt x="159" y="362"/>
                    </a:lnTo>
                    <a:lnTo>
                      <a:pt x="159" y="362"/>
                    </a:lnTo>
                    <a:lnTo>
                      <a:pt x="159" y="362"/>
                    </a:lnTo>
                    <a:lnTo>
                      <a:pt x="159" y="370"/>
                    </a:lnTo>
                    <a:lnTo>
                      <a:pt x="159" y="370"/>
                    </a:lnTo>
                    <a:lnTo>
                      <a:pt x="159" y="370"/>
                    </a:lnTo>
                    <a:lnTo>
                      <a:pt x="159" y="379"/>
                    </a:lnTo>
                    <a:lnTo>
                      <a:pt x="168" y="379"/>
                    </a:lnTo>
                    <a:lnTo>
                      <a:pt x="159" y="379"/>
                    </a:lnTo>
                    <a:lnTo>
                      <a:pt x="159" y="379"/>
                    </a:lnTo>
                    <a:lnTo>
                      <a:pt x="159" y="387"/>
                    </a:lnTo>
                    <a:lnTo>
                      <a:pt x="159" y="387"/>
                    </a:lnTo>
                    <a:lnTo>
                      <a:pt x="159" y="387"/>
                    </a:lnTo>
                    <a:lnTo>
                      <a:pt x="159" y="387"/>
                    </a:lnTo>
                    <a:lnTo>
                      <a:pt x="151" y="395"/>
                    </a:lnTo>
                    <a:lnTo>
                      <a:pt x="142" y="395"/>
                    </a:lnTo>
                    <a:lnTo>
                      <a:pt x="134" y="395"/>
                    </a:lnTo>
                    <a:lnTo>
                      <a:pt x="134" y="387"/>
                    </a:lnTo>
                    <a:lnTo>
                      <a:pt x="126" y="387"/>
                    </a:lnTo>
                    <a:lnTo>
                      <a:pt x="117" y="387"/>
                    </a:lnTo>
                    <a:lnTo>
                      <a:pt x="117" y="387"/>
                    </a:lnTo>
                    <a:lnTo>
                      <a:pt x="117" y="387"/>
                    </a:lnTo>
                    <a:lnTo>
                      <a:pt x="117" y="387"/>
                    </a:lnTo>
                    <a:lnTo>
                      <a:pt x="117" y="387"/>
                    </a:lnTo>
                    <a:lnTo>
                      <a:pt x="117" y="395"/>
                    </a:lnTo>
                    <a:lnTo>
                      <a:pt x="117" y="395"/>
                    </a:lnTo>
                    <a:lnTo>
                      <a:pt x="117" y="404"/>
                    </a:lnTo>
                    <a:lnTo>
                      <a:pt x="117" y="412"/>
                    </a:lnTo>
                    <a:lnTo>
                      <a:pt x="117" y="412"/>
                    </a:lnTo>
                    <a:lnTo>
                      <a:pt x="126" y="421"/>
                    </a:lnTo>
                    <a:lnTo>
                      <a:pt x="134" y="421"/>
                    </a:lnTo>
                    <a:lnTo>
                      <a:pt x="134" y="421"/>
                    </a:lnTo>
                    <a:lnTo>
                      <a:pt x="134" y="421"/>
                    </a:lnTo>
                    <a:lnTo>
                      <a:pt x="126" y="421"/>
                    </a:lnTo>
                    <a:lnTo>
                      <a:pt x="134" y="421"/>
                    </a:lnTo>
                    <a:lnTo>
                      <a:pt x="134" y="421"/>
                    </a:lnTo>
                    <a:lnTo>
                      <a:pt x="134" y="421"/>
                    </a:lnTo>
                    <a:lnTo>
                      <a:pt x="134" y="421"/>
                    </a:lnTo>
                    <a:lnTo>
                      <a:pt x="134" y="421"/>
                    </a:lnTo>
                    <a:lnTo>
                      <a:pt x="134" y="412"/>
                    </a:lnTo>
                    <a:lnTo>
                      <a:pt x="134" y="412"/>
                    </a:lnTo>
                    <a:lnTo>
                      <a:pt x="142" y="412"/>
                    </a:lnTo>
                    <a:lnTo>
                      <a:pt x="142" y="412"/>
                    </a:lnTo>
                    <a:lnTo>
                      <a:pt x="142" y="421"/>
                    </a:lnTo>
                    <a:lnTo>
                      <a:pt x="142" y="421"/>
                    </a:lnTo>
                    <a:lnTo>
                      <a:pt x="142" y="421"/>
                    </a:lnTo>
                    <a:lnTo>
                      <a:pt x="142" y="421"/>
                    </a:lnTo>
                    <a:lnTo>
                      <a:pt x="151" y="429"/>
                    </a:lnTo>
                    <a:lnTo>
                      <a:pt x="151" y="429"/>
                    </a:lnTo>
                    <a:lnTo>
                      <a:pt x="142" y="437"/>
                    </a:lnTo>
                    <a:lnTo>
                      <a:pt x="134" y="437"/>
                    </a:lnTo>
                    <a:lnTo>
                      <a:pt x="134" y="429"/>
                    </a:lnTo>
                    <a:lnTo>
                      <a:pt x="134" y="429"/>
                    </a:lnTo>
                    <a:lnTo>
                      <a:pt x="134" y="429"/>
                    </a:lnTo>
                    <a:lnTo>
                      <a:pt x="134" y="429"/>
                    </a:lnTo>
                    <a:lnTo>
                      <a:pt x="126" y="429"/>
                    </a:lnTo>
                    <a:lnTo>
                      <a:pt x="126" y="429"/>
                    </a:lnTo>
                    <a:lnTo>
                      <a:pt x="126" y="429"/>
                    </a:lnTo>
                    <a:lnTo>
                      <a:pt x="126" y="437"/>
                    </a:lnTo>
                    <a:lnTo>
                      <a:pt x="126" y="437"/>
                    </a:lnTo>
                    <a:lnTo>
                      <a:pt x="134" y="437"/>
                    </a:lnTo>
                    <a:lnTo>
                      <a:pt x="134" y="437"/>
                    </a:lnTo>
                    <a:lnTo>
                      <a:pt x="134" y="437"/>
                    </a:lnTo>
                    <a:lnTo>
                      <a:pt x="126" y="446"/>
                    </a:lnTo>
                    <a:lnTo>
                      <a:pt x="126" y="446"/>
                    </a:lnTo>
                    <a:lnTo>
                      <a:pt x="126" y="446"/>
                    </a:lnTo>
                    <a:lnTo>
                      <a:pt x="126" y="446"/>
                    </a:lnTo>
                    <a:lnTo>
                      <a:pt x="117" y="454"/>
                    </a:lnTo>
                    <a:lnTo>
                      <a:pt x="117" y="454"/>
                    </a:lnTo>
                    <a:lnTo>
                      <a:pt x="126" y="463"/>
                    </a:lnTo>
                    <a:lnTo>
                      <a:pt x="126" y="463"/>
                    </a:lnTo>
                    <a:lnTo>
                      <a:pt x="126" y="463"/>
                    </a:lnTo>
                    <a:lnTo>
                      <a:pt x="126" y="471"/>
                    </a:lnTo>
                    <a:lnTo>
                      <a:pt x="126" y="471"/>
                    </a:lnTo>
                    <a:lnTo>
                      <a:pt x="126" y="471"/>
                    </a:lnTo>
                    <a:lnTo>
                      <a:pt x="126" y="471"/>
                    </a:lnTo>
                    <a:lnTo>
                      <a:pt x="117" y="479"/>
                    </a:lnTo>
                    <a:lnTo>
                      <a:pt x="117" y="479"/>
                    </a:lnTo>
                    <a:lnTo>
                      <a:pt x="117" y="479"/>
                    </a:lnTo>
                    <a:lnTo>
                      <a:pt x="126" y="479"/>
                    </a:lnTo>
                    <a:lnTo>
                      <a:pt x="126" y="479"/>
                    </a:lnTo>
                    <a:lnTo>
                      <a:pt x="126" y="488"/>
                    </a:lnTo>
                    <a:lnTo>
                      <a:pt x="117" y="488"/>
                    </a:lnTo>
                    <a:lnTo>
                      <a:pt x="117" y="488"/>
                    </a:lnTo>
                    <a:lnTo>
                      <a:pt x="109" y="488"/>
                    </a:lnTo>
                    <a:lnTo>
                      <a:pt x="109" y="488"/>
                    </a:lnTo>
                    <a:lnTo>
                      <a:pt x="100" y="488"/>
                    </a:lnTo>
                    <a:lnTo>
                      <a:pt x="100" y="496"/>
                    </a:lnTo>
                    <a:lnTo>
                      <a:pt x="100" y="496"/>
                    </a:lnTo>
                    <a:lnTo>
                      <a:pt x="100" y="496"/>
                    </a:lnTo>
                    <a:lnTo>
                      <a:pt x="92" y="505"/>
                    </a:lnTo>
                    <a:lnTo>
                      <a:pt x="92" y="505"/>
                    </a:lnTo>
                    <a:lnTo>
                      <a:pt x="92" y="505"/>
                    </a:lnTo>
                    <a:lnTo>
                      <a:pt x="92" y="513"/>
                    </a:lnTo>
                    <a:lnTo>
                      <a:pt x="92" y="513"/>
                    </a:lnTo>
                    <a:lnTo>
                      <a:pt x="100" y="522"/>
                    </a:lnTo>
                    <a:lnTo>
                      <a:pt x="100" y="522"/>
                    </a:lnTo>
                    <a:lnTo>
                      <a:pt x="100" y="522"/>
                    </a:lnTo>
                    <a:lnTo>
                      <a:pt x="109" y="530"/>
                    </a:lnTo>
                    <a:lnTo>
                      <a:pt x="117" y="530"/>
                    </a:lnTo>
                    <a:lnTo>
                      <a:pt x="117" y="530"/>
                    </a:lnTo>
                    <a:lnTo>
                      <a:pt x="126" y="530"/>
                    </a:lnTo>
                    <a:lnTo>
                      <a:pt x="126" y="530"/>
                    </a:lnTo>
                    <a:lnTo>
                      <a:pt x="126" y="530"/>
                    </a:lnTo>
                    <a:lnTo>
                      <a:pt x="126" y="538"/>
                    </a:lnTo>
                    <a:lnTo>
                      <a:pt x="126" y="538"/>
                    </a:lnTo>
                    <a:lnTo>
                      <a:pt x="126" y="538"/>
                    </a:lnTo>
                    <a:lnTo>
                      <a:pt x="126" y="547"/>
                    </a:lnTo>
                    <a:lnTo>
                      <a:pt x="126" y="547"/>
                    </a:lnTo>
                    <a:lnTo>
                      <a:pt x="126" y="547"/>
                    </a:lnTo>
                    <a:lnTo>
                      <a:pt x="126" y="547"/>
                    </a:lnTo>
                    <a:lnTo>
                      <a:pt x="134" y="555"/>
                    </a:lnTo>
                    <a:lnTo>
                      <a:pt x="126" y="555"/>
                    </a:lnTo>
                    <a:lnTo>
                      <a:pt x="126" y="555"/>
                    </a:lnTo>
                    <a:lnTo>
                      <a:pt x="134" y="555"/>
                    </a:lnTo>
                    <a:lnTo>
                      <a:pt x="126" y="564"/>
                    </a:lnTo>
                    <a:lnTo>
                      <a:pt x="126" y="564"/>
                    </a:lnTo>
                    <a:lnTo>
                      <a:pt x="126" y="564"/>
                    </a:lnTo>
                    <a:lnTo>
                      <a:pt x="126" y="564"/>
                    </a:lnTo>
                    <a:lnTo>
                      <a:pt x="117" y="572"/>
                    </a:lnTo>
                    <a:lnTo>
                      <a:pt x="117" y="572"/>
                    </a:lnTo>
                    <a:lnTo>
                      <a:pt x="117" y="572"/>
                    </a:lnTo>
                    <a:lnTo>
                      <a:pt x="109" y="572"/>
                    </a:lnTo>
                    <a:lnTo>
                      <a:pt x="109" y="580"/>
                    </a:lnTo>
                    <a:lnTo>
                      <a:pt x="109" y="580"/>
                    </a:lnTo>
                    <a:lnTo>
                      <a:pt x="109" y="589"/>
                    </a:lnTo>
                    <a:lnTo>
                      <a:pt x="109" y="589"/>
                    </a:lnTo>
                    <a:lnTo>
                      <a:pt x="109" y="589"/>
                    </a:lnTo>
                    <a:lnTo>
                      <a:pt x="109" y="589"/>
                    </a:lnTo>
                    <a:lnTo>
                      <a:pt x="109" y="597"/>
                    </a:lnTo>
                    <a:lnTo>
                      <a:pt x="109" y="597"/>
                    </a:lnTo>
                    <a:lnTo>
                      <a:pt x="109" y="597"/>
                    </a:lnTo>
                    <a:lnTo>
                      <a:pt x="109" y="606"/>
                    </a:lnTo>
                    <a:lnTo>
                      <a:pt x="100" y="606"/>
                    </a:lnTo>
                    <a:lnTo>
                      <a:pt x="100" y="606"/>
                    </a:lnTo>
                    <a:lnTo>
                      <a:pt x="100" y="606"/>
                    </a:lnTo>
                    <a:lnTo>
                      <a:pt x="92" y="597"/>
                    </a:lnTo>
                    <a:lnTo>
                      <a:pt x="100" y="606"/>
                    </a:lnTo>
                    <a:lnTo>
                      <a:pt x="100" y="606"/>
                    </a:lnTo>
                    <a:lnTo>
                      <a:pt x="100" y="606"/>
                    </a:lnTo>
                    <a:lnTo>
                      <a:pt x="92" y="614"/>
                    </a:lnTo>
                    <a:lnTo>
                      <a:pt x="92" y="614"/>
                    </a:lnTo>
                    <a:lnTo>
                      <a:pt x="92" y="622"/>
                    </a:lnTo>
                    <a:lnTo>
                      <a:pt x="92" y="622"/>
                    </a:lnTo>
                    <a:lnTo>
                      <a:pt x="92" y="631"/>
                    </a:lnTo>
                    <a:lnTo>
                      <a:pt x="100" y="639"/>
                    </a:lnTo>
                    <a:lnTo>
                      <a:pt x="100" y="639"/>
                    </a:lnTo>
                    <a:lnTo>
                      <a:pt x="100" y="639"/>
                    </a:lnTo>
                    <a:lnTo>
                      <a:pt x="100" y="648"/>
                    </a:lnTo>
                    <a:lnTo>
                      <a:pt x="92" y="648"/>
                    </a:lnTo>
                    <a:lnTo>
                      <a:pt x="100" y="648"/>
                    </a:lnTo>
                    <a:lnTo>
                      <a:pt x="100" y="648"/>
                    </a:lnTo>
                    <a:lnTo>
                      <a:pt x="100" y="648"/>
                    </a:lnTo>
                    <a:lnTo>
                      <a:pt x="100" y="656"/>
                    </a:lnTo>
                    <a:lnTo>
                      <a:pt x="109" y="656"/>
                    </a:lnTo>
                    <a:lnTo>
                      <a:pt x="109" y="656"/>
                    </a:lnTo>
                    <a:lnTo>
                      <a:pt x="109" y="664"/>
                    </a:lnTo>
                    <a:lnTo>
                      <a:pt x="109" y="664"/>
                    </a:lnTo>
                    <a:lnTo>
                      <a:pt x="109" y="664"/>
                    </a:lnTo>
                    <a:lnTo>
                      <a:pt x="100" y="656"/>
                    </a:lnTo>
                    <a:lnTo>
                      <a:pt x="100" y="656"/>
                    </a:lnTo>
                    <a:lnTo>
                      <a:pt x="100" y="656"/>
                    </a:lnTo>
                    <a:lnTo>
                      <a:pt x="75" y="656"/>
                    </a:lnTo>
                    <a:lnTo>
                      <a:pt x="58" y="656"/>
                    </a:lnTo>
                    <a:lnTo>
                      <a:pt x="58" y="656"/>
                    </a:lnTo>
                    <a:lnTo>
                      <a:pt x="50" y="656"/>
                    </a:lnTo>
                    <a:lnTo>
                      <a:pt x="50" y="648"/>
                    </a:lnTo>
                    <a:lnTo>
                      <a:pt x="42" y="639"/>
                    </a:lnTo>
                    <a:lnTo>
                      <a:pt x="42" y="639"/>
                    </a:lnTo>
                    <a:lnTo>
                      <a:pt x="42" y="631"/>
                    </a:lnTo>
                    <a:lnTo>
                      <a:pt x="42" y="622"/>
                    </a:lnTo>
                    <a:lnTo>
                      <a:pt x="33" y="622"/>
                    </a:lnTo>
                    <a:lnTo>
                      <a:pt x="33" y="622"/>
                    </a:lnTo>
                    <a:lnTo>
                      <a:pt x="25" y="631"/>
                    </a:lnTo>
                    <a:lnTo>
                      <a:pt x="25" y="631"/>
                    </a:lnTo>
                    <a:lnTo>
                      <a:pt x="16" y="614"/>
                    </a:lnTo>
                    <a:lnTo>
                      <a:pt x="16" y="606"/>
                    </a:lnTo>
                    <a:lnTo>
                      <a:pt x="16" y="589"/>
                    </a:lnTo>
                    <a:lnTo>
                      <a:pt x="25" y="589"/>
                    </a:lnTo>
                    <a:lnTo>
                      <a:pt x="25" y="580"/>
                    </a:lnTo>
                    <a:lnTo>
                      <a:pt x="33" y="572"/>
                    </a:lnTo>
                    <a:lnTo>
                      <a:pt x="25" y="564"/>
                    </a:lnTo>
                    <a:lnTo>
                      <a:pt x="25" y="555"/>
                    </a:lnTo>
                    <a:lnTo>
                      <a:pt x="25" y="547"/>
                    </a:lnTo>
                    <a:lnTo>
                      <a:pt x="33" y="547"/>
                    </a:lnTo>
                    <a:lnTo>
                      <a:pt x="25" y="538"/>
                    </a:lnTo>
                    <a:lnTo>
                      <a:pt x="25" y="530"/>
                    </a:lnTo>
                    <a:lnTo>
                      <a:pt x="33" y="530"/>
                    </a:lnTo>
                    <a:lnTo>
                      <a:pt x="25" y="522"/>
                    </a:lnTo>
                    <a:lnTo>
                      <a:pt x="25" y="513"/>
                    </a:lnTo>
                    <a:lnTo>
                      <a:pt x="25" y="505"/>
                    </a:lnTo>
                    <a:lnTo>
                      <a:pt x="25" y="505"/>
                    </a:lnTo>
                    <a:lnTo>
                      <a:pt x="33" y="496"/>
                    </a:lnTo>
                    <a:lnTo>
                      <a:pt x="33" y="496"/>
                    </a:lnTo>
                    <a:lnTo>
                      <a:pt x="25" y="488"/>
                    </a:lnTo>
                    <a:lnTo>
                      <a:pt x="16" y="488"/>
                    </a:lnTo>
                    <a:lnTo>
                      <a:pt x="16" y="488"/>
                    </a:lnTo>
                    <a:lnTo>
                      <a:pt x="16" y="488"/>
                    </a:lnTo>
                    <a:lnTo>
                      <a:pt x="16" y="479"/>
                    </a:lnTo>
                    <a:lnTo>
                      <a:pt x="16" y="479"/>
                    </a:lnTo>
                    <a:lnTo>
                      <a:pt x="25" y="479"/>
                    </a:lnTo>
                    <a:lnTo>
                      <a:pt x="25" y="471"/>
                    </a:lnTo>
                    <a:lnTo>
                      <a:pt x="25" y="471"/>
                    </a:lnTo>
                    <a:lnTo>
                      <a:pt x="25" y="471"/>
                    </a:lnTo>
                    <a:lnTo>
                      <a:pt x="25" y="471"/>
                    </a:lnTo>
                    <a:lnTo>
                      <a:pt x="16" y="471"/>
                    </a:lnTo>
                    <a:lnTo>
                      <a:pt x="16" y="463"/>
                    </a:lnTo>
                    <a:lnTo>
                      <a:pt x="16" y="454"/>
                    </a:lnTo>
                    <a:lnTo>
                      <a:pt x="16" y="454"/>
                    </a:lnTo>
                    <a:lnTo>
                      <a:pt x="16" y="446"/>
                    </a:lnTo>
                    <a:lnTo>
                      <a:pt x="8" y="446"/>
                    </a:lnTo>
                    <a:lnTo>
                      <a:pt x="8" y="437"/>
                    </a:lnTo>
                    <a:lnTo>
                      <a:pt x="8" y="421"/>
                    </a:lnTo>
                    <a:lnTo>
                      <a:pt x="8" y="421"/>
                    </a:lnTo>
                    <a:lnTo>
                      <a:pt x="8" y="421"/>
                    </a:lnTo>
                    <a:lnTo>
                      <a:pt x="8" y="412"/>
                    </a:lnTo>
                    <a:lnTo>
                      <a:pt x="8" y="412"/>
                    </a:lnTo>
                    <a:lnTo>
                      <a:pt x="0" y="404"/>
                    </a:lnTo>
                    <a:lnTo>
                      <a:pt x="0" y="395"/>
                    </a:lnTo>
                    <a:lnTo>
                      <a:pt x="0" y="379"/>
                    </a:lnTo>
                    <a:lnTo>
                      <a:pt x="0" y="370"/>
                    </a:lnTo>
                    <a:lnTo>
                      <a:pt x="0" y="370"/>
                    </a:lnTo>
                    <a:lnTo>
                      <a:pt x="8" y="362"/>
                    </a:lnTo>
                    <a:lnTo>
                      <a:pt x="8" y="353"/>
                    </a:lnTo>
                    <a:lnTo>
                      <a:pt x="8" y="345"/>
                    </a:lnTo>
                    <a:lnTo>
                      <a:pt x="16" y="345"/>
                    </a:lnTo>
                    <a:lnTo>
                      <a:pt x="0" y="320"/>
                    </a:lnTo>
                    <a:lnTo>
                      <a:pt x="8" y="320"/>
                    </a:lnTo>
                    <a:lnTo>
                      <a:pt x="8" y="311"/>
                    </a:lnTo>
                    <a:lnTo>
                      <a:pt x="8" y="303"/>
                    </a:lnTo>
                    <a:lnTo>
                      <a:pt x="8" y="294"/>
                    </a:lnTo>
                    <a:lnTo>
                      <a:pt x="16" y="286"/>
                    </a:lnTo>
                    <a:lnTo>
                      <a:pt x="8" y="278"/>
                    </a:lnTo>
                    <a:lnTo>
                      <a:pt x="8" y="278"/>
                    </a:lnTo>
                    <a:lnTo>
                      <a:pt x="8" y="269"/>
                    </a:lnTo>
                    <a:lnTo>
                      <a:pt x="8" y="269"/>
                    </a:lnTo>
                    <a:lnTo>
                      <a:pt x="8" y="261"/>
                    </a:lnTo>
                    <a:lnTo>
                      <a:pt x="8" y="252"/>
                    </a:lnTo>
                    <a:lnTo>
                      <a:pt x="16" y="252"/>
                    </a:lnTo>
                    <a:lnTo>
                      <a:pt x="16" y="244"/>
                    </a:lnTo>
                    <a:lnTo>
                      <a:pt x="16" y="227"/>
                    </a:lnTo>
                    <a:lnTo>
                      <a:pt x="8" y="227"/>
                    </a:lnTo>
                    <a:lnTo>
                      <a:pt x="8" y="219"/>
                    </a:lnTo>
                    <a:lnTo>
                      <a:pt x="8" y="210"/>
                    </a:lnTo>
                    <a:lnTo>
                      <a:pt x="0" y="202"/>
                    </a:lnTo>
                    <a:lnTo>
                      <a:pt x="0" y="202"/>
                    </a:lnTo>
                    <a:lnTo>
                      <a:pt x="0" y="202"/>
                    </a:lnTo>
                    <a:lnTo>
                      <a:pt x="0" y="193"/>
                    </a:lnTo>
                    <a:lnTo>
                      <a:pt x="0" y="185"/>
                    </a:lnTo>
                    <a:lnTo>
                      <a:pt x="0" y="177"/>
                    </a:lnTo>
                    <a:lnTo>
                      <a:pt x="0" y="168"/>
                    </a:lnTo>
                    <a:lnTo>
                      <a:pt x="8" y="168"/>
                    </a:lnTo>
                    <a:lnTo>
                      <a:pt x="8" y="160"/>
                    </a:lnTo>
                    <a:lnTo>
                      <a:pt x="0" y="151"/>
                    </a:lnTo>
                    <a:lnTo>
                      <a:pt x="0" y="143"/>
                    </a:lnTo>
                    <a:lnTo>
                      <a:pt x="8" y="143"/>
                    </a:lnTo>
                    <a:lnTo>
                      <a:pt x="8" y="126"/>
                    </a:lnTo>
                    <a:lnTo>
                      <a:pt x="8" y="126"/>
                    </a:lnTo>
                    <a:lnTo>
                      <a:pt x="16" y="109"/>
                    </a:lnTo>
                    <a:lnTo>
                      <a:pt x="16" y="109"/>
                    </a:lnTo>
                    <a:lnTo>
                      <a:pt x="25" y="109"/>
                    </a:lnTo>
                    <a:lnTo>
                      <a:pt x="25" y="101"/>
                    </a:lnTo>
                    <a:lnTo>
                      <a:pt x="25" y="101"/>
                    </a:lnTo>
                    <a:lnTo>
                      <a:pt x="25" y="93"/>
                    </a:lnTo>
                    <a:lnTo>
                      <a:pt x="25" y="93"/>
                    </a:lnTo>
                    <a:lnTo>
                      <a:pt x="16" y="93"/>
                    </a:lnTo>
                    <a:lnTo>
                      <a:pt x="16" y="84"/>
                    </a:lnTo>
                    <a:lnTo>
                      <a:pt x="25" y="84"/>
                    </a:lnTo>
                    <a:lnTo>
                      <a:pt x="25" y="84"/>
                    </a:lnTo>
                    <a:lnTo>
                      <a:pt x="16" y="76"/>
                    </a:lnTo>
                    <a:lnTo>
                      <a:pt x="16" y="67"/>
                    </a:lnTo>
                    <a:lnTo>
                      <a:pt x="25" y="67"/>
                    </a:lnTo>
                    <a:lnTo>
                      <a:pt x="16" y="59"/>
                    </a:lnTo>
                    <a:lnTo>
                      <a:pt x="16" y="59"/>
                    </a:lnTo>
                    <a:lnTo>
                      <a:pt x="16" y="59"/>
                    </a:lnTo>
                    <a:lnTo>
                      <a:pt x="42" y="42"/>
                    </a:lnTo>
                    <a:lnTo>
                      <a:pt x="42" y="25"/>
                    </a:lnTo>
                    <a:lnTo>
                      <a:pt x="42" y="17"/>
                    </a:lnTo>
                    <a:lnTo>
                      <a:pt x="42" y="17"/>
                    </a:lnTo>
                    <a:close/>
                    <a:moveTo>
                      <a:pt x="184" y="723"/>
                    </a:moveTo>
                    <a:lnTo>
                      <a:pt x="184" y="723"/>
                    </a:lnTo>
                    <a:lnTo>
                      <a:pt x="193" y="723"/>
                    </a:lnTo>
                    <a:lnTo>
                      <a:pt x="193" y="723"/>
                    </a:lnTo>
                    <a:lnTo>
                      <a:pt x="201" y="715"/>
                    </a:lnTo>
                    <a:lnTo>
                      <a:pt x="193" y="715"/>
                    </a:lnTo>
                    <a:lnTo>
                      <a:pt x="193" y="723"/>
                    </a:lnTo>
                    <a:lnTo>
                      <a:pt x="184" y="723"/>
                    </a:lnTo>
                    <a:lnTo>
                      <a:pt x="184" y="723"/>
                    </a:lnTo>
                    <a:lnTo>
                      <a:pt x="184" y="723"/>
                    </a:lnTo>
                    <a:close/>
                    <a:moveTo>
                      <a:pt x="109" y="664"/>
                    </a:moveTo>
                    <a:lnTo>
                      <a:pt x="109" y="664"/>
                    </a:lnTo>
                    <a:lnTo>
                      <a:pt x="109" y="673"/>
                    </a:lnTo>
                    <a:lnTo>
                      <a:pt x="117" y="673"/>
                    </a:lnTo>
                    <a:lnTo>
                      <a:pt x="117" y="681"/>
                    </a:lnTo>
                    <a:lnTo>
                      <a:pt x="117" y="681"/>
                    </a:lnTo>
                    <a:lnTo>
                      <a:pt x="117" y="681"/>
                    </a:lnTo>
                    <a:lnTo>
                      <a:pt x="109" y="690"/>
                    </a:lnTo>
                    <a:lnTo>
                      <a:pt x="109" y="664"/>
                    </a:lnTo>
                    <a:lnTo>
                      <a:pt x="109" y="664"/>
                    </a:lnTo>
                    <a:close/>
                    <a:moveTo>
                      <a:pt x="109" y="690"/>
                    </a:moveTo>
                    <a:lnTo>
                      <a:pt x="117" y="690"/>
                    </a:lnTo>
                    <a:lnTo>
                      <a:pt x="117" y="690"/>
                    </a:lnTo>
                    <a:lnTo>
                      <a:pt x="126" y="690"/>
                    </a:lnTo>
                    <a:lnTo>
                      <a:pt x="126" y="698"/>
                    </a:lnTo>
                    <a:lnTo>
                      <a:pt x="126" y="698"/>
                    </a:lnTo>
                    <a:lnTo>
                      <a:pt x="134" y="698"/>
                    </a:lnTo>
                    <a:lnTo>
                      <a:pt x="134" y="707"/>
                    </a:lnTo>
                    <a:lnTo>
                      <a:pt x="134" y="707"/>
                    </a:lnTo>
                    <a:lnTo>
                      <a:pt x="151" y="715"/>
                    </a:lnTo>
                    <a:lnTo>
                      <a:pt x="151" y="715"/>
                    </a:lnTo>
                    <a:lnTo>
                      <a:pt x="159" y="715"/>
                    </a:lnTo>
                    <a:lnTo>
                      <a:pt x="159" y="715"/>
                    </a:lnTo>
                    <a:lnTo>
                      <a:pt x="168" y="723"/>
                    </a:lnTo>
                    <a:lnTo>
                      <a:pt x="176" y="715"/>
                    </a:lnTo>
                    <a:lnTo>
                      <a:pt x="176" y="715"/>
                    </a:lnTo>
                    <a:lnTo>
                      <a:pt x="176" y="723"/>
                    </a:lnTo>
                    <a:lnTo>
                      <a:pt x="168" y="723"/>
                    </a:lnTo>
                    <a:lnTo>
                      <a:pt x="168" y="723"/>
                    </a:lnTo>
                    <a:lnTo>
                      <a:pt x="168" y="723"/>
                    </a:lnTo>
                    <a:lnTo>
                      <a:pt x="168" y="723"/>
                    </a:lnTo>
                    <a:lnTo>
                      <a:pt x="159" y="732"/>
                    </a:lnTo>
                    <a:lnTo>
                      <a:pt x="159" y="732"/>
                    </a:lnTo>
                    <a:lnTo>
                      <a:pt x="151" y="732"/>
                    </a:lnTo>
                    <a:lnTo>
                      <a:pt x="151" y="732"/>
                    </a:lnTo>
                    <a:lnTo>
                      <a:pt x="142" y="723"/>
                    </a:lnTo>
                    <a:lnTo>
                      <a:pt x="134" y="732"/>
                    </a:lnTo>
                    <a:lnTo>
                      <a:pt x="134" y="723"/>
                    </a:lnTo>
                    <a:lnTo>
                      <a:pt x="126" y="732"/>
                    </a:lnTo>
                    <a:lnTo>
                      <a:pt x="126" y="732"/>
                    </a:lnTo>
                    <a:lnTo>
                      <a:pt x="117" y="723"/>
                    </a:lnTo>
                    <a:lnTo>
                      <a:pt x="126" y="723"/>
                    </a:lnTo>
                    <a:lnTo>
                      <a:pt x="134" y="723"/>
                    </a:lnTo>
                    <a:lnTo>
                      <a:pt x="134" y="723"/>
                    </a:lnTo>
                    <a:lnTo>
                      <a:pt x="134" y="715"/>
                    </a:lnTo>
                    <a:lnTo>
                      <a:pt x="134" y="723"/>
                    </a:lnTo>
                    <a:lnTo>
                      <a:pt x="126" y="723"/>
                    </a:lnTo>
                    <a:lnTo>
                      <a:pt x="126" y="723"/>
                    </a:lnTo>
                    <a:lnTo>
                      <a:pt x="117" y="723"/>
                    </a:lnTo>
                    <a:lnTo>
                      <a:pt x="109" y="690"/>
                    </a:lnTo>
                    <a:close/>
                  </a:path>
                </a:pathLst>
              </a:custGeom>
              <a:grpFill/>
              <a:ln w="0">
                <a:solidFill>
                  <a:srgbClr val="F8F8F8">
                    <a:lumMod val="25000"/>
                  </a:srgbClr>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448" name="Freeform 219">
                <a:extLst>
                  <a:ext uri="{FF2B5EF4-FFF2-40B4-BE49-F238E27FC236}">
                    <a16:creationId xmlns:a16="http://schemas.microsoft.com/office/drawing/2014/main" id="{2F02E944-8058-19A9-C6E9-F231E0D929E0}"/>
                  </a:ext>
                </a:extLst>
              </p:cNvPr>
              <p:cNvSpPr>
                <a:spLocks noEditPoints="1"/>
              </p:cNvSpPr>
              <p:nvPr/>
            </p:nvSpPr>
            <p:spPr bwMode="auto">
              <a:xfrm>
                <a:off x="3034968" y="3632480"/>
                <a:ext cx="193652" cy="843855"/>
              </a:xfrm>
              <a:custGeom>
                <a:avLst/>
                <a:gdLst>
                  <a:gd name="T0" fmla="*/ 16 w 23"/>
                  <a:gd name="T1" fmla="*/ 96 h 100"/>
                  <a:gd name="T2" fmla="*/ 15 w 23"/>
                  <a:gd name="T3" fmla="*/ 97 h 100"/>
                  <a:gd name="T4" fmla="*/ 19 w 23"/>
                  <a:gd name="T5" fmla="*/ 97 h 100"/>
                  <a:gd name="T6" fmla="*/ 16 w 23"/>
                  <a:gd name="T7" fmla="*/ 93 h 100"/>
                  <a:gd name="T8" fmla="*/ 18 w 23"/>
                  <a:gd name="T9" fmla="*/ 92 h 100"/>
                  <a:gd name="T10" fmla="*/ 7 w 23"/>
                  <a:gd name="T11" fmla="*/ 82 h 100"/>
                  <a:gd name="T12" fmla="*/ 7 w 23"/>
                  <a:gd name="T13" fmla="*/ 68 h 100"/>
                  <a:gd name="T14" fmla="*/ 5 w 23"/>
                  <a:gd name="T15" fmla="*/ 57 h 100"/>
                  <a:gd name="T16" fmla="*/ 7 w 23"/>
                  <a:gd name="T17" fmla="*/ 39 h 100"/>
                  <a:gd name="T18" fmla="*/ 8 w 23"/>
                  <a:gd name="T19" fmla="*/ 23 h 100"/>
                  <a:gd name="T20" fmla="*/ 7 w 23"/>
                  <a:gd name="T21" fmla="*/ 9 h 100"/>
                  <a:gd name="T22" fmla="*/ 3 w 23"/>
                  <a:gd name="T23" fmla="*/ 2 h 100"/>
                  <a:gd name="T24" fmla="*/ 2 w 23"/>
                  <a:gd name="T25" fmla="*/ 13 h 100"/>
                  <a:gd name="T26" fmla="*/ 2 w 23"/>
                  <a:gd name="T27" fmla="*/ 25 h 100"/>
                  <a:gd name="T28" fmla="*/ 3 w 23"/>
                  <a:gd name="T29" fmla="*/ 36 h 100"/>
                  <a:gd name="T30" fmla="*/ 2 w 23"/>
                  <a:gd name="T31" fmla="*/ 43 h 100"/>
                  <a:gd name="T32" fmla="*/ 1 w 23"/>
                  <a:gd name="T33" fmla="*/ 50 h 100"/>
                  <a:gd name="T34" fmla="*/ 1 w 23"/>
                  <a:gd name="T35" fmla="*/ 58 h 100"/>
                  <a:gd name="T36" fmla="*/ 5 w 23"/>
                  <a:gd name="T37" fmla="*/ 61 h 100"/>
                  <a:gd name="T38" fmla="*/ 4 w 23"/>
                  <a:gd name="T39" fmla="*/ 66 h 100"/>
                  <a:gd name="T40" fmla="*/ 4 w 23"/>
                  <a:gd name="T41" fmla="*/ 72 h 100"/>
                  <a:gd name="T42" fmla="*/ 1 w 23"/>
                  <a:gd name="T43" fmla="*/ 71 h 100"/>
                  <a:gd name="T44" fmla="*/ 3 w 23"/>
                  <a:gd name="T45" fmla="*/ 73 h 100"/>
                  <a:gd name="T46" fmla="*/ 5 w 23"/>
                  <a:gd name="T47" fmla="*/ 76 h 100"/>
                  <a:gd name="T48" fmla="*/ 5 w 23"/>
                  <a:gd name="T49" fmla="*/ 79 h 100"/>
                  <a:gd name="T50" fmla="*/ 5 w 23"/>
                  <a:gd name="T51" fmla="*/ 82 h 100"/>
                  <a:gd name="T52" fmla="*/ 7 w 23"/>
                  <a:gd name="T53" fmla="*/ 86 h 100"/>
                  <a:gd name="T54" fmla="*/ 9 w 23"/>
                  <a:gd name="T55" fmla="*/ 88 h 100"/>
                  <a:gd name="T56" fmla="*/ 10 w 23"/>
                  <a:gd name="T57" fmla="*/ 89 h 100"/>
                  <a:gd name="T58" fmla="*/ 9 w 23"/>
                  <a:gd name="T59" fmla="*/ 90 h 100"/>
                  <a:gd name="T60" fmla="*/ 11 w 23"/>
                  <a:gd name="T61" fmla="*/ 90 h 100"/>
                  <a:gd name="T62" fmla="*/ 10 w 23"/>
                  <a:gd name="T63" fmla="*/ 92 h 100"/>
                  <a:gd name="T64" fmla="*/ 13 w 23"/>
                  <a:gd name="T65" fmla="*/ 91 h 100"/>
                  <a:gd name="T66" fmla="*/ 14 w 23"/>
                  <a:gd name="T67" fmla="*/ 94 h 100"/>
                  <a:gd name="T68" fmla="*/ 18 w 23"/>
                  <a:gd name="T69" fmla="*/ 89 h 100"/>
                  <a:gd name="T70" fmla="*/ 1 w 23"/>
                  <a:gd name="T71" fmla="*/ 62 h 100"/>
                  <a:gd name="T72" fmla="*/ 4 w 23"/>
                  <a:gd name="T73" fmla="*/ 61 h 100"/>
                  <a:gd name="T74" fmla="*/ 3 w 23"/>
                  <a:gd name="T75" fmla="*/ 65 h 100"/>
                  <a:gd name="T76" fmla="*/ 1 w 23"/>
                  <a:gd name="T77" fmla="*/ 67 h 100"/>
                  <a:gd name="T78" fmla="*/ 2 w 23"/>
                  <a:gd name="T79" fmla="*/ 67 h 100"/>
                  <a:gd name="T80" fmla="*/ 4 w 23"/>
                  <a:gd name="T81" fmla="*/ 66 h 100"/>
                  <a:gd name="T82" fmla="*/ 3 w 23"/>
                  <a:gd name="T83" fmla="*/ 68 h 100"/>
                  <a:gd name="T84" fmla="*/ 3 w 23"/>
                  <a:gd name="T85" fmla="*/ 78 h 100"/>
                  <a:gd name="T86" fmla="*/ 3 w 23"/>
                  <a:gd name="T87" fmla="*/ 78 h 100"/>
                  <a:gd name="T88" fmla="*/ 2 w 23"/>
                  <a:gd name="T89" fmla="*/ 80 h 100"/>
                  <a:gd name="T90" fmla="*/ 3 w 23"/>
                  <a:gd name="T91" fmla="*/ 81 h 100"/>
                  <a:gd name="T92" fmla="*/ 4 w 23"/>
                  <a:gd name="T93" fmla="*/ 82 h 100"/>
                  <a:gd name="T94" fmla="*/ 5 w 23"/>
                  <a:gd name="T95" fmla="*/ 85 h 100"/>
                  <a:gd name="T96" fmla="*/ 5 w 23"/>
                  <a:gd name="T97" fmla="*/ 85 h 100"/>
                  <a:gd name="T98" fmla="*/ 5 w 23"/>
                  <a:gd name="T99" fmla="*/ 88 h 100"/>
                  <a:gd name="T100" fmla="*/ 7 w 23"/>
                  <a:gd name="T101" fmla="*/ 89 h 100"/>
                  <a:gd name="T102" fmla="*/ 7 w 23"/>
                  <a:gd name="T103" fmla="*/ 89 h 100"/>
                  <a:gd name="T104" fmla="*/ 8 w 23"/>
                  <a:gd name="T105" fmla="*/ 90 h 100"/>
                  <a:gd name="T106" fmla="*/ 10 w 23"/>
                  <a:gd name="T107" fmla="*/ 93 h 100"/>
                  <a:gd name="T108" fmla="*/ 10 w 23"/>
                  <a:gd name="T109" fmla="*/ 95 h 100"/>
                  <a:gd name="T110" fmla="*/ 12 w 23"/>
                  <a:gd name="T111" fmla="*/ 95 h 100"/>
                  <a:gd name="T112" fmla="*/ 13 w 23"/>
                  <a:gd name="T113" fmla="*/ 95 h 100"/>
                  <a:gd name="T114" fmla="*/ 15 w 23"/>
                  <a:gd name="T115" fmla="*/ 94 h 100"/>
                  <a:gd name="T116" fmla="*/ 23 w 23"/>
                  <a:gd name="T117" fmla="*/ 99 h 100"/>
                  <a:gd name="T118" fmla="*/ 21 w 23"/>
                  <a:gd name="T119" fmla="*/ 98 h 100"/>
                  <a:gd name="T120" fmla="*/ 19 w 23"/>
                  <a:gd name="T121" fmla="*/ 9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3" h="100">
                    <a:moveTo>
                      <a:pt x="20" y="97"/>
                    </a:moveTo>
                    <a:cubicBezTo>
                      <a:pt x="19" y="96"/>
                      <a:pt x="19" y="96"/>
                      <a:pt x="19" y="96"/>
                    </a:cubicBezTo>
                    <a:cubicBezTo>
                      <a:pt x="19" y="96"/>
                      <a:pt x="19" y="96"/>
                      <a:pt x="19" y="96"/>
                    </a:cubicBezTo>
                    <a:cubicBezTo>
                      <a:pt x="19" y="96"/>
                      <a:pt x="19" y="96"/>
                      <a:pt x="19" y="96"/>
                    </a:cubicBezTo>
                    <a:cubicBezTo>
                      <a:pt x="18" y="95"/>
                      <a:pt x="18" y="95"/>
                      <a:pt x="18" y="95"/>
                    </a:cubicBezTo>
                    <a:cubicBezTo>
                      <a:pt x="17" y="95"/>
                      <a:pt x="17" y="95"/>
                      <a:pt x="17" y="95"/>
                    </a:cubicBezTo>
                    <a:cubicBezTo>
                      <a:pt x="17" y="95"/>
                      <a:pt x="17" y="95"/>
                      <a:pt x="17" y="95"/>
                    </a:cubicBezTo>
                    <a:cubicBezTo>
                      <a:pt x="16" y="95"/>
                      <a:pt x="16" y="95"/>
                      <a:pt x="16" y="95"/>
                    </a:cubicBezTo>
                    <a:cubicBezTo>
                      <a:pt x="17" y="95"/>
                      <a:pt x="17" y="95"/>
                      <a:pt x="17" y="95"/>
                    </a:cubicBezTo>
                    <a:cubicBezTo>
                      <a:pt x="16" y="95"/>
                      <a:pt x="16" y="95"/>
                      <a:pt x="16" y="95"/>
                    </a:cubicBezTo>
                    <a:cubicBezTo>
                      <a:pt x="16" y="95"/>
                      <a:pt x="16" y="95"/>
                      <a:pt x="16" y="95"/>
                    </a:cubicBezTo>
                    <a:cubicBezTo>
                      <a:pt x="16" y="95"/>
                      <a:pt x="16" y="95"/>
                      <a:pt x="16" y="95"/>
                    </a:cubicBezTo>
                    <a:cubicBezTo>
                      <a:pt x="15" y="95"/>
                      <a:pt x="15" y="95"/>
                      <a:pt x="15" y="95"/>
                    </a:cubicBezTo>
                    <a:cubicBezTo>
                      <a:pt x="15" y="95"/>
                      <a:pt x="15" y="95"/>
                      <a:pt x="15" y="95"/>
                    </a:cubicBezTo>
                    <a:cubicBezTo>
                      <a:pt x="15" y="95"/>
                      <a:pt x="15" y="95"/>
                      <a:pt x="15" y="95"/>
                    </a:cubicBezTo>
                    <a:cubicBezTo>
                      <a:pt x="16" y="96"/>
                      <a:pt x="16" y="96"/>
                      <a:pt x="16" y="96"/>
                    </a:cubicBezTo>
                    <a:cubicBezTo>
                      <a:pt x="16" y="96"/>
                      <a:pt x="16" y="96"/>
                      <a:pt x="16" y="96"/>
                    </a:cubicBezTo>
                    <a:cubicBezTo>
                      <a:pt x="16" y="96"/>
                      <a:pt x="16" y="96"/>
                      <a:pt x="16" y="96"/>
                    </a:cubicBezTo>
                    <a:cubicBezTo>
                      <a:pt x="16" y="96"/>
                      <a:pt x="16" y="96"/>
                      <a:pt x="16" y="96"/>
                    </a:cubicBezTo>
                    <a:cubicBezTo>
                      <a:pt x="16" y="96"/>
                      <a:pt x="16" y="96"/>
                      <a:pt x="16" y="96"/>
                    </a:cubicBezTo>
                    <a:cubicBezTo>
                      <a:pt x="16" y="96"/>
                      <a:pt x="16" y="96"/>
                      <a:pt x="16" y="96"/>
                    </a:cubicBezTo>
                    <a:cubicBezTo>
                      <a:pt x="16" y="96"/>
                      <a:pt x="16" y="96"/>
                      <a:pt x="16" y="96"/>
                    </a:cubicBezTo>
                    <a:cubicBezTo>
                      <a:pt x="15" y="95"/>
                      <a:pt x="15" y="95"/>
                      <a:pt x="15" y="95"/>
                    </a:cubicBezTo>
                    <a:cubicBezTo>
                      <a:pt x="15" y="96"/>
                      <a:pt x="15" y="96"/>
                      <a:pt x="15" y="96"/>
                    </a:cubicBezTo>
                    <a:cubicBezTo>
                      <a:pt x="15" y="96"/>
                      <a:pt x="15" y="96"/>
                      <a:pt x="15" y="96"/>
                    </a:cubicBezTo>
                    <a:cubicBezTo>
                      <a:pt x="15" y="96"/>
                      <a:pt x="15" y="96"/>
                      <a:pt x="15" y="96"/>
                    </a:cubicBezTo>
                    <a:cubicBezTo>
                      <a:pt x="14" y="96"/>
                      <a:pt x="14" y="96"/>
                      <a:pt x="14" y="96"/>
                    </a:cubicBezTo>
                    <a:cubicBezTo>
                      <a:pt x="14" y="96"/>
                      <a:pt x="14" y="96"/>
                      <a:pt x="14" y="96"/>
                    </a:cubicBezTo>
                    <a:cubicBezTo>
                      <a:pt x="14" y="96"/>
                      <a:pt x="14" y="96"/>
                      <a:pt x="14" y="96"/>
                    </a:cubicBezTo>
                    <a:cubicBezTo>
                      <a:pt x="14" y="96"/>
                      <a:pt x="14" y="96"/>
                      <a:pt x="14" y="96"/>
                    </a:cubicBezTo>
                    <a:cubicBezTo>
                      <a:pt x="14" y="96"/>
                      <a:pt x="14" y="96"/>
                      <a:pt x="14" y="96"/>
                    </a:cubicBezTo>
                    <a:cubicBezTo>
                      <a:pt x="13" y="96"/>
                      <a:pt x="13" y="96"/>
                      <a:pt x="13" y="96"/>
                    </a:cubicBezTo>
                    <a:cubicBezTo>
                      <a:pt x="13" y="97"/>
                      <a:pt x="13" y="97"/>
                      <a:pt x="13" y="97"/>
                    </a:cubicBezTo>
                    <a:cubicBezTo>
                      <a:pt x="14" y="97"/>
                      <a:pt x="14" y="97"/>
                      <a:pt x="14" y="97"/>
                    </a:cubicBezTo>
                    <a:cubicBezTo>
                      <a:pt x="14" y="97"/>
                      <a:pt x="14" y="97"/>
                      <a:pt x="14" y="97"/>
                    </a:cubicBezTo>
                    <a:cubicBezTo>
                      <a:pt x="14" y="96"/>
                      <a:pt x="14" y="96"/>
                      <a:pt x="14" y="96"/>
                    </a:cubicBezTo>
                    <a:cubicBezTo>
                      <a:pt x="14" y="96"/>
                      <a:pt x="14" y="96"/>
                      <a:pt x="14" y="96"/>
                    </a:cubicBezTo>
                    <a:cubicBezTo>
                      <a:pt x="15" y="96"/>
                      <a:pt x="15" y="96"/>
                      <a:pt x="15" y="96"/>
                    </a:cubicBezTo>
                    <a:cubicBezTo>
                      <a:pt x="15" y="97"/>
                      <a:pt x="15" y="97"/>
                      <a:pt x="15" y="97"/>
                    </a:cubicBezTo>
                    <a:cubicBezTo>
                      <a:pt x="15" y="97"/>
                      <a:pt x="15" y="97"/>
                      <a:pt x="15" y="97"/>
                    </a:cubicBezTo>
                    <a:cubicBezTo>
                      <a:pt x="15" y="97"/>
                      <a:pt x="15" y="97"/>
                      <a:pt x="15" y="97"/>
                    </a:cubicBezTo>
                    <a:cubicBezTo>
                      <a:pt x="15" y="97"/>
                      <a:pt x="15" y="97"/>
                      <a:pt x="15" y="97"/>
                    </a:cubicBezTo>
                    <a:cubicBezTo>
                      <a:pt x="16" y="97"/>
                      <a:pt x="16" y="97"/>
                      <a:pt x="16" y="97"/>
                    </a:cubicBezTo>
                    <a:cubicBezTo>
                      <a:pt x="15" y="97"/>
                      <a:pt x="15" y="97"/>
                      <a:pt x="15" y="97"/>
                    </a:cubicBezTo>
                    <a:cubicBezTo>
                      <a:pt x="15" y="98"/>
                      <a:pt x="15" y="98"/>
                      <a:pt x="15" y="98"/>
                    </a:cubicBezTo>
                    <a:cubicBezTo>
                      <a:pt x="15" y="98"/>
                      <a:pt x="15" y="98"/>
                      <a:pt x="15" y="98"/>
                    </a:cubicBezTo>
                    <a:cubicBezTo>
                      <a:pt x="16" y="98"/>
                      <a:pt x="16" y="98"/>
                      <a:pt x="16" y="98"/>
                    </a:cubicBezTo>
                    <a:cubicBezTo>
                      <a:pt x="16" y="98"/>
                      <a:pt x="16" y="98"/>
                      <a:pt x="16" y="98"/>
                    </a:cubicBezTo>
                    <a:cubicBezTo>
                      <a:pt x="16" y="98"/>
                      <a:pt x="16" y="98"/>
                      <a:pt x="16" y="98"/>
                    </a:cubicBezTo>
                    <a:cubicBezTo>
                      <a:pt x="17" y="98"/>
                      <a:pt x="17" y="98"/>
                      <a:pt x="17" y="98"/>
                    </a:cubicBezTo>
                    <a:cubicBezTo>
                      <a:pt x="17" y="98"/>
                      <a:pt x="17" y="98"/>
                      <a:pt x="17" y="98"/>
                    </a:cubicBezTo>
                    <a:cubicBezTo>
                      <a:pt x="16" y="98"/>
                      <a:pt x="16" y="98"/>
                      <a:pt x="16" y="98"/>
                    </a:cubicBezTo>
                    <a:cubicBezTo>
                      <a:pt x="16" y="98"/>
                      <a:pt x="16" y="98"/>
                      <a:pt x="16" y="98"/>
                    </a:cubicBezTo>
                    <a:cubicBezTo>
                      <a:pt x="16" y="98"/>
                      <a:pt x="16" y="98"/>
                      <a:pt x="16" y="98"/>
                    </a:cubicBezTo>
                    <a:cubicBezTo>
                      <a:pt x="16" y="98"/>
                      <a:pt x="16" y="98"/>
                      <a:pt x="16" y="98"/>
                    </a:cubicBezTo>
                    <a:cubicBezTo>
                      <a:pt x="16" y="98"/>
                      <a:pt x="16" y="98"/>
                      <a:pt x="16" y="98"/>
                    </a:cubicBezTo>
                    <a:cubicBezTo>
                      <a:pt x="17" y="98"/>
                      <a:pt x="17" y="98"/>
                      <a:pt x="17" y="98"/>
                    </a:cubicBezTo>
                    <a:cubicBezTo>
                      <a:pt x="17" y="97"/>
                      <a:pt x="17" y="97"/>
                      <a:pt x="17" y="97"/>
                    </a:cubicBezTo>
                    <a:cubicBezTo>
                      <a:pt x="16" y="97"/>
                      <a:pt x="16" y="97"/>
                      <a:pt x="16" y="97"/>
                    </a:cubicBezTo>
                    <a:cubicBezTo>
                      <a:pt x="16" y="97"/>
                      <a:pt x="16" y="97"/>
                      <a:pt x="16" y="97"/>
                    </a:cubicBezTo>
                    <a:cubicBezTo>
                      <a:pt x="17" y="97"/>
                      <a:pt x="17" y="97"/>
                      <a:pt x="17" y="97"/>
                    </a:cubicBezTo>
                    <a:cubicBezTo>
                      <a:pt x="17" y="97"/>
                      <a:pt x="17" y="97"/>
                      <a:pt x="17" y="97"/>
                    </a:cubicBezTo>
                    <a:cubicBezTo>
                      <a:pt x="19" y="97"/>
                      <a:pt x="19" y="97"/>
                      <a:pt x="19" y="97"/>
                    </a:cubicBezTo>
                    <a:cubicBezTo>
                      <a:pt x="19" y="97"/>
                      <a:pt x="19" y="97"/>
                      <a:pt x="19" y="97"/>
                    </a:cubicBezTo>
                    <a:cubicBezTo>
                      <a:pt x="19" y="97"/>
                      <a:pt x="19" y="97"/>
                      <a:pt x="19" y="97"/>
                    </a:cubicBezTo>
                    <a:cubicBezTo>
                      <a:pt x="20" y="97"/>
                      <a:pt x="20" y="97"/>
                      <a:pt x="20" y="97"/>
                    </a:cubicBezTo>
                    <a:close/>
                    <a:moveTo>
                      <a:pt x="19" y="96"/>
                    </a:moveTo>
                    <a:cubicBezTo>
                      <a:pt x="19" y="96"/>
                      <a:pt x="19" y="96"/>
                      <a:pt x="19" y="96"/>
                    </a:cubicBezTo>
                    <a:cubicBezTo>
                      <a:pt x="18" y="95"/>
                      <a:pt x="18" y="95"/>
                      <a:pt x="18" y="95"/>
                    </a:cubicBezTo>
                    <a:cubicBezTo>
                      <a:pt x="17" y="95"/>
                      <a:pt x="17" y="95"/>
                      <a:pt x="17" y="95"/>
                    </a:cubicBezTo>
                    <a:cubicBezTo>
                      <a:pt x="17" y="95"/>
                      <a:pt x="17" y="95"/>
                      <a:pt x="17" y="95"/>
                    </a:cubicBezTo>
                    <a:cubicBezTo>
                      <a:pt x="16" y="94"/>
                      <a:pt x="16" y="94"/>
                      <a:pt x="16" y="94"/>
                    </a:cubicBezTo>
                    <a:cubicBezTo>
                      <a:pt x="16" y="94"/>
                      <a:pt x="16" y="94"/>
                      <a:pt x="16" y="94"/>
                    </a:cubicBezTo>
                    <a:cubicBezTo>
                      <a:pt x="16" y="94"/>
                      <a:pt x="16" y="94"/>
                      <a:pt x="16" y="94"/>
                    </a:cubicBezTo>
                    <a:cubicBezTo>
                      <a:pt x="16" y="94"/>
                      <a:pt x="16" y="94"/>
                      <a:pt x="16" y="94"/>
                    </a:cubicBezTo>
                    <a:cubicBezTo>
                      <a:pt x="17" y="93"/>
                      <a:pt x="17" y="93"/>
                      <a:pt x="17" y="93"/>
                    </a:cubicBezTo>
                    <a:cubicBezTo>
                      <a:pt x="17" y="93"/>
                      <a:pt x="17" y="93"/>
                      <a:pt x="17" y="93"/>
                    </a:cubicBezTo>
                    <a:cubicBezTo>
                      <a:pt x="17" y="93"/>
                      <a:pt x="17" y="93"/>
                      <a:pt x="17" y="93"/>
                    </a:cubicBezTo>
                    <a:cubicBezTo>
                      <a:pt x="17" y="93"/>
                      <a:pt x="17" y="93"/>
                      <a:pt x="17" y="93"/>
                    </a:cubicBezTo>
                    <a:cubicBezTo>
                      <a:pt x="17" y="92"/>
                      <a:pt x="17" y="92"/>
                      <a:pt x="17" y="92"/>
                    </a:cubicBezTo>
                    <a:cubicBezTo>
                      <a:pt x="17" y="92"/>
                      <a:pt x="17" y="92"/>
                      <a:pt x="17" y="92"/>
                    </a:cubicBezTo>
                    <a:cubicBezTo>
                      <a:pt x="16" y="92"/>
                      <a:pt x="16" y="92"/>
                      <a:pt x="16" y="92"/>
                    </a:cubicBezTo>
                    <a:cubicBezTo>
                      <a:pt x="16" y="93"/>
                      <a:pt x="16" y="93"/>
                      <a:pt x="16" y="93"/>
                    </a:cubicBezTo>
                    <a:cubicBezTo>
                      <a:pt x="16" y="93"/>
                      <a:pt x="16" y="93"/>
                      <a:pt x="16" y="93"/>
                    </a:cubicBezTo>
                    <a:cubicBezTo>
                      <a:pt x="15" y="92"/>
                      <a:pt x="15" y="92"/>
                      <a:pt x="15" y="92"/>
                    </a:cubicBezTo>
                    <a:cubicBezTo>
                      <a:pt x="15" y="92"/>
                      <a:pt x="15" y="92"/>
                      <a:pt x="15" y="92"/>
                    </a:cubicBezTo>
                    <a:cubicBezTo>
                      <a:pt x="15" y="92"/>
                      <a:pt x="15" y="92"/>
                      <a:pt x="15" y="92"/>
                    </a:cubicBezTo>
                    <a:cubicBezTo>
                      <a:pt x="15" y="91"/>
                      <a:pt x="15" y="91"/>
                      <a:pt x="15" y="91"/>
                    </a:cubicBezTo>
                    <a:cubicBezTo>
                      <a:pt x="15" y="91"/>
                      <a:pt x="15" y="91"/>
                      <a:pt x="15" y="91"/>
                    </a:cubicBezTo>
                    <a:cubicBezTo>
                      <a:pt x="15" y="91"/>
                      <a:pt x="15" y="91"/>
                      <a:pt x="15" y="91"/>
                    </a:cubicBezTo>
                    <a:cubicBezTo>
                      <a:pt x="15" y="91"/>
                      <a:pt x="15" y="91"/>
                      <a:pt x="15" y="91"/>
                    </a:cubicBezTo>
                    <a:cubicBezTo>
                      <a:pt x="15" y="90"/>
                      <a:pt x="15" y="90"/>
                      <a:pt x="15" y="90"/>
                    </a:cubicBezTo>
                    <a:cubicBezTo>
                      <a:pt x="15" y="91"/>
                      <a:pt x="15" y="91"/>
                      <a:pt x="15" y="91"/>
                    </a:cubicBezTo>
                    <a:cubicBezTo>
                      <a:pt x="16" y="91"/>
                      <a:pt x="16" y="91"/>
                      <a:pt x="16" y="91"/>
                    </a:cubicBezTo>
                    <a:cubicBezTo>
                      <a:pt x="16" y="91"/>
                      <a:pt x="16" y="91"/>
                      <a:pt x="16" y="91"/>
                    </a:cubicBezTo>
                    <a:cubicBezTo>
                      <a:pt x="16" y="90"/>
                      <a:pt x="16" y="90"/>
                      <a:pt x="16" y="90"/>
                    </a:cubicBezTo>
                    <a:cubicBezTo>
                      <a:pt x="16" y="90"/>
                      <a:pt x="16" y="90"/>
                      <a:pt x="16" y="90"/>
                    </a:cubicBezTo>
                    <a:cubicBezTo>
                      <a:pt x="16" y="90"/>
                      <a:pt x="16" y="90"/>
                      <a:pt x="16" y="90"/>
                    </a:cubicBezTo>
                    <a:cubicBezTo>
                      <a:pt x="16" y="89"/>
                      <a:pt x="16" y="89"/>
                      <a:pt x="16" y="89"/>
                    </a:cubicBezTo>
                    <a:cubicBezTo>
                      <a:pt x="17" y="89"/>
                      <a:pt x="17" y="89"/>
                      <a:pt x="17" y="89"/>
                    </a:cubicBezTo>
                    <a:cubicBezTo>
                      <a:pt x="17" y="90"/>
                      <a:pt x="17" y="90"/>
                      <a:pt x="17" y="90"/>
                    </a:cubicBezTo>
                    <a:cubicBezTo>
                      <a:pt x="17" y="90"/>
                      <a:pt x="17" y="90"/>
                      <a:pt x="17" y="90"/>
                    </a:cubicBezTo>
                    <a:cubicBezTo>
                      <a:pt x="18" y="89"/>
                      <a:pt x="18" y="89"/>
                      <a:pt x="18" y="89"/>
                    </a:cubicBezTo>
                    <a:cubicBezTo>
                      <a:pt x="18" y="92"/>
                      <a:pt x="18" y="92"/>
                      <a:pt x="18" y="92"/>
                    </a:cubicBezTo>
                    <a:cubicBezTo>
                      <a:pt x="18" y="92"/>
                      <a:pt x="18" y="92"/>
                      <a:pt x="18" y="92"/>
                    </a:cubicBezTo>
                    <a:cubicBezTo>
                      <a:pt x="18" y="92"/>
                      <a:pt x="18" y="92"/>
                      <a:pt x="18" y="92"/>
                    </a:cubicBezTo>
                    <a:cubicBezTo>
                      <a:pt x="19" y="96"/>
                      <a:pt x="19" y="96"/>
                      <a:pt x="19" y="96"/>
                    </a:cubicBezTo>
                    <a:close/>
                    <a:moveTo>
                      <a:pt x="18" y="89"/>
                    </a:moveTo>
                    <a:cubicBezTo>
                      <a:pt x="17" y="88"/>
                      <a:pt x="17" y="88"/>
                      <a:pt x="17" y="88"/>
                    </a:cubicBezTo>
                    <a:cubicBezTo>
                      <a:pt x="17" y="88"/>
                      <a:pt x="17" y="88"/>
                      <a:pt x="17" y="88"/>
                    </a:cubicBezTo>
                    <a:cubicBezTo>
                      <a:pt x="17" y="88"/>
                      <a:pt x="17" y="88"/>
                      <a:pt x="17" y="88"/>
                    </a:cubicBezTo>
                    <a:cubicBezTo>
                      <a:pt x="14" y="88"/>
                      <a:pt x="14" y="88"/>
                      <a:pt x="14" y="88"/>
                    </a:cubicBezTo>
                    <a:cubicBezTo>
                      <a:pt x="12" y="88"/>
                      <a:pt x="12" y="88"/>
                      <a:pt x="12" y="88"/>
                    </a:cubicBezTo>
                    <a:cubicBezTo>
                      <a:pt x="12" y="88"/>
                      <a:pt x="12" y="88"/>
                      <a:pt x="12" y="88"/>
                    </a:cubicBezTo>
                    <a:cubicBezTo>
                      <a:pt x="11" y="88"/>
                      <a:pt x="11" y="88"/>
                      <a:pt x="11" y="88"/>
                    </a:cubicBezTo>
                    <a:cubicBezTo>
                      <a:pt x="11" y="87"/>
                      <a:pt x="11" y="87"/>
                      <a:pt x="11" y="87"/>
                    </a:cubicBezTo>
                    <a:cubicBezTo>
                      <a:pt x="10" y="86"/>
                      <a:pt x="10" y="86"/>
                      <a:pt x="10" y="86"/>
                    </a:cubicBezTo>
                    <a:cubicBezTo>
                      <a:pt x="10" y="86"/>
                      <a:pt x="10" y="86"/>
                      <a:pt x="10" y="86"/>
                    </a:cubicBezTo>
                    <a:cubicBezTo>
                      <a:pt x="10" y="85"/>
                      <a:pt x="10" y="85"/>
                      <a:pt x="10" y="85"/>
                    </a:cubicBezTo>
                    <a:cubicBezTo>
                      <a:pt x="10" y="84"/>
                      <a:pt x="10" y="84"/>
                      <a:pt x="10" y="84"/>
                    </a:cubicBezTo>
                    <a:cubicBezTo>
                      <a:pt x="9" y="84"/>
                      <a:pt x="9" y="84"/>
                      <a:pt x="9" y="84"/>
                    </a:cubicBezTo>
                    <a:cubicBezTo>
                      <a:pt x="9" y="84"/>
                      <a:pt x="9" y="84"/>
                      <a:pt x="9" y="84"/>
                    </a:cubicBezTo>
                    <a:cubicBezTo>
                      <a:pt x="8" y="85"/>
                      <a:pt x="8" y="85"/>
                      <a:pt x="8" y="85"/>
                    </a:cubicBezTo>
                    <a:cubicBezTo>
                      <a:pt x="8" y="85"/>
                      <a:pt x="8" y="85"/>
                      <a:pt x="8" y="85"/>
                    </a:cubicBezTo>
                    <a:cubicBezTo>
                      <a:pt x="7" y="83"/>
                      <a:pt x="7" y="83"/>
                      <a:pt x="7" y="83"/>
                    </a:cubicBezTo>
                    <a:cubicBezTo>
                      <a:pt x="7" y="82"/>
                      <a:pt x="7" y="82"/>
                      <a:pt x="7" y="82"/>
                    </a:cubicBezTo>
                    <a:cubicBezTo>
                      <a:pt x="7" y="80"/>
                      <a:pt x="7" y="80"/>
                      <a:pt x="7" y="80"/>
                    </a:cubicBezTo>
                    <a:cubicBezTo>
                      <a:pt x="8" y="80"/>
                      <a:pt x="8" y="80"/>
                      <a:pt x="8" y="80"/>
                    </a:cubicBezTo>
                    <a:cubicBezTo>
                      <a:pt x="8" y="79"/>
                      <a:pt x="8" y="79"/>
                      <a:pt x="8" y="79"/>
                    </a:cubicBezTo>
                    <a:cubicBezTo>
                      <a:pt x="9" y="78"/>
                      <a:pt x="9" y="78"/>
                      <a:pt x="9" y="78"/>
                    </a:cubicBezTo>
                    <a:cubicBezTo>
                      <a:pt x="8" y="77"/>
                      <a:pt x="8" y="77"/>
                      <a:pt x="8" y="77"/>
                    </a:cubicBezTo>
                    <a:cubicBezTo>
                      <a:pt x="8" y="76"/>
                      <a:pt x="8" y="76"/>
                      <a:pt x="8" y="76"/>
                    </a:cubicBezTo>
                    <a:cubicBezTo>
                      <a:pt x="8" y="75"/>
                      <a:pt x="8" y="75"/>
                      <a:pt x="8" y="75"/>
                    </a:cubicBezTo>
                    <a:cubicBezTo>
                      <a:pt x="9" y="75"/>
                      <a:pt x="9" y="75"/>
                      <a:pt x="9" y="75"/>
                    </a:cubicBezTo>
                    <a:cubicBezTo>
                      <a:pt x="8" y="74"/>
                      <a:pt x="8" y="74"/>
                      <a:pt x="8" y="74"/>
                    </a:cubicBezTo>
                    <a:cubicBezTo>
                      <a:pt x="8" y="73"/>
                      <a:pt x="8" y="73"/>
                      <a:pt x="8" y="73"/>
                    </a:cubicBezTo>
                    <a:cubicBezTo>
                      <a:pt x="9" y="73"/>
                      <a:pt x="9" y="73"/>
                      <a:pt x="9" y="73"/>
                    </a:cubicBezTo>
                    <a:cubicBezTo>
                      <a:pt x="8" y="72"/>
                      <a:pt x="8" y="72"/>
                      <a:pt x="8" y="72"/>
                    </a:cubicBezTo>
                    <a:cubicBezTo>
                      <a:pt x="8" y="71"/>
                      <a:pt x="8" y="71"/>
                      <a:pt x="8" y="71"/>
                    </a:cubicBezTo>
                    <a:cubicBezTo>
                      <a:pt x="8" y="70"/>
                      <a:pt x="8" y="70"/>
                      <a:pt x="8" y="70"/>
                    </a:cubicBezTo>
                    <a:cubicBezTo>
                      <a:pt x="8" y="70"/>
                      <a:pt x="8" y="70"/>
                      <a:pt x="8" y="70"/>
                    </a:cubicBezTo>
                    <a:cubicBezTo>
                      <a:pt x="9" y="69"/>
                      <a:pt x="9" y="69"/>
                      <a:pt x="9" y="69"/>
                    </a:cubicBezTo>
                    <a:cubicBezTo>
                      <a:pt x="9" y="69"/>
                      <a:pt x="9" y="69"/>
                      <a:pt x="9" y="69"/>
                    </a:cubicBezTo>
                    <a:cubicBezTo>
                      <a:pt x="8" y="68"/>
                      <a:pt x="8" y="68"/>
                      <a:pt x="8" y="68"/>
                    </a:cubicBezTo>
                    <a:cubicBezTo>
                      <a:pt x="7" y="68"/>
                      <a:pt x="7" y="68"/>
                      <a:pt x="7" y="68"/>
                    </a:cubicBezTo>
                    <a:cubicBezTo>
                      <a:pt x="7" y="68"/>
                      <a:pt x="7" y="68"/>
                      <a:pt x="7" y="68"/>
                    </a:cubicBezTo>
                    <a:cubicBezTo>
                      <a:pt x="7" y="68"/>
                      <a:pt x="7" y="68"/>
                      <a:pt x="7" y="68"/>
                    </a:cubicBezTo>
                    <a:cubicBezTo>
                      <a:pt x="7" y="67"/>
                      <a:pt x="7" y="67"/>
                      <a:pt x="7" y="67"/>
                    </a:cubicBezTo>
                    <a:cubicBezTo>
                      <a:pt x="7" y="67"/>
                      <a:pt x="7" y="67"/>
                      <a:pt x="7" y="67"/>
                    </a:cubicBezTo>
                    <a:cubicBezTo>
                      <a:pt x="8" y="67"/>
                      <a:pt x="8" y="67"/>
                      <a:pt x="8" y="67"/>
                    </a:cubicBezTo>
                    <a:cubicBezTo>
                      <a:pt x="8" y="66"/>
                      <a:pt x="8" y="66"/>
                      <a:pt x="8" y="66"/>
                    </a:cubicBezTo>
                    <a:cubicBezTo>
                      <a:pt x="8" y="66"/>
                      <a:pt x="8" y="66"/>
                      <a:pt x="8" y="66"/>
                    </a:cubicBezTo>
                    <a:cubicBezTo>
                      <a:pt x="8" y="66"/>
                      <a:pt x="8" y="66"/>
                      <a:pt x="8" y="66"/>
                    </a:cubicBezTo>
                    <a:cubicBezTo>
                      <a:pt x="8" y="66"/>
                      <a:pt x="8" y="66"/>
                      <a:pt x="8" y="66"/>
                    </a:cubicBezTo>
                    <a:cubicBezTo>
                      <a:pt x="7" y="66"/>
                      <a:pt x="7" y="66"/>
                      <a:pt x="7" y="66"/>
                    </a:cubicBezTo>
                    <a:cubicBezTo>
                      <a:pt x="7" y="65"/>
                      <a:pt x="7" y="65"/>
                      <a:pt x="7" y="65"/>
                    </a:cubicBezTo>
                    <a:cubicBezTo>
                      <a:pt x="7" y="64"/>
                      <a:pt x="7" y="64"/>
                      <a:pt x="7" y="64"/>
                    </a:cubicBezTo>
                    <a:cubicBezTo>
                      <a:pt x="7" y="64"/>
                      <a:pt x="7" y="64"/>
                      <a:pt x="7" y="64"/>
                    </a:cubicBezTo>
                    <a:cubicBezTo>
                      <a:pt x="7" y="63"/>
                      <a:pt x="7" y="63"/>
                      <a:pt x="7" y="63"/>
                    </a:cubicBezTo>
                    <a:cubicBezTo>
                      <a:pt x="6" y="63"/>
                      <a:pt x="6" y="63"/>
                      <a:pt x="6" y="63"/>
                    </a:cubicBezTo>
                    <a:cubicBezTo>
                      <a:pt x="6" y="62"/>
                      <a:pt x="6" y="62"/>
                      <a:pt x="6" y="62"/>
                    </a:cubicBezTo>
                    <a:cubicBezTo>
                      <a:pt x="6" y="60"/>
                      <a:pt x="6" y="60"/>
                      <a:pt x="6" y="60"/>
                    </a:cubicBezTo>
                    <a:cubicBezTo>
                      <a:pt x="6" y="60"/>
                      <a:pt x="6" y="60"/>
                      <a:pt x="6" y="60"/>
                    </a:cubicBezTo>
                    <a:cubicBezTo>
                      <a:pt x="6" y="60"/>
                      <a:pt x="6" y="60"/>
                      <a:pt x="6" y="60"/>
                    </a:cubicBezTo>
                    <a:cubicBezTo>
                      <a:pt x="6" y="59"/>
                      <a:pt x="6" y="59"/>
                      <a:pt x="6" y="59"/>
                    </a:cubicBezTo>
                    <a:cubicBezTo>
                      <a:pt x="6" y="59"/>
                      <a:pt x="6" y="59"/>
                      <a:pt x="6" y="59"/>
                    </a:cubicBezTo>
                    <a:cubicBezTo>
                      <a:pt x="5" y="58"/>
                      <a:pt x="5" y="58"/>
                      <a:pt x="5" y="58"/>
                    </a:cubicBezTo>
                    <a:cubicBezTo>
                      <a:pt x="5" y="57"/>
                      <a:pt x="5" y="57"/>
                      <a:pt x="5" y="57"/>
                    </a:cubicBezTo>
                    <a:cubicBezTo>
                      <a:pt x="5" y="55"/>
                      <a:pt x="5" y="55"/>
                      <a:pt x="5" y="55"/>
                    </a:cubicBezTo>
                    <a:cubicBezTo>
                      <a:pt x="5" y="54"/>
                      <a:pt x="5" y="54"/>
                      <a:pt x="5" y="54"/>
                    </a:cubicBezTo>
                    <a:cubicBezTo>
                      <a:pt x="5" y="54"/>
                      <a:pt x="5" y="54"/>
                      <a:pt x="5" y="54"/>
                    </a:cubicBezTo>
                    <a:cubicBezTo>
                      <a:pt x="6" y="53"/>
                      <a:pt x="6" y="53"/>
                      <a:pt x="6" y="53"/>
                    </a:cubicBezTo>
                    <a:cubicBezTo>
                      <a:pt x="6" y="52"/>
                      <a:pt x="6" y="52"/>
                      <a:pt x="6" y="52"/>
                    </a:cubicBezTo>
                    <a:cubicBezTo>
                      <a:pt x="6" y="51"/>
                      <a:pt x="6" y="51"/>
                      <a:pt x="6" y="51"/>
                    </a:cubicBezTo>
                    <a:cubicBezTo>
                      <a:pt x="7" y="51"/>
                      <a:pt x="7" y="51"/>
                      <a:pt x="7" y="51"/>
                    </a:cubicBezTo>
                    <a:cubicBezTo>
                      <a:pt x="5" y="48"/>
                      <a:pt x="5" y="48"/>
                      <a:pt x="5" y="48"/>
                    </a:cubicBezTo>
                    <a:cubicBezTo>
                      <a:pt x="6" y="48"/>
                      <a:pt x="6" y="48"/>
                      <a:pt x="6" y="48"/>
                    </a:cubicBezTo>
                    <a:cubicBezTo>
                      <a:pt x="6" y="47"/>
                      <a:pt x="6" y="47"/>
                      <a:pt x="6" y="47"/>
                    </a:cubicBezTo>
                    <a:cubicBezTo>
                      <a:pt x="6" y="46"/>
                      <a:pt x="6" y="46"/>
                      <a:pt x="6" y="46"/>
                    </a:cubicBezTo>
                    <a:cubicBezTo>
                      <a:pt x="6" y="45"/>
                      <a:pt x="6" y="45"/>
                      <a:pt x="6" y="45"/>
                    </a:cubicBezTo>
                    <a:cubicBezTo>
                      <a:pt x="7" y="44"/>
                      <a:pt x="7" y="44"/>
                      <a:pt x="7" y="44"/>
                    </a:cubicBezTo>
                    <a:cubicBezTo>
                      <a:pt x="6" y="43"/>
                      <a:pt x="6" y="43"/>
                      <a:pt x="6" y="43"/>
                    </a:cubicBezTo>
                    <a:cubicBezTo>
                      <a:pt x="6" y="43"/>
                      <a:pt x="6" y="43"/>
                      <a:pt x="6" y="43"/>
                    </a:cubicBezTo>
                    <a:cubicBezTo>
                      <a:pt x="6" y="42"/>
                      <a:pt x="6" y="42"/>
                      <a:pt x="6" y="42"/>
                    </a:cubicBezTo>
                    <a:cubicBezTo>
                      <a:pt x="6" y="42"/>
                      <a:pt x="6" y="42"/>
                      <a:pt x="6" y="42"/>
                    </a:cubicBezTo>
                    <a:cubicBezTo>
                      <a:pt x="6" y="41"/>
                      <a:pt x="6" y="41"/>
                      <a:pt x="6" y="41"/>
                    </a:cubicBezTo>
                    <a:cubicBezTo>
                      <a:pt x="6" y="40"/>
                      <a:pt x="6" y="40"/>
                      <a:pt x="6" y="40"/>
                    </a:cubicBezTo>
                    <a:cubicBezTo>
                      <a:pt x="7" y="40"/>
                      <a:pt x="7" y="40"/>
                      <a:pt x="7" y="40"/>
                    </a:cubicBezTo>
                    <a:cubicBezTo>
                      <a:pt x="7" y="39"/>
                      <a:pt x="7" y="39"/>
                      <a:pt x="7" y="39"/>
                    </a:cubicBezTo>
                    <a:cubicBezTo>
                      <a:pt x="7" y="37"/>
                      <a:pt x="7" y="37"/>
                      <a:pt x="7" y="37"/>
                    </a:cubicBezTo>
                    <a:cubicBezTo>
                      <a:pt x="6" y="37"/>
                      <a:pt x="6" y="37"/>
                      <a:pt x="6" y="37"/>
                    </a:cubicBezTo>
                    <a:cubicBezTo>
                      <a:pt x="6" y="36"/>
                      <a:pt x="6" y="36"/>
                      <a:pt x="6" y="36"/>
                    </a:cubicBezTo>
                    <a:cubicBezTo>
                      <a:pt x="6" y="35"/>
                      <a:pt x="6" y="35"/>
                      <a:pt x="6" y="35"/>
                    </a:cubicBezTo>
                    <a:cubicBezTo>
                      <a:pt x="5" y="34"/>
                      <a:pt x="5" y="34"/>
                      <a:pt x="5" y="34"/>
                    </a:cubicBezTo>
                    <a:cubicBezTo>
                      <a:pt x="5" y="34"/>
                      <a:pt x="5" y="34"/>
                      <a:pt x="5" y="34"/>
                    </a:cubicBezTo>
                    <a:cubicBezTo>
                      <a:pt x="5" y="34"/>
                      <a:pt x="5" y="34"/>
                      <a:pt x="5" y="34"/>
                    </a:cubicBezTo>
                    <a:cubicBezTo>
                      <a:pt x="5" y="33"/>
                      <a:pt x="5" y="33"/>
                      <a:pt x="5" y="33"/>
                    </a:cubicBezTo>
                    <a:cubicBezTo>
                      <a:pt x="5" y="32"/>
                      <a:pt x="5" y="32"/>
                      <a:pt x="5" y="32"/>
                    </a:cubicBezTo>
                    <a:cubicBezTo>
                      <a:pt x="5" y="31"/>
                      <a:pt x="5" y="31"/>
                      <a:pt x="5" y="31"/>
                    </a:cubicBezTo>
                    <a:cubicBezTo>
                      <a:pt x="5" y="30"/>
                      <a:pt x="5" y="30"/>
                      <a:pt x="5" y="30"/>
                    </a:cubicBezTo>
                    <a:cubicBezTo>
                      <a:pt x="6" y="30"/>
                      <a:pt x="6" y="30"/>
                      <a:pt x="6" y="30"/>
                    </a:cubicBezTo>
                    <a:cubicBezTo>
                      <a:pt x="6" y="29"/>
                      <a:pt x="6" y="29"/>
                      <a:pt x="6" y="29"/>
                    </a:cubicBezTo>
                    <a:cubicBezTo>
                      <a:pt x="5" y="28"/>
                      <a:pt x="5" y="28"/>
                      <a:pt x="5" y="28"/>
                    </a:cubicBezTo>
                    <a:cubicBezTo>
                      <a:pt x="5" y="27"/>
                      <a:pt x="5" y="27"/>
                      <a:pt x="5" y="27"/>
                    </a:cubicBezTo>
                    <a:cubicBezTo>
                      <a:pt x="6" y="27"/>
                      <a:pt x="6" y="27"/>
                      <a:pt x="6" y="27"/>
                    </a:cubicBezTo>
                    <a:cubicBezTo>
                      <a:pt x="6" y="25"/>
                      <a:pt x="6" y="25"/>
                      <a:pt x="6" y="25"/>
                    </a:cubicBezTo>
                    <a:cubicBezTo>
                      <a:pt x="6" y="25"/>
                      <a:pt x="6" y="25"/>
                      <a:pt x="6" y="25"/>
                    </a:cubicBezTo>
                    <a:cubicBezTo>
                      <a:pt x="7" y="23"/>
                      <a:pt x="7" y="23"/>
                      <a:pt x="7" y="23"/>
                    </a:cubicBezTo>
                    <a:cubicBezTo>
                      <a:pt x="7" y="23"/>
                      <a:pt x="7" y="23"/>
                      <a:pt x="7" y="23"/>
                    </a:cubicBezTo>
                    <a:cubicBezTo>
                      <a:pt x="8" y="23"/>
                      <a:pt x="8" y="23"/>
                      <a:pt x="8" y="23"/>
                    </a:cubicBezTo>
                    <a:cubicBezTo>
                      <a:pt x="8" y="22"/>
                      <a:pt x="8" y="22"/>
                      <a:pt x="8" y="22"/>
                    </a:cubicBezTo>
                    <a:cubicBezTo>
                      <a:pt x="8" y="22"/>
                      <a:pt x="8" y="22"/>
                      <a:pt x="8" y="22"/>
                    </a:cubicBezTo>
                    <a:cubicBezTo>
                      <a:pt x="8" y="21"/>
                      <a:pt x="8" y="21"/>
                      <a:pt x="8" y="21"/>
                    </a:cubicBezTo>
                    <a:cubicBezTo>
                      <a:pt x="8" y="21"/>
                      <a:pt x="8" y="21"/>
                      <a:pt x="8" y="21"/>
                    </a:cubicBezTo>
                    <a:cubicBezTo>
                      <a:pt x="7" y="21"/>
                      <a:pt x="7" y="21"/>
                      <a:pt x="7" y="21"/>
                    </a:cubicBezTo>
                    <a:cubicBezTo>
                      <a:pt x="7" y="20"/>
                      <a:pt x="7" y="20"/>
                      <a:pt x="7" y="20"/>
                    </a:cubicBezTo>
                    <a:cubicBezTo>
                      <a:pt x="8" y="20"/>
                      <a:pt x="8" y="20"/>
                      <a:pt x="8" y="20"/>
                    </a:cubicBezTo>
                    <a:cubicBezTo>
                      <a:pt x="8" y="20"/>
                      <a:pt x="8" y="20"/>
                      <a:pt x="8" y="20"/>
                    </a:cubicBezTo>
                    <a:cubicBezTo>
                      <a:pt x="7" y="19"/>
                      <a:pt x="7" y="19"/>
                      <a:pt x="7" y="19"/>
                    </a:cubicBezTo>
                    <a:cubicBezTo>
                      <a:pt x="7" y="18"/>
                      <a:pt x="7" y="18"/>
                      <a:pt x="7" y="18"/>
                    </a:cubicBezTo>
                    <a:cubicBezTo>
                      <a:pt x="8" y="18"/>
                      <a:pt x="8" y="18"/>
                      <a:pt x="8" y="18"/>
                    </a:cubicBezTo>
                    <a:cubicBezTo>
                      <a:pt x="7" y="17"/>
                      <a:pt x="7" y="17"/>
                      <a:pt x="7" y="17"/>
                    </a:cubicBezTo>
                    <a:cubicBezTo>
                      <a:pt x="7" y="17"/>
                      <a:pt x="7" y="17"/>
                      <a:pt x="7" y="17"/>
                    </a:cubicBezTo>
                    <a:cubicBezTo>
                      <a:pt x="7" y="17"/>
                      <a:pt x="7" y="17"/>
                      <a:pt x="7" y="17"/>
                    </a:cubicBezTo>
                    <a:cubicBezTo>
                      <a:pt x="10" y="15"/>
                      <a:pt x="10" y="15"/>
                      <a:pt x="10" y="15"/>
                    </a:cubicBezTo>
                    <a:cubicBezTo>
                      <a:pt x="10" y="13"/>
                      <a:pt x="10" y="13"/>
                      <a:pt x="10" y="13"/>
                    </a:cubicBezTo>
                    <a:cubicBezTo>
                      <a:pt x="10" y="12"/>
                      <a:pt x="10" y="12"/>
                      <a:pt x="10" y="12"/>
                    </a:cubicBezTo>
                    <a:cubicBezTo>
                      <a:pt x="10" y="12"/>
                      <a:pt x="10" y="12"/>
                      <a:pt x="10" y="12"/>
                    </a:cubicBezTo>
                    <a:cubicBezTo>
                      <a:pt x="9" y="13"/>
                      <a:pt x="9" y="13"/>
                      <a:pt x="9" y="13"/>
                    </a:cubicBezTo>
                    <a:cubicBezTo>
                      <a:pt x="9" y="13"/>
                      <a:pt x="9" y="13"/>
                      <a:pt x="9" y="13"/>
                    </a:cubicBezTo>
                    <a:cubicBezTo>
                      <a:pt x="7" y="9"/>
                      <a:pt x="7" y="9"/>
                      <a:pt x="7" y="9"/>
                    </a:cubicBezTo>
                    <a:cubicBezTo>
                      <a:pt x="6" y="8"/>
                      <a:pt x="6" y="8"/>
                      <a:pt x="6" y="8"/>
                    </a:cubicBezTo>
                    <a:cubicBezTo>
                      <a:pt x="6" y="7"/>
                      <a:pt x="6" y="7"/>
                      <a:pt x="6" y="7"/>
                    </a:cubicBezTo>
                    <a:cubicBezTo>
                      <a:pt x="7" y="6"/>
                      <a:pt x="7" y="6"/>
                      <a:pt x="7" y="6"/>
                    </a:cubicBezTo>
                    <a:cubicBezTo>
                      <a:pt x="6" y="6"/>
                      <a:pt x="6" y="6"/>
                      <a:pt x="6" y="6"/>
                    </a:cubicBezTo>
                    <a:cubicBezTo>
                      <a:pt x="7" y="5"/>
                      <a:pt x="7" y="5"/>
                      <a:pt x="7" y="5"/>
                    </a:cubicBezTo>
                    <a:cubicBezTo>
                      <a:pt x="7" y="5"/>
                      <a:pt x="7" y="5"/>
                      <a:pt x="7" y="5"/>
                    </a:cubicBezTo>
                    <a:cubicBezTo>
                      <a:pt x="6" y="4"/>
                      <a:pt x="6" y="4"/>
                      <a:pt x="6" y="4"/>
                    </a:cubicBezTo>
                    <a:cubicBezTo>
                      <a:pt x="5" y="3"/>
                      <a:pt x="5" y="3"/>
                      <a:pt x="5" y="3"/>
                    </a:cubicBezTo>
                    <a:cubicBezTo>
                      <a:pt x="5" y="3"/>
                      <a:pt x="5" y="3"/>
                      <a:pt x="5" y="3"/>
                    </a:cubicBezTo>
                    <a:cubicBezTo>
                      <a:pt x="5" y="2"/>
                      <a:pt x="5" y="2"/>
                      <a:pt x="5" y="2"/>
                    </a:cubicBezTo>
                    <a:cubicBezTo>
                      <a:pt x="5" y="2"/>
                      <a:pt x="5" y="2"/>
                      <a:pt x="5" y="2"/>
                    </a:cubicBezTo>
                    <a:cubicBezTo>
                      <a:pt x="5" y="2"/>
                      <a:pt x="5" y="2"/>
                      <a:pt x="5" y="2"/>
                    </a:cubicBezTo>
                    <a:cubicBezTo>
                      <a:pt x="5" y="1"/>
                      <a:pt x="5" y="1"/>
                      <a:pt x="5" y="1"/>
                    </a:cubicBezTo>
                    <a:cubicBezTo>
                      <a:pt x="4" y="1"/>
                      <a:pt x="4" y="1"/>
                      <a:pt x="4" y="1"/>
                    </a:cubicBezTo>
                    <a:cubicBezTo>
                      <a:pt x="4" y="1"/>
                      <a:pt x="4" y="1"/>
                      <a:pt x="4" y="1"/>
                    </a:cubicBezTo>
                    <a:cubicBezTo>
                      <a:pt x="4" y="0"/>
                      <a:pt x="4" y="0"/>
                      <a:pt x="4" y="0"/>
                    </a:cubicBezTo>
                    <a:cubicBezTo>
                      <a:pt x="4" y="1"/>
                      <a:pt x="4" y="1"/>
                      <a:pt x="4" y="1"/>
                    </a:cubicBezTo>
                    <a:cubicBezTo>
                      <a:pt x="4" y="1"/>
                      <a:pt x="4" y="1"/>
                      <a:pt x="4" y="1"/>
                    </a:cubicBezTo>
                    <a:cubicBezTo>
                      <a:pt x="4" y="2"/>
                      <a:pt x="4" y="2"/>
                      <a:pt x="4" y="2"/>
                    </a:cubicBezTo>
                    <a:cubicBezTo>
                      <a:pt x="4" y="2"/>
                      <a:pt x="4" y="2"/>
                      <a:pt x="4" y="2"/>
                    </a:cubicBezTo>
                    <a:cubicBezTo>
                      <a:pt x="3" y="2"/>
                      <a:pt x="3" y="2"/>
                      <a:pt x="3" y="2"/>
                    </a:cubicBezTo>
                    <a:cubicBezTo>
                      <a:pt x="3" y="2"/>
                      <a:pt x="3" y="2"/>
                      <a:pt x="3" y="2"/>
                    </a:cubicBezTo>
                    <a:cubicBezTo>
                      <a:pt x="3" y="2"/>
                      <a:pt x="3" y="2"/>
                      <a:pt x="3" y="2"/>
                    </a:cubicBezTo>
                    <a:cubicBezTo>
                      <a:pt x="2" y="3"/>
                      <a:pt x="2" y="3"/>
                      <a:pt x="2" y="3"/>
                    </a:cubicBezTo>
                    <a:cubicBezTo>
                      <a:pt x="2" y="3"/>
                      <a:pt x="2" y="3"/>
                      <a:pt x="2" y="3"/>
                    </a:cubicBezTo>
                    <a:cubicBezTo>
                      <a:pt x="2" y="3"/>
                      <a:pt x="2" y="3"/>
                      <a:pt x="2" y="3"/>
                    </a:cubicBezTo>
                    <a:cubicBezTo>
                      <a:pt x="2" y="4"/>
                      <a:pt x="2" y="4"/>
                      <a:pt x="2" y="4"/>
                    </a:cubicBezTo>
                    <a:cubicBezTo>
                      <a:pt x="3" y="4"/>
                      <a:pt x="3" y="4"/>
                      <a:pt x="3" y="4"/>
                    </a:cubicBezTo>
                    <a:cubicBezTo>
                      <a:pt x="3" y="6"/>
                      <a:pt x="3" y="6"/>
                      <a:pt x="3" y="6"/>
                    </a:cubicBezTo>
                    <a:cubicBezTo>
                      <a:pt x="3" y="7"/>
                      <a:pt x="3" y="7"/>
                      <a:pt x="3" y="7"/>
                    </a:cubicBezTo>
                    <a:cubicBezTo>
                      <a:pt x="3" y="7"/>
                      <a:pt x="3" y="7"/>
                      <a:pt x="3" y="7"/>
                    </a:cubicBezTo>
                    <a:cubicBezTo>
                      <a:pt x="3" y="7"/>
                      <a:pt x="3" y="7"/>
                      <a:pt x="3" y="7"/>
                    </a:cubicBezTo>
                    <a:cubicBezTo>
                      <a:pt x="3" y="8"/>
                      <a:pt x="3" y="8"/>
                      <a:pt x="3" y="8"/>
                    </a:cubicBezTo>
                    <a:cubicBezTo>
                      <a:pt x="3" y="9"/>
                      <a:pt x="3" y="9"/>
                      <a:pt x="3" y="9"/>
                    </a:cubicBezTo>
                    <a:cubicBezTo>
                      <a:pt x="3" y="9"/>
                      <a:pt x="3" y="9"/>
                      <a:pt x="3" y="9"/>
                    </a:cubicBezTo>
                    <a:cubicBezTo>
                      <a:pt x="3" y="11"/>
                      <a:pt x="3" y="11"/>
                      <a:pt x="3" y="11"/>
                    </a:cubicBezTo>
                    <a:cubicBezTo>
                      <a:pt x="3" y="11"/>
                      <a:pt x="3" y="11"/>
                      <a:pt x="3" y="11"/>
                    </a:cubicBezTo>
                    <a:cubicBezTo>
                      <a:pt x="3" y="11"/>
                      <a:pt x="3" y="11"/>
                      <a:pt x="3" y="11"/>
                    </a:cubicBezTo>
                    <a:cubicBezTo>
                      <a:pt x="3" y="13"/>
                      <a:pt x="3" y="13"/>
                      <a:pt x="3" y="13"/>
                    </a:cubicBezTo>
                    <a:cubicBezTo>
                      <a:pt x="3" y="13"/>
                      <a:pt x="3" y="13"/>
                      <a:pt x="3" y="13"/>
                    </a:cubicBezTo>
                    <a:cubicBezTo>
                      <a:pt x="3" y="13"/>
                      <a:pt x="3" y="13"/>
                      <a:pt x="3" y="13"/>
                    </a:cubicBezTo>
                    <a:cubicBezTo>
                      <a:pt x="2" y="13"/>
                      <a:pt x="2" y="13"/>
                      <a:pt x="2" y="13"/>
                    </a:cubicBezTo>
                    <a:cubicBezTo>
                      <a:pt x="3" y="14"/>
                      <a:pt x="3" y="14"/>
                      <a:pt x="3" y="14"/>
                    </a:cubicBezTo>
                    <a:cubicBezTo>
                      <a:pt x="3" y="14"/>
                      <a:pt x="3" y="14"/>
                      <a:pt x="3" y="14"/>
                    </a:cubicBezTo>
                    <a:cubicBezTo>
                      <a:pt x="3" y="14"/>
                      <a:pt x="3" y="14"/>
                      <a:pt x="3" y="14"/>
                    </a:cubicBezTo>
                    <a:cubicBezTo>
                      <a:pt x="3" y="14"/>
                      <a:pt x="3" y="14"/>
                      <a:pt x="3" y="14"/>
                    </a:cubicBezTo>
                    <a:cubicBezTo>
                      <a:pt x="3" y="15"/>
                      <a:pt x="3" y="15"/>
                      <a:pt x="3" y="15"/>
                    </a:cubicBezTo>
                    <a:cubicBezTo>
                      <a:pt x="3" y="17"/>
                      <a:pt x="3" y="17"/>
                      <a:pt x="3" y="17"/>
                    </a:cubicBezTo>
                    <a:cubicBezTo>
                      <a:pt x="3" y="18"/>
                      <a:pt x="3" y="18"/>
                      <a:pt x="3" y="18"/>
                    </a:cubicBezTo>
                    <a:cubicBezTo>
                      <a:pt x="3" y="18"/>
                      <a:pt x="3" y="18"/>
                      <a:pt x="3" y="18"/>
                    </a:cubicBezTo>
                    <a:cubicBezTo>
                      <a:pt x="3" y="19"/>
                      <a:pt x="3" y="19"/>
                      <a:pt x="3" y="19"/>
                    </a:cubicBezTo>
                    <a:cubicBezTo>
                      <a:pt x="3" y="19"/>
                      <a:pt x="3" y="19"/>
                      <a:pt x="3" y="19"/>
                    </a:cubicBezTo>
                    <a:cubicBezTo>
                      <a:pt x="3" y="20"/>
                      <a:pt x="3" y="20"/>
                      <a:pt x="3" y="20"/>
                    </a:cubicBezTo>
                    <a:cubicBezTo>
                      <a:pt x="3" y="21"/>
                      <a:pt x="3" y="21"/>
                      <a:pt x="3" y="21"/>
                    </a:cubicBezTo>
                    <a:cubicBezTo>
                      <a:pt x="3" y="21"/>
                      <a:pt x="3" y="21"/>
                      <a:pt x="3" y="21"/>
                    </a:cubicBezTo>
                    <a:cubicBezTo>
                      <a:pt x="3" y="22"/>
                      <a:pt x="3" y="22"/>
                      <a:pt x="3" y="22"/>
                    </a:cubicBezTo>
                    <a:cubicBezTo>
                      <a:pt x="3" y="22"/>
                      <a:pt x="3" y="22"/>
                      <a:pt x="3" y="22"/>
                    </a:cubicBezTo>
                    <a:cubicBezTo>
                      <a:pt x="3" y="23"/>
                      <a:pt x="3" y="23"/>
                      <a:pt x="3" y="23"/>
                    </a:cubicBezTo>
                    <a:cubicBezTo>
                      <a:pt x="3" y="23"/>
                      <a:pt x="3" y="23"/>
                      <a:pt x="3" y="23"/>
                    </a:cubicBezTo>
                    <a:cubicBezTo>
                      <a:pt x="3" y="24"/>
                      <a:pt x="3" y="24"/>
                      <a:pt x="3" y="24"/>
                    </a:cubicBezTo>
                    <a:cubicBezTo>
                      <a:pt x="3" y="24"/>
                      <a:pt x="3" y="24"/>
                      <a:pt x="3" y="24"/>
                    </a:cubicBezTo>
                    <a:cubicBezTo>
                      <a:pt x="3" y="25"/>
                      <a:pt x="3" y="25"/>
                      <a:pt x="3" y="25"/>
                    </a:cubicBezTo>
                    <a:cubicBezTo>
                      <a:pt x="2" y="25"/>
                      <a:pt x="2" y="25"/>
                      <a:pt x="2" y="25"/>
                    </a:cubicBezTo>
                    <a:cubicBezTo>
                      <a:pt x="2" y="26"/>
                      <a:pt x="2" y="26"/>
                      <a:pt x="2" y="26"/>
                    </a:cubicBezTo>
                    <a:cubicBezTo>
                      <a:pt x="2" y="26"/>
                      <a:pt x="2" y="26"/>
                      <a:pt x="2" y="26"/>
                    </a:cubicBezTo>
                    <a:cubicBezTo>
                      <a:pt x="2" y="27"/>
                      <a:pt x="2" y="27"/>
                      <a:pt x="2" y="27"/>
                    </a:cubicBezTo>
                    <a:cubicBezTo>
                      <a:pt x="2" y="27"/>
                      <a:pt x="2" y="27"/>
                      <a:pt x="2" y="27"/>
                    </a:cubicBezTo>
                    <a:cubicBezTo>
                      <a:pt x="2" y="28"/>
                      <a:pt x="2" y="28"/>
                      <a:pt x="2" y="28"/>
                    </a:cubicBezTo>
                    <a:cubicBezTo>
                      <a:pt x="2" y="28"/>
                      <a:pt x="2" y="28"/>
                      <a:pt x="2" y="28"/>
                    </a:cubicBezTo>
                    <a:cubicBezTo>
                      <a:pt x="3" y="29"/>
                      <a:pt x="3" y="29"/>
                      <a:pt x="3" y="29"/>
                    </a:cubicBezTo>
                    <a:cubicBezTo>
                      <a:pt x="2" y="29"/>
                      <a:pt x="2" y="29"/>
                      <a:pt x="2" y="29"/>
                    </a:cubicBezTo>
                    <a:cubicBezTo>
                      <a:pt x="2" y="29"/>
                      <a:pt x="2" y="29"/>
                      <a:pt x="2" y="29"/>
                    </a:cubicBezTo>
                    <a:cubicBezTo>
                      <a:pt x="3" y="30"/>
                      <a:pt x="3" y="30"/>
                      <a:pt x="3" y="30"/>
                    </a:cubicBezTo>
                    <a:cubicBezTo>
                      <a:pt x="2" y="30"/>
                      <a:pt x="2" y="30"/>
                      <a:pt x="2" y="30"/>
                    </a:cubicBezTo>
                    <a:cubicBezTo>
                      <a:pt x="2" y="30"/>
                      <a:pt x="2" y="30"/>
                      <a:pt x="2" y="30"/>
                    </a:cubicBezTo>
                    <a:cubicBezTo>
                      <a:pt x="2" y="31"/>
                      <a:pt x="2" y="31"/>
                      <a:pt x="2" y="31"/>
                    </a:cubicBezTo>
                    <a:cubicBezTo>
                      <a:pt x="2" y="31"/>
                      <a:pt x="2" y="31"/>
                      <a:pt x="2" y="31"/>
                    </a:cubicBezTo>
                    <a:cubicBezTo>
                      <a:pt x="2" y="32"/>
                      <a:pt x="2" y="32"/>
                      <a:pt x="2" y="32"/>
                    </a:cubicBezTo>
                    <a:cubicBezTo>
                      <a:pt x="3" y="33"/>
                      <a:pt x="3" y="33"/>
                      <a:pt x="3" y="33"/>
                    </a:cubicBezTo>
                    <a:cubicBezTo>
                      <a:pt x="3" y="34"/>
                      <a:pt x="3" y="34"/>
                      <a:pt x="3" y="34"/>
                    </a:cubicBezTo>
                    <a:cubicBezTo>
                      <a:pt x="2" y="34"/>
                      <a:pt x="2" y="34"/>
                      <a:pt x="2" y="34"/>
                    </a:cubicBezTo>
                    <a:cubicBezTo>
                      <a:pt x="2" y="34"/>
                      <a:pt x="2" y="34"/>
                      <a:pt x="2" y="34"/>
                    </a:cubicBezTo>
                    <a:cubicBezTo>
                      <a:pt x="3" y="35"/>
                      <a:pt x="3" y="35"/>
                      <a:pt x="3" y="35"/>
                    </a:cubicBezTo>
                    <a:cubicBezTo>
                      <a:pt x="3" y="36"/>
                      <a:pt x="3" y="36"/>
                      <a:pt x="3" y="36"/>
                    </a:cubicBezTo>
                    <a:cubicBezTo>
                      <a:pt x="3" y="36"/>
                      <a:pt x="3" y="36"/>
                      <a:pt x="3" y="36"/>
                    </a:cubicBezTo>
                    <a:cubicBezTo>
                      <a:pt x="3" y="36"/>
                      <a:pt x="3" y="36"/>
                      <a:pt x="3" y="36"/>
                    </a:cubicBezTo>
                    <a:cubicBezTo>
                      <a:pt x="3" y="37"/>
                      <a:pt x="3" y="37"/>
                      <a:pt x="3" y="37"/>
                    </a:cubicBezTo>
                    <a:cubicBezTo>
                      <a:pt x="3" y="37"/>
                      <a:pt x="3" y="37"/>
                      <a:pt x="3" y="37"/>
                    </a:cubicBezTo>
                    <a:cubicBezTo>
                      <a:pt x="3" y="37"/>
                      <a:pt x="3" y="37"/>
                      <a:pt x="3" y="37"/>
                    </a:cubicBezTo>
                    <a:cubicBezTo>
                      <a:pt x="3" y="37"/>
                      <a:pt x="3" y="37"/>
                      <a:pt x="3" y="37"/>
                    </a:cubicBezTo>
                    <a:cubicBezTo>
                      <a:pt x="3" y="38"/>
                      <a:pt x="3" y="38"/>
                      <a:pt x="3" y="38"/>
                    </a:cubicBezTo>
                    <a:cubicBezTo>
                      <a:pt x="3" y="38"/>
                      <a:pt x="3" y="38"/>
                      <a:pt x="3" y="38"/>
                    </a:cubicBezTo>
                    <a:cubicBezTo>
                      <a:pt x="3" y="39"/>
                      <a:pt x="3" y="39"/>
                      <a:pt x="3" y="39"/>
                    </a:cubicBezTo>
                    <a:cubicBezTo>
                      <a:pt x="3" y="39"/>
                      <a:pt x="3" y="39"/>
                      <a:pt x="3" y="39"/>
                    </a:cubicBezTo>
                    <a:cubicBezTo>
                      <a:pt x="3" y="40"/>
                      <a:pt x="3" y="40"/>
                      <a:pt x="3" y="40"/>
                    </a:cubicBezTo>
                    <a:cubicBezTo>
                      <a:pt x="3" y="40"/>
                      <a:pt x="3" y="40"/>
                      <a:pt x="3" y="40"/>
                    </a:cubicBezTo>
                    <a:cubicBezTo>
                      <a:pt x="3" y="40"/>
                      <a:pt x="3" y="40"/>
                      <a:pt x="3" y="40"/>
                    </a:cubicBezTo>
                    <a:cubicBezTo>
                      <a:pt x="3" y="41"/>
                      <a:pt x="3" y="41"/>
                      <a:pt x="3" y="41"/>
                    </a:cubicBezTo>
                    <a:cubicBezTo>
                      <a:pt x="2" y="41"/>
                      <a:pt x="2" y="41"/>
                      <a:pt x="2" y="41"/>
                    </a:cubicBezTo>
                    <a:cubicBezTo>
                      <a:pt x="2" y="41"/>
                      <a:pt x="2" y="41"/>
                      <a:pt x="2" y="41"/>
                    </a:cubicBezTo>
                    <a:cubicBezTo>
                      <a:pt x="2" y="42"/>
                      <a:pt x="2" y="42"/>
                      <a:pt x="2" y="42"/>
                    </a:cubicBezTo>
                    <a:cubicBezTo>
                      <a:pt x="2" y="42"/>
                      <a:pt x="2" y="42"/>
                      <a:pt x="2" y="42"/>
                    </a:cubicBezTo>
                    <a:cubicBezTo>
                      <a:pt x="2" y="42"/>
                      <a:pt x="2" y="42"/>
                      <a:pt x="2" y="42"/>
                    </a:cubicBezTo>
                    <a:cubicBezTo>
                      <a:pt x="2" y="43"/>
                      <a:pt x="2" y="43"/>
                      <a:pt x="2" y="43"/>
                    </a:cubicBezTo>
                    <a:cubicBezTo>
                      <a:pt x="2" y="43"/>
                      <a:pt x="2" y="43"/>
                      <a:pt x="2" y="43"/>
                    </a:cubicBezTo>
                    <a:cubicBezTo>
                      <a:pt x="2" y="43"/>
                      <a:pt x="2" y="43"/>
                      <a:pt x="2" y="43"/>
                    </a:cubicBezTo>
                    <a:cubicBezTo>
                      <a:pt x="2" y="44"/>
                      <a:pt x="2" y="44"/>
                      <a:pt x="2" y="44"/>
                    </a:cubicBezTo>
                    <a:cubicBezTo>
                      <a:pt x="2" y="44"/>
                      <a:pt x="2" y="44"/>
                      <a:pt x="2" y="44"/>
                    </a:cubicBezTo>
                    <a:cubicBezTo>
                      <a:pt x="2" y="44"/>
                      <a:pt x="2" y="44"/>
                      <a:pt x="2" y="44"/>
                    </a:cubicBezTo>
                    <a:cubicBezTo>
                      <a:pt x="2" y="45"/>
                      <a:pt x="2" y="45"/>
                      <a:pt x="2" y="45"/>
                    </a:cubicBezTo>
                    <a:cubicBezTo>
                      <a:pt x="2" y="45"/>
                      <a:pt x="2" y="45"/>
                      <a:pt x="2" y="45"/>
                    </a:cubicBezTo>
                    <a:cubicBezTo>
                      <a:pt x="1" y="45"/>
                      <a:pt x="1" y="45"/>
                      <a:pt x="1" y="45"/>
                    </a:cubicBezTo>
                    <a:cubicBezTo>
                      <a:pt x="1" y="46"/>
                      <a:pt x="1" y="46"/>
                      <a:pt x="1" y="46"/>
                    </a:cubicBezTo>
                    <a:cubicBezTo>
                      <a:pt x="1" y="46"/>
                      <a:pt x="1" y="46"/>
                      <a:pt x="1" y="46"/>
                    </a:cubicBezTo>
                    <a:cubicBezTo>
                      <a:pt x="1" y="46"/>
                      <a:pt x="1" y="46"/>
                      <a:pt x="1" y="46"/>
                    </a:cubicBezTo>
                    <a:cubicBezTo>
                      <a:pt x="1" y="47"/>
                      <a:pt x="1" y="47"/>
                      <a:pt x="1" y="47"/>
                    </a:cubicBezTo>
                    <a:cubicBezTo>
                      <a:pt x="1" y="47"/>
                      <a:pt x="1" y="47"/>
                      <a:pt x="1" y="47"/>
                    </a:cubicBezTo>
                    <a:cubicBezTo>
                      <a:pt x="1" y="47"/>
                      <a:pt x="1" y="47"/>
                      <a:pt x="1" y="47"/>
                    </a:cubicBezTo>
                    <a:cubicBezTo>
                      <a:pt x="1" y="47"/>
                      <a:pt x="1" y="47"/>
                      <a:pt x="1" y="47"/>
                    </a:cubicBezTo>
                    <a:cubicBezTo>
                      <a:pt x="0" y="47"/>
                      <a:pt x="0" y="47"/>
                      <a:pt x="0" y="47"/>
                    </a:cubicBezTo>
                    <a:cubicBezTo>
                      <a:pt x="0" y="47"/>
                      <a:pt x="0" y="47"/>
                      <a:pt x="0" y="47"/>
                    </a:cubicBezTo>
                    <a:cubicBezTo>
                      <a:pt x="0" y="48"/>
                      <a:pt x="0" y="48"/>
                      <a:pt x="0" y="48"/>
                    </a:cubicBezTo>
                    <a:cubicBezTo>
                      <a:pt x="0" y="48"/>
                      <a:pt x="0" y="48"/>
                      <a:pt x="0" y="48"/>
                    </a:cubicBezTo>
                    <a:cubicBezTo>
                      <a:pt x="0" y="49"/>
                      <a:pt x="0" y="49"/>
                      <a:pt x="0" y="49"/>
                    </a:cubicBezTo>
                    <a:cubicBezTo>
                      <a:pt x="1" y="49"/>
                      <a:pt x="1" y="49"/>
                      <a:pt x="1" y="49"/>
                    </a:cubicBezTo>
                    <a:cubicBezTo>
                      <a:pt x="1" y="50"/>
                      <a:pt x="1" y="50"/>
                      <a:pt x="1" y="50"/>
                    </a:cubicBezTo>
                    <a:cubicBezTo>
                      <a:pt x="1" y="50"/>
                      <a:pt x="1" y="50"/>
                      <a:pt x="1" y="50"/>
                    </a:cubicBezTo>
                    <a:cubicBezTo>
                      <a:pt x="1" y="51"/>
                      <a:pt x="1" y="51"/>
                      <a:pt x="1" y="51"/>
                    </a:cubicBezTo>
                    <a:cubicBezTo>
                      <a:pt x="2" y="52"/>
                      <a:pt x="2" y="52"/>
                      <a:pt x="2" y="52"/>
                    </a:cubicBezTo>
                    <a:cubicBezTo>
                      <a:pt x="2" y="52"/>
                      <a:pt x="2" y="52"/>
                      <a:pt x="2" y="52"/>
                    </a:cubicBezTo>
                    <a:cubicBezTo>
                      <a:pt x="2" y="52"/>
                      <a:pt x="2" y="52"/>
                      <a:pt x="2" y="52"/>
                    </a:cubicBezTo>
                    <a:cubicBezTo>
                      <a:pt x="2" y="53"/>
                      <a:pt x="2" y="53"/>
                      <a:pt x="2" y="53"/>
                    </a:cubicBezTo>
                    <a:cubicBezTo>
                      <a:pt x="2" y="54"/>
                      <a:pt x="2" y="54"/>
                      <a:pt x="2" y="54"/>
                    </a:cubicBezTo>
                    <a:cubicBezTo>
                      <a:pt x="2" y="54"/>
                      <a:pt x="2" y="54"/>
                      <a:pt x="2" y="54"/>
                    </a:cubicBezTo>
                    <a:cubicBezTo>
                      <a:pt x="2" y="54"/>
                      <a:pt x="2" y="54"/>
                      <a:pt x="2" y="54"/>
                    </a:cubicBezTo>
                    <a:cubicBezTo>
                      <a:pt x="2" y="54"/>
                      <a:pt x="2" y="54"/>
                      <a:pt x="2" y="54"/>
                    </a:cubicBezTo>
                    <a:cubicBezTo>
                      <a:pt x="1" y="54"/>
                      <a:pt x="1" y="54"/>
                      <a:pt x="1" y="54"/>
                    </a:cubicBezTo>
                    <a:cubicBezTo>
                      <a:pt x="1" y="54"/>
                      <a:pt x="1" y="54"/>
                      <a:pt x="1" y="54"/>
                    </a:cubicBezTo>
                    <a:cubicBezTo>
                      <a:pt x="1" y="55"/>
                      <a:pt x="1" y="55"/>
                      <a:pt x="1" y="55"/>
                    </a:cubicBezTo>
                    <a:cubicBezTo>
                      <a:pt x="1" y="55"/>
                      <a:pt x="1" y="55"/>
                      <a:pt x="1" y="55"/>
                    </a:cubicBezTo>
                    <a:cubicBezTo>
                      <a:pt x="1" y="55"/>
                      <a:pt x="1" y="55"/>
                      <a:pt x="1" y="55"/>
                    </a:cubicBezTo>
                    <a:cubicBezTo>
                      <a:pt x="1" y="56"/>
                      <a:pt x="1" y="56"/>
                      <a:pt x="1" y="56"/>
                    </a:cubicBezTo>
                    <a:cubicBezTo>
                      <a:pt x="1" y="57"/>
                      <a:pt x="1" y="57"/>
                      <a:pt x="1" y="57"/>
                    </a:cubicBezTo>
                    <a:cubicBezTo>
                      <a:pt x="1" y="57"/>
                      <a:pt x="1" y="57"/>
                      <a:pt x="1" y="57"/>
                    </a:cubicBezTo>
                    <a:cubicBezTo>
                      <a:pt x="1" y="57"/>
                      <a:pt x="1" y="57"/>
                      <a:pt x="1" y="57"/>
                    </a:cubicBezTo>
                    <a:cubicBezTo>
                      <a:pt x="1" y="57"/>
                      <a:pt x="1" y="57"/>
                      <a:pt x="1" y="57"/>
                    </a:cubicBezTo>
                    <a:cubicBezTo>
                      <a:pt x="1" y="58"/>
                      <a:pt x="1" y="58"/>
                      <a:pt x="1" y="58"/>
                    </a:cubicBezTo>
                    <a:cubicBezTo>
                      <a:pt x="1" y="58"/>
                      <a:pt x="1" y="58"/>
                      <a:pt x="1" y="58"/>
                    </a:cubicBezTo>
                    <a:cubicBezTo>
                      <a:pt x="2" y="59"/>
                      <a:pt x="2" y="59"/>
                      <a:pt x="2" y="59"/>
                    </a:cubicBezTo>
                    <a:cubicBezTo>
                      <a:pt x="2" y="59"/>
                      <a:pt x="2" y="59"/>
                      <a:pt x="2" y="59"/>
                    </a:cubicBezTo>
                    <a:cubicBezTo>
                      <a:pt x="2" y="59"/>
                      <a:pt x="2" y="59"/>
                      <a:pt x="2" y="59"/>
                    </a:cubicBezTo>
                    <a:cubicBezTo>
                      <a:pt x="3" y="60"/>
                      <a:pt x="3" y="60"/>
                      <a:pt x="3" y="60"/>
                    </a:cubicBezTo>
                    <a:cubicBezTo>
                      <a:pt x="4" y="59"/>
                      <a:pt x="4" y="59"/>
                      <a:pt x="4" y="59"/>
                    </a:cubicBezTo>
                    <a:cubicBezTo>
                      <a:pt x="4" y="59"/>
                      <a:pt x="4" y="59"/>
                      <a:pt x="4" y="59"/>
                    </a:cubicBezTo>
                    <a:cubicBezTo>
                      <a:pt x="4" y="59"/>
                      <a:pt x="4" y="59"/>
                      <a:pt x="4" y="59"/>
                    </a:cubicBezTo>
                    <a:cubicBezTo>
                      <a:pt x="4" y="59"/>
                      <a:pt x="4" y="59"/>
                      <a:pt x="4" y="59"/>
                    </a:cubicBezTo>
                    <a:cubicBezTo>
                      <a:pt x="4" y="59"/>
                      <a:pt x="4" y="59"/>
                      <a:pt x="4" y="59"/>
                    </a:cubicBezTo>
                    <a:cubicBezTo>
                      <a:pt x="4" y="59"/>
                      <a:pt x="4" y="59"/>
                      <a:pt x="4" y="59"/>
                    </a:cubicBezTo>
                    <a:cubicBezTo>
                      <a:pt x="5" y="59"/>
                      <a:pt x="5" y="59"/>
                      <a:pt x="5" y="59"/>
                    </a:cubicBezTo>
                    <a:cubicBezTo>
                      <a:pt x="5" y="59"/>
                      <a:pt x="5" y="59"/>
                      <a:pt x="5" y="59"/>
                    </a:cubicBezTo>
                    <a:cubicBezTo>
                      <a:pt x="4" y="60"/>
                      <a:pt x="4" y="60"/>
                      <a:pt x="4" y="60"/>
                    </a:cubicBezTo>
                    <a:cubicBezTo>
                      <a:pt x="4" y="60"/>
                      <a:pt x="4" y="60"/>
                      <a:pt x="4" y="60"/>
                    </a:cubicBezTo>
                    <a:cubicBezTo>
                      <a:pt x="4" y="60"/>
                      <a:pt x="4" y="60"/>
                      <a:pt x="4" y="60"/>
                    </a:cubicBezTo>
                    <a:cubicBezTo>
                      <a:pt x="5" y="60"/>
                      <a:pt x="5" y="60"/>
                      <a:pt x="5" y="60"/>
                    </a:cubicBezTo>
                    <a:cubicBezTo>
                      <a:pt x="5" y="60"/>
                      <a:pt x="5" y="60"/>
                      <a:pt x="5" y="60"/>
                    </a:cubicBezTo>
                    <a:cubicBezTo>
                      <a:pt x="5" y="61"/>
                      <a:pt x="5" y="61"/>
                      <a:pt x="5" y="61"/>
                    </a:cubicBezTo>
                    <a:cubicBezTo>
                      <a:pt x="5" y="61"/>
                      <a:pt x="5" y="61"/>
                      <a:pt x="5" y="61"/>
                    </a:cubicBezTo>
                    <a:cubicBezTo>
                      <a:pt x="5" y="61"/>
                      <a:pt x="5" y="61"/>
                      <a:pt x="5" y="61"/>
                    </a:cubicBezTo>
                    <a:cubicBezTo>
                      <a:pt x="5" y="61"/>
                      <a:pt x="5" y="61"/>
                      <a:pt x="5" y="61"/>
                    </a:cubicBezTo>
                    <a:cubicBezTo>
                      <a:pt x="4" y="61"/>
                      <a:pt x="4" y="61"/>
                      <a:pt x="4" y="61"/>
                    </a:cubicBezTo>
                    <a:cubicBezTo>
                      <a:pt x="4" y="61"/>
                      <a:pt x="4" y="61"/>
                      <a:pt x="4" y="61"/>
                    </a:cubicBezTo>
                    <a:cubicBezTo>
                      <a:pt x="4" y="61"/>
                      <a:pt x="4" y="61"/>
                      <a:pt x="4" y="61"/>
                    </a:cubicBezTo>
                    <a:cubicBezTo>
                      <a:pt x="4" y="61"/>
                      <a:pt x="4" y="61"/>
                      <a:pt x="4" y="61"/>
                    </a:cubicBezTo>
                    <a:cubicBezTo>
                      <a:pt x="5" y="61"/>
                      <a:pt x="5" y="61"/>
                      <a:pt x="5" y="61"/>
                    </a:cubicBezTo>
                    <a:cubicBezTo>
                      <a:pt x="5" y="62"/>
                      <a:pt x="5" y="62"/>
                      <a:pt x="5" y="62"/>
                    </a:cubicBezTo>
                    <a:cubicBezTo>
                      <a:pt x="4" y="62"/>
                      <a:pt x="4" y="62"/>
                      <a:pt x="4" y="62"/>
                    </a:cubicBezTo>
                    <a:cubicBezTo>
                      <a:pt x="4" y="62"/>
                      <a:pt x="4" y="62"/>
                      <a:pt x="4" y="62"/>
                    </a:cubicBezTo>
                    <a:cubicBezTo>
                      <a:pt x="4" y="62"/>
                      <a:pt x="4" y="62"/>
                      <a:pt x="4" y="62"/>
                    </a:cubicBezTo>
                    <a:cubicBezTo>
                      <a:pt x="5" y="63"/>
                      <a:pt x="5" y="63"/>
                      <a:pt x="5" y="63"/>
                    </a:cubicBezTo>
                    <a:cubicBezTo>
                      <a:pt x="4" y="63"/>
                      <a:pt x="4" y="63"/>
                      <a:pt x="4" y="63"/>
                    </a:cubicBezTo>
                    <a:cubicBezTo>
                      <a:pt x="4" y="63"/>
                      <a:pt x="4" y="63"/>
                      <a:pt x="4" y="63"/>
                    </a:cubicBezTo>
                    <a:cubicBezTo>
                      <a:pt x="4" y="63"/>
                      <a:pt x="4" y="63"/>
                      <a:pt x="4" y="63"/>
                    </a:cubicBezTo>
                    <a:cubicBezTo>
                      <a:pt x="4" y="64"/>
                      <a:pt x="4" y="64"/>
                      <a:pt x="4" y="64"/>
                    </a:cubicBezTo>
                    <a:cubicBezTo>
                      <a:pt x="4" y="64"/>
                      <a:pt x="4" y="64"/>
                      <a:pt x="4" y="64"/>
                    </a:cubicBezTo>
                    <a:cubicBezTo>
                      <a:pt x="5" y="64"/>
                      <a:pt x="5" y="64"/>
                      <a:pt x="5" y="64"/>
                    </a:cubicBezTo>
                    <a:cubicBezTo>
                      <a:pt x="4" y="65"/>
                      <a:pt x="4" y="65"/>
                      <a:pt x="4" y="65"/>
                    </a:cubicBezTo>
                    <a:cubicBezTo>
                      <a:pt x="4" y="65"/>
                      <a:pt x="4" y="65"/>
                      <a:pt x="4" y="65"/>
                    </a:cubicBezTo>
                    <a:cubicBezTo>
                      <a:pt x="4" y="65"/>
                      <a:pt x="4" y="65"/>
                      <a:pt x="4" y="65"/>
                    </a:cubicBezTo>
                    <a:cubicBezTo>
                      <a:pt x="4" y="66"/>
                      <a:pt x="4" y="66"/>
                      <a:pt x="4" y="66"/>
                    </a:cubicBezTo>
                    <a:cubicBezTo>
                      <a:pt x="4" y="66"/>
                      <a:pt x="4" y="66"/>
                      <a:pt x="4" y="66"/>
                    </a:cubicBezTo>
                    <a:cubicBezTo>
                      <a:pt x="5" y="66"/>
                      <a:pt x="5" y="66"/>
                      <a:pt x="5" y="66"/>
                    </a:cubicBezTo>
                    <a:cubicBezTo>
                      <a:pt x="5" y="66"/>
                      <a:pt x="5" y="66"/>
                      <a:pt x="5" y="66"/>
                    </a:cubicBezTo>
                    <a:cubicBezTo>
                      <a:pt x="5" y="67"/>
                      <a:pt x="5" y="67"/>
                      <a:pt x="5" y="67"/>
                    </a:cubicBezTo>
                    <a:cubicBezTo>
                      <a:pt x="5" y="67"/>
                      <a:pt x="5" y="67"/>
                      <a:pt x="5" y="67"/>
                    </a:cubicBezTo>
                    <a:cubicBezTo>
                      <a:pt x="5" y="67"/>
                      <a:pt x="5" y="67"/>
                      <a:pt x="5" y="67"/>
                    </a:cubicBezTo>
                    <a:cubicBezTo>
                      <a:pt x="5" y="67"/>
                      <a:pt x="5" y="67"/>
                      <a:pt x="5" y="67"/>
                    </a:cubicBezTo>
                    <a:cubicBezTo>
                      <a:pt x="5" y="68"/>
                      <a:pt x="5" y="68"/>
                      <a:pt x="5" y="68"/>
                    </a:cubicBezTo>
                    <a:cubicBezTo>
                      <a:pt x="5" y="68"/>
                      <a:pt x="5" y="68"/>
                      <a:pt x="5" y="68"/>
                    </a:cubicBezTo>
                    <a:cubicBezTo>
                      <a:pt x="4" y="68"/>
                      <a:pt x="4" y="68"/>
                      <a:pt x="4" y="68"/>
                    </a:cubicBezTo>
                    <a:cubicBezTo>
                      <a:pt x="4" y="69"/>
                      <a:pt x="4" y="69"/>
                      <a:pt x="4" y="69"/>
                    </a:cubicBezTo>
                    <a:cubicBezTo>
                      <a:pt x="4" y="69"/>
                      <a:pt x="4" y="69"/>
                      <a:pt x="4" y="69"/>
                    </a:cubicBezTo>
                    <a:cubicBezTo>
                      <a:pt x="4" y="69"/>
                      <a:pt x="4" y="69"/>
                      <a:pt x="4" y="69"/>
                    </a:cubicBezTo>
                    <a:cubicBezTo>
                      <a:pt x="4" y="70"/>
                      <a:pt x="4" y="70"/>
                      <a:pt x="4" y="70"/>
                    </a:cubicBezTo>
                    <a:cubicBezTo>
                      <a:pt x="5" y="70"/>
                      <a:pt x="5" y="70"/>
                      <a:pt x="5" y="70"/>
                    </a:cubicBezTo>
                    <a:cubicBezTo>
                      <a:pt x="4" y="70"/>
                      <a:pt x="4" y="70"/>
                      <a:pt x="4" y="70"/>
                    </a:cubicBezTo>
                    <a:cubicBezTo>
                      <a:pt x="4" y="71"/>
                      <a:pt x="4" y="71"/>
                      <a:pt x="4" y="71"/>
                    </a:cubicBezTo>
                    <a:cubicBezTo>
                      <a:pt x="4" y="71"/>
                      <a:pt x="4" y="71"/>
                      <a:pt x="4" y="71"/>
                    </a:cubicBezTo>
                    <a:cubicBezTo>
                      <a:pt x="4" y="71"/>
                      <a:pt x="4" y="71"/>
                      <a:pt x="4" y="71"/>
                    </a:cubicBezTo>
                    <a:cubicBezTo>
                      <a:pt x="4" y="72"/>
                      <a:pt x="4" y="72"/>
                      <a:pt x="4" y="72"/>
                    </a:cubicBezTo>
                    <a:cubicBezTo>
                      <a:pt x="4" y="72"/>
                      <a:pt x="4" y="72"/>
                      <a:pt x="4" y="72"/>
                    </a:cubicBezTo>
                    <a:cubicBezTo>
                      <a:pt x="4" y="72"/>
                      <a:pt x="4" y="72"/>
                      <a:pt x="4" y="72"/>
                    </a:cubicBezTo>
                    <a:cubicBezTo>
                      <a:pt x="4" y="73"/>
                      <a:pt x="4" y="73"/>
                      <a:pt x="4" y="73"/>
                    </a:cubicBezTo>
                    <a:cubicBezTo>
                      <a:pt x="4" y="73"/>
                      <a:pt x="4" y="73"/>
                      <a:pt x="4" y="73"/>
                    </a:cubicBezTo>
                    <a:cubicBezTo>
                      <a:pt x="4" y="72"/>
                      <a:pt x="4" y="72"/>
                      <a:pt x="4" y="72"/>
                    </a:cubicBezTo>
                    <a:cubicBezTo>
                      <a:pt x="4" y="72"/>
                      <a:pt x="4" y="72"/>
                      <a:pt x="4" y="72"/>
                    </a:cubicBezTo>
                    <a:cubicBezTo>
                      <a:pt x="4" y="71"/>
                      <a:pt x="4" y="71"/>
                      <a:pt x="4" y="71"/>
                    </a:cubicBezTo>
                    <a:cubicBezTo>
                      <a:pt x="4" y="71"/>
                      <a:pt x="4" y="71"/>
                      <a:pt x="4" y="71"/>
                    </a:cubicBezTo>
                    <a:cubicBezTo>
                      <a:pt x="4" y="71"/>
                      <a:pt x="4" y="71"/>
                      <a:pt x="4" y="71"/>
                    </a:cubicBezTo>
                    <a:cubicBezTo>
                      <a:pt x="3" y="71"/>
                      <a:pt x="3" y="71"/>
                      <a:pt x="3" y="71"/>
                    </a:cubicBezTo>
                    <a:cubicBezTo>
                      <a:pt x="3" y="72"/>
                      <a:pt x="3" y="72"/>
                      <a:pt x="3" y="72"/>
                    </a:cubicBezTo>
                    <a:cubicBezTo>
                      <a:pt x="2" y="72"/>
                      <a:pt x="2" y="72"/>
                      <a:pt x="2" y="72"/>
                    </a:cubicBezTo>
                    <a:cubicBezTo>
                      <a:pt x="3" y="71"/>
                      <a:pt x="3" y="71"/>
                      <a:pt x="3" y="71"/>
                    </a:cubicBezTo>
                    <a:cubicBezTo>
                      <a:pt x="3" y="71"/>
                      <a:pt x="3" y="71"/>
                      <a:pt x="3" y="71"/>
                    </a:cubicBezTo>
                    <a:cubicBezTo>
                      <a:pt x="3" y="71"/>
                      <a:pt x="3" y="71"/>
                      <a:pt x="3" y="71"/>
                    </a:cubicBezTo>
                    <a:cubicBezTo>
                      <a:pt x="3" y="70"/>
                      <a:pt x="3" y="70"/>
                      <a:pt x="3" y="70"/>
                    </a:cubicBezTo>
                    <a:cubicBezTo>
                      <a:pt x="3" y="70"/>
                      <a:pt x="3" y="70"/>
                      <a:pt x="3" y="70"/>
                    </a:cubicBezTo>
                    <a:cubicBezTo>
                      <a:pt x="3" y="71"/>
                      <a:pt x="3" y="71"/>
                      <a:pt x="3" y="71"/>
                    </a:cubicBezTo>
                    <a:cubicBezTo>
                      <a:pt x="2" y="71"/>
                      <a:pt x="2" y="71"/>
                      <a:pt x="2" y="71"/>
                    </a:cubicBezTo>
                    <a:cubicBezTo>
                      <a:pt x="2" y="70"/>
                      <a:pt x="2" y="70"/>
                      <a:pt x="2" y="70"/>
                    </a:cubicBezTo>
                    <a:cubicBezTo>
                      <a:pt x="1" y="71"/>
                      <a:pt x="1" y="71"/>
                      <a:pt x="1" y="71"/>
                    </a:cubicBezTo>
                    <a:cubicBezTo>
                      <a:pt x="1" y="71"/>
                      <a:pt x="1" y="71"/>
                      <a:pt x="1" y="71"/>
                    </a:cubicBezTo>
                    <a:cubicBezTo>
                      <a:pt x="1" y="71"/>
                      <a:pt x="1" y="71"/>
                      <a:pt x="1" y="71"/>
                    </a:cubicBezTo>
                    <a:cubicBezTo>
                      <a:pt x="2" y="71"/>
                      <a:pt x="2" y="71"/>
                      <a:pt x="2" y="71"/>
                    </a:cubicBezTo>
                    <a:cubicBezTo>
                      <a:pt x="2" y="72"/>
                      <a:pt x="2" y="72"/>
                      <a:pt x="2" y="72"/>
                    </a:cubicBezTo>
                    <a:cubicBezTo>
                      <a:pt x="1" y="72"/>
                      <a:pt x="1" y="72"/>
                      <a:pt x="1" y="72"/>
                    </a:cubicBezTo>
                    <a:cubicBezTo>
                      <a:pt x="1" y="72"/>
                      <a:pt x="1" y="72"/>
                      <a:pt x="1" y="72"/>
                    </a:cubicBezTo>
                    <a:cubicBezTo>
                      <a:pt x="1" y="72"/>
                      <a:pt x="1" y="72"/>
                      <a:pt x="1" y="72"/>
                    </a:cubicBezTo>
                    <a:cubicBezTo>
                      <a:pt x="1" y="73"/>
                      <a:pt x="1" y="73"/>
                      <a:pt x="1" y="73"/>
                    </a:cubicBezTo>
                    <a:cubicBezTo>
                      <a:pt x="0" y="73"/>
                      <a:pt x="0" y="73"/>
                      <a:pt x="0" y="73"/>
                    </a:cubicBezTo>
                    <a:cubicBezTo>
                      <a:pt x="0" y="73"/>
                      <a:pt x="0" y="73"/>
                      <a:pt x="0" y="73"/>
                    </a:cubicBezTo>
                    <a:cubicBezTo>
                      <a:pt x="1" y="74"/>
                      <a:pt x="1" y="74"/>
                      <a:pt x="1" y="74"/>
                    </a:cubicBezTo>
                    <a:cubicBezTo>
                      <a:pt x="1" y="74"/>
                      <a:pt x="1" y="74"/>
                      <a:pt x="1" y="74"/>
                    </a:cubicBezTo>
                    <a:cubicBezTo>
                      <a:pt x="1" y="74"/>
                      <a:pt x="1" y="74"/>
                      <a:pt x="1" y="74"/>
                    </a:cubicBezTo>
                    <a:cubicBezTo>
                      <a:pt x="1" y="73"/>
                      <a:pt x="1" y="73"/>
                      <a:pt x="1" y="73"/>
                    </a:cubicBezTo>
                    <a:cubicBezTo>
                      <a:pt x="1" y="73"/>
                      <a:pt x="1" y="73"/>
                      <a:pt x="1" y="73"/>
                    </a:cubicBezTo>
                    <a:cubicBezTo>
                      <a:pt x="1" y="73"/>
                      <a:pt x="1" y="73"/>
                      <a:pt x="1" y="73"/>
                    </a:cubicBezTo>
                    <a:cubicBezTo>
                      <a:pt x="1" y="73"/>
                      <a:pt x="1" y="73"/>
                      <a:pt x="1" y="73"/>
                    </a:cubicBezTo>
                    <a:cubicBezTo>
                      <a:pt x="2" y="73"/>
                      <a:pt x="2" y="73"/>
                      <a:pt x="2" y="73"/>
                    </a:cubicBezTo>
                    <a:cubicBezTo>
                      <a:pt x="2" y="73"/>
                      <a:pt x="2" y="73"/>
                      <a:pt x="2" y="73"/>
                    </a:cubicBezTo>
                    <a:cubicBezTo>
                      <a:pt x="2" y="73"/>
                      <a:pt x="2" y="73"/>
                      <a:pt x="2" y="73"/>
                    </a:cubicBezTo>
                    <a:cubicBezTo>
                      <a:pt x="2" y="73"/>
                      <a:pt x="2" y="73"/>
                      <a:pt x="2" y="73"/>
                    </a:cubicBezTo>
                    <a:cubicBezTo>
                      <a:pt x="3" y="73"/>
                      <a:pt x="3" y="73"/>
                      <a:pt x="3" y="73"/>
                    </a:cubicBezTo>
                    <a:cubicBezTo>
                      <a:pt x="3" y="73"/>
                      <a:pt x="3" y="73"/>
                      <a:pt x="3" y="73"/>
                    </a:cubicBezTo>
                    <a:cubicBezTo>
                      <a:pt x="3" y="73"/>
                      <a:pt x="3" y="73"/>
                      <a:pt x="3" y="73"/>
                    </a:cubicBezTo>
                    <a:cubicBezTo>
                      <a:pt x="3" y="73"/>
                      <a:pt x="3" y="73"/>
                      <a:pt x="3" y="73"/>
                    </a:cubicBezTo>
                    <a:cubicBezTo>
                      <a:pt x="4" y="74"/>
                      <a:pt x="4" y="74"/>
                      <a:pt x="4" y="74"/>
                    </a:cubicBezTo>
                    <a:cubicBezTo>
                      <a:pt x="4" y="74"/>
                      <a:pt x="4" y="74"/>
                      <a:pt x="4" y="74"/>
                    </a:cubicBezTo>
                    <a:cubicBezTo>
                      <a:pt x="4" y="74"/>
                      <a:pt x="4" y="74"/>
                      <a:pt x="4" y="74"/>
                    </a:cubicBezTo>
                    <a:cubicBezTo>
                      <a:pt x="4" y="74"/>
                      <a:pt x="4" y="74"/>
                      <a:pt x="4" y="74"/>
                    </a:cubicBezTo>
                    <a:cubicBezTo>
                      <a:pt x="4" y="74"/>
                      <a:pt x="4" y="74"/>
                      <a:pt x="4" y="74"/>
                    </a:cubicBezTo>
                    <a:cubicBezTo>
                      <a:pt x="4" y="75"/>
                      <a:pt x="4" y="75"/>
                      <a:pt x="4" y="75"/>
                    </a:cubicBezTo>
                    <a:cubicBezTo>
                      <a:pt x="4" y="75"/>
                      <a:pt x="4" y="75"/>
                      <a:pt x="4" y="75"/>
                    </a:cubicBezTo>
                    <a:cubicBezTo>
                      <a:pt x="4" y="75"/>
                      <a:pt x="4" y="75"/>
                      <a:pt x="4" y="75"/>
                    </a:cubicBezTo>
                    <a:cubicBezTo>
                      <a:pt x="4" y="75"/>
                      <a:pt x="4" y="75"/>
                      <a:pt x="4" y="75"/>
                    </a:cubicBezTo>
                    <a:cubicBezTo>
                      <a:pt x="4" y="75"/>
                      <a:pt x="4" y="75"/>
                      <a:pt x="4" y="75"/>
                    </a:cubicBezTo>
                    <a:cubicBezTo>
                      <a:pt x="4" y="75"/>
                      <a:pt x="4" y="75"/>
                      <a:pt x="4" y="75"/>
                    </a:cubicBezTo>
                    <a:cubicBezTo>
                      <a:pt x="3" y="75"/>
                      <a:pt x="3" y="75"/>
                      <a:pt x="3" y="75"/>
                    </a:cubicBezTo>
                    <a:cubicBezTo>
                      <a:pt x="3" y="75"/>
                      <a:pt x="3" y="75"/>
                      <a:pt x="3" y="75"/>
                    </a:cubicBezTo>
                    <a:cubicBezTo>
                      <a:pt x="3" y="75"/>
                      <a:pt x="3" y="75"/>
                      <a:pt x="3" y="75"/>
                    </a:cubicBezTo>
                    <a:cubicBezTo>
                      <a:pt x="4" y="76"/>
                      <a:pt x="4" y="76"/>
                      <a:pt x="4" y="76"/>
                    </a:cubicBezTo>
                    <a:cubicBezTo>
                      <a:pt x="4" y="76"/>
                      <a:pt x="4" y="76"/>
                      <a:pt x="4" y="76"/>
                    </a:cubicBezTo>
                    <a:cubicBezTo>
                      <a:pt x="4" y="76"/>
                      <a:pt x="4" y="76"/>
                      <a:pt x="4" y="76"/>
                    </a:cubicBezTo>
                    <a:cubicBezTo>
                      <a:pt x="5" y="76"/>
                      <a:pt x="5" y="76"/>
                      <a:pt x="5" y="76"/>
                    </a:cubicBezTo>
                    <a:cubicBezTo>
                      <a:pt x="5" y="76"/>
                      <a:pt x="5" y="76"/>
                      <a:pt x="5" y="76"/>
                    </a:cubicBezTo>
                    <a:cubicBezTo>
                      <a:pt x="5" y="76"/>
                      <a:pt x="5" y="76"/>
                      <a:pt x="5" y="76"/>
                    </a:cubicBezTo>
                    <a:cubicBezTo>
                      <a:pt x="6" y="76"/>
                      <a:pt x="6" y="76"/>
                      <a:pt x="6" y="76"/>
                    </a:cubicBezTo>
                    <a:cubicBezTo>
                      <a:pt x="5" y="76"/>
                      <a:pt x="5" y="76"/>
                      <a:pt x="5" y="76"/>
                    </a:cubicBezTo>
                    <a:cubicBezTo>
                      <a:pt x="6" y="76"/>
                      <a:pt x="6" y="76"/>
                      <a:pt x="6" y="76"/>
                    </a:cubicBezTo>
                    <a:cubicBezTo>
                      <a:pt x="5" y="76"/>
                      <a:pt x="5" y="76"/>
                      <a:pt x="5" y="76"/>
                    </a:cubicBezTo>
                    <a:cubicBezTo>
                      <a:pt x="5" y="76"/>
                      <a:pt x="5" y="76"/>
                      <a:pt x="5" y="76"/>
                    </a:cubicBezTo>
                    <a:cubicBezTo>
                      <a:pt x="5" y="77"/>
                      <a:pt x="5" y="77"/>
                      <a:pt x="5" y="77"/>
                    </a:cubicBezTo>
                    <a:cubicBezTo>
                      <a:pt x="5" y="76"/>
                      <a:pt x="5" y="76"/>
                      <a:pt x="5" y="76"/>
                    </a:cubicBezTo>
                    <a:cubicBezTo>
                      <a:pt x="4" y="77"/>
                      <a:pt x="4" y="77"/>
                      <a:pt x="4" y="77"/>
                    </a:cubicBezTo>
                    <a:cubicBezTo>
                      <a:pt x="4" y="77"/>
                      <a:pt x="4" y="77"/>
                      <a:pt x="4" y="77"/>
                    </a:cubicBezTo>
                    <a:cubicBezTo>
                      <a:pt x="4" y="77"/>
                      <a:pt x="4" y="77"/>
                      <a:pt x="4" y="77"/>
                    </a:cubicBezTo>
                    <a:cubicBezTo>
                      <a:pt x="4" y="77"/>
                      <a:pt x="4" y="77"/>
                      <a:pt x="4" y="77"/>
                    </a:cubicBezTo>
                    <a:cubicBezTo>
                      <a:pt x="4" y="78"/>
                      <a:pt x="4" y="78"/>
                      <a:pt x="4" y="78"/>
                    </a:cubicBezTo>
                    <a:cubicBezTo>
                      <a:pt x="5" y="78"/>
                      <a:pt x="5" y="78"/>
                      <a:pt x="5" y="78"/>
                    </a:cubicBezTo>
                    <a:cubicBezTo>
                      <a:pt x="5" y="78"/>
                      <a:pt x="5" y="78"/>
                      <a:pt x="5" y="78"/>
                    </a:cubicBezTo>
                    <a:cubicBezTo>
                      <a:pt x="5" y="78"/>
                      <a:pt x="5" y="78"/>
                      <a:pt x="5" y="78"/>
                    </a:cubicBezTo>
                    <a:cubicBezTo>
                      <a:pt x="5" y="78"/>
                      <a:pt x="5" y="78"/>
                      <a:pt x="5" y="78"/>
                    </a:cubicBezTo>
                    <a:cubicBezTo>
                      <a:pt x="5" y="78"/>
                      <a:pt x="5" y="78"/>
                      <a:pt x="5" y="78"/>
                    </a:cubicBezTo>
                    <a:cubicBezTo>
                      <a:pt x="5" y="78"/>
                      <a:pt x="5" y="78"/>
                      <a:pt x="5" y="78"/>
                    </a:cubicBezTo>
                    <a:cubicBezTo>
                      <a:pt x="5" y="79"/>
                      <a:pt x="5" y="79"/>
                      <a:pt x="5" y="79"/>
                    </a:cubicBezTo>
                    <a:cubicBezTo>
                      <a:pt x="4" y="79"/>
                      <a:pt x="4" y="79"/>
                      <a:pt x="4" y="79"/>
                    </a:cubicBezTo>
                    <a:cubicBezTo>
                      <a:pt x="4" y="79"/>
                      <a:pt x="4" y="79"/>
                      <a:pt x="4" y="79"/>
                    </a:cubicBezTo>
                    <a:cubicBezTo>
                      <a:pt x="5" y="80"/>
                      <a:pt x="5" y="80"/>
                      <a:pt x="5" y="80"/>
                    </a:cubicBezTo>
                    <a:cubicBezTo>
                      <a:pt x="5" y="80"/>
                      <a:pt x="5" y="80"/>
                      <a:pt x="5" y="80"/>
                    </a:cubicBezTo>
                    <a:cubicBezTo>
                      <a:pt x="5" y="81"/>
                      <a:pt x="5" y="81"/>
                      <a:pt x="5" y="81"/>
                    </a:cubicBezTo>
                    <a:cubicBezTo>
                      <a:pt x="5" y="81"/>
                      <a:pt x="5" y="81"/>
                      <a:pt x="5" y="81"/>
                    </a:cubicBezTo>
                    <a:cubicBezTo>
                      <a:pt x="5" y="81"/>
                      <a:pt x="5" y="81"/>
                      <a:pt x="5" y="81"/>
                    </a:cubicBezTo>
                    <a:cubicBezTo>
                      <a:pt x="5" y="81"/>
                      <a:pt x="5" y="81"/>
                      <a:pt x="5" y="81"/>
                    </a:cubicBezTo>
                    <a:cubicBezTo>
                      <a:pt x="6" y="80"/>
                      <a:pt x="6" y="80"/>
                      <a:pt x="6" y="80"/>
                    </a:cubicBezTo>
                    <a:cubicBezTo>
                      <a:pt x="6" y="80"/>
                      <a:pt x="6" y="80"/>
                      <a:pt x="6" y="80"/>
                    </a:cubicBezTo>
                    <a:cubicBezTo>
                      <a:pt x="6" y="80"/>
                      <a:pt x="6" y="80"/>
                      <a:pt x="6" y="80"/>
                    </a:cubicBezTo>
                    <a:cubicBezTo>
                      <a:pt x="6" y="80"/>
                      <a:pt x="6" y="80"/>
                      <a:pt x="6" y="80"/>
                    </a:cubicBezTo>
                    <a:cubicBezTo>
                      <a:pt x="6" y="81"/>
                      <a:pt x="6" y="81"/>
                      <a:pt x="6" y="81"/>
                    </a:cubicBezTo>
                    <a:cubicBezTo>
                      <a:pt x="6" y="81"/>
                      <a:pt x="6" y="81"/>
                      <a:pt x="6" y="81"/>
                    </a:cubicBezTo>
                    <a:cubicBezTo>
                      <a:pt x="6" y="81"/>
                      <a:pt x="6" y="81"/>
                      <a:pt x="6" y="81"/>
                    </a:cubicBezTo>
                    <a:cubicBezTo>
                      <a:pt x="6" y="81"/>
                      <a:pt x="6" y="81"/>
                      <a:pt x="6" y="81"/>
                    </a:cubicBezTo>
                    <a:cubicBezTo>
                      <a:pt x="6" y="81"/>
                      <a:pt x="6" y="81"/>
                      <a:pt x="6" y="81"/>
                    </a:cubicBezTo>
                    <a:cubicBezTo>
                      <a:pt x="6" y="81"/>
                      <a:pt x="6" y="81"/>
                      <a:pt x="6" y="81"/>
                    </a:cubicBezTo>
                    <a:cubicBezTo>
                      <a:pt x="5" y="82"/>
                      <a:pt x="5" y="82"/>
                      <a:pt x="5" y="82"/>
                    </a:cubicBezTo>
                    <a:cubicBezTo>
                      <a:pt x="5" y="82"/>
                      <a:pt x="5" y="82"/>
                      <a:pt x="5" y="82"/>
                    </a:cubicBezTo>
                    <a:cubicBezTo>
                      <a:pt x="5" y="82"/>
                      <a:pt x="5" y="82"/>
                      <a:pt x="5" y="82"/>
                    </a:cubicBezTo>
                    <a:cubicBezTo>
                      <a:pt x="5" y="83"/>
                      <a:pt x="5" y="83"/>
                      <a:pt x="5" y="83"/>
                    </a:cubicBezTo>
                    <a:cubicBezTo>
                      <a:pt x="5" y="83"/>
                      <a:pt x="5" y="83"/>
                      <a:pt x="5" y="83"/>
                    </a:cubicBezTo>
                    <a:cubicBezTo>
                      <a:pt x="5" y="83"/>
                      <a:pt x="5" y="83"/>
                      <a:pt x="5" y="83"/>
                    </a:cubicBezTo>
                    <a:cubicBezTo>
                      <a:pt x="5" y="83"/>
                      <a:pt x="5" y="83"/>
                      <a:pt x="5" y="83"/>
                    </a:cubicBezTo>
                    <a:cubicBezTo>
                      <a:pt x="5" y="84"/>
                      <a:pt x="5" y="84"/>
                      <a:pt x="5" y="84"/>
                    </a:cubicBezTo>
                    <a:cubicBezTo>
                      <a:pt x="6" y="84"/>
                      <a:pt x="6" y="84"/>
                      <a:pt x="6" y="84"/>
                    </a:cubicBezTo>
                    <a:cubicBezTo>
                      <a:pt x="7" y="84"/>
                      <a:pt x="7" y="84"/>
                      <a:pt x="7" y="84"/>
                    </a:cubicBezTo>
                    <a:cubicBezTo>
                      <a:pt x="6" y="84"/>
                      <a:pt x="6" y="84"/>
                      <a:pt x="6" y="84"/>
                    </a:cubicBezTo>
                    <a:cubicBezTo>
                      <a:pt x="6" y="84"/>
                      <a:pt x="6" y="84"/>
                      <a:pt x="6" y="84"/>
                    </a:cubicBezTo>
                    <a:cubicBezTo>
                      <a:pt x="6" y="85"/>
                      <a:pt x="6" y="85"/>
                      <a:pt x="6" y="85"/>
                    </a:cubicBezTo>
                    <a:cubicBezTo>
                      <a:pt x="7" y="85"/>
                      <a:pt x="7" y="85"/>
                      <a:pt x="7" y="85"/>
                    </a:cubicBezTo>
                    <a:cubicBezTo>
                      <a:pt x="7" y="85"/>
                      <a:pt x="7" y="85"/>
                      <a:pt x="7" y="85"/>
                    </a:cubicBezTo>
                    <a:cubicBezTo>
                      <a:pt x="7" y="85"/>
                      <a:pt x="7" y="85"/>
                      <a:pt x="7" y="85"/>
                    </a:cubicBezTo>
                    <a:cubicBezTo>
                      <a:pt x="7" y="85"/>
                      <a:pt x="7" y="85"/>
                      <a:pt x="7" y="85"/>
                    </a:cubicBezTo>
                    <a:cubicBezTo>
                      <a:pt x="6" y="85"/>
                      <a:pt x="6" y="85"/>
                      <a:pt x="6" y="85"/>
                    </a:cubicBezTo>
                    <a:cubicBezTo>
                      <a:pt x="6" y="86"/>
                      <a:pt x="6" y="86"/>
                      <a:pt x="6" y="86"/>
                    </a:cubicBezTo>
                    <a:cubicBezTo>
                      <a:pt x="6" y="86"/>
                      <a:pt x="6" y="86"/>
                      <a:pt x="6" y="86"/>
                    </a:cubicBezTo>
                    <a:cubicBezTo>
                      <a:pt x="7" y="86"/>
                      <a:pt x="7" y="86"/>
                      <a:pt x="7" y="86"/>
                    </a:cubicBezTo>
                    <a:cubicBezTo>
                      <a:pt x="7" y="86"/>
                      <a:pt x="7" y="86"/>
                      <a:pt x="7" y="86"/>
                    </a:cubicBezTo>
                    <a:cubicBezTo>
                      <a:pt x="7" y="86"/>
                      <a:pt x="7" y="86"/>
                      <a:pt x="7" y="86"/>
                    </a:cubicBezTo>
                    <a:cubicBezTo>
                      <a:pt x="7" y="86"/>
                      <a:pt x="7" y="86"/>
                      <a:pt x="7" y="86"/>
                    </a:cubicBezTo>
                    <a:cubicBezTo>
                      <a:pt x="7" y="86"/>
                      <a:pt x="7" y="86"/>
                      <a:pt x="7" y="86"/>
                    </a:cubicBezTo>
                    <a:cubicBezTo>
                      <a:pt x="7" y="87"/>
                      <a:pt x="7" y="87"/>
                      <a:pt x="7" y="87"/>
                    </a:cubicBezTo>
                    <a:cubicBezTo>
                      <a:pt x="8" y="87"/>
                      <a:pt x="8" y="87"/>
                      <a:pt x="8" y="87"/>
                    </a:cubicBezTo>
                    <a:cubicBezTo>
                      <a:pt x="7" y="87"/>
                      <a:pt x="7" y="87"/>
                      <a:pt x="7" y="87"/>
                    </a:cubicBezTo>
                    <a:cubicBezTo>
                      <a:pt x="7" y="87"/>
                      <a:pt x="7" y="87"/>
                      <a:pt x="7" y="87"/>
                    </a:cubicBezTo>
                    <a:cubicBezTo>
                      <a:pt x="7" y="87"/>
                      <a:pt x="7" y="87"/>
                      <a:pt x="7" y="87"/>
                    </a:cubicBezTo>
                    <a:cubicBezTo>
                      <a:pt x="7" y="87"/>
                      <a:pt x="7" y="87"/>
                      <a:pt x="7" y="87"/>
                    </a:cubicBezTo>
                    <a:cubicBezTo>
                      <a:pt x="7" y="88"/>
                      <a:pt x="7" y="88"/>
                      <a:pt x="7" y="88"/>
                    </a:cubicBezTo>
                    <a:cubicBezTo>
                      <a:pt x="7" y="88"/>
                      <a:pt x="7" y="88"/>
                      <a:pt x="7" y="88"/>
                    </a:cubicBezTo>
                    <a:cubicBezTo>
                      <a:pt x="8" y="88"/>
                      <a:pt x="8" y="88"/>
                      <a:pt x="8" y="88"/>
                    </a:cubicBezTo>
                    <a:cubicBezTo>
                      <a:pt x="8" y="88"/>
                      <a:pt x="8" y="88"/>
                      <a:pt x="8" y="88"/>
                    </a:cubicBezTo>
                    <a:cubicBezTo>
                      <a:pt x="8" y="89"/>
                      <a:pt x="8" y="89"/>
                      <a:pt x="8" y="89"/>
                    </a:cubicBezTo>
                    <a:cubicBezTo>
                      <a:pt x="8" y="89"/>
                      <a:pt x="8" y="89"/>
                      <a:pt x="8" y="89"/>
                    </a:cubicBezTo>
                    <a:cubicBezTo>
                      <a:pt x="8" y="88"/>
                      <a:pt x="8" y="88"/>
                      <a:pt x="8" y="88"/>
                    </a:cubicBezTo>
                    <a:cubicBezTo>
                      <a:pt x="8" y="88"/>
                      <a:pt x="8" y="88"/>
                      <a:pt x="8" y="88"/>
                    </a:cubicBezTo>
                    <a:cubicBezTo>
                      <a:pt x="8" y="88"/>
                      <a:pt x="8" y="88"/>
                      <a:pt x="8" y="88"/>
                    </a:cubicBezTo>
                    <a:cubicBezTo>
                      <a:pt x="9" y="88"/>
                      <a:pt x="9" y="88"/>
                      <a:pt x="9" y="88"/>
                    </a:cubicBezTo>
                    <a:cubicBezTo>
                      <a:pt x="9" y="88"/>
                      <a:pt x="9" y="88"/>
                      <a:pt x="9" y="88"/>
                    </a:cubicBezTo>
                    <a:cubicBezTo>
                      <a:pt x="9" y="88"/>
                      <a:pt x="9" y="88"/>
                      <a:pt x="9" y="88"/>
                    </a:cubicBezTo>
                    <a:cubicBezTo>
                      <a:pt x="9" y="88"/>
                      <a:pt x="9" y="88"/>
                      <a:pt x="9" y="88"/>
                    </a:cubicBezTo>
                    <a:cubicBezTo>
                      <a:pt x="9" y="88"/>
                      <a:pt x="9" y="88"/>
                      <a:pt x="9" y="88"/>
                    </a:cubicBezTo>
                    <a:cubicBezTo>
                      <a:pt x="9" y="87"/>
                      <a:pt x="9" y="87"/>
                      <a:pt x="9" y="87"/>
                    </a:cubicBezTo>
                    <a:cubicBezTo>
                      <a:pt x="9" y="87"/>
                      <a:pt x="9" y="87"/>
                      <a:pt x="9" y="87"/>
                    </a:cubicBezTo>
                    <a:cubicBezTo>
                      <a:pt x="8" y="87"/>
                      <a:pt x="8" y="87"/>
                      <a:pt x="8" y="87"/>
                    </a:cubicBezTo>
                    <a:cubicBezTo>
                      <a:pt x="8" y="87"/>
                      <a:pt x="8" y="87"/>
                      <a:pt x="8" y="87"/>
                    </a:cubicBezTo>
                    <a:cubicBezTo>
                      <a:pt x="9" y="87"/>
                      <a:pt x="9" y="87"/>
                      <a:pt x="9" y="87"/>
                    </a:cubicBezTo>
                    <a:cubicBezTo>
                      <a:pt x="9" y="87"/>
                      <a:pt x="9" y="87"/>
                      <a:pt x="9" y="87"/>
                    </a:cubicBezTo>
                    <a:cubicBezTo>
                      <a:pt x="10" y="87"/>
                      <a:pt x="10" y="87"/>
                      <a:pt x="10" y="87"/>
                    </a:cubicBezTo>
                    <a:cubicBezTo>
                      <a:pt x="10" y="88"/>
                      <a:pt x="10" y="88"/>
                      <a:pt x="10" y="88"/>
                    </a:cubicBezTo>
                    <a:cubicBezTo>
                      <a:pt x="10" y="87"/>
                      <a:pt x="10" y="87"/>
                      <a:pt x="10" y="87"/>
                    </a:cubicBezTo>
                    <a:cubicBezTo>
                      <a:pt x="9" y="87"/>
                      <a:pt x="9" y="87"/>
                      <a:pt x="9" y="87"/>
                    </a:cubicBezTo>
                    <a:cubicBezTo>
                      <a:pt x="9" y="87"/>
                      <a:pt x="9" y="87"/>
                      <a:pt x="9" y="87"/>
                    </a:cubicBezTo>
                    <a:cubicBezTo>
                      <a:pt x="9" y="87"/>
                      <a:pt x="9" y="87"/>
                      <a:pt x="9" y="87"/>
                    </a:cubicBezTo>
                    <a:cubicBezTo>
                      <a:pt x="9" y="87"/>
                      <a:pt x="9" y="87"/>
                      <a:pt x="9" y="87"/>
                    </a:cubicBezTo>
                    <a:cubicBezTo>
                      <a:pt x="10" y="87"/>
                      <a:pt x="10" y="87"/>
                      <a:pt x="10" y="87"/>
                    </a:cubicBezTo>
                    <a:cubicBezTo>
                      <a:pt x="10" y="87"/>
                      <a:pt x="10" y="87"/>
                      <a:pt x="10" y="87"/>
                    </a:cubicBezTo>
                    <a:cubicBezTo>
                      <a:pt x="10" y="88"/>
                      <a:pt x="10" y="88"/>
                      <a:pt x="10" y="88"/>
                    </a:cubicBezTo>
                    <a:cubicBezTo>
                      <a:pt x="10" y="88"/>
                      <a:pt x="10" y="88"/>
                      <a:pt x="10" y="88"/>
                    </a:cubicBezTo>
                    <a:cubicBezTo>
                      <a:pt x="10" y="88"/>
                      <a:pt x="10" y="88"/>
                      <a:pt x="10" y="88"/>
                    </a:cubicBezTo>
                    <a:cubicBezTo>
                      <a:pt x="10" y="89"/>
                      <a:pt x="10" y="89"/>
                      <a:pt x="10" y="89"/>
                    </a:cubicBezTo>
                    <a:cubicBezTo>
                      <a:pt x="10" y="89"/>
                      <a:pt x="10" y="89"/>
                      <a:pt x="10" y="89"/>
                    </a:cubicBezTo>
                    <a:cubicBezTo>
                      <a:pt x="10" y="89"/>
                      <a:pt x="10" y="89"/>
                      <a:pt x="10" y="89"/>
                    </a:cubicBezTo>
                    <a:cubicBezTo>
                      <a:pt x="10" y="89"/>
                      <a:pt x="10" y="89"/>
                      <a:pt x="10" y="89"/>
                    </a:cubicBezTo>
                    <a:cubicBezTo>
                      <a:pt x="10" y="88"/>
                      <a:pt x="10" y="88"/>
                      <a:pt x="10" y="88"/>
                    </a:cubicBezTo>
                    <a:cubicBezTo>
                      <a:pt x="10" y="88"/>
                      <a:pt x="10" y="88"/>
                      <a:pt x="10" y="88"/>
                    </a:cubicBezTo>
                    <a:cubicBezTo>
                      <a:pt x="9" y="88"/>
                      <a:pt x="9" y="88"/>
                      <a:pt x="9" y="88"/>
                    </a:cubicBezTo>
                    <a:cubicBezTo>
                      <a:pt x="9" y="89"/>
                      <a:pt x="9" y="89"/>
                      <a:pt x="9" y="89"/>
                    </a:cubicBezTo>
                    <a:cubicBezTo>
                      <a:pt x="10" y="89"/>
                      <a:pt x="10" y="89"/>
                      <a:pt x="10" y="89"/>
                    </a:cubicBezTo>
                    <a:cubicBezTo>
                      <a:pt x="9" y="89"/>
                      <a:pt x="9" y="89"/>
                      <a:pt x="9" y="89"/>
                    </a:cubicBezTo>
                    <a:cubicBezTo>
                      <a:pt x="9" y="89"/>
                      <a:pt x="9" y="89"/>
                      <a:pt x="9" y="89"/>
                    </a:cubicBezTo>
                    <a:cubicBezTo>
                      <a:pt x="9" y="89"/>
                      <a:pt x="9" y="89"/>
                      <a:pt x="9" y="89"/>
                    </a:cubicBezTo>
                    <a:cubicBezTo>
                      <a:pt x="9" y="89"/>
                      <a:pt x="9" y="89"/>
                      <a:pt x="9" y="89"/>
                    </a:cubicBezTo>
                    <a:cubicBezTo>
                      <a:pt x="9" y="89"/>
                      <a:pt x="9" y="89"/>
                      <a:pt x="9" y="89"/>
                    </a:cubicBezTo>
                    <a:cubicBezTo>
                      <a:pt x="8" y="89"/>
                      <a:pt x="8" y="89"/>
                      <a:pt x="8" y="89"/>
                    </a:cubicBezTo>
                    <a:cubicBezTo>
                      <a:pt x="8" y="89"/>
                      <a:pt x="8" y="89"/>
                      <a:pt x="8" y="89"/>
                    </a:cubicBezTo>
                    <a:cubicBezTo>
                      <a:pt x="8" y="89"/>
                      <a:pt x="8" y="89"/>
                      <a:pt x="8" y="89"/>
                    </a:cubicBezTo>
                    <a:cubicBezTo>
                      <a:pt x="8" y="90"/>
                      <a:pt x="8" y="90"/>
                      <a:pt x="8" y="90"/>
                    </a:cubicBezTo>
                    <a:cubicBezTo>
                      <a:pt x="8" y="90"/>
                      <a:pt x="8" y="90"/>
                      <a:pt x="8" y="90"/>
                    </a:cubicBezTo>
                    <a:cubicBezTo>
                      <a:pt x="8" y="90"/>
                      <a:pt x="8" y="90"/>
                      <a:pt x="8" y="90"/>
                    </a:cubicBezTo>
                    <a:cubicBezTo>
                      <a:pt x="8" y="91"/>
                      <a:pt x="8" y="91"/>
                      <a:pt x="8" y="91"/>
                    </a:cubicBezTo>
                    <a:cubicBezTo>
                      <a:pt x="8" y="91"/>
                      <a:pt x="8" y="91"/>
                      <a:pt x="8" y="91"/>
                    </a:cubicBezTo>
                    <a:cubicBezTo>
                      <a:pt x="9" y="91"/>
                      <a:pt x="9" y="91"/>
                      <a:pt x="9" y="91"/>
                    </a:cubicBezTo>
                    <a:cubicBezTo>
                      <a:pt x="9" y="90"/>
                      <a:pt x="9" y="90"/>
                      <a:pt x="9" y="90"/>
                    </a:cubicBezTo>
                    <a:cubicBezTo>
                      <a:pt x="9" y="91"/>
                      <a:pt x="9" y="91"/>
                      <a:pt x="9" y="91"/>
                    </a:cubicBezTo>
                    <a:cubicBezTo>
                      <a:pt x="9" y="91"/>
                      <a:pt x="9" y="91"/>
                      <a:pt x="9" y="91"/>
                    </a:cubicBezTo>
                    <a:cubicBezTo>
                      <a:pt x="9" y="91"/>
                      <a:pt x="9" y="91"/>
                      <a:pt x="9" y="91"/>
                    </a:cubicBezTo>
                    <a:cubicBezTo>
                      <a:pt x="9" y="91"/>
                      <a:pt x="9" y="91"/>
                      <a:pt x="9" y="91"/>
                    </a:cubicBezTo>
                    <a:cubicBezTo>
                      <a:pt x="9" y="91"/>
                      <a:pt x="9" y="91"/>
                      <a:pt x="9" y="91"/>
                    </a:cubicBezTo>
                    <a:cubicBezTo>
                      <a:pt x="9" y="91"/>
                      <a:pt x="9" y="91"/>
                      <a:pt x="9" y="91"/>
                    </a:cubicBezTo>
                    <a:cubicBezTo>
                      <a:pt x="9" y="91"/>
                      <a:pt x="9" y="91"/>
                      <a:pt x="9" y="91"/>
                    </a:cubicBezTo>
                    <a:cubicBezTo>
                      <a:pt x="10" y="92"/>
                      <a:pt x="10" y="92"/>
                      <a:pt x="10" y="92"/>
                    </a:cubicBezTo>
                    <a:cubicBezTo>
                      <a:pt x="10" y="92"/>
                      <a:pt x="10" y="92"/>
                      <a:pt x="10" y="92"/>
                    </a:cubicBezTo>
                    <a:cubicBezTo>
                      <a:pt x="10" y="91"/>
                      <a:pt x="10" y="91"/>
                      <a:pt x="10" y="91"/>
                    </a:cubicBezTo>
                    <a:cubicBezTo>
                      <a:pt x="10" y="91"/>
                      <a:pt x="10" y="91"/>
                      <a:pt x="10" y="91"/>
                    </a:cubicBezTo>
                    <a:cubicBezTo>
                      <a:pt x="10" y="91"/>
                      <a:pt x="10" y="91"/>
                      <a:pt x="10" y="91"/>
                    </a:cubicBezTo>
                    <a:cubicBezTo>
                      <a:pt x="10" y="90"/>
                      <a:pt x="10" y="90"/>
                      <a:pt x="10" y="90"/>
                    </a:cubicBezTo>
                    <a:cubicBezTo>
                      <a:pt x="10" y="90"/>
                      <a:pt x="10" y="90"/>
                      <a:pt x="10" y="90"/>
                    </a:cubicBezTo>
                    <a:cubicBezTo>
                      <a:pt x="10" y="90"/>
                      <a:pt x="10" y="90"/>
                      <a:pt x="10" y="90"/>
                    </a:cubicBezTo>
                    <a:cubicBezTo>
                      <a:pt x="10" y="90"/>
                      <a:pt x="10" y="90"/>
                      <a:pt x="10" y="90"/>
                    </a:cubicBezTo>
                    <a:cubicBezTo>
                      <a:pt x="10" y="90"/>
                      <a:pt x="10" y="90"/>
                      <a:pt x="10" y="90"/>
                    </a:cubicBezTo>
                    <a:cubicBezTo>
                      <a:pt x="10" y="90"/>
                      <a:pt x="10" y="90"/>
                      <a:pt x="10" y="90"/>
                    </a:cubicBezTo>
                    <a:cubicBezTo>
                      <a:pt x="10" y="90"/>
                      <a:pt x="10" y="90"/>
                      <a:pt x="10" y="90"/>
                    </a:cubicBezTo>
                    <a:cubicBezTo>
                      <a:pt x="11" y="90"/>
                      <a:pt x="11" y="90"/>
                      <a:pt x="11" y="90"/>
                    </a:cubicBezTo>
                    <a:cubicBezTo>
                      <a:pt x="11" y="90"/>
                      <a:pt x="11" y="90"/>
                      <a:pt x="11" y="90"/>
                    </a:cubicBezTo>
                    <a:cubicBezTo>
                      <a:pt x="11" y="90"/>
                      <a:pt x="11" y="90"/>
                      <a:pt x="11" y="90"/>
                    </a:cubicBezTo>
                    <a:cubicBezTo>
                      <a:pt x="11" y="90"/>
                      <a:pt x="11" y="90"/>
                      <a:pt x="11" y="90"/>
                    </a:cubicBezTo>
                    <a:cubicBezTo>
                      <a:pt x="11" y="90"/>
                      <a:pt x="11" y="90"/>
                      <a:pt x="11" y="90"/>
                    </a:cubicBezTo>
                    <a:cubicBezTo>
                      <a:pt x="12" y="90"/>
                      <a:pt x="12" y="90"/>
                      <a:pt x="12" y="90"/>
                    </a:cubicBezTo>
                    <a:cubicBezTo>
                      <a:pt x="12" y="90"/>
                      <a:pt x="12" y="90"/>
                      <a:pt x="12" y="90"/>
                    </a:cubicBezTo>
                    <a:cubicBezTo>
                      <a:pt x="12" y="90"/>
                      <a:pt x="12" y="90"/>
                      <a:pt x="12" y="90"/>
                    </a:cubicBezTo>
                    <a:cubicBezTo>
                      <a:pt x="13" y="90"/>
                      <a:pt x="13" y="90"/>
                      <a:pt x="13" y="90"/>
                    </a:cubicBezTo>
                    <a:cubicBezTo>
                      <a:pt x="13" y="90"/>
                      <a:pt x="13" y="90"/>
                      <a:pt x="13" y="90"/>
                    </a:cubicBezTo>
                    <a:cubicBezTo>
                      <a:pt x="12" y="90"/>
                      <a:pt x="12" y="90"/>
                      <a:pt x="12" y="90"/>
                    </a:cubicBezTo>
                    <a:cubicBezTo>
                      <a:pt x="12" y="90"/>
                      <a:pt x="12" y="90"/>
                      <a:pt x="12" y="90"/>
                    </a:cubicBezTo>
                    <a:cubicBezTo>
                      <a:pt x="12" y="90"/>
                      <a:pt x="12" y="90"/>
                      <a:pt x="12" y="90"/>
                    </a:cubicBezTo>
                    <a:cubicBezTo>
                      <a:pt x="12" y="90"/>
                      <a:pt x="12" y="90"/>
                      <a:pt x="12" y="90"/>
                    </a:cubicBezTo>
                    <a:cubicBezTo>
                      <a:pt x="12" y="90"/>
                      <a:pt x="12" y="90"/>
                      <a:pt x="12" y="90"/>
                    </a:cubicBezTo>
                    <a:cubicBezTo>
                      <a:pt x="11" y="91"/>
                      <a:pt x="11" y="91"/>
                      <a:pt x="11" y="91"/>
                    </a:cubicBezTo>
                    <a:cubicBezTo>
                      <a:pt x="11" y="91"/>
                      <a:pt x="11" y="91"/>
                      <a:pt x="11" y="91"/>
                    </a:cubicBezTo>
                    <a:cubicBezTo>
                      <a:pt x="11" y="91"/>
                      <a:pt x="11" y="91"/>
                      <a:pt x="11" y="91"/>
                    </a:cubicBezTo>
                    <a:cubicBezTo>
                      <a:pt x="10" y="91"/>
                      <a:pt x="10" y="91"/>
                      <a:pt x="10" y="91"/>
                    </a:cubicBezTo>
                    <a:cubicBezTo>
                      <a:pt x="10" y="91"/>
                      <a:pt x="10" y="91"/>
                      <a:pt x="10" y="91"/>
                    </a:cubicBezTo>
                    <a:cubicBezTo>
                      <a:pt x="10" y="92"/>
                      <a:pt x="10" y="92"/>
                      <a:pt x="10" y="92"/>
                    </a:cubicBezTo>
                    <a:cubicBezTo>
                      <a:pt x="10" y="92"/>
                      <a:pt x="10" y="92"/>
                      <a:pt x="10" y="92"/>
                    </a:cubicBezTo>
                    <a:cubicBezTo>
                      <a:pt x="10" y="92"/>
                      <a:pt x="10" y="92"/>
                      <a:pt x="10" y="92"/>
                    </a:cubicBezTo>
                    <a:cubicBezTo>
                      <a:pt x="10" y="92"/>
                      <a:pt x="10" y="92"/>
                      <a:pt x="10" y="92"/>
                    </a:cubicBezTo>
                    <a:cubicBezTo>
                      <a:pt x="10" y="92"/>
                      <a:pt x="10" y="92"/>
                      <a:pt x="10" y="92"/>
                    </a:cubicBezTo>
                    <a:cubicBezTo>
                      <a:pt x="10" y="92"/>
                      <a:pt x="10" y="92"/>
                      <a:pt x="10" y="92"/>
                    </a:cubicBezTo>
                    <a:cubicBezTo>
                      <a:pt x="11" y="93"/>
                      <a:pt x="11" y="93"/>
                      <a:pt x="11" y="93"/>
                    </a:cubicBezTo>
                    <a:cubicBezTo>
                      <a:pt x="11" y="93"/>
                      <a:pt x="11" y="93"/>
                      <a:pt x="11" y="93"/>
                    </a:cubicBezTo>
                    <a:cubicBezTo>
                      <a:pt x="11" y="93"/>
                      <a:pt x="11" y="93"/>
                      <a:pt x="11" y="93"/>
                    </a:cubicBezTo>
                    <a:cubicBezTo>
                      <a:pt x="11" y="93"/>
                      <a:pt x="11" y="93"/>
                      <a:pt x="11" y="93"/>
                    </a:cubicBezTo>
                    <a:cubicBezTo>
                      <a:pt x="11" y="93"/>
                      <a:pt x="11" y="93"/>
                      <a:pt x="11" y="93"/>
                    </a:cubicBezTo>
                    <a:cubicBezTo>
                      <a:pt x="12" y="92"/>
                      <a:pt x="12" y="92"/>
                      <a:pt x="12" y="92"/>
                    </a:cubicBezTo>
                    <a:cubicBezTo>
                      <a:pt x="12" y="92"/>
                      <a:pt x="12" y="92"/>
                      <a:pt x="12" y="92"/>
                    </a:cubicBezTo>
                    <a:cubicBezTo>
                      <a:pt x="12" y="92"/>
                      <a:pt x="12" y="92"/>
                      <a:pt x="12" y="92"/>
                    </a:cubicBezTo>
                    <a:cubicBezTo>
                      <a:pt x="12" y="92"/>
                      <a:pt x="12" y="92"/>
                      <a:pt x="12" y="92"/>
                    </a:cubicBezTo>
                    <a:cubicBezTo>
                      <a:pt x="12" y="92"/>
                      <a:pt x="12" y="92"/>
                      <a:pt x="12" y="92"/>
                    </a:cubicBezTo>
                    <a:cubicBezTo>
                      <a:pt x="12" y="91"/>
                      <a:pt x="12" y="91"/>
                      <a:pt x="12" y="91"/>
                    </a:cubicBezTo>
                    <a:cubicBezTo>
                      <a:pt x="13" y="91"/>
                      <a:pt x="13" y="91"/>
                      <a:pt x="13" y="91"/>
                    </a:cubicBezTo>
                    <a:cubicBezTo>
                      <a:pt x="13" y="91"/>
                      <a:pt x="13" y="91"/>
                      <a:pt x="13" y="91"/>
                    </a:cubicBezTo>
                    <a:cubicBezTo>
                      <a:pt x="13" y="91"/>
                      <a:pt x="13" y="91"/>
                      <a:pt x="13" y="91"/>
                    </a:cubicBezTo>
                    <a:cubicBezTo>
                      <a:pt x="13" y="91"/>
                      <a:pt x="13" y="91"/>
                      <a:pt x="13" y="91"/>
                    </a:cubicBezTo>
                    <a:cubicBezTo>
                      <a:pt x="14" y="91"/>
                      <a:pt x="14" y="91"/>
                      <a:pt x="14" y="91"/>
                    </a:cubicBezTo>
                    <a:cubicBezTo>
                      <a:pt x="14" y="91"/>
                      <a:pt x="14" y="91"/>
                      <a:pt x="14" y="91"/>
                    </a:cubicBezTo>
                    <a:cubicBezTo>
                      <a:pt x="13" y="91"/>
                      <a:pt x="13" y="91"/>
                      <a:pt x="13" y="91"/>
                    </a:cubicBezTo>
                    <a:cubicBezTo>
                      <a:pt x="13" y="91"/>
                      <a:pt x="13" y="91"/>
                      <a:pt x="13" y="91"/>
                    </a:cubicBezTo>
                    <a:cubicBezTo>
                      <a:pt x="13" y="92"/>
                      <a:pt x="13" y="92"/>
                      <a:pt x="13" y="92"/>
                    </a:cubicBezTo>
                    <a:cubicBezTo>
                      <a:pt x="13" y="92"/>
                      <a:pt x="13" y="92"/>
                      <a:pt x="13" y="92"/>
                    </a:cubicBezTo>
                    <a:cubicBezTo>
                      <a:pt x="13" y="92"/>
                      <a:pt x="13" y="92"/>
                      <a:pt x="13" y="92"/>
                    </a:cubicBezTo>
                    <a:cubicBezTo>
                      <a:pt x="13" y="93"/>
                      <a:pt x="13" y="93"/>
                      <a:pt x="13" y="93"/>
                    </a:cubicBezTo>
                    <a:cubicBezTo>
                      <a:pt x="13" y="93"/>
                      <a:pt x="13" y="93"/>
                      <a:pt x="13" y="93"/>
                    </a:cubicBezTo>
                    <a:cubicBezTo>
                      <a:pt x="12" y="93"/>
                      <a:pt x="12" y="93"/>
                      <a:pt x="12" y="93"/>
                    </a:cubicBezTo>
                    <a:cubicBezTo>
                      <a:pt x="12" y="93"/>
                      <a:pt x="12" y="93"/>
                      <a:pt x="12" y="93"/>
                    </a:cubicBezTo>
                    <a:cubicBezTo>
                      <a:pt x="13" y="93"/>
                      <a:pt x="13" y="93"/>
                      <a:pt x="13" y="93"/>
                    </a:cubicBezTo>
                    <a:cubicBezTo>
                      <a:pt x="13" y="92"/>
                      <a:pt x="13" y="92"/>
                      <a:pt x="13" y="92"/>
                    </a:cubicBezTo>
                    <a:cubicBezTo>
                      <a:pt x="12" y="92"/>
                      <a:pt x="12" y="92"/>
                      <a:pt x="12" y="92"/>
                    </a:cubicBezTo>
                    <a:cubicBezTo>
                      <a:pt x="12" y="92"/>
                      <a:pt x="12" y="92"/>
                      <a:pt x="12" y="92"/>
                    </a:cubicBezTo>
                    <a:cubicBezTo>
                      <a:pt x="12" y="93"/>
                      <a:pt x="12" y="93"/>
                      <a:pt x="12" y="93"/>
                    </a:cubicBezTo>
                    <a:cubicBezTo>
                      <a:pt x="12" y="93"/>
                      <a:pt x="12" y="93"/>
                      <a:pt x="12" y="93"/>
                    </a:cubicBezTo>
                    <a:cubicBezTo>
                      <a:pt x="12" y="93"/>
                      <a:pt x="12" y="93"/>
                      <a:pt x="12" y="93"/>
                    </a:cubicBezTo>
                    <a:cubicBezTo>
                      <a:pt x="12" y="93"/>
                      <a:pt x="12" y="93"/>
                      <a:pt x="12" y="93"/>
                    </a:cubicBezTo>
                    <a:cubicBezTo>
                      <a:pt x="12" y="93"/>
                      <a:pt x="12" y="93"/>
                      <a:pt x="12" y="93"/>
                    </a:cubicBezTo>
                    <a:cubicBezTo>
                      <a:pt x="12" y="94"/>
                      <a:pt x="12" y="94"/>
                      <a:pt x="12" y="94"/>
                    </a:cubicBezTo>
                    <a:cubicBezTo>
                      <a:pt x="13" y="94"/>
                      <a:pt x="13" y="94"/>
                      <a:pt x="13" y="94"/>
                    </a:cubicBezTo>
                    <a:cubicBezTo>
                      <a:pt x="13" y="94"/>
                      <a:pt x="13" y="94"/>
                      <a:pt x="13" y="94"/>
                    </a:cubicBezTo>
                    <a:cubicBezTo>
                      <a:pt x="14" y="94"/>
                      <a:pt x="14" y="94"/>
                      <a:pt x="14" y="94"/>
                    </a:cubicBezTo>
                    <a:cubicBezTo>
                      <a:pt x="14" y="94"/>
                      <a:pt x="14" y="94"/>
                      <a:pt x="14" y="94"/>
                    </a:cubicBezTo>
                    <a:cubicBezTo>
                      <a:pt x="14" y="94"/>
                      <a:pt x="14" y="94"/>
                      <a:pt x="14" y="94"/>
                    </a:cubicBezTo>
                    <a:cubicBezTo>
                      <a:pt x="14" y="94"/>
                      <a:pt x="14" y="94"/>
                      <a:pt x="14" y="94"/>
                    </a:cubicBezTo>
                    <a:cubicBezTo>
                      <a:pt x="14" y="93"/>
                      <a:pt x="14" y="93"/>
                      <a:pt x="14" y="93"/>
                    </a:cubicBezTo>
                    <a:cubicBezTo>
                      <a:pt x="14" y="93"/>
                      <a:pt x="14" y="93"/>
                      <a:pt x="14" y="93"/>
                    </a:cubicBezTo>
                    <a:cubicBezTo>
                      <a:pt x="14" y="92"/>
                      <a:pt x="14" y="92"/>
                      <a:pt x="14" y="92"/>
                    </a:cubicBezTo>
                    <a:cubicBezTo>
                      <a:pt x="14" y="92"/>
                      <a:pt x="14" y="92"/>
                      <a:pt x="14" y="92"/>
                    </a:cubicBezTo>
                    <a:cubicBezTo>
                      <a:pt x="14" y="91"/>
                      <a:pt x="14" y="91"/>
                      <a:pt x="14" y="91"/>
                    </a:cubicBezTo>
                    <a:cubicBezTo>
                      <a:pt x="14" y="91"/>
                      <a:pt x="14" y="91"/>
                      <a:pt x="14" y="91"/>
                    </a:cubicBezTo>
                    <a:cubicBezTo>
                      <a:pt x="14" y="90"/>
                      <a:pt x="14" y="90"/>
                      <a:pt x="14" y="90"/>
                    </a:cubicBezTo>
                    <a:cubicBezTo>
                      <a:pt x="15" y="90"/>
                      <a:pt x="15" y="90"/>
                      <a:pt x="15" y="90"/>
                    </a:cubicBezTo>
                    <a:cubicBezTo>
                      <a:pt x="15" y="90"/>
                      <a:pt x="15" y="90"/>
                      <a:pt x="15" y="90"/>
                    </a:cubicBezTo>
                    <a:cubicBezTo>
                      <a:pt x="16" y="89"/>
                      <a:pt x="16" y="89"/>
                      <a:pt x="16" y="89"/>
                    </a:cubicBezTo>
                    <a:cubicBezTo>
                      <a:pt x="16" y="89"/>
                      <a:pt x="16" y="89"/>
                      <a:pt x="16" y="89"/>
                    </a:cubicBezTo>
                    <a:cubicBezTo>
                      <a:pt x="16" y="89"/>
                      <a:pt x="16" y="89"/>
                      <a:pt x="16" y="89"/>
                    </a:cubicBezTo>
                    <a:cubicBezTo>
                      <a:pt x="16" y="89"/>
                      <a:pt x="16" y="89"/>
                      <a:pt x="16" y="89"/>
                    </a:cubicBezTo>
                    <a:cubicBezTo>
                      <a:pt x="16" y="89"/>
                      <a:pt x="16" y="89"/>
                      <a:pt x="16" y="89"/>
                    </a:cubicBezTo>
                    <a:cubicBezTo>
                      <a:pt x="17" y="88"/>
                      <a:pt x="17" y="88"/>
                      <a:pt x="17" y="88"/>
                    </a:cubicBezTo>
                    <a:cubicBezTo>
                      <a:pt x="17" y="89"/>
                      <a:pt x="17" y="89"/>
                      <a:pt x="17" y="89"/>
                    </a:cubicBezTo>
                    <a:cubicBezTo>
                      <a:pt x="18" y="89"/>
                      <a:pt x="18" y="89"/>
                      <a:pt x="18" y="89"/>
                    </a:cubicBezTo>
                    <a:cubicBezTo>
                      <a:pt x="18" y="89"/>
                      <a:pt x="18" y="89"/>
                      <a:pt x="18" y="89"/>
                    </a:cubicBezTo>
                    <a:close/>
                    <a:moveTo>
                      <a:pt x="22" y="100"/>
                    </a:moveTo>
                    <a:cubicBezTo>
                      <a:pt x="22" y="100"/>
                      <a:pt x="22" y="100"/>
                      <a:pt x="22" y="100"/>
                    </a:cubicBezTo>
                    <a:cubicBezTo>
                      <a:pt x="22" y="100"/>
                      <a:pt x="22" y="100"/>
                      <a:pt x="22" y="100"/>
                    </a:cubicBezTo>
                    <a:cubicBezTo>
                      <a:pt x="22" y="100"/>
                      <a:pt x="22" y="100"/>
                      <a:pt x="22" y="100"/>
                    </a:cubicBezTo>
                    <a:cubicBezTo>
                      <a:pt x="22" y="100"/>
                      <a:pt x="22" y="100"/>
                      <a:pt x="22" y="100"/>
                    </a:cubicBezTo>
                    <a:close/>
                    <a:moveTo>
                      <a:pt x="3" y="62"/>
                    </a:moveTo>
                    <a:cubicBezTo>
                      <a:pt x="3" y="62"/>
                      <a:pt x="3" y="62"/>
                      <a:pt x="3" y="62"/>
                    </a:cubicBezTo>
                    <a:cubicBezTo>
                      <a:pt x="2" y="62"/>
                      <a:pt x="2" y="62"/>
                      <a:pt x="2" y="62"/>
                    </a:cubicBezTo>
                    <a:cubicBezTo>
                      <a:pt x="2" y="62"/>
                      <a:pt x="2" y="62"/>
                      <a:pt x="2" y="62"/>
                    </a:cubicBezTo>
                    <a:cubicBezTo>
                      <a:pt x="3" y="62"/>
                      <a:pt x="3" y="62"/>
                      <a:pt x="3" y="62"/>
                    </a:cubicBezTo>
                    <a:cubicBezTo>
                      <a:pt x="3" y="62"/>
                      <a:pt x="3" y="62"/>
                      <a:pt x="3" y="62"/>
                    </a:cubicBezTo>
                    <a:cubicBezTo>
                      <a:pt x="3" y="63"/>
                      <a:pt x="3" y="63"/>
                      <a:pt x="3" y="63"/>
                    </a:cubicBezTo>
                    <a:cubicBezTo>
                      <a:pt x="3" y="63"/>
                      <a:pt x="3" y="63"/>
                      <a:pt x="3" y="63"/>
                    </a:cubicBezTo>
                    <a:cubicBezTo>
                      <a:pt x="3" y="63"/>
                      <a:pt x="3" y="63"/>
                      <a:pt x="3" y="63"/>
                    </a:cubicBezTo>
                    <a:cubicBezTo>
                      <a:pt x="2" y="63"/>
                      <a:pt x="2" y="63"/>
                      <a:pt x="2" y="63"/>
                    </a:cubicBezTo>
                    <a:cubicBezTo>
                      <a:pt x="2" y="64"/>
                      <a:pt x="2" y="64"/>
                      <a:pt x="2" y="64"/>
                    </a:cubicBezTo>
                    <a:cubicBezTo>
                      <a:pt x="2" y="64"/>
                      <a:pt x="2" y="64"/>
                      <a:pt x="2" y="64"/>
                    </a:cubicBezTo>
                    <a:cubicBezTo>
                      <a:pt x="2" y="64"/>
                      <a:pt x="2" y="64"/>
                      <a:pt x="2" y="64"/>
                    </a:cubicBezTo>
                    <a:cubicBezTo>
                      <a:pt x="1" y="64"/>
                      <a:pt x="1" y="64"/>
                      <a:pt x="1" y="64"/>
                    </a:cubicBezTo>
                    <a:cubicBezTo>
                      <a:pt x="1" y="63"/>
                      <a:pt x="1" y="63"/>
                      <a:pt x="1" y="63"/>
                    </a:cubicBezTo>
                    <a:cubicBezTo>
                      <a:pt x="1" y="62"/>
                      <a:pt x="1" y="62"/>
                      <a:pt x="1" y="62"/>
                    </a:cubicBezTo>
                    <a:cubicBezTo>
                      <a:pt x="1" y="61"/>
                      <a:pt x="1" y="61"/>
                      <a:pt x="1" y="61"/>
                    </a:cubicBezTo>
                    <a:cubicBezTo>
                      <a:pt x="1" y="61"/>
                      <a:pt x="1" y="61"/>
                      <a:pt x="1" y="61"/>
                    </a:cubicBezTo>
                    <a:cubicBezTo>
                      <a:pt x="1" y="61"/>
                      <a:pt x="1" y="61"/>
                      <a:pt x="1" y="61"/>
                    </a:cubicBezTo>
                    <a:cubicBezTo>
                      <a:pt x="1" y="61"/>
                      <a:pt x="1" y="61"/>
                      <a:pt x="1" y="61"/>
                    </a:cubicBezTo>
                    <a:cubicBezTo>
                      <a:pt x="1" y="60"/>
                      <a:pt x="1" y="60"/>
                      <a:pt x="1" y="60"/>
                    </a:cubicBezTo>
                    <a:cubicBezTo>
                      <a:pt x="1" y="60"/>
                      <a:pt x="1" y="60"/>
                      <a:pt x="1" y="60"/>
                    </a:cubicBezTo>
                    <a:cubicBezTo>
                      <a:pt x="1" y="60"/>
                      <a:pt x="1" y="60"/>
                      <a:pt x="1" y="60"/>
                    </a:cubicBezTo>
                    <a:cubicBezTo>
                      <a:pt x="1" y="60"/>
                      <a:pt x="1" y="60"/>
                      <a:pt x="1" y="60"/>
                    </a:cubicBezTo>
                    <a:cubicBezTo>
                      <a:pt x="2" y="59"/>
                      <a:pt x="2" y="59"/>
                      <a:pt x="2" y="59"/>
                    </a:cubicBezTo>
                    <a:cubicBezTo>
                      <a:pt x="2" y="59"/>
                      <a:pt x="2" y="59"/>
                      <a:pt x="2" y="59"/>
                    </a:cubicBezTo>
                    <a:cubicBezTo>
                      <a:pt x="2" y="60"/>
                      <a:pt x="2" y="60"/>
                      <a:pt x="2" y="60"/>
                    </a:cubicBezTo>
                    <a:cubicBezTo>
                      <a:pt x="3" y="60"/>
                      <a:pt x="3" y="60"/>
                      <a:pt x="3" y="60"/>
                    </a:cubicBezTo>
                    <a:cubicBezTo>
                      <a:pt x="3" y="61"/>
                      <a:pt x="3" y="61"/>
                      <a:pt x="3" y="61"/>
                    </a:cubicBezTo>
                    <a:cubicBezTo>
                      <a:pt x="3" y="61"/>
                      <a:pt x="3" y="61"/>
                      <a:pt x="3" y="61"/>
                    </a:cubicBezTo>
                    <a:cubicBezTo>
                      <a:pt x="3" y="61"/>
                      <a:pt x="3" y="61"/>
                      <a:pt x="3" y="61"/>
                    </a:cubicBezTo>
                    <a:cubicBezTo>
                      <a:pt x="2" y="61"/>
                      <a:pt x="2" y="61"/>
                      <a:pt x="2" y="61"/>
                    </a:cubicBezTo>
                    <a:cubicBezTo>
                      <a:pt x="3" y="61"/>
                      <a:pt x="3" y="61"/>
                      <a:pt x="3" y="61"/>
                    </a:cubicBezTo>
                    <a:cubicBezTo>
                      <a:pt x="3" y="62"/>
                      <a:pt x="3" y="62"/>
                      <a:pt x="3" y="62"/>
                    </a:cubicBezTo>
                    <a:cubicBezTo>
                      <a:pt x="3" y="62"/>
                      <a:pt x="3" y="62"/>
                      <a:pt x="3" y="62"/>
                    </a:cubicBezTo>
                    <a:close/>
                    <a:moveTo>
                      <a:pt x="3" y="61"/>
                    </a:moveTo>
                    <a:cubicBezTo>
                      <a:pt x="4" y="61"/>
                      <a:pt x="4" y="61"/>
                      <a:pt x="4" y="61"/>
                    </a:cubicBezTo>
                    <a:cubicBezTo>
                      <a:pt x="4" y="61"/>
                      <a:pt x="4" y="61"/>
                      <a:pt x="4" y="61"/>
                    </a:cubicBezTo>
                    <a:cubicBezTo>
                      <a:pt x="4" y="61"/>
                      <a:pt x="4" y="61"/>
                      <a:pt x="4" y="61"/>
                    </a:cubicBezTo>
                    <a:cubicBezTo>
                      <a:pt x="3" y="61"/>
                      <a:pt x="3" y="61"/>
                      <a:pt x="3" y="61"/>
                    </a:cubicBezTo>
                    <a:close/>
                    <a:moveTo>
                      <a:pt x="1" y="65"/>
                    </a:moveTo>
                    <a:cubicBezTo>
                      <a:pt x="1" y="64"/>
                      <a:pt x="1" y="64"/>
                      <a:pt x="1" y="64"/>
                    </a:cubicBezTo>
                    <a:cubicBezTo>
                      <a:pt x="1" y="64"/>
                      <a:pt x="1" y="64"/>
                      <a:pt x="1" y="64"/>
                    </a:cubicBezTo>
                    <a:cubicBezTo>
                      <a:pt x="2" y="65"/>
                      <a:pt x="2" y="65"/>
                      <a:pt x="2" y="65"/>
                    </a:cubicBezTo>
                    <a:cubicBezTo>
                      <a:pt x="1" y="65"/>
                      <a:pt x="1" y="65"/>
                      <a:pt x="1" y="65"/>
                    </a:cubicBezTo>
                    <a:cubicBezTo>
                      <a:pt x="1" y="65"/>
                      <a:pt x="1" y="65"/>
                      <a:pt x="1" y="65"/>
                    </a:cubicBezTo>
                    <a:close/>
                    <a:moveTo>
                      <a:pt x="4" y="65"/>
                    </a:moveTo>
                    <a:cubicBezTo>
                      <a:pt x="4" y="65"/>
                      <a:pt x="4" y="65"/>
                      <a:pt x="4" y="65"/>
                    </a:cubicBezTo>
                    <a:cubicBezTo>
                      <a:pt x="4" y="65"/>
                      <a:pt x="4" y="65"/>
                      <a:pt x="4" y="65"/>
                    </a:cubicBezTo>
                    <a:cubicBezTo>
                      <a:pt x="4" y="65"/>
                      <a:pt x="4" y="65"/>
                      <a:pt x="4" y="65"/>
                    </a:cubicBezTo>
                    <a:cubicBezTo>
                      <a:pt x="4" y="65"/>
                      <a:pt x="4" y="65"/>
                      <a:pt x="4" y="65"/>
                    </a:cubicBezTo>
                    <a:close/>
                    <a:moveTo>
                      <a:pt x="3" y="65"/>
                    </a:moveTo>
                    <a:cubicBezTo>
                      <a:pt x="3" y="65"/>
                      <a:pt x="3" y="65"/>
                      <a:pt x="3" y="65"/>
                    </a:cubicBezTo>
                    <a:cubicBezTo>
                      <a:pt x="3" y="66"/>
                      <a:pt x="3" y="66"/>
                      <a:pt x="3" y="66"/>
                    </a:cubicBezTo>
                    <a:cubicBezTo>
                      <a:pt x="3" y="66"/>
                      <a:pt x="3" y="66"/>
                      <a:pt x="3" y="66"/>
                    </a:cubicBezTo>
                    <a:cubicBezTo>
                      <a:pt x="3" y="65"/>
                      <a:pt x="3" y="65"/>
                      <a:pt x="3" y="65"/>
                    </a:cubicBezTo>
                    <a:cubicBezTo>
                      <a:pt x="3" y="65"/>
                      <a:pt x="3" y="65"/>
                      <a:pt x="3" y="65"/>
                    </a:cubicBezTo>
                    <a:cubicBezTo>
                      <a:pt x="3" y="65"/>
                      <a:pt x="3" y="65"/>
                      <a:pt x="3" y="65"/>
                    </a:cubicBezTo>
                    <a:close/>
                    <a:moveTo>
                      <a:pt x="2" y="65"/>
                    </a:moveTo>
                    <a:cubicBezTo>
                      <a:pt x="2" y="65"/>
                      <a:pt x="2" y="65"/>
                      <a:pt x="2" y="65"/>
                    </a:cubicBezTo>
                    <a:cubicBezTo>
                      <a:pt x="3" y="65"/>
                      <a:pt x="3" y="65"/>
                      <a:pt x="3" y="65"/>
                    </a:cubicBezTo>
                    <a:cubicBezTo>
                      <a:pt x="2" y="65"/>
                      <a:pt x="2" y="65"/>
                      <a:pt x="2" y="65"/>
                    </a:cubicBezTo>
                    <a:cubicBezTo>
                      <a:pt x="2" y="65"/>
                      <a:pt x="2" y="65"/>
                      <a:pt x="2" y="65"/>
                    </a:cubicBezTo>
                    <a:close/>
                    <a:moveTo>
                      <a:pt x="2" y="66"/>
                    </a:moveTo>
                    <a:cubicBezTo>
                      <a:pt x="2" y="66"/>
                      <a:pt x="2" y="66"/>
                      <a:pt x="2" y="66"/>
                    </a:cubicBezTo>
                    <a:cubicBezTo>
                      <a:pt x="3" y="66"/>
                      <a:pt x="3" y="66"/>
                      <a:pt x="3" y="66"/>
                    </a:cubicBezTo>
                    <a:cubicBezTo>
                      <a:pt x="2" y="66"/>
                      <a:pt x="2" y="66"/>
                      <a:pt x="2" y="66"/>
                    </a:cubicBezTo>
                    <a:cubicBezTo>
                      <a:pt x="2" y="66"/>
                      <a:pt x="2" y="66"/>
                      <a:pt x="2" y="66"/>
                    </a:cubicBezTo>
                    <a:close/>
                    <a:moveTo>
                      <a:pt x="2" y="66"/>
                    </a:moveTo>
                    <a:cubicBezTo>
                      <a:pt x="2" y="66"/>
                      <a:pt x="2" y="66"/>
                      <a:pt x="2" y="66"/>
                    </a:cubicBezTo>
                    <a:cubicBezTo>
                      <a:pt x="2" y="66"/>
                      <a:pt x="2" y="66"/>
                      <a:pt x="2" y="66"/>
                    </a:cubicBezTo>
                    <a:cubicBezTo>
                      <a:pt x="2" y="66"/>
                      <a:pt x="2" y="66"/>
                      <a:pt x="2" y="66"/>
                    </a:cubicBezTo>
                    <a:cubicBezTo>
                      <a:pt x="2" y="66"/>
                      <a:pt x="2" y="66"/>
                      <a:pt x="2" y="66"/>
                    </a:cubicBezTo>
                    <a:cubicBezTo>
                      <a:pt x="2" y="66"/>
                      <a:pt x="2" y="66"/>
                      <a:pt x="2" y="66"/>
                    </a:cubicBezTo>
                    <a:cubicBezTo>
                      <a:pt x="2" y="66"/>
                      <a:pt x="2" y="66"/>
                      <a:pt x="2" y="66"/>
                    </a:cubicBezTo>
                    <a:cubicBezTo>
                      <a:pt x="2" y="66"/>
                      <a:pt x="2" y="66"/>
                      <a:pt x="2" y="66"/>
                    </a:cubicBezTo>
                    <a:close/>
                    <a:moveTo>
                      <a:pt x="1" y="67"/>
                    </a:moveTo>
                    <a:cubicBezTo>
                      <a:pt x="2" y="67"/>
                      <a:pt x="2" y="67"/>
                      <a:pt x="2" y="67"/>
                    </a:cubicBezTo>
                    <a:cubicBezTo>
                      <a:pt x="1" y="67"/>
                      <a:pt x="1" y="67"/>
                      <a:pt x="1" y="67"/>
                    </a:cubicBezTo>
                    <a:cubicBezTo>
                      <a:pt x="1" y="67"/>
                      <a:pt x="1" y="67"/>
                      <a:pt x="1" y="67"/>
                    </a:cubicBezTo>
                    <a:cubicBezTo>
                      <a:pt x="1" y="67"/>
                      <a:pt x="1" y="67"/>
                      <a:pt x="1" y="67"/>
                    </a:cubicBezTo>
                    <a:close/>
                    <a:moveTo>
                      <a:pt x="3" y="67"/>
                    </a:moveTo>
                    <a:cubicBezTo>
                      <a:pt x="3" y="67"/>
                      <a:pt x="3" y="67"/>
                      <a:pt x="3" y="67"/>
                    </a:cubicBezTo>
                    <a:cubicBezTo>
                      <a:pt x="3" y="67"/>
                      <a:pt x="3" y="67"/>
                      <a:pt x="3" y="67"/>
                    </a:cubicBezTo>
                    <a:cubicBezTo>
                      <a:pt x="3" y="67"/>
                      <a:pt x="3" y="67"/>
                      <a:pt x="3" y="67"/>
                    </a:cubicBezTo>
                    <a:close/>
                    <a:moveTo>
                      <a:pt x="3" y="67"/>
                    </a:moveTo>
                    <a:cubicBezTo>
                      <a:pt x="3" y="66"/>
                      <a:pt x="3" y="66"/>
                      <a:pt x="3" y="66"/>
                    </a:cubicBezTo>
                    <a:cubicBezTo>
                      <a:pt x="3" y="67"/>
                      <a:pt x="3" y="67"/>
                      <a:pt x="3" y="67"/>
                    </a:cubicBezTo>
                    <a:cubicBezTo>
                      <a:pt x="3" y="67"/>
                      <a:pt x="3" y="67"/>
                      <a:pt x="3" y="67"/>
                    </a:cubicBezTo>
                    <a:close/>
                    <a:moveTo>
                      <a:pt x="2" y="70"/>
                    </a:moveTo>
                    <a:cubicBezTo>
                      <a:pt x="2" y="70"/>
                      <a:pt x="2" y="70"/>
                      <a:pt x="2" y="70"/>
                    </a:cubicBezTo>
                    <a:cubicBezTo>
                      <a:pt x="2" y="70"/>
                      <a:pt x="2" y="70"/>
                      <a:pt x="2" y="70"/>
                    </a:cubicBezTo>
                    <a:cubicBezTo>
                      <a:pt x="2" y="70"/>
                      <a:pt x="2" y="70"/>
                      <a:pt x="2" y="70"/>
                    </a:cubicBezTo>
                    <a:cubicBezTo>
                      <a:pt x="2" y="70"/>
                      <a:pt x="2" y="70"/>
                      <a:pt x="2" y="70"/>
                    </a:cubicBezTo>
                    <a:close/>
                    <a:moveTo>
                      <a:pt x="2" y="67"/>
                    </a:moveTo>
                    <a:cubicBezTo>
                      <a:pt x="2" y="67"/>
                      <a:pt x="2" y="67"/>
                      <a:pt x="2" y="67"/>
                    </a:cubicBezTo>
                    <a:cubicBezTo>
                      <a:pt x="2" y="67"/>
                      <a:pt x="2" y="67"/>
                      <a:pt x="2" y="67"/>
                    </a:cubicBezTo>
                    <a:cubicBezTo>
                      <a:pt x="2" y="67"/>
                      <a:pt x="2" y="67"/>
                      <a:pt x="2" y="67"/>
                    </a:cubicBezTo>
                    <a:cubicBezTo>
                      <a:pt x="2" y="67"/>
                      <a:pt x="2" y="67"/>
                      <a:pt x="2" y="67"/>
                    </a:cubicBezTo>
                    <a:cubicBezTo>
                      <a:pt x="2" y="67"/>
                      <a:pt x="2" y="67"/>
                      <a:pt x="2" y="67"/>
                    </a:cubicBezTo>
                    <a:cubicBezTo>
                      <a:pt x="2" y="67"/>
                      <a:pt x="2" y="67"/>
                      <a:pt x="2" y="67"/>
                    </a:cubicBezTo>
                    <a:close/>
                    <a:moveTo>
                      <a:pt x="1" y="68"/>
                    </a:moveTo>
                    <a:cubicBezTo>
                      <a:pt x="0" y="68"/>
                      <a:pt x="0" y="68"/>
                      <a:pt x="0" y="68"/>
                    </a:cubicBezTo>
                    <a:cubicBezTo>
                      <a:pt x="0" y="67"/>
                      <a:pt x="0" y="67"/>
                      <a:pt x="0" y="67"/>
                    </a:cubicBezTo>
                    <a:cubicBezTo>
                      <a:pt x="1" y="67"/>
                      <a:pt x="1" y="67"/>
                      <a:pt x="1" y="67"/>
                    </a:cubicBezTo>
                    <a:cubicBezTo>
                      <a:pt x="1" y="68"/>
                      <a:pt x="1" y="68"/>
                      <a:pt x="1" y="68"/>
                    </a:cubicBezTo>
                    <a:cubicBezTo>
                      <a:pt x="1" y="68"/>
                      <a:pt x="1" y="68"/>
                      <a:pt x="1" y="68"/>
                    </a:cubicBezTo>
                    <a:close/>
                    <a:moveTo>
                      <a:pt x="2" y="69"/>
                    </a:moveTo>
                    <a:cubicBezTo>
                      <a:pt x="3" y="69"/>
                      <a:pt x="3" y="69"/>
                      <a:pt x="3" y="69"/>
                    </a:cubicBezTo>
                    <a:cubicBezTo>
                      <a:pt x="3" y="70"/>
                      <a:pt x="3" y="70"/>
                      <a:pt x="3" y="70"/>
                    </a:cubicBezTo>
                    <a:cubicBezTo>
                      <a:pt x="2" y="69"/>
                      <a:pt x="2" y="69"/>
                      <a:pt x="2" y="69"/>
                    </a:cubicBezTo>
                    <a:close/>
                    <a:moveTo>
                      <a:pt x="3" y="70"/>
                    </a:moveTo>
                    <a:cubicBezTo>
                      <a:pt x="3" y="70"/>
                      <a:pt x="3" y="70"/>
                      <a:pt x="3" y="70"/>
                    </a:cubicBezTo>
                    <a:cubicBezTo>
                      <a:pt x="3" y="70"/>
                      <a:pt x="3" y="70"/>
                      <a:pt x="3" y="70"/>
                    </a:cubicBezTo>
                    <a:cubicBezTo>
                      <a:pt x="3" y="70"/>
                      <a:pt x="3" y="70"/>
                      <a:pt x="3" y="70"/>
                    </a:cubicBezTo>
                    <a:close/>
                    <a:moveTo>
                      <a:pt x="4" y="66"/>
                    </a:moveTo>
                    <a:cubicBezTo>
                      <a:pt x="4" y="66"/>
                      <a:pt x="4" y="66"/>
                      <a:pt x="4" y="66"/>
                    </a:cubicBezTo>
                    <a:cubicBezTo>
                      <a:pt x="4" y="66"/>
                      <a:pt x="4" y="66"/>
                      <a:pt x="4" y="66"/>
                    </a:cubicBezTo>
                    <a:cubicBezTo>
                      <a:pt x="4" y="66"/>
                      <a:pt x="4" y="66"/>
                      <a:pt x="4" y="66"/>
                    </a:cubicBezTo>
                    <a:cubicBezTo>
                      <a:pt x="4" y="66"/>
                      <a:pt x="4" y="66"/>
                      <a:pt x="4" y="66"/>
                    </a:cubicBezTo>
                    <a:close/>
                    <a:moveTo>
                      <a:pt x="4" y="66"/>
                    </a:moveTo>
                    <a:cubicBezTo>
                      <a:pt x="5" y="67"/>
                      <a:pt x="5" y="67"/>
                      <a:pt x="5" y="67"/>
                    </a:cubicBezTo>
                    <a:cubicBezTo>
                      <a:pt x="5" y="67"/>
                      <a:pt x="5" y="67"/>
                      <a:pt x="5" y="67"/>
                    </a:cubicBezTo>
                    <a:cubicBezTo>
                      <a:pt x="5" y="67"/>
                      <a:pt x="5" y="67"/>
                      <a:pt x="5" y="67"/>
                    </a:cubicBezTo>
                    <a:cubicBezTo>
                      <a:pt x="5" y="68"/>
                      <a:pt x="5" y="68"/>
                      <a:pt x="5" y="68"/>
                    </a:cubicBezTo>
                    <a:cubicBezTo>
                      <a:pt x="5" y="68"/>
                      <a:pt x="5" y="68"/>
                      <a:pt x="5" y="68"/>
                    </a:cubicBezTo>
                    <a:cubicBezTo>
                      <a:pt x="5" y="68"/>
                      <a:pt x="5" y="68"/>
                      <a:pt x="5" y="68"/>
                    </a:cubicBezTo>
                    <a:cubicBezTo>
                      <a:pt x="4" y="68"/>
                      <a:pt x="4" y="68"/>
                      <a:pt x="4" y="68"/>
                    </a:cubicBezTo>
                    <a:cubicBezTo>
                      <a:pt x="4" y="68"/>
                      <a:pt x="4" y="68"/>
                      <a:pt x="4" y="68"/>
                    </a:cubicBezTo>
                    <a:cubicBezTo>
                      <a:pt x="4" y="68"/>
                      <a:pt x="4" y="68"/>
                      <a:pt x="4" y="68"/>
                    </a:cubicBezTo>
                    <a:cubicBezTo>
                      <a:pt x="4" y="68"/>
                      <a:pt x="4" y="68"/>
                      <a:pt x="4" y="68"/>
                    </a:cubicBezTo>
                    <a:cubicBezTo>
                      <a:pt x="4" y="67"/>
                      <a:pt x="4" y="67"/>
                      <a:pt x="4" y="67"/>
                    </a:cubicBezTo>
                    <a:cubicBezTo>
                      <a:pt x="4" y="67"/>
                      <a:pt x="4" y="67"/>
                      <a:pt x="4" y="67"/>
                    </a:cubicBezTo>
                    <a:cubicBezTo>
                      <a:pt x="4" y="66"/>
                      <a:pt x="4" y="66"/>
                      <a:pt x="4" y="66"/>
                    </a:cubicBezTo>
                    <a:close/>
                    <a:moveTo>
                      <a:pt x="2" y="68"/>
                    </a:moveTo>
                    <a:cubicBezTo>
                      <a:pt x="2" y="67"/>
                      <a:pt x="2" y="67"/>
                      <a:pt x="2" y="67"/>
                    </a:cubicBezTo>
                    <a:cubicBezTo>
                      <a:pt x="3" y="67"/>
                      <a:pt x="3" y="67"/>
                      <a:pt x="3" y="67"/>
                    </a:cubicBezTo>
                    <a:cubicBezTo>
                      <a:pt x="3" y="68"/>
                      <a:pt x="3" y="68"/>
                      <a:pt x="3" y="68"/>
                    </a:cubicBezTo>
                    <a:cubicBezTo>
                      <a:pt x="2" y="68"/>
                      <a:pt x="2" y="68"/>
                      <a:pt x="2" y="68"/>
                    </a:cubicBezTo>
                    <a:cubicBezTo>
                      <a:pt x="2" y="68"/>
                      <a:pt x="2" y="68"/>
                      <a:pt x="2" y="68"/>
                    </a:cubicBezTo>
                    <a:cubicBezTo>
                      <a:pt x="2" y="68"/>
                      <a:pt x="2" y="68"/>
                      <a:pt x="2" y="68"/>
                    </a:cubicBezTo>
                    <a:close/>
                    <a:moveTo>
                      <a:pt x="3" y="68"/>
                    </a:moveTo>
                    <a:cubicBezTo>
                      <a:pt x="2" y="68"/>
                      <a:pt x="2" y="68"/>
                      <a:pt x="2" y="68"/>
                    </a:cubicBezTo>
                    <a:cubicBezTo>
                      <a:pt x="3" y="68"/>
                      <a:pt x="3" y="68"/>
                      <a:pt x="3" y="68"/>
                    </a:cubicBezTo>
                    <a:cubicBezTo>
                      <a:pt x="3" y="68"/>
                      <a:pt x="3" y="68"/>
                      <a:pt x="3" y="68"/>
                    </a:cubicBezTo>
                    <a:cubicBezTo>
                      <a:pt x="3" y="68"/>
                      <a:pt x="3" y="68"/>
                      <a:pt x="3" y="68"/>
                    </a:cubicBezTo>
                    <a:cubicBezTo>
                      <a:pt x="3" y="68"/>
                      <a:pt x="3" y="68"/>
                      <a:pt x="3" y="68"/>
                    </a:cubicBezTo>
                    <a:close/>
                    <a:moveTo>
                      <a:pt x="3" y="69"/>
                    </a:moveTo>
                    <a:cubicBezTo>
                      <a:pt x="3" y="69"/>
                      <a:pt x="3" y="69"/>
                      <a:pt x="3" y="69"/>
                    </a:cubicBezTo>
                    <a:cubicBezTo>
                      <a:pt x="4" y="69"/>
                      <a:pt x="4" y="69"/>
                      <a:pt x="4" y="69"/>
                    </a:cubicBezTo>
                    <a:cubicBezTo>
                      <a:pt x="4" y="69"/>
                      <a:pt x="4" y="69"/>
                      <a:pt x="4" y="69"/>
                    </a:cubicBezTo>
                    <a:cubicBezTo>
                      <a:pt x="3" y="70"/>
                      <a:pt x="3" y="70"/>
                      <a:pt x="3" y="70"/>
                    </a:cubicBezTo>
                    <a:cubicBezTo>
                      <a:pt x="3" y="69"/>
                      <a:pt x="3" y="69"/>
                      <a:pt x="3" y="69"/>
                    </a:cubicBezTo>
                    <a:cubicBezTo>
                      <a:pt x="3" y="69"/>
                      <a:pt x="3" y="69"/>
                      <a:pt x="3" y="69"/>
                    </a:cubicBezTo>
                    <a:cubicBezTo>
                      <a:pt x="3" y="69"/>
                      <a:pt x="3" y="69"/>
                      <a:pt x="3" y="69"/>
                    </a:cubicBezTo>
                    <a:close/>
                    <a:moveTo>
                      <a:pt x="2" y="70"/>
                    </a:moveTo>
                    <a:cubicBezTo>
                      <a:pt x="2" y="70"/>
                      <a:pt x="2" y="70"/>
                      <a:pt x="2" y="70"/>
                    </a:cubicBezTo>
                    <a:cubicBezTo>
                      <a:pt x="2" y="70"/>
                      <a:pt x="2" y="70"/>
                      <a:pt x="2" y="70"/>
                    </a:cubicBezTo>
                    <a:cubicBezTo>
                      <a:pt x="3" y="70"/>
                      <a:pt x="3" y="70"/>
                      <a:pt x="3" y="70"/>
                    </a:cubicBezTo>
                    <a:cubicBezTo>
                      <a:pt x="3" y="70"/>
                      <a:pt x="3" y="70"/>
                      <a:pt x="3" y="70"/>
                    </a:cubicBezTo>
                    <a:cubicBezTo>
                      <a:pt x="3" y="70"/>
                      <a:pt x="3" y="70"/>
                      <a:pt x="3" y="70"/>
                    </a:cubicBezTo>
                    <a:cubicBezTo>
                      <a:pt x="2" y="70"/>
                      <a:pt x="2" y="70"/>
                      <a:pt x="2" y="70"/>
                    </a:cubicBezTo>
                    <a:close/>
                    <a:moveTo>
                      <a:pt x="3" y="78"/>
                    </a:moveTo>
                    <a:cubicBezTo>
                      <a:pt x="3" y="78"/>
                      <a:pt x="3" y="78"/>
                      <a:pt x="3" y="78"/>
                    </a:cubicBezTo>
                    <a:cubicBezTo>
                      <a:pt x="3" y="78"/>
                      <a:pt x="3" y="78"/>
                      <a:pt x="3" y="78"/>
                    </a:cubicBezTo>
                    <a:cubicBezTo>
                      <a:pt x="3" y="78"/>
                      <a:pt x="3" y="78"/>
                      <a:pt x="3" y="78"/>
                    </a:cubicBezTo>
                    <a:cubicBezTo>
                      <a:pt x="3" y="77"/>
                      <a:pt x="3" y="77"/>
                      <a:pt x="3" y="77"/>
                    </a:cubicBezTo>
                    <a:cubicBezTo>
                      <a:pt x="2" y="77"/>
                      <a:pt x="2" y="77"/>
                      <a:pt x="2" y="77"/>
                    </a:cubicBezTo>
                    <a:cubicBezTo>
                      <a:pt x="2" y="76"/>
                      <a:pt x="2" y="76"/>
                      <a:pt x="2" y="76"/>
                    </a:cubicBezTo>
                    <a:cubicBezTo>
                      <a:pt x="3" y="76"/>
                      <a:pt x="3" y="76"/>
                      <a:pt x="3" y="76"/>
                    </a:cubicBezTo>
                    <a:cubicBezTo>
                      <a:pt x="3" y="76"/>
                      <a:pt x="3" y="76"/>
                      <a:pt x="3" y="76"/>
                    </a:cubicBezTo>
                    <a:cubicBezTo>
                      <a:pt x="3" y="77"/>
                      <a:pt x="3" y="77"/>
                      <a:pt x="3" y="77"/>
                    </a:cubicBezTo>
                    <a:cubicBezTo>
                      <a:pt x="4" y="77"/>
                      <a:pt x="4" y="77"/>
                      <a:pt x="4" y="77"/>
                    </a:cubicBezTo>
                    <a:cubicBezTo>
                      <a:pt x="4" y="77"/>
                      <a:pt x="4" y="77"/>
                      <a:pt x="4" y="77"/>
                    </a:cubicBezTo>
                    <a:cubicBezTo>
                      <a:pt x="4" y="78"/>
                      <a:pt x="4" y="78"/>
                      <a:pt x="4" y="78"/>
                    </a:cubicBezTo>
                    <a:cubicBezTo>
                      <a:pt x="4" y="78"/>
                      <a:pt x="4" y="78"/>
                      <a:pt x="4" y="78"/>
                    </a:cubicBezTo>
                    <a:cubicBezTo>
                      <a:pt x="4" y="78"/>
                      <a:pt x="4" y="78"/>
                      <a:pt x="4" y="78"/>
                    </a:cubicBezTo>
                    <a:cubicBezTo>
                      <a:pt x="3" y="78"/>
                      <a:pt x="3" y="78"/>
                      <a:pt x="3" y="78"/>
                    </a:cubicBezTo>
                    <a:cubicBezTo>
                      <a:pt x="3" y="78"/>
                      <a:pt x="3" y="78"/>
                      <a:pt x="3" y="78"/>
                    </a:cubicBezTo>
                    <a:close/>
                    <a:moveTo>
                      <a:pt x="2" y="77"/>
                    </a:moveTo>
                    <a:cubicBezTo>
                      <a:pt x="2" y="77"/>
                      <a:pt x="2" y="77"/>
                      <a:pt x="2" y="77"/>
                    </a:cubicBezTo>
                    <a:cubicBezTo>
                      <a:pt x="2" y="77"/>
                      <a:pt x="2" y="77"/>
                      <a:pt x="2" y="77"/>
                    </a:cubicBezTo>
                    <a:cubicBezTo>
                      <a:pt x="2" y="77"/>
                      <a:pt x="2" y="77"/>
                      <a:pt x="2" y="77"/>
                    </a:cubicBezTo>
                    <a:cubicBezTo>
                      <a:pt x="3" y="78"/>
                      <a:pt x="3" y="78"/>
                      <a:pt x="3" y="78"/>
                    </a:cubicBezTo>
                    <a:cubicBezTo>
                      <a:pt x="3" y="78"/>
                      <a:pt x="3" y="78"/>
                      <a:pt x="3" y="78"/>
                    </a:cubicBezTo>
                    <a:cubicBezTo>
                      <a:pt x="3" y="79"/>
                      <a:pt x="3" y="79"/>
                      <a:pt x="3" y="79"/>
                    </a:cubicBezTo>
                    <a:cubicBezTo>
                      <a:pt x="3" y="79"/>
                      <a:pt x="3" y="79"/>
                      <a:pt x="3" y="79"/>
                    </a:cubicBezTo>
                    <a:cubicBezTo>
                      <a:pt x="3" y="79"/>
                      <a:pt x="3" y="79"/>
                      <a:pt x="3" y="79"/>
                    </a:cubicBezTo>
                    <a:cubicBezTo>
                      <a:pt x="2" y="78"/>
                      <a:pt x="2" y="78"/>
                      <a:pt x="2" y="78"/>
                    </a:cubicBezTo>
                    <a:cubicBezTo>
                      <a:pt x="2" y="78"/>
                      <a:pt x="2" y="78"/>
                      <a:pt x="2" y="78"/>
                    </a:cubicBezTo>
                    <a:cubicBezTo>
                      <a:pt x="2" y="78"/>
                      <a:pt x="2" y="78"/>
                      <a:pt x="2" y="78"/>
                    </a:cubicBezTo>
                    <a:cubicBezTo>
                      <a:pt x="2" y="78"/>
                      <a:pt x="2" y="78"/>
                      <a:pt x="2" y="78"/>
                    </a:cubicBezTo>
                    <a:cubicBezTo>
                      <a:pt x="2" y="77"/>
                      <a:pt x="2" y="77"/>
                      <a:pt x="2" y="77"/>
                    </a:cubicBezTo>
                    <a:close/>
                    <a:moveTo>
                      <a:pt x="2" y="78"/>
                    </a:moveTo>
                    <a:cubicBezTo>
                      <a:pt x="2" y="78"/>
                      <a:pt x="2" y="78"/>
                      <a:pt x="2" y="78"/>
                    </a:cubicBezTo>
                    <a:cubicBezTo>
                      <a:pt x="2" y="78"/>
                      <a:pt x="2" y="78"/>
                      <a:pt x="2" y="78"/>
                    </a:cubicBezTo>
                    <a:cubicBezTo>
                      <a:pt x="2" y="78"/>
                      <a:pt x="2" y="78"/>
                      <a:pt x="2" y="78"/>
                    </a:cubicBezTo>
                    <a:cubicBezTo>
                      <a:pt x="2" y="79"/>
                      <a:pt x="2" y="79"/>
                      <a:pt x="2" y="79"/>
                    </a:cubicBezTo>
                    <a:cubicBezTo>
                      <a:pt x="2" y="79"/>
                      <a:pt x="2" y="79"/>
                      <a:pt x="2" y="79"/>
                    </a:cubicBezTo>
                    <a:cubicBezTo>
                      <a:pt x="2" y="79"/>
                      <a:pt x="2" y="79"/>
                      <a:pt x="2" y="79"/>
                    </a:cubicBezTo>
                    <a:cubicBezTo>
                      <a:pt x="2" y="78"/>
                      <a:pt x="2" y="78"/>
                      <a:pt x="2" y="78"/>
                    </a:cubicBezTo>
                    <a:cubicBezTo>
                      <a:pt x="2" y="78"/>
                      <a:pt x="2" y="78"/>
                      <a:pt x="2" y="78"/>
                    </a:cubicBezTo>
                    <a:close/>
                    <a:moveTo>
                      <a:pt x="3" y="80"/>
                    </a:moveTo>
                    <a:cubicBezTo>
                      <a:pt x="2" y="80"/>
                      <a:pt x="2" y="80"/>
                      <a:pt x="2" y="80"/>
                    </a:cubicBezTo>
                    <a:cubicBezTo>
                      <a:pt x="2" y="80"/>
                      <a:pt x="2" y="80"/>
                      <a:pt x="2" y="80"/>
                    </a:cubicBezTo>
                    <a:cubicBezTo>
                      <a:pt x="2" y="79"/>
                      <a:pt x="2" y="79"/>
                      <a:pt x="2" y="79"/>
                    </a:cubicBezTo>
                    <a:cubicBezTo>
                      <a:pt x="2" y="79"/>
                      <a:pt x="2" y="79"/>
                      <a:pt x="2" y="79"/>
                    </a:cubicBezTo>
                    <a:cubicBezTo>
                      <a:pt x="2" y="79"/>
                      <a:pt x="2" y="79"/>
                      <a:pt x="2" y="79"/>
                    </a:cubicBezTo>
                    <a:cubicBezTo>
                      <a:pt x="3" y="79"/>
                      <a:pt x="3" y="79"/>
                      <a:pt x="3" y="79"/>
                    </a:cubicBezTo>
                    <a:cubicBezTo>
                      <a:pt x="3" y="80"/>
                      <a:pt x="3" y="80"/>
                      <a:pt x="3" y="80"/>
                    </a:cubicBezTo>
                    <a:cubicBezTo>
                      <a:pt x="3" y="80"/>
                      <a:pt x="3" y="80"/>
                      <a:pt x="3" y="80"/>
                    </a:cubicBezTo>
                    <a:cubicBezTo>
                      <a:pt x="3" y="80"/>
                      <a:pt x="3" y="80"/>
                      <a:pt x="3" y="80"/>
                    </a:cubicBezTo>
                    <a:close/>
                    <a:moveTo>
                      <a:pt x="3" y="82"/>
                    </a:moveTo>
                    <a:cubicBezTo>
                      <a:pt x="3" y="82"/>
                      <a:pt x="3" y="82"/>
                      <a:pt x="3" y="82"/>
                    </a:cubicBezTo>
                    <a:cubicBezTo>
                      <a:pt x="3" y="82"/>
                      <a:pt x="3" y="82"/>
                      <a:pt x="3" y="82"/>
                    </a:cubicBezTo>
                    <a:cubicBezTo>
                      <a:pt x="3" y="82"/>
                      <a:pt x="3" y="82"/>
                      <a:pt x="3" y="82"/>
                    </a:cubicBezTo>
                    <a:cubicBezTo>
                      <a:pt x="2" y="81"/>
                      <a:pt x="2" y="81"/>
                      <a:pt x="2" y="81"/>
                    </a:cubicBezTo>
                    <a:cubicBezTo>
                      <a:pt x="3" y="81"/>
                      <a:pt x="3" y="81"/>
                      <a:pt x="3" y="81"/>
                    </a:cubicBezTo>
                    <a:cubicBezTo>
                      <a:pt x="3" y="82"/>
                      <a:pt x="3" y="82"/>
                      <a:pt x="3" y="82"/>
                    </a:cubicBezTo>
                    <a:cubicBezTo>
                      <a:pt x="3" y="82"/>
                      <a:pt x="3" y="82"/>
                      <a:pt x="3" y="82"/>
                    </a:cubicBezTo>
                    <a:close/>
                    <a:moveTo>
                      <a:pt x="4" y="82"/>
                    </a:moveTo>
                    <a:cubicBezTo>
                      <a:pt x="4" y="82"/>
                      <a:pt x="4" y="82"/>
                      <a:pt x="4" y="82"/>
                    </a:cubicBezTo>
                    <a:cubicBezTo>
                      <a:pt x="4" y="82"/>
                      <a:pt x="4" y="82"/>
                      <a:pt x="4" y="82"/>
                    </a:cubicBezTo>
                    <a:cubicBezTo>
                      <a:pt x="3" y="82"/>
                      <a:pt x="3" y="82"/>
                      <a:pt x="3" y="82"/>
                    </a:cubicBezTo>
                    <a:cubicBezTo>
                      <a:pt x="3" y="82"/>
                      <a:pt x="3" y="82"/>
                      <a:pt x="3" y="82"/>
                    </a:cubicBezTo>
                    <a:cubicBezTo>
                      <a:pt x="3" y="81"/>
                      <a:pt x="3" y="81"/>
                      <a:pt x="3" y="81"/>
                    </a:cubicBezTo>
                    <a:cubicBezTo>
                      <a:pt x="3" y="81"/>
                      <a:pt x="3" y="81"/>
                      <a:pt x="3" y="81"/>
                    </a:cubicBezTo>
                    <a:cubicBezTo>
                      <a:pt x="4" y="80"/>
                      <a:pt x="4" y="80"/>
                      <a:pt x="4" y="80"/>
                    </a:cubicBezTo>
                    <a:cubicBezTo>
                      <a:pt x="4" y="80"/>
                      <a:pt x="4" y="80"/>
                      <a:pt x="4" y="80"/>
                    </a:cubicBezTo>
                    <a:cubicBezTo>
                      <a:pt x="4" y="80"/>
                      <a:pt x="4" y="80"/>
                      <a:pt x="4" y="80"/>
                    </a:cubicBezTo>
                    <a:cubicBezTo>
                      <a:pt x="3" y="80"/>
                      <a:pt x="3" y="80"/>
                      <a:pt x="3" y="80"/>
                    </a:cubicBezTo>
                    <a:cubicBezTo>
                      <a:pt x="3" y="80"/>
                      <a:pt x="3" y="80"/>
                      <a:pt x="3" y="80"/>
                    </a:cubicBezTo>
                    <a:cubicBezTo>
                      <a:pt x="3" y="80"/>
                      <a:pt x="3" y="80"/>
                      <a:pt x="3" y="80"/>
                    </a:cubicBezTo>
                    <a:cubicBezTo>
                      <a:pt x="3" y="79"/>
                      <a:pt x="3" y="79"/>
                      <a:pt x="3" y="79"/>
                    </a:cubicBezTo>
                    <a:cubicBezTo>
                      <a:pt x="3" y="79"/>
                      <a:pt x="3" y="79"/>
                      <a:pt x="3" y="79"/>
                    </a:cubicBezTo>
                    <a:cubicBezTo>
                      <a:pt x="3" y="79"/>
                      <a:pt x="3" y="79"/>
                      <a:pt x="3" y="79"/>
                    </a:cubicBezTo>
                    <a:cubicBezTo>
                      <a:pt x="4" y="79"/>
                      <a:pt x="4" y="79"/>
                      <a:pt x="4" y="79"/>
                    </a:cubicBezTo>
                    <a:cubicBezTo>
                      <a:pt x="4" y="79"/>
                      <a:pt x="4" y="79"/>
                      <a:pt x="4" y="79"/>
                    </a:cubicBezTo>
                    <a:cubicBezTo>
                      <a:pt x="4" y="80"/>
                      <a:pt x="4" y="80"/>
                      <a:pt x="4" y="80"/>
                    </a:cubicBezTo>
                    <a:cubicBezTo>
                      <a:pt x="5" y="80"/>
                      <a:pt x="5" y="80"/>
                      <a:pt x="5" y="80"/>
                    </a:cubicBezTo>
                    <a:cubicBezTo>
                      <a:pt x="5" y="81"/>
                      <a:pt x="5" y="81"/>
                      <a:pt x="5" y="81"/>
                    </a:cubicBezTo>
                    <a:cubicBezTo>
                      <a:pt x="5" y="81"/>
                      <a:pt x="5" y="81"/>
                      <a:pt x="5" y="81"/>
                    </a:cubicBezTo>
                    <a:cubicBezTo>
                      <a:pt x="5" y="82"/>
                      <a:pt x="5" y="82"/>
                      <a:pt x="5" y="82"/>
                    </a:cubicBezTo>
                    <a:cubicBezTo>
                      <a:pt x="5" y="82"/>
                      <a:pt x="5" y="82"/>
                      <a:pt x="5" y="82"/>
                    </a:cubicBezTo>
                    <a:cubicBezTo>
                      <a:pt x="5" y="83"/>
                      <a:pt x="5" y="83"/>
                      <a:pt x="5" y="83"/>
                    </a:cubicBezTo>
                    <a:cubicBezTo>
                      <a:pt x="4" y="83"/>
                      <a:pt x="4" y="83"/>
                      <a:pt x="4" y="83"/>
                    </a:cubicBezTo>
                    <a:cubicBezTo>
                      <a:pt x="4" y="82"/>
                      <a:pt x="4" y="82"/>
                      <a:pt x="4" y="82"/>
                    </a:cubicBezTo>
                    <a:cubicBezTo>
                      <a:pt x="4" y="82"/>
                      <a:pt x="4" y="82"/>
                      <a:pt x="4" y="82"/>
                    </a:cubicBezTo>
                    <a:close/>
                    <a:moveTo>
                      <a:pt x="4" y="84"/>
                    </a:moveTo>
                    <a:cubicBezTo>
                      <a:pt x="4" y="84"/>
                      <a:pt x="4" y="84"/>
                      <a:pt x="4" y="84"/>
                    </a:cubicBezTo>
                    <a:cubicBezTo>
                      <a:pt x="3" y="83"/>
                      <a:pt x="3" y="83"/>
                      <a:pt x="3" y="83"/>
                    </a:cubicBezTo>
                    <a:cubicBezTo>
                      <a:pt x="4" y="83"/>
                      <a:pt x="4" y="83"/>
                      <a:pt x="4" y="83"/>
                    </a:cubicBezTo>
                    <a:cubicBezTo>
                      <a:pt x="4" y="83"/>
                      <a:pt x="4" y="83"/>
                      <a:pt x="4" y="83"/>
                    </a:cubicBezTo>
                    <a:cubicBezTo>
                      <a:pt x="4" y="83"/>
                      <a:pt x="4" y="83"/>
                      <a:pt x="4" y="83"/>
                    </a:cubicBezTo>
                    <a:cubicBezTo>
                      <a:pt x="4" y="83"/>
                      <a:pt x="4" y="83"/>
                      <a:pt x="4" y="83"/>
                    </a:cubicBezTo>
                    <a:cubicBezTo>
                      <a:pt x="4" y="83"/>
                      <a:pt x="4" y="83"/>
                      <a:pt x="4" y="83"/>
                    </a:cubicBezTo>
                    <a:cubicBezTo>
                      <a:pt x="4" y="83"/>
                      <a:pt x="4" y="83"/>
                      <a:pt x="4" y="83"/>
                    </a:cubicBezTo>
                    <a:cubicBezTo>
                      <a:pt x="4" y="84"/>
                      <a:pt x="4" y="84"/>
                      <a:pt x="4" y="84"/>
                    </a:cubicBezTo>
                    <a:cubicBezTo>
                      <a:pt x="4" y="84"/>
                      <a:pt x="4" y="84"/>
                      <a:pt x="4" y="84"/>
                    </a:cubicBezTo>
                    <a:cubicBezTo>
                      <a:pt x="4" y="84"/>
                      <a:pt x="4" y="84"/>
                      <a:pt x="4" y="84"/>
                    </a:cubicBezTo>
                    <a:close/>
                    <a:moveTo>
                      <a:pt x="4" y="85"/>
                    </a:moveTo>
                    <a:cubicBezTo>
                      <a:pt x="4" y="84"/>
                      <a:pt x="4" y="84"/>
                      <a:pt x="4" y="84"/>
                    </a:cubicBezTo>
                    <a:cubicBezTo>
                      <a:pt x="4" y="84"/>
                      <a:pt x="4" y="84"/>
                      <a:pt x="4" y="84"/>
                    </a:cubicBezTo>
                    <a:cubicBezTo>
                      <a:pt x="4" y="84"/>
                      <a:pt x="4" y="84"/>
                      <a:pt x="4" y="84"/>
                    </a:cubicBezTo>
                    <a:cubicBezTo>
                      <a:pt x="4" y="85"/>
                      <a:pt x="4" y="85"/>
                      <a:pt x="4" y="85"/>
                    </a:cubicBezTo>
                    <a:close/>
                    <a:moveTo>
                      <a:pt x="4" y="84"/>
                    </a:moveTo>
                    <a:cubicBezTo>
                      <a:pt x="5" y="85"/>
                      <a:pt x="5" y="85"/>
                      <a:pt x="5" y="85"/>
                    </a:cubicBezTo>
                    <a:cubicBezTo>
                      <a:pt x="5" y="85"/>
                      <a:pt x="5" y="85"/>
                      <a:pt x="5" y="85"/>
                    </a:cubicBezTo>
                    <a:cubicBezTo>
                      <a:pt x="4" y="85"/>
                      <a:pt x="4" y="85"/>
                      <a:pt x="4" y="85"/>
                    </a:cubicBezTo>
                    <a:cubicBezTo>
                      <a:pt x="4" y="85"/>
                      <a:pt x="4" y="85"/>
                      <a:pt x="4" y="85"/>
                    </a:cubicBezTo>
                    <a:cubicBezTo>
                      <a:pt x="4" y="84"/>
                      <a:pt x="4" y="84"/>
                      <a:pt x="4" y="84"/>
                    </a:cubicBezTo>
                    <a:close/>
                    <a:moveTo>
                      <a:pt x="5" y="84"/>
                    </a:moveTo>
                    <a:cubicBezTo>
                      <a:pt x="5" y="84"/>
                      <a:pt x="5" y="84"/>
                      <a:pt x="5" y="84"/>
                    </a:cubicBezTo>
                    <a:cubicBezTo>
                      <a:pt x="5" y="84"/>
                      <a:pt x="5" y="84"/>
                      <a:pt x="5" y="84"/>
                    </a:cubicBezTo>
                    <a:cubicBezTo>
                      <a:pt x="5" y="84"/>
                      <a:pt x="5" y="84"/>
                      <a:pt x="5" y="84"/>
                    </a:cubicBezTo>
                    <a:cubicBezTo>
                      <a:pt x="5" y="84"/>
                      <a:pt x="5" y="84"/>
                      <a:pt x="5" y="84"/>
                    </a:cubicBezTo>
                    <a:cubicBezTo>
                      <a:pt x="6" y="85"/>
                      <a:pt x="6" y="85"/>
                      <a:pt x="6" y="85"/>
                    </a:cubicBezTo>
                    <a:cubicBezTo>
                      <a:pt x="6" y="85"/>
                      <a:pt x="6" y="85"/>
                      <a:pt x="6" y="85"/>
                    </a:cubicBezTo>
                    <a:cubicBezTo>
                      <a:pt x="5" y="85"/>
                      <a:pt x="5" y="85"/>
                      <a:pt x="5" y="85"/>
                    </a:cubicBezTo>
                    <a:cubicBezTo>
                      <a:pt x="5" y="85"/>
                      <a:pt x="5" y="85"/>
                      <a:pt x="5" y="85"/>
                    </a:cubicBezTo>
                    <a:cubicBezTo>
                      <a:pt x="5" y="84"/>
                      <a:pt x="5" y="84"/>
                      <a:pt x="5" y="84"/>
                    </a:cubicBezTo>
                    <a:close/>
                    <a:moveTo>
                      <a:pt x="5" y="85"/>
                    </a:moveTo>
                    <a:cubicBezTo>
                      <a:pt x="5" y="85"/>
                      <a:pt x="5" y="85"/>
                      <a:pt x="5" y="85"/>
                    </a:cubicBezTo>
                    <a:cubicBezTo>
                      <a:pt x="5" y="85"/>
                      <a:pt x="5" y="85"/>
                      <a:pt x="5" y="85"/>
                    </a:cubicBezTo>
                    <a:cubicBezTo>
                      <a:pt x="6" y="86"/>
                      <a:pt x="6" y="86"/>
                      <a:pt x="6" y="86"/>
                    </a:cubicBezTo>
                    <a:cubicBezTo>
                      <a:pt x="6" y="86"/>
                      <a:pt x="6" y="86"/>
                      <a:pt x="6" y="86"/>
                    </a:cubicBezTo>
                    <a:cubicBezTo>
                      <a:pt x="5" y="86"/>
                      <a:pt x="5" y="86"/>
                      <a:pt x="5" y="86"/>
                    </a:cubicBezTo>
                    <a:cubicBezTo>
                      <a:pt x="5" y="85"/>
                      <a:pt x="5" y="85"/>
                      <a:pt x="5" y="85"/>
                    </a:cubicBezTo>
                    <a:cubicBezTo>
                      <a:pt x="5" y="85"/>
                      <a:pt x="5" y="85"/>
                      <a:pt x="5" y="85"/>
                    </a:cubicBezTo>
                    <a:close/>
                    <a:moveTo>
                      <a:pt x="5" y="87"/>
                    </a:moveTo>
                    <a:cubicBezTo>
                      <a:pt x="5" y="87"/>
                      <a:pt x="5" y="87"/>
                      <a:pt x="5" y="87"/>
                    </a:cubicBezTo>
                    <a:cubicBezTo>
                      <a:pt x="4" y="87"/>
                      <a:pt x="4" y="87"/>
                      <a:pt x="4" y="87"/>
                    </a:cubicBezTo>
                    <a:cubicBezTo>
                      <a:pt x="5" y="87"/>
                      <a:pt x="5" y="87"/>
                      <a:pt x="5" y="87"/>
                    </a:cubicBezTo>
                    <a:cubicBezTo>
                      <a:pt x="5" y="86"/>
                      <a:pt x="5" y="86"/>
                      <a:pt x="5" y="86"/>
                    </a:cubicBezTo>
                    <a:cubicBezTo>
                      <a:pt x="4" y="86"/>
                      <a:pt x="4" y="86"/>
                      <a:pt x="4" y="86"/>
                    </a:cubicBezTo>
                    <a:cubicBezTo>
                      <a:pt x="5" y="86"/>
                      <a:pt x="5" y="86"/>
                      <a:pt x="5" y="86"/>
                    </a:cubicBezTo>
                    <a:cubicBezTo>
                      <a:pt x="5" y="86"/>
                      <a:pt x="5" y="86"/>
                      <a:pt x="5" y="86"/>
                    </a:cubicBezTo>
                    <a:cubicBezTo>
                      <a:pt x="5" y="86"/>
                      <a:pt x="5" y="86"/>
                      <a:pt x="5" y="86"/>
                    </a:cubicBezTo>
                    <a:cubicBezTo>
                      <a:pt x="6" y="86"/>
                      <a:pt x="6" y="86"/>
                      <a:pt x="6" y="86"/>
                    </a:cubicBezTo>
                    <a:cubicBezTo>
                      <a:pt x="6" y="87"/>
                      <a:pt x="6" y="87"/>
                      <a:pt x="6" y="87"/>
                    </a:cubicBezTo>
                    <a:cubicBezTo>
                      <a:pt x="6" y="87"/>
                      <a:pt x="6" y="87"/>
                      <a:pt x="6" y="87"/>
                    </a:cubicBezTo>
                    <a:cubicBezTo>
                      <a:pt x="6" y="87"/>
                      <a:pt x="6" y="87"/>
                      <a:pt x="6" y="87"/>
                    </a:cubicBezTo>
                    <a:cubicBezTo>
                      <a:pt x="5" y="87"/>
                      <a:pt x="5" y="87"/>
                      <a:pt x="5" y="87"/>
                    </a:cubicBezTo>
                    <a:close/>
                    <a:moveTo>
                      <a:pt x="6" y="89"/>
                    </a:moveTo>
                    <a:cubicBezTo>
                      <a:pt x="5" y="89"/>
                      <a:pt x="5" y="89"/>
                      <a:pt x="5" y="89"/>
                    </a:cubicBezTo>
                    <a:cubicBezTo>
                      <a:pt x="5" y="88"/>
                      <a:pt x="5" y="88"/>
                      <a:pt x="5" y="88"/>
                    </a:cubicBezTo>
                    <a:cubicBezTo>
                      <a:pt x="5" y="88"/>
                      <a:pt x="5" y="88"/>
                      <a:pt x="5" y="88"/>
                    </a:cubicBezTo>
                    <a:cubicBezTo>
                      <a:pt x="5" y="88"/>
                      <a:pt x="5" y="88"/>
                      <a:pt x="5" y="88"/>
                    </a:cubicBezTo>
                    <a:cubicBezTo>
                      <a:pt x="5" y="88"/>
                      <a:pt x="5" y="88"/>
                      <a:pt x="5" y="88"/>
                    </a:cubicBezTo>
                    <a:cubicBezTo>
                      <a:pt x="5" y="88"/>
                      <a:pt x="5" y="88"/>
                      <a:pt x="5" y="88"/>
                    </a:cubicBezTo>
                    <a:cubicBezTo>
                      <a:pt x="5" y="87"/>
                      <a:pt x="5" y="87"/>
                      <a:pt x="5" y="87"/>
                    </a:cubicBezTo>
                    <a:cubicBezTo>
                      <a:pt x="5" y="87"/>
                      <a:pt x="5" y="87"/>
                      <a:pt x="5" y="87"/>
                    </a:cubicBezTo>
                    <a:cubicBezTo>
                      <a:pt x="6" y="88"/>
                      <a:pt x="6" y="88"/>
                      <a:pt x="6" y="88"/>
                    </a:cubicBezTo>
                    <a:cubicBezTo>
                      <a:pt x="6" y="88"/>
                      <a:pt x="6" y="88"/>
                      <a:pt x="6" y="88"/>
                    </a:cubicBezTo>
                    <a:cubicBezTo>
                      <a:pt x="5" y="88"/>
                      <a:pt x="5" y="88"/>
                      <a:pt x="5" y="88"/>
                    </a:cubicBezTo>
                    <a:cubicBezTo>
                      <a:pt x="6" y="89"/>
                      <a:pt x="6" y="89"/>
                      <a:pt x="6" y="89"/>
                    </a:cubicBezTo>
                    <a:close/>
                    <a:moveTo>
                      <a:pt x="6" y="88"/>
                    </a:moveTo>
                    <a:cubicBezTo>
                      <a:pt x="6" y="88"/>
                      <a:pt x="6" y="88"/>
                      <a:pt x="6" y="88"/>
                    </a:cubicBezTo>
                    <a:cubicBezTo>
                      <a:pt x="6" y="88"/>
                      <a:pt x="6" y="88"/>
                      <a:pt x="6" y="88"/>
                    </a:cubicBezTo>
                    <a:cubicBezTo>
                      <a:pt x="6" y="88"/>
                      <a:pt x="6" y="88"/>
                      <a:pt x="6" y="88"/>
                    </a:cubicBezTo>
                    <a:cubicBezTo>
                      <a:pt x="6" y="88"/>
                      <a:pt x="6" y="88"/>
                      <a:pt x="6" y="88"/>
                    </a:cubicBezTo>
                    <a:cubicBezTo>
                      <a:pt x="6" y="88"/>
                      <a:pt x="6" y="88"/>
                      <a:pt x="6" y="88"/>
                    </a:cubicBezTo>
                    <a:cubicBezTo>
                      <a:pt x="6" y="89"/>
                      <a:pt x="6" y="89"/>
                      <a:pt x="6" y="89"/>
                    </a:cubicBezTo>
                    <a:cubicBezTo>
                      <a:pt x="6" y="89"/>
                      <a:pt x="6" y="89"/>
                      <a:pt x="6" y="89"/>
                    </a:cubicBezTo>
                    <a:cubicBezTo>
                      <a:pt x="6" y="88"/>
                      <a:pt x="6" y="88"/>
                      <a:pt x="6" y="88"/>
                    </a:cubicBezTo>
                    <a:cubicBezTo>
                      <a:pt x="6" y="88"/>
                      <a:pt x="6" y="88"/>
                      <a:pt x="6" y="88"/>
                    </a:cubicBezTo>
                    <a:cubicBezTo>
                      <a:pt x="6" y="88"/>
                      <a:pt x="6" y="88"/>
                      <a:pt x="6" y="88"/>
                    </a:cubicBezTo>
                    <a:close/>
                    <a:moveTo>
                      <a:pt x="6" y="88"/>
                    </a:moveTo>
                    <a:cubicBezTo>
                      <a:pt x="7" y="88"/>
                      <a:pt x="7" y="88"/>
                      <a:pt x="7" y="88"/>
                    </a:cubicBezTo>
                    <a:cubicBezTo>
                      <a:pt x="7" y="89"/>
                      <a:pt x="7" y="89"/>
                      <a:pt x="7" y="89"/>
                    </a:cubicBezTo>
                    <a:cubicBezTo>
                      <a:pt x="7" y="89"/>
                      <a:pt x="7" y="89"/>
                      <a:pt x="7" y="89"/>
                    </a:cubicBezTo>
                    <a:cubicBezTo>
                      <a:pt x="6" y="88"/>
                      <a:pt x="6" y="88"/>
                      <a:pt x="6" y="88"/>
                    </a:cubicBezTo>
                    <a:cubicBezTo>
                      <a:pt x="6" y="88"/>
                      <a:pt x="6" y="88"/>
                      <a:pt x="6" y="88"/>
                    </a:cubicBezTo>
                    <a:close/>
                    <a:moveTo>
                      <a:pt x="6" y="90"/>
                    </a:moveTo>
                    <a:cubicBezTo>
                      <a:pt x="6" y="90"/>
                      <a:pt x="6" y="90"/>
                      <a:pt x="6" y="90"/>
                    </a:cubicBezTo>
                    <a:cubicBezTo>
                      <a:pt x="6" y="89"/>
                      <a:pt x="6" y="89"/>
                      <a:pt x="6" y="89"/>
                    </a:cubicBezTo>
                    <a:cubicBezTo>
                      <a:pt x="6" y="89"/>
                      <a:pt x="6" y="89"/>
                      <a:pt x="6" y="89"/>
                    </a:cubicBezTo>
                    <a:cubicBezTo>
                      <a:pt x="6" y="89"/>
                      <a:pt x="6" y="89"/>
                      <a:pt x="6" y="89"/>
                    </a:cubicBezTo>
                    <a:cubicBezTo>
                      <a:pt x="6" y="89"/>
                      <a:pt x="6" y="89"/>
                      <a:pt x="6" y="89"/>
                    </a:cubicBezTo>
                    <a:cubicBezTo>
                      <a:pt x="6" y="89"/>
                      <a:pt x="6" y="89"/>
                      <a:pt x="6" y="89"/>
                    </a:cubicBezTo>
                    <a:cubicBezTo>
                      <a:pt x="6" y="90"/>
                      <a:pt x="6" y="90"/>
                      <a:pt x="6" y="90"/>
                    </a:cubicBezTo>
                    <a:close/>
                    <a:moveTo>
                      <a:pt x="7" y="88"/>
                    </a:moveTo>
                    <a:cubicBezTo>
                      <a:pt x="7" y="88"/>
                      <a:pt x="7" y="88"/>
                      <a:pt x="7" y="88"/>
                    </a:cubicBezTo>
                    <a:cubicBezTo>
                      <a:pt x="7" y="88"/>
                      <a:pt x="7" y="88"/>
                      <a:pt x="7" y="88"/>
                    </a:cubicBezTo>
                    <a:cubicBezTo>
                      <a:pt x="7" y="87"/>
                      <a:pt x="7" y="87"/>
                      <a:pt x="7" y="87"/>
                    </a:cubicBezTo>
                    <a:cubicBezTo>
                      <a:pt x="7" y="87"/>
                      <a:pt x="7" y="87"/>
                      <a:pt x="7" y="87"/>
                    </a:cubicBezTo>
                    <a:cubicBezTo>
                      <a:pt x="7" y="88"/>
                      <a:pt x="7" y="88"/>
                      <a:pt x="7" y="88"/>
                    </a:cubicBezTo>
                    <a:cubicBezTo>
                      <a:pt x="7" y="88"/>
                      <a:pt x="7" y="88"/>
                      <a:pt x="7" y="88"/>
                    </a:cubicBezTo>
                    <a:cubicBezTo>
                      <a:pt x="8" y="88"/>
                      <a:pt x="8" y="88"/>
                      <a:pt x="8" y="88"/>
                    </a:cubicBezTo>
                    <a:cubicBezTo>
                      <a:pt x="7" y="88"/>
                      <a:pt x="7" y="88"/>
                      <a:pt x="7" y="88"/>
                    </a:cubicBezTo>
                    <a:close/>
                    <a:moveTo>
                      <a:pt x="7" y="89"/>
                    </a:moveTo>
                    <a:cubicBezTo>
                      <a:pt x="7" y="89"/>
                      <a:pt x="7" y="89"/>
                      <a:pt x="7" y="89"/>
                    </a:cubicBezTo>
                    <a:cubicBezTo>
                      <a:pt x="7" y="89"/>
                      <a:pt x="7" y="89"/>
                      <a:pt x="7" y="89"/>
                    </a:cubicBezTo>
                    <a:cubicBezTo>
                      <a:pt x="7" y="89"/>
                      <a:pt x="7" y="89"/>
                      <a:pt x="7" y="89"/>
                    </a:cubicBezTo>
                    <a:cubicBezTo>
                      <a:pt x="8" y="89"/>
                      <a:pt x="8" y="89"/>
                      <a:pt x="8" y="89"/>
                    </a:cubicBezTo>
                    <a:cubicBezTo>
                      <a:pt x="7" y="89"/>
                      <a:pt x="7" y="89"/>
                      <a:pt x="7" y="89"/>
                    </a:cubicBezTo>
                    <a:close/>
                    <a:moveTo>
                      <a:pt x="8" y="90"/>
                    </a:moveTo>
                    <a:cubicBezTo>
                      <a:pt x="7" y="89"/>
                      <a:pt x="7" y="89"/>
                      <a:pt x="7" y="89"/>
                    </a:cubicBezTo>
                    <a:cubicBezTo>
                      <a:pt x="7" y="89"/>
                      <a:pt x="7" y="89"/>
                      <a:pt x="7" y="89"/>
                    </a:cubicBezTo>
                    <a:cubicBezTo>
                      <a:pt x="7" y="89"/>
                      <a:pt x="7" y="89"/>
                      <a:pt x="7" y="89"/>
                    </a:cubicBezTo>
                    <a:cubicBezTo>
                      <a:pt x="8" y="89"/>
                      <a:pt x="8" y="89"/>
                      <a:pt x="8" y="89"/>
                    </a:cubicBezTo>
                    <a:cubicBezTo>
                      <a:pt x="8" y="90"/>
                      <a:pt x="8" y="90"/>
                      <a:pt x="8" y="90"/>
                    </a:cubicBezTo>
                    <a:cubicBezTo>
                      <a:pt x="8" y="90"/>
                      <a:pt x="8" y="90"/>
                      <a:pt x="8" y="90"/>
                    </a:cubicBezTo>
                    <a:close/>
                    <a:moveTo>
                      <a:pt x="8" y="91"/>
                    </a:moveTo>
                    <a:cubicBezTo>
                      <a:pt x="8" y="91"/>
                      <a:pt x="8" y="91"/>
                      <a:pt x="8" y="91"/>
                    </a:cubicBezTo>
                    <a:cubicBezTo>
                      <a:pt x="8" y="91"/>
                      <a:pt x="8" y="91"/>
                      <a:pt x="8" y="91"/>
                    </a:cubicBezTo>
                    <a:cubicBezTo>
                      <a:pt x="8" y="90"/>
                      <a:pt x="8" y="90"/>
                      <a:pt x="8" y="90"/>
                    </a:cubicBezTo>
                    <a:cubicBezTo>
                      <a:pt x="7" y="90"/>
                      <a:pt x="7" y="90"/>
                      <a:pt x="7" y="90"/>
                    </a:cubicBezTo>
                    <a:cubicBezTo>
                      <a:pt x="7" y="90"/>
                      <a:pt x="7" y="90"/>
                      <a:pt x="7" y="90"/>
                    </a:cubicBezTo>
                    <a:cubicBezTo>
                      <a:pt x="7" y="90"/>
                      <a:pt x="7" y="90"/>
                      <a:pt x="7" y="90"/>
                    </a:cubicBezTo>
                    <a:cubicBezTo>
                      <a:pt x="8" y="90"/>
                      <a:pt x="8" y="90"/>
                      <a:pt x="8" y="90"/>
                    </a:cubicBezTo>
                    <a:cubicBezTo>
                      <a:pt x="8" y="90"/>
                      <a:pt x="8" y="90"/>
                      <a:pt x="8" y="90"/>
                    </a:cubicBezTo>
                    <a:cubicBezTo>
                      <a:pt x="8" y="90"/>
                      <a:pt x="8" y="90"/>
                      <a:pt x="8" y="90"/>
                    </a:cubicBezTo>
                    <a:cubicBezTo>
                      <a:pt x="8" y="91"/>
                      <a:pt x="8" y="91"/>
                      <a:pt x="8" y="91"/>
                    </a:cubicBezTo>
                    <a:close/>
                    <a:moveTo>
                      <a:pt x="9" y="93"/>
                    </a:moveTo>
                    <a:cubicBezTo>
                      <a:pt x="9" y="93"/>
                      <a:pt x="9" y="93"/>
                      <a:pt x="9" y="93"/>
                    </a:cubicBezTo>
                    <a:cubicBezTo>
                      <a:pt x="9" y="93"/>
                      <a:pt x="9" y="93"/>
                      <a:pt x="9" y="93"/>
                    </a:cubicBezTo>
                    <a:cubicBezTo>
                      <a:pt x="8" y="93"/>
                      <a:pt x="8" y="93"/>
                      <a:pt x="8" y="93"/>
                    </a:cubicBezTo>
                    <a:cubicBezTo>
                      <a:pt x="8" y="93"/>
                      <a:pt x="8" y="93"/>
                      <a:pt x="8" y="93"/>
                    </a:cubicBezTo>
                    <a:cubicBezTo>
                      <a:pt x="7" y="92"/>
                      <a:pt x="7" y="92"/>
                      <a:pt x="7" y="92"/>
                    </a:cubicBezTo>
                    <a:cubicBezTo>
                      <a:pt x="7" y="92"/>
                      <a:pt x="7" y="92"/>
                      <a:pt x="7" y="92"/>
                    </a:cubicBezTo>
                    <a:cubicBezTo>
                      <a:pt x="7" y="92"/>
                      <a:pt x="7" y="92"/>
                      <a:pt x="7" y="92"/>
                    </a:cubicBezTo>
                    <a:cubicBezTo>
                      <a:pt x="7" y="91"/>
                      <a:pt x="7" y="91"/>
                      <a:pt x="7" y="91"/>
                    </a:cubicBezTo>
                    <a:cubicBezTo>
                      <a:pt x="7" y="91"/>
                      <a:pt x="7" y="91"/>
                      <a:pt x="7" y="91"/>
                    </a:cubicBezTo>
                    <a:cubicBezTo>
                      <a:pt x="7" y="91"/>
                      <a:pt x="7" y="91"/>
                      <a:pt x="7" y="91"/>
                    </a:cubicBezTo>
                    <a:cubicBezTo>
                      <a:pt x="7" y="92"/>
                      <a:pt x="7" y="92"/>
                      <a:pt x="7" y="92"/>
                    </a:cubicBezTo>
                    <a:cubicBezTo>
                      <a:pt x="8" y="92"/>
                      <a:pt x="8" y="92"/>
                      <a:pt x="8" y="92"/>
                    </a:cubicBezTo>
                    <a:cubicBezTo>
                      <a:pt x="8" y="92"/>
                      <a:pt x="8" y="92"/>
                      <a:pt x="8" y="92"/>
                    </a:cubicBezTo>
                    <a:cubicBezTo>
                      <a:pt x="8" y="92"/>
                      <a:pt x="8" y="92"/>
                      <a:pt x="8" y="92"/>
                    </a:cubicBezTo>
                    <a:cubicBezTo>
                      <a:pt x="9" y="92"/>
                      <a:pt x="9" y="92"/>
                      <a:pt x="9" y="92"/>
                    </a:cubicBezTo>
                    <a:cubicBezTo>
                      <a:pt x="9" y="92"/>
                      <a:pt x="9" y="92"/>
                      <a:pt x="9" y="92"/>
                    </a:cubicBezTo>
                    <a:cubicBezTo>
                      <a:pt x="9" y="92"/>
                      <a:pt x="9" y="92"/>
                      <a:pt x="9" y="92"/>
                    </a:cubicBezTo>
                    <a:cubicBezTo>
                      <a:pt x="10" y="93"/>
                      <a:pt x="10" y="93"/>
                      <a:pt x="10" y="93"/>
                    </a:cubicBezTo>
                    <a:cubicBezTo>
                      <a:pt x="10" y="93"/>
                      <a:pt x="10" y="93"/>
                      <a:pt x="10" y="93"/>
                    </a:cubicBezTo>
                    <a:cubicBezTo>
                      <a:pt x="10" y="93"/>
                      <a:pt x="10" y="93"/>
                      <a:pt x="10" y="93"/>
                    </a:cubicBezTo>
                    <a:cubicBezTo>
                      <a:pt x="10" y="93"/>
                      <a:pt x="10" y="93"/>
                      <a:pt x="10" y="93"/>
                    </a:cubicBezTo>
                    <a:cubicBezTo>
                      <a:pt x="10" y="93"/>
                      <a:pt x="10" y="93"/>
                      <a:pt x="10" y="93"/>
                    </a:cubicBezTo>
                    <a:cubicBezTo>
                      <a:pt x="9" y="93"/>
                      <a:pt x="9" y="93"/>
                      <a:pt x="9" y="93"/>
                    </a:cubicBezTo>
                    <a:close/>
                    <a:moveTo>
                      <a:pt x="8" y="93"/>
                    </a:moveTo>
                    <a:cubicBezTo>
                      <a:pt x="8" y="93"/>
                      <a:pt x="8" y="93"/>
                      <a:pt x="8" y="93"/>
                    </a:cubicBezTo>
                    <a:cubicBezTo>
                      <a:pt x="8" y="93"/>
                      <a:pt x="8" y="93"/>
                      <a:pt x="8" y="93"/>
                    </a:cubicBezTo>
                    <a:cubicBezTo>
                      <a:pt x="8" y="93"/>
                      <a:pt x="8" y="93"/>
                      <a:pt x="8" y="93"/>
                    </a:cubicBezTo>
                    <a:close/>
                    <a:moveTo>
                      <a:pt x="11" y="95"/>
                    </a:moveTo>
                    <a:cubicBezTo>
                      <a:pt x="11" y="95"/>
                      <a:pt x="11" y="95"/>
                      <a:pt x="11" y="95"/>
                    </a:cubicBezTo>
                    <a:cubicBezTo>
                      <a:pt x="11" y="95"/>
                      <a:pt x="11" y="95"/>
                      <a:pt x="11" y="95"/>
                    </a:cubicBezTo>
                    <a:cubicBezTo>
                      <a:pt x="11" y="95"/>
                      <a:pt x="11" y="95"/>
                      <a:pt x="11" y="95"/>
                    </a:cubicBezTo>
                    <a:cubicBezTo>
                      <a:pt x="11" y="95"/>
                      <a:pt x="11" y="95"/>
                      <a:pt x="11" y="95"/>
                    </a:cubicBezTo>
                    <a:cubicBezTo>
                      <a:pt x="11" y="95"/>
                      <a:pt x="11" y="95"/>
                      <a:pt x="11" y="95"/>
                    </a:cubicBezTo>
                    <a:close/>
                    <a:moveTo>
                      <a:pt x="12" y="95"/>
                    </a:moveTo>
                    <a:cubicBezTo>
                      <a:pt x="12" y="95"/>
                      <a:pt x="12" y="95"/>
                      <a:pt x="12" y="95"/>
                    </a:cubicBezTo>
                    <a:cubicBezTo>
                      <a:pt x="11" y="95"/>
                      <a:pt x="11" y="95"/>
                      <a:pt x="11" y="95"/>
                    </a:cubicBezTo>
                    <a:cubicBezTo>
                      <a:pt x="11" y="95"/>
                      <a:pt x="11" y="95"/>
                      <a:pt x="11" y="95"/>
                    </a:cubicBezTo>
                    <a:cubicBezTo>
                      <a:pt x="11" y="95"/>
                      <a:pt x="11" y="95"/>
                      <a:pt x="11" y="95"/>
                    </a:cubicBezTo>
                    <a:cubicBezTo>
                      <a:pt x="11" y="95"/>
                      <a:pt x="11" y="95"/>
                      <a:pt x="11" y="95"/>
                    </a:cubicBezTo>
                    <a:cubicBezTo>
                      <a:pt x="10" y="95"/>
                      <a:pt x="10" y="95"/>
                      <a:pt x="10" y="95"/>
                    </a:cubicBezTo>
                    <a:cubicBezTo>
                      <a:pt x="10" y="94"/>
                      <a:pt x="10" y="94"/>
                      <a:pt x="10" y="94"/>
                    </a:cubicBezTo>
                    <a:cubicBezTo>
                      <a:pt x="9" y="94"/>
                      <a:pt x="9" y="94"/>
                      <a:pt x="9" y="94"/>
                    </a:cubicBezTo>
                    <a:cubicBezTo>
                      <a:pt x="9" y="94"/>
                      <a:pt x="9" y="94"/>
                      <a:pt x="9" y="94"/>
                    </a:cubicBezTo>
                    <a:cubicBezTo>
                      <a:pt x="9" y="93"/>
                      <a:pt x="9" y="93"/>
                      <a:pt x="9" y="93"/>
                    </a:cubicBezTo>
                    <a:cubicBezTo>
                      <a:pt x="9" y="93"/>
                      <a:pt x="9" y="93"/>
                      <a:pt x="9" y="93"/>
                    </a:cubicBezTo>
                    <a:cubicBezTo>
                      <a:pt x="9" y="93"/>
                      <a:pt x="9" y="93"/>
                      <a:pt x="9" y="93"/>
                    </a:cubicBezTo>
                    <a:cubicBezTo>
                      <a:pt x="9" y="93"/>
                      <a:pt x="9" y="93"/>
                      <a:pt x="9" y="93"/>
                    </a:cubicBezTo>
                    <a:cubicBezTo>
                      <a:pt x="10" y="93"/>
                      <a:pt x="10" y="93"/>
                      <a:pt x="10" y="93"/>
                    </a:cubicBezTo>
                    <a:cubicBezTo>
                      <a:pt x="10" y="93"/>
                      <a:pt x="10" y="93"/>
                      <a:pt x="10" y="93"/>
                    </a:cubicBezTo>
                    <a:cubicBezTo>
                      <a:pt x="10" y="93"/>
                      <a:pt x="10" y="93"/>
                      <a:pt x="10" y="93"/>
                    </a:cubicBezTo>
                    <a:cubicBezTo>
                      <a:pt x="11" y="93"/>
                      <a:pt x="11" y="93"/>
                      <a:pt x="11" y="93"/>
                    </a:cubicBezTo>
                    <a:cubicBezTo>
                      <a:pt x="11" y="94"/>
                      <a:pt x="11" y="94"/>
                      <a:pt x="11" y="94"/>
                    </a:cubicBezTo>
                    <a:cubicBezTo>
                      <a:pt x="11" y="94"/>
                      <a:pt x="11" y="94"/>
                      <a:pt x="11" y="94"/>
                    </a:cubicBezTo>
                    <a:cubicBezTo>
                      <a:pt x="12" y="94"/>
                      <a:pt x="12" y="94"/>
                      <a:pt x="12" y="94"/>
                    </a:cubicBezTo>
                    <a:cubicBezTo>
                      <a:pt x="12" y="94"/>
                      <a:pt x="12" y="94"/>
                      <a:pt x="12" y="94"/>
                    </a:cubicBezTo>
                    <a:cubicBezTo>
                      <a:pt x="12" y="94"/>
                      <a:pt x="12" y="94"/>
                      <a:pt x="12" y="94"/>
                    </a:cubicBezTo>
                    <a:cubicBezTo>
                      <a:pt x="12" y="94"/>
                      <a:pt x="12" y="94"/>
                      <a:pt x="12" y="94"/>
                    </a:cubicBezTo>
                    <a:cubicBezTo>
                      <a:pt x="12" y="94"/>
                      <a:pt x="12" y="94"/>
                      <a:pt x="12" y="94"/>
                    </a:cubicBezTo>
                    <a:cubicBezTo>
                      <a:pt x="12" y="94"/>
                      <a:pt x="12" y="94"/>
                      <a:pt x="12" y="94"/>
                    </a:cubicBezTo>
                    <a:cubicBezTo>
                      <a:pt x="12" y="94"/>
                      <a:pt x="12" y="94"/>
                      <a:pt x="12" y="94"/>
                    </a:cubicBezTo>
                    <a:cubicBezTo>
                      <a:pt x="12" y="95"/>
                      <a:pt x="12" y="95"/>
                      <a:pt x="12" y="95"/>
                    </a:cubicBezTo>
                    <a:cubicBezTo>
                      <a:pt x="12" y="95"/>
                      <a:pt x="12" y="95"/>
                      <a:pt x="12" y="95"/>
                    </a:cubicBezTo>
                    <a:cubicBezTo>
                      <a:pt x="12" y="95"/>
                      <a:pt x="12" y="95"/>
                      <a:pt x="12" y="95"/>
                    </a:cubicBezTo>
                    <a:close/>
                    <a:moveTo>
                      <a:pt x="12" y="95"/>
                    </a:moveTo>
                    <a:cubicBezTo>
                      <a:pt x="12" y="95"/>
                      <a:pt x="12" y="95"/>
                      <a:pt x="12" y="95"/>
                    </a:cubicBezTo>
                    <a:cubicBezTo>
                      <a:pt x="12" y="96"/>
                      <a:pt x="12" y="96"/>
                      <a:pt x="12" y="96"/>
                    </a:cubicBezTo>
                    <a:cubicBezTo>
                      <a:pt x="12" y="96"/>
                      <a:pt x="12" y="96"/>
                      <a:pt x="12" y="96"/>
                    </a:cubicBezTo>
                    <a:cubicBezTo>
                      <a:pt x="13" y="95"/>
                      <a:pt x="13" y="95"/>
                      <a:pt x="13" y="95"/>
                    </a:cubicBezTo>
                    <a:cubicBezTo>
                      <a:pt x="13" y="95"/>
                      <a:pt x="13" y="95"/>
                      <a:pt x="13" y="95"/>
                    </a:cubicBezTo>
                    <a:cubicBezTo>
                      <a:pt x="12" y="95"/>
                      <a:pt x="12" y="95"/>
                      <a:pt x="12" y="95"/>
                    </a:cubicBezTo>
                    <a:cubicBezTo>
                      <a:pt x="12" y="95"/>
                      <a:pt x="12" y="95"/>
                      <a:pt x="12" y="95"/>
                    </a:cubicBezTo>
                    <a:close/>
                    <a:moveTo>
                      <a:pt x="15" y="95"/>
                    </a:moveTo>
                    <a:cubicBezTo>
                      <a:pt x="15" y="95"/>
                      <a:pt x="15" y="95"/>
                      <a:pt x="15" y="95"/>
                    </a:cubicBezTo>
                    <a:cubicBezTo>
                      <a:pt x="15" y="95"/>
                      <a:pt x="15" y="95"/>
                      <a:pt x="15" y="95"/>
                    </a:cubicBezTo>
                    <a:cubicBezTo>
                      <a:pt x="14" y="95"/>
                      <a:pt x="14" y="95"/>
                      <a:pt x="14" y="95"/>
                    </a:cubicBezTo>
                    <a:cubicBezTo>
                      <a:pt x="14" y="95"/>
                      <a:pt x="14" y="95"/>
                      <a:pt x="14" y="95"/>
                    </a:cubicBezTo>
                    <a:cubicBezTo>
                      <a:pt x="14" y="95"/>
                      <a:pt x="14" y="95"/>
                      <a:pt x="14" y="95"/>
                    </a:cubicBezTo>
                    <a:cubicBezTo>
                      <a:pt x="14" y="95"/>
                      <a:pt x="14" y="95"/>
                      <a:pt x="14" y="95"/>
                    </a:cubicBezTo>
                    <a:cubicBezTo>
                      <a:pt x="14" y="95"/>
                      <a:pt x="14" y="95"/>
                      <a:pt x="14" y="95"/>
                    </a:cubicBezTo>
                    <a:cubicBezTo>
                      <a:pt x="13" y="95"/>
                      <a:pt x="13" y="95"/>
                      <a:pt x="13" y="95"/>
                    </a:cubicBezTo>
                    <a:cubicBezTo>
                      <a:pt x="13" y="95"/>
                      <a:pt x="13" y="95"/>
                      <a:pt x="13" y="95"/>
                    </a:cubicBezTo>
                    <a:cubicBezTo>
                      <a:pt x="13" y="95"/>
                      <a:pt x="13" y="95"/>
                      <a:pt x="13" y="95"/>
                    </a:cubicBezTo>
                    <a:cubicBezTo>
                      <a:pt x="13" y="95"/>
                      <a:pt x="13" y="95"/>
                      <a:pt x="13" y="95"/>
                    </a:cubicBezTo>
                    <a:cubicBezTo>
                      <a:pt x="13" y="95"/>
                      <a:pt x="13" y="95"/>
                      <a:pt x="13" y="95"/>
                    </a:cubicBezTo>
                    <a:cubicBezTo>
                      <a:pt x="13" y="94"/>
                      <a:pt x="13" y="94"/>
                      <a:pt x="13" y="94"/>
                    </a:cubicBezTo>
                    <a:cubicBezTo>
                      <a:pt x="13" y="94"/>
                      <a:pt x="13" y="94"/>
                      <a:pt x="13" y="94"/>
                    </a:cubicBezTo>
                    <a:cubicBezTo>
                      <a:pt x="14" y="95"/>
                      <a:pt x="14" y="95"/>
                      <a:pt x="14" y="95"/>
                    </a:cubicBezTo>
                    <a:cubicBezTo>
                      <a:pt x="14" y="95"/>
                      <a:pt x="14" y="95"/>
                      <a:pt x="14" y="95"/>
                    </a:cubicBezTo>
                    <a:cubicBezTo>
                      <a:pt x="14" y="95"/>
                      <a:pt x="14" y="95"/>
                      <a:pt x="14" y="95"/>
                    </a:cubicBezTo>
                    <a:cubicBezTo>
                      <a:pt x="15" y="95"/>
                      <a:pt x="15" y="95"/>
                      <a:pt x="15" y="95"/>
                    </a:cubicBezTo>
                    <a:cubicBezTo>
                      <a:pt x="15" y="95"/>
                      <a:pt x="15" y="95"/>
                      <a:pt x="15" y="95"/>
                    </a:cubicBezTo>
                    <a:close/>
                    <a:moveTo>
                      <a:pt x="16" y="95"/>
                    </a:moveTo>
                    <a:cubicBezTo>
                      <a:pt x="15" y="94"/>
                      <a:pt x="15" y="94"/>
                      <a:pt x="15" y="94"/>
                    </a:cubicBezTo>
                    <a:cubicBezTo>
                      <a:pt x="16" y="94"/>
                      <a:pt x="16" y="94"/>
                      <a:pt x="16" y="94"/>
                    </a:cubicBezTo>
                    <a:cubicBezTo>
                      <a:pt x="16" y="94"/>
                      <a:pt x="16" y="94"/>
                      <a:pt x="16" y="94"/>
                    </a:cubicBezTo>
                    <a:cubicBezTo>
                      <a:pt x="16" y="94"/>
                      <a:pt x="16" y="94"/>
                      <a:pt x="16" y="94"/>
                    </a:cubicBezTo>
                    <a:cubicBezTo>
                      <a:pt x="15" y="93"/>
                      <a:pt x="15" y="93"/>
                      <a:pt x="15" y="93"/>
                    </a:cubicBezTo>
                    <a:cubicBezTo>
                      <a:pt x="15" y="93"/>
                      <a:pt x="15" y="93"/>
                      <a:pt x="15" y="93"/>
                    </a:cubicBezTo>
                    <a:cubicBezTo>
                      <a:pt x="15" y="93"/>
                      <a:pt x="15" y="93"/>
                      <a:pt x="15" y="93"/>
                    </a:cubicBezTo>
                    <a:cubicBezTo>
                      <a:pt x="15" y="93"/>
                      <a:pt x="15" y="93"/>
                      <a:pt x="15" y="93"/>
                    </a:cubicBezTo>
                    <a:cubicBezTo>
                      <a:pt x="15" y="93"/>
                      <a:pt x="15" y="93"/>
                      <a:pt x="15" y="93"/>
                    </a:cubicBezTo>
                    <a:cubicBezTo>
                      <a:pt x="15" y="94"/>
                      <a:pt x="15" y="94"/>
                      <a:pt x="15" y="94"/>
                    </a:cubicBezTo>
                    <a:cubicBezTo>
                      <a:pt x="15" y="94"/>
                      <a:pt x="15" y="94"/>
                      <a:pt x="15" y="94"/>
                    </a:cubicBezTo>
                    <a:cubicBezTo>
                      <a:pt x="15" y="94"/>
                      <a:pt x="15" y="94"/>
                      <a:pt x="15" y="94"/>
                    </a:cubicBezTo>
                    <a:cubicBezTo>
                      <a:pt x="15" y="95"/>
                      <a:pt x="15" y="95"/>
                      <a:pt x="15" y="95"/>
                    </a:cubicBezTo>
                    <a:cubicBezTo>
                      <a:pt x="16" y="95"/>
                      <a:pt x="16" y="95"/>
                      <a:pt x="16" y="95"/>
                    </a:cubicBezTo>
                    <a:cubicBezTo>
                      <a:pt x="16" y="95"/>
                      <a:pt x="16" y="95"/>
                      <a:pt x="16" y="95"/>
                    </a:cubicBezTo>
                    <a:cubicBezTo>
                      <a:pt x="16" y="95"/>
                      <a:pt x="16" y="95"/>
                      <a:pt x="16" y="95"/>
                    </a:cubicBezTo>
                    <a:close/>
                    <a:moveTo>
                      <a:pt x="14" y="98"/>
                    </a:moveTo>
                    <a:cubicBezTo>
                      <a:pt x="15" y="98"/>
                      <a:pt x="15" y="98"/>
                      <a:pt x="15" y="98"/>
                    </a:cubicBezTo>
                    <a:cubicBezTo>
                      <a:pt x="15" y="98"/>
                      <a:pt x="15" y="98"/>
                      <a:pt x="15" y="98"/>
                    </a:cubicBezTo>
                    <a:cubicBezTo>
                      <a:pt x="15" y="98"/>
                      <a:pt x="15" y="98"/>
                      <a:pt x="15" y="98"/>
                    </a:cubicBezTo>
                    <a:cubicBezTo>
                      <a:pt x="14" y="98"/>
                      <a:pt x="14" y="98"/>
                      <a:pt x="14" y="98"/>
                    </a:cubicBezTo>
                    <a:close/>
                    <a:moveTo>
                      <a:pt x="14" y="97"/>
                    </a:moveTo>
                    <a:cubicBezTo>
                      <a:pt x="14" y="97"/>
                      <a:pt x="14" y="97"/>
                      <a:pt x="14" y="97"/>
                    </a:cubicBezTo>
                    <a:cubicBezTo>
                      <a:pt x="14" y="97"/>
                      <a:pt x="14" y="97"/>
                      <a:pt x="14" y="97"/>
                    </a:cubicBezTo>
                    <a:cubicBezTo>
                      <a:pt x="15" y="97"/>
                      <a:pt x="15" y="97"/>
                      <a:pt x="15" y="97"/>
                    </a:cubicBezTo>
                    <a:cubicBezTo>
                      <a:pt x="15" y="97"/>
                      <a:pt x="15" y="97"/>
                      <a:pt x="15" y="97"/>
                    </a:cubicBezTo>
                    <a:cubicBezTo>
                      <a:pt x="14" y="97"/>
                      <a:pt x="14" y="97"/>
                      <a:pt x="14" y="97"/>
                    </a:cubicBezTo>
                    <a:close/>
                    <a:moveTo>
                      <a:pt x="23" y="99"/>
                    </a:moveTo>
                    <a:cubicBezTo>
                      <a:pt x="22" y="99"/>
                      <a:pt x="22" y="99"/>
                      <a:pt x="22" y="99"/>
                    </a:cubicBezTo>
                    <a:cubicBezTo>
                      <a:pt x="23" y="99"/>
                      <a:pt x="23" y="99"/>
                      <a:pt x="23" y="99"/>
                    </a:cubicBezTo>
                    <a:cubicBezTo>
                      <a:pt x="23" y="99"/>
                      <a:pt x="23" y="99"/>
                      <a:pt x="23" y="99"/>
                    </a:cubicBezTo>
                    <a:cubicBezTo>
                      <a:pt x="23" y="99"/>
                      <a:pt x="23" y="99"/>
                      <a:pt x="23" y="99"/>
                    </a:cubicBezTo>
                    <a:cubicBezTo>
                      <a:pt x="23" y="99"/>
                      <a:pt x="23" y="99"/>
                      <a:pt x="23" y="99"/>
                    </a:cubicBezTo>
                    <a:cubicBezTo>
                      <a:pt x="23" y="100"/>
                      <a:pt x="23" y="100"/>
                      <a:pt x="23" y="100"/>
                    </a:cubicBezTo>
                    <a:cubicBezTo>
                      <a:pt x="23" y="99"/>
                      <a:pt x="23" y="99"/>
                      <a:pt x="23" y="99"/>
                    </a:cubicBezTo>
                    <a:close/>
                    <a:moveTo>
                      <a:pt x="17" y="97"/>
                    </a:moveTo>
                    <a:cubicBezTo>
                      <a:pt x="18" y="97"/>
                      <a:pt x="18" y="97"/>
                      <a:pt x="18" y="97"/>
                    </a:cubicBezTo>
                    <a:cubicBezTo>
                      <a:pt x="18" y="97"/>
                      <a:pt x="18" y="97"/>
                      <a:pt x="18" y="97"/>
                    </a:cubicBezTo>
                    <a:cubicBezTo>
                      <a:pt x="18" y="97"/>
                      <a:pt x="18" y="97"/>
                      <a:pt x="18" y="97"/>
                    </a:cubicBezTo>
                    <a:cubicBezTo>
                      <a:pt x="19" y="97"/>
                      <a:pt x="19" y="97"/>
                      <a:pt x="19" y="97"/>
                    </a:cubicBezTo>
                    <a:cubicBezTo>
                      <a:pt x="20" y="97"/>
                      <a:pt x="20" y="97"/>
                      <a:pt x="20" y="97"/>
                    </a:cubicBezTo>
                    <a:cubicBezTo>
                      <a:pt x="20" y="97"/>
                      <a:pt x="20" y="97"/>
                      <a:pt x="20" y="97"/>
                    </a:cubicBezTo>
                    <a:cubicBezTo>
                      <a:pt x="21" y="97"/>
                      <a:pt x="21" y="97"/>
                      <a:pt x="21" y="97"/>
                    </a:cubicBezTo>
                    <a:cubicBezTo>
                      <a:pt x="21" y="97"/>
                      <a:pt x="21" y="97"/>
                      <a:pt x="21" y="97"/>
                    </a:cubicBezTo>
                    <a:cubicBezTo>
                      <a:pt x="22" y="97"/>
                      <a:pt x="22" y="97"/>
                      <a:pt x="22" y="97"/>
                    </a:cubicBezTo>
                    <a:cubicBezTo>
                      <a:pt x="22" y="97"/>
                      <a:pt x="22" y="97"/>
                      <a:pt x="22" y="97"/>
                    </a:cubicBezTo>
                    <a:cubicBezTo>
                      <a:pt x="23" y="97"/>
                      <a:pt x="23" y="97"/>
                      <a:pt x="23" y="97"/>
                    </a:cubicBezTo>
                    <a:cubicBezTo>
                      <a:pt x="23" y="97"/>
                      <a:pt x="23" y="97"/>
                      <a:pt x="23" y="97"/>
                    </a:cubicBezTo>
                    <a:cubicBezTo>
                      <a:pt x="23" y="98"/>
                      <a:pt x="23" y="98"/>
                      <a:pt x="23" y="98"/>
                    </a:cubicBezTo>
                    <a:cubicBezTo>
                      <a:pt x="22" y="98"/>
                      <a:pt x="22" y="98"/>
                      <a:pt x="22" y="98"/>
                    </a:cubicBezTo>
                    <a:cubicBezTo>
                      <a:pt x="22" y="98"/>
                      <a:pt x="22" y="98"/>
                      <a:pt x="22" y="98"/>
                    </a:cubicBezTo>
                    <a:cubicBezTo>
                      <a:pt x="22" y="98"/>
                      <a:pt x="22" y="98"/>
                      <a:pt x="22" y="98"/>
                    </a:cubicBezTo>
                    <a:cubicBezTo>
                      <a:pt x="21" y="98"/>
                      <a:pt x="21" y="98"/>
                      <a:pt x="21" y="98"/>
                    </a:cubicBezTo>
                    <a:cubicBezTo>
                      <a:pt x="21" y="98"/>
                      <a:pt x="21" y="98"/>
                      <a:pt x="21" y="98"/>
                    </a:cubicBezTo>
                    <a:cubicBezTo>
                      <a:pt x="21" y="98"/>
                      <a:pt x="21" y="98"/>
                      <a:pt x="21" y="98"/>
                    </a:cubicBezTo>
                    <a:cubicBezTo>
                      <a:pt x="21" y="97"/>
                      <a:pt x="21" y="97"/>
                      <a:pt x="21" y="97"/>
                    </a:cubicBezTo>
                    <a:cubicBezTo>
                      <a:pt x="20" y="97"/>
                      <a:pt x="20" y="97"/>
                      <a:pt x="20" y="97"/>
                    </a:cubicBezTo>
                    <a:cubicBezTo>
                      <a:pt x="20" y="98"/>
                      <a:pt x="20" y="98"/>
                      <a:pt x="20" y="98"/>
                    </a:cubicBezTo>
                    <a:cubicBezTo>
                      <a:pt x="20" y="98"/>
                      <a:pt x="20" y="98"/>
                      <a:pt x="20" y="98"/>
                    </a:cubicBezTo>
                    <a:cubicBezTo>
                      <a:pt x="19" y="98"/>
                      <a:pt x="19" y="98"/>
                      <a:pt x="19" y="98"/>
                    </a:cubicBezTo>
                    <a:cubicBezTo>
                      <a:pt x="20" y="98"/>
                      <a:pt x="20" y="98"/>
                      <a:pt x="20" y="98"/>
                    </a:cubicBezTo>
                    <a:cubicBezTo>
                      <a:pt x="20" y="98"/>
                      <a:pt x="20" y="98"/>
                      <a:pt x="20" y="98"/>
                    </a:cubicBezTo>
                    <a:cubicBezTo>
                      <a:pt x="20" y="98"/>
                      <a:pt x="20" y="98"/>
                      <a:pt x="20" y="98"/>
                    </a:cubicBezTo>
                    <a:cubicBezTo>
                      <a:pt x="20" y="98"/>
                      <a:pt x="20" y="98"/>
                      <a:pt x="20" y="98"/>
                    </a:cubicBezTo>
                    <a:cubicBezTo>
                      <a:pt x="20" y="98"/>
                      <a:pt x="20" y="98"/>
                      <a:pt x="20" y="98"/>
                    </a:cubicBezTo>
                    <a:cubicBezTo>
                      <a:pt x="21" y="98"/>
                      <a:pt x="21" y="98"/>
                      <a:pt x="21" y="98"/>
                    </a:cubicBezTo>
                    <a:cubicBezTo>
                      <a:pt x="21" y="99"/>
                      <a:pt x="21" y="99"/>
                      <a:pt x="21" y="99"/>
                    </a:cubicBezTo>
                    <a:cubicBezTo>
                      <a:pt x="21" y="99"/>
                      <a:pt x="21" y="99"/>
                      <a:pt x="21" y="99"/>
                    </a:cubicBezTo>
                    <a:cubicBezTo>
                      <a:pt x="21" y="99"/>
                      <a:pt x="21" y="99"/>
                      <a:pt x="21" y="99"/>
                    </a:cubicBezTo>
                    <a:cubicBezTo>
                      <a:pt x="20" y="99"/>
                      <a:pt x="20" y="99"/>
                      <a:pt x="20" y="99"/>
                    </a:cubicBezTo>
                    <a:cubicBezTo>
                      <a:pt x="20" y="99"/>
                      <a:pt x="20" y="99"/>
                      <a:pt x="20" y="99"/>
                    </a:cubicBezTo>
                    <a:cubicBezTo>
                      <a:pt x="20" y="99"/>
                      <a:pt x="20" y="99"/>
                      <a:pt x="20" y="99"/>
                    </a:cubicBezTo>
                    <a:cubicBezTo>
                      <a:pt x="19" y="99"/>
                      <a:pt x="19" y="99"/>
                      <a:pt x="19" y="99"/>
                    </a:cubicBezTo>
                    <a:cubicBezTo>
                      <a:pt x="19" y="98"/>
                      <a:pt x="19" y="98"/>
                      <a:pt x="19" y="98"/>
                    </a:cubicBezTo>
                    <a:cubicBezTo>
                      <a:pt x="19" y="98"/>
                      <a:pt x="19" y="98"/>
                      <a:pt x="19" y="98"/>
                    </a:cubicBezTo>
                    <a:cubicBezTo>
                      <a:pt x="19" y="98"/>
                      <a:pt x="19" y="98"/>
                      <a:pt x="19" y="98"/>
                    </a:cubicBezTo>
                    <a:cubicBezTo>
                      <a:pt x="19" y="99"/>
                      <a:pt x="19" y="99"/>
                      <a:pt x="19" y="99"/>
                    </a:cubicBezTo>
                    <a:cubicBezTo>
                      <a:pt x="19" y="99"/>
                      <a:pt x="19" y="99"/>
                      <a:pt x="19" y="99"/>
                    </a:cubicBezTo>
                    <a:cubicBezTo>
                      <a:pt x="19" y="99"/>
                      <a:pt x="19" y="99"/>
                      <a:pt x="19" y="99"/>
                    </a:cubicBezTo>
                    <a:cubicBezTo>
                      <a:pt x="18" y="99"/>
                      <a:pt x="18" y="99"/>
                      <a:pt x="18" y="99"/>
                    </a:cubicBezTo>
                    <a:cubicBezTo>
                      <a:pt x="18" y="99"/>
                      <a:pt x="18" y="99"/>
                      <a:pt x="18" y="99"/>
                    </a:cubicBezTo>
                    <a:cubicBezTo>
                      <a:pt x="18" y="99"/>
                      <a:pt x="18" y="99"/>
                      <a:pt x="18" y="99"/>
                    </a:cubicBezTo>
                    <a:cubicBezTo>
                      <a:pt x="18" y="99"/>
                      <a:pt x="18" y="99"/>
                      <a:pt x="18" y="99"/>
                    </a:cubicBezTo>
                    <a:cubicBezTo>
                      <a:pt x="18" y="98"/>
                      <a:pt x="18" y="98"/>
                      <a:pt x="18" y="98"/>
                    </a:cubicBezTo>
                    <a:cubicBezTo>
                      <a:pt x="18" y="98"/>
                      <a:pt x="18" y="98"/>
                      <a:pt x="18" y="98"/>
                    </a:cubicBezTo>
                    <a:cubicBezTo>
                      <a:pt x="17" y="98"/>
                      <a:pt x="17" y="98"/>
                      <a:pt x="17" y="98"/>
                    </a:cubicBezTo>
                    <a:cubicBezTo>
                      <a:pt x="17" y="98"/>
                      <a:pt x="17" y="98"/>
                      <a:pt x="17" y="98"/>
                    </a:cubicBezTo>
                    <a:cubicBezTo>
                      <a:pt x="18" y="98"/>
                      <a:pt x="18" y="98"/>
                      <a:pt x="18" y="98"/>
                    </a:cubicBezTo>
                    <a:cubicBezTo>
                      <a:pt x="18" y="98"/>
                      <a:pt x="18" y="98"/>
                      <a:pt x="18" y="98"/>
                    </a:cubicBezTo>
                    <a:cubicBezTo>
                      <a:pt x="18" y="97"/>
                      <a:pt x="18" y="97"/>
                      <a:pt x="18" y="97"/>
                    </a:cubicBezTo>
                    <a:cubicBezTo>
                      <a:pt x="18" y="98"/>
                      <a:pt x="18" y="98"/>
                      <a:pt x="18" y="98"/>
                    </a:cubicBezTo>
                    <a:lnTo>
                      <a:pt x="17" y="97"/>
                    </a:lnTo>
                    <a:close/>
                  </a:path>
                </a:pathLst>
              </a:custGeom>
              <a:grpFill/>
              <a:ln w="0">
                <a:solidFill>
                  <a:srgbClr val="F8F8F8">
                    <a:lumMod val="25000"/>
                  </a:srgbClr>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449" name="Freeform 221">
                <a:extLst>
                  <a:ext uri="{FF2B5EF4-FFF2-40B4-BE49-F238E27FC236}">
                    <a16:creationId xmlns:a16="http://schemas.microsoft.com/office/drawing/2014/main" id="{4D8FA618-A186-57E4-9F23-C580B7B1076D}"/>
                  </a:ext>
                </a:extLst>
              </p:cNvPr>
              <p:cNvSpPr>
                <a:spLocks noEditPoints="1"/>
              </p:cNvSpPr>
              <p:nvPr/>
            </p:nvSpPr>
            <p:spPr bwMode="auto">
              <a:xfrm>
                <a:off x="3203537" y="3016397"/>
                <a:ext cx="8028" cy="17057"/>
              </a:xfrm>
              <a:custGeom>
                <a:avLst/>
                <a:gdLst>
                  <a:gd name="T0" fmla="*/ 8 w 8"/>
                  <a:gd name="T1" fmla="*/ 8 h 17"/>
                  <a:gd name="T2" fmla="*/ 8 w 8"/>
                  <a:gd name="T3" fmla="*/ 8 h 17"/>
                  <a:gd name="T4" fmla="*/ 8 w 8"/>
                  <a:gd name="T5" fmla="*/ 17 h 17"/>
                  <a:gd name="T6" fmla="*/ 8 w 8"/>
                  <a:gd name="T7" fmla="*/ 8 h 17"/>
                  <a:gd name="T8" fmla="*/ 8 w 8"/>
                  <a:gd name="T9" fmla="*/ 8 h 17"/>
                  <a:gd name="T10" fmla="*/ 8 w 8"/>
                  <a:gd name="T11" fmla="*/ 0 h 17"/>
                  <a:gd name="T12" fmla="*/ 0 w 8"/>
                  <a:gd name="T13" fmla="*/ 0 h 17"/>
                  <a:gd name="T14" fmla="*/ 8 w 8"/>
                  <a:gd name="T15" fmla="*/ 8 h 17"/>
                  <a:gd name="T16" fmla="*/ 8 w 8"/>
                  <a:gd name="T17" fmla="*/ 8 h 17"/>
                  <a:gd name="T18" fmla="*/ 8 w 8"/>
                  <a:gd name="T19" fmla="*/ 0 h 17"/>
                  <a:gd name="T20" fmla="*/ 8 w 8"/>
                  <a:gd name="T21" fmla="*/ 0 h 17"/>
                  <a:gd name="T22" fmla="*/ 0 w 8"/>
                  <a:gd name="T23" fmla="*/ 0 h 17"/>
                  <a:gd name="T24" fmla="*/ 0 w 8"/>
                  <a:gd name="T25" fmla="*/ 8 h 17"/>
                  <a:gd name="T26" fmla="*/ 0 w 8"/>
                  <a:gd name="T27" fmla="*/ 8 h 17"/>
                  <a:gd name="T28" fmla="*/ 0 w 8"/>
                  <a:gd name="T29" fmla="*/ 8 h 17"/>
                  <a:gd name="T30" fmla="*/ 0 w 8"/>
                  <a:gd name="T31" fmla="*/ 0 h 17"/>
                  <a:gd name="T32" fmla="*/ 0 w 8"/>
                  <a:gd name="T33"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 h="17">
                    <a:moveTo>
                      <a:pt x="8" y="8"/>
                    </a:moveTo>
                    <a:lnTo>
                      <a:pt x="8" y="8"/>
                    </a:lnTo>
                    <a:lnTo>
                      <a:pt x="8" y="17"/>
                    </a:lnTo>
                    <a:lnTo>
                      <a:pt x="8" y="8"/>
                    </a:lnTo>
                    <a:lnTo>
                      <a:pt x="8" y="8"/>
                    </a:lnTo>
                    <a:close/>
                    <a:moveTo>
                      <a:pt x="8" y="0"/>
                    </a:moveTo>
                    <a:lnTo>
                      <a:pt x="0" y="0"/>
                    </a:lnTo>
                    <a:lnTo>
                      <a:pt x="8" y="8"/>
                    </a:lnTo>
                    <a:lnTo>
                      <a:pt x="8" y="8"/>
                    </a:lnTo>
                    <a:lnTo>
                      <a:pt x="8" y="0"/>
                    </a:lnTo>
                    <a:lnTo>
                      <a:pt x="8" y="0"/>
                    </a:lnTo>
                    <a:close/>
                    <a:moveTo>
                      <a:pt x="0" y="0"/>
                    </a:moveTo>
                    <a:lnTo>
                      <a:pt x="0" y="8"/>
                    </a:lnTo>
                    <a:lnTo>
                      <a:pt x="0" y="8"/>
                    </a:lnTo>
                    <a:lnTo>
                      <a:pt x="0" y="8"/>
                    </a:lnTo>
                    <a:lnTo>
                      <a:pt x="0" y="0"/>
                    </a:lnTo>
                    <a:lnTo>
                      <a:pt x="0" y="0"/>
                    </a:lnTo>
                    <a:close/>
                  </a:path>
                </a:pathLst>
              </a:custGeom>
              <a:grpFill/>
              <a:ln w="0">
                <a:solidFill>
                  <a:srgbClr val="F8F8F8">
                    <a:lumMod val="25000"/>
                  </a:srgbClr>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450" name="Freeform 222">
                <a:extLst>
                  <a:ext uri="{FF2B5EF4-FFF2-40B4-BE49-F238E27FC236}">
                    <a16:creationId xmlns:a16="http://schemas.microsoft.com/office/drawing/2014/main" id="{F004C7C0-F2C3-70BB-2E5A-A4003B85508B}"/>
                  </a:ext>
                </a:extLst>
              </p:cNvPr>
              <p:cNvSpPr>
                <a:spLocks/>
              </p:cNvSpPr>
              <p:nvPr/>
            </p:nvSpPr>
            <p:spPr bwMode="auto">
              <a:xfrm>
                <a:off x="3203537" y="3033454"/>
                <a:ext cx="8028" cy="8028"/>
              </a:xfrm>
              <a:custGeom>
                <a:avLst/>
                <a:gdLst>
                  <a:gd name="T0" fmla="*/ 0 w 1"/>
                  <a:gd name="T1" fmla="*/ 0 h 1"/>
                  <a:gd name="T2" fmla="*/ 1 w 1"/>
                  <a:gd name="T3" fmla="*/ 0 h 1"/>
                  <a:gd name="T4" fmla="*/ 1 w 1"/>
                  <a:gd name="T5" fmla="*/ 1 h 1"/>
                  <a:gd name="T6" fmla="*/ 0 w 1"/>
                  <a:gd name="T7" fmla="*/ 1 h 1"/>
                  <a:gd name="T8" fmla="*/ 0 w 1"/>
                  <a:gd name="T9" fmla="*/ 0 h 1"/>
                  <a:gd name="T10" fmla="*/ 0 w 1"/>
                  <a:gd name="T11" fmla="*/ 0 h 1"/>
                </a:gdLst>
                <a:ahLst/>
                <a:cxnLst>
                  <a:cxn ang="0">
                    <a:pos x="T0" y="T1"/>
                  </a:cxn>
                  <a:cxn ang="0">
                    <a:pos x="T2" y="T3"/>
                  </a:cxn>
                  <a:cxn ang="0">
                    <a:pos x="T4" y="T5"/>
                  </a:cxn>
                  <a:cxn ang="0">
                    <a:pos x="T6" y="T7"/>
                  </a:cxn>
                  <a:cxn ang="0">
                    <a:pos x="T8" y="T9"/>
                  </a:cxn>
                  <a:cxn ang="0">
                    <a:pos x="T10" y="T11"/>
                  </a:cxn>
                </a:cxnLst>
                <a:rect l="0" t="0" r="r" b="b"/>
                <a:pathLst>
                  <a:path w="1" h="1">
                    <a:moveTo>
                      <a:pt x="0" y="0"/>
                    </a:moveTo>
                    <a:cubicBezTo>
                      <a:pt x="1" y="0"/>
                      <a:pt x="1" y="0"/>
                      <a:pt x="1" y="0"/>
                    </a:cubicBezTo>
                    <a:cubicBezTo>
                      <a:pt x="1" y="1"/>
                      <a:pt x="1" y="1"/>
                      <a:pt x="1" y="1"/>
                    </a:cubicBezTo>
                    <a:cubicBezTo>
                      <a:pt x="0" y="1"/>
                      <a:pt x="0" y="1"/>
                      <a:pt x="0" y="1"/>
                    </a:cubicBezTo>
                    <a:cubicBezTo>
                      <a:pt x="0" y="0"/>
                      <a:pt x="0" y="0"/>
                      <a:pt x="0" y="0"/>
                    </a:cubicBezTo>
                    <a:cubicBezTo>
                      <a:pt x="0" y="0"/>
                      <a:pt x="1" y="0"/>
                      <a:pt x="0" y="0"/>
                    </a:cubicBezTo>
                    <a:close/>
                  </a:path>
                </a:pathLst>
              </a:custGeom>
              <a:grpFill/>
              <a:ln w="0">
                <a:solidFill>
                  <a:srgbClr val="F8F8F8">
                    <a:lumMod val="25000"/>
                  </a:srgbClr>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451" name="Freeform 223">
                <a:extLst>
                  <a:ext uri="{FF2B5EF4-FFF2-40B4-BE49-F238E27FC236}">
                    <a16:creationId xmlns:a16="http://schemas.microsoft.com/office/drawing/2014/main" id="{35CC0FE0-4A7A-76A6-9CFD-C043A0FB2B0C}"/>
                  </a:ext>
                </a:extLst>
              </p:cNvPr>
              <p:cNvSpPr>
                <a:spLocks noEditPoints="1"/>
              </p:cNvSpPr>
              <p:nvPr/>
            </p:nvSpPr>
            <p:spPr bwMode="auto">
              <a:xfrm>
                <a:off x="3203537" y="3050512"/>
                <a:ext cx="16054" cy="25085"/>
              </a:xfrm>
              <a:custGeom>
                <a:avLst/>
                <a:gdLst>
                  <a:gd name="T0" fmla="*/ 8 w 16"/>
                  <a:gd name="T1" fmla="*/ 8 h 25"/>
                  <a:gd name="T2" fmla="*/ 8 w 16"/>
                  <a:gd name="T3" fmla="*/ 16 h 25"/>
                  <a:gd name="T4" fmla="*/ 8 w 16"/>
                  <a:gd name="T5" fmla="*/ 16 h 25"/>
                  <a:gd name="T6" fmla="*/ 8 w 16"/>
                  <a:gd name="T7" fmla="*/ 25 h 25"/>
                  <a:gd name="T8" fmla="*/ 8 w 16"/>
                  <a:gd name="T9" fmla="*/ 16 h 25"/>
                  <a:gd name="T10" fmla="*/ 8 w 16"/>
                  <a:gd name="T11" fmla="*/ 8 h 25"/>
                  <a:gd name="T12" fmla="*/ 8 w 16"/>
                  <a:gd name="T13" fmla="*/ 8 h 25"/>
                  <a:gd name="T14" fmla="*/ 0 w 16"/>
                  <a:gd name="T15" fmla="*/ 0 h 25"/>
                  <a:gd name="T16" fmla="*/ 8 w 16"/>
                  <a:gd name="T17" fmla="*/ 0 h 25"/>
                  <a:gd name="T18" fmla="*/ 16 w 16"/>
                  <a:gd name="T19" fmla="*/ 8 h 25"/>
                  <a:gd name="T20" fmla="*/ 8 w 16"/>
                  <a:gd name="T21" fmla="*/ 8 h 25"/>
                  <a:gd name="T22" fmla="*/ 8 w 16"/>
                  <a:gd name="T23" fmla="*/ 8 h 25"/>
                  <a:gd name="T24" fmla="*/ 8 w 16"/>
                  <a:gd name="T25" fmla="*/ 8 h 25"/>
                  <a:gd name="T26" fmla="*/ 8 w 16"/>
                  <a:gd name="T27" fmla="*/ 0 h 25"/>
                  <a:gd name="T28" fmla="*/ 0 w 16"/>
                  <a:gd name="T29" fmla="*/ 0 h 25"/>
                  <a:gd name="T30" fmla="*/ 0 w 16"/>
                  <a:gd name="T31"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 h="25">
                    <a:moveTo>
                      <a:pt x="8" y="8"/>
                    </a:moveTo>
                    <a:lnTo>
                      <a:pt x="8" y="16"/>
                    </a:lnTo>
                    <a:lnTo>
                      <a:pt x="8" y="16"/>
                    </a:lnTo>
                    <a:lnTo>
                      <a:pt x="8" y="25"/>
                    </a:lnTo>
                    <a:lnTo>
                      <a:pt x="8" y="16"/>
                    </a:lnTo>
                    <a:lnTo>
                      <a:pt x="8" y="8"/>
                    </a:lnTo>
                    <a:lnTo>
                      <a:pt x="8" y="8"/>
                    </a:lnTo>
                    <a:close/>
                    <a:moveTo>
                      <a:pt x="0" y="0"/>
                    </a:moveTo>
                    <a:lnTo>
                      <a:pt x="8" y="0"/>
                    </a:lnTo>
                    <a:lnTo>
                      <a:pt x="16" y="8"/>
                    </a:lnTo>
                    <a:lnTo>
                      <a:pt x="8" y="8"/>
                    </a:lnTo>
                    <a:lnTo>
                      <a:pt x="8" y="8"/>
                    </a:lnTo>
                    <a:lnTo>
                      <a:pt x="8" y="8"/>
                    </a:lnTo>
                    <a:lnTo>
                      <a:pt x="8" y="0"/>
                    </a:lnTo>
                    <a:lnTo>
                      <a:pt x="0" y="0"/>
                    </a:lnTo>
                    <a:lnTo>
                      <a:pt x="0" y="0"/>
                    </a:lnTo>
                    <a:close/>
                  </a:path>
                </a:pathLst>
              </a:custGeom>
              <a:grpFill/>
              <a:ln w="0">
                <a:solidFill>
                  <a:srgbClr val="F8F8F8">
                    <a:lumMod val="25000"/>
                  </a:srgbClr>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452" name="Freeform 224">
                <a:extLst>
                  <a:ext uri="{FF2B5EF4-FFF2-40B4-BE49-F238E27FC236}">
                    <a16:creationId xmlns:a16="http://schemas.microsoft.com/office/drawing/2014/main" id="{4F7640DA-4F82-A7E6-80C1-DBE8D44F11CC}"/>
                  </a:ext>
                </a:extLst>
              </p:cNvPr>
              <p:cNvSpPr>
                <a:spLocks/>
              </p:cNvSpPr>
              <p:nvPr/>
            </p:nvSpPr>
            <p:spPr bwMode="auto">
              <a:xfrm>
                <a:off x="3236648" y="3075596"/>
                <a:ext cx="9031" cy="8028"/>
              </a:xfrm>
              <a:custGeom>
                <a:avLst/>
                <a:gdLst>
                  <a:gd name="T0" fmla="*/ 0 w 9"/>
                  <a:gd name="T1" fmla="*/ 0 h 8"/>
                  <a:gd name="T2" fmla="*/ 0 w 9"/>
                  <a:gd name="T3" fmla="*/ 0 h 8"/>
                  <a:gd name="T4" fmla="*/ 0 w 9"/>
                  <a:gd name="T5" fmla="*/ 8 h 8"/>
                  <a:gd name="T6" fmla="*/ 9 w 9"/>
                  <a:gd name="T7" fmla="*/ 8 h 8"/>
                  <a:gd name="T8" fmla="*/ 9 w 9"/>
                  <a:gd name="T9" fmla="*/ 0 h 8"/>
                  <a:gd name="T10" fmla="*/ 0 w 9"/>
                  <a:gd name="T11" fmla="*/ 0 h 8"/>
                </a:gdLst>
                <a:ahLst/>
                <a:cxnLst>
                  <a:cxn ang="0">
                    <a:pos x="T0" y="T1"/>
                  </a:cxn>
                  <a:cxn ang="0">
                    <a:pos x="T2" y="T3"/>
                  </a:cxn>
                  <a:cxn ang="0">
                    <a:pos x="T4" y="T5"/>
                  </a:cxn>
                  <a:cxn ang="0">
                    <a:pos x="T6" y="T7"/>
                  </a:cxn>
                  <a:cxn ang="0">
                    <a:pos x="T8" y="T9"/>
                  </a:cxn>
                  <a:cxn ang="0">
                    <a:pos x="T10" y="T11"/>
                  </a:cxn>
                </a:cxnLst>
                <a:rect l="0" t="0" r="r" b="b"/>
                <a:pathLst>
                  <a:path w="9" h="8">
                    <a:moveTo>
                      <a:pt x="0" y="0"/>
                    </a:moveTo>
                    <a:lnTo>
                      <a:pt x="0" y="0"/>
                    </a:lnTo>
                    <a:lnTo>
                      <a:pt x="0" y="8"/>
                    </a:lnTo>
                    <a:lnTo>
                      <a:pt x="9" y="8"/>
                    </a:lnTo>
                    <a:lnTo>
                      <a:pt x="9" y="0"/>
                    </a:lnTo>
                    <a:lnTo>
                      <a:pt x="0" y="0"/>
                    </a:lnTo>
                    <a:close/>
                  </a:path>
                </a:pathLst>
              </a:custGeom>
              <a:grpFill/>
              <a:ln w="0">
                <a:solidFill>
                  <a:srgbClr val="F8F8F8">
                    <a:lumMod val="25000"/>
                  </a:srgbClr>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453" name="Freeform 225">
                <a:extLst>
                  <a:ext uri="{FF2B5EF4-FFF2-40B4-BE49-F238E27FC236}">
                    <a16:creationId xmlns:a16="http://schemas.microsoft.com/office/drawing/2014/main" id="{8E3CDA03-6B71-82F4-48CB-CD0026ACF48D}"/>
                  </a:ext>
                </a:extLst>
              </p:cNvPr>
              <p:cNvSpPr>
                <a:spLocks noEditPoints="1"/>
              </p:cNvSpPr>
              <p:nvPr/>
            </p:nvSpPr>
            <p:spPr bwMode="auto">
              <a:xfrm>
                <a:off x="3194506" y="3075596"/>
                <a:ext cx="17057" cy="25085"/>
              </a:xfrm>
              <a:custGeom>
                <a:avLst/>
                <a:gdLst>
                  <a:gd name="T0" fmla="*/ 1 w 2"/>
                  <a:gd name="T1" fmla="*/ 3 h 3"/>
                  <a:gd name="T2" fmla="*/ 1 w 2"/>
                  <a:gd name="T3" fmla="*/ 2 h 3"/>
                  <a:gd name="T4" fmla="*/ 1 w 2"/>
                  <a:gd name="T5" fmla="*/ 2 h 3"/>
                  <a:gd name="T6" fmla="*/ 0 w 2"/>
                  <a:gd name="T7" fmla="*/ 3 h 3"/>
                  <a:gd name="T8" fmla="*/ 1 w 2"/>
                  <a:gd name="T9" fmla="*/ 3 h 3"/>
                  <a:gd name="T10" fmla="*/ 1 w 2"/>
                  <a:gd name="T11" fmla="*/ 3 h 3"/>
                  <a:gd name="T12" fmla="*/ 1 w 2"/>
                  <a:gd name="T13" fmla="*/ 2 h 3"/>
                  <a:gd name="T14" fmla="*/ 2 w 2"/>
                  <a:gd name="T15" fmla="*/ 2 h 3"/>
                  <a:gd name="T16" fmla="*/ 1 w 2"/>
                  <a:gd name="T17" fmla="*/ 2 h 3"/>
                  <a:gd name="T18" fmla="*/ 1 w 2"/>
                  <a:gd name="T19" fmla="*/ 2 h 3"/>
                  <a:gd name="T20" fmla="*/ 2 w 2"/>
                  <a:gd name="T21" fmla="*/ 0 h 3"/>
                  <a:gd name="T22" fmla="*/ 2 w 2"/>
                  <a:gd name="T23" fmla="*/ 0 h 3"/>
                  <a:gd name="T24" fmla="*/ 2 w 2"/>
                  <a:gd name="T25" fmla="*/ 1 h 3"/>
                  <a:gd name="T26" fmla="*/ 2 w 2"/>
                  <a:gd name="T2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 h="3">
                    <a:moveTo>
                      <a:pt x="1" y="3"/>
                    </a:moveTo>
                    <a:cubicBezTo>
                      <a:pt x="1" y="2"/>
                      <a:pt x="1" y="2"/>
                      <a:pt x="1" y="2"/>
                    </a:cubicBezTo>
                    <a:cubicBezTo>
                      <a:pt x="1" y="2"/>
                      <a:pt x="1" y="2"/>
                      <a:pt x="1" y="2"/>
                    </a:cubicBezTo>
                    <a:cubicBezTo>
                      <a:pt x="0" y="3"/>
                      <a:pt x="0" y="3"/>
                      <a:pt x="0" y="3"/>
                    </a:cubicBezTo>
                    <a:cubicBezTo>
                      <a:pt x="1" y="3"/>
                      <a:pt x="1" y="3"/>
                      <a:pt x="1" y="3"/>
                    </a:cubicBezTo>
                    <a:cubicBezTo>
                      <a:pt x="1" y="3"/>
                      <a:pt x="1" y="3"/>
                      <a:pt x="1" y="3"/>
                    </a:cubicBezTo>
                    <a:close/>
                    <a:moveTo>
                      <a:pt x="1" y="2"/>
                    </a:moveTo>
                    <a:cubicBezTo>
                      <a:pt x="2" y="2"/>
                      <a:pt x="2" y="2"/>
                      <a:pt x="2" y="2"/>
                    </a:cubicBezTo>
                    <a:cubicBezTo>
                      <a:pt x="1" y="2"/>
                      <a:pt x="1" y="2"/>
                      <a:pt x="1" y="2"/>
                    </a:cubicBezTo>
                    <a:cubicBezTo>
                      <a:pt x="1" y="2"/>
                      <a:pt x="1" y="2"/>
                      <a:pt x="1" y="2"/>
                    </a:cubicBezTo>
                    <a:close/>
                    <a:moveTo>
                      <a:pt x="2" y="0"/>
                    </a:moveTo>
                    <a:cubicBezTo>
                      <a:pt x="2" y="0"/>
                      <a:pt x="2" y="0"/>
                      <a:pt x="2" y="0"/>
                    </a:cubicBezTo>
                    <a:cubicBezTo>
                      <a:pt x="2" y="1"/>
                      <a:pt x="2" y="1"/>
                      <a:pt x="2" y="1"/>
                    </a:cubicBezTo>
                    <a:lnTo>
                      <a:pt x="2" y="0"/>
                    </a:lnTo>
                    <a:close/>
                  </a:path>
                </a:pathLst>
              </a:custGeom>
              <a:grpFill/>
              <a:ln w="0">
                <a:solidFill>
                  <a:srgbClr val="F8F8F8">
                    <a:lumMod val="25000"/>
                  </a:srgbClr>
                </a:solidFill>
                <a:prstDash val="solid"/>
                <a:round/>
                <a:headEnd/>
                <a:tailEnd/>
              </a:ln>
            </p:spPr>
            <p:txBody>
              <a:bodyPr vert="horz" wrap="square" lIns="89077" tIns="44539" rIns="89077" bIns="44539" numCol="1" anchor="t" anchorCtr="0" compatLnSpc="1">
                <a:prstTxWarp prst="textNoShape">
                  <a:avLst/>
                </a:prstTxWarp>
              </a:bodyPr>
              <a:lstStyle/>
              <a:p>
                <a:pPr algn="ctr" defTabSz="341891">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grpSp>
      </p:grpSp>
      <p:sp>
        <p:nvSpPr>
          <p:cNvPr id="8" name="Rectangle 7">
            <a:extLst>
              <a:ext uri="{FF2B5EF4-FFF2-40B4-BE49-F238E27FC236}">
                <a16:creationId xmlns:a16="http://schemas.microsoft.com/office/drawing/2014/main" id="{04743F60-7A1F-DC44-4869-2C311F4A0899}"/>
              </a:ext>
            </a:extLst>
          </p:cNvPr>
          <p:cNvSpPr/>
          <p:nvPr/>
        </p:nvSpPr>
        <p:spPr>
          <a:xfrm>
            <a:off x="456007" y="2402436"/>
            <a:ext cx="5017552" cy="2814397"/>
          </a:xfrm>
          <a:prstGeom prst="rect">
            <a:avLst/>
          </a:prstGeom>
          <a:solidFill>
            <a:schemeClr val="bg1">
              <a:alpha val="7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E22C04-8F51-B989-FD70-6E10E9AAFEF5}"/>
              </a:ext>
            </a:extLst>
          </p:cNvPr>
          <p:cNvSpPr>
            <a:spLocks noGrp="1"/>
          </p:cNvSpPr>
          <p:nvPr>
            <p:ph type="title"/>
          </p:nvPr>
        </p:nvSpPr>
        <p:spPr>
          <a:xfrm>
            <a:off x="674741" y="365760"/>
            <a:ext cx="10842022" cy="685800"/>
          </a:xfrm>
        </p:spPr>
        <p:txBody>
          <a:bodyPr/>
          <a:lstStyle/>
          <a:p>
            <a:r>
              <a:rPr lang="en-US"/>
              <a:t>Continuous Investments in Security Solutions</a:t>
            </a:r>
          </a:p>
        </p:txBody>
      </p:sp>
      <p:pic>
        <p:nvPicPr>
          <p:cNvPr id="3" name="Graphic 2" descr="Atom outline">
            <a:extLst>
              <a:ext uri="{FF2B5EF4-FFF2-40B4-BE49-F238E27FC236}">
                <a16:creationId xmlns:a16="http://schemas.microsoft.com/office/drawing/2014/main" id="{6916BEA7-D3FB-9472-2F80-F93E2CFEFF0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154916" y="2134344"/>
            <a:ext cx="715583" cy="715583"/>
          </a:xfrm>
          <a:prstGeom prst="rect">
            <a:avLst/>
          </a:prstGeom>
        </p:spPr>
      </p:pic>
      <p:sp>
        <p:nvSpPr>
          <p:cNvPr id="4" name="Rectangle 3">
            <a:extLst>
              <a:ext uri="{FF2B5EF4-FFF2-40B4-BE49-F238E27FC236}">
                <a16:creationId xmlns:a16="http://schemas.microsoft.com/office/drawing/2014/main" id="{390D1576-EEC8-BA35-DC6C-3751C70B5984}"/>
              </a:ext>
            </a:extLst>
          </p:cNvPr>
          <p:cNvSpPr/>
          <p:nvPr/>
        </p:nvSpPr>
        <p:spPr>
          <a:xfrm>
            <a:off x="6975952" y="2192728"/>
            <a:ext cx="1838607" cy="598959"/>
          </a:xfrm>
          <a:prstGeom prst="rect">
            <a:avLst/>
          </a:prstGeom>
        </p:spPr>
        <p:txBody>
          <a:bodyPr wrap="none" lIns="0" rIns="0" anchor="t" anchorCtr="0">
            <a:no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chemeClr val="tx2"/>
                </a:solidFill>
                <a:effectLst/>
                <a:uLnTx/>
                <a:uFillTx/>
                <a:ea typeface="+mn-ea"/>
                <a:cs typeface="Arial" panose="020B0604020202020204" pitchFamily="34" charset="0"/>
                <a:sym typeface="Tenorite Regular"/>
              </a:rPr>
              <a:t>Intelligent Risk and Security </a:t>
            </a:r>
          </a:p>
        </p:txBody>
      </p:sp>
      <p:sp>
        <p:nvSpPr>
          <p:cNvPr id="5" name="Rectangle 4">
            <a:extLst>
              <a:ext uri="{FF2B5EF4-FFF2-40B4-BE49-F238E27FC236}">
                <a16:creationId xmlns:a16="http://schemas.microsoft.com/office/drawing/2014/main" id="{9A31AB3C-2539-0C11-A1A6-5695BB68DC5B}"/>
              </a:ext>
            </a:extLst>
          </p:cNvPr>
          <p:cNvSpPr/>
          <p:nvPr/>
        </p:nvSpPr>
        <p:spPr>
          <a:xfrm>
            <a:off x="6975952" y="2361099"/>
            <a:ext cx="1838607" cy="646331"/>
          </a:xfrm>
          <a:prstGeom prst="rect">
            <a:avLst/>
          </a:prstGeom>
        </p:spPr>
        <p:txBody>
          <a:bodyPr wrap="square" lIns="0" tIns="45720" rIns="0" bIns="45720" anchor="t" anchorCtr="0">
            <a:spAutoFit/>
          </a:bodyPr>
          <a:lstStyle/>
          <a:p>
            <a:pPr defTabSz="685578" hangingPunct="1">
              <a:defRPr/>
            </a:pPr>
            <a:r>
              <a:rPr kumimoji="0" lang="en-US" sz="900" b="0" i="0" u="none" strike="noStrike" kern="1200" cap="none" spc="0" normalizeH="0" baseline="0" noProof="0">
                <a:ln>
                  <a:noFill/>
                </a:ln>
                <a:solidFill>
                  <a:schemeClr val="tx2"/>
                </a:solidFill>
                <a:effectLst/>
                <a:uLnTx/>
                <a:uFillTx/>
                <a:ea typeface="+mn-ea"/>
                <a:cs typeface="Arial"/>
                <a:sym typeface="Tenorite Regular"/>
              </a:rPr>
              <a:t>Achieve continuous monitoring, enhanced </a:t>
            </a:r>
            <a:r>
              <a:rPr lang="en-US" sz="900" kern="1200">
                <a:solidFill>
                  <a:schemeClr val="tx2"/>
                </a:solidFill>
                <a:cs typeface="Arial"/>
              </a:rPr>
              <a:t>visibility and </a:t>
            </a:r>
            <a:r>
              <a:rPr kumimoji="0" lang="en-US" sz="900" b="0" i="0" u="none" strike="noStrike" kern="1200" cap="none" spc="0" normalizeH="0" baseline="0" noProof="0">
                <a:ln>
                  <a:noFill/>
                </a:ln>
                <a:solidFill>
                  <a:schemeClr val="tx2"/>
                </a:solidFill>
                <a:effectLst/>
                <a:uLnTx/>
                <a:uFillTx/>
                <a:ea typeface="+mn-ea"/>
                <a:cs typeface="Arial"/>
                <a:sym typeface="Tenorite Regular"/>
              </a:rPr>
              <a:t>scalable security all streamlined for the modern enterprise</a:t>
            </a:r>
            <a:r>
              <a:rPr lang="en-US" sz="900" kern="1200">
                <a:solidFill>
                  <a:schemeClr val="tx2"/>
                </a:solidFill>
                <a:cs typeface="Arial"/>
              </a:rPr>
              <a:t>.</a:t>
            </a:r>
            <a:endParaRPr kumimoji="0" lang="en-US" sz="900" b="1" i="0" u="none" strike="noStrike" kern="1200" cap="none" spc="0" normalizeH="0" baseline="0" noProof="0">
              <a:ln>
                <a:noFill/>
              </a:ln>
              <a:solidFill>
                <a:schemeClr val="tx2"/>
              </a:solidFill>
              <a:effectLst/>
              <a:uLnTx/>
              <a:uFillTx/>
              <a:ea typeface="+mn-ea"/>
              <a:cs typeface="Arial"/>
              <a:sym typeface="Tenorite Regular"/>
            </a:endParaRPr>
          </a:p>
        </p:txBody>
      </p:sp>
      <p:pic>
        <p:nvPicPr>
          <p:cNvPr id="6" name="Graphic 5">
            <a:extLst>
              <a:ext uri="{FF2B5EF4-FFF2-40B4-BE49-F238E27FC236}">
                <a16:creationId xmlns:a16="http://schemas.microsoft.com/office/drawing/2014/main" id="{96CF1A68-3AA2-A7FA-4496-05201ED26A3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66945" y="3857842"/>
            <a:ext cx="812421" cy="812421"/>
          </a:xfrm>
          <a:prstGeom prst="rect">
            <a:avLst/>
          </a:prstGeom>
        </p:spPr>
      </p:pic>
      <p:grpSp>
        <p:nvGrpSpPr>
          <p:cNvPr id="58" name="Group 57">
            <a:extLst>
              <a:ext uri="{FF2B5EF4-FFF2-40B4-BE49-F238E27FC236}">
                <a16:creationId xmlns:a16="http://schemas.microsoft.com/office/drawing/2014/main" id="{B4F4A987-003D-B771-0271-F98EBB460CE1}"/>
              </a:ext>
            </a:extLst>
          </p:cNvPr>
          <p:cNvGrpSpPr/>
          <p:nvPr/>
        </p:nvGrpSpPr>
        <p:grpSpPr>
          <a:xfrm>
            <a:off x="9318093" y="2996700"/>
            <a:ext cx="503559" cy="503559"/>
            <a:chOff x="9506841" y="3156399"/>
            <a:chExt cx="503559" cy="503559"/>
          </a:xfrm>
        </p:grpSpPr>
        <p:sp>
          <p:nvSpPr>
            <p:cNvPr id="45" name="Freeform: Shape 44">
              <a:extLst>
                <a:ext uri="{FF2B5EF4-FFF2-40B4-BE49-F238E27FC236}">
                  <a16:creationId xmlns:a16="http://schemas.microsoft.com/office/drawing/2014/main" id="{43513A0E-5509-F14B-4F59-EE7A6722C40A}"/>
                </a:ext>
              </a:extLst>
            </p:cNvPr>
            <p:cNvSpPr/>
            <p:nvPr/>
          </p:nvSpPr>
          <p:spPr>
            <a:xfrm>
              <a:off x="9506841" y="3156399"/>
              <a:ext cx="503559" cy="503559"/>
            </a:xfrm>
            <a:custGeom>
              <a:avLst/>
              <a:gdLst>
                <a:gd name="connsiteX0" fmla="*/ 502373 w 503559"/>
                <a:gd name="connsiteY0" fmla="*/ 125772 h 503559"/>
                <a:gd name="connsiteX1" fmla="*/ 479166 w 503559"/>
                <a:gd name="connsiteY1" fmla="*/ 41982 h 503559"/>
                <a:gd name="connsiteX2" fmla="*/ 479166 w 503559"/>
                <a:gd name="connsiteY2" fmla="*/ 24359 h 503559"/>
                <a:gd name="connsiteX3" fmla="*/ 471052 w 503559"/>
                <a:gd name="connsiteY3" fmla="*/ 24359 h 503559"/>
                <a:gd name="connsiteX4" fmla="*/ 438562 w 503559"/>
                <a:gd name="connsiteY4" fmla="*/ 8114 h 503559"/>
                <a:gd name="connsiteX5" fmla="*/ 438562 w 503559"/>
                <a:gd name="connsiteY5" fmla="*/ 0 h 503559"/>
                <a:gd name="connsiteX6" fmla="*/ 308620 w 503559"/>
                <a:gd name="connsiteY6" fmla="*/ 0 h 503559"/>
                <a:gd name="connsiteX7" fmla="*/ 308620 w 503559"/>
                <a:gd name="connsiteY7" fmla="*/ 8114 h 503559"/>
                <a:gd name="connsiteX8" fmla="*/ 276130 w 503559"/>
                <a:gd name="connsiteY8" fmla="*/ 24359 h 503559"/>
                <a:gd name="connsiteX9" fmla="*/ 268016 w 503559"/>
                <a:gd name="connsiteY9" fmla="*/ 24359 h 503559"/>
                <a:gd name="connsiteX10" fmla="*/ 268016 w 503559"/>
                <a:gd name="connsiteY10" fmla="*/ 41982 h 503559"/>
                <a:gd name="connsiteX11" fmla="*/ 258227 w 503559"/>
                <a:gd name="connsiteY11" fmla="*/ 97470 h 503559"/>
                <a:gd name="connsiteX12" fmla="*/ 105584 w 503559"/>
                <a:gd name="connsiteY12" fmla="*/ 97470 h 503559"/>
                <a:gd name="connsiteX13" fmla="*/ 64980 w 503559"/>
                <a:gd name="connsiteY13" fmla="*/ 138074 h 503559"/>
                <a:gd name="connsiteX14" fmla="*/ 64980 w 503559"/>
                <a:gd name="connsiteY14" fmla="*/ 422352 h 503559"/>
                <a:gd name="connsiteX15" fmla="*/ 0 w 503559"/>
                <a:gd name="connsiteY15" fmla="*/ 422352 h 503559"/>
                <a:gd name="connsiteX16" fmla="*/ 0 w 503559"/>
                <a:gd name="connsiteY16" fmla="*/ 462956 h 503559"/>
                <a:gd name="connsiteX17" fmla="*/ 40604 w 503559"/>
                <a:gd name="connsiteY17" fmla="*/ 503560 h 503559"/>
                <a:gd name="connsiteX18" fmla="*/ 284261 w 503559"/>
                <a:gd name="connsiteY18" fmla="*/ 503560 h 503559"/>
                <a:gd name="connsiteX19" fmla="*/ 324865 w 503559"/>
                <a:gd name="connsiteY19" fmla="*/ 462956 h 503559"/>
                <a:gd name="connsiteX20" fmla="*/ 324865 w 503559"/>
                <a:gd name="connsiteY20" fmla="*/ 282499 h 503559"/>
                <a:gd name="connsiteX21" fmla="*/ 341110 w 503559"/>
                <a:gd name="connsiteY21" fmla="*/ 292375 h 503559"/>
                <a:gd name="connsiteX22" fmla="*/ 373600 w 503559"/>
                <a:gd name="connsiteY22" fmla="*/ 309719 h 503559"/>
                <a:gd name="connsiteX23" fmla="*/ 406090 w 503559"/>
                <a:gd name="connsiteY23" fmla="*/ 292392 h 503559"/>
                <a:gd name="connsiteX24" fmla="*/ 503560 w 503559"/>
                <a:gd name="connsiteY24" fmla="*/ 129960 h 503559"/>
                <a:gd name="connsiteX25" fmla="*/ 503560 w 503559"/>
                <a:gd name="connsiteY25" fmla="*/ 127709 h 503559"/>
                <a:gd name="connsiteX26" fmla="*/ 502391 w 503559"/>
                <a:gd name="connsiteY26" fmla="*/ 125772 h 503559"/>
                <a:gd name="connsiteX27" fmla="*/ 308602 w 503559"/>
                <a:gd name="connsiteY27" fmla="*/ 462956 h 503559"/>
                <a:gd name="connsiteX28" fmla="*/ 284244 w 503559"/>
                <a:gd name="connsiteY28" fmla="*/ 487315 h 503559"/>
                <a:gd name="connsiteX29" fmla="*/ 259885 w 503559"/>
                <a:gd name="connsiteY29" fmla="*/ 462956 h 503559"/>
                <a:gd name="connsiteX30" fmla="*/ 259885 w 503559"/>
                <a:gd name="connsiteY30" fmla="*/ 422352 h 503559"/>
                <a:gd name="connsiteX31" fmla="*/ 97435 w 503559"/>
                <a:gd name="connsiteY31" fmla="*/ 422352 h 503559"/>
                <a:gd name="connsiteX32" fmla="*/ 97435 w 503559"/>
                <a:gd name="connsiteY32" fmla="*/ 438597 h 503559"/>
                <a:gd name="connsiteX33" fmla="*/ 243640 w 503559"/>
                <a:gd name="connsiteY33" fmla="*/ 438597 h 503559"/>
                <a:gd name="connsiteX34" fmla="*/ 243640 w 503559"/>
                <a:gd name="connsiteY34" fmla="*/ 462956 h 503559"/>
                <a:gd name="connsiteX35" fmla="*/ 251981 w 503559"/>
                <a:gd name="connsiteY35" fmla="*/ 487315 h 503559"/>
                <a:gd name="connsiteX36" fmla="*/ 40586 w 503559"/>
                <a:gd name="connsiteY36" fmla="*/ 487315 h 503559"/>
                <a:gd name="connsiteX37" fmla="*/ 16228 w 503559"/>
                <a:gd name="connsiteY37" fmla="*/ 462956 h 503559"/>
                <a:gd name="connsiteX38" fmla="*/ 16228 w 503559"/>
                <a:gd name="connsiteY38" fmla="*/ 438597 h 503559"/>
                <a:gd name="connsiteX39" fmla="*/ 81207 w 503559"/>
                <a:gd name="connsiteY39" fmla="*/ 438597 h 503559"/>
                <a:gd name="connsiteX40" fmla="*/ 81207 w 503559"/>
                <a:gd name="connsiteY40" fmla="*/ 138074 h 503559"/>
                <a:gd name="connsiteX41" fmla="*/ 105566 w 503559"/>
                <a:gd name="connsiteY41" fmla="*/ 113715 h 503559"/>
                <a:gd name="connsiteX42" fmla="*/ 251283 w 503559"/>
                <a:gd name="connsiteY42" fmla="*/ 113715 h 503559"/>
                <a:gd name="connsiteX43" fmla="*/ 244792 w 503559"/>
                <a:gd name="connsiteY43" fmla="*/ 125772 h 503559"/>
                <a:gd name="connsiteX44" fmla="*/ 243640 w 503559"/>
                <a:gd name="connsiteY44" fmla="*/ 127709 h 503559"/>
                <a:gd name="connsiteX45" fmla="*/ 243640 w 503559"/>
                <a:gd name="connsiteY45" fmla="*/ 129960 h 503559"/>
                <a:gd name="connsiteX46" fmla="*/ 308620 w 503559"/>
                <a:gd name="connsiteY46" fmla="*/ 270302 h 503559"/>
                <a:gd name="connsiteX47" fmla="*/ 308620 w 503559"/>
                <a:gd name="connsiteY47" fmla="*/ 462973 h 503559"/>
                <a:gd name="connsiteX48" fmla="*/ 398430 w 503559"/>
                <a:gd name="connsiteY48" fmla="*/ 278049 h 503559"/>
                <a:gd name="connsiteX49" fmla="*/ 373582 w 503559"/>
                <a:gd name="connsiteY49" fmla="*/ 291293 h 503559"/>
                <a:gd name="connsiteX50" fmla="*/ 348735 w 503559"/>
                <a:gd name="connsiteY50" fmla="*/ 278032 h 503559"/>
                <a:gd name="connsiteX51" fmla="*/ 259885 w 503559"/>
                <a:gd name="connsiteY51" fmla="*/ 132124 h 503559"/>
                <a:gd name="connsiteX52" fmla="*/ 284244 w 503559"/>
                <a:gd name="connsiteY52" fmla="*/ 41965 h 503559"/>
                <a:gd name="connsiteX53" fmla="*/ 284244 w 503559"/>
                <a:gd name="connsiteY53" fmla="*/ 40168 h 503559"/>
                <a:gd name="connsiteX54" fmla="*/ 323382 w 503559"/>
                <a:gd name="connsiteY54" fmla="*/ 16228 h 503559"/>
                <a:gd name="connsiteX55" fmla="*/ 423800 w 503559"/>
                <a:gd name="connsiteY55" fmla="*/ 16228 h 503559"/>
                <a:gd name="connsiteX56" fmla="*/ 462939 w 503559"/>
                <a:gd name="connsiteY56" fmla="*/ 40168 h 503559"/>
                <a:gd name="connsiteX57" fmla="*/ 462939 w 503559"/>
                <a:gd name="connsiteY57" fmla="*/ 41965 h 503559"/>
                <a:gd name="connsiteX58" fmla="*/ 487280 w 503559"/>
                <a:gd name="connsiteY58" fmla="*/ 132141 h 503559"/>
                <a:gd name="connsiteX59" fmla="*/ 398430 w 503559"/>
                <a:gd name="connsiteY59" fmla="*/ 278032 h 503559"/>
                <a:gd name="connsiteX60" fmla="*/ 398430 w 503559"/>
                <a:gd name="connsiteY60" fmla="*/ 278032 h 503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503559" h="503559">
                  <a:moveTo>
                    <a:pt x="502373" y="125772"/>
                  </a:moveTo>
                  <a:cubicBezTo>
                    <a:pt x="487193" y="100471"/>
                    <a:pt x="479166" y="71506"/>
                    <a:pt x="479166" y="41982"/>
                  </a:cubicBezTo>
                  <a:lnTo>
                    <a:pt x="479166" y="24359"/>
                  </a:lnTo>
                  <a:lnTo>
                    <a:pt x="471052" y="24359"/>
                  </a:lnTo>
                  <a:cubicBezTo>
                    <a:pt x="452452" y="24359"/>
                    <a:pt x="438562" y="15791"/>
                    <a:pt x="438562" y="8114"/>
                  </a:cubicBezTo>
                  <a:lnTo>
                    <a:pt x="438562" y="0"/>
                  </a:lnTo>
                  <a:lnTo>
                    <a:pt x="308620" y="0"/>
                  </a:lnTo>
                  <a:lnTo>
                    <a:pt x="308620" y="8114"/>
                  </a:lnTo>
                  <a:cubicBezTo>
                    <a:pt x="308620" y="15774"/>
                    <a:pt x="294730" y="24359"/>
                    <a:pt x="276130" y="24359"/>
                  </a:cubicBezTo>
                  <a:lnTo>
                    <a:pt x="268016" y="24359"/>
                  </a:lnTo>
                  <a:lnTo>
                    <a:pt x="268016" y="41982"/>
                  </a:lnTo>
                  <a:cubicBezTo>
                    <a:pt x="268016" y="60984"/>
                    <a:pt x="264648" y="79759"/>
                    <a:pt x="258227" y="97470"/>
                  </a:cubicBezTo>
                  <a:lnTo>
                    <a:pt x="105584" y="97470"/>
                  </a:lnTo>
                  <a:cubicBezTo>
                    <a:pt x="83197" y="97470"/>
                    <a:pt x="64980" y="115687"/>
                    <a:pt x="64980" y="138074"/>
                  </a:cubicBezTo>
                  <a:lnTo>
                    <a:pt x="64980" y="422352"/>
                  </a:lnTo>
                  <a:lnTo>
                    <a:pt x="0" y="422352"/>
                  </a:lnTo>
                  <a:lnTo>
                    <a:pt x="0" y="462956"/>
                  </a:lnTo>
                  <a:cubicBezTo>
                    <a:pt x="0" y="485343"/>
                    <a:pt x="18217" y="503560"/>
                    <a:pt x="40604" y="503560"/>
                  </a:cubicBezTo>
                  <a:lnTo>
                    <a:pt x="284261" y="503560"/>
                  </a:lnTo>
                  <a:cubicBezTo>
                    <a:pt x="306648" y="503560"/>
                    <a:pt x="324865" y="485343"/>
                    <a:pt x="324865" y="462956"/>
                  </a:cubicBezTo>
                  <a:lnTo>
                    <a:pt x="324865" y="282499"/>
                  </a:lnTo>
                  <a:cubicBezTo>
                    <a:pt x="330100" y="286006"/>
                    <a:pt x="335456" y="289374"/>
                    <a:pt x="341110" y="292375"/>
                  </a:cubicBezTo>
                  <a:lnTo>
                    <a:pt x="373600" y="309719"/>
                  </a:lnTo>
                  <a:lnTo>
                    <a:pt x="406090" y="292392"/>
                  </a:lnTo>
                  <a:cubicBezTo>
                    <a:pt x="466219" y="260339"/>
                    <a:pt x="503560" y="198098"/>
                    <a:pt x="503560" y="129960"/>
                  </a:cubicBezTo>
                  <a:lnTo>
                    <a:pt x="503560" y="127709"/>
                  </a:lnTo>
                  <a:lnTo>
                    <a:pt x="502391" y="125772"/>
                  </a:lnTo>
                  <a:close/>
                  <a:moveTo>
                    <a:pt x="308602" y="462956"/>
                  </a:moveTo>
                  <a:cubicBezTo>
                    <a:pt x="308602" y="476392"/>
                    <a:pt x="297662" y="487315"/>
                    <a:pt x="284244" y="487315"/>
                  </a:cubicBezTo>
                  <a:cubicBezTo>
                    <a:pt x="270825" y="487315"/>
                    <a:pt x="259885" y="476374"/>
                    <a:pt x="259885" y="462956"/>
                  </a:cubicBezTo>
                  <a:lnTo>
                    <a:pt x="259885" y="422352"/>
                  </a:lnTo>
                  <a:lnTo>
                    <a:pt x="97435" y="422352"/>
                  </a:lnTo>
                  <a:lnTo>
                    <a:pt x="97435" y="438597"/>
                  </a:lnTo>
                  <a:lnTo>
                    <a:pt x="243640" y="438597"/>
                  </a:lnTo>
                  <a:lnTo>
                    <a:pt x="243640" y="462956"/>
                  </a:lnTo>
                  <a:cubicBezTo>
                    <a:pt x="243640" y="472134"/>
                    <a:pt x="246816" y="480510"/>
                    <a:pt x="251981" y="487315"/>
                  </a:cubicBezTo>
                  <a:lnTo>
                    <a:pt x="40586" y="487315"/>
                  </a:lnTo>
                  <a:cubicBezTo>
                    <a:pt x="27151" y="487315"/>
                    <a:pt x="16228" y="476374"/>
                    <a:pt x="16228" y="462956"/>
                  </a:cubicBezTo>
                  <a:lnTo>
                    <a:pt x="16228" y="438597"/>
                  </a:lnTo>
                  <a:lnTo>
                    <a:pt x="81207" y="438597"/>
                  </a:lnTo>
                  <a:lnTo>
                    <a:pt x="81207" y="138074"/>
                  </a:lnTo>
                  <a:cubicBezTo>
                    <a:pt x="81207" y="124638"/>
                    <a:pt x="92148" y="113715"/>
                    <a:pt x="105566" y="113715"/>
                  </a:cubicBezTo>
                  <a:lnTo>
                    <a:pt x="251283" y="113715"/>
                  </a:lnTo>
                  <a:cubicBezTo>
                    <a:pt x="249276" y="117815"/>
                    <a:pt x="247165" y="121846"/>
                    <a:pt x="244792" y="125772"/>
                  </a:cubicBezTo>
                  <a:lnTo>
                    <a:pt x="243640" y="127709"/>
                  </a:lnTo>
                  <a:lnTo>
                    <a:pt x="243640" y="129960"/>
                  </a:lnTo>
                  <a:cubicBezTo>
                    <a:pt x="243640" y="184785"/>
                    <a:pt x="267859" y="235770"/>
                    <a:pt x="308620" y="270302"/>
                  </a:cubicBezTo>
                  <a:lnTo>
                    <a:pt x="308620" y="462973"/>
                  </a:lnTo>
                  <a:close/>
                  <a:moveTo>
                    <a:pt x="398430" y="278049"/>
                  </a:moveTo>
                  <a:lnTo>
                    <a:pt x="373582" y="291293"/>
                  </a:lnTo>
                  <a:lnTo>
                    <a:pt x="348735" y="278032"/>
                  </a:lnTo>
                  <a:cubicBezTo>
                    <a:pt x="294573" y="249154"/>
                    <a:pt x="260670" y="193387"/>
                    <a:pt x="259885" y="132124"/>
                  </a:cubicBezTo>
                  <a:cubicBezTo>
                    <a:pt x="275816" y="104781"/>
                    <a:pt x="284244" y="73652"/>
                    <a:pt x="284244" y="41965"/>
                  </a:cubicBezTo>
                  <a:lnTo>
                    <a:pt x="284244" y="40168"/>
                  </a:lnTo>
                  <a:cubicBezTo>
                    <a:pt x="303560" y="38091"/>
                    <a:pt x="318740" y="28686"/>
                    <a:pt x="323382" y="16228"/>
                  </a:cubicBezTo>
                  <a:lnTo>
                    <a:pt x="423800" y="16228"/>
                  </a:lnTo>
                  <a:cubicBezTo>
                    <a:pt x="428442" y="28686"/>
                    <a:pt x="443623" y="38091"/>
                    <a:pt x="462939" y="40168"/>
                  </a:cubicBezTo>
                  <a:lnTo>
                    <a:pt x="462939" y="41965"/>
                  </a:lnTo>
                  <a:cubicBezTo>
                    <a:pt x="462939" y="73652"/>
                    <a:pt x="471349" y="104781"/>
                    <a:pt x="487280" y="132141"/>
                  </a:cubicBezTo>
                  <a:cubicBezTo>
                    <a:pt x="486495" y="193387"/>
                    <a:pt x="452609" y="249154"/>
                    <a:pt x="398430" y="278032"/>
                  </a:cubicBezTo>
                  <a:lnTo>
                    <a:pt x="398430" y="278032"/>
                  </a:lnTo>
                  <a:close/>
                </a:path>
              </a:pathLst>
            </a:custGeom>
            <a:solidFill>
              <a:schemeClr val="accent1">
                <a:lumMod val="60000"/>
                <a:lumOff val="40000"/>
              </a:schemeClr>
            </a:solidFill>
            <a:ln w="0"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8A5642E1-D572-E070-CA85-B8D2DBDA2E5B}"/>
                </a:ext>
              </a:extLst>
            </p:cNvPr>
            <p:cNvSpPr/>
            <p:nvPr/>
          </p:nvSpPr>
          <p:spPr>
            <a:xfrm>
              <a:off x="9815426" y="3188889"/>
              <a:ext cx="129959" cy="227761"/>
            </a:xfrm>
            <a:custGeom>
              <a:avLst/>
              <a:gdLst>
                <a:gd name="connsiteX0" fmla="*/ 113715 w 129959"/>
                <a:gd name="connsiteY0" fmla="*/ 48735 h 227761"/>
                <a:gd name="connsiteX1" fmla="*/ 64980 w 129959"/>
                <a:gd name="connsiteY1" fmla="*/ 0 h 227761"/>
                <a:gd name="connsiteX2" fmla="*/ 16245 w 129959"/>
                <a:gd name="connsiteY2" fmla="*/ 48735 h 227761"/>
                <a:gd name="connsiteX3" fmla="*/ 16245 w 129959"/>
                <a:gd name="connsiteY3" fmla="*/ 97470 h 227761"/>
                <a:gd name="connsiteX4" fmla="*/ 0 w 129959"/>
                <a:gd name="connsiteY4" fmla="*/ 97470 h 227761"/>
                <a:gd name="connsiteX5" fmla="*/ 0 w 129959"/>
                <a:gd name="connsiteY5" fmla="*/ 143937 h 227761"/>
                <a:gd name="connsiteX6" fmla="*/ 62747 w 129959"/>
                <a:gd name="connsiteY6" fmla="*/ 227133 h 227761"/>
                <a:gd name="connsiteX7" fmla="*/ 64980 w 129959"/>
                <a:gd name="connsiteY7" fmla="*/ 227761 h 227761"/>
                <a:gd name="connsiteX8" fmla="*/ 67213 w 129959"/>
                <a:gd name="connsiteY8" fmla="*/ 227133 h 227761"/>
                <a:gd name="connsiteX9" fmla="*/ 129960 w 129959"/>
                <a:gd name="connsiteY9" fmla="*/ 143954 h 227761"/>
                <a:gd name="connsiteX10" fmla="*/ 129960 w 129959"/>
                <a:gd name="connsiteY10" fmla="*/ 97505 h 227761"/>
                <a:gd name="connsiteX11" fmla="*/ 113715 w 129959"/>
                <a:gd name="connsiteY11" fmla="*/ 97505 h 227761"/>
                <a:gd name="connsiteX12" fmla="*/ 113715 w 129959"/>
                <a:gd name="connsiteY12" fmla="*/ 48770 h 227761"/>
                <a:gd name="connsiteX13" fmla="*/ 32490 w 129959"/>
                <a:gd name="connsiteY13" fmla="*/ 48735 h 227761"/>
                <a:gd name="connsiteX14" fmla="*/ 64980 w 129959"/>
                <a:gd name="connsiteY14" fmla="*/ 16245 h 227761"/>
                <a:gd name="connsiteX15" fmla="*/ 97470 w 129959"/>
                <a:gd name="connsiteY15" fmla="*/ 48735 h 227761"/>
                <a:gd name="connsiteX16" fmla="*/ 97470 w 129959"/>
                <a:gd name="connsiteY16" fmla="*/ 97470 h 227761"/>
                <a:gd name="connsiteX17" fmla="*/ 32490 w 129959"/>
                <a:gd name="connsiteY17" fmla="*/ 97470 h 227761"/>
                <a:gd name="connsiteX18" fmla="*/ 32490 w 129959"/>
                <a:gd name="connsiteY18" fmla="*/ 48735 h 227761"/>
                <a:gd name="connsiteX19" fmla="*/ 113715 w 129959"/>
                <a:gd name="connsiteY19" fmla="*/ 143919 h 227761"/>
                <a:gd name="connsiteX20" fmla="*/ 64980 w 129959"/>
                <a:gd name="connsiteY20" fmla="*/ 210801 h 227761"/>
                <a:gd name="connsiteX21" fmla="*/ 16245 w 129959"/>
                <a:gd name="connsiteY21" fmla="*/ 143919 h 227761"/>
                <a:gd name="connsiteX22" fmla="*/ 16245 w 129959"/>
                <a:gd name="connsiteY22" fmla="*/ 113697 h 227761"/>
                <a:gd name="connsiteX23" fmla="*/ 113715 w 129959"/>
                <a:gd name="connsiteY23" fmla="*/ 113697 h 227761"/>
                <a:gd name="connsiteX24" fmla="*/ 113715 w 129959"/>
                <a:gd name="connsiteY24" fmla="*/ 143919 h 227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9959" h="227761">
                  <a:moveTo>
                    <a:pt x="113715" y="48735"/>
                  </a:moveTo>
                  <a:cubicBezTo>
                    <a:pt x="113715" y="21864"/>
                    <a:pt x="91851" y="0"/>
                    <a:pt x="64980" y="0"/>
                  </a:cubicBezTo>
                  <a:cubicBezTo>
                    <a:pt x="38109" y="0"/>
                    <a:pt x="16245" y="21864"/>
                    <a:pt x="16245" y="48735"/>
                  </a:cubicBezTo>
                  <a:lnTo>
                    <a:pt x="16245" y="97470"/>
                  </a:lnTo>
                  <a:lnTo>
                    <a:pt x="0" y="97470"/>
                  </a:lnTo>
                  <a:lnTo>
                    <a:pt x="0" y="143937"/>
                  </a:lnTo>
                  <a:cubicBezTo>
                    <a:pt x="0" y="182359"/>
                    <a:pt x="25807" y="216559"/>
                    <a:pt x="62747" y="227133"/>
                  </a:cubicBezTo>
                  <a:lnTo>
                    <a:pt x="64980" y="227761"/>
                  </a:lnTo>
                  <a:lnTo>
                    <a:pt x="67213" y="227133"/>
                  </a:lnTo>
                  <a:cubicBezTo>
                    <a:pt x="104153" y="216577"/>
                    <a:pt x="129960" y="182359"/>
                    <a:pt x="129960" y="143954"/>
                  </a:cubicBezTo>
                  <a:lnTo>
                    <a:pt x="129960" y="97505"/>
                  </a:lnTo>
                  <a:lnTo>
                    <a:pt x="113715" y="97505"/>
                  </a:lnTo>
                  <a:lnTo>
                    <a:pt x="113715" y="48770"/>
                  </a:lnTo>
                  <a:close/>
                  <a:moveTo>
                    <a:pt x="32490" y="48735"/>
                  </a:moveTo>
                  <a:cubicBezTo>
                    <a:pt x="32490" y="30815"/>
                    <a:pt x="47060" y="16245"/>
                    <a:pt x="64980" y="16245"/>
                  </a:cubicBezTo>
                  <a:cubicBezTo>
                    <a:pt x="82900" y="16245"/>
                    <a:pt x="97470" y="30815"/>
                    <a:pt x="97470" y="48735"/>
                  </a:cubicBezTo>
                  <a:lnTo>
                    <a:pt x="97470" y="97470"/>
                  </a:lnTo>
                  <a:lnTo>
                    <a:pt x="32490" y="97470"/>
                  </a:lnTo>
                  <a:lnTo>
                    <a:pt x="32490" y="48735"/>
                  </a:lnTo>
                  <a:close/>
                  <a:moveTo>
                    <a:pt x="113715" y="143919"/>
                  </a:moveTo>
                  <a:cubicBezTo>
                    <a:pt x="113715" y="174350"/>
                    <a:pt x="93788" y="201536"/>
                    <a:pt x="64980" y="210801"/>
                  </a:cubicBezTo>
                  <a:cubicBezTo>
                    <a:pt x="36172" y="201518"/>
                    <a:pt x="16245" y="174350"/>
                    <a:pt x="16245" y="143919"/>
                  </a:cubicBezTo>
                  <a:lnTo>
                    <a:pt x="16245" y="113697"/>
                  </a:lnTo>
                  <a:lnTo>
                    <a:pt x="113715" y="113697"/>
                  </a:lnTo>
                  <a:lnTo>
                    <a:pt x="113715" y="143919"/>
                  </a:lnTo>
                  <a:close/>
                </a:path>
              </a:pathLst>
            </a:custGeom>
            <a:solidFill>
              <a:schemeClr val="accent1">
                <a:lumMod val="60000"/>
                <a:lumOff val="40000"/>
              </a:schemeClr>
            </a:solidFill>
            <a:ln w="0"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116BA9B7-1554-A823-B05D-323232F08F00}"/>
                </a:ext>
              </a:extLst>
            </p:cNvPr>
            <p:cNvSpPr/>
            <p:nvPr/>
          </p:nvSpPr>
          <p:spPr>
            <a:xfrm>
              <a:off x="9856082" y="3318849"/>
              <a:ext cx="48717" cy="64979"/>
            </a:xfrm>
            <a:custGeom>
              <a:avLst/>
              <a:gdLst>
                <a:gd name="connsiteX0" fmla="*/ 16228 w 48717"/>
                <a:gd name="connsiteY0" fmla="*/ 47234 h 64979"/>
                <a:gd name="connsiteX1" fmla="*/ 16228 w 48717"/>
                <a:gd name="connsiteY1" fmla="*/ 64980 h 64979"/>
                <a:gd name="connsiteX2" fmla="*/ 32473 w 48717"/>
                <a:gd name="connsiteY2" fmla="*/ 64980 h 64979"/>
                <a:gd name="connsiteX3" fmla="*/ 32473 w 48717"/>
                <a:gd name="connsiteY3" fmla="*/ 47234 h 64979"/>
                <a:gd name="connsiteX4" fmla="*/ 48717 w 48717"/>
                <a:gd name="connsiteY4" fmla="*/ 24359 h 64979"/>
                <a:gd name="connsiteX5" fmla="*/ 24359 w 48717"/>
                <a:gd name="connsiteY5" fmla="*/ 0 h 64979"/>
                <a:gd name="connsiteX6" fmla="*/ 0 w 48717"/>
                <a:gd name="connsiteY6" fmla="*/ 24359 h 64979"/>
                <a:gd name="connsiteX7" fmla="*/ 16245 w 48717"/>
                <a:gd name="connsiteY7" fmla="*/ 47234 h 64979"/>
                <a:gd name="connsiteX8" fmla="*/ 16245 w 48717"/>
                <a:gd name="connsiteY8" fmla="*/ 47234 h 64979"/>
                <a:gd name="connsiteX9" fmla="*/ 24341 w 48717"/>
                <a:gd name="connsiteY9" fmla="*/ 16245 h 64979"/>
                <a:gd name="connsiteX10" fmla="*/ 32455 w 48717"/>
                <a:gd name="connsiteY10" fmla="*/ 24359 h 64979"/>
                <a:gd name="connsiteX11" fmla="*/ 24341 w 48717"/>
                <a:gd name="connsiteY11" fmla="*/ 32473 h 64979"/>
                <a:gd name="connsiteX12" fmla="*/ 16228 w 48717"/>
                <a:gd name="connsiteY12" fmla="*/ 24359 h 64979"/>
                <a:gd name="connsiteX13" fmla="*/ 24341 w 48717"/>
                <a:gd name="connsiteY13" fmla="*/ 16245 h 64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717" h="64979">
                  <a:moveTo>
                    <a:pt x="16228" y="47234"/>
                  </a:moveTo>
                  <a:lnTo>
                    <a:pt x="16228" y="64980"/>
                  </a:lnTo>
                  <a:lnTo>
                    <a:pt x="32473" y="64980"/>
                  </a:lnTo>
                  <a:lnTo>
                    <a:pt x="32473" y="47234"/>
                  </a:lnTo>
                  <a:cubicBezTo>
                    <a:pt x="41895" y="43867"/>
                    <a:pt x="48717" y="34933"/>
                    <a:pt x="48717" y="24359"/>
                  </a:cubicBezTo>
                  <a:cubicBezTo>
                    <a:pt x="48717" y="10923"/>
                    <a:pt x="37777" y="0"/>
                    <a:pt x="24359" y="0"/>
                  </a:cubicBezTo>
                  <a:cubicBezTo>
                    <a:pt x="10940" y="0"/>
                    <a:pt x="0" y="10940"/>
                    <a:pt x="0" y="24359"/>
                  </a:cubicBezTo>
                  <a:cubicBezTo>
                    <a:pt x="0" y="34933"/>
                    <a:pt x="6805" y="43867"/>
                    <a:pt x="16245" y="47234"/>
                  </a:cubicBezTo>
                  <a:lnTo>
                    <a:pt x="16245" y="47234"/>
                  </a:lnTo>
                  <a:close/>
                  <a:moveTo>
                    <a:pt x="24341" y="16245"/>
                  </a:moveTo>
                  <a:cubicBezTo>
                    <a:pt x="28826" y="16245"/>
                    <a:pt x="32455" y="19892"/>
                    <a:pt x="32455" y="24359"/>
                  </a:cubicBezTo>
                  <a:cubicBezTo>
                    <a:pt x="32455" y="28826"/>
                    <a:pt x="28808" y="32473"/>
                    <a:pt x="24341" y="32473"/>
                  </a:cubicBezTo>
                  <a:cubicBezTo>
                    <a:pt x="19874" y="32473"/>
                    <a:pt x="16228" y="28826"/>
                    <a:pt x="16228" y="24359"/>
                  </a:cubicBezTo>
                  <a:cubicBezTo>
                    <a:pt x="16228" y="19892"/>
                    <a:pt x="19874" y="16245"/>
                    <a:pt x="24341" y="16245"/>
                  </a:cubicBezTo>
                  <a:close/>
                </a:path>
              </a:pathLst>
            </a:custGeom>
            <a:solidFill>
              <a:schemeClr val="accent1">
                <a:lumMod val="60000"/>
                <a:lumOff val="40000"/>
              </a:schemeClr>
            </a:solidFill>
            <a:ln w="0"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D0C8BF7D-16DB-AB37-7686-8BA60642C596}"/>
                </a:ext>
              </a:extLst>
            </p:cNvPr>
            <p:cNvSpPr/>
            <p:nvPr/>
          </p:nvSpPr>
          <p:spPr>
            <a:xfrm>
              <a:off x="9604276" y="3465036"/>
              <a:ext cx="48734" cy="97469"/>
            </a:xfrm>
            <a:custGeom>
              <a:avLst/>
              <a:gdLst>
                <a:gd name="connsiteX0" fmla="*/ 0 w 48734"/>
                <a:gd name="connsiteY0" fmla="*/ 97470 h 97469"/>
                <a:gd name="connsiteX1" fmla="*/ 48735 w 48734"/>
                <a:gd name="connsiteY1" fmla="*/ 97470 h 97469"/>
                <a:gd name="connsiteX2" fmla="*/ 48735 w 48734"/>
                <a:gd name="connsiteY2" fmla="*/ 0 h 97469"/>
                <a:gd name="connsiteX3" fmla="*/ 0 w 48734"/>
                <a:gd name="connsiteY3" fmla="*/ 0 h 97469"/>
                <a:gd name="connsiteX4" fmla="*/ 0 w 48734"/>
                <a:gd name="connsiteY4" fmla="*/ 97470 h 97469"/>
                <a:gd name="connsiteX5" fmla="*/ 16245 w 48734"/>
                <a:gd name="connsiteY5" fmla="*/ 16245 h 97469"/>
                <a:gd name="connsiteX6" fmla="*/ 32490 w 48734"/>
                <a:gd name="connsiteY6" fmla="*/ 16245 h 97469"/>
                <a:gd name="connsiteX7" fmla="*/ 32490 w 48734"/>
                <a:gd name="connsiteY7" fmla="*/ 81225 h 97469"/>
                <a:gd name="connsiteX8" fmla="*/ 16245 w 48734"/>
                <a:gd name="connsiteY8" fmla="*/ 81225 h 97469"/>
                <a:gd name="connsiteX9" fmla="*/ 16245 w 48734"/>
                <a:gd name="connsiteY9" fmla="*/ 16245 h 97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734" h="97469">
                  <a:moveTo>
                    <a:pt x="0" y="97470"/>
                  </a:moveTo>
                  <a:lnTo>
                    <a:pt x="48735" y="97470"/>
                  </a:lnTo>
                  <a:lnTo>
                    <a:pt x="48735" y="0"/>
                  </a:lnTo>
                  <a:lnTo>
                    <a:pt x="0" y="0"/>
                  </a:lnTo>
                  <a:lnTo>
                    <a:pt x="0" y="97470"/>
                  </a:lnTo>
                  <a:close/>
                  <a:moveTo>
                    <a:pt x="16245" y="16245"/>
                  </a:moveTo>
                  <a:lnTo>
                    <a:pt x="32490" y="16245"/>
                  </a:lnTo>
                  <a:lnTo>
                    <a:pt x="32490" y="81225"/>
                  </a:lnTo>
                  <a:lnTo>
                    <a:pt x="16245" y="81225"/>
                  </a:lnTo>
                  <a:lnTo>
                    <a:pt x="16245" y="16245"/>
                  </a:lnTo>
                  <a:close/>
                </a:path>
              </a:pathLst>
            </a:custGeom>
            <a:solidFill>
              <a:schemeClr val="accent1">
                <a:lumMod val="60000"/>
                <a:lumOff val="40000"/>
              </a:schemeClr>
            </a:solidFill>
            <a:ln w="0"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110EC376-848C-60B0-1ABB-FCD2FEE0F35A}"/>
                </a:ext>
              </a:extLst>
            </p:cNvPr>
            <p:cNvSpPr/>
            <p:nvPr/>
          </p:nvSpPr>
          <p:spPr>
            <a:xfrm>
              <a:off x="9669256" y="3432546"/>
              <a:ext cx="48734" cy="129959"/>
            </a:xfrm>
            <a:custGeom>
              <a:avLst/>
              <a:gdLst>
                <a:gd name="connsiteX0" fmla="*/ 0 w 48734"/>
                <a:gd name="connsiteY0" fmla="*/ 129960 h 129959"/>
                <a:gd name="connsiteX1" fmla="*/ 48735 w 48734"/>
                <a:gd name="connsiteY1" fmla="*/ 129960 h 129959"/>
                <a:gd name="connsiteX2" fmla="*/ 48735 w 48734"/>
                <a:gd name="connsiteY2" fmla="*/ 0 h 129959"/>
                <a:gd name="connsiteX3" fmla="*/ 0 w 48734"/>
                <a:gd name="connsiteY3" fmla="*/ 0 h 129959"/>
                <a:gd name="connsiteX4" fmla="*/ 0 w 48734"/>
                <a:gd name="connsiteY4" fmla="*/ 129960 h 129959"/>
                <a:gd name="connsiteX5" fmla="*/ 16245 w 48734"/>
                <a:gd name="connsiteY5" fmla="*/ 16245 h 129959"/>
                <a:gd name="connsiteX6" fmla="*/ 32490 w 48734"/>
                <a:gd name="connsiteY6" fmla="*/ 16245 h 129959"/>
                <a:gd name="connsiteX7" fmla="*/ 32490 w 48734"/>
                <a:gd name="connsiteY7" fmla="*/ 113715 h 129959"/>
                <a:gd name="connsiteX8" fmla="*/ 16245 w 48734"/>
                <a:gd name="connsiteY8" fmla="*/ 113715 h 129959"/>
                <a:gd name="connsiteX9" fmla="*/ 16245 w 48734"/>
                <a:gd name="connsiteY9" fmla="*/ 16245 h 129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734" h="129959">
                  <a:moveTo>
                    <a:pt x="0" y="129960"/>
                  </a:moveTo>
                  <a:lnTo>
                    <a:pt x="48735" y="129960"/>
                  </a:lnTo>
                  <a:lnTo>
                    <a:pt x="48735" y="0"/>
                  </a:lnTo>
                  <a:lnTo>
                    <a:pt x="0" y="0"/>
                  </a:lnTo>
                  <a:lnTo>
                    <a:pt x="0" y="129960"/>
                  </a:lnTo>
                  <a:close/>
                  <a:moveTo>
                    <a:pt x="16245" y="16245"/>
                  </a:moveTo>
                  <a:lnTo>
                    <a:pt x="32490" y="16245"/>
                  </a:lnTo>
                  <a:lnTo>
                    <a:pt x="32490" y="113715"/>
                  </a:lnTo>
                  <a:lnTo>
                    <a:pt x="16245" y="113715"/>
                  </a:lnTo>
                  <a:lnTo>
                    <a:pt x="16245" y="16245"/>
                  </a:lnTo>
                  <a:close/>
                </a:path>
              </a:pathLst>
            </a:custGeom>
            <a:solidFill>
              <a:schemeClr val="accent1">
                <a:lumMod val="60000"/>
                <a:lumOff val="40000"/>
              </a:schemeClr>
            </a:solidFill>
            <a:ln w="0"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CC8A0C2D-00E7-A5B6-2D0D-E4917A1F0263}"/>
                </a:ext>
              </a:extLst>
            </p:cNvPr>
            <p:cNvSpPr/>
            <p:nvPr/>
          </p:nvSpPr>
          <p:spPr>
            <a:xfrm>
              <a:off x="9734219" y="3481281"/>
              <a:ext cx="48734" cy="81224"/>
            </a:xfrm>
            <a:custGeom>
              <a:avLst/>
              <a:gdLst>
                <a:gd name="connsiteX0" fmla="*/ 0 w 48734"/>
                <a:gd name="connsiteY0" fmla="*/ 81225 h 81224"/>
                <a:gd name="connsiteX1" fmla="*/ 48735 w 48734"/>
                <a:gd name="connsiteY1" fmla="*/ 81225 h 81224"/>
                <a:gd name="connsiteX2" fmla="*/ 48735 w 48734"/>
                <a:gd name="connsiteY2" fmla="*/ 0 h 81224"/>
                <a:gd name="connsiteX3" fmla="*/ 0 w 48734"/>
                <a:gd name="connsiteY3" fmla="*/ 0 h 81224"/>
                <a:gd name="connsiteX4" fmla="*/ 0 w 48734"/>
                <a:gd name="connsiteY4" fmla="*/ 81225 h 81224"/>
                <a:gd name="connsiteX5" fmla="*/ 16245 w 48734"/>
                <a:gd name="connsiteY5" fmla="*/ 16245 h 81224"/>
                <a:gd name="connsiteX6" fmla="*/ 32490 w 48734"/>
                <a:gd name="connsiteY6" fmla="*/ 16245 h 81224"/>
                <a:gd name="connsiteX7" fmla="*/ 32490 w 48734"/>
                <a:gd name="connsiteY7" fmla="*/ 64980 h 81224"/>
                <a:gd name="connsiteX8" fmla="*/ 16245 w 48734"/>
                <a:gd name="connsiteY8" fmla="*/ 64980 h 81224"/>
                <a:gd name="connsiteX9" fmla="*/ 16245 w 48734"/>
                <a:gd name="connsiteY9" fmla="*/ 16245 h 81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734" h="81224">
                  <a:moveTo>
                    <a:pt x="0" y="81225"/>
                  </a:moveTo>
                  <a:lnTo>
                    <a:pt x="48735" y="81225"/>
                  </a:lnTo>
                  <a:lnTo>
                    <a:pt x="48735" y="0"/>
                  </a:lnTo>
                  <a:lnTo>
                    <a:pt x="0" y="0"/>
                  </a:lnTo>
                  <a:lnTo>
                    <a:pt x="0" y="81225"/>
                  </a:lnTo>
                  <a:close/>
                  <a:moveTo>
                    <a:pt x="16245" y="16245"/>
                  </a:moveTo>
                  <a:lnTo>
                    <a:pt x="32490" y="16245"/>
                  </a:lnTo>
                  <a:lnTo>
                    <a:pt x="32490" y="64980"/>
                  </a:lnTo>
                  <a:lnTo>
                    <a:pt x="16245" y="64980"/>
                  </a:lnTo>
                  <a:lnTo>
                    <a:pt x="16245" y="16245"/>
                  </a:lnTo>
                  <a:close/>
                </a:path>
              </a:pathLst>
            </a:custGeom>
            <a:solidFill>
              <a:schemeClr val="accent1">
                <a:lumMod val="60000"/>
                <a:lumOff val="40000"/>
              </a:schemeClr>
            </a:solidFill>
            <a:ln w="0"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1FA80E37-8044-83A4-A8F0-C5D1CEBDE4EF}"/>
                </a:ext>
              </a:extLst>
            </p:cNvPr>
            <p:cNvSpPr/>
            <p:nvPr/>
          </p:nvSpPr>
          <p:spPr>
            <a:xfrm>
              <a:off x="9604276" y="3367566"/>
              <a:ext cx="178659" cy="97452"/>
            </a:xfrm>
            <a:custGeom>
              <a:avLst/>
              <a:gdLst>
                <a:gd name="connsiteX0" fmla="*/ 154319 w 178659"/>
                <a:gd name="connsiteY0" fmla="*/ 48735 h 97452"/>
                <a:gd name="connsiteX1" fmla="*/ 140831 w 178659"/>
                <a:gd name="connsiteY1" fmla="*/ 52835 h 97452"/>
                <a:gd name="connsiteX2" fmla="*/ 112494 w 178659"/>
                <a:gd name="connsiteY2" fmla="*/ 31583 h 97452"/>
                <a:gd name="connsiteX3" fmla="*/ 113697 w 178659"/>
                <a:gd name="connsiteY3" fmla="*/ 24359 h 97452"/>
                <a:gd name="connsiteX4" fmla="*/ 89339 w 178659"/>
                <a:gd name="connsiteY4" fmla="*/ 0 h 97452"/>
                <a:gd name="connsiteX5" fmla="*/ 64980 w 178659"/>
                <a:gd name="connsiteY5" fmla="*/ 24359 h 97452"/>
                <a:gd name="connsiteX6" fmla="*/ 65277 w 178659"/>
                <a:gd name="connsiteY6" fmla="*/ 27325 h 97452"/>
                <a:gd name="connsiteX7" fmla="*/ 41232 w 178659"/>
                <a:gd name="connsiteY7" fmla="*/ 39347 h 97452"/>
                <a:gd name="connsiteX8" fmla="*/ 24359 w 178659"/>
                <a:gd name="connsiteY8" fmla="*/ 32490 h 97452"/>
                <a:gd name="connsiteX9" fmla="*/ 0 w 178659"/>
                <a:gd name="connsiteY9" fmla="*/ 56849 h 97452"/>
                <a:gd name="connsiteX10" fmla="*/ 24359 w 178659"/>
                <a:gd name="connsiteY10" fmla="*/ 81208 h 97452"/>
                <a:gd name="connsiteX11" fmla="*/ 48718 w 178659"/>
                <a:gd name="connsiteY11" fmla="*/ 56849 h 97452"/>
                <a:gd name="connsiteX12" fmla="*/ 48421 w 178659"/>
                <a:gd name="connsiteY12" fmla="*/ 53900 h 97452"/>
                <a:gd name="connsiteX13" fmla="*/ 72466 w 178659"/>
                <a:gd name="connsiteY13" fmla="*/ 41878 h 97452"/>
                <a:gd name="connsiteX14" fmla="*/ 89339 w 178659"/>
                <a:gd name="connsiteY14" fmla="*/ 48735 h 97452"/>
                <a:gd name="connsiteX15" fmla="*/ 102827 w 178659"/>
                <a:gd name="connsiteY15" fmla="*/ 44634 h 97452"/>
                <a:gd name="connsiteX16" fmla="*/ 131164 w 178659"/>
                <a:gd name="connsiteY16" fmla="*/ 65887 h 97452"/>
                <a:gd name="connsiteX17" fmla="*/ 129942 w 178659"/>
                <a:gd name="connsiteY17" fmla="*/ 73094 h 97452"/>
                <a:gd name="connsiteX18" fmla="*/ 154301 w 178659"/>
                <a:gd name="connsiteY18" fmla="*/ 97452 h 97452"/>
                <a:gd name="connsiteX19" fmla="*/ 178660 w 178659"/>
                <a:gd name="connsiteY19" fmla="*/ 73094 h 97452"/>
                <a:gd name="connsiteX20" fmla="*/ 154301 w 178659"/>
                <a:gd name="connsiteY20" fmla="*/ 48735 h 97452"/>
                <a:gd name="connsiteX21" fmla="*/ 154301 w 178659"/>
                <a:gd name="connsiteY21" fmla="*/ 48735 h 97452"/>
                <a:gd name="connsiteX22" fmla="*/ 24376 w 178659"/>
                <a:gd name="connsiteY22" fmla="*/ 64980 h 97452"/>
                <a:gd name="connsiteX23" fmla="*/ 16262 w 178659"/>
                <a:gd name="connsiteY23" fmla="*/ 56866 h 97452"/>
                <a:gd name="connsiteX24" fmla="*/ 24376 w 178659"/>
                <a:gd name="connsiteY24" fmla="*/ 48752 h 97452"/>
                <a:gd name="connsiteX25" fmla="*/ 32490 w 178659"/>
                <a:gd name="connsiteY25" fmla="*/ 56866 h 97452"/>
                <a:gd name="connsiteX26" fmla="*/ 24376 w 178659"/>
                <a:gd name="connsiteY26" fmla="*/ 64980 h 97452"/>
                <a:gd name="connsiteX27" fmla="*/ 89356 w 178659"/>
                <a:gd name="connsiteY27" fmla="*/ 32490 h 97452"/>
                <a:gd name="connsiteX28" fmla="*/ 81242 w 178659"/>
                <a:gd name="connsiteY28" fmla="*/ 24376 h 97452"/>
                <a:gd name="connsiteX29" fmla="*/ 89356 w 178659"/>
                <a:gd name="connsiteY29" fmla="*/ 16262 h 97452"/>
                <a:gd name="connsiteX30" fmla="*/ 97470 w 178659"/>
                <a:gd name="connsiteY30" fmla="*/ 24376 h 97452"/>
                <a:gd name="connsiteX31" fmla="*/ 89356 w 178659"/>
                <a:gd name="connsiteY31" fmla="*/ 32490 h 97452"/>
                <a:gd name="connsiteX32" fmla="*/ 154336 w 178659"/>
                <a:gd name="connsiteY32" fmla="*/ 81225 h 97452"/>
                <a:gd name="connsiteX33" fmla="*/ 146222 w 178659"/>
                <a:gd name="connsiteY33" fmla="*/ 73111 h 97452"/>
                <a:gd name="connsiteX34" fmla="*/ 154336 w 178659"/>
                <a:gd name="connsiteY34" fmla="*/ 64997 h 97452"/>
                <a:gd name="connsiteX35" fmla="*/ 162450 w 178659"/>
                <a:gd name="connsiteY35" fmla="*/ 73111 h 97452"/>
                <a:gd name="connsiteX36" fmla="*/ 154336 w 178659"/>
                <a:gd name="connsiteY36" fmla="*/ 81225 h 9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78659" h="97452">
                  <a:moveTo>
                    <a:pt x="154319" y="48735"/>
                  </a:moveTo>
                  <a:cubicBezTo>
                    <a:pt x="149328" y="48735"/>
                    <a:pt x="144687" y="50253"/>
                    <a:pt x="140831" y="52835"/>
                  </a:cubicBezTo>
                  <a:lnTo>
                    <a:pt x="112494" y="31583"/>
                  </a:lnTo>
                  <a:cubicBezTo>
                    <a:pt x="113209" y="29279"/>
                    <a:pt x="113697" y="26889"/>
                    <a:pt x="113697" y="24359"/>
                  </a:cubicBezTo>
                  <a:cubicBezTo>
                    <a:pt x="113697" y="10923"/>
                    <a:pt x="102757" y="0"/>
                    <a:pt x="89339" y="0"/>
                  </a:cubicBezTo>
                  <a:cubicBezTo>
                    <a:pt x="75920" y="0"/>
                    <a:pt x="64980" y="10941"/>
                    <a:pt x="64980" y="24359"/>
                  </a:cubicBezTo>
                  <a:cubicBezTo>
                    <a:pt x="64980" y="25371"/>
                    <a:pt x="65154" y="26330"/>
                    <a:pt x="65277" y="27325"/>
                  </a:cubicBezTo>
                  <a:lnTo>
                    <a:pt x="41232" y="39347"/>
                  </a:lnTo>
                  <a:cubicBezTo>
                    <a:pt x="36852" y="35125"/>
                    <a:pt x="30920" y="32490"/>
                    <a:pt x="24359" y="32490"/>
                  </a:cubicBezTo>
                  <a:cubicBezTo>
                    <a:pt x="10923" y="32490"/>
                    <a:pt x="0" y="43431"/>
                    <a:pt x="0" y="56849"/>
                  </a:cubicBezTo>
                  <a:cubicBezTo>
                    <a:pt x="0" y="70267"/>
                    <a:pt x="10941" y="81208"/>
                    <a:pt x="24359" y="81208"/>
                  </a:cubicBezTo>
                  <a:cubicBezTo>
                    <a:pt x="37777" y="81208"/>
                    <a:pt x="48718" y="70267"/>
                    <a:pt x="48718" y="56849"/>
                  </a:cubicBezTo>
                  <a:cubicBezTo>
                    <a:pt x="48718" y="55837"/>
                    <a:pt x="48543" y="54877"/>
                    <a:pt x="48421" y="53900"/>
                  </a:cubicBezTo>
                  <a:lnTo>
                    <a:pt x="72466" y="41878"/>
                  </a:lnTo>
                  <a:cubicBezTo>
                    <a:pt x="76845" y="46100"/>
                    <a:pt x="82778" y="48735"/>
                    <a:pt x="89339" y="48735"/>
                  </a:cubicBezTo>
                  <a:cubicBezTo>
                    <a:pt x="94329" y="48735"/>
                    <a:pt x="98971" y="47217"/>
                    <a:pt x="102827" y="44634"/>
                  </a:cubicBezTo>
                  <a:lnTo>
                    <a:pt x="131164" y="65887"/>
                  </a:lnTo>
                  <a:cubicBezTo>
                    <a:pt x="130448" y="68173"/>
                    <a:pt x="129942" y="70564"/>
                    <a:pt x="129942" y="73094"/>
                  </a:cubicBezTo>
                  <a:cubicBezTo>
                    <a:pt x="129942" y="86529"/>
                    <a:pt x="140883" y="97452"/>
                    <a:pt x="154301" y="97452"/>
                  </a:cubicBezTo>
                  <a:cubicBezTo>
                    <a:pt x="167719" y="97452"/>
                    <a:pt x="178660" y="86512"/>
                    <a:pt x="178660" y="73094"/>
                  </a:cubicBezTo>
                  <a:cubicBezTo>
                    <a:pt x="178660" y="59675"/>
                    <a:pt x="167737" y="48735"/>
                    <a:pt x="154301" y="48735"/>
                  </a:cubicBezTo>
                  <a:lnTo>
                    <a:pt x="154301" y="48735"/>
                  </a:lnTo>
                  <a:close/>
                  <a:moveTo>
                    <a:pt x="24376" y="64980"/>
                  </a:moveTo>
                  <a:cubicBezTo>
                    <a:pt x="19892" y="64980"/>
                    <a:pt x="16262" y="61333"/>
                    <a:pt x="16262" y="56866"/>
                  </a:cubicBezTo>
                  <a:cubicBezTo>
                    <a:pt x="16262" y="52399"/>
                    <a:pt x="19909" y="48752"/>
                    <a:pt x="24376" y="48752"/>
                  </a:cubicBezTo>
                  <a:cubicBezTo>
                    <a:pt x="28843" y="48752"/>
                    <a:pt x="32490" y="52399"/>
                    <a:pt x="32490" y="56866"/>
                  </a:cubicBezTo>
                  <a:cubicBezTo>
                    <a:pt x="32490" y="61351"/>
                    <a:pt x="28843" y="64980"/>
                    <a:pt x="24376" y="64980"/>
                  </a:cubicBezTo>
                  <a:close/>
                  <a:moveTo>
                    <a:pt x="89356" y="32490"/>
                  </a:moveTo>
                  <a:cubicBezTo>
                    <a:pt x="84872" y="32490"/>
                    <a:pt x="81242" y="28843"/>
                    <a:pt x="81242" y="24376"/>
                  </a:cubicBezTo>
                  <a:cubicBezTo>
                    <a:pt x="81242" y="19909"/>
                    <a:pt x="84889" y="16262"/>
                    <a:pt x="89356" y="16262"/>
                  </a:cubicBezTo>
                  <a:cubicBezTo>
                    <a:pt x="93823" y="16262"/>
                    <a:pt x="97470" y="19909"/>
                    <a:pt x="97470" y="24376"/>
                  </a:cubicBezTo>
                  <a:cubicBezTo>
                    <a:pt x="97470" y="28843"/>
                    <a:pt x="93823" y="32490"/>
                    <a:pt x="89356" y="32490"/>
                  </a:cubicBezTo>
                  <a:close/>
                  <a:moveTo>
                    <a:pt x="154336" y="81225"/>
                  </a:moveTo>
                  <a:cubicBezTo>
                    <a:pt x="149852" y="81225"/>
                    <a:pt x="146222" y="77578"/>
                    <a:pt x="146222" y="73111"/>
                  </a:cubicBezTo>
                  <a:cubicBezTo>
                    <a:pt x="146222" y="68644"/>
                    <a:pt x="149869" y="64997"/>
                    <a:pt x="154336" y="64997"/>
                  </a:cubicBezTo>
                  <a:cubicBezTo>
                    <a:pt x="158803" y="64997"/>
                    <a:pt x="162450" y="68644"/>
                    <a:pt x="162450" y="73111"/>
                  </a:cubicBezTo>
                  <a:cubicBezTo>
                    <a:pt x="162450" y="77596"/>
                    <a:pt x="158803" y="81225"/>
                    <a:pt x="154336" y="81225"/>
                  </a:cubicBezTo>
                  <a:close/>
                </a:path>
              </a:pathLst>
            </a:custGeom>
            <a:solidFill>
              <a:schemeClr val="accent1">
                <a:lumMod val="60000"/>
                <a:lumOff val="40000"/>
              </a:schemeClr>
            </a:solidFill>
            <a:ln w="0"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CEAAD412-3EE3-4AFC-6F1E-2F5C94015132}"/>
                </a:ext>
              </a:extLst>
            </p:cNvPr>
            <p:cNvSpPr/>
            <p:nvPr/>
          </p:nvSpPr>
          <p:spPr>
            <a:xfrm>
              <a:off x="9604276" y="3286359"/>
              <a:ext cx="16244" cy="16245"/>
            </a:xfrm>
            <a:custGeom>
              <a:avLst/>
              <a:gdLst>
                <a:gd name="connsiteX0" fmla="*/ 0 w 16244"/>
                <a:gd name="connsiteY0" fmla="*/ 0 h 16245"/>
                <a:gd name="connsiteX1" fmla="*/ 16245 w 16244"/>
                <a:gd name="connsiteY1" fmla="*/ 0 h 16245"/>
                <a:gd name="connsiteX2" fmla="*/ 16245 w 16244"/>
                <a:gd name="connsiteY2" fmla="*/ 16245 h 16245"/>
                <a:gd name="connsiteX3" fmla="*/ 0 w 16244"/>
                <a:gd name="connsiteY3" fmla="*/ 16245 h 16245"/>
                <a:gd name="connsiteX4" fmla="*/ 0 w 16244"/>
                <a:gd name="connsiteY4" fmla="*/ 0 h 16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44" h="16245">
                  <a:moveTo>
                    <a:pt x="0" y="0"/>
                  </a:moveTo>
                  <a:lnTo>
                    <a:pt x="16245" y="0"/>
                  </a:lnTo>
                  <a:lnTo>
                    <a:pt x="16245" y="16245"/>
                  </a:lnTo>
                  <a:lnTo>
                    <a:pt x="0" y="16245"/>
                  </a:lnTo>
                  <a:lnTo>
                    <a:pt x="0" y="0"/>
                  </a:lnTo>
                  <a:close/>
                </a:path>
              </a:pathLst>
            </a:custGeom>
            <a:solidFill>
              <a:schemeClr val="accent1">
                <a:lumMod val="60000"/>
                <a:lumOff val="40000"/>
              </a:schemeClr>
            </a:solidFill>
            <a:ln w="0"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07519D0F-930E-D1FB-6EB5-8CDF819DDF38}"/>
                </a:ext>
              </a:extLst>
            </p:cNvPr>
            <p:cNvSpPr/>
            <p:nvPr/>
          </p:nvSpPr>
          <p:spPr>
            <a:xfrm>
              <a:off x="9636766" y="3286359"/>
              <a:ext cx="97469" cy="16245"/>
            </a:xfrm>
            <a:custGeom>
              <a:avLst/>
              <a:gdLst>
                <a:gd name="connsiteX0" fmla="*/ 0 w 97469"/>
                <a:gd name="connsiteY0" fmla="*/ 0 h 16245"/>
                <a:gd name="connsiteX1" fmla="*/ 97470 w 97469"/>
                <a:gd name="connsiteY1" fmla="*/ 0 h 16245"/>
                <a:gd name="connsiteX2" fmla="*/ 97470 w 97469"/>
                <a:gd name="connsiteY2" fmla="*/ 16245 h 16245"/>
                <a:gd name="connsiteX3" fmla="*/ 0 w 97469"/>
                <a:gd name="connsiteY3" fmla="*/ 16245 h 16245"/>
                <a:gd name="connsiteX4" fmla="*/ 0 w 97469"/>
                <a:gd name="connsiteY4" fmla="*/ 0 h 16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469" h="16245">
                  <a:moveTo>
                    <a:pt x="0" y="0"/>
                  </a:moveTo>
                  <a:lnTo>
                    <a:pt x="97470" y="0"/>
                  </a:lnTo>
                  <a:lnTo>
                    <a:pt x="97470" y="16245"/>
                  </a:lnTo>
                  <a:lnTo>
                    <a:pt x="0" y="16245"/>
                  </a:lnTo>
                  <a:lnTo>
                    <a:pt x="0" y="0"/>
                  </a:lnTo>
                  <a:close/>
                </a:path>
              </a:pathLst>
            </a:custGeom>
            <a:solidFill>
              <a:schemeClr val="accent1">
                <a:lumMod val="60000"/>
                <a:lumOff val="40000"/>
              </a:schemeClr>
            </a:solidFill>
            <a:ln w="0"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679E582F-327E-6B36-8704-7E65B0F423B7}"/>
                </a:ext>
              </a:extLst>
            </p:cNvPr>
            <p:cNvSpPr/>
            <p:nvPr/>
          </p:nvSpPr>
          <p:spPr>
            <a:xfrm>
              <a:off x="9636766" y="3318849"/>
              <a:ext cx="97469" cy="16244"/>
            </a:xfrm>
            <a:custGeom>
              <a:avLst/>
              <a:gdLst>
                <a:gd name="connsiteX0" fmla="*/ 0 w 97469"/>
                <a:gd name="connsiteY0" fmla="*/ 0 h 16244"/>
                <a:gd name="connsiteX1" fmla="*/ 97470 w 97469"/>
                <a:gd name="connsiteY1" fmla="*/ 0 h 16244"/>
                <a:gd name="connsiteX2" fmla="*/ 97470 w 97469"/>
                <a:gd name="connsiteY2" fmla="*/ 16245 h 16244"/>
                <a:gd name="connsiteX3" fmla="*/ 0 w 97469"/>
                <a:gd name="connsiteY3" fmla="*/ 16245 h 16244"/>
                <a:gd name="connsiteX4" fmla="*/ 0 w 97469"/>
                <a:gd name="connsiteY4" fmla="*/ 0 h 16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469" h="16244">
                  <a:moveTo>
                    <a:pt x="0" y="0"/>
                  </a:moveTo>
                  <a:lnTo>
                    <a:pt x="97470" y="0"/>
                  </a:lnTo>
                  <a:lnTo>
                    <a:pt x="97470" y="16245"/>
                  </a:lnTo>
                  <a:lnTo>
                    <a:pt x="0" y="16245"/>
                  </a:lnTo>
                  <a:lnTo>
                    <a:pt x="0" y="0"/>
                  </a:lnTo>
                  <a:close/>
                </a:path>
              </a:pathLst>
            </a:custGeom>
            <a:solidFill>
              <a:schemeClr val="accent1">
                <a:lumMod val="60000"/>
                <a:lumOff val="40000"/>
              </a:schemeClr>
            </a:solidFill>
            <a:ln w="0"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F462D78A-31B2-11C1-A8EE-0F14A7111F09}"/>
                </a:ext>
              </a:extLst>
            </p:cNvPr>
            <p:cNvSpPr/>
            <p:nvPr/>
          </p:nvSpPr>
          <p:spPr>
            <a:xfrm>
              <a:off x="9604276" y="3318849"/>
              <a:ext cx="16244" cy="16244"/>
            </a:xfrm>
            <a:custGeom>
              <a:avLst/>
              <a:gdLst>
                <a:gd name="connsiteX0" fmla="*/ 0 w 16244"/>
                <a:gd name="connsiteY0" fmla="*/ 0 h 16244"/>
                <a:gd name="connsiteX1" fmla="*/ 16245 w 16244"/>
                <a:gd name="connsiteY1" fmla="*/ 0 h 16244"/>
                <a:gd name="connsiteX2" fmla="*/ 16245 w 16244"/>
                <a:gd name="connsiteY2" fmla="*/ 16245 h 16244"/>
                <a:gd name="connsiteX3" fmla="*/ 0 w 16244"/>
                <a:gd name="connsiteY3" fmla="*/ 16245 h 16244"/>
                <a:gd name="connsiteX4" fmla="*/ 0 w 16244"/>
                <a:gd name="connsiteY4" fmla="*/ 0 h 16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44" h="16244">
                  <a:moveTo>
                    <a:pt x="0" y="0"/>
                  </a:moveTo>
                  <a:lnTo>
                    <a:pt x="16245" y="0"/>
                  </a:lnTo>
                  <a:lnTo>
                    <a:pt x="16245" y="16245"/>
                  </a:lnTo>
                  <a:lnTo>
                    <a:pt x="0" y="16245"/>
                  </a:lnTo>
                  <a:lnTo>
                    <a:pt x="0" y="0"/>
                  </a:lnTo>
                  <a:close/>
                </a:path>
              </a:pathLst>
            </a:custGeom>
            <a:solidFill>
              <a:schemeClr val="accent1">
                <a:lumMod val="60000"/>
                <a:lumOff val="40000"/>
              </a:schemeClr>
            </a:solidFill>
            <a:ln w="0"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6B620AE7-2C2E-61E2-05AF-C5B76D9EB136}"/>
                </a:ext>
              </a:extLst>
            </p:cNvPr>
            <p:cNvSpPr/>
            <p:nvPr/>
          </p:nvSpPr>
          <p:spPr>
            <a:xfrm>
              <a:off x="9717974" y="3611224"/>
              <a:ext cx="16245" cy="16244"/>
            </a:xfrm>
            <a:custGeom>
              <a:avLst/>
              <a:gdLst>
                <a:gd name="connsiteX0" fmla="*/ 0 w 16245"/>
                <a:gd name="connsiteY0" fmla="*/ 0 h 16244"/>
                <a:gd name="connsiteX1" fmla="*/ 16245 w 16245"/>
                <a:gd name="connsiteY1" fmla="*/ 0 h 16244"/>
                <a:gd name="connsiteX2" fmla="*/ 16245 w 16245"/>
                <a:gd name="connsiteY2" fmla="*/ 16245 h 16244"/>
                <a:gd name="connsiteX3" fmla="*/ 0 w 16245"/>
                <a:gd name="connsiteY3" fmla="*/ 16245 h 16244"/>
                <a:gd name="connsiteX4" fmla="*/ 0 w 16245"/>
                <a:gd name="connsiteY4" fmla="*/ 0 h 16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45" h="16244">
                  <a:moveTo>
                    <a:pt x="0" y="0"/>
                  </a:moveTo>
                  <a:lnTo>
                    <a:pt x="16245" y="0"/>
                  </a:lnTo>
                  <a:lnTo>
                    <a:pt x="16245" y="16245"/>
                  </a:lnTo>
                  <a:lnTo>
                    <a:pt x="0" y="16245"/>
                  </a:lnTo>
                  <a:lnTo>
                    <a:pt x="0" y="0"/>
                  </a:lnTo>
                  <a:close/>
                </a:path>
              </a:pathLst>
            </a:custGeom>
            <a:solidFill>
              <a:schemeClr val="accent1">
                <a:lumMod val="60000"/>
                <a:lumOff val="40000"/>
              </a:schemeClr>
            </a:solidFill>
            <a:ln w="0"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87C198FD-D951-6137-E54B-8204E824B3DE}"/>
                </a:ext>
              </a:extLst>
            </p:cNvPr>
            <p:cNvSpPr/>
            <p:nvPr/>
          </p:nvSpPr>
          <p:spPr>
            <a:xfrm>
              <a:off x="9539296" y="3611224"/>
              <a:ext cx="162432" cy="16244"/>
            </a:xfrm>
            <a:custGeom>
              <a:avLst/>
              <a:gdLst>
                <a:gd name="connsiteX0" fmla="*/ 0 w 162432"/>
                <a:gd name="connsiteY0" fmla="*/ 0 h 16244"/>
                <a:gd name="connsiteX1" fmla="*/ 162432 w 162432"/>
                <a:gd name="connsiteY1" fmla="*/ 0 h 16244"/>
                <a:gd name="connsiteX2" fmla="*/ 162432 w 162432"/>
                <a:gd name="connsiteY2" fmla="*/ 16245 h 16244"/>
                <a:gd name="connsiteX3" fmla="*/ 0 w 162432"/>
                <a:gd name="connsiteY3" fmla="*/ 16245 h 16244"/>
                <a:gd name="connsiteX4" fmla="*/ 0 w 162432"/>
                <a:gd name="connsiteY4" fmla="*/ 0 h 16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432" h="16244">
                  <a:moveTo>
                    <a:pt x="0" y="0"/>
                  </a:moveTo>
                  <a:lnTo>
                    <a:pt x="162432" y="0"/>
                  </a:lnTo>
                  <a:lnTo>
                    <a:pt x="162432" y="16245"/>
                  </a:lnTo>
                  <a:lnTo>
                    <a:pt x="0" y="16245"/>
                  </a:lnTo>
                  <a:lnTo>
                    <a:pt x="0" y="0"/>
                  </a:lnTo>
                  <a:close/>
                </a:path>
              </a:pathLst>
            </a:custGeom>
            <a:solidFill>
              <a:schemeClr val="accent1">
                <a:lumMod val="60000"/>
                <a:lumOff val="40000"/>
              </a:schemeClr>
            </a:solidFill>
            <a:ln w="0" cap="flat">
              <a:noFill/>
              <a:prstDash val="solid"/>
              <a:miter/>
            </a:ln>
          </p:spPr>
          <p:txBody>
            <a:bodyPr rtlCol="0" anchor="ctr"/>
            <a:lstStyle/>
            <a:p>
              <a:endParaRPr lang="en-US"/>
            </a:p>
          </p:txBody>
        </p:sp>
      </p:grpSp>
      <p:sp>
        <p:nvSpPr>
          <p:cNvPr id="10" name="Rectangle 9">
            <a:extLst>
              <a:ext uri="{FF2B5EF4-FFF2-40B4-BE49-F238E27FC236}">
                <a16:creationId xmlns:a16="http://schemas.microsoft.com/office/drawing/2014/main" id="{D7080699-4232-348F-D577-F0D7E9B45F66}"/>
              </a:ext>
            </a:extLst>
          </p:cNvPr>
          <p:cNvSpPr/>
          <p:nvPr/>
        </p:nvSpPr>
        <p:spPr>
          <a:xfrm>
            <a:off x="10059635" y="2988275"/>
            <a:ext cx="1828800" cy="598959"/>
          </a:xfrm>
          <a:prstGeom prst="rect">
            <a:avLst/>
          </a:prstGeom>
        </p:spPr>
        <p:txBody>
          <a:bodyPr wrap="none" lIns="0" rIns="0" anchor="t" anchorCtr="0">
            <a:no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chemeClr val="tx2"/>
                </a:solidFill>
                <a:effectLst/>
                <a:uLnTx/>
                <a:uFillTx/>
                <a:ea typeface="+mn-ea"/>
                <a:cs typeface="Arial" panose="020B0604020202020204" pitchFamily="34" charset="0"/>
                <a:sym typeface="Tenorite Regular"/>
              </a:rPr>
              <a:t>Enterprise Data Obfuscation</a:t>
            </a:r>
          </a:p>
        </p:txBody>
      </p:sp>
      <p:sp>
        <p:nvSpPr>
          <p:cNvPr id="11" name="Rectangle 10">
            <a:extLst>
              <a:ext uri="{FF2B5EF4-FFF2-40B4-BE49-F238E27FC236}">
                <a16:creationId xmlns:a16="http://schemas.microsoft.com/office/drawing/2014/main" id="{24CCA8CE-7D37-B7E7-954C-ED77707A2AF7}"/>
              </a:ext>
            </a:extLst>
          </p:cNvPr>
          <p:cNvSpPr/>
          <p:nvPr/>
        </p:nvSpPr>
        <p:spPr>
          <a:xfrm>
            <a:off x="10059635" y="3167586"/>
            <a:ext cx="1838607" cy="784830"/>
          </a:xfrm>
          <a:prstGeom prst="rect">
            <a:avLst/>
          </a:prstGeom>
        </p:spPr>
        <p:txBody>
          <a:bodyPr wrap="square" lIns="0" rIns="0" anchor="t" anchorCtr="0">
            <a:spAutoFit/>
          </a:bodyPr>
          <a:lstStyle/>
          <a:p>
            <a:pPr defTabSz="685578" hangingPunct="1">
              <a:defRPr/>
            </a:pPr>
            <a:r>
              <a:rPr lang="en-IN" sz="900" kern="1200">
                <a:solidFill>
                  <a:schemeClr val="tx2"/>
                </a:solidFill>
                <a:cs typeface="Arial" panose="020B0604020202020204" pitchFamily="34" charset="0"/>
              </a:rPr>
              <a:t>Data masking platform that synthesizes irreversible data for use in non-production environments maintaining context, referential integrity.</a:t>
            </a:r>
            <a:endParaRPr lang="en-US" sz="900" kern="1200">
              <a:solidFill>
                <a:schemeClr val="tx2"/>
              </a:solidFill>
              <a:cs typeface="Arial" panose="020B0604020202020204" pitchFamily="34" charset="0"/>
            </a:endParaRPr>
          </a:p>
        </p:txBody>
      </p:sp>
      <p:sp>
        <p:nvSpPr>
          <p:cNvPr id="12" name="Rectangle 11">
            <a:extLst>
              <a:ext uri="{FF2B5EF4-FFF2-40B4-BE49-F238E27FC236}">
                <a16:creationId xmlns:a16="http://schemas.microsoft.com/office/drawing/2014/main" id="{DB132676-DDB1-65BC-75D8-9E904E0DC5C3}"/>
              </a:ext>
            </a:extLst>
          </p:cNvPr>
          <p:cNvSpPr/>
          <p:nvPr/>
        </p:nvSpPr>
        <p:spPr>
          <a:xfrm>
            <a:off x="6975952" y="3980255"/>
            <a:ext cx="1838607" cy="598959"/>
          </a:xfrm>
          <a:prstGeom prst="rect">
            <a:avLst/>
          </a:prstGeom>
        </p:spPr>
        <p:txBody>
          <a:bodyPr wrap="none" lIns="0" rIns="0" anchor="t" anchorCtr="0">
            <a:no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chemeClr val="tx2"/>
                </a:solidFill>
                <a:effectLst/>
                <a:uLnTx/>
                <a:uFillTx/>
                <a:ea typeface="+mn-ea"/>
                <a:cs typeface="Arial" panose="020B0604020202020204" pitchFamily="34" charset="0"/>
                <a:sym typeface="Tenorite Regular"/>
              </a:rPr>
              <a:t>Third Party Risk Management</a:t>
            </a:r>
          </a:p>
        </p:txBody>
      </p:sp>
      <p:sp>
        <p:nvSpPr>
          <p:cNvPr id="13" name="Rectangle 12">
            <a:extLst>
              <a:ext uri="{FF2B5EF4-FFF2-40B4-BE49-F238E27FC236}">
                <a16:creationId xmlns:a16="http://schemas.microsoft.com/office/drawing/2014/main" id="{ED85A97D-89B0-C3EB-8F6A-DD735022FAFA}"/>
              </a:ext>
            </a:extLst>
          </p:cNvPr>
          <p:cNvSpPr/>
          <p:nvPr/>
        </p:nvSpPr>
        <p:spPr>
          <a:xfrm>
            <a:off x="6975952" y="4162282"/>
            <a:ext cx="1838607" cy="369332"/>
          </a:xfrm>
          <a:prstGeom prst="rect">
            <a:avLst/>
          </a:prstGeom>
        </p:spPr>
        <p:txBody>
          <a:bodyPr wrap="square" lIns="0" tIns="45720" rIns="0" bIns="45720" anchor="t" anchorCtr="0">
            <a:spAutoFit/>
          </a:bodyPr>
          <a:lstStyle/>
          <a:p>
            <a:pPr marL="0" marR="0" lvl="0" indent="0" algn="l" defTabSz="685578"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tx2"/>
                </a:solidFill>
                <a:effectLst/>
                <a:uLnTx/>
                <a:uFillTx/>
                <a:ea typeface="+mn-ea"/>
                <a:cs typeface="Arial"/>
                <a:sym typeface="Tenorite Regular"/>
              </a:rPr>
              <a:t>Automates the collection, validation and continuous monitoring of data</a:t>
            </a:r>
            <a:r>
              <a:rPr lang="en-US" sz="900" kern="1200">
                <a:solidFill>
                  <a:schemeClr val="tx2"/>
                </a:solidFill>
                <a:cs typeface="Arial"/>
              </a:rPr>
              <a:t>.</a:t>
            </a:r>
            <a:endParaRPr kumimoji="0" lang="en-US" sz="900" b="1" i="0" u="none" strike="noStrike" kern="1200" cap="none" spc="0" normalizeH="0" baseline="0" noProof="0">
              <a:ln>
                <a:noFill/>
              </a:ln>
              <a:solidFill>
                <a:schemeClr val="tx2"/>
              </a:solidFill>
              <a:effectLst/>
              <a:uLnTx/>
              <a:uFillTx/>
              <a:ea typeface="+mn-ea"/>
              <a:cs typeface="Arial" panose="020B0604020202020204" pitchFamily="34" charset="0"/>
              <a:sym typeface="Tenorite Regular"/>
            </a:endParaRPr>
          </a:p>
        </p:txBody>
      </p:sp>
      <p:pic>
        <p:nvPicPr>
          <p:cNvPr id="15" name="Graphic 14" descr="Advertising outline">
            <a:extLst>
              <a:ext uri="{FF2B5EF4-FFF2-40B4-BE49-F238E27FC236}">
                <a16:creationId xmlns:a16="http://schemas.microsoft.com/office/drawing/2014/main" id="{7066FD60-24F0-8C7E-7A7E-905E97CC5FC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221906" y="5521115"/>
            <a:ext cx="643153" cy="643153"/>
          </a:xfrm>
          <a:prstGeom prst="rect">
            <a:avLst/>
          </a:prstGeom>
        </p:spPr>
      </p:pic>
      <p:sp>
        <p:nvSpPr>
          <p:cNvPr id="16" name="Rectangle 15">
            <a:extLst>
              <a:ext uri="{FF2B5EF4-FFF2-40B4-BE49-F238E27FC236}">
                <a16:creationId xmlns:a16="http://schemas.microsoft.com/office/drawing/2014/main" id="{BF99D057-6DFB-AD7E-DE26-B766CF1C59E3}"/>
              </a:ext>
            </a:extLst>
          </p:cNvPr>
          <p:cNvSpPr/>
          <p:nvPr/>
        </p:nvSpPr>
        <p:spPr>
          <a:xfrm>
            <a:off x="10059635" y="5587390"/>
            <a:ext cx="1828800" cy="598959"/>
          </a:xfrm>
          <a:prstGeom prst="rect">
            <a:avLst/>
          </a:prstGeom>
        </p:spPr>
        <p:txBody>
          <a:bodyPr wrap="none" lIns="0" rIns="0" anchor="t" anchorCtr="0">
            <a:no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chemeClr val="tx2"/>
                </a:solidFill>
                <a:effectLst/>
                <a:uLnTx/>
                <a:uFillTx/>
                <a:ea typeface="+mn-ea"/>
                <a:cs typeface="Arial" panose="020B0604020202020204" pitchFamily="34" charset="0"/>
                <a:sym typeface="Tenorite Regular"/>
              </a:rPr>
              <a:t>Security Management Center</a:t>
            </a:r>
          </a:p>
        </p:txBody>
      </p:sp>
      <p:sp>
        <p:nvSpPr>
          <p:cNvPr id="17" name="Rectangle 16">
            <a:extLst>
              <a:ext uri="{FF2B5EF4-FFF2-40B4-BE49-F238E27FC236}">
                <a16:creationId xmlns:a16="http://schemas.microsoft.com/office/drawing/2014/main" id="{2BC945CC-9B2E-1691-7D0D-5BD2FDD1B732}"/>
              </a:ext>
            </a:extLst>
          </p:cNvPr>
          <p:cNvSpPr/>
          <p:nvPr/>
        </p:nvSpPr>
        <p:spPr>
          <a:xfrm>
            <a:off x="10059635" y="5752084"/>
            <a:ext cx="1583255" cy="369332"/>
          </a:xfrm>
          <a:prstGeom prst="rect">
            <a:avLst/>
          </a:prstGeom>
        </p:spPr>
        <p:txBody>
          <a:bodyPr wrap="square" lIns="0" tIns="45720" rIns="0" bIns="45720" anchor="t" anchorCtr="0">
            <a:spAutoFit/>
          </a:bodyPr>
          <a:lstStyle/>
          <a:p>
            <a:pPr marL="0" marR="0" lvl="0" indent="0" algn="l" defTabSz="685578"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tx2"/>
                </a:solidFill>
                <a:effectLst/>
                <a:uLnTx/>
                <a:uFillTx/>
                <a:ea typeface="+mn-ea"/>
                <a:cs typeface="Arial"/>
                <a:sym typeface="Tenorite Regular"/>
              </a:rPr>
              <a:t>Identifies operational security risks across the business</a:t>
            </a:r>
            <a:r>
              <a:rPr lang="en-US" sz="900" kern="1200">
                <a:solidFill>
                  <a:schemeClr val="tx2"/>
                </a:solidFill>
                <a:cs typeface="Arial"/>
              </a:rPr>
              <a:t>.</a:t>
            </a:r>
            <a:endParaRPr kumimoji="0" lang="en-US" sz="900" b="1" i="0" u="none" strike="noStrike" kern="1200" cap="none" spc="0" normalizeH="0" baseline="0" noProof="0">
              <a:ln>
                <a:noFill/>
              </a:ln>
              <a:solidFill>
                <a:schemeClr val="tx2"/>
              </a:solidFill>
              <a:effectLst/>
              <a:uLnTx/>
              <a:uFillTx/>
              <a:ea typeface="+mn-ea"/>
              <a:cs typeface="Arial" panose="020B0604020202020204" pitchFamily="34" charset="0"/>
              <a:sym typeface="Tenorite Regular"/>
            </a:endParaRPr>
          </a:p>
        </p:txBody>
      </p:sp>
      <p:sp>
        <p:nvSpPr>
          <p:cNvPr id="18" name="Rectangle 17">
            <a:extLst>
              <a:ext uri="{FF2B5EF4-FFF2-40B4-BE49-F238E27FC236}">
                <a16:creationId xmlns:a16="http://schemas.microsoft.com/office/drawing/2014/main" id="{49A0A86E-6F70-1AC7-728B-16A4EA0FBB5C}"/>
              </a:ext>
            </a:extLst>
          </p:cNvPr>
          <p:cNvSpPr/>
          <p:nvPr/>
        </p:nvSpPr>
        <p:spPr>
          <a:xfrm>
            <a:off x="6975952" y="4759711"/>
            <a:ext cx="1838607" cy="598959"/>
          </a:xfrm>
          <a:prstGeom prst="rect">
            <a:avLst/>
          </a:prstGeom>
          <a:noFill/>
        </p:spPr>
        <p:txBody>
          <a:bodyPr wrap="none" lIns="0" rIns="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chemeClr val="tx2"/>
                </a:solidFill>
                <a:effectLst/>
                <a:uLnTx/>
                <a:uFillTx/>
                <a:ea typeface="+mn-ea"/>
                <a:cs typeface="Arial" panose="020B0604020202020204" pitchFamily="34" charset="0"/>
                <a:sym typeface="Tenorite Regular"/>
              </a:rPr>
              <a:t>Cloud Applications Risk Governance</a:t>
            </a:r>
          </a:p>
        </p:txBody>
      </p:sp>
      <p:sp>
        <p:nvSpPr>
          <p:cNvPr id="19" name="Rectangle 18">
            <a:extLst>
              <a:ext uri="{FF2B5EF4-FFF2-40B4-BE49-F238E27FC236}">
                <a16:creationId xmlns:a16="http://schemas.microsoft.com/office/drawing/2014/main" id="{A5239615-049D-5ADA-5DDC-121C298D93F3}"/>
              </a:ext>
            </a:extLst>
          </p:cNvPr>
          <p:cNvSpPr/>
          <p:nvPr/>
        </p:nvSpPr>
        <p:spPr>
          <a:xfrm>
            <a:off x="6975952" y="4932840"/>
            <a:ext cx="1838607" cy="369332"/>
          </a:xfrm>
          <a:prstGeom prst="rect">
            <a:avLst/>
          </a:prstGeom>
          <a:noFill/>
        </p:spPr>
        <p:txBody>
          <a:bodyPr wrap="square" lIns="0" tIns="45720" rIns="0" bIns="45720" anchor="t" anchorCtr="0">
            <a:spAutoFit/>
          </a:bodyPr>
          <a:lstStyle/>
          <a:p>
            <a:pPr marL="0" marR="0" lvl="0" indent="0" algn="l" defTabSz="685578"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tx2"/>
                </a:solidFill>
                <a:effectLst/>
                <a:uLnTx/>
                <a:uFillTx/>
                <a:ea typeface="+mn-ea"/>
                <a:cs typeface="Arial"/>
                <a:sym typeface="Tenorite Regular"/>
              </a:rPr>
              <a:t>Enables visibility into risk posture and governance of applications</a:t>
            </a:r>
            <a:r>
              <a:rPr lang="en-US" sz="900" kern="1200">
                <a:solidFill>
                  <a:schemeClr val="tx2"/>
                </a:solidFill>
                <a:cs typeface="Arial"/>
              </a:rPr>
              <a:t>.</a:t>
            </a:r>
            <a:endParaRPr kumimoji="0" lang="en-US" sz="900" b="1" i="0" u="none" strike="noStrike" kern="1200" cap="none" spc="0" normalizeH="0" baseline="0" noProof="0">
              <a:ln>
                <a:noFill/>
              </a:ln>
              <a:solidFill>
                <a:schemeClr val="tx2"/>
              </a:solidFill>
              <a:effectLst/>
              <a:uLnTx/>
              <a:uFillTx/>
              <a:ea typeface="+mn-ea"/>
              <a:cs typeface="Arial" panose="020B0604020202020204" pitchFamily="34" charset="0"/>
              <a:sym typeface="Tenorite Regular"/>
            </a:endParaRPr>
          </a:p>
        </p:txBody>
      </p:sp>
      <p:grpSp>
        <p:nvGrpSpPr>
          <p:cNvPr id="20" name="Group 19">
            <a:extLst>
              <a:ext uri="{FF2B5EF4-FFF2-40B4-BE49-F238E27FC236}">
                <a16:creationId xmlns:a16="http://schemas.microsoft.com/office/drawing/2014/main" id="{F3B35F8F-8662-00D7-71E1-8084BC1CCF54}"/>
              </a:ext>
            </a:extLst>
          </p:cNvPr>
          <p:cNvGrpSpPr/>
          <p:nvPr/>
        </p:nvGrpSpPr>
        <p:grpSpPr>
          <a:xfrm>
            <a:off x="6231677" y="4756849"/>
            <a:ext cx="482957" cy="532738"/>
            <a:chOff x="3515306" y="2602959"/>
            <a:chExt cx="351320" cy="387532"/>
          </a:xfrm>
          <a:solidFill>
            <a:schemeClr val="accent1">
              <a:lumMod val="60000"/>
              <a:lumOff val="40000"/>
            </a:schemeClr>
          </a:solidFill>
        </p:grpSpPr>
        <p:sp>
          <p:nvSpPr>
            <p:cNvPr id="21" name="Freeform: Shape 59">
              <a:extLst>
                <a:ext uri="{FF2B5EF4-FFF2-40B4-BE49-F238E27FC236}">
                  <a16:creationId xmlns:a16="http://schemas.microsoft.com/office/drawing/2014/main" id="{BC8ACECD-C1CA-F1BB-9F97-01C0AF67A50B}"/>
                </a:ext>
              </a:extLst>
            </p:cNvPr>
            <p:cNvSpPr/>
            <p:nvPr/>
          </p:nvSpPr>
          <p:spPr>
            <a:xfrm>
              <a:off x="3515306" y="2838689"/>
              <a:ext cx="351320" cy="151802"/>
            </a:xfrm>
            <a:custGeom>
              <a:avLst/>
              <a:gdLst>
                <a:gd name="connsiteX0" fmla="*/ 257053 w 351320"/>
                <a:gd name="connsiteY0" fmla="*/ 127136 h 151802"/>
                <a:gd name="connsiteX1" fmla="*/ 298263 w 351320"/>
                <a:gd name="connsiteY1" fmla="*/ 127136 h 151802"/>
                <a:gd name="connsiteX2" fmla="*/ 298263 w 351320"/>
                <a:gd name="connsiteY2" fmla="*/ 87583 h 151802"/>
                <a:gd name="connsiteX3" fmla="*/ 257088 w 351320"/>
                <a:gd name="connsiteY3" fmla="*/ 87583 h 151802"/>
                <a:gd name="connsiteX4" fmla="*/ 257430 w 351320"/>
                <a:gd name="connsiteY4" fmla="*/ 40137 h 151802"/>
                <a:gd name="connsiteX5" fmla="*/ 304362 w 351320"/>
                <a:gd name="connsiteY5" fmla="*/ 1 h 151802"/>
                <a:gd name="connsiteX6" fmla="*/ 350380 w 351320"/>
                <a:gd name="connsiteY6" fmla="*/ 39931 h 151802"/>
                <a:gd name="connsiteX7" fmla="*/ 350734 w 351320"/>
                <a:gd name="connsiteY7" fmla="*/ 87331 h 151802"/>
                <a:gd name="connsiteX8" fmla="*/ 309057 w 351320"/>
                <a:gd name="connsiteY8" fmla="*/ 87331 h 151802"/>
                <a:gd name="connsiteX9" fmla="*/ 309057 w 351320"/>
                <a:gd name="connsiteY9" fmla="*/ 137541 h 151802"/>
                <a:gd name="connsiteX10" fmla="*/ 260354 w 351320"/>
                <a:gd name="connsiteY10" fmla="*/ 137690 h 151802"/>
                <a:gd name="connsiteX11" fmla="*/ 250794 w 351320"/>
                <a:gd name="connsiteY11" fmla="*/ 140899 h 151802"/>
                <a:gd name="connsiteX12" fmla="*/ 227048 w 351320"/>
                <a:gd name="connsiteY12" fmla="*/ 150939 h 151802"/>
                <a:gd name="connsiteX13" fmla="*/ 127565 w 351320"/>
                <a:gd name="connsiteY13" fmla="*/ 150962 h 151802"/>
                <a:gd name="connsiteX14" fmla="*/ 103648 w 351320"/>
                <a:gd name="connsiteY14" fmla="*/ 141185 h 151802"/>
                <a:gd name="connsiteX15" fmla="*/ 93209 w 351320"/>
                <a:gd name="connsiteY15" fmla="*/ 137701 h 151802"/>
                <a:gd name="connsiteX16" fmla="*/ 41948 w 351320"/>
                <a:gd name="connsiteY16" fmla="*/ 137541 h 151802"/>
                <a:gd name="connsiteX17" fmla="*/ 41948 w 351320"/>
                <a:gd name="connsiteY17" fmla="*/ 87971 h 151802"/>
                <a:gd name="connsiteX18" fmla="*/ 784 w 351320"/>
                <a:gd name="connsiteY18" fmla="*/ 87971 h 151802"/>
                <a:gd name="connsiteX19" fmla="*/ 1275 w 351320"/>
                <a:gd name="connsiteY19" fmla="*/ 36836 h 151802"/>
                <a:gd name="connsiteX20" fmla="*/ 49726 w 351320"/>
                <a:gd name="connsiteY20" fmla="*/ 46 h 151802"/>
                <a:gd name="connsiteX21" fmla="*/ 93357 w 351320"/>
                <a:gd name="connsiteY21" fmla="*/ 40365 h 151802"/>
                <a:gd name="connsiteX22" fmla="*/ 93665 w 351320"/>
                <a:gd name="connsiteY22" fmla="*/ 87297 h 151802"/>
                <a:gd name="connsiteX23" fmla="*/ 52319 w 351320"/>
                <a:gd name="connsiteY23" fmla="*/ 87297 h 151802"/>
                <a:gd name="connsiteX24" fmla="*/ 52319 w 351320"/>
                <a:gd name="connsiteY24" fmla="*/ 126816 h 151802"/>
                <a:gd name="connsiteX25" fmla="*/ 96601 w 351320"/>
                <a:gd name="connsiteY25" fmla="*/ 126816 h 151802"/>
                <a:gd name="connsiteX26" fmla="*/ 112626 w 351320"/>
                <a:gd name="connsiteY26" fmla="*/ 96366 h 151802"/>
                <a:gd name="connsiteX27" fmla="*/ 152727 w 351320"/>
                <a:gd name="connsiteY27" fmla="*/ 29994 h 151802"/>
                <a:gd name="connsiteX28" fmla="*/ 203714 w 351320"/>
                <a:gd name="connsiteY28" fmla="*/ 30006 h 151802"/>
                <a:gd name="connsiteX29" fmla="*/ 249481 w 351320"/>
                <a:gd name="connsiteY29" fmla="*/ 108050 h 151802"/>
                <a:gd name="connsiteX30" fmla="*/ 257088 w 351320"/>
                <a:gd name="connsiteY30" fmla="*/ 127159 h 151802"/>
                <a:gd name="connsiteX31" fmla="*/ 176519 w 351320"/>
                <a:gd name="connsiteY31" fmla="*/ 141493 h 151802"/>
                <a:gd name="connsiteX32" fmla="*/ 225221 w 351320"/>
                <a:gd name="connsiteY32" fmla="*/ 141436 h 151802"/>
                <a:gd name="connsiteX33" fmla="*/ 241360 w 351320"/>
                <a:gd name="connsiteY33" fmla="*/ 113898 h 151802"/>
                <a:gd name="connsiteX34" fmla="*/ 194554 w 351320"/>
                <a:gd name="connsiteY34" fmla="*/ 34289 h 151802"/>
                <a:gd name="connsiteX35" fmla="*/ 161990 w 351320"/>
                <a:gd name="connsiteY35" fmla="*/ 33992 h 151802"/>
                <a:gd name="connsiteX36" fmla="*/ 113128 w 351320"/>
                <a:gd name="connsiteY36" fmla="*/ 114686 h 151802"/>
                <a:gd name="connsiteX37" fmla="*/ 128810 w 351320"/>
                <a:gd name="connsiteY37" fmla="*/ 141425 h 151802"/>
                <a:gd name="connsiteX38" fmla="*/ 176519 w 351320"/>
                <a:gd name="connsiteY38" fmla="*/ 141493 h 151802"/>
                <a:gd name="connsiteX39" fmla="*/ 51451 w 351320"/>
                <a:gd name="connsiteY39" fmla="*/ 10646 h 151802"/>
                <a:gd name="connsiteX40" fmla="*/ 51451 w 351320"/>
                <a:gd name="connsiteY40" fmla="*/ 50690 h 151802"/>
                <a:gd name="connsiteX41" fmla="*/ 41777 w 351320"/>
                <a:gd name="connsiteY41" fmla="*/ 44203 h 151802"/>
                <a:gd name="connsiteX42" fmla="*/ 41742 w 351320"/>
                <a:gd name="connsiteY42" fmla="*/ 10691 h 151802"/>
                <a:gd name="connsiteX43" fmla="*/ 10824 w 351320"/>
                <a:gd name="connsiteY43" fmla="*/ 76892 h 151802"/>
                <a:gd name="connsiteX44" fmla="*/ 83603 w 351320"/>
                <a:gd name="connsiteY44" fmla="*/ 76892 h 151802"/>
                <a:gd name="connsiteX45" fmla="*/ 51451 w 351320"/>
                <a:gd name="connsiteY45" fmla="*/ 10657 h 151802"/>
                <a:gd name="connsiteX46" fmla="*/ 267413 w 351320"/>
                <a:gd name="connsiteY46" fmla="*/ 76778 h 151802"/>
                <a:gd name="connsiteX47" fmla="*/ 341015 w 351320"/>
                <a:gd name="connsiteY47" fmla="*/ 76778 h 151802"/>
                <a:gd name="connsiteX48" fmla="*/ 308874 w 351320"/>
                <a:gd name="connsiteY48" fmla="*/ 11194 h 151802"/>
                <a:gd name="connsiteX49" fmla="*/ 308931 w 351320"/>
                <a:gd name="connsiteY49" fmla="*/ 43837 h 151802"/>
                <a:gd name="connsiteX50" fmla="*/ 298549 w 351320"/>
                <a:gd name="connsiteY50" fmla="*/ 49685 h 151802"/>
                <a:gd name="connsiteX51" fmla="*/ 298549 w 351320"/>
                <a:gd name="connsiteY51" fmla="*/ 10760 h 151802"/>
                <a:gd name="connsiteX52" fmla="*/ 267413 w 351320"/>
                <a:gd name="connsiteY52" fmla="*/ 76766 h 151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51320" h="151802">
                  <a:moveTo>
                    <a:pt x="257053" y="127136"/>
                  </a:moveTo>
                  <a:lnTo>
                    <a:pt x="298263" y="127136"/>
                  </a:lnTo>
                  <a:lnTo>
                    <a:pt x="298263" y="87583"/>
                  </a:lnTo>
                  <a:lnTo>
                    <a:pt x="257088" y="87583"/>
                  </a:lnTo>
                  <a:cubicBezTo>
                    <a:pt x="257088" y="71055"/>
                    <a:pt x="255580" y="55385"/>
                    <a:pt x="257430" y="40137"/>
                  </a:cubicBezTo>
                  <a:cubicBezTo>
                    <a:pt x="260354" y="16151"/>
                    <a:pt x="280628" y="-125"/>
                    <a:pt x="304362" y="1"/>
                  </a:cubicBezTo>
                  <a:cubicBezTo>
                    <a:pt x="327594" y="115"/>
                    <a:pt x="347456" y="16231"/>
                    <a:pt x="350380" y="39931"/>
                  </a:cubicBezTo>
                  <a:cubicBezTo>
                    <a:pt x="352265" y="55191"/>
                    <a:pt x="350734" y="70861"/>
                    <a:pt x="350734" y="87331"/>
                  </a:cubicBezTo>
                  <a:lnTo>
                    <a:pt x="309057" y="87331"/>
                  </a:lnTo>
                  <a:lnTo>
                    <a:pt x="309057" y="137541"/>
                  </a:lnTo>
                  <a:cubicBezTo>
                    <a:pt x="292027" y="137541"/>
                    <a:pt x="276185" y="137359"/>
                    <a:pt x="260354" y="137690"/>
                  </a:cubicBezTo>
                  <a:cubicBezTo>
                    <a:pt x="257145" y="137758"/>
                    <a:pt x="253890" y="139574"/>
                    <a:pt x="250794" y="140899"/>
                  </a:cubicBezTo>
                  <a:cubicBezTo>
                    <a:pt x="242845" y="144314"/>
                    <a:pt x="235067" y="150665"/>
                    <a:pt x="227048" y="150939"/>
                  </a:cubicBezTo>
                  <a:cubicBezTo>
                    <a:pt x="193914" y="152093"/>
                    <a:pt x="160700" y="152081"/>
                    <a:pt x="127565" y="150962"/>
                  </a:cubicBezTo>
                  <a:cubicBezTo>
                    <a:pt x="119490" y="150688"/>
                    <a:pt x="111655" y="144509"/>
                    <a:pt x="103648" y="141185"/>
                  </a:cubicBezTo>
                  <a:cubicBezTo>
                    <a:pt x="100244" y="139780"/>
                    <a:pt x="96715" y="137770"/>
                    <a:pt x="93209" y="137701"/>
                  </a:cubicBezTo>
                  <a:cubicBezTo>
                    <a:pt x="76407" y="137336"/>
                    <a:pt x="59583" y="137541"/>
                    <a:pt x="41948" y="137541"/>
                  </a:cubicBezTo>
                  <a:lnTo>
                    <a:pt x="41948" y="87971"/>
                  </a:lnTo>
                  <a:lnTo>
                    <a:pt x="784" y="87971"/>
                  </a:lnTo>
                  <a:cubicBezTo>
                    <a:pt x="784" y="70210"/>
                    <a:pt x="-1272" y="53157"/>
                    <a:pt x="1275" y="36836"/>
                  </a:cubicBezTo>
                  <a:cubicBezTo>
                    <a:pt x="4930" y="13467"/>
                    <a:pt x="25843" y="-913"/>
                    <a:pt x="49726" y="46"/>
                  </a:cubicBezTo>
                  <a:cubicBezTo>
                    <a:pt x="71679" y="926"/>
                    <a:pt x="90901" y="17670"/>
                    <a:pt x="93357" y="40365"/>
                  </a:cubicBezTo>
                  <a:cubicBezTo>
                    <a:pt x="94979" y="55385"/>
                    <a:pt x="93665" y="70724"/>
                    <a:pt x="93665" y="87297"/>
                  </a:cubicBezTo>
                  <a:lnTo>
                    <a:pt x="52319" y="87297"/>
                  </a:lnTo>
                  <a:lnTo>
                    <a:pt x="52319" y="126816"/>
                  </a:lnTo>
                  <a:lnTo>
                    <a:pt x="96601" y="126816"/>
                  </a:lnTo>
                  <a:cubicBezTo>
                    <a:pt x="101980" y="116525"/>
                    <a:pt x="106846" y="106177"/>
                    <a:pt x="112626" y="96366"/>
                  </a:cubicBezTo>
                  <a:cubicBezTo>
                    <a:pt x="125738" y="74094"/>
                    <a:pt x="139090" y="51947"/>
                    <a:pt x="152727" y="29994"/>
                  </a:cubicBezTo>
                  <a:cubicBezTo>
                    <a:pt x="167256" y="6625"/>
                    <a:pt x="189574" y="6591"/>
                    <a:pt x="203714" y="30006"/>
                  </a:cubicBezTo>
                  <a:cubicBezTo>
                    <a:pt x="219305" y="55819"/>
                    <a:pt x="234484" y="81883"/>
                    <a:pt x="249481" y="108050"/>
                  </a:cubicBezTo>
                  <a:cubicBezTo>
                    <a:pt x="252713" y="113681"/>
                    <a:pt x="254381" y="120214"/>
                    <a:pt x="257088" y="127159"/>
                  </a:cubicBezTo>
                  <a:close/>
                  <a:moveTo>
                    <a:pt x="176519" y="141493"/>
                  </a:moveTo>
                  <a:cubicBezTo>
                    <a:pt x="192749" y="141493"/>
                    <a:pt x="208991" y="141710"/>
                    <a:pt x="225221" y="141436"/>
                  </a:cubicBezTo>
                  <a:cubicBezTo>
                    <a:pt x="243930" y="141116"/>
                    <a:pt x="250577" y="130037"/>
                    <a:pt x="241360" y="113898"/>
                  </a:cubicBezTo>
                  <a:cubicBezTo>
                    <a:pt x="226089" y="87171"/>
                    <a:pt x="210498" y="60627"/>
                    <a:pt x="194554" y="34289"/>
                  </a:cubicBezTo>
                  <a:cubicBezTo>
                    <a:pt x="185005" y="18504"/>
                    <a:pt x="171756" y="18355"/>
                    <a:pt x="161990" y="33992"/>
                  </a:cubicBezTo>
                  <a:cubicBezTo>
                    <a:pt x="145326" y="60662"/>
                    <a:pt x="129039" y="87571"/>
                    <a:pt x="113128" y="114686"/>
                  </a:cubicBezTo>
                  <a:cubicBezTo>
                    <a:pt x="103911" y="130391"/>
                    <a:pt x="110364" y="141082"/>
                    <a:pt x="128810" y="141425"/>
                  </a:cubicBezTo>
                  <a:cubicBezTo>
                    <a:pt x="144709" y="141722"/>
                    <a:pt x="160620" y="141482"/>
                    <a:pt x="176519" y="141493"/>
                  </a:cubicBezTo>
                  <a:close/>
                  <a:moveTo>
                    <a:pt x="51451" y="10646"/>
                  </a:moveTo>
                  <a:lnTo>
                    <a:pt x="51451" y="50690"/>
                  </a:lnTo>
                  <a:cubicBezTo>
                    <a:pt x="42039" y="51513"/>
                    <a:pt x="41879" y="51524"/>
                    <a:pt x="41777" y="44203"/>
                  </a:cubicBezTo>
                  <a:cubicBezTo>
                    <a:pt x="41628" y="33112"/>
                    <a:pt x="41742" y="22022"/>
                    <a:pt x="41742" y="10691"/>
                  </a:cubicBezTo>
                  <a:cubicBezTo>
                    <a:pt x="9202" y="17350"/>
                    <a:pt x="6221" y="42809"/>
                    <a:pt x="10824" y="76892"/>
                  </a:cubicBezTo>
                  <a:lnTo>
                    <a:pt x="83603" y="76892"/>
                  </a:lnTo>
                  <a:cubicBezTo>
                    <a:pt x="88868" y="36345"/>
                    <a:pt x="79263" y="15797"/>
                    <a:pt x="51451" y="10657"/>
                  </a:cubicBezTo>
                  <a:close/>
                  <a:moveTo>
                    <a:pt x="267413" y="76778"/>
                  </a:moveTo>
                  <a:lnTo>
                    <a:pt x="341015" y="76778"/>
                  </a:lnTo>
                  <a:cubicBezTo>
                    <a:pt x="344658" y="33775"/>
                    <a:pt x="335201" y="14095"/>
                    <a:pt x="308874" y="11194"/>
                  </a:cubicBezTo>
                  <a:cubicBezTo>
                    <a:pt x="308874" y="22147"/>
                    <a:pt x="308691" y="32998"/>
                    <a:pt x="308931" y="43837"/>
                  </a:cubicBezTo>
                  <a:cubicBezTo>
                    <a:pt x="309091" y="51079"/>
                    <a:pt x="306726" y="53774"/>
                    <a:pt x="298549" y="49685"/>
                  </a:cubicBezTo>
                  <a:lnTo>
                    <a:pt x="298549" y="10760"/>
                  </a:lnTo>
                  <a:cubicBezTo>
                    <a:pt x="271296" y="16014"/>
                    <a:pt x="261474" y="37464"/>
                    <a:pt x="267413" y="76766"/>
                  </a:cubicBezTo>
                  <a:close/>
                </a:path>
              </a:pathLst>
            </a:custGeom>
            <a:grpFill/>
            <a:ln w="1270" cap="flat">
              <a:noFill/>
              <a:prstDash val="solid"/>
              <a:miter/>
            </a:ln>
          </p:spPr>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900" b="0" i="0" u="none" strike="noStrike" kern="1200" cap="none" spc="0" normalizeH="0" baseline="0" noProof="0">
                <a:ln>
                  <a:noFill/>
                </a:ln>
                <a:solidFill>
                  <a:sysClr val="windowText" lastClr="000000"/>
                </a:solidFill>
                <a:effectLst/>
                <a:uLnTx/>
                <a:uFillTx/>
                <a:ea typeface="+mn-ea"/>
                <a:cs typeface="Arial" panose="020B0604020202020204" pitchFamily="34" charset="0"/>
                <a:sym typeface="Tenorite Regular"/>
              </a:endParaRPr>
            </a:p>
          </p:txBody>
        </p:sp>
        <p:sp>
          <p:nvSpPr>
            <p:cNvPr id="22" name="Freeform: Shape 60">
              <a:extLst>
                <a:ext uri="{FF2B5EF4-FFF2-40B4-BE49-F238E27FC236}">
                  <a16:creationId xmlns:a16="http://schemas.microsoft.com/office/drawing/2014/main" id="{4DD07E46-220C-E036-8CB9-2989DBCBCCA7}"/>
                </a:ext>
              </a:extLst>
            </p:cNvPr>
            <p:cNvSpPr/>
            <p:nvPr/>
          </p:nvSpPr>
          <p:spPr>
            <a:xfrm>
              <a:off x="3532130" y="2670958"/>
              <a:ext cx="317201" cy="164262"/>
            </a:xfrm>
            <a:custGeom>
              <a:avLst/>
              <a:gdLst>
                <a:gd name="connsiteX0" fmla="*/ 146513 w 317201"/>
                <a:gd name="connsiteY0" fmla="*/ 518 h 164262"/>
                <a:gd name="connsiteX1" fmla="*/ 156804 w 317201"/>
                <a:gd name="connsiteY1" fmla="*/ 427 h 164262"/>
                <a:gd name="connsiteX2" fmla="*/ 173492 w 317201"/>
                <a:gd name="connsiteY2" fmla="*/ 13482 h 164262"/>
                <a:gd name="connsiteX3" fmla="*/ 191903 w 317201"/>
                <a:gd name="connsiteY3" fmla="*/ 21009 h 164262"/>
                <a:gd name="connsiteX4" fmla="*/ 202811 w 317201"/>
                <a:gd name="connsiteY4" fmla="*/ 13470 h 164262"/>
                <a:gd name="connsiteX5" fmla="*/ 219590 w 317201"/>
                <a:gd name="connsiteY5" fmla="*/ 31414 h 164262"/>
                <a:gd name="connsiteX6" fmla="*/ 212668 w 317201"/>
                <a:gd name="connsiteY6" fmla="*/ 42219 h 164262"/>
                <a:gd name="connsiteX7" fmla="*/ 220755 w 317201"/>
                <a:gd name="connsiteY7" fmla="*/ 60505 h 164262"/>
                <a:gd name="connsiteX8" fmla="*/ 235534 w 317201"/>
                <a:gd name="connsiteY8" fmla="*/ 70727 h 164262"/>
                <a:gd name="connsiteX9" fmla="*/ 292061 w 317201"/>
                <a:gd name="connsiteY9" fmla="*/ 70727 h 164262"/>
                <a:gd name="connsiteX10" fmla="*/ 291912 w 317201"/>
                <a:gd name="connsiteY10" fmla="*/ 94976 h 164262"/>
                <a:gd name="connsiteX11" fmla="*/ 300650 w 317201"/>
                <a:gd name="connsiteY11" fmla="*/ 107997 h 164262"/>
                <a:gd name="connsiteX12" fmla="*/ 316332 w 317201"/>
                <a:gd name="connsiteY12" fmla="*/ 141188 h 164262"/>
                <a:gd name="connsiteX13" fmla="*/ 287480 w 317201"/>
                <a:gd name="connsiteY13" fmla="*/ 164123 h 164262"/>
                <a:gd name="connsiteX14" fmla="*/ 258092 w 317201"/>
                <a:gd name="connsiteY14" fmla="*/ 141862 h 164262"/>
                <a:gd name="connsiteX15" fmla="*/ 273055 w 317201"/>
                <a:gd name="connsiteY15" fmla="*/ 108408 h 164262"/>
                <a:gd name="connsiteX16" fmla="*/ 282158 w 317201"/>
                <a:gd name="connsiteY16" fmla="*/ 92577 h 164262"/>
                <a:gd name="connsiteX17" fmla="*/ 282089 w 317201"/>
                <a:gd name="connsiteY17" fmla="*/ 80573 h 164262"/>
                <a:gd name="connsiteX18" fmla="*/ 237682 w 317201"/>
                <a:gd name="connsiteY18" fmla="*/ 80642 h 164262"/>
                <a:gd name="connsiteX19" fmla="*/ 234404 w 317201"/>
                <a:gd name="connsiteY19" fmla="*/ 82126 h 164262"/>
                <a:gd name="connsiteX20" fmla="*/ 220606 w 317201"/>
                <a:gd name="connsiteY20" fmla="*/ 90076 h 164262"/>
                <a:gd name="connsiteX21" fmla="*/ 212942 w 317201"/>
                <a:gd name="connsiteY21" fmla="*/ 108511 h 164262"/>
                <a:gd name="connsiteX22" fmla="*/ 220481 w 317201"/>
                <a:gd name="connsiteY22" fmla="*/ 119304 h 164262"/>
                <a:gd name="connsiteX23" fmla="*/ 215866 w 317201"/>
                <a:gd name="connsiteY23" fmla="*/ 124809 h 164262"/>
                <a:gd name="connsiteX24" fmla="*/ 189882 w 317201"/>
                <a:gd name="connsiteY24" fmla="*/ 128316 h 164262"/>
                <a:gd name="connsiteX25" fmla="*/ 173971 w 317201"/>
                <a:gd name="connsiteY25" fmla="*/ 135797 h 164262"/>
                <a:gd name="connsiteX26" fmla="*/ 171401 w 317201"/>
                <a:gd name="connsiteY26" fmla="*/ 150371 h 164262"/>
                <a:gd name="connsiteX27" fmla="*/ 147381 w 317201"/>
                <a:gd name="connsiteY27" fmla="*/ 150371 h 164262"/>
                <a:gd name="connsiteX28" fmla="*/ 114201 w 317201"/>
                <a:gd name="connsiteY28" fmla="*/ 137796 h 164262"/>
                <a:gd name="connsiteX29" fmla="*/ 98074 w 317201"/>
                <a:gd name="connsiteY29" fmla="*/ 119281 h 164262"/>
                <a:gd name="connsiteX30" fmla="*/ 103191 w 317201"/>
                <a:gd name="connsiteY30" fmla="*/ 111240 h 164262"/>
                <a:gd name="connsiteX31" fmla="*/ 94248 w 317201"/>
                <a:gd name="connsiteY31" fmla="*/ 90453 h 164262"/>
                <a:gd name="connsiteX32" fmla="*/ 82278 w 317201"/>
                <a:gd name="connsiteY32" fmla="*/ 81007 h 164262"/>
                <a:gd name="connsiteX33" fmla="*/ 34912 w 317201"/>
                <a:gd name="connsiteY33" fmla="*/ 81007 h 164262"/>
                <a:gd name="connsiteX34" fmla="*/ 35266 w 317201"/>
                <a:gd name="connsiteY34" fmla="*/ 99979 h 164262"/>
                <a:gd name="connsiteX35" fmla="*/ 42873 w 317201"/>
                <a:gd name="connsiteY35" fmla="*/ 107151 h 164262"/>
                <a:gd name="connsiteX36" fmla="*/ 60051 w 317201"/>
                <a:gd name="connsiteY36" fmla="*/ 136277 h 164262"/>
                <a:gd name="connsiteX37" fmla="*/ 39195 w 317201"/>
                <a:gd name="connsiteY37" fmla="*/ 162821 h 164262"/>
                <a:gd name="connsiteX38" fmla="*/ 6894 w 317201"/>
                <a:gd name="connsiteY38" fmla="*/ 153272 h 164262"/>
                <a:gd name="connsiteX39" fmla="*/ 17733 w 317201"/>
                <a:gd name="connsiteY39" fmla="*/ 107425 h 164262"/>
                <a:gd name="connsiteX40" fmla="*/ 25020 w 317201"/>
                <a:gd name="connsiteY40" fmla="*/ 95547 h 164262"/>
                <a:gd name="connsiteX41" fmla="*/ 24918 w 317201"/>
                <a:gd name="connsiteY41" fmla="*/ 70556 h 164262"/>
                <a:gd name="connsiteX42" fmla="*/ 74248 w 317201"/>
                <a:gd name="connsiteY42" fmla="*/ 70533 h 164262"/>
                <a:gd name="connsiteX43" fmla="*/ 84425 w 317201"/>
                <a:gd name="connsiteY43" fmla="*/ 65519 h 164262"/>
                <a:gd name="connsiteX44" fmla="*/ 95824 w 317201"/>
                <a:gd name="connsiteY44" fmla="*/ 61339 h 164262"/>
                <a:gd name="connsiteX45" fmla="*/ 103396 w 317201"/>
                <a:gd name="connsiteY45" fmla="*/ 41579 h 164262"/>
                <a:gd name="connsiteX46" fmla="*/ 96772 w 317201"/>
                <a:gd name="connsiteY46" fmla="*/ 31939 h 164262"/>
                <a:gd name="connsiteX47" fmla="*/ 113802 w 317201"/>
                <a:gd name="connsiteY47" fmla="*/ 14978 h 164262"/>
                <a:gd name="connsiteX48" fmla="*/ 146513 w 317201"/>
                <a:gd name="connsiteY48" fmla="*/ 529 h 164262"/>
                <a:gd name="connsiteX49" fmla="*/ 201235 w 317201"/>
                <a:gd name="connsiteY49" fmla="*/ 27119 h 164262"/>
                <a:gd name="connsiteX50" fmla="*/ 178106 w 317201"/>
                <a:gd name="connsiteY50" fmla="*/ 33493 h 164262"/>
                <a:gd name="connsiteX51" fmla="*/ 162892 w 317201"/>
                <a:gd name="connsiteY51" fmla="*/ 14692 h 164262"/>
                <a:gd name="connsiteX52" fmla="*/ 155320 w 317201"/>
                <a:gd name="connsiteY52" fmla="*/ 9815 h 164262"/>
                <a:gd name="connsiteX53" fmla="*/ 149060 w 317201"/>
                <a:gd name="connsiteY53" fmla="*/ 28410 h 164262"/>
                <a:gd name="connsiteX54" fmla="*/ 131163 w 317201"/>
                <a:gd name="connsiteY54" fmla="*/ 36040 h 164262"/>
                <a:gd name="connsiteX55" fmla="*/ 120038 w 317201"/>
                <a:gd name="connsiteY55" fmla="*/ 30374 h 164262"/>
                <a:gd name="connsiteX56" fmla="*/ 112374 w 317201"/>
                <a:gd name="connsiteY56" fmla="*/ 29529 h 164262"/>
                <a:gd name="connsiteX57" fmla="*/ 113128 w 317201"/>
                <a:gd name="connsiteY57" fmla="*/ 37867 h 164262"/>
                <a:gd name="connsiteX58" fmla="*/ 118953 w 317201"/>
                <a:gd name="connsiteY58" fmla="*/ 48786 h 164262"/>
                <a:gd name="connsiteX59" fmla="*/ 111563 w 317201"/>
                <a:gd name="connsiteY59" fmla="*/ 66924 h 164262"/>
                <a:gd name="connsiteX60" fmla="*/ 100678 w 317201"/>
                <a:gd name="connsiteY60" fmla="*/ 70545 h 164262"/>
                <a:gd name="connsiteX61" fmla="*/ 93505 w 317201"/>
                <a:gd name="connsiteY61" fmla="*/ 75719 h 164262"/>
                <a:gd name="connsiteX62" fmla="*/ 100952 w 317201"/>
                <a:gd name="connsiteY62" fmla="*/ 81407 h 164262"/>
                <a:gd name="connsiteX63" fmla="*/ 112351 w 317201"/>
                <a:gd name="connsiteY63" fmla="*/ 85678 h 164262"/>
                <a:gd name="connsiteX64" fmla="*/ 112785 w 317201"/>
                <a:gd name="connsiteY64" fmla="*/ 114644 h 164262"/>
                <a:gd name="connsiteX65" fmla="*/ 110398 w 317201"/>
                <a:gd name="connsiteY65" fmla="*/ 118756 h 164262"/>
                <a:gd name="connsiteX66" fmla="*/ 121374 w 317201"/>
                <a:gd name="connsiteY66" fmla="*/ 121063 h 164262"/>
                <a:gd name="connsiteX67" fmla="*/ 133127 w 317201"/>
                <a:gd name="connsiteY67" fmla="*/ 114952 h 164262"/>
                <a:gd name="connsiteX68" fmla="*/ 153641 w 317201"/>
                <a:gd name="connsiteY68" fmla="*/ 133467 h 164262"/>
                <a:gd name="connsiteX69" fmla="*/ 159420 w 317201"/>
                <a:gd name="connsiteY69" fmla="*/ 140811 h 164262"/>
                <a:gd name="connsiteX70" fmla="*/ 164114 w 317201"/>
                <a:gd name="connsiteY70" fmla="*/ 133490 h 164262"/>
                <a:gd name="connsiteX71" fmla="*/ 168786 w 317201"/>
                <a:gd name="connsiteY71" fmla="*/ 121349 h 164262"/>
                <a:gd name="connsiteX72" fmla="*/ 197100 w 317201"/>
                <a:gd name="connsiteY72" fmla="*/ 120995 h 164262"/>
                <a:gd name="connsiteX73" fmla="*/ 207277 w 317201"/>
                <a:gd name="connsiteY73" fmla="*/ 118116 h 164262"/>
                <a:gd name="connsiteX74" fmla="*/ 204947 w 317201"/>
                <a:gd name="connsiteY74" fmla="*/ 114461 h 164262"/>
                <a:gd name="connsiteX75" fmla="*/ 217796 w 317201"/>
                <a:gd name="connsiteY75" fmla="*/ 80379 h 164262"/>
                <a:gd name="connsiteX76" fmla="*/ 223690 w 317201"/>
                <a:gd name="connsiteY76" fmla="*/ 75502 h 164262"/>
                <a:gd name="connsiteX77" fmla="*/ 217134 w 317201"/>
                <a:gd name="connsiteY77" fmla="*/ 70316 h 164262"/>
                <a:gd name="connsiteX78" fmla="*/ 202948 w 317201"/>
                <a:gd name="connsiteY78" fmla="*/ 38998 h 164262"/>
                <a:gd name="connsiteX79" fmla="*/ 201224 w 317201"/>
                <a:gd name="connsiteY79" fmla="*/ 27108 h 164262"/>
                <a:gd name="connsiteX80" fmla="*/ 30160 w 317201"/>
                <a:gd name="connsiteY80" fmla="*/ 154152 h 164262"/>
                <a:gd name="connsiteX81" fmla="*/ 50125 w 317201"/>
                <a:gd name="connsiteY81" fmla="*/ 133958 h 164262"/>
                <a:gd name="connsiteX82" fmla="*/ 30446 w 317201"/>
                <a:gd name="connsiteY82" fmla="*/ 114267 h 164262"/>
                <a:gd name="connsiteX83" fmla="*/ 10241 w 317201"/>
                <a:gd name="connsiteY83" fmla="*/ 134152 h 164262"/>
                <a:gd name="connsiteX84" fmla="*/ 30160 w 317201"/>
                <a:gd name="connsiteY84" fmla="*/ 154140 h 164262"/>
                <a:gd name="connsiteX85" fmla="*/ 287069 w 317201"/>
                <a:gd name="connsiteY85" fmla="*/ 154152 h 164262"/>
                <a:gd name="connsiteX86" fmla="*/ 307137 w 317201"/>
                <a:gd name="connsiteY86" fmla="*/ 134141 h 164262"/>
                <a:gd name="connsiteX87" fmla="*/ 286727 w 317201"/>
                <a:gd name="connsiteY87" fmla="*/ 114267 h 164262"/>
                <a:gd name="connsiteX88" fmla="*/ 267253 w 317201"/>
                <a:gd name="connsiteY88" fmla="*/ 133992 h 164262"/>
                <a:gd name="connsiteX89" fmla="*/ 287058 w 317201"/>
                <a:gd name="connsiteY89" fmla="*/ 154163 h 164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317201" h="164262">
                  <a:moveTo>
                    <a:pt x="146513" y="518"/>
                  </a:moveTo>
                  <a:cubicBezTo>
                    <a:pt x="150237" y="518"/>
                    <a:pt x="153606" y="986"/>
                    <a:pt x="156804" y="427"/>
                  </a:cubicBezTo>
                  <a:cubicBezTo>
                    <a:pt x="167381" y="-1401"/>
                    <a:pt x="172178" y="2585"/>
                    <a:pt x="173492" y="13482"/>
                  </a:cubicBezTo>
                  <a:cubicBezTo>
                    <a:pt x="174771" y="24115"/>
                    <a:pt x="183143" y="27005"/>
                    <a:pt x="191903" y="21009"/>
                  </a:cubicBezTo>
                  <a:cubicBezTo>
                    <a:pt x="195398" y="18622"/>
                    <a:pt x="198871" y="16189"/>
                    <a:pt x="202811" y="13470"/>
                  </a:cubicBezTo>
                  <a:cubicBezTo>
                    <a:pt x="208442" y="19490"/>
                    <a:pt x="213616" y="25029"/>
                    <a:pt x="219590" y="31414"/>
                  </a:cubicBezTo>
                  <a:cubicBezTo>
                    <a:pt x="217534" y="34612"/>
                    <a:pt x="215090" y="38404"/>
                    <a:pt x="212668" y="42219"/>
                  </a:cubicBezTo>
                  <a:cubicBezTo>
                    <a:pt x="206763" y="51539"/>
                    <a:pt x="209915" y="58643"/>
                    <a:pt x="220755" y="60505"/>
                  </a:cubicBezTo>
                  <a:cubicBezTo>
                    <a:pt x="228613" y="61845"/>
                    <a:pt x="233539" y="65253"/>
                    <a:pt x="235534" y="70727"/>
                  </a:cubicBezTo>
                  <a:lnTo>
                    <a:pt x="292061" y="70727"/>
                  </a:lnTo>
                  <a:cubicBezTo>
                    <a:pt x="292061" y="79317"/>
                    <a:pt x="292575" y="87198"/>
                    <a:pt x="291912" y="94976"/>
                  </a:cubicBezTo>
                  <a:cubicBezTo>
                    <a:pt x="291295" y="102171"/>
                    <a:pt x="294299" y="105153"/>
                    <a:pt x="300650" y="107997"/>
                  </a:cubicBezTo>
                  <a:cubicBezTo>
                    <a:pt x="313408" y="113707"/>
                    <a:pt x="319621" y="128099"/>
                    <a:pt x="316332" y="141188"/>
                  </a:cubicBezTo>
                  <a:cubicBezTo>
                    <a:pt x="312917" y="154803"/>
                    <a:pt x="301335" y="163997"/>
                    <a:pt x="287480" y="164123"/>
                  </a:cubicBezTo>
                  <a:cubicBezTo>
                    <a:pt x="273546" y="164237"/>
                    <a:pt x="261656" y="155237"/>
                    <a:pt x="258092" y="141862"/>
                  </a:cubicBezTo>
                  <a:cubicBezTo>
                    <a:pt x="254586" y="128704"/>
                    <a:pt x="260320" y="113787"/>
                    <a:pt x="273055" y="108408"/>
                  </a:cubicBezTo>
                  <a:cubicBezTo>
                    <a:pt x="281256" y="104936"/>
                    <a:pt x="283072" y="100253"/>
                    <a:pt x="282158" y="92577"/>
                  </a:cubicBezTo>
                  <a:cubicBezTo>
                    <a:pt x="281735" y="89036"/>
                    <a:pt x="282089" y="85404"/>
                    <a:pt x="282089" y="80573"/>
                  </a:cubicBezTo>
                  <a:cubicBezTo>
                    <a:pt x="266659" y="80573"/>
                    <a:pt x="252176" y="80539"/>
                    <a:pt x="237682" y="80642"/>
                  </a:cubicBezTo>
                  <a:cubicBezTo>
                    <a:pt x="236540" y="80642"/>
                    <a:pt x="234472" y="81498"/>
                    <a:pt x="234404" y="82126"/>
                  </a:cubicBezTo>
                  <a:cubicBezTo>
                    <a:pt x="233410" y="91092"/>
                    <a:pt x="225666" y="88785"/>
                    <a:pt x="220606" y="90076"/>
                  </a:cubicBezTo>
                  <a:cubicBezTo>
                    <a:pt x="209459" y="92943"/>
                    <a:pt x="206557" y="99225"/>
                    <a:pt x="212942" y="108511"/>
                  </a:cubicBezTo>
                  <a:cubicBezTo>
                    <a:pt x="215364" y="112028"/>
                    <a:pt x="217831" y="115512"/>
                    <a:pt x="220481" y="119304"/>
                  </a:cubicBezTo>
                  <a:cubicBezTo>
                    <a:pt x="218779" y="121360"/>
                    <a:pt x="217442" y="123199"/>
                    <a:pt x="215866" y="124809"/>
                  </a:cubicBezTo>
                  <a:cubicBezTo>
                    <a:pt x="208145" y="132736"/>
                    <a:pt x="199484" y="133904"/>
                    <a:pt x="189882" y="128316"/>
                  </a:cubicBezTo>
                  <a:cubicBezTo>
                    <a:pt x="182435" y="123987"/>
                    <a:pt x="175593" y="127185"/>
                    <a:pt x="173971" y="135797"/>
                  </a:cubicBezTo>
                  <a:cubicBezTo>
                    <a:pt x="173058" y="140628"/>
                    <a:pt x="172258" y="145483"/>
                    <a:pt x="171401" y="150371"/>
                  </a:cubicBezTo>
                  <a:lnTo>
                    <a:pt x="147381" y="150371"/>
                  </a:lnTo>
                  <a:cubicBezTo>
                    <a:pt x="141770" y="131457"/>
                    <a:pt x="130709" y="127265"/>
                    <a:pt x="114201" y="137796"/>
                  </a:cubicBezTo>
                  <a:cubicBezTo>
                    <a:pt x="109142" y="131994"/>
                    <a:pt x="103956" y="126043"/>
                    <a:pt x="98074" y="119281"/>
                  </a:cubicBezTo>
                  <a:cubicBezTo>
                    <a:pt x="99342" y="117282"/>
                    <a:pt x="101238" y="114244"/>
                    <a:pt x="103191" y="111240"/>
                  </a:cubicBezTo>
                  <a:cubicBezTo>
                    <a:pt x="111346" y="98722"/>
                    <a:pt x="108787" y="92463"/>
                    <a:pt x="94248" y="90453"/>
                  </a:cubicBezTo>
                  <a:cubicBezTo>
                    <a:pt x="88046" y="89596"/>
                    <a:pt x="82255" y="88979"/>
                    <a:pt x="82278" y="81007"/>
                  </a:cubicBezTo>
                  <a:lnTo>
                    <a:pt x="34912" y="81007"/>
                  </a:lnTo>
                  <a:cubicBezTo>
                    <a:pt x="34912" y="87654"/>
                    <a:pt x="34101" y="94005"/>
                    <a:pt x="35266" y="99979"/>
                  </a:cubicBezTo>
                  <a:cubicBezTo>
                    <a:pt x="35814" y="102800"/>
                    <a:pt x="39823" y="105541"/>
                    <a:pt x="42873" y="107151"/>
                  </a:cubicBezTo>
                  <a:cubicBezTo>
                    <a:pt x="53975" y="113034"/>
                    <a:pt x="60953" y="124410"/>
                    <a:pt x="60051" y="136277"/>
                  </a:cubicBezTo>
                  <a:cubicBezTo>
                    <a:pt x="59126" y="148487"/>
                    <a:pt x="50856" y="158995"/>
                    <a:pt x="39195" y="162821"/>
                  </a:cubicBezTo>
                  <a:cubicBezTo>
                    <a:pt x="27636" y="166601"/>
                    <a:pt x="14707" y="162787"/>
                    <a:pt x="6894" y="153272"/>
                  </a:cubicBezTo>
                  <a:cubicBezTo>
                    <a:pt x="-5578" y="138093"/>
                    <a:pt x="-633" y="115478"/>
                    <a:pt x="17733" y="107425"/>
                  </a:cubicBezTo>
                  <a:cubicBezTo>
                    <a:pt x="23901" y="104719"/>
                    <a:pt x="25329" y="101486"/>
                    <a:pt x="25020" y="95547"/>
                  </a:cubicBezTo>
                  <a:cubicBezTo>
                    <a:pt x="24609" y="87677"/>
                    <a:pt x="24918" y="79773"/>
                    <a:pt x="24918" y="70556"/>
                  </a:cubicBezTo>
                  <a:cubicBezTo>
                    <a:pt x="42005" y="70556"/>
                    <a:pt x="58121" y="70590"/>
                    <a:pt x="74248" y="70533"/>
                  </a:cubicBezTo>
                  <a:cubicBezTo>
                    <a:pt x="78303" y="70522"/>
                    <a:pt x="82289" y="71607"/>
                    <a:pt x="84425" y="65519"/>
                  </a:cubicBezTo>
                  <a:cubicBezTo>
                    <a:pt x="85282" y="63075"/>
                    <a:pt x="91769" y="62321"/>
                    <a:pt x="95824" y="61339"/>
                  </a:cubicBezTo>
                  <a:cubicBezTo>
                    <a:pt x="107588" y="58483"/>
                    <a:pt x="110329" y="51528"/>
                    <a:pt x="103396" y="41579"/>
                  </a:cubicBezTo>
                  <a:cubicBezTo>
                    <a:pt x="101146" y="38347"/>
                    <a:pt x="98931" y="35080"/>
                    <a:pt x="96772" y="31939"/>
                  </a:cubicBezTo>
                  <a:cubicBezTo>
                    <a:pt x="102711" y="26034"/>
                    <a:pt x="108273" y="20483"/>
                    <a:pt x="113802" y="14978"/>
                  </a:cubicBezTo>
                  <a:cubicBezTo>
                    <a:pt x="130180" y="23704"/>
                    <a:pt x="141085" y="18888"/>
                    <a:pt x="146513" y="529"/>
                  </a:cubicBezTo>
                  <a:close/>
                  <a:moveTo>
                    <a:pt x="201235" y="27119"/>
                  </a:moveTo>
                  <a:cubicBezTo>
                    <a:pt x="193491" y="30260"/>
                    <a:pt x="189471" y="39158"/>
                    <a:pt x="178106" y="33493"/>
                  </a:cubicBezTo>
                  <a:cubicBezTo>
                    <a:pt x="168969" y="28935"/>
                    <a:pt x="163977" y="24618"/>
                    <a:pt x="162892" y="14692"/>
                  </a:cubicBezTo>
                  <a:cubicBezTo>
                    <a:pt x="162687" y="12808"/>
                    <a:pt x="157935" y="11414"/>
                    <a:pt x="155320" y="9815"/>
                  </a:cubicBezTo>
                  <a:cubicBezTo>
                    <a:pt x="152898" y="17685"/>
                    <a:pt x="152715" y="24823"/>
                    <a:pt x="149060" y="28410"/>
                  </a:cubicBezTo>
                  <a:cubicBezTo>
                    <a:pt x="144675" y="32693"/>
                    <a:pt x="137479" y="35057"/>
                    <a:pt x="131163" y="36040"/>
                  </a:cubicBezTo>
                  <a:cubicBezTo>
                    <a:pt x="127850" y="36554"/>
                    <a:pt x="123944" y="31996"/>
                    <a:pt x="120038" y="30374"/>
                  </a:cubicBezTo>
                  <a:cubicBezTo>
                    <a:pt x="117754" y="29426"/>
                    <a:pt x="114944" y="29769"/>
                    <a:pt x="112374" y="29529"/>
                  </a:cubicBezTo>
                  <a:cubicBezTo>
                    <a:pt x="112579" y="32328"/>
                    <a:pt x="112123" y="35400"/>
                    <a:pt x="113128" y="37867"/>
                  </a:cubicBezTo>
                  <a:cubicBezTo>
                    <a:pt x="114704" y="41739"/>
                    <a:pt x="119433" y="45531"/>
                    <a:pt x="118953" y="48786"/>
                  </a:cubicBezTo>
                  <a:cubicBezTo>
                    <a:pt x="118028" y="55125"/>
                    <a:pt x="115206" y="61613"/>
                    <a:pt x="111563" y="66924"/>
                  </a:cubicBezTo>
                  <a:cubicBezTo>
                    <a:pt x="109850" y="69414"/>
                    <a:pt x="104230" y="68980"/>
                    <a:pt x="100678" y="70545"/>
                  </a:cubicBezTo>
                  <a:cubicBezTo>
                    <a:pt x="98040" y="71710"/>
                    <a:pt x="95881" y="73948"/>
                    <a:pt x="93505" y="75719"/>
                  </a:cubicBezTo>
                  <a:cubicBezTo>
                    <a:pt x="95972" y="77649"/>
                    <a:pt x="98200" y="80059"/>
                    <a:pt x="100952" y="81407"/>
                  </a:cubicBezTo>
                  <a:cubicBezTo>
                    <a:pt x="104630" y="83200"/>
                    <a:pt x="110170" y="82972"/>
                    <a:pt x="112351" y="85678"/>
                  </a:cubicBezTo>
                  <a:cubicBezTo>
                    <a:pt x="119992" y="95159"/>
                    <a:pt x="119615" y="103896"/>
                    <a:pt x="112785" y="114644"/>
                  </a:cubicBezTo>
                  <a:cubicBezTo>
                    <a:pt x="111906" y="116037"/>
                    <a:pt x="111129" y="117488"/>
                    <a:pt x="110398" y="118756"/>
                  </a:cubicBezTo>
                  <a:cubicBezTo>
                    <a:pt x="113196" y="124604"/>
                    <a:pt x="116543" y="124832"/>
                    <a:pt x="121374" y="121063"/>
                  </a:cubicBezTo>
                  <a:cubicBezTo>
                    <a:pt x="124869" y="118345"/>
                    <a:pt x="129301" y="114735"/>
                    <a:pt x="133127" y="114952"/>
                  </a:cubicBezTo>
                  <a:cubicBezTo>
                    <a:pt x="143407" y="115523"/>
                    <a:pt x="150762" y="123496"/>
                    <a:pt x="153641" y="133467"/>
                  </a:cubicBezTo>
                  <a:cubicBezTo>
                    <a:pt x="154440" y="136243"/>
                    <a:pt x="157433" y="138378"/>
                    <a:pt x="159420" y="140811"/>
                  </a:cubicBezTo>
                  <a:cubicBezTo>
                    <a:pt x="161008" y="138378"/>
                    <a:pt x="162961" y="136117"/>
                    <a:pt x="164114" y="133490"/>
                  </a:cubicBezTo>
                  <a:cubicBezTo>
                    <a:pt x="165885" y="129424"/>
                    <a:pt x="165953" y="122719"/>
                    <a:pt x="168786" y="121349"/>
                  </a:cubicBezTo>
                  <a:cubicBezTo>
                    <a:pt x="177695" y="117031"/>
                    <a:pt x="187369" y="110304"/>
                    <a:pt x="197100" y="120995"/>
                  </a:cubicBezTo>
                  <a:cubicBezTo>
                    <a:pt x="201623" y="125963"/>
                    <a:pt x="204981" y="123119"/>
                    <a:pt x="207277" y="118116"/>
                  </a:cubicBezTo>
                  <a:cubicBezTo>
                    <a:pt x="206363" y="116677"/>
                    <a:pt x="205689" y="115546"/>
                    <a:pt x="204947" y="114461"/>
                  </a:cubicBezTo>
                  <a:cubicBezTo>
                    <a:pt x="193914" y="98471"/>
                    <a:pt x="198848" y="85656"/>
                    <a:pt x="217796" y="80379"/>
                  </a:cubicBezTo>
                  <a:cubicBezTo>
                    <a:pt x="220047" y="79751"/>
                    <a:pt x="221737" y="77169"/>
                    <a:pt x="223690" y="75502"/>
                  </a:cubicBezTo>
                  <a:cubicBezTo>
                    <a:pt x="221520" y="73720"/>
                    <a:pt x="219590" y="70865"/>
                    <a:pt x="217134" y="70316"/>
                  </a:cubicBezTo>
                  <a:cubicBezTo>
                    <a:pt x="201098" y="66707"/>
                    <a:pt x="194325" y="52281"/>
                    <a:pt x="202948" y="38998"/>
                  </a:cubicBezTo>
                  <a:cubicBezTo>
                    <a:pt x="205884" y="34486"/>
                    <a:pt x="208739" y="30386"/>
                    <a:pt x="201224" y="27108"/>
                  </a:cubicBezTo>
                  <a:close/>
                  <a:moveTo>
                    <a:pt x="30160" y="154152"/>
                  </a:moveTo>
                  <a:cubicBezTo>
                    <a:pt x="41331" y="154106"/>
                    <a:pt x="50354" y="144980"/>
                    <a:pt x="50125" y="133958"/>
                  </a:cubicBezTo>
                  <a:cubicBezTo>
                    <a:pt x="49908" y="123462"/>
                    <a:pt x="40942" y="114496"/>
                    <a:pt x="30446" y="114267"/>
                  </a:cubicBezTo>
                  <a:cubicBezTo>
                    <a:pt x="19344" y="114027"/>
                    <a:pt x="10298" y="122936"/>
                    <a:pt x="10241" y="134152"/>
                  </a:cubicBezTo>
                  <a:cubicBezTo>
                    <a:pt x="10184" y="145563"/>
                    <a:pt x="18784" y="154186"/>
                    <a:pt x="30160" y="154140"/>
                  </a:cubicBezTo>
                  <a:close/>
                  <a:moveTo>
                    <a:pt x="287069" y="154152"/>
                  </a:moveTo>
                  <a:cubicBezTo>
                    <a:pt x="298343" y="154186"/>
                    <a:pt x="307240" y="145323"/>
                    <a:pt x="307137" y="134141"/>
                  </a:cubicBezTo>
                  <a:cubicBezTo>
                    <a:pt x="307046" y="123176"/>
                    <a:pt x="297646" y="114016"/>
                    <a:pt x="286727" y="114267"/>
                  </a:cubicBezTo>
                  <a:cubicBezTo>
                    <a:pt x="276059" y="114507"/>
                    <a:pt x="267412" y="123267"/>
                    <a:pt x="267253" y="133992"/>
                  </a:cubicBezTo>
                  <a:cubicBezTo>
                    <a:pt x="267081" y="145311"/>
                    <a:pt x="275739" y="154118"/>
                    <a:pt x="287058" y="154163"/>
                  </a:cubicBezTo>
                  <a:close/>
                </a:path>
              </a:pathLst>
            </a:custGeom>
            <a:grpFill/>
            <a:ln w="1270" cap="flat">
              <a:noFill/>
              <a:prstDash val="solid"/>
              <a:miter/>
            </a:ln>
          </p:spPr>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900" b="0" i="0" u="none" strike="noStrike" kern="1200" cap="none" spc="0" normalizeH="0" baseline="0" noProof="0">
                <a:ln>
                  <a:noFill/>
                </a:ln>
                <a:solidFill>
                  <a:sysClr val="windowText" lastClr="000000"/>
                </a:solidFill>
                <a:effectLst/>
                <a:uLnTx/>
                <a:uFillTx/>
                <a:ea typeface="+mn-ea"/>
                <a:cs typeface="Arial" panose="020B0604020202020204" pitchFamily="34" charset="0"/>
                <a:sym typeface="Tenorite Regular"/>
              </a:endParaRPr>
            </a:p>
          </p:txBody>
        </p:sp>
        <p:sp>
          <p:nvSpPr>
            <p:cNvPr id="23" name="Freeform: Shape 61">
              <a:extLst>
                <a:ext uri="{FF2B5EF4-FFF2-40B4-BE49-F238E27FC236}">
                  <a16:creationId xmlns:a16="http://schemas.microsoft.com/office/drawing/2014/main" id="{6E6107E7-604B-97CF-4DA6-B4E7D688A1C4}"/>
                </a:ext>
              </a:extLst>
            </p:cNvPr>
            <p:cNvSpPr/>
            <p:nvPr/>
          </p:nvSpPr>
          <p:spPr>
            <a:xfrm>
              <a:off x="3677616" y="2880825"/>
              <a:ext cx="31855" cy="57382"/>
            </a:xfrm>
            <a:custGeom>
              <a:avLst/>
              <a:gdLst>
                <a:gd name="connsiteX0" fmla="*/ 6693 w 31855"/>
                <a:gd name="connsiteY0" fmla="*/ 57383 h 57382"/>
                <a:gd name="connsiteX1" fmla="*/ 0 w 31855"/>
                <a:gd name="connsiteY1" fmla="*/ 0 h 57382"/>
                <a:gd name="connsiteX2" fmla="*/ 31855 w 31855"/>
                <a:gd name="connsiteY2" fmla="*/ 0 h 57382"/>
                <a:gd name="connsiteX3" fmla="*/ 24488 w 31855"/>
                <a:gd name="connsiteY3" fmla="*/ 57383 h 57382"/>
                <a:gd name="connsiteX4" fmla="*/ 6682 w 31855"/>
                <a:gd name="connsiteY4" fmla="*/ 57383 h 57382"/>
                <a:gd name="connsiteX5" fmla="*/ 14677 w 31855"/>
                <a:gd name="connsiteY5" fmla="*/ 40718 h 57382"/>
                <a:gd name="connsiteX6" fmla="*/ 16402 w 31855"/>
                <a:gd name="connsiteY6" fmla="*/ 41141 h 57382"/>
                <a:gd name="connsiteX7" fmla="*/ 20708 w 31855"/>
                <a:gd name="connsiteY7" fmla="*/ 9160 h 57382"/>
                <a:gd name="connsiteX8" fmla="*/ 11330 w 31855"/>
                <a:gd name="connsiteY8" fmla="*/ 10165 h 57382"/>
                <a:gd name="connsiteX9" fmla="*/ 14677 w 31855"/>
                <a:gd name="connsiteY9" fmla="*/ 40718 h 57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855" h="57382">
                  <a:moveTo>
                    <a:pt x="6693" y="57383"/>
                  </a:moveTo>
                  <a:cubicBezTo>
                    <a:pt x="4455" y="38160"/>
                    <a:pt x="2273" y="19508"/>
                    <a:pt x="0" y="0"/>
                  </a:cubicBezTo>
                  <a:lnTo>
                    <a:pt x="31855" y="0"/>
                  </a:lnTo>
                  <a:cubicBezTo>
                    <a:pt x="29377" y="19303"/>
                    <a:pt x="26955" y="38160"/>
                    <a:pt x="24488" y="57383"/>
                  </a:cubicBezTo>
                  <a:lnTo>
                    <a:pt x="6682" y="57383"/>
                  </a:lnTo>
                  <a:close/>
                  <a:moveTo>
                    <a:pt x="14677" y="40718"/>
                  </a:moveTo>
                  <a:cubicBezTo>
                    <a:pt x="15248" y="40856"/>
                    <a:pt x="15831" y="41004"/>
                    <a:pt x="16402" y="41141"/>
                  </a:cubicBezTo>
                  <a:cubicBezTo>
                    <a:pt x="17784" y="30862"/>
                    <a:pt x="19166" y="20571"/>
                    <a:pt x="20708" y="9160"/>
                  </a:cubicBezTo>
                  <a:cubicBezTo>
                    <a:pt x="16870" y="9571"/>
                    <a:pt x="14266" y="9846"/>
                    <a:pt x="11330" y="10165"/>
                  </a:cubicBezTo>
                  <a:cubicBezTo>
                    <a:pt x="12530" y="21085"/>
                    <a:pt x="13603" y="30907"/>
                    <a:pt x="14677" y="40718"/>
                  </a:cubicBezTo>
                  <a:close/>
                </a:path>
              </a:pathLst>
            </a:custGeom>
            <a:grpFill/>
            <a:ln w="1270" cap="flat">
              <a:noFill/>
              <a:prstDash val="solid"/>
              <a:miter/>
            </a:ln>
          </p:spPr>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900" b="0" i="0" u="none" strike="noStrike" kern="1200" cap="none" spc="0" normalizeH="0" baseline="0" noProof="0">
                <a:ln>
                  <a:noFill/>
                </a:ln>
                <a:solidFill>
                  <a:sysClr val="windowText" lastClr="000000"/>
                </a:solidFill>
                <a:effectLst/>
                <a:uLnTx/>
                <a:uFillTx/>
                <a:ea typeface="+mn-ea"/>
                <a:cs typeface="Arial" panose="020B0604020202020204" pitchFamily="34" charset="0"/>
                <a:sym typeface="Tenorite Regular"/>
              </a:endParaRPr>
            </a:p>
          </p:txBody>
        </p:sp>
        <p:sp>
          <p:nvSpPr>
            <p:cNvPr id="24" name="Freeform: Shape 62">
              <a:extLst>
                <a:ext uri="{FF2B5EF4-FFF2-40B4-BE49-F238E27FC236}">
                  <a16:creationId xmlns:a16="http://schemas.microsoft.com/office/drawing/2014/main" id="{ECD81D8D-9B8C-9825-725F-DA5263BF6A26}"/>
                </a:ext>
              </a:extLst>
            </p:cNvPr>
            <p:cNvSpPr/>
            <p:nvPr/>
          </p:nvSpPr>
          <p:spPr>
            <a:xfrm>
              <a:off x="3678151" y="2942644"/>
              <a:ext cx="28706" cy="28914"/>
            </a:xfrm>
            <a:custGeom>
              <a:avLst/>
              <a:gdLst>
                <a:gd name="connsiteX0" fmla="*/ 14804 w 28706"/>
                <a:gd name="connsiteY0" fmla="*/ 18 h 28914"/>
                <a:gd name="connsiteX1" fmla="*/ 28693 w 28706"/>
                <a:gd name="connsiteY1" fmla="*/ 15140 h 28914"/>
                <a:gd name="connsiteX2" fmla="*/ 14450 w 28706"/>
                <a:gd name="connsiteY2" fmla="*/ 28915 h 28914"/>
                <a:gd name="connsiteX3" fmla="*/ 1 w 28706"/>
                <a:gd name="connsiteY3" fmla="*/ 14283 h 28914"/>
                <a:gd name="connsiteX4" fmla="*/ 14815 w 28706"/>
                <a:gd name="connsiteY4" fmla="*/ 6 h 28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06" h="28914">
                  <a:moveTo>
                    <a:pt x="14804" y="18"/>
                  </a:moveTo>
                  <a:cubicBezTo>
                    <a:pt x="22594" y="258"/>
                    <a:pt x="29047" y="7293"/>
                    <a:pt x="28693" y="15140"/>
                  </a:cubicBezTo>
                  <a:cubicBezTo>
                    <a:pt x="28350" y="22621"/>
                    <a:pt x="21863" y="28892"/>
                    <a:pt x="14450" y="28915"/>
                  </a:cubicBezTo>
                  <a:cubicBezTo>
                    <a:pt x="6637" y="28937"/>
                    <a:pt x="-113" y="22107"/>
                    <a:pt x="1" y="14283"/>
                  </a:cubicBezTo>
                  <a:cubicBezTo>
                    <a:pt x="116" y="6471"/>
                    <a:pt x="7060" y="-234"/>
                    <a:pt x="14815" y="6"/>
                  </a:cubicBezTo>
                  <a:close/>
                </a:path>
              </a:pathLst>
            </a:custGeom>
            <a:grpFill/>
            <a:ln w="1270" cap="flat">
              <a:noFill/>
              <a:prstDash val="solid"/>
              <a:miter/>
            </a:ln>
          </p:spPr>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900" b="0" i="0" u="none" strike="noStrike" kern="1200" cap="none" spc="0" normalizeH="0" baseline="0" noProof="0">
                <a:ln>
                  <a:noFill/>
                </a:ln>
                <a:solidFill>
                  <a:sysClr val="windowText" lastClr="000000"/>
                </a:solidFill>
                <a:effectLst/>
                <a:uLnTx/>
                <a:uFillTx/>
                <a:ea typeface="+mn-ea"/>
                <a:cs typeface="Arial" panose="020B0604020202020204" pitchFamily="34" charset="0"/>
                <a:sym typeface="Tenorite Regular"/>
              </a:endParaRPr>
            </a:p>
          </p:txBody>
        </p:sp>
        <p:sp>
          <p:nvSpPr>
            <p:cNvPr id="25" name="Freeform: Shape 63">
              <a:extLst>
                <a:ext uri="{FF2B5EF4-FFF2-40B4-BE49-F238E27FC236}">
                  <a16:creationId xmlns:a16="http://schemas.microsoft.com/office/drawing/2014/main" id="{31BE2216-ADA6-7039-5610-1211206EC304}"/>
                </a:ext>
              </a:extLst>
            </p:cNvPr>
            <p:cNvSpPr/>
            <p:nvPr/>
          </p:nvSpPr>
          <p:spPr>
            <a:xfrm>
              <a:off x="3656058" y="2713325"/>
              <a:ext cx="67736" cy="67745"/>
            </a:xfrm>
            <a:custGeom>
              <a:avLst/>
              <a:gdLst>
                <a:gd name="connsiteX0" fmla="*/ 67736 w 67736"/>
                <a:gd name="connsiteY0" fmla="*/ 34071 h 67745"/>
                <a:gd name="connsiteX1" fmla="*/ 33323 w 67736"/>
                <a:gd name="connsiteY1" fmla="*/ 67742 h 67745"/>
                <a:gd name="connsiteX2" fmla="*/ 5 w 67736"/>
                <a:gd name="connsiteY2" fmla="*/ 33055 h 67745"/>
                <a:gd name="connsiteX3" fmla="*/ 33837 w 67736"/>
                <a:gd name="connsiteY3" fmla="*/ 0 h 67745"/>
                <a:gd name="connsiteX4" fmla="*/ 67725 w 67736"/>
                <a:gd name="connsiteY4" fmla="*/ 34060 h 67745"/>
                <a:gd name="connsiteX5" fmla="*/ 33688 w 67736"/>
                <a:gd name="connsiteY5" fmla="*/ 57760 h 67745"/>
                <a:gd name="connsiteX6" fmla="*/ 57777 w 67736"/>
                <a:gd name="connsiteY6" fmla="*/ 33957 h 67745"/>
                <a:gd name="connsiteX7" fmla="*/ 33985 w 67736"/>
                <a:gd name="connsiteY7" fmla="*/ 9971 h 67745"/>
                <a:gd name="connsiteX8" fmla="*/ 9977 w 67736"/>
                <a:gd name="connsiteY8" fmla="*/ 33648 h 67745"/>
                <a:gd name="connsiteX9" fmla="*/ 33688 w 67736"/>
                <a:gd name="connsiteY9" fmla="*/ 57760 h 67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736" h="67745">
                  <a:moveTo>
                    <a:pt x="67736" y="34071"/>
                  </a:moveTo>
                  <a:cubicBezTo>
                    <a:pt x="67599" y="52757"/>
                    <a:pt x="52020" y="68005"/>
                    <a:pt x="33323" y="67742"/>
                  </a:cubicBezTo>
                  <a:cubicBezTo>
                    <a:pt x="14602" y="67480"/>
                    <a:pt x="-326" y="51923"/>
                    <a:pt x="5" y="33055"/>
                  </a:cubicBezTo>
                  <a:cubicBezTo>
                    <a:pt x="337" y="14643"/>
                    <a:pt x="15333" y="-11"/>
                    <a:pt x="33837" y="0"/>
                  </a:cubicBezTo>
                  <a:cubicBezTo>
                    <a:pt x="52694" y="0"/>
                    <a:pt x="67862" y="15248"/>
                    <a:pt x="67725" y="34060"/>
                  </a:cubicBezTo>
                  <a:close/>
                  <a:moveTo>
                    <a:pt x="33688" y="57760"/>
                  </a:moveTo>
                  <a:cubicBezTo>
                    <a:pt x="46732" y="57840"/>
                    <a:pt x="57697" y="47000"/>
                    <a:pt x="57777" y="33957"/>
                  </a:cubicBezTo>
                  <a:cubicBezTo>
                    <a:pt x="57856" y="20799"/>
                    <a:pt x="47189" y="10040"/>
                    <a:pt x="33985" y="9971"/>
                  </a:cubicBezTo>
                  <a:cubicBezTo>
                    <a:pt x="20702" y="9903"/>
                    <a:pt x="10045" y="20399"/>
                    <a:pt x="9977" y="33648"/>
                  </a:cubicBezTo>
                  <a:cubicBezTo>
                    <a:pt x="9908" y="46818"/>
                    <a:pt x="20576" y="57668"/>
                    <a:pt x="33688" y="57760"/>
                  </a:cubicBezTo>
                  <a:close/>
                </a:path>
              </a:pathLst>
            </a:custGeom>
            <a:grpFill/>
            <a:ln w="1270" cap="flat">
              <a:noFill/>
              <a:prstDash val="solid"/>
              <a:miter/>
            </a:ln>
          </p:spPr>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900" b="0" i="0" u="none" strike="noStrike" kern="1200" cap="none" spc="0" normalizeH="0" baseline="0" noProof="0">
                <a:ln>
                  <a:noFill/>
                </a:ln>
                <a:solidFill>
                  <a:sysClr val="windowText" lastClr="000000"/>
                </a:solidFill>
                <a:effectLst/>
                <a:uLnTx/>
                <a:uFillTx/>
                <a:ea typeface="+mn-ea"/>
                <a:cs typeface="Arial" panose="020B0604020202020204" pitchFamily="34" charset="0"/>
                <a:sym typeface="Tenorite Regular"/>
              </a:endParaRPr>
            </a:p>
          </p:txBody>
        </p:sp>
        <p:sp>
          <p:nvSpPr>
            <p:cNvPr id="26" name="Freeform: Shape 64">
              <a:extLst>
                <a:ext uri="{FF2B5EF4-FFF2-40B4-BE49-F238E27FC236}">
                  <a16:creationId xmlns:a16="http://schemas.microsoft.com/office/drawing/2014/main" id="{046FADF6-2A01-1CE0-90EE-8313C5D5C932}"/>
                </a:ext>
              </a:extLst>
            </p:cNvPr>
            <p:cNvSpPr/>
            <p:nvPr/>
          </p:nvSpPr>
          <p:spPr>
            <a:xfrm>
              <a:off x="3553632" y="2602959"/>
              <a:ext cx="270259" cy="146195"/>
            </a:xfrm>
            <a:custGeom>
              <a:avLst/>
              <a:gdLst>
                <a:gd name="connsiteX0" fmla="*/ 264540 w 270259"/>
                <a:gd name="connsiteY0" fmla="*/ 74376 h 146195"/>
                <a:gd name="connsiteX1" fmla="*/ 227888 w 270259"/>
                <a:gd name="connsiteY1" fmla="*/ 49065 h 146195"/>
                <a:gd name="connsiteX2" fmla="*/ 215461 w 270259"/>
                <a:gd name="connsiteY2" fmla="*/ 48997 h 146195"/>
                <a:gd name="connsiteX3" fmla="*/ 166542 w 270259"/>
                <a:gd name="connsiteY3" fmla="*/ 523 h 146195"/>
                <a:gd name="connsiteX4" fmla="*/ 102774 w 270259"/>
                <a:gd name="connsiteY4" fmla="*/ 40419 h 146195"/>
                <a:gd name="connsiteX5" fmla="*/ 60000 w 270259"/>
                <a:gd name="connsiteY5" fmla="*/ 27113 h 146195"/>
                <a:gd name="connsiteX6" fmla="*/ 34175 w 270259"/>
                <a:gd name="connsiteY6" fmla="*/ 66563 h 146195"/>
                <a:gd name="connsiteX7" fmla="*/ 28190 w 270259"/>
                <a:gd name="connsiteY7" fmla="*/ 67820 h 146195"/>
                <a:gd name="connsiteX8" fmla="*/ 22388 w 270259"/>
                <a:gd name="connsiteY8" fmla="*/ 70024 h 146195"/>
                <a:gd name="connsiteX9" fmla="*/ 949 w 270259"/>
                <a:gd name="connsiteY9" fmla="*/ 115540 h 146195"/>
                <a:gd name="connsiteX10" fmla="*/ 38264 w 270259"/>
                <a:gd name="connsiteY10" fmla="*/ 146184 h 146195"/>
                <a:gd name="connsiteX11" fmla="*/ 49377 w 270259"/>
                <a:gd name="connsiteY11" fmla="*/ 146184 h 146195"/>
                <a:gd name="connsiteX12" fmla="*/ 49377 w 270259"/>
                <a:gd name="connsiteY12" fmla="*/ 139228 h 146195"/>
                <a:gd name="connsiteX13" fmla="*/ 38333 w 270259"/>
                <a:gd name="connsiteY13" fmla="*/ 139228 h 146195"/>
                <a:gd name="connsiteX14" fmla="*/ 24775 w 270259"/>
                <a:gd name="connsiteY14" fmla="*/ 136088 h 146195"/>
                <a:gd name="connsiteX15" fmla="*/ 7711 w 270259"/>
                <a:gd name="connsiteY15" fmla="*/ 98944 h 146195"/>
                <a:gd name="connsiteX16" fmla="*/ 37647 w 270259"/>
                <a:gd name="connsiteY16" fmla="*/ 73508 h 146195"/>
                <a:gd name="connsiteX17" fmla="*/ 41679 w 270259"/>
                <a:gd name="connsiteY17" fmla="*/ 69202 h 146195"/>
                <a:gd name="connsiteX18" fmla="*/ 41565 w 270259"/>
                <a:gd name="connsiteY18" fmla="*/ 67363 h 146195"/>
                <a:gd name="connsiteX19" fmla="*/ 44455 w 270259"/>
                <a:gd name="connsiteY19" fmla="*/ 50516 h 146195"/>
                <a:gd name="connsiteX20" fmla="*/ 86509 w 270259"/>
                <a:gd name="connsiteY20" fmla="*/ 35485 h 146195"/>
                <a:gd name="connsiteX21" fmla="*/ 100581 w 270259"/>
                <a:gd name="connsiteY21" fmla="*/ 51098 h 146195"/>
                <a:gd name="connsiteX22" fmla="*/ 104430 w 270259"/>
                <a:gd name="connsiteY22" fmla="*/ 54091 h 146195"/>
                <a:gd name="connsiteX23" fmla="*/ 107834 w 270259"/>
                <a:gd name="connsiteY23" fmla="*/ 50390 h 146195"/>
                <a:gd name="connsiteX24" fmla="*/ 108017 w 270259"/>
                <a:gd name="connsiteY24" fmla="*/ 49728 h 146195"/>
                <a:gd name="connsiteX25" fmla="*/ 116377 w 270259"/>
                <a:gd name="connsiteY25" fmla="*/ 29443 h 146195"/>
                <a:gd name="connsiteX26" fmla="*/ 180762 w 270259"/>
                <a:gd name="connsiteY26" fmla="*/ 12447 h 146195"/>
                <a:gd name="connsiteX27" fmla="*/ 208699 w 270259"/>
                <a:gd name="connsiteY27" fmla="*/ 52926 h 146195"/>
                <a:gd name="connsiteX28" fmla="*/ 214696 w 270259"/>
                <a:gd name="connsiteY28" fmla="*/ 56992 h 146195"/>
                <a:gd name="connsiteX29" fmla="*/ 236648 w 270259"/>
                <a:gd name="connsiteY29" fmla="*/ 58168 h 146195"/>
                <a:gd name="connsiteX30" fmla="*/ 262381 w 270259"/>
                <a:gd name="connsiteY30" fmla="*/ 89681 h 146195"/>
                <a:gd name="connsiteX31" fmla="*/ 224278 w 270259"/>
                <a:gd name="connsiteY31" fmla="*/ 139286 h 146195"/>
                <a:gd name="connsiteX32" fmla="*/ 224278 w 270259"/>
                <a:gd name="connsiteY32" fmla="*/ 146196 h 146195"/>
                <a:gd name="connsiteX33" fmla="*/ 224621 w 270259"/>
                <a:gd name="connsiteY33" fmla="*/ 146196 h 146195"/>
                <a:gd name="connsiteX34" fmla="*/ 242862 w 270259"/>
                <a:gd name="connsiteY34" fmla="*/ 141913 h 146195"/>
                <a:gd name="connsiteX35" fmla="*/ 264540 w 270259"/>
                <a:gd name="connsiteY35" fmla="*/ 74376 h 146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70259" h="146195">
                  <a:moveTo>
                    <a:pt x="264540" y="74376"/>
                  </a:moveTo>
                  <a:cubicBezTo>
                    <a:pt x="256762" y="59665"/>
                    <a:pt x="244621" y="50870"/>
                    <a:pt x="227888" y="49065"/>
                  </a:cubicBezTo>
                  <a:cubicBezTo>
                    <a:pt x="223810" y="48631"/>
                    <a:pt x="219641" y="48997"/>
                    <a:pt x="215461" y="48997"/>
                  </a:cubicBezTo>
                  <a:cubicBezTo>
                    <a:pt x="209499" y="20168"/>
                    <a:pt x="187855" y="2990"/>
                    <a:pt x="166542" y="523"/>
                  </a:cubicBezTo>
                  <a:cubicBezTo>
                    <a:pt x="135052" y="-3109"/>
                    <a:pt x="114801" y="12390"/>
                    <a:pt x="102774" y="40419"/>
                  </a:cubicBezTo>
                  <a:cubicBezTo>
                    <a:pt x="90690" y="24634"/>
                    <a:pt x="72666" y="22099"/>
                    <a:pt x="60000" y="27113"/>
                  </a:cubicBezTo>
                  <a:cubicBezTo>
                    <a:pt x="42330" y="34126"/>
                    <a:pt x="34815" y="48083"/>
                    <a:pt x="34175" y="66563"/>
                  </a:cubicBezTo>
                  <a:cubicBezTo>
                    <a:pt x="32085" y="66986"/>
                    <a:pt x="30098" y="67260"/>
                    <a:pt x="28190" y="67820"/>
                  </a:cubicBezTo>
                  <a:cubicBezTo>
                    <a:pt x="26214" y="68402"/>
                    <a:pt x="24250" y="69133"/>
                    <a:pt x="22388" y="70024"/>
                  </a:cubicBezTo>
                  <a:cubicBezTo>
                    <a:pt x="5564" y="78065"/>
                    <a:pt x="-2991" y="96283"/>
                    <a:pt x="949" y="115540"/>
                  </a:cubicBezTo>
                  <a:cubicBezTo>
                    <a:pt x="4593" y="133335"/>
                    <a:pt x="20183" y="146161"/>
                    <a:pt x="38264" y="146184"/>
                  </a:cubicBezTo>
                  <a:cubicBezTo>
                    <a:pt x="41965" y="146184"/>
                    <a:pt x="45665" y="146184"/>
                    <a:pt x="49377" y="146184"/>
                  </a:cubicBezTo>
                  <a:lnTo>
                    <a:pt x="49377" y="139228"/>
                  </a:lnTo>
                  <a:cubicBezTo>
                    <a:pt x="45700" y="139228"/>
                    <a:pt x="42010" y="139228"/>
                    <a:pt x="38333" y="139228"/>
                  </a:cubicBezTo>
                  <a:cubicBezTo>
                    <a:pt x="33570" y="139228"/>
                    <a:pt x="29058" y="138223"/>
                    <a:pt x="24775" y="136088"/>
                  </a:cubicBezTo>
                  <a:cubicBezTo>
                    <a:pt x="11503" y="129463"/>
                    <a:pt x="4387" y="114238"/>
                    <a:pt x="7711" y="98944"/>
                  </a:cubicBezTo>
                  <a:cubicBezTo>
                    <a:pt x="10909" y="84244"/>
                    <a:pt x="23244" y="73679"/>
                    <a:pt x="37647" y="73508"/>
                  </a:cubicBezTo>
                  <a:cubicBezTo>
                    <a:pt x="40674" y="73474"/>
                    <a:pt x="41793" y="72183"/>
                    <a:pt x="41679" y="69202"/>
                  </a:cubicBezTo>
                  <a:cubicBezTo>
                    <a:pt x="41656" y="68585"/>
                    <a:pt x="41622" y="67968"/>
                    <a:pt x="41565" y="67363"/>
                  </a:cubicBezTo>
                  <a:cubicBezTo>
                    <a:pt x="41074" y="61492"/>
                    <a:pt x="42079" y="55896"/>
                    <a:pt x="44455" y="50516"/>
                  </a:cubicBezTo>
                  <a:cubicBezTo>
                    <a:pt x="51753" y="34000"/>
                    <a:pt x="70964" y="27090"/>
                    <a:pt x="86509" y="35485"/>
                  </a:cubicBezTo>
                  <a:cubicBezTo>
                    <a:pt x="93031" y="39003"/>
                    <a:pt x="97646" y="44337"/>
                    <a:pt x="100581" y="51098"/>
                  </a:cubicBezTo>
                  <a:cubicBezTo>
                    <a:pt x="101358" y="52880"/>
                    <a:pt x="102317" y="54217"/>
                    <a:pt x="104430" y="54091"/>
                  </a:cubicBezTo>
                  <a:cubicBezTo>
                    <a:pt x="106715" y="53965"/>
                    <a:pt x="107503" y="52366"/>
                    <a:pt x="107834" y="50390"/>
                  </a:cubicBezTo>
                  <a:cubicBezTo>
                    <a:pt x="107868" y="50162"/>
                    <a:pt x="107982" y="49956"/>
                    <a:pt x="108017" y="49728"/>
                  </a:cubicBezTo>
                  <a:cubicBezTo>
                    <a:pt x="109353" y="42361"/>
                    <a:pt x="112288" y="35668"/>
                    <a:pt x="116377" y="29443"/>
                  </a:cubicBezTo>
                  <a:cubicBezTo>
                    <a:pt x="130449" y="8004"/>
                    <a:pt x="158272" y="477"/>
                    <a:pt x="180762" y="12447"/>
                  </a:cubicBezTo>
                  <a:cubicBezTo>
                    <a:pt x="196912" y="21048"/>
                    <a:pt x="205969" y="34914"/>
                    <a:pt x="208699" y="52926"/>
                  </a:cubicBezTo>
                  <a:cubicBezTo>
                    <a:pt x="209145" y="55884"/>
                    <a:pt x="210561" y="58157"/>
                    <a:pt x="214696" y="56992"/>
                  </a:cubicBezTo>
                  <a:cubicBezTo>
                    <a:pt x="222085" y="54890"/>
                    <a:pt x="229521" y="55347"/>
                    <a:pt x="236648" y="58168"/>
                  </a:cubicBezTo>
                  <a:cubicBezTo>
                    <a:pt x="251040" y="63856"/>
                    <a:pt x="259446" y="74627"/>
                    <a:pt x="262381" y="89681"/>
                  </a:cubicBezTo>
                  <a:cubicBezTo>
                    <a:pt x="267110" y="113918"/>
                    <a:pt x="249829" y="138475"/>
                    <a:pt x="224278" y="139286"/>
                  </a:cubicBezTo>
                  <a:lnTo>
                    <a:pt x="224278" y="146196"/>
                  </a:lnTo>
                  <a:cubicBezTo>
                    <a:pt x="224393" y="146196"/>
                    <a:pt x="224507" y="146196"/>
                    <a:pt x="224621" y="146196"/>
                  </a:cubicBezTo>
                  <a:cubicBezTo>
                    <a:pt x="231029" y="146196"/>
                    <a:pt x="237116" y="144700"/>
                    <a:pt x="242862" y="141913"/>
                  </a:cubicBezTo>
                  <a:cubicBezTo>
                    <a:pt x="267544" y="129931"/>
                    <a:pt x="277549" y="98978"/>
                    <a:pt x="264540" y="74376"/>
                  </a:cubicBezTo>
                  <a:close/>
                </a:path>
              </a:pathLst>
            </a:custGeom>
            <a:grpFill/>
            <a:ln w="1270" cap="flat">
              <a:noFill/>
              <a:prstDash val="solid"/>
              <a:miter/>
            </a:ln>
          </p:spPr>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900" b="0" i="0" u="none" strike="noStrike" kern="1200" cap="none" spc="0" normalizeH="0" baseline="0" noProof="0">
                <a:ln>
                  <a:noFill/>
                </a:ln>
                <a:solidFill>
                  <a:sysClr val="windowText" lastClr="000000"/>
                </a:solidFill>
                <a:effectLst/>
                <a:uLnTx/>
                <a:uFillTx/>
                <a:ea typeface="+mn-ea"/>
                <a:cs typeface="Arial" panose="020B0604020202020204" pitchFamily="34" charset="0"/>
                <a:sym typeface="Tenorite Regular"/>
              </a:endParaRPr>
            </a:p>
          </p:txBody>
        </p:sp>
      </p:grpSp>
      <p:sp>
        <p:nvSpPr>
          <p:cNvPr id="27" name="Rectangle 26">
            <a:extLst>
              <a:ext uri="{FF2B5EF4-FFF2-40B4-BE49-F238E27FC236}">
                <a16:creationId xmlns:a16="http://schemas.microsoft.com/office/drawing/2014/main" id="{A55E5015-879C-1258-20F2-6DDE3797C355}"/>
              </a:ext>
            </a:extLst>
          </p:cNvPr>
          <p:cNvSpPr/>
          <p:nvPr/>
        </p:nvSpPr>
        <p:spPr>
          <a:xfrm>
            <a:off x="6975952" y="3192312"/>
            <a:ext cx="1838607" cy="598959"/>
          </a:xfrm>
          <a:prstGeom prst="rect">
            <a:avLst/>
          </a:prstGeom>
          <a:noFill/>
        </p:spPr>
        <p:txBody>
          <a:bodyPr wrap="none" lIns="0" anchor="t" anchorCtr="0">
            <a:no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chemeClr val="tx2"/>
                </a:solidFill>
                <a:effectLst/>
                <a:uLnTx/>
                <a:uFillTx/>
                <a:ea typeface="+mn-ea"/>
                <a:cs typeface="Arial" panose="020B0604020202020204" pitchFamily="34" charset="0"/>
                <a:sym typeface="Tenorite Regular"/>
              </a:rPr>
              <a:t>Automated Regulatory Compliance (ArC)</a:t>
            </a:r>
          </a:p>
        </p:txBody>
      </p:sp>
      <p:sp>
        <p:nvSpPr>
          <p:cNvPr id="28" name="Rectangle 27">
            <a:extLst>
              <a:ext uri="{FF2B5EF4-FFF2-40B4-BE49-F238E27FC236}">
                <a16:creationId xmlns:a16="http://schemas.microsoft.com/office/drawing/2014/main" id="{FCB4C869-5624-2C68-748F-5946CAF647B2}"/>
              </a:ext>
            </a:extLst>
          </p:cNvPr>
          <p:cNvSpPr/>
          <p:nvPr/>
        </p:nvSpPr>
        <p:spPr>
          <a:xfrm>
            <a:off x="6975952" y="3374042"/>
            <a:ext cx="1838607" cy="369332"/>
          </a:xfrm>
          <a:prstGeom prst="rect">
            <a:avLst/>
          </a:prstGeom>
          <a:noFill/>
        </p:spPr>
        <p:txBody>
          <a:bodyPr wrap="square" lIns="0" tIns="45720" rIns="0" bIns="45720" anchor="t" anchorCtr="0">
            <a:spAutoFit/>
          </a:bodyPr>
          <a:lstStyle/>
          <a:p>
            <a:pPr marL="0" marR="0" lvl="0" indent="0" algn="l" defTabSz="685578"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tx2"/>
                </a:solidFill>
                <a:effectLst/>
                <a:uLnTx/>
                <a:uFillTx/>
                <a:ea typeface="+mn-ea"/>
                <a:cs typeface="Arial"/>
                <a:sym typeface="Tenorite Regular"/>
              </a:rPr>
              <a:t>Enables faster time to value through automated compliance tracking</a:t>
            </a:r>
            <a:r>
              <a:rPr lang="en-US" sz="900" kern="1200">
                <a:solidFill>
                  <a:schemeClr val="tx2"/>
                </a:solidFill>
                <a:cs typeface="Arial"/>
              </a:rPr>
              <a:t>.</a:t>
            </a:r>
            <a:endParaRPr kumimoji="0" lang="en-US" sz="900" b="1" i="0" u="none" strike="noStrike" kern="1200" cap="none" spc="0" normalizeH="0" baseline="0" noProof="0">
              <a:ln>
                <a:noFill/>
              </a:ln>
              <a:solidFill>
                <a:schemeClr val="tx2"/>
              </a:solidFill>
              <a:effectLst/>
              <a:uLnTx/>
              <a:uFillTx/>
              <a:ea typeface="+mn-ea"/>
              <a:cs typeface="Arial" panose="020B0604020202020204" pitchFamily="34" charset="0"/>
              <a:sym typeface="Tenorite Regular"/>
            </a:endParaRPr>
          </a:p>
        </p:txBody>
      </p:sp>
      <p:pic>
        <p:nvPicPr>
          <p:cNvPr id="29" name="Graphic 28">
            <a:extLst>
              <a:ext uri="{FF2B5EF4-FFF2-40B4-BE49-F238E27FC236}">
                <a16:creationId xmlns:a16="http://schemas.microsoft.com/office/drawing/2014/main" id="{459582DC-DD69-DA24-65CA-E051D0D09F5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787238" y="2764881"/>
            <a:ext cx="1404544" cy="1404544"/>
          </a:xfrm>
          <a:prstGeom prst="rect">
            <a:avLst/>
          </a:prstGeom>
        </p:spPr>
      </p:pic>
      <p:sp>
        <p:nvSpPr>
          <p:cNvPr id="30" name="Rectangle 29">
            <a:extLst>
              <a:ext uri="{FF2B5EF4-FFF2-40B4-BE49-F238E27FC236}">
                <a16:creationId xmlns:a16="http://schemas.microsoft.com/office/drawing/2014/main" id="{7F2532F9-372C-4990-EEB2-01E4EFEFB82F}"/>
              </a:ext>
            </a:extLst>
          </p:cNvPr>
          <p:cNvSpPr/>
          <p:nvPr/>
        </p:nvSpPr>
        <p:spPr>
          <a:xfrm>
            <a:off x="10059635" y="2241915"/>
            <a:ext cx="1828800" cy="598959"/>
          </a:xfrm>
          <a:prstGeom prst="rect">
            <a:avLst/>
          </a:prstGeom>
          <a:noFill/>
        </p:spPr>
        <p:txBody>
          <a:bodyPr wrap="none" lIns="0" anchor="t" anchorCtr="0">
            <a:no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chemeClr val="tx2"/>
                </a:solidFill>
                <a:effectLst/>
                <a:uLnTx/>
                <a:uFillTx/>
                <a:ea typeface="+mn-ea"/>
                <a:cs typeface="Arial" panose="020B0604020202020204" pitchFamily="34" charset="0"/>
                <a:sym typeface="Tenorite Regular"/>
              </a:rPr>
              <a:t>DeCentralized ID (DICE ID)</a:t>
            </a:r>
          </a:p>
        </p:txBody>
      </p:sp>
      <p:sp>
        <p:nvSpPr>
          <p:cNvPr id="31" name="Rectangle 30">
            <a:extLst>
              <a:ext uri="{FF2B5EF4-FFF2-40B4-BE49-F238E27FC236}">
                <a16:creationId xmlns:a16="http://schemas.microsoft.com/office/drawing/2014/main" id="{EFBF1DFE-D4D0-68A6-E3FC-C186A9FD6E54}"/>
              </a:ext>
            </a:extLst>
          </p:cNvPr>
          <p:cNvSpPr/>
          <p:nvPr/>
        </p:nvSpPr>
        <p:spPr>
          <a:xfrm>
            <a:off x="10059635" y="2410286"/>
            <a:ext cx="2292044" cy="369332"/>
          </a:xfrm>
          <a:prstGeom prst="rect">
            <a:avLst/>
          </a:prstGeom>
          <a:noFill/>
        </p:spPr>
        <p:txBody>
          <a:bodyPr wrap="square" lIns="0" tIns="45720" rIns="0" bIns="45720" anchor="t" anchorCtr="0">
            <a:spAutoFit/>
          </a:bodyPr>
          <a:lstStyle/>
          <a:p>
            <a:pPr marL="0" marR="0" lvl="0" indent="0" algn="l" defTabSz="685578"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tx2"/>
                </a:solidFill>
                <a:effectLst/>
                <a:uLnTx/>
                <a:uFillTx/>
                <a:ea typeface="+mn-ea"/>
                <a:cs typeface="Arial"/>
                <a:sym typeface="Tenorite Regular"/>
              </a:rPr>
              <a:t>Privacy preserving exchange</a:t>
            </a:r>
            <a:br>
              <a:rPr lang="en-US" sz="900" b="0" i="0" u="none" strike="noStrike" kern="1200" cap="none" spc="0" normalizeH="0" baseline="0" noProof="0">
                <a:ln>
                  <a:noFill/>
                </a:ln>
                <a:effectLst/>
                <a:uLnTx/>
                <a:uFillTx/>
                <a:cs typeface="Arial" panose="020B0604020202020204" pitchFamily="34" charset="0"/>
              </a:rPr>
            </a:br>
            <a:r>
              <a:rPr kumimoji="0" lang="en-US" sz="900" b="0" i="0" u="none" strike="noStrike" kern="1200" cap="none" spc="0" normalizeH="0" baseline="0" noProof="0">
                <a:ln>
                  <a:noFill/>
                </a:ln>
                <a:solidFill>
                  <a:schemeClr val="tx2"/>
                </a:solidFill>
                <a:effectLst/>
                <a:uLnTx/>
                <a:uFillTx/>
                <a:ea typeface="+mn-ea"/>
                <a:cs typeface="Arial"/>
                <a:sym typeface="Tenorite Regular"/>
              </a:rPr>
              <a:t>of digital credentials</a:t>
            </a:r>
            <a:r>
              <a:rPr lang="en-US" sz="900" kern="1200">
                <a:solidFill>
                  <a:schemeClr val="tx2"/>
                </a:solidFill>
                <a:cs typeface="Arial"/>
              </a:rPr>
              <a:t>.</a:t>
            </a:r>
            <a:endParaRPr kumimoji="0" lang="en-US" sz="900" b="1" i="0" u="none" strike="noStrike" kern="1200" cap="none" spc="0" normalizeH="0" baseline="0" noProof="0">
              <a:ln>
                <a:noFill/>
              </a:ln>
              <a:solidFill>
                <a:schemeClr val="tx2"/>
              </a:solidFill>
              <a:effectLst/>
              <a:uLnTx/>
              <a:uFillTx/>
              <a:ea typeface="+mn-ea"/>
              <a:cs typeface="Arial" panose="020B0604020202020204" pitchFamily="34" charset="0"/>
              <a:sym typeface="Tenorite Regular"/>
            </a:endParaRPr>
          </a:p>
        </p:txBody>
      </p:sp>
      <p:pic>
        <p:nvPicPr>
          <p:cNvPr id="32" name="Graphic 31">
            <a:extLst>
              <a:ext uri="{FF2B5EF4-FFF2-40B4-BE49-F238E27FC236}">
                <a16:creationId xmlns:a16="http://schemas.microsoft.com/office/drawing/2014/main" id="{67449D78-84D6-B2B0-C6AF-B4278903895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252052" y="2141096"/>
            <a:ext cx="582861" cy="665378"/>
          </a:xfrm>
          <a:prstGeom prst="rect">
            <a:avLst/>
          </a:prstGeom>
        </p:spPr>
      </p:pic>
      <p:sp>
        <p:nvSpPr>
          <p:cNvPr id="33" name="Rectangle 32">
            <a:extLst>
              <a:ext uri="{FF2B5EF4-FFF2-40B4-BE49-F238E27FC236}">
                <a16:creationId xmlns:a16="http://schemas.microsoft.com/office/drawing/2014/main" id="{3FA8480F-6735-2F7C-6E26-F94C008AAB54}"/>
              </a:ext>
            </a:extLst>
          </p:cNvPr>
          <p:cNvSpPr/>
          <p:nvPr/>
        </p:nvSpPr>
        <p:spPr>
          <a:xfrm>
            <a:off x="10059635" y="4029442"/>
            <a:ext cx="1828800" cy="598959"/>
          </a:xfrm>
          <a:prstGeom prst="rect">
            <a:avLst/>
          </a:prstGeom>
          <a:noFill/>
        </p:spPr>
        <p:txBody>
          <a:bodyPr wrap="none" lIns="0" anchor="t" anchorCtr="0">
            <a:noAutofit/>
          </a:bodyPr>
          <a:lstStyle/>
          <a:p>
            <a:pPr defTabSz="457189" hangingPunct="1">
              <a:defRPr/>
            </a:pPr>
            <a:r>
              <a:rPr lang="en-IN" sz="900" b="1" kern="1200">
                <a:solidFill>
                  <a:schemeClr val="tx2"/>
                </a:solidFill>
                <a:cs typeface="Arial" panose="020B0604020202020204" pitchFamily="34" charset="0"/>
              </a:rPr>
              <a:t>Certificate Lifecycle Management (CLM) </a:t>
            </a:r>
            <a:endParaRPr lang="en-US" sz="900" b="1" kern="1200">
              <a:solidFill>
                <a:schemeClr val="tx2"/>
              </a:solidFill>
              <a:cs typeface="Arial" panose="020B0604020202020204" pitchFamily="34" charset="0"/>
            </a:endParaRPr>
          </a:p>
        </p:txBody>
      </p:sp>
      <p:sp>
        <p:nvSpPr>
          <p:cNvPr id="34" name="Rectangle 33">
            <a:extLst>
              <a:ext uri="{FF2B5EF4-FFF2-40B4-BE49-F238E27FC236}">
                <a16:creationId xmlns:a16="http://schemas.microsoft.com/office/drawing/2014/main" id="{BC0E563A-4CC4-27FA-EF50-1A99F18645FF}"/>
              </a:ext>
            </a:extLst>
          </p:cNvPr>
          <p:cNvSpPr/>
          <p:nvPr/>
        </p:nvSpPr>
        <p:spPr>
          <a:xfrm>
            <a:off x="10059635" y="4211469"/>
            <a:ext cx="1828800" cy="1200329"/>
          </a:xfrm>
          <a:prstGeom prst="rect">
            <a:avLst/>
          </a:prstGeom>
          <a:noFill/>
        </p:spPr>
        <p:txBody>
          <a:bodyPr wrap="square" lIns="0" rIns="0" anchor="t" anchorCtr="0">
            <a:spAutoFit/>
          </a:bodyPr>
          <a:lstStyle/>
          <a:p>
            <a:pPr marL="0" marR="0" lvl="0" indent="0" algn="l" defTabSz="685578" rtl="0" eaLnBrk="1" fontAlgn="auto" latinLnBrk="0" hangingPunct="1">
              <a:lnSpc>
                <a:spcPct val="100000"/>
              </a:lnSpc>
              <a:spcBef>
                <a:spcPts val="0"/>
              </a:spcBef>
              <a:spcAft>
                <a:spcPts val="0"/>
              </a:spcAft>
              <a:buClrTx/>
              <a:buSzTx/>
              <a:buFontTx/>
              <a:buNone/>
              <a:tabLst/>
              <a:defRPr/>
            </a:pPr>
            <a:r>
              <a:rPr lang="en-IN" sz="900" kern="1200">
                <a:solidFill>
                  <a:schemeClr val="tx2"/>
                </a:solidFill>
                <a:cs typeface="Arial" panose="020B0604020202020204" pitchFamily="34" charset="0"/>
              </a:rPr>
              <a:t>Our solution to address the challenges of certificate mgmt. Its features cover certificate inventory management, provides automated expiry alert notification and escalation with a flexible policy framework, workflow definition and enforcement.</a:t>
            </a:r>
            <a:endParaRPr lang="en-US" sz="900" kern="1200">
              <a:solidFill>
                <a:schemeClr val="tx2"/>
              </a:solidFill>
              <a:cs typeface="Arial" panose="020B0604020202020204" pitchFamily="34" charset="0"/>
            </a:endParaRPr>
          </a:p>
        </p:txBody>
      </p:sp>
      <p:pic>
        <p:nvPicPr>
          <p:cNvPr id="35" name="Graphic 34" descr="Artificial Intelligence outline">
            <a:extLst>
              <a:ext uri="{FF2B5EF4-FFF2-40B4-BE49-F238E27FC236}">
                <a16:creationId xmlns:a16="http://schemas.microsoft.com/office/drawing/2014/main" id="{04497AA4-C848-6F04-D6B2-47AB79E19D07}"/>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255827" y="4028225"/>
            <a:ext cx="575311" cy="575311"/>
          </a:xfrm>
          <a:prstGeom prst="rect">
            <a:avLst/>
          </a:prstGeom>
        </p:spPr>
      </p:pic>
      <p:sp>
        <p:nvSpPr>
          <p:cNvPr id="36" name="Rectangle 35">
            <a:extLst>
              <a:ext uri="{FF2B5EF4-FFF2-40B4-BE49-F238E27FC236}">
                <a16:creationId xmlns:a16="http://schemas.microsoft.com/office/drawing/2014/main" id="{4C3E29E4-E67D-87C5-23DD-61274EE181B7}"/>
              </a:ext>
            </a:extLst>
          </p:cNvPr>
          <p:cNvSpPr/>
          <p:nvPr/>
        </p:nvSpPr>
        <p:spPr>
          <a:xfrm>
            <a:off x="6975952" y="5538203"/>
            <a:ext cx="1838607" cy="471396"/>
          </a:xfrm>
          <a:prstGeom prst="rect">
            <a:avLst/>
          </a:prstGeom>
          <a:noFill/>
        </p:spPr>
        <p:txBody>
          <a:bodyPr wrap="none" lIns="0" rIns="0" anchor="t" anchorCtr="0">
            <a:no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chemeClr val="tx2"/>
                </a:solidFill>
                <a:effectLst/>
                <a:uLnTx/>
                <a:uFillTx/>
                <a:ea typeface="+mn-ea"/>
                <a:cs typeface="Arial" panose="020B0604020202020204" pitchFamily="34" charset="0"/>
                <a:sym typeface="Tenorite Regular"/>
              </a:rPr>
              <a:t>Identity Management </a:t>
            </a:r>
            <a:r>
              <a:rPr lang="en-US" sz="900" b="1" kern="1200">
                <a:solidFill>
                  <a:schemeClr val="tx2"/>
                </a:solidFill>
                <a:cs typeface="Arial" panose="020B0604020202020204" pitchFamily="34" charset="0"/>
              </a:rPr>
              <a:t> </a:t>
            </a:r>
            <a:r>
              <a:rPr kumimoji="0" lang="en-US" sz="900" b="1" i="0" u="none" strike="noStrike" kern="1200" cap="none" spc="0" normalizeH="0" baseline="0" noProof="0">
                <a:ln>
                  <a:noFill/>
                </a:ln>
                <a:solidFill>
                  <a:schemeClr val="tx2"/>
                </a:solidFill>
                <a:effectLst/>
                <a:uLnTx/>
                <a:uFillTx/>
                <a:ea typeface="+mn-ea"/>
                <a:cs typeface="Arial" panose="020B0604020202020204" pitchFamily="34" charset="0"/>
                <a:sym typeface="Tenorite Regular"/>
              </a:rPr>
              <a:t>Center</a:t>
            </a:r>
          </a:p>
        </p:txBody>
      </p:sp>
      <p:sp>
        <p:nvSpPr>
          <p:cNvPr id="37" name="Rectangle 36">
            <a:extLst>
              <a:ext uri="{FF2B5EF4-FFF2-40B4-BE49-F238E27FC236}">
                <a16:creationId xmlns:a16="http://schemas.microsoft.com/office/drawing/2014/main" id="{BE5EE7F2-0A62-9AE9-4189-ADF7F87BA1F8}"/>
              </a:ext>
            </a:extLst>
          </p:cNvPr>
          <p:cNvSpPr/>
          <p:nvPr/>
        </p:nvSpPr>
        <p:spPr>
          <a:xfrm>
            <a:off x="6975952" y="5719933"/>
            <a:ext cx="1838607" cy="369332"/>
          </a:xfrm>
          <a:prstGeom prst="rect">
            <a:avLst/>
          </a:prstGeom>
          <a:noFill/>
        </p:spPr>
        <p:txBody>
          <a:bodyPr wrap="square" lIns="0" tIns="45720" rIns="0" bIns="45720" anchor="t" anchorCtr="0">
            <a:spAutoFit/>
          </a:bodyPr>
          <a:lstStyle/>
          <a:p>
            <a:pPr marL="0" marR="0" lvl="0" indent="0" algn="l" defTabSz="685578"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tx2"/>
                </a:solidFill>
                <a:effectLst/>
                <a:uLnTx/>
                <a:uFillTx/>
                <a:ea typeface="+mn-ea"/>
                <a:cs typeface="Arial"/>
                <a:sym typeface="Tenorite Regular"/>
              </a:rPr>
              <a:t>Provides a single view of the Identity and Access Management ecosystem</a:t>
            </a:r>
            <a:r>
              <a:rPr lang="en-US" sz="900" kern="1200">
                <a:solidFill>
                  <a:schemeClr val="tx2"/>
                </a:solidFill>
                <a:cs typeface="Arial"/>
              </a:rPr>
              <a:t>.</a:t>
            </a:r>
            <a:endParaRPr kumimoji="0" lang="en-US" sz="900" b="1" i="0" u="none" strike="noStrike" kern="1200" cap="none" spc="0" normalizeH="0" baseline="0" noProof="0">
              <a:ln>
                <a:noFill/>
              </a:ln>
              <a:solidFill>
                <a:schemeClr val="tx2"/>
              </a:solidFill>
              <a:effectLst/>
              <a:uLnTx/>
              <a:uFillTx/>
              <a:ea typeface="+mn-ea"/>
              <a:cs typeface="Arial" panose="020B0604020202020204" pitchFamily="34" charset="0"/>
              <a:sym typeface="Tenorite Regular"/>
            </a:endParaRPr>
          </a:p>
        </p:txBody>
      </p:sp>
      <p:pic>
        <p:nvPicPr>
          <p:cNvPr id="38" name="Graphic 37">
            <a:extLst>
              <a:ext uri="{FF2B5EF4-FFF2-40B4-BE49-F238E27FC236}">
                <a16:creationId xmlns:a16="http://schemas.microsoft.com/office/drawing/2014/main" id="{3FD5BA62-E318-B442-2389-544F1B1E1C76}"/>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853111" y="5240040"/>
            <a:ext cx="1240088" cy="1240086"/>
          </a:xfrm>
          <a:prstGeom prst="rect">
            <a:avLst/>
          </a:prstGeom>
        </p:spPr>
      </p:pic>
      <p:sp>
        <p:nvSpPr>
          <p:cNvPr id="39" name="TextBox 38">
            <a:extLst>
              <a:ext uri="{FF2B5EF4-FFF2-40B4-BE49-F238E27FC236}">
                <a16:creationId xmlns:a16="http://schemas.microsoft.com/office/drawing/2014/main" id="{67F6A842-3CAA-E8DC-48D3-57A5035683B1}"/>
              </a:ext>
            </a:extLst>
          </p:cNvPr>
          <p:cNvSpPr txBox="1"/>
          <p:nvPr/>
        </p:nvSpPr>
        <p:spPr>
          <a:xfrm>
            <a:off x="6096000" y="1534479"/>
            <a:ext cx="6095999" cy="400110"/>
          </a:xfrm>
          <a:prstGeom prst="rect">
            <a:avLst/>
          </a:prstGeom>
          <a:noFill/>
          <a:ln>
            <a:noFill/>
          </a:ln>
        </p:spPr>
        <p:txBody>
          <a:bodyPr vert="horz" lIns="68580" tIns="34290" rIns="68580" bIns="34290" rtlCol="0">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defTabSz="685783" eaLnBrk="1" hangingPunct="1">
              <a:buFont typeface="Arial" panose="020B0604020202020204" pitchFamily="34" charset="0"/>
              <a:defRPr sz="2000" b="1" kern="1200">
                <a:solidFill>
                  <a:schemeClr val="accent1"/>
                </a:solidFill>
                <a:latin typeface="Tenorite" pitchFamily="2" charset="0"/>
              </a:defRPr>
            </a:lvl1pPr>
            <a:lvl2pPr marL="457200" defTabSz="914377" eaLnBrk="1" hangingPunct="1">
              <a:lnSpc>
                <a:spcPct val="90000"/>
              </a:lnSpc>
              <a:spcBef>
                <a:spcPts val="500"/>
              </a:spcBef>
              <a:buFont typeface="Arial" panose="020B0604020202020204" pitchFamily="34" charset="0"/>
              <a:defRPr sz="2000" kern="1200">
                <a:solidFill>
                  <a:schemeClr val="tx1">
                    <a:tint val="75000"/>
                  </a:schemeClr>
                </a:solidFill>
                <a:latin typeface="Tenorite" pitchFamily="2" charset="0"/>
              </a:defRPr>
            </a:lvl2pPr>
            <a:lvl3pPr marL="914400" defTabSz="914377" eaLnBrk="1" hangingPunct="1">
              <a:lnSpc>
                <a:spcPct val="90000"/>
              </a:lnSpc>
              <a:spcBef>
                <a:spcPts val="500"/>
              </a:spcBef>
              <a:buFont typeface="Arial" panose="020B0604020202020204" pitchFamily="34" charset="0"/>
              <a:defRPr kern="1200">
                <a:solidFill>
                  <a:schemeClr val="tx1">
                    <a:tint val="75000"/>
                  </a:schemeClr>
                </a:solidFill>
                <a:latin typeface="Tenorite" pitchFamily="2" charset="0"/>
              </a:defRPr>
            </a:lvl3pPr>
            <a:lvl4pPr marL="1371600" defTabSz="914377" eaLnBrk="1" hangingPunct="1">
              <a:lnSpc>
                <a:spcPct val="90000"/>
              </a:lnSpc>
              <a:spcBef>
                <a:spcPts val="500"/>
              </a:spcBef>
              <a:buFont typeface="Arial" panose="020B0604020202020204" pitchFamily="34" charset="0"/>
              <a:defRPr sz="1600" kern="1200">
                <a:solidFill>
                  <a:schemeClr val="tx1">
                    <a:tint val="75000"/>
                  </a:schemeClr>
                </a:solidFill>
                <a:latin typeface="Tenorite" pitchFamily="2" charset="0"/>
              </a:defRPr>
            </a:lvl4pPr>
            <a:lvl5pPr marL="1828800" defTabSz="914377" eaLnBrk="1" hangingPunct="1">
              <a:lnSpc>
                <a:spcPct val="90000"/>
              </a:lnSpc>
              <a:spcBef>
                <a:spcPts val="500"/>
              </a:spcBef>
              <a:buFont typeface="Arial" panose="020B0604020202020204" pitchFamily="34" charset="0"/>
              <a:defRPr sz="1600" kern="1200">
                <a:solidFill>
                  <a:schemeClr val="tx1">
                    <a:tint val="75000"/>
                  </a:schemeClr>
                </a:solidFill>
                <a:latin typeface="Tenorite" pitchFamily="2" charset="0"/>
              </a:defRPr>
            </a:lvl5pPr>
            <a:lvl6pPr marL="2286000" defTabSz="914377" eaLnBrk="1" hangingPunct="1">
              <a:lnSpc>
                <a:spcPct val="90000"/>
              </a:lnSpc>
              <a:spcBef>
                <a:spcPts val="500"/>
              </a:spcBef>
              <a:buFont typeface="Arial" panose="020B0604020202020204" pitchFamily="34" charset="0"/>
              <a:defRPr sz="1600" kern="1200">
                <a:solidFill>
                  <a:schemeClr val="tx1">
                    <a:tint val="75000"/>
                  </a:schemeClr>
                </a:solidFill>
              </a:defRPr>
            </a:lvl6pPr>
            <a:lvl7pPr marL="2743200" defTabSz="914377" eaLnBrk="1" hangingPunct="1">
              <a:lnSpc>
                <a:spcPct val="90000"/>
              </a:lnSpc>
              <a:spcBef>
                <a:spcPts val="500"/>
              </a:spcBef>
              <a:buFont typeface="Arial" panose="020B0604020202020204" pitchFamily="34" charset="0"/>
              <a:defRPr sz="1600" kern="1200">
                <a:solidFill>
                  <a:schemeClr val="tx1">
                    <a:tint val="75000"/>
                  </a:schemeClr>
                </a:solidFill>
              </a:defRPr>
            </a:lvl7pPr>
            <a:lvl8pPr marL="3200400" defTabSz="914377" eaLnBrk="1" hangingPunct="1">
              <a:lnSpc>
                <a:spcPct val="90000"/>
              </a:lnSpc>
              <a:spcBef>
                <a:spcPts val="500"/>
              </a:spcBef>
              <a:buFont typeface="Arial" panose="020B0604020202020204" pitchFamily="34" charset="0"/>
              <a:defRPr sz="1600" kern="1200">
                <a:solidFill>
                  <a:schemeClr val="tx1">
                    <a:tint val="75000"/>
                  </a:schemeClr>
                </a:solidFill>
              </a:defRPr>
            </a:lvl8pPr>
            <a:lvl9pPr marL="3657600" defTabSz="914377" eaLnBrk="1" hangingPunct="1">
              <a:lnSpc>
                <a:spcPct val="90000"/>
              </a:lnSpc>
              <a:spcBef>
                <a:spcPts val="500"/>
              </a:spcBef>
              <a:buFont typeface="Arial" panose="020B0604020202020204" pitchFamily="34" charset="0"/>
              <a:defRPr sz="1600" kern="1200">
                <a:solidFill>
                  <a:schemeClr val="tx1">
                    <a:tint val="75000"/>
                  </a:schemeClr>
                </a:solidFill>
              </a:defRPr>
            </a:lvl9pPr>
          </a:lstStyle>
          <a:p>
            <a:r>
              <a:rPr lang="en-US"/>
              <a:t>Examples of Wipro Built Solutions</a:t>
            </a:r>
          </a:p>
        </p:txBody>
      </p:sp>
      <p:sp>
        <p:nvSpPr>
          <p:cNvPr id="264" name="Rectangle 263">
            <a:extLst>
              <a:ext uri="{FF2B5EF4-FFF2-40B4-BE49-F238E27FC236}">
                <a16:creationId xmlns:a16="http://schemas.microsoft.com/office/drawing/2014/main" id="{9BB97188-749C-FC55-2C4D-6B468A2D64F9}"/>
              </a:ext>
            </a:extLst>
          </p:cNvPr>
          <p:cNvSpPr>
            <a:spLocks noChangeArrowheads="1"/>
          </p:cNvSpPr>
          <p:nvPr/>
        </p:nvSpPr>
        <p:spPr bwMode="auto">
          <a:xfrm>
            <a:off x="1923087" y="3979314"/>
            <a:ext cx="785" cy="7055"/>
          </a:xfrm>
          <a:prstGeom prst="rect">
            <a:avLst/>
          </a:prstGeom>
          <a:solidFill>
            <a:srgbClr val="322554">
              <a:lumMod val="20000"/>
              <a:lumOff val="80000"/>
            </a:srgbClr>
          </a:solidFill>
          <a:ln w="0">
            <a:solidFill>
              <a:srgbClr val="FFFFFF"/>
            </a:solidFill>
            <a:prstDash val="solid"/>
            <a:round/>
            <a:headEnd/>
            <a:tailEnd/>
          </a:ln>
        </p:spPr>
        <p:txBody>
          <a:bodyPr vert="horz" wrap="square" lIns="89077" tIns="44539" rIns="89077" bIns="44539" numCol="1" anchor="t" anchorCtr="0" compatLnSpc="1">
            <a:prstTxWarp prst="textNoShape">
              <a:avLst/>
            </a:prstTxWarp>
          </a:bodyPr>
          <a:lstStyle/>
          <a:p>
            <a:pPr algn="ctr" defTabSz="341891" hangingPunct="0">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265" name="Teardrop 264">
            <a:extLst>
              <a:ext uri="{FF2B5EF4-FFF2-40B4-BE49-F238E27FC236}">
                <a16:creationId xmlns:a16="http://schemas.microsoft.com/office/drawing/2014/main" id="{8966A672-F2F3-0CF4-B6A4-809E7058E9D2}"/>
              </a:ext>
            </a:extLst>
          </p:cNvPr>
          <p:cNvSpPr>
            <a:spLocks noChangeAspect="1"/>
          </p:cNvSpPr>
          <p:nvPr/>
        </p:nvSpPr>
        <p:spPr>
          <a:xfrm rot="8100000">
            <a:off x="3814027" y="3868327"/>
            <a:ext cx="72146" cy="72032"/>
          </a:xfrm>
          <a:prstGeom prst="teardrop">
            <a:avLst/>
          </a:prstGeom>
          <a:solidFill>
            <a:schemeClr val="accent2"/>
          </a:solidFill>
          <a:ln w="9525" cap="flat" cmpd="sng" algn="ctr">
            <a:noFill/>
            <a:prstDash val="solid"/>
          </a:ln>
          <a:effectLst/>
        </p:spPr>
        <p:txBody>
          <a:bodyPr rtlCol="0" anchor="ctr"/>
          <a:lstStyle/>
          <a:p>
            <a:pPr algn="ctr" defTabSz="341891" hangingPunct="0"/>
            <a:endParaRPr lang="en-US" sz="800" kern="0">
              <a:solidFill>
                <a:srgbClr val="000000"/>
              </a:solidFill>
              <a:latin typeface="Tenorite" panose="00000500000000000000" pitchFamily="2" charset="0"/>
              <a:cs typeface="Arial" panose="020B0604020202020204" pitchFamily="34" charset="0"/>
              <a:sym typeface="Tenorite Regular"/>
            </a:endParaRPr>
          </a:p>
        </p:txBody>
      </p:sp>
      <p:cxnSp>
        <p:nvCxnSpPr>
          <p:cNvPr id="266" name="Straight Arrow Connector 254">
            <a:extLst>
              <a:ext uri="{FF2B5EF4-FFF2-40B4-BE49-F238E27FC236}">
                <a16:creationId xmlns:a16="http://schemas.microsoft.com/office/drawing/2014/main" id="{FD4B5169-15D6-56D7-95ED-FF2860B22843}"/>
              </a:ext>
            </a:extLst>
          </p:cNvPr>
          <p:cNvCxnSpPr>
            <a:cxnSpLocks/>
            <a:stCxn id="270" idx="3"/>
          </p:cNvCxnSpPr>
          <p:nvPr/>
        </p:nvCxnSpPr>
        <p:spPr>
          <a:xfrm rot="5400000" flipH="1" flipV="1">
            <a:off x="2715191" y="3064611"/>
            <a:ext cx="495360" cy="140276"/>
          </a:xfrm>
          <a:prstGeom prst="bentConnector2">
            <a:avLst/>
          </a:prstGeom>
          <a:noFill/>
          <a:ln w="6350" cap="rnd" cmpd="sng" algn="ctr">
            <a:solidFill>
              <a:srgbClr val="E7E6E6">
                <a:lumMod val="50000"/>
              </a:srgbClr>
            </a:solidFill>
            <a:prstDash val="solid"/>
            <a:headEnd type="none" w="med" len="med"/>
            <a:tailEnd type="triangle" w="sm" len="sm"/>
          </a:ln>
          <a:effectLst/>
        </p:spPr>
      </p:cxnSp>
      <p:cxnSp>
        <p:nvCxnSpPr>
          <p:cNvPr id="267" name="Straight Arrow Connector 254">
            <a:extLst>
              <a:ext uri="{FF2B5EF4-FFF2-40B4-BE49-F238E27FC236}">
                <a16:creationId xmlns:a16="http://schemas.microsoft.com/office/drawing/2014/main" id="{C204DC04-961E-7AC1-2B31-B74AC9801B0A}"/>
              </a:ext>
            </a:extLst>
          </p:cNvPr>
          <p:cNvCxnSpPr>
            <a:cxnSpLocks/>
            <a:stCxn id="268" idx="7"/>
            <a:endCxn id="273" idx="0"/>
          </p:cNvCxnSpPr>
          <p:nvPr/>
        </p:nvCxnSpPr>
        <p:spPr>
          <a:xfrm rot="5400000">
            <a:off x="1130113" y="3864012"/>
            <a:ext cx="368717" cy="263821"/>
          </a:xfrm>
          <a:prstGeom prst="bentConnector3">
            <a:avLst>
              <a:gd name="adj1" fmla="val 50000"/>
            </a:avLst>
          </a:prstGeom>
          <a:noFill/>
          <a:ln w="6350" cap="rnd" cmpd="sng" algn="ctr">
            <a:solidFill>
              <a:srgbClr val="E7E6E6">
                <a:lumMod val="50000"/>
              </a:srgbClr>
            </a:solidFill>
            <a:prstDash val="solid"/>
            <a:headEnd type="none" w="med" len="med"/>
            <a:tailEnd type="triangle" w="sm" len="sm"/>
          </a:ln>
          <a:effectLst/>
        </p:spPr>
      </p:cxnSp>
      <p:sp>
        <p:nvSpPr>
          <p:cNvPr id="268" name="Teardrop 267">
            <a:extLst>
              <a:ext uri="{FF2B5EF4-FFF2-40B4-BE49-F238E27FC236}">
                <a16:creationId xmlns:a16="http://schemas.microsoft.com/office/drawing/2014/main" id="{7CDB5EF7-1D6C-DE67-134E-FC07EE1ABA17}"/>
              </a:ext>
            </a:extLst>
          </p:cNvPr>
          <p:cNvSpPr>
            <a:spLocks noChangeAspect="1"/>
          </p:cNvSpPr>
          <p:nvPr/>
        </p:nvSpPr>
        <p:spPr>
          <a:xfrm rot="8100000">
            <a:off x="1410348" y="3724573"/>
            <a:ext cx="72146" cy="72032"/>
          </a:xfrm>
          <a:prstGeom prst="teardrop">
            <a:avLst/>
          </a:prstGeom>
          <a:solidFill>
            <a:schemeClr val="accent2"/>
          </a:solidFill>
          <a:ln w="9525" cap="flat" cmpd="sng" algn="ctr">
            <a:noFill/>
            <a:prstDash val="solid"/>
          </a:ln>
          <a:effectLst/>
        </p:spPr>
        <p:txBody>
          <a:bodyPr rtlCol="0" anchor="ctr"/>
          <a:lstStyle/>
          <a:p>
            <a:pPr algn="ctr" defTabSz="341891" hangingPunct="0"/>
            <a:endParaRPr lang="en-US" sz="800" kern="0">
              <a:solidFill>
                <a:srgbClr val="000000"/>
              </a:solidFill>
              <a:latin typeface="Tenorite" panose="00000500000000000000" pitchFamily="2" charset="0"/>
              <a:cs typeface="Arial" panose="020B0604020202020204" pitchFamily="34" charset="0"/>
              <a:sym typeface="Tenorite Regular"/>
            </a:endParaRPr>
          </a:p>
        </p:txBody>
      </p:sp>
      <p:cxnSp>
        <p:nvCxnSpPr>
          <p:cNvPr id="269" name="Straight Arrow Connector 254">
            <a:extLst>
              <a:ext uri="{FF2B5EF4-FFF2-40B4-BE49-F238E27FC236}">
                <a16:creationId xmlns:a16="http://schemas.microsoft.com/office/drawing/2014/main" id="{E9B15ECF-7AC4-F76E-8DB5-E946ED834F40}"/>
              </a:ext>
            </a:extLst>
          </p:cNvPr>
          <p:cNvCxnSpPr>
            <a:cxnSpLocks/>
            <a:stCxn id="265" idx="3"/>
          </p:cNvCxnSpPr>
          <p:nvPr/>
        </p:nvCxnSpPr>
        <p:spPr>
          <a:xfrm rot="5400000" flipH="1" flipV="1">
            <a:off x="3910684" y="3736712"/>
            <a:ext cx="71031" cy="192198"/>
          </a:xfrm>
          <a:prstGeom prst="bentConnector2">
            <a:avLst/>
          </a:prstGeom>
          <a:noFill/>
          <a:ln w="6350" cap="rnd" cmpd="sng" algn="ctr">
            <a:solidFill>
              <a:srgbClr val="E7E6E6">
                <a:lumMod val="50000"/>
              </a:srgbClr>
            </a:solidFill>
            <a:prstDash val="solid"/>
            <a:headEnd type="none" w="med" len="med"/>
            <a:tailEnd type="triangle" w="sm" len="sm"/>
          </a:ln>
          <a:effectLst/>
        </p:spPr>
      </p:cxnSp>
      <p:sp>
        <p:nvSpPr>
          <p:cNvPr id="270" name="Teardrop 269">
            <a:extLst>
              <a:ext uri="{FF2B5EF4-FFF2-40B4-BE49-F238E27FC236}">
                <a16:creationId xmlns:a16="http://schemas.microsoft.com/office/drawing/2014/main" id="{56A7A959-C8A1-08F3-B63D-B1E57B393419}"/>
              </a:ext>
            </a:extLst>
          </p:cNvPr>
          <p:cNvSpPr>
            <a:spLocks noChangeAspect="1"/>
          </p:cNvSpPr>
          <p:nvPr/>
        </p:nvSpPr>
        <p:spPr>
          <a:xfrm rot="8100000">
            <a:off x="2856661" y="3382428"/>
            <a:ext cx="72146" cy="72032"/>
          </a:xfrm>
          <a:prstGeom prst="teardrop">
            <a:avLst/>
          </a:prstGeom>
          <a:solidFill>
            <a:schemeClr val="accent2"/>
          </a:solidFill>
          <a:ln w="9525" cap="flat" cmpd="sng" algn="ctr">
            <a:noFill/>
            <a:prstDash val="solid"/>
          </a:ln>
          <a:effectLst/>
        </p:spPr>
        <p:txBody>
          <a:bodyPr rtlCol="0" anchor="ctr"/>
          <a:lstStyle/>
          <a:p>
            <a:pPr algn="ctr" defTabSz="341891" hangingPunct="0"/>
            <a:endParaRPr lang="en-US" sz="800" kern="0">
              <a:solidFill>
                <a:srgbClr val="000000"/>
              </a:solidFill>
              <a:latin typeface="Tenorite" panose="00000500000000000000" pitchFamily="2" charset="0"/>
              <a:cs typeface="Arial" panose="020B0604020202020204" pitchFamily="34" charset="0"/>
              <a:sym typeface="Tenorite Regular"/>
            </a:endParaRPr>
          </a:p>
        </p:txBody>
      </p:sp>
      <p:cxnSp>
        <p:nvCxnSpPr>
          <p:cNvPr id="271" name="Straight Arrow Connector 254">
            <a:extLst>
              <a:ext uri="{FF2B5EF4-FFF2-40B4-BE49-F238E27FC236}">
                <a16:creationId xmlns:a16="http://schemas.microsoft.com/office/drawing/2014/main" id="{A337B046-734A-8E16-4488-EC7E064D628E}"/>
              </a:ext>
            </a:extLst>
          </p:cNvPr>
          <p:cNvCxnSpPr>
            <a:cxnSpLocks/>
            <a:stCxn id="272" idx="3"/>
          </p:cNvCxnSpPr>
          <p:nvPr/>
        </p:nvCxnSpPr>
        <p:spPr>
          <a:xfrm rot="16200000" flipV="1">
            <a:off x="2620472" y="3206982"/>
            <a:ext cx="138505" cy="104683"/>
          </a:xfrm>
          <a:prstGeom prst="bentConnector2">
            <a:avLst/>
          </a:prstGeom>
          <a:noFill/>
          <a:ln w="6350" cap="rnd" cmpd="sng" algn="ctr">
            <a:solidFill>
              <a:srgbClr val="E7E6E6">
                <a:lumMod val="50000"/>
              </a:srgbClr>
            </a:solidFill>
            <a:prstDash val="solid"/>
            <a:headEnd type="none" w="med" len="med"/>
            <a:tailEnd type="triangle" w="sm" len="sm"/>
          </a:ln>
          <a:effectLst/>
        </p:spPr>
      </p:cxnSp>
      <p:sp>
        <p:nvSpPr>
          <p:cNvPr id="272" name="Teardrop 271">
            <a:extLst>
              <a:ext uri="{FF2B5EF4-FFF2-40B4-BE49-F238E27FC236}">
                <a16:creationId xmlns:a16="http://schemas.microsoft.com/office/drawing/2014/main" id="{5F945252-32AB-58DF-5662-3C8CCF793CBE}"/>
              </a:ext>
            </a:extLst>
          </p:cNvPr>
          <p:cNvSpPr>
            <a:spLocks noChangeAspect="1"/>
          </p:cNvSpPr>
          <p:nvPr/>
        </p:nvSpPr>
        <p:spPr>
          <a:xfrm rot="8100000">
            <a:off x="2705992" y="3328574"/>
            <a:ext cx="72146" cy="72032"/>
          </a:xfrm>
          <a:prstGeom prst="teardrop">
            <a:avLst/>
          </a:prstGeom>
          <a:solidFill>
            <a:schemeClr val="accent2"/>
          </a:solidFill>
          <a:ln w="9525" cap="flat" cmpd="sng" algn="ctr">
            <a:noFill/>
            <a:prstDash val="solid"/>
          </a:ln>
          <a:effectLst/>
        </p:spPr>
        <p:txBody>
          <a:bodyPr rtlCol="0" anchor="ctr"/>
          <a:lstStyle/>
          <a:p>
            <a:pPr algn="ctr" defTabSz="341891" hangingPunct="0"/>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273" name="Rectangle: Rounded Corners 272">
            <a:extLst>
              <a:ext uri="{FF2B5EF4-FFF2-40B4-BE49-F238E27FC236}">
                <a16:creationId xmlns:a16="http://schemas.microsoft.com/office/drawing/2014/main" id="{063C8C13-B298-22E8-2B03-6FE227163628}"/>
              </a:ext>
            </a:extLst>
          </p:cNvPr>
          <p:cNvSpPr/>
          <p:nvPr/>
        </p:nvSpPr>
        <p:spPr>
          <a:xfrm>
            <a:off x="725360" y="4180281"/>
            <a:ext cx="914400" cy="312452"/>
          </a:xfrm>
          <a:prstGeom prst="roundRect">
            <a:avLst/>
          </a:prstGeom>
          <a:solidFill>
            <a:schemeClr val="accent2"/>
          </a:solidFill>
          <a:ln w="6350" cap="flat" cmpd="sng" algn="ctr">
            <a:noFill/>
            <a:prstDash val="solid"/>
          </a:ln>
          <a:effectLst/>
        </p:spPr>
        <p:txBody>
          <a:bodyPr rtlCol="0" anchor="ctr"/>
          <a:lstStyle/>
          <a:p>
            <a:pPr algn="ctr" defTabSz="456851" hangingPunct="0">
              <a:defRPr/>
            </a:pPr>
            <a:r>
              <a:rPr lang="en-GB" sz="800" b="1" kern="0">
                <a:solidFill>
                  <a:srgbClr val="FFFFFF"/>
                </a:solidFill>
                <a:latin typeface="Tenorite" panose="00000500000000000000" pitchFamily="2" charset="0"/>
                <a:cs typeface="Arial" panose="020B0604020202020204" pitchFamily="34" charset="0"/>
                <a:sym typeface="Tenorite Regular"/>
              </a:rPr>
              <a:t>Texas, US</a:t>
            </a:r>
          </a:p>
        </p:txBody>
      </p:sp>
      <p:sp>
        <p:nvSpPr>
          <p:cNvPr id="274" name="Rectangle: Rounded Corners 273">
            <a:extLst>
              <a:ext uri="{FF2B5EF4-FFF2-40B4-BE49-F238E27FC236}">
                <a16:creationId xmlns:a16="http://schemas.microsoft.com/office/drawing/2014/main" id="{1F37BE01-6AF4-3881-29E4-6CE1A4BA2B5B}"/>
              </a:ext>
            </a:extLst>
          </p:cNvPr>
          <p:cNvSpPr/>
          <p:nvPr/>
        </p:nvSpPr>
        <p:spPr>
          <a:xfrm>
            <a:off x="1707109" y="3028324"/>
            <a:ext cx="914400" cy="312452"/>
          </a:xfrm>
          <a:prstGeom prst="roundRect">
            <a:avLst/>
          </a:prstGeom>
          <a:solidFill>
            <a:schemeClr val="accent2"/>
          </a:solidFill>
          <a:ln w="6350" cap="flat" cmpd="sng" algn="ctr">
            <a:noFill/>
            <a:prstDash val="solid"/>
          </a:ln>
          <a:effectLst/>
        </p:spPr>
        <p:txBody>
          <a:bodyPr rtlCol="0" anchor="ctr"/>
          <a:lstStyle/>
          <a:p>
            <a:pPr algn="ctr" defTabSz="341891" hangingPunct="0">
              <a:defRPr/>
            </a:pPr>
            <a:r>
              <a:rPr lang="en-GB" sz="800" b="1" kern="0">
                <a:solidFill>
                  <a:srgbClr val="FFFFFF"/>
                </a:solidFill>
                <a:latin typeface="Tenorite" panose="00000500000000000000" pitchFamily="2" charset="0"/>
                <a:cs typeface="Arial" panose="020B0604020202020204" pitchFamily="34" charset="0"/>
                <a:sym typeface="Tenorite Regular"/>
              </a:rPr>
              <a:t>Reading, UK</a:t>
            </a:r>
          </a:p>
        </p:txBody>
      </p:sp>
      <p:sp>
        <p:nvSpPr>
          <p:cNvPr id="275" name="Rectangle: Rounded Corners 274">
            <a:extLst>
              <a:ext uri="{FF2B5EF4-FFF2-40B4-BE49-F238E27FC236}">
                <a16:creationId xmlns:a16="http://schemas.microsoft.com/office/drawing/2014/main" id="{11B47CFE-0EAF-1DC3-05CB-BB0814FACD8F}"/>
              </a:ext>
            </a:extLst>
          </p:cNvPr>
          <p:cNvSpPr/>
          <p:nvPr/>
        </p:nvSpPr>
        <p:spPr>
          <a:xfrm>
            <a:off x="4053589" y="3635407"/>
            <a:ext cx="914400" cy="312452"/>
          </a:xfrm>
          <a:prstGeom prst="roundRect">
            <a:avLst/>
          </a:prstGeom>
          <a:solidFill>
            <a:schemeClr val="accent2"/>
          </a:solidFill>
          <a:ln w="6350" cap="flat" cmpd="sng" algn="ctr">
            <a:noFill/>
            <a:prstDash val="solid"/>
          </a:ln>
          <a:effectLst/>
        </p:spPr>
        <p:txBody>
          <a:bodyPr rtlCol="0" anchor="ctr"/>
          <a:lstStyle/>
          <a:p>
            <a:pPr algn="ctr" defTabSz="341891" hangingPunct="0">
              <a:defRPr/>
            </a:pPr>
            <a:r>
              <a:rPr lang="en-GB" sz="800" b="1" kern="0">
                <a:solidFill>
                  <a:srgbClr val="FFFFFF"/>
                </a:solidFill>
                <a:latin typeface="Tenorite" panose="00000500000000000000" pitchFamily="2" charset="0"/>
                <a:cs typeface="Arial" panose="020B0604020202020204" pitchFamily="34" charset="0"/>
                <a:sym typeface="Tenorite Regular"/>
              </a:rPr>
              <a:t>India 4 CDCs</a:t>
            </a:r>
          </a:p>
        </p:txBody>
      </p:sp>
      <p:sp>
        <p:nvSpPr>
          <p:cNvPr id="276" name="Rectangle: Rounded Corners 275">
            <a:extLst>
              <a:ext uri="{FF2B5EF4-FFF2-40B4-BE49-F238E27FC236}">
                <a16:creationId xmlns:a16="http://schemas.microsoft.com/office/drawing/2014/main" id="{E775C934-85D5-3BBC-3BDE-29EA4D92A137}"/>
              </a:ext>
            </a:extLst>
          </p:cNvPr>
          <p:cNvSpPr/>
          <p:nvPr/>
        </p:nvSpPr>
        <p:spPr>
          <a:xfrm>
            <a:off x="3044467" y="2732632"/>
            <a:ext cx="914400" cy="312452"/>
          </a:xfrm>
          <a:prstGeom prst="roundRect">
            <a:avLst/>
          </a:prstGeom>
          <a:solidFill>
            <a:schemeClr val="accent2"/>
          </a:solidFill>
          <a:ln w="6350" cap="flat" cmpd="sng" algn="ctr">
            <a:noFill/>
            <a:prstDash val="solid"/>
          </a:ln>
          <a:effectLst/>
        </p:spPr>
        <p:txBody>
          <a:bodyPr rtlCol="0" anchor="ctr"/>
          <a:lstStyle/>
          <a:p>
            <a:pPr algn="ctr" defTabSz="341891" hangingPunct="0">
              <a:defRPr/>
            </a:pPr>
            <a:r>
              <a:rPr lang="en-GB" sz="800" b="1" kern="0">
                <a:solidFill>
                  <a:srgbClr val="FFFFFF"/>
                </a:solidFill>
                <a:latin typeface="Tenorite" panose="00000500000000000000" pitchFamily="2" charset="0"/>
                <a:cs typeface="Arial" panose="020B0604020202020204" pitchFamily="34" charset="0"/>
                <a:sym typeface="Tenorite Regular"/>
              </a:rPr>
              <a:t>Dusseldorf, Germany</a:t>
            </a:r>
          </a:p>
        </p:txBody>
      </p:sp>
      <p:sp>
        <p:nvSpPr>
          <p:cNvPr id="277" name="Rectangle: Rounded Corners 276">
            <a:extLst>
              <a:ext uri="{FF2B5EF4-FFF2-40B4-BE49-F238E27FC236}">
                <a16:creationId xmlns:a16="http://schemas.microsoft.com/office/drawing/2014/main" id="{43764DF5-1210-654A-2200-C60F885374B5}"/>
              </a:ext>
            </a:extLst>
          </p:cNvPr>
          <p:cNvSpPr/>
          <p:nvPr/>
        </p:nvSpPr>
        <p:spPr>
          <a:xfrm>
            <a:off x="3407429" y="4285948"/>
            <a:ext cx="914400" cy="312452"/>
          </a:xfrm>
          <a:prstGeom prst="roundRect">
            <a:avLst/>
          </a:prstGeom>
          <a:solidFill>
            <a:schemeClr val="accent5"/>
          </a:solidFill>
          <a:ln w="6350" cap="flat" cmpd="sng" algn="ctr">
            <a:noFill/>
            <a:prstDash val="solid"/>
          </a:ln>
          <a:effectLst/>
        </p:spPr>
        <p:txBody>
          <a:bodyPr lIns="0" rIns="0" rtlCol="0" anchor="ctr"/>
          <a:lstStyle/>
          <a:p>
            <a:pPr algn="ctr" defTabSz="341891" hangingPunct="0">
              <a:defRPr/>
            </a:pPr>
            <a:r>
              <a:rPr lang="en-GB" sz="800" b="1" kern="0">
                <a:solidFill>
                  <a:schemeClr val="bg1"/>
                </a:solidFill>
                <a:latin typeface="Tenorite" panose="00000500000000000000" pitchFamily="2" charset="0"/>
                <a:cs typeface="Arial" panose="020B0604020202020204" pitchFamily="34" charset="0"/>
                <a:sym typeface="Tenorite Regular"/>
              </a:rPr>
              <a:t>Canberra, Australia</a:t>
            </a:r>
          </a:p>
          <a:p>
            <a:pPr algn="ctr" defTabSz="341891" hangingPunct="0">
              <a:defRPr/>
            </a:pPr>
            <a:r>
              <a:rPr lang="en-GB" sz="500" kern="0">
                <a:solidFill>
                  <a:schemeClr val="bg1"/>
                </a:solidFill>
                <a:latin typeface="Tenorite" panose="00000500000000000000" pitchFamily="2" charset="0"/>
                <a:cs typeface="Arial" panose="020B0604020202020204" pitchFamily="34" charset="0"/>
                <a:sym typeface="Tenorite Regular"/>
              </a:rPr>
              <a:t>[</a:t>
            </a:r>
            <a:r>
              <a:rPr lang="en-IN" sz="500" kern="0">
                <a:solidFill>
                  <a:schemeClr val="bg1"/>
                </a:solidFill>
                <a:latin typeface="Tenorite" panose="00000500000000000000" pitchFamily="2" charset="0"/>
                <a:cs typeface="Arial" panose="020B0604020202020204" pitchFamily="34" charset="0"/>
                <a:sym typeface="Tenorite Regular"/>
              </a:rPr>
              <a:t>Defence Level SECRET, </a:t>
            </a:r>
          </a:p>
          <a:p>
            <a:pPr algn="ctr" defTabSz="341891" hangingPunct="0">
              <a:defRPr/>
            </a:pPr>
            <a:r>
              <a:rPr lang="en-IN" sz="500" kern="0">
                <a:solidFill>
                  <a:schemeClr val="bg1"/>
                </a:solidFill>
                <a:latin typeface="Tenorite" panose="00000500000000000000" pitchFamily="2" charset="0"/>
                <a:cs typeface="Arial" panose="020B0604020202020204" pitchFamily="34" charset="0"/>
                <a:sym typeface="Tenorite Regular"/>
              </a:rPr>
              <a:t> hosted and secured facility</a:t>
            </a:r>
            <a:r>
              <a:rPr lang="en-GB" sz="500" kern="0">
                <a:solidFill>
                  <a:schemeClr val="bg1"/>
                </a:solidFill>
                <a:latin typeface="Tenorite" panose="00000500000000000000" pitchFamily="2" charset="0"/>
                <a:cs typeface="Arial" panose="020B0604020202020204" pitchFamily="34" charset="0"/>
                <a:sym typeface="Tenorite Regular"/>
              </a:rPr>
              <a:t>]</a:t>
            </a:r>
          </a:p>
        </p:txBody>
      </p:sp>
      <p:sp>
        <p:nvSpPr>
          <p:cNvPr id="278" name="Teardrop 277">
            <a:extLst>
              <a:ext uri="{FF2B5EF4-FFF2-40B4-BE49-F238E27FC236}">
                <a16:creationId xmlns:a16="http://schemas.microsoft.com/office/drawing/2014/main" id="{BB682514-87D4-55A5-3CFC-88BBB89A95F7}"/>
              </a:ext>
            </a:extLst>
          </p:cNvPr>
          <p:cNvSpPr>
            <a:spLocks noChangeAspect="1"/>
          </p:cNvSpPr>
          <p:nvPr/>
        </p:nvSpPr>
        <p:spPr>
          <a:xfrm rot="8100000">
            <a:off x="2289636" y="4888504"/>
            <a:ext cx="86967" cy="84318"/>
          </a:xfrm>
          <a:prstGeom prst="teardrop">
            <a:avLst/>
          </a:prstGeom>
          <a:solidFill>
            <a:schemeClr val="accent2"/>
          </a:solidFill>
          <a:ln w="9525" cap="flat" cmpd="sng" algn="ctr">
            <a:noFill/>
            <a:prstDash val="solid"/>
          </a:ln>
          <a:effectLst/>
        </p:spPr>
        <p:txBody>
          <a:bodyPr rtlCol="0" anchor="ctr"/>
          <a:lstStyle/>
          <a:p>
            <a:pPr algn="ctr" defTabSz="341891" hangingPunct="0">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279" name="TextBox 278">
            <a:extLst>
              <a:ext uri="{FF2B5EF4-FFF2-40B4-BE49-F238E27FC236}">
                <a16:creationId xmlns:a16="http://schemas.microsoft.com/office/drawing/2014/main" id="{8CC27713-D4BD-D945-7845-BB889D1288DC}"/>
              </a:ext>
            </a:extLst>
          </p:cNvPr>
          <p:cNvSpPr txBox="1"/>
          <p:nvPr/>
        </p:nvSpPr>
        <p:spPr>
          <a:xfrm>
            <a:off x="2372537" y="4857298"/>
            <a:ext cx="1680566" cy="146729"/>
          </a:xfrm>
          <a:prstGeom prst="rect">
            <a:avLst/>
          </a:prstGeom>
          <a:noFill/>
        </p:spPr>
        <p:txBody>
          <a:bodyPr wrap="square" lIns="45720" tIns="45720" rIns="45720" bIns="45720" rtlCol="0" anchor="ctr" anchorCtr="0">
            <a:noAutofit/>
          </a:bodyPr>
          <a:lstStyle/>
          <a:p>
            <a:pPr defTabSz="456851" hangingPunct="0">
              <a:defRPr/>
            </a:pPr>
            <a:r>
              <a:rPr lang="en-GB" sz="800" kern="0">
                <a:solidFill>
                  <a:srgbClr val="000000"/>
                </a:solidFill>
                <a:latin typeface="Tenorite" panose="00000500000000000000" pitchFamily="2" charset="0"/>
                <a:cs typeface="Arial" panose="020B0604020202020204" pitchFamily="34" charset="0"/>
                <a:sym typeface="Tenorite Regular"/>
              </a:rPr>
              <a:t>- Cyber Defence Centre</a:t>
            </a:r>
          </a:p>
        </p:txBody>
      </p:sp>
      <p:sp>
        <p:nvSpPr>
          <p:cNvPr id="280" name="Teardrop 279">
            <a:extLst>
              <a:ext uri="{FF2B5EF4-FFF2-40B4-BE49-F238E27FC236}">
                <a16:creationId xmlns:a16="http://schemas.microsoft.com/office/drawing/2014/main" id="{725CFE4F-62D3-8F3E-FF52-148BAC614CB5}"/>
              </a:ext>
            </a:extLst>
          </p:cNvPr>
          <p:cNvSpPr>
            <a:spLocks noChangeAspect="1"/>
          </p:cNvSpPr>
          <p:nvPr/>
        </p:nvSpPr>
        <p:spPr>
          <a:xfrm rot="8100000">
            <a:off x="2286590" y="5070624"/>
            <a:ext cx="86967" cy="84318"/>
          </a:xfrm>
          <a:prstGeom prst="teardrop">
            <a:avLst/>
          </a:prstGeom>
          <a:solidFill>
            <a:schemeClr val="accent5"/>
          </a:solidFill>
          <a:ln w="9525" cap="flat" cmpd="sng" algn="ctr">
            <a:noFill/>
            <a:prstDash val="solid"/>
          </a:ln>
          <a:effectLst/>
        </p:spPr>
        <p:txBody>
          <a:bodyPr rtlCol="0" anchor="ctr"/>
          <a:lstStyle/>
          <a:p>
            <a:pPr algn="ctr" defTabSz="341891" hangingPunct="0">
              <a:defRPr/>
            </a:pPr>
            <a:endParaRPr lang="en-US" sz="800" kern="0">
              <a:solidFill>
                <a:srgbClr val="000000"/>
              </a:solidFill>
              <a:latin typeface="Tenorite" panose="00000500000000000000" pitchFamily="2" charset="0"/>
              <a:cs typeface="Arial" panose="020B0604020202020204" pitchFamily="34" charset="0"/>
              <a:sym typeface="Tenorite Regular"/>
            </a:endParaRPr>
          </a:p>
        </p:txBody>
      </p:sp>
      <p:sp>
        <p:nvSpPr>
          <p:cNvPr id="281" name="TextBox 280">
            <a:extLst>
              <a:ext uri="{FF2B5EF4-FFF2-40B4-BE49-F238E27FC236}">
                <a16:creationId xmlns:a16="http://schemas.microsoft.com/office/drawing/2014/main" id="{9CC9925A-8CCE-F2E2-5B19-94CB8C773537}"/>
              </a:ext>
            </a:extLst>
          </p:cNvPr>
          <p:cNvSpPr txBox="1"/>
          <p:nvPr/>
        </p:nvSpPr>
        <p:spPr>
          <a:xfrm>
            <a:off x="2363048" y="5039417"/>
            <a:ext cx="1680566" cy="146729"/>
          </a:xfrm>
          <a:prstGeom prst="rect">
            <a:avLst/>
          </a:prstGeom>
          <a:noFill/>
        </p:spPr>
        <p:txBody>
          <a:bodyPr wrap="square" lIns="45720" tIns="45720" rIns="45720" bIns="45720" rtlCol="0" anchor="ctr" anchorCtr="0">
            <a:noAutofit/>
          </a:bodyPr>
          <a:lstStyle/>
          <a:p>
            <a:pPr defTabSz="456851" hangingPunct="0">
              <a:defRPr/>
            </a:pPr>
            <a:r>
              <a:rPr lang="en-GB" sz="800" kern="0">
                <a:solidFill>
                  <a:srgbClr val="000000"/>
                </a:solidFill>
                <a:latin typeface="Tenorite" panose="00000500000000000000" pitchFamily="2" charset="0"/>
                <a:cs typeface="Arial" panose="020B0604020202020204" pitchFamily="34" charset="0"/>
                <a:sym typeface="Tenorite Regular"/>
              </a:rPr>
              <a:t>- Sovereign Cyber Defence Centre</a:t>
            </a:r>
          </a:p>
        </p:txBody>
      </p:sp>
      <p:cxnSp>
        <p:nvCxnSpPr>
          <p:cNvPr id="282" name="Connector: Elbow 281">
            <a:extLst>
              <a:ext uri="{FF2B5EF4-FFF2-40B4-BE49-F238E27FC236}">
                <a16:creationId xmlns:a16="http://schemas.microsoft.com/office/drawing/2014/main" id="{BA763530-9282-CAFA-71AF-FF5C79B671F1}"/>
              </a:ext>
            </a:extLst>
          </p:cNvPr>
          <p:cNvCxnSpPr>
            <a:cxnSpLocks/>
            <a:stCxn id="41" idx="0"/>
          </p:cNvCxnSpPr>
          <p:nvPr/>
        </p:nvCxnSpPr>
        <p:spPr>
          <a:xfrm rot="10800000">
            <a:off x="3876955" y="4610665"/>
            <a:ext cx="838285" cy="142053"/>
          </a:xfrm>
          <a:prstGeom prst="bentConnector2">
            <a:avLst/>
          </a:prstGeom>
          <a:noFill/>
          <a:ln w="6350" cap="rnd" cmpd="sng" algn="ctr">
            <a:solidFill>
              <a:srgbClr val="E7E6E6">
                <a:lumMod val="50000"/>
              </a:srgbClr>
            </a:solidFill>
            <a:prstDash val="solid"/>
            <a:headEnd type="none" w="med" len="med"/>
            <a:tailEnd type="triangle" w="sm" len="sm"/>
          </a:ln>
          <a:effectLst/>
        </p:spPr>
      </p:cxnSp>
      <p:sp>
        <p:nvSpPr>
          <p:cNvPr id="483" name="Text Placeholder 2">
            <a:extLst>
              <a:ext uri="{FF2B5EF4-FFF2-40B4-BE49-F238E27FC236}">
                <a16:creationId xmlns:a16="http://schemas.microsoft.com/office/drawing/2014/main" id="{E9FAFD57-1D9D-DA30-A4E2-1B128191B030}"/>
              </a:ext>
            </a:extLst>
          </p:cNvPr>
          <p:cNvSpPr txBox="1">
            <a:spLocks/>
          </p:cNvSpPr>
          <p:nvPr/>
        </p:nvSpPr>
        <p:spPr>
          <a:xfrm>
            <a:off x="0" y="1534479"/>
            <a:ext cx="6096000" cy="402336"/>
          </a:xfrm>
          <a:prstGeom prst="roundRect">
            <a:avLst/>
          </a:prstGeom>
          <a:noFill/>
          <a:ln>
            <a:noFill/>
          </a:ln>
        </p:spPr>
        <p:txBody>
          <a:bodyPr vert="horz" lIns="68580" tIns="34290" rIns="68580" bIns="34290" rtlCol="0">
            <a:noAutofit/>
          </a:bodyPr>
          <a:lstStyle>
            <a:lvl1pPr marL="0" indent="0" algn="ctr" defTabSz="914377" rtl="0" eaLnBrk="1" latinLnBrk="0" hangingPunct="1">
              <a:lnSpc>
                <a:spcPct val="90000"/>
              </a:lnSpc>
              <a:spcBef>
                <a:spcPts val="1000"/>
              </a:spcBef>
              <a:buFont typeface="Arial" panose="020B0604020202020204" pitchFamily="34" charset="0"/>
              <a:buNone/>
              <a:defRPr sz="2800" kern="1200">
                <a:solidFill>
                  <a:schemeClr val="tx1"/>
                </a:solidFill>
                <a:latin typeface="Tenorite" pitchFamily="2" charset="0"/>
                <a:ea typeface="+mn-ea"/>
                <a:cs typeface="+mn-cs"/>
              </a:defRPr>
            </a:lvl1pPr>
            <a:lvl2pPr marL="457200" indent="0" algn="l" defTabSz="914377"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Tenorite" pitchFamily="2" charset="0"/>
                <a:ea typeface="+mn-ea"/>
                <a:cs typeface="+mn-cs"/>
              </a:defRPr>
            </a:lvl2pPr>
            <a:lvl3pPr marL="914400" indent="0" algn="l" defTabSz="914377"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Tenorite" pitchFamily="2" charset="0"/>
                <a:ea typeface="+mn-ea"/>
                <a:cs typeface="+mn-cs"/>
              </a:defRPr>
            </a:lvl3pPr>
            <a:lvl4pPr marL="1371600" indent="0" algn="l" defTabSz="914377"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Tenorite" pitchFamily="2" charset="0"/>
                <a:ea typeface="+mn-ea"/>
                <a:cs typeface="+mn-cs"/>
              </a:defRPr>
            </a:lvl4pPr>
            <a:lvl5pPr marL="1828800" indent="0" algn="l" defTabSz="914377"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Tenorite" pitchFamily="2" charset="0"/>
                <a:ea typeface="+mn-ea"/>
                <a:cs typeface="+mn-cs"/>
              </a:defRPr>
            </a:lvl5pPr>
            <a:lvl6pPr marL="2286000" indent="0" algn="l" defTabSz="914377"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377"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377"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377"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defTabSz="685783">
              <a:lnSpc>
                <a:spcPct val="100000"/>
              </a:lnSpc>
              <a:spcBef>
                <a:spcPts val="0"/>
              </a:spcBef>
            </a:pPr>
            <a:r>
              <a:rPr lang="en-IN" sz="2000" b="1">
                <a:solidFill>
                  <a:schemeClr val="accent1"/>
                </a:solidFill>
                <a:sym typeface="Tenorite Regular"/>
              </a:rPr>
              <a:t>8 Cyber Defence Centre CDC</a:t>
            </a:r>
          </a:p>
        </p:txBody>
      </p:sp>
      <p:sp>
        <p:nvSpPr>
          <p:cNvPr id="484" name="Text Placeholder 2">
            <a:extLst>
              <a:ext uri="{FF2B5EF4-FFF2-40B4-BE49-F238E27FC236}">
                <a16:creationId xmlns:a16="http://schemas.microsoft.com/office/drawing/2014/main" id="{3EEE39EA-C6B5-557C-03FB-7BD560318DBA}"/>
              </a:ext>
            </a:extLst>
          </p:cNvPr>
          <p:cNvSpPr txBox="1">
            <a:spLocks/>
          </p:cNvSpPr>
          <p:nvPr/>
        </p:nvSpPr>
        <p:spPr>
          <a:xfrm>
            <a:off x="456007" y="5437128"/>
            <a:ext cx="4780104" cy="640135"/>
          </a:xfrm>
          <a:prstGeom prst="roundRect">
            <a:avLst/>
          </a:prstGeom>
          <a:noFill/>
          <a:ln>
            <a:noFill/>
          </a:ln>
        </p:spPr>
        <p:txBody>
          <a:bodyPr vert="horz" lIns="68580" tIns="34290" rIns="68580" bIns="34290" rtlCol="0" anchor="t">
            <a:noAutofit/>
          </a:bodyPr>
          <a:lstStyle>
            <a:lvl1pPr marL="0" indent="0" algn="ctr" defTabSz="914377" rtl="0" eaLnBrk="1" latinLnBrk="0" hangingPunct="1">
              <a:lnSpc>
                <a:spcPct val="90000"/>
              </a:lnSpc>
              <a:spcBef>
                <a:spcPts val="1000"/>
              </a:spcBef>
              <a:buFont typeface="Arial" panose="020B0604020202020204" pitchFamily="34" charset="0"/>
              <a:buNone/>
              <a:defRPr sz="2800" kern="1200">
                <a:solidFill>
                  <a:schemeClr val="tx1"/>
                </a:solidFill>
                <a:latin typeface="Tenorite" pitchFamily="2" charset="0"/>
                <a:ea typeface="+mn-ea"/>
                <a:cs typeface="+mn-cs"/>
              </a:defRPr>
            </a:lvl1pPr>
            <a:lvl2pPr marL="457200" indent="0" algn="l" defTabSz="914377"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Tenorite" pitchFamily="2" charset="0"/>
                <a:ea typeface="+mn-ea"/>
                <a:cs typeface="+mn-cs"/>
              </a:defRPr>
            </a:lvl2pPr>
            <a:lvl3pPr marL="914400" indent="0" algn="l" defTabSz="914377"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Tenorite" pitchFamily="2" charset="0"/>
                <a:ea typeface="+mn-ea"/>
                <a:cs typeface="+mn-cs"/>
              </a:defRPr>
            </a:lvl3pPr>
            <a:lvl4pPr marL="1371600" indent="0" algn="l" defTabSz="914377"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Tenorite" pitchFamily="2" charset="0"/>
                <a:ea typeface="+mn-ea"/>
                <a:cs typeface="+mn-cs"/>
              </a:defRPr>
            </a:lvl4pPr>
            <a:lvl5pPr marL="1828800" indent="0" algn="l" defTabSz="914377"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Tenorite" pitchFamily="2" charset="0"/>
                <a:ea typeface="+mn-ea"/>
                <a:cs typeface="+mn-cs"/>
              </a:defRPr>
            </a:lvl5pPr>
            <a:lvl6pPr marL="2286000" indent="0" algn="l" defTabSz="914377"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377"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377"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377"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174625" indent="-174625" algn="l" defTabSz="685783">
              <a:lnSpc>
                <a:spcPct val="150000"/>
              </a:lnSpc>
              <a:spcBef>
                <a:spcPts val="0"/>
              </a:spcBef>
              <a:buFont typeface="Arial" panose="020B0604020202020204" pitchFamily="34" charset="0"/>
              <a:buChar char="•"/>
            </a:pPr>
            <a:r>
              <a:rPr lang="en-IN" sz="1200" b="1"/>
              <a:t>20+ Global Delivery Centres enable us to be ‘</a:t>
            </a:r>
            <a:r>
              <a:rPr lang="en-IN" sz="1200" b="1" err="1"/>
              <a:t>GloCal</a:t>
            </a:r>
            <a:r>
              <a:rPr lang="en-IN" sz="1200" b="1"/>
              <a:t>’</a:t>
            </a:r>
          </a:p>
          <a:p>
            <a:pPr marL="174625" indent="-174625" algn="l" defTabSz="685783">
              <a:lnSpc>
                <a:spcPct val="150000"/>
              </a:lnSpc>
              <a:spcBef>
                <a:spcPts val="0"/>
              </a:spcBef>
              <a:buFont typeface="Arial" panose="020B0604020202020204" pitchFamily="34" charset="0"/>
              <a:buChar char="•"/>
            </a:pPr>
            <a:r>
              <a:rPr lang="en-IN" sz="1200" b="1">
                <a:latin typeface="Tenorite"/>
                <a:sym typeface="Tenorite Regular"/>
              </a:rPr>
              <a:t>ISO 27001 certified, SOC 2 (generic/customer specific)</a:t>
            </a:r>
            <a:endParaRPr lang="en-IN" sz="1100" b="1">
              <a:latin typeface="Tenorite"/>
              <a:sym typeface="Tenorite Regular"/>
            </a:endParaRPr>
          </a:p>
        </p:txBody>
      </p:sp>
      <p:sp>
        <p:nvSpPr>
          <p:cNvPr id="41" name="Teardrop 40">
            <a:extLst>
              <a:ext uri="{FF2B5EF4-FFF2-40B4-BE49-F238E27FC236}">
                <a16:creationId xmlns:a16="http://schemas.microsoft.com/office/drawing/2014/main" id="{00B41684-B975-9C0B-170F-F70FCF9F88AB}"/>
              </a:ext>
            </a:extLst>
          </p:cNvPr>
          <p:cNvSpPr>
            <a:spLocks noChangeAspect="1"/>
          </p:cNvSpPr>
          <p:nvPr/>
        </p:nvSpPr>
        <p:spPr>
          <a:xfrm rot="8100000">
            <a:off x="4704673" y="4691194"/>
            <a:ext cx="72146" cy="72032"/>
          </a:xfrm>
          <a:prstGeom prst="teardrop">
            <a:avLst/>
          </a:prstGeom>
          <a:solidFill>
            <a:schemeClr val="accent5"/>
          </a:solidFill>
          <a:ln w="9525" cap="flat" cmpd="sng" algn="ctr">
            <a:noFill/>
            <a:prstDash val="solid"/>
          </a:ln>
          <a:effectLst/>
        </p:spPr>
        <p:txBody>
          <a:bodyPr rtlCol="0" anchor="ctr"/>
          <a:lstStyle/>
          <a:p>
            <a:pPr algn="ctr" defTabSz="341891" hangingPunct="0"/>
            <a:endParaRPr lang="en-US" sz="800" kern="0">
              <a:solidFill>
                <a:schemeClr val="bg1"/>
              </a:solidFill>
              <a:latin typeface="Tenorite" panose="00000500000000000000" pitchFamily="2" charset="0"/>
              <a:cs typeface="Arial" panose="020B0604020202020204" pitchFamily="34" charset="0"/>
              <a:sym typeface="Tenorite Regular"/>
            </a:endParaRPr>
          </a:p>
        </p:txBody>
      </p:sp>
    </p:spTree>
    <p:extLst>
      <p:ext uri="{BB962C8B-B14F-4D97-AF65-F5344CB8AC3E}">
        <p14:creationId xmlns:p14="http://schemas.microsoft.com/office/powerpoint/2010/main" val="42511649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Isosceles Triangle 36">
            <a:extLst>
              <a:ext uri="{FF2B5EF4-FFF2-40B4-BE49-F238E27FC236}">
                <a16:creationId xmlns:a16="http://schemas.microsoft.com/office/drawing/2014/main" id="{6F37C757-103E-C7D2-E495-47EB5A6A479F}"/>
              </a:ext>
            </a:extLst>
          </p:cNvPr>
          <p:cNvSpPr/>
          <p:nvPr/>
        </p:nvSpPr>
        <p:spPr>
          <a:xfrm rot="10800000">
            <a:off x="9226751" y="1667844"/>
            <a:ext cx="1992853" cy="500349"/>
          </a:xfrm>
          <a:prstGeom prst="triangle">
            <a:avLst>
              <a:gd name="adj" fmla="val 48949"/>
            </a:avLst>
          </a:prstGeom>
          <a:gradFill flip="none" rotWithShape="1">
            <a:gsLst>
              <a:gs pos="35000">
                <a:schemeClr val="accent1">
                  <a:lumMod val="20000"/>
                  <a:lumOff val="80000"/>
                </a:schemeClr>
              </a:gs>
              <a:gs pos="0">
                <a:schemeClr val="accent1">
                  <a:lumMod val="40000"/>
                  <a:lumOff val="60000"/>
                </a:schemeClr>
              </a:gs>
              <a:gs pos="72000">
                <a:schemeClr val="bg1"/>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6200000" scaled="1"/>
                <a:tileRect/>
              </a:gradFill>
            </a:endParaRPr>
          </a:p>
        </p:txBody>
      </p:sp>
      <p:sp>
        <p:nvSpPr>
          <p:cNvPr id="3" name="Title 2">
            <a:extLst>
              <a:ext uri="{FF2B5EF4-FFF2-40B4-BE49-F238E27FC236}">
                <a16:creationId xmlns:a16="http://schemas.microsoft.com/office/drawing/2014/main" id="{21AAAF9C-3BC6-6D47-9A59-A23FC0C068D9}"/>
              </a:ext>
            </a:extLst>
          </p:cNvPr>
          <p:cNvSpPr>
            <a:spLocks noGrp="1"/>
          </p:cNvSpPr>
          <p:nvPr>
            <p:ph type="title"/>
          </p:nvPr>
        </p:nvSpPr>
        <p:spPr>
          <a:xfrm>
            <a:off x="478971" y="365760"/>
            <a:ext cx="11037792" cy="685800"/>
          </a:xfrm>
        </p:spPr>
        <p:txBody>
          <a:bodyPr/>
          <a:lstStyle/>
          <a:p>
            <a:r>
              <a:rPr lang="en-US" sz="4000" b="1">
                <a:latin typeface="Tenorite" pitchFamily="2" charset="0"/>
              </a:rPr>
              <a:t>ArC - Automated Regulatory Compliance </a:t>
            </a:r>
          </a:p>
        </p:txBody>
      </p:sp>
      <p:sp>
        <p:nvSpPr>
          <p:cNvPr id="11" name="Rectangle: Rounded Corners 197">
            <a:extLst>
              <a:ext uri="{FF2B5EF4-FFF2-40B4-BE49-F238E27FC236}">
                <a16:creationId xmlns:a16="http://schemas.microsoft.com/office/drawing/2014/main" id="{7556C793-2FD4-894F-A3FD-6142DF3057E8}"/>
              </a:ext>
            </a:extLst>
          </p:cNvPr>
          <p:cNvSpPr/>
          <p:nvPr/>
        </p:nvSpPr>
        <p:spPr>
          <a:xfrm rot="5400000">
            <a:off x="2903537" y="894406"/>
            <a:ext cx="3138490" cy="7706138"/>
          </a:xfrm>
          <a:prstGeom prst="roundRect">
            <a:avLst>
              <a:gd name="adj" fmla="val 5462"/>
            </a:avLst>
          </a:pr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Rounded Corners 197">
            <a:extLst>
              <a:ext uri="{FF2B5EF4-FFF2-40B4-BE49-F238E27FC236}">
                <a16:creationId xmlns:a16="http://schemas.microsoft.com/office/drawing/2014/main" id="{2D0549F7-B977-604F-9E5C-5543CB610147}"/>
              </a:ext>
            </a:extLst>
          </p:cNvPr>
          <p:cNvSpPr/>
          <p:nvPr/>
        </p:nvSpPr>
        <p:spPr>
          <a:xfrm rot="5400000">
            <a:off x="3548396" y="-1662479"/>
            <a:ext cx="1848774" cy="7706137"/>
          </a:xfrm>
          <a:prstGeom prst="roundRect">
            <a:avLst>
              <a:gd name="adj" fmla="val 5462"/>
            </a:avLst>
          </a:pr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12">
            <a:extLst>
              <a:ext uri="{FF2B5EF4-FFF2-40B4-BE49-F238E27FC236}">
                <a16:creationId xmlns:a16="http://schemas.microsoft.com/office/drawing/2014/main" id="{053AD55D-997A-4F48-950C-EDB0340E5FEC}"/>
              </a:ext>
            </a:extLst>
          </p:cNvPr>
          <p:cNvSpPr/>
          <p:nvPr/>
        </p:nvSpPr>
        <p:spPr>
          <a:xfrm>
            <a:off x="2416114" y="1451615"/>
            <a:ext cx="5380347" cy="1495409"/>
          </a:xfrm>
          <a:prstGeom prst="rect">
            <a:avLst/>
          </a:prstGeom>
        </p:spPr>
        <p:txBody>
          <a:bodyPr wrap="square" lIns="91440" tIns="45720" rIns="91440" bIns="45720" anchor="ctr" anchorCtr="0">
            <a:spAutoFit/>
          </a:bodyPr>
          <a:lstStyle/>
          <a:p>
            <a:pPr lvl="0">
              <a:lnSpc>
                <a:spcPct val="97000"/>
              </a:lnSpc>
            </a:pPr>
            <a:r>
              <a:rPr lang="en-US" sz="1400"/>
              <a:t>Our </a:t>
            </a:r>
            <a:r>
              <a:rPr lang="en-US" sz="1400" err="1"/>
              <a:t>ArC</a:t>
            </a:r>
            <a:r>
              <a:rPr lang="en-US" sz="1400"/>
              <a:t> Content Service is maintained by compliance specialists in PCI DSS, Sarbanes Oxley, FFIEC, GLBA, FRB Reg A-YY, HIPAA, Privacy, FDA, NERC CIP and more. </a:t>
            </a:r>
          </a:p>
          <a:p>
            <a:pPr lvl="0">
              <a:lnSpc>
                <a:spcPct val="97000"/>
              </a:lnSpc>
            </a:pPr>
            <a:endParaRPr lang="en-US" sz="1000"/>
          </a:p>
          <a:p>
            <a:pPr lvl="0">
              <a:lnSpc>
                <a:spcPct val="97000"/>
              </a:lnSpc>
            </a:pPr>
            <a:r>
              <a:rPr lang="en-US" sz="1400" err="1"/>
              <a:t>ArC</a:t>
            </a:r>
            <a:r>
              <a:rPr lang="en-US" sz="1400"/>
              <a:t> monitors federal regulatory amendments and state privacy laws, including state sources for personal information protection, security breaches, data sharing, identity theft, and notification. </a:t>
            </a:r>
          </a:p>
        </p:txBody>
      </p:sp>
      <p:pic>
        <p:nvPicPr>
          <p:cNvPr id="15" name="Picture 14">
            <a:extLst>
              <a:ext uri="{FF2B5EF4-FFF2-40B4-BE49-F238E27FC236}">
                <a16:creationId xmlns:a16="http://schemas.microsoft.com/office/drawing/2014/main" id="{834AC405-3B24-1948-8DE7-77E4EDB46511}"/>
              </a:ext>
            </a:extLst>
          </p:cNvPr>
          <p:cNvPicPr>
            <a:picLocks noChangeAspect="1"/>
          </p:cNvPicPr>
          <p:nvPr/>
        </p:nvPicPr>
        <p:blipFill>
          <a:blip r:embed="rId3">
            <a:duotone>
              <a:prstClr val="black"/>
              <a:schemeClr val="accent2">
                <a:tint val="45000"/>
                <a:satMod val="400000"/>
              </a:schemeClr>
            </a:duotone>
          </a:blip>
          <a:stretch>
            <a:fillRect/>
          </a:stretch>
        </p:blipFill>
        <p:spPr>
          <a:xfrm>
            <a:off x="815814" y="4267200"/>
            <a:ext cx="1081377" cy="1879287"/>
          </a:xfrm>
          <a:prstGeom prst="rect">
            <a:avLst/>
          </a:prstGeom>
        </p:spPr>
      </p:pic>
      <p:sp>
        <p:nvSpPr>
          <p:cNvPr id="16" name="Rectangle 15">
            <a:extLst>
              <a:ext uri="{FF2B5EF4-FFF2-40B4-BE49-F238E27FC236}">
                <a16:creationId xmlns:a16="http://schemas.microsoft.com/office/drawing/2014/main" id="{EEBEADCF-8FFD-694C-99F9-3CACEC55286E}"/>
              </a:ext>
            </a:extLst>
          </p:cNvPr>
          <p:cNvSpPr/>
          <p:nvPr/>
        </p:nvSpPr>
        <p:spPr>
          <a:xfrm>
            <a:off x="619713" y="3253280"/>
            <a:ext cx="7176747" cy="631070"/>
          </a:xfrm>
          <a:prstGeom prst="rect">
            <a:avLst/>
          </a:prstGeom>
        </p:spPr>
        <p:txBody>
          <a:bodyPr wrap="square" lIns="182880" tIns="91440" rIns="182880" anchor="ctr" anchorCtr="0">
            <a:spAutoFit/>
          </a:bodyPr>
          <a:lstStyle/>
          <a:p>
            <a:pPr lvl="0">
              <a:lnSpc>
                <a:spcPct val="97000"/>
              </a:lnSpc>
            </a:pPr>
            <a:endParaRPr lang="en-US" sz="500"/>
          </a:p>
          <a:p>
            <a:pPr lvl="0">
              <a:lnSpc>
                <a:spcPct val="97000"/>
              </a:lnSpc>
            </a:pPr>
            <a:r>
              <a:rPr lang="en-US" sz="1400"/>
              <a:t>ArC content is available for 20 industries through certified ServiceNow Store apps, and leverages a three-pronged compliance approach</a:t>
            </a:r>
          </a:p>
        </p:txBody>
      </p:sp>
      <p:grpSp>
        <p:nvGrpSpPr>
          <p:cNvPr id="5" name="Group 4">
            <a:extLst>
              <a:ext uri="{FF2B5EF4-FFF2-40B4-BE49-F238E27FC236}">
                <a16:creationId xmlns:a16="http://schemas.microsoft.com/office/drawing/2014/main" id="{8CF920F2-7E76-C14C-8EC6-23A55550F1F2}"/>
              </a:ext>
            </a:extLst>
          </p:cNvPr>
          <p:cNvGrpSpPr/>
          <p:nvPr/>
        </p:nvGrpSpPr>
        <p:grpSpPr>
          <a:xfrm>
            <a:off x="696235" y="1444580"/>
            <a:ext cx="1477055" cy="1563624"/>
            <a:chOff x="696235" y="1444580"/>
            <a:chExt cx="1477055" cy="1563624"/>
          </a:xfrm>
        </p:grpSpPr>
        <p:pic>
          <p:nvPicPr>
            <p:cNvPr id="14" name="Picture 13">
              <a:extLst>
                <a:ext uri="{FF2B5EF4-FFF2-40B4-BE49-F238E27FC236}">
                  <a16:creationId xmlns:a16="http://schemas.microsoft.com/office/drawing/2014/main" id="{1BE08327-46E3-194D-9BE9-59760CCFD107}"/>
                </a:ext>
              </a:extLst>
            </p:cNvPr>
            <p:cNvPicPr>
              <a:picLocks noChangeAspect="1"/>
            </p:cNvPicPr>
            <p:nvPr/>
          </p:nvPicPr>
          <p:blipFill>
            <a:blip r:embed="rId4" cstate="screen">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696235" y="1444580"/>
              <a:ext cx="1477055" cy="1563624"/>
            </a:xfrm>
            <a:prstGeom prst="rect">
              <a:avLst/>
            </a:prstGeom>
          </p:spPr>
        </p:pic>
        <p:sp>
          <p:nvSpPr>
            <p:cNvPr id="4" name="Rectangle 3">
              <a:extLst>
                <a:ext uri="{FF2B5EF4-FFF2-40B4-BE49-F238E27FC236}">
                  <a16:creationId xmlns:a16="http://schemas.microsoft.com/office/drawing/2014/main" id="{53646F55-A032-961C-D31E-960961586B10}"/>
                </a:ext>
              </a:extLst>
            </p:cNvPr>
            <p:cNvSpPr/>
            <p:nvPr/>
          </p:nvSpPr>
          <p:spPr>
            <a:xfrm>
              <a:off x="696235" y="2226392"/>
              <a:ext cx="836351" cy="388019"/>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descr="Text&#10;&#10;Description automatically generated">
            <a:extLst>
              <a:ext uri="{FF2B5EF4-FFF2-40B4-BE49-F238E27FC236}">
                <a16:creationId xmlns:a16="http://schemas.microsoft.com/office/drawing/2014/main" id="{2B251CDC-4818-3295-E404-D975930F7B3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25822"/>
          <a:stretch/>
        </p:blipFill>
        <p:spPr>
          <a:xfrm>
            <a:off x="8794439" y="4209603"/>
            <a:ext cx="1673902" cy="620836"/>
          </a:xfrm>
          <a:prstGeom prst="rect">
            <a:avLst/>
          </a:prstGeom>
        </p:spPr>
      </p:pic>
      <p:sp>
        <p:nvSpPr>
          <p:cNvPr id="9" name="Rectangle 8">
            <a:extLst>
              <a:ext uri="{FF2B5EF4-FFF2-40B4-BE49-F238E27FC236}">
                <a16:creationId xmlns:a16="http://schemas.microsoft.com/office/drawing/2014/main" id="{D72A7B90-190C-7C47-4E4C-4C5650389E37}"/>
              </a:ext>
            </a:extLst>
          </p:cNvPr>
          <p:cNvSpPr/>
          <p:nvPr/>
        </p:nvSpPr>
        <p:spPr>
          <a:xfrm>
            <a:off x="1925253" y="3645051"/>
            <a:ext cx="6400597" cy="2855141"/>
          </a:xfrm>
          <a:prstGeom prst="rect">
            <a:avLst/>
          </a:prstGeom>
        </p:spPr>
        <p:txBody>
          <a:bodyPr wrap="square" lIns="182880" tIns="91440" rIns="182880" bIns="45720" anchor="ctr" anchorCtr="0">
            <a:spAutoFit/>
          </a:bodyPr>
          <a:lstStyle/>
          <a:p>
            <a:pPr lvl="0">
              <a:lnSpc>
                <a:spcPct val="97000"/>
              </a:lnSpc>
            </a:pPr>
            <a:endParaRPr lang="en-US" sz="1000" b="1"/>
          </a:p>
          <a:p>
            <a:pPr marL="342900" lvl="5" indent="-342900">
              <a:lnSpc>
                <a:spcPct val="97000"/>
              </a:lnSpc>
              <a:buAutoNum type="arabicParenR"/>
            </a:pPr>
            <a:r>
              <a:rPr lang="en-US" sz="1400" b="1">
                <a:solidFill>
                  <a:schemeClr val="accent1"/>
                </a:solidFill>
              </a:rPr>
              <a:t>Updated Source Content Monitoring </a:t>
            </a:r>
            <a:r>
              <a:rPr lang="en-US" sz="1400"/>
              <a:t>— provides industry-specific harmonized laws and regulations updated on a quarterly basis, as well as an accompanying summary e-newsletter.</a:t>
            </a:r>
          </a:p>
          <a:p>
            <a:pPr marL="342900" lvl="5" indent="-342900">
              <a:lnSpc>
                <a:spcPct val="97000"/>
              </a:lnSpc>
              <a:buAutoNum type="arabicParenR"/>
            </a:pPr>
            <a:endParaRPr lang="en-US" sz="1000"/>
          </a:p>
          <a:p>
            <a:pPr marL="342900" lvl="5" indent="-342900">
              <a:lnSpc>
                <a:spcPct val="97000"/>
              </a:lnSpc>
              <a:buFontTx/>
              <a:buAutoNum type="arabicParenR"/>
            </a:pPr>
            <a:r>
              <a:rPr lang="en-US" sz="1400" b="1">
                <a:solidFill>
                  <a:schemeClr val="accent1"/>
                </a:solidFill>
              </a:rPr>
              <a:t>Source Change Notifications </a:t>
            </a:r>
            <a:r>
              <a:rPr lang="en-US" sz="1400"/>
              <a:t>— provides update notifications for sources that are maintained and monitored by our </a:t>
            </a:r>
            <a:r>
              <a:rPr lang="en-US" sz="1400" err="1"/>
              <a:t>ArC</a:t>
            </a:r>
            <a:r>
              <a:rPr lang="en-US" sz="1400"/>
              <a:t> Content Team on a quarterly basis via a summary e-newsletter. </a:t>
            </a:r>
          </a:p>
          <a:p>
            <a:pPr marL="342900" lvl="5" indent="-342900">
              <a:lnSpc>
                <a:spcPct val="97000"/>
              </a:lnSpc>
              <a:buAutoNum type="arabicParenR"/>
            </a:pPr>
            <a:endParaRPr lang="en-US" sz="1000"/>
          </a:p>
          <a:p>
            <a:pPr marL="342900" lvl="5" indent="-342900">
              <a:lnSpc>
                <a:spcPct val="97000"/>
              </a:lnSpc>
              <a:buAutoNum type="arabicParenR"/>
            </a:pPr>
            <a:r>
              <a:rPr lang="en-US" sz="1400" b="1">
                <a:solidFill>
                  <a:schemeClr val="accent1"/>
                </a:solidFill>
              </a:rPr>
              <a:t>Compliance Reporting</a:t>
            </a:r>
            <a:r>
              <a:rPr lang="en-US" sz="1400">
                <a:solidFill>
                  <a:schemeClr val="accent1"/>
                </a:solidFill>
              </a:rPr>
              <a:t> </a:t>
            </a:r>
            <a:r>
              <a:rPr lang="en-US" sz="1400"/>
              <a:t>— provides audience specific reporting on a mandate-by-mandate basis; present your risk and compliance posture in the language and format each regulator, examiner and auditor expects and requires.​</a:t>
            </a:r>
          </a:p>
          <a:p>
            <a:pPr lvl="0">
              <a:lnSpc>
                <a:spcPct val="97000"/>
              </a:lnSpc>
            </a:pPr>
            <a:endParaRPr lang="en-US" sz="1200"/>
          </a:p>
        </p:txBody>
      </p:sp>
      <p:sp>
        <p:nvSpPr>
          <p:cNvPr id="10" name="TextBox 9">
            <a:extLst>
              <a:ext uri="{FF2B5EF4-FFF2-40B4-BE49-F238E27FC236}">
                <a16:creationId xmlns:a16="http://schemas.microsoft.com/office/drawing/2014/main" id="{48FFB2A6-3C1B-CF9C-DBB4-793A5C9EB4ED}"/>
              </a:ext>
            </a:extLst>
          </p:cNvPr>
          <p:cNvSpPr txBox="1"/>
          <p:nvPr/>
        </p:nvSpPr>
        <p:spPr>
          <a:xfrm>
            <a:off x="865568" y="4019739"/>
            <a:ext cx="954107" cy="230832"/>
          </a:xfrm>
          <a:prstGeom prst="rect">
            <a:avLst/>
          </a:prstGeom>
          <a:noFill/>
        </p:spPr>
        <p:txBody>
          <a:bodyPr wrap="none" rtlCol="0">
            <a:spAutoFit/>
          </a:bodyPr>
          <a:lstStyle/>
          <a:p>
            <a:r>
              <a:rPr lang="en-US" sz="900">
                <a:solidFill>
                  <a:srgbClr val="7030A0"/>
                </a:solidFill>
              </a:rPr>
              <a:t>Industry Aligned</a:t>
            </a:r>
          </a:p>
        </p:txBody>
      </p:sp>
      <p:sp>
        <p:nvSpPr>
          <p:cNvPr id="17" name="Rectangle: Rounded Corners 197">
            <a:extLst>
              <a:ext uri="{FF2B5EF4-FFF2-40B4-BE49-F238E27FC236}">
                <a16:creationId xmlns:a16="http://schemas.microsoft.com/office/drawing/2014/main" id="{543E8006-5D85-7BAA-6AB2-161DD413E6B2}"/>
              </a:ext>
            </a:extLst>
          </p:cNvPr>
          <p:cNvSpPr/>
          <p:nvPr/>
        </p:nvSpPr>
        <p:spPr>
          <a:xfrm rot="5400000">
            <a:off x="7681306" y="2280162"/>
            <a:ext cx="5050517" cy="3022601"/>
          </a:xfrm>
          <a:prstGeom prst="roundRect">
            <a:avLst>
              <a:gd name="adj" fmla="val 3661"/>
            </a:avLst>
          </a:prstGeom>
          <a:noFill/>
          <a:ln w="952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TextBox 17">
            <a:extLst>
              <a:ext uri="{FF2B5EF4-FFF2-40B4-BE49-F238E27FC236}">
                <a16:creationId xmlns:a16="http://schemas.microsoft.com/office/drawing/2014/main" id="{869557E2-31F5-586F-2D62-53BFF94EFA06}"/>
              </a:ext>
            </a:extLst>
          </p:cNvPr>
          <p:cNvSpPr txBox="1"/>
          <p:nvPr/>
        </p:nvSpPr>
        <p:spPr>
          <a:xfrm>
            <a:off x="9226752" y="2656093"/>
            <a:ext cx="1992853" cy="338554"/>
          </a:xfrm>
          <a:prstGeom prst="rect">
            <a:avLst/>
          </a:prstGeom>
          <a:noFill/>
        </p:spPr>
        <p:txBody>
          <a:bodyPr wrap="none" rtlCol="0">
            <a:spAutoFit/>
          </a:bodyPr>
          <a:lstStyle/>
          <a:p>
            <a:pPr algn="ctr"/>
            <a:r>
              <a:rPr lang="en-US" sz="1600" b="1"/>
              <a:t>AI Source Highlights</a:t>
            </a:r>
          </a:p>
        </p:txBody>
      </p:sp>
      <p:grpSp>
        <p:nvGrpSpPr>
          <p:cNvPr id="2" name="Group 1">
            <a:extLst>
              <a:ext uri="{FF2B5EF4-FFF2-40B4-BE49-F238E27FC236}">
                <a16:creationId xmlns:a16="http://schemas.microsoft.com/office/drawing/2014/main" id="{23B7207C-31FC-4EFC-F316-AAFB549533F5}"/>
              </a:ext>
            </a:extLst>
          </p:cNvPr>
          <p:cNvGrpSpPr/>
          <p:nvPr/>
        </p:nvGrpSpPr>
        <p:grpSpPr>
          <a:xfrm>
            <a:off x="9039463" y="3371949"/>
            <a:ext cx="1252814" cy="538770"/>
            <a:chOff x="6162998" y="843101"/>
            <a:chExt cx="5175563" cy="2448320"/>
          </a:xfrm>
        </p:grpSpPr>
        <p:pic>
          <p:nvPicPr>
            <p:cNvPr id="6" name="Picture 6" descr="Image result for iso/iec">
              <a:extLst>
                <a:ext uri="{FF2B5EF4-FFF2-40B4-BE49-F238E27FC236}">
                  <a16:creationId xmlns:a16="http://schemas.microsoft.com/office/drawing/2014/main" id="{39E8B891-C6B1-9AD9-4D84-A65D17BB143F}"/>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020" t="7648" r="67880" b="20951"/>
            <a:stretch/>
          </p:blipFill>
          <p:spPr bwMode="auto">
            <a:xfrm>
              <a:off x="6162998" y="843102"/>
              <a:ext cx="2660961" cy="244831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Image result for iso/iec">
              <a:extLst>
                <a:ext uri="{FF2B5EF4-FFF2-40B4-BE49-F238E27FC236}">
                  <a16:creationId xmlns:a16="http://schemas.microsoft.com/office/drawing/2014/main" id="{007BE48E-73CD-EB65-858E-7307E072EBB1}"/>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70682" t="7677" r="3180" b="20922"/>
            <a:stretch/>
          </p:blipFill>
          <p:spPr bwMode="auto">
            <a:xfrm>
              <a:off x="8948527" y="843101"/>
              <a:ext cx="2390034" cy="2448319"/>
            </a:xfrm>
            <a:prstGeom prst="rect">
              <a:avLst/>
            </a:prstGeom>
            <a:noFill/>
            <a:extLst>
              <a:ext uri="{909E8E84-426E-40DD-AFC4-6F175D3DCCD1}">
                <a14:hiddenFill xmlns:a14="http://schemas.microsoft.com/office/drawing/2010/main">
                  <a:solidFill>
                    <a:srgbClr val="FFFFFF"/>
                  </a:solidFill>
                </a14:hiddenFill>
              </a:ext>
            </a:extLst>
          </p:spPr>
        </p:pic>
      </p:grpSp>
      <p:pic>
        <p:nvPicPr>
          <p:cNvPr id="29" name="Picture 28">
            <a:extLst>
              <a:ext uri="{FF2B5EF4-FFF2-40B4-BE49-F238E27FC236}">
                <a16:creationId xmlns:a16="http://schemas.microsoft.com/office/drawing/2014/main" id="{CEF74874-AEB7-F5AA-250B-0E80A1BC01D2}"/>
              </a:ext>
            </a:extLst>
          </p:cNvPr>
          <p:cNvPicPr>
            <a:picLocks noChangeAspect="1"/>
          </p:cNvPicPr>
          <p:nvPr/>
        </p:nvPicPr>
        <p:blipFill>
          <a:blip r:embed="rId8"/>
          <a:stretch>
            <a:fillRect/>
          </a:stretch>
        </p:blipFill>
        <p:spPr>
          <a:xfrm>
            <a:off x="10620384" y="3154128"/>
            <a:ext cx="769374" cy="1066000"/>
          </a:xfrm>
          <a:prstGeom prst="rect">
            <a:avLst/>
          </a:prstGeom>
          <a:ln>
            <a:solidFill>
              <a:schemeClr val="bg1">
                <a:lumMod val="50000"/>
              </a:schemeClr>
            </a:solidFill>
          </a:ln>
        </p:spPr>
      </p:pic>
      <p:sp>
        <p:nvSpPr>
          <p:cNvPr id="30" name="TextBox 29">
            <a:extLst>
              <a:ext uri="{FF2B5EF4-FFF2-40B4-BE49-F238E27FC236}">
                <a16:creationId xmlns:a16="http://schemas.microsoft.com/office/drawing/2014/main" id="{6DBB26DB-C675-990B-4D85-83D3B8285EA9}"/>
              </a:ext>
            </a:extLst>
          </p:cNvPr>
          <p:cNvSpPr txBox="1"/>
          <p:nvPr/>
        </p:nvSpPr>
        <p:spPr>
          <a:xfrm>
            <a:off x="10206564" y="4317303"/>
            <a:ext cx="1673902" cy="461665"/>
          </a:xfrm>
          <a:prstGeom prst="rect">
            <a:avLst/>
          </a:prstGeom>
          <a:noFill/>
        </p:spPr>
        <p:txBody>
          <a:bodyPr wrap="square" rtlCol="0">
            <a:spAutoFit/>
          </a:bodyPr>
          <a:lstStyle/>
          <a:p>
            <a:pPr algn="ctr"/>
            <a:r>
              <a:rPr lang="en-US" sz="800"/>
              <a:t>ISO/IEC 42001 Information Technology – Artificial intelligence – Management system </a:t>
            </a:r>
          </a:p>
        </p:txBody>
      </p:sp>
      <p:grpSp>
        <p:nvGrpSpPr>
          <p:cNvPr id="35" name="Group 34">
            <a:extLst>
              <a:ext uri="{FF2B5EF4-FFF2-40B4-BE49-F238E27FC236}">
                <a16:creationId xmlns:a16="http://schemas.microsoft.com/office/drawing/2014/main" id="{04641933-DDF4-3E4B-6117-02C51F1E47CE}"/>
              </a:ext>
            </a:extLst>
          </p:cNvPr>
          <p:cNvGrpSpPr/>
          <p:nvPr/>
        </p:nvGrpSpPr>
        <p:grpSpPr>
          <a:xfrm>
            <a:off x="8861317" y="4968245"/>
            <a:ext cx="2655446" cy="1375499"/>
            <a:chOff x="8752603" y="4770988"/>
            <a:chExt cx="2655446" cy="1375499"/>
          </a:xfrm>
        </p:grpSpPr>
        <p:pic>
          <p:nvPicPr>
            <p:cNvPr id="20" name="Picture 19" descr="A blue and green cover with a blue background&#10;&#10;Description automatically generated">
              <a:extLst>
                <a:ext uri="{FF2B5EF4-FFF2-40B4-BE49-F238E27FC236}">
                  <a16:creationId xmlns:a16="http://schemas.microsoft.com/office/drawing/2014/main" id="{3D1DD3A4-C3B8-0077-4157-0C16D0421CC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183696" y="4775758"/>
              <a:ext cx="770190" cy="1000116"/>
            </a:xfrm>
            <a:prstGeom prst="rect">
              <a:avLst/>
            </a:prstGeom>
          </p:spPr>
        </p:pic>
        <p:pic>
          <p:nvPicPr>
            <p:cNvPr id="22" name="Picture 21" descr="A blue and orange circle with white text&#10;&#10;Description automatically generated">
              <a:extLst>
                <a:ext uri="{FF2B5EF4-FFF2-40B4-BE49-F238E27FC236}">
                  <a16:creationId xmlns:a16="http://schemas.microsoft.com/office/drawing/2014/main" id="{F33B2A95-371D-71F3-A42A-C021C63A2F2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510854" y="4770988"/>
              <a:ext cx="770190" cy="998840"/>
            </a:xfrm>
            <a:prstGeom prst="rect">
              <a:avLst/>
            </a:prstGeom>
          </p:spPr>
        </p:pic>
        <p:sp>
          <p:nvSpPr>
            <p:cNvPr id="31" name="TextBox 30">
              <a:extLst>
                <a:ext uri="{FF2B5EF4-FFF2-40B4-BE49-F238E27FC236}">
                  <a16:creationId xmlns:a16="http://schemas.microsoft.com/office/drawing/2014/main" id="{2D64249E-E9CF-9536-42A3-849647ED1DEA}"/>
                </a:ext>
              </a:extLst>
            </p:cNvPr>
            <p:cNvSpPr txBox="1"/>
            <p:nvPr/>
          </p:nvSpPr>
          <p:spPr>
            <a:xfrm>
              <a:off x="8752603" y="5796169"/>
              <a:ext cx="1673902" cy="338554"/>
            </a:xfrm>
            <a:prstGeom prst="rect">
              <a:avLst/>
            </a:prstGeom>
            <a:noFill/>
          </p:spPr>
          <p:txBody>
            <a:bodyPr wrap="square" rtlCol="0">
              <a:spAutoFit/>
            </a:bodyPr>
            <a:lstStyle/>
            <a:p>
              <a:pPr algn="ctr"/>
              <a:r>
                <a:rPr lang="en-US" sz="800"/>
                <a:t>NIST Artificial Risk Management Framework (AI RMF 1.0) </a:t>
              </a:r>
            </a:p>
          </p:txBody>
        </p:sp>
        <p:sp>
          <p:nvSpPr>
            <p:cNvPr id="32" name="TextBox 31">
              <a:extLst>
                <a:ext uri="{FF2B5EF4-FFF2-40B4-BE49-F238E27FC236}">
                  <a16:creationId xmlns:a16="http://schemas.microsoft.com/office/drawing/2014/main" id="{EBACA738-8809-C093-EA98-A00D90D7D7DA}"/>
                </a:ext>
              </a:extLst>
            </p:cNvPr>
            <p:cNvSpPr txBox="1"/>
            <p:nvPr/>
          </p:nvSpPr>
          <p:spPr>
            <a:xfrm>
              <a:off x="10414724" y="5807933"/>
              <a:ext cx="993325" cy="338554"/>
            </a:xfrm>
            <a:prstGeom prst="rect">
              <a:avLst/>
            </a:prstGeom>
            <a:noFill/>
          </p:spPr>
          <p:txBody>
            <a:bodyPr wrap="square" rtlCol="0">
              <a:spAutoFit/>
            </a:bodyPr>
            <a:lstStyle/>
            <a:p>
              <a:pPr algn="ctr"/>
              <a:r>
                <a:rPr lang="en-US" sz="800"/>
                <a:t>NIST AI RMF Playbook</a:t>
              </a:r>
            </a:p>
          </p:txBody>
        </p:sp>
      </p:grpSp>
      <p:sp>
        <p:nvSpPr>
          <p:cNvPr id="36" name="TextBox 35">
            <a:extLst>
              <a:ext uri="{FF2B5EF4-FFF2-40B4-BE49-F238E27FC236}">
                <a16:creationId xmlns:a16="http://schemas.microsoft.com/office/drawing/2014/main" id="{9EA9116F-BD45-08EB-D5CF-880F1A2A8EA0}"/>
              </a:ext>
            </a:extLst>
          </p:cNvPr>
          <p:cNvSpPr txBox="1"/>
          <p:nvPr/>
        </p:nvSpPr>
        <p:spPr>
          <a:xfrm>
            <a:off x="8801154" y="1384413"/>
            <a:ext cx="2844048" cy="1077218"/>
          </a:xfrm>
          <a:prstGeom prst="rect">
            <a:avLst/>
          </a:prstGeom>
          <a:noFill/>
        </p:spPr>
        <p:txBody>
          <a:bodyPr wrap="none" rtlCol="0">
            <a:spAutoFit/>
          </a:bodyPr>
          <a:lstStyle/>
          <a:p>
            <a:pPr algn="ctr"/>
            <a:r>
              <a:rPr lang="en-US" sz="1600" b="1"/>
              <a:t>+850 Authority Documents</a:t>
            </a:r>
          </a:p>
          <a:p>
            <a:pPr algn="ctr"/>
            <a:r>
              <a:rPr lang="en-US" sz="1600" b="1"/>
              <a:t>+80,000 Citations</a:t>
            </a:r>
          </a:p>
          <a:p>
            <a:pPr algn="ctr"/>
            <a:endParaRPr lang="en-US" sz="1600" b="1"/>
          </a:p>
          <a:p>
            <a:pPr algn="ctr"/>
            <a:r>
              <a:rPr lang="en-US" sz="1600" b="1"/>
              <a:t>250 integrated Requirements</a:t>
            </a:r>
          </a:p>
        </p:txBody>
      </p:sp>
    </p:spTree>
    <p:extLst>
      <p:ext uri="{BB962C8B-B14F-4D97-AF65-F5344CB8AC3E}">
        <p14:creationId xmlns:p14="http://schemas.microsoft.com/office/powerpoint/2010/main" val="16376698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9162929D-D6C6-1E84-5C87-83E226320E78}"/>
              </a:ext>
            </a:extLst>
          </p:cNvPr>
          <p:cNvPicPr>
            <a:picLocks noChangeAspect="1"/>
          </p:cNvPicPr>
          <p:nvPr/>
        </p:nvPicPr>
        <p:blipFill>
          <a:blip r:embed="rId3">
            <a:duotone>
              <a:schemeClr val="accent1">
                <a:shade val="45000"/>
                <a:satMod val="135000"/>
              </a:schemeClr>
              <a:prstClr val="white"/>
            </a:duotone>
          </a:blip>
          <a:stretch>
            <a:fillRect/>
          </a:stretch>
        </p:blipFill>
        <p:spPr>
          <a:xfrm>
            <a:off x="0" y="15240"/>
            <a:ext cx="12192000" cy="6842760"/>
          </a:xfrm>
          <a:prstGeom prst="rect">
            <a:avLst/>
          </a:prstGeom>
        </p:spPr>
      </p:pic>
      <p:sp>
        <p:nvSpPr>
          <p:cNvPr id="31" name="Rectangle 30">
            <a:extLst>
              <a:ext uri="{FF2B5EF4-FFF2-40B4-BE49-F238E27FC236}">
                <a16:creationId xmlns:a16="http://schemas.microsoft.com/office/drawing/2014/main" id="{995913E9-4045-9CE4-4D79-9BBAFAC2DCAC}"/>
              </a:ext>
            </a:extLst>
          </p:cNvPr>
          <p:cNvSpPr/>
          <p:nvPr/>
        </p:nvSpPr>
        <p:spPr>
          <a:xfrm>
            <a:off x="-31664" y="0"/>
            <a:ext cx="12252960" cy="6492240"/>
          </a:xfrm>
          <a:prstGeom prst="rect">
            <a:avLst/>
          </a:prstGeom>
          <a:gradFill>
            <a:gsLst>
              <a:gs pos="0">
                <a:schemeClr val="bg1"/>
              </a:gs>
              <a:gs pos="100000">
                <a:schemeClr val="bg1">
                  <a:alpha val="71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A63CFF3B-4F38-C9D7-BDCC-EFC4E1A8B8DB}"/>
              </a:ext>
            </a:extLst>
          </p:cNvPr>
          <p:cNvGrpSpPr/>
          <p:nvPr/>
        </p:nvGrpSpPr>
        <p:grpSpPr>
          <a:xfrm>
            <a:off x="7743103" y="2099444"/>
            <a:ext cx="2155377" cy="2155373"/>
            <a:chOff x="898294" y="1503555"/>
            <a:chExt cx="4212662" cy="4212657"/>
          </a:xfrm>
        </p:grpSpPr>
        <p:grpSp>
          <p:nvGrpSpPr>
            <p:cNvPr id="37" name="Graphic 12">
              <a:extLst>
                <a:ext uri="{FF2B5EF4-FFF2-40B4-BE49-F238E27FC236}">
                  <a16:creationId xmlns:a16="http://schemas.microsoft.com/office/drawing/2014/main" id="{BE0DC7EA-FA4D-51ED-90E2-77FBED2244AD}"/>
                </a:ext>
              </a:extLst>
            </p:cNvPr>
            <p:cNvGrpSpPr/>
            <p:nvPr/>
          </p:nvGrpSpPr>
          <p:grpSpPr>
            <a:xfrm>
              <a:off x="898294" y="1503555"/>
              <a:ext cx="4212662" cy="4212657"/>
              <a:chOff x="4144093" y="1474683"/>
              <a:chExt cx="3903812" cy="3903808"/>
            </a:xfrm>
            <a:solidFill>
              <a:schemeClr val="accent6">
                <a:lumMod val="20000"/>
                <a:lumOff val="80000"/>
              </a:schemeClr>
            </a:solidFill>
          </p:grpSpPr>
          <p:sp>
            <p:nvSpPr>
              <p:cNvPr id="46" name="Freeform: Shape 45">
                <a:extLst>
                  <a:ext uri="{FF2B5EF4-FFF2-40B4-BE49-F238E27FC236}">
                    <a16:creationId xmlns:a16="http://schemas.microsoft.com/office/drawing/2014/main" id="{FD5C80AB-383F-A9D6-B5A7-9AB179A0AEF0}"/>
                  </a:ext>
                </a:extLst>
              </p:cNvPr>
              <p:cNvSpPr/>
              <p:nvPr/>
            </p:nvSpPr>
            <p:spPr>
              <a:xfrm>
                <a:off x="4282535" y="1495139"/>
                <a:ext cx="2230755" cy="1208722"/>
              </a:xfrm>
              <a:custGeom>
                <a:avLst/>
                <a:gdLst>
                  <a:gd name="connsiteX0" fmla="*/ 2230755 w 2230755"/>
                  <a:gd name="connsiteY0" fmla="*/ 1208723 h 1208722"/>
                  <a:gd name="connsiteX1" fmla="*/ 1532858 w 2230755"/>
                  <a:gd name="connsiteY1" fmla="*/ 0 h 1208722"/>
                  <a:gd name="connsiteX2" fmla="*/ 0 w 2230755"/>
                  <a:gd name="connsiteY2" fmla="*/ 1208723 h 1208722"/>
                  <a:gd name="connsiteX3" fmla="*/ 2230660 w 2230755"/>
                  <a:gd name="connsiteY3" fmla="*/ 1208723 h 1208722"/>
                </a:gdLst>
                <a:ahLst/>
                <a:cxnLst>
                  <a:cxn ang="0">
                    <a:pos x="connsiteX0" y="connsiteY0"/>
                  </a:cxn>
                  <a:cxn ang="0">
                    <a:pos x="connsiteX1" y="connsiteY1"/>
                  </a:cxn>
                  <a:cxn ang="0">
                    <a:pos x="connsiteX2" y="connsiteY2"/>
                  </a:cxn>
                  <a:cxn ang="0">
                    <a:pos x="connsiteX3" y="connsiteY3"/>
                  </a:cxn>
                </a:cxnLst>
                <a:rect l="l" t="t" r="r" b="b"/>
                <a:pathLst>
                  <a:path w="2230755" h="1208722">
                    <a:moveTo>
                      <a:pt x="2230755" y="1208723"/>
                    </a:moveTo>
                    <a:lnTo>
                      <a:pt x="1532858" y="0"/>
                    </a:lnTo>
                    <a:cubicBezTo>
                      <a:pt x="833533" y="100679"/>
                      <a:pt x="254032" y="572167"/>
                      <a:pt x="0" y="1208723"/>
                    </a:cubicBezTo>
                    <a:lnTo>
                      <a:pt x="2230660" y="1208723"/>
                    </a:lnTo>
                    <a:close/>
                  </a:path>
                </a:pathLst>
              </a:custGeom>
              <a:solidFill>
                <a:schemeClr val="accent6">
                  <a:lumMod val="40000"/>
                  <a:lumOff val="60000"/>
                </a:schemeClr>
              </a:solidFill>
              <a:ln w="38100" cap="flat">
                <a:solidFill>
                  <a:schemeClr val="bg1"/>
                </a:solidFill>
                <a:prstDash val="solid"/>
                <a:miter/>
              </a:ln>
            </p:spPr>
            <p:txBody>
              <a:bodyPr rtlCol="0" anchor="ctr"/>
              <a:lstStyle/>
              <a:p>
                <a:endParaRPr lang="en-US" sz="1000"/>
              </a:p>
            </p:txBody>
          </p:sp>
          <p:sp>
            <p:nvSpPr>
              <p:cNvPr id="47" name="Freeform: Shape 46">
                <a:extLst>
                  <a:ext uri="{FF2B5EF4-FFF2-40B4-BE49-F238E27FC236}">
                    <a16:creationId xmlns:a16="http://schemas.microsoft.com/office/drawing/2014/main" id="{2FFFF3E5-1E31-F755-60FF-0EB5384DE41E}"/>
                  </a:ext>
                </a:extLst>
              </p:cNvPr>
              <p:cNvSpPr/>
              <p:nvPr/>
            </p:nvSpPr>
            <p:spPr>
              <a:xfrm>
                <a:off x="4144093" y="2703861"/>
                <a:ext cx="1534615" cy="1931860"/>
              </a:xfrm>
              <a:custGeom>
                <a:avLst/>
                <a:gdLst>
                  <a:gd name="connsiteX0" fmla="*/ 1534616 w 1534615"/>
                  <a:gd name="connsiteY0" fmla="*/ 0 h 1931860"/>
                  <a:gd name="connsiteX1" fmla="*/ 138822 w 1534615"/>
                  <a:gd name="connsiteY1" fmla="*/ 0 h 1931860"/>
                  <a:gd name="connsiteX2" fmla="*/ 419238 w 1534615"/>
                  <a:gd name="connsiteY2" fmla="*/ 1931861 h 1931860"/>
                  <a:gd name="connsiteX3" fmla="*/ 1117326 w 1534615"/>
                  <a:gd name="connsiteY3" fmla="*/ 722757 h 1931860"/>
                  <a:gd name="connsiteX4" fmla="*/ 1534616 w 1534615"/>
                  <a:gd name="connsiteY4" fmla="*/ 0 h 1931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615" h="1931860">
                    <a:moveTo>
                      <a:pt x="1534616" y="0"/>
                    </a:moveTo>
                    <a:lnTo>
                      <a:pt x="138822" y="0"/>
                    </a:lnTo>
                    <a:cubicBezTo>
                      <a:pt x="-123591" y="655987"/>
                      <a:pt x="-5100" y="1393603"/>
                      <a:pt x="419238" y="1931861"/>
                    </a:cubicBezTo>
                    <a:lnTo>
                      <a:pt x="1117326" y="722757"/>
                    </a:lnTo>
                    <a:lnTo>
                      <a:pt x="1534616" y="0"/>
                    </a:lnTo>
                    <a:close/>
                  </a:path>
                </a:pathLst>
              </a:custGeom>
              <a:solidFill>
                <a:schemeClr val="accent6">
                  <a:lumMod val="40000"/>
                  <a:lumOff val="60000"/>
                </a:schemeClr>
              </a:solidFill>
              <a:ln w="38100" cap="flat">
                <a:solidFill>
                  <a:schemeClr val="bg1"/>
                </a:solidFill>
                <a:prstDash val="solid"/>
                <a:miter/>
              </a:ln>
            </p:spPr>
            <p:txBody>
              <a:bodyPr rtlCol="0" anchor="ctr"/>
              <a:lstStyle/>
              <a:p>
                <a:endParaRPr lang="en-US" sz="1000"/>
              </a:p>
            </p:txBody>
          </p:sp>
          <p:sp>
            <p:nvSpPr>
              <p:cNvPr id="48" name="Freeform: Shape 47">
                <a:extLst>
                  <a:ext uri="{FF2B5EF4-FFF2-40B4-BE49-F238E27FC236}">
                    <a16:creationId xmlns:a16="http://schemas.microsoft.com/office/drawing/2014/main" id="{A55224CD-8DC7-DB0E-A04D-6F380888C971}"/>
                  </a:ext>
                </a:extLst>
              </p:cNvPr>
              <p:cNvSpPr/>
              <p:nvPr/>
            </p:nvSpPr>
            <p:spPr>
              <a:xfrm>
                <a:off x="4563522" y="3426618"/>
                <a:ext cx="1813274" cy="1951873"/>
              </a:xfrm>
              <a:custGeom>
                <a:avLst/>
                <a:gdLst>
                  <a:gd name="connsiteX0" fmla="*/ 697897 w 1813274"/>
                  <a:gd name="connsiteY0" fmla="*/ 0 h 1951873"/>
                  <a:gd name="connsiteX1" fmla="*/ 0 w 1813274"/>
                  <a:gd name="connsiteY1" fmla="*/ 1208723 h 1951873"/>
                  <a:gd name="connsiteX2" fmla="*/ 1813274 w 1813274"/>
                  <a:gd name="connsiteY2" fmla="*/ 1931765 h 1951873"/>
                  <a:gd name="connsiteX3" fmla="*/ 1115187 w 1813274"/>
                  <a:gd name="connsiteY3" fmla="*/ 722757 h 1951873"/>
                  <a:gd name="connsiteX4" fmla="*/ 697897 w 1813274"/>
                  <a:gd name="connsiteY4" fmla="*/ 0 h 195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3274" h="1951873">
                    <a:moveTo>
                      <a:pt x="697897" y="0"/>
                    </a:moveTo>
                    <a:lnTo>
                      <a:pt x="0" y="1208723"/>
                    </a:lnTo>
                    <a:cubicBezTo>
                      <a:pt x="436912" y="1764030"/>
                      <a:pt x="1134904" y="2030159"/>
                      <a:pt x="1813274" y="1931765"/>
                    </a:cubicBezTo>
                    <a:lnTo>
                      <a:pt x="1115187" y="722757"/>
                    </a:lnTo>
                    <a:lnTo>
                      <a:pt x="697897" y="0"/>
                    </a:lnTo>
                    <a:close/>
                  </a:path>
                </a:pathLst>
              </a:custGeom>
              <a:solidFill>
                <a:schemeClr val="accent6">
                  <a:lumMod val="40000"/>
                  <a:lumOff val="60000"/>
                </a:schemeClr>
              </a:solidFill>
              <a:ln w="38100" cap="flat">
                <a:solidFill>
                  <a:schemeClr val="bg1"/>
                </a:solidFill>
                <a:prstDash val="solid"/>
                <a:miter/>
              </a:ln>
            </p:spPr>
            <p:txBody>
              <a:bodyPr rtlCol="0" anchor="ctr"/>
              <a:lstStyle/>
              <a:p>
                <a:endParaRPr lang="en-US" sz="1000"/>
              </a:p>
            </p:txBody>
          </p:sp>
          <p:sp>
            <p:nvSpPr>
              <p:cNvPr id="49" name="Freeform: Shape 48">
                <a:extLst>
                  <a:ext uri="{FF2B5EF4-FFF2-40B4-BE49-F238E27FC236}">
                    <a16:creationId xmlns:a16="http://schemas.microsoft.com/office/drawing/2014/main" id="{3A6295AE-D0D3-49B0-EC37-1C62BBD64450}"/>
                  </a:ext>
                </a:extLst>
              </p:cNvPr>
              <p:cNvSpPr/>
              <p:nvPr/>
            </p:nvSpPr>
            <p:spPr>
              <a:xfrm>
                <a:off x="5678709" y="4149375"/>
                <a:ext cx="2230659" cy="1208722"/>
              </a:xfrm>
              <a:custGeom>
                <a:avLst/>
                <a:gdLst>
                  <a:gd name="connsiteX0" fmla="*/ 0 w 2230659"/>
                  <a:gd name="connsiteY0" fmla="*/ 0 h 1208722"/>
                  <a:gd name="connsiteX1" fmla="*/ 697897 w 2230659"/>
                  <a:gd name="connsiteY1" fmla="*/ 1208723 h 1208722"/>
                  <a:gd name="connsiteX2" fmla="*/ 2230660 w 2230659"/>
                  <a:gd name="connsiteY2" fmla="*/ 0 h 1208722"/>
                  <a:gd name="connsiteX3" fmla="*/ 0 w 2230659"/>
                  <a:gd name="connsiteY3" fmla="*/ 0 h 1208722"/>
                </a:gdLst>
                <a:ahLst/>
                <a:cxnLst>
                  <a:cxn ang="0">
                    <a:pos x="connsiteX0" y="connsiteY0"/>
                  </a:cxn>
                  <a:cxn ang="0">
                    <a:pos x="connsiteX1" y="connsiteY1"/>
                  </a:cxn>
                  <a:cxn ang="0">
                    <a:pos x="connsiteX2" y="connsiteY2"/>
                  </a:cxn>
                  <a:cxn ang="0">
                    <a:pos x="connsiteX3" y="connsiteY3"/>
                  </a:cxn>
                </a:cxnLst>
                <a:rect l="l" t="t" r="r" b="b"/>
                <a:pathLst>
                  <a:path w="2230659" h="1208722">
                    <a:moveTo>
                      <a:pt x="0" y="0"/>
                    </a:moveTo>
                    <a:lnTo>
                      <a:pt x="697897" y="1208723"/>
                    </a:lnTo>
                    <a:cubicBezTo>
                      <a:pt x="1397222" y="1108043"/>
                      <a:pt x="1976723" y="636556"/>
                      <a:pt x="2230660" y="0"/>
                    </a:cubicBezTo>
                    <a:lnTo>
                      <a:pt x="0" y="0"/>
                    </a:lnTo>
                    <a:close/>
                  </a:path>
                </a:pathLst>
              </a:custGeom>
              <a:solidFill>
                <a:schemeClr val="accent6">
                  <a:lumMod val="40000"/>
                  <a:lumOff val="60000"/>
                </a:schemeClr>
              </a:solidFill>
              <a:ln w="38100" cap="flat">
                <a:solidFill>
                  <a:schemeClr val="bg1"/>
                </a:solidFill>
                <a:prstDash val="solid"/>
                <a:miter/>
              </a:ln>
            </p:spPr>
            <p:txBody>
              <a:bodyPr rtlCol="0" anchor="ctr"/>
              <a:lstStyle/>
              <a:p>
                <a:endParaRPr lang="en-US" sz="1000"/>
              </a:p>
            </p:txBody>
          </p:sp>
          <p:sp>
            <p:nvSpPr>
              <p:cNvPr id="50" name="Freeform: Shape 49">
                <a:extLst>
                  <a:ext uri="{FF2B5EF4-FFF2-40B4-BE49-F238E27FC236}">
                    <a16:creationId xmlns:a16="http://schemas.microsoft.com/office/drawing/2014/main" id="{2504475A-7C34-58ED-2AA7-6A32176526F1}"/>
                  </a:ext>
                </a:extLst>
              </p:cNvPr>
              <p:cNvSpPr/>
              <p:nvPr/>
            </p:nvSpPr>
            <p:spPr>
              <a:xfrm>
                <a:off x="6513290" y="2217515"/>
                <a:ext cx="1534615" cy="1931860"/>
              </a:xfrm>
              <a:custGeom>
                <a:avLst/>
                <a:gdLst>
                  <a:gd name="connsiteX0" fmla="*/ 0 w 1534615"/>
                  <a:gd name="connsiteY0" fmla="*/ 1931861 h 1931860"/>
                  <a:gd name="connsiteX1" fmla="*/ 1395793 w 1534615"/>
                  <a:gd name="connsiteY1" fmla="*/ 1931861 h 1931860"/>
                  <a:gd name="connsiteX2" fmla="*/ 1115377 w 1534615"/>
                  <a:gd name="connsiteY2" fmla="*/ 0 h 1931860"/>
                  <a:gd name="connsiteX3" fmla="*/ 417290 w 1534615"/>
                  <a:gd name="connsiteY3" fmla="*/ 1209104 h 1931860"/>
                  <a:gd name="connsiteX4" fmla="*/ 0 w 1534615"/>
                  <a:gd name="connsiteY4" fmla="*/ 1931861 h 1931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615" h="1931860">
                    <a:moveTo>
                      <a:pt x="0" y="1931861"/>
                    </a:moveTo>
                    <a:lnTo>
                      <a:pt x="1395793" y="1931861"/>
                    </a:lnTo>
                    <a:cubicBezTo>
                      <a:pt x="1658208" y="1275874"/>
                      <a:pt x="1539717" y="538258"/>
                      <a:pt x="1115377" y="0"/>
                    </a:cubicBezTo>
                    <a:lnTo>
                      <a:pt x="417290" y="1209104"/>
                    </a:lnTo>
                    <a:lnTo>
                      <a:pt x="0" y="1931861"/>
                    </a:lnTo>
                    <a:close/>
                  </a:path>
                </a:pathLst>
              </a:custGeom>
              <a:solidFill>
                <a:schemeClr val="accent6">
                  <a:lumMod val="40000"/>
                  <a:lumOff val="60000"/>
                </a:schemeClr>
              </a:solidFill>
              <a:ln w="38100" cap="flat">
                <a:solidFill>
                  <a:schemeClr val="bg1"/>
                </a:solidFill>
                <a:prstDash val="solid"/>
                <a:miter/>
              </a:ln>
            </p:spPr>
            <p:txBody>
              <a:bodyPr rtlCol="0" anchor="ctr"/>
              <a:lstStyle/>
              <a:p>
                <a:endParaRPr lang="en-US" sz="1000"/>
              </a:p>
            </p:txBody>
          </p:sp>
          <p:sp>
            <p:nvSpPr>
              <p:cNvPr id="51" name="Freeform: Shape 50">
                <a:extLst>
                  <a:ext uri="{FF2B5EF4-FFF2-40B4-BE49-F238E27FC236}">
                    <a16:creationId xmlns:a16="http://schemas.microsoft.com/office/drawing/2014/main" id="{37A5740D-8605-0A86-0183-49004A38A7CF}"/>
                  </a:ext>
                </a:extLst>
              </p:cNvPr>
              <p:cNvSpPr/>
              <p:nvPr/>
            </p:nvSpPr>
            <p:spPr>
              <a:xfrm>
                <a:off x="5815298" y="1474683"/>
                <a:ext cx="1813178" cy="1951934"/>
              </a:xfrm>
              <a:custGeom>
                <a:avLst/>
                <a:gdLst>
                  <a:gd name="connsiteX0" fmla="*/ 1115282 w 1813178"/>
                  <a:gd name="connsiteY0" fmla="*/ 1951935 h 1951934"/>
                  <a:gd name="connsiteX1" fmla="*/ 1813179 w 1813178"/>
                  <a:gd name="connsiteY1" fmla="*/ 743117 h 1951934"/>
                  <a:gd name="connsiteX2" fmla="*/ 0 w 1813178"/>
                  <a:gd name="connsiteY2" fmla="*/ 20074 h 1951934"/>
                  <a:gd name="connsiteX3" fmla="*/ 697992 w 1813178"/>
                  <a:gd name="connsiteY3" fmla="*/ 1229178 h 1951934"/>
                  <a:gd name="connsiteX4" fmla="*/ 1115282 w 1813178"/>
                  <a:gd name="connsiteY4" fmla="*/ 1951935 h 195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3178" h="1951934">
                    <a:moveTo>
                      <a:pt x="1115282" y="1951935"/>
                    </a:moveTo>
                    <a:lnTo>
                      <a:pt x="1813179" y="743117"/>
                    </a:lnTo>
                    <a:cubicBezTo>
                      <a:pt x="1376267" y="187905"/>
                      <a:pt x="678180" y="-78224"/>
                      <a:pt x="0" y="20074"/>
                    </a:cubicBezTo>
                    <a:lnTo>
                      <a:pt x="697992" y="1229178"/>
                    </a:lnTo>
                    <a:lnTo>
                      <a:pt x="1115282" y="1951935"/>
                    </a:lnTo>
                    <a:close/>
                  </a:path>
                </a:pathLst>
              </a:custGeom>
              <a:solidFill>
                <a:schemeClr val="accent6">
                  <a:lumMod val="40000"/>
                  <a:lumOff val="60000"/>
                </a:schemeClr>
              </a:solidFill>
              <a:ln w="38100" cap="flat">
                <a:solidFill>
                  <a:schemeClr val="bg1"/>
                </a:solidFill>
                <a:prstDash val="solid"/>
                <a:miter/>
              </a:ln>
            </p:spPr>
            <p:txBody>
              <a:bodyPr rtlCol="0" anchor="ctr"/>
              <a:lstStyle/>
              <a:p>
                <a:endParaRPr lang="en-US" sz="1000"/>
              </a:p>
            </p:txBody>
          </p:sp>
        </p:grpSp>
        <p:pic>
          <p:nvPicPr>
            <p:cNvPr id="38" name="Picture 37">
              <a:extLst>
                <a:ext uri="{FF2B5EF4-FFF2-40B4-BE49-F238E27FC236}">
                  <a16:creationId xmlns:a16="http://schemas.microsoft.com/office/drawing/2014/main" id="{26CC38BF-6F1A-092F-3FF6-4322AC6DA495}"/>
                </a:ext>
              </a:extLst>
            </p:cNvPr>
            <p:cNvPicPr>
              <a:picLocks noChangeAspect="1"/>
            </p:cNvPicPr>
            <p:nvPr/>
          </p:nvPicPr>
          <p:blipFill>
            <a:blip r:embed="rId4">
              <a:lum bright="100000" contrast="-70000"/>
            </a:blip>
            <a:stretch>
              <a:fillRect/>
            </a:stretch>
          </p:blipFill>
          <p:spPr>
            <a:xfrm>
              <a:off x="3178030" y="1684209"/>
              <a:ext cx="553795" cy="553795"/>
            </a:xfrm>
            <a:prstGeom prst="rect">
              <a:avLst/>
            </a:prstGeom>
          </p:spPr>
        </p:pic>
        <p:pic>
          <p:nvPicPr>
            <p:cNvPr id="39" name="Picture 38">
              <a:extLst>
                <a:ext uri="{FF2B5EF4-FFF2-40B4-BE49-F238E27FC236}">
                  <a16:creationId xmlns:a16="http://schemas.microsoft.com/office/drawing/2014/main" id="{FFFAAFA5-A147-DDD8-831C-68BFE8EE214C}"/>
                </a:ext>
              </a:extLst>
            </p:cNvPr>
            <p:cNvPicPr>
              <a:picLocks noChangeAspect="1"/>
            </p:cNvPicPr>
            <p:nvPr/>
          </p:nvPicPr>
          <p:blipFill>
            <a:blip r:embed="rId5">
              <a:duotone>
                <a:schemeClr val="bg2">
                  <a:shade val="45000"/>
                  <a:satMod val="135000"/>
                </a:schemeClr>
                <a:prstClr val="white"/>
              </a:duotone>
              <a:lum bright="100000"/>
            </a:blip>
            <a:stretch>
              <a:fillRect/>
            </a:stretch>
          </p:blipFill>
          <p:spPr>
            <a:xfrm>
              <a:off x="4362799" y="2908958"/>
              <a:ext cx="494894" cy="631417"/>
            </a:xfrm>
            <a:prstGeom prst="rect">
              <a:avLst/>
            </a:prstGeom>
          </p:spPr>
        </p:pic>
        <p:pic>
          <p:nvPicPr>
            <p:cNvPr id="40" name="Picture 39">
              <a:extLst>
                <a:ext uri="{FF2B5EF4-FFF2-40B4-BE49-F238E27FC236}">
                  <a16:creationId xmlns:a16="http://schemas.microsoft.com/office/drawing/2014/main" id="{B8548DC7-8D17-5424-8EC8-C2B2B4E76316}"/>
                </a:ext>
              </a:extLst>
            </p:cNvPr>
            <p:cNvPicPr>
              <a:picLocks noChangeAspect="1"/>
            </p:cNvPicPr>
            <p:nvPr/>
          </p:nvPicPr>
          <p:blipFill>
            <a:blip r:embed="rId6" cstate="hqprint">
              <a:duotone>
                <a:schemeClr val="bg2">
                  <a:shade val="45000"/>
                  <a:satMod val="135000"/>
                </a:schemeClr>
                <a:prstClr val="white"/>
              </a:duotone>
              <a:lum bright="100000"/>
              <a:extLst>
                <a:ext uri="{28A0092B-C50C-407E-A947-70E740481C1C}">
                  <a14:useLocalDpi xmlns:a14="http://schemas.microsoft.com/office/drawing/2010/main"/>
                </a:ext>
              </a:extLst>
            </a:blip>
            <a:stretch>
              <a:fillRect/>
            </a:stretch>
          </p:blipFill>
          <p:spPr>
            <a:xfrm>
              <a:off x="3808338" y="4554930"/>
              <a:ext cx="651116" cy="544012"/>
            </a:xfrm>
            <a:prstGeom prst="rect">
              <a:avLst/>
            </a:prstGeom>
          </p:spPr>
        </p:pic>
        <p:pic>
          <p:nvPicPr>
            <p:cNvPr id="41" name="Picture 40">
              <a:extLst>
                <a:ext uri="{FF2B5EF4-FFF2-40B4-BE49-F238E27FC236}">
                  <a16:creationId xmlns:a16="http://schemas.microsoft.com/office/drawing/2014/main" id="{65204172-6963-B59A-B913-C67A2C4F879C}"/>
                </a:ext>
              </a:extLst>
            </p:cNvPr>
            <p:cNvPicPr>
              <a:picLocks noChangeAspect="1"/>
            </p:cNvPicPr>
            <p:nvPr/>
          </p:nvPicPr>
          <p:blipFill>
            <a:blip r:embed="rId7">
              <a:duotone>
                <a:schemeClr val="bg2">
                  <a:shade val="45000"/>
                  <a:satMod val="135000"/>
                </a:schemeClr>
                <a:prstClr val="white"/>
              </a:duotone>
              <a:lum bright="100000"/>
            </a:blip>
            <a:stretch>
              <a:fillRect/>
            </a:stretch>
          </p:blipFill>
          <p:spPr>
            <a:xfrm>
              <a:off x="2254061" y="4998869"/>
              <a:ext cx="561432" cy="473117"/>
            </a:xfrm>
            <a:prstGeom prst="rect">
              <a:avLst/>
            </a:prstGeom>
          </p:spPr>
        </p:pic>
        <p:pic>
          <p:nvPicPr>
            <p:cNvPr id="42" name="Picture 41">
              <a:extLst>
                <a:ext uri="{FF2B5EF4-FFF2-40B4-BE49-F238E27FC236}">
                  <a16:creationId xmlns:a16="http://schemas.microsoft.com/office/drawing/2014/main" id="{5A4EE211-5D28-185D-AD52-68468D1F1038}"/>
                </a:ext>
              </a:extLst>
            </p:cNvPr>
            <p:cNvPicPr>
              <a:picLocks noChangeAspect="1"/>
            </p:cNvPicPr>
            <p:nvPr/>
          </p:nvPicPr>
          <p:blipFill>
            <a:blip r:embed="rId8">
              <a:duotone>
                <a:schemeClr val="bg2">
                  <a:shade val="45000"/>
                  <a:satMod val="135000"/>
                </a:schemeClr>
                <a:prstClr val="white"/>
              </a:duotone>
              <a:lum bright="100000"/>
            </a:blip>
            <a:stretch>
              <a:fillRect/>
            </a:stretch>
          </p:blipFill>
          <p:spPr>
            <a:xfrm>
              <a:off x="1135418" y="3665222"/>
              <a:ext cx="497047" cy="553999"/>
            </a:xfrm>
            <a:prstGeom prst="rect">
              <a:avLst/>
            </a:prstGeom>
          </p:spPr>
        </p:pic>
        <p:pic>
          <p:nvPicPr>
            <p:cNvPr id="43" name="Picture 42">
              <a:extLst>
                <a:ext uri="{FF2B5EF4-FFF2-40B4-BE49-F238E27FC236}">
                  <a16:creationId xmlns:a16="http://schemas.microsoft.com/office/drawing/2014/main" id="{26318A63-0F19-C3BC-0584-13F53C517D27}"/>
                </a:ext>
              </a:extLst>
            </p:cNvPr>
            <p:cNvPicPr>
              <a:picLocks noChangeAspect="1"/>
            </p:cNvPicPr>
            <p:nvPr/>
          </p:nvPicPr>
          <p:blipFill>
            <a:blip r:embed="rId9" cstate="hqprint">
              <a:duotone>
                <a:schemeClr val="bg2">
                  <a:shade val="45000"/>
                  <a:satMod val="135000"/>
                </a:schemeClr>
                <a:prstClr val="white"/>
              </a:duotone>
              <a:lum bright="100000"/>
              <a:extLst>
                <a:ext uri="{28A0092B-C50C-407E-A947-70E740481C1C}">
                  <a14:useLocalDpi xmlns:a14="http://schemas.microsoft.com/office/drawing/2010/main"/>
                </a:ext>
              </a:extLst>
            </a:blip>
            <a:stretch>
              <a:fillRect/>
            </a:stretch>
          </p:blipFill>
          <p:spPr>
            <a:xfrm>
              <a:off x="1570108" y="2125776"/>
              <a:ext cx="575019" cy="575019"/>
            </a:xfrm>
            <a:prstGeom prst="rect">
              <a:avLst/>
            </a:prstGeom>
          </p:spPr>
        </p:pic>
        <p:sp>
          <p:nvSpPr>
            <p:cNvPr id="44" name="Freeform 14">
              <a:extLst>
                <a:ext uri="{FF2B5EF4-FFF2-40B4-BE49-F238E27FC236}">
                  <a16:creationId xmlns:a16="http://schemas.microsoft.com/office/drawing/2014/main" id="{1C09C5B5-48BC-64A8-1200-1FB1CAB90662}"/>
                </a:ext>
              </a:extLst>
            </p:cNvPr>
            <p:cNvSpPr>
              <a:spLocks/>
            </p:cNvSpPr>
            <p:nvPr/>
          </p:nvSpPr>
          <p:spPr bwMode="blackWhite">
            <a:xfrm>
              <a:off x="2215961" y="2961655"/>
              <a:ext cx="1563341" cy="1293896"/>
            </a:xfrm>
            <a:custGeom>
              <a:avLst/>
              <a:gdLst>
                <a:gd name="T0" fmla="*/ 2147483647 w 857"/>
                <a:gd name="T1" fmla="*/ 0 h 585"/>
                <a:gd name="T2" fmla="*/ 2147483647 w 857"/>
                <a:gd name="T3" fmla="*/ 0 h 585"/>
                <a:gd name="T4" fmla="*/ 2147483647 w 857"/>
                <a:gd name="T5" fmla="*/ 2147483647 h 585"/>
                <a:gd name="T6" fmla="*/ 2147483647 w 857"/>
                <a:gd name="T7" fmla="*/ 2147483647 h 585"/>
                <a:gd name="T8" fmla="*/ 2147483647 w 857"/>
                <a:gd name="T9" fmla="*/ 2147483647 h 585"/>
                <a:gd name="T10" fmla="*/ 0 w 857"/>
                <a:gd name="T11" fmla="*/ 2147483647 h 585"/>
                <a:gd name="T12" fmla="*/ 2147483647 w 857"/>
                <a:gd name="T13" fmla="*/ 0 h 585"/>
                <a:gd name="T14" fmla="*/ 0 60000 65536"/>
                <a:gd name="T15" fmla="*/ 0 60000 65536"/>
                <a:gd name="T16" fmla="*/ 0 60000 65536"/>
                <a:gd name="T17" fmla="*/ 0 60000 65536"/>
                <a:gd name="T18" fmla="*/ 0 60000 65536"/>
                <a:gd name="T19" fmla="*/ 0 60000 65536"/>
                <a:gd name="T20" fmla="*/ 0 60000 65536"/>
                <a:gd name="T21" fmla="*/ 0 w 857"/>
                <a:gd name="T22" fmla="*/ 0 h 585"/>
                <a:gd name="T23" fmla="*/ 857 w 857"/>
                <a:gd name="T24" fmla="*/ 585 h 5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7" h="585">
                  <a:moveTo>
                    <a:pt x="224" y="0"/>
                  </a:moveTo>
                  <a:lnTo>
                    <a:pt x="648" y="0"/>
                  </a:lnTo>
                  <a:lnTo>
                    <a:pt x="856" y="288"/>
                  </a:lnTo>
                  <a:lnTo>
                    <a:pt x="648" y="584"/>
                  </a:lnTo>
                  <a:lnTo>
                    <a:pt x="224" y="584"/>
                  </a:lnTo>
                  <a:lnTo>
                    <a:pt x="0" y="288"/>
                  </a:lnTo>
                  <a:lnTo>
                    <a:pt x="224" y="0"/>
                  </a:lnTo>
                </a:path>
              </a:pathLst>
            </a:custGeom>
            <a:solidFill>
              <a:schemeClr val="accent6">
                <a:lumMod val="40000"/>
                <a:lumOff val="60000"/>
              </a:schemeClr>
            </a:solidFill>
            <a:ln w="38100" cap="flat">
              <a:solidFill>
                <a:schemeClr val="bg1"/>
              </a:solidFill>
              <a:prstDash val="solid"/>
              <a:miter/>
            </a:ln>
          </p:spPr>
          <p:txBody>
            <a:bodyPr rtlCol="0" anchor="ctr"/>
            <a:lstStyle/>
            <a:p>
              <a:endParaRPr lang="en-GB" sz="1000"/>
            </a:p>
          </p:txBody>
        </p:sp>
        <p:pic>
          <p:nvPicPr>
            <p:cNvPr id="45" name="Picture 44">
              <a:extLst>
                <a:ext uri="{FF2B5EF4-FFF2-40B4-BE49-F238E27FC236}">
                  <a16:creationId xmlns:a16="http://schemas.microsoft.com/office/drawing/2014/main" id="{8B98DA6B-267E-911C-7F01-352B80BB5725}"/>
                </a:ext>
              </a:extLst>
            </p:cNvPr>
            <p:cNvPicPr>
              <a:picLocks noChangeAspect="1"/>
            </p:cNvPicPr>
            <p:nvPr/>
          </p:nvPicPr>
          <p:blipFill>
            <a:blip r:embed="rId10">
              <a:duotone>
                <a:prstClr val="black"/>
                <a:schemeClr val="tx2">
                  <a:tint val="45000"/>
                  <a:satMod val="400000"/>
                </a:schemeClr>
              </a:duotone>
              <a:lum bright="100000"/>
            </a:blip>
            <a:stretch>
              <a:fillRect/>
            </a:stretch>
          </p:blipFill>
          <p:spPr>
            <a:xfrm>
              <a:off x="2670374" y="3071566"/>
              <a:ext cx="632080" cy="504211"/>
            </a:xfrm>
            <a:prstGeom prst="rect">
              <a:avLst/>
            </a:prstGeom>
          </p:spPr>
        </p:pic>
      </p:grpSp>
      <p:sp>
        <p:nvSpPr>
          <p:cNvPr id="3" name="Oval 2">
            <a:extLst>
              <a:ext uri="{FF2B5EF4-FFF2-40B4-BE49-F238E27FC236}">
                <a16:creationId xmlns:a16="http://schemas.microsoft.com/office/drawing/2014/main" id="{8604B4F2-C908-9816-1330-B65C32EB5666}"/>
              </a:ext>
            </a:extLst>
          </p:cNvPr>
          <p:cNvSpPr/>
          <p:nvPr/>
        </p:nvSpPr>
        <p:spPr>
          <a:xfrm>
            <a:off x="7743103" y="2080966"/>
            <a:ext cx="2155372" cy="2155372"/>
          </a:xfrm>
          <a:prstGeom prst="ellipse">
            <a:avLst/>
          </a:prstGeom>
          <a:solidFill>
            <a:schemeClr val="accent6">
              <a:lumMod val="20000"/>
              <a:lumOff val="80000"/>
              <a:alpha val="69000"/>
            </a:schemeClr>
          </a:solidFill>
          <a:ln w="15875">
            <a:noFill/>
          </a:ln>
          <a:effectLst>
            <a:outerShdw blurRad="76200" dir="18900000" sy="23000" kx="-1200000" algn="bl"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7" name="Group 56">
            <a:extLst>
              <a:ext uri="{FF2B5EF4-FFF2-40B4-BE49-F238E27FC236}">
                <a16:creationId xmlns:a16="http://schemas.microsoft.com/office/drawing/2014/main" id="{0643CD2D-18A0-7EDF-A644-8E0469F3C877}"/>
              </a:ext>
            </a:extLst>
          </p:cNvPr>
          <p:cNvGrpSpPr/>
          <p:nvPr/>
        </p:nvGrpSpPr>
        <p:grpSpPr>
          <a:xfrm>
            <a:off x="2324891" y="2093807"/>
            <a:ext cx="2155377" cy="2155373"/>
            <a:chOff x="898294" y="1503555"/>
            <a:chExt cx="4212662" cy="4212657"/>
          </a:xfrm>
        </p:grpSpPr>
        <p:grpSp>
          <p:nvGrpSpPr>
            <p:cNvPr id="58" name="Graphic 12">
              <a:extLst>
                <a:ext uri="{FF2B5EF4-FFF2-40B4-BE49-F238E27FC236}">
                  <a16:creationId xmlns:a16="http://schemas.microsoft.com/office/drawing/2014/main" id="{FA7967A7-AE48-4318-6DAB-DE2CF959D71E}"/>
                </a:ext>
              </a:extLst>
            </p:cNvPr>
            <p:cNvGrpSpPr/>
            <p:nvPr/>
          </p:nvGrpSpPr>
          <p:grpSpPr>
            <a:xfrm>
              <a:off x="898294" y="1503555"/>
              <a:ext cx="4212662" cy="4212657"/>
              <a:chOff x="4144093" y="1474683"/>
              <a:chExt cx="3903812" cy="3903808"/>
            </a:xfrm>
            <a:solidFill>
              <a:schemeClr val="accent6">
                <a:lumMod val="20000"/>
                <a:lumOff val="80000"/>
              </a:schemeClr>
            </a:solidFill>
          </p:grpSpPr>
          <p:sp>
            <p:nvSpPr>
              <p:cNvPr id="73" name="Freeform: Shape 72">
                <a:extLst>
                  <a:ext uri="{FF2B5EF4-FFF2-40B4-BE49-F238E27FC236}">
                    <a16:creationId xmlns:a16="http://schemas.microsoft.com/office/drawing/2014/main" id="{1862FFE0-16D5-9411-B63B-F6C805BE83B4}"/>
                  </a:ext>
                </a:extLst>
              </p:cNvPr>
              <p:cNvSpPr/>
              <p:nvPr/>
            </p:nvSpPr>
            <p:spPr>
              <a:xfrm>
                <a:off x="4282535" y="1495139"/>
                <a:ext cx="2230755" cy="1208722"/>
              </a:xfrm>
              <a:custGeom>
                <a:avLst/>
                <a:gdLst>
                  <a:gd name="connsiteX0" fmla="*/ 2230755 w 2230755"/>
                  <a:gd name="connsiteY0" fmla="*/ 1208723 h 1208722"/>
                  <a:gd name="connsiteX1" fmla="*/ 1532858 w 2230755"/>
                  <a:gd name="connsiteY1" fmla="*/ 0 h 1208722"/>
                  <a:gd name="connsiteX2" fmla="*/ 0 w 2230755"/>
                  <a:gd name="connsiteY2" fmla="*/ 1208723 h 1208722"/>
                  <a:gd name="connsiteX3" fmla="*/ 2230660 w 2230755"/>
                  <a:gd name="connsiteY3" fmla="*/ 1208723 h 1208722"/>
                </a:gdLst>
                <a:ahLst/>
                <a:cxnLst>
                  <a:cxn ang="0">
                    <a:pos x="connsiteX0" y="connsiteY0"/>
                  </a:cxn>
                  <a:cxn ang="0">
                    <a:pos x="connsiteX1" y="connsiteY1"/>
                  </a:cxn>
                  <a:cxn ang="0">
                    <a:pos x="connsiteX2" y="connsiteY2"/>
                  </a:cxn>
                  <a:cxn ang="0">
                    <a:pos x="connsiteX3" y="connsiteY3"/>
                  </a:cxn>
                </a:cxnLst>
                <a:rect l="l" t="t" r="r" b="b"/>
                <a:pathLst>
                  <a:path w="2230755" h="1208722">
                    <a:moveTo>
                      <a:pt x="2230755" y="1208723"/>
                    </a:moveTo>
                    <a:lnTo>
                      <a:pt x="1532858" y="0"/>
                    </a:lnTo>
                    <a:cubicBezTo>
                      <a:pt x="833533" y="100679"/>
                      <a:pt x="254032" y="572167"/>
                      <a:pt x="0" y="1208723"/>
                    </a:cubicBezTo>
                    <a:lnTo>
                      <a:pt x="2230660" y="1208723"/>
                    </a:lnTo>
                    <a:close/>
                  </a:path>
                </a:pathLst>
              </a:custGeom>
              <a:solidFill>
                <a:schemeClr val="accent6">
                  <a:lumMod val="40000"/>
                  <a:lumOff val="60000"/>
                </a:schemeClr>
              </a:solidFill>
              <a:ln w="38100" cap="flat">
                <a:solidFill>
                  <a:schemeClr val="bg1"/>
                </a:solidFill>
                <a:prstDash val="solid"/>
                <a:miter/>
              </a:ln>
            </p:spPr>
            <p:txBody>
              <a:bodyPr rtlCol="0" anchor="ctr"/>
              <a:lstStyle/>
              <a:p>
                <a:endParaRPr lang="en-US" sz="1000"/>
              </a:p>
            </p:txBody>
          </p:sp>
          <p:sp>
            <p:nvSpPr>
              <p:cNvPr id="74" name="Freeform: Shape 73">
                <a:extLst>
                  <a:ext uri="{FF2B5EF4-FFF2-40B4-BE49-F238E27FC236}">
                    <a16:creationId xmlns:a16="http://schemas.microsoft.com/office/drawing/2014/main" id="{19744B25-4999-C882-9B13-7EF5B6975A1E}"/>
                  </a:ext>
                </a:extLst>
              </p:cNvPr>
              <p:cNvSpPr/>
              <p:nvPr/>
            </p:nvSpPr>
            <p:spPr>
              <a:xfrm>
                <a:off x="4144093" y="2703861"/>
                <a:ext cx="1534615" cy="1931860"/>
              </a:xfrm>
              <a:custGeom>
                <a:avLst/>
                <a:gdLst>
                  <a:gd name="connsiteX0" fmla="*/ 1534616 w 1534615"/>
                  <a:gd name="connsiteY0" fmla="*/ 0 h 1931860"/>
                  <a:gd name="connsiteX1" fmla="*/ 138822 w 1534615"/>
                  <a:gd name="connsiteY1" fmla="*/ 0 h 1931860"/>
                  <a:gd name="connsiteX2" fmla="*/ 419238 w 1534615"/>
                  <a:gd name="connsiteY2" fmla="*/ 1931861 h 1931860"/>
                  <a:gd name="connsiteX3" fmla="*/ 1117326 w 1534615"/>
                  <a:gd name="connsiteY3" fmla="*/ 722757 h 1931860"/>
                  <a:gd name="connsiteX4" fmla="*/ 1534616 w 1534615"/>
                  <a:gd name="connsiteY4" fmla="*/ 0 h 1931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615" h="1931860">
                    <a:moveTo>
                      <a:pt x="1534616" y="0"/>
                    </a:moveTo>
                    <a:lnTo>
                      <a:pt x="138822" y="0"/>
                    </a:lnTo>
                    <a:cubicBezTo>
                      <a:pt x="-123591" y="655987"/>
                      <a:pt x="-5100" y="1393603"/>
                      <a:pt x="419238" y="1931861"/>
                    </a:cubicBezTo>
                    <a:lnTo>
                      <a:pt x="1117326" y="722757"/>
                    </a:lnTo>
                    <a:lnTo>
                      <a:pt x="1534616" y="0"/>
                    </a:lnTo>
                    <a:close/>
                  </a:path>
                </a:pathLst>
              </a:custGeom>
              <a:solidFill>
                <a:schemeClr val="accent6">
                  <a:lumMod val="40000"/>
                  <a:lumOff val="60000"/>
                </a:schemeClr>
              </a:solidFill>
              <a:ln w="38100" cap="flat">
                <a:solidFill>
                  <a:schemeClr val="bg1"/>
                </a:solidFill>
                <a:prstDash val="solid"/>
                <a:miter/>
              </a:ln>
            </p:spPr>
            <p:txBody>
              <a:bodyPr rtlCol="0" anchor="ctr"/>
              <a:lstStyle/>
              <a:p>
                <a:endParaRPr lang="en-US" sz="1000"/>
              </a:p>
            </p:txBody>
          </p:sp>
          <p:sp>
            <p:nvSpPr>
              <p:cNvPr id="75" name="Freeform: Shape 74">
                <a:extLst>
                  <a:ext uri="{FF2B5EF4-FFF2-40B4-BE49-F238E27FC236}">
                    <a16:creationId xmlns:a16="http://schemas.microsoft.com/office/drawing/2014/main" id="{012EDA8A-FA27-03CB-DB31-382814B4014C}"/>
                  </a:ext>
                </a:extLst>
              </p:cNvPr>
              <p:cNvSpPr/>
              <p:nvPr/>
            </p:nvSpPr>
            <p:spPr>
              <a:xfrm>
                <a:off x="4563522" y="3426618"/>
                <a:ext cx="1813274" cy="1951873"/>
              </a:xfrm>
              <a:custGeom>
                <a:avLst/>
                <a:gdLst>
                  <a:gd name="connsiteX0" fmla="*/ 697897 w 1813274"/>
                  <a:gd name="connsiteY0" fmla="*/ 0 h 1951873"/>
                  <a:gd name="connsiteX1" fmla="*/ 0 w 1813274"/>
                  <a:gd name="connsiteY1" fmla="*/ 1208723 h 1951873"/>
                  <a:gd name="connsiteX2" fmla="*/ 1813274 w 1813274"/>
                  <a:gd name="connsiteY2" fmla="*/ 1931765 h 1951873"/>
                  <a:gd name="connsiteX3" fmla="*/ 1115187 w 1813274"/>
                  <a:gd name="connsiteY3" fmla="*/ 722757 h 1951873"/>
                  <a:gd name="connsiteX4" fmla="*/ 697897 w 1813274"/>
                  <a:gd name="connsiteY4" fmla="*/ 0 h 195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3274" h="1951873">
                    <a:moveTo>
                      <a:pt x="697897" y="0"/>
                    </a:moveTo>
                    <a:lnTo>
                      <a:pt x="0" y="1208723"/>
                    </a:lnTo>
                    <a:cubicBezTo>
                      <a:pt x="436912" y="1764030"/>
                      <a:pt x="1134904" y="2030159"/>
                      <a:pt x="1813274" y="1931765"/>
                    </a:cubicBezTo>
                    <a:lnTo>
                      <a:pt x="1115187" y="722757"/>
                    </a:lnTo>
                    <a:lnTo>
                      <a:pt x="697897" y="0"/>
                    </a:lnTo>
                    <a:close/>
                  </a:path>
                </a:pathLst>
              </a:custGeom>
              <a:solidFill>
                <a:schemeClr val="accent6">
                  <a:lumMod val="40000"/>
                  <a:lumOff val="60000"/>
                </a:schemeClr>
              </a:solidFill>
              <a:ln w="38100" cap="flat">
                <a:solidFill>
                  <a:schemeClr val="bg1"/>
                </a:solidFill>
                <a:prstDash val="solid"/>
                <a:miter/>
              </a:ln>
            </p:spPr>
            <p:txBody>
              <a:bodyPr rtlCol="0" anchor="ctr"/>
              <a:lstStyle/>
              <a:p>
                <a:endParaRPr lang="en-US" sz="1000"/>
              </a:p>
            </p:txBody>
          </p:sp>
          <p:sp>
            <p:nvSpPr>
              <p:cNvPr id="76" name="Freeform: Shape 75">
                <a:extLst>
                  <a:ext uri="{FF2B5EF4-FFF2-40B4-BE49-F238E27FC236}">
                    <a16:creationId xmlns:a16="http://schemas.microsoft.com/office/drawing/2014/main" id="{20EF5F09-A6B9-7C35-DA3E-79503EB7F0DF}"/>
                  </a:ext>
                </a:extLst>
              </p:cNvPr>
              <p:cNvSpPr/>
              <p:nvPr/>
            </p:nvSpPr>
            <p:spPr>
              <a:xfrm>
                <a:off x="5678709" y="4149375"/>
                <a:ext cx="2230659" cy="1208722"/>
              </a:xfrm>
              <a:custGeom>
                <a:avLst/>
                <a:gdLst>
                  <a:gd name="connsiteX0" fmla="*/ 0 w 2230659"/>
                  <a:gd name="connsiteY0" fmla="*/ 0 h 1208722"/>
                  <a:gd name="connsiteX1" fmla="*/ 697897 w 2230659"/>
                  <a:gd name="connsiteY1" fmla="*/ 1208723 h 1208722"/>
                  <a:gd name="connsiteX2" fmla="*/ 2230660 w 2230659"/>
                  <a:gd name="connsiteY2" fmla="*/ 0 h 1208722"/>
                  <a:gd name="connsiteX3" fmla="*/ 0 w 2230659"/>
                  <a:gd name="connsiteY3" fmla="*/ 0 h 1208722"/>
                </a:gdLst>
                <a:ahLst/>
                <a:cxnLst>
                  <a:cxn ang="0">
                    <a:pos x="connsiteX0" y="connsiteY0"/>
                  </a:cxn>
                  <a:cxn ang="0">
                    <a:pos x="connsiteX1" y="connsiteY1"/>
                  </a:cxn>
                  <a:cxn ang="0">
                    <a:pos x="connsiteX2" y="connsiteY2"/>
                  </a:cxn>
                  <a:cxn ang="0">
                    <a:pos x="connsiteX3" y="connsiteY3"/>
                  </a:cxn>
                </a:cxnLst>
                <a:rect l="l" t="t" r="r" b="b"/>
                <a:pathLst>
                  <a:path w="2230659" h="1208722">
                    <a:moveTo>
                      <a:pt x="0" y="0"/>
                    </a:moveTo>
                    <a:lnTo>
                      <a:pt x="697897" y="1208723"/>
                    </a:lnTo>
                    <a:cubicBezTo>
                      <a:pt x="1397222" y="1108043"/>
                      <a:pt x="1976723" y="636556"/>
                      <a:pt x="2230660" y="0"/>
                    </a:cubicBezTo>
                    <a:lnTo>
                      <a:pt x="0" y="0"/>
                    </a:lnTo>
                    <a:close/>
                  </a:path>
                </a:pathLst>
              </a:custGeom>
              <a:solidFill>
                <a:schemeClr val="accent6">
                  <a:lumMod val="40000"/>
                  <a:lumOff val="60000"/>
                </a:schemeClr>
              </a:solidFill>
              <a:ln w="38100" cap="flat">
                <a:solidFill>
                  <a:schemeClr val="bg1"/>
                </a:solidFill>
                <a:prstDash val="solid"/>
                <a:miter/>
              </a:ln>
            </p:spPr>
            <p:txBody>
              <a:bodyPr rtlCol="0" anchor="ctr"/>
              <a:lstStyle/>
              <a:p>
                <a:endParaRPr lang="en-US" sz="1000"/>
              </a:p>
            </p:txBody>
          </p:sp>
          <p:sp>
            <p:nvSpPr>
              <p:cNvPr id="77" name="Freeform: Shape 76">
                <a:extLst>
                  <a:ext uri="{FF2B5EF4-FFF2-40B4-BE49-F238E27FC236}">
                    <a16:creationId xmlns:a16="http://schemas.microsoft.com/office/drawing/2014/main" id="{5879E614-B2C1-7316-29BC-ECA3E0609474}"/>
                  </a:ext>
                </a:extLst>
              </p:cNvPr>
              <p:cNvSpPr/>
              <p:nvPr/>
            </p:nvSpPr>
            <p:spPr>
              <a:xfrm>
                <a:off x="6513290" y="2217515"/>
                <a:ext cx="1534615" cy="1931860"/>
              </a:xfrm>
              <a:custGeom>
                <a:avLst/>
                <a:gdLst>
                  <a:gd name="connsiteX0" fmla="*/ 0 w 1534615"/>
                  <a:gd name="connsiteY0" fmla="*/ 1931861 h 1931860"/>
                  <a:gd name="connsiteX1" fmla="*/ 1395793 w 1534615"/>
                  <a:gd name="connsiteY1" fmla="*/ 1931861 h 1931860"/>
                  <a:gd name="connsiteX2" fmla="*/ 1115377 w 1534615"/>
                  <a:gd name="connsiteY2" fmla="*/ 0 h 1931860"/>
                  <a:gd name="connsiteX3" fmla="*/ 417290 w 1534615"/>
                  <a:gd name="connsiteY3" fmla="*/ 1209104 h 1931860"/>
                  <a:gd name="connsiteX4" fmla="*/ 0 w 1534615"/>
                  <a:gd name="connsiteY4" fmla="*/ 1931861 h 1931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615" h="1931860">
                    <a:moveTo>
                      <a:pt x="0" y="1931861"/>
                    </a:moveTo>
                    <a:lnTo>
                      <a:pt x="1395793" y="1931861"/>
                    </a:lnTo>
                    <a:cubicBezTo>
                      <a:pt x="1658208" y="1275874"/>
                      <a:pt x="1539717" y="538258"/>
                      <a:pt x="1115377" y="0"/>
                    </a:cubicBezTo>
                    <a:lnTo>
                      <a:pt x="417290" y="1209104"/>
                    </a:lnTo>
                    <a:lnTo>
                      <a:pt x="0" y="1931861"/>
                    </a:lnTo>
                    <a:close/>
                  </a:path>
                </a:pathLst>
              </a:custGeom>
              <a:solidFill>
                <a:schemeClr val="accent6">
                  <a:lumMod val="40000"/>
                  <a:lumOff val="60000"/>
                </a:schemeClr>
              </a:solidFill>
              <a:ln w="38100" cap="flat">
                <a:solidFill>
                  <a:schemeClr val="bg1"/>
                </a:solidFill>
                <a:prstDash val="solid"/>
                <a:miter/>
              </a:ln>
            </p:spPr>
            <p:txBody>
              <a:bodyPr rtlCol="0" anchor="ctr"/>
              <a:lstStyle/>
              <a:p>
                <a:endParaRPr lang="en-US" sz="1000"/>
              </a:p>
            </p:txBody>
          </p:sp>
          <p:sp>
            <p:nvSpPr>
              <p:cNvPr id="78" name="Freeform: Shape 77">
                <a:extLst>
                  <a:ext uri="{FF2B5EF4-FFF2-40B4-BE49-F238E27FC236}">
                    <a16:creationId xmlns:a16="http://schemas.microsoft.com/office/drawing/2014/main" id="{783BA529-72A4-AFED-0E71-CA41B1ECA666}"/>
                  </a:ext>
                </a:extLst>
              </p:cNvPr>
              <p:cNvSpPr/>
              <p:nvPr/>
            </p:nvSpPr>
            <p:spPr>
              <a:xfrm>
                <a:off x="5815298" y="1474683"/>
                <a:ext cx="1813178" cy="1951934"/>
              </a:xfrm>
              <a:custGeom>
                <a:avLst/>
                <a:gdLst>
                  <a:gd name="connsiteX0" fmla="*/ 1115282 w 1813178"/>
                  <a:gd name="connsiteY0" fmla="*/ 1951935 h 1951934"/>
                  <a:gd name="connsiteX1" fmla="*/ 1813179 w 1813178"/>
                  <a:gd name="connsiteY1" fmla="*/ 743117 h 1951934"/>
                  <a:gd name="connsiteX2" fmla="*/ 0 w 1813178"/>
                  <a:gd name="connsiteY2" fmla="*/ 20074 h 1951934"/>
                  <a:gd name="connsiteX3" fmla="*/ 697992 w 1813178"/>
                  <a:gd name="connsiteY3" fmla="*/ 1229178 h 1951934"/>
                  <a:gd name="connsiteX4" fmla="*/ 1115282 w 1813178"/>
                  <a:gd name="connsiteY4" fmla="*/ 1951935 h 1951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3178" h="1951934">
                    <a:moveTo>
                      <a:pt x="1115282" y="1951935"/>
                    </a:moveTo>
                    <a:lnTo>
                      <a:pt x="1813179" y="743117"/>
                    </a:lnTo>
                    <a:cubicBezTo>
                      <a:pt x="1376267" y="187905"/>
                      <a:pt x="678180" y="-78224"/>
                      <a:pt x="0" y="20074"/>
                    </a:cubicBezTo>
                    <a:lnTo>
                      <a:pt x="697992" y="1229178"/>
                    </a:lnTo>
                    <a:lnTo>
                      <a:pt x="1115282" y="1951935"/>
                    </a:lnTo>
                    <a:close/>
                  </a:path>
                </a:pathLst>
              </a:custGeom>
              <a:solidFill>
                <a:schemeClr val="accent6">
                  <a:lumMod val="40000"/>
                  <a:lumOff val="60000"/>
                </a:schemeClr>
              </a:solidFill>
              <a:ln w="38100" cap="flat">
                <a:solidFill>
                  <a:schemeClr val="bg1"/>
                </a:solidFill>
                <a:prstDash val="solid"/>
                <a:miter/>
              </a:ln>
            </p:spPr>
            <p:txBody>
              <a:bodyPr rtlCol="0" anchor="ctr"/>
              <a:lstStyle/>
              <a:p>
                <a:endParaRPr lang="en-US" sz="1000"/>
              </a:p>
            </p:txBody>
          </p:sp>
        </p:grpSp>
        <p:pic>
          <p:nvPicPr>
            <p:cNvPr id="59" name="Picture 58">
              <a:extLst>
                <a:ext uri="{FF2B5EF4-FFF2-40B4-BE49-F238E27FC236}">
                  <a16:creationId xmlns:a16="http://schemas.microsoft.com/office/drawing/2014/main" id="{49504C5C-76A7-B3E3-9908-F3195715E8A1}"/>
                </a:ext>
              </a:extLst>
            </p:cNvPr>
            <p:cNvPicPr>
              <a:picLocks noChangeAspect="1"/>
            </p:cNvPicPr>
            <p:nvPr/>
          </p:nvPicPr>
          <p:blipFill>
            <a:blip r:embed="rId4">
              <a:lum bright="100000" contrast="-70000"/>
            </a:blip>
            <a:stretch>
              <a:fillRect/>
            </a:stretch>
          </p:blipFill>
          <p:spPr>
            <a:xfrm>
              <a:off x="3178030" y="1684209"/>
              <a:ext cx="553795" cy="553795"/>
            </a:xfrm>
            <a:prstGeom prst="rect">
              <a:avLst/>
            </a:prstGeom>
          </p:spPr>
        </p:pic>
        <p:pic>
          <p:nvPicPr>
            <p:cNvPr id="60" name="Picture 59">
              <a:extLst>
                <a:ext uri="{FF2B5EF4-FFF2-40B4-BE49-F238E27FC236}">
                  <a16:creationId xmlns:a16="http://schemas.microsoft.com/office/drawing/2014/main" id="{591B1824-4A84-E617-5732-81A421B8D758}"/>
                </a:ext>
              </a:extLst>
            </p:cNvPr>
            <p:cNvPicPr>
              <a:picLocks noChangeAspect="1"/>
            </p:cNvPicPr>
            <p:nvPr/>
          </p:nvPicPr>
          <p:blipFill>
            <a:blip r:embed="rId5">
              <a:duotone>
                <a:schemeClr val="bg2">
                  <a:shade val="45000"/>
                  <a:satMod val="135000"/>
                </a:schemeClr>
                <a:prstClr val="white"/>
              </a:duotone>
              <a:lum bright="100000"/>
            </a:blip>
            <a:stretch>
              <a:fillRect/>
            </a:stretch>
          </p:blipFill>
          <p:spPr>
            <a:xfrm>
              <a:off x="4362799" y="2908958"/>
              <a:ext cx="494894" cy="631417"/>
            </a:xfrm>
            <a:prstGeom prst="rect">
              <a:avLst/>
            </a:prstGeom>
          </p:spPr>
        </p:pic>
        <p:pic>
          <p:nvPicPr>
            <p:cNvPr id="61" name="Picture 60">
              <a:extLst>
                <a:ext uri="{FF2B5EF4-FFF2-40B4-BE49-F238E27FC236}">
                  <a16:creationId xmlns:a16="http://schemas.microsoft.com/office/drawing/2014/main" id="{69D6B791-E870-0AD3-4179-94BEBDE81F7E}"/>
                </a:ext>
              </a:extLst>
            </p:cNvPr>
            <p:cNvPicPr>
              <a:picLocks noChangeAspect="1"/>
            </p:cNvPicPr>
            <p:nvPr/>
          </p:nvPicPr>
          <p:blipFill>
            <a:blip r:embed="rId6" cstate="hqprint">
              <a:duotone>
                <a:schemeClr val="bg2">
                  <a:shade val="45000"/>
                  <a:satMod val="135000"/>
                </a:schemeClr>
                <a:prstClr val="white"/>
              </a:duotone>
              <a:lum bright="100000"/>
              <a:extLst>
                <a:ext uri="{28A0092B-C50C-407E-A947-70E740481C1C}">
                  <a14:useLocalDpi xmlns:a14="http://schemas.microsoft.com/office/drawing/2010/main"/>
                </a:ext>
              </a:extLst>
            </a:blip>
            <a:stretch>
              <a:fillRect/>
            </a:stretch>
          </p:blipFill>
          <p:spPr>
            <a:xfrm>
              <a:off x="3808338" y="4554930"/>
              <a:ext cx="651116" cy="544012"/>
            </a:xfrm>
            <a:prstGeom prst="rect">
              <a:avLst/>
            </a:prstGeom>
          </p:spPr>
        </p:pic>
        <p:pic>
          <p:nvPicPr>
            <p:cNvPr id="62" name="Picture 61">
              <a:extLst>
                <a:ext uri="{FF2B5EF4-FFF2-40B4-BE49-F238E27FC236}">
                  <a16:creationId xmlns:a16="http://schemas.microsoft.com/office/drawing/2014/main" id="{DD8BFE98-5508-1D07-EF09-AB4626881C9D}"/>
                </a:ext>
              </a:extLst>
            </p:cNvPr>
            <p:cNvPicPr>
              <a:picLocks noChangeAspect="1"/>
            </p:cNvPicPr>
            <p:nvPr/>
          </p:nvPicPr>
          <p:blipFill>
            <a:blip r:embed="rId7">
              <a:duotone>
                <a:schemeClr val="bg2">
                  <a:shade val="45000"/>
                  <a:satMod val="135000"/>
                </a:schemeClr>
                <a:prstClr val="white"/>
              </a:duotone>
              <a:lum bright="100000"/>
            </a:blip>
            <a:stretch>
              <a:fillRect/>
            </a:stretch>
          </p:blipFill>
          <p:spPr>
            <a:xfrm>
              <a:off x="2254061" y="4998869"/>
              <a:ext cx="561432" cy="473117"/>
            </a:xfrm>
            <a:prstGeom prst="rect">
              <a:avLst/>
            </a:prstGeom>
          </p:spPr>
        </p:pic>
        <p:pic>
          <p:nvPicPr>
            <p:cNvPr id="63" name="Picture 62">
              <a:extLst>
                <a:ext uri="{FF2B5EF4-FFF2-40B4-BE49-F238E27FC236}">
                  <a16:creationId xmlns:a16="http://schemas.microsoft.com/office/drawing/2014/main" id="{19022AE2-6DDA-C2B0-418F-F9E98B88C02B}"/>
                </a:ext>
              </a:extLst>
            </p:cNvPr>
            <p:cNvPicPr>
              <a:picLocks noChangeAspect="1"/>
            </p:cNvPicPr>
            <p:nvPr/>
          </p:nvPicPr>
          <p:blipFill>
            <a:blip r:embed="rId8">
              <a:duotone>
                <a:schemeClr val="bg2">
                  <a:shade val="45000"/>
                  <a:satMod val="135000"/>
                </a:schemeClr>
                <a:prstClr val="white"/>
              </a:duotone>
              <a:lum bright="100000"/>
            </a:blip>
            <a:stretch>
              <a:fillRect/>
            </a:stretch>
          </p:blipFill>
          <p:spPr>
            <a:xfrm>
              <a:off x="1135418" y="3665222"/>
              <a:ext cx="497047" cy="553999"/>
            </a:xfrm>
            <a:prstGeom prst="rect">
              <a:avLst/>
            </a:prstGeom>
          </p:spPr>
        </p:pic>
        <p:pic>
          <p:nvPicPr>
            <p:cNvPr id="64" name="Picture 63">
              <a:extLst>
                <a:ext uri="{FF2B5EF4-FFF2-40B4-BE49-F238E27FC236}">
                  <a16:creationId xmlns:a16="http://schemas.microsoft.com/office/drawing/2014/main" id="{3C9325A9-8FD0-8FFF-DB50-6ADBB678592D}"/>
                </a:ext>
              </a:extLst>
            </p:cNvPr>
            <p:cNvPicPr>
              <a:picLocks noChangeAspect="1"/>
            </p:cNvPicPr>
            <p:nvPr/>
          </p:nvPicPr>
          <p:blipFill>
            <a:blip r:embed="rId9" cstate="hqprint">
              <a:duotone>
                <a:schemeClr val="bg2">
                  <a:shade val="45000"/>
                  <a:satMod val="135000"/>
                </a:schemeClr>
                <a:prstClr val="white"/>
              </a:duotone>
              <a:lum bright="100000"/>
              <a:extLst>
                <a:ext uri="{28A0092B-C50C-407E-A947-70E740481C1C}">
                  <a14:useLocalDpi xmlns:a14="http://schemas.microsoft.com/office/drawing/2010/main"/>
                </a:ext>
              </a:extLst>
            </a:blip>
            <a:stretch>
              <a:fillRect/>
            </a:stretch>
          </p:blipFill>
          <p:spPr>
            <a:xfrm>
              <a:off x="1570108" y="2125776"/>
              <a:ext cx="575019" cy="575019"/>
            </a:xfrm>
            <a:prstGeom prst="rect">
              <a:avLst/>
            </a:prstGeom>
          </p:spPr>
        </p:pic>
        <p:sp>
          <p:nvSpPr>
            <p:cNvPr id="71" name="Freeform 14">
              <a:extLst>
                <a:ext uri="{FF2B5EF4-FFF2-40B4-BE49-F238E27FC236}">
                  <a16:creationId xmlns:a16="http://schemas.microsoft.com/office/drawing/2014/main" id="{D828B7AA-455D-801C-8999-470956351033}"/>
                </a:ext>
              </a:extLst>
            </p:cNvPr>
            <p:cNvSpPr>
              <a:spLocks/>
            </p:cNvSpPr>
            <p:nvPr/>
          </p:nvSpPr>
          <p:spPr bwMode="blackWhite">
            <a:xfrm>
              <a:off x="2215961" y="2961655"/>
              <a:ext cx="1563341" cy="1293896"/>
            </a:xfrm>
            <a:custGeom>
              <a:avLst/>
              <a:gdLst>
                <a:gd name="T0" fmla="*/ 2147483647 w 857"/>
                <a:gd name="T1" fmla="*/ 0 h 585"/>
                <a:gd name="T2" fmla="*/ 2147483647 w 857"/>
                <a:gd name="T3" fmla="*/ 0 h 585"/>
                <a:gd name="T4" fmla="*/ 2147483647 w 857"/>
                <a:gd name="T5" fmla="*/ 2147483647 h 585"/>
                <a:gd name="T6" fmla="*/ 2147483647 w 857"/>
                <a:gd name="T7" fmla="*/ 2147483647 h 585"/>
                <a:gd name="T8" fmla="*/ 2147483647 w 857"/>
                <a:gd name="T9" fmla="*/ 2147483647 h 585"/>
                <a:gd name="T10" fmla="*/ 0 w 857"/>
                <a:gd name="T11" fmla="*/ 2147483647 h 585"/>
                <a:gd name="T12" fmla="*/ 2147483647 w 857"/>
                <a:gd name="T13" fmla="*/ 0 h 585"/>
                <a:gd name="T14" fmla="*/ 0 60000 65536"/>
                <a:gd name="T15" fmla="*/ 0 60000 65536"/>
                <a:gd name="T16" fmla="*/ 0 60000 65536"/>
                <a:gd name="T17" fmla="*/ 0 60000 65536"/>
                <a:gd name="T18" fmla="*/ 0 60000 65536"/>
                <a:gd name="T19" fmla="*/ 0 60000 65536"/>
                <a:gd name="T20" fmla="*/ 0 60000 65536"/>
                <a:gd name="T21" fmla="*/ 0 w 857"/>
                <a:gd name="T22" fmla="*/ 0 h 585"/>
                <a:gd name="T23" fmla="*/ 857 w 857"/>
                <a:gd name="T24" fmla="*/ 585 h 5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7" h="585">
                  <a:moveTo>
                    <a:pt x="224" y="0"/>
                  </a:moveTo>
                  <a:lnTo>
                    <a:pt x="648" y="0"/>
                  </a:lnTo>
                  <a:lnTo>
                    <a:pt x="856" y="288"/>
                  </a:lnTo>
                  <a:lnTo>
                    <a:pt x="648" y="584"/>
                  </a:lnTo>
                  <a:lnTo>
                    <a:pt x="224" y="584"/>
                  </a:lnTo>
                  <a:lnTo>
                    <a:pt x="0" y="288"/>
                  </a:lnTo>
                  <a:lnTo>
                    <a:pt x="224" y="0"/>
                  </a:lnTo>
                </a:path>
              </a:pathLst>
            </a:custGeom>
            <a:solidFill>
              <a:schemeClr val="accent6">
                <a:lumMod val="40000"/>
                <a:lumOff val="60000"/>
              </a:schemeClr>
            </a:solidFill>
            <a:ln w="38100" cap="flat">
              <a:solidFill>
                <a:schemeClr val="bg1"/>
              </a:solidFill>
              <a:prstDash val="solid"/>
              <a:miter/>
            </a:ln>
          </p:spPr>
          <p:txBody>
            <a:bodyPr rtlCol="0" anchor="ctr"/>
            <a:lstStyle/>
            <a:p>
              <a:endParaRPr lang="en-GB" sz="1000"/>
            </a:p>
          </p:txBody>
        </p:sp>
        <p:pic>
          <p:nvPicPr>
            <p:cNvPr id="72" name="Picture 71">
              <a:extLst>
                <a:ext uri="{FF2B5EF4-FFF2-40B4-BE49-F238E27FC236}">
                  <a16:creationId xmlns:a16="http://schemas.microsoft.com/office/drawing/2014/main" id="{F865A001-A201-4F7C-684C-3F762D40E6FB}"/>
                </a:ext>
              </a:extLst>
            </p:cNvPr>
            <p:cNvPicPr>
              <a:picLocks noChangeAspect="1"/>
            </p:cNvPicPr>
            <p:nvPr/>
          </p:nvPicPr>
          <p:blipFill>
            <a:blip r:embed="rId10">
              <a:duotone>
                <a:prstClr val="black"/>
                <a:schemeClr val="tx2">
                  <a:tint val="45000"/>
                  <a:satMod val="400000"/>
                </a:schemeClr>
              </a:duotone>
              <a:lum bright="100000"/>
            </a:blip>
            <a:stretch>
              <a:fillRect/>
            </a:stretch>
          </p:blipFill>
          <p:spPr>
            <a:xfrm>
              <a:off x="2670374" y="3071566"/>
              <a:ext cx="632080" cy="504211"/>
            </a:xfrm>
            <a:prstGeom prst="rect">
              <a:avLst/>
            </a:prstGeom>
          </p:spPr>
        </p:pic>
      </p:grpSp>
      <p:sp>
        <p:nvSpPr>
          <p:cNvPr id="4" name="Rectangle 3">
            <a:extLst>
              <a:ext uri="{FF2B5EF4-FFF2-40B4-BE49-F238E27FC236}">
                <a16:creationId xmlns:a16="http://schemas.microsoft.com/office/drawing/2014/main" id="{7D0501BD-16FF-5716-5FA3-04694435F975}"/>
              </a:ext>
            </a:extLst>
          </p:cNvPr>
          <p:cNvSpPr/>
          <p:nvPr/>
        </p:nvSpPr>
        <p:spPr>
          <a:xfrm>
            <a:off x="0" y="4408185"/>
            <a:ext cx="12192000" cy="1975476"/>
          </a:xfrm>
          <a:prstGeom prst="rect">
            <a:avLst/>
          </a:prstGeom>
          <a:solidFill>
            <a:schemeClr val="bg1">
              <a:alpha val="7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13AFC692-0531-A3BC-57FB-3A2FDEB9741C}"/>
              </a:ext>
            </a:extLst>
          </p:cNvPr>
          <p:cNvSpPr/>
          <p:nvPr/>
        </p:nvSpPr>
        <p:spPr>
          <a:xfrm>
            <a:off x="6338560" y="4281231"/>
            <a:ext cx="5120640" cy="2194560"/>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lIns="182880" tIns="274320" rIns="91440" bIns="45720" rtlCol="0" anchor="t" anchorCtr="0"/>
          <a:lstStyle/>
          <a:p>
            <a:pPr>
              <a:spcAft>
                <a:spcPts val="600"/>
              </a:spcAft>
            </a:pPr>
            <a:r>
              <a:rPr lang="en-US" sz="1600">
                <a:solidFill>
                  <a:schemeClr val="tx1"/>
                </a:solidFill>
              </a:rPr>
              <a:t>CyberShield</a:t>
            </a:r>
            <a:r>
              <a:rPr lang="en-US" sz="1600" baseline="30000">
                <a:solidFill>
                  <a:schemeClr val="tx1"/>
                </a:solidFill>
              </a:rPr>
              <a:t>SM</a:t>
            </a:r>
            <a:r>
              <a:rPr lang="en-US" sz="1600">
                <a:solidFill>
                  <a:schemeClr val="tx1"/>
                </a:solidFill>
              </a:rPr>
              <a:t> Comprehensive cyber security managed services covering cloud, network, perimeter, endpoints, identity, data, OT and IoT, security monitoring, vulnerability and threat response using comprehensive technology management, Operational excellence, automation and AI. </a:t>
            </a:r>
          </a:p>
          <a:p>
            <a:pPr>
              <a:spcAft>
                <a:spcPts val="600"/>
              </a:spcAft>
            </a:pPr>
            <a:endParaRPr lang="en-US" sz="1600">
              <a:solidFill>
                <a:schemeClr val="tx1"/>
              </a:solidFill>
            </a:endParaRPr>
          </a:p>
        </p:txBody>
      </p:sp>
      <p:sp>
        <p:nvSpPr>
          <p:cNvPr id="24" name="Rectangle 23">
            <a:extLst>
              <a:ext uri="{FF2B5EF4-FFF2-40B4-BE49-F238E27FC236}">
                <a16:creationId xmlns:a16="http://schemas.microsoft.com/office/drawing/2014/main" id="{3B9D615D-42D1-AA1B-5BE7-F334EB509733}"/>
              </a:ext>
            </a:extLst>
          </p:cNvPr>
          <p:cNvSpPr/>
          <p:nvPr/>
        </p:nvSpPr>
        <p:spPr>
          <a:xfrm>
            <a:off x="674741" y="4281231"/>
            <a:ext cx="5120640" cy="2194560"/>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lIns="182880" tIns="274320" rIns="91440" bIns="45720" rtlCol="0" anchor="t" anchorCtr="0"/>
          <a:lstStyle/>
          <a:p>
            <a:pPr>
              <a:spcAft>
                <a:spcPts val="600"/>
              </a:spcAft>
            </a:pPr>
            <a:r>
              <a:rPr lang="en-US" sz="1600">
                <a:solidFill>
                  <a:schemeClr val="tx1"/>
                </a:solidFill>
              </a:rPr>
              <a:t>CyberTransform</a:t>
            </a:r>
            <a:r>
              <a:rPr lang="en-US" sz="1600" baseline="30000">
                <a:solidFill>
                  <a:schemeClr val="tx1"/>
                </a:solidFill>
              </a:rPr>
              <a:t>SM</a:t>
            </a:r>
            <a:r>
              <a:rPr lang="en-US" sz="1600">
                <a:solidFill>
                  <a:schemeClr val="tx1"/>
                </a:solidFill>
              </a:rPr>
              <a:t> Field of Play solution components augment the three-pronged approach (Assessment, Strategy, and Transformation) through defined go-to-market offerings and solutions. These solutions are defined by our Consulting Packages, Quick Start Implementations and Platform IP related offerings. </a:t>
            </a:r>
          </a:p>
          <a:p>
            <a:endParaRPr lang="en-US" sz="1200">
              <a:solidFill>
                <a:schemeClr val="tx1">
                  <a:lumMod val="65000"/>
                  <a:lumOff val="35000"/>
                </a:schemeClr>
              </a:solidFill>
            </a:endParaRPr>
          </a:p>
        </p:txBody>
      </p:sp>
      <p:sp>
        <p:nvSpPr>
          <p:cNvPr id="6" name="TextBox 5">
            <a:extLst>
              <a:ext uri="{FF2B5EF4-FFF2-40B4-BE49-F238E27FC236}">
                <a16:creationId xmlns:a16="http://schemas.microsoft.com/office/drawing/2014/main" id="{E80902E6-7C79-1EBE-E06C-963BC1DCB6DE}"/>
              </a:ext>
            </a:extLst>
          </p:cNvPr>
          <p:cNvSpPr txBox="1"/>
          <p:nvPr/>
        </p:nvSpPr>
        <p:spPr>
          <a:xfrm>
            <a:off x="6829940" y="1362345"/>
            <a:ext cx="3984553" cy="584775"/>
          </a:xfrm>
          <a:prstGeom prst="rect">
            <a:avLst/>
          </a:prstGeom>
          <a:noFill/>
        </p:spPr>
        <p:txBody>
          <a:bodyPr wrap="square">
            <a:spAutoFit/>
          </a:bodyPr>
          <a:lstStyle/>
          <a:p>
            <a:pPr algn="ctr"/>
            <a:r>
              <a:rPr lang="en-US" sz="3200" b="1">
                <a:solidFill>
                  <a:schemeClr val="accent6">
                    <a:lumMod val="75000"/>
                  </a:schemeClr>
                </a:solidFill>
                <a:latin typeface="+mj-lt"/>
              </a:rPr>
              <a:t>CyberShield</a:t>
            </a:r>
            <a:r>
              <a:rPr lang="en-US" baseline="30000">
                <a:solidFill>
                  <a:schemeClr val="accent6">
                    <a:lumMod val="75000"/>
                  </a:schemeClr>
                </a:solidFill>
              </a:rPr>
              <a:t>SM</a:t>
            </a:r>
          </a:p>
        </p:txBody>
      </p:sp>
      <p:sp>
        <p:nvSpPr>
          <p:cNvPr id="7" name="TextBox 6">
            <a:extLst>
              <a:ext uri="{FF2B5EF4-FFF2-40B4-BE49-F238E27FC236}">
                <a16:creationId xmlns:a16="http://schemas.microsoft.com/office/drawing/2014/main" id="{C64DD28B-570C-03B7-27DC-90DBC8040614}"/>
              </a:ext>
            </a:extLst>
          </p:cNvPr>
          <p:cNvSpPr txBox="1"/>
          <p:nvPr/>
        </p:nvSpPr>
        <p:spPr>
          <a:xfrm>
            <a:off x="1568335" y="1362345"/>
            <a:ext cx="3663859" cy="584775"/>
          </a:xfrm>
          <a:prstGeom prst="rect">
            <a:avLst/>
          </a:prstGeom>
          <a:noFill/>
        </p:spPr>
        <p:txBody>
          <a:bodyPr wrap="square" rtlCol="0">
            <a:spAutoFit/>
          </a:bodyPr>
          <a:lstStyle/>
          <a:p>
            <a:pPr algn="ctr"/>
            <a:r>
              <a:rPr lang="en-US" sz="3200" b="1">
                <a:solidFill>
                  <a:schemeClr val="accent6">
                    <a:lumMod val="75000"/>
                  </a:schemeClr>
                </a:solidFill>
              </a:rPr>
              <a:t>CyberTransform</a:t>
            </a:r>
            <a:r>
              <a:rPr lang="en-US" baseline="30000">
                <a:solidFill>
                  <a:schemeClr val="accent6">
                    <a:lumMod val="75000"/>
                  </a:schemeClr>
                </a:solidFill>
              </a:rPr>
              <a:t>SM</a:t>
            </a:r>
          </a:p>
        </p:txBody>
      </p:sp>
      <p:sp>
        <p:nvSpPr>
          <p:cNvPr id="20" name="TextBox 19">
            <a:extLst>
              <a:ext uri="{FF2B5EF4-FFF2-40B4-BE49-F238E27FC236}">
                <a16:creationId xmlns:a16="http://schemas.microsoft.com/office/drawing/2014/main" id="{2799DBA3-FB08-26C3-9C2E-08C9BBC187DD}"/>
              </a:ext>
            </a:extLst>
          </p:cNvPr>
          <p:cNvSpPr txBox="1"/>
          <p:nvPr/>
        </p:nvSpPr>
        <p:spPr>
          <a:xfrm>
            <a:off x="7785897" y="2773448"/>
            <a:ext cx="2072641" cy="507831"/>
          </a:xfrm>
          <a:prstGeom prst="rect">
            <a:avLst/>
          </a:prstGeom>
          <a:noFill/>
        </p:spPr>
        <p:txBody>
          <a:bodyPr wrap="square" rtlCol="0">
            <a:spAutoFit/>
          </a:bodyPr>
          <a:lstStyle/>
          <a:p>
            <a:pPr algn="ctr"/>
            <a:r>
              <a:rPr lang="en-US" sz="1400"/>
              <a:t>CyberShield</a:t>
            </a:r>
            <a:r>
              <a:rPr lang="en-US" sz="1400" baseline="30000">
                <a:solidFill>
                  <a:schemeClr val="bg1">
                    <a:lumMod val="50000"/>
                  </a:schemeClr>
                </a:solidFill>
              </a:rPr>
              <a:t>SM</a:t>
            </a:r>
          </a:p>
          <a:p>
            <a:pPr algn="ctr">
              <a:spcBef>
                <a:spcPts val="600"/>
              </a:spcBef>
            </a:pPr>
            <a:r>
              <a:rPr lang="en-US" sz="1200" baseline="30000"/>
              <a:t>DEFEND BUSINESS OPERATIONS</a:t>
            </a:r>
          </a:p>
        </p:txBody>
      </p:sp>
      <p:sp>
        <p:nvSpPr>
          <p:cNvPr id="21" name="TextBox 20">
            <a:extLst>
              <a:ext uri="{FF2B5EF4-FFF2-40B4-BE49-F238E27FC236}">
                <a16:creationId xmlns:a16="http://schemas.microsoft.com/office/drawing/2014/main" id="{62B92B13-BAC3-E5C1-B271-A11B9C3B78DC}"/>
              </a:ext>
            </a:extLst>
          </p:cNvPr>
          <p:cNvSpPr txBox="1"/>
          <p:nvPr/>
        </p:nvSpPr>
        <p:spPr>
          <a:xfrm>
            <a:off x="7785897" y="3404284"/>
            <a:ext cx="2072641" cy="553998"/>
          </a:xfrm>
          <a:prstGeom prst="rect">
            <a:avLst/>
          </a:prstGeom>
          <a:noFill/>
        </p:spPr>
        <p:txBody>
          <a:bodyPr wrap="square" rtlCol="0">
            <a:spAutoFit/>
          </a:bodyPr>
          <a:lstStyle/>
          <a:p>
            <a:pPr algn="ctr">
              <a:lnSpc>
                <a:spcPts val="900"/>
              </a:lnSpc>
            </a:pPr>
            <a:r>
              <a:rPr lang="en-US" sz="900"/>
              <a:t>On-demand cyber</a:t>
            </a:r>
          </a:p>
          <a:p>
            <a:pPr algn="ctr">
              <a:lnSpc>
                <a:spcPts val="900"/>
              </a:lnSpc>
            </a:pPr>
            <a:r>
              <a:rPr lang="en-US" sz="900"/>
              <a:t>Resilience management</a:t>
            </a:r>
          </a:p>
          <a:p>
            <a:pPr algn="ctr">
              <a:lnSpc>
                <a:spcPts val="900"/>
              </a:lnSpc>
            </a:pPr>
            <a:r>
              <a:rPr lang="en-US" sz="900"/>
              <a:t>In an as-a-service</a:t>
            </a:r>
          </a:p>
          <a:p>
            <a:pPr algn="ctr">
              <a:lnSpc>
                <a:spcPts val="900"/>
              </a:lnSpc>
            </a:pPr>
            <a:r>
              <a:rPr lang="en-US" sz="900"/>
              <a:t>Model at scale</a:t>
            </a:r>
          </a:p>
        </p:txBody>
      </p:sp>
      <p:cxnSp>
        <p:nvCxnSpPr>
          <p:cNvPr id="22" name="Straight Connector 21">
            <a:extLst>
              <a:ext uri="{FF2B5EF4-FFF2-40B4-BE49-F238E27FC236}">
                <a16:creationId xmlns:a16="http://schemas.microsoft.com/office/drawing/2014/main" id="{79EB55C7-6337-C8F3-EA73-266FD9767FD0}"/>
              </a:ext>
            </a:extLst>
          </p:cNvPr>
          <p:cNvCxnSpPr>
            <a:cxnSpLocks/>
          </p:cNvCxnSpPr>
          <p:nvPr/>
        </p:nvCxnSpPr>
        <p:spPr>
          <a:xfrm>
            <a:off x="8547081" y="3326866"/>
            <a:ext cx="550273" cy="0"/>
          </a:xfrm>
          <a:prstGeom prst="line">
            <a:avLst/>
          </a:prstGeom>
        </p:spPr>
        <p:style>
          <a:lnRef idx="1">
            <a:schemeClr val="accent1"/>
          </a:lnRef>
          <a:fillRef idx="0">
            <a:schemeClr val="accent1"/>
          </a:fillRef>
          <a:effectRef idx="0">
            <a:schemeClr val="accent1"/>
          </a:effectRef>
          <a:fontRef idx="minor">
            <a:schemeClr val="tx1"/>
          </a:fontRef>
        </p:style>
      </p:cxnSp>
      <p:pic>
        <p:nvPicPr>
          <p:cNvPr id="23" name="Graphic 22">
            <a:extLst>
              <a:ext uri="{FF2B5EF4-FFF2-40B4-BE49-F238E27FC236}">
                <a16:creationId xmlns:a16="http://schemas.microsoft.com/office/drawing/2014/main" id="{081CA1F2-EF1E-C3DE-7CE0-696397E18E7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655530" y="2345726"/>
            <a:ext cx="333375" cy="438150"/>
          </a:xfrm>
          <a:prstGeom prst="rect">
            <a:avLst/>
          </a:prstGeom>
        </p:spPr>
      </p:pic>
      <p:cxnSp>
        <p:nvCxnSpPr>
          <p:cNvPr id="29" name="Straight Connector 28">
            <a:extLst>
              <a:ext uri="{FF2B5EF4-FFF2-40B4-BE49-F238E27FC236}">
                <a16:creationId xmlns:a16="http://schemas.microsoft.com/office/drawing/2014/main" id="{89301D29-24A2-BB9C-25E1-590CC5F1F327}"/>
              </a:ext>
            </a:extLst>
          </p:cNvPr>
          <p:cNvCxnSpPr>
            <a:cxnSpLocks/>
          </p:cNvCxnSpPr>
          <p:nvPr/>
        </p:nvCxnSpPr>
        <p:spPr>
          <a:xfrm>
            <a:off x="6096000" y="4556760"/>
            <a:ext cx="0" cy="179324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2" name="Title 51">
            <a:extLst>
              <a:ext uri="{FF2B5EF4-FFF2-40B4-BE49-F238E27FC236}">
                <a16:creationId xmlns:a16="http://schemas.microsoft.com/office/drawing/2014/main" id="{549D0EA9-5501-3BDC-AE12-C7FE07D4D68A}"/>
              </a:ext>
            </a:extLst>
          </p:cNvPr>
          <p:cNvSpPr>
            <a:spLocks noGrp="1"/>
          </p:cNvSpPr>
          <p:nvPr>
            <p:ph type="title"/>
          </p:nvPr>
        </p:nvSpPr>
        <p:spPr/>
        <p:txBody>
          <a:bodyPr/>
          <a:lstStyle/>
          <a:p>
            <a:r>
              <a:rPr lang="en-US"/>
              <a:t>Wipro’s Fields of Play Driving Strategic Results</a:t>
            </a:r>
          </a:p>
        </p:txBody>
      </p:sp>
      <p:grpSp>
        <p:nvGrpSpPr>
          <p:cNvPr id="79" name="Group 78">
            <a:extLst>
              <a:ext uri="{FF2B5EF4-FFF2-40B4-BE49-F238E27FC236}">
                <a16:creationId xmlns:a16="http://schemas.microsoft.com/office/drawing/2014/main" id="{2EB062FB-DDD5-44AD-D5F2-93C9C2C67B12}"/>
              </a:ext>
            </a:extLst>
          </p:cNvPr>
          <p:cNvGrpSpPr/>
          <p:nvPr/>
        </p:nvGrpSpPr>
        <p:grpSpPr>
          <a:xfrm>
            <a:off x="2328259" y="2093095"/>
            <a:ext cx="2156710" cy="2155372"/>
            <a:chOff x="2323864" y="2097228"/>
            <a:chExt cx="2156710" cy="2155372"/>
          </a:xfrm>
        </p:grpSpPr>
        <p:sp>
          <p:nvSpPr>
            <p:cNvPr id="10" name="Oval 9">
              <a:extLst>
                <a:ext uri="{FF2B5EF4-FFF2-40B4-BE49-F238E27FC236}">
                  <a16:creationId xmlns:a16="http://schemas.microsoft.com/office/drawing/2014/main" id="{2861C956-1C82-3FE7-1C80-E25863732A40}"/>
                </a:ext>
              </a:extLst>
            </p:cNvPr>
            <p:cNvSpPr/>
            <p:nvPr/>
          </p:nvSpPr>
          <p:spPr>
            <a:xfrm>
              <a:off x="2323864" y="2097228"/>
              <a:ext cx="2155372" cy="2155372"/>
            </a:xfrm>
            <a:prstGeom prst="ellipse">
              <a:avLst/>
            </a:prstGeom>
            <a:solidFill>
              <a:schemeClr val="accent6">
                <a:lumMod val="20000"/>
                <a:lumOff val="80000"/>
                <a:alpha val="69000"/>
              </a:schemeClr>
            </a:solidFill>
            <a:ln w="15875">
              <a:noFill/>
            </a:ln>
            <a:effectLst>
              <a:outerShdw blurRad="76200" dir="18900000" sy="23000" kx="-1200000" algn="bl" rotWithShape="0">
                <a:prstClr val="black">
                  <a:alpha val="7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2202DF23-EC4C-44C8-7744-412438C982C3}"/>
                </a:ext>
              </a:extLst>
            </p:cNvPr>
            <p:cNvSpPr/>
            <p:nvPr/>
          </p:nvSpPr>
          <p:spPr>
            <a:xfrm>
              <a:off x="2325202" y="2097228"/>
              <a:ext cx="2155372" cy="2155372"/>
            </a:xfrm>
            <a:prstGeom prst="ellipse">
              <a:avLst/>
            </a:prstGeom>
            <a:no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F03FA797-485D-3C96-5B14-6C383F5EBBB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153270" y="2317151"/>
              <a:ext cx="495300" cy="495300"/>
            </a:xfrm>
            <a:prstGeom prst="rect">
              <a:avLst/>
            </a:prstGeom>
          </p:spPr>
        </p:pic>
        <p:sp>
          <p:nvSpPr>
            <p:cNvPr id="13" name="TextBox 12">
              <a:extLst>
                <a:ext uri="{FF2B5EF4-FFF2-40B4-BE49-F238E27FC236}">
                  <a16:creationId xmlns:a16="http://schemas.microsoft.com/office/drawing/2014/main" id="{0BC886B3-1737-5910-029A-76B7FB03AFA0}"/>
                </a:ext>
              </a:extLst>
            </p:cNvPr>
            <p:cNvSpPr txBox="1"/>
            <p:nvPr/>
          </p:nvSpPr>
          <p:spPr>
            <a:xfrm>
              <a:off x="2364600" y="2773448"/>
              <a:ext cx="2072641" cy="507831"/>
            </a:xfrm>
            <a:prstGeom prst="rect">
              <a:avLst/>
            </a:prstGeom>
            <a:noFill/>
          </p:spPr>
          <p:txBody>
            <a:bodyPr wrap="square" rtlCol="0">
              <a:spAutoFit/>
            </a:bodyPr>
            <a:lstStyle/>
            <a:p>
              <a:pPr algn="ctr"/>
              <a:r>
                <a:rPr lang="en-US" sz="1400"/>
                <a:t>CyberTransform</a:t>
              </a:r>
              <a:r>
                <a:rPr lang="en-US" sz="1400" baseline="30000">
                  <a:solidFill>
                    <a:schemeClr val="bg1">
                      <a:lumMod val="50000"/>
                    </a:schemeClr>
                  </a:solidFill>
                </a:rPr>
                <a:t>SM</a:t>
              </a:r>
            </a:p>
            <a:p>
              <a:pPr algn="ctr">
                <a:spcBef>
                  <a:spcPts val="600"/>
                </a:spcBef>
              </a:pPr>
              <a:r>
                <a:rPr lang="en-US" sz="1200" baseline="30000"/>
                <a:t>ENABLE BUSINESS GROWTH</a:t>
              </a:r>
            </a:p>
          </p:txBody>
        </p:sp>
        <p:sp>
          <p:nvSpPr>
            <p:cNvPr id="14" name="TextBox 13">
              <a:extLst>
                <a:ext uri="{FF2B5EF4-FFF2-40B4-BE49-F238E27FC236}">
                  <a16:creationId xmlns:a16="http://schemas.microsoft.com/office/drawing/2014/main" id="{DED5F892-F834-9ED8-B1AE-98ADC65FFA25}"/>
                </a:ext>
              </a:extLst>
            </p:cNvPr>
            <p:cNvSpPr txBox="1"/>
            <p:nvPr/>
          </p:nvSpPr>
          <p:spPr>
            <a:xfrm>
              <a:off x="2364600" y="3404284"/>
              <a:ext cx="2072641" cy="553998"/>
            </a:xfrm>
            <a:prstGeom prst="rect">
              <a:avLst/>
            </a:prstGeom>
            <a:noFill/>
          </p:spPr>
          <p:txBody>
            <a:bodyPr wrap="square" rtlCol="0">
              <a:spAutoFit/>
            </a:bodyPr>
            <a:lstStyle/>
            <a:p>
              <a:pPr algn="ctr">
                <a:lnSpc>
                  <a:spcPts val="900"/>
                </a:lnSpc>
              </a:pPr>
              <a:r>
                <a:rPr lang="en-US" sz="900"/>
                <a:t>Business-aligned,</a:t>
              </a:r>
            </a:p>
            <a:p>
              <a:pPr algn="ctr">
                <a:lnSpc>
                  <a:spcPts val="900"/>
                </a:lnSpc>
              </a:pPr>
              <a:r>
                <a:rPr lang="en-US" sz="900"/>
                <a:t>strategy-first</a:t>
              </a:r>
            </a:p>
            <a:p>
              <a:pPr algn="ctr">
                <a:lnSpc>
                  <a:spcPts val="900"/>
                </a:lnSpc>
              </a:pPr>
              <a:r>
                <a:rPr lang="en-US" sz="900"/>
                <a:t>cybersecurity</a:t>
              </a:r>
            </a:p>
            <a:p>
              <a:pPr algn="ctr">
                <a:lnSpc>
                  <a:spcPts val="900"/>
                </a:lnSpc>
              </a:pPr>
              <a:r>
                <a:rPr lang="en-US" sz="900"/>
                <a:t>transformation</a:t>
              </a:r>
              <a:endParaRPr lang="en-US" sz="900" baseline="30000"/>
            </a:p>
          </p:txBody>
        </p:sp>
        <p:cxnSp>
          <p:nvCxnSpPr>
            <p:cNvPr id="15" name="Straight Connector 14">
              <a:extLst>
                <a:ext uri="{FF2B5EF4-FFF2-40B4-BE49-F238E27FC236}">
                  <a16:creationId xmlns:a16="http://schemas.microsoft.com/office/drawing/2014/main" id="{11C4C30D-922F-E0DA-1963-0C4CDD1DD50F}"/>
                </a:ext>
              </a:extLst>
            </p:cNvPr>
            <p:cNvCxnSpPr>
              <a:cxnSpLocks/>
            </p:cNvCxnSpPr>
            <p:nvPr/>
          </p:nvCxnSpPr>
          <p:spPr>
            <a:xfrm>
              <a:off x="3125784" y="3326866"/>
              <a:ext cx="550273" cy="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59207075"/>
      </p:ext>
    </p:extLst>
  </p:cSld>
  <p:clrMapOvr>
    <a:masterClrMapping/>
  </p:clrMapOvr>
</p:sld>
</file>

<file path=ppt/theme/theme1.xml><?xml version="1.0" encoding="utf-8"?>
<a:theme xmlns:a="http://schemas.openxmlformats.org/drawingml/2006/main" name="Cover_Slides">
  <a:themeElements>
    <a:clrScheme name="Denali">
      <a:dk1>
        <a:srgbClr val="000000"/>
      </a:dk1>
      <a:lt1>
        <a:srgbClr val="FFFFFF"/>
      </a:lt1>
      <a:dk2>
        <a:srgbClr val="1C1C1C"/>
      </a:dk2>
      <a:lt2>
        <a:srgbClr val="E7E6E6"/>
      </a:lt2>
      <a:accent1>
        <a:srgbClr val="341A55"/>
      </a:accent1>
      <a:accent2>
        <a:srgbClr val="8E38B0"/>
      </a:accent2>
      <a:accent3>
        <a:srgbClr val="B71E6B"/>
      </a:accent3>
      <a:accent4>
        <a:srgbClr val="ED7D31"/>
      </a:accent4>
      <a:accent5>
        <a:srgbClr val="95B44E"/>
      </a:accent5>
      <a:accent6>
        <a:srgbClr val="7470A7"/>
      </a:accent6>
      <a:hlink>
        <a:srgbClr val="0563C1"/>
      </a:hlink>
      <a:folHlink>
        <a:srgbClr val="954F72"/>
      </a:folHlink>
    </a:clrScheme>
    <a:fontScheme name="tenorite">
      <a:majorFont>
        <a:latin typeface="Tenorite Bold"/>
        <a:ea typeface=""/>
        <a:cs typeface=""/>
      </a:majorFont>
      <a:minorFont>
        <a:latin typeface="Tenorit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80FD7D75-ACD6-6F4A-95B3-77B12461C831}" vid="{14745454-4B48-AB49-B9E3-2EA8431F4918}"/>
    </a:ext>
  </a:extLst>
</a:theme>
</file>

<file path=ppt/theme/theme10.xml><?xml version="1.0" encoding="utf-8"?>
<a:theme xmlns:a="http://schemas.openxmlformats.org/drawingml/2006/main" name="3_Custom Design">
  <a:themeElements>
    <a:clrScheme name="3_Custom Design">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3_Custom Design">
      <a:majorFont>
        <a:latin typeface="Tenorite Regular"/>
        <a:ea typeface="Tenorite Regular"/>
        <a:cs typeface="Tenorite Regular"/>
      </a:majorFont>
      <a:minorFont>
        <a:latin typeface="Tenorite Regular"/>
        <a:ea typeface="Tenorite Regular"/>
        <a:cs typeface="Tenorite Regular"/>
      </a:minorFont>
    </a:fontScheme>
    <a:fmtScheme name="3_Custom 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Tenorite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ank_Prep_Slides">
  <a:themeElements>
    <a:clrScheme name="Denali">
      <a:dk1>
        <a:srgbClr val="000000"/>
      </a:dk1>
      <a:lt1>
        <a:srgbClr val="FFFFFF"/>
      </a:lt1>
      <a:dk2>
        <a:srgbClr val="1C1C1C"/>
      </a:dk2>
      <a:lt2>
        <a:srgbClr val="E7E6E6"/>
      </a:lt2>
      <a:accent1>
        <a:srgbClr val="341A55"/>
      </a:accent1>
      <a:accent2>
        <a:srgbClr val="8E38B0"/>
      </a:accent2>
      <a:accent3>
        <a:srgbClr val="B71E6B"/>
      </a:accent3>
      <a:accent4>
        <a:srgbClr val="ED7D31"/>
      </a:accent4>
      <a:accent5>
        <a:srgbClr val="95B44E"/>
      </a:accent5>
      <a:accent6>
        <a:srgbClr val="7470A7"/>
      </a:accent6>
      <a:hlink>
        <a:srgbClr val="0563C1"/>
      </a:hlink>
      <a:folHlink>
        <a:srgbClr val="954F72"/>
      </a:folHlink>
    </a:clrScheme>
    <a:fontScheme name="tenorite">
      <a:majorFont>
        <a:latin typeface="Tenorite Bold"/>
        <a:ea typeface=""/>
        <a:cs typeface=""/>
      </a:majorFont>
      <a:minorFont>
        <a:latin typeface="Tenorit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80FD7D75-ACD6-6F4A-95B3-77B12461C831}" vid="{178CF126-13C0-E440-B100-5AA7A124038E}"/>
    </a:ext>
  </a:extLst>
</a:theme>
</file>

<file path=ppt/theme/theme3.xml><?xml version="1.0" encoding="utf-8"?>
<a:theme xmlns:a="http://schemas.openxmlformats.org/drawingml/2006/main" name="Blank_withLogo_White">
  <a:themeElements>
    <a:clrScheme name="Denali">
      <a:dk1>
        <a:srgbClr val="000000"/>
      </a:dk1>
      <a:lt1>
        <a:srgbClr val="FFFFFF"/>
      </a:lt1>
      <a:dk2>
        <a:srgbClr val="1C1C1C"/>
      </a:dk2>
      <a:lt2>
        <a:srgbClr val="E7E6E6"/>
      </a:lt2>
      <a:accent1>
        <a:srgbClr val="341A55"/>
      </a:accent1>
      <a:accent2>
        <a:srgbClr val="8E38B0"/>
      </a:accent2>
      <a:accent3>
        <a:srgbClr val="B71E6B"/>
      </a:accent3>
      <a:accent4>
        <a:srgbClr val="ED7D31"/>
      </a:accent4>
      <a:accent5>
        <a:srgbClr val="95B44E"/>
      </a:accent5>
      <a:accent6>
        <a:srgbClr val="7470A7"/>
      </a:accent6>
      <a:hlink>
        <a:srgbClr val="0563C1"/>
      </a:hlink>
      <a:folHlink>
        <a:srgbClr val="954F72"/>
      </a:folHlink>
    </a:clrScheme>
    <a:fontScheme name="tenorite">
      <a:majorFont>
        <a:latin typeface="Tenorite Bold"/>
        <a:ea typeface=""/>
        <a:cs typeface=""/>
      </a:majorFont>
      <a:minorFont>
        <a:latin typeface="Tenorit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80FD7D75-ACD6-6F4A-95B3-77B12461C831}" vid="{3F85B6F0-93F8-8741-8F68-677498F2419F}"/>
    </a:ext>
  </a:extLst>
</a:theme>
</file>

<file path=ppt/theme/theme4.xml><?xml version="1.0" encoding="utf-8"?>
<a:theme xmlns:a="http://schemas.openxmlformats.org/drawingml/2006/main" name="Agenda_Slides">
  <a:themeElements>
    <a:clrScheme name="Denali">
      <a:dk1>
        <a:srgbClr val="000000"/>
      </a:dk1>
      <a:lt1>
        <a:srgbClr val="FFFFFF"/>
      </a:lt1>
      <a:dk2>
        <a:srgbClr val="1C1C1C"/>
      </a:dk2>
      <a:lt2>
        <a:srgbClr val="E7E6E6"/>
      </a:lt2>
      <a:accent1>
        <a:srgbClr val="341A55"/>
      </a:accent1>
      <a:accent2>
        <a:srgbClr val="8E38B0"/>
      </a:accent2>
      <a:accent3>
        <a:srgbClr val="B71E6B"/>
      </a:accent3>
      <a:accent4>
        <a:srgbClr val="ED7D31"/>
      </a:accent4>
      <a:accent5>
        <a:srgbClr val="95B44E"/>
      </a:accent5>
      <a:accent6>
        <a:srgbClr val="7470A7"/>
      </a:accent6>
      <a:hlink>
        <a:srgbClr val="0563C1"/>
      </a:hlink>
      <a:folHlink>
        <a:srgbClr val="954F72"/>
      </a:folHlink>
    </a:clrScheme>
    <a:fontScheme name="tenorite">
      <a:majorFont>
        <a:latin typeface="Tenorite Bold"/>
        <a:ea typeface=""/>
        <a:cs typeface=""/>
      </a:majorFont>
      <a:minorFont>
        <a:latin typeface="Tenorit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80FD7D75-ACD6-6F4A-95B3-77B12461C831}" vid="{49CD6532-026F-6E4B-88AC-6C560877E933}"/>
    </a:ext>
  </a:extLst>
</a:theme>
</file>

<file path=ppt/theme/theme5.xml><?xml version="1.0" encoding="utf-8"?>
<a:theme xmlns:a="http://schemas.openxmlformats.org/drawingml/2006/main" name="Divider_Slides">
  <a:themeElements>
    <a:clrScheme name="Denali">
      <a:dk1>
        <a:srgbClr val="000000"/>
      </a:dk1>
      <a:lt1>
        <a:srgbClr val="FFFFFF"/>
      </a:lt1>
      <a:dk2>
        <a:srgbClr val="1C1C1C"/>
      </a:dk2>
      <a:lt2>
        <a:srgbClr val="E7E6E6"/>
      </a:lt2>
      <a:accent1>
        <a:srgbClr val="341A55"/>
      </a:accent1>
      <a:accent2>
        <a:srgbClr val="8E38B0"/>
      </a:accent2>
      <a:accent3>
        <a:srgbClr val="B71E6B"/>
      </a:accent3>
      <a:accent4>
        <a:srgbClr val="ED7D31"/>
      </a:accent4>
      <a:accent5>
        <a:srgbClr val="95B44E"/>
      </a:accent5>
      <a:accent6>
        <a:srgbClr val="7470A7"/>
      </a:accent6>
      <a:hlink>
        <a:srgbClr val="0563C1"/>
      </a:hlink>
      <a:folHlink>
        <a:srgbClr val="954F72"/>
      </a:folHlink>
    </a:clrScheme>
    <a:fontScheme name="tenorite">
      <a:majorFont>
        <a:latin typeface="Tenorite Bold"/>
        <a:ea typeface=""/>
        <a:cs typeface=""/>
      </a:majorFont>
      <a:minorFont>
        <a:latin typeface="Tenorit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80FD7D75-ACD6-6F4A-95B3-77B12461C831}" vid="{B5C9F6FD-F833-8C46-BAD3-C2DE5AE4A707}"/>
    </a:ext>
  </a:extLst>
</a:theme>
</file>

<file path=ppt/theme/theme6.xml><?xml version="1.0" encoding="utf-8"?>
<a:theme xmlns:a="http://schemas.openxmlformats.org/drawingml/2006/main" name="Process_Slides">
  <a:themeElements>
    <a:clrScheme name="Denali">
      <a:dk1>
        <a:srgbClr val="000000"/>
      </a:dk1>
      <a:lt1>
        <a:srgbClr val="FFFFFF"/>
      </a:lt1>
      <a:dk2>
        <a:srgbClr val="1C1C1C"/>
      </a:dk2>
      <a:lt2>
        <a:srgbClr val="E7E6E6"/>
      </a:lt2>
      <a:accent1>
        <a:srgbClr val="341A55"/>
      </a:accent1>
      <a:accent2>
        <a:srgbClr val="8E38B0"/>
      </a:accent2>
      <a:accent3>
        <a:srgbClr val="B71E6B"/>
      </a:accent3>
      <a:accent4>
        <a:srgbClr val="ED7D31"/>
      </a:accent4>
      <a:accent5>
        <a:srgbClr val="95B44E"/>
      </a:accent5>
      <a:accent6>
        <a:srgbClr val="7470A7"/>
      </a:accent6>
      <a:hlink>
        <a:srgbClr val="0563C1"/>
      </a:hlink>
      <a:folHlink>
        <a:srgbClr val="954F72"/>
      </a:folHlink>
    </a:clrScheme>
    <a:fontScheme name="tenorite">
      <a:majorFont>
        <a:latin typeface="Tenorite Bold"/>
        <a:ea typeface=""/>
        <a:cs typeface=""/>
      </a:majorFont>
      <a:minorFont>
        <a:latin typeface="Tenorit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80FD7D75-ACD6-6F4A-95B3-77B12461C831}" vid="{F689FC74-F040-1E46-A5DA-FE44B8D71DD5}"/>
    </a:ext>
  </a:extLst>
</a:theme>
</file>

<file path=ppt/theme/theme7.xml><?xml version="1.0" encoding="utf-8"?>
<a:theme xmlns:a="http://schemas.openxmlformats.org/drawingml/2006/main" name="Arc_Slides">
  <a:themeElements>
    <a:clrScheme name="Denali">
      <a:dk1>
        <a:srgbClr val="000000"/>
      </a:dk1>
      <a:lt1>
        <a:srgbClr val="FFFFFF"/>
      </a:lt1>
      <a:dk2>
        <a:srgbClr val="1C1C1C"/>
      </a:dk2>
      <a:lt2>
        <a:srgbClr val="E7E6E6"/>
      </a:lt2>
      <a:accent1>
        <a:srgbClr val="341A55"/>
      </a:accent1>
      <a:accent2>
        <a:srgbClr val="8E38B0"/>
      </a:accent2>
      <a:accent3>
        <a:srgbClr val="B71E6B"/>
      </a:accent3>
      <a:accent4>
        <a:srgbClr val="ED7D31"/>
      </a:accent4>
      <a:accent5>
        <a:srgbClr val="95B44E"/>
      </a:accent5>
      <a:accent6>
        <a:srgbClr val="7470A7"/>
      </a:accent6>
      <a:hlink>
        <a:srgbClr val="0563C1"/>
      </a:hlink>
      <a:folHlink>
        <a:srgbClr val="954F72"/>
      </a:folHlink>
    </a:clrScheme>
    <a:fontScheme name="tenorite">
      <a:majorFont>
        <a:latin typeface="Tenorite Bold"/>
        <a:ea typeface=""/>
        <a:cs typeface=""/>
      </a:majorFont>
      <a:minorFont>
        <a:latin typeface="Tenorit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80FD7D75-ACD6-6F4A-95B3-77B12461C831}" vid="{8CF0D066-EE6E-4248-93BB-0E280ECA60F9}"/>
    </a:ext>
  </a:extLst>
</a:theme>
</file>

<file path=ppt/theme/theme8.xml><?xml version="1.0" encoding="utf-8"?>
<a:theme xmlns:a="http://schemas.openxmlformats.org/drawingml/2006/main" name="Co-Branding">
  <a:themeElements>
    <a:clrScheme name="Denali">
      <a:dk1>
        <a:srgbClr val="000000"/>
      </a:dk1>
      <a:lt1>
        <a:srgbClr val="FFFFFF"/>
      </a:lt1>
      <a:dk2>
        <a:srgbClr val="1C1C1C"/>
      </a:dk2>
      <a:lt2>
        <a:srgbClr val="E7E6E6"/>
      </a:lt2>
      <a:accent1>
        <a:srgbClr val="341A55"/>
      </a:accent1>
      <a:accent2>
        <a:srgbClr val="8E38B0"/>
      </a:accent2>
      <a:accent3>
        <a:srgbClr val="B71E6B"/>
      </a:accent3>
      <a:accent4>
        <a:srgbClr val="ED7D31"/>
      </a:accent4>
      <a:accent5>
        <a:srgbClr val="95B44E"/>
      </a:accent5>
      <a:accent6>
        <a:srgbClr val="7470A7"/>
      </a:accent6>
      <a:hlink>
        <a:srgbClr val="0563C1"/>
      </a:hlink>
      <a:folHlink>
        <a:srgbClr val="954F72"/>
      </a:folHlink>
    </a:clrScheme>
    <a:fontScheme name="tenorite">
      <a:majorFont>
        <a:latin typeface="Tenorite Bold"/>
        <a:ea typeface=""/>
        <a:cs typeface=""/>
      </a:majorFont>
      <a:minorFont>
        <a:latin typeface="Tenorit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80FD7D75-ACD6-6F4A-95B3-77B12461C831}" vid="{125A4BB1-FE62-E24A-90C0-479A131EF2A1}"/>
    </a:ext>
  </a:extLst>
</a:theme>
</file>

<file path=ppt/theme/theme9.xml><?xml version="1.0" encoding="utf-8"?>
<a:theme xmlns:a="http://schemas.openxmlformats.org/drawingml/2006/main" name="Co-Branding_Blank_Prep_Slides">
  <a:themeElements>
    <a:clrScheme name="Denali">
      <a:dk1>
        <a:srgbClr val="000000"/>
      </a:dk1>
      <a:lt1>
        <a:srgbClr val="FFFFFF"/>
      </a:lt1>
      <a:dk2>
        <a:srgbClr val="1C1C1C"/>
      </a:dk2>
      <a:lt2>
        <a:srgbClr val="E7E6E6"/>
      </a:lt2>
      <a:accent1>
        <a:srgbClr val="341A55"/>
      </a:accent1>
      <a:accent2>
        <a:srgbClr val="8E38B0"/>
      </a:accent2>
      <a:accent3>
        <a:srgbClr val="B71E6B"/>
      </a:accent3>
      <a:accent4>
        <a:srgbClr val="ED7D31"/>
      </a:accent4>
      <a:accent5>
        <a:srgbClr val="95B44E"/>
      </a:accent5>
      <a:accent6>
        <a:srgbClr val="7470A7"/>
      </a:accent6>
      <a:hlink>
        <a:srgbClr val="0563C1"/>
      </a:hlink>
      <a:folHlink>
        <a:srgbClr val="954F72"/>
      </a:folHlink>
    </a:clrScheme>
    <a:fontScheme name="tenorite">
      <a:majorFont>
        <a:latin typeface="Tenorite Bold"/>
        <a:ea typeface=""/>
        <a:cs typeface=""/>
      </a:majorFont>
      <a:minorFont>
        <a:latin typeface="Tenorit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80FD7D75-ACD6-6F4A-95B3-77B12461C831}" vid="{1717F96B-3738-6144-89EB-9BDD71B94133}"/>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9D917CA706B5148A4275D8316F69A1C" ma:contentTypeVersion="6" ma:contentTypeDescription="Create a new document." ma:contentTypeScope="" ma:versionID="69da62cc6fc1186bbd90d222778a9a78">
  <xsd:schema xmlns:xsd="http://www.w3.org/2001/XMLSchema" xmlns:xs="http://www.w3.org/2001/XMLSchema" xmlns:p="http://schemas.microsoft.com/office/2006/metadata/properties" xmlns:ns1="http://schemas.microsoft.com/sharepoint/v3" xmlns:ns2="7d1428fb-ca58-4f83-8198-e9f319e6bafc" xmlns:ns3="956bb91d-5a52-4be8-8fa5-7b91ccb615aa" xmlns:ns4="46c24003-f031-4b1f-adea-92b1884b2503" xmlns:ns5="d269caed-9586-44b6-9088-b4feecbaaefb" targetNamespace="http://schemas.microsoft.com/office/2006/metadata/properties" ma:root="true" ma:fieldsID="9bcbc1e5057180fdcfa97c93173f372c" ns1:_="" ns2:_="" ns3:_="" ns4:_="" ns5:_="">
    <xsd:import namespace="http://schemas.microsoft.com/sharepoint/v3"/>
    <xsd:import namespace="7d1428fb-ca58-4f83-8198-e9f319e6bafc"/>
    <xsd:import namespace="956bb91d-5a52-4be8-8fa5-7b91ccb615aa"/>
    <xsd:import namespace="46c24003-f031-4b1f-adea-92b1884b2503"/>
    <xsd:import namespace="d269caed-9586-44b6-9088-b4feecbaaef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ServiceLocation" minOccurs="0"/>
                <xsd:element ref="ns2:Bob" minOccurs="0"/>
                <xsd:element ref="ns2:MediaLengthInSeconds" minOccurs="0"/>
                <xsd:element ref="ns2:MediaServiceObjectDetectorVersions" minOccurs="0"/>
                <xsd:element ref="ns4:lcf76f155ced4ddcb4097134ff3c332f" minOccurs="0"/>
                <xsd:element ref="ns5:TaxCatchAll" minOccurs="0"/>
                <xsd:element ref="ns1:_ip_UnifiedCompliancePolicyProperties" minOccurs="0"/>
                <xsd:element ref="ns1:_ip_UnifiedCompliancePolicyUIAc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6" nillable="true" ma:displayName="Unified Compliance Policy Properties" ma:hidden="true" ma:internalName="_ip_UnifiedCompliancePolicyProperties">
      <xsd:simpleType>
        <xsd:restriction base="dms:Note"/>
      </xsd:simpleType>
    </xsd:element>
    <xsd:element name="_ip_UnifiedCompliancePolicyUIAction" ma:index="2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d1428fb-ca58-4f83-8198-e9f319e6baf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Bob" ma:index="20" nillable="true" ma:displayName="Contact" ma:format="Dropdown" ma:internalName="Bob">
      <xsd:simpleType>
        <xsd:restriction base="dms:Text">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56bb91d-5a52-4be8-8fa5-7b91ccb615aa"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6c24003-f031-4b1f-adea-92b1884b2503" elementFormDefault="qualified">
    <xsd:import namespace="http://schemas.microsoft.com/office/2006/documentManagement/types"/>
    <xsd:import namespace="http://schemas.microsoft.com/office/infopath/2007/PartnerControls"/>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726df4c0-9ee9-406c-8b5c-a0fe24c95ff8"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d269caed-9586-44b6-9088-b4feecbaaefb"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ef074513-e7cb-4a45-bbc8-b5ea6b2b1a74}" ma:internalName="TaxCatchAll" ma:showField="CatchAllData" ma:web="d269caed-9586-44b6-9088-b4feecbaaef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956bb91d-5a52-4be8-8fa5-7b91ccb615aa">
      <UserInfo>
        <DisplayName>SharingLinks.f93bfd2c-88db-4d18-90c9-e34d1c0137e2.OrganizationEdit.d26328f8-2dbe-4aab-97b3-da232afc79f4</DisplayName>
        <AccountId>17</AccountId>
        <AccountType/>
      </UserInfo>
      <UserInfo>
        <DisplayName>#BeTheNew - Brand Assets Members</DisplayName>
        <AccountId>6</AccountId>
        <AccountType/>
      </UserInfo>
      <UserInfo>
        <DisplayName>Alice Bi</DisplayName>
        <AccountId>36</AccountId>
        <AccountType/>
      </UserInfo>
      <UserInfo>
        <DisplayName>PADAM DAFTARY (iCORE - DOP)</DisplayName>
        <AccountId>37</AccountId>
        <AccountType/>
      </UserInfo>
      <UserInfo>
        <DisplayName>Ananda Mazumder</DisplayName>
        <AccountId>40</AccountId>
        <AccountType/>
      </UserInfo>
      <UserInfo>
        <DisplayName>Ashish Sapre</DisplayName>
        <AccountId>28</AccountId>
        <AccountType/>
      </UserInfo>
      <UserInfo>
        <DisplayName>Ambika Rani K (Strategic Marketing)</DisplayName>
        <AccountId>30</AccountId>
        <AccountType/>
      </UserInfo>
      <UserInfo>
        <DisplayName>Bjorn Ramstedt</DisplayName>
        <AccountId>58</AccountId>
        <AccountType/>
      </UserInfo>
      <UserInfo>
        <DisplayName>Kannan P</DisplayName>
        <AccountId>59</AccountId>
        <AccountType/>
      </UserInfo>
      <UserInfo>
        <DisplayName>All_Wipro_Users</DisplayName>
        <AccountId>212882</AccountId>
        <AccountType/>
      </UserInfo>
    </SharedWithUsers>
    <lcf76f155ced4ddcb4097134ff3c332f xmlns="46c24003-f031-4b1f-adea-92b1884b2503">
      <Terms xmlns="http://schemas.microsoft.com/office/infopath/2007/PartnerControls"/>
    </lcf76f155ced4ddcb4097134ff3c332f>
    <TaxCatchAll xmlns="d269caed-9586-44b6-9088-b4feecbaaefb" xsi:nil="true"/>
    <_ip_UnifiedCompliancePolicyUIAction xmlns="http://schemas.microsoft.com/sharepoint/v3" xsi:nil="true"/>
    <_ip_UnifiedCompliancePolicyProperties xmlns="http://schemas.microsoft.com/sharepoint/v3" xsi:nil="true"/>
    <Bob xmlns="7d1428fb-ca58-4f83-8198-e9f319e6bafc"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E9F07F2-6461-46B4-967E-3C047406A211}">
  <ds:schemaRefs>
    <ds:schemaRef ds:uri="46c24003-f031-4b1f-adea-92b1884b2503"/>
    <ds:schemaRef ds:uri="7d1428fb-ca58-4f83-8198-e9f319e6bafc"/>
    <ds:schemaRef ds:uri="956bb91d-5a52-4be8-8fa5-7b91ccb615aa"/>
    <ds:schemaRef ds:uri="d269caed-9586-44b6-9088-b4feecbaaef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FE7DEAE-0B3E-41E4-995D-42A65EEAE219}">
  <ds:schemaRefs>
    <ds:schemaRef ds:uri="http://schemas.microsoft.com/office/2006/metadata/properties"/>
    <ds:schemaRef ds:uri="http://schemas.microsoft.com/office/2006/documentManagement/types"/>
    <ds:schemaRef ds:uri="http://schemas.microsoft.com/sharepoint/v3"/>
    <ds:schemaRef ds:uri="http://purl.org/dc/elements/1.1/"/>
    <ds:schemaRef ds:uri="http://schemas.microsoft.com/office/infopath/2007/PartnerControls"/>
    <ds:schemaRef ds:uri="http://schemas.openxmlformats.org/package/2006/metadata/core-properties"/>
    <ds:schemaRef ds:uri="d269caed-9586-44b6-9088-b4feecbaaefb"/>
    <ds:schemaRef ds:uri="http://purl.org/dc/terms/"/>
    <ds:schemaRef ds:uri="http://purl.org/dc/dcmitype/"/>
    <ds:schemaRef ds:uri="7d1428fb-ca58-4f83-8198-e9f319e6bafc"/>
    <ds:schemaRef ds:uri="46c24003-f031-4b1f-adea-92b1884b2503"/>
    <ds:schemaRef ds:uri="956bb91d-5a52-4be8-8fa5-7b91ccb615aa"/>
    <ds:schemaRef ds:uri="http://www.w3.org/XML/1998/namespace"/>
  </ds:schemaRefs>
</ds:datastoreItem>
</file>

<file path=customXml/itemProps3.xml><?xml version="1.0" encoding="utf-8"?>
<ds:datastoreItem xmlns:ds="http://schemas.openxmlformats.org/officeDocument/2006/customXml" ds:itemID="{E063C1F8-D675-4108-AB64-47276A50EA3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5</TotalTime>
  <Words>5269</Words>
  <Application>Microsoft Office PowerPoint</Application>
  <PresentationFormat>Widescreen</PresentationFormat>
  <Paragraphs>833</Paragraphs>
  <Slides>18</Slides>
  <Notes>18</Notes>
  <HiddenSlides>0</HiddenSlides>
  <MMClips>0</MMClips>
  <ScaleCrop>false</ScaleCrop>
  <HeadingPairs>
    <vt:vector size="4" baseType="variant">
      <vt:variant>
        <vt:lpstr>Theme</vt:lpstr>
      </vt:variant>
      <vt:variant>
        <vt:i4>9</vt:i4>
      </vt:variant>
      <vt:variant>
        <vt:lpstr>Slide Titles</vt:lpstr>
      </vt:variant>
      <vt:variant>
        <vt:i4>18</vt:i4>
      </vt:variant>
    </vt:vector>
  </HeadingPairs>
  <TitlesOfParts>
    <vt:vector size="27" baseType="lpstr">
      <vt:lpstr>Cover_Slides</vt:lpstr>
      <vt:lpstr>Blank_Prep_Slides</vt:lpstr>
      <vt:lpstr>Blank_withLogo_White</vt:lpstr>
      <vt:lpstr>Agenda_Slides</vt:lpstr>
      <vt:lpstr>Divider_Slides</vt:lpstr>
      <vt:lpstr>Process_Slides</vt:lpstr>
      <vt:lpstr>Arc_Slides</vt:lpstr>
      <vt:lpstr>Co-Branding</vt:lpstr>
      <vt:lpstr>Co-Branding_Blank_Prep_Slides</vt:lpstr>
      <vt:lpstr>Wipro Cyber Security and Risk Services</vt:lpstr>
      <vt:lpstr>Wipro CRS, What Makes us Different </vt:lpstr>
      <vt:lpstr>Wipro Understands the CISO’s Landscape</vt:lpstr>
      <vt:lpstr>Transformative Solutions Through Comprehensive Capabilities </vt:lpstr>
      <vt:lpstr>Wipro, Cornerstone of the Security Marketplace </vt:lpstr>
      <vt:lpstr>Wipro CRS, A Recognized Leader</vt:lpstr>
      <vt:lpstr>Continuous Investments in Security Solutions</vt:lpstr>
      <vt:lpstr>ArC - Automated Regulatory Compliance </vt:lpstr>
      <vt:lpstr>Wipro’s Fields of Play Driving Strategic Results</vt:lpstr>
      <vt:lpstr>Practice Area Overview</vt:lpstr>
      <vt:lpstr>Core Advisory, Emerging Technologies and AI  </vt:lpstr>
      <vt:lpstr>Cloud, Zero-Trust and Enterprise Security Architecture </vt:lpstr>
      <vt:lpstr>Identity and Access Management </vt:lpstr>
      <vt:lpstr>Data Security and Privacy  </vt:lpstr>
      <vt:lpstr>Application and  ERP Security </vt:lpstr>
      <vt:lpstr>Risk and Compliance Transformation  </vt:lpstr>
      <vt:lpstr>Cyber Defense and Response  </vt:lpstr>
      <vt:lpstr>Next Steps</vt:lpstr>
    </vt:vector>
  </TitlesOfParts>
  <Manager>Kristin Landgraff</Manager>
  <Company>Wipro</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Wipro_Denali_PPT_Template</dc:title>
  <dc:subject>Full Proposal Template</dc:subject>
  <dc:creator>BX COE</dc:creator>
  <cp:keywords>brand template, proposal and pitch template, fuji</cp:keywords>
  <dc:description/>
  <cp:lastModifiedBy>Bhaveshkumar Bhatt</cp:lastModifiedBy>
  <cp:revision>3</cp:revision>
  <cp:lastPrinted>2024-08-13T14:52:05Z</cp:lastPrinted>
  <dcterms:created xsi:type="dcterms:W3CDTF">2023-11-02T00:17:54Z</dcterms:created>
  <dcterms:modified xsi:type="dcterms:W3CDTF">2024-09-05T20:58:31Z</dcterms:modified>
  <cp:category>Marketing</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0x01010099D917CA706B5148A4275D8316F69A1C</vt:lpwstr>
  </property>
  <property fmtid="{D5CDD505-2E9C-101B-9397-08002B2CF9AE}" pid="3" name="MediaServiceImageTags">
    <vt:lpwstr/>
  </property>
  <property fmtid="{D5CDD505-2E9C-101B-9397-08002B2CF9AE}" pid="4" name="MSIP_Label_ce7ded32-6a8c-48b8-8009-ebf9a4e0e083_ContentBits">
    <vt:lpwstr>2</vt:lpwstr>
  </property>
  <property fmtid="{D5CDD505-2E9C-101B-9397-08002B2CF9AE}" pid="5" name="MSIP_Label_ce7ded32-6a8c-48b8-8009-ebf9a4e0e083_Method">
    <vt:lpwstr>Privileged</vt:lpwstr>
  </property>
  <property fmtid="{D5CDD505-2E9C-101B-9397-08002B2CF9AE}" pid="6" name="MSIP_Label_ce7ded32-6a8c-48b8-8009-ebf9a4e0e083_SetDate">
    <vt:lpwstr>2024-08-07T12:03:34Z</vt:lpwstr>
  </property>
  <property fmtid="{D5CDD505-2E9C-101B-9397-08002B2CF9AE}" pid="7" name="MSIP_Label_ce7ded32-6a8c-48b8-8009-ebf9a4e0e083_SiteId">
    <vt:lpwstr>258ac4e4-146a-411e-9dc8-79a9e12fd6da</vt:lpwstr>
  </property>
  <property fmtid="{D5CDD505-2E9C-101B-9397-08002B2CF9AE}" pid="8" name="MSIP_Label_ce7ded32-6a8c-48b8-8009-ebf9a4e0e083_Name">
    <vt:lpwstr>Public - Public</vt:lpwstr>
  </property>
  <property fmtid="{D5CDD505-2E9C-101B-9397-08002B2CF9AE}" pid="9" name="ClassificationContentMarkingFooterText">
    <vt:lpwstr>Public</vt:lpwstr>
  </property>
  <property fmtid="{D5CDD505-2E9C-101B-9397-08002B2CF9AE}" pid="10" name="MSIP_Label_ce7ded32-6a8c-48b8-8009-ebf9a4e0e083_ActionId">
    <vt:lpwstr>dbfe2c79-5500-48ea-800d-5ddd87b149b4</vt:lpwstr>
  </property>
  <property fmtid="{D5CDD505-2E9C-101B-9397-08002B2CF9AE}" pid="11" name="MSIP_Label_ce7ded32-6a8c-48b8-8009-ebf9a4e0e083_Enabled">
    <vt:lpwstr>true</vt:lpwstr>
  </property>
  <property fmtid="{D5CDD505-2E9C-101B-9397-08002B2CF9AE}" pid="12" name="ClassificationContentMarkingFooterLocations">
    <vt:lpwstr>Cover_Slides:2\Blank_Prep_Slides:5\Blank_withLogo_White:2\Agenda_Slides:2\Divider_Slides:2\Process_Slides:2\Arc_Slides:2\Co-Branding:2\Co-Branding_Blank_Prep_Slides:5</vt:lpwstr>
  </property>
</Properties>
</file>